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72" r:id="rId8"/>
    <p:sldId id="270" r:id="rId9"/>
    <p:sldId id="271" r:id="rId10"/>
    <p:sldId id="258" r:id="rId11"/>
    <p:sldId id="273" r:id="rId12"/>
    <p:sldId id="274" r:id="rId13"/>
    <p:sldId id="275" r:id="rId14"/>
    <p:sldId id="276" r:id="rId15"/>
    <p:sldId id="277" r:id="rId16"/>
    <p:sldId id="278" r:id="rId17"/>
    <p:sldId id="259" r:id="rId18"/>
    <p:sldId id="260" r:id="rId19"/>
    <p:sldId id="280" r:id="rId20"/>
    <p:sldId id="279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6:5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77 1248,'0'0'6485,"-12"0"-6122,1 7-103,9-6-215,0 1 0,0-1 0,0 1 0,0-1 1,0 0-1,-4 2 0,2-1-2,0 0 0,0 0 1,0 0-1,0 1 0,1-1 0,-1 1 1,-5 6-1,4-4-85,-66 48 897,24-19-713,35-23-119,1-1 1,0 1-1,0 1 0,1 0 1,0 1-1,1 0 0,1 0 1,0 1-1,1 0 0,-6 15 1,7-13 15,0 1 1,1 0 0,1 0-1,1 0 1,0 1-1,1-1 1,1 1 0,2 31-1,0-42-16,0 0 1,1-1-1,-1 1 0,1 0 0,1 0 0,-1-1 0,1 1 0,0-1 0,8 11 0,-9-14 15,-1-1-1,1 1 1,0-1 0,0 0-1,0 0 1,1 0 0,-1 0 0,0-1-1,1 1 1,-1 0 0,1-1-1,0 0 1,-1 1 0,1-1-1,0 0 1,0-1 0,0 1-1,0 0 1,-1-1 0,1 0-1,0 1 1,0-1 0,0 0-1,0-1 1,0 1 0,4-1-1,-1-1 38,0 0 0,0 0-1,0-1 1,0 1 0,0-1-1,0-1 1,-1 1 0,1-1-1,-1 0 1,0 0 0,-1-1-1,1 1 1,-1-1 0,1 0-1,-1 0 1,-1-1 0,6-9-1,4-7 19,-2 0-1,-1-1 0,10-30 0,15-77 297,-18 67-277,-14 44-158,0 0 0,-1 1 1,0-1-1,-2 0 0,0 0 1,-1 0-1,-1 0 1,-6-23-1,5 27-215,-11-28-1,14 42 228,0 0 0,-1 1 0,1-1 0,0 0-1,0 0 1,-1 1 0,1-1 0,-1 0 0,1 1 0,0-1-1,-1 1 1,1-1 0,-1 0 0,1 1 0,-1-1 0,1 1 0,-1-1-1,0 1 1,1 0 0,-1-1 0,0 1 0,1 0 0,-2-1-1,1 1 9,1 0-1,-1 1 0,1-1 0,-1 0 0,0 1 0,1-1 0,-1 0 0,1 1 1,-1-1-1,1 0 0,-1 1 0,1-1 0,0 1 0,-1-1 0,1 1 1,-1 0-1,1-1 0,0 1 0,0-1 0,-1 2 0,-2 5-134,0 1 1,-3 15-1,-14 47 134,3-11 324,11-43-218,2-1 0,0 1 0,-3 26 0,5-10 97,5 53 0,-2-66-92,2-1 1,0 1-1,1-1 0,1 0 0,1 0 0,0 0 0,1-1 0,16 27 1,-20-39-23,-1-1 0,1 0 0,1 0 0,-1-1 0,0 1 1,1-1-1,7 6 0,-9-8-28,-1 0 0,1-1 0,-1 1 0,1 0 0,-1-1 1,1 1-1,-1-1 0,1 0 0,0 0 0,-1 1 0,1-1 0,0 0 0,-1 0 1,1-1-1,0 1 0,-1 0 0,1-1 0,0 1 0,-1 0 0,1-1 0,-1 0 1,1 1-1,-1-1 0,1 0 0,-1 0 0,3-1 0,9-9 222,0 1 0,12-14 0,1-4-76,26-38 0,-33 41-257,0 0 0,42-39-1,-43 46-51,-15 15 74,-1 0 0,0 0 0,1 0 0,-1 1 0,1 0 0,0-1 0,0 1 0,0 0 0,0 0 0,0 0 0,5-1 0,-7 3 47,0 0 0,0-1 0,0 1 0,0 0 0,0 0 0,-1 0 0,1 0 0,0 1 0,0-1 0,0 0 0,0 0 0,0 0 0,0 1 0,-1-1 0,1 0 0,0 1 0,0-1-1,0 1 1,-1-1 0,1 1 0,0-1 0,0 1 0,-1 0 0,1-1 0,-1 1 0,1 0 0,-1 0 0,1-1 0,-1 1 0,1 0 0,-1 0 0,1 0 0,-1-1 0,0 1 0,0 0 0,1 0 0,-1 0 0,0 0 0,0 1 0,1 4-17,0 1-1,-1-1 1,1 0-1,-2 8 1,-3 35 140,-2 0-1,-3-1 1,-16 54 0,25-102-104,0 0 0,0 0 1,0 0-1,-1 0 1,1 0-1,0 0 0,0 1 1,0-1-1,0 0 1,0 0-1,0 0 0,0 0 1,0 0-1,0 0 0,0 0 1,0 0-1,0 1 1,0-1-1,0 0 0,0 0 1,0 0-1,0 0 1,0 0-1,0 0 0,0 0 1,0 0-1,0 1 1,0-1-1,0 0 0,0 0 1,0 0-1,0 0 1,0 0-1,0 0 0,0 0 1,0 0-1,0 0 1,0 1-1,0-1 0,1 0 1,-1 0-1,0 0 1,0 0-1,0 0 0,0 0 1,0 0-1,0 0 1,0 0-1,0 0 0,0 0 1,1 0-1,-1 0 1,0 0-1,0 0 0,0 0 1,0 0-1,0 0 0,0 0 1,0 0-1,0 0 1,1 0-1,-1 0 0,0 0 1,9-6 262,11-12 24,79-107 42,-70 85-536,-8 12 71,-14 17 79,0 1 1,0 0 0,1 1-1,11-10 1,-19 19 28,1-1 0,-1 1-1,0-1 1,1 1 0,-1 0 0,1-1 0,-1 1-1,0 0 1,1-1 0,-1 1 0,1 0 0,-1 0 0,1 0-1,-1-1 1,1 1 0,-1 0 0,1 0 0,-1 0 0,1 0-1,-1 0 1,1 0 0,-1 0 0,1 0 0,-1 0 0,1 0-1,0 0 1,6 13-188,-6-10 213,1 5 12,0 1 0,0-1 0,-2 1 0,1 0 0,-1 0 0,-1 16 0,0 15 0,3-7-11,1-1 0,2 1 1,12 41-1,-17-72 18,1 0 0,-1 0 0,1 0 0,0 0-1,0 0 1,0 0 0,0 0 0,0 0 0,0 0 0,1 0 0,-1-1 0,1 1 0,2 2 0,-3-3 25,1-1 0,-1 1-1,0-1 1,1 1 0,0-1 0,-1 1 0,1-1 0,-1 0 0,1 1 0,-1-1 0,1 0 0,0 0 0,-1-1 0,1 1 0,-1 0 0,1 0 0,2-1 0,9-3 97,0-1 0,23-10 1,-15 4-72,-1 0 0,35-26 0,-42 29-138,-11 8 50,-1-1 0,0 1 1,0-1-1,0 0 0,1 1 1,-1-1-1,0 0 0,0 0 1,0 1-1,0-1 0,0 0 1,0 0-1,0 0 0,-1 0 1,1 0-1,0-1 0,0 0 1,-8 2-2807,3 2 1275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1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5 255 3136,'-4'-5'1391,"7"3"-244,13 2 285,-12 0-1237,15 0 643,0-1 1,0-1-1,1-1 0,-2-1 0,34-10 0,-47 11-728,1 1-1,-1-1 0,0-1 1,0 1-1,0-1 1,0 1-1,-1-1 0,0-1 1,0 1-1,0-1 1,0 1-1,0-1 0,-1 0 1,0-1-1,3-6 1,-4 8-115,0 0 1,0 0 0,-1-1 0,0 1 0,1 0 0,-2-1-1,1 1 1,0-1 0,-1 1 0,0-1 0,0 1 0,0-1-1,-1 1 1,1-1 0,-1 1 0,0 0 0,0-1 0,-1 1-1,1 0 1,-1 0 0,-3-5 0,4 8-43,0-1-1,0 1 1,0 0-1,0 0 1,0 0-1,0 0 1,-1 0 0,1 0-1,0 0 1,-1 0-1,1 0 1,-1 1 0,1-1-1,-1 1 1,1-1-1,-1 1 1,0-1 0,1 1-1,-1 0 1,1 0-1,-1 0 1,0 0 0,1 0-1,-1 0 1,0 0-1,1 1 1,-1-1 0,1 1-1,-1-1 1,-2 2-1,-1 0-33,-1 0-1,1 1 0,0 0 1,0 0-1,0 0 1,0 1-1,-5 4 0,3 0 4,-1-1 1,1 1-1,1 0 0,-1 0 0,-5 11 0,10-16 113,1-1 0,0 1 0,-1 0-1,1 0 1,0 0 0,1 0 0,-1 1 0,0-1 0,1 0-1,0 0 1,0 0 0,0 0 0,0 1 0,0-1-1,1 0 1,-1 0 0,1 0 0,0 0 0,0 0-1,0 0 1,2 4 0,0-1 117,1 0 1,-1-1-1,1 0 1,0 0-1,0 0 0,1 0 1,-1 0-1,1-1 1,0 0-1,0 0 0,7 3 1,-8-4-48,0-1 0,1 0 0,-1 0 0,1-1 0,-1 0 0,1 1 0,0-1 0,-1-1 0,1 1 0,0-1 0,-1 0 0,1 0 0,0 0 0,0 0 0,7-3 0,21-7 227,58-26-1,-20 7-194,154-51-36,-221 79-103,0 0 0,1 0 0,-1 1 0,9-1 0,-12 1 3,0 0 1,0 0 0,0 0 0,-1 0-1,1 0 1,0 0 0,0 1 0,0-1-1,0 0 1,0 1 0,0-1-1,1 2 1,-2-2-4,1 0-1,-1 1 1,0-1-1,1 0 1,-1 1-1,0-1 1,0 1-1,0-1 1,1 1-1,-1-1 1,0 0-1,0 1 1,0-1-1,0 1 0,0-1 1,0 1-1,0-1 1,0 1-1,0-1 1,0 1-1,0-1 1,0 1-1,0-1 1,0 0-1,0 1 1,-1-1-1,1 1 1,-3 3 8,1 0 0,-1 0 0,0 0 1,0-1-1,-1 1 0,1-1 0,-1 0 1,-4 3-1,-4 4 50,-6 3 89,14-10-67,0 0 0,0-1 0,1 1 0,-1 1-1,1-1 1,0 0 0,-4 5 0,40-21 1580,140-78-1871,-148 78 50,-24 13 120,1-1-1,0 0 0,-1 1 1,1-1-1,0 1 1,-1 0-1,1-1 0,0 1 1,0 0-1,-1 0 1,1 0-1,0 0 0,1 1 1,-2-1 25,0 1 1,0 0 0,0-1 0,0 1-1,-1 0 1,1-1 0,0 1-1,-1 0 1,1 0 0,0 0-1,-1 0 1,1 0 0,-1 0 0,0 0-1,1 0 1,-1 0 0,1 1-1,3 19-225,-4-20 238,4 27-64,-2-12 105,0-1 0,1 0 0,1 0 1,6 15-1,-10-28 0,1 0 1,0 0-1,0 0 1,0-1-1,0 1 1,0-1-1,1 1 1,-1 0-1,0-1 1,1 0-1,-1 1 1,1-1-1,0 0 1,-1 0-1,1 0 1,0 0-1,0 0 1,-1 0-1,1-1 1,0 1-1,0 0 1,0-1-1,0 0 1,0 1-1,0-1 1,0 0-1,0 0 1,4-1-1,3 0 82,0-1 0,1 0-1,-1 0 1,16-7 0,-16 5-53,13-4-27,88-37 241,-97 39-222,-1-1 1,0 0 0,0-1-1,0 0 1,-1-1-1,12-12 1,-19 16-56,0 1 0,-1-1 0,0 0 0,0 0 1,0 0-1,0 0 0,-1-1 0,0 1 0,3-10 0,-5 14-15,1-1-1,-1 1 0,0-1 0,0 0 0,1 1 1,-1-1-1,0 1 0,0-1 0,-1 0 0,1 1 0,0-1 1,0 0-1,-1 1 0,1-1 0,-1 1 0,0-1 1,1 1-1,-1-1 0,0 1 0,0 0 0,0-1 0,0 1 1,0 0-1,0-1 0,0 1 0,0 0 0,0 0 0,-1 0 1,1 0-1,0 0 0,-1 0 0,1 1 0,-1-1 1,1 0-1,-1 1 0,1-1 0,-1 1 0,-1-1 0,-2 1-18,0-1 0,0 1-1,0 0 1,0 0 0,0 1-1,1-1 1,-1 1-1,0 0 1,0 0 0,1 1-1,-1-1 1,0 1-1,-4 3 1,-9 5-109,-29 20 0,34-22 98,7-4 29,0 0 1,0 1-1,1 0 1,0 0-1,-1 0 1,2 1 0,-1-1-1,-4 9 1,7-13 14,1 1 0,0 0 0,0 0 1,1 0-1,-1 0 0,0 0 0,1 0 1,-1 0-1,1 0 0,0 0 0,-1 0 1,1 0-1,0 1 0,0-1 0,1 0 1,-1 0-1,0 0 0,1 0 0,-1 0 1,1 0-1,-1 0 0,1 0 0,0 0 1,0 0-1,0 0 0,0-1 0,0 1 1,1 0-1,-1-1 0,1 1 0,-1 0 1,2 0-1,3 3 36,-1-1 0,1 0 0,0 0 0,1-1 0,-1 0 0,0 0 0,1-1 0,0 1 0,0-1 0,-1-1 0,1 1 0,10 0-1,7-1 151,1 0-1,30-4 1,-33 1-185,0-2 0,1-1 1,-2 0-1,1-2 0,-1 0 0,0-1 1,0-1-1,-1-2 0,0 0 1,-1 0-1,0-2 0,-1-1 0,31-29 1,-54 56-185,0 0 1,1 0 0,-3 24-1,6-32 182,0 0 0,1 0 0,0 0 0,0 0-1,1 0 1,-1 0 0,1 0 0,0 0 0,3 9-1,-3-12 25,0 1-1,0-1 0,1 0 1,-1 1-1,0-1 1,1 0-1,0 0 0,-1 0 1,1 0-1,0-1 0,0 1 1,0 0-1,0-1 0,1 1 1,-1-1-1,0 0 1,0 0-1,1 0 0,-1 0 1,1 0-1,2 1 0,4-1 51,0-1 0,0 0 0,-1 0-1,1-1 1,0 0 0,0 0-1,11-4 1,-1 1 56,119-27 25,-112 23-96,0-1 0,-1-2-1,28-15 1,-36 16-69,-1 0-1,-1-2 1,0 0 0,-1-1 0,0 0 0,-1-1 0,-1-1 0,0 0 0,17-27-1,-27 38 21,-2 4-11,1-1-1,-1 1 1,0 0 0,0-1-1,1 1 1,-1-1 0,0 1 0,0-1-1,1 1 1,-1 0 0,0-1-1,0 1 1,0-1 0,0 1-1,0-1 1,0 1 0,0-1 0,0 1-1,0-1 1,0 1 0,0-1-1,0 1 1,0-1 0,0 1 0,0-1-1,0 1 1,-1-1 0,-1 1-69,-54 59-649,29-29 670,16-19 43,0 1 0,1 1-1,1 0 1,-15 25-1,22-34 8,1 0-1,-1 0 0,1 0 0,-1 0 0,1 1 0,1-1 0,-1 0 0,0 1 0,1 6 0,0-8 5,1 0 1,-1 0-1,1 0 0,0-1 1,0 1-1,0 0 0,0-1 0,0 1 1,0-1-1,1 1 0,-1-1 1,1 1-1,0-1 0,0 0 0,0 0 1,3 3-1,-4-4 23,1 0 0,-1 0 0,1 0 0,-1 1 1,1-2-1,0 1 0,-1 0 0,1 0 0,0 0 0,0-1 0,-1 1 0,1-1 0,0 0 0,0 1 1,0-1-1,0 0 0,0 0 0,3 0 0,-2-1 8,0 0 1,0 0-1,-1 0 0,1 0 1,0 0-1,-1-1 0,1 1 1,-1-1-1,0 1 0,1-1 1,2-3-1,0-1 6,1 0 0,-1 0 0,0 0 1,-1-1-1,0 0 0,0 0 0,0-1 0,2-7 0,-3 8-55,0-1 0,-1 0 0,0 1 1,0-1-1,-1 0 0,0 0 0,-1 0 0,1 0 0,-2 0 0,1 0 0,-1 0 0,0 0 0,-3-10 0,4 17-6,-1 0 1,1 0-1,0 0 0,0 0 1,-1 0-1,1 0 0,0 0 1,-1 0-1,1 0 0,-1 1 1,1-1-1,-1 0 1,0 0-1,1 0 0,-1 1 1,0-1-1,1 0 0,-1 1 1,0-1-1,0 1 0,0-1 1,1 1-1,-3-1 0,2 1 1,0 0 0,0 0 0,1 0 0,-1 1 1,0-1-1,0 0 0,0 1 0,0-1 0,0 0 0,1 1 0,-1-1 0,0 1 0,0 0 0,1-1 0,-1 1 0,0 0 0,1-1 0,-1 1 0,0 1 0,-5 6-48,1 0-1,1 0 1,-6 13 0,9-19 77,-7 16-87,1 2 0,-7 35 1,-3 43 36,11-59 43,-20 195-4,22-178 85,-3 27-40,5-71 31,0 1 1,-1-1-1,-1 0 1,-7 19-1,10-30-56,0 1-1,0 0 0,0 0 0,0-1 0,0 1 0,-1 0 1,1-1-1,0 1 0,-1-1 0,1 0 0,-1 0 1,0 1-1,1-1 0,-1 0 0,0 0 0,0 0 0,1-1 1,-1 1-1,-3 1 0,1-2 29,-1 1 0,1-1 0,0 0-1,0 0 1,0 0 0,0 0 0,0-1 0,0 0 0,-6-1 0,0-2-6,0 0 1,-1 0 0,1-1 0,1 0 0,-1-1 0,-14-12 0,16 13-30,2-1-1,-1 0 1,1-1 0,0 1-1,0-1 1,0 0 0,-4-10 0,8 14-24,1 1 0,0-1 1,0 1-1,1-1 0,-1 1 0,1-1 1,-1 0-1,1 1 0,0-1 1,0 0-1,0 0 0,0 1 1,0-1-1,0 0 0,1 1 1,0-1-1,-1 0 0,1 1 1,0-1-1,0 1 0,1-1 1,-1 1-1,0 0 0,1-1 1,-1 1-1,1 0 0,4-4 1,1-2-4,1 1 1,1-1-1,0 2 1,0-1 0,16-8-1,54-21-227,-8 4 307,-70 31-70,17-8 19,-1 0-1,0-2 1,0 0-1,15-14 1,20-23 12,2 3-1,2 3 1,81-48 0,-99 69 2,51-40 0,-85 58-29,-1 0 0,0-1 0,1 1 1,-2-1-1,5-5 0,7-9-235,-22 28 119,0 0 0,0 0 0,1 1 0,1 0 0,0 1 0,0-1 0,-4 14 0,9-20 120,1 0 0,-1 0 0,1 0 0,0 0 1,0 0-1,1 0 0,0 5 0,-1-9 17,0 0 1,1 1-1,-1-1 0,0 0 0,1 0 0,-1 0 0,0 1 0,1-1 1,0 0-1,-1 0 0,1 0 0,0 0 0,-1 0 0,1 0 0,0 0 1,0 0-1,0-1 0,0 1 0,0 0 0,0 0 0,0-1 0,0 1 1,0-1-1,0 1 0,0-1 0,0 1 0,0-1 0,1 0 0,-1 1 1,0-1-1,0 0 0,1 0 0,-1 0 0,0 0 0,2 0 0,5-1 85,0-1 0,0 0 0,-1-1 0,1 1 0,0-2-1,-1 1 1,14-9 0,47-37-137,-68 49 31,1 0-1,20-15-116,-21 14 102,1 1 1,0-1-1,-1 1 0,1 0 0,-1-1 0,1 1 0,0 0 0,-1-1 0,1 1 0,0 0 0,-1 0 0,1-1 1,0 1-1,0 0 0,-1 0 0,1 0 0,0 0 0,0 0 0,-1 0 0,1 0 0,0 0 0,0 1 0,-1-1 0,1 0 1,0 0-1,-1 0 0,1 1 0,0-1 0,0 1 0,0 1-14,-1 1 0,1-1 0,-1 0 0,0 1 1,1-1-1,-1 1 0,0-1 0,0 0 0,-1 1 0,1-1 0,-1 0 0,1 1 1,-1-1-1,0 0 0,-1 4 0,0 3-16,-77 237-56,69-220 129,-2-1 0,0 0 0,-2 0 0,-18 24-1,21-34 71,-1-1 0,0 0 0,-2-1 0,1 0 0,-1-1 0,-1 0 0,-17 9 0,27-18-1,0 0 0,0 0 0,-1-1 1,-6 3-1,11-5-74,-1 1 0,1-1 0,-1 0 0,1 1 0,-1-1 0,1 0 0,0 0 0,-1 0 0,1 0 0,-1 0 0,1-1 0,-1 1 0,1 0 0,0-1 0,-1 1 0,1-1 0,-1 1 0,1-1 0,0 0 0,0 1 0,-3-3 0,4 3-20,-1-1 1,1 0 0,-1 1-1,1-1 1,0 0 0,-1 1 0,1-1-1,0 0 1,-1 0 0,1 1-1,0-1 1,0 0 0,0 0 0,0 0-1,0 1 1,0-1 0,0 0-1,0 0 1,0 0 0,0 1-1,0-1 1,0 0 0,1-1 0,8-20 29,-7 20-33,11-20-7,2 1 0,0 1 0,2 1 0,0 0 0,26-22 0,-18 20-17,1 2 1,1 0-1,0 2 0,54-25 1,-26 19 151,96-27 0,-115 41-1024,40-6 0,-76 15 878,18-1-988,-17 1 848,-1 0 0,1 0 0,0 0 1,-1 0-1,1 1 0,0-1 0,-1 0 0,1 0 1,-1 0-1,1 1 0,0-1 0,-1 0 1,1 1-1,-1-1 0,1 1 0,-1-1 0,1 0 1,-1 1-1,1-1 0,-1 1 0,1 1 0,1 7-1889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47 3072,'-19'0'976,"11"2"2066,18-2-180,23-11-72,-12 3-2281,0 1 0,1 1 0,36-5 0,26 5 174,-71 6-628,-1 1-1,1 0 0,-1 1 1,21 5-1,-30-6-31,0 0 0,0 0 0,0 0 0,0 0 0,0 1 0,-1-1 0,1 1 0,-1 0 0,4 3 0,-5-4-5,0-1 0,-1 1-1,1 0 1,-1 0-1,1 0 1,0 0 0,-1 0-1,1 0 1,-1 0-1,0 0 1,1 0 0,-1 0-1,0 0 1,0 0 0,0 0-1,1 0 1,-1 0-1,0 0 1,0 0 0,-1 0-1,1 0 1,0 1-1,0-1 1,0 0 0,-1 0-1,1 0 1,-1 0 0,0 1-1,-8 12 99,-1-1 1,0 0-1,-1-1 0,0-1 1,-18 15-1,5-4-115,-114 102 457,56-64 70,65-51-284,17-9-240,0 0 0,0 0 0,0 0 0,0 0 0,1 0 0,-1 0 0,0 0 0,0 0 0,0 0 1,0 0-1,0 0 0,0 0 0,0 0 0,0 0 0,0 0 0,0-1 0,0 1 0,0 0 0,0 0 1,0 0-1,0 0 0,0 0 0,0 0 0,0 0 0,0 0 0,0 0 0,0 0 0,0 0 0,0 0 1,0 0-1,0 0 0,0 0 0,0 0 0,0 0 0,0 0 0,0 0 0,0 0 0,0 0 0,0 0 0,0 0 1,0 0-1,0-1 0,0 1 0,0 0 0,0 0 0,0 0 0,0 0 0,0 0 0,0 0 0,0 0 1,-1 0-1,1 0 0,0 0 0,0 0 0,0 0 0,0 0 0,10-7 213,3 0-134,0 0 0,1 1-1,0 1 1,0 0 0,0 1 0,16-3 0,91-9 298,-108 15-324,25-4 45,1 3-1,-1 1 0,0 2 1,54 8-1,-80-6-193,20 3 290,-15-8-3808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1568,'-1'-13'634,"1"9"-411,0 1 1,0-1-1,0 1 1,1-1-1,-1 1 0,1-1 1,2-5-1,-2 2 939,0-1 0,-1 1 0,0-13 1,-1 12 959,0 31-1544,1 20 56,4 211 1010,-2-191-1422,-2-27 8,7 49 0,-2-34-54,-4-35 19,0 1 1,8 29 0,-10-55 129,1 1 0,0-1 1,0 1-1,1-1 0,0 1 0,0-1 1,4-12-1,-1 8-388,0-1 0,0 1 0,1 0 0,1 0 0,8-14 0,-2 8-9,1 1 0,0 1 1,21-21-1,-29 33 36,1 0 0,0 0 0,0 1 1,0-1-1,0 2 0,0-1 0,1 1 0,0 0 0,-1 0 0,1 0 0,1 1 0,-1 0 0,13-1 0,-18 3 36,0 0 0,0 0 0,0 0 0,1 0 0,-1 0 0,0 0 0,0 1 0,0-1 0,0 1 0,0-1 0,0 1 0,0 0 0,-1 0 0,1 0 0,0 0 0,0 0 0,-1 0 0,1 1 0,0-1 0,-1 0 0,1 1 0,-1-1 0,0 1 0,1 0-1,-1-1 1,0 1 0,0 0 0,0 0 0,0 0 0,-1 0 0,2 2 0,-1 0 13,-1-1 1,1 0-1,-1 1 0,1-1 0,-1 1 1,0-1-1,0 1 0,-1-1 1,1 1-1,-1-1 0,1 0 0,-1 1 1,0-1-1,0 0 0,-1 0 0,1 1 1,-1-1-1,-2 4 0,-2 0 10,1-1 0,-1 1 0,0-1 0,0 0 1,-1-1-1,0 0 0,-9 6 0,-5 0 109,-28 12 0,7-5-154,29-14 45,12-3-38,-1-1-1,1 0 0,-1 1 1,1-1-1,-1 1 0,1-1 0,0 1 1,-1 0-1,-2 1 0,5-1 6,-1 0-1,0 0 1,1 0-1,-1 0 0,1 0 1,-1 0-1,1-1 0,-1 1 1,1 0-1,-1 0 0,1-1 1,0 1-1,0 0 0,-1-1 1,1 1-1,0-1 0,0 1 1,1 0-1,-2-1 5,5 3-6,0-1 0,1 1 0,-1-1 0,1-1 0,0 1 0,-1-1 0,1 0 0,11 1 0,5 1 131,11 3 100,36 11 0,-58-13-98,-1 0 0,1 1 1,-1 0-1,1 0 0,-2 1 1,1 1-1,10 8 0,-15-8-21,-14-11-2364,-15-10-3742,14 6 3350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1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2976,'0'0'10581,"13"2"-10021,-10-1-502,-1 0 1,1 0-1,0 0 1,-1 0 0,1 0-1,0 0 1,0-1-1,0 0 1,0 1-1,-1-1 1,1 0-1,0 0 1,3-1-1,7-1 79,22-6 0,-7 1-110,1 2 113,0 2 1,0 1-1,52 3 0,87 19 766,-160-19-848,1 0-11,1 0 1,-1 0-1,1-1 0,-1 0 0,1 0 1,9-3-1,-17 3-31,-1 0 0,1-1 0,0 1 1,0 0-1,0 0 0,0 0 0,-1 0 1,3 1-1,7 0 174,-10-1 82,-5 11-6715,4-3 3889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1984,'-3'-15'375,"3"15"-230,0-1 0,-1 0 0,1 1 0,0-1 0,0 0 0,0 1 0,0-1 0,0 0 0,0 1 0,0-1 1,0 0-1,0 1 0,1-1 0,-1 0 0,0 1 0,0-1 0,0 1 0,1-1 0,-1 0 0,0 1 0,1-1 0,0 0 129,5-10 4021,-6 11-4241,0 0-1,0-1 1,1 1 0,-1 0-1,0 0 1,0 0 0,0 0-1,0 0 1,0 0 0,0 0 0,1 0-1,-1 0 1,0 0 0,0 0-1,0 0 1,0 0 0,0 0-1,0 0 1,0 0 0,1 0 0,-1 0-1,0 0 1,0 0 0,0 0-1,0 0 1,0 0 0,0 0-1,1 0 1,-1 1 0,0-1 0,0 0-1,0 0 1,0 0 0,0 0-1,0 0 1,0 0 0,0 0-1,0 0 1,0 0 0,0 1 0,1-1-1,-1 0 1,0 0 0,0 0-1,0 0 1,6 29 1130,-6-28-1192,3 29 442,-1 0-1,-4 46 1,0-34-12,-4 48 286,3-46-289,1 58 0,4 82-388,-3-100 1330,10-126-556,-5 26-864,0 0 0,2 0-1,-1 1 1,2-1-1,0 1 1,18-28-1,-18 36-45,0-1 0,0 1-1,14-11 1,-4 4-108,1-3 23,1 2 1,0 0 0,36-21-1,-53 35 192,0 1-1,0-1 0,1 1 1,-1-1-1,0 1 0,0 0 1,0 0-1,1-1 0,-1 2 1,0-1-1,0 0 0,0 0 1,0 1-1,1-1 0,3 2 1,-5-1 28,0-1 0,0 0 1,0 1-1,0-1 1,0 1-1,0-1 0,0 1 1,0 0-1,0 0 0,0-1 1,0 1-1,-1 0 1,1 0-1,0 0 0,-1 0 1,1 0-1,0-1 1,-1 1-1,1 1 0,-1-1 1,1 0-1,-1 0 1,0 0-1,1 0 0,-1 0 1,0 0-1,0 0 0,0 0 1,0 1-1,0-1 1,0 0-1,0 2 0,-2 2 39,1 0-1,-1 0 0,0-1 0,0 1 1,0 0-1,-1-1 0,0 0 0,0 1 0,0-1 1,0 0-1,-1-1 0,0 1 0,1 0 0,-1-1 1,0 0-1,-1 0 0,-7 4 0,-6 2 45,1-1 0,-1-1 0,-25 6 0,39-12-256,1-1 0,0 0-1,0 1 1,-1-1 0,1 0-1,0-1 1,-4 0 0,10 6 295,1-1 0,0 1-1,1-1 1,-1 0 0,10 5 0,-7-3-50,34 22 536,-25-17-253,18 14 0,-29-20-321,0-1 0,0 2 0,0-1 0,-1 1 0,0-1 0,7 12 0,30 53 352,-39-66-444,0-1 0,-1 0 0,1 1 0,-1-1 0,0 1-1,1 4 1,-3 10-4564,0-10 2283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2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 2560,'-13'0'18146,"27"0"-18079,126-9 636,-28 0-436,-48 10 51,119 16-1,-165-17-228,-16 0-55,0-1 1,0 1-1,0 0 0,0 0 1,0 0-1,0 1 0,-1-1 1,1 0-1,0 1 1,0-1-1,2 2 0,-3-2-231,-6-4-3510,3 2 2787,1 0-1,-1 1 1,0-1-1,1 0 1,-1 1-1,0-1 1,0 1-1,0 0 1,-3-2-1,-3-2-1649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2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6880,'-5'3'859,"0"-2"875,6-4-535,7-1 3551,15 0-2149,-5 0-1633,35-10 958,67-13-316,188-10-842,-297 37-868,1 0-1,0 0 1,-1 1-1,17 4 1,-26-5 21,-1 1-302,0-1 1,0 0-1,0 0 1,0 0-1,0 0 0,0 1 1,0-1-1,0 0 1,0 1-1,0-1 0,0 1 1,0-1-1,0 2 1,0-1-132,-1-1 1,0 1 0,0 0 0,1 0-1,-1 0 1,0 0 0,0 0 0,0 0-1,0 0 1,0 0 0,0 0 0,-1-1-1,1 1 1,0 2 0,-1 8-2326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1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12 150 3552,'-12'5'11002,"54"3"-10794,117-14-112,243-15 590,-274 11-566,452-57 1447,-466 52-1412,360-22 317,-430 35-432,82-2 296,-91 4-1867,-31 0 572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59 193 2400,'-3'-2'-11,"1"1"359,0 0 0,1 0 0,-1 0 0,1 0 0,-1 0 0,1-1 0,-1 1 0,1 0-1,0-1 1,0 1 0,-1-1 0,1 1 0,0-1 0,0 1 0,1-1 0,-2-2 0,-2-11 3300,3 14-3528,1 0 0,-1 0 0,1 0 0,-1 0 0,1 0 0,0 0 0,-1 0 0,1 0 0,0 0 0,0 0 0,0 0 0,0 0 0,0 0 0,0 0 0,0 0 0,0 0 0,1-2 0,0-8 727,-1 10-810,0 0 0,0 1-1,0-1 1,0 0 0,0 0 0,0 0 0,0 0 0,0 0 0,1 1 0,-1-1 0,0 0 0,1 0-1,-1 0 1,0 1 0,1-1 0,-1 0 0,1 1 0,-1-1 0,1 0 0,-1 1 0,1-1 0,1 0 0,22-20 422,-14 12-432,0 0 1,1 0-1,0 1 0,0 0 0,1 1 0,0 1 0,1 0 0,16-6 0,-23 10-13,0 1-1,0 0 0,-1 0 0,1 0 1,0 1-1,0 0 0,0 0 0,0 1 0,7 1 1,-10-2 7,0 1-1,0 0 1,0 0 0,0 0 0,0 1 0,-1-1 0,1 1 0,0-1-1,-1 1 1,1 0 0,-1 0 0,0 0 0,0 0 0,0 1 0,0-1-1,0 0 1,0 1 0,0-1 0,1 6 0,0-1 40,0 0 0,-1 0 0,0 0-1,-1 0 1,0 0 0,0 1 0,0-1 0,-1 1 0,0-1 0,0 0 0,-1 1 0,0-1 0,0 0 0,-1 1-1,0-1 1,0 0 0,-1 0 0,-4 8 0,-13 26 96,-1 0-1,-3-1 0,-1-1 1,-2-2-1,-44 48 1,51-63-41,6-7-22,0-1 1,-29 23 0,34-30-414,9-5 39,16-6 8,-1-1 449,8-1-53,1 1-1,1 1 0,-1 1 0,1 1 1,-1 1-1,1 1 0,-1 1 0,28 5 1,-32-2-71,-11-3 20,0 1 1,0 0-1,8 4 0,-16-6-341,-1 0 0,1 0 0,0 0 0,-1 0-1,1 0 1,0 0 0,-1 0 0,1-1 0,0 1 0,-1 0-1,1 0 1,-1 0 0,1-1 0,-1 1 0,1 0-1,0-1 1,-1 1 0,1 0 0,-1-1 0,1 1 0,-1-1-1,1 1 1,-1 0 0,0-1 0,1 0 0,-1 1-1,0-1 1,1 1 0,-1-1 0,0 1 0,1-1 0,-1 0-1,0 1 1,0-2 0,4-6-2217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1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5632,'-8'-13'7514,"9"19"-5183,12 122 1241,-2-18-3368,0-8 95,-10-58-3020,-1-40 1218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1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4800,'0'-1'153,"-2"-8"1281,2 9-1399,0 0 1,0 0-1,0 0 1,0-1-1,0 1 1,0 0-1,1 0 0,-1 0 1,0 0-1,0 0 1,0-1-1,0 1 1,1 0-1,-1 0 1,0 0-1,0 0 1,0 0-1,0 0 1,1 0-1,-1 0 1,0 0-1,0 0 0,0-1 1,4 2 3147,5 19 1644,-7-13-4455,0 0 0,0-1 0,0 1 0,-1 0 0,0 1 0,0-1 0,-1 0 0,0 7 0,1 8 87,8 162 539,-5-120-842,-1-2-3128,-3-60 2578,0 6-478,0-8 788,0 0-1,0 0 0,0 0 1,0 0-1,0 0 0,0 0 1,0 1-1,0-1 0,0 0 1,0 0-1,0 0 0,0 0 0,0 0 1,0 0-1,0 0 0,0 1 1,-3 0-2288,3-1 2288,0 0-1,0 0 0,0 0 1,-1 0-1,1-1 0,0 1 1,-3-4-2396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1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14 179 4800,'-13'4'4938,"15"-7"-3482,0 0-1204,1 1 0,-1 0 0,1 1-1,-1-1 1,1 0 0,3-1 0,10-7 289,8-6 256,0 0 1,1 2-1,29-13 0,-41 22-474,0 0-1,1 1 0,-1 0 1,1 1-1,0 1 1,0 0-1,0 1 0,22 0 1,-3 4 382,-11-1-149,1 0-1,0-2 1,36-4 0,-50 3-513,0-1 1,-1 0 0,0 0 0,1-1 0,-1 0 0,0 0 0,0-1-1,11-7 1,-11 1-1778,-5-3-5811,-3 9 4441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112 334 3808,'-1'-3'146,"-3"-4"813,4 10 156,2 17-55,-4 12-188,-1 1 0,-2 0 0,-10 34 0,-2 18-83,11-52-335,-52 267 2601,56-295-1674,2-10-813,1-18-411,0 13 46,0-11-21,12-108 58,33-80-301,-17 82-92,26-103-108,-54 226 231,0 1 0,0-1 0,0 1 0,1 0 0,-1 0 0,1-1 0,3-2 0,-5 5 21,0 1 0,0 0 0,0 0 0,1-1 0,-1 1 0,0 0 0,0 0 0,1-1 0,-1 1 0,0 0 0,1 0 0,-1 0 0,0 0 0,0 0 0,1-1 0,-1 1 0,0 0 0,1 0 0,-1 0 0,0 0 0,1 0 0,-1 0 0,0 0 0,1 0 0,-1 0 0,0 0 0,1 0 0,-1 0 0,0 1 0,1-1 0,0 1-7,0 0-1,0 0 0,0 0 1,0 0-1,0 0 0,-1 0 1,1 0-1,0 0 0,-1 0 1,1 1-1,-1-1 0,1 0 1,0 2-1,48 194 70,-26-91 379,-16-76-296,-2-7 27,0 0 1,2-1-1,11 25 1,-18-46-121,1 1 1,0-1-1,0 1 1,-1-1 0,1 1-1,0-1 1,0 0-1,0 0 1,1 0-1,-1 1 1,0-1-1,0 0 1,1 0-1,-1-1 1,0 1 0,1 0-1,-1 0 1,1-1-1,1 2 1,-1-2 7,-1 0 1,1 0-1,-1 0 0,1 0 1,-1 0-1,1-1 0,-1 1 1,1 0-1,-1-1 1,1 1-1,-1-1 0,1 1 1,-1-1-1,0 0 1,1 0-1,-1 0 0,0 1 1,0-1-1,2-2 0,12-14 101,0 0-1,-1 0 0,-2-1 0,1-1 0,10-23 0,-5 5-177,-2-1-1,-2-1 1,10-41-1,-3 10-91,-11 41 41,8-28-194,37-78 0,-55 134 246,0 1 0,0-1 0,1 0 0,-1 1 0,0-1-1,1 1 1,-1-1 0,0 0 0,1 1 0,-1-1 0,1 1-1,-1 0 1,1-1 0,0 1 0,0-1 0,-1 1 15,1 0 0,-1 0 1,0 0-1,0 0 1,0 0-1,1 0 0,-1 0 1,0 0-1,0 0 1,1 0-1,-1 0 0,0 0 1,0 1-1,0-1 0,0 0 1,1 0-1,-1 0 1,0 0-1,0 1 0,0-1 1,0 0-1,1 0 1,-1 0-1,0 0 0,0 1 1,0-1-1,0 0 0,0 0 1,0 1-1,6 21-311,-6-21 315,4 41-141,0 65 1,-4-37 145,12 521 2071,-12-589-2401,-1 27 1622,-3-21-2129,4-8 658,-1 0 1,1 0-1,-1 0 0,1 0 0,0-1 0,-1 1 0,1 0 0,-1 0 0,1 0 0,0-1 1,-1 1-1,1 0 0,0 0 0,0-1 0,-1 1 0,1 0 0,0-1 0,0 1 0,-1 0 1,1-1-1,0 1 0,0 0 0,0-1 0,-1 1 0,1-1 0,-6-15-4545,5-3 1504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2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4160,'1'-8'380,"-3"-3"8443,3 11-8778,12 15 2621,-5-7-2410,-2 1-1,1-1 1,-1 1-1,0 0 1,7 15-1,18 53 143,-25-60-340,-3-9-18,0 0 0,-1 0-1,0 0 1,0 0 0,-1 1-1,0 8 1,-1-16 98,-1 4 614,2-15-293,-11-124 128,8 104-630,1 22-1,1 1 1,0-1 0,0 1-1,0-1 1,1 1 0,0-1 0,4-12-1,-3 14 104,0 1 0,0 0-1,0 0 1,1 0-1,0 0 1,0 0 0,0 1-1,1-1 1,-1 1-1,1 0 1,0 0 0,0 0-1,1 0 1,-1 1-1,1 0 1,7-4 0,-10 6-27,0 1 0,-1 0 0,1-1 0,0 1 0,0 0 0,0 0 0,0 0 1,0 0-1,0 1 0,0-1 0,0 0 0,2 2 0,11 0 134,1-2 105,0 6 85,-16-6-354,1 1-1,-1-1 0,0 0 1,1 0-1,-1 0 0,0 0 0,0 0 1,1 1-1,-1-1 0,0 0 1,0 0-1,1 1 0,-1-1 1,0 0-1,0 0 0,0 1 1,1-1-1,-1 0 0,0 0 0,0 1 1,0-1-1,0 0 0,0 1 1,0-1-1,0 0 0,0 1 1,0-1-1,0 0 0,0 1 1,0 0-1,0 11-70,0-10-32,0-1-17,6 14-102,5-1 262,-11-14 32,9 6-123,-9-6 52,1 1 6,0 0 1,-1 0-1,1 0 1,0 0-1,0 0 0,0 0 1,0 0-1,-1-1 1,1 1-1,0 0 0,1-1 1,-1 1-1,0 0 1,0-1-1,1 1 0,2-2 163,-4 1-172,0-1 0,1 1 0,-1 0 0,0 0 0,1 0 0,-1 0 0,0 0 0,1 0 0,-1-1 0,0 1-1,1 0 1,-1 0 0,0 0 0,1 0 0,-1 0 0,0 0 0,1 0 0,-1 0 0,0 0 0,1 1 0,-1-1 0,0 0 0,1 0 0,-1 0 0,0 0 0,1 0-1,-1 0 1,0 1 0,1-1 0,-1 0 0,0 0 0,0 1 0,1-1 0,-1 0 0,0 0 0,0 1 0,0-1 0,1 0 0,-1 1 0,0-1 0,0 0-1,0 0 1,0 1 0,0-1 0,0 0 0,1 1 0,-1-1 0,0 1 0,1 3 50,0 1 0,-1-1 0,1 0 0,-1 1 0,1-1-1,-1 1 1,-1-1 0,1 1 0,-1-1 0,-1 8 0,-3 27 109,5-37-172,0 1 0,0 0-1,0 0 1,1 0 0,-1-1 0,1 1 0,0 0-1,-1-1 1,1 1 0,0-1 0,2 4 0,2 8-29,-4-12 67,1 1 0,-1-1-1,0 1 1,1-1 0,-1 1-1,1-1 1,-1 0 0,1 0-1,0 0 1,0 0-1,0 0 1,0-1 0,1 1-1,-1 0 1,0-1 0,1 0-1,-1 1 1,1-1 0,-1 0-1,1 0 1,-1-1 0,1 1-1,4 0 1,-1 0-28,1 0 0,-1 0 0,1-1 0,0 0 0,-1 0 0,1-1 0,-1 0 0,12-3 0,-15 3-149,3-1-2093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6304,'0'-1'130,"-1"1"1,1 0 0,-1 0-1,1 0 1,-1 0 0,1 0-1,0-1 1,-1 1 0,1 0-1,-1 0 1,1-1 0,0 1-1,-1 0 1,1-1-1,0 1 1,-1 0 0,1-1-1,0 1 1,-1 0 0,1-1-1,0 1 1,0-1 0,-1 0-1,1 0 66,0 1 0,1-1 0,-1 0 0,0 0-1,0 0 1,0 0 0,1 0 0,-1 1 0,0-1 0,1 0-1,-1 0 1,0 1 0,2-2 0,2-4 217,0 1-1,1-1 1,-1 1 0,1 0-1,1 0 1,-1 1 0,1 0-1,-1 0 1,1 0-1,12-5 1,-5 3-118,-1 1 1,1 0-1,0 1 0,22-4 1,-32 8-247,-1-1-1,1 1 1,0 0 0,-1 0 0,1 0 0,-1 0-1,1 0 1,0 1 0,-1-1 0,1 1 0,-1-1-1,1 1 1,-1 0 0,1 0 0,2 2 0,-4-2-10,0 0 1,1 0 0,-1 1 0,0-1 0,0 0-1,0 1 1,0-1 0,0 0 0,0 1 0,-1-1-1,1 1 1,0 0 0,-1-1 0,1 1 0,-1-1-1,0 1 1,1 0 0,-1-1 0,0 1 0,0 0-1,0 0 1,0-1 0,-1 1 0,1 1 0,-4 14 163,0 0-1,0-1 1,-2 1 0,0-1 0,-10 16 0,7-12-54,0 1 0,-7 27 0,15-45-111,0 0 0,0 1 0,1-1 0,0 1 0,-1-1 0,1 1 0,0-1 0,1 1 0,-1-1 0,2 6 0,-2-8-17,1 0 0,-1 1 0,1-1 0,0 1 0,0-1 0,0 0 0,0 0 0,0 1 0,0-1 0,0 0 0,0 0 0,0 0 0,1 0 0,-1 0 0,0 0 0,1-1 0,-1 1 0,0 0 1,1-1-1,-1 1 0,1-1 0,-1 1 0,1-1 0,1 1 0,26 3 187,56 1 1,-36-5-5320,-17-1-3491,-24 1 5333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2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31 4064,'-9'-3'11264,"-32"-16"-7009,39 18-4195,0 0-1,0 0 1,0 0-1,1 0 1,-1 0-1,0 1 1,0-1-1,0 1 1,0-1-1,0 1 1,0 0-1,0 0 1,-1 0-1,1 0 1,0 0-1,0 0 1,0 0-1,0 1 1,0-1-1,0 1 1,0 0-1,0-1 1,1 1-1,-1 0 1,0 0-1,0 0 1,1 1-1,-4 1 1,0 1-26,1 1 1,-1 0 0,1 0-1,0 0 1,0 0 0,1 1-1,0 0 1,-3 6 0,-9 13 282,12-21-288,0 1 0,1-1 0,-1 0 0,1 1 0,0-1 0,0 1 1,1 0-1,-1-1 0,1 1 0,0 0 0,0 8 0,1-7 22,1 1 0,0-1 0,0 1-1,0-1 1,1 0 0,0 1 0,0-1 0,0 0-1,1 0 1,0-1 0,0 1 0,1-1-1,0 1 1,4 4 0,-5-6 28,0-1-1,0 1 1,1-1 0,-1 0 0,1-1 0,-1 1-1,1-1 1,0 1 0,0-1 0,0 0-1,0-1 1,1 1 0,-1-1 0,0 1 0,1-1-1,-1-1 1,1 1 0,-1-1 0,1 1-1,4-2 1,81-13 589,-67 10-578,-2 4-138,-20 0-27,-18 18-10559,10-17 6959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3232,'3'-12'1031,"-3"9"-723,1 0 1,-1 0 0,1 1-1,0-1 1,0 0 0,0 0-1,0 1 1,0-1-1,2-2 1,-2-4 5989,-1 15-5737,8 252 2932,16 713-672,-17-867-2478,38 371 343,-7-193 8,-37-275-772,-1 1 1,0-1-1,-1 9 1,-4 1-1521,5-16 1479,0-1-1,0 0 1,0 1 0,0-1 0,0 0 0,0 0-1,-1 1 1,1-1 0,0 0 0,0 1-1,0-1 1,-1 0 0,1 0 0,0 0 0,0 1-1,-1-1 1,1 0 0,0 0 0,0 0 0,-1 1-1,1-1 1,0 0 0,-1 0 0,1 0 0,0 0-1,-1 0 1,1 0 0,0 0 0,0 0 0,-1 0-1,0 0 1,-4 0-1587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2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5408,'0'0'1728,"0"-6"1264,0 8-2450,0-2-415,0 0 1,0 1 0,0-1-1,0 0 1,0 0 0,0 0 0,0 1-1,0-1 1,0 0 0,0 0-1,0 1 1,0-1 0,0 0-1,0 0 1,0 0 0,0 1 0,0-1-1,0 0 1,0 0 0,0 1-1,0-1 1,-1 0 0,1 0 0,0 0-1,0 0 1,0 1 0,0-1-1,0 0 1,-1 0 0,1 0-1,0 0 1,0 0 0,0 1 0,0-1-1,-1 0 1,1 0 0,0 0-1,0 0 1,0 0 0,-1 0 0,1 0-1,0 0 1,0 0 0,-1 0-1,1 0 1,0 0 0,-1 0-1,2 43 3100,0-20-2925,5 26 0,0 0-63,3 30 11,3-2 1,26 89 0,-35-155-57,0 0 0,-1 0 0,0 1 0,0 15 0,-2-25-119,0-1-1,0 1 1,0-1 0,0 1-1,-1-1 1,1 1-1,-1-1 1,1 1 0,-1-1-1,1 1 1,-1-1-1,0 0 1,1 1-1,-1-1 1,0 0 0,0 0-1,0 1 1,0-1-1,-2 1 1,1 0 10,-1-1 0,1 1 1,0-1-1,-1 0 0,1 0 0,-1 0 0,1-1 1,-1 1-1,0 0 0,-3 0 0,-2-1-8,0 0 0,1 0 0,-1 0 0,0-1 0,1 0 1,-1-1-1,-8-2 0,-104-32-920,119 36 803,0 0 1,0-1-1,0 1 1,1 0-1,-1 0 1,0 0 0,0 0-1,0 0 1,0 0-1,0 0 1,1 0-1,-1 0 1,0 0-1,0 0 1,-1 1-1,2-1-152,-1 0 0,1 0-1,-1 1 1,1-1 0,-1 0-1,1 0 1,-1 0-1,1 0 1,-1 0 0,1 0-1,-1 0 1,1 0 0,-1 0-1,1 0 1,-1-1 0,1 1-1,0 0 1,-1 0 0,1 0-1,-1-1 1,1 1 0,-1 0-1,0-1 1,22-12-11290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1824,'1'0'1062,"-1"0"-902,0 0 0,0 0 0,0 0 0,1 0 0,-1 0 0,0 0 0,0 0 0,1 0 0,-1 0 0,0 0 0,0 0 0,1 0 0,-1 0 0,0 0 0,0 0 0,1 0 0,-1 0 0,0 0 0,0 0 0,2-1 1280,-2 0-1281,0 1 1,0 0 0,0 0 0,0 0 0,1-1 0,-1 1 0,0 0 0,0 0 0,0-1 0,0 1 0,0 0 0,0 0 0,0 0 0,0-1 0,0 1 0,0 0 0,0 0 0,0-1 0,0 1 0,0 0 0,0 0 0,0-1 0,0 1 0,0 0 0,-1-1 0,5-8 4225,-4 10-4303,0-1 1,0 0-1,1 1 0,-1-1 0,0 0 0,0 1 0,0-1 0,0 0 0,0 1 0,0-1 1,0 0-1,0 1 0,0-1 0,0 0 0,0 1 0,-1-1 0,1 0 0,0 0 1,0 1-1,0-1 0,0 0 0,0 1 0,-1-1 0,1 0 0,0 0 0,0 1 0,0-1 1,-1 0-1,1 0 0,0 1 0,-1-1 0,0 1-40,0 1 0,1-1 1,-1 1-1,0-1 0,1 1 0,-1 0 0,1-1 0,-1 1 1,1 0-1,0-1 0,0 1 0,0 0 0,0-1 0,0 1 0,0 0 1,0-1-1,0 1 0,1 0 0,-1-1 0,2 4 0,-2-5-31,0 0-1,0 0 0,0 1 0,0-1 0,0 0 1,0 0-1,0 0 0,0 1 0,0-1 1,0 0-1,0 0 0,0 0 0,1 1 0,-1-1 1,0 0-1,0 0 0,0 0 0,0 1 0,0-1 1,1 0-1,-1 0 0,0 0 0,0 0 1,0 0-1,0 0 0,1 1 0,-1-1 0,0 0 1,0 0-1,0 0 0,1 0 0,-1 0 0,0 0 1,0 0-1,0 0 0,1 0 0,-1 0 1,0 0-1,0 0 0,1 0 0,-1 0 0,0 0 1,0 0-1,0 0 0,1 0 0,-1 0 0,0 0 1,0-1-1,0 1 0,1 0 0,-1 0 1,0 0-1,0 0 0,0 0 0,0 0 0,1-1 1,-1 1-1,0 0 0,0 0 0,0 0 0,0 0 1,0-1-1,0 1 0,1 0 0,7-17 741,-6 13-688,0-2 2,0 1-1,-1-1 1,1-1 0,-1 1 0,-1 0 0,1 0-1,-1 0 1,0-9 0,0 9-24,-2-4-103,2 10 58,-1 0 0,1 0-1,0 0 1,0 0 0,0 0-1,0 0 1,-1 0 0,1 0 0,0 0-1,0 0 1,0 0 0,0 0-1,-1 0 1,1 0 0,0 0-1,0 0 1,0 0 0,0 0-1,0 0 1,-1 0 0,1 1-1,0-1 1,0 0 0,0 0 0,0 0-1,0 0 1,0 0 0,0 0-1,0 1 1,-1-1 0,1 0-1,0 0 1,0 0 0,0 1 5,-1 0 0,1 1 0,-1-1 0,1 0 0,-1 0 0,1 0 0,0 0 0,0 0 0,-1 0 0,1 1 0,0-1 0,0 0 0,0 0 0,0 0 0,1 2 0,-1-1 26,1 0 0,-1 0 0,0 0 0,1 0 0,-1 0 1,0 0-1,-1 4 0,1 6-10,7 22 207,-7-33-209,0-1-1,0 1 0,0-1 0,0 1 0,0-1 0,0 1 0,0-1 0,1 0 0,-1 1 0,0-1 0,0 1 0,1-1 1,-1 0-1,0 1 0,1-1 0,-1 0 0,0 1 0,1-1 0,-1 0 0,0 1 0,1-1 0,0 0 0,0 0 8,-1-1 0,1 1-1,-1-1 1,1 1 0,0-1-1,-1 0 1,1 1 0,-1-1-1,0 0 1,1 1 0,-1-1-1,1 0 1,-1 0 0,0 1-1,0-1 1,1 0 0,-1 0-1,0 0 1,0 0 0,3-9 267,5-20 197,-7 29-479,-1-1 1,0 0-1,0 0 1,1 1-1,-1-1 1,-1 0-1,1 0 1,0 1-1,0-1 1,0 0-1,-1 0 1,1 1-1,-2-4 1,2 5-16,0 0 0,0 0 0,0 0 0,0 0 0,-1 0 0,1 0 1,0-1-1,0 1 0,0 0 0,0 0 0,0 0 0,0 0 0,0 0 1,0 0-1,-1 0 0,1 0 0,0 0 0,0 0 0,0 0 1,0 0-1,0 0 0,0 0 0,-1 0 0,1 0 0,0 0 0,0 0 1,0 0-1,0 0 0,0 0 0,-1 0 0,1 0 0,0 0 0,0 0 1,0 0-1,0 0 0,0 0 0,0 0 0,-1 0 0,1 0 0,0 0 1,0 0-1,-7 6-217,-3 4-426,8-9 14,0 1 0,0 0 0,0 0 0,1 0 0,-1 1 0,1-1 0,-1 0-1,1 0 1,0 1 0,0-1 0,-1 5 0,-3 4-5195,3 0 2302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3712,'4'-11'16527,"2"12"-16185,-2 1-283,1 0 1,-1-1 0,1 0 0,0 0 0,0-1-1,0 1 1,-1-1 0,10-1 0,-5 1-3,1-1 1,-1-1-1,17-4 1,25-15 90,-36 14-71,0 1 0,31-9-1,114-12 550,-139 25-545,1 1 1,-1 1-1,0 1 1,1 1-1,32 7 1,-34-5-60,25 8 185,-43-10-223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3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1312,'0'-2'152,"0"1"0,0 0 0,0-1 0,1 1 1,-1 0-1,1 0 0,-1-1 0,1 1 0,-1 0 0,1 0 0,0-1 1,0 1-1,-1 0 0,2-1 0,-1 1 104,0 0 0,0-1 0,0 1 0,0-1 0,0 1 0,0-1 0,-1 1 0,1-1 0,0-2 0,3-11 1823,-1-9 2882,-1 42-3469,0-1-1,9 30 0,-5-22-1059,4 35 1,13 151 879,-22-163-993,-1-28 92,-7-43-2053,3-5-1223,-1-18-3673,8 34 4432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3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2976,'-12'3'1787,"12"21"6996,13-32-4494,20-7-2877,139-25-201,-138 32-1119,-1 2-1,1 2 1,36-1-1,103 11-174,-127-1-1885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4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 2720,'0'-1'4585,"-2"11"-2882,-65 146 1868,-31 75-753,87-203-2654,2 1 0,0 0 0,2 0 1,1 0-1,1 1 0,2 0 0,1 0 0,1 0 1,2 0-1,1 0 0,1 0 0,1-1 0,17 59 0,-13-66-29,16 35 0,-20-50-93,0 0 0,0 0 1,1 0-1,0-1 1,0 0-1,0 0 0,1 0 1,9 7-1,-13-12-33,0 1 0,0-1 0,0 0 0,0 0 1,0 0-1,0 0 0,0 0 0,0-1 0,1 1 0,-1 0 0,0-1 0,0 0 0,1 0 0,-1 1 0,0-1 1,1-1-1,1 1 0,14-7-2434,-1-2 772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36 143 2912,'-10'-4'505,"10"4"-461,0 0 1,0 1-1,-1-1 0,1 0 1,0 0-1,0 0 1,0 0-1,0 0 0,0 0 1,0 1-1,0-1 0,0 0 1,0 0-1,0 0 0,0 0 1,0 0-1,0 1 1,0-1-1,0 0 0,0 0 1,0 0-1,0 0 0,0 0 1,0 0-1,0 1 1,0-1-1,0 0 0,0 0 1,0 0-1,1 0 0,-1 0 1,0 0-1,0 0 0,0 1 1,0-1-1,0 0 1,0 0-1,0 0 0,1 1 225,0 0 0,0 0 1,0 0-1,0 0 0,0 0 0,0 0 0,0 0 0,0 0 0,0-1 0,1 1 0,-1 0 0,0-1 1,0 1-1,3 0 0,6 0 255,0 0 0,0-1 0,0 0 0,-1-1 0,1 0 0,0-1 0,0 0 0,0 0 0,16-7 0,-19 6-411,0 0 0,0 0 1,-1 0-1,1-1 0,-1 0 0,0-1 0,-1 1 1,1-1-1,-1 0 0,0 0 0,0-1 1,0 0-1,-1 0 0,4-6 0,-7 11-105,0-1 0,0 0 0,-1 1-1,1-1 1,-1 1 0,1-1 0,-1 0 0,0 1-1,1-1 1,-1 0 0,0 1 0,0-1-1,0 0 1,-1 1 0,1-1 0,0 0 0,-1 1-1,1-1 1,-1 0 0,1 1 0,-1-1 0,0 1-1,1-1 1,-1 1 0,0-1 0,0 1 0,0 0-1,0-1 1,-1 1 0,-1-2 0,1 1-21,-1 0 0,1 0 0,-1 1 0,0-1 0,0 1 0,0-1 0,0 1 0,0 0 0,0 0 0,0 1 0,0-1 0,-1 0 0,1 1 0,0 0 0,0 0 0,-5 0 1,0 1 21,-1 0 1,1 1 0,0 0 0,0 0 0,0 0 0,0 1 0,1 1 0,-1-1 0,1 1 0,0 0-1,0 1 1,0 0 0,0 0 0,1 0 0,0 1 0,0 0 0,0 0 0,1 1 0,0-1 0,0 1 0,1 0-1,0 1 1,0-1 0,1 1 0,0-1 0,0 1 0,-2 10 0,1 0 311,1 0 0,-2 31 0,5-39-141,0-1 0,0 1 0,1-1 1,0 1-1,1-1 0,5 17 0,-5-21-83,0 0 1,1 0 0,-1 0-1,1 0 1,0-1 0,0 1-1,1-1 1,-1 0 0,1 0-1,0 0 1,0 0 0,0-1-1,9 6 1,-7-6-3,0 0-1,0 0 1,0-1-1,0 0 1,1 0-1,-1-1 1,0 0-1,1 0 1,-1 0-1,1-1 1,9 0-1,11-3 77,0 0-1,52-15 1,-67 14-472,-1 0 0,0-1 0,0 0 0,0 0 1,-1-2-1,12-8 0,-13 8-1077,0 0 1,-1 0 0,12-16-1,2-4-1528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4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20 305 3808,'-2'3'237,"0"-1"0,0 1 1,0-1-1,0 1 0,1 0 0,-1 0 1,1 0-1,0-1 0,0 1 0,0 1 1,0-1-1,1 0 0,-1 0 0,1 0 0,-1 0 1,1 0-1,0 1 0,1-1 0,-1 0 1,0 0-1,1 0 0,0 0 0,0 0 1,0 1-1,0-1 0,0-1 0,0 1 1,1 0-1,0 0 0,2 4 0,-3-7-138,0 1 0,-1 0 0,1-1 0,0 1 0,-1-1 0,1 1-1,0-1 1,0 1 0,0-1 0,-1 0 0,1 1 0,0-1 0,0 0 0,0 0-1,0 1 1,0-1 0,0 0 0,0 0 0,0 0 0,-1 0 0,1 0 0,0 0-1,0-1 1,0 1 0,0 0 0,0 0 0,0-1 0,0 1 0,-1 0 0,1-1 0,0 1-1,0-1 1,0 1 0,-1-1 0,2 0 0,3-3 210,0 0 0,-1 0-1,8-8 1,-11 11-256,83-108 1343,-59 73-1064,-12 19-72,-2-1-1,0 0 1,-1 0-1,-1-1 1,9-26-1,-15 38-225,0 0-1,0 0 1,0 1 0,1-1-1,0 1 1,1 0-1,-1 1 1,1-1-1,0 1 1,0-1-1,1 2 1,0-1-1,7-4 1,-11 7-15,1 1 1,0 0-1,0-1 1,0 1-1,0 1 1,0-1-1,0 0 1,0 1 0,0-1-1,0 1 1,6 0-1,-8 0-9,0 0 1,0 0-1,1 0 0,-1 0 1,0 0-1,0 0 0,0 1 1,1-1-1,-1 0 0,0 1 1,0-1-1,0 1 0,0-1 1,0 1-1,0-1 0,0 1 1,0 0-1,0 0 0,0-1 1,0 1-1,0 0 0,0 0 1,0 0-1,-1 0 0,1 0 1,0 0-1,-1 0 0,1 0 1,-1 1-1,1 1 0,0 12 107,0-1 0,-1 1-1,-1 0 1,-1-1 0,0 1-1,0-1 1,-7 18 0,5-16-26,1 0 0,0 1 0,1-1 0,1 1 0,1 0 0,0 0 0,1-1 1,1 1-1,0 0 0,1-1 0,7 22 0,-9-35-57,1 1 0,-1-1 0,0 1 0,1-1 0,0 0 0,0 0 0,3 5 0,-4-8-24,0 1-1,-1 0 1,1 0-1,0 0 1,0 0-1,0-1 1,0 1 0,0-1-1,0 1 1,0 0-1,0-1 1,0 0-1,0 1 1,0-1-1,0 0 1,0 1-1,1-1 1,-1 0-1,0 0 1,0 0-1,0 0 1,0 0-1,0 0 1,1 0-1,-1 0 1,0-1-1,2 0 1,2-1-44,0 0 1,0-1-1,0 0 1,0 0 0,-1 0-1,1-1 1,5-5-1,27-34-3478,-5 6-3305,-15 25 4257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4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 5408,'0'0'46,"0"0"0,0 0 0,0 0 0,0-1 0,0 1 0,0 0 0,0 0 0,0 0 0,0 0 0,0 0 0,0-1 1,0 1-1,0 0 0,0 0 0,0 0 0,0 0 0,0 0 0,0-1 0,0 1 0,0 0 0,0 0 0,0 0 0,0 0 0,0-1 0,0 1 0,0 0 0,0 0 0,0 0 1,0 0-1,0 0 0,0 0 0,1-1 0,-1 1 0,0 0 0,0 0 0,0 0 0,0 0 0,0 0 0,0 0 0,0 0 0,1 0 0,-1 0 0,0 0 0,0-1 0,0 1 1,0 0-1,0 0 0,1 0 0,-1 0 0,0 0 0,0 0 0,0 0 0,0 0 0,1 0 0,-1 1 107,0-1-1,0 1 1,1-1-1,-1 0 0,0 1 1,0-1-1,0 1 1,0-1-1,0 1 1,0-1-1,0 0 1,0 1-1,0-1 1,0 1-1,0-1 1,0 1-1,0-1 1,0 1-1,0-1 1,0 0-1,-1 1 1,-7 23 1916,-16 29 1,-39 58-333,8-16-1528,38-66-1009,4-12-3141,8-9 1925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4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2496,'2'1'4746,"18"13"611,17 16-4420,-20-13-607,0 1 1,-2 1 0,0 0-1,-1 1 1,-1 1 0,-1 0-1,0 1 1,-2 0-1,-1 1 1,-1-1 0,0 2-1,6 37 1,-12-46-124,-1 1 1,0-1-1,-1 1 0,0 0 1,-1-1-1,-1 1 0,-4 17 0,-37 105 729,15-55-618,18-50-188,-89 274-105,82-262-2687,13-26 1062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2080,'-3'5'11168,"3"-5"-11092,0 0 0,0 0 0,0 0 0,0 0 0,0 0 0,0 1 0,0-1 0,-1 0 0,1 0 1,0 0-1,0 0 0,0 0 0,0 1 0,0-1 0,0 0 0,0 0 0,0 0 0,0 0 0,1 0 1,-1 1-1,0-1 0,0 0 0,0 0 0,0 0 0,0 0 0,0 0 0,0 0 0,0 1 1,0-1-1,0 0 0,0 0 0,0 0 0,1 0 0,-1 0 0,0 0 0,0 0 0,0 0 0,0 0 1,0 0-1,0 1 0,0-1 0,1 0 0,-1 0 0,0 0 0,0 0 0,6 5 973,-1-4-816,-1 1 1,1-1 0,0-1 0,0 1-1,0-1 1,0 0 0,1 0-1,-1 0 1,0 0 0,8-3-1,5 1 29,34-5 197,30-1-188,90 5 60,-97 3-2182,-66 0 699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107 180 5312,'-20'-5'9349,"24"17"-7557,1-7-1570,0-1 1,0 1 0,0-1-1,1-1 1,-1 1 0,1-1-1,0 0 1,0 0-1,0-1 1,9 3 0,4 0 269,1-1 0,22 2 0,-32-5-352,1 0 0,-1-1 0,1 0 0,-1-1 0,0-1 0,1 1 0,-1-2 0,0 1 0,0-1 0,15-7 0,-20 7-92,0 1 0,1-1 0,-2 0-1,1-1 1,0 1 0,-1-1 0,1 0 0,-1 0-1,0 0 1,0 0 0,-1-1 0,1 0-1,-1 1 1,0-1 0,-1-1 0,1 1 0,-1 0-1,0-1 1,3-10 0,-4 11-71,-1 0 1,0 1-1,1-1 0,-1 0 1,-1 1-1,1-1 0,-1 0 1,0 1-1,0-1 0,0 0 1,-1 1-1,1 0 0,-1-1 1,0 1-1,0 0 0,-1 0 1,1 0-1,-1 0 0,0 0 1,0 1-1,0-1 0,-1 1 1,1 0-1,-1 0 0,0 0 1,0 0-1,0 1 0,0 0 1,0 0-1,0 0 0,-1 0 1,1 0-1,-1 1 0,1 0 1,-1 0-1,0 0 0,1 1 1,-1-1-1,-6 1 0,-8 2-90,0 0 0,1 2 0,-1 0 0,1 1 0,0 1 0,-27 12 0,33-12 160,0 1 1,1 0-1,0 0 0,0 1 0,1 1 0,0 0 1,0 0-1,1 1 0,0 0 0,-9 15 0,10-12 25,0 1-1,1 0 1,1 1-1,0 0 1,1 0-1,1 0 1,0 0-1,-2 25 1,4-26-17,1 0 0,1 1 0,0-1 0,1 0 0,1 1 0,0-1 1,1 0-1,0 0 0,10 25 0,-9-32-40,-1 0 1,1-1-1,0 1 1,1-1-1,0 1 0,0-1 1,0-1-1,0 1 1,1-1-1,12 9 1,-9-8 61,1-1 1,-1 0 0,2 0 0,-1-1 0,0 0-1,1-1 1,12 3 0,-8-3-289,1-1-1,0-1 1,0 0-1,25-2 1,-26-1-764,0 0 1,0-1 0,0 0 0,21-9 0,-2 1-780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5408,'-10'-8'6367,"26"8"1844,-4 1-9632,138-1 3671,-49 0-4986,-92 0 54,0 3 821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6816,'-1'0'211,"0"-1"-1,0 1 1,0 0 0,0-1-1,0 1 1,0 0 0,0 0 0,0 0-1,0 0 1,0 0 0,0 0 0,0 1-1,0-1 1,0 0 0,0 0-1,0 1 1,0-1 0,0 1 0,0-1-1,0 1 1,0-1 0,-1 2 0,-16 17 2894,10-9-2049,0-1-508,1 0 1,0 0-1,0 1 1,1-1 0,0 2-1,-5 13 1,8-16-450,1 0 0,-1-1 0,2 1 0,-1 0 1,1 0-1,0 0 0,1 1 0,0-1 0,2 15 0,-1-9-323,2 1 0,0-1 0,1 0 0,0 1 0,1-2 0,1 1 0,0 0 0,0-1 0,17 23 0,-12-26-2101,1-2 731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 6048,'-20'-24'2752,"16"18"-2400,-1 1 1248,2 2-1472,6 3-96,-3-4-704,0 8 384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3552,'4'-33'2594,"-4"32"-2055,0-1-1,1 0 0,-1 0 1,1 0-1,0 1 1,0-1-1,-1 0 1,1 1-1,0-1 1,0 1-1,0-1 1,3-2-1,-8 14 3035,-1 21-2488,2-8-586,-3 18 114,0 79 0,12 45-53,-4-125-410,2 136 746,4-78 214,-8-97-860,5-10 316,7-18-424,-3 4-71,7-5-116,0 1-1,2 1 1,24-29 0,-41 54 29,26-26-220,-26 25 216,0 1 1,1 0-1,-1 0 1,0 0-1,1 0 0,-1 0 1,1 0-1,-1 1 1,1-1-1,-1 0 0,1 1 1,0-1-1,-1 1 1,1 0-1,0-1 0,-1 1 1,1 0-1,3 0 1,-4 1 24,0-1 0,0 1 0,0-1 0,0 1 1,0 0-1,-1 0 0,1-1 0,0 1 0,0 0 0,0 0 1,-1 0-1,1 0 0,-1 0 0,1 0 0,-1 0 0,1 0 1,-1 0-1,1 0 0,-1 0 0,0 0 0,0 0 0,1 0 1,-1 0-1,0 0 0,0 1 0,0-1 0,0 0 0,0 0 1,-1 1-1,1 4 58,-1 0-1,0 0 1,0 0 0,-3 8 0,4-12-52,-1 0 0,0 1 0,-1-1 0,1 0 0,0 0 0,-1 0 0,1 0 0,-1 0 0,1 0 0,-1 0 0,0-1 0,-4 4 0,-26 12 322,3-2-510,29-14 215,0 0 0,1 0 0,-1 1 0,0-1 0,1 0 0,-1 0 0,1 0 0,-1 1 0,1-1 1,0 0-1,0 0 0,-1 0 0,2 1 0,-1-1 85,5 7 57,1-2 0,0 1 1,0-1-1,1 0 1,-1 0-1,16 8 1,9 7-148,-23-14 1201,-4-5-3891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64 4640,'-25'-11'6112,"68"0"-869,26 3-2316,-1 0-1764,88-13-1527,-152 20 274,9-1-1571,7 0-1205,-6 3-2094,-1 3 1728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6464,'-1'5'3152,"3"20"-2059,37 201 2750,10 73-433,-11-2-1719,-22-219-918,-15-76-707,-1-1-1,1 1 1,-1 0 0,1-1-1,0 1 1,-1-1 0,1 1-1,0-1 1,1 2 0,-2-3-39,1 0 0,-1 1 0,0-1 0,0 0 1,1 0-1,-1 1 0,0-1 0,0 0 1,1 0-1,-1 0 0,0 0 0,1 0 0,-1 0 1,0 1-1,1-1 0,-1 0 0,0 0 1,1 0-1,-1 0 0,0 0 0,1 0 1,-1 0-1,0 0 0,1 0 0,-1-1 0,0 1 1,1 0-1,1-2 76,1 1 0,-1-1 0,0 0 0,0 0 1,0 0-1,0 0 0,-1 0 0,3-3 0,-1 0-130,7-9 165,-1-1 0,0 0 0,-1 0 0,7-21 0,10-19 68,80-145 3,-78 148-274,85-185 150,-16-3-195,-80 198 39,-6 16 26,-4 13-580,-1 0-1,-1 0 0,0 0 0,3-19 1,-9 18-3578,2 7 1233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4064,'1'8'14066,"-1"-7"-13930,-47 91 3901,35-66-3756,7-17 61,5-8-72,1-3 85,1-1-284,7-11 21,0-1 0,6-17 0,-14 29-396,-3 6 261,-2 9 278,4-9-206,0 0 1,0 0-1,-1 0 0,1 0 1,-1 0-1,1 0 0,-1 0 1,0 0-1,-2 5 0,2-6-184,1-2 81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4480,'0'0'1445,"9"-6"1355,0-6-1592,-1-1 0,0 1 0,8-20 1,-2 4-101,20-46 1594,-9 19-540,-23 52-2125,0 0 0,0 0 0,1 0 0,-1 1-1,1-1 1,0 0 0,0 1 0,0 0 0,0 0 0,0 0 0,0 0-1,1 0 1,-1 1 0,0-1 0,1 1 0,0 0 0,4-1 0,8-2 227,0 2 0,25-2 0,-20 3 207,35 1 0,-49 1-343,0 0 1,0 0 0,-1 1 0,1-1-1,0 2 1,-1-1 0,1 1 0,-1 0 0,7 4-1,-12-6-74,1 0-1,-1 0 1,0 0 0,1 0-1,-1 0 1,0 1-1,0-1 1,0 1-1,0-1 1,0 1 0,0-1-1,0 1 1,0-1-1,-1 1 1,1 0 0,-1-1-1,1 1 1,-1 0-1,0-1 1,1 1-1,-1 0 1,0 3 0,-1 3 90,0 0 0,-1 0 1,1-1-1,-4 9 0,3-10-64,0 1 0,0-1-1,1 1 1,-1 7-1,3-7-16,-1 0 0,1 0 0,0-1 0,1 1 1,0 0-1,0-1 0,0 1 0,1-1 0,0 1 0,0-1 0,1 0 0,-1 0 0,1-1 0,1 1 0,-1-1 0,1 0 0,0 0 0,0 0 1,0-1-1,1 0 0,-1 0 0,8 4 0,-10-7-146,0 0-1,-1 0 1,1 0 0,0 0 0,0-1-1,0 1 1,-1-1 0,1 0 0,0 0-1,0 0 1,0 0 0,0 0-1,-1-1 1,1 1 0,0-1 0,0 0-1,-1 0 1,1 0 0,0 0 0,-1 0-1,1-1 1,-1 1 0,1-1 0,-1 0-1,4-3 1,0 0-1363,0 0 0,0-1-1,5-7 1,10-16-10326,-14 20 7804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8:5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 4064,'21'-4'13833,"-28"18"-12103,2-4-926,-13 27 169,4-8-1531,-20 60-1,29-62-177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0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8064,'-4'-5'3648,"12"5"-3168,-3 0 2464,3 0-1696,4 0 1119,10 0-1375,7-3-256,4 3-480,9-3-448,2 3 96,-2-5-768,0 10 480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268 446 2720,'0'0'891,"4"-6"2068,-3 6-2839,-1 0 0,0 0-1,1 0 1,-1 0-1,0 0 1,1 0 0,-1 0-1,0 0 1,0 0-1,1-1 1,-1 1 0,0 0-1,0 0 1,1 0 0,-1-1-1,0 1 1,0 0-1,1 0 1,-1 0 0,0-1-1,0 1 1,0 0-1,0 0 1,1-1 0,-1 1-1,0 0 1,0-1-1,0 1 1,0 0 0,0 0-1,0-1 1,0 1-1,0 0 1,0-1 0,0 1-1,0 0 1,0-1-1,0 1 1,0 0 0,0-1-1,0 1 1,0 0-1,0 0 1,0-1 0,-1 1-1,1 0 1,0-1-1,-1 0 77,1 0-1,-1 0 1,1 0-1,-1 0 0,1 0 1,-1 0-1,0 0 1,1 0-1,-1 1 1,0-1-1,0 0 0,0 0 1,0 1-1,0-1 1,0 1-1,0-1 0,-1 0 1,-2 0-23,0 0 1,-1 0-1,1 1 0,0-1 1,0 1-1,-1 0 1,1 1-1,0-1 0,0 1 1,0-1-1,0 1 0,-1 1 1,1-1-1,0 0 1,1 1-1,-1 0 0,-5 3 1,-9 6 137,0 1 0,-20 18-1,27-21-166,2-1-139,0 0 1,1 1-1,0 0 0,0 1 1,1 0-1,0 0 0,1 0 1,0 1-1,1 0 0,0 0 1,1 0-1,0 1 0,0 0 1,1 0-1,1 0 0,-2 22 1,4-30 17,1 1 1,-1-1-1,1 1 1,0-1-1,0 1 1,0-1-1,1 0 1,-1 0-1,1 1 1,0-1-1,0 0 1,0 0-1,1-1 0,0 1 1,-1-1-1,1 1 1,1-1-1,-1 0 1,0 0-1,1 0 1,5 4-1,-5-5 16,-1-1 0,1 1 0,-1 0 0,1-1 0,0 0 0,-1 0 0,1 0 0,0 0 0,0-1 0,0 1 0,0-1 0,-1 0 0,1 0 0,0-1 0,0 1 0,0-1 0,0 0 0,-1 0 0,1 0 0,0 0 0,-1-1 0,1 1 0,-1-1 0,1 0 0,4-3 0,0-2 23,-1 1 0,0-1 0,0-1-1,-1 1 1,0-1 0,0 0 0,8-17-1,27-64 106,-39 82-150,48-134 51,-42 113-44,-2-1 0,-1 0 1,2-32-1,-4-11-77,-9-125-1,6 194-2,-1-1-1,1 1 0,-1-1 0,1 1 1,-1-1-1,0 1 0,0-1 1,-1 1-1,1 0 0,-4-6 0,0 21-44,-1 12 236,1-1-1,2 1 1,0 0-1,1 36 1,11 98 408,-6-120-335,1 3 77,17 68 1,-19-103-823,9 8-10960,-5-9 9198,-5-4 2547,7 7-2776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3072,'0'0'71,"0"-1"0,0 1 0,0-1 0,0 1 0,0-1 0,0 0 0,0 1 0,1-1 0,-1 1-1,0-1 1,0 1 0,1-1 0,-1 1 0,0 0 0,1-1 0,-1 1 0,0-1 0,1 0 0,4-9 8351,-6 28-2541,-3 11-3774,-1 10-1519,0 21 216,0-7-206,2 78 0,5-87-490,-2-24-125,1 1 1,4 21 0,-3-37-3683,-3-18-4057,1 7 6395,0-9-1204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1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16 218 4480,'-16'-4'8311,"23"-1"-7214,-3 4-726,0-1 1,0-1 0,0 1-1,7-6 1,5-3 239,16-6 294,1 1 0,36-10 0,72-18 680,-122 38-1315,-5 2 32,1 0 0,0 1-1,24-3 1,-32 6-155,-1 0 1,0 1-1,0-1 1,0 1-1,0 0 0,0 1 1,-1-1-1,1 1 1,0 0-1,-1 1 1,11 5-1,-11-6-20,-1 0 0,0 0 0,0-1 0,1 1-1,-1-1 1,1 0 0,0 0 0,-1-1 0,1 0 0,-1 1-1,1-2 1,0 1 0,-1 0 0,9-3 0,6-1 124,0-2 0,21-8 0,-27 9-229,1 0-153,-1-1 0,1 0 1,-1-1-1,0 0 0,12-10 1,-25 17-41,1 0 1,-1-1-1,0 1 1,0 0 0,1-1-1,-1 1 1,0 0 0,0-1-1,1 1 1,-1-1 0,0 1-1,0 0 1,0-1 0,0 1-1,1-1 1,-1 1 0,0-1-1,0 1 1,0-1-1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1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4224,'9'-8'1612,"-8"6"-1077,1 0-1,-1 1 1,1-1-1,0 1 0,-1-1 1,1 1-1,11-2 7440,-12-2-5968,-2 3-1291,-2 5-12,-37 42 1175,25-24-1728,1 0 1,2 1 0,-12 25-1,18-33-226,-14 20 0,17-30-892,0 0 0,0 0 0,0 0 0,-5 4 0,6-4-888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1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56 2144,'-3'-16'807,"4"14"-140,-1 0 0,0 0 0,1 0 0,-1 0 0,1 0 0,-1 0 0,3-3 0,-2 2 118,0-14 4309,-1 23-4204,0-6-869,-9 74 2112,-17 163 320,-16 87-1132,27-190-732,-6 80 277,11-103-554,0-14-146,-29 384 906,38-320-1406,1-90-2319,0-66 2088,0-4 394,0 0 0,0-1 0,0 1 0,-1 0 0,1 0-1,0-1 1,1 1 0,-1 0 0,0 0 0,0-1 0,0 1 0,0 0-1,1 0 1,-1-1 0,0 1 0,0 0 0,1-1 0,-1 1-1,1 0 1,-1-1 0,1 1 0,0 0 0,-1-1 56,0 0 0,0 0 0,0 0 0,1 0 1,-1 0-1,0 0 0,0 0 0,0 0 0,1 1 0,-1-1 0,0-1 1,0 1-1,0 0 0,0 0 0,1 0 0,-1 0 0,0 0 0,0 0 1,0 0-1,1 0 0,-1 0 0,0 0 0,0 0 0,0 0 0,0 0 1,0-1-1,1 1 0,-1 0 0,0 0 0,0 0 0,0 0 0,0 0 1,0-1-1,0 1 0,0 0 0,1 0 0,4-10-2171,-3 7 934,10-16-2141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3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10144,'-8'11'4576,"4"4"-3968,-1-12-320,10 2-288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1664,'-3'5'5044,"-2"23"-3070,4-23-1862,1 0-1,-1 0 0,0 0 1,-1 0-1,-1 5 0,1-4-67,0-1-1,0 1 0,1-1 1,0 1-1,0 8 0,-8 325 1072,9 26-112,1-101-579,3 59 58,34 256 84,-32-351-457,-5-102 128,1 316-105,-3-237-8,-3 16 223,-4-133-210,-1 35 30,4-6-48,1-33-243,-8 62 59,-1 31 188,13 226 315,1-382-463,0 0 0,6 31 0,-6-41 195,1-3 554,-1-7-711,0-1-1,0 0 1,0 1 0,-1-1 0,1 0 0,0 0 0,0 1 0,0-1 0,0 0 0,0 0-1,0 0 1,1 0 0,6-1-41,0 0-1,0 0 1,12-3 0,-12 2 45,0 0 1,-1 1 0,15-1 0,167-3 238,-157 5-162,129 4-258,-15-2 533,-77-3-429,-41 0 48,29-6-1,-29 3 15,32 0 0,126-5 171,-3-1-111,-106 10-290,59 0 301,-32 4-24,113 3-29,88-2 156,-256-5-38,121-4-41,-131 2 51,22-4 35,-19 3 65,-32 3-303,1-1-1,-1 0 1,19-5-1,-14 2 55,28-3-1,-22 4-59,0 1-13,33-1-1,-52 3 48,10-4 1830,-11-43-1960,-6-123 165,3 92 8,0-8 186,-2 22-239,4 38 120,-5-27-1,0 6-59,2-68 0,-1-6-239,-2-198 197,7 195 91,-1-390-371,-5 383 316,2-50-92,3 150-4,-5-42 0,2 43 51,1-57 0,3 61-5,-4-39 0,0 1 30,6-50 115,-4 41-157,4-122-257,0 62 176,0-11-68,2 21 119,-2 9-42,10-24-48,-13 128 168,1 1-1,-1-1 1,-1 1 0,1-1-1,-5-17 1,4 19-25,0-1 0,1 0 1,0 1-1,1-11 0,1-9 30,-2-259-211,-4 276 43,4 11 152,0-1 0,-1 1 0,1 0 0,0-1 0,0 1 0,0 0 0,-1-1 0,1 1 0,0 0 0,0-1 0,0 1 0,0 0 0,0-1 0,0 1 0,0-1 0,0 1 0,0 0 0,0-1 0,0 1 0,0 0 0,0-1 0,0 1 0,0-1 0,0 1 0,1-1 0,-1 1 7,0 0 0,0 0 0,0 0-1,0 0 1,1 0 0,-1 0 0,0-1 0,0 1-1,0 0 1,0 0 0,0 0 0,0 0 0,1 0-1,-1 0 1,0-1 0,0 1 0,0 0 0,0 0-1,0 0 1,0 0 0,0-1 0,0 1 0,0 0-1,0 0 1,0 0 0,0-1 0,0 1 0,0 0-1,0 0 1,0 0 0,0 0 0,0-1 0,0 1-1,0 0 1,0 0 0,0 0 0,0-1 0,0 1-1,0 0 1,0 0 0,0 0 0,-1 0 0,1 0-1,0-1 1,0 1 0,0 0 0,-2 0 104,3 1-86,0-2-35,-1 0 1,1 0-1,-1-1 0,1 1 0,-1 0 1,1 0-1,-1 0 0,0 0 0,1-1 0,-1 1 1,0 0-1,0 0 0,0-1 0,0-1 0,4-16 125,0 6-130,-1 10 14,-2 12-359,4 17 203,3 102 128,-8-96 77,3 1 1,6 35 0,13 15 167,15 42-43,-28-83-58,6 67 0,-5-29-70,-4-43 39,21 70 0,-22-92-55,1 0 0,0-1 0,1 0 0,1 0 0,0 0 0,1-1 0,14 17 0,6 2-148,56 64 192,-67-72-2,-1 0 1,20 36-1,52 99 196,-67-123-280,2-2 1,39 43-1,-34-43 20,-14-16 143,25 24 0,-18-22-101,-5-4-21,20 15-1,-2-6-2,0 2 0,-1 2 0,-2 1 0,30 35 0,2 15 373,99 110-145,-88-123-304,-49-43 105,0-1-1,1-2 0,54 34 1,-64-45-70,226 134 341,-206-117-388,58 54 0,-67-55 26,5 7 176,-23-22-102,0 0 1,13 9-1,17 15 6,-31-26-22,0 0 0,1-1 1,1 0-1,15 9 0,12 2-22,0-2 0,2-2-1,59 16 1,124 29 350,-168-42-421,-45-15 23,-1 0 0,15 7-1,13 5 134,1-2 96,49 25 0,-27-11-286,188 85 23,-121-37 144,-21-11 33,-90-56-81,0-1 0,1-1 1,24 7-1,55 8-109,-30-9 187,126 25-137,-131-23 176,43 10 82,70 10-258,-83-19-4,60 7 239,1 0 59,34 16-176,-85-31-96,16 5 256,39 6-171,-131-14-127,-11-3 77,0 1-1,0 1 1,0 0 0,-1 1-1,15 6 1,51 20 34,-43-16-30,-1 2 0,49 30 1,10 4 333,-58-32-258,0-1 81,57 21-1,10-6 211,-96-30-613,12 3-350,-5-4-4412,-15-5 1945,-3-14-3600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40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33 3808,'-8'-3'1103,"-11"-3"8732,25 4-8336,42 3 363,-12 0-1326,65-7-1,29-8-44,-55 14-342,-63-1-219,-17-1-3944,4 2 3486,-1 0 1,0 0-1,1 1 1,-1-1 0,0 0-1,1 1 1,-3 0-1,-12 7-2330,-1 2-1830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40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 4480,'-3'-1'314,"-6"-1"451,9 2-741,0 0 0,-1 0-1,1-1 1,0 1 0,0 0 0,0 0-1,0 0 1,-1 0 0,1 0 0,0 0-1,-4 4 3085,56-1 2925,2 0-3667,79-7 631,77 2-2719,-165 7-2392,0 4-4481,-24-2 3918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42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35 2976,'0'-1'128,"1"0"-1,-1 1 1,1-1 0,-1 0 0,1 0-1,0 1 1,-1-1 0,1 0-1,0 1 1,-1-1 0,1 1 0,0-1-1,0 1 1,0-1 0,0 1-1,-1 0 1,1-1 0,0 1 0,0 0-1,0 0 1,0 0 0,0 0 0,0-1-1,1 1 1,0 0 213,-1 0 0,1 0 0,-1 0 0,1-1 0,-1 1 0,1 0 0,-1-1 0,0 1 0,1-1 0,-1 0 1,0 0-1,1 1 0,1-3 0,1 0 684,-3 2-613,0 1 0,0-1 0,-1 0 0,1 1 0,0-1-1,0 0 1,0 0 0,-1 0 0,1 1 0,0-1 0,0-1-1,-3 1-136,1 1-1,-1 0 1,1 0-1,0 0 1,-1 0-1,1 0 1,-1 0-1,1 0 0,-1 1 1,1-1-1,0 0 1,-3 2-1,-2 0-209,0-1 1,0 2-1,-8 3 1,4 1-1,1 0 0,0 1 0,0 0 1,1 0-1,0 1 0,0 0 0,1 1 0,1-1 1,-1 1-1,1 0 0,1 1 0,0 0 0,1 0 1,0 0-1,0 0 0,1 0 0,0 1 0,1 0 1,1-1-1,0 1 0,1 15 0,0-26-50,-1 0-1,1 0 0,0 0 0,1 0 1,-1 1-1,0-1 0,0 0 1,0 0-1,1 0 0,-1 0 0,0 0 1,1 0-1,-1 0 0,1 0 0,-1-1 1,1 1-1,0 0 0,-1 0 1,1 0-1,0 0 0,-1-1 0,1 1 1,0 0-1,0-1 0,0 1 0,0 0 1,0-1-1,0 1 0,0-1 1,0 0-1,0 1 0,0-1 0,0 0 1,0 0-1,0 1 0,0-1 0,0 0 1,2 0-1,1-1 35,0 0 0,0 0 0,0 0 0,0 0 0,0-1 0,0 0 0,0 1 0,6-5 0,98-73 28,-76 55-234,74-56 327,-106 80-177,0 0 1,0-1-1,0 1 0,1 0 0,-1 0 0,0-1 0,0 1 0,0 0 0,0 0 1,1 0-1,-1 0 0,0-1 0,0 1 0,1 0 0,-1 0 0,0 0 0,0 0 1,1 0-1,-1 0 0,0 0 0,0-1 0,1 1 0,-1 0 0,0 0 0,1 0 0,-1 0 1,0 0-1,0 0 0,1 0 0,-1 1 0,0-1 0,1 0 0,-1 0 0,0 0 1,0 0-1,1 0 0,-1 0 0,-1 15-190,0-8 238,0 1 1,1-1 0,0 0 0,0 1 0,1-1-1,0 1 1,0-1 0,4 11 0,-1-6 68,0 0 0,1 0 1,1 0-1,8 12 1,-13-22-79,0-1 1,0 1-1,0-1 1,0 1-1,0-1 1,0 0-1,1 1 1,-1-1 0,0 0-1,1 0 1,-1 0-1,1 0 1,0 0-1,-1 0 1,1-1-1,0 1 1,-1 0 0,1-1-1,0 1 1,0-1-1,0 0 1,-1 0-1,1 1 1,0-1-1,0 0 1,0-1 0,-1 1-1,5-1 1,-3 0 15,0 0 0,0 0 0,1-1 0,-1 1 0,0-1 0,0 0 0,-1 0 0,1 0 0,0 0 0,-1 0 0,1-1 0,-1 1 0,0-1 0,3-4 0,4-6-24,-1 0 1,0-1 0,-1 0-1,-1 0 1,0 0 0,-1-1-1,5-22 1,-10 34-71,0 1 1,0-1-1,0 0 1,0 0-1,0 0 1,0 0-1,-1 0 1,0 0-1,1 1 1,-1-1-1,0 0 0,-2-4 1,2 6-168,1 0 0,-1 0-1,0 0 1,1 0 0,-1 1 0,0-1 0,0 0 0,0 0-1,1 0 1,-1 1 0,0-1 0,0 0 0,0 1-1,0-1 1,0 1 0,0-1 0,-1 1 0,1 0 0,0-1-1,0 1 1,0 0 0,0 0 0,0 0 0,0 0 0,-1 0-1,1 0 1,0 0 0,0 0 0,0 0 0,0 0 0,0 1-1,-1-1 1,1 1 0,-1 0 0,-9 3-3392,2 3 1189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43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11 4384,'-18'-2'1424,"17"2"-1383,1 0-1,-1-1 1,1 1 0,-1 0 0,1 0-1,-1 0 1,0 0 0,1 0 0,-1 1-1,1-1 1,-1 0 0,0 0 0,1 0 0,-1 0-1,1 1 1,-1-1 0,1 0 0,-1 0-1,1 1 1,-1-1 0,0 1 0,-1 0 262,-1 3 2357,9-2-35,12 1 527,216-14 2674,-3 1-4559,-208 10-1333,1 1 0,25 5 1,-43-6-559,-6 0 514,0 0-1,1 0 1,-1 0-1,0-1 0,0 1 1,1 0-1,-1 0 1,0 0-1,0 0 1,1 0-1,-1 0 1,0 0-1,0 0 1,1 1-1,-1-1 1,0 0-1,0 0 0,1 0 1,-1 0-1,0 0 1,0 0-1,1 0 1,-1 0-1,0 1 1,0-1-1,0 0 1,1 0-1,-1 0 0,0 1 1,0-1-1,0 0 1,0 0-1,0 0 1,1 1-1,-1-1 1,0 0-1,0 0 1,0 1-1,0-1 0,0 7-1824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43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54 4160,'0'0'157,"0"-1"-1,0 0 1,1 1-1,-1-1 1,0 0 0,1 1-1,-1-1 1,0 1 0,1-1-1,-1 0 1,0 1-1,1-1 1,-1 1 0,1-1-1,-1 1 1,1 0 0,0-1-1,-1 1 1,1-1-1,-1 1 1,1 0 0,0 0-1,0-1 1,0 1 35,0-1 0,0 1 1,-1 0-1,1 0 0,0-1 0,-1 1 1,1-1-1,-1 1 0,1-1 0,0 1 1,-1-1-1,1 1 0,-1-1 0,1 1 1,-1-1-1,0 0 0,1 1 0,-1-1 1,0 0-1,1 1 0,-1-1 0,0 0 0,0 1 1,1-2-1,-1 1-60,0-1 0,-1 1 0,1 0 0,0 0 0,0 0-1,-1-1 1,1 1 0,-1 0 0,1 0 0,-1 0 0,1 0 0,-1 0 0,0 0 0,1 0 0,-1 0 0,0 0 0,0 0-1,0 0 1,0 1 0,0-1 0,0 0 0,0 1 0,0-1 0,0 0 0,0 1 0,0-1 0,0 1 0,0 0 0,-1-1-1,1 1 1,0 0 0,0 0 0,0 0 0,-3 0 0,-4-1 204,0 1 1,0 1-1,-16 1 0,10 0-56,0 0-1,-1 1 0,1 1 1,0 0-1,0 0 0,1 2 1,-16 8-1,17-7-97,0 0 0,1 1 1,0 1-1,0 0 0,1 0 0,1 1 1,-12 13-1,18-19-155,0 0 0,0 1 1,1-1-1,-1 0 0,1 1 0,0 0 1,0-1-1,0 1 0,1 0 0,-1 0 1,1 0-1,0 0 0,1 0 0,-1 0 1,1 0-1,0 1 0,1-1 0,-1 0 1,1 0-1,0 0 0,0 0 0,0 0 1,3 5-1,-2-6 4,1 0 1,0 0-1,-1 0 1,2 0-1,-1 0 1,0-1-1,1 0 1,-1 1-1,1-2 1,0 1-1,0 0 1,0-1-1,0 1 1,1-1 0,6 2-1,6 2 25,0-1 0,32 6 0,-19-7-375,-1-1 0,1-1 0,58-5 0,-51-1-3997,42-11-1,-48 10 1176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45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176 251 2976,'-9'-1'8297,"-8"4"-4623,6 0-1939,-1-1-605,1-1-1,-17-1 1,15 0 692,12 0-1617,-6 3 392,7-2-352,4 0-146,46-6-72,-16 8 110,-29-2-115,0 0 1,0-1-1,0 1 1,0-1-1,0 0 1,1-1-1,-1 1 1,0-1-1,0 0 0,8-3 1,-5 1 28,0-1 0,-1 0-1,0 0 1,1 0 0,-1-1 0,-1-1-1,1 1 1,5-7 0,-9 8-38,1 0 1,-1 0-1,-1 0 1,1 0-1,-1-1 1,1 1-1,-1-1 0,-1 1 1,1-1-1,0 0 1,-1 0-1,0 0 1,-1 0-1,1 0 1,0-5-1,-1 2-23,-1 0-1,1-1 1,-1 2 0,-1-1 0,0 0 0,0 0-1,0 0 1,-1 1 0,0-1 0,-4-7 0,5 12-5,0 0 1,0 0 0,0 1 0,0-1 0,0 1 0,-1-1 0,1 1 0,-1 0 0,0 0 0,1 0 0,-1 1 0,0-1-1,0 0 1,0 1 0,0 0 0,0 0 0,-1 0 0,1 0 0,0 0 0,0 1 0,-1-1 0,1 1 0,0 0 0,-1 0 0,1 0-1,0 1 1,-5 0 0,0 1 13,-1 0 0,1 1 0,0 0 0,0 1 0,0-1 0,0 2 0,1-1 0,-1 1 0,1 0 0,0 0 0,-6 7 0,0 1 84,0 0 1,1 1-1,1 0 1,-12 21 0,17-26-19,1 1 0,0 1 0,0-1 0,1 1 0,0-1 0,1 1 0,0 0 0,1 1 0,-2 13 0,4-16 5,0 0 0,0-1 0,1 1 1,0 0-1,1-1 0,0 0 0,0 1 0,1-1 1,0 0-1,0 0 0,1 0 0,8 13 0,-9-17-19,0 0-1,0-1 0,0 0 0,0 0 1,0 0-1,1 0 0,-1 0 1,1-1-1,0 1 0,0-1 1,0 0-1,0 0 0,0-1 0,0 1 1,1-1-1,-1 0 0,7 1 1,6 0 135,0-1 1,0-1 0,20-1-1,-27 0-179,1 0 5,-1-1-1,1 0 1,14-5 0,12-3-102,-28 8-5,1 0 1,17-8-1,-24 9-570,1-1 1,-1 0-1,0 0 0,0 0 1,6-5-1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53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34 2144,'0'-6'11680,"0"5"-11398,-5 0 3443,11 2-2554,153-14 1741,4 1-1477,-142 11-1414,-13 0 24,0 1 0,1 0 0,-1 1 0,0-1 0,0 2 0,14 2 0,-21-3-87,-1-1 1,1 0 0,-1 0 0,0 0-1,1 1 1,-1-1 0,0 0 0,1 0-1,-1 1 1,0-1 0,1 0-1,-1 1 1,0-1 0,0 1 0,1-1-1,-1 0 1,0 1 0,0-1 0,0 1-1,0-1 1,1 0 0,-1 1 0,0-1-1,0 1 1,0-1 0,0 1 0,0-1-1,0 1 1,0-1 0,0 0 0,0 1-1,0-1 1,-1 1 0,1-1 0,0 1-1,-7 14-4132,5-12 2575,-1 3-843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9:56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1 308 1472,'7'-3'6122,"6"-5"-1642,5-3-1194,-15 9-3130,1 0 1,0-1-1,-1 0 1,1 1 0,-1-1-1,0-1 1,0 1-1,0 0 1,0-1 0,2-4-1,4-7 413,9-22 0,0-1 240,-6 16-272,15-23 296,-24 41-812,0 0-1,0 1 0,1-1 0,-1 1 0,1-1 0,0 1 0,0 0 1,7-3-1,17-7 106,58-18 0,-84 31-112,9-4 70,0 1-1,0 1 1,0 0-1,20 0 1,-26 2-21,1 0-1,-1 0 1,0 1 0,0 0-1,0 0 1,0 0-1,1 0 1,-2 1 0,1 0-1,0 0 1,0 0 0,5 4-1,-9-5-34,0 0 0,0 0 0,0-1 0,-1 1 0,1 0-1,0 0 1,-1 0 0,1 0 0,0 0 0,-1 0 0,1 0 0,-1 0-1,0 0 1,1 0 0,-1 1 0,0-1 0,0 0 0,1 0-1,-1 0 1,0 0 0,0 0 0,0 1 0,-1-1 0,1 0 0,0 0-1,0 0 1,0 0 0,-1 0 0,1 1 0,-1-1 0,0 1 0,-3 5 169,1-1 1,-1 1 0,-9 10 0,10-13-115,2-2-32,-8 9 110,0 1-1,1 0 1,0 1-1,-8 18 1,15-27-95,-1 0-1,1 0 1,0 0 0,0 1 0,0-1 0,1 0-1,-1 1 1,1-1 0,0 1 0,1-1 0,-1 0 0,1 1-1,-1-1 1,1 0 0,1 0 0,-1 1 0,1-1 0,-1 0-1,4 6 1,-3-7-17,1 1 1,-1-1-1,1 1 0,-1-1 0,1 0 0,0 0 0,0 0 0,1 0 1,-1-1-1,1 1 0,-1-1 0,1 0 0,0 0 0,-1 0 0,7 2 1,-5-3-85,0 0 0,0 0-1,1 0 1,-1-1 0,0 1 0,0-1 0,1-1 0,-1 1 0,0-1 0,0 0 0,1 0 0,4-2 0,32-11-2251,50-13-9908,-62 20 5544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17 324 1664,'-2'14'13583,"-2"-9"-13561,-4-16 2330,7 9-2305,1 1 1,-1-1-1,1 0 1,0 1-1,-1-1 1,1 0-1,0 1 1,0-1-1,0 0 1,0 1-1,0-1 1,1 0-1,-1 1 1,0-1-1,1 1 0,-1-1 1,1 0-1,0 1 1,-1-1-1,1 1 1,0 0-1,1-3 1,7-16 92,-4 7-45,0-1 0,1 1 0,1 0 1,0 0-1,0 0 0,2 1 0,-1 1 0,11-12 1,-1 4-61,1 1 0,0 1 0,39-26 0,-3 10 127,-50 30-135,0 1 0,1-1 0,0 1 0,-1 0 0,1 1 0,0-1 0,0 1 0,8 0 0,-14 1-19,1 0-1,0 0 1,0 0-1,0 1 0,-1-1 1,1 0-1,0 1 1,0-1-1,-1 1 0,1-1 1,0 1-1,-1-1 1,1 1-1,0-1 1,-1 1-1,1-1 0,-1 1 1,1 0-1,-1-1 1,1 1-1,-1 0 0,0 0 1,1-1-1,-1 1 1,0 0-1,1 1 0,4 23 151,-2 15-7,-2 1 0,-1 0 1,-3-1-1,-10 61 0,9-81-79,-1 1 0,-1 0 0,-1-1-1,-1 0 1,-1-1 0,0 0 0,-2 0 0,0-1 0,-1 0-1,-20 23 1,-60 53 462,88-90-453,0 1 0,0-1-1,-1 0 1,0-1 0,1 1 0,-1-1 0,-1 0 0,1 0 0,0 0 0,-1-1 0,1 1 0,-1-1 0,0-1 0,1 1 0,-1-1 0,-7 0 0,13 0-80,-1-1 1,1 0 0,0 0-1,-1 0 1,1 0 0,0 0-1,0 0 1,-1 0 0,1 0-1,0 0 1,-1 0 0,1 0-1,0 0 1,-1 0 0,1 0-1,0 0 1,0 0 0,-1 0-1,1-1 1,0 1 0,0 0-1,-1 0 1,1 0 0,0 0-1,0 0 1,-1-1 0,1 1 0,0 0-1,0 0 1,-1-1 0,1 1-1,0 0 1,0 0 0,0-1-1,0 1 1,0 0 0,-1 0-1,1-1 1,0 1 0,0 0-1,0-1 1,0 1 0,0 0-1,0 0 1,0-1 0,0 1-1,0 0 1,0-1 0,0 1-1,0 0 1,0-1 0,0 1-1,0 0 1,1 0 0,-1-1-1,0 1 1,0 0 0,0 0-1,0-1 1,0 1 0,1 0-1,-1 0 1,0-1 0,0 1 0,0 0-1,1 0 1,-1-1 0,15-14-58,-4 9 111,1 0 1,-1 1-1,1 0 0,0 1 0,21-5 0,-21 6 36,12-3 61,0 2 1,-1 1 0,2 1 0,-1 0 0,35 4 0,-44 0-148,0 0-1,0 0 1,0 2 0,-1 0-1,1 0 1,-1 2 0,24 11-1,-35-15-497,0 0 0,-1-1 0,1 1 0,-1 0 1,1 0-1,2 4 0,5 5-1401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24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21 1056,'13'-7'13744,"-12"14"-13539,-1 1 1,-1-1 0,0 1 0,0-1 0,0 0 0,-1 0 0,0 0-1,0 0 1,-6 13 0,1-3 69,6-14-220,0 0 0,0 0 0,0-1 1,0 1-1,-1 0 0,-1 2 0,0-3 113,3-2 0,2 0-125,-2 0 202,-3 5 406,155-12-504,-66 2-145,38-3 26,41-3-18,-120 10-27,119 1 119,-64 1 45,-57-1-129,11-3-110,-34 1 146,31 1 0,-4 3-66,-30-2 98,27 3 0,-35-2-46,0 0 0,0-1 0,10-1 0,-1-9 1368,-13 6-1290,-1 0-1,0 0 1,0 0 0,0-1-1,0 0 1,-1 0-1,5-9 1,-6 11-481,-1-1 0,1 0 0,-1 1 0,0-1 0,0 0 1,-1 0-1,1 0 0,-1-5 0,1-1-2885,3 1 998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0 576,'-3'8'192,"-2"-5"-128,1 2 608,4 3-224,0-5-224,-5 0-64,2 1-96,-2 4-256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25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25 2400,'4'-9'1979,"0"7"1514,1-8 811,-3 9-3123,0-2-324,-1 5 758,-2-2-1467,0 0 1,0 0-1,0 0 0,0 0 1,0 0-1,0 0 0,0 0 1,0 0-1,0 0 0,-2 1 1,-4 6 63,2-3-149,0 1-1,1 0 1,0 0 0,-1 0 0,2 0 0,-1 1 0,-3 7-1,-13 38 420,-21 91-1,0 56 212,37-175-621,2-14-22,-7 52 22,8-54-16,1 0-1,0 0 1,1 0 0,-1 1 0,1-1 0,3 9-1,-4-14-20,1 0-1,0 0 0,1 0 0,-1 0 1,0 0-1,0 0 0,1 0 0,-1 0 1,1-1-1,0 1 0,0 0 0,-1-1 1,1 0-1,0 1 0,0-1 0,0 0 1,0 0-1,0 0 0,1 0 1,-1 0-1,3 0 0,3 1 62,1 0-1,-1-1 1,0 0 0,13 0-1,32-2 132,77-11 0,-124 11-261,0 1-1,0-1 1,0 1 0,0 0 0,0 0 0,0 1 0,-1 0 0,1 0-1,9 3 1,4 7-17,-15 10-14655,-4-14 12376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31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4 224,'-5'-3'128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32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152 109 2496,'8'-5'9040,"-6"3"-8555,-3-4 103,0 1 0,-1-1-1,0 1 1,0 0 0,0 0 0,0 0 0,-1 0 0,-5-8-1,-28-12 224,29 22-780,1 0 0,-1 0 0,-1 1 0,1 0 0,-14-2 0,-1-1 226,7 6-364,7-1 274,7 0-121,3 0-110,-1 0-261,1 1-198,9 9 564,0-1 0,1-1-1,21 12 1,12 8-198,-3 3 407,-40-30-52,-6 4 180,0 4-249,-1-1-1,0 0 0,0 0 0,-1-1 0,1 1 0,-2-1 1,1-1-1,-9 8 0,-19 21 270,9-8-486,23-25 171,1 0 0,-1 0-1,0-1 1,0 1 0,0-1-1,1 0 1,-1 1 0,-1-1-1,1 0 1,-3 1 0,5-9 225,0 0 0,-1 0 0,1 0 1,-3-7-1,1-16-175,3 24-221,-2 0 1,1 1 0,-1-1-1,-1-6 1,2-4-1969,0 15 1542,1 0 1,-1-1-1,0 1 0,1 0 0,-1 0 0,0 0 1,1 0-1,0 0 0,-1 0 0,1 0 0,0 0 0,-1 0 1,1 0-1,0 0 0,0 0 0,0 1 0,0-1 1,0 0-1,0 1 0,0-1 0,1 0 0,15-1-3144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36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3 577 3552,'-3'-7'10570,"11"-2"-9987,0 1 0,1 0-1,14-10 1,-11 9-552,0 1 0,0 0 0,1 1 0,0 0 0,14-5 0,-15 7 12,-7 3-70,0 0 1,1 0-1,-1 0 0,11-2 1,-15 4 40,1 0 1,-1-1-1,0 1 1,1 0-1,-1 1 1,0-1-1,1 0 1,-1 0-1,0 0 0,1 1 1,-1-1-1,0 1 1,0-1-1,0 1 1,1-1-1,-1 1 1,0 0-1,0-1 1,0 1-1,0 0 1,0 0-1,0 0 1,0 0-1,0 0 1,-1 0-1,1 0 1,1 1-1,0 3 52,0-1-1,-1 0 1,1 0-1,-1 1 1,0-1-1,0 1 1,0-1-1,-1 1 1,1 0-1,-1 4 1,-1 8 93,-4 25 0,0-8-14,3-4 4,0 0 1,6 51-1,4-39-11,-8-40-102,1 0 1,-1 0-1,1 0 1,0 0-1,0 0 1,0 0-1,0 0 1,0-1 0,0 1-1,0 0 1,0-1-1,1 1 1,-1 0-1,1-1 1,-1 0-1,1 1 1,0-1 0,2 1-1,-3-2 7,1 0 0,0 0 0,0 0 0,0 0 0,-1-1 0,1 1 0,0-1 0,0 1 0,-1-1 0,1 0 0,0 1 0,-1-1 0,1 0 0,0 0 0,-1 0 0,0-1-1,1 1 1,-1 0 0,0 0 0,1-1 0,0-1 0,6-6 60,0 0 0,6-12-1,1-6-4,0 0 0,14-42 0,-17 30 28,-10 31-219,0-1-1,1 1 1,0 0 0,0 0 0,1 0 0,0 0 0,8-11 0,-11 18 73,0 0 0,0 0 0,0 1-1,1-1 1,-1 0 0,0 1 0,1-1 0,-1 1-1,0-1 1,1 1 0,-1 0 0,1 0 0,-1 0 0,0 0-1,1 0 1,-1 0 0,1 0 0,-1 0 0,0 0-1,1 0 1,1 1 0,11 1 59,201-2 723,-179-4-765,-20 2 101,-11 3 469,-51 24-866,20-6 270,13-11-12,1 1 0,1 0 0,-1 1 0,-12 15 0,21-23 39,1 1-1,0 0 1,0 0 0,0-1-1,1 1 1,-1 0-1,1 1 1,0-1 0,0 0-1,0 0 1,0 1 0,0-1-1,1 0 1,-1 1-1,1-1 1,0 0 0,0 1-1,0-1 1,0 1 0,1-1-1,0 0 1,-1 1-1,1-1 1,2 5 0,-1-6 29,-1 1 1,1-1-1,-1 0 1,1 0-1,0 1 0,0-1 1,0 0-1,0-1 1,0 1-1,0 0 1,1-1-1,-1 1 1,0-1-1,1 0 1,0 1-1,-1-1 0,1 0 1,-1-1-1,5 2 1,-2-1 52,0 0 1,0-1-1,-1 1 1,1-1-1,0 0 1,0 0-1,0-1 1,-1 1-1,1-1 1,7-2-1,6-5 64,0 0 0,31-20 0,-45 26-119,-1 0-1,0-1 0,0 0 0,0 0 1,0 0-1,0 0 0,0 0 0,-1 0 1,0-1-1,0 1 0,0-1 0,0 0 1,0 1-1,2-8 0,-4 8-28,1 1 0,-1-1-1,1 1 1,-1-1 0,0 1 0,0-1 0,0 1 0,-1-1-1,1 1 1,-1-1 0,1 1 0,-1-1 0,0 1-1,0-1 1,0 1 0,0 0 0,0-1 0,0 1-1,-1 0 1,1 0 0,-1 0 0,1 0 0,-1 0 0,0 1-1,0-1 1,-2-2 0,-1 1-8,-1-1-1,0 1 1,1 0 0,-1 1 0,0-1-1,0 1 1,0 1 0,0-1 0,-9-1-1,4 1-130,-7-2-8,17 4 125,1 0-1,0-1 0,-1 1 1,1 0-1,-1 0 0,1 0 1,0 0-1,-1 0 0,1 0 1,0 0-1,-1 0 1,1 0-1,0 0 0,-1 0 1,1 0-1,0 0 0,-1 0 1,1 0-1,-1 1 0,1-1 1,0 0-1,-1 0 1,1 0-1,-1 1 0,27 0-357,-3 3 344,-9-2 67,0 1-1,0-2 0,0 0 0,28-1 0,-27-2 55,1 0 0,-1-1-1,0 0 1,0-1 0,0-1 0,28-14-1,-29 11-36,-1-1-1,-1 0 1,1-1-1,-2 0 1,1-1-1,12-16 0,-7 4-9,-1 0 0,24-46 0,1-6 167,-13 26-198,28-69 1,-46 95 115,-8 18-99,1 1 1,-1-1-1,0 0 1,-1 0-1,1 0 1,-1 0 0,0 0-1,1-9 1,-2 13-36,0 0 0,0 1 0,0-1 0,0 0 0,0 1 0,0-1 0,0 0 0,0 1 0,0-1 0,0 0 0,-1 1 0,1-1 1,0 1-1,0-1 0,-1 0 0,1 1 0,0-1 0,-1 1 0,1-1 0,-1 1 0,1-1 0,-1 1 0,1-1 0,-1 1 0,1 0 0,-1-1 0,1 1 1,-1 0-1,1-1 0,-2 1 0,0-1-21,0 1 1,1 0 0,-1 0 0,0 0 0,1 0-1,-1 1 1,0-1 0,0 0 0,1 1-1,-1-1 1,-2 2 0,-3 1-81,-1 1 0,1-1 0,-12 10 0,14-8 118,-1 0 0,1 0 0,0 1 0,0-1 0,1 1 0,0 1 0,0-1 0,0 0 0,1 1 0,-4 11 1,-1 7 41,-9 41 1,16-57-50,-20 102 256,-8 149-1,29-169 124,0-89-360,1 0 1,-1-1-1,0 1 1,1 0-1,-1 0 1,1 0 0,-1 0-1,1 0 1,0-1-1,0 1 1,0 0-1,0-1 1,0 1 0,1 1-1,-1-2 13,0 0-1,-1 0 1,1-1 0,0 1-1,0 0 1,-1-1 0,1 1-1,0-1 1,0 1 0,0-1-1,0 1 1,0-1 0,0 0 0,0 0-1,0 1 1,0-1 0,0 0-1,0 0 1,0 0 0,0 0-1,0 0 1,0 0 0,0 0-1,0 0 1,0 0 0,0-1-1,1 1 1,5-4 67,1 0 0,-1 0 0,0 0 0,0-1 0,0 0 0,0 0 0,-1-1 0,6-7 0,44-56-126,-37 44 55,-13 16-81,-2 5-20,0 0 1,0-1 0,-1 0-1,0 0 1,5-10 0,-9 14-244,-1 4 220,-1 3 5,-18 22-432,16-18 501,0 1-1,-5 21 1,9-29 40,0 0-1,1 0 0,-1 0 1,1 0-1,0 1 1,0-1-1,0 0 1,1 0-1,-1 0 1,1 0-1,-1 0 1,1 0-1,0 0 1,0 0-1,3 4 1,-2-3 23,0-1 0,0 1 0,1-1 0,0 0 0,-1 0 0,1 0 0,0 0 1,0-1-1,1 1 0,-1-1 0,0 0 0,1 0 0,0 0 0,-1 0 0,1-1 0,0 1 1,0-1-1,0 0 0,0 0 0,0 0 0,0-1 0,0 0 0,0 1 0,0-1 0,0-1 1,7 0-1,3-1 68,-1-2 1,0 1-1,0-1 1,-1-1-1,1 0 1,20-13-1,-22 11-89,0-1 0,-1 0 1,20-20-1,2-2 106,-28 27-145,17-15-80,-20 17 98,0 0 0,0 0-1,0 0 1,0 0 0,0-1 0,-1 1 0,1 0 0,0 0 0,-1 0 0,1-1 0,0 1-1,-1 0 1,1-3 0,-5 7-129,1 1 1,-1-1-1,1 1 0,0 0 0,0 0 0,-3 6 0,4-5 126,-1-1 0,1 1 1,0 0-1,1-1 0,-1 1 0,1 0 0,0 0 0,0 0 0,0 0 0,1 9 0,0-11 37,0 0-1,1-1 0,-1 1 1,1 0-1,-1 0 0,1-1 0,0 1 1,0 0-1,0-1 0,1 1 0,-1-1 1,1 0-1,-1 1 0,1-1 0,0 0 1,0 0-1,0 0 0,0 0 0,0 0 1,4 3-1,-4-4 17,1 1 0,-1-1 0,0 0 1,1 0-1,-1 0 0,1 0 0,-1 0 0,1 0 1,0-1-1,-1 1 0,1-1 0,0 0 0,-1 0 1,1 0-1,0 0 0,0 0 0,-1 0 0,1-1 1,0 1-1,4-3 0,0 1-10,0-1-1,-1-1 1,1 1 0,-1-1 0,1-1-1,-1 1 1,0-1 0,-1 0-1,7-7 1,3-4-40,23-34 0,-33 43-10,1 0-1,0 0 0,12-10 0,10-10-97,-28 27 108,0-1 0,0 1 0,1-1 0,-1 0 0,1 1 0,-1-1 0,0 1 0,1 0 0,-1-1 0,1 1 0,-1-1 0,1 1 0,-1-1-1,1 1 1,0 0 0,-1 0 0,1-1 0,-1 1 0,1 0 0,0 0 0,-1 0 0,1-1 0,-1 1 0,1 0 0,0 0 0,-1 0 0,1 0 0,0 0 0,-1 0 0,1 0 0,0 1 0,-1-1 0,1 0 0,0 0 0,-1 0 0,1 1 0,-1-1 0,1 0 0,-1 1 0,1-1 0,-1 0 0,1 1 0,-1-1 0,1 1 0,-1-1-1,1 1 1,-1-1 0,1 1 0,-1-1 0,0 1 0,1-1 0,-1 2 0,2 1-1,-1 0-1,1 0 1,-1 0-1,0 0 1,0 0-1,0 0 1,0 1-1,-1-1 1,1 4-1,-5 57 142,4-59-140,-1-1 1,0 1-1,0 0 1,-2 8-1,1-9 88,1 0 1,0 0-1,0 1 0,0 6 1,28-39 791,-15 14-765,2-3-222,1 0 1,22-20 0,-32 33 58,0 1 0,-1-1 0,1 1 1,0 0-1,1 0 0,-1 0 0,0 1 1,1 0-1,0 0 0,-1 0 0,1 1 0,0 0 1,12-1-1,-18 2 47,1 0 0,0 0 1,0 0-1,0 0 0,-1 1 0,1-1 0,0 0 1,0 0-1,-1 1 0,1-1 0,0 0 0,-1 1 1,1-1-1,0 1 0,-1-1 0,1 1 1,-1-1-1,1 1 0,0 0 0,-1-1 0,0 1 1,1 0-1,-1-1 0,1 1 0,-1 0 0,0-1 1,1 1-1,-1 0 0,0 0 0,0-1 1,0 1-1,1 0 0,-1 0 0,0 0 0,0-1 1,0 1-1,0 0 0,-1 0 0,1 1 1,0 2 69,-1 1 0,0-1 0,1 0 0,-2 1 0,-1 6 0,1-8-47,0 1 0,0-1 0,0 0 0,-1 1 0,1-1 0,-5 3 0,14-11 34,0 0 0,0 0 0,0 0 0,14-6 1,42-17-356,-36 16 257,-19 8 44,6-2-11,0 0 0,0 1 0,19-4 0,-31 8 11,-1 1-4,1-1 1,-1 1 0,0 0 0,0 0 0,0 0-1,1 0 1,-1 0 0,0 0 0,0 0 0,1 0-1,1 0 1,-3 1 0,1 0 0,0-1 0,-1 1 0,1 0-1,0-1 1,-1 1 0,1 0 0,-1 0 0,1-1-1,-1 1 1,1 0 0,-1 0 0,0 0 0,1 0-1,-1 0 1,0-1 0,0 1 0,0 0 0,0 1 0,10 82 60,-9-75-10,1-1 1,-1 1-1,1-1 0,1 1 1,4 9-1,-6-16-34,0 0 0,0 0 0,0 0 0,0 0-1,0 0 1,1 0 0,-1-1 0,0 1 0,1 0 0,0-1 0,-1 1-1,1-1 1,0 0 0,0 1 0,0-1 0,0 0 0,0 0 0,0 0 0,0-1-1,0 1 1,0 0 0,0-1 0,1 1 0,-1-1 0,2 0 0,2 0 36,0 0 0,0 0 0,0-1 0,0 0 0,0-1 0,0 1 0,0-1 0,0 0 0,-1-1 0,1 1 0,-1-1 0,5-3 0,0-2 7,-1 1 1,0-1-1,0-1 1,13-17 0,-18 22-61,0-1 1,-1 0 0,1 0 0,-1 0 0,0 0 0,-1-1 0,1 1 0,-1-1 0,0 0-1,-1 0 1,1 1 0,-1-1 0,0 0 0,0-8 0,-1 13-10,0 1 1,0-1-1,0 0 0,0 1 1,0-1-1,0 1 0,0-1 1,0 0-1,0 1 0,0-1 1,0 1-1,0-1 0,0 0 1,-1 1-1,1-1 0,0 1 1,-1-1-1,1 1 1,0-1-1,-1 1 0,1-1 1,0 1-1,-1-1 0,1 1 1,-1 0-1,0-1 0,0 1-4,0 0 0,1 0 0,-1 0 0,0 0 0,0 0 0,0 0 0,1 0 0,-1 0 0,0 0 0,0 1 0,1-1 0,-1 0-1,0 1 1,1-1 0,-1 0 0,0 1 0,0 0 0,-3 2-5,1-1-1,0 1 1,0 0 0,0 0-1,0 0 1,-3 7 0,3-4 113,0 0 1,0 1-1,1-1 1,0 1-1,0 0 1,-1 12-1,2-14-2,1-1 1,0 1-1,0-1 1,1 0-1,-1 1 0,1-1 1,0 1-1,0-1 1,0 0-1,0 0 0,1 0 1,2 5-1,-2-6-32,0 0 1,0-1-1,1 1 0,-1-1 0,0 1 1,1-1-1,0 0 0,-1 0 0,1 0 0,0-1 1,0 1-1,0-1 0,0 1 0,0-1 0,1 0 1,-1 0-1,5 0 0,6 2 72,0-2-1,26 0 0,-37-1-116,26-1-76,-1-1 0,0-2-1,28-6 1,35-16-3099,-76 21 564,-1-1 1,26-14-1,-14 7-1007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39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1 655 4160,'2'0'7327,"4"-1"-3526,35-11-2156,-35 10-1554,0-2 0,0 1 1,0-1-1,0 1 0,-1-2 1,0 1-1,0-1 0,0 1 0,0-1 1,-1-1-1,0 1 0,0-1 1,4-5-1,5-14 94,20-48 1,-30 66-155,8-19 107,-1 0 1,-1-1 0,8-48-1,-17 73-123,1 0 0,-1 0 0,0 0 0,0 0 0,0 0 0,0 0 0,-1 0 0,1 0 0,0 0 0,-1 0 0,1 0 0,-1 0 0,0 1 0,0-1 0,0 0 0,0 0 0,0 1 0,0-1 0,0 0 0,-2-1 0,1 2-17,1-1-1,-1 1 1,1 1 0,-1-1 0,0 0 0,0 0 0,1 1-1,-1-1 1,0 0 0,0 1 0,0 0 0,1-1 0,-1 1-1,0 0 1,0 0 0,0 0 0,0 0 0,0 1 0,0-1-1,1 0 1,-3 2 0,-1-1 27,1 0 1,-1 1-1,1 0 0,0 0 0,0 0 1,0 1-1,0-1 0,0 1 0,0 0 1,1 0-1,-1 0 0,-4 6 0,3-2 20,1-1 0,0 1-1,0 0 1,0 0 0,1 0 0,-5 15-1,4-4-2,0 0-1,1 1 1,1 0 0,0 0-1,3 27 1,-1-39-69,0 15 33,2 1-1,0-1 0,2 0 1,6 24-1,-9-41 21,1 0-1,0 0 1,0 1-1,1-2 0,-1 1 1,1 0-1,0 0 1,0-1-1,1 0 1,-1 1-1,1-1 1,0 0-1,0-1 1,0 1-1,1-1 1,-1 0-1,1 0 1,0 0-1,0-1 1,0 0-1,0 1 1,6 0-1,-4-2 50,-1 0-1,1-1 1,-1 0-1,1 0 1,-1-1-1,1 0 0,-1 0 1,11-3-1,-6 1 8,2 1-73,1-2 0,-1 0 0,1 0 0,-1-2 0,-1 1 0,1-2 0,-1 0-1,0 0 1,0-1 0,-1 0 0,13-13 0,6-14-76,38-56 1,-24 21 46,37-80 1,-54 97-12,-4 6 71,24-68 0,-36 78 23,-11 33-79,1 1 0,0-1 0,-1 1 0,0-1 1,0 1-1,0-1 0,0 0 0,-2-5 0,2 8 2,0 1 0,0-1 0,0 1 0,0-1 0,0 1 0,-1 0 0,1-1 0,0 1 0,0-1 0,0 1 0,0 0 0,-1-1 0,1 1 0,0 0 0,0-1-1,-1 1 1,1 0 0,0-1 0,-1 1 0,1 0 0,0 0 0,-1-1 0,1 1 0,0 0 0,-1 0 0,1 0 0,-1-1 0,1 1 0,0 0 0,-1 0 0,1 0 0,-1 0 0,1 0 0,0 0-1,-1 0 1,1 0 0,-1 0 0,1 0 0,-1 0 0,1 0 0,0 0 0,-1 0 0,1 1 0,-1-1 0,1 0 0,0 0 0,-1 0 0,1 1 0,0-1 0,-1 0 0,0 1 0,-16 17-208,16-16 198,-64 92 458,57-80-385,0 0-1,1 0 1,1 1 0,1 0-1,-5 18 1,3-3 103,2 1 0,1-1 0,-1 57 0,7-52 19,7 44 1,-6-65-120,0 0 0,1 0 0,1 0 0,0-1 1,13 25-1,-16-36-29,-1 1 1,0-1 0,1 0 0,0 0 0,0 0-1,-1 0 1,1 0 0,0-1 0,1 1 0,-1 0-1,0-1 1,0 1 0,1-1 0,-1 0 0,5 2-1,-3-2 8,-1-1 0,1 1 0,0-1 0,0 0 0,-1 1 0,1-2 0,0 1-1,0 0 1,0-1 0,3 0 0,5-3 35,-1 0 1,0-1-1,0 0 0,0 0 0,-1-1 0,12-9 1,-7 4-40,-2 0 0,1-1 1,-2-1-1,0 0 0,0-1 1,-1 0-1,13-23 0,-20 30-48,0-2 0,0 1 0,-1 0 0,0-1 0,0 1-1,1-12 1,-3 16 18,-1 0 0,1 0-1,-1-1 1,0 1 0,0 0 0,-1 0-1,1-1 1,-1 1 0,0 0-1,0 0 1,0 0 0,0 0 0,-1 0-1,-2-5 1,2 7-29,1 1 0,-1-1 0,1 1 0,-1 0 0,1-1 0,-1 1 0,1 0 0,-1 0-1,0 0 1,0 0 0,0 0 0,0 1 0,1-1 0,-1 1 0,0-1 0,0 1 0,0-1 0,0 1 0,0 0 0,0 0 0,0 0 0,0 0 0,0 1 0,0-1 0,0 0 0,0 1 0,-4 1 0,2-1 0,-1 1 0,1-1 0,-1 1 0,1 1 0,0-1 0,0 0 0,0 1 1,0 0-1,0 0 0,-6 6 0,5-2 30,1 0 0,-1 0 0,1 1 0,1-1 0,-4 12 0,-11 41 62,16-52-36,1 0 0,0 1 0,0-1 0,1 1 0,0-1 0,0 0 0,1 1 0,0-1 0,0 0 0,1 1 0,0-1 0,1 0 0,0 0 0,0 0 0,1-1 0,-1 1 0,10 12 0,-11-18 16,0 1 0,0-1-1,0 1 1,0-1 0,1 0 0,-1 0 0,1 0 0,-1 0-1,1-1 1,0 1 0,0-1 0,0 1 0,0-1-1,0 0 1,3 1 0,-1-1 23,-1-1 0,1 0-1,0 1 1,-1-1 0,1-1-1,0 1 1,-1-1 0,1 0 0,5-1-1,6-4 16,0-1 0,0 0 0,-1-1-1,19-13 1,-8 3-72,-1 0-1,-1-2 0,-1 0 1,23-27-1,-35 37-5,21-17 0,7-6 64,-38 33-51,-1 0 1,0 0-1,1 1 1,-1-1-1,0 0 1,1 0-1,-1 1 1,0-1-1,0 0 1,1 1-1,-1-1 1,0 0-1,0 1 1,1-1-1,-1 0 1,0 1-1,0-1 1,0 0-1,0 1 1,0-1-1,0 1 1,0-1-1,1 0 0,-1 1 1,0-1-1,-1 1 1,5 14 155,-1 6-51,0-1-1,-1 0 0,-1 1 1,-1-1-1,0 1 0,-6 30 1,4-39 38,3-10 85,2-7-52,25-49 8,32-68-180,-58 117-44,0-1 0,1 1 1,0 0-1,0 0 0,0 0 1,1 0-1,-1 0 0,6-4 1,-9 8 20,1 1 0,-1 0 0,0 0 0,0-1 0,0 1 0,1 0 0,-1 0 0,0-1 0,1 1 0,-1 0 0,0 0 0,0 0 0,1-1 0,-1 1 0,0 0 0,1 0 0,-1 0 0,0 0 0,1 0 0,-1 0 0,0 0 0,1 0 0,-1 0 1,1 0-1,-1 0 0,0 0 0,1 0 0,-1 0 0,0 0 0,1 0 0,-1 0 0,0 0 0,1 0 0,-1 0 0,0 1 0,1-1 0,-1 0 0,0 0 0,0 0 0,1 1 0,-1-1 0,0 0 0,0 0 0,1 1 0,-1-1 0,0 0 0,0 1 1,0-1-1,1 0 0,-1 1 0,0-1 0,0 0 0,0 1 0,0-1 0,0 0 0,0 1 0,4 22-94,-4-21 108,1 37 56,-3 0 0,-1 1 0,-8 39 0,11-77-38,-2 10-10,2-12-11,0 0 0,0 1 0,0-1 1,0 0-1,0 0 0,0 0 0,0 1 0,0-1 1,0 0-1,0 0 0,0 1 0,0-1 0,0 0 1,0 0-1,0 1 0,0-1 0,0 0 0,0 0 1,0 0-1,0 1 0,1-1 0,-1 0 0,0 0 1,0 0-1,0 0 0,0 1 0,0-1 0,1 0 1,-1 0-1,0 0 0,0 0 0,0 0 0,1 1 1,-1-1-1,0 0 0,1 0 0,0-2 8,1 0-1,-1 1 0,0-1 1,1 0-1,-1 0 0,0 0 1,0 0-1,-1 0 0,2-4 1,3-5 13,7-15 29,-1 2-140,15-24 0,-22 41 46,0 1 0,1 0 0,0 0 1,0 0-1,0 0 0,1 1 0,0 0 0,8-6 1,-13 10 33,0 1 1,0 0 0,0-1 0,-1 1-1,1 0 1,0-1 0,0 1 0,0 0-1,0 0 1,0 0 0,0 0 0,0 0-1,0 0 1,-1 0 0,1 0 0,0 0-1,0 0 1,0 0 0,0 0-1,0 1 1,0-1 0,-1 0 0,1 1-1,0-1 1,0 1 0,0-1 0,-1 1-1,1-1 1,0 1 0,-1-1 0,1 1-1,0 0 1,-1-1 0,1 1 0,-1 0-1,1 0 1,0 1 0,3 5-29,0-1 0,-1 1 0,4 13 0,-2-6 17,-1-6 18,-1 1 13,1 0 1,1 0 0,10 15 0,-13-21-10,1 0-1,-1 0 1,1-1 0,-1 0-1,1 1 1,0-1 0,0 0-1,0 0 1,0-1-1,0 1 1,1 0 0,-1-1-1,1 0 1,6 2 0,0-2 31,1 0 0,-1-1 1,1 0-1,0 0 0,-1-1 1,1-1-1,0 0 0,-1 0 1,0-1-1,11-4 0,-13 4-22,1-1 0,-1 0 0,0 0 0,0 0 0,0-1-1,-1-1 1,0 1 0,0-1 0,0 0 0,0-1 0,-1 1 0,0-1 0,-1-1-1,0 1 1,0-1 0,0 0 0,-1 0 0,4-11 0,-6 12-105,0 0-1,0 0 1,0-14 0,-2 19 66,0 1 0,0-1 0,0 1 0,0-1 0,0 1 0,0-1 0,-1 0 0,1 1 1,-1-1-1,1 1 0,-2-2 0,2 2 17,-1 1-1,1-1 1,-1 1 0,1-1 0,-1 1-1,1-1 1,-1 1 0,1 0-1,-1-1 1,1 1 0,-1 0 0,1 0-1,-1-1 1,0 1 0,1 0 0,-1 0-1,0 0 1,1 0 0,-1 0 0,1 0-1,-1 0 1,0 0 0,1 0-1,-1 0 1,0 0 0,1 0 0,-1 0-1,0 1 1,-1-1-21,0 1-1,1-1 0,-1 1 1,0 0-1,1 0 0,-1 0 1,1 0-1,-1 0 0,1 0 1,-1 0-1,1 0 0,0 1 1,0-1-1,-2 2 0,-13 24-21,10-15 66,1-2 20,0-1 0,1 1 0,0-1 0,0 1 0,1 0 0,1 1 0,-1-1 0,2 0 0,-1 12 0,1-17-10,2 0 0,-1 1 0,1-1-1,0 0 1,0 0 0,0 1 0,1-1-1,-1 0 1,1 0 0,1 0 0,-1-1 0,1 1-1,0 0 1,0-1 0,0 0 0,0 0-1,1 0 1,0 0 0,-1 0 0,6 3 0,-7-5 4,1 0 0,0 0 1,-1-1-1,1 1 1,0 0-1,0-1 1,0 0-1,0 1 0,0-1 1,1-1-1,-1 1 1,0 0-1,0-1 1,0 1-1,1-1 1,-1 0-1,0 0 0,1-1 1,-1 1-1,0 0 1,0-1-1,1 0 1,3-2-1,0 0 5,-1 0 0,1-1 1,-1 0-1,0 0 0,0-1 0,-1 0 1,0 0-1,0 0 0,7-10 0,19-29 3,-24 33-75,1 0-1,0 0 1,19-19-1,-27 29 30,1 1 1,0-1-1,-1 0 0,1 1 0,0-1 0,0 1 0,-1-1 1,1 1-1,0 0 0,0-1 0,0 1 0,0 0 1,1-1-1,-2 1 5,1 0 1,-1 0 0,0 0-1,0 0 1,1 0 0,-1 0-1,0 1 1,1-1 0,-1 0-1,0 0 1,0 0 0,0 0-1,1 0 1,-1 1 0,0-1-1,0 0 1,0 0 0,1 0-1,-1 1 1,0-1-1,0 0 1,0 0 0,0 1-1,0-1 1,1 0 0,-1 0-1,0 1 1,0-1 0,0 1-1,0 3 1,1 0 0,-1 0 0,0 0 0,-1 8 0,1-1 59,-1 3 31,1 16-120,0-30 36,0 0 0,0 0-1,0 0 1,0-1 0,0 1 0,0 0 0,1 0-1,-1 0 1,0 0 0,0 0 0,0-1-1,1 1 1,-1 0 0,0 0 0,0 0-1,0 0 1,1 0 0,-1 0 0,0 0-1,0 0 1,0 0 0,1 0 0,-1-1-1,0 1 1,0 0 0,1 0 0,-1 1 0,0-1-1,0 0 1,0 0 0,1 0 0,-1 0-1,0 0 1,0 0 0,1 0 0,-1 0-1,0 0 1,0 0 0,0 0 0,1 1-1,-1-1 1,0 0 0,0 0 0,0 0-1,0 0 1,0 1 0,1-1 0,-1 0 0,0 0-1,0 0 1,0 1 0,0-1 0,0 0-1,0 0 1,0 0 0,0 1 0,0-1-1,0 0 1,0 0 0,0 1 0,0-1-1,0 0 1,27-27-4,-28 36 10,-1 3 30,-1-1-1,-4 17 0,-2-1 102,8-22-125,-1 0 1,1 0 0,-1 0-1,0-1 1,-4 8-1,-6 13 117,9-20-107,1-2 125,1-12 216,2 4-333,0 0-1,1 0 1,-1 1-1,1-1 1,0 0-1,0 1 0,5-9 1,6-14 8,-2-1-29,16-40-133,24-29-173,-48 93-58,-3 11 121,-2 3 213,-2 23-32,0-4 60,0 41 0,5-61 5,-1-1-1,1 1 1,0-1-1,0 1 1,1-1-1,1 0 1,-1 0-1,1 0 1,6 11-1,-8-17-12,1-1-1,-1 1 1,0-1-1,1 1 1,-1-1-1,1 0 0,-1 0 1,1 0-1,0 0 1,-1 0-1,1 0 0,0 0 1,0-1-1,-1 1 1,1 0-1,0-1 0,0 0 1,0 1-1,0-1 1,0 0-1,0 0 0,0 0 1,2-1-1,6 0 46,-1 0 1,0 0-1,15-6 0,-11 3-20,1-2-1,-1 0 0,0-1 1,0 0-1,-1-1 0,0 0 1,0-1-1,-1 0 1,-1-1-1,1 0 0,-1-1 1,10-13-1,-2-2 33,-1 0 0,-1-1 0,-1-1 0,18-47 0,11-32-176,25-69-141,-69 171 172,-3 7 39,2-2 22,-4 14 92,0 1 1,1-1-1,1 1 0,0-1 0,1 1 1,-1 22-1,8 92 149,-4-115-197,3 27-17,14 62 0,-13-82-39,1 0-1,1 0 1,1-1-1,17 32 1,-24-49-249,1-1-1,0 0 1,-1 1 0,1-1 0,0 0 0,0 0 0,0-1 0,0 1-1,1 0 1,-1-1 0,0 1 0,1-1 0,-1 0 0,1 1 0,0-1-1,-1-1 1,5 2 0,-3-1-709,1 0-1,-1-1 1,1 0-1,0 0 1,-1 0 0,1 0-1,-1-1 1,1 0-1,6-1 1,2-2-1475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40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10720,'0'-4'4864,"22"-4"-4256,-7 0 1727,1 8-1407,13-7 544,-3 2-864,14-6-416,1 7-160,8-9-192,1 10 96,-6-6-1952,1 9 1120,-3-3-5919,-7 3 3807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45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73 2080,'0'0'12037,"5"8"-10400,-3 1-1399,-1 1 1,-1-1-1,0 1 0,0-1 0,-1 0 0,-2 16 1,-1 7 120,0 64 238,-6 58 123,-4 74 235,12-188-745,-4 28 342,2-43-393,3-10-71,-2 0-1,-4 15 1,3-13-12,0 0 1,1 0 0,0 1 0,1 20 0,3-8 257,0-22-272,0 1 1,-1-1-1,-1 1 1,1-1-1,-4 16 1,4-24-52,0 0 0,0 0 1,0 0-1,0 0 0,0 0 0,0 1 0,0-1 1,0 0-1,0 0 0,0 0 0,0 0 1,0 0-1,0 0 0,0 0 0,0 1 0,0-1 1,0 0-1,0 0 0,0 0 0,0 0 0,0 0 1,0 0-1,0 0 0,0 1 0,0-1 1,0 0-1,0 0 0,0 0 0,0 0 0,1 0 1,-1 0-1,0 0 0,0 0 0,0 0 0,0 0 1,0 1-1,0-1 0,0 0 0,0 0 0,1 0 1,-1 0-1,0 0 0,0 0 0,0 0 1,0 0-1,0 0 0,0 0 0,0 0 0,1 0 1,-1 0-1,0 0 0,0 0 0,0 0 0,0 0 1,0 0-1,1-1 0,11-3 247,15-13-35,-12 6-167,0 1-1,0 0 1,31-13-1,53-16 72,-61 25-103,56-16 102,123-23 0,-214 52-138,14-2-21,1 1-1,-1 1 0,23 1 1,-23 0 39,-5-1-26,0 1 1,0 1-1,0 0 0,0 1 0,-1 0 0,13 4 1,5 2 232,-28-7-250,0-1 83,-1 0 0,1 0 0,-1 0 0,0 0 0,1 0 0,-1 0 1,0 1-1,1-1 0,-1 0 0,1 0 0,-1 0 0,0 0 0,1 0 1,-1 0-1,1-1 0,-1 1 0,0 0 0,1 0 0,-1 0 0,0 0 1,1 0-1,0-1 0,2-5 2,-1-1 0,1 0 1,-1 0-1,-1-1 0,3-13 0,-2 7-12,24-242 517,-13 94-780,-5 73 63,-5 40 4,2 1-1,17-70 0,-21 114 86,2-10-85,1 1 1,10-23-1,-14 36 155,0 0 0,0 0 0,1 0 0,-1-1 1,0 1-1,0 0 0,0 0 0,0 0 1,0-1-1,1 1 0,-1 0 0,0 0 0,0-1 1,0 1-1,0 0 0,0 0 0,0-1 0,0 1 1,0 0-1,0 0 0,0-1 0,0 1 1,0 0-1,0-1 0,0 1 0,0 0 0,0 0 1,0 0-1,-1-1 0,1-1-107,0 2 109,0 0 1,0 0-1,0 0 1,0 0-1,0 0 1,0 0-1,0-1 1,0 1-1,0 0 1,0 0-1,0 0 1,0 0-1,0 0 1,0 0-1,0 0 1,0-1-1,0 1 1,0 0-1,0 0 1,-1 0-1,1 0 1,0 0-1,0 0 1,0 0-1,0-1 0,0 1 1,0 0-1,0 0 1,0 0-1,0 0 1,-1 0-1,1 0 1,0 0-1,0 0 1,0 0-1,0 0 1,0 0-1,0 0 1,-1 0-1,1 0 1,0 0-1,0 0 1,0 0-1,0 0 1,0 0-1,0 0 1,-1 0-1,-5 3-34,4-2 8,-198 59-163,-188 24 957,261-60-623,-22 4 50,141-26-172,-2 0-25,1-1 0,-16 1 0,23-2-55,4-2-394,4-2-637,2-2 205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46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89 537 1152,'-17'4'736,"12"0"531,0-1-1,0 1 1,0 0 0,-8 8-1,-5 5 1878,17-15-2937,0-2-17,0 1-1,1 0 0,-1-1 1,0 1-1,0-1 1,1 1-1,-1-1 0,0 1 1,0-1-1,0 0 0,0 1 1,0-1-1,-1 1 1,-4 2 2619,11-6-1859,18-11-290,114-63 184,37-17-313,-137 71-466,-2-2 0,50-45 0,16-29 313,-99 96-371,0 1-1,0-1 0,0 1 1,1 0-1,-1 0 0,1 0 0,-1 0 1,1 0-1,0 0 0,5-1 1,0 2 77,-1 0-1,1-1 1,0 1 0,0-1 0,-1-1 0,11-4-1,19-6 83,440-90 298,-435 95-406,43-15 1,-81 23-92,1-1 0,-1 0-1,0 1 1,0 0 0,1 0 0,5 0 0,3 1 30,-13-1-2,0 0-1,1 0 0,-1 0 0,0 0 0,0 0 0,1 0 1,-1 0-1,0 0 0,1 0 0,-1 0 0,0 0 1,0 1-1,1-1 0,-1 0 0,0 0 0,0 0 0,0 0 1,1 0-1,-1 1 0,0-1 0,0 0 0,0 0 1,1 0-1,-1 1 0,0-1 0,0 0 0,0 0 1,0 1-1,0-1 0,0 0 0,1 1 0,-2 10-2,-11 14 204,10-20-155,-13 29 168,5-10-72,-2-1-1,-23 38 1,20-42-93,0-1 1,-2 0-1,0-2 1,0 1-1,-2-2 1,-20 13-1,-128 68-137,119-71-925,16-9-2529,17-3 1473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47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 3072,'0'-4'10752,"-6"4"-9934,3 0-588,7 0 274,-5 0-487,1 1 1,-1-1-1,1 0 1,-1 0-1,1 0 1,-1 1-1,1-1 1,0 0-1,-1 0 1,1 1-1,-1-1 1,1 0-1,0 1 1,-1-1-1,1 0 1,0 1-1,0-1 1,-1 1-1,1-1 1,0 1-1,0-1 1,-1 0-1,1 1 1,0-1-1,0 1 1,0-1-1,0 1 1,0-1-1,0 1 1,0-1-1,0 2 1,-1 20 132,2-15-66,-8 74 940,1-19-443,-12 148 673,18-174-1705,1-15-4543,-1-17 2834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47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466 0 3648,'-3'6'7043,"-9"16"-3827,-9 18-2153,0 1 5,-22 43 766,-87 130 0,-22-25-1818,95-121-1632,45-52-256,1 3-1074,8-5-2172,6-2 1428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19 107 6880,'-17'-38'2229,"17"38"-2193,0-1-1,-1 1 1,1-1-1,0 1 1,0-1-1,0 1 1,-1-1-1,1 1 1,0-1-1,0 1 1,0-1-1,0 1 1,0-1 0,0 1-1,0-1 1,0 0-1,0 1 1,1-1-1,-1 1 1,0-1-1,0 1 1,0-1-1,1 1 1,-1-1-1,0 1 1,0-1-1,1 1 1,-1 0 0,0-1-1,1 1 1,-1-1-1,1 1 1,0-1-1,15-4-421,-13 5 321,41-12-693,70-17 743,-109 28 218,1-1 0,-1 1 0,1 1 0,-1-1 0,1 1 0,-1-1 1,1 1-1,-1 1 0,1-1 0,-1 1 0,1 0 0,9 4 0,3 3 127,0 1-1,0 0 1,27 21-1,24 13-308,-39-28-149,47 14 1,-30-14-3112,-35-11 967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50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202 366 2496,'0'-12'2203,"0"12"-2050,0-1 0,0 1 1,0-1-1,0 1 1,0-1-1,-1 1 1,1-1-1,0 1 1,0-1-1,0 1 0,-1-1 1,1 1-1,0-1 1,0 1-1,-1 0 1,1-1-1,0 1 1,-1-1-1,1 1 1,0 0-1,-1-1 0,1 1 1,-1 0-1,1 0 1,-1-1-1,1 1 1,-1 0-1,1 0 1,-1-1-1,1 1 1,-1 0-1,-2 0 91,1-1 0,-1 1 0,1 0 0,-1 0 1,1 0-1,-1 1 0,-3 0 0,-4 1 197,1 1 1,1 0-1,-17 7 1,6 2 52,0 0 1,1 1 0,-20 18-1,36-29-481,0 0-1,0 1 1,0-1-1,1 1 1,-1-1-1,1 1 1,-1-1-1,1 1 1,0 0-1,0 0 1,0-1-1,0 1 1,0 0-1,1 0 1,-1 0-1,1 0 0,0 0 1,0 0-1,0 0 1,1 4-1,-1-5 21,0 1-1,1 0 1,0-1-1,-1 1 0,1-1 1,0 1-1,0-1 1,1 1-1,-1-1 0,0 0 1,1 0-1,-1 0 1,1 0-1,0 0 1,0 0-1,0 0 0,0 0 1,0 0-1,0-1 1,0 1-1,1-1 0,-1 0 1,4 2-1,-3-3 26,-1 1-1,0-1 1,1 0-1,-1 0 0,1 0 1,-1-1-1,1 1 1,-1 0-1,0-1 1,1 0-1,-1 1 1,0-1-1,1 0 1,-1 0-1,0 0 0,0 0 1,0-1-1,0 1 1,0-1-1,2-1 1,8-7 118,-1 0-1,10-13 1,-16 18-134,-5 4-38,8-6 42,-1-1-1,0 0 1,-1 0-1,0 0 1,-1-1-1,1 0 1,6-16-1,-4 0-21,-2 0 1,0 0-1,-1 0 0,-2-1 0,-1 0 0,-1 1 1,-1-1-1,-1 0 0,-1 0 0,-1 1 0,-2-1 1,-13-44-1,18 69-38,-1-1 0,1 1 0,0 0-1,-1 0 1,0-1 0,1 1 0,-1 0 0,0 0 0,1 0 0,-1 0 0,0 0 0,0 0 0,-1-1 0,1 2 10,1 0 1,0-1-1,-1 1 1,1 0-1,0 0 1,-1 0-1,1 0 1,0 0-1,-1 0 1,1 0-1,0 0 1,-1 0-1,1 0 0,0 0 1,-1 0-1,1 0 1,0 0-1,-1 0 1,1 1-1,0-1 1,-1 0-1,1 0 1,0 0-1,-1 0 1,1 1-1,0-1 1,0 0-1,-1 0 1,1 1-1,-3 2 17,1 0 1,1 0-1,-1 0 0,0 0 0,1 0 0,-1 0 0,-1 6 0,-5 24 211,1-1-1,1 1 0,2 0 1,1 1-1,2-1 0,1 1 1,5 37-1,-1-45-102,2 1 1,0-2-1,15 37 0,-21-60-236,1-1-1,-1 1 0,1-1 0,0 1 1,0 0-1,0-1 0,0 1 1,0-1-1,0 0 0,0 1 0,0-1 1,0 0-1,1 0 0,-1 1 0,0-1 1,1 0-1,-1 0 0,1-1 0,-1 1 1,1 0-1,0 0 0,-1-1 1,4 2-1,0-2-987,0 0 0,0 0 1,0 0-1,-1-1 0,1 0 0,0 0 0,6-2 1,12-1-1938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51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6 6400,'-10'-5'7373,"15"16"-5290,-2-5-1535,-1 0 0,-1 0 0,1 0 0,-1 1 0,0-1 1,-1 1-1,0 7 0,-5 47 914,1-25-878,-6 123-125,10-121-429,1-16 36,-4-7-1068,0-14-606,1-8-257,-2-26-3809,8 13 3349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51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25 124 4224,'-24'-4'5781,"41"-7"-1156,11-3-1928,13-9-659,-34 19-1519,-1 0 1,1 0 0,0 1-1,13-5 1,-18 8-427,0-1-1,1 1 1,-1-1-1,0 1 1,0 0 0,0 0-1,1 0 1,-1 0 0,0 0-1,0 0 1,0 0 0,1 1-1,-1 0 1,0-1 0,0 1-1,0 0 1,0 0 0,0 0-1,0 0 1,2 2 0,2 2 218,-1-1 1,1 0 0,0 0 0,0-1-1,0 1 1,9 2 0,-12-5-233,-1 0 0,1-1 0,-1 1 1,1-1-1,0 0 0,0 1 0,-1-1 0,1 0 0,0-1 0,-1 1 1,1 0-1,0-1 0,-1 0 0,1 1 0,-1-1 0,1 0 0,-1 0 1,1-1-1,2 0 0,57-38 315,-27 16-1417,-26 17-863,-7 6 1176,-1 0-1,0 0 0,1 0 0,-1 0 0,1 0 1,-1 0-1,1 1 0,2-2 0,3 2-1859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8:51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16 6976,'3'-15'11423,"-3"21"-10079,-8 11 416,-2 6-1024,-11 14 480,-3 3-704,-7 0-32,4-1-320,-9 1-96,9-3-32,-5-9-192,14 0 96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2.20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77 225 1408,'-8'4'3627,"8"-3"-3556,-1 0 1,1 0-1,0 1 1,-1-1-1,1 0 1,0 1-1,0-1 1,0 0 0,0 3-1,0 5 131,-25 118 1648,21-108-1656,0 3 136,0 0 0,-2-1 1,-13 35-1,15-38-22,5-16 13,1-10-198,8-28-40,-4 17-82,5-30 0,-11 35-60,0 12 33,0 1 0,0-1-1,0 1 1,0-1 0,0 1-1,0 0 1,0-1 0,0 1-1,0-1 1,1 1 0,-1 0-1,1-1 1,-1 1 0,1 0-1,-1-1 1,2 0 0,4-11 186,-2 9-61,1 0 0,-1 0 0,0-1 0,-1 0 0,1 0 0,4-8 0,-8 13-98,0 0 1,0-1-1,0 1 1,0 0-1,1 0 0,-1 0 1,0-1-1,0 1 0,0 0 1,1 0-1,-1-1 1,0 1-1,0 0 0,1 0 1,-1 0-1,0 0 1,0 0-1,1-1 0,-1 1 1,0 0-1,0 0 0,1 0 1,-1 0-1,0 0 1,1 0-1,-1 0 0,0 0 1,1 0-1,-1 0 0,0 0 1,1 0 8,2-1-4,0 0 0,-1 0 0,1 0 0,0-1 1,-1 1-1,0-1 0,1 0 0,-1 1 0,0-1 0,0 0 0,3-4 0,-1 0 195,1-1 1,5-13-1,1 0-158,-3 2-224,-6 14 123,-1 1 0,0 0 0,1 0 0,0 0 0,-1 0 1,5-4-1,4 28 415,0 9-202,-8-24-164,0 0-1,0 0 0,0 0 0,6 10 1,-4-10-6,0 0 1,0-1 0,0 0 0,9 9 0,-11-12 19,0-1 0,0 0 0,-1 1 0,1-1 1,0 0-1,0 0 0,0 0 0,0-1 0,0 1 0,1 0 0,-1-1 1,0 0-1,0 1 0,0-1 0,1 0 0,-1 0 0,0 0 0,0 0 1,3-1-1,3-1 27,1 0 1,-1-1-1,1 0 1,-1-1 0,0 1-1,0-2 1,-1 1-1,1-1 1,-1 0 0,0-1-1,0 1 1,-1-2-1,1 1 1,-1 0 0,-1-1-1,1 0 1,3-8-1,-8 13-7,0 1-1,0-1 0,0 1 1,0-1-1,-1 1 0,1-1 1,0 0-1,-1 1 0,0-1 1,1 0-1,-1 1 0,0-1 1,0 0-1,0 1 1,0-1-1,0 0 0,0 1 1,0-1-1,-1 0 0,1 1 1,0-1-1,-2-2 0,2 4-26,-1 0-1,1-1 0,0 1 0,-1 0 0,1-1 1,-1 1-1,1 0 0,-1 0 0,1 0 1,-1 0-1,1-1 0,-1 1 0,1 0 1,-1 0-1,1 0 0,-1 0 0,1 0 1,-1 0-1,1 0 0,-1 0 0,1 0 0,-1 1 1,1-1-1,-1 0 0,1 0 0,-1 0 1,1 0-1,-1 1 0,1-1 0,0 0 1,-1 1-1,1-1 0,-1 0 0,1 1 0,-21 14-149,17-11 129,-15 11-5,-13 11-35,-32 32 0,56-49 63,1 0 0,-1-2 0,0 1 0,-11 7 0,19-14 3,-1-1 1,1 0 0,0 0-1,-1 0 1,1 0 0,0 0-1,0 0 1,-1 0 0,1 0-1,0 1 1,-1-1 0,1 0-1,0 0 1,0 0 0,-1 0-1,1-1 1,0 1 0,-1 0-1,1 0 1,0 0 0,0 0-1,-1 0 1,1 0 0,0 0-1,-1 0 1,1-1 0,0 1-1,0 0 1,0 0 0,-1 0-1,1-1 1,0 1 0,-1 0-1,-5-11 241,3 7-127,-5-4-24,0 0 0,0 0 0,-15-10 0,14 11-176,0 1 1,1-2 0,-12-12 0,19 19 65,1 0 0,-1 0 1,0 0-1,1 0 0,-1 0 1,1 0-1,-1 0 1,1 0-1,0 0 0,-1 0 1,1 0-1,0 0 0,0 0 1,0 0-1,-1 0 1,1 0-1,1 0 0,-1 0 1,0 0-1,0-1 0,0 1 1,0 0-1,1 0 1,-1 0-1,0 0 0,1 0 1,-1 0-1,1 0 0,-1 0 1,1 0-1,0 1 1,-1-1-1,1 0 0,0 0 1,0 0-1,1 0 0,1-2-44,0 1-1,0 0 0,0 0 1,0 0-1,0 0 0,0 1 1,1-1-1,-1 1 0,6-1 1,9-1 11,-1 2 0,1 0 1,0 1-1,-1 0 0,20 4 1,34 1 43,10-1 1067,-83-4-993,-1 0 1,1 1-1,0-1 0,0 1 1,0 0-1,0-1 0,-2 2 1,-14 5-35,-9-3-36,0-1 0,-1-2-1,1 0 1,-28-4-1,-12 1 127,39 0-240,27 2 87,-1 0 0,1 0 1,-1 0-1,1-1 1,0 1-1,0-1 0,-1 1 1,1-1-1,0 1 1,0-1-1,-1 0 1,1 0-1,0 1 0,0-1 1,0 0-1,-1-2 1,2 3 9,0-1 0,0 1 0,0-1 0,0 1 0,0-1 1,0 1-1,0-1 0,1 1 0,-1-1 0,0 1 0,0-1 1,1 1-1,-1-1 0,0 1 0,1-1 0,-1 1 1,0 0-1,1-1 0,-1 1 0,1 0 0,-1-1 0,0 1 1,1 0-1,-1-1 0,1 1 0,0 0 0,14-8-262,8 1 155,0 1 0,0 1 0,35-2 0,-25 3 97,89-7-14,-5-4 582,-111 14-527,-5 1 47,0 0-1,0 0 1,-1 0-1,1 0 1,0-1-1,0 1 1,-1 0 0,1 0-1,0-1 1,0 1-1,-1 0 1,1-1-1,0 1 1,0-1 0,-16 0 597,-100 1-699,115 0 28,-1 0 1,1 0-1,0 0 0,-1 0 1,1 0-1,-1 0 1,1 0-1,0 0 0,-1 0 1,1 0-1,0 0 1,-1 0-1,1 0 0,0 0 1,-1-1-1,1 1 0,0 0 1,-1 0-1,1 0 1,0-1-1,-1 1 0,1 0 1,2-7-356,14-6-174,-13 11 503,105-69-345,-64 43 223,-3-8 654,-40 36-438,8 62 144,-7-29-66,-1-26-82,0 1-1,-1-1 1,0 15 0,-5 81 340,6-94-266,-1-8-139,0-22 176,0 18-134,-1-11-5,2-1 1,3-25-1,4-19 75,-7 47-245,-1 14-112,-3 57 553,-11 65 0,9-87-194,-3 7 190,4-31-203,2 0 1,0 0-1,0 13 1,-1-19 221,5-9-108,-2 2-193,0 0 0,0-1 0,0 1 1,1 0-1,-1 0 0,0 0 0,0 0 0,0 0 0,0-1 0,0 1 0,0 0 0,0 0 0,0 0 0,0 0 0,0-1 1,0 1-1,0 0 0,0 0 0,0 0 0,0 0 0,0-1 0,0 1 0,0 0 0,0 0 0,0 0 0,0 0 0,0-1 1,-1 1-1,1 0 0,0 0 0,0 0 0,0 0 0,0 0 0,0-1 0,0 1 0,0 0 0,-1 0 0,1 0 0,0 0 1,0 0-1,0 0 0,0 0 0,-1 0 0,-5-4 233,6 4-240,0 0 1,0 0-1,0 0 1,0 0 0,-1 0-1,1 0 1,0 0-1,0 0 1,0 0-1,0 0 1,0 0-1,0 0 1,0 0-1,0 0 1,0 0-1,0 0 1,0 0-1,0 0 1,0 0 0,0 0-1,0 0 1,0 0-1,0 0 1,0 0-1,0 0 1,0 0-1,0 0 1,0 0-1,0 0 1,0 0-1,0 0 1,0 0-1,0 0 1,0-1 0,0 1-1,0 0 1,0 0-1,0 0 1,0 0-1,0 0 1,0 0-1,0 0 1,0 0-1,0 0 1,0 0-1,0 0 1,0 0-1,0 0 1,0 0 0,0 0-1,0 0 1,0 0-1,0 0 1,0 0-1,-10 0-34,-11 6-11,15-3 73,1-1 0,-1 0-1,0-1 1,1 1 0,-1-1-1,0 0 1,0-1 0,-7 1-1,-72-10 86,-104 9-1349,213-8 720,25-4 419,-29 6 51,0 1 1,1 0-1,0 2 1,21-1-1,-1 4-28,-40 0 198,-1 3-85,0-1 0,-1 1 0,1-1 0,-1 1 0,0-1 0,0 0 0,0 1 0,0-1-1,0 0 1,0 0 0,-1 0 0,1 0 0,-1 0 0,1 0 0,-1 0 0,0 0 0,0 0 0,1-1 0,-2 1 0,1-1 0,-3 3 0,-6 2 44,0-1 0,0 0 0,-14 4 0,19-7-8,-11 5-24,0-1-1,0-1 1,-1-1-1,1-1 1,-1 0-1,-26 0 1,42-2-103,-1-1 0,1 0 0,0-1 1,0 1-1,-1 0 0,1-1 0,0 1 0,0-1 0,-4-1 1,5 1 13,1 1 0,-1-1 0,0 0 0,0 1 0,1-1 0,-1 0 0,0 1 1,1-1-1,-1 0 0,1 0 0,-1 0 0,1 0 0,0 0 0,-1 1 0,1-1 1,0 0-1,0 0 0,-1 0 0,1 0 0,0 0 0,0 0 0,0 0 0,0-2 1,0 3-26,13-5-64,2-1 60,23-6 0,-25 9-16,0-2-1,22-9 0,-26 9 77,1 0 0,0 0 0,1 1 0,-1 1 0,15-4 0,-18 5-76,-1 0 391,-6 7 4,-1-2-286,0-1 0,0 1 0,-1-1-1,1 1 1,-1-1 0,0 1 0,0-1 0,0 0 0,0 0 0,0 0 0,-3 2 0,-29 18-53,19-14 77,-61 48-71,60-46 58,-1-1-1,-29 12 1,39-18-70,-5 2-53,10-7 11,7-4-36,17-13 357,-21 18-213,-19 12 208,15-8-219,-1-1 1,0 1-1,0-1 0,0 0 1,0 0-1,0-1 0,0 1 1,0-1-1,0 0 0,-6 1 1,10-14-305,1 10 271,0 1-1,-1-1 1,1 0 0,0 1 0,1-1-1,-1 1 1,0-1 0,3-1 0,6-10-150,1-3 85,1 1 1,0 0-1,26-25 0,-3 4 37,-33 34 97,0-1-1,0 1 0,0 0 0,-1-1 0,1 0 1,-1 1-1,1-1 0,-1 0 0,0 0 1,2-4-1,-3 6-48,0 1-1,-1-1 1,1 1 0,0 0-1,0-1 1,0 1 0,0-1-1,0 1 1,-1 0 0,1-1-1,0 1 1,0-1 0,-1 1-1,1 0 1,0-1 0,-1 1-1,1 0 1,-1-1 0,-5-7 38,4-1 17,-1 1-147,1 0 0,0 1 0,1-1 0,-2-16 0,3 22 97,0 0 0,0 0-1,0 0 1,-1-1 0,1 1 0,-1 0 0,1 0 0,-1 0 0,0 0 0,0 0 0,0 1 0,0-1 0,0 0 0,0 0 0,0 0 0,-2-1 0,2 2-14,0 0 0,-1 0 1,1 1-1,0-1 1,0 0-1,0 1 0,0-1 1,-1 1-1,1-1 0,0 1 1,0-1-1,-1 1 0,1 0 1,0 0-1,-1 0 0,1 0 1,0 0-1,-1 0 0,1 0 1,0 0-1,-1 0 1,1 0-1,0 1 0,-1-1 1,1 1-1,-2 0 0,-9 5 86,6-3-60,0 0-1,1-1 0,-1 0 1,0 1-1,-1-2 0,1 1 1,0-1-1,-11 1 0,17-2-34,-1-1-1,1 1 0,-1 0 1,1 0-1,-1 0 0,1-1 1,-1 1-1,1 0 0,-1-1 1,1 1-1,0-1 1,-1 1-1,1 0 0,0-1 1,-1 1-1,1-1 0,0 1 1,-1-1-1,1 1 0,0-1 1,0 1-1,0-1 0,-1 1 1,1-1-1,0 1 1,0-1-1,0 0 0,0 1 1,0-1-1,0 1 0,0-2 1,0-24-197,1 18 205,-1 7-20,0 1 1,0-1-1,0 0 1,0 0-1,1 0 0,-1 0 1,0 0-1,1 0 1,-1 1-1,1-1 1,-1 0-1,1 0 0,-1 1 1,1-1-1,-1 0 1,1 0-1,0 1 1,-1-1-1,2 0 0,1-1-38,-1 0-1,1 1 1,0 0-1,-1-1 1,7-1-1,1 1-49,1-1 0,13 0 0,71-11 37,-80 11 132,1-1 1,-1-1-1,29-13 1,-34 15 140,-9 2-162,1 1 1,0-1-1,-1 0 0,1 1 0,0-1 0,-1 0 1,1 0-1,1-1 0,-3 1 42,0 1-61,0 0 0,0-1 0,0 1 0,0 0 0,-1-1 0,1 1 0,0 0 0,0-1 0,0 1 0,-1 0 0,1 0 0,0-1 0,0 1 0,-1 0 0,1 0 0,0 0 0,-1-1 1,1 1-1,0 0 0,-1 0 0,1 0 0,0 0 0,-1 0 0,1 0 0,0-1 0,-1 1 0,1 0 0,0 0 0,-1 0 0,1 0 0,0 0 0,-1 0 0,1 0 0,0 1 0,-1-1 0,1 0 0,-1 0 0,-19 4-69,15-3 102,-80 23-114,65-17 73,-2-1 0,1 0 1,0-2-1,-1 0 0,-25 0 1,26-7-242,21 3 145,8 15-918,-5-8 999,0 1-1,0-1 1,-1 1-1,0-1 0,0 1 1,0 9-1,0 1 56,-2 28 0,-1-20 7,0-12-50,-1 0-1,-1 1 0,0-1 1,-1 0-1,-8 19 0,10-28 35,-2 7 34,-1 1 0,-1-1 0,-9 18 0,13-24-216,-1 0 344,2-6-146,-7 12-90,8-8 70,0-3-60,14-7-660,3 0-266,0-1-1,0-1 1,-1-1 0,0 0 0,-1-1 0,0-1 0,-1 0 0,26-27 0,-7-8-1367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3.53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222 55 832,'-2'0'158,"0"-1"0,0 0 0,0 1 0,-1-1 1,1 1-1,0 0 0,0-1 0,0 1 0,0 0 0,0 0 0,0 1 0,0-1 0,0 0 1,0 1-1,-1-1 0,-1 2 0,1-2 164,-1 1-1,0-1 1,0 1 0,0-1 0,0 0 0,-5-1-1,-3 0 1571,26 1-1535,98-36 59,-94 33-265,-15 3-103,0-1 1,1 1-1,-1-1 1,1 0-1,-1 0 1,0 0-1,5-3 1,-7 3-51,0 1 1,-1-1-1,1 1 1,0 0-1,0-1 1,-1 1-1,1-1 1,0 1-1,0 0 0,0 0 1,4-3 998,-5 3-975,-8 10-14,5-7 13,0 0 0,0 1 0,-1-1-1,-6 5 1,-16 6-14,-1 0 1,-34 11-1,25-10 73,18-9-110,-30 7 0,-10 3-220,40-15-18,13-1 190,5 0 248,1-1-420,9-4 266,-2 1-50,1-1 0,-1 1 1,1 1-1,0-1 0,0 1 0,0 1 0,0 0 1,13-1-1,0 1-764,0 0 0,0-2 0,-1 0 0,33-12 0,-42 13 15,24-6-1660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4.69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46 27 1248,'-1'0'16,"0"0"1,1 0 0,-1 0-1,1 0 1,-1 0-1,0 0 1,1 0-1,-1 0 1,1 0-1,-1 0 1,1 0-1,-1 0 1,0 0-1,1 0 1,-1 0-1,1 1 1,-1-1 0,1 0-1,-1 1 1,1-1-1,-1 0 1,1 1-1,-1-1 1,1 0-1,-1 1 1,1-1-1,0 1 1,-1 0-1,-5 6 289,-17 17 3604,32-25-3717,0 0 1,0-1-1,1 0 0,8-3 1,22-4-190,-23 6 220,1-1 0,-1-1 0,22-9 0,-27 9-144,1 2 79,0 0 1,1 0-1,0 1 0,0 1 0,25 1 1403,-39 1-1542,-1 0 1,0 0-1,1 0 1,-1 1-1,0-1 1,0 0-1,0 0 1,0 0-1,0 0 0,-1 0 1,-1 2 27,-2 1 42,0 0-1,0-1 0,-1 1 0,0-1 0,1 0 0,-1-1 1,-8 3-1,-5 3 140,-85 32 1100,97-36-1208,-1-1 1,0 0 0,0-1-1,0 1 1,0-2 0,-1 1-1,-11 0 1,10-6-836,10 4 709,0-1 0,0 1 0,1 0 0,-1 0 0,0-1 0,0 1-1,0 0 1,0 0 0,0 0 0,1-1 0,-1 1 0,0 0 0,0 0 0,0 0-1,1-1 1,-1 1 0,0 0 0,0 0 0,0 0 0,1 0 0,-1 0 0,0 0-1,0 0 1,1-1 0,-1 1 0,0 0 0,0 0 0,1 0 0,-1 0 0,0 0 0,1 0-1,-1 0 1,10 1-67,-8-1 44,7-1 34,0 0 0,1-1 0,15-4-1,3-1 105,-7 4-1355,0-2 0,-1 0 0,1-1 0,-1-1-1,29-15 1,-17-1-1735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5.21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52 2496,'4'-1'4240,"2"-1"-4079,-1 0 1,1 1-1,10-1 0,4 1 1,0-2-1,-1 0 1,1-1 0,26-9 0,15-3 74,-51 15-443,0 0 0,18 0 0,-22 1-718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6.04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1 115 2304,'1'-6'1706,"-1"6"-1647,3 0 60,0 0 123,1 0 0,-1 0 0,1-1-1,-1 1 1,0-1 0,1 1 0,5-3-1,-6 2-144,0 0-1,1 0 1,-1 0-1,0 1 1,1 0-1,-1-1 0,1 1 1,4 1-1,14-2 98,36-8 98,-1-3 0,-1-2 0,66-26 0,-109 35-197,0 1 0,0 0 0,1 1 1,0 0-1,0 1 0,23 0 0,-36 3-57,5 3 47,-5-3 182,8 24 127,-5-16-398,-3-8 6,0 0 1,-1 0 0,1 0-1,-1 0 1,1 0-1,-1 0 1,0 0 0,1 0-1,-1 0 1,0 1-1,0 1 1,4 29-1838,-4-25 721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6.60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179 0 1472,'0'1'151,"0"0"-1,-1 0 1,1 0-1,0 0 1,-1 0-1,1 0 1,0 0-1,0 0 1,0 0 0,0 0-1,0 0 1,0-1-1,0 1 1,0 0-1,0 0 1,0 0-1,1 0 1,-1 1 0,1 8 679,-1 3-436,-1-1 1,-1 0-1,0 0 1,-1 0 0,0 0-1,-5 13 1,-35 69 1041,27-62-970,-13 37 0,-3 41 0,-7 21-313,65-165-7129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4736,'5'-11'1760,"-2"11"-1376,9-7-96,-2 7-320,7-5-32,-2-1-448,7 1 256,3-3-2112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6.99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72 0 1728,'0'0'789,"5"10"881,-7 14-465,-1 0-1,-1 0 1,-1-1 0,-12 34 0,3-8-680,4-15-375,5-19-67,0 0 0,1 1 0,1-1 0,-1 21 0,4-36-138,1 0 0,-1 0 0,1 0 0,-1 0 0,1 0 1,-1-1-1,1 1 0,-1 0 0,1 0 0,-1 0 0,1-1 0,-1 1 0,0 0 0,1-1 0,-1 1 1,1-1-1,10-11-1433,6-7 416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7.383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216 1 992,'0'0'42,"-1"0"0,0 0 0,0-1 0,0 1 0,0 0 0,0 0 0,0 0 0,0 0 0,0 1 0,0-1 0,1 0 0,-1 0 0,0 0 0,0 1 0,0-1 0,0 0 0,0 1 0,1-1 0,-1 1 0,0-1 0,0 1 0,1 0 0,-1-1 0,0 1 0,1-1 0,-1 1 0,1 0 0,-1 0 0,1-1 0,-1 1 0,1 0 0,-1 0 0,0 1 0,-10 13 1085,-13 14 895,10-13-1201,0 0 0,2 1 0,-21 34 0,14-9-645,1 1 0,-22 81 0,39-118-172,-3 11-991,4-16 892,0-1 0,0 1 0,0-1 1,0 1-1,0-1 0,0 1 1,0 0-1,0-1 0,0 1 0,1-1 1,-1 1-1,0-1 0,0 0 0,0 1 1,1-1-1,-1 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19.828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32 3 1824,'0'0'13,"0"-1"1,0 1-1,0 0 1,0 0-1,-1 0 0,1 0 1,0 0-1,0 0 1,0 0-1,0-1 1,0 1-1,0 0 0,0 0 1,-1 0-1,1 0 1,0 0-1,0 0 0,0 0 1,0 0-1,0 0 1,-1 0-1,1 0 0,0 0 1,0 0-1,0 0 1,0 0-1,-1 0 1,1 0-1,0 0 0,0 0 1,0 0-1,0 0 1,0 0-1,-1 0 0,1 0 1,0 0-1,0 0 1,0 0-1,0 1 1,0-1-1,0 0 0,-1 0 1,1 0-1,0 0 1,0 0-1,0 0 0,0 0 1,0 1-1,0-1 1,0 0-1,0 0 1,2 11 336,3 5 351,-2 9-70,-1-1 0,-1 1 1,-4 41-1,-2-19-123,-12 45 0,14-81-401,-1 6 173,-3 31 0,21-63 413,-10 11-542,-1 0 0,1 0-1,-1 0 1,4-5-1,12-14 132,-12 16-258,-1-1 1,0 0-1,-1 0 1,1 0-1,-1 0 0,5-13 1,-2 8 71,-5 11 246,-5 9-114,-18 38 173,12-30-1484,-9 24 0,16-35 197,-13 20-3545,1-7 2447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20.95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464 56 2080,'-4'-2'313,"0"1"0,0 0 1,0 0-1,0 1 0,-1-1 1,1 1-1,0 0 0,0 0 0,0 0 1,-6 1-1,-8 0 438,-65-6 1798,76 5-2473,1-1 1,-1 0-1,1 0 0,-9-3 0,8 2-2,1 0 0,0 1 1,-1 0-1,-8-1 0,8 3-14,0-1 0,0 1 0,0 1 0,0-1 0,0 1 0,0 0 1,1 1-1,-8 3 0,-13 4 146,-37 18 407,57-25-505,1 1-1,-1 1 1,1-1 0,-1 1-1,-7 8 1,14-12-105,0-1 1,0 0 0,-1 1 0,1-1 0,0 0-1,-1 0 1,1 0 0,0 1 0,-1-1-1,1 0 1,0 0 0,-1 0 0,1 0 0,-1 0-1,1 0 1,0 0 0,-1 1 0,1-1-1,0 0 1,-1 0 0,1-1 0,-1 1 0,1 0-1,0 0 1,-1 0 0,1 0 0,0 0-1,-1 0 1,1 0 0,-1-1 0,1 1 0,0 0-1,-1 0 1,1 0 0,0-1 0,0 1-1,-1 0 1,1 0 0,0-1 0,0 1 0,-1 0-1,1-1 1,0 1 0,0 0 0,0-1-1,-1 1 1,1-1 0,2-21-489,5 15 442,-7 7 32,1-1 0,0 0-1,0 1 1,0-1 0,-1 0 0,1 0-1,-1 0 1,1 1 0,0-1-1,-1 0 1,1 0 0,-1 0-1,0 0 1,1 0 0,-1 0-1,0-1 1,6-16 1206,-6 19-1172,0 0 1,0 1 0,0-1 0,0 0 0,-1 0 0,1 0-1,0 0 1,-1 0 0,1 0 0,0 0 0,-1 0 0,1 0-1,-1 0 1,0 0 0,1 0 0,-1 0 0,0 0 0,0 0-1,1-1 1,-1 1 0,0 0 0,0 0 0,0-1 0,0 1-1,0-1 1,0 1 0,0-1 0,0 1 0,0-1 0,0 0-1,-2 1 1,3-1-27,-1 0-1,1-1 0,-1 1 0,1 0 0,0-1 1,-1 1-1,1 0 0,-1-1 0,1 1 1,0 0-1,-1-1 0,1 1 0,0-1 1,0 1-1,-1-1 0,1 1 0,0 0 1,0-1-1,-1 1 0,1-1 0,0 1 1,0-1-1,0 0 0,-3-14-215,4 9 201,0 0-1,0 0 1,1 0-1,-1 0 1,1 1 0,1-1-1,-1 0 1,4-6 0,-15 76 380,8-62-662,1 0 0,-1 1 1,1-1-1,0 0 0,0 0 0,0 0 0,0 1 0,0-1 0,1 0 0,-1 0 0,1 0 0,-1 1 0,1-1 0,0 0 1,0 0-1,1 2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21.88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178 95 2304,'-6'7'787,"11"-5"-56,-3-2-513,0 0 0,1-1 0,-1 1 1,0 0-1,0-1 0,1 1 1,1-2-1,95-50 5622,-98 51-5785,0 1 1,0-1-1,0 0 1,0 1 0,-1-1-1,1 1 1,0-1-1,-1 0 1,1 0-1,0 1 1,-1-1 0,1 0-1,-1 0 1,1 0-1,-1 0 1,1 0-1,-1 0 1,1 0 0,-1 0-1,0 0 1,0 0-1,0 0 1,1 0-1,-1 0 1,0 0 0,0 0-1,-1-1 1,1 2-24,0-1 0,0 1 1,0-1-1,0 1 0,0-1 1,-1 1-1,1-1 0,0 1 1,0-1-1,-1 1 0,1 0 1,0-1-1,-1 1 0,1-1 1,0 1-1,-1 0 0,1-1 0,-1 1 1,1 0-1,-1 0 0,0-1 1,0 1-33,0-1 0,0 1 1,0 0-1,0 0 0,1 0 0,-1 0 1,0 0-1,0 0 0,0 0 1,0 0-1,0 1 0,0-1 0,0 0 1,0 1-1,0-1 0,-1 1 1,-23 11-95,-29 12 369,46-21-335,8-2 44,-1-1 1,0 1 0,0-1 0,0 1 0,0-1 0,0 1-1,0-1 1,0 0 0,0 1 0,1-1 0,-1 0-1,0 0 1,0 0 0,0 0 0,0 0 0,-1 0 0,1 0-1,0 0 1,0 0 0,1 0 0,-1-1 0,0 1-1,0 0 1,0-1 0,0 1 0,0-1 0,-1 0 0,2-1-54,0 0 1,1 0 0,-1-1-1,0 1 1,1 0 0,0 0-1,-1 0 1,1-1 0,0 1 0,2-2-1,7-11-17,-8 11 748,-6 3-351,3 1-257,1 0 1,-1 0-1,0 0 1,0 0 0,0 0-1,0 0 1,0 0 0,0 0-1,0 0 1,0 0 0,1 0-1,-1 1 1,0-1 0,-1 1-1,-25 8 464,14-5-113,-22 10 0,22-8-288,0-1 0,-1-1 0,-23 4 0,24-5-222,13-3 82,0 0 1,0 0-1,-1 0 1,1 0-1,0 0 0,0 1 1,-1-1-1,1 0 1,0 0-1,-1 0 0,1 0 1,0 0-1,0 0 1,-1 0-1,1 0 1,0 0-1,-1 0 0,1 0 1,0 0-1,0-1 1,-1 1-1,1 0 0,0 0 1,-1 0-1,1 0 1,0 0-1,0-1 1,-1 1-1,1 0 0,4-7-1388,16-10-1519,7-2 493,11-1-2160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22.65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373 0 1056,'-4'2'249,"2"-1"-83,0 0-1,-1 0 1,1 0-1,0 0 1,0 0-1,-1 1 1,1-1-1,-3 4 1,2-3 238,-1 1 0,0-1 0,0 0 0,0 0 1,0 0-1,-8 2 0,-12 6 697,14-6-706,1-1 0,-1 0-1,-20 3 1,-17 6 538,41-10-803,-14 6 457,1-1 0,-1-1 0,0-1 1,0 0-1,-40 2 0,59-7-549,1 0-1,-1 0 1,1 0-1,-1 0 1,1 0-1,-1 0 1,0 0-1,1 0 1,-1 0-1,1 0 1,-1-1-1,1 1 1,-1 0-1,1 0 1,-1-1-1,1 1 1,-1 0-1,1-1 1,-1 1-1,0-1 1,1 1-39,0 0 1,0 0 0,0 0-1,0 0 1,0 0 0,0-1 0,0 1-1,0 0 1,0 0 0,0 0 0,0 0-1,0 0 1,0 0 0,-1 0 0,1 0-1,0 0 1,0 0 0,0 0 0,0 0-1,0 0 1,0 0 0,0 0 0,0 0-1,0 0 1,-1 0 0,1 0 0,0 0-1,0 0 1,0 0 0,0 0 0,0 0-1,0 0 1,0 0 0,0 0-1,0 0 1,-1 0 0,1 0 0,0 0-1,0 0 1,0 0 0,0 0 0,0 0-1,0 0 1,0 0 0,0 0 0,0 1-1,0-1 1,0 0 0,0 0 0,0 0-1,0 0 1,-1 0 0,1 0 0,9-6-130,0 0 0,0 0 0,0 1 0,0 0 0,1 0 0,14-4 1,68-20-4706,-42 16 1752,-1-2 134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4 2144,'-6'-4'5738,"-2"6"-4695,0 1-352,-15 6 213,-38 19 0,51-23-673,-18 15 0,8-6-43,3-2-36,1 0 0,1 2 0,0 0 0,1 0 0,0 1 0,1 1 0,-14 23 0,-12 26 289,-33 79 0,71-142-437,-15 36 212,-18 70 0,19-58 8,9-32-119,1 0 1,1 0 0,1 1 0,1-1 0,0 1 0,2 35 0,3 10-38,-2-18 45,0-16 94,-1-13-158,0-1-1,2 1 0,4 21 0,-2-22 35,2 33 0,-5-33-22,1 0-1,5 19 0,-4-23-23,2 5 187,5 34 0,-8-44-188,-1 1-1,1 0 1,0 0-1,1-1 1,0 1 0,6 10-1,26 40 233,-31-53-230,26 32 114,-24-32-144,-1 0 1,0 1-1,-1-1 0,1 1 0,-1 0 1,-1 1-1,1-1 0,-1 1 0,5 12 0,-1 16 88,0-1 0,-3 1 0,1 53 0,-5-61-15,1 4-38,-2 1-1,-1-1 1,-8 43-1,4-46 50,5-20-7,0 1 0,-1-1 0,-1 0 0,-5 14 0,-1-7-13,0 0-1,-1-1 0,-1-1 0,-23 24 0,-12 14 128,30-29-83,2 0 1,0 0-1,1 1 0,-10 29 1,-33 102-48,35-89 176,12-33-180,7-22-3,-1-1 0,0 1-1,0-1 1,-6 11-1,-4 6 137,10-19-175,-1-1 0,1 1 0,-1-1 0,0 0 0,-8 10 0,12-16-201,-1 0-1,1 0 0,-1 1 0,1-1 1,-1 0-1,1 0 0,-1 1 1,1-1-1,-1 0 0,1 0 0,-1 0 1,1 0-1,-1 0 0,1 0 0,-1 0 1,1 0-1,-1 0 0,1 0 1,-1 0-1,1 0 0,-1 0 0,1-1 1,-1 1-1,1 0 0,-1 0 0,1 0 1,-1-1-1,1 1 0,0 0 0,-1-1 1,1 1-1,-1 0 0,1-1 1,0 1-1,-1 0 0,1-1 0,0 1 1,-1-1-1,-1-3-2258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13 454 3136,'-1'-3'522,"0"0"1,1-1 0,0 1-1,0 0 1,0 0-1,1-6 1,-1 6-147,0 0 0,1 1 0,-1-1 0,0 0 0,-1 0 0,1 1 0,0-1 0,-1 0 0,0-2 0,-6-3 887,5 7-1028,4 4-175,-1-2-130,4 23 646,-1 307 3723,-7-375-3654,6 17-678,2-44-126,-5 64 156,1-1 1,0 1-1,1-1 0,0 1 0,4-10 1,-3 9-71,0-1 0,2-17 0,-4 23 29,-1 0-1,1 1 0,0-1 1,-1 0-1,1 1 0,0-1 1,1 1-1,-1-1 0,0 1 0,1 0 1,1-3-1,5-7-496,-8 12 535,0 0 0,0 0 0,0-1 0,1 1 1,-1 0-1,0 0 0,0 0 0,0 0 0,0 0 0,0 0 0,0 0 0,0-1 0,0 1 0,1 0 0,-1 0 0,0 0 1,0 0-1,0 0 0,0 0 0,0 0 0,1 0 0,-1 0 0,0 0 0,0 0 0,0 0 0,0 0 0,0 0 0,1 0 0,-1 0 1,0 0-1,0 0 0,0 0 0,0 0 0,0 0 0,1 0 0,-1 0 0,0 0 0,0 0 0,0 0 0,0 0 0,0 0 0,1 1 1,-1-1-1,0 0 0,0 0 0,0 0 0,0 0 0,0 0 0,0 0 0,0 0 0,0 1 0,1-1 0,5 12-38,3 16 146,-5-11-43,0 1 0,-1-1-1,0 30 1,5 41 442,-8-85-463,1-1 1,-1 0-1,1 0 0,-1 0 1,1 1-1,0-1 0,0 0 0,2 3 1,2 8 85,-5-12-99,0-1-1,0 1 1,1 0-1,-1 0 1,0-1-1,0 1 0,1 0 1,-1-1-1,0 1 1,1 0-1,-1-1 0,1 1 1,-1 0-1,1-1 1,-1 1-1,1-1 0,-1 1 1,1-1-1,0 1 1,-1-1-1,1 1 1,0-1-1,1 1 0,-1-1 39,1 0 0,-1 1-1,1-1 1,-1 0 0,1 0 0,-1 0-1,1 0 1,-1-1 0,1 1-1,-1 0 1,3-1 0,1-1 63,0 0 0,0 0 1,-1 0-1,1-1 0,7-5 0,0-3-32,-1-1-1,0 0 0,17-25 0,-26 35-66,32-55 176,-27 45-199,-1 0-1,0 0 1,4-16-1,-2 7 106,-5 14-74,-2 4-65,1-1 0,-1 1 1,0-1-1,0 1 0,-1-1 1,1 1-1,-1-1 1,0 0-1,0-6 0,-19 98-1970,16-61 2112,2 34 0,1-58-112,0 9-11,1 21 63,-1-31-45,1-1 0,-1 1 0,1 0-1,0 0 1,-1 0 0,1-1 0,0 1 0,0 0 0,0-1 0,0 1 0,1-1 0,-1 1 0,0-1 0,3 3-1,0-2 51,-1 0-1,1 0 0,0 0 0,0 0 0,-1-1 0,1 1 0,0-1 0,0 0 0,1 0 0,-1-1 0,0 1 1,0-1-1,0 0 0,0 0 0,0 0 0,1-1 0,-1 1 0,0-1 0,0 0 0,0 0 0,0 0 0,0-1 1,0 0-1,-1 1 0,1-1 0,0-1 0,-1 1 0,4-3 0,1-2 50,0-1-1,-1 0 1,0 0-1,-1-1 1,1 0-1,7-15 1,23-62-139,-36 83 31,3-9-86,-1 0-1,-1 0 1,0 0 0,0 0-1,-1-1 1,-2-20-1,-7 66-871,6-23 937,-13 60-77,13-59 118,1 0-1,1 0 0,-1 0 0,3 17 0,-1 12 11,-2-35-9,1 0 0,0 0 0,0 0-1,0 0 1,1 0 0,0-1 0,0 1-1,0 0 1,0 0 0,3 5 0,1 2 75,4 5 94,-9-17-178,1 1-1,-1 0 1,1-1-1,-1 1 0,1-1 1,-1 1-1,1-1 1,-1 0-1,1 1 0,0-1 1,-1 0-1,1 1 1,0-1-1,-1 0 0,1 0 1,0 1-1,-1-1 1,1 0-1,0 0 0,1 0 1,-2 0 363,9-1 27,-5 0-357,0-1 0,0 0 0,0 0 0,0-1 1,-1 1-1,1-1 0,-1 0 0,1 0 0,-1 0 0,0 0 0,3-5 0,-3 5-59,18-20-16,29-47 0,-48 67-5,19-23-280,-21 26 311,0-1 0,1 0 0,-1 1 1,1-1-1,0 1 0,-1-1 1,1 1-1,-1-1 0,1 1 0,0-1 1,-1 1-1,1 0 0,0-1 1,0 1-1,-1 0 0,1-1 0,0 1 1,0 0-1,-1 0 0,1 0 0,0 0 1,0 0-1,0 0 0,-1 0 1,1 0-1,0 0 0,0 0 0,0 0 1,-1 1-1,1-1 0,0 0 1,0 1-1,1 0 0,49 41-229,-49-41 742,-2-20 149,0 18-669,-1-1 1,1 1-1,0 0 0,-1 0 1,1 0-1,-1 0 0,1 0 0,-1-1 1,1 1-1,-1 0 0,0 0 1,0 1-1,1-1 0,-1 0 1,0 0-1,0 0 0,0 0 0,0 1 1,0-1-1,-2-1 0,2 2-11,1 0 0,-1 0-1,0 0 1,1 0-1,-1 0 1,0 0 0,1 1-1,-1-1 1,0 0-1,0 0 1,1 0 0,-1 1-1,1-1 1,-1 0-1,0 1 1,1-1 0,-1 1-1,1-1 1,-2 1-1,-15 18-189,13-15 201,1 1 0,-1 1 1,1-1-1,0 0 0,1 1 0,0-1 0,-3 8 0,4-6-2,1 0 0,-1 1 0,1-1-1,0 0 1,1 0 0,1 9 0,2 20 84,-4-32-61,0-1 0,0 1 0,1-1 0,0 1 0,0-1 0,0 0 1,0 1-1,2 3 0,-2-5 7,0 0-1,0-1 1,0 1 0,0-1 0,0 1-1,0-1 1,0 1 0,1-1 0,-1 0-1,1 1 1,-1-1 0,1 0 0,-1 0 0,1 0-1,2 1 1,-1-1 14,0-1-1,1 1 1,-1-1 0,0 0-1,0 0 1,0 0 0,0 0-1,1-1 1,-1 1 0,0-1-1,0 0 1,0 0 0,0 0-1,0 0 1,4-3 0,7-3 42,-2-1 1,13-10 0,-9 7 70,2-3-103,0 0 1,-2-1-1,0-1 1,17-20-1,-7 4 47,32-52 0,15-42-152,-25 42 158,-32 55-96,0 0 0,21-59 0,-33 74-25,0 0 1,0-1 0,-1 0 0,-1 1-1,-1-1 1,0 0 0,-1 0-1,-2-23 1,1 35 17,1 0-87,0-1 0,-1 1 1,0 0-1,1-1 0,-1 1 0,0 0 0,-3-4 1,4 6 75,-1 0 0,0 1 0,1-1 0,-1 0 0,0 1 0,1-1 0,-1 1 1,0 0-1,0-1 0,0 1 0,1-1 0,-1 1 0,0 0 0,0 0 1,0 0-1,0-1 0,0 1 0,1 0 0,-1 0 0,0 0 0,0 0 0,0 0 1,0 0-1,0 1 0,0-1 0,1 0 0,-1 0 0,0 1 0,0-1 0,0 0 1,0 1-1,-5 2-6,2-1 1,-1 1 0,0 0-1,0 0 1,1 1 0,0-1-1,0 1 1,0 0-1,0 0 1,-4 7 0,-3 4-12,-17 30 0,18-26 7,0 0 0,0 1 0,2 1 0,1-1 0,0 1 0,2 0 0,-6 41 0,7-1 189,2 0-1,10 97 0,-6-147-161,0-1 0,0 0 0,1 0 0,0 0-1,1 0 1,8 14 0,-10-18 30,2-1 0,-1 0 0,0 0 0,1 0 0,0-1 0,0 1 0,1-1 0,-1 0 0,1 0 0,0 0 0,0-1-1,8 5 1,-9-7 18,-1 0 0,1-1 0,0 1 0,-1-1-1,1 0 1,3 0 0,9 1 111,-11-1-118,0 1-1,1-1 1,-1-1 0,0 1 0,0-1 0,1 1 0,-1-2-1,0 1 1,0 0 0,0-1 0,0 0 0,0 0 0,-1-1 0,1 1-1,0-1 1,4-4 0,-3 2-1,0 0 1,-1 0-1,0-1 0,0 1 0,-1-1 1,1 0-1,-1-1 0,-1 1 0,1-1 1,4-11-1,-5 8-23,-1 0 0,1 0 0,-2 0 0,1 0 0,-1-16 0,-6-51-175,5 76 123,-1-1 0,1 0 0,-1 0 0,1 0 0,-1 1 0,0-1 0,1 0 0,-1 0 0,0 1 0,0-1 0,-2-1 0,2 2 24,1 1 0,0-1-1,-1 1 1,1 0 0,-1-1 0,1 1 0,0 0 0,-1-1 0,1 1 0,-1 0-1,1-1 1,-1 1 0,1 0 0,-1 0 0,1 0 0,-1 0 0,1 0 0,-1-1 0,1 1-1,-1 0 1,1 0 0,-1 0 0,0 0 0,1 0 0,-1 1 0,1-1 0,-1 0 0,1 0-1,-1 0 1,1 0 0,-1 1 0,1-1 0,-1 0 0,1 0 0,-1 1 0,1-1 0,0 0-1,-1 1 1,1-1 0,-1 1 0,-5 6-17,0 0 0,1 1 0,0-1 0,0 1-1,0 1 1,1-1 0,-6 17 0,4-4 63,0 1-1,-4 26 1,8-35-50,0 1-1,1-1 1,0 1-1,1 0 1,2 15-1,-1-21-15,-1-6 41,0 0 0,1 1 0,-1-1 0,0 0 0,1 1 0,-1-1 0,1 0-1,0 0 1,0 0 0,0 1 0,0-1 0,0 0 0,0 0 0,3 3 0,1-1 11,-4-2 20,1-1 0,-1 0 0,0 0 0,1 0 0,-1 0 0,1 0 0,0 0 0,-1 0 0,1-1 0,0 1 0,2 0 0,-4-1-28,35 4 274,-33-4-267,0 0-1,1 0 1,-1 0-1,0-1 1,1 1 0,-1-1-1,0 1 1,1-1-1,-1 0 1,0 0 0,0 0-1,4-2 1,8-6 35,-9 6 11,-1 0 0,0 0 0,0 0 0,0-1 0,5-5 0,2-3 58,-4 5-96,-1-1 1,0 1-1,5-10 1,4-9-23,-2 0 1,0-1-1,14-43 0,-20 50-13,-4 12-61,0 0 1,-1 0-1,0 0 1,0 0-1,0-11 0,-2 18-135,-5 38-243,1-11 412,-6 35 33,0 13 6,9-67-5,0 5 40,0 1 1,1 0 0,1 0-1,0 0 1,3 17-1,-4-29-27,0-1-1,0 0 0,1 1 0,-1-1 0,0 0 1,0 1-1,0-1 0,0 0 0,0 0 1,1 1-1,-1-1 0,0 0 0,0 1 0,1-1 1,-1 0-1,0 0 0,0 0 0,1 1 0,-1-1 1,0 0-1,1 0 0,-1 0 0,0 0 1,1 1-1,-1-1 0,0 0 0,1 0 0,-1 0 1,0 0-1,1 0 0,-1 0 0,15-4 234,15-17 221,-29 20-436,22-19 111,-1-1 0,31-38 0,-44 47-129,-1 1 0,10-20 1,0 0-333,-13 22-326,-9 18 298,-2 16 203,1-7 97,-5 32 1,9-45 49,1 0 1,0 1 0,0-1-1,0 1 1,0-1 0,1 0-1,0 1 1,0-1 0,1 0-1,3 8 1,-3-8 31,1 0 1,-1 0-1,2 0 1,-1 0-1,0 0 0,1-1 1,0 0-1,0 0 1,0 0-1,7 5 0,-8-7 14,0-1 0,0 1 0,0 0 0,0-1 0,0 0 0,0 0-1,1 0 1,-1 0 0,0 0 0,1-1 0,-1 1 0,1-1 0,-1 0 0,1 0 0,-1 0-1,1 0 1,-1-1 0,6-1 0,-1-1 20,-1 0-1,0 0 1,1 0-1,-1-1 1,-1 0 0,1-1-1,0 0 1,-1 0 0,0 0-1,0-1 1,-1 1-1,0-1 1,0-1 0,0 1-1,0-1 1,4-10 0,5-12-64,-1 0 1,16-57 0,-20 54-66,10-42-43,-9 31-419,-8 38-24,1 11 347,0 12 203,-3-17-6,8 49 70,2 21-115,-7-40 133,-2 0 1,-1 0-1,-8 60 0,7-85-18,-1 0 0,1 0 0,-1 0 0,0 0-1,-1-1 1,1 1 0,-1-1 0,-4 6 0,6-10-44,0 0 1,0 0-1,0 0 1,0-1-1,0 1 0,0 0 1,-1 0-1,1-1 1,0 1-1,-1-1 1,1 1-1,0-1 1,-1 0-1,1 0 1,0 1-1,-1-1 1,1 0-1,-1 0 0,1 0 1,0 0-1,-1-1 1,1 1-1,-1 0 1,-1-1-1,-4-1 25,0-1-1,0 0 1,-10-6-1,7 4-95,-7-10-55,17 15 110,0 0 1,0 0-1,0 0 0,-1 0 1,1 0-1,0 0 0,0 0 1,0 0-1,0 0 0,0 0 1,0 0-1,0 0 0,0 0 1,0 0-1,-1-1 0,1 1 1,0 0-1,0 0 0,0 0 0,0 0 1,0 0-1,0 0 0,0 0 1,0 0-1,0 0 0,0-1 1,0 1-1,0 0 0,0 0 1,0 0-1,0 0 0,0 0 1,0 0-1,0 0 0,0 0 1,0-1-1,0 1 0,0 0 1,0 0-1,0 0 0,0 0 1,0 0-1,0 0 0,0 0 1,0 0-1,0-1 0,0 1 1,0 0-1,0 0 0,1 0 1,-1 0-1,0 0 0,0 0 0,0 0 1,0 0-1,0 0 0,0 0 1,0 0-1,0 0 0,0 0 1,1 0-1,-1 0 0,0-1 1,0 1-1,0 0 0,12 1 317,17 7 272,-6 1-96,1-2 0,45 9 0,-61-15-481,-1 0 0,1 0 1,-1-1-1,1 0 0,-1-1 0,1 0 1,-1 0-1,1-1 0,-1 1 1,0-1-1,0-1 0,0 0 1,9-4-1,-10 3-441,0 1 0,0-1 0,0-1 0,-1 1 0,7-8 0,11-16-4523,-1 3 1435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9:59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76 155 3072,'-19'-29'1365,"19"28"-1369,-5-7 505,1 0 0,0 0 0,1-1 0,-3-9 0,1 2 1192,-1 1-1,-14-26 1,20 41-1684,0 0 0,0 0 0,0 0 0,0 0 0,0 0 0,0 0 0,0 0 0,0 0 1,0 0-1,0-1 0,0 1 0,0 0 0,0 0 0,0 0 0,0 0 0,-1 0 0,1 0 0,0 0 1,0 0-1,0 0 0,0 0 0,0 0 0,0 0 0,0 0 0,0-1 0,0 1 0,0 0 0,0 0 1,0 0-1,-1 0 0,1 0 0,0 0 0,0 0 0,0 0 0,0 0 0,0 0 0,0 0 0,0 0 1,0 0-1,0 0 0,0 0 0,-1 0 0,1 0 0,0 0 0,0 0 0,0 0 0,0 0 0,0 0 1,0 0-1,0 0 0,0 1 0,0-1 0,0 0 0,-1 0 0,1 0 0,1 7 356,111 200 2099,-91-169-2246,-1 1-1,-2 1 1,14 45-1,30 131 187,-32-104-46,47 215 399,-72-295-653,93 448 736,-84-426-637,10 44 400,-23-83-2039,-1-15 1290,0 1 0,-1-1 0,1 0 0,0 1 0,0-1 0,0 0 0,-1 0 0,1 0 0,0 1 0,0-1 0,-1 0 0,1 0 0,0 0 0,-1 0 0,1 1-1,0-1 1,0 0 0,-1 0 0,1 0 0,0 0 0,-1 0 0,1 0 0,0 0 0,-1 0 0,1 0 0,0 0 0,-1 0 0,1 0 0,0 0 0,-1 0 0,1 0 0,0 0-1,0 0 1,-1-1 0,1 1 0,0 0 0,-1 0 0,1 0 0,0 0 0,-1-1 0,-7-2-2227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00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266 129 2496,'-2'-5'284,"0"1"22,0 0 0,0-1 1,1 1-1,-1 0 0,1-1 1,0 1-1,0-1 0,1 1 1,-1-1-1,2-8 0,-1 10 96,0 0 1,0 0-1,-1 0 0,1 0 0,0 0 1,-2-5-1,0-11 2126,2 19-2476,0 0-1,0 0 1,0 0 0,0-1-1,0 1 1,0 0-1,0 0 1,1 0 0,-1-1-1,0 1 1,0 0 0,0 0-1,0-1 1,0 1 0,0 0-1,0 0 1,0-1 0,0 1-1,0 0 1,0 0-1,-1 0 1,1-1 0,0 1-1,0 0 1,0 0 0,0-1-1,0 1 1,0 0 0,0 0-1,-1-1 1,1 1-9,0 0 1,-1 0 0,1 0-1,0 0 1,-1 0-1,1 1 1,0-1-1,0 0 1,-1 0-1,1 0 1,0 0-1,-1 0 1,1 0 0,0 0-1,0 1 1,-1-1-1,1 0 1,0 0-1,0 0 1,0 1-1,-1-1 1,1 0 0,0 0-1,0 1 1,0-1-1,0 0 1,-1 0-1,1 1 1,0-1-1,0 0 1,0 0 0,0 1-1,0-1 1,0 1-1,-60 139 2265,41-91-1934,-2 0 0,-28 46-1,17-40-150,-17 26 936,44-75-575,2-10 147,3-10-313,26-63-87,50-169-614,-31 130 486,-43 112-223,0 0-1,0 1 1,1-1 0,-1 0 0,6-5 0,-8 8 18,1 0 0,0 0 0,0 0 1,0 0-1,0 0 0,0 1 0,0-1 1,1 0-1,-1 1 0,0-1 0,0 1 0,0-1 1,1 1-1,-1 0 0,0-1 0,0 1 1,1 0-1,-1 0 0,0 0 0,1 0 0,-1 0 1,0 0-1,1 0 0,1 1 0,5 2 3,1 1 0,-1 0-1,1 0 1,-1 1 0,14 10 0,34 34-69,-50-43 46,14 14 59,-1 0 1,0 1-1,-2 1 0,-1 1 1,-1 0-1,18 35 0,-27-45 40,-2-8 14,-1 1 0,-1-1 1,1 1-1,-1 0 1,2 8-1,-3-12-66,-1-1 0,0 0 1,0 1-1,0-1 0,0 1 0,0-1 1,0 0-1,0 1 0,-1-1 0,1 1 0,0-1 1,-1 0-1,1 0 0,-1 1 0,0-1 1,1 0-1,-1 0 0,0 1 0,0-1 0,1 0 1,-1 0-1,0 0 0,0 0 0,0 0 1,0 0-1,-1-1 0,1 1 0,0 0 0,-2 1 1,-10 4 34,-1 0 1,1-1 0,-1 0 0,-27 5 0,-61 4 289,40-6-258,-25 6-1996,74-13-960,11 3 848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3072,'47'0'1120,"-27"0"-864,6 0-64,-10 5 448,5-5-384,4 0-160,5 3-96,12-3-2272</inkml:trace>
  <inkml:trace contextRef="#ctx0" brushRef="#br0" timeOffset="1">733 80 4064,'0'-3'1504,"8"-2"-1184,5-5-64,4 2-576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29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 9728,'-13'-12'4384,"3"12"-3808,5 0 2271,2 0-1951,6 0-544,7 0-2304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12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379 480 1312,'-1'0'277,"1"-1"0,0 1 1,-1-1-1,1 1 0,0-1 0,-1 1 1,1 0-1,-1-1 0,1 1 0,-1-1 1,1 1-1,-1 0 0,1-1 0,-1 1 1,1 0-1,-1 0 0,1 0 0,-1-1 1,0 1-1,1 0 0,-1 0 0,0 0 1,-20-3-384,15 2 768,-8-2-305,0 0-1,-1 1 1,1 1 0,-1 1-1,1 0 1,-1 0 0,-28 6-1,34-3-280,0 0-1,1 1 1,-1-1-1,1 1 1,0 1-1,0 0 1,0 0-1,1 1 1,-1-1-1,1 2 1,1-1-1,-11 13 1,7-3 75,0 0 0,1 0 1,0 1-1,2 1 0,-9 26 1,14-39-138,-3 9 71,1 1 0,1 0 0,0 0-1,1 0 1,0 0 0,1 1 0,1-1-1,2 21 1,-1-29-36,0 1-1,0-1 1,1 0-1,0 1 1,0-1-1,1 0 1,0 0-1,0 0 1,0-1 0,1 1-1,0-1 1,1 0-1,-1 0 1,1 0-1,0-1 1,1 1-1,-1-1 1,11 6 0,-13-9 9,1 0 1,-1 0-1,1-1 1,0 1-1,-1-1 1,1 0-1,0-1 1,0 1-1,0 0 1,0-1-1,0 0 1,6-1-1,4 0 113,0-1 0,16-5 0,-25 5-132,27-8 143,0-2 0,41-22 0,-72 34-179,24-13 101,0-2 0,-1 0 0,0-2 0,-1 0 0,-2-2 0,1 0 0,30-38 0,-48 52-74,13-17 82,-17 20-134,1 1 0,0 0 0,-1-1 0,1 1 1,-1 0-1,0-1 0,0 1 0,1-1 0,-1 1 0,0-1 1,0 1-1,0-1 0,0 1 0,0 0 0,-1-1 0,1-1 0,0 3 10,-1 0 0,1-1 0,0 1 0,0 0 0,0 0 0,0-1 0,-1 1 0,1 0 0,0 0 0,0 0 0,-1 0 0,1-1 0,0 1 0,0 0 0,-1 0 0,1 0 0,0 0 0,0 0 0,-1 0 0,1-1 0,0 1 0,0 0 0,-1 0 0,1 0 0,0 0 0,-1 0 0,1 0 0,0 0 0,0 0 0,-1 0 0,1 1 0,0-1 0,-1 0 0,1 0 0,0 0 0,0 0 0,-1 0 0,1 0 0,0 1 0,0-1 0,-1 0 0,1 0 0,0 0 0,0 0 0,0 1 0,-1-1 0,1 1 0,-14 11-323,6-2 261,1-1 0,0 1 0,1 0 0,0 1 0,0-1 0,1 1 1,1 0-1,0 1 0,-4 17 0,6-22 85,1-1 0,1 1 0,-1-1 0,1 1 0,0 0 0,1-1 0,0 1 0,0 0 1,0-1-1,1 1 0,0-1 0,0 0 0,0 0 0,1 0 0,0 0 0,0 0 0,1 0 0,-1-1 0,6 6 0,-3-4 38,1 0 0,0 0-1,1-1 1,-1 0 0,1 0 0,0-1-1,1 0 1,-1-1 0,1 0 0,12 4-1,-14-5 49,0-1 0,0-1 0,0 1 0,1-1 0,-1 0 0,0-1 0,1 1 0,-1-2 0,1 1 0,-1-1 0,0 0 0,0 0 0,14-5-1,-17 4-40,-1 0-1,0 0 1,1 1-1,-1-2 0,0 1 1,0 0-1,-1-1 0,1 1 1,-1-1-1,1 0 1,-1 0-1,0 0 0,0 0 1,3-5-1,-4 6-30,0-1-1,0 1 1,0-1-1,0 0 1,0 1 0,-1-1-1,1 0 1,-1 0-1,0 0 1,0 1 0,0-1-1,0 0 1,0 0-1,0 0 1,-1 1 0,0-1-1,1 0 1,-1 0-1,-2-4 1,-1 0-80,0-1 0,-1 1 1,0 0-1,0 1 0,0-1 0,-1 1 0,0 0 0,0 0 1,-1 1-1,0 0 0,1 0 0,-2 0 0,1 1 1,0 0-1,-1 1 0,0 0 0,0 0 0,0 0 0,0 1 1,0 0-1,-1 1 0,1 0 0,0 0 0,-15 1 0,-44 3-195,67-3 250,0 0 0,0 0 0,0 0-1,0 0 1,0 0 0,0 0 0,0 0 0,0 0 0,0 0 0,0 0 0,0 0 0,0 0 0,-1 0 0,1 0-1,0 0 1,0 0 0,0 0 0,0-1 0,0 1 0,0 0 0,0 0 0,0 0 0,0 0 0,0 0 0,0 0 0,0 0-1,0 0 1,0 0 0,0 0 0,0 0 0,0-1 0,0 1 0,0 0 0,0 0 0,0 0 0,0 0 0,0 0-1,0 0 1,0 0 0,0 0 0,0 0 0,0 0 0,0 0 0,0 0 0,0-1 0,0 1 0,0 0 0,0 0 0,1 0-1,-1 0 1,0 0 0,0 0 0,0 0 0,0 0 0,0 0 0,0 0 0,0 0 0,0 0 0,0 0 0,0 0-1,0 0 1,0 0 0,0 0 0,1 0 0,-1 0 0,4-4 27,21-10 172,-1 0 0,27-22 0,123-89-220,-160 115 1,1 1 1,1 0-1,24-9 1,-33 16 53,-1-1 1,1 1-1,0 1 1,0-1-1,0 1 1,0 0-1,0 1 1,0 0-1,0 0 1,0 0 0,11 3-1,-15-3 3,0 1-1,0 1 1,0-1 0,0 0-1,-1 1 1,1 0 0,0-1 0,-1 1-1,1 0 1,-1 0 0,0 1-1,1-1 1,-1 0 0,0 1-1,-1-1 1,1 1 0,0 0-1,-1-1 1,1 1 0,-1 0-1,0 0 1,0 0 0,0 0-1,0 0 1,0 4 0,1 5 47,-1 1 1,-1-1-1,1 1 1,-4 24-1,-3-5 7,-2 0-1,0 0 1,-17 39 0,20-58-6,-5 10 35,10-22-80,0 0-1,-1 0 0,1-1 0,0 1 0,0 0 0,-1 0 0,1 0 0,0 0 0,0-1 0,0 1 0,0 0 0,0 0 0,0 0 0,0 0 0,0 0 0,1 1 0,0-1 110,9-11 209,7-6-388,-1-1 1,29-38 0,11-11 37,-45 56-25,76-71-4,-78 73 64,-3 3-111,0 0 0,0 1 0,12-7 0,-17 10 61,1 1-1,-1-1 1,0 1-1,0-1 1,1 1-1,-1-1 1,0 1-1,1 0 1,-1 0-1,0 0 1,1-1-1,-1 1 0,0 1 1,1-1-1,-1 0 1,0 0-1,1 0 1,-1 1-1,0-1 1,1 1-1,-1-1 1,0 1-1,0-1 1,0 1-1,1 0 1,0 1-1,0-1 8,-1 1 0,1 0-1,-1 0 1,0 0 0,0 0-1,0 0 1,0 0-1,0 0 1,0 1 0,0-1-1,0 3 1,3 25 122,-2-2-122,-4 34 1,1-35 49,2 35 0,0-6 216,-1-32 103,8-32 403,3-7-670,10-17-102,-1-2 0,27-65 0,-14 22 59,7-20-336,-40 97 269,0 0 0,1 0 0,-1 0 0,0 0 1,0 0-1,0 0 0,0 0 0,0 0 0,0 1 1,0-1-1,0 0 0,0 0 0,1 0 0,-1 0 0,0 0 1,0 0-1,0 0 0,0 0 0,0 0 0,0 0 1,0 0-1,1 0 0,-1 0 0,0 0 0,0 0 0,0 0 1,0 0-1,0 0 0,0 0 0,1 0 0,-1 0 1,0 0-1,0 0 0,0 0 0,0 0 0,0 0 1,0 0-1,0 0 0,0 0 0,1-1 0,-1 1 0,0 0 1,0 0-1,0 0 0,0 0 0,0 0 0,0 0 1,0 0-1,0 0 0,0 0 0,0-1 0,0 1 1,0 0-1,0 0 0,0 0 0,0 0 0,1 0 0,-1 0 1,0-1-1,0 1 0,0 0 0,0 0 0,0 0 1,-1 0-1,1 0 0,0-1 0,3 12-130,-4 45 156,3 0-1,3-1 0,12 63 1,-12-94 29,-3-12-54,1 1 0,6 15 0,-9-27 25,0-1-1,0 1 0,1 0 1,-1-1-1,0 1 1,0 0-1,1-1 0,-1 1 1,0-1-1,1 1 0,-1-1 1,0 1-1,1-1 0,-1 1 1,1-1-1,-1 1 1,1-1-1,-1 0 0,1 1 1,0-1-1,-1 0 0,1 1 1,-1-1-1,1 0 0,0 0 1,-1 0-1,1 1 1,-1-1-1,1 0 0,0 0 1,-1 0-1,1 0 0,1 0 1,0-1 29,1 0 0,-1 0 1,0 0-1,1 0 0,-1-1 1,0 1-1,2-3 0,8-4 88,0 1-107,-1-2 1,1 0-1,-1 0 0,-1-1 0,17-20 0,-12 13-21,9-12 121,21-32-1,-2 2-19,-31 43-202,10-20-1,-14 22 60,1 0 0,13-15 1,-22 28 21,1 1-1,-1-1 1,1 0 0,0 0 0,-1 1 0,1-1 0,0 1 0,0-1 0,-1 0 0,1 1 0,0 0-1,0-1 1,0 1 0,0-1 0,0 1 0,0 0 0,0 0 0,0 0 0,0 0 1,-1 0-1,1 0 0,-1 1 0,1-1 1,-1 0-1,1 1 0,-1-1 1,0 0-1,1 1 0,-1-1 1,1 1-1,-1-1 0,0 0 0,1 1 1,-1-1-1,0 1 0,0-1 1,1 1-1,-1-1 0,0 1 1,0 0-1,0-1 0,0 1 1,0-1-1,1 1 0,-1-1 0,0 1 1,0-1-1,-1 2 0,8 50-85,-2 95-1,-33 157 307,11-105-53,18-168-50,-1-24-10,1-1 0,-1 0 0,0 0 0,-1 0 0,1 0 0,-1 0 0,0 0 0,-1 0 1,-3 9-1,4-17-30,-1 0 1,1 0 0,0 0 0,0 0 0,0 0-1,0-1 1,1 1 0,-2-4 0,-2-9 40,1 0 0,1 0 1,0 0-1,0-17 1,3-64-239,3 45 218,18-86 1,-13 89-68,33-146-382,-36 168 340,1 0 1,1 1-1,2 0 0,0 0 1,2 1-1,0 0 0,20-26 1,-28 44-60,0 1 1,0 0 0,1 0-1,0 0 1,0 1 0,1 0 0,-1 0-1,1 0 1,11-5 0,-15 8 65,0 0-1,1 0 1,-1 0 0,0 1 0,1-1 0,-1 1 0,1 0 0,-1 0 0,1-1 0,0 2 0,-1-1-1,1 0 1,-1 0 0,0 1 0,1 0 0,-1-1 0,1 1 0,-1 0 0,0 0 0,1 0 0,-1 0-1,0 1 1,0-1 0,0 1 0,0-1 0,0 1 0,0 0 0,-1-1 0,3 4 0,1 2 3,0 0 1,-1 0 0,0 0 0,-1 0-1,1 1 1,-1-1 0,2 10-1,0 1 41,4 37 0,-7-32-12,-2 26 0,0-22-11,0-20 15,-1-1 0,1 1 0,-1-1 0,0 0 0,-1 1 0,1-1 0,-1 0-1,0 0 1,-1 0 0,0 0 0,0-1 0,0 1 0,0 0 0,-1-1 0,0 0 0,0 0 0,0 0-1,-1-1 1,0 1 0,0-1 0,0 0 0,0-1 0,-1 1 0,1-1 0,-9 3 0,8-2-21,1-1 5,0-1 1,0 1 0,-1-1-1,1 0 1,-11 2-1,16-4 0,0 0 0,0 0-1,0 0 1,0 0 0,0 0-1,0 0 1,0 0 0,0-1-1,0 1 1,0 0 0,0 0-1,0 0 1,0 0 0,0 0-1,0 0 1,0 0 0,0 0 0,0 0-1,0-1 1,0 1 0,0 0-1,0 0 1,0 0 0,0 0-1,0 0 1,0 0 0,0 0-1,0 0 1,0 0 0,0-1-1,0 1 1,0 0 0,0 0-1,0 0 1,0 0 0,0 0-1,0 0 1,0 0 0,0 0-1,1 0 1,-1 0 0,0 0 0,0 0-1,0 0 1,0 0 0,0 0-1,0-1 1,0 1 0,0 0-1,0 0 1,0 0 0,1 0-1,-1 0 1,0 0 0,0 0-1,10-8-30,14-10-114,44-32 66,-44 30 70,28-16-1,-9 9-75,53-29 141,-51 31-45,-20 11-164,31-14 0,-59 38 126,0-1 0,-6 15 0,4-13-15,0-1-1,1 2 1,0-1 0,1 0-1,-3 20 1,6-28 48,0 1-1,-1 0 1,1-1-1,1 1 1,-1 0-1,1-1 1,-1 1-1,1 0 1,0-1-1,0 1 1,0-1-1,1 0 1,-1 1 0,1-1-1,0 0 1,0 0-1,0 0 1,0 0-1,1 0 1,-1-1-1,1 1 1,4 3-1,-2-2 14,0-1-1,-1 0 1,2 0-1,-1-1 1,0 1 0,1-1-1,-1 0 1,1 0-1,-1-1 1,1 0-1,8 1 1,-10-2-8,-1 0 0,0 0-1,0 0 1,0-1 0,0 1 0,0-1 0,0 0 0,0 0 0,0 0 0,0 0 0,0 0 0,0-1 0,0 1-1,-1-1 1,1 0 0,-1 0 0,1 0 0,-1 0 0,0 0 0,0-1 0,0 1 0,4-6 0,-3 4 6,-1-1 0,1 0 0,-1 0 0,0-1 0,0 1 0,-1 0 0,0-1 0,0 1 0,0-1 0,0-8-1,-1-2 48,-1 1-1,-5-26 0,5 37-88,0-1 1,0 0 0,-1 1 0,1-1 0,-1 1 0,-1 0-1,1-1 1,-1 1 0,1 0 0,-1 0 0,0 1-1,0-1 1,-1 1 0,-4-4 0,2 1-9,-1 2 0,0-1 0,-1 1 1,1 0-1,-1 0 0,1 1 0,-10-3 0,12 4 13,1 1 0,0 0 0,-1-1 0,1 2 0,0-1 0,-7 0 0,10 1 17,1 0 0,0 0 0,0 0 0,-1 0 0,1 0-1,0 0 1,-1 0 0,1 0 0,0 0 0,-1 0 0,1 0 0,0 0-1,-1 0 1,1 0 0,0 0 0,-1 0 0,1 0 0,0-1 0,0 1-1,-1 0 1,1 0 0,0 0 0,0-1 0,-1 1 0,1 0 0,0-1-1,1-1 59,-1 2-32,0 0-18,20-11-56,0 1 0,1 0 0,43-12 0,-59 21 27,156-38-66,-106 32 14,-50 6 56,1 1 0,0 0-1,0 1 1,0 0 0,-1 0-1,1 0 1,7 3 0,-11-3 9,0 0 0,0 0 0,0 0 0,1 1 1,-1-1-1,0 1 0,-1 0 0,1-1 0,0 1 1,0 0-1,-1 0 0,1 0 0,-1 0 0,0 1 0,0-1 1,1 0-1,-1 0 0,-1 1 0,1-1 0,0 1 1,0 4-1,1 4 22,-1 1 1,0 0-1,-2 17 0,1-11 36,0-1-8,-1 0 0,-1 0-1,-1 0 1,-4 18 0,3-7 405,17-107 202,-10 66-675,1-1-1,1 1 1,1 0-1,0 0 1,0 0-1,1 1 1,1 0-1,17-21 1,-22 29-2,1 0 0,0-1 0,0 2 0,1-1 0,-1 0 0,1 1 0,0 0 0,0 0 0,0 1 1,0-1-1,11-3 0,-13 6 9,-1-1 1,0 1-1,0-1 1,1 1-1,-1 0 1,0 0-1,1 0 1,-1 0-1,0 0 1,0 0-1,1 1 1,-1-1 0,0 1-1,0 0 1,0 0-1,1-1 1,-1 1-1,0 1 1,0-1-1,0 0 1,-1 0-1,1 1 1,0-1-1,0 1 1,-1-1-1,1 1 1,-1 0-1,1 0 1,-1 0 0,0 0-1,0 0 1,0 0-1,1 3 1,3 7-16,-1 1 0,5 22 1,-5-19 73,7 22 0,-4-19 34,1 3-5,1-1 0,14 25 0,-19-40-46,0 0-1,0 0 1,1 0 0,0-1 0,0 1 0,0-1-1,1 0 1,-1-1 0,1 1 0,0-1-1,8 3 1,-10-5 4,0-1 1,1 1-1,-1-1 0,0-1 0,1 1 1,-1 0-1,1-1 0,-1 0 0,0 0 0,1-1 1,-1 1-1,1-1 0,-1 0 0,0 0 1,1 0-1,-1-1 0,0 1 0,0-1 0,0 0 1,0 0-1,-1-1 0,1 1 0,6-6 1,3-5-10,-1 0 0,0 0 1,-1-1-1,-1 0 1,0-1-1,-1 0 1,0-1-1,-1 0 0,-1 0 1,-1 0-1,0-1 1,-1 0-1,4-31 1,-8 45-39,-1 1 1,0 0-1,0 0 1,-1-1-1,1 1 1,0 0-1,-1-1 1,1 1-1,-1 0 1,0 0-1,0 0 1,1 0 0,-3-3-1,2 4 5,1 1 1,-1-1-1,1 0 0,-1 0 0,0 1 1,1-1-1,-1 1 0,0-1 0,1 1 1,-1-1-1,0 1 0,0-1 1,0 1-1,0 0 0,1-1 0,-1 1 1,0 0-1,0 0 0,0 0 0,0-1 1,0 1-1,0 0 0,0 0 1,0 0-1,1 1 0,-1-1 0,0 0 1,0 0-1,0 0 0,0 1 0,0-1 1,0 0-1,0 1 0,-2 1-14,1-1 0,0 0 0,0 1 0,0 0-1,0-1 1,0 1 0,0 0 0,1 0 0,-1 0-1,1 0 1,-1 0 0,1 1 0,0-1 0,-1 3-1,-12 35 2,12-33 40,-1 3 7,1 0-1,0 1 1,1-1 0,-1 0 0,2 0-1,0 1 1,0-1 0,1 0 0,0 1-1,0-1 1,2 0 0,-1 0-1,1 0 1,0 0 0,1-1 0,0 1-1,1-1 1,0 0 0,10 13 0,-15-21-11,1 0 1,0 0 0,-1 0 0,1 0 0,0 0 0,0 0-1,0-1 1,0 1 0,0 0 0,0 0 0,0-1-1,0 1 1,0-1 0,0 1 0,0-1 0,0 1 0,1-1-1,-1 0 1,0 1 0,0-1 0,2 0 0,-1 0 7,0-1 0,0 1 0,0-1 0,-1 1 0,1-1 1,0 0-1,-1 1 0,1-1 0,-1 0 0,1 0 0,-1 0 1,1 0-1,1-2 0,4-5 28,0-1-1,0 1 1,-1-1 0,6-10-1,-10 16-51,22-39 75,-15 24-67,1 1 0,0 1 1,1 0-1,19-20 0,-20 24-19,9-8-108,-18 18 117,0 1 1,1 0-1,-1 1 1,0-1-1,0 0 1,1 0-1,-1 0 1,1 1-1,-1-1 1,0 1-1,1-1 1,-1 1-1,1 0 1,1-1-1,-2 1 11,-1 0-1,1 1 0,0-1 1,0 0-1,-1 0 0,1 0 0,0 1 1,-1-1-1,1 0 0,-1 1 1,1-1-1,0 1 0,-1-1 1,1 1-1,-1-1 0,1 1 1,-1-1-1,1 1 0,-1-1 1,0 1-1,1 0 0,-1-1 1,0 1-1,1 0 0,-1-1 0,0 1 1,0 0-1,1-1 0,-1 2 1,3 24-75,-2-19 26,1 28 59,-2 0 0,-1 1 0,-7 48 0,6-58 249,4-20-27,4-17 55,8-20-182,2 2 0,35-52-1,-43 68-158,2 1 1,-1 0-1,1 1 0,1 0 0,0 0 0,20-14 1,-29 24 38,-1 0 1,1 0 0,0 0 0,-1 0 0,1 0 0,0 0 0,0 1-1,-1-1 1,1 1 0,0-1 0,0 1 0,0 0 0,0 0 0,0 0-1,-1 0 1,1 0 0,0 0 0,3 1 0,-3 0 6,1 0 0,-1 0 0,0 0 0,0 0 0,0 0 0,0 1 0,-1-1 0,1 1 0,0-1 0,-1 1 0,1 0 0,-1 0 0,1 0 1,1 3-1,14 24 15,-2 2 0,14 36 0,-26-60 38,-1-1-44,1-1-1,-1 0 0,1 1 0,0-1 1,1-1-1,5 7 0,-8-10 8,-1 0 0,1 0 0,0 0 0,0 0 0,0 0 0,0-1 0,0 1 0,0 0 0,0-1 0,0 1 0,0-1 0,0 1 0,0-1 0,0 1 0,0-1 0,0 0 0,0 0 0,1 0 0,-1 1 0,0-1 0,0 0 0,0 0 0,1 0 0,-1-1 0,0 1 0,0 0 0,0 0 0,0-1 0,0 1 0,0 0 0,1-1 0,-1 1 0,0-1 0,0 0 0,0 1 0,0-1 0,0 0 0,1-1 0,6-6 40,-1-1 0,1 0 0,-1-1 0,-1 1 0,0-1 0,7-16 1,25-69 154,-19 44-105,4-13-112,29-126 1,-11-69-137,-41 240-173,-1 13 109,-1 13-7,-3 25 124,2 0 1,2 56-1,1-15 96,-1-43 3,-1 0 93,4 43 0,4 14 27,-4-45 19,1-1 1,17 76-1,-11-77-127,-7-28 20,0-1-1,1 0 0,0 0 1,1 0-1,0 0 0,1-1 1,10 17-1,-15-25-124,1-1 1,0 0-1,0 0 0,0 1 1,0-1-1,1 0 0,-1 0 1,0 0-1,0 0 0,1 0 1,-1 0-1,1 0 0,-1-1 1,1 1-1,-1-1 1,1 1-1,-1-1 0,1 1 1,-1-1-1,1 0 0,-1 1 1,1-1-1,0 0 0,-1 0 1,1-1-1,0 1 0,-1 0 1,1 0-1,-1-1 0,1 1 1,-1-1-1,1 1 1,-1-1-1,1 0 0,-1 1 1,2-2-1,2 0-498,-1-1 1,0 1-1,0-1 0,0 0 1,0 0-1,0-1 0,0 1 1,-1-1-1,1 0 0,-1 0 1,0 0-1,0 0 1,-1 0-1,1-1 0,-1 1 1,0-1-1,0 0 0,-1 0 1,1 1-1,0-6 0,-4-20-2858,1 2 1184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13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16 5632,'-10'-3'704,"7"3"-474,1-1 0,-1 1 0,1-1 0,0 0 0,0 0 0,-1 0 0,-5-7 5180,22 9-2537,146 3 2343,221-4-4859,-376 0-1105,1 0 209,0 0 0,0 0 0,9 2 1,-14-2 234,1 1 1,-1-1-1,0 0 1,0 1 0,0-1-1,0 1 1,0 0-1,1-1 1,-1 1 0,0 0-1,0 0 1,-1-1-1,1 1 1,0 0 0,0 0-1,0 0 1,0 0-1,-1 0 1,1 0-1,0 0 1,0 3 0,4 11-2833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14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320 572 1824,'0'-2'154,"0"0"0,0 1-1,0-1 1,1 1 0,-1-1 0,0 0 0,1 1-1,0-1 1,-1 1 0,1-1 0,0 1 0,0 0 0,0-1-1,0 1 1,1-2 0,2-3 798,-3 4-596,1 1 0,-2-1 0,1 0 0,0 0 0,0-1-1,-1 1 1,1 0 0,-1 0 0,1 0 0,-1 0 0,0 0 0,0-4 0,0 5-218,0 0 0,0 0 0,0 0 1,-1 0-1,1 0 0,0 0 0,0 0 1,-1 0-1,1 0 0,0 0 0,-1 0 0,1 0 1,-1 0-1,1 1 0,-1-1 0,0 0 1,1 0-1,-1 0 0,0 1 0,0-1 1,1 1-1,-1-1 0,0 0 0,0 1 0,0-1 1,0 1-1,0 0 0,0-1 0,0 1 1,-1-1-1,-8 0 186,0 0-1,0 0 1,0 1 0,0 1 0,0 0 0,0 0-1,0 0 1,0 2 0,0-1 0,0 1 0,-16 8-1,12-4-247,0 0 0,1 1-1,0 0 1,1 1 0,0 1-1,0 0 1,-11 14-1,15-15-33,0 0 0,1 0 0,0 1 0,1 0 0,0 0-1,1 1 1,0 0 0,0 0 0,1 0 0,1 0 0,0 1 0,-2 18-1,4-27-11,1 0 0,0 1 0,0-1-1,0 0 1,0 0 0,1 1 0,-1-1-1,1 0 1,0 0 0,0 0 0,0 0-1,0 0 1,0 0 0,1 0 0,0 0-1,-1-1 1,1 1 0,0 0 0,0-1-1,0 0 1,1 1 0,-1-1 0,1 0-1,-1 0 1,1 0 0,0-1 0,-1 1 0,1 0-1,0-1 1,0 0 0,0 0 0,0 0-1,0 0 1,1 0 0,-1-1 0,0 1-1,4-1 1,1 0 51,0-1 1,0 0-1,-1 0 0,1-1 0,-1 0 1,1 0-1,-1-1 0,0 0 1,0 0-1,0-1 0,0 0 0,0 0 1,5-5-1,-2 1-6,-1 0 0,0-1 0,0 0 0,-1-1 0,0 0 0,-1 0 1,8-14-1,-11 17-43,-2 1 0,1 0 0,-1-1 0,3-13 0,-2 10-11,-2 5-15,1-1-1,-1 1 1,-1-1-1,1 1 1,-1-1 0,0 1-1,0-1 1,-1 1 0,-1-9-1,1 10-20,0 1 1,0-1-1,-1 1 0,0-1 0,1 1 1,-1 0-1,0 0 0,-1-1 0,1 2 0,0-1 1,-1 0-1,0 0 0,0 1 0,-3-3 1,-3-1-123,-1 0 0,0 0 0,0 1 0,-1 1 1,-12-4-1,5 1 19,10 3 120,7 0 3,14-2 52,-2 1 23,-8 4-52,103-53 863,-93 46-820,-1 0 0,0-1 1,-1 0-1,0-1 1,0-1-1,12-14 1,-6-1 38,-1 0 0,21-46 0,-26 47-17,-1-1 0,-2-1 0,10-48 0,-5 16-246,-13 59 143,0 0 0,0 0 0,0 0-1,0 0 1,0 0 0,0 0 0,0 0 0,0 0 0,0 0 0,0 0-1,0 0 1,0 0 0,1 0 0,-1 0 0,0 0 0,0 0 0,0 0-1,0 0 1,0 0 0,0 0 0,0 0 0,0 0 0,0 0 0,0 0-1,0 0 1,0 0 0,0 0 0,0 0 0,0 0 0,0 0 0,0 0-1,1 0 1,-1 0 0,0 0 0,0 0 0,0 0 0,0 0 0,0 0-1,0 0 1,0 0 0,0 0 0,0 0 0,0 0 0,0 0 0,0 0 0,0 0-1,0 0 1,3 11-223,0 23 57,0 213 214,-15 3 186,2-91-65,6-82 80,-3 0 0,-4-1 0,-3 0 0,-35 105 0,33-142 34,14-36-230,0 1 0,0-1 0,0-1 0,0 1 1,0 0-1,-1 0 0,1-1 0,-1 0 0,-3 3 0,5-4-27,-1 0-1,1 0 1,0-1-1,-1 1 1,1-1 0,-1 1-1,1-1 1,-1 0-1,1 0 1,-1 1 0,1-1-1,-1 0 1,1 0 0,-1 0-1,1-1 1,-1 1-1,1 0 1,-3-1 0,2 0-10,-1 0 0,0 0 0,0-1 0,0 1 0,1-1 0,-1 0 0,1 0 0,-5-4 0,4 3 9,0 0 1,0-1-1,0 1 0,0-1 1,1 0-1,-1 0 0,1 0 0,0 0 1,0 0-1,1 0 0,-1-1 1,1 1-1,-1-5 0,2 3 5,0 1 0,0-1 0,1 1 0,0-1 1,0 1-1,0 0 0,0-1 0,1 1 0,0 0 0,0 0 0,1 0 0,-1 0 0,1 0 0,0 1 0,0-1 0,5-4 0,6-6 78,0 1 0,1 1 0,18-13 0,-25 20-111,8-7 31,2 1 0,0 1 0,0 0-1,1 1 1,35-13 0,-39 19-82,-1 1 0,1 1 0,0 0 0,0 1 0,16 1 0,15 2-3325,10-1-8774,-33-1 7993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16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27 3232,'0'0'2704,"-1"-17"4954,-4 13-5482,-1-2 830,8 8-1991,-11 20 319,8-12-1259,0 0 0,1 0 0,0 1 1,1-1-1,0 0 0,3 11 0,0 3 1,4 30 121,35 204 385,-21-158-428,14 64 497,-35-158-623,3 30 297,-3-34-271,-1-1 0,0 1 0,0 0 0,-1-1 1,1 1-1,0-1 0,0 1 0,-1 0 0,1-1 1,-1 1-1,0-1 0,1 1 0,-1-1 0,0 0 1,0 1-1,0-1 0,-1 2 0,1-2-31,1-1 0,-1 0 0,0 1 0,1-1 0,-1 0 0,0 0-1,1 0 1,-1 0 0,0 1 0,1-1 0,-1 0 0,0 0 0,1 0 0,-1 0-1,0-1 1,1 1 0,-1 0 0,0 0 0,1 0 0,-1 0 0,1-1 0,-1 1-1,0 0 1,1-1 0,-1 1 0,1 0 0,-2-1 0,-1-1 88,-116-42 288,-84-31-280,189 70-184,-21-11 1,17 8-79,0 2-88,15 5 84,0 0 1,1 1 0,-1-1 0,0 0-1,1 0 1,-1-1 0,1 1-1,-1 0 1,1-1 0,-3-2 0,3 3 300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17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95 167 1728,'-1'-1'396,"-1"1"0,1-1-1,-1 0 1,1 0 0,-1 1 0,0-1 0,1 1 0,-1-1-1,0 1 1,1 0 0,-1 0 0,0-1 0,1 1 0,-1 1-1,-3-1 1,-20-3 3761,22 2-3453,0 0-1,0 1 0,-1-1 0,1 0 1,0 1-1,-1 0 0,-5 0 0,0 0 1015,72-16 447,76-22-1319,-79 19-710,-14 6-117,133-35 196,-151 42-246,-9 2 146,1 0 1,34-1-1,-46 6-414,-15 25-17092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49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13 619 2496,'-1'1'93,"0"0"0,1-1 1,-1 1-1,0 0 0,1-1 0,-1 1 0,1 0 1,-1 0-1,1 0 0,-1-1 0,1 1 0,0 0 1,-1 0-1,1 0 0,0 0 0,0 0 1,-1 0-1,1 0 0,0 0 0,0 0 0,0 0 1,0 1-1,-2 3 1275,2-4-1311,0-1 1,0 0-1,-1 0 0,1 0 0,0 1 0,0-1 1,0 0-1,0 0 0,0 1 0,0-1 0,0 0 1,-1 0-1,1 1 0,0-1 0,0 0 0,0 0 1,0 1-1,0-1 0,0 0 0,0 0 0,0 1 0,0-1 1,0 0-1,1 0 0,-1 1 0,0-1 0,0 0 1,0 0-1,0 1 0,0-1 0,0 0 0,0 0 1,1 1-1,-1-1 0,0 0 0,0 0 0,0 0 1,1 0-1,-1 1 0,0-1 0,1 1 950,1 0-695,0-1 0,0 1 0,0-1 0,0 1 0,0-1 0,0 0 0,0 1 0,0-1 0,0 0 0,0-1 0,3 1 0,4-2 26,0 0 0,1 0 1,-2-1-1,1 0 1,0-1-1,10-5 1,49-34 840,-18 11-738,-39 25-178,0 0 0,11-11 1,-10 9-52,-9 6-130,2 1-411,-4 14 224,-2 2 287,-1 0 0,-6 24 0,1-4-8,-28 245-227,29-229 21,-6 83 296,-8 55 453,16-165-124,1-15-16,3-8-566,0 0 0,0 1 0,0-1 0,0 0 0,0 0 1,0 0-1,0 0 0,0 0 0,0 0 0,0 0 0,0 0 0,0 0 0,0 0 0,0 0 0,0 0 1,0 0-1,0 0 0,0 0 0,0 0 0,0 0 0,0 0 0,-1 0 0,1 0 0,0 0 0,0 0 1,0 0-1,0 0 0,0 0 0,0 0 0,0 0 0,0 0 0,0 0 0,0 0 0,0 0 0,0 0 1,0 0-1,0 0 0,0 0 0,-1 0 0,1 0 0,0 0 0,0 0 0,0 0 0,0 0 0,0 0 1,0 0-1,0 0 0,0 0 0,0 0 0,0 0 0,0 0 0,0 0 0,0 0 0,0 0 0,0 0 1,0 0-1,0 0 0,0 0 0,0 0 0,0-1 0,0 1 0,0 0 0,0 0 0,0 0 0,0 0 1,0 0-1,0 0 0,0 0 0,0 0 0,-7-12 161,6 10-149,-1 0 1,1 0-1,0 0 1,0-1 0,0 1-1,0 0 1,0-1-1,0-4 1,0-3-38,0 0 0,2 0 0,1-17 0,0-5-58,5-23 129,23-99 1,-21 117 14,38-135-168,-36 139 73,2 1 0,2 1 1,19-32-1,-20 39-93,-3 5-147,22-29-1,-29 43 181,0 0-1,0 0 1,1 1-1,0 0 0,0-1 1,0 2-1,0-1 0,0 1 1,1 0-1,8-4 0,-12 6 58,1 0 0,0 1 0,-1-1 0,1 1 0,0-1 1,-1 1-1,1 0 0,0 0 0,-1 0 0,1 1 0,0-1 0,-1 1 0,1-1 0,-1 1 0,1 0 0,-1 0 0,1 0 0,-1 0 0,1 0 0,-1 1 0,0-1 0,0 1 0,1-1 0,-1 1 0,0 0 0,-1 0 0,1 0 0,0 0 0,0 0 0,-1 0 0,2 3 0,1 1 74,-1 0-1,0 1 0,0 0 1,0-1-1,-1 1 1,0 0-1,0 0 1,-1 0-1,1 0 1,-1 13-1,-1-12 34,0 1 1,-1-1-1,0 0 0,-1 1 0,0-1 1,0 0-1,0 0 0,-1 0 0,-1 0 0,-6 12 1,7-16-38,1 1 0,-1-2 0,-1 1 0,1 0 0,0-1 0,-1 1 1,0-1-1,1 0 0,-1 0 0,0-1 0,-1 1 0,1-1 0,0 0 0,-1 0 0,1 0 1,-1-1-1,0 0 0,0 1 0,-6-1 0,-14 2-3,5 0-110,-21-1 1,39-2 27,0 0-1,-1 0 1,1 0 0,-1 0-1,1 1 1,0-1 0,-1 1-1,1-1 1,-3 2 0,5-2 26,0 1 0,0-1 0,-1 0 1,1 0-1,0 0 0,0 0 0,0 1 1,0-1-1,-1 0 0,1 0 1,0 0-1,0 1 0,0-1 0,0 0 1,0 0-1,0 0 0,0 1 0,0-1 1,0 0-1,0 0 0,-1 1 0,1-1 1,0 0-1,0 0 0,0 1 0,0-1 1,1 0-1,-1 0 0,0 0 1,0 1-1,0-1 0,0 0 0,11 12-221,-5-8 243,0 0 0,1-1 1,-1 0-1,1 0 0,0-1 0,0 1 1,-1-2-1,2 1 0,-1-1 0,0 0 0,10 0 1,-2 0 37,0-2 1,0 0-1,0 0 1,22-6 0,-17 1 64,0-1 1,36-18 0,-16 7 63,27-15 178,95-59 0,-155 87-282,1-1-1,0 1 0,9-11 0,-16 15-65,0 0 0,1 0 0,-1 0 0,0-1 0,0 1 0,0 0 0,0-1 0,0 1 0,0-1 0,0 1 0,0-1 0,-1 0 0,1 1 0,-1-1 0,1 0 0,-1 1 0,0-1 0,1 0 0,-1 1 0,0-1 0,0 0-1,0 0 1,-1 1 0,1-1 0,0 0 0,-1-2 0,0 3-26,0 0 0,0 0 0,0 0-1,0 0 1,0 0 0,0 0 0,0 1-1,0-1 1,0 0 0,0 1 0,-1-1-1,1 0 1,0 1 0,0 0 0,-1-1-1,1 1 1,0 0 0,-1 0 0,1-1-1,-2 1 1,-28 1-367,29-1 376,-8 2-42,-1 0 0,1 0 1,0 1-1,0 1 0,0 0 0,0 0 1,0 1-1,1 0 0,0 1 0,-16 12 0,22-16 44,-1 1 0,2 0-1,-1 0 1,0 0-1,0 0 1,1 0-1,-1 0 1,1 0-1,0 1 1,0-1 0,1 1-1,-1 0 1,1-1-1,-1 1 1,1 0-1,0 0 1,1 0 0,-1 0-1,1 0 1,0 0-1,0 0 1,0 0-1,0 0 1,2 6-1,0-2 31,0 1 0,1-1 0,0 0-1,0 0 1,1 0 0,0 0-1,1-1 1,0 1 0,0-1 0,7 7-1,-7-8 62,1 0 0,-1 0-1,2-1 1,-1 0 0,0 0-1,1 0 1,14 7 0,-17-11-33,0 1 0,1-1 0,-1 1 0,0-1 1,0-1-1,1 1 0,-1-1 0,1 1 1,-1-1-1,0 0 0,1-1 0,-1 1 0,0-1 1,1 0-1,-1 0 0,8-3 0,-2-1 21,0 0-1,-1 0 0,1-1 1,-1-1-1,9-7 0,40-41 177,-57 54-241,89-99 77,-78 86-136,-10 11 57,1 0 1,-1 0-1,1 0 0,0 0 1,4-3-1,-2 1-121,-5 4 113,0 1 0,0 0 0,0-1 0,0 1-1,0 0 1,1 0 0,-1-1 0,0 1 0,0 0 0,0 0-1,0-1 1,1 1 0,-1 0 0,0 0 0,0-1 0,0 1 0,1 0-1,-1 0 1,0 0 0,0 0 0,1-1 0,-1 1 0,0 0-1,1 0 1,-1 0 0,0 0 0,0 0 0,1 0 0,-1 0 0,0 0-1,1 0 1,-1 0 0,0 0 0,0 0 0,1 0 0,-1 0-1,0 0 1,1 0 0,-1 0 0,0 0 0,1 0 0,-1 0 0,0 1-1,0-1 1,1 0 0,-1 0 0,0 0 0,0 0 0,0 1-1,1-1 1,-1 0 0,0 0 0,0 1 0,0-1 0,1 0-1,-1 0 1,0 1 0,0-1 0,0 0 0,0 0 0,0 1 0,1 0-1,-1-1 2,0 0-1,1 1 0,-1-1 0,0 1 1,1-1-1,-1 0 0,1 1 0,-1-1 1,0 0-1,1 0 0,-1 1 1,1-1-1,-1 0 0,1 0 0,0 0 1,-1 1-1,1-1 0,0 0-6,0 0 0,0 0 0,0 1 1,0-1-1,0 0 0,0 1 0,-1-1 0,1 1 0,0-1 0,0 1 0,0 0 0,-1-1 0,1 1 1,0 1-1,6 8 24,0 1 1,-1 0 0,-1 0 0,0 1-1,0 0 1,-1 0 0,4 20 0,-5-17 5,1 0 0,0-1 0,2 0 1,-1 0-1,11 18 0,-15-32-16,0 2 24,0-1-1,0 1 1,0-1-1,0 1 1,0-1-1,0 0 1,4 3-1,-5-4-12,1 1-1,0-1 1,0 0-1,-1 0 1,1 1-1,0-1 1,0 0 0,0 0-1,0 0 1,-1 0-1,1 0 1,0 0-1,0 0 1,0 0 0,0 0-1,0 0 1,-1-1-1,1 1 1,0 0-1,0 0 1,0-1 0,-1 1-1,2-1 1,7-6 82,0 0 0,0 0 0,-1-1 0,1 0 0,10-15 1,2 0-36,20-19-113,77-57 1,-118 98 33,1 1 0,-1-1 0,1 1 1,0-1-1,-1 1 0,1 0 0,0-1 0,-1 1 0,1 0 0,0-1 0,0 1 1,-1 0-1,1 0 0,0 0 0,0 0 0,1 0 0,-2 0 12,0 0-1,1 0 0,-1 0 1,0 0-1,1 1 0,-1-1 1,0 0-1,1 0 0,-1 1 1,0-1-1,0 0 0,1 0 1,-1 1-1,0-1 0,0 0 0,0 1 1,0-1-1,1 0 0,-1 1 1,0-1-1,0 0 0,0 1 1,0-1-1,0 1 0,0-1 1,1 6-40,-1 0 0,-1 0 0,-1 11 0,1-9 40,-79 525-232,42-334 982,37-191-677,1-8-42,0 1 0,0 0-1,0-1 1,0 1 0,0 0-1,0-1 1,0 1 0,0 0-1,0-1 1,-1 1-1,1 0 1,0-1 0,0 1-1,-1-1 1,1 1 0,-1 0-1,1-1 1,0 1 0,-1-1-1,1 1 1,-1-1 0,1 1-1,-1-1 1,1 0 0,-1 1-1,-1 0 1,2-1-17,0 0-1,0 0 1,0 0 0,0 0-1,0 0 1,0 0 0,0 0-1,0 0 1,0 0 0,0 0-1,0 0 1,0 0 0,0 0 0,0 0-1,-1 0 1,1 0 0,0 0-1,0 0 1,0 0 0,0 0-1,0 0 1,0 0 0,0 0-1,0 0 1,0 0 0,0 0-1,0 0 1,0 0 0,0 0-1,0 0 1,0 0 0,0 0-1,-1 0 1,1-1 0,0 1 0,0 0-1,0 0 1,0 0 0,0 0-1,0 0 1,0 0 0,0 0-1,0 0 1,0 0 0,0 0-1,0 0 1,0 0 0,0 0-1,0 0 1,0 0 0,0-1-1,0 1 1,0 0 0,0 0 0,0 0-1,0 0 1,0 0 0,0 0-1,0 0 1,0 0 0,-1-9 22,1 1 1,0 0 0,0-1 0,0 1 0,1-1-1,0 1 1,1 0 0,0 0 0,4-9 0,36-172-4,11-37-149,-42 191 46,1 1 1,2 0 0,1 1 0,25-41-1,-20 41-7,31-45-134,-45 71 120,0 0 1,0 0 0,0 1-1,1 0 1,0 0 0,0 0 0,0 1-1,10-5 1,-15 9 83,0 0-1,1 0 1,0 0-1,-1 1 1,1-1-1,-1 1 1,1-1-1,0 1 1,-1 0-1,1 0 1,0 0-1,-1 0 1,1 1-1,0-1 1,-1 1-1,1-1 1,0 1-1,-1 0 1,1 0-1,-1 0 1,0 0-1,1 1 1,-1-1-1,0 1 1,0-1 0,0 1-1,0 0 1,0 0-1,0 0 1,0 0-1,0 0 1,-1 0-1,1 0 1,-1 1-1,0-1 1,0 1-1,0-1 1,0 1-1,0-1 1,1 4-1,0 5 23,0-1-1,-1 0 0,0 1 1,-1-1-1,0 1 0,-2 13 1,-13 63 182,15-86-183,-1 4 6,-5 21 141,-14 46 1,18-66-106,-1 0 0,0 0 0,0 0 0,0 0 0,-1 0 0,1 0 1,-2-1-1,1 0 0,0 0 0,-1 0 0,0 0 0,-9 6 0,11-9-44,0-1 0,0 1 1,-1-1-1,1 0 0,0 0 0,-1 0 0,1 0 0,-1-1 0,1 1 0,-1-1 0,0 0 0,1 0 0,-1-1 1,1 1-1,-1 0 0,1-1 0,-1 0 0,1 0 0,-1 0 0,1 0 0,0-1 0,0 0 0,-5-2 0,3 1-51,1 0-1,-1 0 0,1-1 0,-1 0 1,1 0-1,0 0 0,0 0 0,1 0 0,-1-1 1,1 0-1,0 0 0,0 0 0,1 0 0,-3-6 1,5 11 39,0 0 1,0-1 0,0 1 0,-1 0 0,1-1 0,0 1-1,0-1 1,0 1 0,0 0 0,0-1 0,0 1 0,0 0-1,0-1 1,1 1 0,-1-1 0,0 1 0,0 0 0,0-1-1,0 1 1,0 0 0,1-1 0,-1 1 0,0 0 0,0-1-1,0 1 1,1 0 0,-1-1 0,0 1 0,1 0 0,-1 0-1,0-1 1,0 1 0,1 0 0,0 0 0,1-1-41,-1 0 0,1 1 0,0-1 0,0 1 0,0 0-1,0-1 1,4 1 0,33 4-410,-7 6 410,-25-8 73,1 1 1,-1-1-1,10 2 1,-12-4-47,15 3 31,40-1-1,-55-2 54,1 0 0,-1-1 0,1 0 0,-1 0 0,1 0 0,-1-1-1,0 0 1,0 0 0,0 0 0,0-1 0,0 1 0,5-4 0,2-5 28,0 1 0,-1-2 0,0 1 0,-1-2 0,15-22 0,-9 9-44,25-57 0,-39 76-122,0 0-1,0 0 1,0 0 0,-1 0 0,0-1 0,-1 1 0,0 0 0,0 0 0,0-1 0,-1 1-1,-3-13 1,4 19 57,0 1-1,0-1 1,0 1 0,0-1-1,0 1 1,-1 0-1,1-1 1,0 1-1,0-1 1,0 1-1,-1 0 1,1-1-1,0 1 1,-1-1 0,1 1-1,0 0 1,-1-1-1,1 1 1,0 0-1,-1 0 1,1-1-1,-1 1 1,1 0-1,-1 0 1,1 0 0,-1 0-1,1-1 1,0 1-1,-1 0 1,1 0-1,-1 0 1,1 0-1,-1 0 1,1 0-1,-1 0 1,1 0 0,-1 0-1,1 0 1,-1 1-1,1-1 1,0 0-1,-1 0 1,1 0-1,-1 1 1,1-1-1,-1 0 1,-1 2-34,0-1-1,0 0 1,0 1 0,1-1-1,-1 1 1,0-1-1,1 1 1,-3 3 0,0 1 74,0 0 1,0 1 0,1-1 0,0 1-1,0 0 1,1 0 0,-1 0 0,2 0 0,-1 0-1,1 1 1,0-1 0,0 1 0,1-1-1,1 11 1,1-2 72,0 0 0,1-1 1,1 1-1,0-1 0,12 27 0,-13-37-32,-1 1 0,1 0 0,0-1 0,1 1 1,-1-1-1,1 0 0,0 0 0,1-1 0,-1 1 0,1-1 0,0 0 0,0 0 0,0-1 0,0 1 0,1-1 0,-1 0 1,9 2-1,-11-4-29,0 0 0,1-1 1,-1 0-1,0 0 1,1 0-1,-1 0 0,0 0 1,1-1-1,-1 1 1,0-1-1,0 0 0,1 0 1,-1 0-1,0-1 1,4-1-1,4-4 58,-1 1 0,18-15 0,155-130 212,-160 134-608,31-19 0,-54 36 300,0 0 0,0 0 0,0 0 0,0 0-1,0 0 1,0 0 0,1 0 0,-1 0 0,0 0 0,0 0-1,0 0 1,0 0 0,0 0 0,0 0 0,1 0 0,-1 0-1,0 0 1,0 1 0,0-1 0,0 0 0,0 0-1,0 0 1,0 0 0,1 0 0,-1 0 0,0 0 0,0 0-1,0 0 1,0 0 0,0 1 0,0-1 0,0 0 0,0 0-1,0 0 1,0 0 0,0 0 0,0 0 0,0 1 0,0-1-1,0 0 1,0 0 0,0 0 0,0 0 0,0 0-1,0 0 1,0 1 0,0-1 0,0 0 0,0 0 0,0 0-1,0 10-186,0-7 185,-10 210 294,7-186 16,3-27-295,0 0 1,0 0 0,0 0-1,0 0 1,0 0 0,0 0-1,0 0 1,0 1 0,0-1 0,1 0-1,-1 0 1,0 0 0,0 0-1,0 0 1,0 0 0,0 0-1,0 0 1,0 0 0,0 0-1,1 0 1,-1 0 0,0 0-1,0 0 1,0 0 0,0 0 0,0 0-1,0 0 1,0 0 0,0 0-1,1 0 1,-1 0 0,0 0-1,0 0 1,0 0 0,0 0-1,0 0 1,0 0 0,0 0 0,1 0-1,-1 0 1,0 0 0,0 0-1,0 0 1,0 0 0,0 0-1,0 0 1,0 0 0,0-1-1,0 1 1,0 0 0,1 0-1,-1 0 1,0 0 0,0 0 0,0 0-1,0 0 1,0 0 0,0-1-1,0 1 1,6-10 140,0-1 0,6-20 0,5-7-232,3-1-177,40-55 1,-54 88 168,-1-1 1,13-10-1,-7 7-201,-11 9 287,0 1 1,0 0 0,0 0 0,1 0 0,-1 0-1,0 0 1,0 0 0,0 0 0,0 0 0,0 0-1,0 0 1,0 0 0,0 0 0,0 0 0,0 0-1,0 0 1,0 0 0,0 0 0,0 0 0,0 0-1,1 0 1,-1 0 0,0 0 0,0 0 0,0 0-1,0 0 1,0 0 0,0 0 0,0 0-1,0 0 1,0 0 0,0 0 0,0 0 0,0 0-1,0 0 1,1 0 0,-1 0 0,0 0 0,0 0-1,0 0 1,0 0 0,0 0 0,0 0 0,0 0-1,0 0 1,0 1 0,0-1 0,0 0 0,0 0-1,0 0 1,0 0 0,0 0 0,0 0 0,0 0-1,2 7-26,-2 11 168,0-16-107,5 161 172,-5-161-199,0 1 0,1-1 0,-1 0 0,1 0 0,-1 1 0,1-1 0,0 0 0,0 0 0,1 3 0,-1-4 6,-1 0 0,1 0 1,-1 0-1,1-1 1,-1 1-1,1 0 0,-1-1 1,1 1-1,0 0 0,-1-1 1,1 1-1,0-1 0,-1 1 1,1-1-1,0 0 1,0 1-1,0-1 0,0 0 1,-1 1-1,1-1 0,0 0 1,0 0-1,0 0 1,0 0-1,1 0 0,2-1 28,-1 0 0,1-1 1,-1 0-1,0 0 0,4-2 0,2-2 5,70-53 21,-2 1-128,-17 22-32,94-41 0,-146 72-47,-12 6-19,-19 6-103,12-2 210,0-1 1,1 1-1,-1 1 1,-10 7 0,16-9 36,-14 9 34,-29 29-1,42-36-17,1-1-1,0 2 0,1-1 0,-1 1 1,1-1-1,0 1 0,1 1 1,-5 12-1,6-14-2,0 0 0,1 0 0,-1 1 0,1-1 0,1 0 0,0 1 0,-1-1-1,2 0 1,0 10 0,0-12 30,0 0-1,1 0 0,-1 1 1,1-1-1,-1 0 0,1-1 1,0 1-1,1 0 1,-1-1-1,1 1 0,0-1 1,-1 1-1,2-1 0,5 5 1,-8-7 0,1 0 1,0 1 0,0-1-1,0 0 1,0 0 0,0-1-1,0 1 1,0 0 0,1-1-1,-1 1 1,0-1 0,0 1 0,0-1-1,1 0 1,-1 0 0,0 0-1,0 0 1,1-1 0,-1 1-1,0 0 1,0-1 0,0 0-1,0 1 1,0-1 0,0 0-1,0 0 1,0 0 0,0-1 0,0 1-1,3-3 1,4-3 31,0-1 1,-1-1-1,0 0 1,10-14-1,-11 15-138,9-13 36,0 0-1,-1-1 0,-2 0 0,0-1 1,-1-1-1,9-26 0,-9 10 57,12-68 0,-18 65-27,0-64 1,-5 90 19,-5-162-233,3 169 105,-1 1-1,-1 0 1,-4-12 0,4 11-51,3 10 159,0-1 1,0 1 0,0 0 0,0-1 0,0 1-1,0-1 1,-1 1 0,1 0 0,0-1-1,0 1 1,0 0 0,0-1 0,-1 1 0,1 0-1,0-1 1,0 1 0,-1 0 0,1-1-1,0 1 1,-1 0 0,1 0 0,0-1 0,-1 1-1,1 0 1,0 0 0,-1 0 0,1 0-1,0-1 1,-1 1 0,1 0 0,-1 0 0,1 0-1,0 0 1,-1 0 0,1 0 0,-1 0-1,1 0 1,0 0 0,-1 0 0,1 0 0,-1 0-1,1 0 1,0 1 0,-1-1 0,1 0-1,-1 0 1,1 0 0,0 1 0,-1-1 0,1 0-1,0 0 1,-1 0 0,1 1 0,0-1-1,0 0 1,-1 1 0,-2 2-25,1 0-1,0-1 1,0 1 0,0 0 0,-2 4-1,-5 13 41,1 1-1,1 0 0,1 0 1,-6 42-1,10-51 15,-4 20 50,3 0 0,0 0 0,2 0 0,2 0 0,0 0 0,13 60 0,-10-74 5,1-1 1,0 0-1,2-1 0,0 1 1,0-1-1,2-1 0,19 29 1,-27-43-49,0 0-1,0 1 1,0-1 0,0 0 0,0 0 0,0 0 0,1 0 0,-1 0 0,0 0 0,1 0 0,-1 0 0,0 0 0,1-1 0,-1 1-1,1 0 1,-1-1 0,1 0 0,-1 1 0,1-1 0,0 0 0,-1 0 0,1 0 0,-1 0 0,1 0 0,0 0 0,-1 0-1,1 0 1,-1-1 0,1 1 0,-1 0 0,1-1 0,-1 0 0,1 1 0,-1-1 0,1 0 0,-1 0 0,0 0 0,2-1 0,5-5 13,-1 0 1,0 0 0,0-1-1,-1 0 1,6-10 0,0 2 50,29-44-165,-39 57 46,6-11 20,-8 13-136,1 3-55,2 6 240,-2-5-13,-1-1 0,1 1 1,-1 0-1,0-1 0,1 1 0,-1 0 1,0 0-1,-1-1 0,0 5 0,1 2 60,-1 58 485,2 74-174,3-117-299,-3-23-85,-1 0-1,0 1 1,0-1 0,1 0 0,-1 0 0,1 0-1,-1 0 1,1 0 0,0 0 0,-1 0 0,1 0 0,0 0-1,0 0 1,0 0 0,0 0 0,-1 0 0,1-1-1,2 2 1,-3-2 9,1 0-1,0 0 0,0 0 1,-1 0-1,1-1 0,0 1 1,-1 0-1,1 0 0,0 0 1,0-1-1,-1 1 0,1-1 1,0 1-1,-1 0 1,1-1-1,-1 1 0,1-1 1,-1 1-1,1-1 0,-1 1 1,1-1-1,-1 0 0,1 1 1,0-2-1,16-24 422,-6 8-282,16-22-392,-10 15 323,0 1 0,1 1 0,38-38 0,-48 54-225,-2 1 57,1-1 0,0 1 0,1 0-1,-1 1 1,1 0 0,0 0 0,0 1-1,10-4 1,-8 6 48,1 0 0,0 0 0,-1 1 0,1 1 0,17 0 0,-21 1 43,0 0 1,0 0-1,0-1 0,0 0 0,0-1 0,1 0 0,-1 0 0,0 0 1,-1-1-1,9-3 0,-7 3-25,-16 6-255,-30 10 136,30-11 114,0 1-1,0-1 1,1 2 0,-1-1 0,1 1 0,-7 5-1,1 0 107,9-7-80,1 0 0,-1 0 0,1 0 0,0 0 0,0 0 0,0 1 0,0-1 0,1 1 1,-1 0-1,1 0 0,0 0 0,-3 8 0,5-10-5,-1 0 1,1 0-1,0 0 1,-1 0-1,1 0 1,0 0-1,0 0 1,1 0-1,-1 0 0,0 0 1,1 0-1,-1 0 1,1 0-1,-1 0 1,1 0-1,0 0 1,0 0-1,0-1 1,0 1-1,0 0 1,0-1-1,1 1 0,-1 0 1,0-1-1,1 0 1,0 1-1,-1-1 1,1 0-1,0 0 1,-1 0-1,3 1 1,1 0 6,0 0 1,1 0 0,-1 0-1,0-1 1,1 0 0,-1 0-1,1-1 1,-1 0 0,1 1-1,-1-2 1,1 1 0,-1-1 0,1 0-1,5-1 1,2-1 17,1-1 1,-1-1-1,0 0 1,17-9-1,-5-1 47,0-1-1,-2-1 0,38-35 1,-59 50-80,0 0 1,0-1-1,0 1 1,0 0-1,-1-1 1,2-3 0,7-9 5,-9 14-4,0 1 3,-1-1-1,0 1 0,1 0 0,-1-1 0,0 1 1,1 0-1,-1-1 0,0 1 0,0 0 1,1-1-1,-1 1 0,0 0 0,0-1 1,0 1-1,0-1 0,0 1 0,1 0 0,-1-1 1,0 1-1,0-1 0,0 1 0,0 0 1,0-1-1,0 1 0,0-1 0,0 1 1,0-1-1,-1 1 0,1 0 0,0-1 1,-2 6-488,-3 3 462,1 1 0,0 0-1,-5 15 1,9-22 20,-3 14-51,0 23 0,3-33 66,0-1-1,1 0 1,0 0 0,-1 0 0,2 0 0,-1 0-1,0 0 1,5 8 0,-6-12 2,0-1-1,0 0 1,0 1-1,1-1 1,-1 0 0,0 1-1,0-1 1,1 0 0,-1 1-1,0-1 1,1 0-1,-1 0 1,0 1 0,0-1-1,1 0 1,-1 0 0,1 0-1,-1 1 1,0-1-1,1 0 1,-1 0 0,0 0-1,1 0 1,-1 0-1,1 0 1,-1 0 0,0 0-1,1 0 1,-1 0 0,1 0-1,13-8 248,12-19 213,-23 23-375,17-18-131,32-27 1,-44 42-27,51-41-200,-66 81-388,6-30 634,0 11 82,-1-1 1,2 1-1,1 23 0,-1-34-56,0 0-1,1-1 1,-1 1-1,1 0 1,0 0-1,0-1 0,0 1 1,0 0-1,0-1 1,0 1-1,1-1 1,-1 0-1,1 1 1,-1-1-1,1 0 1,0 0-1,0 0 1,0 0-1,0 0 1,1 0-1,-1-1 1,0 1-1,1-1 1,-1 0-1,4 2 1,-3-3 28,-1 1 0,1-1 1,-1 0-1,1 0 0,0 0 1,-1 0-1,1 0 0,-1 0 1,1-1-1,0 0 0,-1 1 1,1-1-1,-1 0 0,0 0 1,4-2-1,4-3 23,1 0 0,9-8 1,-10 6-129,16-10-239,29-27-1,-43 34 186,-2-1-1,1 0 0,-1 0 1,13-23-1,-12 15 48,-1-1-1,-1 0 1,-1 0 0,8-28 0,12-92-310,-23 111 360,4-20-104,4-88 0,-13 131 32,-1 1 0,1 0 0,-1-1 0,-3-9 0,4 16 84,0 0 0,0 0 0,0-1-1,0 1 1,0 0 0,0 0 0,0-1-1,-1 1 1,1 0 0,0 0 0,0 0 0,0-1-1,0 1 1,0 0 0,-1 0 0,1 0-1,0-1 1,0 1 0,0 0 0,0 0 0,-1 0-1,1 0 1,0 0 0,0 0 0,-1 0-1,1-1 1,0 1 0,0 0 0,-1 0-1,1 0 1,0 0 0,0 0 0,0 0 0,-1 0-1,1 0 1,0 0 0,0 0 0,-1 0-1,1 0 1,0 0 0,0 0 0,-1 1-1,1-1 1,0 0 0,0 0 0,0 0 0,-1 0-1,1 0 1,0 0 0,0 1 0,0-1-1,-1 0 1,1 0 0,0 0 0,0 1 0,-10 9-61,1 3 128,2 1 0,-1-1 0,2 1 0,0 0 0,-7 24 0,7-20-22,-55 176 719,53-166-601,1 1 1,-2 30-1,7-43-97,1 0 0,1 0 0,1 1 0,0-1 0,4 18 0,-4-31-37,0 1-1,0 0 1,0-1 0,0 0-1,1 1 1,0-1 0,-1 0-1,1 0 1,0 1-1,1-1 1,-1-1 0,0 1-1,1 0 1,0-1-1,-1 1 1,1-1 0,0 0-1,0 0 1,0 0 0,1 0-1,3 1 1,-2-1 10,0 0 0,0-1 0,0 0 1,1 0-1,-1 0 0,0-1 0,1 0 1,-1 0-1,1 0 0,-1-1 0,0 1 0,1-1 1,8-3-1,87-37-39,-58 22-189,11-10 156,-15 7-60,-7 4 447,-31 17-326,0 1 1,0-1 0,0 1-1,-1-1 1,1 1 0,0-1-1,0 1 1,-1-1 0,1 1-1,0-1 1,-1 0 0,1 1-1,0-3 1,-1 1-50,-6 6-157,-8 8 312,0 1-1,0 1 0,-21 29 1,27-31-49,1 0 1,-6 14 0,10-20-45,1-1 1,0 1-1,0 0 0,0 0 1,1 1-1,-1 11 0,4-7 98,-2-11-118,0 0 0,0 0 0,0 1 0,1-1 0,-1 0 0,0 0 0,0 0 0,0 0 0,0 0 1,1 0-1,-1 0 0,0 0 0,0 0 0,0 0 0,1 0 0,-1 0 0,0 0 0,0 0 0,0 0 0,0 0 0,1 0 0,-1 0 0,0 0 0,0 0 0,0 0 0,0-1 0,1 1 0,-1 0 0,0 0 0,0 0 0,0 0 0,1-1 0,13-16 603,-11 13-539,35-48-97,-19 25-136,0 1 1,38-38 0,-44 49-37,-12 13 168,0 0 1,0 1 0,0-1 0,1 0 0,-1 1-1,1-1 1,-1 1 0,1 0 0,0 0-1,2-2 1,-2 41-85,-3-27 185,1 0-1,1 0 0,0 0 1,0 0-1,2-1 0,-1 1 1,1 0-1,0-1 1,1 0-1,1 1 0,-1-1 1,1-1-1,9 13 1,-12-20-46,-1 0 0,1 0 0,0 0 0,-1-1 1,1 1-1,0 0 0,0-1 0,0 0 0,1 1 1,-1-1-1,0 0 0,0 0 0,1 0 1,-1 0-1,0-1 0,1 1 0,-1-1 0,1 1 1,-1-1-1,1 0 0,-1 0 0,1 0 1,-1 0-1,1 0 0,-1-1 0,0 1 0,1-1 1,3-1-1,6-2 57,-1-2-1,0 1 1,0-1 0,16-13-1,-5 5-213,105-75 87,-114 80-21,19-15 0,-31 24 68,-1-1 0,1 1 0,0 0 0,0 0 0,-1 0 0,1-1 0,0 1 0,0 0-1,0 0 1,-1 0 0,1 0 0,0 1 0,0-1 0,-1 0 0,1 0 0,0 0 0,0 1 0,-1-1 0,1 0 0,0 0 0,0 1-1,-1-1 1,1 1 0,-1-1 0,1 1 0,0-1 0,-1 1 0,1-1 0,-1 1 0,1 0 0,0 0 0,23 28 257,-18-20-248,31 33 94,57 53-1,-88-90-463,1 1 0,0-2 0,0 1 0,1-1 0,12 5 0,-1-3-5079,-4-4-6345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50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37 9888,'-45'-16'4480,"35"12"-3904,6-1-192,4-1-2048,9 1 896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52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13 648 1984,'-13'12'7920,"28"-10"-5461,-13-1-2253,0-1-1,1 1 1,-1-1 0,1 1 0,-1-1 0,1 0-1,-1 0 1,0-1 0,4 1 0,9-5 125,0 0 0,0 0 1,0-2-1,-1 0 0,0 0 0,0-2 1,-1 1-1,14-13 0,-14 10-216,0-1 1,-1 0-1,0-1 0,-1-1 1,0 0-1,-1 0 0,-1-1 1,13-27-1,1-12 240,21-72-1,-21 55-101,-10 30 256,10-51 1,-20 69-312,-3 19-123,1 0 0,-1 0 1,1 0-1,0 0 1,2-6-1,-1 5-131,-4 8-109,-5 17 72,-6 24 255,7-27-72,-4 24-1,-26 255 930,34-269-931,1 0 0,1 0 0,6 38 0,-5-60-65,0-1 0,0 0 1,1 1-1,-1-1 0,1 0 1,0 0-1,4 7 1,-5-10-3,0 1 0,0 0 0,1-1 0,-1 1 0,0-1 0,1 1 0,-1-1 0,1 0 0,0 0 0,-1 1 0,1-1 0,0 0 0,0-1 0,0 1 0,0 0 0,0 0 0,0-1 0,3 1 0,0-1 6,0 0 1,0 0-1,-1 0 0,1-1 0,0 0 0,0 0 1,0 0-1,-1-1 0,1 0 0,-1 0 0,1 0 0,-1 0 1,7-5-1,4-4 24,-1-1 1,17-17-1,-5 5 65,-15 14-69,-1 0 0,1 0 0,-1-1 0,14-21 0,-23 32-51,-1-1 1,0 1-1,0 0 0,0 0 1,1 0-1,-1 0 1,0-1-1,0 1 1,0 0-1,0 0 1,0 0-1,1-1 1,-1 1-1,0 0 1,0 0-1,0-1 1,0 1-1,0 0 0,0 0 1,0-1-1,0 1 1,0 0-1,0 0 1,0-1-1,0 1 1,0 0-1,0 0 1,0 0-1,0-1 1,0 1-1,0 0 0,0 0 1,0-1-1,0 1 1,-1 0-1,1 0 1,0-1-1,0 1 1,0 0-1,0 0 1,0 0-1,-1-1 1,1 1-8,-1 0 1,0 1 0,1-1 0,-1 0-1,1 0 1,-1 0 0,1 1-1,-1-1 1,1 0 0,-1 0 0,1 1-1,-1-1 1,1 0 0,0 1 0,-1-1-1,1 1 1,-1-1 0,1 0 0,-1 1-1,-2 5-15,-1-1 1,0 1-1,1 0 0,0 0 0,1 0 0,-1 1 0,1-1 1,0 0-1,1 1 0,-2 7 0,3-10 37,-1-1 1,1 1-1,0-1 0,0 1 0,0-1 1,0 1-1,1-1 0,-1 1 0,1-1 1,0 1-1,0-1 0,0 0 0,1 1 1,-1-1-1,1 0 0,0 0 0,0 0 1,0 0-1,0-1 0,5 6 0,-2-4 47,1 0-1,1 0 1,-1 0-1,1-1 1,-1 0-1,1 0 1,0 0-1,0-1 1,0 0-1,0-1 1,11 2-1,-14-3-26,0 1 0,0-1 1,0 0-1,0 0 0,-1-1 0,1 1 1,0-1-1,0 0 0,0 0 0,-1 0 1,1 0-1,0-1 0,-1 1 0,1-1 0,-1 0 1,0 0-1,1 0 0,-1-1 0,0 1 1,0-1-1,-1 0 0,6-5 0,-6 4-29,-1 0 0,1 0 0,-1 0 0,1 0 0,-1 0 0,-1 0 0,1 0 0,-1 0 0,1 0 0,-1 0 0,0 0 0,0-1-1,-2-5 1,0-2-26,0 1 0,-1-1 0,-5-15 0,4 19 0,0 0-1,0 0 1,0 0-1,-1 1 1,0-1 0,-7-6-1,9 11 14,1 1-1,-1 0 0,1 0 1,-1 0-1,0 0 0,0 0 1,0 1-1,0-1 0,0 1 1,0 0-1,0-1 0,-1 2 1,1-1-1,0 0 0,-1 1 1,1-1-1,0 1 0,-1 0 1,1 0-1,-5 1 0,4-1 22,1 1 0,-1-1 0,0 1-1,1 0 1,-1 0 0,0 0 0,1 1 0,0-1 0,-1 1-1,1 0 1,0 0 0,0 0 0,0 0 0,0 0-1,0 1 1,0 0 0,1-1 0,-4 5 0,6-6 0,-1 0 1,1-1 0,0 1-1,-1 0 1,1 0-1,0 0 1,0 0 0,-1 0-1,1 0 1,0 0 0,0 0-1,0 0 1,0 0 0,0 0-1,0 0 1,1 0 0,-1 0-1,0 0 1,0 0 0,1 0-1,-1 0 1,1-1-1,-1 1 1,1 0 0,-1 0-1,1 0 1,-1-1 0,1 1-1,-1 0 1,1 0 0,0-1-1,0 1 1,1 1 0,1 0 57,1 1 1,0-1 0,-1 0-1,1 0 1,0 0 0,8 2-1,2-1 47,-1 0 1,1-1-1,0 0 0,19-1 1,58-5 164,-61 2-209,-3 0-8,0-1 0,0-1-1,45-14 1,-33 1-354,-16 4-3733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52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17 168 3648,'-12'-7'1539,"12"7"-1428,-1 0-1,1 0 0,0 0 1,0-1-1,-1 1 0,1 0 1,0 0-1,0 0 0,-1-1 1,1 1-1,0 0 0,0 0 1,0-1-1,0 1 0,-1 0 1,1-1-1,0 1 0,0 0 1,0-1-1,0 1 0,0 0 1,0-1-1,0 1 0,0 0 1,0-1-1,0 1 0,0 0 1,0 0-1,0-1 0,0 0 1,2-8 3681,-2 8-3669,-1 1-1,1-1 1,0 1 0,0 0-1,0-1 1,0 1-1,0-1 1,0 1-1,0 0 1,0-1-1,0 1 1,0-1-1,0 1 1,0 0-1,1-1 1,-1 1 0,0-1-1,0 1 1,0 0-1,0-1 1,1 1-1,-1 0 1,0-1-1,0 1 1,1 0-1,-1-1 1,0 1-1,0 0 1,1 0-1,-1-1 1,0 1 0,1 0-1,-1 0 1,1 0-1,-1 0 1,0-1-1,1 1 1,-1 0-1,0 0 1,1 0-1,-1 0 1,1 0-1,-1 0 1,0 0 0,1 0-1,-1 0 1,1 0-1,23 2 1308,15-1-284,1-5-531,0-1-1,-1-1 1,61-19 0,-87 20-736,158-49-240,-113 39-2653,1 2-3453,-27 7 2713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3904,'17'-11'1440,"-4"11"-1120,12-8-96,-1 5-256</inkml:trace>
  <inkml:trace contextRef="#ctx0" brushRef="#br0" timeOffset="1">728 97 3712,'8'-8'1408,"18"5"-1120,19-8-64,-3 3-1728,17 0 768,0-10-1184</inkml:trace>
  <inkml:trace contextRef="#ctx0" brushRef="#br0" timeOffset="2">1372 64 4896,'12'-5'1824,"5"2"-1440,33-15-96,-3 10-1120,24-3 384,10-8-2912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57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16 3072,'-1'0'120,"1"0"1,0 0-1,-1 0 1,1-1-1,0 1 0,-1 0 1,1 0-1,0-1 1,0 1-1,-1 0 0,1 0 1,0-1-1,0 1 1,-1 0-1,1-1 0,0 1 1,0 0-1,0-1 1,-1 1-1,1 0 0,0-1 1,0 1-1,0 0 1,0-1-1,0 1 0,0 0 1,0-1-1,0 1 1,0-1-1,1-6 6086,-8 176 529,0 65-6142,8-184-397,3 43 179,-4-27 30,0-66-387,0 0 0,0 0 0,0 0 1,0 0-1,0 0 0,0 1 0,0-1 0,0 0 0,0 0 1,0 0-1,0 0 0,0 0 0,0 1 0,0-1 0,0 0 0,0 0 1,0 0-1,0 0 0,0 0 0,0 1 0,0-1 0,0 0 1,0 0-1,0 0 0,1 0 0,-1 0 0,0 0 0,0 1 0,0-1 1,0 0-1,0 0 0,0 0 0,0 0 0,0 0 0,1 0 0,-1 0 1,0 0-1,0 0 0,0 0 0,0 1 0,0-1 0,0 0 1,1 0-1,-1 0 0,0 0 0,0 0 0,0 0 0,0 0 0,0 0 1,1 0-1,-1 0 0,0 0 0,8-8 504,7-12-262,-15 19-260,13-17-60,1 1 0,1 0 0,0 1 0,1 1 0,1 0 0,0 1 0,34-21 0,-44 31-12,1 0 0,-1 0-1,0 1 1,1-1 0,0 2 0,0-1-1,11-1 1,-16 3 60,0 1 0,0 0-1,-1-1 1,1 1 0,0 0 0,0 1-1,-1-1 1,1 0 0,0 1 0,0 0 0,-1-1-1,1 1 1,-1 0 0,1 1 0,-1-1-1,1 0 1,-1 1 0,1-1 0,-1 1-1,0 0 1,0-1 0,0 1 0,0 0-1,0 0 1,2 4 0,-2-3 39,0-1 0,0 1 0,0 0 0,-1 1 0,1-1 0,-1 0 0,0 0 0,0 1 0,0-1 0,0 1 0,0-1 0,-1 1 0,1-1 0,-1 1 1,0-1-1,0 1 0,-1-1 0,1 1 0,-1-1 0,1 1 0,-1-1 0,0 1 0,0-1 0,-1 0 0,1 1 0,-1-1 0,0 0 0,-2 3 0,2-3 21,-1 0 0,1 0 0,-1 0 0,0-1-1,0 1 1,0-1 0,-1 1 0,1-1 0,0 0 0,-1 0 0,1-1 0,-1 1 0,0-1-1,0 0 1,-5 1 0,-2 0 11,0 0-1,-1-1 1,-14-1-1,22 0-87,43-1 389,-24 0-295,0 1 0,0 0 1,0 0-1,1 2 0,28 6 1,-12 1 18,-21-6-355,0 0-1,15 7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0:58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2816,'4'-3'15176,"-4"3"-14927,12 2 2975,22-6-2758,-12 2-35,242 10 416,-93 0-585,-70 0-89,-67-4-168,1-1-1,48-3 1,-67-1-354,-7 0-313,0 0 0,0 0 0,12-3 1,-17 2-197,0 1 0,0-1 0,-1 0 0,1 0 0,0 0 0,3-3 0,11-7-2438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03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1728,'1'1'274,"0"-1"0,0 0 1,0 1-1,1-1 0,-1 0 0,0 1 1,0-1-1,0 0 0,0 0 0,1 0 1,-1 0-1,0 0 0,0 0 0,0 0 1,1-1-1,10-3 10116,-12 9-6709,3 27-3549,-2-30 684,-1-2-802,0-1-1,0 1 0,0 0 0,0 0 1,0 0-1,0 0 0,0 0 0,0 0 0,0 0 1,0 0-1,0 0 0,0 0 0,0 0 1,0 0-1,0 0 0,0-1 0,0 1 1,0 0-1,0 0 0,0 0 0,0 0 1,0 0-1,0 0 0,0 0 0,0 0 1,0 0-1,0 0 0,0 0 0,0 0 0,0-1 1,0 1-1,0 0 0,0 0 0,0 0 1,0 0-1,0 0 0,0 0 0,0 0 1,0 0-1,0 0 0,1 0 0,-1 0 1,0 0-1,0 0 0,0 0 0,0 0 1,0 0-1,0 0 0,0 0 0,0 0 0,0 0 1,0 0-1,0 0 0,0 0 0,1 0 1,-1 0 13,1 0 1,0-1 0,0 1 0,0 0-1,-1 0 1,1-1 0,0 1 0,0 0-1,-1-1 1,1 1 0,0 0-1,-1-1 1,1 1 0,-1-1 0,1 1-1,0-1 1,-1 0 0,1 1 0,-1-1-1,0 0 1,1 1 0,-1-1 0,1 0-1,-1 1 1,0-1 0,1 0-1,-1 0 1,0 1 0,0-3 0,0 4-52,0-1 0,0 1-1,-1-1 1,1 1 0,0-1 0,-1 1 0,1-1 0,-1 1 0,1-1 0,0 1 0,-1-1 0,1 1 0,-1-1 0,1 0 0,-1 1 0,1-1 0,-1 0-1,0 0 1,1 1 0,-2-1 0,-7 6-743,9-6 702,0 0 1,0 1 0,0-1-1,0 0 1,0 0-1,-1 1 1,1-1 0,0 0-1,0 0 1,0 1 0,0-1-1,0 0 1,0 0 0,0 1-1,0-1 1,0 0-1,0 1 1,0-1 0,0 0-1,0 0 1,0 1 0,0-1-1,0 0 1,0 1-1,0-1 1,0 0 0,0 0-1,1 1 1,-1-1 0,0 0-1,0 0 1,0 1-1,12-1-9134,0-4 6063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04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0 4384,'-5'2'7336,"5"-2"-7225,-5 16 3124,-34 52 424,33-55-3250,5-9-260,-1 0-1,0 0 0,0 0 0,0 0 0,-1 0 0,1 0 0,-6 5 0,9-12-14,0 0-1,0 0 0,0 0 1,0 0-1,0-1 0,-1 1 1,0 0-1,1 0 0,-1-1 1,0 1-1,-1 0 0,1-1 1,-1-2-1,-1 0 138,0 3 284,-5 8-252,1 0-355,5-4 81,0 1 0,0-1 0,0 0 0,0 0 0,0 1 0,1-1 0,-1 0 0,0 1 0,1-1 0,-1 0 0,1 1 0,0-1 0,-1 1 0,1-1 0,0 1 0,0-1-1,0 1 1,0-1 0,0 1 0,1 1 0,4 4 232,-5-7-248,0 1 1,1-1-1,-1 1 1,0-1-1,0 0 1,1 1 0,-1-1-1,0 0 1,1 1-1,-1-1 1,0 0-1,1 1 1,-1-1-1,1 0 1,-1 0 0,0 0-1,1 1 1,-1-1-1,1 0 1,-1 0-1,1 0 1,-1 0-1,1 0 1,-1 0 0,1 0-1,-1 0 1,1 0-1,0 0 78,-1 0-204,0 0 0,0-1 0,0 1 0,0 0 0,0-1 0,0 1 0,0 0 0,1 0 0,-1-1 0,0 1 0,0 0 0,0 0 0,1-1 0,-1 1 0,0 0 0,0 0 0,1-1 0,-1 1 0,0 0 0,1 0 0,-1 0 0,0 0 0,0 0 0,1-1 0,-1 1 0,1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06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91 3904,'1'-1'226,"-1"0"0,0 0 1,0 0-1,0 0 0,1-1 1,-1 1-1,1 0 0,-1 0 1,1 0-1,-1 0 0,1 0 0,-1 0 1,1 1-1,0-1 0,0 0 1,-1 0-1,1 0 0,0 1 1,0-1-1,0 0 0,0 1 0,0-1 1,0 1-1,2-1 0,28-9 5163,-25 8-4755,3 0 596,-5 1-696,-1 1 1,0-1-1,0 0 0,0 0 0,1-1 1,3-1-1,-7 2-461,1 1 0,-1 0 0,1-1-1,-1 1 1,0-1 0,1 1 0,-1 0 0,0-1 0,1 1-1,-1-1 1,0 1 0,0-1 0,0 1 0,1-1 0,-1 1-1,0-1 1,0 1 0,0-1 0,0 1 0,0-1 0,0 0 0,0 1-1,0-1 1,0 1 0,0-1 0,0 1 0,0-1 0,0 1-1,-1-1 1,1 1 0,0-1 0,0 1 0,-1-1 0,1 1-1,0-1 1,-1 1 0,0-1 0,1 0-47,0 1 1,-1-1-1,1 0 1,0 1-1,-1-1 1,1 1-1,-1-1 1,1 1-1,-1-1 1,1 1-1,-1 0 1,0-1-1,1 1 1,-1-1-1,1 1 1,-1 0-1,0 0 1,1-1-1,-1 1 1,0 0-1,-1 0 1,1 0 30,0 0-34,1 0 0,-1-1 0,1 1 0,-1 0 0,1 0 0,-1-1 0,1 1 1,-1 0-1,1-1 0,-1 1 0,1 0 0,-1-1 0,1 1 0,0-1 0,-1 1 0,1 0 0,0-1 0,-1 1 0,1-1 0,0 1 1,-1-2-1,-3-3 72,2 4-80,0 0 0,1 1 0,-1-1 0,0 1 0,0 0 0,0 0 0,1 0 0,-1 0 0,0 0 0,0 0 0,0 0 0,0 0 0,1 1 0,-1-1 0,-2 2 0,3-1-25,0 0 0,1 1 0,-1-1 1,1 0-1,-1 1 0,1-1 0,-1 1 1,1-1-1,0 1 0,0-1 1,0 1-1,0-1 0,0 1 0,0 0 1,0-1-1,0 1 0,1 1 0,-1 0 20,24 133 53,-9-68-40,57 226 94,-63-266-81,-4-14 2,0-1-1,-1 1 1,-1 1-1,2 17 1,-3-18-13,-2-11 13,1 0 0,0 0 0,-1 0-1,0 0 1,0 0 0,0 0 0,0 0-1,0 0 1,-1 1 0,1-1 0,-1 0-1,0 0 1,0 0 0,0-1-1,-3 6 1,2-5-7,-1-1-1,1 0 1,-1 0-1,0 0 1,0 0-1,0 0 1,0-1-1,0 1 1,0-1-1,0 0 1,-1 0-1,1 0 1,0 0-1,-1 0 1,1-1-1,-1 0 1,1 0-1,-1 0 1,1 0-1,-5-1 1,-11-1 142,1-1 0,-28-8 0,27 6-111,-140-39 185,121 33-356,25 7-66,-2 0-615,-22-5 1,25 8 245,0 1-4029,35 4-11259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14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52 3904,'-3'-6'23610,"7"4"-26885,43-7 3310,0 2 1,56-1-1,-8 1-2,-31 0-16,0 3 1,0 3-1,75 8 0,-107 0-99,-29-6 65,-1-1 1,0 1 0,0 0 0,0 0-1,0 0 1,0 0 0,0 1 0,-1-1 0,1 0-1,0 1 1,2 2 0,-4-3-100,0 0-1,1-1 1,-1 1 0,0 0 0,0-1-1,1 1 1,-1 0 0,0 0 0,0-1 0,0 1-1,0 0 1,0 0 0,0-1 0,0 1-1,0 0 1,-1-1 0,1 1 0,0 0-1,0 0 1,-1-1 0,1 1 0,-1 1-1,-8 12-4149,8-13 3803,-3 7-1712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15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59 3328,'0'-2'1036,"0"2"-946,0-1 0,0 1 1,1 0-1,-1-1 0,0 1 1,0 0-1,0 0 0,0-1 1,0 1-1,0 0 0,0-1 1,0 1-1,-1 0 0,1 0 1,0-1-1,0 1 0,0 0 1,0 0-1,0-1 0,0 1 1,0 0-1,-1 0 0,1-1 1,0 1-1,0 0 0,0 0 1,-1 0-1,1-1 1,0 1-1,0 0 0,0 0 1,-1 0-1,1 0 0,0 0 1,0-1-1,-1 1 0,1 0 1,0 0-1,0 0 0,-1 0 1,1 0-1,0 0 0,-1 0 1,1 0-1,0 0 0,0 0 1,-1 0-1,1 0 0,0 0 1,-1 0-1,1 0 0,0 1 1,-1-2 93,1 1 0,0 0 0,-1-1 553,1 1-552,0 0-1,0 0 0,-1-1 0,1 1 1,0 0-1,0 0 0,0-1 0,0 1 1,0 0-1,0 0 0,0-1 0,-1 1 0,1 0 1,0-1-1,0 1 0,0 0 0,0 0 1,0-1-1,0 1 0,0 0 0,1-1 1,-1 1-1,0 0 0,0-1 0,2-11 7350,3 9-7396,1 0 1,-1 1-1,1-1 1,-1 1-1,1 0 1,0 1-1,9-2 1,46-3 191,-45 5-270,9 0 37,0 0 0,-1 2 0,1 0 1,37 8-1,-53-8-54,-6-1-20,0 1 0,-1-1 1,1 1-1,0-1 0,0 1 0,0 0 1,3 2-1,-5-3-28,-8 1-5721,-7-1-799,-8-4 397,15 4 3814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15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85 4736,'-5'5'9888,"6"-6"-9594,19-5 3350,19-12-708,-24 10-2226,-4 1-236,1 1-1,1 0 0,-1 1 1,24-7-1,-20 8-231,0 0-165,1 0 1,-1 0-1,1 2 1,0 0-1,0 1 1,22 2-1,-28 0-57,0 0-1,15-2 1,-5 1-2116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17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380 2 4992,'-11'-2'13770,"10"2"-13597,0 1 0,1-1 0,-1 1 0,1-1 0,-1 1 0,1 0 0,-1-1 0,0 1 0,1-1 0,0 1 0,-1 0 0,1-1 0,-1 1 0,1 0 0,-1 1 0,-17 35 1528,13-19-1535,2 1-1,0 0 0,1 0 1,1 33-1,10 79 60,-7-108-167,30 217 646,-18-178-631,-10-47 26,0 1 0,-1 0 0,2 31 0,-5-47-70,0 1 0,0-1-1,0 1 1,-1 0 0,1-1 0,0 1 0,0-1-1,-1 1 1,1-1 0,0 1 0,-1-1 0,1 1-1,0-1 1,-1 1 0,1-1 0,-1 1 0,1-1 0,-1 0-1,1 1 1,-1-1 0,1 0 0,-1 0 0,1 1-1,-1-1 1,0 0 0,1 0 0,-1 0 0,1 1 0,-1-1-1,0 0 1,1 0 0,-1 0 0,1 0 0,-1 0-1,-1-1 1,-23-1 558,23 2-552,-34-9 148,1-1 0,-61-26 0,29 10-514,32 12-232,-15-5-1210,19 10-3021,25 9 3156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18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2240,'10'-11'4832,"-3"5"-422,-5 5-3903,-1 0 0,0-1-1,0 1 1,0 0 0,0-1-1,0 1 1,0-1 0,0 1-1,0-1 1,0 0-1,-1 1 1,1-1 0,-1 0-1,1 1 1,-1-1 0,0-2-1,0 78 4835,0 113-4879,-1-142-376,-1-3-2961,2-40 2469,0-1-505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2144,'-1'-1'142,"1"0"0,0 0 0,0 0 0,-1 0 0,1 0-1,0 1 1,0-1 0,0 0 0,0 0 0,0 0 0,0 0 0,0 0 0,0 0 0,0 0 0,1 1 0,-1-1 0,0 0 0,0 0-1,1 0 1,-1 0 0,1 1 0,-1-1 0,0 0 0,1 0 0,0 1 0,-1-1 0,1 0 0,-1 1 0,1-1 0,0 1 0,0-1-1,-1 1 1,1-1 0,0 1 0,1-1 0,-3 2-82,0 0 0,0 0 0,0 0 0,1 0 1,-1 0-1,0 0 0,1 1 0,-1-1 0,1 0 0,0 0 0,-1 1 0,1-1 0,0 2 0,-5 27 10,2-7 86,-13 88 689,-11 54 192,-39 314 1289,66-453-1562,0-19 218,0-18 210,1-15-1108,0 1 1,2 0-1,1 0 0,8-31 1,-7 40-132,0 2 1,0-1 0,2 0 0,0 1-1,0 0 1,1 1 0,1 0 0,11-13 0,-16 21-2,0 1 0,0 0 0,1 1 0,0-1-1,0 1 1,0 0 0,0 0 0,0 0 0,1 1 0,-1 0 0,1 0 0,0 0 0,-1 1 0,1-1 0,8 1 0,-11 0 44,0 1 0,1 0 0,-1 0 0,0 1 0,0-1 0,1 1 0,-1-1 0,0 1 0,0 0 0,0 0-1,0 1 1,0-1 0,0 1 0,0-1 0,0 1 0,-1 0 0,1 0 0,-1 0 0,1 0 0,-1 1 0,0-1 0,0 0-1,0 1 1,0 0 0,0-1 0,-1 1 0,1 0 0,-1 0 0,2 5 0,0 2 53,0 1 0,-1 0 0,0-1 0,-1 1 0,0 0 0,-1 0 0,0 0 0,0 0 0,-1 0 0,-1 0 1,-3 12-1,2-11 45,0-1 1,-1 0 0,0 0 0,-1 0 0,-1-1 0,1 1-1,-1-1 1,-1 0 0,0-1 0,-10 11 0,14-18-66,1 1 1,-1-1-1,0 1 1,0-1-1,0 0 1,-1 0-1,1-1 1,0 1-1,-1-1 1,1 1-1,-1-1 1,1 0-1,-1 0 1,0-1-1,1 1 1,-6-1-1,5 0-4,-1 0 0,1-1 0,-1 0-1,0 0 1,1 0 0,0 0 0,-1-1-1,1 0 1,0 0 0,0 0 0,0 0-1,0-1 1,-5-3 0,-7-5-123,-14-11-242,29 22 12,2 5 182,3 5-126,-2-7 266,0 0-1,-1 0 1,1-1 0,1 1 0,-1 0 0,0-1 0,0 1-1,1-1 1,0 0 0,-1 0 0,1 0 0,0 0-1,0-1 1,0 1 0,4 1 0,-2-2 28,1 1 1,-1-1-1,1 0 0,-1-1 1,1 1-1,0-1 1,-1 0-1,8-1 0,8-2 142,-1-2-1,0 0 1,35-15-1,-53 20-151,24-12 57,0 0 1,-1-1-1,-1-2 0,30-22 1,82-81 79,-40 23-293,-94 95-125,-3 7 126,-5 14 96,2-6 79,-17 84-32,19-83 59,0 1 0,1-1-1,2 35 1,0-46 0,-1-3-37,0-1 0,0 0 0,0 0 0,0 1 0,0-1 0,0 0 0,1 0 0,-1 1-1,0-1 1,1 0 0,-1 0 0,1 0 0,-1 0 0,1 1 0,0-1 0,-1 0 0,1 0-1,0 0 1,0 0 0,0 0 0,-1-1 0,1 1 0,0 0 0,0 0 0,1-1 0,0 2-1,-1-2 21,0 0-1,0-1 0,0 1 0,0 0 0,0 0 0,0-1 0,0 1 1,0 0-1,0-1 0,0 1 0,0-1 0,0 1 0,0-1 0,-1 0 1,1 1-1,0-1 0,0 0 0,-1 0 0,1 1 0,0-1 0,-1 0 1,1 0-1,-1 0 0,2-2 0,15-26 274,8-33-104,-17 41-219,1-1 0,11-20 0,-17 39-23,-1-1 1,0 1-1,1 0 0,-1 0 1,1 0-1,0 0 0,5-4 1,-8 7 18,1 0 1,-1 0 0,0 0-1,0 0 1,0 0-1,0 0 1,0-1-1,0 1 1,1 0 0,-1 0-1,0 0 1,0 0-1,0 0 1,0 0 0,1 0-1,-1 0 1,0 0-1,0 0 1,0 0-1,0 0 1,1 0 0,-1 0-1,0 0 1,0 0-1,0 0 1,0 0 0,1 0-1,-1 0 1,0 0-1,0 1 1,0-1 0,0 0-1,0 0 1,1 0-1,-1 0 1,0 0-1,0 0 1,0 0 0,0 1-1,0-1 1,0 0-1,0 0 1,0 0 0,1 0-1,-1 0 1,0 1-1,0-1 1,0 0-1,0 0 1,0 0 0,0 0-1,0 1 1,0-1-1,0 0 1,0 0 0,-1 12-92,1-10 71,-34 235-279,24-190 409,-2-1 0,-3-1 0,-21 47-1,30-78-19,-7 15 95,-22 37-1,31-59-119,-1-1 0,1 0 0,-1 0-1,0 0 1,0 0 0,-1-1 0,0 1-1,0-2 1,0 1 0,0-1 0,-9 5-1,12-8-26,0 0 0,1 0 0,-1 0 0,0 0 0,0-1 0,0 1 0,0-1 0,-1 0 0,1 0 0,0 0 0,0 0-1,0 0 1,0-1 0,-4-1 0,2 1-9,1-1-1,-1 0 1,1 0 0,0-1-1,-1 1 1,1-1 0,0 0-1,-4-4 1,0 0 11,2-1 1,-1 1-1,1-1 1,0-1-1,1 1 1,-1-1-1,2 0 1,-5-10-1,8 16-33,0 0-1,0 0 1,0 0-1,1 0 1,-1 0-1,1 0 1,0 0-1,-1 0 1,1 0-1,1 0 1,-1 0-1,0 0 1,1 0-1,0 0 1,-1 0-1,1 0 1,0 1-1,1-1 1,-1 0-1,0 0 1,1 1-1,-1-1 1,1 1-1,0-1 1,0 1-1,0 0 1,0 0-1,1 0 1,-1 0-1,0 0 1,1 0-1,-1 1 1,6-3-1,7-4-14,0 1 0,0 1-1,1 0 1,0 1-1,0 1 1,0 1-1,1 0 1,-1 1-1,1 0 1,-1 2 0,25 1-1,-14 1 290,49-3 1,-70 1-64,0-1 1,0 0 0,0 0-1,11-4 1,-15 4-273,-1 1 0,0-1-1,1 0 1,-1 0 0,0 0 0,1 0 0,-1 0-1,0 0 1,2-2 0,-2 2-273,-1 0 0,1 0 0,0-1 0,-1 1 1,1 0-1,-1 0 0,1-1 0,-1 1 0,0 0 0,0 0 0,1-1 0,-1 1 0,0-2 1,0-4-2174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5312,'12'0'1952,"-4"3"-1504,26-3-128,-4 0 32,20-7-256,4-4-1216,5 0 576,-3-8-3232</inkml:trace>
  <inkml:trace contextRef="#ctx0" brushRef="#br0" timeOffset="1">771 184 6720,'-13'0'3040,"16"0"-2624,7 0-224,7 0-192,12-8-864,9-3 480,8-4-2432,1-4 1536,-2-4-1600</inkml:trace>
  <inkml:trace contextRef="#ctx0" brushRef="#br0" timeOffset="2">1439 0 5408,'10'4'2432,"-3"0"-2112,1 2 800,9 2-672,8 0-224,5 0-192,9-8-2016,3-8 1088,0 0-3104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18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23 153 5824,'-23'5'19413,"24"-6"-19316,-1 0 1,0 0-1,1 0 1,-1 1 0,1-1-1,-1 0 1,1 0-1,-1 1 1,1-1-1,0 1 1,-1-1 0,1 0-1,0 1 1,0-1-1,-1 1 1,1-1 0,0 1-1,1-1 1,24-11 42,-14 7 26,33-13 80,62-15 1,-79 25-186,64-16 107,128-16 0,-180 40-771,-34 1 343,0-1 0,-1 0 0,1 0 0,0 0 0,-1-1 0,1 0 0,8-2 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20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3904,'0'-1'280,"0"1"-1,0-1 1,0 0 0,0 1 0,0-1 0,0 0-1,0 1 1,0-1 0,0 0 0,1 1-1,-1-1 1,0 1 0,0-1 0,1 0 0,-1 1-1,0-1 1,1 1 0,-1-1 0,0 1-1,1-1 1,-1 1 0,1-1 0,-1 1 0,1 0-1,-1-1 1,1 1 0,-1 0 0,1-1-1,0 1 1,-1 0 0,1-1 0,6-3 2175,-3 15 4841,-2 21-5883,-2 343 299,0-361-1929,-4 25 1,-5-5-4765,7-30 1502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20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29 8384,'-15'-5'2704,"12"5"-1638,22 0 5435,132-12-752,-108 6-5308,1 2 0,64 3 0,-78 6-365,-23-3-690,-1-1 1,0 1-1,10-1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21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11 5056,'-21'-10'18015,"18"18"-17714,1 1 0,0-1 0,0 1-1,1 0 1,0 0 0,0 0 0,2 17-1,12 68-90,-7-59-58,44 221 344,-48-244-475,4 10-27,-2 1-1,0-1 0,0 28 1,-4-49 42,0 0 1,0 0-1,0 0 1,0 0-1,0 0 0,-1 0 1,1 0-1,0 0 1,-1 0-1,1 0 1,0 0-1,-1 0 0,0 0 1,1 0-1,-1 0 1,1-1-1,-1 1 1,0 0-1,0 0 0,1-1 1,-1 1-1,0 0 1,0-1-1,0 1 1,0-1-1,0 1 0,0-1 1,-2 1-1,-2 0 94,0 0 0,0 0 0,0 0-1,-9 0 1,2-1-6,-2 1-35,-1-1-1,0 0 1,1-1 0,-19-5-1,-12 0-611,36 5-29,1 0 0,-1-1 0,1 0 0,0-1 0,0 0 0,0 0 0,-12-7 0,10 4-2955,1 0-1,-15-13 1,19 15 702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24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1 117 2976,'4'-8'19061,"15"0"-17909,268-47 165,-206 40-1173,62-10 437,-106 21-487,37 3 0,-64 1-4,-8 0-84,-1 0 1,1 0 0,-1 0 0,1 0-1,-1 0 1,1 0 0,-1 1 0,0-1 0,1 1-1,-1-1 1,1 1 0,-1-1 0,2 2-1,2 6-1169,-3 3-3475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26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13 199 3072,'0'-15'11749,"-1"15"-11286,0 0-1,0-1 1,0 1 0,1 0 0,-1-1-1,0 1 1,0-1 0,0 1 0,0-1-1,1 0 1,-1 1 0,-1-3 0,2 2 116,1-3 894,12-3-779,30-13-130,1 2-1,80-21 1,148-15 310,-197 40-719,33-2-229,-83 14-890,-19 2-2350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27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3 3808,'8'-3'13285,"-7"35"-10336,-28 103-227,1-1-1924,8 45-560,11-93-625,7-69-635,1-5-3076,-1-9 2316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27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 3072,'3'-2'8844,"-3"9"-6184,-1 42 2372,-6 24-2507,-1 18-1952,1-3-293,-4 69-1635,10-115 587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34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395 128 3232,'-1'0'57,"1"0"0,-1 0 1,1 0-1,0 0 0,-1-1 0,1 1 1,0 0-1,-1 0 0,1 0 0,-1 0 0,1 0 1,0 0-1,-1-1 0,1 1 0,0 0 1,-1 0-1,1-1 0,0 1 0,0 0 0,-1 0 1,1-1-1,0 1 0,0 0 0,-1-1 1,1 1-1,0 0 0,0-1 0,0 1 1,0 0-1,-1-1 0,1 1 0,0-1 0,0 1 1,0 0-1,0-1 0,0 1 0,0 0 1,0-1-1,0 1 0,0-1 0,0 1 1,0 0-1,0-1 0,0 1 0,1-1 0,-1 1 1,0-2 322,1 0 0,-1 1 0,0-1 0,0 1 0,0-1 0,0 1 0,0-1 0,-1 0 0,1-2 0,-2-2 839,0 0 0,-1 0 0,1 0 0,-1 1 0,0-1 0,-1 1 0,1-1 0,-6-5 0,7 9-919,1 0 1,-1-1-1,1 1 1,0-1 0,-1 1-1,1-1 1,0 0-1,1 1 1,-1-1-1,0 0 1,1 0-1,0 1 1,-1-4 418,-1 14-492,1-1 1,-1 0-1,0 9 1,15 125-19,-9-109-242,69 310 766,-56-275-645,24 144 173,-33-140-229,-8-69-30,1 1 30,-1 0-1,0 0 1,0 0-1,0 0 1,0 0 0,-1 5-1,0-7-19,1 0-1,0 0 1,-1-1-1,1 1 0,-1 0 1,1 0-1,-1 0 1,0-1-1,1 1 1,-1 0-1,1-1 1,-1 1-1,0 0 1,0-1-1,0 1 1,1-1-1,-1 1 1,0-1-1,0 0 0,0 1 1,0-1-1,0 0 1,1 0-1,-1 1 1,0-1-1,0 0 1,-2 0-1,-2 0 42,1 0-1,-1 0 1,0-1 0,0 0-1,0 0 1,0 0 0,1 0-1,-10-5 1,-39-21 58,38 18-93,-49-30 4,37 21-26,-1 1 0,-46-20 0,52 30-578,-1 0-1,0 1 1,-44-5-1,48 8-3726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35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 2976,'-9'-2'18639,"11"9"-18467,-1-1 0,1 0 0,-2 0-1,1 1 1,-1-1 0,0 1 0,0-1 0,-1 0-1,-1 9 1,1-3 32,0 0 1,0 12-1,4 27 319,-6 86-1,0-90-243,-3 19 93,5-50-269,0 0 0,2 30 0,0-9-247,-1-37 123,0 0-1,0 0 0,0 0 1,0 0-1,0 0 0,0 1 1,0-1-1,0 0 1,0 0-1,0 0 0,0 0 1,0 0-1,0 1 1,0-1-1,0 0 0,0 0 1,0 0-1,0 0 0,0 0 1,0 0-1,0 1 1,0-1-1,0 0 0,0 0 1,0 0-1,0 0 0,-1 0 1,1 0-1,0 0 1,0 1-1,0-1 0,0 0 1,0 0-1,0 0 1,0 0-1,-1 0 0,1 0 1,0 0-1,0 0 0,0 0 1,0 0-1,0 0 1,-1 0-1,1 0 0,0 0 1,0 0-1,0 0 0,0 0 1,0 0-1,-1 0 1,1 0-1,0 0 0,0 0 1,0 0-1,0 0 0,-6-7-3364,5 3 1644,0 1 0,0 0 0,1-1 0,0 1 0,0 0 0,0-1 0,0-5 0,3-6-2300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7136,'3'-5'2656,"1"18"-2080,4-2-160,6-8 64,11 1-352,0 0-1024,4-8 480,9-3-3520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35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10 120 6720,'-5'-1'1230,"1"0"7,9 0 2066,123-3 6566,63-19-6575,-58 6-2846,-7 1-1182,-45-1-3252,-79 17 3359,1-1 1,0 1-1,-1-1 1,1 0-1,-1 0 1,1 0 0,-1 0-1,1-1 1,-1 1-1,0-1 1,0 1-1,4-4 1,5-17-2883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36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 2560,'-3'-8'15413,"16"8"-14197,12 1-398,45 9 1,-45-6-504,49 3-1,190-13 737,10-10-288,-259 14-745,-10 2 10,-1 0 0,0-1 0,0 1-1,1-1 1,-1 0 0,5-2 0,-7 2-39,0 0-1,0 1 1,0-1 0,0 1-1,0 0 1,0-1 0,4 1-1,-37 12-14713,6-4 9867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37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 3136,'-24'-4'3109,"21"2"-797,-2-1 1680,27 4 2722,3-1-3349,103 5-2618,-50 0-458,69 1 617,-40-3-271,-105-3-417,-21 2-16127,9 5 11643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37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36 2656,'-28'0'12560,"47"-8"-6438,17-1-5469,0 2 1,1 2-1,48-2 0,68 11-305,-43 0-168,-108-4-251,24 1-1275,-24 0 813,-1-1-1,0 0 1,1 0 0,-1 1-1,0-1 1,1 1-1,-1-1 1,0 1 0,1 0-1,-1-1 1,0 1-1,0 0 1,0 0-1,0 0 1,0 0 0,1 1-1,3 8-6228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0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424 41 1664,'9'-40'20565,"-6"133"-19620,4 1 1,25 123 0,33 236 382,-64-446-1251,-1 0 1,0 0-1,0-1 0,0 1 0,-1 0 1,0-1-1,-2 9 0,2-14-41,1 1 0,-1 0 0,0-1 0,1 1 0,-1-1 0,0 1 0,0-1-1,0 0 1,0 1 0,-1-1 0,1 0 0,0 0 0,0 0 0,-1 1 0,1-1 0,0-1-1,-1 1 1,1 0 0,-1 0 0,0-1 0,1 1 0,-1 0 0,0-1 0,1 0-1,-1 1 1,0-1 0,1 0 0,-1 0 0,0 0 0,1 0 0,-1 0 0,-3-1-1,-48-7 196,-72-22 0,59 13-234,-91-23-504,138 34-1130,0-1 0,-20-9 0,38 15 1419,1 1 1,-1-1-1,0 0 1,1 1-1,-1-1 1,0 1 0,1-1-1,-1 0 1,1 0-1,-1 1 1,1-1-1,-1 0 1,1 0-1,-1 0 1,1 0 0,0 0-1,-1 1 1,1-1-1,0 0 1,0 0-1,0 0 1,0 0 0,0 0-1,0 0 1,0 0-1,0 0 1,0 0-1,0 0 1,1 0-1,-1-1 1,2-4-927,0 0 1,1-1-1,3-6 0,-5 11 1025,15-28-4163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0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19 4480,'-28'-17'18236,"28"17"-18183,9-1 1519,24 3-1801,-6-1 538,82-2 290,123 3 572,-211 0-1174,1 0-1,28 9 1,-45-9 947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2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 2240,'-38'4'22037,"44"-1"-21943,1 0 1,0-1 0,0 0 0,0-1 0,0 1 0,0-1 0,0-1-1,1 1 1,7-1 0,11 1 39,372 26 832,-303-25-1113,-57-3-522,-37 1 347,1 0 1,-1 0 0,1 0-1,-1 0 1,0 0 0,1-1-1,-1 1 1,1-1 0,-1 1-1,0-1 1,2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5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347 1 4896,'-8'5'5253,"7"-4"-4769,-1 0 1,1 1 0,-1-1 0,0 0 0,1 0 0,-1 0-1,0 0 1,0 0 0,-2 1 0,-1 0-187,0 0 0,1 1 0,-1-1 0,1 1 1,0 0-1,0 0 0,0 1 0,0-1 0,1 1 0,-5 5 1,3-4 31,-6 7-74,1 0 0,0 0 0,0 1 0,1 0 0,1 0 0,0 1 0,-6 15 0,-62 194 978,22-58-633,41-127-365,2 0 1,2 1-1,1 0 0,2 1 1,-1 46-1,6-55-113,2 1 1,1-1-1,2 0 1,1-1-1,1 1 0,2-1 1,13 34-1,-14-47-120,1 0 0,1-1-1,0 0 1,1 0 0,1-1-1,0 0 1,1-1 0,1-1-1,0 0 1,1 0 0,0-2-1,1 0 1,1 0 0,-1-1-1,2-1 1,-1-1 0,28 11-1,56 13-7538,-70-24 4721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6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32 6656,'-5'-2'794,"-4"-4"39,0 0-1,0 2 1,-10-5-1,-2 5 4820,20 4-5438,0 1 0,-1-1 0,1 1 0,0-1 1,0 1-1,-1 0 0,1 0 0,0 0 1,0-1-1,0 1 0,0 0 0,0 0 0,0 0 1,0 1-1,1-1 0,-1 0 0,0 0 1,0 0-1,1 0 0,-1 1 0,1-1 1,-1 0-1,1 1 0,-1 1 0,-1 4 74,0 0 0,1 0-1,-2 10 1,3 1-110,0 0 1,1 0-1,0 0 0,2 0 1,4 19-1,32 87 16,-14-48-61,55 194 342,-74-248-102,6 36 1,-12-57-347,0-1 0,0 1 1,0 0-1,1-1 1,-1 1-1,0-1 1,0 1-1,0 0 0,0-1 1,0 1-1,0 0 1,0-1-1,0 1 1,0 0-1,-1-1 0,1 1 1,0 0-1,0-1 1,0 1-1,-1-1 0,1 1 1,0 0-1,-1-1 1,1 1-1,-1-1 1,1 1-1,0-1 0,-1 1 1,1-1-1,-1 0 1,1 1-1,-1-1 1,1 0-1,-1 1 0,0-1 1,1 0-1,-1 1 1,1-1-1,-1 0 1,0 0-1,1 0 0,-1 0 1,0 0-1,1 1 1,-1-1-1,0 0 1,1-1-1,-1 1 0,0 0 1,1 0-1,-1 0 1,0 0-1,1 0 1,-2-1-1,-5-1 109,0 0-1,0-1 1,-12-6 0,13 6-118,-35-19-18,0-2 0,-48-37 0,50 34-468,24 18-1367,0-1 0,-15-13 0,30 23 1492,-1-1 0,0 0 1,0 0-1,1 0 0,-1 0 1,0 0-1,1 0 0,-1 0 0,1 0 1,0 0-1,-1-1 0,1 1 1,0 0-1,0 0 0,-1 0 1,1 0-1,0-1 0,0 1 1,0 0-1,0 0 0,1 0 1,-1 0-1,0-1 0,0 1 0,1 0 1,0-1-1,0-1-466,0 0-1,1 0 1,0 0-1,-1 0 1,1 1-1,0-1 1,0 1-1,4-5 1,12-5-2194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6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49 3552,'0'-1'69,"-1"1"0,1-1 1,-1 1-1,1-1 0,-1 1 1,0-1-1,1 1 0,-1 0 0,0-1 1,1 1-1,-1 0 0,0 0 1,1-1-1,-1 1 0,0 0 0,-1 0 1,-26-14 18282,30 13-18117,2-1-150,1 1 1,0 0-1,0 0 0,0 0 1,0 0-1,0 1 1,0 0-1,6 0 1,15-1 238,399-18 743,-365 19-1093,-36 0-2642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43 258 4160,'-4'-14'13253,"0"22"-12155,-1-4-950,5-3-105,-1 0 0,0 0 0,-1 0 1,1 0-1,0-1 0,0 1 0,0 0 1,0 0-1,-1-1 0,1 1 0,0-1 1,-2 1-1,2-1-52,1 1 0,-1-1 1,1 0-1,-1 0 0,1 1 1,-1-1-1,1 0 0,-1 0 1,1 1-1,-1-1 0,1 1 1,-1-1-1,1 0 0,0 1 1,-1-1-1,1 1 0,0-1 0,-1 1 1,1-1-1,0 1 0,0-1 1,-1 2-1,-2 12 1,5 42-397,19 99 0,-6-64 660,-11-54 262,-4-36-346,-1-2 101,-3-14-185,0 0 0,1 0 0,0 0 0,0-21 0,1 17-47,-7-91 106,5-141 1,5 241-143,-1 0 0,1 1 0,1-1 0,0 1 0,0-1 0,7-16-1,-7 23 24,0-1 0,-1 1 0,1 0 0,0 0 0,1 0 0,-1 0 0,0 1 0,1-1-1,0 0 1,0 1 0,-1 0 0,1 0 0,1 0 0,-1 0 0,0 0 0,0 0-1,1 1 1,-1 0 0,1-1 0,5 0 0,-1 1 14,0 1-1,17 0 0,-17 0-131,0 0-1,0 0 0,9-2 1,39-9-8602,-39 6 2613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8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1 832,'36'0'14192,"-45"0"-10678,3 0-3228,0 1 0,1 0 0,-1 0 1,0 1-1,1 0 0,-1 0 0,1 0 0,0 0 0,0 1 0,0 0 0,0 0 0,0 1 1,1-1-1,-1 1 0,1 0 0,-6 7 0,9-9-281,0 1 0,0-1 0,0 0 0,1 0 0,-1 1 0,1-1 0,-1 0 0,1 1 0,0-1 0,0 4 0,0-6-1,2 2 59,0-1 1,-1 0-1,1 0 0,0 0 1,0 0-1,0-1 1,0 1-1,0 0 1,4 0-1,-5-1 0,1 0 0,0 1 0,0-1 0,-1 0 0,1 0 0,0 0 0,0 0 0,-1-1-1,1 1 1,0 0 0,0-1 0,-1 0 0,4-1 0,-4 2-41,0 0 0,0-1-1,-1 1 1,1-1 0,0 0-1,0 1 1,-1-1 0,1 0 0,0 1-1,-1-1 1,1 0 0,0 0 0,-1 0-1,1 1 1,-1-1 0,0 0 0,1 0-1,-1 0 1,0 0 0,1 0 0,-1 0-1,0 0 1,0-1 0,-17 6-155,15-4 170,0 1 0,0 0 1,1 0-1,-1 0 0,0 0 1,0 0-1,1 0 0,-1 0 1,0 1-1,1-1 0,-2 2 1,2-2 394,2-1-411,-1 0 1,0 0 0,1 0-1,-1 0 1,1 0 0,-1 0 0,0-1-1,1 1 1,-1 0 0,0 0 0,1 0-1,-1 0 1,0 0 0,1 0-1,-1-1 1,0 1 0,0 0 0,1 0-1,-1-1 1,0 1 0,0 0 0,1 0-1,-1-1 1,0 1 0,0 0-1,1-1 1,-1 0-28,0 0 1,0 1-1,0-1 0,0 0 0,0 1 0,0-1 1,-1 0-1,1 1 0,0-1 0,0 0 0,-1 1 0,1-1 1,0 0-1,0 1 0,-1-1 0,1 0 0,-1 1 1,1-1-1,-1 1 0,1-1 0,-1 1 0,1-1 1,-1 1-1,1-1 0,-1 1 0,-1-1 0,1 1-17,-1-1-1,1 1 1,-1 0 0,0-1-1,1 1 1,-1 0-1,1 0 1,-1 0-1,0 1 1,1-1 0,-4 1-1,2 0 8,-1 0 0,1 0 0,-1 0 0,1 1 0,0-1 1,-1 1-1,1 0 0,0 0 0,0 0 0,-3 4 0,5-6 34,0 1 1,0 1 0,0-1-1,0 0 1,0 0-1,1 0 1,-1 0 0,0 1-1,1-1 1,-1 0-1,0 3 1,6-1 83,8-1-54,-11-2-28,1 0 0,-1 0 0,0-1-1,1 1 1,-1 0 0,1-1 0,-1 0 0,0 1 0,0-1-1,1 0 1,-1 0 0,0 0 0,0 0 0,0-1 0,0 1-1,0-1 1,0 1 0,2-3 0,-3 2-16,0 1 1,0-1-1,0 0 1,0 0-1,0 0 1,0 0-1,-1 0 0,1 0 1,-1 0-1,1 0 1,-1 0-1,0 0 1,0 0-1,0 0 1,0 0-1,0 0 1,0 0-1,0 0 0,-1 0 1,1 0-1,-2-3 1,2 4-10,0 0 1,0 0-1,-1 0 1,1 0-1,0 0 1,-1 0-1,1 1 1,-1-1-1,0 0 0,1 0 1,-1 0-1,1 0 1,-1 0-1,0 1 1,0-1-1,1 0 1,-1 1-1,0-1 1,0 1-1,-1-2 1,0 2-21,0 0 1,0-1 0,0 1-1,0 0 1,1 0 0,-1 0-1,0 1 1,0-1 0,0 0-1,-3 2 1,1-1 36,0 1 0,1-1-1,-1 1 1,1 0 0,0 0 0,-1 1-1,1-1 1,0 0 0,0 1 0,0 0-1,1 0 1,-1 0 0,1 0-1,-1 0 1,1 1 0,0-1 0,1 1-1,-1-1 1,-1 6 0,3-9-4,0 1 0,0 0 0,1 0 0,-1-1 0,1 1 0,-1 0 0,1-1 0,-1 1 0,1 0 0,-1-1 0,1 1 0,-1-1 0,1 1 0,0-1 0,-1 1 0,1-1 0,0 1 0,-1-1 0,1 0 0,0 1 0,1-1 0,4 1-35,1 0 1,0-1 0,-1 1-1,1-2 1,-1 1-1,14-3 1,-7 1-610,-11 2 149,1-1 0,-1 1 0,0-1 0,1 0 0,-1 1 0,4-4 1,-9-15-12250,3 6 6971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1:4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86 198 3968,'-15'-3'23082,"20"6"-25274,13 8 2335,-15-9-120,0 0 0,0 0 1,0 0-1,0-1 0,5 3 1,8 0 94,0-1 1,0-1 0,1 0 0,-1-1-1,0-1 1,1 0 0,-1-1 0,0-1-1,0-1 1,0 0 0,0-1 0,0-1-1,-1 0 1,16-8 0,-28 12-97,1-1 1,-1 0-1,0 0 1,0 0 0,0 0-1,0 0 1,0-1-1,0 1 1,-1-1-1,1 0 1,2-3-1,-4 4-15,0 0-1,-1 1 1,1-1-1,0 1 0,-1-1 1,1 0-1,-1 0 1,0 1-1,1-1 0,-1 0 1,0 0-1,0 1 1,0-1-1,0 0 1,0 0-1,-1 1 0,1-1 1,-1 0-1,1 0 1,-1 1-1,1-1 0,-1 1 1,0-1-1,0 0 1,-1-1-1,-6-8-55,-1 0 0,0 1-1,-1 1 1,0 0 0,0 0-1,-1 0 1,0 2 0,0-1-1,-1 1 1,0 1 0,-14-6-1,20 10 29,1 0-1,-1-1 1,0 2-1,0-1 1,0 1-1,0 0 1,0 0-1,0 1 1,0 0-1,0 0 1,0 0-1,0 0 1,0 1-1,0 0 1,0 1-1,0-1 1,0 1-1,1 0 1,-1 1-1,1-1 1,-1 1-1,1 0 1,0 1-1,0-1 1,0 1-1,1 0 1,-1 0-1,1 0 1,0 1-1,-6 8 1,-8 14 308,-14 30 1,26-45-238,1 1 0,0 0 0,1 0 0,0 0-1,-2 15 1,1 3 28,1 0 0,1 1 0,2-1 0,4 55 0,1-50-29,-2-14 72,1 0 1,7 22-1,-9-38-69,1-1 0,0 1-1,0-1 1,0 0 0,1 0 0,0 0 0,0 0 0,0 0 0,0-1 0,1 1 0,0-1 0,8 8-1,-7-9 1,0-1 0,0 1 0,1 0 0,-1-1 0,0 0 0,1-1 0,-1 1 0,1-1 0,0 0 0,-1 0 0,1-1 0,7 1 0,10-2 68,39-6 1,-39 4-8,13-2-447,1-2 1,53-18-1,14-17-5668,-96 39 4663,-1-1-1,1 0 0,-1-1 1,0 0-1,-1 0 0,1 0 0,-1-1 1,0 0-1,8-11 0,1-6-3870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2:18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1152,'0'8'5968,"6"-3"-6406,-5 3-868,-3 8-1510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2:08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8 146 5408,'-7'17'18485,"11"-19"-18295,0 1 1,0-1-1,1 0 1,-1 0-1,-1 0 1,1-1-1,0 1 1,0-1-1,-1 0 1,5-5 0,7-8-25,-1-2 1,23-36-1,-31 44-159,17-22-140,-23 32 139,0 0-1,0-1 1,0 1 0,0 0-1,0 0 1,0 0 0,0 0-1,1 0 1,-1 0 0,0 0-1,0 0 1,0-1 0,0 1-1,0 0 1,0 0 0,0 0 0,1 0-1,-1 0 1,0 0 0,0 0-1,0 0 1,0 0 0,0 0-1,0 0 1,0 0 0,1 0-1,-1 0 1,0 0 0,0 0-1,0 0 1,0 0 0,0 0-1,0 0 1,1 0 0,-1 0 0,0 0-1,0 0 1,0 0 0,0 0-1,0 0 1,0 1 0,0-1-1,1 0 1,-1 0 0,0 0-1,0 0 1,0 0 0,0 0-1,0 0 1,0 0 0,0 0 0,0 1-1,0-1 1,0 0 0,6 12 179,0 16 117,-5-22-303,-1-1-1,1 0 1,0 0 0,1 0-1,3 9 1,-4-9 2,1 0 1,0 0-1,-1 0 0,0 0 1,1 10-1,-2-9-751,1 1 0,0-1 1,0 1-1,1-1 0,0 0 1,4 11-1,8 22-4690,-4 12 1568,3 15-2938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2:28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2 348 2496,'0'-2'2624,"0"2"-2572,0 0 1,0-1-1,0 1 1,0 0-1,0 0 1,0 0-1,-1 0 0,1 0 1,0 1 472,0-1-473,1-8 3949,-1 7-3535,0 0-293,0 0-1,0-1 1,0 1 0,0 0-1,1 0 1,-1 0-1,0 0 1,0 0-1,1 0 1,-1 0-1,1-1 1,-1 1-1,1 0 1,-1 0-1,1 0 1,0 1-1,-1-1 1,2-1-1,5-4 182,1 1-1,13-8 0,-13 9-185,0-1-1,13-10 1,37-46 232,-33 30-296,-9 8 85,-11 18-140,-1-1 1,0 0-1,0 0 0,0 0 0,-1 0 0,1-1 0,-2 0 1,5-12-1,-1 4 163,-5 13-226,0 1-1,0-1 1,0 1 0,-1 0 0,1-1-1,-1 1 1,1-1 0,-1 0 0,0 1-1,0-1 1,1 1 0,-1-3-1,1 1 53,1 0 0,0 0 0,0 0 0,0 0 0,0 0 0,0 0 0,1 1 0,2-4 0,-2 4 52,-2 2-79,0-1 1,0 0-1,-1 1 1,1-1 0,0 0-1,-1 1 1,1-1-1,0 0 1,-1 0-1,1 0 1,-1 0-1,1 1 1,-1-1-1,0 0 1,1 0 0,-1 0-1,0 0 1,1-1-1,2 8 1599,-1-4-1512,0 1-1,-1 0 1,1 0 0,-1 0-1,1 1 1,-1-1 0,0 0-1,0 1 1,1 6 0,3 53 638,0-30-646,3 42 326,-8-73-403,0 0 0,1 0 0,-1 0 1,1 0-1,-1 0 0,1 0 0,0 0 0,0 0 0,0 0 0,0 0 0,0-1 0,0 1 0,0 0 0,0-1 0,1 1 0,-1-1 0,1 1 0,-1-1 0,1 0 0,0 1 0,-1-1 0,1 0 0,0 0 0,0 0 0,0 0 0,4 0 0,3 1 109,1 0-1,0-1 1,0 0-1,0-1 1,0-1-1,0 1 1,0-1 0,0-1-1,-1 0 1,1 0-1,-1-1 1,1 0-1,16-9 1,22-7-99,-25 10-46,-16 10-2917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2:30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2560,'-3'-3'13018,"4"6"-12948,-1-3-65,0 1 0,0-1 0,0 0 0,0 0 0,0 0 0,0 1 0,0-1 0,0 0 0,0 0 0,0 1 0,0-1 0,0 0 0,0 0 0,0 0 0,1 1 0,-1-1 0,0 0 0,0 0 0,0 0 0,0 0 0,0 1 0,1-1 0,-1 0 0,0 0 0,0 0 0,0 0 0,0 0 0,1 0 0,-1 1 0,0-1 0,0 0 0,1 0 0,-1 0 0,125 47 1734,0 1-859,-114-43-815,0 1 0,-1 0 0,1 1 0,-1 0 0,-1 0 0,1 1 0,-1 0-1,-1 1 1,0 0 0,0 1 0,-1-1 0,0 1 0,8 15 0,2 10 174,-1 0 0,21 68 0,-23-52 48,-3 0-1,-1 1 0,-3 0 0,-2 1 0,-3 102 1,-48 407 843,23-352-1391,21-193-960,5-1 335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2:34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160 278 3392,'0'-1'181,"-1"1"0,1-1 0,0 1 0,-1 0 1,1-1-1,0 1 0,-1 0 0,1-1 0,0 1 0,-1 0 0,1 0 0,-1-1 0,1 1 1,-1 0-1,1 0 0,-1 0 0,1 0 0,-1 0 0,1-1 0,-1 1 0,1 0 1,-1 0-1,1 0 0,-1 0 0,-1 0 1980,0 0-1936,0 0 0,1 0 1,-1 0-1,1 0 0,-1 0 1,0-1-1,1 1 1,-1-1-1,1 1 0,-3-2 1,-1 1 90,-1-1 0,1 1 0,0 0 0,-1 0 0,1 1 0,-1-1 0,0 1 0,1 0 0,-10 2 0,-8-1 497,-17-4 1720,60 4-2038,31-1 0,-15-1-301,93-8 403,-122 8-555,0 0-1,0 0 0,-1 0 1,1 0-1,0-1 0,-1 0 1,7-4-1,6 0 14,-16 6-53,0-1 0,1 0 0,-1-1 0,0 1 0,0 0 0,4-3 0,-3-1-2,-1 2 5,12 3 113,-15 0-105,1-1 1,0 1-1,0 0 1,-1 0-1,1 0 0,0-1 1,-1 1-1,1 0 0,0-1 1,-1 1-1,1-1 1,-1 1-1,1-1 0,0 1 1,-1-1-1,1 1 0,-1-1 1,0 1-1,1-1 1,-1 0-1,1 1 0,-1-1 1,0 0-1,1 1 1,-1-1-1,0 0 0,0-1 1,1 1 4,-1-1 1,1 1-1,-1-1 1,0 0 0,0 1-1,0-1 1,0 0-1,0 1 1,0-1-1,0 0 1,-1 1 0,1-1-1,-1-1 1,-4-8-8,3 6-34,0 0-1,0 0 0,-1 0 1,-4-6-1,6 9 46,-7-9-9,-13-24 0,18 31-18,0 0 1,0 0-1,-1 0 1,0 0-1,1 0 1,-1 1-1,-1 0 1,1-1-1,0 2 1,-1-1-1,-7-3 1,-4-3-118,5 2 163,7 4-68,-1-1 0,0 1 0,0 1 0,0-1-1,-1 1 1,-9-3 0,13 5 15,1-1-1,0 1 0,-1 1 1,1-1-1,-1 0 1,1 0-1,-1 0 1,1 1-1,-1-1 0,1 1 1,0-1-1,-1 1 1,1 0-1,0-1 1,-1 1-1,1 0 0,0 0 1,0 0-1,0 0 1,0 0-1,0 0 1,0 0-1,0 0 0,0 1 1,0-1-1,0 0 1,1 0-1,-1 1 1,1-1-1,-1 2 0,-3 2-6,1 0 0,0-1 0,-1 1-1,0-1 1,-6 5 0,-13 16 22,-8 27-72,26-44 108,1 0 0,0 0-1,-2 10 1,-6 10-2,7-16-40,1 0 0,0 0 1,1 1-1,0-1 0,1 1 0,-1 13 1,1 80 170,2-64 3,0-27-129,3 69 181,-2-71-237,0 0 1,2 0-1,-1-1 1,7 18-1,-7-25 34,0-1 0,0 1 0,0-1 0,1 0 0,0 1 0,0-1-1,0 0 1,0-1 0,0 1 0,1-1 0,-1 1 0,1-1 0,0 0-1,0 0 1,1-1 0,-1 1 0,0-1 0,1 0 0,-1 0 0,1-1 0,0 1-1,0-1 1,-1 0 0,1 0 0,0-1 0,0 1 0,0-1 0,0 0-1,0 0 1,0-1 0,0 0 0,0 1 0,-1-2 0,1 1 0,0 0 0,0-1-1,-1 0 1,1 0 0,7-6 0,17-11 96,0-1-1,33-33 1,-57 49-68,-4 3-26,0 0 0,1 0 0,-1 0 0,0 0 0,1-1-1,-1 1 1,0 0 0,0-1 0,0 1 0,0-1 0,0 1 0,-1-1 0,1 1 0,0-1 0,-1 1-1,1-1 1,0-3 0,3-1-285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2:36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15 475 2816,'0'0'320,"0"1"0,0 0-1,0 0 1,-1 0 0,1-1 0,0 1 0,0 0-1,-1 0 1,1-1 0,0 1 0,-1 0 0,1-1-1,-1 1 1,1-1 0,-1 1 0,1 0 0,-1-1 0,0 1-1,1-1 1,-2 1 0,-3 4 382,5-4-535,1 0 0,-1 0 0,0-1 0,1 1 0,-1 0 0,1 0 0,0 0 0,-1 0 0,1-1 0,-1 1 0,1 0 1,0-1-1,0 1 0,-1 0 0,1-1 0,0 1 0,0-1 0,0 1 0,0-1 0,0 1 0,0-1 0,0 0 0,0 0 0,0 1 0,0-1 0,0 0 0,0 0 0,0 0 0,0 0 0,0 0 0,0 0 0,0 0 0,-1 0 0,1-1 0,0 1 0,0 0 0,2-1 0,9-8 374,0-1 0,-1 0 1,-1-1-1,1 0 0,10-15 1,-9 10-412,0 0 0,-1-1 1,-1 0-1,0-1 0,-1 0 0,11-35 1,-15 38 42,-1-1 1,-1 1 0,0-1 0,-1 0-1,-1 0 1,-1-27 0,-1 33-65,0 0 0,-1 0 0,-5-17 1,7 25-104,-1 0 0,1 1 0,-1-1 0,0 0 0,1 0 0,-1 1 0,0-1 1,0 0-1,-1 1 0,1-1 0,0 1 0,0-1 0,-1 1 0,1 0 0,-1 0 0,1 0 1,-1-1-1,1 2 0,-1-1 0,0 0 0,0 0 0,1 0 0,-1 1 0,0-1 0,0 1 0,0-1 1,-3 1-1,4 1-21,1 0 6,-10 0-31,50-4-60,0-3 1,69-17-1,-25 6 292,-76 16-203,-1 1 1,1 0-1,-1 0 0,1 0 1,-1 1-1,11 3 0,-17-4 20,0 0 0,0 1 0,0-1 1,0 1-1,-1 0 0,1-1 0,0 1 0,-1 0 0,1-1 0,0 1 0,-1 0 0,1 0 0,-1-1 0,1 1 0,-1 0 0,1 0 0,-1 0 0,0 0 0,1 0 0,-1 0 0,0 0 0,0 0 0,0 0 0,0 1 1,1 30 305,-1-24-297,0 22 173,-1-5-95,2-1 0,0 0 1,8 42-1,-7-56 31,0 0 0,1 0 0,0 0 0,0 0 0,1 0 0,1-1 0,0 1 0,0-1 0,12 15 0,-15-22-141,0 0 0,1 0 0,-1-1 0,1 1 1,0-1-1,-1 0 0,1 0 0,0 0 1,3 1-1,14 5 66,-18-5-76,0-1 0,1 0 0,-1 0 0,1 0-1,-1 0 1,1-1 0,-1 1 0,1-1 0,-1 1 0,4-1 0,14-3-3860,-7-2 1569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2:45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9 285 1888,'0'8'14186,"-1"0"-13637,-4-6-382,3-1-95,5-1 1433,-2-26 351,6 3-1530,1-4-155,1 1-1,1-1 1,1 2-1,24-42 1,-13 37 13,-14 19 30,0 0 0,7-12 1,-15 21-210,4-4 27,-4 6-32,0 0 0,0 0-1,0 0 1,0 1 0,0-1 0,0 0 0,0 0-1,0 0 1,0 0 0,0 0 0,0 0-1,0 0 1,0 0 0,0 0 0,0 0 0,0 0-1,0 0 1,0 0 0,0 0 0,0 0 0,0 0-1,0 0 1,0 0 0,0 0 0,0 0-1,0 0 1,0 0 0,0 0 0,0 0 0,0 0-1,0 0 1,0 0 0,0 0 0,0 0 0,1 0-1,-1 0 1,0 0 0,0 0 0,0 0-1,0 0 1,0 0 0,0 0 0,0 0 0,0 0-1,0 0 1,0 0 0,0 0 0,0 0 0,0 0-1,0 1-68,19 4-182,-6 4 452,18 16 0,6 5 37,-12-11 16,12 9-294,-36-27-372,0 0 1,0 0-1,0 0 1,-1 0 0,1 0-1,0 0 1,0 0-1,-1 1 1,1-1 0,0 0-1,-1 1 1,0-1-1,1 0 1,-1 1 0,0-1-1,1 1 1,-1-1-1,0 3 1,-1 31-4726,0-20 3227,1 24-1087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432 120 3488,'1'-1'227,"0"0"1,-1 0-1,1-1 0,-1 1 1,1 0-1,-1-1 0,0 1 1,1 0-1,-1-1 0,0 1 1,0 0-1,0-1 0,0-1 1,0 3-140,0-1 0,0 1 0,-1-1 0,1 1 0,0 0 0,0-1 0,0 1 0,0-1 0,0 1 0,-1 0 0,1-1 0,0 1 0,0 0 0,-1-1 0,1 1 0,0 0 0,-1-1 0,1 1 0,0 0 0,0 0 0,-1-1 0,1 1 0,-1 0 0,1 0 0,0 0 0,-1 0 0,1-1 0,-1 1 0,1 0 0,0 0 0,-1 0 0,1 0 0,-1 0 1,1 0-1,0 0 0,-1 0 0,1 0 0,-1 0 0,1 0 0,-1 0 0,1 1 0,-11 0 655,10-2-640,-1 1 0,1 1 1,-1-1-1,1 0 0,-1 0 1,1 0-1,-1 1 0,1-1 0,-3 2 1,-17 6 629,16-6-632,0 0 0,-1 0 0,2 0 0,-1 1 0,0 0 0,-5 3 0,-132 111 688,126-104-738,1 0 0,0 2 0,1 0 1,0 0-1,1 1 0,1 1 0,1 0 0,0 1 1,1 0-1,1 1 0,1 0 0,0 0 0,2 0 1,-6 27-1,-4 53 71,15-85-74,0 0 0,1 1 0,0-1 0,1 0 0,4 15 1,-4-23 9,1 0 1,0-1 0,0 1 0,1-1 0,-1 1 0,1-1 0,0 0 0,7 8 0,-8-11-19,0 1 1,0-1 0,1 1-1,-1-1 1,1 0 0,0 0-1,0 0 1,-1 0 0,1 0-1,0-1 1,1 0 0,-1 1-1,0-1 1,0 0 0,0 0-1,5 0 1,-1-1 19,0 1 1,0-2 0,0 1-1,0-1 1,0 0 0,0-1-1,0 1 1,0-1-1,0-1 1,-1 1 0,9-6-1,-7 3 10,1 0 1,-1-1-1,-1 0 0,1-1 0,-1 0 1,-1 0-1,9-11 0,0-4 17,-1 0 1,-1-1-1,-2-1 0,0 0 1,8-29-1,-14 39-69,36-114 180,-37 110-179,0-1 0,-2 1 0,0 0 0,0-1 1,-3-18-1,-1 3-10,1 9-102,0 1 0,-3-1 0,-9-39 0,11 58 148,-4-10-1075,3 18 344,-1 9 339,-1 11 306,0 0 0,1 1 0,1-1 0,1 31 0,10 92 345,1-85-66,22 83 0,-28-132-184,2 9 115,9 23 0,-11-37-63,-1 0 0,1 0 0,0-1 0,1 1 0,0-1 0,0 1 0,8 8 0,-11-13-84,0 0 1,0 0-1,1 0 1,-1 0-1,0-1 1,0 1-1,1 0 1,-1-1-1,0 1 0,1-1 1,-1 1-1,1-1 1,-1 0-1,0 1 1,1-1-1,-1 0 1,1 0-1,2 0 1,-2-1 4,1 1 0,-1-1 1,1 0-1,-1 0 1,1 0-1,-1 0 0,0 0 1,0-1-1,0 1 1,3-2-1,1-3 20,1-1 0,-1 1 0,0-1 0,0 0 0,5-9 0,48-76-25,-52 84-100,0 0 0,1 0 0,-1 0 0,1 1 0,1 1 0,0-1 0,13-6 0,-19 11 52,1 0-1,0 1 0,-1-1 0,1 1 0,0 0 0,0 0 0,0 0 1,0 1-1,0 0 0,0-1 0,0 2 0,0-1 0,0 0 1,7 2-1,3 1 55,-1 0 0,24 11 0,-33-14 95,-4-1 262,-8-4-17,-4 1-225,9 3-161,1 0 1,-1 1-1,0-1 0,1 0 1,-1 1-1,0 0 0,0 0 1,1 0-1,-1 0 1,0 0-1,0 0 0,-3 1 1,-5 3-14,0 0 0,0 1 0,0 0 0,1 1 0,0 0 0,0 0 1,0 1-1,1 1 0,0 0 0,0 0 0,-11 13 0,18-17 11,-1 0 0,1 0 0,-1 0 0,1 0 0,0 0-1,1 1 1,-1-1 0,1 1 0,0-1 0,0 1 0,-1 7 0,1-2 20,1-1 1,0 0-1,1 1 0,3 17 1,-3-22-7,1 0 0,0 0 0,0-1 0,1 1 0,-1 0 0,1-1 0,0 1 0,1-1 0,-1 0 0,1 0 1,0 0-1,-1-1 0,7 5 0,-2-2 45,-1-1 1,1 0 0,0-1 0,0 1 0,0-1-1,18 5 1,-20-8-6,1 0-1,0 0 0,0-1 1,0 0-1,0 0 1,0-1-1,0 0 1,0 0-1,0 0 1,-1-1-1,1 0 1,-1-1-1,1 1 1,11-7-1,-7 2 10,0 1-1,-1-1 1,0-1-1,-1 0 1,1 0-1,-1-1 1,10-13-1,-3 0-27,-1-1 0,22-46-1,16-55 139,-17 36-107,-24 63-102,12-29 48,18-60 0,-30 72-19,-5 23 10,-2-1 0,0 0 0,-1 0 0,0 0 0,-1-24 0,-3 43-14,0-14-93,0 14 94,0 1 0,0-1-1,0 1 1,0-1 0,0 1 0,0-1 0,0 1 0,0-1 0,0 1 0,0-1 0,0 1 0,0-1 0,-1 1 0,1 0 0,0-1 0,0 1-1,-1-1 1,1 1 0,0 0 0,-1-1 0,1 1 0,0 0 0,-1-1 0,1 1 0,0 0 0,-2-1 0,2 5-63,-1 0 0,0-1 0,0 1 1,0 0-1,-3 6 0,-3 10-135,-18 98 186,13-57 9,2 1 0,-2 103-1,10-126 9,4 82 171,2-34-115,-3-77-4,0 0-1,1-1 1,0 1-1,1-1 1,0 1-1,6 12 1,-8-21-13,-1 0 0,0 0 0,1 0-1,-1 0 1,1-1 0,-1 1 0,1 0 0,-1 0-1,1-1 1,0 1 0,-1 0 0,1-1 0,0 1 0,-1 0-1,2 0 1,-1-1-9,-1 0 1,1 0-1,-1 0 0,1 0 0,-1 0 0,0 0 0,1 0 0,-1 0 1,1 0-1,-1 0 0,1 0 0,-1 0 0,0 0 0,1 0 0,-1-1 1,1 1-1,-1 0 0,0 0 0,1 0 0,-1-1 0,0 1 0,1 0 1,0-1-1,2-2 73,-1 0 0,1-1 0,0 0 1,-1 1-1,3-6 0,-1 2-23,14-30 25,-1-1 0,-2-1 0,17-63 1,-5 13-90,-3 18-171,-23 63-549,-6 21 419,-16 161 71,20-156 178,-1 8 98,3 30-1,0-48-13,0 0-1,0-1 1,1 1 0,0 0-1,0-1 1,1 1-1,0-1 1,4 7 0,-6-13-4,-1 0 0,1 0 0,-1 0 0,1 0 0,0-1 1,0 1-1,-1 0 0,1 0 0,0-1 0,0 1 0,0-1 1,0 1-1,0-1 0,0 1 0,0-1 0,0 0 0,0 1 0,0-1 1,0 0-1,0 0 0,0 0 0,0 0 0,0 1 0,0-2 1,0 1-1,0 0 0,0 0 0,0 0 0,0 0 0,0-1 0,0 1 1,0 0-1,0-1 0,0 1 0,2-2 0,2-1 45,1 0 0,-1 0 0,0-1-1,7-7 1,4-4-49,-2-1 0,0 0 0,0-1-1,15-27 1,36-78-28,-64 120 5,8-20 4,-8 18-7,0 1 0,0 0 0,1-1 0,-1 1 1,1 0-1,3-5 0,-4 7-5,0 0 0,-1-1 1,1 1-1,-1 0 0,1-1 0,-1 1 0,0-1 1,1 1-1,-1-4 0,0 7-448,-10 17 290,3-7 115,0 12-145,-1 4 132,4-17 30,1-1-1,1 0 1,-1 1 0,2-1 0,-2 21 0,0-2 86,-15 78-11,18-102-32,0 1 0,0 0 0,1 0 0,-1 0 0,1-1 1,1 1-1,-1 0 0,1-1 0,0 1 0,3 5 0,-4-9 19,0-1-1,0 1 1,1-1-1,-1 0 0,0 0 1,1 1-1,-1-1 1,1 0-1,0 0 0,-1-1 1,1 1-1,0 0 1,-1 0-1,1-1 0,2 1 1,2 1-6,-1-1 0,1 0 1,-1 0-1,7 0 0,-5-1-9,0-1 1,0 0-1,0 0 0,0-1 0,0 0 0,0 0 0,-1-1 0,1 0 0,-1 0 0,0 0 1,9-7-1,-7 4 7,1 0 1,-2-1 0,1 0 0,-1 0-1,0-1 1,0 0 0,-1 0 0,0-1-1,0 1 1,-1-1 0,5-14 0,5-13 111,16-66 1,-9 24-443,-21 75 281,0 0-1,1-1 0,-1 1 1,1 0-1,0 0 0,-1 0 1,1 0-1,1 0 0,-1 0 1,0 0-1,5-4 0,-6 7 16,0-1-1,0 1 0,0-1 1,-1 1-1,1 0 0,0-1 0,0 1 1,0 0-1,0 0 0,0-1 0,0 1 1,0 0-1,0 0 0,0 0 1,0 0-1,0 0 0,0 0 0,1 1 1,0 0-8,0-1 1,-1 1-1,1 0 1,0 0-1,-1 0 1,1 0-1,-1 0 1,1 1-1,-1-1 1,1 0 0,-1 1-1,2 2 1,18 21 125,43 38 1,-47-51 101,-15-11-53,-2-1-130,1-1 0,-1 0 0,0 1 1,1-1-1,-1 0 0,0 1 1,0-1-1,1 0 0,-1 1 0,0-1 1,0 0-1,0 1 0,0-1 0,0 0 1,0 0-1,0 1 0,0-1 1,0 0-1,0 1 0,-1-1 0,1 0 1,0 0-1,-1-1-34,0 1 0,0-1 0,0 0 0,0 1 0,0 0 1,0-1-1,0 1 0,0 0 0,-1-1 0,1 1 0,0 0 0,-1 0 0,1 0 0,-1 0 0,0 0 0,1 1 1,-1-1-1,1 0 0,-1 1 0,0-1 0,0 1 0,1-1 0,-1 1 0,0 0 0,0 0 0,0 0 1,-2 0-1,1 1-17,0 0-1,0 0 1,0 0 0,-1 0 0,1 1 0,0 0 0,1-1 0,-1 1 0,0 0 0,0 0 0,1 0 0,-1 1 0,1-1-1,0 1 1,-2 2 0,-8 11-4,2 0 0,0 0-1,1 1 1,1 0-1,-7 20 1,-25 96 125,33-106-50,5-21-15,1-1 0,0 1 0,1-1 0,-1 12 0,1-15-3,0 0 0,0 0 0,1 0 0,-1 0-1,0 0 1,1 0 0,0 0 0,-1 0 0,1 0 0,0 0 0,0 0 0,0 0 0,0 0 0,0-1 0,0 1 0,2 2 0,-2-4-6,-1 0 0,1 0 1,-1 1-1,1-1 1,-1 0-1,0 0 1,1 0-1,-1 0 0,1 1 1,-1-1-1,1 0 1,-1 0-1,1 0 1,-1 0-1,1 0 0,-1 0 1,1 0-1,-1 0 1,1-1-1,-1 1 1,1 0-1,-1 0 0,1 0 1,-1 0-1,1-1 1,11-7 120,-10 6-84,4-4-10,0 0 1,0 0 0,-1-1-1,0 0 1,0 0-1,-1 0 1,0-1-1,0 1 1,5-15 0,-4 9 9,19-41-243,-3-1 0,24-98 0,-45 150 106,-1 6-24,-4 15-131,-5 26-54,7-25 308,1-1-1,1 1 0,1 20 1,0-34-14,1 1 1,0 0 0,0 0-1,1-1 1,-1 1 0,1-1-1,0 1 1,1-1 0,-1 0-1,1 0 1,0 0 0,0 0-1,8 8 1,-8-10 15,-1 0-1,1 0 1,0 0 0,1 0 0,-1 0 0,0-1-1,1 1 1,-1-1 0,1 0 0,0 0-1,0-1 1,0 1 0,0-1 0,0 0-1,0 0 1,0 0 0,0 0 0,0-1-1,0 0 1,1 0 0,-1 0 0,0 0-1,0 0 1,7-2 0,-2-1 13,0 0 1,0 0-1,0-1 0,0 0 0,-1-1 1,1 0-1,-1 0 0,0 0 1,-1-1-1,1-1 0,10-12 1,0 0 27,-2-2 0,0 0 1,14-25-1,84-175-45,-102 196-20,0-2 2,-1-1 0,-1-1 0,-2 0 0,6-39 0,-13 64-54,0 1-1,0-1 1,-1 1 0,0-1-1,1 1 1,-1-1-1,-1 1 1,1-1 0,0 1-1,-1-1 1,0 1-1,0-1 1,0 1 0,-2-4-1,3 7 45,0 0-1,0 0 1,0 0 0,0 0-1,-1 0 1,1 0-1,0 0 1,0 0-1,0 0 1,0 0-1,-1 0 1,1 0 0,0 0-1,0 0 1,0 0-1,0 0 1,-1 0-1,1 0 1,0 0-1,0 1 1,0-1 0,0 0-1,0 0 1,-1 0-1,1 0 1,0 0-1,0 0 1,0 1-1,0-1 1,0 0 0,0 0-1,0 0 1,0 0-1,0 1 1,-1-1-1,1 0 1,0 0-1,0 0 1,0 1 0,-4 8-14,3-7-15,-8 17-44,1 1-1,-10 37 0,15-45 111,1 0 0,1 0-1,0 0 1,0 0 0,1 0 0,3 20-1,3 13 65,3 0 0,1 0-1,29 74 1,-37-115-255,-1 0 0,2 0 0,-1 0 0,0-1 1,1 1-1,0 0 0,0-1 0,0 0 0,0 0 0,0 0 0,1 0 1,4 3-1,-5-4-862,1 0 1,0 0-1,0-1 1,0 1-1,0-1 1,0 1-1,1-1 1,3 0-1,6 2-1976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2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3392,'7'19'6090,"-2"-11"-5285,-4-6-629,0-1 0,0 1 0,0 0 1,0-1-1,1 1 0,-1-1 1,0 1-1,1-1 0,-1 1 0,1-1 1,-1 0-1,1 0 0,-1 0 0,1 0 1,0 0-1,0 0 0,0 0 0,-1-1 1,1 1-1,0-1 0,0 1 0,0-1 1,2 0-1,223 27 671,-194-24-969,35 2 278,73-5 0,68-15 39,-108 7 210,-11 7 662,-89 1-1049,-1 0 1,0 0 0,0 1-1,1-1 1,-1 0 0,0 0-1,1 0 1,-1 0 0,0-1-1,1 1 1,-1 0 0,0 0-1,1 0 1,-1 0 0,0 0-1,0 0 1,1 0-1,-1 0 1,0-1 0,0 1-1,1 0 1,-1 0 0,0 0-1,0-1 1,1 1 0,-1 0-1,0 0 1,0-1 0,0 1-1,1 0 1,-1 0 0,0-1-1,0 1 1,0-1 0,-6-8 384,-20-9-51,24 17-326,-13-9 132,-63-36 282,-38-15-275,18 9-458,98 52 276,-1 0 1,1-1 0,-1 1-1,1 0 1,-1-1-1,1 1 1,-1 0 0,1-1-1,-1 1 1,1-1-1,-1 1 1,1-1-1,0 0 1,-1 1 0,1-1-1,0 1 1,-1-1-1,1 1 1,0-1 0,0 0-1,-1 0 1,2 0-2,-1 1 0,0-1 0,0 1 0,0-1 0,0 1 0,1-1 0,-1 1 0,0 0 0,0-1 0,1 1 1,-1-1-1,0 1 0,1 0 0,-1-1 0,1 1 0,-1 0 0,0-1 0,1 1 0,-1 0 0,1-1 0,3-1-51,0 1 0,0-1 0,0 1 0,0 0 0,6-1 0,22-1-66,0 1 0,45 3 0,-57 0 102,25 2 33,70 13 0,-106-15 91,1 2 0,-1 0 0,1 0 0,-1 0 0,0 1 0,15 9 0,-21-11-36,0 0 0,-1 0 1,1 0-1,-1 0 0,1 0 0,-1 0 1,0 1-1,0-1 0,0 1 0,0 0 1,0-1-1,-1 1 0,1 0 0,-1 0 1,0 0-1,0 0 0,0 0 0,0 1 1,0-1-1,-1 0 0,1 0 1,-1 0-1,0 7 0,-3 7 205,0 0 0,0 0 0,-2 0 0,-7 17 0,-31 63 96,41-92-337,-8 13 29,0 0 0,-1-1 0,-1 0 0,-1 0 0,0-2 0,-31 29 0,43-43-69,-4 3 59,1 0-1,-1 0 1,-1 0 0,-9 5-1,14-8-17,0-1-1,0 1 1,0-1-1,0 1 1,0-1-1,-1 0 1,1 1-1,0-1 1,0 0-1,0 0 1,0 0-1,-1 0 1,1 0-1,0 0 1,0 0-1,0 0 1,0-1-1,-1 1 1,1 0-1,0-1 1,0 1-1,0-1 0,0 1 1,0-1-1,0 0 1,0 1-1,0-1 1,0 0-1,0 0 1,1 1-1,-1-1 1,-1-2-1,-3-4-13,1 0-1,0 0 0,1-1 0,-1 0 1,1 1-1,1-1 0,0 0 0,-2-9 1,-5-69-449,7 56 86,-3-3-1638,-11-45-1,8 43-2828,3 8 1608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2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52 108 3808,'-9'-1'291,"1"0"223,0 0 0,-1 0 0,-9-4-1,28 5 4236,24 0-3060,-20-1-1195,232-24 3123,-140 7-3522,118-17-19,1 15-1057,-165 21-1979,-10 5 779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2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1251 3648,'0'-1'406,"-1"1"1,0-1-1,1 0 1,-1 1-1,1-1 1,-1 0-1,1 1 1,-1-1-1,1 0 1,0 1-1,-1-1 0,1 0 1,0 0-1,-1 0 1,1 1-1,0-1 1,0-1-1,3-7 4343,2 1-5465,44-57 2689,-35 46-1694,-1-1 0,0 0-1,-2-1 1,16-40 0,-7 16-110,14-35 228,14-31-256,-46 107-147,0 1-1,0-1 1,0 0-1,1 1 1,-1-1-1,1 1 0,0 0 1,0 0-1,0 0 1,0 0-1,1 0 1,5-3-1,-9 6 6,1 0 0,-1 0 0,1 0-1,-1 0 1,1 0 0,-1 0 0,1 0 0,-1 0-1,0 0 1,1 0 0,-1 0 0,1 0 0,-1 0 0,1 0-1,-1 0 1,1 1 0,-1-1 0,0 0 0,1 0-1,-1 0 1,1 1 0,-1-1 0,0 0 0,1 1 0,-1-1-1,0 0 1,1 1 0,-1-1 0,0 0 0,0 1 0,1-1-1,-1 1 1,0-1 0,0 0 0,0 1 0,1-1-1,-1 2 1,7 20 44,-6-17-25,3 15 130,-1 0 0,-1-1 1,0 1-1,-2 22 0,-10 81 35,8-102-110,-3 9 11,-1 6 531,7-32-440,0-6 41,2-12 193,0 2-270,9-18-89,1 0 0,2 1 0,35-53 0,-16 36-70,53-55 0,-73 86 16,1 1 0,22-18 0,-33 29-27,0 0 0,1 0 0,-1 0 1,1 1-1,-1-1 0,1 1 0,0 0 0,0 1 0,0-1 0,0 1 0,0 0 0,0 0 0,0 1 0,1-1 0,4 1 0,-8 1 40,-1-1 0,1 0 0,0 1 0,-1 0 0,1-1 0,-1 1 0,1 0 0,-1 0 0,0 0 0,1 0 0,-1 0 0,0 0 0,0 0 0,0 0 0,0 1 0,0-1 0,0 0 0,0 1 0,0-1 0,0 1-1,0-1 1,-1 1 0,1-1 0,-1 1 0,1-1 0,-1 1 0,0 0 0,1-1 0,-1 3 0,1 6 96,0 0-1,-1 0 1,-2 15-1,2-18-82,-3 21 43,-1-1-1,-8 27 1,-6 32 152,18-83-164,-1 0 1,1 0-1,0 0 0,0 1 1,0-1-1,0 0 0,1 5 1,-1-8-46,1 0 1,-1 1-1,0-1 0,0 0 1,0 0-1,0 0 1,0 0-1,0 0 1,0 0-1,0 1 1,0-1-1,0 0 1,0 0-1,1 0 0,-1 0 1,0 0-1,0 0 1,0 0-1,0 0 1,0 0-1,0 0 1,1 1-1,-1-1 1,0 0-1,0 0 1,0 0-1,0 0 0,0 0 1,0 0-1,1 0 1,-1 0-1,0 0 1,0 0-1,0 0 1,0 0-1,0 0 1,1 0-1,-1 0 0,0-1 1,0 1-1,0 0 1,0 0-1,0 0 1,0 0-1,1 0 1,-1 0-1,0 0 1,0 0-1,0 0 0,0 0 1,0-1-1,0 1 1,0 0-1,0 0 1,1 0-1,-1 0 1,0 0-1,0 0 1,0-1-1,0 1 1,0 0-1,0 0 0,0 0 1,0 0-1,0 0 1,0-1-1,0 1 1,0 0-1,0 0 1,36-74 374,-20 40-433,1 0 1,35-50-1,-32 56-41,14-17-442,-34 45 523,0 0 0,1-1 0,-1 1-1,0 0 1,1-1 0,-1 1 0,0 0 0,1-1-1,-1 1 1,0 0 0,1 0 0,-1 0 0,1-1-1,-1 1 1,0 0 0,1 0 0,-1 0 0,1 0-1,-1 0 1,1 0 0,-1 0 0,1 0 0,-1 0-1,0 0 1,1 0 0,-1 0 0,1 0 0,-1 0-1,1 0 1,-1 0 0,1 0 0,-1 1 0,0-1-1,1 0 1,-1 0 0,0 1 0,1-1 0,-1 0-1,1 0 1,-1 1 0,0-1 0,0 0 0,1 1-1,0 1 4,0-1 0,1 1 0,-1 0 0,0-1 0,-1 1 0,1 0 0,0 0 0,1 3 0,-1 7 9,0 1-1,0-1 1,-1 0 0,0 0-1,-3 15 1,0 22 47,1 1-33,3 50-91,-1-96 76,5 36 120,-4-37-79,0 1 0,0-1 0,0 0 1,0 0-1,0 0 0,0 0 1,1 0-1,0 0 0,3 4 0,-4-6-29,-1 0 0,1 0-1,0-1 1,0 1 0,0 0-1,0-1 1,0 1 0,0-1-1,0 1 1,0-1 0,0 0-1,0 1 1,0-1 0,0 0-1,0 0 1,0 0 0,0 0-1,0 0 1,0 0 0,0 0-1,0 0 1,0 0 0,0 0 0,0 0-1,0-1 1,0 1 0,2-1-1,1-1 31,1-1 0,0 1 0,-1-1 1,6-4-1,-7 5-27,31-26 173,51-53-1,6-6-362,8-4-72,-98 91 73,-2 5 12,-3 9-46,3-9 194,-8 25-25,0-3 12,1 1 0,-7 46-1,14-67 44,1 1 0,-1-1 0,1 0 0,1 0 0,-1 0 0,1 0 0,0 1 0,1-1 0,-1 0 0,2-1 0,-1 1 0,1 0-1,0-1 1,0 1 0,8 11 0,-8-14 8,0-1 1,0 0-1,1 0 0,0 0 0,-1 0 0,1 0 0,0-1 1,0 1-1,0-1 0,0 0 0,1 0 0,-1-1 0,0 0 1,1 1-1,-1-1 0,1-1 0,0 1 0,-1-1 0,1 1 1,0-1-1,-1-1 0,1 1 0,-1-1 0,1 1 0,0-1 0,-1-1 1,1 1-1,-1-1 0,0 1 0,0-1 0,1-1 0,-1 1 1,-1 0-1,1-1 0,0 0 0,0 0 0,-1 0 0,6-6 1,-3-1 9,1 1 0,-1-1 0,-1 0 0,0-1 1,0 1-1,-1-1 0,-1 0 0,1 0 0,1-17 1,-2 8-93,-1-1 1,0 0-1,-2 0 0,-3-27 1,3 44 29,-1 0 0,0-1 0,1 1 0,-1 0 0,-1 0-1,1 1 1,-1-1 0,1 0 0,-1 0 0,0 1 0,0-1 0,-1 1 0,1-1 0,-1 1 0,0 0 0,0 0 0,0 0 0,0 1-1,0-1 1,0 1 0,-1-1 0,0 1 0,1 0 0,-1 1 0,-5-3 0,6 3-13,-1 1 1,1-1-1,-1 1 0,1 0 0,-1 0 1,-7 1-1,-6 0-55,12 1 91,8 0-3,15 3-4,-10-4 42,0-1 0,0 0 0,-1-1-1,1 0 1,0 0 0,0-1 0,-1 1-1,1-2 1,-1 1 0,0-1 0,0 0-1,13-8 1,6-6 12,46-39 0,-44 33 53,146-126 62,-169 145-140,22-22 34,-1-1 1,-1-2 0,-1 0-1,33-54 1,62-140-183,-118 221 120,3-6-83,-1 1 1,1-1-1,-1 0 1,-1 0-1,4-14 1,-10 24-188,-3 7 149,-82 160-240,31-54 321,52-103 50,-74 143-74,64-121 88,3 1 0,-17 62 0,27-79 10,1 1 0,1 0 0,1 0 0,0-1 0,6 36 0,-5-46 7,1-1 1,-1 0-1,1 1 1,1-1 0,-1 0-1,1 0 1,1-1 0,-1 1-1,1-1 1,0 1-1,7 6 1,-9-10-5,1 0-1,0 0 1,0 0 0,0-1-1,0 1 1,1-1-1,-1 0 1,1 0 0,-1 0-1,1 0 1,-1-1 0,1 0-1,0 1 1,0-1 0,0-1-1,0 1 1,0 0-1,0-1 1,0 0 0,0 0-1,0 0 1,7-2 0,1-1 5,0 0 0,0-1 0,-1-1 1,1 0-1,-1-1 0,0 0 0,-1 0 1,1-1-1,-1 0 0,12-13 0,8-9 125,44-58-1,-52 59-87,28-37-16,-42 52-189,-3 6-771,-6 20 414,-4 30 528,1-1 0,2 2 1,2-1-1,7 62 0,-5-91 47,8 25 1,-8-34-37,0 1 0,0-1 0,1 0 0,-1 0 0,1-1 0,0 1 0,5 6 0,-6-10-28,-1 1-1,0-1 1,1 0-1,-1 0 1,0 0-1,1 0 1,-1-1 0,1 1-1,-1 0 1,1 0-1,0-1 1,-1 1-1,1-1 1,0 0-1,-1 1 1,1-1-1,0 0 1,-1 0-1,1 0 1,0 0-1,0-1 1,-1 1-1,1 0 1,0-1 0,-1 1-1,1-1 1,0 1-1,-1-1 1,1 0-1,-1 0 1,2-1-1,5-2 14,-1-1 0,0-1-1,0 1 1,10-13 0,153-169 326,-146 153-364,-11 14-316,-17 26 225,1 0 0,0 0 1,0 1-1,1-1 0,0 1 1,-3 9-1,1 5 61,-2 23 0,6-34 58,-1 0 1,1 0-1,1-1 0,0 1 0,1 0 0,4 16 0,-5-21-6,1 0-1,0-1 1,0 1-1,0-1 0,0 0 1,1 1-1,0-1 1,-1 0-1,2-1 0,-1 1 1,0 0-1,1-1 1,-1 0-1,1 0 1,6 4-1,-7-6 5,0 1 0,0-1 0,0 0 0,0-1 0,0 1-1,0 0 1,0-1 0,0 0 0,0 0 0,0 0 0,0 0 0,1 0 0,-1-1 0,0 1 0,0-1 0,0 0 0,0 0 0,0 0 0,-1 0-1,1 0 1,0-1 0,3-1 0,2-3 30,-1 1-1,1-1 0,-1 0 1,0 0-1,11-14 0,-11 11-31,0-1 1,0 0-1,-1 0 0,0-1 0,-1 1 1,0-1-1,5-20 0,-8 23-31,0 0 0,-1 1-1,0-1 1,0 0 0,-1 0-1,0 1 1,0-1 0,-1 0-1,0 0 1,0 1 0,-1-1 0,-4-12-1,5 17 3,-1 0 1,0 0-1,1 0 0,-1 1 0,0-1 1,0 0-1,0 1 0,-5-4 0,2 1-10,1 2 0,1 0 1,0 0-1,-1 1 0,0-1 0,0 1 0,1 0 0,-1 0 0,0 1 1,-1-1-1,1 1 0,0 0 0,-8-1 0,-3 0 60,-1 1-1,-20 2 0,10-1 66,10 2-191,29-3 43,82-19 117,21-3-6,-75 16-6,-30 4-119,-1 1 1,0 1-1,0 0 0,1 0 0,-1 1 0,17 1 0,-25 0 64,0-1 0,0 1 0,-1-1 0,1 1 0,0-1 0,-1 1-1,1 0 1,-1 0 0,1 0 0,-1 0 0,1 0 0,-1 0 0,0 0 0,1 0-1,-1 1 1,0-1 0,0 0 0,0 1 0,0-1 0,0 1 0,0 0 0,0-1-1,-1 1 1,1-1 0,0 4 0,1 3 2,-1-1 0,-1 1 0,1 0 0,-2 13 0,1-6-35,-1 42 196,-9 58 0,10-106-9,3-9 94,5-16 239,-4 8-404,12-18 13,39-59-262,-46 72 130,1 1 1,1 0-1,0 0 0,15-12 0,-17 17 74,-5 3-86,0 1 0,0 0 1,1-1-1,-1 2 0,7-5 1,-10 7 29,0 0 0,0-1 0,0 1 0,0 0 0,0 0-1,0-1 1,0 1 0,0 0 0,0 0 0,1 0 0,-1 0 0,0 0 0,0 1 0,0-1 0,0 0 0,0 0 0,0 1 0,0-1 0,0 0 0,0 1 0,-1-1 0,1 1 0,0 0 0,0-1 0,0 1 0,0 0 0,-1-1 0,1 1 0,0 0 0,0 0 0,-1-1 0,1 1 0,0 1 0,4 9 18,0-1 0,0 1 0,-1 0 0,-1 0 0,0 0 0,0 0 0,1 18 0,5 14 57,-8-36-98,6 22 115,1 0-1,15 37 0,-19-58-110,-1-1 0,1 1 0,1 0 0,0-1-1,0 0 1,0 0 0,1-1 0,0 1 0,0-1 0,0 0-1,1-1 1,13 9 0,-18-13-263,-1 0 0,1 0 0,0-1 0,0 1 0,0-1 0,-1 1 0,1-1 1,0 1-1,0-1 0,0 0 0,0 0 0,0 0 0,3 0 0,-4-1 36,0 1-1,0 0 1,0 0-1,0-1 1,0 1-1,0-1 1,0 1-1,-1-1 1,1 0-1,0 1 1,0-1 0,0 0-1,-1 1 1,1-1-1,0 0 1,-1 0-1,1 1 1,-1-1-1,1 0 1,-1 0 0,1 0-1,-1 0 1,0 0-1,1 0 1,-1 0-1,0 0 1,0 0-1,0-1 1,-2-21-4706,-3-3 1621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2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4160,'-13'-15'1856,"10"7"-1600,3 3 1408,3 5-960,2-9 480,3 6-672,2-5-160,4 4-224,4-4-224,0 8 32,-5-3 32,4 3 32,-2-5-2208,-2 10 1216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2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6144,'-32'-16'2784,"41"21"-2432,-5-5 1248,10 3-960,9-3 864,7 0-864,25-3 352,8 3-544,35-5 160,2 2-352,13-6-160,-15 1-32,5-4 128,-14 9-96,6-10-2784,-14 9 1472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112 493 2976,'-1'-1'96,"1"0"1,-1 0-1,1 0 1,0 0-1,-1 0 1,1 0-1,0 0 1,0 0-1,0 0 1,0 0-1,0 0 0,0 0 1,0 0-1,0 0 1,1 0-1,-1 0 1,0 0-1,1 0 1,-1 0-1,0 0 1,1 0-1,-1 0 0,1 0 1,0 0-1,1-1 1,1-4 1011,-2 4-782,0 1 0,0-1 1,0 0-1,0 0 0,0 0 0,-1 0 1,1 0-1,-1 0 0,0-1 0,1 1 1,-1 0-1,0 0 0,0 0 0,0 0 1,0 0-1,-1 0 0,1-1 0,-1 1 1,1 0-1,-1 0 0,0 0 0,-1-3 1,1 4-268,1 1 1,0 0-1,-1 0 1,1-1 0,0 1-1,-1 0 1,1-1 0,0 1-1,-1 0 1,1 0-1,-1 0 1,1 0 0,0-1-1,-1 1 1,1 0 0,-1 0-1,1 0 1,-1 0 0,1 0-1,-1 0 1,1 0-1,0 0 1,-1 0 0,1 0-1,-1 0 1,1 0 0,-1 0-1,1 1 1,-1-1-1,1 0 1,0 0 0,-1 0-1,1 1 1,-15 8 329,6 0-349,0 1 1,1 0-1,0 0 1,1 0 0,-1 1-1,2 0 1,0 1 0,-9 23-1,11-25 18,1 0-1,1 0 1,0 0-1,0 0 1,1 1-1,0-1 1,1 0-1,0 1 1,1-1-1,0 0 1,4 19-1,-4-24-11,1-1-1,0 0 0,0 0 1,0 0-1,1 0 1,-1 0-1,1-1 0,0 1 1,0-1-1,0 0 0,0 1 1,1-1-1,-1-1 0,1 1 1,0 0-1,0-1 0,0 0 1,0 0-1,0 0 0,7 2 1,-7-3-5,-1 0-1,0 0 1,0-1 0,1 1 0,-1-1 0,0 0 0,1 0 0,-1 0 0,0 0 0,1-1 0,-1 1 0,0-1 0,0 0-1,1 1 1,-1-2 0,0 1 0,0 0 0,0-1 0,0 1 0,0-1 0,-1 0 0,1 0 0,0 0 0,-1 0-1,0-1 1,1 1 0,-1-1 0,3-3 0,-2-1 43,1 0 1,-1 1-1,-1-1 1,1-1-1,-1 1 0,0 0 1,-1 0-1,0-1 0,0 1 1,0-1-1,-2-10 1,1 5-104,-1 1 1,-1 0 0,0-1 0,-1 1 0,0 0 0,-7-14-1,8 20-46,-1 1-1,0 0 1,0 0-1,-1 0 0,-6-6 1,7 7 84,-1-1 1,1 1 0,-6-10 0,1 3 9,0 0-585,8 10 547,0 1-1,0 0 1,0 0 0,0 0 0,0 0 0,0 0 0,-1 0 0,1 0-1,0 0 1,0 0 0,0-1 0,0 1 0,0 0 0,0 0-1,0 0 1,0 0 0,0 0 0,0 0 0,0 0 0,0-1 0,0 1-1,0 0 1,0 0 0,0 0 0,0 0 0,0 0 0,0 0 0,0-1-1,0 1 1,0 0 0,0 0 0,0 0 0,0 0 0,0 0 0,0 0-1,0 0 1,0-1 0,0 1 0,0 0 0,0 0 0,1 0 0,-1 0-1,0 0 1,0 0 0,0 0 0,0 0 0,0 0 0,0 0 0,0-1-1,0 1 1,1 0 0,-1 0 0,0 0 0,0 0 0,0 0-1,0 0 1,0 0 0,1 0 0,-1 0 16,1 1 0,-1-1 0,1 0 0,-1 0 0,1 1 0,0-1 0,-1 0 0,1 0 0,-1 0 0,1 0 0,0 0 0,-1 0 0,1 0 1,-1 0-1,1 0 0,0 0 0,-1 0 0,1-1 0,-1 1 0,1 0 0,0-1 0,86-49 1510,-21 10-901,65-39 82,-106 61-614,-1 0 0,-1-1 0,23-26 1,-25 21 9,-1-1 1,-1-1 0,18-33-1,-36 55-89,10-11-152,-11 14 138,0 1 0,0 0 0,0 0-1,1 0 1,-1-1 0,0 1 0,0 0 0,0 0-1,0 0 1,1 0 0,-1-1 0,0 1 0,0 0 0,0 0-1,1 0 1,-1 0 0,0 0 0,0 0 0,1 0-1,-1 0 1,0 0 0,0 0 0,1 0 0,-1 0 0,0 0-1,0 0 1,1 0 0,-1 0 0,0 0 0,0 0-1,0 0 1,1 0 0,-1 0 0,0 0 0,0 0-1,1 0 1,-1 1 0,0-1 0,0 0 0,0 0 0,1 0-1,-1 0 1,0 0 0,0 1 0,0-1 0,0 0-1,0 0 1,1 0 0,-1 1 0,0-1 0,0 0 0,0 0-1,0 1 1,0-1 0,0 0 0,0 0 0,0 1-1,0-1 1,0 0 0,2 5-14,-1 1 1,0-1-1,0 0 1,-1 0-1,1 0 1,-1 0-1,-1 7 1,-6 39 145,5-42-114,1-3-9,-88 429 213,61-341-28,-42 90-1,43-118-126,-59 131 43,47-111 134,38-85-233,-2 9 77,-2-1 0,1 1 0,-1-1 0,-1 0 0,1 0 0,-12 11 0,15-17-39,0-1 1,0 0-1,-1 0 1,1 0-1,-1 0 1,1 0-1,-1-1 1,-5 3-1,6-3-21,1-1 0,-1 0-1,0 0 1,1 1-1,-1-1 1,0 0-1,1 0 1,-1-1-1,0 1 1,1 0 0,-1 0-1,1-1 1,-1 1-1,0-1 1,1 0-1,-1 1 1,1-1-1,0 0 1,-2-1 0,-2-1 0,0-1 0,0 0 0,1-1 0,-1 1 0,1-1 0,0 0 0,1 0 1,-1 0-1,1 0 0,0-1 0,0 1 0,1-1 0,-1 0 0,1 0 0,-1-7 1,0 2-8,1-1 1,0 0 0,1 0-1,0 0 1,1-1 0,2-20-1,-1 27-15,0 0 0,1-1 0,-1 1-1,1 0 1,1 0 0,-1 0 0,1 0-1,0 1 1,0-1 0,1 1 0,0-1-1,-1 1 1,2 1 0,-1-1 0,1 0-1,-1 1 1,1 0 0,8-5 0,6-2 60,0 1 1,1 1-1,0 1 1,23-7-1,-27 10-21,29-10-84,-1 1 0,2 3 0,71-9 0,-104 19 4,33-1-2019,-14 7-7350,-20 1 5952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3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1136 2144,'-12'10'1051,"10"-5"1354,2-1-1028,1 2 4234,3-13-2802,24-117-612,-22 104-2101,0 0 1,2 1-1,0 0 1,2 0-1,0 1 0,1 0 1,0 1-1,2 0 0,0 1 1,22-21-1,-5 9 60,2 2 0,1 2 0,0 1 0,47-24 0,-27 21-149,-49 24-30,1 0 0,0 0 0,0 1 0,0 0 0,0 0-1,0 0 1,0 0 0,0 1 0,6 0 0,-10 0 26,0 1-1,1-1 1,-1 0-1,1 1 1,-1 0 0,0-1-1,1 1 1,-1 0-1,0-1 1,0 1-1,0 0 1,1 0 0,-1 0-1,0 0 1,0 0-1,0 0 1,0 0 0,-1 1-1,1-1 1,0 0-1,0 0 1,-1 1-1,1-1 1,-1 1 0,1-1-1,-1 0 1,0 1-1,1-1 1,-1 1-1,0-1 1,0 1 0,0-1-1,0 2 1,0 8 65,-1-1 1,0 0-1,-4 18 1,2-15-20,-46 187 464,20-91-66,26-102-366,3-5-41,-1-1 0,1 0-1,-1 1 1,1-1 0,-1 1 0,1-1-1,0 1 1,0 0 0,0-1-1,0 1 1,0-1 0,0 1 0,0-1-1,1 4 1,-1-5-35,0 0 0,0 0 1,0 0-1,0 0 0,0 0 0,0 0 0,1 0 0,-1 1 0,0-1 1,0 0-1,0 0 0,0 0 0,0 0 0,0 0 0,0 0 1,0 0-1,1 0 0,-1 0 0,0 0 0,0 0 0,0 0 1,0 0-1,0 0 0,0 0 0,0 0 0,1 0 0,-1 0 1,0 0-1,0 0 0,0 0 0,0 0 0,0 0 0,0 0 1,1 0-1,-1 0 0,0 0 0,0 0 0,0 0 0,0 0 1,0 0-1,0 0 0,0 0 0,1 0 0,-1 0 0,0 0 1,0-1-1,0 1 0,0 0 0,0 0 0,0 0 0,0 0 1,0 0-1,0 0 0,0 0 0,0-1 0,0 1 0,0 0 1,0 0-1,0 0 0,1 0 0,-1 0 0,0-1 0,57-97 635,-26 52-535,-8 9-122,3 1 0,48-53 0,-62 76 30,-2 1 0,1-2 1,8-14-1,-18 26-47,0 0 1,1 0-1,-1 0 0,1 1 1,-1-1-1,1 0 1,-1 1-1,1-1 0,0 1 1,3-2-1,-5 3 23,1-1 0,-1 1 0,0 0 0,0 0 0,1 0-1,-1 0 1,0 0 0,0 0 0,1 0 0,-1 0 0,0 0 0,0 0 0,1 0 0,-1 0 0,0 0-1,1 0 1,-1 1 0,0-1 0,0 0 0,0 0 0,1 0 0,-1 0 0,0 0 0,0 1 0,1-1 0,-1 0-1,0 0 1,0 0 0,0 0 0,0 1 0,1-1 0,-1 0 0,0 2 14,1-1 0,-1 1 1,1-1-1,-1 1 0,1-1 0,-1 1 0,0-1 1,0 1-1,0 2 0,-5 97 483,1-46-289,0-11-66,1-12-79,1 35 0,2-59 38,1 0 1,0 1 0,0-1-1,0 0 1,1 0-1,1 0 1,-1 0 0,1-1-1,6 11 1,-9-17-80,0-1 0,0 1 0,1-1 0,-1 0 0,0 1 1,1-1-1,-1 0 0,0 1 0,1-1 0,-1 0 0,0 1 0,1-1 0,-1 0 0,0 1 0,1-1 1,-1 0-1,1 0 0,-1 0 0,1 1 0,-1-1 0,0 0 0,1 0 0,-1 0 0,1 0 0,-1 0 1,1 0-1,-1 0 0,1 0 0,-1 0 0,1 0 0,-1 0 0,1 0 0,-1 0 0,1-1 0,-1 1 1,0 0-1,1 0 0,-1 0 0,1-1 0,-1 1 0,0 0 0,1-1 0,18-19 146,-14 14-76,41-53 307,16-19-371,-35 47-90,120-122 258,-126 131-245,-17 16-49,1 1 0,0 0 0,10-7 0,-28 71-926,-15 98 1157,27-138-83,0 0-1,0 1 0,2-1 0,1 0 0,0 0 0,7 25 1,-9-43-47,9 24 246,-8-24-216,-1 0 0,1 0 0,-1 0 0,1 0 1,-1 0-1,1 0 0,0-1 0,-1 1 0,1 0 1,0 0-1,0-1 0,0 1 0,0 0 0,0-1 1,-1 1-1,1-1 0,0 1 0,0-1 0,0 0 1,0 1-1,1-1 0,-1 0 0,1 1 0,0-2 4,1 1 1,-1 0-1,0-1 0,0 0 0,1 1 0,-1-1 0,0 0 1,0 0-1,0 0 0,0 0 0,0-1 0,0 1 0,0-1 1,0 1-1,0-1 0,-1 1 0,3-4 0,4-5 16,-1 0-1,8-14 1,-8 13 2,15-29 50,18-45 1,-22 42-67,28-44 1,-42 80-47,0 2-79,0-1-1,-1 1 0,0-1 0,0 0 0,0 0 0,-1-1 0,3-10 1,-10 34-431,0 24 559,-4 38 18,8-18 71,9 99 0,-6-153-61,-1 1 0,1-1 0,5 12 0,-6-16-10,0-1 1,0 0-1,0 1 1,0-1-1,0 0 0,1 0 1,-1 0-1,1 0 1,0 0-1,-1 0 0,1 0 1,0 0-1,3 2 1,-4-4-34,0 0 0,0 0 0,0 0 0,0 0 0,0 0 0,0 0 0,0 0 0,0-1 0,0 1 0,0 0 0,0 0 0,-1-1 0,1 1 0,0 0 0,0-1 0,0 1 0,0-1 0,-1 1 0,1-1 0,0 0 0,0 1 0,0-2 0,18-19 101,-4-2 1,-1 0 0,19-42 0,13-26 93,-30 68-266,0 0 1,2 0-1,22-21 0,-29 33 25,0 1 0,1 0 0,1 1 0,0 0 0,0 1 0,1 0 1,16-6-1,-21 10-16,0 1 1,0 0-1,0 1 1,0 0-1,0 0 0,1 1 1,-1 0-1,0 1 1,1 0-1,-1 0 1,1 1-1,-1 1 1,0-1-1,11 4 1,-13-2 70,12 2 137,-20-5 24,-5-1-194,1 0 0,-1 0 0,1 0 0,-1 1 0,-6 0 0,-22 1-264,28-1 256,-1 0 0,0 0 0,0 0 0,1 1 0,-1 0 0,0 1 0,-7 2 0,1 1 0,0 2 0,1-1 0,0 2-1,0-1 1,0 2 0,1 0 0,0 0-1,1 1 1,0 0 0,0 1 0,1 0-1,-14 23 1,16-22 10,1-1-1,0 1 1,0 1-1,1-1 0,1 1 1,0 0-1,1 0 1,0 0-1,1 1 1,1-1-1,0 0 1,0 1-1,2-1 0,1 14 1,-1-21 24,0-1 0,1 1 1,-1-1-1,1 0 0,0 0 0,1 1 0,-1-2 1,1 1-1,0 0 0,0 0 0,1-1 1,-1 0-1,1 0 0,0 0 0,0 0 0,0 0 1,1-1-1,-1 0 0,1 0 0,0 0 1,0 0-1,0-1 0,10 3 0,-4-2 21,1 0 0,-1-2 0,1 1 0,0-2 0,0 1 1,-1-2-1,1 1 0,0-2 0,0 1 0,17-6 0,-15 2-28,-1 0 0,0 0 0,0-2 0,0 0-1,-1 0 1,0-1 0,0 0 0,13-12 0,8-13 71,54-67 0,-3 2-112,53-36 25,-101 100 4,-3 2 13,-2-1 0,-1-2-1,-2-1 1,25-41 0,60-118-366,-84 139 88,33-96 1,-59 142 222,8-27-152,-10 35 144,-1 0 0,1 0 0,-1 0 0,0-1 1,0 1-1,0 0 0,0 0 0,0 0 0,0 0 1,-1-1-1,1 1 0,-1 0 0,0-3 0,0 5 31,1-1 1,-1 1-1,1-1 0,-1 1 0,1 0 1,-1-1-1,1 1 0,-1 0 0,1-1 1,-1 1-1,0 0 0,1 0 0,-1-1 0,1 1 1,-1 0-1,0 0 0,1 0 0,-1 0 1,1 0-1,-1 0 0,0 0 0,1 0 1,-1 0-1,0 0 0,1 0 0,-1 1 0,1-1 1,-1 0-1,0 0 0,1 0 0,-1 1 1,1-1-1,-1 0 0,0 2 0,-19 11-61,3 3 38,0 1 0,2 1 0,-1 1 0,2 0-1,-16 29 1,-51 112 100,63-123-42,-70 176-84,79-186 122,2 1 0,0 0-1,2 0 1,1 0 0,2 0 0,0 1 0,2-1-1,1 1 1,8 44 0,-5-55-26,2 0-1,0 0 1,1 0 0,0 0-1,2-1 1,0-1 0,14 21-1,-18-30 31,1 1 0,0-2 0,0 1-1,0-1 1,1 1 0,13 8 0,-16-13-28,0 1-1,1 0 1,-1-1 0,1 0 0,0 0-1,0 0 1,0 0 0,-1-1 0,1 0-1,1 0 1,-1 0 0,0-1 0,7 0-1,-3-1 31,-1 0 0,0-1 0,0 0 0,0 0 0,0-1 0,0 0 0,0 0 0,0-1 0,12-9 0,-10 6-29,-1 0 1,0-1-1,0-1 0,-1 1 0,0-2 0,7-11 0,5-10-46,-2-2-1,-2 0 1,18-51-1,-27 66 13,-1 4-25,-1 0 1,3-17-1,-7 27-9,0 0 0,-1 0 0,0 1 0,0-1 0,0 0 0,0 0 0,0 0 0,-1 0 0,1 0 0,-1 1-1,0-1 1,0 0 0,-2-4 0,2 8 22,1-1 0,-1 1 0,1-1 0,-1 1 0,1 0 0,-1-1 0,1 1 0,-1 0 0,1-1 0,-1 1 0,0 0 0,1 0 0,-1-1 0,0 1 0,1 0 0,-1 0 0,1 0 0,-1 0 0,0 0 0,1 0 0,-1 0 0,0 0 0,1 0 0,-1 0 0,0 0 0,1 0 0,-1 1 0,1-1 0,-1 0 0,0 0 0,1 1 0,-1-1 0,-19 10-85,20-10 101,-6 5-10,0 0 0,0 1 0,0-1 0,0 1-1,1 0 1,0 0 0,0 1 0,1-1 0,0 1 0,0 0 0,0 0 0,1 1 0,-3 10 0,-1 4-22,2 1 1,0 0 0,-2 29-1,5-37 100,2 1-1,-1-1 1,2 1-1,0-1 1,0 0 0,2 1-1,0-1 1,1 0-1,0 0 1,1-1-1,7 15 1,-11-27-41,0 0 0,0-1 0,0 1 0,0-1 0,0 1 0,1-1 0,-1 1 0,1-1 0,-1 0 0,1 1 0,-1-1 0,1 0 0,-1 0 0,1 0 0,0 0 0,0-1 0,0 1-1,2 0 1,-1 0 1,0-1-1,0 0 0,0 0 0,0 0 0,1 0 0,-1 0 0,0-1 0,0 1 0,0-1 0,4-1 0,6-4-13,0 0-1,0 0 0,-1-1 1,12-10-1,-15 11-58,151-113-39,-65 45 152,15-21 60,-57 45-176,-33 26-362,-19 21 61,-12 13 185,0 3 159,0 1-1,1 0 0,0 1 1,1 0-1,1 1 0,0 0 0,1 0 1,1 0-1,1 1 0,0 0 1,1 0-1,1 0 0,1 0 1,-1 28-1,3-34 41,1-1 0,0 0 1,1 0-1,0 0 0,0 0 0,1 0 0,1 0 1,-1 0-1,8 12 0,-10-21-16,0 1 0,0-1 0,-1 0 0,1 1 0,0-1 0,0 0 0,0 0 1,0 0-1,0 0 0,1 0 0,-1 0 0,0 0 0,0 0 0,1 0 0,-1 0 0,0-1 0,1 1 0,-1-1 0,1 1 0,-1-1 1,1 1-1,-1-1 0,1 0 0,-1 0 0,3 0 0,-2 0 22,1 0-1,-1-1 1,0 1 0,1-1 0,-1 0 0,0 0-1,0 0 1,0 0 0,0 0 0,0 0 0,0-1-1,0 1 1,0-1 0,0 1 0,0-1-1,1-2 1,3-4-52,0 0 0,-1 0 0,0 0 0,-1-1 0,0 1 0,0-1 0,2-10 0,14-67-13,-18 79 55,2-17 1,3-30-1,-7 47-91,0 0 0,0 0 0,-1 1 0,1-1 0,-2 0 0,1 0 0,-1 1 0,0-1 0,-3-6 0,5 11 41,-1 1-1,0-1 1,0 1 0,-1-1 0,1 1 0,0-1 0,0 1 0,-1 0 0,1 0 0,-1 0 0,1-1 0,-1 2 0,1-1 0,-1 0 0,0 0 0,1 0 0,-1 1 0,0-1 0,-2 0 0,-1 0-11,-1 0 1,0 1-1,0-1 1,-6 2 0,6-1 2,37-2 96,-1-1 0,59-15 0,-58 11-129,-1 1 0,63-3 0,-89 9 52,1 0 0,-1 1 0,1-1 0,-1 1 1,1 0-1,5 2 0,-8-2 11,-1-1-1,0 1 1,1 0 0,-1-1 0,0 1-1,1 0 1,-1 0 0,0 0-1,0 0 1,0 0 0,0 0 0,0 0-1,0 0 1,0 0 0,0 0-1,0 1 1,0-1 0,-1 0 0,1 1-1,-1-1 1,1 0 0,-1 1 0,1 1-1,0 5-11,-1 0 0,-1 0 0,1 0 0,-1 0 0,-3 12 0,-14 41 87,15-52-64,-19 56 167,-10 32 208,32-92 6,1-4-121,6-8 6,11-19-114,3-7-168,2 2 0,2 1 1,0 1-1,2 0 0,51-40 0,-68 60-66,1 1-1,0 0 0,1 1 1,0 0-1,0 0 1,24-8-1,-35 15 47,1-1 0,-1 1 0,0 0 0,0-1 0,0 1 0,1 0 0,-1 0 0,0 0 0,0 0 0,0 0 0,1 0 0,-1 0 0,0 0 0,0 0 0,1 1 0,-1-1 0,0 1 1,0-1-1,0 1 0,0-1 0,0 1 0,0-1 0,0 1 0,0 0 0,0 0 0,0-1 0,0 1 0,0 0 0,0 0 0,-1 0 0,1 0 0,0 0 0,-1 0 0,1 0 0,-1 0 0,1 0 0,-1 1 0,1-1 0,-1 0 0,1 2 0,2 15 28,-1 1 1,0 25 0,1 4-38,-2-27 133,2 0-1,1 0 0,0 0 1,2-1-1,12 33 0,-17-51-42,0 0 1,0 0-1,1 0 0,-1 0 0,0 0 0,1 0 0,2 3 1,-3-5-38,0 1 0,-1-1 1,1 1-1,0-1 1,-1 1-1,1-1 1,0 0-1,0 1 1,-1-1-1,1 0 0,0 0 1,0 0-1,0 1 1,-1-1-1,1 0 1,0 0-1,0 0 1,0 0-1,0-1 0,-1 1 1,1 0-1,0 0 1,0 0-1,-1-1 1,1 1-1,0 0 1,0-1-1,-1 1 0,2-1 1,2-2 29,1-1 0,-2 1 0,1-1 0,0 0 0,-1 0 0,0 0 0,0 0 0,4-7 0,21-44 135,-16 29-101,23-44-99,86-128-1,-115 190-71,20-25-523,-30 85 155,-23 149 288,-3-4 453,26-177-128,-1 0 0,-9 24 0,14-43-156,0-1 1,0 1 0,0-1 0,0 0 0,0 1 0,0-1 0,-1 1 0,1-1 0,0 0 0,0 1 0,0-1 0,-1 0 0,1 1 0,0-1 0,-1 0 0,1 1 0,0-1 0,-1 0 0,1 0 0,0 1 0,-1-1 0,1 0 0,0 0 0,-1 1 0,1-1 0,-1 0 0,1 0 0,0 0 0,-1 0 0,1 0 0,-1 0 0,0 0 0,0 0-1,1-1 0,-1 1 0,0-1 0,0 1 0,1-1 0,-1 1 0,0-1 1,1 0-1,-1 1 0,1-1 0,-1 0 0,1 0 0,-2-1 0,-9-27 68,2-19-3,7 36-120,0 0 1,-1 0-1,-4-12 0,7 23 48,0 1 0,0 0 0,0 0 0,0 0 0,1 0 0,-1 0 0,0 0 0,0 0 0,0 0-1,0 0 1,0 0 0,0 0 0,0 0 0,0 0 0,0-1 0,0 1 0,0 0 0,0 0 0,0 0-1,1 0 1,-1 0 0,0 0 0,0 0 0,0 0 0,0 0 0,0 0 0,0 0 0,0 0-1,0 0 1,0 0 0,1 0 0,-1 0 0,0 0 0,0 0 0,0 0 0,0 0 0,0 0 0,0 0-1,0 0 1,0 0 0,0 1 0,0-1 0,1 0 0,-1 0 0,0 0 0,0 0 0,0 0 0,0 0-1,0 0 1,0 0 0,0 0 0,0 0 0,0 0 0,0 1 0,20 10 168,1 0 1,0-2-1,1 0 0,40 11 1,95 11 79,-134-27-245,8 1 64,-1-1 1,34 0-1,-50-5-534,1 0 1,16-3-1,-19 2-722,-1-1 0,1-1 0,12-6 0,-21 9 497,0 0 0,-1 0 0,1 0 1,0-1-1,-1 1 0,1-1 0,-1 0 0,0 0 0,0 0 1,0 0-1,0 0 0,0-1 0,3-3 0,4-14-3619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9 543 3968,'-1'0'92,"1"0"0,-1 0 0,1 0 0,0 0 0,-1 1 0,1-1 0,-1 0 0,1 0 0,0 1 0,-1-1 0,1 0 0,-1 0 0,1 1 0,0-1 0,0 0 0,-1 1 0,1-1 1,0 0-1,0 1 0,-1-1 0,1 1 0,0-1 0,0 0 0,0 1 0,-1-1 0,1 1 0,0-1 0,0 1 0,0-1 0,0 1 0,9 10 3805,-6-8-3218,-1-1-456,-1 0 1,1-1-1,0 0 1,0 1-1,-1-1 1,1 0-1,0 0 1,0 0-1,0 0 1,0-1 0,0 1-1,1-1 1,-1 1-1,0-1 1,0 1-1,4-1 1,-3 0 17,1-1 1,0 1 0,0-1 0,-1 0 0,1 0-1,0 0 1,-1 0 0,7-4 0,-2 0 59,1 0 1,-1-1-1,0 0 0,-1 0 0,0-1 1,10-10-1,-6 3-100,0-1 0,-1-1-1,-1 0 1,10-21 0,23-71 196,1 0 127,5 21 212,-32 59-618,-1 0-1,12-30 0,-26 54-476,-4 6 34,-3 8 177,1 11 182,2 1 0,0-1 0,1 0 0,2 1 0,0-1 0,1 1 0,6 35 0,-6-54-1,-1 0 0,1 0 0,0 0 0,0-1 0,0 1 0,0 0 0,0-1-1,0 1 1,1-1 0,-1 1 0,3 2 0,-3-4-3,1 0 0,-1 0 0,1 0 1,-1 0-1,1 0 0,-1 0 0,1 0 0,-1 0 0,1-1 0,0 1 0,0-1 1,-1 1-1,1-1 0,0 1 0,0-1 0,-1 0 0,1 0 0,0 0 0,2 0 1,4-2 19,0 1 1,0-1-1,0 0 1,0-1-1,0 0 1,0 0-1,9-5 1,51-35 60,-57 36-82,66-47-80,-23 16 39,66-35 0,-107 65 19,-10 6-52,0 0 0,0 0 0,0 0 0,0 1 0,0 0-1,0-1 1,4 0 0,-6 2 34,-1 0 0,1 0 0,-1 0 0,1 0 0,-1 0 0,1 0 0,-1 0 0,1 0 0,0 0 0,-1 0 0,1 1 0,-1-1-1,1 0 1,-1 0 0,1 1 0,-1-1 0,0 0 0,1 0 0,0 2 0,0-1-2,0 0 1,-1 0-1,1 0 1,0 0-1,-1 0 1,1 0-1,-1 0 1,0 1-1,1-1 1,-1 0-1,1 3 1,0 14-5,-1 0 0,0 0 0,-1 0 0,-1 0 0,-6 23 0,-25 97 268,30-127-163,0 0-1,-7 18 1,8-26-47,1 0 0,0-1 0,-1 1 0,0-1 0,1 1 1,-1-1-1,0 1 0,0-1 0,0 0 0,-1 0 0,1 0 1,-1 0-1,1 0 0,-5 2 0,5-4-31,1 1-1,0-1 1,-1 0 0,1 0-1,-1 1 1,1-1 0,0 0 0,-1 0-1,1-1 1,0 1 0,-1 0-1,1 0 1,-1-1 0,1 1 0,0 0-1,0-1 1,-1 0 0,1 1-1,0-1 1,0 0 0,-1 1 0,1-1-1,0 0 1,0 0 0,-1-1-1,-2-2 10,1 0 0,-1 0 0,1-1 0,-6-8 0,5 6-7,0-1 1,0 0-1,1 0 1,0 0 0,1 0-1,0 0 1,0-1-1,0 1 1,1-1 0,0-14-1,1 22-17,0-1 0,0 0 0,0 1 0,0-1 1,0 1-1,1-1 0,-1 1 0,0-1 0,1 1 0,0-1 0,-1 1 0,1-1 0,0 1 0,-1 0 0,1-1 0,0 1 0,0 0 0,0-1 0,0 1 0,0 0 0,1 0 0,-1 0 0,0 0 0,0 0 1,1 1-1,-1-1 0,1 0 0,-1 0 0,0 1 0,1-1 0,-1 1 0,1-1 0,0 1 0,-1 0 0,1 0 0,-1 0 0,1-1 0,-1 2 0,1-1 0,1 0 0,3 0 15,-1 1 0,0 0 0,1 0 0,-1 0-1,0 1 1,0 0 0,0 0 0,0 0 0,0 1-1,-1-1 1,6 5 0,9 8-370,28 32 0,-20-25-1524,-1-4-3789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6144,'-26'-20'2784,"17"12"-2432,5 5-320,8 6-96,5-3-608,4 8 384,10 1-3136,4 2 1888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3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1157 2720,'-13'-6'9986,"20"-15"-5888,2-6-2812,3-6-371,-1 3-379,0-3-387,1 0 1,1 1 0,2 1-1,1 1 1,2 0 0,0 1 0,2 1-1,1 1 1,2 0 0,0 2-1,2 1 1,0 1 0,2 0-1,30-18 1,-27 23 149,51-21-1,-80 39-295,2-2-6,1 1 1,0-1-1,0 1 1,8-1-1,-12 2-10,1 0-1,-1-1 1,1 1-1,0 0 1,-1 0-1,1 0 1,-1 0-1,1 1 1,0-1-1,-1 0 1,1 0-1,0 0 1,-1 0-1,1 1 1,-1-1-1,1 0 1,-1 1 0,1-1-1,-1 0 1,1 1-1,-1-1 1,1 0-1,-1 1 1,1-1-1,-1 1 1,0-1-1,1 1 1,-1-1-1,0 1 1,1-1-1,-1 1 1,0 0-1,0-1 1,0 1-1,1-1 1,-1 1-1,0 0 1,0-1-1,0 1 1,0 12 46,0-1 0,-1 1 0,0-1 0,-1 1 1,-1-1-1,0 0 0,-5 14 0,3-11-5,-52 169 202,46-155-92,8-24-75,1 0 0,0 1-1,0-1 1,0 1 0,1-1-1,0 1 1,-1 7 0,3-13-37,-1 0 0,1 0 0,-1 0 0,1-1 0,-1 1 1,1 0-1,-1 0 0,1 0 0,-1-1 0,1 1 0,-1 0 1,0-1-1,1 1 0,-1 0 0,1-1 0,-1 1 0,0 0 0,1-1 1,-1 1-1,0-1 0,77-107 335,48-59-445,-82 126-166,-41 38 220,15-13-166,-17 16 188,1 0 1,-1-1-1,0 1 0,1 0 1,-1 0-1,1-1 1,-1 1-1,0 0 1,1 0-1,-1 0 1,1 0-1,-1 0 0,0-1 1,1 1-1,-1 0 1,1 0-1,-1 0 1,1 0-1,-1 0 0,0 0 1,1 0-1,-1 1 1,1-1-1,-1 0 1,0 0-1,1 0 1,-1 0-1,1 0 0,-1 1 1,0-1-1,1 0 1,-1 0-1,0 1 1,1-1-1,-1 0 0,0 0 1,1 1-1,-1-1 1,0 0-1,0 1 1,1-1-1,-1 1 1,0-1-1,0 0 0,0 1 1,1 0-1,0 4 21,0 1-1,-1 0 0,0 0 1,1 0-1,-2-1 1,1 1-1,-1 0 0,-1 6 1,0 1 35,-7 57 54,3-33 18,-2 53 0,8-85-83,0-1 0,0 0 1,1 0-1,-1 1 0,1-1 1,0 0-1,0 0 0,0 0 1,0 0-1,1 0 0,0 0 1,0 0-1,0 0 0,3 3 1,-5-6-17,1 0-1,-1-1 1,1 1 0,-1 0 0,1-1 0,0 1 0,-1-1 0,1 1 0,0-1 0,0 1 0,-1-1-1,1 1 1,0-1 0,0 0 0,0 1 0,0-1 0,-1 0 0,1 0 0,0 0 0,1 0 0,1 0 7,-1 0 0,0 0 1,1 0-1,-1-1 1,0 1-1,0-1 1,5-2-1,3-2-18,-1 0 1,16-11-1,-19 11-46,280-211 191,-270 202-190,-10 8-62,2 0 1,-1 1-1,12-8 0,-19 13 90,0 0 0,0 0-1,0 0 1,0 0 0,0 0-1,0 0 1,1 0 0,-1 0-1,0-1 1,0 1 0,0 0 0,0 0-1,0 0 1,0 0 0,1 0-1,-1 0 1,0 0 0,0 0-1,0 0 1,0 0 0,0 0-1,1 0 1,-1 0 0,0 0-1,0 0 1,0 0 0,0 0 0,0 0-1,0 0 1,1 0 0,-1 0-1,0 0 1,0 1 0,0-1-1,0 0 1,0 0 0,0 0-1,1 0 1,-1 0 0,0 0 0,0 0-1,0 0 1,0 0 0,0 1-1,-1 8-130,-9 15 118,8-19 1,-2 4-23,-42 116-169,41-110 227,1 1 0,1-1 1,1 1-1,0 0 0,1 0 1,1 19-1,1-28 2,0-1 1,0 1-1,1 0 1,0-1-1,0 0 1,0 1-1,6 8 1,-6-11 39,0 0 0,1 0 0,-1 0 0,1-1-1,0 1 1,0-1 0,1 0 0,-1 0 0,1 0 0,-1 0 0,1-1 0,4 3 0,-6-4-41,-1 0 0,1-1 0,0 1 0,-1-1 0,1 1 0,0-1-1,0 1 1,-1-1 0,1 0 0,0 0 0,0 0 0,0 0 0,-1 0 0,1 0-1,0-1 1,0 1 0,-1 0 0,1-1 0,2 0 0,-2-1 4,1 1-1,-1-1 1,0 1 0,0-1 0,0 0-1,0 0 1,0 0 0,-1 0 0,1 0 0,0-1-1,1-3 1,3-5 14,-2 0 0,1-1 1,-1 0-1,3-21 0,-2 9-101,-1-1-1,-1 0 1,-2-1 0,0 1-1,-2 0 1,-4-30 0,4 50 53,-1-1 0,1 1 0,-1 0 1,0 0-1,-1 0 0,1 0 0,-1 1 0,0-1 0,0 1 0,-1-1 1,-3-3-1,4 5-18,1 0 1,-1 1-1,0-1 1,0 1-1,-1-1 1,1 1 0,0 0-1,-1 0 1,1 1-1,-1-1 1,0 1-1,0-1 1,1 1-1,-1 0 1,0 1-1,-5-1 1,9 1 30,-1-1-1,1 1 1,0 0 0,0 0 0,-1 0-1,1 0 1,0 0 0,0 0-1,-1 0 1,1 0 0,0 0 0,0 0-1,-1 0 1,1 0 0,0 1 0,0-1-1,-1 0 1,1 0 0,0 0-1,0 0 1,0 0 0,-1 0 0,1 0-1,0 1 1,0-1 0,0 0 0,-1 0-1,1 0 1,0 1 0,0-1-1,0 0 1,0 0 0,0 0 0,0 1-1,-1-1 1,1 0 0,0 0 0,0 1-1,6 9-1,14 8 4,-15-14 18,0-1-1,1 0 0,-1-1 0,1 1 1,0-1-1,0 0 0,0-1 1,0 1-1,0-1 0,0 0 0,0-1 1,0 1-1,0-1 0,1-1 0,-1 1 1,0-1-1,0 0 0,0 0 1,0-1-1,0 0 0,0 0 0,-1 0 1,1-1-1,-1 1 0,11-8 1,89-60 273,35-24 150,-118 78-425,-1 0 1,0-2 0,-2-1-1,0 0 1,-1-2 0,-1 0-1,-1 0 1,-1-2 0,23-45-1,16-65 241,-47 113-351,-2 0 0,0-1-1,-1 1 1,2-41 0,-6 61 82,0 0 1,0-1-1,0 1 1,0 0-1,0-1 1,0 1-1,0 0 1,0-1-1,0 1 1,0 0-1,0-1 1,0 1-1,0 0 1,0-1-1,0 1 1,0 0-1,-1-1 1,1 1-1,0 0 1,0-1-1,0 1 1,-1 0-1,1 0 1,0-1-1,-1 1 1,-5 3-179,-6 13-1,-1 11 180,1-1 0,2 2 0,1-1 0,-9 44 1,14-55 20,-12 53 244,4 1 0,-7 139 0,17-143-222,-1 168 134,3-188-13,-1-32-91,1 1 0,4 23 0,-4-35-246,1 0 1,0 0-1,0-1 0,0 1 1,0 0-1,1-1 0,-1 1 1,1-1-1,-1 0 1,5 5-1,-6-7 29,1 1-1,-1 0 1,1-1 0,-1 1 0,1-1-1,0 1 1,-1-1 0,1 0 0,0 1-1,-1-1 1,1 0 0,0 1 0,0-1-1,-1 0 1,1 0 0,0 0 0,0 1-1,0-1 1,-1 0 0,1 0 0,0 0-1,0 0 1,0 0 0,-1-1 0,1 1-1,0 0 1,0 0 0,-1 0 0,1-1-1,0 1 1,0 0 0,-1-1 0,1 1-1,0-1 1,-1 1 0,1-1 0,-1 1-1,1-1 1,0 1 0,-1-1 0,1 1-1,-1-1 1,1-1 0,1-2-503,1 1 1,-1-1-1,-1 0 0,1 0 1,0 0-1,-1 0 0,0 0 1,0 0-1,1-5 1,0-38-4490,-2 1 1945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3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 9376,'-32'-13'4256,"24"18"-769,11-5-2271,7 0 288,9 8-896,21-2-128,9 3-288,23-1-32,4 4-96,-4-4 32,-4 4-64,-15-7-224,-8 3 96,-9-5-4256,-4 6 2369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8:52.9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1778 52 1568,'11'-51'8506,"-12"51"-8471,-1 1 0,0-1 0,0 1 0,1-1 0,-1 1 0,0 0 0,1 0 0,-1-1 0,1 1 0,-1 0 0,1 1 0,0-1 0,-1 0 0,1 0 0,-2 3 0,-18 23 340,20-24-328,-23 29 707,-49 51 1,60-68-728,-63 59 677,58-57-498,-24 18 1,28-24-125,1 0-1,0 0 1,1 1-1,-16 19 1,5 3 112,1 1-1,-22 49 1,41-79-122,-6 15 48,0 0 0,-7 24 0,7-18-18,6-16-51,-1-1 1,-1 14-1,0-5-1,0 1-1,-1-1 0,-1 1 1,-1-2-1,-1 1 0,0-1 1,-14 19-1,-5 15 324,-45 38-56,45-57-266,2 1 0,-28 45-1,39-52 93,-48 76 130,58-94-253,-11 15-27,-1-1 1,-23 24-1,-79 64 119,58-47 64,42-41-227,0 0 0,2 1 0,0 1 0,-14 27 0,13-14 79,1 1 1,-15 49-1,26-70-11,-1 0 0,0 0 1,-2-1-1,0 0 0,0-1 0,-13 15 1,5-8 34,-2-2 1,0 0-1,-30 22 0,-55 53-121,84-77 108,0 0 0,-25 32 1,37-41-63,1 1 0,1 1 1,-1-1-1,2 1 0,0 0 0,0 0 1,-6 22-1,-28 101 76,37-124-79,0-1-1,-1 19 0,2-20 50,0 0 0,0 0 0,-1-1-1,0 1 1,-3 8 0,0-2-42,5-7 5,-2 2-416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4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324 786 2304,'0'-1'156,"1"1"0,-1-1 0,1 0 1,0 0-1,0 1 0,-1-1 0,1 0 0,0 1 1,0-1-1,0 0 0,0 1 0,-1 0 0,3-1 1,-3 0 35,1 1 0,-1 0 0,1 0 0,-1 0 0,1 0 0,-1-1 0,1 1 0,-1 0 0,1-1 0,-1 1-1,0 0 1,1-1 0,-1 1 0,0 0 0,1-1 0,-1 1 0,0-1 0,1 1 0,-1 0 0,0-1 0,0 1 0,1-1 0,-1 1 0,0-1 0,0 0 0,0 0-39,0 1-1,0-1 1,0 0 0,-1 0-1,1 1 1,0-1-1,0 0 1,-1 0-1,1 1 1,-1-1 0,1 0-1,-1 1 1,1-1-1,-1 1 1,1-1-1,-1 1 1,1-1-1,-1 1 1,0-1 0,1 1-1,-1-1 1,0 1-1,1 0 1,-2-1-1,-19-6 1021,10 5-1094,0 0 0,0 1 1,-1 1-1,1-1 0,0 2 0,0-1 0,0 2 1,0-1-1,0 2 0,0-1 0,0 2 0,1-1 1,-1 1-1,1 1 0,0 0 0,0 0 1,1 1-1,-1 0 0,1 1 0,1 0 0,-1 0 1,1 1-1,0 0 0,1 1 0,0 0 0,1 0 1,-1 0-1,2 1 0,-1-1 0,1 1 1,1 1-1,0-1 0,-4 15 0,6-12 16,-1-1 0,2 1-1,0-1 1,0 1 0,1 0 0,2 14 0,-1-23-40,-1 1 0,1-1 0,0 0 1,0 1-1,0-1 0,1 0 0,0 0 1,0 0-1,0 0 0,0 0 0,0 0 1,1 0-1,0-1 0,-1 1 1,2-1-1,-1 0 0,0 0 0,0 0 1,1 0-1,7 4 0,-3-4 46,-1 0 1,1-1-1,-1 0 0,1 0 0,0-1 0,0 0 1,0 0-1,-1-1 0,1 0 0,10-1 1,-1-1 27,1-1 1,-1-1-1,30-10 1,-22 4-17,1-2 0,30-19 0,45-35 12,-48 24 37,-1-2 1,48-53-1,-76 73-142,19-22-16,-2-1 1,-1-3 0,-3-1 0,-3-2 0,-1-1-1,-3-2 1,-3 0 0,-2-2 0,28-95 0,-49 137-20,0 0 0,2-22 0,-5 31-66,-1 1 0,0 0 0,0 0 0,0 0 1,-1 0-1,0 0 0,0 0 0,0 0 0,-4-9 0,4 14 58,0-1 0,1 1 0,-1 0 0,0 0 0,1-1 0,-1 1 0,0 0 0,0 0 1,0 0-1,0 0 0,0 0 0,-1 0 0,1 1 0,0-1 0,0 0 0,0 1 0,-1-1 0,1 0 0,0 1 0,-3-1 0,1 1-3,0-1 1,0 1-1,0 0 0,1 0 1,-1 1-1,0-1 1,0 1-1,1-1 0,-1 1 1,-3 1-1,-1 1-7,-1 1 0,1 0-1,0 0 1,0 0 0,1 1-1,-9 7 1,5-2 11,1 1 0,0 0 0,1 0 1,0 1-1,1 0 0,-11 24 0,-24 80 17,37-101 19,-19 72 221,-26 171-1,45-217-59,1 0-1,2 1 0,2-1 0,1 1 0,11 58 1,-10-89-48,1-1 0,7 21 0,-9-28-92,1 0 0,-1 0 1,1 0-1,0 0 0,0 0 0,0-1 1,0 1-1,0-1 0,0 1 0,1-1 1,-1 0-1,1 1 0,5 2 0,-3-3-5,-1-1 0,1 1 0,-1-1-1,1 0 1,-1 0 0,1-1 0,0 1 0,-1-1-1,1 0 1,0 0 0,-1-1 0,6 0-1,7-3 61,-1 0 0,16-7-1,22-11 61,-1-2-1,71-45 0,-77 39-163,-1-3-1,-2-2 0,69-70 1,-106 98-19,-5 5 7,-1 1 0,1-1 0,0 1 1,-1-1-1,1 0 0,-1 1 0,1-1 0,-1 0 1,0 0-1,0 0 0,0 0 0,1-3 1,-2 5 11,0-1 1,0 1 0,-1 0 0,1-1-1,0 1 1,-1 0 0,1-1 0,-1 1 0,1 0-1,0 0 1,-1 0 0,1 0 0,-1-1-1,1 1 1,0 0 0,-1 0 0,1 0-1,-1 0 1,1 0 0,-1 0 0,1 0-1,-1 0 1,1 0 0,0 0 0,-1 0 0,1 0-1,-1 0 1,1 1 0,-1-1 0,1 0-1,0 0 1,-1 0 0,1 0 0,-1 1-1,-15 5-77,-8 7 88,0 1-1,1 1 1,1 1 0,-38 37 0,47-40 43,2 0 0,0 0 1,0 1-1,1 1 0,1 0 1,0 0-1,1 1 0,-9 25 1,14-33-13,1 0 0,0 1 0,1-1 0,0 1 0,0 12 0,1-17 6,0-1 0,0 0 1,0 0-1,1 0 0,-1 0 1,1 1-1,0-1 0,0 0 1,0 0-1,0 0 0,0 0 1,1-1-1,0 1 1,-1 0-1,1-1 0,3 5 1,-3-6 19,0 0 0,1 0 0,-1 0-1,0 0 1,0 0 0,1 0 0,-1-1 0,1 1 0,-1-1 0,1 1 0,-1-1 0,1 0 0,-1 0 0,1 0 0,-1 0 0,3-1 0,-1 0-32,-1-1 0,1 1 0,-1-1 0,0 1 0,1-1 1,-1 0-1,0 0 0,0 0 0,0-1 0,-1 1 0,4-4 0,3-5 35,12-18 0,-19 26-41,29-49 3,45-101 1,-48 92-310,-22 51 37,-3 9-176,-3 17-214,0-5 757,0-6-131,0 4 14,0 0-1,0 0 0,1-1 1,0 1-1,1 0 0,3 12 1,5 6 84,-4-7 78,10 19 1,-15-37-139,0 0 0,-1 0 1,2 0-1,-1-1 0,0 1 0,0 0 1,0-1-1,1 1 0,-1-1 1,1 0-1,-1 1 0,1-1 0,0 0 1,-1 0-1,1 0 0,0 0 1,0 0-1,0 0 0,0-1 0,0 1 1,0-1-1,0 1 0,0-1 1,0 0-1,0 1 0,0-1 1,0 0-1,0 0 0,0-1 0,0 1 1,0 0-1,0-1 0,0 1 1,0-1-1,0 0 0,2-1 0,7-3 45,-1 0-1,0-1 1,0 0-1,18-15 0,57-52 65,13-11 60,-54 49-297,22-16 1,-50 44-315,-16 7 409,0 0 0,1 0 0,-1 0 0,0 0 0,1 0 0,-1 0 0,0 0 0,1 0 0,-1 0 0,0 0 0,1 0 1,-1 1-1,0-1 0,0 0 0,1 0 0,-1 0 0,0 0 0,0 1 0,1-1 0,-1 0 0,0 0 0,0 1 0,1-1 0,-1 0 0,0 0 0,0 1 0,0-1 0,0 0 0,0 1 0,1-1 0,-1 0 0,0 0 1,0 1-1,0-1 0,0 0 0,0 1 0,0-1 0,0 0 0,0 1 0,0-1 0,0 0 0,0 1 0,0-1 0,0 0 0,0 0 0,-1 1 0,1-1 0,0 0 0,0 1 0,-29 125-96,19-91 163,-47 150 57,53-174 8,0 0 1,-1 0 0,0 0-1,-12 18 1,16-28-107,0 0 0,0 1 0,1-1 1,-1 0-1,0 0 0,0 0 1,0 0-1,-1 0 0,1 0 0,0 0 1,0 0-1,0 0 0,-1 0 0,1-1 1,0 1-1,-1-1 0,1 1 1,-1-1-1,1 1 0,-1-1 0,1 0 1,-1 0-1,-1 1 0,0-2 6,0 1 0,0-1 0,0 0 0,0 0 0,0 0 0,0 0-1,0-1 1,1 1 0,-1-1 0,0 0 0,-2-2 0,-17-14-109,1 0 0,-30-35 0,44 45-119,7 9-68,16 14 264,-7-10 47,1 0 0,0-1 0,0 0 0,0-1 0,0 0-1,18 3 1,-6-2 69,1-2-1,22 0 1,-33-2-75,-1 0 0,0-1 0,1 0-1,-1 0 1,0-2 0,0 1 0,0-1 0,0-1 0,-1 0 0,1 0 0,18-12 0,-18 8 13,0-1 0,0 0 0,-1-1 0,14-17 0,30-49-45,-33 45 75,26-30 1,51-55-57,-92 107-113,1 1-318,-7 8 400,1 0 1,-1 1-1,0-1 1,1 0-1,-1 0 1,0 0-1,0 1 1,1-1 0,-1 0-1,0 0 1,0 1-1,1-1 1,-1 0-1,0 1 1,0-1-1,0 0 1,0 1-1,1-1 1,-1 0 0,0 1-1,0-1 1,0 0-1,0 1 1,0-1-1,0 0 1,0 1-1,0 0 1,1 10-12,-1-10 14,-3 34 5,0 0 1,-3 0-1,-18 65 1,2-12 139,18-69-102,2-5 28,-1 0-1,-1 1 1,-1-2 0,-6 17 0,7-21-36,1-3-15,0 0 1,0 0 0,-6 8 0,8-13-6,0 1 1,0-1-1,0 0 1,-1 0-1,1 0 1,0 0-1,0 0 1,-1 0-1,1 0 1,0-1-1,-1 1 1,1 0-1,-1-1 1,1 1-1,-1-1 1,1 1-1,-1-1 1,1 0-1,-3 0 1,2 0 1,1-1 0,-1 1 1,1-1-1,-1 1 0,1-1 1,0 0-1,-1 0 0,1 0 0,0 0 1,0 0-1,-1 0 0,1 0 0,0 0 1,0 0-1,0-1 0,0 1 0,1 0 1,-1-1-1,0 1 0,0-2 1,-2-2 15,1-1 1,-1 1 0,-2-10-1,2 5-40,0-6-49,2 16 67,1 0 0,0-1 0,0 1 0,0 0 0,0 0 0,0-1 1,0 1-1,1 0 0,-1 0 0,0-1 0,0 1 0,0 0 0,0 0 0,0-1 0,0 1 0,0 0 0,0 0 0,1-1 0,-1 1 0,0 0 0,0 0 0,0 0 0,0-1 0,1 1 0,-1 0 0,0 0 0,0 0 0,1 0 1,-1-1-1,0 1 0,0 0 0,1 0 0,-1 0 0,0 0 0,0 0 0,1 0 0,-1 0 0,0 0 0,0 0 0,1 0 0,-1 0 0,0 0 0,31-1 49,-1-2 0,0-1 0,0-1 0,0-1-1,0-2 1,-1-1 0,50-23 0,-23 4 114,-1-2 0,90-67 1,-121 79-238,1-1 0,27-30 1,-45 42-87,1-1-172,-9 24 181,-18 69 366,0 156 879,21-175-1258,8-83-6902,-1-38-714,1 18 4592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4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7232,'-8'-17'3264,"3"9"-2848,1 4 1280,8 4-1024,-4-3 64,5 3-1184,0 3 224,-2 1-384,7 9 320,-2 2-2528,6 10 1568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250 495 4384,'6'8'11215,"-21"-3"-10724,-16 10 608,1 1-1,-32 23 0,51-31-913,0 1-1,0 0 0,1 1 0,0 0 0,0 0 0,1 1 0,-14 23 0,19-27-104,1-1 0,0 1-1,0 0 1,1 0 0,0 0 0,0 0 0,1 0-1,0 1 1,0-1 0,0 0 0,1 9-1,1-11-45,-1-1-1,1 0 0,0 0 1,0 0-1,0-1 0,0 1 1,1 0-1,-1 0 0,1-1 1,0 1-1,0 0 0,0-1 1,1 0-1,-1 0 0,1 0 1,0 0-1,0 0 0,0 0 1,0-1-1,0 1 0,5 2 1,2 0 64,0-1-1,0 0 1,1 0 0,0-1 0,0-1 0,-1 1 0,1-2 0,1 1 0,-1-2-1,0 1 1,0-2 0,0 1 0,0-2 0,0 1 0,12-4 0,-1-1-55,0-1 0,-1-1 0,1-1-1,-1 0 1,-1-2 0,25-17 0,38-31-61,104-97-1,-170 144 40,-15 11-28,0-1 0,0 1 0,-1 0 0,1-1-1,0 1 1,0-1 0,-1 0 0,1 1 0,0-1 0,-1 0 0,2-3 0,-2 4 2,-1 0 1,0 1 0,1-1-1,-1 1 1,0-1-1,0 1 1,0-1-1,1 0 1,-1 1-1,0-1 1,0 1-1,0-1 1,0 0-1,0 1 1,0-1-1,0 1 1,-1-2 0,1 2 5,-1 0 0,0 0 0,0 0 1,0 0-1,1 0 0,-1 0 1,0 0-1,0 0 0,1 1 0,-1-1 1,0 0-1,0 0 0,1 1 1,-1-1-1,0 1 0,1-1 0,-1 0 1,0 1-1,1-1 0,-2 2 1,-17 11 11,1 1 1,1 1-1,0 0 1,1 1-1,0 1 1,1 0-1,1 1 1,1 1-1,1 0 1,0 1-1,2 0 1,0 1-1,1 0 1,-6 23-1,9-10 143,6-33-141,0 0-1,0 0 1,0 0-1,0-1 1,0 1-1,0 0 1,0 0-1,0 0 1,0 0 0,0 0-1,1 0 1,-1-1-1,0 1 1,1 0-1,-1 0 1,0 0-1,1 0 1,-1-1 0,1 1-1,-1 0 1,1-1-1,0 1 1,-1 0-1,1-1 1,0 1-1,-1-1 1,1 1 0,0-1-1,-1 1 1,1-1-1,0 1 1,0-1-1,1 1 1,0-1 19,1 0 0,-1 0-1,0-1 1,0 1 0,1 0 0,-1-1 0,0 1 0,0-1 0,1 0-1,-1 0 1,3-2 0,22-14 187,-26 16-203,12-10 23,0 1 0,-1-2 0,-1 0 0,15-19-1,-7 8-4,25-32-257,43-73 0,-86 126 212,11-20-152,-11 21 143,-1 0 0,1 0 0,-1 0 0,0 0-1,1 0 1,-1 0 0,0 0 0,0-1 0,1 1 0,-1 0 0,0 0 0,0 0 0,-1 0 0,1-1 0,0-1 0,0 3 11,0 0 1,0 0-1,-1 0 0,1 0 1,0 0-1,0-1 0,0 1 1,0 0-1,0 0 1,0 0-1,0 0 0,-1 0 1,1 0-1,0 0 0,0 0 1,0 0-1,0 0 1,0 0-1,-1 0 0,1-1 1,0 1-1,0 0 0,0 0 1,0 0-1,-1 0 1,1 0-1,0 0 0,0 0 1,0 1-1,0-1 0,0 0 1,-1 0-1,1 0 0,0 0 1,0 0-1,0 0 1,0 0-1,0 0 0,-1 0 1,1 0-1,0 0 0,0 0 1,0 1-1,0-1 1,-8 7-165,4-4 139,-4 5 40,1 0 0,0 1 0,0 0 0,0 0 0,1 0 0,1 1 1,0 0-1,0 0 0,0 0 0,2 1 0,-1-1 0,1 1 0,1 0 1,0 0-1,0 0 0,1 0 0,1 0 0,0 14 0,1-22 3,-1 0 0,1 1 0,-1-1-1,1 0 1,0 1 0,0-1 0,1 0 0,-1 0 0,1 0-1,-1 0 1,1 0 0,0 0 0,0-1 0,0 1-1,1 0 1,-1-1 0,0 0 0,1 1 0,0-1-1,3 2 1,-2-2 15,0 0 1,0-1-1,-1 1 0,1-1 0,0 0 0,0 0 0,0-1 1,1 1-1,-1-1 0,0 0 0,0 0 0,0 0 1,0 0-1,0-1 0,0 0 0,7-1 0,3-3 26,-1-1 1,0 0-1,0-1 0,0 0 0,-1-1 1,0 0-1,0-1 0,-1 0 0,0-1 0,-1 0 1,12-16-1,10-16 22,48-82 0,-60 90-54,86-134-20,-78 119-48,-3-1 0,-1-1 0,24-79 0,-47 125-39,0-1 1,0 1-1,0-1 1,-1 1-1,1-11 0,-1 16 72,0-1-1,-1 0 0,1 1 0,0-1 0,0 0 0,0 0 0,0 1 0,-1-1 1,1 0-1,0 1 0,0-1 0,-1 1 0,1-1 0,-1 0 0,1 1 0,-1-1 1,1 1-1,-1-1 0,1 1 0,-1-1 0,0 0 0,0 1-1,0 0 0,0 0 0,0 0 0,0 0 0,0 0 0,0 0 0,0 0 0,0 0 0,0 1 0,0-1 0,1 0 0,-1 1 0,0-1 0,0 0 0,0 1-1,0-1 1,0 1 0,1-1 0,-1 1 0,-1 1 0,-4 3-8,0 0 0,0 0 0,1 1 0,0 0 0,0 0 0,0 0 0,-4 8 0,-26 55 84,20-38-14,-3 9 109,1 1-1,3 0 1,1 1-1,2 1 1,2 0-1,2 0 1,2 1-1,0 69 1,5-100-120,1 1 1,0 0 0,0-1 0,2 1-1,0-1 1,8 24 0,-7-29-963,0 1 1,0-1-1,9 12 1,-11-17 126,0 0 0,0-1-1,1 1 1,-1-1 0,1 0 0,-1 0 0,1 0-1,0 0 1,0 0 0,0 0 0,0-1 0,3 2-1,20 6-3976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3:5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49 2144,'13'-7'850,"-11"6"-605,0 0 0,0 0 0,0 0 0,-1 0 1,1 0-1,0 0 0,-1-1 0,1 1 0,1-2 0,23-26 6240,-33 64-3082,4-28-3281,0-1 1,0 0-1,0 0 1,-1 0-1,1 0 1,-1-1-1,-6 6 0,-36 34 211,36-36-349,-152 153-1307,125-113 289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23 782 2816,'-17'8'2277,"12"-3"1019,22-20 3106,56-50-5561,-29 18-604,-10 11-46,36-48-1,-49 56-189,38-57 73,-43 59-207,-9 18 11,-5 9 29,-3 4-28,-42 125 579,23-77-538,9-21 43,5-18 89,0 1-1,2-1 1,0 1-1,0 0 1,-2 28-1,6-41-11,0 0 0,0-1 0,0 1 0,0 0-1,1 0 1,-1 0 0,1 0 0,-1-1 0,1 1 0,0 0-1,-1 0 1,1-1 0,0 1 0,0-1 0,0 1 0,1-1-1,-1 1 1,0-1 0,0 0 0,1 1 0,-1-1 0,2 1-1,0-1 25,-1 0 0,0 0 0,0 0-1,0 0 1,1-1 0,-1 1 0,0-1 0,1 1-1,-1-1 1,1 0 0,-1 0 0,0 0-1,1 0 1,-1 0 0,0-1 0,1 1-1,2-2 1,5-2-11,0 0 1,0 0-1,0-1 1,0-1-1,-1 0 0,0 0 1,0-1-1,-1 0 1,1-1-1,13-16 0,3-8 8,35-56 0,-45 65-23,43-66 84,5 3 1,75-79 0,-18 14-265,-97 119-4,-21 30 120,-1 0 0,0-1 0,0 1 0,0 0 0,0 0 0,-1 0 0,1-1 0,0 1 0,-1-4 0,0 6 18,1 0 1,-1-1-1,0 1 1,0 0-1,0 0 1,0-1-1,0 1 1,0 0-1,0 0 0,0-1 1,0 1-1,-1 0 1,1 0-1,0 0 1,0-1-1,0 1 1,0 0-1,0 0 1,0-1-1,0 1 0,-1 0 1,1 0-1,0 0 1,0 0-1,0-1 1,0 1-1,-1 0 1,1 0-1,0 0 1,0 0-1,0 0 1,-1-1-1,0 2-8,1-1 0,-1 0 0,0 0 1,0 0-1,0 1 0,1-1 0,-1 0 0,0 1 0,0-1 0,1 1 0,-1-1 1,0 1-1,1-1 0,-1 1 0,0 0 0,-54 52-144,43-42 149,1 1 0,0 0 0,0 1 0,2 0 0,-1 0 0,2 1 0,0 0 0,-9 23 0,-1 10 0,-16 68 0,33-109 25,-8 30 25,-6 51-1,13-67-4,1-1-1,1 1 1,0-1 0,6 30 0,-5-42 12,1-1 1,0 1-1,1 0 0,0-1 1,0 1-1,0-1 1,1 0-1,0 0 1,0 0-1,1-1 0,-1 1 1,1-1-1,0 0 1,1 0-1,-1-1 0,1 0 1,0 0-1,0 0 1,0-1-1,0 1 1,1-2-1,-1 1 0,1-1 1,0 0-1,0 0 1,14 2-1,0-2 241,40 0 0,-55-3-560,0 1 0,0-1 1,1 0-1,-1 0 0,0-1 1,0 0-1,0 0 0,0 0 1,0-1-1,-1 1 0,7-5 0,13-15-4428,-24 21 4332,0-1 1,0 0-1,1 0 0,-1 0 1,0 0-1,-1 0 1,1 0-1,0 0 1,-1 0-1,1 0 1,-1 0-1,1-3 0,0-19-2249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0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5728,'-6'-2'2718,"18"7"-1202,15-2-971,-1-1 1,1-1-1,31-4 0,-12 1-390,33-1 29,114 1 848,-139 3-1738,-36-1-1660,-4 0 628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0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 5632,'-32'-12'2560,"19"4"-2208,8 3 192,10 2-672,3 3 64,11-4-128,4 8 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0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1728,'0'0'75,"0"-1"1,0 1-1,0-1 1,-1 0-1,1 1 1,0-1-1,0 1 1,-1-1-1,1 1 1,0-1-1,-1 1 0,1-1 1,-1 1-1,1-1 1,-1 0-1,-2 0 325,6 3 1518,5-7-254,-6 2-1425,-2 1-75,1 0 1,0 1-1,-1-1 0,1 0 1,-1 0-1,0 1 1,1-1-1,-1 0 0,0-3 1,0-1 763,0 6-945,0 0 1,0 0-1,-1 0 1,1 0-1,0 0 0,0 0 1,0 0-1,0 0 1,0 0-1,0 0 1,0 0-1,0 0 1,0 0-1,0 0 1,0 0-1,0 0 0,0 0 1,0 0-1,0 0 1,0 0-1,0 0 1,0-1-1,-1 1 1,1 0-1,0 0 0,0 0 1,0 0-1,0 0 1,0 0-1,0 0 1,0 0-1,0 0 1,0 0-1,0 0 1,0 0-1,0 0 0,0 0 1,0 0-1,0 0 1,0 0-1,0 0 1,0 0-1,0-1 1,0 1-1,0 0 1,0 0-1,-2 3-1003,1-1-286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68 344 1408,'-1'0'114,"1"0"-1,-1 0 1,0 0 0,0 0 0,0 1-1,1-1 1,-1 0 0,0 0-1,0 1 1,1-1 0,-1 0 0,0 1-1,1-1 1,-1 1 0,0-1-1,0 2 1,-10 3 1489,5-3-924,0 0 1,0 0-1,-1 1 1,-8 5-1,11-6 2615,14-4 2324,-4 2-5531,1-1-1,-1 1 1,0-2 0,1 1 0,-1-1-1,11-4 1,35-20 458,-43 21-423,-2 1-112,-1-1-1,0 1 1,0-1-1,0 0 1,-1 0-1,0-1 0,5-5 1,31-49 34,-16 22 28,-18 27-124,0-1-1,-1 0 1,8-23-1,-4 11 173,-1 5-14,-7 16-128,0-1 1,0 1 0,0-1 0,-1 1-1,0-1 1,1 0 0,-2 0 0,1 0-1,0 1 1,0-6 0,4-11-97,-5 21 76,-6 10-18,2 0 1,-1 1-1,1-1 1,1 1 0,0 0-1,-1 18 1,2-18 59,0 1 1,-8 22-1,6-24-23,0 1 0,1 0 0,-1 14 0,4-23 17,-1 8 17,0-1 0,1 14 0,1-20-5,-1 0 0,1 0 0,0 0 0,0 0-1,0 0 1,1 0 0,-1-1 0,1 1 0,3 5-1,-1-1-13,-3-7 29,-1 0-1,1 0 1,0 0-1,-1 1 1,1-1 0,0 0-1,0 0 1,-1 0 0,1 0-1,0 0 1,0 0-1,0 0 1,0-1 0,0 1-1,1 0 1,-1 0 0,2 0-1,1 0 41,0 0 0,0 0 1,0-1-1,0 1 0,1-1 0,-1 0 0,0-1 0,0 1 0,0 0 1,0-1-1,0 0 0,1 0 0,-1-1 0,6-2 0,3-3 81,0-1-1,-1-1 1,0 0-1,0 0 0,18-20 1,47-63-140,-58 68 43,15-22 5,-18 24-163,0 1 1,2 0 0,20-17-1,-38 37 103,0 1-1,1-1 1,-1 1-1,0 0 1,1-1-1,-1 1 0,1 0 1,-1-1-1,0 1 1,1 0-1,-1 0 0,1-1 1,-1 1-1,1 0 1,-1 0-1,1 0 1,-1 0-1,1 0 0,-1 0 1,1-1-1,-1 1 1,1 0-1,-1 1 0,1-1 1,-1 0-1,1 0 1,-1 0-1,1 0 1,-1 0-1,1 0 0,-1 1 1,1-1-1,0 1 9,0 0 0,0 0 0,0 0 0,-1 0 0,1 1-1,0-1 1,-1 0 0,1 0 0,-1 1 0,1-1 0,-1 0 0,0 2-1,2 7 24,-1 0 0,0 14 0,-1-22-43,0 25 16,-1 1 0,-1 0-1,-1-1 1,-14 53-1,14-71 74,-1 0-1,1-1 1,-2 1-1,1-1 1,-1 0-1,-11 15 1,14-21-10,0 0 0,0 1 1,0-1-1,-1 0 0,1 0 1,-1-1-1,1 1 0,-1 0 1,1-1-1,-1 1 0,0-1 1,0 0-1,0 0 0,0 0 1,1 0-1,-1-1 0,0 1 1,-1-1-1,1 0 0,0 0 1,0 0-1,0 0 0,0 0 1,-5-2-1,1 0-74,0 0 0,-1 0-1,1-1 1,0-1 0,0 1 0,1-1-1,-1 0 1,1-1 0,0 1 0,0-1-1,0-1 1,-7-7 0,13 12-2,1 1 1,-1 0-1,1-1 1,-1 1-1,0-1 1,1 1-1,-1 0 0,1 0 1,-1-1-1,1 1 1,-1 0-1,1 0 0,0-1 1,-1 1-1,1 0 1,-1 0-1,1 0 1,-1 0-1,1 0 0,-1 0 1,1 0-1,0 0 1,0 0-19,9-1 28,-1 1-1,1 0 1,-1 0 0,0 1-1,1 0 1,-1 1-1,14 4 1,-4-2-1,62 18 98,-49-12-991,62 10 0,-89-20 14,1 1-1,0-1 0,-1 0 1,1 0-1,-1-1 0,1 0 1,0 0-1,-1 0 0,1-1 1,5-2-1,2 0-1179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0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 6048,'-42'-15'2752,"34"10"-2400,3 2 32,10 6-288,0-3-512,3 0 192,11 0 224,7 0 32,14 9-3712,5 2 1984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03.5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69 1248,'14'5'5605,"9"1"-3610,-21-6-1750,2 4 166,5 1-308,0 0-1,1 0 1,0-1 0,0-1 0,0 0 0,0 0 0,1-1 0,-1 0-1,21 0 1,5-2 39,58-8 0,-33 2-222,125 4 208,-94 3 112,-47-7-230,-38 6-13,1-1 0,-1 0 0,0 0 0,0-1-1,14-5 1,12-3-148,-9 5 127,0 1 1,0 1-1,0 1 1,26 2-1,77 1 197,-68-2-84,-19 3-209,-24-1 124,0-1 1,25-2-1,44-6-153,-76 7 74,0 0 1,18 2-1,-16-1 50,0 0 0,14-2 0,122-16-396,-86 13 480,-4 0 4,-11-2-38,17-2 57,-51 7-30,0 0 0,0 2 0,1 0 0,13 1 0,8 0-93,114 4 179,-109-10 59,-32 3-197,-1 1 0,0 0 0,1 1 0,-1-1 0,1 1 1,8 1-1,2 1 211,0-1-1,32-2 1,-15 0-225,3 3 310,62 10-1,-62-7 165,-15 0-332,-16-3-2,1-1 1,0 0 0,9 1 0,-2-2 57,-8 0-322,0 1-1,0-1 1,0 0-1,0-1 1,-1 1-1,1-1 1,0 0-1,0-1 1,8-3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468 449 3136,'0'0'36,"0"0"-1,-1 0 1,1 0-1,0 0 1,0 0 0,0-1-1,-1 1 1,1 0 0,0 0-1,0 0 1,0 0 0,0-1-1,-1 1 1,1 0-1,0 0 1,0 0 0,0-1-1,0 1 1,0 0 0,0 0-1,0 0 1,0-1 0,0 1-1,0 0 1,0 0-1,0-1 1,0 1 0,0 0-1,0 0 1,0 0 0,0-1-1,0 1 1,0 0 0,0 0-1,0-1 1,0 1-1,0 0 1,0 0 0,0 0-1,0-1 1,0 1 0,1 0-1,-1 0 1,0 0 0,0-1-1,0 1 1,0 0-1,1 0 1,-1 0 0,0 0-1,0 0 1,0 0 0,1-1-1,-1 1 1,0 0 0,0 0-1,0 0 1,1 0-1,-1 0 32,0 0-1,1 0 1,-1 0-1,0 0 1,0 0-1,0 0 1,0 0-1,1-1 1,-1 1 0,0 0-1,0 0 1,0 0-1,0 0 1,0 0-1,0 0 1,1 0-1,-1-1 1,0 1-1,0 0 1,0 0-1,0 0 1,0 0-1,0 0 1,0-1-1,0 1 1,0 0-1,0 0 1,0 0-1,0 0 1,1-1-1,-1 1 1,0 0-1,0 0 1,0 0-1,-1 0 1,1-1-1,0 1 1,0 0-1,0 0 1,0 0-1,0-1 1,-6 2 393,-1-1 1,1 1-1,0 0 0,-1 0 1,-9 5-1,7-2-318,0 0 0,1 1 0,-1 1 0,2-1-1,-13 12 1,3-3 47,-85 85 1002,79-75-1022,11-12-86,0 0 0,1 1-1,1 1 1,0 0 0,-11 21-1,20-33-39,0 0 0,0 0 0,0 1 0,0-1 0,1 0-1,-1 0 1,1 1 0,-1-1 0,1 1 0,0-1 0,0 0 0,0 1 0,0-1-1,0 1 1,1-1 0,-1 0 0,2 3 0,-2-3 1,1-1 1,0 1-1,0-1 1,0 1-1,0-1 1,1 0-1,-1 0 1,0 1 0,0-1-1,1 0 1,-1 0-1,1 0 1,-1 0-1,1-1 1,-1 1-1,1 0 1,-1-1-1,1 1 1,0-1-1,-1 1 1,1-1-1,0 0 1,3 1-1,-1-1 59,1-1-1,-1 1 0,1 0 0,-1-1 1,1 0-1,-1 0 0,1-1 1,-1 1-1,0-1 0,0 0 1,7-3-1,3-4 147,22-18 1,-33 25-222,12-11 3,0 0 1,-2-1 0,19-23-1,28-50 243,-44 60-218,18-41 0,-31 61 2,-1-1 1,1 0-1,-1 0 1,-1 0-1,0 0 1,0 0-1,0-1 1,-2-14-1,1 20 13,4-17 238,-4 21-255,-1-1-214,0 0 158,1 0 0,-1 1 0,0-1 0,0 0 0,1 1 0,-1-1 0,0 0 0,1 1 0,-1-1 0,1 1 0,-1-1 1,0 1-1,1-1 0,-1 1 0,1 0 0,-1-1 0,1 1 0,0-1 0,-1 1 0,1 0 0,0 0 0,-1-1 0,1 1 0,0 0 0,-1 1 0,-1 4-65,-62 138-227,58-129 263,-20 51-83,-90 250 239,40-97 98,63-188-174,-2-1 0,-1 0 1,-1-2-1,-39 50 0,46-67 146,0 0 0,0-1 1,-1 0-1,-16 11 0,37-22 253,2-6-287,-1 0-1,0 0 1,0-1-1,17-17 1,34-42-100,29-45 48,98-104-26,-94 127-75,28-26 56,-96 87-81,-2-1 0,30-42 0,-35 40 24,-1 0 1,18-41-1,-16 26-70,-12 29-76,11-33-1,-19 44-136,-2 9 16,-5 14 76,-40 165 94,26-121 93,-5 16-6,23-67-13,-1-3 82,1-1-1,1 1 1,-1 0 0,1 0 0,1 0-1,-1 0 1,1 0 0,1 11 0,-1-17-42,1 0 1,-1 0-1,1 0 1,-1 0-1,1 0 1,-1 0-1,1 0 1,0-1-1,-1 1 1,1 0 0,0 0-1,0-1 1,-1 1-1,1 0 1,0-1-1,0 1 1,0-1-1,0 1 1,0-1-1,0 0 1,0 1-1,0-1 1,0 0-1,0 0 1,0 1-1,0-1 1,0 0 0,0 0-1,0 0 1,0 0-1,0-1 1,0 1-1,0 0 1,0 0-1,0 0 1,0-1-1,2 0 1,3-1 70,1-1 0,-1 0 0,0 0 0,8-5 1,-4 1-59,0 0 1,-1-1 0,0-1 0,0 1 0,-1-1 0,0-1-1,-1 0 1,8-12 0,5-13-12,17-40-1,-27 52-32,9-18-66,22-43 44,-41 83 27,3-3-31,0 0 0,-1-1 0,1 0 0,-1 1 1,0-1-1,-1 0 0,1 0 0,-1 0 0,1-7 1,-6 16-459,-5 47 139,-3-11 359,3 1-1,2 0 1,-5 70 0,12-108 18,0 0 0,0 0 1,0 0-1,1 0 1,-1-1-1,0 1 0,1 0 1,0 0-1,0-1 0,0 1 1,0 0-1,0-1 0,1 1 1,-1-1-1,1 0 1,-1 1-1,1-1 0,0 0 1,0 0-1,0 0 0,0 0 1,0 0-1,1-1 0,-1 1 1,0-1-1,1 1 1,-1-1-1,1 0 0,0 0 1,-1 0-1,1 0 0,0 0 1,0-1-1,-1 1 0,1-1 1,0 0-1,0 0 1,0 0-1,0 0 0,2-1 1,14-3 107,-2-2 1,1 0 0,0-1 0,20-12 0,-26 14-78,6-6-32,0 0 1,0-1-1,-1 0 1,0-1-1,20-22 1,69-85-102,-87 97 44,4-4 71,-6 5-182,25-24 0,-41 45 129,0 0 0,1-1 0,-1 1 1,0 0-1,0 1 0,1-1 1,-1 0-1,0 0 0,1 0 0,-1 1 1,1-1-1,-1 1 0,1-1 0,-1 1 1,1 0-1,-1 0 0,1-1 1,0 1-1,-1 0 0,1 0 0,-1 1 1,1-1-1,-1 0 0,1 0 0,0 1 1,-1-1-1,1 1 0,-1-1 0,0 1 1,1 0-1,-1-1 0,1 1 1,-1 0-1,0 0 0,0 0 0,1 0 1,-1 0-1,0 1 0,0-1 0,0 0 1,1 2-1,3 4 27,0 1 0,0 0 0,-1 0 0,0 0 1,0 1-1,-1-1 0,0 1 0,-1 0 0,0 0 0,2 17 0,-4-25 148,-6-6 203,4 2-375,0 1 1,0-1-1,0 1 0,0-1 1,-1 1-1,1 0 0,-1 0 1,1 0-1,-1 0 0,0 0 1,0 1-1,0-1 0,0 1 1,0 0-1,0 0 0,0 0 1,-1 0-1,1 1 0,0-1 1,0 1-1,-1 0 0,1 0 1,0 0-1,0 0 0,-1 0 1,1 1-1,0 0 0,0-1 1,-1 1-1,1 0 0,-4 3 1,-6 3-45,1 1 0,0 1 1,1 0-1,-15 16 0,-35 44-113,54-60 150,1 1 1,0-1-1,0 1 1,1 0 0,0 1-1,1-1 1,0 1-1,1 0 1,0 0-1,-2 15 1,5-24 42,0 1 0,0-1 0,0 0 0,0 1 0,0-1 0,0 0 0,1 0 0,-1 1-1,1-1 1,0 0 0,-1 0 0,1 0 0,0 0 0,0 0 0,1 0 0,-1 0 0,0 0 0,1 0 0,-1 0 0,1-1 0,-1 1 0,1 0 0,0-1 0,0 0-1,0 1 1,0-1 0,2 1 0,-1 0 21,1-1-1,-1 0 1,0 0-1,1 0 1,-1-1 0,1 1-1,0-1 1,-1 0-1,1 0 1,-1 0-1,1 0 1,-1-1-1,1 1 1,-1-1-1,1 0 1,-1 0-1,6-3 1,0-1-32,0 0 0,0-1 0,-1 0 0,0 0 1,0-1-1,0-1 0,-1 1 0,0-1 0,0 0 0,-1 0 0,0-1 0,-1 0 0,5-11 0,4-7 20,-3-1 0,0-1 0,9-38 0,-8 10-897,-19 81 694,2 0 1,0 0 0,-1 42-1,3-42 34,1-4 83,1 27 1,1-40 76,1 0 0,0-1 0,0 1 0,1 0 1,0 0-1,0-1 0,5 12 0,-5-14 30,0 0 0,0-1-1,0 1 1,0 0-1,1-1 1,0 1 0,-1-1-1,1 0 1,4 3 0,-5-5-23,-1 0 1,1 0-1,0 0 1,0 0 0,1-1-1,-1 1 1,0-1-1,0 1 1,0-1-1,0 0 1,0 0 0,0 0-1,1 0 1,-1 0-1,0 0 1,0-1 0,0 1-1,0-1 1,3 0-1,6-3 36,0-1-1,0 0 0,-1 0 1,0-1-1,12-8 1,44-38 2,-64 50-67,45-39-46,-22 17-78,41-28 0,-65 51 86,1 0 1,-1 0 0,1 0-1,0 0 1,0 1 0,-1-1 0,1 0-1,0 1 1,0-1 0,0 1-1,-1 0 1,4-1 0,-4 1 21,0 1 1,-1-1-1,1 0 1,0 0-1,0 1 1,-1-1-1,1 0 1,0 1-1,-1-1 1,1 1-1,0-1 1,-1 1-1,1-1 1,-1 1-1,1-1 1,-1 1-1,1 0 1,-1-1-1,1 1 1,-1 0-1,1-1 1,-1 1-1,0 0 1,0 0-1,1-1 1,-1 1-1,0 0 1,0 0-1,0 0 1,0-1-1,0 2 1,0 3-3,0 1-1,0-1 1,-1 0 0,1 0-1,-1 1 1,-1-1 0,-2 9-1,-3 10-129,-9 25 120,12-39 115,0 1-1,0-1 1,1 1 0,1 0 0,-2 17-1,4-28-77,0 1 1,0-1-1,0 0 0,0 0 0,0 1 0,0-1 0,0 0 0,0 1 1,0-1-1,0 0 0,0 0 0,0 1 0,0-1 0,0 0 0,1 0 1,-1 1-1,0-1 0,0 0 0,0 0 0,0 1 0,1-1 0,-1 0 1,0 0-1,0 0 0,1 1 0,-1-1 0,0 0 0,0 0 0,0 0 1,1 0-1,-1 0 0,0 0 0,1 1 0,-1-1 0,0 0 0,0 0 1,1 0-1,-1 0 0,0 0 0,1 0 0,-1 0 0,0 0 0,1 0 1,13-5 142,-11 4-73,11-5-9,1-1 1,-1-1-1,0 0 1,24-19-1,46-48-208,-36 30-26,-44 42 121,0-1 1,-1 1 0,2 0 0,-1 0-1,0 0 1,1 0 0,-1 1 0,1 0-1,-1 0 1,6-2 0,-9 4 19,0 0 1,0 1-1,-1-1 1,1 0-1,0 0 1,0 0-1,0 1 1,-1-1-1,1 0 1,0 1-1,-1-1 1,1 0-1,0 1 0,-1-1 1,1 1-1,0-1 1,-1 1-1,1-1 1,-1 1-1,1 0 1,-1-1-1,1 1 1,-1 0-1,0-1 1,1 1-1,-1 0 1,0 0-1,1-1 0,-1 1 1,0 0-1,0 1 1,6 25-102,-4 35 36,-2-48 103,0 0 0,0 0 0,1-1 0,1 1 0,7 26 0,-8-38 7,0 1-1,-1-1 1,1 0-1,0 0 1,1 0-1,-1 0 1,0 0-1,1 0 1,-1 0-1,1 0 0,-1 0 1,4 2-1,-4-4 5,0 1-1,0-1 1,0 1-1,0-1 1,1 0-1,-1 1 1,0-1-1,1 0 1,-1 0-1,0 0 1,0 0-1,1 0 1,-1 0-1,0 0 1,0 0-1,1-1 1,-1 1-1,0 0 0,0-1 1,1 1-1,-1-1 1,0 1-1,0-1 1,2-1-1,32-17 143,-12 8-126,-2-1 1,0-1 0,0-1-1,-1-1 1,27-25 0,-15 4 17,-2-2 0,42-69 0,51-137-255,-85 163 269,20-58-252,-45 109-10,-6 14-444,-19 34 219,-2 11 161,2 0 100,4-14 170,1 1 0,1 0 0,-8 31 0,-6 56-105,14-70 58,-25 213 22,29-221 69,1 1 0,1-1 0,2 0 0,0 0 0,10 42 0,-11-64-38,-1-1 0,1 1 0,0-1 0,0 1 0,1-1 0,-1 0 0,0 1 0,1-1 0,-1 0 0,3 2 0,-3-3-4,0 0-1,0 0 1,0-1-1,0 1 0,0 0 1,0-1-1,0 1 1,0-1-1,1 1 0,-1-1 1,0 1-1,0-1 1,0 0-1,1 0 0,-1 1 1,0-1-1,0 0 1,1 0-1,-1 0 0,0-1 1,0 1-1,0 0 0,1 0 1,0-1-1,5-1 6,0-1-1,0 0 0,0 0 1,0-1-1,-1 0 1,1 0-1,-1 0 0,0-1 1,0 0-1,-1 0 0,0-1 1,0 0-1,0 1 0,0-2 1,-1 1-1,0 0 1,4-10-1,12-25-56,-1-1 0,23-82-1,-34 101-302,-6 21 43,-3 14 87,-20 118-107,18-113 309,0 0-1,1 0 0,1 1 0,1-1 0,3 34 1,-3-50 14,1 1 0,-1-1 0,0 0 0,0 0 1,1 0-1,-1 0 0,1 0 0,-1 0 0,1 0 1,-1 0-1,1 0 0,-1 0 0,1 0 0,0 0 1,0 0-1,-1-1 0,1 1 0,0 0 0,0 0 1,0-1-1,0 1 0,0 0 0,2 0 0,-2-1 6,1 0 0,0 0 0,-1 0 0,1 0-1,0 0 1,-1 0 0,1 0 0,0 0 0,-1-1-1,1 1 1,-1-1 0,1 1 0,-1-1 0,3-1-1,5-4 77,0 0 0,0-1 0,15-14 0,-19 16-60,5-4 39,0-1-1,7-11 1,9-9 41,-19 22-89,1 1-112,0-1 1,0-1 0,-1 0 0,-1 0 0,9-15 0,-20 36-522,-4 6 514,1 0-1,0 0 0,-6 27 0,13-40 92,-5 41 13,6-41 0,0 0-1,0-1 0,0 1 0,1-1 1,-1 1-1,1-1 0,0 0 0,3 6 1,-4-9 11,0-1 1,0 1 0,1-1-1,-1 0 1,0 1-1,1-1 1,-1 1 0,0-1-1,1 0 1,-1 1-1,1-1 1,-1 0 0,0 1-1,1-1 1,-1 0 0,1 0-1,-1 1 1,1-1-1,-1 0 1,1 0 0,-1 0-1,1 0 1,0 0 0,-1 0-1,1 0 1,-1 0-1,1 0 1,0 0 0,18-4 265,-11 1-203,9-2-31,-1-1-1,0 0 1,0-2 0,-1 0-1,23-15 1,67-59-179,-48 24 134,-20 18-194,-35 37 149,1 1 1,-1 1-1,0-1 0,1 0 0,-1 0 0,1 1 0,0-1 0,-1 1 0,1 0 0,4-1 1,-6 2 18,0-1 1,0 1 0,0 0 0,0 0 0,0 0 0,0 0 0,0 0-1,0 0 1,0 1 0,0-1 0,0 0 0,0 0 0,0 1 0,0-1-1,0 1 1,-1-1 0,1 0 0,0 1 0,0 0 0,0-1 0,0 1-1,-1 0 1,1-1 0,0 1 0,-1 0 0,1-1 0,-1 1 0,1 0-1,-1 0 1,1 0 0,-1 0 0,1 0 0,-1 0 0,0 0 0,1 0-1,-1 1 1,3 11-1,-2 0-1,1 0 0,-1 1 1,-1-1-1,-1 0 0,-2 22 1,-1 21 87,1-44 9,2 4 136,5-13-62,6-6 29,-4-1-147,0 0-1,0-1 1,-1 1-1,1-1 0,-1 0 1,0-1-1,-1 1 1,1-1-1,6-12 1,14-16 74,-3 5-197,-16 19-25,1 1 0,8-9 0,-14 18 107,-1 0-1,0 0 1,0 0 0,0 0 0,0 0 0,0 0-1,0 0 1,0 0 0,0 0 0,0 0-1,0-1 1,1 1 0,-1 0 0,0 0-1,0 0 1,0 0 0,0 0 0,0 0-1,0 0 1,0 0 0,0 0 0,1 0-1,-1 0 1,0 0 0,0 0 0,0 0-1,0 0 1,0 0 0,0 1 0,0-1 0,0 0-1,0 0 1,1 0 0,-1 0 0,0 0-1,0 0 1,0 0 0,0 0 0,0 0-1,0 0 1,0 0 0,0 0 0,0 0-1,0 1 1,3 6-144,0 10 16,-4-6 75,0 0 0,-5 21 0,3-21 83,1 0 0,0 0 0,1 12 1,0-23-13,1 1-1,0-1 1,0 1 0,0-1 0,0 1 0,0-1 0,0 1 0,0-1 0,0 1-1,0-1 1,0 1 0,1-1 0,-1 1 0,0-1 0,0 1 0,0-1 0,1 0 0,-1 1-1,0-1 1,0 1 0,1-1 0,-1 0 0,0 1 0,1-1 0,-1 0 0,0 1-1,1-1 1,-1 0 0,1 1 0,-1-1 0,0 0 0,1 0 0,-1 0 0,1 1 0,-1-1-1,1 0 1,-1 0 0,1 0 0,-1 0 0,1 0 0,-1 0 0,0 0 0,1 0-1,-1 0 1,1 0 0,-1 0 0,1 0 0,-1 0 0,1-1 0,-1 1 0,1 0 0,-1 0-1,1 0 1,-1-1 0,1 1 0,4-3 70,1 0 0,-1 0 0,8-6 1,-7 4-85,24-16 35,39-25-79,-62 42 4,0 1-1,1-1 1,0 1-1,0 1 1,0-1-1,0 1 1,13-1 0,-18 2 15,0 1 1,0 1 0,0-1-1,1 0 1,-2 1-1,1 0 1,0-1 0,0 1-1,0 0 1,0 1 0,0-1-1,-1 0 1,1 1 0,0-1-1,2 3 1,3 4 18,1 0 0,12 15 1,6 6 126,-21-24-58,1 1-1,-1-1 0,1-1 1,0 1-1,0-1 0,0-1 0,1 1 1,-1-1-1,1 0 0,0-1 1,0 0-1,8 1 0,-6-1-67,-1-2-1,1 1 1,-1-1 0,1-1-1,-1 0 1,1 0-1,14-5 1,-17 4-685,-1 0 0,1 0 0,-1-1 0,0 0 0,0-1 0,0 1 0,-1-1 1,1 0-1,-1 0 0,0-1 0,5-6 0,5-6-1921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5824,'-45'-12'2624,"32"9"-2272,16-2 1632,10 2-1152,29-6 576,6 1-832,43-3 320,7 2-544,34-2-320,-8 2-32,26 1 32,-21 8 0,-2-3-576,-24 6 288,-9 2-5248,-17 3 3008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3 736 1824,'-2'1'800,"9"2"5637,11-19-3808,41-73-453,-21 27-1539,3 2-1,74-83 1,-115 143-637,10-11 28,0 0-1,1 1 1,0 0 0,23-15-1,-33 24-33,0 0 0,0 1 0,1-1 0,-1 0 0,0 1 0,0-1 0,0 1 0,1 0 0,-1-1 0,0 1 0,0 0 0,1 0 0,-1 0 0,0 0 0,1 0 0,-1 0 0,0 0 0,1 0 0,-1 1-1,0-1 1,0 0 0,1 1 0,-1-1 0,0 1 0,0-1 0,0 1 0,0 0 0,0-1 0,1 1 0,-1 0 0,0 0 0,-1 0 0,1 0 0,0 0 0,0 0 0,0 0 0,0 1 0,1 2-12,0 0 0,0-1 0,0 1 0,-1 0 0,0 0 0,1 0 0,-1 0 0,-1 0 0,1 0 0,-1 7 1,0 8 32,-1 1 0,-1-1 0,-1 1 0,-1-1 1,0 0-1,-9 23 0,-22 51 727,35-93-728,0 0 0,0 0 0,0 0 0,1 0 0,-1 0 0,0 0 0,0 0 0,0 0 0,0 0 0,0 0 0,0 0 0,0 0 0,0 0 0,0 0 0,0 0 0,1 0 1,-1 0-1,0 0 0,0 0 0,0 0 0,0 0 0,0 0 0,0 0 0,0 0 0,0 0 0,0 0 0,0 0 0,1 0 0,-1 0 0,0 0 0,0 0 0,0 0 0,0 0 1,0 0-1,0 0 0,0 1 0,0-1 0,0 0 0,0 0 0,0 0 0,0 0 0,0 0 0,0 0 0,0 0 0,0 0 0,0 0 0,0 0 0,0 0 0,0 1 1,0-1-1,0 0 0,0 0 0,0 0 0,0 0 0,0 0 0,0 0 0,0 0 0,0 0 0,0 0 0,0 0 0,0 1 0,0-1 0,0 0 0,0 0 0,0 0 0,0 0 1,11-8 284,16-18-191,33-43-204,86-77 0,-143 143 44,0 0 0,0 1 1,1-1-1,-1 1 0,1 0 0,-1 0 1,9-3-1,-11 4 35,0 1 0,0 0-1,0 0 1,0 0 0,0 0 0,1 0 0,-1 0 0,0 0 0,0 0 0,0 0 0,0 0-1,0 1 1,0-1 0,0 0 0,0 1 0,0-1 0,0 1 0,0-1 0,0 1-1,0 0 1,0-1 0,0 1 0,0 0 0,-1-1 0,1 1 0,0 0 0,0 0-1,-1 0 1,1 0 0,-1 0 0,1 0 0,-1 0 0,1 0 0,0 1 0,1 4-24,0 0 1,0 0 0,-1-1 0,0 1 0,0 0 0,0 0 0,0 0 0,-1 8 0,-2 7 8,-3 22-1,2-23 320,-1 27 1,4-47-277,0 0 1,0 0-1,0 0 1,0 1-1,0-1 0,0 0 1,0 0-1,0 0 1,0 0-1,0 0 0,0 0 1,0 0-1,0 1 1,0-1-1,0 0 1,0 0-1,0 0 0,0 0 1,0 0-1,0 0 1,0 0-1,0 1 0,0-1 1,0 0-1,0 0 1,0 0-1,0 0 1,0 0-1,1 0 0,-1 0 1,0 0-1,0 0 1,0 0-1,0 1 1,0-1-1,0 0 0,0 0 1,0 0-1,0 0 1,1 0-1,-1 0 0,0 0 1,0 0-1,0 0 1,0 0-1,0 0 1,0 0-1,0 0 0,1 0 1,-1 0-1,0 0 1,0 0-1,0 0 0,0 0 1,0 0-1,0 0 1,0 0-1,1 0 1,-1-1-1,9-7 479,14-23-29,-20 27-444,9-14 12,16-37-1,8-12-16,-30 56-87,0 1-70,0 1 0,1 0 0,0 0 0,15-15 0,-22 24 126,1-1 0,-1 1-1,0-1 1,1 1-1,-1 0 1,1-1-1,-1 1 1,1 0-1,-1-1 1,1 1-1,-1 0 1,1-1-1,0 1 1,-1 0-1,1 0 1,-1 0-1,1 0 1,0-1-1,-1 1 1,1 0-1,0 0 1,-1 0-1,1 0 1,-1 0 0,1 1-1,0-1 1,-1 0-1,1 0 1,0 1-1,0-1 1,0 1 1,0 0-1,0 0 0,-1 0 1,1 0-1,0 0 0,-1 0 0,1 0 1,-1 0-1,1 0 0,-1 1 1,0-1-1,1 0 0,-1 1 0,2 8-35,-1 0 0,0 18-1,-1-28 54,-1 26-4,-2-1-1,-5 25 1,3-20 18,-2 29-1,7-49 28,0 0 0,0 1 1,1-1-1,0 0 0,1-1 0,0 1 1,4 10-1,-5-18-20,0 1 0,1-1 0,-1 0 0,1 1 0,-1-1 0,1 0 0,0 0 0,0 0 1,0 0-1,0 0 0,0-1 0,0 1 0,0 0 0,1-1 0,-1 0 0,1 1 0,-1-1 0,1 0 0,-1 0 0,1-1 0,0 1 1,-1-1-1,1 1 0,3-1 0,8 1 104,1 0 0,0-1 0,20-3 0,-17 1-18,8 0-49,12 0 60,-1-2 0,49-11 0,-74 12-62,1-1 0,-1 0 0,0-1 0,-1 0 0,1-1 0,-1-1 0,0 1 0,-1-2 0,1 0 0,16-16 0,-18 15-27,-1-1-1,0-1 0,0 1 1,-1-1-1,12-23 1,-16 26-69,0 0 0,0 0 1,-1 0-1,1-1 0,-2 1 1,1-1-1,-1 1 0,-1-1 1,0 0-1,0-9 0,0 17 23,0 1 1,0-1-1,0 0 0,0 0 0,0 0 0,-1 1 0,1-1 0,0 0 0,0 0 0,0 1 0,-1-1 0,1 0 0,0 1 0,-1-1 0,1 0 0,0 1 0,-1-1 0,1 0 0,-1 1 0,1-1 0,-1 1 0,1-1 1,-1 1-1,0-1 0,1 1 0,-1-1 0,0 1 0,1 0 0,-1-1 0,0 1 0,0 0 0,1-1 0,-1 1 0,0 0 0,0 0 0,1 0 0,-1 0 0,0 0 0,0 0 0,1 0 0,-1 0 0,0 0 0,0 0 1,1 0-1,-1 1 0,0-1 0,0 0 0,1 0 0,-1 1 0,0-1 0,1 1 0,-1-1 0,0 1 0,-6 3-58,0 0 1,0 0-1,-11 11 0,14-12 52,-1 3 10,-1 0-1,1 1 0,0-1 1,1 1-1,-1 0 0,1 0 1,-4 11-1,3-9 4,1 0 3,0 0 0,0 0 0,1 1-1,0-1 1,1 1 0,0 0-1,0 0 1,1 0 0,0 0-1,1 13 1,1-17 41,0 1 0,0-1 0,0 0 0,1 0 0,0-1 0,0 1 0,0 0 0,1-1-1,0 1 1,0-1 0,0 0 0,1 0 0,-1 0 0,1 0 0,0 0 0,1-1 0,9 7 0,-11-8 29,0-2-1,0 1 1,0 0 0,1-1 0,-1 1-1,1-1 1,-1 0 0,1 0 0,-1-1-1,1 1 1,0-1 0,-1 1 0,1-1-1,0-1 1,-1 1 0,1 0 0,-1-1-1,7-1 1,6-3 56,-1 0 1,0-1-1,15-9 0,3 0-47,33-15 46,86-54 1,-39 25-449,-106 55 279,0 1 1,0-1-1,0 2 0,1-1 1,-1 1-1,1 0 0,10-2 1,-15 4 28,-1 0 0,1 0 0,-1 0 0,1 0 0,-1 0 0,1 1 1,-1-1-1,1 1 0,-1 0 0,1 0 0,-1 0 0,0 0 0,1 0 1,-1 0-1,0 0 0,0 1 0,0-1 0,0 1 0,0-1 0,0 1 0,-1 0 1,1 0-1,0 0 0,-1 0 0,3 4 0,7 12 41,9 20 513,-24-44-409,-1 1-1,-1-1 0,1 1 0,-1 0 0,0 0 0,-11-7 0,11 11-169,0-1-1,0 1 0,-1 0 1,1 0-1,0 0 0,0 1 1,-1 0-1,1 0 0,0 1 0,0 0 1,-1 0-1,1 0 0,0 1 1,0 0-1,-9 4 0,-1 1-10,0 2-1,1 0 0,0 1 1,-14 12-1,22-17 61,1 1 0,0 0-1,0 0 1,1 0 0,-1 1-1,2 0 1,-1 0 0,-6 13 0,10-18 4,0 0 1,0 0 0,0 1 0,0-1 0,0 0 0,1 1 0,-1-1 0,1 1 0,0-1 0,0 1 0,-1-1 0,2 1 0,-1-1 0,0 1-1,0-1 1,1 1 0,-1-1 0,1 1 0,0-1 0,0 1 0,0-1 0,0 0 0,0 0 0,1 0 0,-1 1 0,0-1 0,1 0 0,0-1-1,-1 1 1,1 0 0,0 0 0,0-1 0,4 3 0,3 1 61,1 0 0,-1-1 0,1 0-1,-1-1 1,1 0 0,0-1 0,0 0 0,0 0-1,1-1 1,16 0 0,-7-2 4,-1 0-1,1-1 1,-1-1-1,32-10 1,-32 7 11,0-1 0,0-2 0,32-19 0,44-40 187,-39 18-194,-2-2 0,69-88-1,-7-22-248,-38 49 231,-42 57-265,-34 43-22,-3 10 228,1 6 127,0-2-66,1-2-65,0 0 0,-1 0 0,1 0 0,0 0 0,-1 0 0,1 0 0,0 0 0,-1 0 0,1 0 0,-1 0 0,0-1 0,1 1 0,-1 0 0,0 0 0,0-1 0,1 1 0,-1 0 0,0 0-1,0-1 1,-1 1 0,1 0 0,0-2 0,-1 3-6,1-1 0,0 1 0,0 0 0,0 0 0,0 0 0,0 0 0,-1 0 0,1 0 0,0-1 0,0 1 0,0 0 0,0 0 0,-1 0 0,1 0 0,0 0-1,0 0 1,0 0 0,0 0 0,-1 0 0,1 0 0,0 0 0,0 0 0,0 0 0,-1 0 0,1 0 0,0 0 0,0 0 0,0 0 0,0 0 0,-1 0 0,1 0 0,0 1 0,0-1-1,0 0 1,-1 0 0,-10 6-224,-10 13-70,1 7 211,0 2 0,2-1 0,-22 48-1,25-47 93,-43 79-106,-100 200 213,114-196-52,40-99 3,2-9 67,1 0 1,1 0 0,-1 0-1,0 0 1,1 0 0,-1 3-1,1-6-87,1 0 0,-1 0 0,1 0-1,-1 0 1,0 0 0,1 0 0,-1 0 0,1 0-1,-1 0 1,0 0 0,1 0 0,-1 0-1,0-1 1,1 1 0,-1 0 0,0 0 0,1 0-1,-1-1 1,0 1 0,1 0 0,-1 0-1,0-1 1,1 1 0,-1-1 0,34-27 51,1 2 1,1 1 0,61-32-1,-66 40-117,45-23-508,-75 40 518,0-1 0,0 1 1,0-1-1,0 1 0,0 0 1,-1-1-1,1 1 0,0 0 1,0 0-1,0 0 0,0 0 1,0 0-1,0 0 0,0 0 0,0 0 1,0 0-1,0 0 0,0 0 1,0 1-1,0-1 0,1 1 1,-1 0 5,0-1 1,-1 1 0,1 0-1,-1 0 1,1-1 0,-1 1-1,1 0 1,-1 0 0,1 0-1,-1 0 1,0 0 0,0-1-1,1 1 1,-1 0 0,0 0 0,0 0-1,0 0 1,0 1 0,0 3 0,0 0 0,-1 0 0,0 0 0,0 0 1,0 0-1,0-1 0,-4 9 0,1-5-2,0 0 0,1 1 0,-3 12 0,6-19 27,-1 0 1,1 1-1,-1-1 1,1 0-1,0 0 1,0 0-1,0 1 1,0-1-1,0 0 1,1 0-1,-1 1 1,1-1-1,-1 0 1,1 0-1,0 0 1,0 0-1,0 0 1,0 0-1,2 3 1,-1-3 23,0 0 1,0 0-1,0 0 1,0-1-1,0 1 1,1 0-1,-1-1 1,1 1-1,-1-1 1,1 0-1,0 0 1,3 1-1,-1-1 17,-1-1-1,1 1 1,0-1 0,0 0-1,-1-1 1,1 1 0,5-2-1,8-2 20,-1 0 1,0-1-1,0-1 0,21-11 0,65-39-102,-85 45 10,-7 6 50,-1-2 0,0 1 0,-1-1 0,18-16-1,-15 12-69,-11 10 22,1 0 1,-1 0-1,1 0 1,-1 0-1,1-1 0,-1 1 1,0 0-1,0-1 1,1 1-1,-1-1 1,0 1-1,0-1 1,-1 0-1,2-2 0,-2 4 14,0 0-1,0 0 0,0 0 0,0 0 0,-1-1 1,1 1-1,0 0 0,0 0 0,0 0 1,0 0-1,0 0 0,-1 0 0,1 0 0,0 0 1,0 0-1,0-1 0,0 1 0,-1 0 0,1 0 1,0 0-1,0 0 0,0 0 0,0 0 1,-1 0-1,1 0 0,0 0 0,0 0 0,0 0 1,0 0-1,-1 0 0,1 1 0,0-1 0,0 0 1,0 0-1,0 0 0,-1 0 0,1 0 1,0 0-1,0 0 0,0 1 0,-16 6-171,-13 11-54,20-12 180,0 1 1,1 0-1,0 0 0,0 1 0,1 0 1,0 1-1,0 0 0,-8 14 1,12-18 67,0 0 0,1 1 1,-1 0-1,1-1 1,1 1-1,-1 0 1,1 0-1,0 0 1,0 0-1,0 0 0,1 0 1,0 1-1,0-1 1,1 0-1,0 0 1,1 7-1,-2-12 3,1 0 1,-1 0-1,0 0 1,0 0-1,1 0 0,-1-1 1,1 1-1,-1 0 1,1 0-1,-1 0 0,1-1 1,-1 1-1,1 0 0,0-1 1,-1 1-1,1 0 1,0-1-1,0 1 0,-1-1 1,1 1-1,0-1 1,0 1-1,1-1 0,0 1 19,-1-1-1,1 0 0,-1 0 0,1 0 1,-1-1-1,0 1 0,1 0 1,-1 0-1,1-1 0,-1 1 1,0-1-1,1 0 0,1 0 0,3-3 29,-1 0-1,1 0 1,-1 0-1,0 0 1,6-8-1,-3 3-58,60-66 171,-65 73-190,5-5-61,-1 0-1,0-1 1,0 0 0,-1 0-1,0-1 1,10-17-1,-16 30-638,-1 7 634,0 0-1,3 18 0,-2-26 105,1 0-1,-1 0 0,1 0 1,0 0-1,0 0 1,0 0-1,0-1 0,1 1 1,-1 0-1,1-1 0,-1 1 1,1-1-1,0 0 0,0 1 1,0-1-1,0 0 1,1 0-1,-1 0 0,0-1 1,1 1-1,0 0 0,-1-1 1,1 0-1,0 1 0,0-1 1,-1 0-1,1-1 0,0 1 1,0 0-1,0-1 1,0 0-1,0 0 0,0 0 1,4 0-1,2-1 54,0-1 1,0 0-1,0-1 0,11-4 0,9-3 26,-4 1-96,-1-1 1,0-1 0,-1-1-1,0-1 1,0-1 0,31-26-1,-51 37-73,0 1 0,1 0-1,-1 0 1,1 0 0,-1 0-1,8-3 1,-10 5 47,-1 0 1,1 0-1,-1 0 0,1 0 0,0 0 1,-1 0-1,1 0 0,-1 0 1,1 0-1,-1 0 0,1 0 1,-1 0-1,1 0 0,-1 0 0,1 1 1,-1-1-1,1 0 0,-1 0 1,1 1-1,-1-1 0,1 0 0,0 1 1,0 0-5,-1 0 1,1 0-1,-1 0 0,1 0 1,-1 0-1,1 0 1,-1 1-1,0-1 0,1 0 1,-1 0-1,0 0 1,0 1-1,0-1 0,0 2 1,-1 4-4,0 1 0,-1-1 0,0 0 0,0 0 0,-1 0 0,0-1 0,0 1 1,0-1-1,-6 8 0,-6 15 374,21-30-203,-1-1 0,1 0 0,0 0 0,-1 0-1,0-1 1,7-4 0,-9 5-97,9-7-81,0 0-1,0 1 1,1 0-1,25-10 1,-37 18-3,-1 0 0,1-1 0,0 1 1,0 0-1,0 0 0,0-1 0,0 1 0,0 0 1,0 0-1,0 0 0,0 0 0,0 0 1,0 1-1,0-1 0,0 0 0,-1 0 1,1 0-1,0 1 0,0-1 0,0 1 0,0-1 1,1 1-1,-1 0 2,0 1 0,0-1 1,0 0-1,0 0 0,0 1 0,0-1 0,0 1 1,-1-1-1,1 1 0,-1-1 0,1 1 0,0 1 1,1 7 25,-1-1 1,0 1 0,-1 16 0,0-18 81,0-6-52,-1 0-1,1 1 0,0-1 1,1 1-1,-1-1 0,0 0 1,1 1-1,-1-1 1,1 0-1,0 1 0,0-1 1,0 0-1,0 0 0,0 0 1,0 0-1,1 0 0,-1 0 1,0 0-1,1 0 0,0 0 1,-1-1-1,1 1 1,0-1-1,0 1 0,0-1 1,0 0-1,0 1 0,0-1 1,4 1-1,-2-1 3,-1-1 0,1 1 0,0-1 0,-1 1 0,1-1 0,0 0 0,-1 0 0,8-2 0,32-8 28,-29 6-28,40-7 122,-26 5-167,44-15-1,-35 13 89,-9-2 24,-8 4-98,-13 3 37,0-1 0,14-8-1,7-4 62,-21 13-87,-1-1 0,0 1 0,1-1 0,-1 0 0,-1-1 0,1 1 0,-1-1 0,1 0 0,7-11 0,-5 6-114,-12 13-447,-13 19-28,6-8 506,1-1 34,1 0 0,-10 19-1,17-29 65,0 1 0,1-1-1,-1 1 1,1 0 0,0 0 0,0 0-1,0 0 1,1 0 0,-1 0-1,1 0 1,0 0 0,0 0-1,1 0 1,0 5 0,-1-7 4,0-1 1,1 0 0,-1 1-1,1-1 1,-1 0 0,1 0-1,-1 0 1,1 1 0,-1-1-1,1 0 1,0 0 0,0 0-1,0 0 1,0 0 0,0 0-1,0 0 1,0 0 0,0-1-1,0 1 1,0 0 0,0 0 0,0-1-1,2 1 1,0 0 8,-1-1 0,0 0-1,1 0 1,-1 0 0,1 0 0,-1 0 0,0-1 0,1 1 0,-1-1-1,0 1 1,0-1 0,5-2 0,15-5 90,-13 4-100,0 1 0,0-1 0,0 0 1,13-10-1,4-4 5,1 1 1,0 2 0,39-17 0,92-26-194,-152 56 160,106-33-274,-105 34 283,-1-1 0,0 2 0,0-1 1,1 0-1,6 2 0,-17-1-30,1 0-1,0 0 1,-1 1-1,1 0 1,0 0-1,0 0 1,-5 2-1,-16 5-115,5-2 77,-1 0 0,1 2 0,0 1 0,1 0-1,-25 16 1,36-20 94,0 0 1,0 0-1,-10 11 0,15-14-29,-1 1 1,1 0 0,-1 0 0,1 1-1,0-1 1,0 0 0,0 1 0,1-1-1,-1 1 1,-1 6 0,3-9 5,0 0-1,-1 0 1,1 0-1,0 0 1,0 0-1,0 0 1,0 1 0,0-1-1,0 0 1,1 0-1,-1 0 1,0 0-1,0 0 1,1 0 0,-1 0-1,1 0 1,-1 0-1,1 0 1,-1 0-1,1 0 1,1 1 0,-1-1 14,1 1 1,-1-1 0,1 0 0,0 0 0,-1 0-1,1 0 1,0 0 0,0-1 0,0 1 0,-1-1 0,4 1-1,5 1 71,0-1 0,-1-1 0,20-1 0,-22 1-110,79-5 313,129-24 0,-172 18-332,-1-2 0,48-22 1,-59 22-8,-19 8 27,0 0 0,-1-1 0,0-1 0,16-11 0,-27 18 12,0 0 0,0 0 0,0 0 0,0 0 0,1 0 0,-1 0 0,0 0 0,0 0 0,0-1 0,0 1-1,0 0 1,0 0 0,0 0 0,0 0 0,0 0 0,0 0 0,1 0 0,-1 0 0,0 0 0,0 0 0,0 0 0,0 0 0,0-1 0,0 1-1,0 0 1,0 0 0,0 0 0,0 0 0,0 0 0,0 0 0,0 0 0,0 0 0,0-1 0,0 1 0,0 0 0,0 0 0,0 0-1,0 0 1,0 0 0,0 0 0,0 0 0,0 0 0,0-1 0,0 1 0,0 0 0,0 0 0,0 0 0,0 0 0,0 0 0,-1 0 0,-6-1-156,-10 5 26,-1 5 79,0 0 0,1 2 0,-1 0 0,2 1-1,-17 15 1,26-20 47,1 1 0,-1 0 0,2 0 0,-1 1 0,1-1 0,-5 11 0,8-14 54,1-2-19,0-1 1,0 0-1,0 1 1,0-1 0,1 1-1,0-1 1,-1 1 0,1-1-1,0 1 1,0-1-1,0 1 1,0-1 0,1 1-1,-1-1 1,1 1-1,1 3 1,-2-6-13,0 1 0,0-1 0,1 1 0,-1-1 1,0 0-1,0 1 0,1-1 0,-1 0 0,0 1 0,1-1 0,-1 0 0,0 1 0,1-1 0,-1 0 1,0 0-1,1 0 0,-1 1 0,1-1 0,-1 0 0,0 0 0,1 0 0,-1 0 0,1 0 1,-1 0-1,1 1 0,-1-1 0,1 0 0,-1 0 0,0-1 0,1 1 0,-1 0 0,1 0 1,-1 0-1,1 0 0,-1 0 0,0 0 0,1-1 0,-1 1 0,1 0 0,-1 0 0,0 0 0,1-1 1,17-13 357,-17 13-361,20-21-30,23-31-1,-33 39-51,-3 5-1,-6 7 40,0 0 0,1-1 1,-1 0-1,0 1 0,0-1 0,0 0 0,-1 0 0,1 0 0,-1 0 0,2-7 0,-3 10 26,0 0-1,0 0 1,0 0 0,0 0-1,0 0 1,0 0-1,0 0 1,0 0-1,0 0 1,0-1-1,0 1 1,0 0-1,0 0 1,0 0 0,0 0-1,0 0 1,0 0-1,0 0 1,0 0-1,0 0 1,0 0-1,0 0 1,0 0 0,0 0-1,0 0 1,0 0-1,0 0 1,-1 0-1,1 0 1,0 0-1,0 0 1,0 0-1,0 0 1,0 0 0,0 0-1,0 0 1,0 0-1,0 0 1,0 0-1,0 0 1,0 0-1,0 0 1,0 0 0,-1 0-1,1 0 1,0 0-1,0 0 1,0 0-1,0 0 1,0 0-1,0 0 1,0 0 0,0 0-1,0 0 1,0 0-1,0 0 1,0 0-1,0 0 1,0 0-1,0 0 1,0 0-1,0 0 1,0 0 0,0 0-1,0 1 1,0-1-1,-1 0 1,-5 7-161,-5 11 94,10-17 75,0 1 0,1 0 0,-1-1 0,1 1 0,-1 0 0,1 0-1,0 0 1,0 0 0,0-1 0,0 1 0,0 0 0,0 0 0,0 0 0,1-1-1,-1 1 1,1 0 0,-1 0 0,1-1 0,0 1 0,0 0 0,-1-1-1,1 1 1,0-1 0,1 1 0,-1-1 0,0 1 0,0-1 0,1 0 0,-1 1-1,0-1 1,1 0 0,-1 0 0,1 0 0,0 0 0,-1-1 0,1 1 0,0 0-1,2 0 1,4 1 71,0-1 0,1 0-1,-1-1 1,0 0 0,0 0-1,14-3 1,50-13 245,-32 5-268,-18 6-33,0-1 1,-1-1 0,0 0 0,26-15 0,-34 15 18,-1 0 1,1-2-1,-2 1 1,1-2 0,-1 0-1,0 0 1,16-21-1,11-25-23,49-100-1,-75 133 12,13-23-106,-3-1 0,29-85-1,-50 130 38,-1 1-1,1-1 0,-1 0 1,0 0-1,1 1 0,-1-1 1,0 0-1,-1-3 0,1 5 33,0-1-1,0 1 0,0 0 1,0 0-1,0-1 1,0 1-1,-1 0 1,1-1-1,0 1 0,0 0 1,0 0-1,0-1 1,-1 1-1,1 0 1,0 0-1,0-1 1,-1 1-1,1 0 0,0 0 1,0 0-1,-1 0 1,1-1-1,0 1 1,0 0-1,-1 0 0,1 0 1,0 0-1,-1 0 1,1 0-1,-1 0 1,-1 0-15,0 1 1,0 0 0,0-1 0,0 1 0,0 0 0,0 0 0,0 0-1,1 1 1,-1-1 0,0 0 0,0 1 0,1-1 0,-1 1-1,-2 2 1,-5 8-44,0 0-1,1 0 0,0 0 0,-7 15 0,-24 60 132,16-32-40,-1-1-153,-23 71-1,42-106 226,0-1-1,1 1 0,1 0 0,1 0 1,1 0-1,0 0 0,1 0 0,4 22 1,2-24-782,-6-16 387,0 0 0,1-1-1,-1 1 1,1 0 0,-1-1-1,1 1 1,-1 0-1,1-1 1,0 1 0,-1-1-1,1 1 1,0-1 0,-1 1-1,1-1 1,0 0 0,-1 1-1,1-1 1,0 0 0,0 0-1,0 1 1,-1-1 0,3 0-1,-3 0 175,0 0 0,0 0 0,1 0-1,-1 0 1,0 0 0,0 0 0,1 0-1,-1 0 1,0 0 0,0 0 0,0 0 0,1 0-1,-1 0 1,0 0 0,0 0 0,1 0 0,-1 0-1,0 0 1,0-1 0,0 1 0,1 0-1,-1 0 1,0 0 0,0 0 0,0 0 0,0-1-1,1 1 1,-1 0 0,0 0 0,0 0 0,0-1-1,0 1 1,0 0 0,0 0 0,0 0-1,0-1 1,0 1 0,1 0 0,-1 0 0,0-1-1,0 1 1,0 0 0,0 0 0,0-1-1,0 1 1,0 0 0,0 0 0,-1 0 0,1-1-1,0 1 1,0 0 0,0 0 0,0 0 0,0-1-1,0 1 1,0 0 0,0 0 0,-1 0-1,1-1 1,-1-2-1101,1-8-2435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44 7456,'-104'-35'3392,"69"35"-2944,22-5-32,8 5-320,-5-3 512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33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395 52 1824,'0'0'24,"0"0"-1,0 0 1,0 0-1,0 0 1,0 0 0,0 0-1,0 0 1,-1 0-1,1 0 1,0 0 0,0 0-1,0 0 1,0 0-1,0 0 1,0 0 0,0-1-1,0 1 1,0 0-1,0 0 1,0 0 0,0 0-1,0 0 1,0 0-1,0 0 1,0 0 0,0 0-1,-1 0 1,1-1-1,0 1 1,0 0 0,0 0-1,0 0 1,0 0-1,0 0 1,1 0 0,-1 0-1,0 0 1,0 0-1,0-1 1,0 1-1,0 0 1,0 0 0,0 0-1,0 0 1,0 0-1,0 0 1,0 0 0,0 0-1,0 0 1,0 0-1,0 0 1,0-1 0,0 1-1,0 0 1,1 0-1,-1 0 1,0 0 0,0 0-1,0 0-2,0 0 0,0 0 0,0 0 1,0 0-1,0 0 0,0 0 0,0 0 0,0 0 0,1 0 0,-1 0 0,0 0 0,0 0 0,0-1 0,0 1 0,0 0 0,0 0 0,0 0 0,0 0 0,0 0 0,0 0 0,0 0 0,0 0 1,0 0-1,0 0 0,0 0 0,0-1 0,0 1 0,0 0 0,0 0 0,0 0 0,0 0 0,0 0 0,0 0 0,0 0 0,0 0 0,0 0 0,0 0 0,0 0 0,0 0 0,0-1 1,0 1-1,0 0 0,-1 0 0,1 0 0,0 0 0,0 0 0,0 0 0,0 0 0,0 0 0,0 0 0,0 0 0,0 0 0,0 0 0,0 0 0,0 0 0,0 0 0,0 0 0,-1 0 1,2-1 146,-1 0 0,0 1 1,0-1-1,1 0 1,-1 1-1,0-1 1,0 0-1,0 1 1,0-1-1,0 0 1,0 1-1,0-1 0,0 0 1,0 1-1,0-1 1,-1 0-1,1 0 1,0 1-1,0-1 1,0 1-1,-1-1 1,1 0-1,-1 0 0,0-1-28,0 1 0,0-1-1,1 1 1,-1 0 0,0 0 0,0-1-1,0 1 1,-1 0 0,0-1-1,-6-1 57,0 0 0,0 1 0,-1 0 0,1 1-1,0 0 1,-1 0 0,1 1 0,-1 0 0,1 0-1,0 1 1,-15 2 0,-5 4 34,-54 19 1,72-23-227,1 1 1,0 0-1,0 0 0,0 1 1,1 1-1,0-1 0,0 1 1,0 0-1,1 1 0,0 0 1,0 0-1,0 1 0,1 0 1,1 0-1,-1 0 0,1 0 1,0 1-1,1 0 1,0 0-1,1 1 0,0-1 1,0 1-1,1-1 0,0 1 1,0 0-1,1 12 0,1-10 58,1 0 0,0 0 0,1-1 0,1 1 0,0 0-1,0-1 1,1 0 0,0 0 0,1 0 0,0 0 0,1-1 0,0 0-1,10 11 1,-11-14 24,0-2-1,0 1 0,1-1 0,-1 1 0,1-1 1,1-1-1,-1 1 0,1-1 0,0-1 1,-1 1-1,2-1 0,-1 0 0,0-1 1,1 1-1,-1-1 0,1-1 0,-1 0 1,1 0-1,0 0 0,0-1 0,10-1 1,-9 0-9,-1-1 0,0 0 0,0 0 1,-1-1-1,1 0 0,0 0 1,-1-1-1,0 0 0,1 0 1,-2-1-1,1 0 0,0 0 1,-1 0-1,7-9 0,3-4 52,-1 0 0,-1-2-1,20-37 1,-23 37 16,-1-2 1,-1 0-1,8-30 0,-15 45-124,0-1-1,-1 0 0,0 0 0,0 0 0,-1 0 0,0 0 0,0 0 0,-1 0 0,0 0 0,-1 0 1,0 1-1,-3-11 0,3 13-55,-1 0-1,0 0 1,0 1 0,0-1 0,0 1 0,-1 0-1,0 0 1,0 0 0,0 0 0,0 1 0,-1-1 0,1 1-1,-1 0 1,0 1 0,0-1 0,0 1 0,0 0-1,0 0 1,-7-1 0,6 1-60,1 1 1,-1 0-1,0 1 1,0-1-1,0 1 1,1 0-1,-1 1 1,0-1-1,0 1 1,0 0-1,1 0 1,-1 1-1,0 0 1,1 0-1,0 0 1,-1 1-1,-6 4 1,3 2-2018,8 2 608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02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271 403 3392,'0'-14'1088,"5"8"3376,-9 6-4227,0 1 0,0-1 1,0 1-1,1 0 0,-1 1 1,0-1-1,1 0 0,-1 1 1,-5 4-1,-32 23 56,31-21 6,-83 67 845,78-61-810,0 1 0,1 1 0,-19 28 0,31-42-250,1 0-1,0 0 1,-1 0 0,1 0 0,0 1 0,1-1-1,-1 0 1,0 1 0,1-1 0,-1 1-1,1-1 1,0 1 0,0 3 0,0-5-31,0-1 1,0 1-1,0 0 1,0 0-1,1-1 1,-1 1-1,0 0 1,1-1 0,-1 1-1,0 0 1,1-1-1,-1 1 1,1 0-1,-1-1 1,1 1-1,0-1 1,-1 1-1,2 0 1,-1 0-11,0-1 0,1 1 0,-1-1 1,1 1-1,-1-1 0,0 0 0,1 1 0,-1-1 1,1 0-1,-1 0 0,1 0 0,-1 0 0,2-1 0,30-4 233,0-3 0,-1 0-1,49-21 1,-41 14-147,157-73-518,-203 94 148,0 0 0,1 0 1,0 1-1,-8 13 0,10-15 262,0 0-1,0 1 1,1-1-1,0 1 1,-1 6-1,2-10-15,1 0-1,-1 0 0,1 0 0,0 0 1,0 1-1,0-1 0,0 0 0,0 0 0,0 0 1,1 1-1,-1-1 0,1 0 0,0 0 0,0 0 1,0 2-1,2-1 63,-1 1 0,0-1 0,1 0 0,0 0 1,-1-1-1,1 1 0,0-1 0,1 1 0,-1-1 0,0 0 0,1 0 0,-1 0 1,1-1-1,-1 1 0,1-1 0,0 0 0,0 0 0,7 1 0,-6-2-17,-1 1-1,1-1 0,-1 0 1,1 0-1,0-1 0,-1 1 0,1-1 1,-1 0-1,1 0 0,-1-1 0,0 1 1,0-1-1,1 0 0,-1 0 0,7-6 1,-3 2-15,-1 0 0,1 0 0,-2-1 0,1 0 0,-1-1 0,7-10 0,-10 14-43,-1 0-1,0 0 0,0-1 1,-1 1-1,1 0 0,-1-1 1,0 1-1,0-1 0,-1 0 1,1 1-1,-1-1 0,0 1 0,0-1 1,-1 0-1,-1-8 0,-10-14-753,13 29 769,1-1 0,-1 0 0,0 0 0,0 0 1,1 0-1,-1 0 0,0 0 0,1 0 0,-1 0 0,1-1 0,-1 1 1,1 0-1,-1-1 0,3 1 0,28 6 3,11-4 74,0-2 1,50-4-1,-27-1 95,45-6-111,15 0 237,-125 10-297,0 0-1,-1 0 1,1 0-1,0-1 1,0 1-1,0 0 0,0 0 1,0-1-1,0 1 1,-1 0-1,1-1 0,1 0 1,-2 1-6,0 0 0,0 0 0,0 0 0,0 0 0,0 0 0,0 0 0,0 0 0,0 0 0,0 1 0,0-1 0,0 0 0,0 0-1,0 0 1,0 0 0,0 0 0,0 0 0,0 0 0,0 0 0,0 0 0,0 0 0,0 0 0,1 0 0,-1 0 0,0 0 0,0 0 0,0 0 0,0 0 0,0 0 0,0 0 0,0 0 0,0 0 0,0 0 0,0 0 0,0 0 0,0 0 0,0 0 0,0 0 0,0 0 0,0 0 0,0 0 0,0 0 0,0 0 0,1 0 0,-1 0 0,0 0 0,0 0-1,0 0 1,0 0 0,0 0 0,0 0 0,0 0 0,0 0 0,0 0 0,0 0 0,0 0 0,0 0 0,0 0 0,0 0 0,0 0 0,0 0 0,0 0 0,0 1 99,-5 1-89,4-1 3,3-2 1,-1-2-11,-2 3-14,0 0-1,0 0 1,1 0-1,-1 0 1,0 0-1,0 0 0,0 0 1,0 0-1,0 0 1,0 0-1,0 0 0,1 1 1,-1-1-1,0 0 1,0 1-1,0-1 1,1 0-1,-1 1 0,-1 0 1,-28 13-61,24-11 17,-18 9-12,0 1 0,0 2 0,2 0-1,-24 21 1,44-35 76,1 0 0,0 0 0,0 0 0,0 0 0,0 0 0,0 0 0,0 1 0,0-1 0,0 0 0,0 1 0,1-1 0,-1 0 0,1 1 0,-1-1 0,1 1 0,-1-1 0,1 1 0,0-1 0,0 1 0,-1-1 0,1 1 0,0 0 0,0-1 0,1 1 0,-1-1 0,0 1 0,1-1 0,-1 1 0,0-1 0,1 1 0,0-1 0,-1 0 0,1 1 0,0-1 0,0 0 0,0 1 0,0-1 0,0 0 0,0 0 0,0 0 0,0 0 0,0 0 0,0 0 0,1 0 0,-1 0 0,0 0 0,1-1 0,-1 1 0,3 0 0,5 2 64,0-1 1,0-1-1,0 0 1,0 0 0,16-1-1,-24 0 16,12 6-358,-7-5 300,0 0 0,0 0 0,0 0-1,9 0 1,5-1 70,-9 1 15,1 0 0,0-1-1,-1-1 1,1 0 0,-1 0 0,16-5 0,-21 4-84,-1 1-1,1-1 1,-1-1-1,0 1 1,0-1-1,0 1 1,0-2-1,0 1 1,-1 0-1,1-1 1,-1 0-1,0 0 1,0 0-1,4-6 1,-7 8-21,1-1 0,-1 0 0,1 0 0,-1 0 0,0 0 0,0 0 0,-1 0 0,1-1 0,0 1 0,-1 0 0,0-4 0,0 5-37,0 0 0,0 1 0,0-1 0,0 0 0,-1 1 0,1-1 0,-1 1 0,1-1 0,-1 0 0,0 1-1,1-1 1,-1 1 0,0 0 0,0-1 0,0 1 0,0 0 0,0-1 0,0 1 0,0 0 0,-1 0 0,1 0 0,0 0 0,-1 0-1,1 0 1,-2 0 0,-3-2 12,-1 2 0,1-1 0,0 1 0,0 0 0,-1 0-1,1 1 1,-1-1 0,1 1 0,0 1 0,-1-1 0,1 1 0,0 1-1,-1-1 1,1 1 0,0 0 0,0 0 0,-7 4 0,1 2-143,12-3 116,8 0 153,8-1-47,1 1 1,-1-2 0,1 0 0,-1-1-1,1-1 1,0 0 0,0-1 0,-1-1-1,19-3 1,53-16 15,142-51-1,-221 68-110,109-45-152,-169 98-444,42-40 638,-7 4 27,2 1-1,0 1 1,-20 30-1,33-44-18,0-1 1,0 0-1,0 1 0,0-1 0,1 1 0,-1-1 0,1 1 0,-1-1 0,1 1 0,0-1 1,-1 1-1,1-1 0,0 1 0,0 0 0,0-1 0,0 1 0,0-1 0,1 1 1,0 2-1,-1-3 8,1 0-1,0 0 1,0 0 0,0 0 0,0 0 0,0 0 0,0 0 0,0-1 0,0 1-1,0 0 1,0-1 0,0 1 0,0-1 0,1 1 0,-1-1 0,0 0 0,0 1 0,1-1-1,-1 0 1,0 0 0,0 0 0,1 0 0,-1 0 0,2 0 0,18 0 52,0-1 1,1-1 0,-1-1-1,0 0 1,-1-2 0,1 0-1,36-16 1,64-37-206,-121 58 114,1 0 0,-1-1-1,0 1 1,1 0 0,-1 0-1,1-1 1,-1 1 0,1 0 0,-1 0-1,1 0 1,-1-1 0,1 1-1,-1 0 1,1 0 0,-1 0-1,1 0 1,-1 0 0,1 0-1,-1 0 1,1 0 0,-1 0-1,1 0 1,-1 1 0,0-1 0,1 0-1,-1 0 1,1 0 0,0 1-1,-1 0 1,1-1 0,-1 1 0,0 0 0,1-1-1,-1 1 1,0 0 0,0 0 0,0-1 0,0 1 0,0 0 0,0 0-1,0-1 1,0 1 0,0 0 0,0 0 0,0 0 0,-10 31-264,-1-8 76,7-15 191,0-1 0,0 1 0,-3 15-1,6-20 35,0-1 0,1 1-1,0-1 1,0 0-1,0 1 1,0-1 0,0 1-1,1-1 1,0 1 0,-1-1-1,1 0 1,1 1-1,2 5 1,-4-8-9,1-1 1,0 1-1,0 0 0,0-1 1,-1 1-1,1-1 0,0 0 0,0 1 1,0-1-1,0 0 0,0 1 1,0-1-1,0 0 0,-1 0 1,1 0-1,0 0 0,0 0 0,0 0 1,0 0-1,0 0 0,0 0 1,0-1-1,2 1 0,28-8 241,-27 6-231,36-12 15,42-22-1,-37 16 41,-18 7-49,-1-1 1,0-1-1,-1-1 1,-1-1-1,37-34 1,-34 26-42,-1-1-1,-2-2 1,23-32 0,59-99 126,-26 37-162,-63 100 14,-14 20-9,0-1 0,-1 0 1,1 0-1,-1 0 0,0-1 1,0 1-1,0 0 0,0-1 1,-1 0-1,2-4 0,-2 8 30,-1-1 0,0 1 0,0 0 0,0-1 0,0 1 0,0 0-1,0 0 1,0-1 0,0 1 0,0 0 0,0-1 0,0 1 0,0 0-1,0-1 1,0 1 0,0 0 0,0 0 0,0-1 0,-1 1 0,1 0 0,0-1-1,0 1 1,0 0 0,0 0 0,0-1 0,-1 1 0,1 0 0,0 0 0,0 0-1,-1-1 1,1 1 0,0 0 0,0 0 0,-1 0 0,1 0 0,0-1-1,0 1 1,-1 0 0,1 0 0,0 0 0,-1 0 0,1 0 0,0 0 0,0 0-1,-1 0 1,1 0 0,0 0 0,-1 0 0,1 0 0,0 0 0,-1 0 0,1 0-1,-15 7-264,8-2 221,1 1 0,0 0 1,1 1-1,-7 8 1,3-3 20,-113 159-257,82-111 217,27-41 55,-48 74-105,49-73 119,2-1-1,-15 40 1,23-54 13,1-1 0,0 0 0,0 0 0,0 1 0,0-1 0,1 0 0,0 1 0,0-1 0,0 0 0,0 1 0,1-1 0,1 7 0,-1-8 25,1 0 0,-1 1 1,1-1-1,0 0 0,0 0 0,0 0 1,0 0-1,1 0 0,-1-1 0,1 1 1,-1-1-1,1 1 0,0-1 0,0 0 1,4 2-1,2 1 27,1-1 0,0 0 0,-1-1 0,1 0 0,0 0 1,1-1-1,-1 0 0,0-1 0,1 0 0,16-1 0,9-2 5,60-12 0,-67 9-69,-1-1 0,1-2 0,-1-1 0,38-17 0,-62 24 16,-4 2-24,1 0 0,-1 0 0,1 0 0,-1 0 0,1 0-1,-1-1 1,1 1 0,-1 0 0,1 0 0,-1-1 0,1 1-1,-1 0 1,0-1 0,1 1 0,-1 0 0,1-1 0,-1 1-1,0-1 1,1 1 0,-1-1 0,-3 0-136,-5 2 107,1 0 0,-1 0 0,0 1 0,1 0 0,-1 0 0,1 1 0,-12 5 0,-2 3-79,-27 18 0,31-18 11,7-5 129,-1 1 1,1 0-1,-17 16 1,25-20-16,0-1 1,-1 1 0,1-1-1,1 1 1,-1 0 0,0-1 0,1 1-1,-1 0 1,1 0 0,0 0-1,0 1 1,0-1 0,0 0-1,1 0 1,-1 0 0,1 1 0,0-1-1,0 0 1,0 7 0,1-9 2,-1 0 0,0 0 0,0 0 0,1 0 0,-1 0 0,0 0 0,1 0 0,-1 0 0,1 0 0,-1 0 0,1 0 0,0 0 0,-1-1 0,1 1 0,0 0 0,0 0 0,-1 0 0,1-1 0,0 1 0,0-1 0,0 1 0,0-1 0,0 1 0,0-1 1,0 1-1,0-1 0,0 0 0,0 1 0,0-1 0,0 0 0,0 0 0,0 0 0,0 0 0,0 0 0,1 0 0,-1 0 0,0 0 0,1-1 0,10-2 64,0-2 1,-1 1-1,0-1 0,0-1 1,0 0-1,0-1 0,9-8 1,5-1-21,87-52 40,-83 48-146,0-2 0,50-49 0,-48 36 61,-1-3 1,40-66-1,40-94 35,-101 183-46,-3 3-64,-1 1 0,1-1 0,-2 1 0,7-25 0,-10 34 35,-1-1 0,0 1 0,1-1 0,-1 0 0,0 1 0,0-1 0,0 1 0,0-1 0,-1 0 0,0-2 0,1 4 17,-1 1 0,1-1-1,0 0 1,-1 1 0,1-1-1,0 1 1,-1-1 0,1 0-1,-1 1 1,1-1 0,-1 1-1,1 0 1,-1-1 0,0 1-1,1-1 1,-1 1 0,1 0-1,-2-1 1,1 1-3,-1-1-1,1 1 1,-1 0 0,1 0 0,-1 0 0,1 0-1,-1 0 1,1 0 0,-1 0 0,1 1 0,-4 0-1,-4 2-8,1 1 0,-1 0 0,0 0 0,1 1 0,0 0 0,0 1 0,1-1 0,-1 2 0,-7 7 0,-33 37-12,2 1 0,2 3 0,3 1-1,-65 119 1,95-152 67,1-1-1,1 2 1,-8 30 0,15-47-8,1 1 1,-1-1-1,1 1 0,1 0 1,-1 0-1,2 13 1,0-18-25,-1 1 1,1-1 0,0 1 0,0-1 0,0 1-1,1-1 1,-1 1 0,1-1 0,0 0-1,0 0 1,0 0 0,0 0 0,0 0-1,1 0 1,-1-1 0,4 3 0,1 0-177,0-1 1,1 1 0,-1-2-1,1 1 1,0-1 0,-1-1-1,1 1 1,13 1 0,5 0-1793,39 1-1,66-10-5712,-110 4 6005,56-4-2403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37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1118 2976,'-1'-2'5107,"1"1"-5012,5-5 1434,8-10-1789,-11 14 834,101-131 1376,-4 3-1351,1 31-360,-67 67-75,0 0 1,-2-3-1,31-44 0,40-89 615,-101 166-879,0 0 0,-1-1 0,1 1 0,-1 0 0,0-1 0,1 1 0,-1-5 0,-7 22-399,-14 21 0,0 1 553,-2 6 95,-40 87 236,57-112-344,0 0 0,0 0-1,2 0 1,0 0 0,-1 33 0,4-37-3,0 4 163,1 0 0,2 26 0,-1-40-111,-1 0-1,1 1 1,0-1 0,0 0-1,0 0 1,1-1-1,0 1 1,-1 0 0,1 0-1,1-1 1,-1 1 0,0-1-1,1 1 1,0-1 0,0 0-1,3 3 1,-5-6-56,0 1 0,0-1 0,0 1 0,0-1 0,0 1 0,0-1 0,1 0 0,-1 0 0,0 1 0,0-1 0,0 0 0,0 0 0,1 0 0,-1 0 0,0 0 0,0-1 0,0 1-1,0 0 1,1-1 0,-1 1 0,0 0 0,0-1 0,0 1 0,0-1 0,0 0 0,0 1 0,0-1 0,0 0 0,1-1 0,5-4 53,-1 0-1,0 0 1,6-9-1,-3 5-70,-3 2 2,19-19 154,28-43 1,39-55 33,-49 69-147,42-72 1,81-201 20,-160 317-151,0 0 1,-1 0-1,-1 0 0,0-1 1,0 0-1,-2 0 0,3-17 1,-5 29 58,0 1 1,0-1 0,0 1-1,0-1 1,0 1-1,0-1 1,0 1-1,-1-1 1,1 1 0,0-1-1,0 1 1,0-1-1,0 1 1,-1-1-1,1 1 1,0-1 0,-1 1-1,1-1 1,0 1-1,-1 0 1,1-1 0,0 1-1,-1 0 1,1-1-1,-1 1 1,1 0-1,-1-1 1,0 1-2,0 0 0,0 0 0,0 0 0,1 0 0,-1 0 0,0 0-1,0 0 1,0 0 0,0 0 0,0 1 0,1-1 0,-1 0 0,0 1 0,0-1 0,0 0 0,1 1 0,-1-1 0,0 1 0,0 0 0,-8 7-11,1 1 0,1 0 0,-1 0-1,2 0 1,-1 1 0,1 0 0,-5 12 0,4-9 25,-170 350 895,162-329-838,-14 34 142,-25 92 0,-5 72 813,57-226-965,-5 18 1048,6-20-604,4-13-378,15-45-19,31-65 0,-42 104-121,1 1 0,0 0 0,1 0 0,1 1 0,0 0 0,0 1 0,2 0 0,-1 1 0,19-14 0,-29 24-3,0 1-1,0-1 0,0 0 0,0 1 0,0-1 1,0 1-1,0 0 0,0-1 0,0 1 1,0 0-1,0-1 0,0 1 0,0 0 0,0 0 1,1 0-1,-1 0 0,0 0 0,0 0 1,0 0-1,0 0 0,1 1 0,0 0 14,-1-1 0,0 1-1,0 0 1,0 0 0,0 0-1,0 0 1,0 0 0,0 0-1,0 0 1,0 0 0,-1 0-1,1 0 1,0 0 0,-1 1-1,1-1 1,-1 0 0,1 1-1,0 1 1,1 8 35,1 0 0,0 18-1,3 15-47,-4-34 43,0 0 1,1 0-1,1-1 1,-1 1 0,1-1-1,1 0 1,0 0-1,0 0 1,1-1 0,0 1-1,0-2 1,1 1-1,0-1 1,14 12-1,-18-17 17,1 0-1,-1 0 0,0 0 1,1-1-1,0 0 0,-1 1 1,1-1-1,0-1 1,0 1-1,-1 0 0,1-1 1,0 0-1,0 0 0,0 0 1,-1-1-1,1 1 0,0-1 1,0 0-1,0 0 0,-1 0 1,1 0-1,-1-1 0,7-3 1,3-2 45,-1 0 0,-1-2 0,1 1 1,19-21-1,-16 14-10,-1 0 1,-1-2 0,0 0-1,-1 0 1,11-22 0,-18 30-64,-1 1 1,0-1-1,-1 0 1,0 0-1,0 0 1,-1 0 0,0-1-1,1-13 1,-3 20-48,0 1 1,0-1 0,0 0-1,-1 0 1,1 0-1,-1 1 1,1-1 0,-3-4-1,2 6 26,1 0 0,-1 1-1,1-1 1,-1 0 0,1 1 0,-1-1-1,0 1 1,1-1 0,-1 1-1,0-1 1,1 1 0,-1-1-1,0 1 1,0 0 0,0-1-1,1 1 1,-1 0 0,0 0 0,0 0-1,0-1 1,0 1 0,1 0-1,-1 0 1,0 0 0,0 0-1,0 1 1,0-1 0,0 0 0,1 0-1,-1 0 1,-1 1 0,-3 1-2,0 0 0,0 0 1,0 1-1,1-1 1,-1 1-1,1 0 0,0 0 1,0 0-1,0 1 0,0 0 1,1-1-1,-1 1 1,1 1-1,0-1 0,0 0 1,0 1-1,1-1 1,0 1-1,0 0 0,-3 8 1,2-4 16,1 1 1,-1 0 0,2-1-1,-1 1 1,1 0 0,1 0 0,0 0-1,0 0 1,1 0 0,2 11-1,-1-13 19,1 1 0,0-1 0,1-1 0,-1 1 0,1 0 0,1-1 0,0 0 0,0 0 0,0 0 0,11 10 0,-15-16-5,0 0-1,0 1 0,1-1 1,-1 0-1,1 0 0,-1 0 1,1 0-1,0 0 0,-1 0 1,1 0-1,0 0 0,0-1 1,0 1-1,-1-1 0,1 1 1,0-1-1,0 0 0,0 0 1,0 0-1,0 0 0,0 0 1,0 0-1,-1 0 0,1 0 1,0-1-1,0 1 0,0-1 1,0 0-1,-1 1 0,1-1 1,2-1-1,5-4 48,0 0 1,0-1-1,0 0 0,0 0 1,10-13-1,34-47 92,-17 19-101,-13 22-73,29-25 0,-42 35-208,-7 11-166,-2 18 250,0-2 111,1-1 1,0 1 0,6 19-1,-2-7-9,5 14 65,2 1 1,22 46-1,-33-80 5,0-1-1,0 1 1,0 0-1,1-1 0,-1 1 1,1-1-1,0 0 1,0 0-1,6 5 0,-7-7-8,-1 0 0,1 0 0,-1 0 0,1 0 0,0-1-1,0 1 1,-1 0 0,1-1 0,0 1 0,0-1 0,0 0-1,-1 0 1,1 1 0,0-1 0,0 0 0,0-1 0,0 1-1,-1 0 1,1 0 0,0-1 0,0 1 0,0-1 0,-1 0 0,1 1-1,0-1 1,2-2 0,9-6 84,-1 0 1,1-1-1,-2 0 1,16-18-1,37-52 77,-30 36-113,-13 14-188,30-53-1,-45 74-322,-7 15-50,0 5 495,-4 22 5,1 1-45,0 0-1,3 63 1,3-64 106,-2-24-4,0 1 0,1-1 0,0 0-1,0 0 1,1 1 0,5 13 0,-7-23-43,1 1-1,-1 0 1,0-1 0,0 1 0,0-1 0,1 1-1,-1-1 1,0 1 0,0-1 0,1 0 0,-1 1 0,1-1-1,-1 1 1,0-1 0,1 0 0,-1 1 0,1-1 0,-1 0-1,1 1 1,-1-1 0,1 0 0,-1 0 0,1 1 0,-1-1-1,1 0 1,-1 0 0,1 0 0,-1 0 0,1 0-1,-1 0 1,1 0 0,-1 0 0,1 0 0,-1 0 0,1 0-1,0 0 1,-1 0 0,1 0 0,-1-1 0,1 1 0,-1 0-1,1 0 1,-1 0 0,1-1 0,-1 1 0,1-1-1,2-1 9,-1 0-1,1 0 0,-1 0 1,0-1-1,0 1 0,4-6 0,0-4 41,0 0-1,0 0 0,4-14 1,7-19 40,2 5-131,-3-1 0,12-44 1,-25 71 57,-3 12-39,0 0 0,1 0-1,-1 0 1,0 0 0,1 1-1,-1-1 1,1 0 0,0 0-1,-1 1 1,1-1-1,0 0 1,0 1 0,2-3-1,-2 0-381,-1 8 130,16 20 366,-15-23 44,-2 19-257,-12 22-165,8-30 200,-4 23 0,1 11-1,2 1 0,0 55 0,6-96 113,0 0-1,0 0 1,1 0 0,-1 0-1,1 0 1,1 0-1,-1 0 1,1 0-1,0-1 1,0 1-1,4 7 1,-5-13-31,-1 0 0,0 1 0,0-1 0,1 0 1,-1 0-1,0 1 0,1-1 0,-1 0 0,0 0 0,1 0 0,-1 1 0,0-1 0,1 0 1,-1 0-1,0 0 0,1 0 0,-1 0 0,1 0 0,-1 0 0,0 0 0,1 0 0,-1 0 1,0 0-1,1 0 0,-1 0 0,1 0 0,-1 0 0,0 0 0,1-1 0,-1 1 0,0 0 1,1 0-1,-1 0 0,0-1 0,1 1 0,-1 0 0,0 0 0,0-1 0,1 1 0,-1 0 1,0 0-1,0-1 0,1 1 0,-1 0 0,0-1 0,0 1 0,0 0 0,1-1 0,1-2 62,10-10-6,-1-1 0,0 0 0,-1-1 0,-1 0 0,15-33 0,3-3-7,-13 27-8,40-65 205,-42 72-319,0 1-1,0 1 1,17-15 0,-12 9-160,-6 6 150,-10 15 59,-1-1 1,1 0-1,-1 1 1,1-1-1,-1 1 1,1-1-1,0 1 1,-1 0-1,1-1 1,0 1-1,-1-1 1,1 1-1,0 0 1,0 0-1,-1-1 1,1 1-1,0 0 1,0 0-1,-1 0 1,1 0-1,0 0 1,0 0-1,0 0 1,-1 0-1,1 0 1,0 0-1,0 1 1,-1-1-1,1 0 1,0 1-1,0-1 1,0 1-1,4 2-13,-1 0-1,0 0 1,0 0 0,5 6 0,-1-2 104,-2-2-73,0 0 0,0-1 0,0 0 0,1 0 0,-1 0 0,1-1 0,0 0 0,0 0 0,0-1 0,0 0 0,0 0 0,1-1 0,-1 0-1,0 0 1,1-1 0,-1 0 0,10-1 0,3-1 92,0-2 1,-1 0-1,1-1 0,-1-2 0,21-8 0,-35 12-104,0 1 1,-1-1-1,10-7 1,-3 2 58,-11 11-158,0 0 1,0 0-1,0-1 1,0 1 0,0 0-1,-1 0 1,-1 4-1,-2 19-14,-4 41 74,3-37 76,2-1 1,1 54 0,2-74 3,1 2-12,0 0 1,2 11 0,-3-20 5,0-1 0,0 1-1,1-1 1,-1 1-1,0-1 1,1 0 0,0 1-1,-1-1 1,1 0-1,0 1 1,-1-1 0,1 0-1,0 0 1,0 1 0,0-1-1,0 0 1,0 0-1,0 0 1,0 0 0,1-1-1,-1 1 1,0 0-1,3 1 1,-3-2-7,0 0-1,1 0 0,-1 0 1,0-1-1,1 1 1,-1 0-1,0-1 1,0 1-1,0 0 1,1-1-1,-1 0 1,0 1-1,0-1 1,0 0-1,0 1 1,0-1-1,0 0 1,0 0-1,0 0 1,0 0-1,0-1 1,20-28 167,-16 22-123,15-24 17,0 1-63,1 0 1,1 1-1,37-38 0,-29 40 3,2 2-1,55-36 1,-75 53-28,-10 7-37,0 0 0,1 0 0,-1 0 0,0 1 0,1-1-1,-1 1 1,1 0 0,-1-1 0,1 1 0,0 0 0,4-1 0,-7 2 35,1 0 1,-1 1-1,0-1 1,1 0-1,-1 0 1,1 0-1,-1 0 1,1 1-1,-1-1 1,1 0-1,-1 0 1,1 1 0,-1-1-1,0 0 1,1 1-1,-1-1 1,0 0-1,1 1 1,-1-1-1,0 1 1,0-1-1,1 1 1,-1-1-1,0 0 1,0 1-1,1-1 1,-1 1-1,0-1 1,0 1-1,0-1 1,0 1-1,0-1 1,0 1 0,0 0-1,-1 22-210,0-19 169,-19 104-122,9-58 218,-39 137 126,47-178-174,-11 32 275,12-38-224,1-1 0,0 1 1,-1 0-1,1-1 0,-1 1 0,0-1 1,1 0-1,-1 1 0,-1-1 0,-3 4 1,5-6-36,0 0 0,1 1 0,-1-1 0,0 0 0,1 0 0,-1 1 1,0-1-1,0 0 0,1 0 0,-1 0 0,0 0 0,0 0 0,1 0 1,-1 0-1,0 0 0,0 0 0,0 0 0,1 0 0,-1-1 0,0 1 1,1 0-1,-1 0 0,0-1 0,0 1 0,1 0 0,-1-1 0,0 1 0,1-1 1,-1 1-1,1-1 0,-1 1 0,1-1 0,-2-1 0,0-1 18,-1-1-1,1 0 1,0 0-1,-3-6 0,5 10-31,-5-14 8,0 1 0,2-1 0,-1 0 0,-1-27 0,0 9-5,-2 4 7,5 22-51,1-1 0,-1 1-1,1 0 1,-1-9 0,2 15 38,0 0 0,0 0 0,0 0 0,0 0 0,0 0 0,0 0 0,0 0 0,0 0 0,0-1 0,0 1 0,0 0 0,0 0 0,0 0 0,0 0 0,0 0 0,0 0 0,0 0 0,0 0 0,0 0 0,0-1 0,0 1 0,0 0 0,0 0 0,0 0 0,0 0 0,0 0 0,0 0 0,0 0 0,1 0 0,-1 0 0,0 0 0,0 0 0,0 0 0,0 0 0,0-1 0,0 1 0,0 0 0,0 0 0,0 0 0,0 0 0,0 0 0,1 0 0,-1 0 0,0 0 0,0 0 0,0 0 0,0 0 0,0 0 0,0 0 0,0 0 0,0 0 0,0 0 0,1 0 0,-1 0 0,0 0 0,0 0 0,0 0 0,0 0 0,0 0 0,0 1 0,0-1 0,0 0 0,0 0 0,0 0 0,0 0 0,1 0 0,3 6-134,4 10 86,1-1 0,0 0 0,1-1 0,0 0 0,1 0 0,1-1 0,18 17 0,-15-18 92,-1-1 0,2 0-1,-1-2 1,1 1 0,1-2 0,0 0-1,0-1 1,21 6 0,-32-12-15,0 1 0,1-1 1,-1-1-1,0 1 0,0-1 1,1 0-1,-1 0 0,0-1 1,0 0-1,1 0 0,-1 0 1,0-1-1,0 0 0,0 0 1,0 0-1,-1-1 0,1 0 1,-1 0-1,0-1 0,1 1 1,-1-1-1,-1 0 0,5-5 1,4-6 7,-1-1 0,-1 0 0,-1 0 0,9-19 0,29-76 95,-44 100-148,0 0 1,0 0-1,-1 0 1,-1-1-1,2-19 1,-4 31 3,0-1-1,0 0 1,0 1 0,0-1 0,0 0 0,0 1 0,0-1 0,0 0 0,0 1 0,0-1 0,0 0 0,-1 1-1,1-1 1,0 0 0,0 1 0,-1-1 0,1 1 0,0-1 0,-1 1 0,1-1 0,-1 1 0,1-1-1,-1 1 1,1-1 0,-1 0 0,0 1 1,0 0 0,0 0 0,1 0 1,-1 0-1,0 0 0,0 0 0,0 0 0,1 0 0,-1 0 0,0 0 0,0 1 0,0-1 0,1 0 1,-1 0-1,0 1 0,1-1 0,-2 1 0,-1 1-10,-1 0 0,1 1 0,0-1 1,1 1-1,-1-1 0,0 1 0,-4 6 0,0 5 45,1-1 0,0 2 1,0-1-1,1 1 0,1 0 0,1 0 0,0 0 0,1 0 0,0 0 0,1 1 0,1-1 0,1 1 0,0-1 0,1 0 0,1 1 1,6 23-1,-7-33 30,1 0 0,0 0 1,-1 0-1,2-1 1,-1 1-1,1-1 0,0 1 1,6 5-1,-8-9-11,0 1-1,0-1 1,0 0 0,1-1-1,-1 1 1,1 0 0,-1-1-1,1 1 1,0-1 0,0 0-1,-1 0 1,1 0 0,0 0-1,0-1 1,0 1 0,0-1-1,0 1 1,0-1 0,5-1-1,0 0-375,-1 0 0,0-1-1,14-5 1,-17 6-152,0-1 0,0 0 0,0 0 0,-1 0 0,1-1-1,-1 1 1,0-1 0,0 0 0,0 0 0,0 0 0,0-1-1,0 1 1,3-7 0,5-18-4364,3 2 1584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38.1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66 6304,'-40'-40'2848,"22"26"-2464,9 11 96,9 0-704,9 3 128,1-5-1600,-2 10 928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38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29 3072,'0'0'7,"-16"-4"1679,15 5-1461,1-1 0,-1 0 1,0 0-1,0 1 0,0-1 0,1 0 1,-1 1-1,0-1 0,0 1 0,1-1 1,-1 1-1,0 0 0,1-1 0,-2 2 1,2-2-166,0 0 0,0 0 0,0 0 0,0 0 0,0 0 0,0 0 1,-1 1-1,1-1 0,0 0 0,0 0 0,0 0 0,0 0 0,0 0 0,0 1 1,0-1-1,0 0 0,0 0 0,0 0 0,0 0 0,0 0 0,0 1 0,0-1 1,0 0-1,0 0 0,0 0 0,0 0 0,0 1 0,0-1 0,0 0 0,0 0 0,0 0 1,0 0-1,0 1 0,0-1 0,0 0 0,0 0 0,0 0 0,0 0 0,0 0 1,1 1-1,7 2 1048,21 0-291,-20-3-189,222-2 2760,-175 0-3181,257-16 161,16-3-2923,-237 20 945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40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76 2720,'0'-5'329,"0"1"0,0-1 0,1 1 1,-1-1-1,1 1 0,0-1 0,1 1 0,1-5 0,-2 7-60,0 0 0,0-1 0,1 1-1,-1 1 1,1-1 0,0 0-1,-1 0 1,1 0 0,0 1-1,0-1 1,0 1 0,0 0 0,0 0-1,0-1 1,0 1 0,4-1-1,-5 2-222,-1 0 0,1-1 0,0 1-1,-1 0 1,1 0 0,0 0 0,-1-1 0,1 1-1,-1 0 1,1 0 0,0 0 0,-1 0-1,1 0 1,0 0 0,-1 1 0,1-1 0,-1 0-1,1 0 1,0 0 0,-1 0 0,1 1-1,-1-1 1,1 0 0,-1 1 0,1-1 0,0 0-1,-1 1 1,0-1 0,1 1 0,0 1 30,0-1-1,0 0 1,-1 1 0,1-1 0,-1 1 0,1-1 0,-1 1-1,0-1 1,1 1 0,-1-1 0,0 4 0,0 0 102,0 0 0,-1 1 0,0-1 0,0 0 1,0 1-1,-2 5 0,-2-3 30,1 1 1,-2-1 0,1 0-1,-1-1 1,0 1-1,-1-1 1,0 0-1,0-1 1,0 0-1,-15 9 1,-1 0-62,-1-2 0,-40 17 1,63-30-147,-18 9-290,-1-2 1,-42 11 0,49-19-2315,2 1 721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11.87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2814 12 896,'8'-11'3755,"-9"11"-3659,1 1 1,-1-1 0,0 1-1,1 0 1,-1-1 0,1 1 0,-1 0-1,1 0 1,-1-1 0,1 1-1,-1 0 1,1 0 0,0 0 0,0 0-1,-1-1 1,1 1 0,0 1 0,-5 18 44,-4 4 496,7-20-507,0 0 1,1 0 0,-1 0 0,-1 8 0,1-4 58,-1 0 0,1 0 0,-1 0-1,-1-1 1,0 0 0,-6 11 0,-5 7 553,-2 2-385,16-24-303,-1-1 0,1 1-1,-1 0 1,0-1 0,1 1 0,-1-1 0,0 0-1,-5 4 1,4-3 23,0 0 0,0 0 0,1 0 0,-5 7 0,4-6 37,0 0 0,0 0 0,0-1 0,0 0-1,-1 1 1,-4 2 0,-11 12 257,5-4-99,-1-1-1,-32 22 1,4-4 247,19-13-292,6-5-17,-23 22 0,37-31-138,0 0-1,0 1 1,0 0-1,0 0 1,1 0-1,0 0 1,0 0 0,0 0-1,1 1 1,-2 6-1,-27 74 345,3-15-261,-35 93 378,59-157-457,0-1 0,0 0 0,-6 7 0,-9 16 36,6-9-12,11-17-65,0 0 0,0 1 0,0-1 0,0 1 0,-1 3-1,0-1-9,0 0-1,0 0 0,0 0 0,-1-1 0,-7 10 0,-5 5 13,13-16 6,0 0 0,0-1-1,-1 1 1,-4 3 0,-12 13-119,-1 5 144,-17 24 46,-60 123 3,77-130-120,-2 0-1,-41 54 0,13-29-76,40-53-1,1 0-1,-10 18 0,-1 1 231,13-20-101,-9 20 0,4-7-48,3-4-55,1 0 0,1 0 0,-6 31 0,3-15 126,-1 13 6,-5 14-319,-1-1 240,-6 14-18,20-65 14,-1 1 0,-1-1 0,0 0 0,-1-1 0,-1 0 0,-11 15 0,-61 57-178,50-55 145,-37 46 0,-25 51 130,44-61-104,-47 73-193,90-130 203,1-3 22,1 1-1,0 0 0,-3 10 0,3-9-67,0 0 1,0-1-1,-8 13 1,7-11 109,-1 0 0,-4 13 0,-8 27-8,3 1 1,-10 59-1,-13 43 4,23-100 126,8-35-165,0 1-1,0-1 0,-2 0 1,0 0-1,-1-1 1,0 0-1,-1 0 1,-1-1-1,0-1 0,-1 0 1,-1 0-1,1-1 1,-2-1-1,-27 18 0,19-13-10,0 1 0,2 1-1,0 0 1,1 2 0,0 0-1,-23 34 1,12-6 36,1 0 0,-25 60 0,3 0 640,-4 11-552,4-13-59,-32 72 200,70-151-246,-17 29 67,-53 71 0,62-97-183,12-18 64,-8 14 194,-30 34 0,38-50-579,0-1 0,0-1 1,-13 10-1,63-78-11802,-11 4 9120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54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327 583 2496,'3'-10'10076,"-7"8"-9582,-1-1-485,-1 0 0,0 0 0,1 1-1,-1-1 1,0 1 0,0 1 0,-1-1-1,1 1 1,0 0 0,0 1 0,-1 0-1,1 0 1,-10 1 0,9 0 24,-1 0-143,1 0-1,-1 1 0,1-1 1,-1 2-1,1-1 0,-13 7 1,11-3 102,0 0-1,1 0 1,-1 1 0,2 0 0,-1 1 0,-7 9 0,2 0 182,1 0-1,-13 24 1,17-27-98,1 1 1,1 1 0,1-1 0,0 1 0,1 0-1,1 0 1,0 0 0,1 0 0,0 23 0,5 18 200,-2-45-170,1-1 1,0 1-1,1 0 1,0-1-1,4 12 0,1 3 12,1-13 14,-1-2 16,-8-10-109,1 0-1,-1-1 0,1 1 1,-1 0-1,1-1 1,0 1-1,0-1 0,-1 1 1,1-1-1,0 1 0,0-1 1,-1 1-1,1-1 1,0 0-1,0 1 0,0-1 1,0 0-1,0 0 1,0 0-1,1 0 0,0 1 49,0-1-1,-1 0 0,1 0 0,0 0 0,0 0 1,0-1-1,0 1 0,-1 0 0,1-1 1,2 0-1,0-2 4,0 1 1,0-1-1,0 0 1,0-1-1,0 1 1,-1-1-1,1 1 1,-1-1-1,0 0 1,0 0-1,0 0 1,-1-1 0,3-6-1,3-9 44,11-41 0,-15 47-70,6-20-1,-2-1 0,-1 0 0,3-65 0,-10 94-151,0 0 0,0 0 0,-1 0 0,0 0 0,0 0 0,0 0 0,-1 0 0,0 0 0,-2-5 0,4 11 73,0 0 0,-1-1 0,1 1 0,0 0-1,0 0 1,0 0 0,0-1 0,0 1 0,0 0-1,0 0 1,-1 0 0,1 0 0,0-1 0,0 1-1,0 0 1,0 0 0,-1 0 0,1 0-1,0 0 1,0 0 0,0 0 0,-1-1 0,1 1-1,0 0 1,0 0 0,-1 0 0,1 0 0,0 0-1,0 0 1,0 0 0,-1 0 0,1 0 0,0 0-1,0 0 1,0 0 0,-1 1 0,-5 6-72,-1 16 153,7-20-109,-2 6 39,1 1 0,0-1-1,1 1 1,0 12 0,5 91-163,-3-94 198,0 0 0,2 0 0,0 0 0,12 33 0,-15-47-76,0-4 60,-1 0 1,0 1-1,1-1 0,-1 0 1,1 0-1,-1 0 0,1 0 1,0 0-1,-1-1 0,1 1 1,0 0-1,0 0 1,-1 0-1,1 0 0,0-1 1,0 1-1,0 0 0,0-1 1,2 1-1,2 1 52,1 0 0,-1 0 0,1-1 0,-1 0 1,1 0-1,0-1 0,0 0 0,-1 0 0,1 0 0,0 0 0,-1-1 0,1 0 0,0 0 0,-1-1 0,1 1 0,8-5 0,8-5 33,0 0 0,33-23 0,-37 22-94,0-1 54,0-2 0,-1 0 1,-1-1-1,0 0 0,-1-2 1,-1 1-1,17-29 0,-23 33-85,0 0 0,1 1 0,13-13 0,5-4 21,-19 19-37,1 1 0,-1 0 0,2 1 1,14-11-1,-22 18 14,-1 0 0,1 0 0,-1 0 0,1 1 0,0-1 1,-1 1-1,1-1 0,0 1 0,-1 0 0,1-1 0,0 1 0,0 0 0,-1 0 1,1 0-1,0 1 0,0-1 0,-1 0 0,1 1 0,2 0 0,0 0-21,1 0 0,0 1 0,-1-1 0,1 1 0,8 5 853,-27-16-971,11 9 137,0-1 0,0 1 0,0 0-1,0 0 1,0 0 0,0 0 0,0 0 0,0 1 0,0-1 0,0 1 0,0 0 0,0 0 0,0 0 0,0 0 0,-2 2-1,-5 3-70,2 0-1,-17 13 0,17-12 59,2-1 42,0 0-1,0 0 1,1 1-1,0 0 1,-7 12-1,-5 6-56,12-16 44,0 0 1,0 0-1,1 1 1,0 0-1,1 0 0,0 0 1,0 0-1,1 0 0,1 0 1,-1 20-1,2-24 41,0 0 0,1 0 0,0 0-1,0 0 1,1 0 0,0 0 0,0 0 0,5 9 0,-5-11 0,0 0 0,0 0 1,1-1-1,-1 1 1,1-1-1,0 0 1,0 0-1,0 0 1,1 0-1,-1 0 1,1-1-1,-1 1 1,5 1-1,-6-3 10,1-1 0,0 1-1,-1-1 1,1 0 0,-1 0-1,1 0 1,0 0 0,-1 0 0,6-1-1,22-6 144,-29 7-180,6-2 21,-1-1 1,0 1 0,0-1 0,0 0-1,-1-1 1,1 1 0,-1-1-1,0 0 1,8-9 0,4-4 145,18-26 0,-20 24-83,8-7-76,2 0-1,1 2 1,1 1-1,37-25 1,-38 30-48,1 1 0,0 1-1,2 2 1,-1 1 0,38-12 0,-59 23-17,-3 0 28,0 0 0,0 1-1,0 0 1,0 0 0,0 0-1,0 0 1,0 1 0,1-1 0,-1 1-1,0 0 1,0 1 0,1-1-1,-1 1 1,6 1 0,46 21-27,-56-23 69,1 1-1,-1-1 0,1 0 0,-1 1 0,1-1 0,0 0 0,-1 0 0,1 1 0,-1-1 1,1 0-1,0 0 0,-1 0 0,1 0 0,0 0 0,-1 0 0,1 0 0,0 0 0,-1 0 1,1-1-1,-1 1 0,2 0 0,-2-1 6,0 1 0,0 0 0,0-1 0,0 1 0,0-1 0,0 1-1,0-1 1,0 1 0,0 0 0,0-1 0,0 1 0,0-1 0,0 1 0,0-1 0,0 1 0,0 0 0,0-1 0,-1 1 0,1 0 0,0-1 0,0 1 0,-1-1-1,-16-21 124,15 20-165,0 1 0,0-1 0,0 1 0,0 0 0,0 0 0,-1 0 0,1 0 0,0 1-1,-1-1 1,1 0 0,0 1 0,-1 0 0,-2-1 0,-32 2-234,27 0 223,1 1 0,0 0 1,0 1-1,0-1 0,0 2 0,0-1 0,0 1 0,1 1 1,0 0-1,0 0 0,0 0 0,1 1 0,-1 0 1,1 1-1,-6 7 0,6-6 24,0 1-1,0 1 1,1-1 0,0 1 0,1 0-1,0 1 1,1-1 0,0 1 0,0 0-1,1 0 1,1 0 0,-2 12 0,2-11 26,1 1 0,1-1 0,0 1 0,2 16-1,-1-24 1,0 0 0,0 0 0,1 0 0,0-1 0,0 1-1,0 0 1,0-1 0,0 0 0,1 1 0,0-1-1,0 0 1,0-1 0,7 8 0,-1-3-14,-1-1 1,0 0 0,1 0 0,1-1-1,-1 0 1,1-1 0,0 0 0,0 0-1,11 2 1,-5-2 51,0-1 0,0-1 0,1 0 1,-1-1-1,28-1 0,-22-2-7,-13 2-3,-1-2 0,1 1-1,-1-1 1,13-3 0,-5-2 10,0-1 1,0 0-1,0-1 1,-1 0-1,0-1 1,-1-1-1,21-18 1,2-7 23,43-52 0,-77 85-85,13-17 109,25-35 0,-37 48-97,-1 0 0,0-1 0,0 1 0,0 0 0,-1-1 1,0 0-1,0 1 0,0-1 0,-1 0 0,1-13 0,-2 19-22,0-1-1,-1 0 1,1 0-1,0 0 1,0 0 0,-1 0-1,0 0 1,1 1 0,-1-1-1,0 0 1,1 0-1,-1 1 1,0-1 0,0 1-1,-1-1 1,1 1-1,0-1 1,0 1 0,-1-1-1,1 1 1,-1 0-1,1 0 1,-1 0 0,0 0-1,1 0 1,-1 0-1,0 0 1,1 1 0,-1-1-1,0 1 1,0-1-1,0 1 1,0 0 0,-3-1-1,-1 1-36,0-1 0,-1 2 0,1-1 0,-1 0 0,1 1 0,-1 0 0,1 1 0,-12 3 0,10-1 39,0 0 1,0 0-1,0 1 0,0 0 0,1 1 0,0-1 0,0 1 0,0 1 0,1-1 0,0 1 0,0 0 0,0 0 0,1 1 0,0 0 0,1 0 0,-7 16 0,6-9 7,0 0 1,1 1-1,1-1 0,0 1 0,1 0 0,1 0 0,0 0 1,3 28-1,-1-36-17,-1 3 49,2 1 0,4 20-1,-5-29-9,0 1-1,0-1 0,1 0 1,-1 0-1,1 0 1,0 0-1,0 0 0,0-1 1,0 1-1,0 0 1,0-1-1,1 0 1,-1 1-1,4 1 0,1 0 18,0-1 0,0 1 0,0-2 0,0 1 0,1-1 0,-1 0 0,1 0 0,-1-1 0,1 0 0,0 0 0,-1-1 0,1 0 0,12-2 0,7-1 27,0-2 0,36-12-1,-40 10-13,0-2-1,-1-1 1,0-1-1,0-1 1,-1 0-1,-1-2 0,0 0 1,0-1-1,-2-2 1,0 1-1,23-30 1,72-89 195,3-14-112,-85 108-80,46-81 0,-60 89-67,-1-1 1,-2-1 0,-1 0 0,-2 0-1,-1-2 1,7-52 0,-16 83-29,-1-1 1,0 0-1,0 0 1,0 1-1,-1-1 1,0 0-1,-4-12 0,5 18 22,-1-1 0,1 0-1,-1 0 1,1 1 0,-1-1 0,0 1-1,0-1 1,0 0 0,0 1-1,0 0 1,0-1 0,-1 1-1,1 0 1,0-1 0,-1 1-1,1 0 1,-1 0 0,1 0-1,-1 0 1,1 0 0,-1 1-1,0-1 1,0 0 0,1 1-1,-1-1 1,0 1 0,0 0-1,1-1 1,-1 1 0,0 0-1,0 0 1,0 0 0,0 1-1,-1-1 1,-5 2-7,0 1 0,0 0 0,1 0 0,-1 1 0,1 0 0,0 0 0,0 1 0,1 0 0,-1 0 0,-10 12 0,6-6 7,1 0 0,1 1 0,0 0 0,0 0 0,-12 25-1,-25 71-180,12-10 158,-24 112 0,51-178 64,2 0 1,2 1-1,1 0 1,1-1-1,2 1 1,1 0-1,2-1 1,1 1 0,13 44-1,-16-70 20,0-1 0,0 0-1,0 1 1,1-1 0,0 0-1,0 0 1,1-1 0,-1 1 0,9 8-1,-11-13-16,0 0 0,0 0 0,1 0 0,-1 0 0,1 0 0,-1 0-1,1 0 1,-1-1 0,1 1 0,-1 0 0,1-1 0,0 0 0,-1 1-1,1-1 1,0 0 0,-1 0 0,1 0 0,0 0 0,-1 0 0,1 0-1,0 0 1,-1-1 0,1 1 0,0-1 0,-1 1 0,3-1 0,3-3 46,1 1 0,-1-1 1,13-10-1,-17 12-52,22-16 53,-1-1 0,25-26-1,38-49 117,-60 64-102,-1 1-26,-14 18-84,0-1 0,-1-1 0,-1 0 1,0 0-1,-1-1 0,12-25 0,-21 38 16,0 0-1,1 0 1,-1-1 0,0 1-1,0 0 1,0 0-1,0-1 1,0 1-1,0 0 1,-1 0-1,1-1 1,0 1-1,-1 0 1,1 0-1,-1 0 1,1-1-1,-2 0 1,2 1 12,0 1 0,-1-1 0,1 1 0,0-1 0,0 1 0,-1-1 0,1 1 0,0-1 0,-1 1 0,1-1 0,0 1-1,-1 0 1,1-1 0,-1 1 0,1 0 0,-1-1 0,1 1 0,-1 0 0,1 0 0,-1 0 0,1-1 0,-1 1 0,1 0 0,-1 0 0,1 0 0,-1 0 0,0 0 0,1 0 0,-1 0 0,1 0 0,-1 0 0,1 0 0,-1 0-1,1 0 1,-1 0 0,0 1 0,-7-1-110,6 0-58,0 0 179,4 0 56,-1 0 26,-7-13 282,5 12-385,0 0 0,0-1 0,0 1 0,0-1 0,0 1 0,0 0 0,-1 0-1,1 0 1,0 0 0,-1 0 0,1 0 0,-1 0 0,1 0 0,-1 1 0,1-1 0,-1 1-1,0-1 1,1 1 0,-1-1 0,0 1 0,0 0 0,1 0 0,-1 0 0,-2 0 0,-1 0-35,0 0 1,0 0 0,-1 1 0,1 0 0,0 0 0,0 0 0,-7 3-1,8-2 15,0 0 0,-1 0-1,1 1 1,0-1 0,0 1-1,0 0 1,1 0 0,-1 0-1,1 0 1,0 0-1,-1 1 1,1 0 0,1 0-1,-4 5 1,1 0 35,0 0-1,1 1 0,0-1 1,0 1-1,1 0 1,0 0-1,1 0 1,0 1-1,1-1 1,0 1-1,1-1 1,0 0-1,0 1 1,1-1-1,1 1 0,-1-1 1,2 0-1,-1 0 1,2 0-1,-1 0 1,1 0-1,1-1 1,0 0-1,0 0 1,9 12-1,-11-17 26,1 0 0,-1 0 0,1 0-1,0 0 1,1-1 0,-1 1 0,0-1 0,1 0-1,0-1 1,-1 1 0,1-1 0,0 0 0,0 0-1,1 0 1,-1-1 0,0 0 0,1 0 0,-1 0 0,0-1-1,1 0 1,-1 0 0,1 0 0,7-1 0,-3-1 8,1-1 0,0 1 0,-1-2 1,1 1-1,-1-1 0,0-1 1,-1 0-1,1 0 0,-1-1 0,14-11 1,-7 2-8,0 0 1,-2-1 0,1-1 0,-2 0-1,0-1 1,13-26 0,-11 22 27,-11 18-71,-1 0-1,0 0 1,0 0 0,-1-1 0,1 1-1,-1-1 1,0 1 0,0-1 0,0 0-1,-1 0 1,0 0 0,1-8 0,-1 38-202,1 1 0,2-1 0,11 46 0,8 5 237,-23-75-3,1 1 1,-1 0-1,1-1 0,-1 1 1,1-1-1,0 0 1,0 1-1,-1-1 0,1 1 1,0-1-1,0 0 0,0 0 1,1 0-1,-1 1 0,0-1 1,0 0-1,1 0 0,-1-1 1,3 2-1,-2-1 11,0 0 0,1 0 1,-1-1-1,1 0 0,-1 1 0,1-1 0,-1 0 0,1 0 1,-1 0-1,1-1 0,3 0 0,4-2-1,1 0 0,-1-1 0,-1 0 0,1-1 0,9-5 0,152-74 149,-17 8-108,-89 44-47,24-14-66,-72 34 47,-15 10-49,-12 5-204,-13 10 158,0 1 1,0 1-1,2 1 0,-23 22 0,28-25 92,2 2 0,0 0 0,0 1 0,2 0 0,0 1 0,-12 21 0,21-32-2,1 1 0,-1-1-1,1 0 1,1 1-1,-1-1 1,0 12-1,2-16 16,0 0 0,0 1 0,0-1-1,0 0 1,0 0 0,1 1 0,-1-1-1,1 0 1,0 0 0,1 3 0,-1-4 12,-1 0 1,1 0 0,0 0 0,0 0 0,-1 0 0,1 0-1,0 0 1,0 0 0,0 0 0,0-1 0,0 1 0,0 0-1,1-1 1,-1 1 0,0-1 0,0 1 0,0-1 0,1 0 0,1 1-1,-1-1 8,1 0 0,-1 0 0,0 0 0,0 0 0,1 0 0,-1-1 0,0 1 0,0-1 0,1 1-1,-1-1 1,0 0 0,0 0 0,0 0 0,3-2 0,24-20 120,-28 22-144,9-9 26,-1 0-1,0-1 1,0 0-1,9-15 0,25-53 98,-20 35-94,-16 32-62,-4 8-60,0-1 0,-1 1 0,1-1 0,-1 0 0,0 0 0,-1 0 0,1 0 0,-1 0 0,1-9 0,-7 31-204,1 6 208,1 0 0,-1 39 1,4-55 99,1 0 1,-1 0-1,1 0 1,1 0-1,-1 0 1,1 0-1,0-1 1,0 1-1,1 0 1,0-1-1,0 0 1,1 0-1,6 9 1,-9-14-2,-1 0 1,1 0 0,0-1-1,0 1 1,0 0-1,0 0 1,0-1 0,0 1-1,0-1 1,0 1-1,0-1 1,0 1 0,0-1-1,0 0 1,0 0-1,0 1 1,0-1 0,1 0-1,1 0 1,-1 0 5,0-1 0,1 1 0,-1-1 1,0 0-1,0 1 0,1-1 0,-1 0 0,0 0 1,3-2-1,4-4 10,0 0 1,-1 0-1,11-12 1,-16 16-44,49-46 165,75-54 0,-2 2 36,-107 85-181,-1-2 0,-1 0 0,0 0 0,-1-2 0,-1 1 0,-1-2 0,12-24 0,97-253-206,-121 297 191,6-19-87,-3 11 10,0 0 0,-1 0 0,0 0-1,-1-1 1,3-16 0,-5 26 73,0 0 0,0 0 0,0 0 0,0-1 0,0 1 0,0 0 0,0 0 0,0 0 0,0-1 0,0 1 0,0 0 0,0 0 0,0 0-1,0-1 1,0 1 0,0 0 0,0 0 0,0 0 0,0 0 0,0-1 0,0 1 0,0 0 0,0 0 0,0 0 0,-1-1 0,1 1 0,0 0 0,0 0 0,0 0 0,0 0 0,0 0 0,0-1 0,-1 1 0,1 0 0,0 0 0,0 0 0,0 0 0,0 0-1,-1 0 1,1 0 0,0 0 0,0 0 0,0 0 0,-1 0 0,1 0 0,0 0 0,0 0 0,0 0 0,-1 0 0,1 0 0,0 0 0,0 0 0,0 0 0,0 0 0,-1 0 0,-9 11-287,0 11 145,0 1 0,-7 27 1,-1 2 119,-94 229-83,100-254 144,1 1-1,2 0 1,-11 54-1,17-64-1,1-1-1,1 0 1,0 1 0,2-1-1,0 1 1,0-1-1,9 33 1,-9-47 11,0 0 0,0 0 0,0 0 0,0-1 0,1 1 0,2 4-1,-3-6-14,0 0-1,-1 0 1,1 0-1,0 0 1,0-1-1,0 1 0,0 0 1,0 0-1,0-1 1,1 1-1,-1 0 0,0-1 1,0 1-1,0-1 1,1 0-1,-1 1 0,0-1 1,0 0-1,3 1 1,0-2 7,-1 0 0,1 0 0,0 0-1,-1 0 1,1 0 0,-1-1 0,1 0 0,-1 1 0,0-1 0,0-1 0,1 1 0,-2 0 0,6-6 0,5-5 6,16-19-1,-14 13-34,0 0-1,1 2 0,1 0 0,36-27 0,-36 35-240,-16 9 219,-1 0 0,0 0 1,1-1-1,-1 1 0,1 0 1,-1 0-1,0 0 0,1 0 0,-1-1 1,1 1-1,-1 0 0,1 0 1,-1 0-1,0 0 0,1 0 1,-1 0-1,1 0 0,-1 0 1,1 0-1,-1 0 0,1 1 1,-1-1-1,0 0 0,1 0 1,-1 0-1,1 0 0,-1 1 0,0-1 1,1 0-1,-1 0 0,0 1 1,1 0-1,3 18-70,-1 0 0,0 29 0,2 12 133,-5-49 59,0-9-72,0-1-1,0 0 0,-1 0 0,1 0 0,1 1 1,-1-1-1,0 0 0,0 0 0,0 0 1,1 1-1,-1-1 0,0 0 0,1 0 0,-1 0 1,1 0-1,0 2 0,0-3-15,-1 0 0,1 0 0,-1 0 0,0 0 1,1 0-1,-1 0 0,1 0 0,-1 0 0,0 0 0,1 0 0,-1 0 0,1 0 0,-1 0 0,1 0 1,-1 0-1,0 0 0,1-1 0,-1 1 0,1 0 0,-1 0 0,0 0 0,1-1 0,-1 1 1,0 0-1,1-1 0,-1 1 0,0 0 0,0 0 0,1-1 0,-1 1 0,0-1 0,0 1 0,1-1 1,13-18 151,-9 12-121,8-8-33,0 1 1,0 1-1,2 0 0,-1 1 1,2 0-1,22-12 1,-16 11-27,1 2 0,0 1 1,0 1-1,32-9 0,-51 17-65,0 0-1,-1 1 1,1-1-1,-1 1 0,7 0 1,-9 0 62,0 0 1,-1 0 0,1 0-1,-1 0 1,1 0 0,0 0 0,-1 1-1,1-1 1,0 0 0,-1 0-1,1 1 1,-1-1 0,1 0-1,-1 1 1,1-1 0,-1 0-1,1 1 1,-1-1 0,1 1-1,-1-1 1,1 1 0,-1-1-1,0 1 1,1-1 0,-1 1-1,0-1 1,1 1 0,-1-1-1,0 1 1,0 0 0,0-1-1,1 1 1,-1 0 0,0-1-1,0 2 1,-7 24-89,2-12 99,-8 23 5,9-29 33,1 1 1,0 0-1,-3 14 1,6-23-19,0 1 0,0-1 0,-1 1 0,1-1 0,0 1 0,0-1 0,0 1 0,0-1 0,0 1 0,0-1 0,0 1 0,1-1 0,-1 1-1,0-1 1,0 1 0,0-1 0,0 1 0,1-1 0,-1 1 0,0-1 0,1 1 0,-1-1 0,0 0 0,0 1 0,1-1 0,-1 0 0,1 1 0,-1-1 0,0 0 0,1 1 0,0-1 0,0 1 7,1-1 0,-1 0-1,1 0 1,-1 0 0,1 0 0,-1 0 0,1 0 0,-1 0-1,0 0 1,1 0 0,1-1 0,7-2 50,0-1 0,13-7 0,-19 10-48,116-55-41,-113 53-18,1-1 0,0 2 0,-1-1 0,1 1 0,11-2 0,-18 4 11,1 0 1,0-1 0,-1 1 0,1 0 0,0 0-1,-1 0 1,1 0 0,-1 1 0,1-1-1,0 0 1,-1 1 0,1-1 0,-1 1-1,1-1 1,-1 1 0,1 0 0,-1 0-1,1-1 1,-1 1 0,0 0 0,1 0-1,-1 1 1,0-1 0,0 0 0,0 0-1,0 1 1,0-1 0,0 0 0,0 1-1,0-1 1,-1 1 0,2 2 0,1 7 5,-1 0 0,1 13 1,1 1 98,-4-24-70,0-1 0,0 1 0,0-1 0,0 1 0,0-1 0,1 1 0,-1 0 1,0-1-1,0 1 0,1-1 0,-1 1 0,0-1 0,1 0 0,-1 1 0,1-1 0,-1 1 1,1-1-1,-1 0 0,1 1 0,-1-1 0,1 0 0,-1 1 0,1-1 0,-1 0 0,1 0 1,-1 1-1,1-1 0,-1 0 0,1 0 0,0 0 0,-1 0 0,1 0 0,-1 0 0,1 0 1,-1 0-1,1 0 0,0 0 0,-1 0 0,2-1 0,25-9 308,-24 9-330,102-53 128,11 7-63,65-32 119,-171 72-235,-9 6 56,-1 1 0,0 0 0,0 0 1,0 0-1,0 0 0,0 0 0,0 0 1,0-1-1,0 1 0,0 0 0,0 0 1,0 0-1,0 0 0,0-1 0,0 1 1,0 0-1,0 0 0,0 0 0,0 0 1,0 0-1,0-1 0,0 1 0,0 0 1,0 0-1,0 0 0,0 0 0,0-1 1,0 1-1,0 0 0,0 0 0,0 0 1,0 0-1,0 0 0,0 0 0,-1-1 1,1 1-1,0 0 0,-2-1-26,1 1 0,-1-1 0,0 1 0,0-1 0,1 1 0,-1 0 0,0 0 0,0-1 0,0 1 0,1 1 0,-1-1 0,-2 0 0,-13 3-16,1 0 1,0 0 0,0 2 0,1 0 0,-1 0-1,1 2 1,0 0 0,1 1 0,0 0-1,0 1 1,1 0 0,0 1 0,0 1 0,-14 16-1,20-19 59,1 1 0,0 0-1,1 0 1,0 0-1,-8 20 1,11-25 12,1-1 1,0 1 0,0 0-1,0 0 1,0 0-1,0 0 1,1 0-1,0 0 1,0 0-1,0 0 1,0 0-1,1 0 1,-1 0-1,1 0 1,0 0-1,0 0 1,1 0-1,-1 0 1,3 3-1,-3-5-5,0 0 0,0-1 0,1 1 0,-1-1 0,1 0-1,-1 1 1,1-1 0,-1 0 0,1 0 0,0 0 0,0 0 0,-1 0-1,1 0 1,0 0 0,0-1 0,0 1 0,0-1 0,0 1-1,0-1 1,0 0 0,0 0 0,0 0 0,0 0 0,0 0 0,0 0-1,0-1 1,0 1 0,3-2 0,4-1 23,0 0 0,0-1 0,-1 0 1,15-10-1,-8 4-14,0 0 1,-1-2-1,0 0 0,0 0 1,15-20-1,-15 16-16,-1 0-1,0-1 0,-2 0 1,0-1-1,-1-1 0,0 1 1,6-21-1,-16 38-28,1 0 1,-1-1-1,0 1 0,0 0 0,1 0 1,-1 0-1,0 0 0,0 0 1,0-1-1,0 1 0,0 0 0,-1-2 1,1 3 3,0-1 1,-1 1 0,1 0-1,0-1 1,0 1 0,-1 0-1,1-1 1,0 1 0,0 0-1,-1-1 1,1 1 0,0 0-1,-1-1 1,1 1-1,-1 0 1,1 0 0,0 0-1,-1-1 1,1 1 0,-1 0-1,1 0 1,-1 0 0,-1 0-25,0 0 0,0 0 0,0 0 0,0 0 0,1 0 0,-1 1 0,0-1 0,0 1 0,0-1 0,0 1 1,1 0-1,-4 1 0,-2 3 6,0 0 1,0 1-1,0 0 1,1 0-1,0 0 0,0 1 1,1 0-1,-1 0 1,2 0-1,-1 1 1,1 0-1,-5 10 1,-3 12-28,-17 60 1,0 28 94,-21 72 54,-62 196 298,110-380-363,-26 86 331,25-84-297,-1 0 0,0 1 0,0-2 0,-1 1 0,0 0 0,0-1 0,-1 0 0,-8 9 0,13-15-39,-1 0 0,1 0 0,-1 1 0,1-1 0,-1-1 0,0 1 0,0 0 0,1 0 0,-1 0 0,0-1 0,0 1 0,0-1 0,1 0 0,-1 1 0,0-1 0,0 0 0,-3 0 0,1-1-9,1 0 0,0 1 0,0-1 0,-1 0 0,1-1 0,0 1 0,0-1 0,0 1 0,-3-4 0,-5-3 5,1-1 0,0 0 0,-16-20 0,22 25 9,-14-17 35,1-1 0,1 0 1,1-2-1,1 1 0,1-2 1,1 0-1,-17-49 0,28 70-39,0 0-1,1 0 1,-1-1-1,1 1 1,0 0-1,0-1 1,0 1-1,0 0 1,1-1 0,-1 1-1,1 0 1,1 0-1,-1 0 1,0 0-1,1 0 1,0 0-1,0 0 1,0 0-1,0 0 1,1 1-1,0-1 1,-1 1-1,1 0 1,0 0-1,0 0 1,7-4-1,5-4 5,1 1 0,0 1-1,0 0 1,33-11 0,0 3-40,1 3 0,72-12 1,-36 9-570,-77 16-665,0-2 1,-1 1 0,1-1 0,-1 0 0,1-1-1,9-5 1,-17 8 1035,0 1 0,-1-1-1,1 1 1,0 0 0,-1-1-1,1 1 1,-1-1 0,1 0 0,0 1-1,-1-1 1,1 1 0,-1-1-1,1 0 1,-1 0 0,0 1-1,1-1 1,-1 0 0,0 0 0,1 1-1,-1-1 1,0 0 0,0 0-1,0 0 1,0 1 0,0-1 0,0 0-1,0 0 1,0 0 0,0 1-1,0-1 1,0 0 0,0 0-1,-1 0 1,0-1 0,1-2-528,-4-19-2636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54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49 5568,'-49'-37'2528,"30"34"-2208,16 0 1472,6-2-1760,16 5-64,-1 0-64,8 8 96,-2-5-2048,-3 2 1120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55.3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24 129 7808,'-24'-29'3520,"34"18"-3040,12-3 224,4 8-480,61-11 1120,8 6-768,47-6 32,3 5-384,21 4-64,-13 5-96,-5 3-128,-22 3 32,-13 2-1664,-23 7 928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58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57 837 2816,'-23'-7'917,"10"7"-159,11 1-17,3 0 608,11 1 617,-10-1-1792,0-1 0,0 1 0,0-1-1,0 0 1,-1 1 0,1-1 0,0 0 0,3-1 0,8-1 445,0-1-1,-1-1 1,1 0 0,-1-1 0,21-11 0,-6-1-358,31-23-1,-51 34-280,8-6-386,-9 13 113,-4 9-1,-4 6 291,0 0 0,-1 0 0,0 0 0,-10 25 0,-3 13 55,-27 114 260,31-133-151,-2 1 0,-27 50 0,-69 103 2159,107-180-34,13-21-1273,-3 4-878,14-18 12,-1-1 0,25-42 0,24-71-156,-52 102 3,3-9 28,2 2-1,2 0 1,31-42-1,162-187-58,-210 266-3,-3 4 26,-1 0 0,1 0 0,0 0 0,6-5 0,-9 9-1,-1-1 1,1 1 0,-1-1-1,1 1 1,0 0 0,-1-1-1,1 1 1,0 0-1,-1-1 1,1 1 0,0 0-1,-1 0 1,1 0 0,0 0-1,0 0 1,-1 0 0,1 0-1,0 0 1,-1 0 0,1 0-1,0 0 1,0 0 0,-1 0-1,1 1 1,0-1 0,-1 0-1,1 0 1,0 1 0,-1-1-1,1 1 1,-1-1-1,1 0 1,-1 1 0,1-1-1,-1 1 1,1-1 0,-1 1-1,1 0 1,-1-1 0,1 2-1,2 2-18,-1 1 0,0-1 0,0 1 0,0 0-1,-1 0 1,0 0 0,0 0 0,0 0 0,0 0 0,-1 0-1,0 0 1,0 0 0,0 1 0,-1-1 0,1 0-1,-1 0 1,-1 0 0,-1 5 0,-2 7 40,-2-1-1,0 0 1,0 0-1,-12 16 1,11-19 70,-1 0 0,0 0 0,-1-1 0,0 0 0,-1-1 0,0 0 0,-1-1 0,-14 10 0,24-18-46,0-1 0,-1 0-1,1 1 1,-1-1-1,0 0 1,1 0-1,-1 0 1,0-1 0,1 1-1,-1-1 1,0 0-1,0 1 1,0-1 0,1 0-1,-1 0 1,0-1-1,0 1 1,0-1-1,1 1 1,-6-3 0,5 1-8,-1 0 1,1 0-1,0 0 1,0 0-1,0 0 1,0-1-1,1 0 1,-1 1-1,1-1 1,-1 0-1,1 0 1,0-1-1,0 1 1,0 0 0,-1-5-1,3 7-39,-1 1 1,1-1-1,0 1 0,0 0 0,0-1 1,0 1-1,0-1 0,0 1 1,-1 0-1,1-1 0,0 1 0,0-1 1,0 1-1,0-1 0,0 1 1,1 0-1,-1-1 0,0 1 0,0-1 1,0 1-1,0-1 0,0 1 1,1 0-1,-1-1 0,0 1 0,0 0 1,1-1-1,0 0-2,0 1 0,0-1 1,-1 0-1,1 1 0,0 0 1,0-1-1,0 1 0,0-1 0,0 1 1,0 0-1,2 0 0,5-1-1,1 1 0,13 1 0,-13-1 25,64 2 97,-1-3-1,1-3 1,105-20 0,-153 19 51,0-1 1,40-17-1,-54 19-127,-1-1 1,0 0-1,0-1 0,-1 0 1,0-1-1,0 0 0,0 0 1,10-13-1,-11 11 30,-1 0-1,0 0 1,7-13-1,-12 17-38,1 1-1,-1-1 0,0 0 1,-1-1-1,1 1 0,-1 0 1,0 0-1,-1-1 1,1-7-1,-1 13-28,0-1 1,1 1-1,-1 0 1,0-1-1,1 1 0,-1-1 1,0 1-1,1 0 1,-1-1-1,0 1 0,1 0 1,-1-1-1,1 1 1,-1 0-1,1-1 0,-1 1 1,0 0-1,1 0 0,-1 0 1,1-1-1,-1 1 1,1 0-1,-1 0 0,1 0 1,-1 0-1,2 0 1,0 0-7,-1 0 0,1-1 0,0 1 1,0 0-1,0 0 0,-1 1 0,1-1 0,3 1 1,1 1-21,0 1 0,0-1 0,-1 1 1,1 1-1,-1-1 0,0 1 0,0-1 1,0 2-1,6 5 0,-9-7 19,0-1-1,0 1 1,0 0 0,0 0-1,0 0 1,0 0-1,-1 1 1,0-1 0,1 0-1,-1 0 1,0 1-1,-1-1 1,1 1 0,-1-1-1,1 1 1,-1-1-1,-1 7 1,-4 20-61,3-25 111,1 1-1,-1 0 0,2-1 1,-1 1-1,0 0 1,1 0-1,0-1 0,1 1 1,-1 0-1,3 10 1,-2-14-17,0-1-1,0 0 1,0 1 0,-1-1 0,1 0 0,0 0-1,1 0 1,-1 0 0,0 0 0,0 0 0,0 0 0,1 0-1,-1 0 1,0-1 0,1 1 0,-1 0 0,0-1-1,1 1 1,-1-1 0,1 0 0,-1 1 0,1-1 0,-1 0-1,1 0 1,-1 0 0,3 0 0,7-1 65,-1 1 0,19-5 0,-16 3-38,126-31 160,-16 3-126,-107 26-231,-9 3-165,-11 9-117,0-2 428,0 0 0,1 0 0,0 0 0,0 0 0,1 1 0,0-1 0,0 1 1,-1 7-1,3-11 28,-1-1 0,1 1 1,0-1-1,0 1 0,0 0 0,0-1 1,1 1-1,-1-1 0,1 1 1,0-1-1,-1 1 0,1-1 0,0 1 1,0-1-1,1 0 0,-1 0 0,0 1 1,1-1-1,-1 0 0,1 0 1,0 0-1,0-1 0,0 1 0,0 0 1,3 2-1,-4-4-3,0 1 0,0 0 1,0-1-1,1 1 0,-1-1 0,0 1 0,0-1 0,1 1 1,-1-1-1,0 0 0,1 0 0,-1 1 0,0-1 0,1 0 1,-1 0-1,0 0 0,1-1 0,-1 1 0,0 0 1,1 0-1,-1-1 0,2 0 0,-1 0 13,0 0 0,0-1 0,0 1 0,-1-1 0,1 1 0,0-1 0,-1 0 0,1 0-1,-1 1 1,1-1 0,-1 0 0,1-3 0,1 1-11,-1-1-1,0 0 1,0 0 0,-1 1-1,1-1 1,-1-1 0,0 1-1,-1 0 1,1 0 0,-1 0-1,-1-8 1,0 6-37,0 0-1,-1 1 1,-4-12 0,5 16 8,0 0 1,0 0-1,0 0 1,0 0-1,-1 0 1,1 0-1,-1 1 1,0-1-1,1 0 1,-1 1-1,0 0 1,0-1-1,0 1 1,-2-1-1,-1-1-26,3 2 1,-1-1 0,0 1 1,0-1-1,1 1 0,-1 0 0,0 0 0,0 0 0,0 0 0,0 1 0,0-1 0,-1 1 0,1 0 0,0 0 0,-6 1 0,1-1-20,0 0-85,8 0 141,0 1 0,0-1 0,0 0 0,0 0 0,0 0 0,0 0 0,0 1 0,0-1 0,0 0 0,0 0 0,0 0 0,0 0 0,0 1 0,0-1 0,0 0 0,0 0 0,0 0 0,0 0 0,1 1 0,-1-1 0,0 0 0,0 0 0,0 0 0,0 0 0,0 0 0,0 1 0,0-1 0,0 0 0,1 0 0,-1 0 0,0 0 0,0 0 0,0 0 0,0 0 0,0 0 0,1 1 0,-1-1 0,0 0 0,0 0 0,0 0 0,4 2 10,-1 0 0,0 0 0,1 0 0,-1 0 0,1-1 0,-1 1 0,1-1 0,0 0 0,-1 0 0,1-1 0,0 1 0,0-1 0,0 1 0,0-1 0,7-1 0,6-1 93,-1-1 1,21-5-1,-34 7-82,42-12 31,-1-3 0,0-1 0,44-25 0,-61 28 4,0-2 0,-1-1 0,-1-1 0,36-34 0,-23 14-2,58-76 1,-48 49-52,62-115-1,-101 161-7,13-38-1,-12 29-244,-9 21-105,-4 11-158,-4 6 330,-1-1 95,-1 0 0,2 1 0,0 0-1,0 1 1,-8 16 0,-21 61-58,19-42 117,-18 41 133,-70 194 192,103-276-270,-19 75 118,19-72-69,1 0 0,0 0-1,1 0 1,-1 0 0,2 0 0,-1 1 0,4 14-1,-4-21-37,1 0-1,-1 0 0,1 0 0,0 0 0,0-1 1,0 1-1,0 0 0,0 0 0,1 0 0,-1-1 0,0 1 1,1-1-1,0 1 0,-1-1 0,1 0 0,0 1 1,-1-1-1,1 0 0,0 0 0,0 0 0,0 0 1,0-1-1,0 1 0,0 0 0,0-1 0,0 0 1,0 1-1,0-1 0,0 0 0,3 0 0,5 0 50,1-1 0,-1-1 0,0 1 0,19-7 0,-8 1-69,-1 0 0,0-2 0,0-1 1,-1 0-1,0-1 0,-1-1 0,0-1 0,-1-1 0,30-30 0,-41 38-44,5-6-295,-17 19-60,-8 11 165,0 1 1,-16 31-1,28-46 236,1-1 1,-1 1-1,1 0 1,0 0-1,0 0 0,0 0 1,0 0-1,1 0 1,0 0-1,0 0 1,0 5-1,0-7 0,0-1 0,0 0 0,0 0 0,1 0 0,-1 0 0,0 1 0,0-1-1,1 0 1,-1 0 0,1 0 0,-1 0 0,1 0 0,0 0 0,-1 0 0,1 0 0,0 0 0,-1 0-1,1 0 1,0 0 0,0-1 0,0 1 0,0 0 0,0-1 0,0 1 0,0 0 0,0-1 0,0 1-1,0-1 1,1 0 0,-1 1 0,0-1 0,0 0 0,0 0 0,0 0 0,1 1 0,-1-1 0,0 0-1,2-1 1,1 1 11,-1-1-1,0 0 1,0 0-1,1-1 1,-1 1-1,0 0 1,0-1-1,0 0 1,0 0-1,0 0 1,-1 0 0,3-3-1,7-4-13,-7 6 8,0-1 0,0 0-1,-1 0 1,0-1 0,0 1 0,0-1-1,0 0 1,5-10 0,-8 15-32,-1-1 0,0 0 1,1 0-1,-1 1 0,0-1 1,0 0-1,1 0 0,-1 1 0,0-1 1,0 0-1,0 0 0,0 0 1,0 0-1,0 1 0,0-1 1,0 0-1,0 0 0,-1 0 1,1 1-1,0-1 0,0 0 1,-1 0-1,1 1 0,-1-2 0,0 1-6,0-1-1,-1 1 0,1 0 1,0 0-1,-1 0 0,1 0 0,-1 0 1,1 0-1,-1 0 0,1 1 1,-3-2-1,-4 0-47,-1-1 0,0 2 1,-13-2-1,19 2 48,-11 0-5,12 1 46,-1 0-1,1 0 0,0 0 1,-1 0-1,1-1 1,0 1-1,0-1 1,-3 0-1,5 0-26,0 1 1,0 0-1,0 0 1,0-1-1,0 1 1,0 0-1,0 0 1,0-1-1,0 1 1,0 0-1,0 0 1,0-1-1,0 1 1,0 0-1,0 0 1,0-1-1,0 1 1,0 0-1,0 0 1,1-1-1,-1 1 1,0 0-1,0 0 1,0 0-1,0-1 1,1 1-1,-1 0 1,0 0-1,0 0 1,0 0-1,1 0 0,-1-1 1,0 1-1,0 0 1,1 0-1,9-6-38,8 0 12,0 1 0,1 1 1,-1 1-1,37-2 1,-52 4 25,42-1-64,0 1 0,0 2 0,65 10 0,-101-9 35,0-1 1,0 1-1,1 1 1,-2 0-1,1 0 1,0 1 0,0 0-1,10 7 1,-18-10 23,0 0 0,0-1 1,0 1-1,0 0 0,0 0 1,0 0-1,0 0 0,0 0 1,0 0-1,-1 0 0,1 0 1,0 1-1,-1-1 0,1 0 1,-1 0-1,1 0 0,-1 1 1,0-1-1,0 0 0,1 1 1,-1-1-1,0 0 0,0 1 1,0-1-1,0 0 0,0 0 1,-1 1-1,1-1 0,0 0 1,-1 1-1,1-1 0,-1 2 1,-2 2 28,-1 1 1,1 0-1,-1-1 1,-1 0-1,-6 7 1,-2 3 35,7-6 88,7-7 230,18-9 67,53-29-261,21-10-518,-92 45 311,1 1 0,0-1 0,-1 0 0,1 1 0,0 0 0,0-1 0,-1 1 0,1 0 0,0 0 0,0 0 1,-1 0-1,1 0 0,0 0 0,0 0 0,-1 1 0,1-1 0,0 1 0,2 0 0,-3 0 5,0 0 0,0 0 0,0 0 0,0 0 0,0 0 0,0 0-1,0 0 1,0 0 0,0 0 0,0 1 0,-1-1 0,1 0 0,-1 1 0,1-1 0,-1 0 0,1 1 0,-1-1 0,0 1 0,1-1 0,-1 0 0,0 1 0,0-1 0,0 2 0,-1 19-36,0-14 82,1 0 0,0 0-1,0 1 1,2 8 0,-1-16-11,-1 0-1,0 0 0,0-1 1,1 1-1,-1 0 0,1 0 0,-1-1 1,0 1-1,1 0 0,-1-1 1,1 1-1,0 0 0,-1-1 1,1 1-1,-1-1 0,1 1 1,0-1-1,0 1 0,-1-1 0,1 0 1,0 1-1,0-1 0,-1 0 1,1 0-1,0 1 0,0-1 1,0 0-1,-1 0 0,1 0 0,0 0 1,0 0-1,0 0 0,1 0 1,3-1 61,0 0 0,0 0-1,0 0 1,6-4 0,31-10-6,100-40 217,-109 40-237,-1-2 0,36-23 1,46-38-395,-114 78 332,0 0 0,0-1-1,0 1 1,0 0 0,1 0 0,-1 0-1,0 0 1,0-1 0,0 1-1,0 0 1,0 0 0,0 0 0,1 0-1,-1 0 1,0 0 0,0 0-1,0-1 1,0 1 0,1 0 0,-1 0-1,0 0 1,0 0 0,0 0-1,1 0 1,-1 0 0,0 0-1,0 0 1,0 0 0,0 0 0,1 0-1,-1 0 1,0 0 0,0 0-1,0 0 1,1 0 0,-1 0 0,0 1-1,0-1 1,0 0 0,0 0-1,0 0 1,1 0 0,-1 0 0,0 0-1,0 0 1,0 1 0,0-1-1,0 0 1,1 0 0,-1 0 0,0 0-1,0 1 1,-2 13-270,-11 20 60,-6-3 184,-1 0-1,-37 43 1,53-68 17,-26 31 49,-26 33 729,56-70-744,0 0 0,-1 1-1,1-1 1,0 0 0,0 1 0,0-1-1,0 0 1,-1 0 0,1 1 0,0-1-1,0 0 1,-1 0 0,1 1-1,0-1 1,0 0 0,-1 0 0,1 0-1,0 0 1,-1 1 0,1-1 0,0 0-1,0 0 1,-1 0 0,1 0-1,0 0 1,-1 0 0,1 0 0,0 0-1,-1 0 1,1 0 0,0 0-1,-1 0 1,1 0 0,0 0 0,-1 0-1,1 0 1,0 0 0,-1 0 0,1-1-1,0 1 1,-1 0 0,1 0-1,0 0 1,0-1 0,-1 1 0,1 0-1,-1-1 7,1 0 0,0 0 0,-1 0-1,1-1 1,0 1 0,0 0 0,0 0-1,0 0 1,0 0 0,0 0 0,0 0-1,0 0 1,0 0 0,1 0 0,-1-2-1,2-1-6,0-1 1,0 1-1,0-1 0,0 1 0,1 0 0,0 0 0,-1 0 1,1 0-1,1 1 0,-1-1 0,5-3 0,-1 2-31,0 0-1,-1 1 1,2-1 0,-1 2-1,0-1 1,10-2 0,1 1 3,0 0 1,0 1-1,0 1 1,0 1 0,27 1-1,120-8-242,-57-9-3253,-73 11 618,-18 3 212,1 0 0,20-8 0,-15 5-323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4:58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23 6304,'-53'-11'2848,"48"6"-2464,13-2 1344,10 7-1024,40 0 352,10 7-640,35-2 128,10 3-320,35-5-224,-8 6 0,13-1 288,-22 4-192,-10-1-1568,-23 6 800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05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1 966 3552,'4'-1'719,"1"1"0,0-1-1,0 0 1,-1 0 0,1 0 0,0-1 0,-1 1 0,1-1-1,-1 0 1,5-3 0,5-5 44,19-15-1,-27 20-354,14-11 250,32-38-1,-15 14-282,190-198 1390,-196 202-1543,29-43-1,-54 70-575,-5 8 220,-2 2 28,-6 19-63,-2 3 223,7-21-61,1 1 1,0 0-1,0-1 0,0 1 1,0 0-1,0 0 0,0 3 1,-4 45 85,3 89 1,3-127-32,0 7 9,0-1 0,6 23 0,-6-37-32,1 0 0,-1 0 0,1 0 0,0 0 1,0 0-1,1-1 0,-1 1 0,1-1 0,0 0 0,0 0 1,1 0-1,-1 0 0,6 4 0,-7-6 0,0 0 0,1-1 1,-1 0-1,1 1 0,-1-1 0,1 0 0,0-1 0,0 1 1,-1 0-1,1-1 0,0 1 0,0-1 0,0 0 0,-1 0 1,1 0-1,5-1 0,1-1 25,-1 0 0,1 0 0,-1-1 0,10-4-1,8-5 40,43-28-1,-27 15-25,39-23 156,119-69 64,-176 102-225,1-1 1,34-30 0,-57 44-63,1 0 0,-1 0 0,0-1 0,0 1 0,0-1 0,0 0 0,3-3-1,-5 5 0,0 1 0,0 0-1,0 0 1,0 0 0,0 0-1,0-1 1,0 1 0,0 0-1,0 0 1,0 0-1,0 0 1,1-1 0,-1 1-1,0 0 1,0 0 0,0 0-1,0-1 1,-1 1 0,1 0-1,0 0 1,0 0-1,0-1 1,0 1 0,0 0-1,0 0 1,0 0 0,0 0-1,0-1 1,0 1-1,0 0 1,-1 0 0,1 0-1,0 0 1,0 0 0,0-1-1,0 1 1,-1 0 0,0 0-13,0 0 0,0 0 1,0 0-1,0 0 1,1 0-1,-1 0 1,0 0-1,0 0 1,0 1-1,0-1 1,0 0-1,-1 1 1,-15 7-41,0-1 1,1 2 0,1 0-1,-1 1 1,-23 21-1,6-1 60,-33 37-1,42-40 44,0 2 0,2 1 0,1 0 0,-27 54-1,44-76-12,1 1 0,0 0 0,0 0-1,-3 15 1,6-22-8,-1 0 0,1 0 0,0 0 0,0 1 0,0-1 0,0 0 0,0 0 0,0 0 0,0 1 0,1-1 0,-1 0-1,1 0 1,-1 0 0,1 0 0,0 0 0,0 0 0,0 0 0,0 0 0,0 0 0,1-1 0,-1 1 0,1 0 0,-1-1 0,4 3 0,-3-3 6,0 0 0,1 0 1,-1 0-1,0 0 0,1-1 0,-1 1 1,1-1-1,-1 0 0,1 1 0,-1-1 1,1 0-1,-1-1 0,1 1 1,-1 0-1,1-1 0,-1 1 0,1-1 1,-1 0-1,0 0 0,3-1 0,7-4 73,-1 0 0,18-12 0,-23 13-93,4-2 32,-1 0-1,1 0 0,-2-1 0,15-17 0,24-43 137,24-52-90,-56 90-162,0-1 1,10-36-1,-24 66 61,-1 1 0,1-1 1,-1 0-1,0 0 0,1 0 0,-1 0 0,0 0 1,0 0-1,0 0 0,0 0 0,0 0 0,0 0 1,0 0-1,0 0 0,0 1 0,0-1 0,0 0 1,-1 0-1,0-2 0,1 3-1,0 0-1,-1 0 0,1 0 1,-1 0-1,1 0 1,0 0-1,-1 0 1,1 0-1,0 0 0,-1 0 1,1 0-1,-1 0 1,1 1-1,0-1 1,-1 0-1,1 0 1,0 0-1,-1 0 0,1 1 1,0-1-1,-1 0 1,1 0-1,0 1 1,0-1-1,-1 1 1,1-1-3,-3 2-5,1 0 0,0 1-1,0-1 1,0 1-1,0 0 1,0-1 0,1 1-1,-1 0 1,1 0-1,-2 4 1,-8 33-30,8-27 9,2-4 55,-1-1 0,1 1 0,0 0 1,1 0-1,0-1 0,0 1 0,1 0 0,0-1 0,1 1 0,0 0 0,6 15 0,-7-20-1,1-1-1,-1 1 1,1-1-1,0 0 1,0 0-1,1 0 1,-1 0-1,0 0 0,1 0 1,0 0-1,0-1 1,0 0-1,0 1 1,0-1-1,0 0 1,0 0-1,1-1 0,-1 1 1,1-1-1,-1 0 1,1 0-1,0 0 1,-1 0-1,1 0 1,0-1-1,0 0 0,0 0 1,-1 0-1,7-1 1,4-1 54,0-1 0,-1 0 0,25-10 1,39-22 113,-37 16-198,301-130 179,-318 137-119,-10 5-184,-24 15 0,-39 29 72,1 2 0,2 3 1,-53 59-1,75-73 86,0 2-1,2 0 1,-30 53 0,52-79-8,-1-1 1,0 1-1,1-1 1,0 1-1,-1-1 1,2 1-1,-1-1 1,0 1-1,0 7 1,1-10-4,0-1 1,0 1 0,0 0 0,1 0 0,-1 0 0,0-1 0,0 1-1,1 0 1,-1-1 0,0 1 0,1 0 0,-1 0 0,1-1 0,-1 1 0,1-1-1,-1 1 1,1 0 0,0 0 0,1 0 6,-1-1-1,0 1 1,0-1-1,1 1 1,-1-1-1,0 0 1,1 1-1,-1-1 1,0 0-1,1 0 1,-1 0-1,1 0 1,-1 0 0,2 0-1,5-2 23,-1 1-1,1-1 1,0 0-1,-1-1 0,10-4 1,-1 0 7,7-3-26,-1-1-1,0-1 1,0-1 0,-1-1 0,-1-1 0,25-23 0,-7 1 49,64-80 1,-58 59-38,-3-3 0,-2-1 0,-3-2 0,-2-2 0,-4-1 0,-2-1 0,34-133 0,-61 197-41,1-4 11,0 0 1,0 0-1,-1 0 0,0 0 1,-1 0-1,1 0 0,-1 0 0,-3-16 1,3 23-18,0 0 0,0 1 1,0-1-1,-1 0 0,1 0 1,0 0-1,-1 1 0,1-1 1,-1 0-1,1 0 0,-1 1 0,1-1 1,-1 0-1,1 1 0,-1-1 1,0 0-1,-1 0 0,2 1 6,-1 0 0,0-1 0,1 1 0,-1 0 0,1 0 0,-1 0 0,0 0-1,1 0 1,-1 0 0,1 0 0,-1 0 0,0 0 0,1 0 0,-1 1 0,1-1 0,-1 0-1,1 0 1,-1 1 0,0-1 0,-2 2-12,1 0 0,-1 0 0,1 0 0,0 0 1,0 0-1,0 0 0,0 0 0,1 1 0,-1-1 0,-1 4 0,-40 85-69,-49 157 0,83-219 11,-3 8 100,3 1 0,1 0 1,2 0-1,1 1 0,2 0 1,2 0-1,4 44 0,-1-69 56,0-1-1,0 1 0,7 19 1,-7-27-18,0 0 0,0 0 0,1 0-1,0-1 1,0 1 0,1-1 0,-1 0 0,1 0 0,7 7 0,-9-11-29,-1 1 0,1-1 0,0 0 0,-1-1 0,1 1 0,0 0 0,0 0 0,-1-1 0,1 1 0,0-1 1,0 1-1,0-1 0,0 0 0,0 0 0,0 0 0,0 0 0,0 0 0,0 0 0,-1-1 0,1 1 0,0-1 0,0 1 0,0-1 0,0 0 0,-1 1 0,1-1 0,3-2 0,3-2 89,0-1 0,0 0 0,14-13 0,88-96 42,17-16-395,-126 129 225,0 1-1,0 0 1,1 0-1,-1 0 1,0 0-1,1 0 1,-1 0-1,1 0 1,-1 1-1,3-2 1,-2 6-143,-6 6-10,-12 25 32,-15 50 0,25-67 143,2 1-1,0 0 0,1 0 1,-1 32-1,4-45 19,0 1 0,1-1 0,0 0 0,0 0 0,0 0 0,0-1 0,1 1 0,0 0 0,3 6 0,-3-9 4,0 0 0,-1-1 0,1 1 0,0-1 1,0 1-1,1-1 0,-1 0 0,1 1 0,-1-1 0,1-1 0,-1 1 0,1 0 0,0-1 0,0 1 1,0-1-1,0 0 0,0 0 0,0 0 0,4 1 0,2-1 1,1 0-1,-1-1 1,1 0-1,-1 0 1,1-1 0,-1 0-1,1-1 1,-1 0-1,10-4 1,-1 0 24,1-1 0,-1-1 0,24-14 0,114-84-10,3-1 24,-138 95-44,1 0 11,-1-2-1,22-17 1,-36 22-92,-10 6-95,-7 5 9,0 2 125,0 1 0,1-1-1,-1 2 1,1-1 0,0 1 0,1 1 0,0 0-1,0 0 1,0 0 0,-12 16 0,-4 10-76,-30 49 0,51-78 77,-9 16-22,-11 26 1,20-41 67,1 1 0,0-1 0,0 1 0,1 0 0,-1 0 0,1 0 0,1 0 0,-1 0 0,1 11 0,0-16-25,0-1 0,0 1 1,0-1-1,0 1 0,0 0 0,0-1 1,0 1-1,1-1 0,-1 1 0,0 0 0,0-1 1,0 1-1,1-1 0,-1 1 0,0-1 0,1 1 1,-1-1-1,0 1 0,1-1 0,-1 1 1,0-1-1,1 0 0,-1 1 0,1-1 0,-1 0 1,1 1-1,-1-1 0,1 0 0,-1 0 1,1 1-1,0-1 0,-1 0 0,1 0 0,-1 0 1,1 0-1,0 0 0,-1 1 0,1-1 1,-1 0-1,1-1 0,-1 1 0,1 0 0,0 0 1,-1 0-1,2 0 0,1-2 26,0 1 0,0 0 1,0-1-1,1 0 0,-1 0 0,4-3 0,8-9 60,-1 0 0,-1 0 0,18-26 0,-2 2-28,8-8-113,42-72 0,-65 90-178,-19 37 32,-5 7 17,1 1 1,-11 28-1,15-30 169,2 0 0,-1-1 0,2 1 0,0 1-1,0-1 1,2 17 0,0-27 33,0 0-1,1 0 1,0 0 0,0 0-1,1-1 1,-1 1-1,1 0 1,0-1-1,0 1 1,3 4 0,-3-7-9,0 1 1,1 0 0,-1-1 0,0 0 0,1 0 0,0 1-1,-1-2 1,1 1 0,0 0 0,0 0 0,0-1 0,0 0-1,0 1 1,0-1 0,0 0 0,6 0 0,-3 0 4,1 0 0,0-1 0,-1 0 1,1-1-1,0 1 0,-1-1 0,1 0 1,0-1-1,-1 1 0,10-5 0,-3 0 22,1 0-1,-1-1 0,20-15 0,-13 7 4,-1-1 0,-1-1 0,0-1 0,16-21 0,57-85 159,-53 71-166,90-144 76,-116 178-112,179-338-410,-187 337-166,-10 30 465,0 0 0,-5 12 0,8-16 92,-46 111-228,29-67 222,-14 41 89,4 1 0,-29 145 0,25-21 848,33-208-873,-1 11 131,2-19-176,0 0-1,0 0 0,0 0 1,0 0-1,0 0 0,0 0 1,0 0-1,0 0 0,0 0 1,0 0-1,0 0 0,0 1 1,0-1-1,0 0 0,0 0 1,0 0-1,0 0 0,0 0 1,0 0-1,0 0 0,0 0 1,0 0-1,0 0 0,0 0 1,0 0-1,0 0 0,0 0 1,0 0-1,0 0 0,0 0 1,0 0-1,0 1 0,0-1 0,0 0 1,0 0-1,1 0 0,-1 0 1,0 0-1,0 0 0,0 0 1,0 0-1,0 0 0,0 0 1,0 0-1,0 0 0,0 0 1,0 0-1,0 0 0,0 0 1,0 0-1,0 0 0,0 0 1,0 0-1,1 0 0,-1 0 1,0 0-1,0 0 0,0 0 1,0 0-1,0 0 0,5-9-1097,1-2 357,-1-1-1,0 0 1,-1 0-1,-1-1 1,0 1-1,0-1 1,1-24-1,-4 17 294,0 0 0,-1 0 0,-1 0 0,-8-30 0,6 37 452,0 0 1,-1 1 0,-1 0-1,0 0 1,0 1-1,-1-1 1,-1 2-1,0-1 1,0 1-1,-19-18 1,20 21 507,5 5-181,0 0 0,0-1 0,0 1-1,0 0 1,0 1 0,-1-1 0,1 0-1,-3-1 1,14 4 248,-1 0 0,1 0 0,10 3 0,16 3-12,188 12 855,-155-15-1168,64 1 146,-75-5-2868,-34 0 970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06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68 7232,'-67'-36'3264,"44"19"-2848,19 9-352,4 1-32,4 7 32,6 0-448,3 4 192,9 4-1664,1 4 1024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06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8 227 5472,'-3'-3'534,"-2"-4"732,6 7-1178,-1 0 1,0 0 0,0 0-1,0-1 1,0 1 0,1 0-1,-1 0 1,0 0 0,0 0 0,0 0-1,1-1 1,-1 1 0,0 0-1,0 0 1,1 0 0,-1 0-1,0 0 1,0 0 0,1 0-1,-1 0 1,0 0 0,0 0 0,1 0-1,-1 0 1,0 0 0,0 0-1,1 0 1,-1 0 0,0 0-1,1 0 1,4-3 2023,4 2-1910,0 0 0,-1-1 0,1-1 0,0 1 0,-1-1 0,0-1 0,0 0 0,0 0 0,0 0 0,0-1 0,-1 0 0,0-1 0,0 1 0,0-1 0,6-9 0,-13 15-198,8-9 146,-1 0-1,0 0 0,-1-1 1,6-12-1,-11 20-149,1 0 1,-1-1-1,-1 1 1,1-1-1,0 1 1,0-1-1,-1 1 0,0-1 1,1 1-1,-1-1 1,0 1-1,0-1 1,-1 0-1,1 1 1,0-1-1,-1 1 1,1-1-1,-1 1 0,0-1 1,0 1-1,0 0 1,0-1-1,-1 1 1,1 0-1,-3-4 1,3 5-23,0 0 1,-1-1-1,1 1 1,0 0 0,-1 0-1,1 0 1,-1 0-1,1 0 1,-1 0 0,1 0-1,-1 1 1,0-1-1,1 0 1,-1 1 0,0-1-1,0 1 1,1 0-1,-4 0 1,3 0 18,-1 0 0,1 0 1,-1 1-1,1 0 0,-1-1 0,1 1 1,-1 0-1,1 0 0,0 0 0,0 1 0,-4 1 1,-1 3 115,1-1 0,0 1 0,0 0 0,0 0 0,0 1 0,-8 14 1,6-6 162,0 0 0,1 0 0,0 1 0,2-1 1,-1 2-1,-4 29 0,8-36-120,1 0-1,0 0 1,1 0 0,0 0-1,1 0 1,0 0-1,0 0 1,1-1-1,0 1 1,1 0 0,0-1-1,0 1 1,6 9-1,-7-16-97,0 1-1,1-1 0,-1 0 0,1 1 1,0-1-1,-1 0 0,1-1 0,1 1 0,-1 0 1,0-1-1,1 0 0,-1 0 0,1 0 1,0 0-1,-1 0 0,1-1 0,0 0 0,0 0 1,0 0-1,0 0 0,0 0 0,0-1 1,1 0-1,-1 0 0,6-1 0,81-9-116,-31-3-3274,-51 11 2071,0-1 0,0-1-1,0 0 1,0 0-1,0-1 1,8-6-1,16-9-2699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08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303 86 2912,'3'-17'1733,"-3"16"-1540,1-1 0,-1 0 1,1 1-1,-1-1 0,1 0 0,-1 1 1,0-1-1,0 0 0,0 0 0,0 1 1,0-1-1,0 0 0,-1 0 0,1 1 0,-1-1 1,1 0-1,-1 1 0,1-1 0,-1 0 1,0 1-1,0-1 0,0 1 0,0-1 1,0 1-1,-1-2 0,-3 0-67,0 0 0,-1 0 0,1 0 0,0 1 0,-1 0 0,0 0 0,1 0 1,-1 1-1,0-1 0,0 1 0,0 1 0,0-1 0,0 1 0,0 0 0,0 1 0,0-1 0,0 1 0,-8 3 0,2-1-90,0 0 0,0 1 1,1 0-1,-1 1 0,1 1 0,0 0 0,1 0 0,-14 11 0,17-11-11,1 0 0,1 0 0,-1 1 0,1 0 0,0 0 0,1 0 0,-1 1 0,2-1 0,-1 1 1,1 0-1,0 0 0,1 0 0,-1 1 0,0 11 0,2-14 44,1 0 1,-1 0 0,1 0-1,1 0 1,-1 0-1,1 0 1,0 0 0,0 0-1,4 8 1,-4-10 10,1 0 1,0 0 0,0-1 0,1 1-1,-1 0 1,1-1 0,0 1 0,-1-1-1,2 0 1,-1 0 0,0 0-1,1-1 1,-1 1 0,5 2 0,-3-3-13,1 0 1,0 0 0,-1 0-1,1 0 1,0-1 0,0 0 0,0 0-1,0-1 1,0 0 0,1 0-1,-1 0 1,0-1 0,0 0 0,0 0-1,6-2 1,12-4 127,1-1-1,26-14 1,-47 21-176,335-167 60,-236 108 123,-97 56-425,-7 2-60,-10 4 23,3 3 249,0 0-1,0 0 0,0 1 1,0 0-1,1 1 0,0 0 1,0 0-1,1 0 0,0 1 1,-5 8-1,6-8-4,0 0 0,0 0-1,1 0 1,0 1 0,1 0 0,0 0 0,0 0 0,1 0 0,-1 10 0,2-14 43,1 1 1,-1-1 0,1 1-1,0-1 1,1 1 0,-1-1-1,1 1 1,0-1 0,1 0-1,-1 1 1,1-1 0,0 0-1,1 0 1,-1 0 0,1 0-1,4 6 1,-4-8 20,0 0 1,0 0-1,0-1 0,1 1 1,-1-1-1,1 1 1,-1-1-1,1 0 1,0-1-1,0 1 0,0-1 1,0 1-1,0-1 1,0 0-1,0-1 0,0 1 1,0-1-1,0 0 1,1 0-1,4 0 0,-5-1-13,1 1 0,-1-1 0,1 0 0,-1 0 0,1-1 0,-1 1-1,0-1 1,0 0 0,0 0 0,0 0 0,0-1 0,0 1-1,-1-1 1,1 0 0,-1 0 0,0 0 0,1-1 0,-2 1 0,4-5-1,-1 0-25,0-1 1,0 1-1,-1-1 0,0 0 0,-1-1 0,0 1 0,-1 0 0,0-1 0,0 0 0,-1 1 0,0-1 0,-1 0 0,0 0 0,0 1 0,-1-1 0,-2-12 0,2 20-27,0 0 0,0-1 0,0 1 0,0 0 0,0 0-1,-1 0 1,1 0 0,-1 0 0,1 0 0,-1 0 0,0 1 0,0-1 0,1 0 0,-1 1-1,0 0 1,0-1 0,-1 1 0,1 0 0,0 0 0,-4-1 0,2 0-7,0 1 1,0 0-1,0 0 1,-1 1-1,1-1 0,0 1 1,-1 0-1,1 0 1,0 0-1,-7 1 0,-6 0-157,10-3 188,11 0 178,106-20 7,-104 21-190,118-28 42,-106 26-63,1 1 0,-1 1 1,0 0-1,36 4 0,-51-3 33,0 1 0,0-1-1,0 1 1,0 0 0,0 0 0,0 0-1,0 0 1,-1 0 0,1 1-1,0-1 1,-1 1 0,1 0 0,-1 0-1,1 0 1,-1 0 0,0 0 0,0 0-1,3 5 1,-3-4 30,-1 0 1,0 0-1,0 0 1,0 0-1,0 0 1,0 0-1,-1 1 1,1-1-1,-1 0 1,0 0-1,0 1 1,0-1-1,-1 0 1,1 1-1,-1-1 1,0 0-1,-2 6 0,-17 43 302,-34 66 0,37-84-179,8-17-91,5-10 62,1-1 1,0 1-1,0 0 1,-2 7-1,5-14-129,0 1-1,0-1 1,0 0-1,0 0 1,0 0-1,0 0 1,0 0-1,0 0 1,0 0-1,0 0 1,0 0-1,0 1 1,0-1-1,0 0 1,0 0-1,0 0 1,0 0-1,0 0 1,0 0 0,0 0-1,0 0 1,0 0-1,0 1 1,1-1-1,-1 0 1,0 0-1,0 0 1,0 0-1,0 0 1,0 0-1,0 0 1,0 0-1,0 0 1,0 0-1,0 0 1,0 0-1,1 0 1,-1 0-1,0 0 1,0 0 0,0 0-1,0 0 1,0 0-1,0 0 1,0 0-1,0 0 1,0 0-1,1 0 1,-1 0-1,0 0 1,0 0-1,0 0 1,0 0-1,0 0 1,0 0-1,0 0 1,0 0-1,0 0 1,0 0-1,1 0 1,-1 0 0,6-4 65,58-55 253,34-28-341,-77 70-27,2 0 1,42-22 0,-65 38 37,5-1-75,0-1 0,0 1 1,0 0-1,8-2 0,-12 4 67,1 0 1,-1-1-1,0 1 1,0 0-1,0 0 1,0 0-1,0 0 0,1 0 1,-1 1-1,0-1 1,0 0-1,0 0 0,0 1 1,0-1-1,0 1 1,0-1-1,0 1 1,0-1-1,0 1 0,0-1 1,0 1-1,0 0 1,0 0-1,0 0 0,-1-1 1,1 1-1,1 2 1,0 1 9,0 0 0,0 0 1,0 1-1,0-1 0,-1 1 1,0-1-1,0 1 0,1 8 1,-2 43-11,0-12 6,1-31 65,1 1 0,7 24 0,-8-34-19,0 1-1,1-1 0,-1 0 1,1 0-1,0 0 0,1 0 1,-1 0-1,1 0 0,-1-1 0,1 1 1,0-1-1,4 4 0,-4-6-11,0 1 0,-1-1 0,1 0-1,0 0 1,0 0 0,0 0-1,-1-1 1,1 1 0,0-1 0,0 1-1,0-1 1,0 0 0,0 0-1,0-1 1,0 1 0,0 0 0,0-1-1,0 0 1,0 0 0,5-2-1,2-1 16,-1 0 0,0-1-1,0 0 1,14-11 0,-19 12 2,1-1 0,-1 1 0,0 0 0,0-1 0,0 0 0,0 0 0,4-10 0,3-27-5612,-5 13-532,-1 17 3837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1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7 799 2656,'-7'1'422,"7"1"645,1-2-972,-1 0 0,1 1 0,-1-1 1,1 0-1,-1 0 0,1 0 0,-1 0 0,0 0 1,1 0-1,-1 1 0,1-1 0,-1 0 0,1-1 0,-1 1 1,1 0-1,-1 0 0,1 0 0,-1 0 0,1 0 1,0-1-1,2 0 170,0-1 0,0 0 0,0 0 0,0 0 0,0 0 0,0-1 0,-1 1 0,4-5 0,19-29 993,-18 24-885,16-25 379,2 2 0,37-43 0,-29 49-512,0 0 1,2 2 0,54-31 0,52-41 225,-112 75-185,-2-2 1,0 0 0,-1-2-1,41-59 1,-53 66-152,0-1 0,-1-1 0,-2-1 0,10-25 1,-21 49-135,0 0 0,0-1 0,1 1 0,-1 0 0,0-1 0,0 1 0,0 0 0,0-1 0,0 1 0,0-1 0,0 1 0,0 0 0,0-1 0,0 1 0,0 0 0,0-1 0,0 1 0,0-1 0,0 1 0,0 0 0,0-1 0,-1 0 0,-5 4-109,-10 14 35,-42 65-247,-41 48 309,84-113 75,1 0 0,1 0 0,0 1 0,1 1 0,-9 20 0,17-31-25,1 0 1,0 0 0,0 1 0,1-1 0,0 1 0,1-1 0,0 1 0,0-1-1,1 1 1,0 0 0,0 0 0,1-1 0,1 1 0,-1-1 0,5 13 0,-4-14 48,1 1 0,1 0 0,0-1 0,0 0 0,0 0 1,1 0-1,0 0 0,0-1 0,12 12 0,-14-16-23,0 1 0,0 0 0,1-1 0,-1 0 0,1 1 0,0-1 0,-1-1 0,1 1 0,0-1 0,0 1 0,0-1 0,0 0 0,1 0-1,-1-1 1,0 1 0,0-1 0,0 0 0,1 0 0,-1-1 0,8-1 0,-2-1 10,1-1-1,-1 0 1,0 0 0,-1-1-1,1-1 1,-1 1 0,14-12-1,3-6 15,24-27-1,6-6-146,-19 25-81,-37 31 138,0 0-1,0 0 1,-1 0 0,1 0-1,0 0 1,0 1-1,0-1 1,0 0-1,0 0 1,0 0-1,0 0 1,0 0-1,0 0 1,0 0-1,0 1 1,0-1 0,0 0-1,0 0 1,0 0-1,0 0 1,0 0-1,1 0 1,-1 1-1,0-1 1,0 0-1,0 0 1,0 0-1,0 0 1,0 0-1,0 0 1,0 0 0,0 0-1,0 0 1,0 0-1,1 1 1,-1-1-1,0 0 1,0 0-1,0 0 1,0 0-1,0 0 1,0 0-1,0 0 1,0 0 0,1 0-1,-1 0 1,0 0-1,0 0 1,0 0-1,0 0 1,0 0-1,0 0 1,1 0-1,-1 0 1,0 0-1,0 0 1,0 0-1,0 0 1,0 0 0,0 0-1,0 0 1,1 0-1,-1-1 1,0 1-1,-3 13-27,3-10 3,-1 3 33,-14 94 280,13-82-218,1 0-1,2 0 1,2 28 0,-1-36 6,-1-1 19,0 1-1,1-1 0,0 0 0,1 0 0,0 0 1,5 11-1,-7-19-66,-1 0 1,1 0-1,0 0 1,-1 0-1,1 0 1,0 0 0,0 0-1,0 0 1,0-1-1,0 1 1,0 0-1,0-1 1,0 1-1,0 0 1,0-1-1,0 1 1,0-1 0,0 0-1,0 1 1,0-1-1,1 0 1,-1 0-1,0 1 1,0-1-1,0 0 1,1 0-1,-1 0 1,0-1 0,0 1-1,2 0 1,3-2 53,0 0 0,0 0 0,-1 0 0,10-6 1,-9 5-80,9-6 33,0 0 0,20-16 0,5-5 13,19-11 87,110-67-233,-167 107 89,0 0-1,-1 0 1,1 0 0,0 0 0,-1 1-1,1-1 1,0 1 0,0-1-1,0 1 1,0 0 0,-1-1 0,4 1-1,-5 0 10,1 1-1,-1-1 0,0 0 0,1 0 0,-1 0 1,0 0-1,1 0 0,-1 1 0,0-1 1,1 0-1,-1 0 0,0 0 0,0 1 0,1-1 1,-1 0-1,0 1 0,0-1 0,0 0 1,0 0-1,1 1 0,-1-1 0,0 0 1,0 1-1,0-1 0,0 1 0,0 0-2,1 1 0,-1-1 0,0 1 0,-1-1 0,1 1 0,0-1 0,0 0 0,-1 1 0,0 1 0,-8 21 91,-1-1 0,-20 33 0,13-25 159,14-21 221,7-12-193,13-16-24,-12 13-153,4-4-120,60-55-105,-61 57 84,0 1-1,1 0 1,0 0 0,1 1 0,-1 0 0,16-6 0,-24 11 36,0 0 1,0 0 0,0-1 0,-1 1 0,1 0-1,0 0 1,0 0 0,0 0 0,0 0 0,0 0-1,0 0 1,-1 0 0,1 1 0,0-1 0,0 0-1,0 0 1,0 1 0,-1-1 0,1 0 0,0 1-1,0-1 1,0 2 0,1-1-5,-1 0 0,0 0 0,0 1 0,0-1 0,0 1 0,0-1 0,0 1 0,-1-1 0,1 1 0,0 2 0,1 3-22,-1 0 0,0 1 0,0-1 0,0 9 0,-1 59 86,0-72-25,0-1 1,0 1-1,1 0 0,-1-1 1,1 1-1,0-1 1,0 1-1,-1-1 1,2 0-1,-1 1 1,0-1-1,0 0 0,1 0 1,-1 0-1,1 0 1,0 0-1,0 0 1,-1 0-1,1 0 0,0-1 1,1 1-1,-1-1 1,0 1-1,0-1 1,1 0-1,-1 0 1,0 0-1,1 0 0,-1 0 1,1-1-1,-1 1 1,1-1-1,0 0 1,-1 0-1,1 0 0,-1 0 1,5 0-1,11-5-21,-1 0 0,0 0 0,0-2 0,26-14 0,-17 9 4,35-17 135,-1-2-1,89-63 1,-110 57-312,-69 97-645,14-23 792,2 1 0,2 0 0,-10 52 0,21-86 51,1 1 1,-1-1-1,1 1 0,0 7 0,0-11-8,0 0-1,1 0 0,-1-1 1,0 1-1,0 0 1,0 0-1,0 0 0,1 0 1,-1 0-1,0 0 1,1-1-1,-1 1 0,1 0 1,-1 0-1,1 0 1,-1-1-1,1 1 0,-1 0 1,1-1-1,0 1 0,0 0 1,-1-1-1,1 1 1,0-1-1,0 1 0,-1-1 1,1 0-1,0 1 1,1-1-1,1 0 15,-1 0 0,0 0 0,1 0 1,-1-1-1,1 1 0,-1-1 0,0 1 0,1-1 0,-1 0 0,0 0 1,0 0-1,0-1 0,0 1 0,0 0 0,3-3 0,3-3-3,1 0-1,7-10 1,2-4 11,-2-1 1,23-39 0,-24 37-103,0 1-1,29-34 1,-26 41-403,-18 16 453,0 1-1,0-1 1,0 1-1,0-1 1,0 0 0,0 1-1,0-1 1,0 1-1,0-1 1,0 1 0,0-1-1,0 0 1,0 1-1,0-1 1,0 1 0,-1-1-1,1 1 1,0-1-1,0 0 1,-1 1 0,0 2-1,-16 104-302,14-79 350,3 53 0,1-35 68,-1-44-83,0 0 1,0 1 0,1-1-1,-1 0 1,1 1 0,-1-1-1,1 0 1,0 0-1,0 0 1,2 4 0,-3-5-6,1 0-1,-1-1 1,1 1 0,0 0 0,-1 0 0,1-1 0,0 1 0,-1 0 0,1-1-1,0 1 1,0-1 0,0 1 0,-1-1 0,1 0 0,0 1 0,0-1 0,0 0-1,0 1 1,0-1 0,0 0 0,0 0 0,0 0 0,0 0 0,0 0 0,0 0-1,2 0 1,1-1 27,0-1-1,1 1 0,-1-1 0,0 1 1,0-1-1,0-1 0,0 1 1,-1 0-1,7-6 0,2-3 20,14-16 0,-5 4-81,80-70 80,-47 45-58,-52 47-8,5-6-51,1 0 0,1 0 0,0 0 0,0 1 0,11-5 0,-20 11 49,0-1 0,1 1 0,-1 0 1,1-1-1,-1 1 0,1 0 0,-1 0 0,1 0 1,-1-1-1,1 1 0,-1 0 0,1 0 0,-1 0 0,1 0 1,-1 0-1,1 0 0,-1 0 0,1 0 0,-1 0 0,1 0 1,-1 0-1,1 1 0,-1-1 0,1 0 0,-1 0 0,1 0 1,-1 1-1,1-1 0,-1 0 0,1 1 0,-1-1 0,0 0 1,1 1-1,-1-1 0,1 0 0,-1 1 0,0-1 0,0 1 1,1-1-1,-1 0 0,0 1 0,0-1 0,1 1 0,-1-1 1,0 1-1,0-1 0,0 1 0,0-1 0,0 2 0,1 3-42,-1-1-1,0 1 0,0 0 0,-2 7 0,1-4 33,-21 138-26,21-136 14,0-2 114,1-1-1,-1 1 1,1 0-1,2 12 1,-2-18-71,0-1 0,0 0 1,1 1-1,-1-1 0,0 0 1,1 1-1,-1-1 0,1 0 0,0 0 1,-1 1-1,1-1 0,0 0 1,0 0-1,0 0 0,-1 0 1,1 0-1,0 0 0,0 0 1,1-1-1,-1 1 0,0 0 1,0 0-1,0-1 0,0 1 0,1-1 1,-1 1-1,0-1 0,1 0 1,-1 1-1,0-1 0,1 0 1,-1 0-1,2 0 0,5 0 30,-1-1 1,0 0-1,0 0 0,1-1 0,-1 0 0,0 0 1,0-1-1,-1 0 0,1 0 0,-1-1 0,11-6 0,-10 5-21,0-1 0,-1 1 0,0-1-1,0 0 1,0 0 0,-1-1-1,1 1 1,-2-1 0,8-13 0,-10 16-39,0-1 0,-1 1-1,1-1 1,-1 0 0,2-6 0,-2-35 11,-2 39 5,-3-12-107,4 14 145,0 4-34,0 0 0,0 0-1,0 0 1,-1 0 0,1 0 0,0 0 0,-1 0 0,1 0-1,-1 0 1,1 0 0,-1 0 0,0 0 0,1 0 0,-1 0-1,0 1 1,0-1 0,0 0 0,1 0 0,-1 1 0,-2-2-1,-7-8-30,5 4 37,-1-1-1,0 1 1,0 0 0,-9-7-1,4 7-55,0-1-1,-1 2 0,0-1 1,0 2-1,0 0 0,0 0 1,-26-4-1,34 8 41,-26-2 30,29 3-35,0-1 1,-1 0 0,1 0-1,-1 1 1,1-1-1,0 1 1,-1-1-1,1 1 1,0 0-1,0-1 1,0 1-1,-1 0 1,1 0-1,0 0 1,0 0-1,0 0 1,-1 1-1,2-1 9,-1-1 0,1 0-1,0 1 1,0-1 0,0 0-1,0 0 1,-1 1 0,1-1 0,0 0-1,0 1 1,0-1 0,0 0-1,0 1 1,0-1 0,0 0-1,0 1 1,0-1 0,0 1 0,0-1-1,0 0 1,0 1 0,0-1-1,0 0 1,0 1 0,0-1-1,0 0 1,1 1 0,-1-1 0,0 0-1,0 0 1,0 1 0,1-1-1,-1 0 1,1 1 0,14 7-6,20 0-16,-7-7 108,0-1 0,-1-2 0,47-8 0,-50 6-37,-1-2-1,0-1 0,24-9 1,62-35-204,-44 20 96,-58 30-14,-7 4-68,-8 12-145,4-9 240,-12 19 44,8-12 4,0 0-1,-9 20 0,8-10-15,1 0-1,-6 30 0,11-40 48,1 1-1,1 0 1,0 0-1,1-1 1,2 20 0,-2-32-8,0 0 0,0 0 0,0-1 0,0 1 0,0 0 0,0-1 0,1 1 0,-1 0 0,0-1 0,0 1 0,1 0 0,-1-1 0,0 1 0,1-1 0,-1 1 0,0 0 0,1-1 0,-1 1 0,1-1 0,0 1 0,0-1-8,-1 0-1,1 0 1,-1 1 0,1-1 0,-1 0-1,0 0 1,1 0 0,-1-1 0,1 1 0,-1 0-1,1 0 1,-1 0 0,1 0 0,-1 0-1,1-1 1,-1 1 0,1 0 0,-1 0 0,0-1-1,1 1 1,0-1 0,3-2 76,0-1 1,0-1 0,6-7-1,-7 8-44,38-52 134,-22 29-174,2 0 0,41-42 1,-47 55-46,-10 8-39,0 1 0,1 0-1,-1 0 1,1 1 0,0 0-1,0 0 1,8-4 0,-14 8 69,0 0 1,0 0 0,1 0 0,-1 0-1,0 0 1,0 0 0,1 0 0,-1 0-1,0-1 1,1 1 0,-1 0 0,0 0-1,0 0 1,1 1 0,-1-1 0,0 0-1,0 0 1,1 0 0,-1 0 0,0 0-1,1 0 1,-1 0 0,0 0-1,0 0 1,0 1 0,1-1 0,-1 0-1,0 0 1,0 0 0,0 0 0,1 1-1,-1-1 1,0 0 0,0 0 0,0 1-1,0-1 1,1 0 0,-1 0 0,0 1-1,0-1 1,0 0 0,0 0 0,0 1-1,0-1 1,0 0 0,0 0 0,0 1-1,0-1 1,0 0 0,0 1 0,0-1-1,0 0 1,0 1 0,-3 19-122,2-16 127,-4 18-67,1 1 0,-1 38 0,5-55 97,0 1 0,0 0 0,1-1 0,0 1 0,0 0 0,1-1 0,-1 1 0,2-1 0,-1 0 0,0 0 0,1 0 0,1 0 0,-1 0 0,5 5 0,-6-9-4,0 0-1,0 0 1,1 0 0,-1 0-1,1 0 1,-1-1-1,1 1 1,0-1 0,0 0-1,0 0 1,0 0-1,-1 0 1,1 0 0,0-1-1,1 1 1,-1-1-1,0 0 1,0 0 0,0 0-1,0 0 1,0-1-1,4 0 1,3-1 26,-1-1 0,0 0 0,0 0 0,0-1 0,16-8 0,-7 1 3,-1-1 1,-1 0-1,15-16 1,43-46 4,-14 13-58,-45 45 2,-11 12-65,0 0-1,0 0 1,0 0-1,0 0 0,1 1 1,5-4-1,-10 7 59,0 0-1,1 0 1,-1 0-1,0 0 0,0 0 1,0-1-1,1 1 1,-1 0-1,0 0 0,0 0 1,1 0-1,-1 0 1,0 0-1,0 0 0,1 0 1,-1 0-1,0 0 1,0 0-1,0 0 0,1 0 1,-1 0-1,0 0 1,0 1-1,1-1 1,-1 0-1,0 0 0,0 0 1,0 0-1,1 0 1,-1 0-1,0 1 0,0-1 1,0 0-1,0 0 1,1 0-1,-1 1 0,0-1 1,0 0-1,0 0 1,0 0-1,0 1 1,0-1-1,0 0 0,1 0 1,-1 0-1,0 1 1,0-1-1,0 0 0,0 0 1,0 1-1,0-1 1,0 0-1,0 0 0,0 1 1,0-1-1,-1 0 1,0 20-98,-1-13 76,0 18 0,-2 0-1,-2-1 1,-9 31 0,-32 69 330,40-108-315,-9 16 328,16-31-291,-1 0 0,1 0 0,-1 0 1,1 0-1,-1 0 0,0 0 0,0 0 0,0 0 0,1 0 0,-1 0 0,0-1 0,0 1 0,0 0 0,0-1 0,0 1 0,0-1 0,0 1 0,0-1 0,-1 0 0,1 1 0,0-1 0,0 0 0,-2 1 0,3-2-18,-1 1-1,1 0 1,-1 0-1,1 0 1,-1 0 0,1-1-1,-1 1 1,1 0 0,-1-1-1,1 1 1,0 0-1,-1-1 1,1 1 0,-1 0-1,1-1 1,0 1 0,0-1-1,-1 1 1,1 0-1,0-1 1,0 1 0,-1-1-1,1 1 1,0-2-1,-2-14 87,1 8-58,0-5-25,2-27 0,0 7 98,1-5-206,-1 36 82,-1 0 0,1-1 0,-1 1 0,1-1 1,0 1-1,0 0 0,0 0 0,0-1 0,0 1 1,0 0-1,1 0 0,-1 0 0,3-2 0,-3 3 8,-1 1 0,1 0 0,0-1 0,0 1-1,0 0 1,-1 0 0,1 0 0,0 0 0,0 0-1,0 0 1,-1 0 0,1 0 0,0 0 0,0 0 0,0 0-1,-1 0 1,1 0 0,0 1 0,0-1 0,0 0-1,-1 0 1,1 1 0,0-1 0,-1 1 0,1-1 0,0 1-1,-1-1 1,1 1 0,0 0 0,21 21-111,-21-21 121,-1-1 3,13 16 43,19 16 1,-28-29-41,0 1 0,1-1 0,-1 0 0,0 0 1,1-1-1,0 1 0,-1-1 0,1 0 0,0 0 0,8 1 1,10-1 50,0-1 1,1-1 0,39-5 0,-32 2-75,24-3-17,-56 3-459,-7-3-1669,0 4 581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16.89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16 832,'3'3'682,"1"1"0,0-2 1,0 1-1,0 0 0,7 3 1,-5-4-601,0 1 0,0-1 1,0 0-1,1 0 1,-1-1-1,1 1 0,-1-2 1,1 1-1,-1-1 1,1 0-1,11-1 0,-3-1 18,0 1-1,0 1 1,17 1-1,4 0-17,-3-1-129,-2-1 27,-1 2 1,44 6-1,-55-4 41,0-1 0,-1-1 1,1-1-1,0 0 0,29-6 1,-39 5 71,0 1-1,14 0 1,-13 0 49,-1 0 0,14-2 0,13-4 37,-13 1-131,1 1 1,0 2-1,41-1 1,96 5-54,-88-3 165,-24-2-20,-32 2 43,0 0-1,18 2 1,4 1 79,38-2 1,-24-1-111,-20-2-79,-25 2-28,1 0-1,-1 0 0,10 2 1,102-1 0,-8 1-10,-58 0 54,-32-1-25,23 2 1,48 1 362,-80-1-410,-1-2 0,1 0 0,-1 0 0,0-1-1,14-3 1,67-7 191,-88 10-191,0 1 0,0 0 0,1 0 0,5 1 0,20-1 85,-4-4 92,-10 1 172,0 0 0,0 2 0,31 0 1,-6 1 864,-22-1-889,24-1 74,-38 2-308,0 0 0,1 0-1,-1 0 1,6-2 0,-7 1-98,0 0-1,0 1 1,0 0 0,0-1 0,8 2-1,4 2 138,0-2 0,21-1 0,-27 0-236,-2 2-810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2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49 5984,'-49'-37'2688,"19"37"-2336,20 0 448,5 0-512,1-3 320,8 3-352,-4-4-416,10 4 64,-2-5-352,5 10 288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2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32 6560,'-16'-7'2976,"82"-1"-2592,-8 3 992,10 10-832,49-10 768,1 2-768,34-6-128,-4 9-256,0 0 96,-22 5-160,-9-5-672,-18 4 320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4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15 799 3488,'-15'-4'3870,"27"-1"-1740,78-56 1729,-42 26-2993,110-71 419,-64 47-925,9-6-158,-83 51-184,-2-1 0,0 0 1,20-23-1,-23 22 28,-1-2-1,0 0 1,-2-1 0,0 0-1,-1 0 1,14-34 0,-16 30-21,22-66 304,-27 75-312,-1 1 1,0-1 0,0 0 0,-1-20-1,-1 33-35,-1 0-1,0 0 0,0 1 0,0-1 0,0 0 0,0 0 0,0 1 0,0-1 0,0 0 0,-1 0 0,1 0 0,0 1 0,0-1 1,-1 0-1,1 1 0,0-1 0,-1 0 0,1 1 0,-1-1 0,1 0 0,-1 1 0,1-1 0,-2 0 0,2 1 8,-1 0 0,0 0 0,1 0-1,-1 0 1,0 0 0,0 0 0,1 0-1,-1 0 1,0 0 0,1 0 0,-1 1 0,0-1-1,1 0 1,-1 0 0,1 1 0,-1-1-1,0 1 1,1-1 0,-1 0 0,0 1-1,-4 4-11,0 0-1,1-1 1,-8 11 0,-6 11-34,-17 37 0,-2 3 32,-54 94-146,85-151 208,1 0 1,0 1-1,1-1 0,0 1 1,1 0-1,0 0 0,-2 14 0,4-20 7,1-1-1,-1 1 1,1-1-1,0 1 1,0-1-1,1 1 1,-1-1-1,1 1 1,-1-1-1,1 1 1,0-1-1,0 0 1,0 0-1,1 1 1,-1-1-1,1 0 1,0 0-1,0 0 1,0-1-1,0 1 1,1 0-1,-1-1 1,1 1-1,-1-1 1,5 3-1,-3-2 35,1-1 0,0 0-1,-1 0 1,1-1 0,0 1-1,0-1 1,0 0 0,0 0-1,0-1 1,0 1 0,0-1-1,0 0 1,0 0 0,1-1-1,-1 0 1,0 0 0,9-3-1,4-2 42,1-2 0,-1 0 0,20-13-1,-32 18-33,108-60-149,-98 50-18,-14 12-82,-10 9-113,1 1 243,-1 1-1,1 0 1,1 0-1,0 1 1,1 0-1,0 0 1,0 0-1,1 0 1,1 1 0,0 0-1,0 0 1,0 12-1,2-21 83,1-1-1,0 1 1,0 0-1,0 0 1,0-1-1,0 1 1,1 0-1,-1 0 1,1-1-1,0 1 1,0-1-1,0 1 1,0 0-1,0-1 1,2 3-1,-2-4-9,-1 0 0,1 0 0,0-1 0,0 1 0,0 0 0,0 0 0,0-1 0,0 1 0,0-1 0,0 1-1,0-1 1,0 1 0,0-1 0,0 0 0,2 1 0,0-1 4,-1 0 0,1 0 0,-1 0 0,1 0 0,-1-1 0,0 1 0,1-1 0,-1 1 0,5-3 0,110-54 717,9-4-942,-101 51 169,-12 4-90,0 1-1,0 1 0,22-6 1,-34 10 102,-1 0 1,0 0 0,1 0 0,-1 0-1,1 0 1,-1 0 0,0 0 0,1 0-1,-1 0 1,1 0 0,-1 0 0,0 0 0,1 0-1,-1 0 1,1 0 0,-1 0 0,0 0-1,1 0 1,-1 1 0,1-1 0,-1 0-1,0 0 1,1 0 0,-1 1 0,0-1-1,0 0 1,1 1 0,-1-1 0,0 0-1,1 0 1,-1 1 0,0-1 0,0 1-1,0-1 1,1 0 0,-1 1 0,0 0-1,-1 14-116,0-12 86,-4 17-1,-1 0-1,-15 33 1,-24 38 175,38-77-120,-30 49 47,-1-3-1,-53 63 0,-6 9-91,47-55 155,-37 50 365,80-118-428,0 0-1,0 0 1,-1-1 0,0 0-1,0-1 1,-1 0 0,-18 11-1,24-16-39,-1 0 0,1 0-1,-1 0 1,0-1-1,0 1 1,0-1 0,0 0-1,0 0 1,0-1-1,0 1 1,0-1 0,0 0-1,0 0 1,0 0 0,0-1-1,0 1 1,0-1-1,0 0 1,0 0 0,0 0-1,-5-3 1,4 1 4,-1-1 0,1 1 0,0-1 1,0-1-1,0 1 0,0-1 0,1 1 1,0-1-1,0-1 0,0 1 0,0-1 0,-4-9 1,5 8-15,0 0-1,0-1 1,0 1 0,1-1 0,0 0 0,0 1 0,1-1 0,0 0 0,0 0-1,1 0 1,0 0 0,1 0 0,0 0 0,0 0 0,4-15 0,-2 14-22,1 1 0,0-1 0,0 1 0,0 0 0,1 0 0,0 0 0,1 1 0,0 0 1,0 0-1,0 0 0,1 1 0,0 0 0,13-9 0,-5 5 5,-1 1 0,2 0 0,-1 1 1,28-9-1,18-1 181,88-14 1,-111 27-686,0 2-1,0 1 1,64 5-1,-71 1-3502,-3 4 1120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7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95 457 3488,'1'-4'389,"5"-11"886,-6 14-1225,0 1 0,0 0 0,0-1 1,0 1-1,0 0 0,1 0 0,-1-1 0,0 1 1,0 0-1,0 0 0,1-1 0,-1 1 0,0 0 1,0 0-1,0 0 0,1-1 0,-1 1 1,0 0-1,0 0 0,1 0 0,-1 0 0,0 0 1,1-1-1,-1 1 0,0 0 0,0 0 0,1 0 1,-1 0-1,0 0 0,1 0 0,-1 0 1,0 0-1,1 0 0,2 2 2579,-3 3-1829,-1 1-636,1 1-1,-1 0 1,0-1 0,-1 1 0,0 0 0,0-1 0,-3 7 0,-25 45 654,20-41-459,-11 28 1,11-15 25,0 0 1,-7 49 0,17-74-263,0 0-1,0-1 1,0 1 0,0 0-1,0 0 1,1 0-1,0-1 1,2 6 0,-3-9-69,0 0 0,1 0 1,-1 0-1,1 0 0,-1 0 1,1 0-1,-1 0 0,1 0 1,0 0-1,0-1 0,-1 1 0,1 0 1,0 0-1,0-1 0,0 1 1,0 0-1,1 0 0,-1-1-11,0 0 1,0 1-1,0-1 0,0 0 0,0 0 0,1 0 0,-1 0 0,0-1 0,0 1 0,0 0 0,0 0 0,0-1 0,0 1 1,0-1-1,0 1 0,0-1 0,0 1 0,0-1 0,0 1 0,0-1 0,1-1 0,47-42 764,-10 7-622,123-84 207,-69 53-352,-77 56-91,-1 0 1,0-1-1,16-20 0,-28 31 11,-3 1 27,0 1 1,0 0-1,1 0 0,-1 0 0,0 0 0,0-1 0,1 1 0,-1 0 0,0 0 1,0 0-1,0-1 0,0 1 0,1 0 0,-1 0 0,0-1 0,0 1 0,0 0 1,0-1-1,0 1 0,0 0 0,0 0 0,1-1 0,-1 1 0,0 0 0,0-1 1,0 1-1,0 0 0,0 0 0,-1-1 0,1 1 0,0 0 0,0-1 1,0 1-1,0-1 0,-3 2-217,-9 7 202,0 1 0,1-1 0,0 2-1,1 0 1,0 0 0,0 1 0,-13 19-1,18-22 55,0 0 0,1 0-1,0 0 1,0 0 0,1 1-1,0-1 1,0 1 0,1 0-1,0 0 1,1 0 0,0 0-1,0 0 1,2 13 0,-1-19 19,0-1 0,0 1 0,1 0 0,-1 0 0,1 0 0,0 0 0,0-1 0,0 1 0,0 0 0,1-1 0,-1 1 0,1-1 0,-1 1 0,1-1 0,0 0 0,0 0 0,0 1 0,0-2 0,0 1 0,0 0 0,1 0 0,-1-1 0,1 1 1,-1-1-1,1 1 0,2 0 0,0-1 33,0 0 0,0 0 0,0 0 1,0-1-1,0 0 0,1 0 0,-1 0 0,0-1 1,0 1-1,0-1 0,0 0 0,0-1 1,-1 1-1,8-4 0,22-12 32,0-1 1,-1-2-1,35-29 1,-31 22-156,69-39 0,-103 65 14,19-8-148,-22 9 172,1-1 0,-1 1 0,0 0 1,1 0-1,-1 0 0,0 0 0,1-1 0,-1 1 0,1 0 1,-1 0-1,0 0 0,1 0 0,-1 0 0,1 0 0,-1 0 0,0 0 1,1 0-1,-1 0 0,1 0 0,-1 0 0,0 0 0,1 1 1,-1-1-1,1 0 0,-1 0 0,0 0 0,1 0 0,-1 1 0,0-1 1,1 0-1,-1 0 0,0 1 0,0-1 0,1 0 0,-1 1 1,0-1-1,0 0 0,1 1 0,-1-1 0,0 0 0,0 1 0,0-1 1,0 1-1,1-1 0,-1 0 0,0 1 0,0 0 0,-1 5 50,0 0 0,0 0 0,-1 1-1,1-1 1,-1 0 0,-3 6-1,-2 5 139,-65 191 449,67-192-332,11-28 421,2-6-580,1 0 0,14-20 0,-8 19-167,1 2 1,0 0-1,1 1 0,1 1 0,1 0 0,0 1 0,0 1 0,38-18 1,-52 29-25,1 0 0,-1 0 1,0 0-1,0 1 1,10-2-1,-14 3 40,0 0-1,0-1 0,0 1 0,0 0 1,0 0-1,0 0 0,0 0 1,0 1-1,0-1 0,0 0 1,0 0-1,0 1 0,0-1 1,0 0-1,0 1 0,0-1 1,0 1-1,0-1 0,0 1 1,-1 0-1,1-1 0,0 1 1,0 0-1,-1 0 0,1-1 1,0 1-1,-1 0 0,1 0 0,-1 0 1,1 0-1,-1 0 0,1 0 1,-1 0-1,0 0 0,0 0 1,1 1-1,0 5-4,-1 0 0,0-1-1,0 1 1,-2 8 0,1 22-62,1-6 40,0-22 99,0 0 0,0 0 1,1 0-1,0 0 1,3 12-1,-3-19-38,-1 0-1,1-1 0,0 1 1,-1 0-1,1-1 1,0 1-1,0-1 0,0 0 1,0 1-1,1-1 0,-1 0 1,0 1-1,0-1 1,1 0-1,-1 0 0,1 0 1,-1 0-1,1 0 1,-1-1-1,1 1 0,-1 0 1,1-1-1,0 1 0,-1-1 1,1 1-1,0-1 1,0 0-1,-1 0 0,1 0 1,0 0-1,0 0 1,-1 0-1,4-1 0,5-1 20,0 0-1,0 0 0,0-1 1,-1-1-1,1 1 1,11-8-1,54-35 21,-24 13-53,-36 23 1,25-22-1,-5 3 13,-26 19-89,-6 6-3,-2 6-142,-1-2 154,-5 0 48,5 0 11,-1 0 0,0 0 0,0 0 0,0 1 0,0-1 0,1 0 0,-1 0 0,0 1 0,0-1-1,1 1 1,-1-1 0,0 0 0,0 1 0,1 0 0,-1-1 0,1 1 0,-1-1 0,0 1 0,1 0 0,-1-1 0,1 1-1,-1 0 1,0 1 0,0 0-14,-3 2-49,4-3 81,-1-1 1,1 1-1,-1-1 0,1 1 1,-1-1-1,1 0 1,-1 1-1,0-1 1,1 0-1,-1 0 1,0 1-1,1-1 1,-1 0-1,-1 0 1,5-2 7,-1 1 1,0-1-1,1-1 1,-1 1-1,0 0 1,0-1-1,0 1 1,2-5-1,17-19 104,6-4-80,-2-2 1,-1 0 0,29-54-1,39-90 127,-63 117-194,-23 47-28,3-4-45,-2 0 0,1-1 0,-2 1-1,9-35 1,-15 50 71,0 0-1,1 0 0,-1 0 1,0 1-1,0-1 0,0 0 1,0 0-1,0 0 0,0 0 1,0 0-1,-1 1 0,1-1 1,0 0-1,0 0 0,-1 0 1,1 1-1,0-1 0,-1-1 1,0 2 7,1-1 0,-1 1 1,1 0-1,0 0 0,-1 0 1,1-1-1,-1 1 0,1 0 0,-1 0 1,1 0-1,-1 0 0,1 0 1,-1 0-1,1 0 0,-1 0 0,1 0 1,0 0-1,-1 0 0,1 0 1,-1 0-1,1 1 0,-1-1 1,0 0-1,-2 2-15,-1 0 0,1 0 0,0 0 0,0 0 1,-1 1-1,2-1 0,-4 4 0,-6 9 21,0-1-1,1 2 1,0 0 0,-10 22-1,-28 73-132,34-75 49,-73 217-1,83-235 97,1 0 0,1 0 0,-1 25 0,3-30 45,1-1 1,1 0-1,0 0 0,1 0 1,0 0-1,4 13 1,-6-23-30,1-1 1,-1 1-1,1-1 1,-1 1-1,1-1 0,0 1 1,-1-1-1,1 0 0,0 1 1,0-1-1,0 0 1,0 1-1,0-1 0,0 0 1,0 0-1,0 0 0,1 0 1,-1 0-1,0 0 1,1-1-1,-1 1 0,1 0 1,-1-1-1,1 1 1,-1-1-1,1 1 0,-1-1 1,1 0-1,-1 1 0,1-1 1,0 0-1,-1 0 1,1 0-1,-1 0 0,1-1 1,-1 1-1,3-1 1,5-2 65,0-1 0,0 1 0,-1-2 1,1 1-1,9-9 0,5-1-1,247-124-354,-257 134 179,-9 6-63,-4 0 123,0-1-1,0 0 1,0 1-1,-1-1 0,1 0 1,-1 1-1,1-1 1,-1 0-1,1 0 1,-2 2-1,-5 12-53,-3 12 40,-8 37-1,16-54 73,1-1-1,-1 1 0,2-1 0,-1 1 1,2 0-1,-1-1 0,4 19 1,-4-26-17,1 0 0,-1 0 0,1 0 0,0-1 0,-1 1 0,1 0 0,0 0 1,0-1-1,0 1 0,0 0 0,0-1 0,1 1 0,-1-1 0,0 0 0,1 1 0,-1-1 1,1 0-1,-1 0 0,1 0 0,0 0 0,0 0 0,-1 0 0,1 0 0,0 0 0,0-1 1,0 1-1,0-1 0,0 0 0,0 1 0,-1-1 0,1 0 0,0 0 0,3 0 0,2-1 20,-1 0 0,1 0 0,-1-1 0,0 0 0,1 0-1,-1 0 1,0-1 0,9-5 0,9-8-1,-1-1 1,29-27-1,3-3-6,-10 13 79,-5 3 2,50-48 1,-50 35-123,-3-1 1,38-60 0,-41 54-28,48-75 54,-65 97-64,-2-1-1,17-45 1,-31 73 26,0 0-1,0 0 0,0 0 1,-1 0-1,1 0 0,-1 0 1,1-1-1,-1 1 0,0 0 1,0 0-1,0 0 0,0-1 1,0 1-1,-1 0 0,0-3 1,1 5 18,0-1 0,-1 0-1,1 1 1,0-1 0,-1 1 0,1-1 0,-1 0 0,1 1 0,-1-1 0,1 1 0,-1-1 0,1 1 0,-1 0 0,1-1 0,-1 1 0,1-1 0,-1 1 0,0 0 0,1 0 0,-1-1 0,0 1 0,1 0-1,-1 0 1,0 0 0,0 0 0,1 0 0,-1 0 0,0 0 0,1 0 0,-1 0 0,0 0 0,1 0 0,-2 0 0,-1 1-1,0 0 0,0 0 0,0 0-1,0 0 1,1 0 0,-1 1 0,-5 2 0,-6 7-39,1 1 0,0 0 0,0 1 0,1 0 0,1 1 0,-15 23 1,-51 98-103,73-127 150,-78 163-96,68-135 144,1 1 0,-14 68 0,24-89 41,1-1-1,1 1 1,0 0 0,1 0 0,1 0 0,0-1 0,1 1 0,5 21 0,-5-33-69,0 0 1,0 1 0,0-1-1,0 0 1,0 0 0,1-1-1,0 1 1,5 6 0,-7-9-137,0 0 0,0 0 0,0 0 0,1 0 0,-1 0 0,0-1 0,0 1 0,0 0 0,1-1 0,-1 1 0,0-1 0,1 1 0,-1-1-1,0 0 1,1 1 0,-1-1 0,1 0 0,-1 0 0,1 0 0,-1 0 0,0 0 0,1 0 0,-1 0 0,1-1 0,-1 1 0,0 0 0,1-1 0,-1 1 0,0-1 0,1 0 0,-1 1 0,2-2 0,15-15-2711,0 1 924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7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17 5728,'-18'-16'2592,"13"19"-2240,1-3 640,8 0-608,-4 5-224,5 3-128,0-1 96,0 10-64,-2-9 544,7 0-352,-7-1-576,7 6 128,-10-1-5216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7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21 6816,'-34'-20'3072,"39"23"-2656,-2 2 960,10-2-832,15 2 288,4-1-512,26-1 32,9 2-224,27-5 0,1 0-64,3 0 288,-7 8-160,-14-4-4128,-11 4 2144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19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39 806 2304,'-38'19'1317,"82"-23"3280,-10-1-3678,-1-2 0,0-2 0,-1-1 0,58-26 0,121-80 481,-8-33-1091,-11-19 177,-190 165-487,20-16 48,-2-1 0,-1-1-1,28-37 1,-42 50-203,-8 9-106,-16 16-40,-119 149-110,79-89 451,-16 23 197,66-85-149,0 0 1,1 1-1,0 1 0,-9 31 0,16-47-46,1 1 0,-1-1 0,1 1 0,0 0 0,-1-1 0,1 1 1,0 0-1,0-1 0,0 1 0,0 0 0,1-1 0,-1 1 0,0 0 0,1-1 0,-1 1 0,1 0 1,-1-1-1,1 1 0,0-1 0,1 3 0,0-2 21,0-1 1,-1 1 0,1-1-1,0 0 1,0 1-1,0-1 1,0 0-1,0 0 1,0 0 0,0-1-1,0 1 1,0 0-1,4 0 1,6 0 171,1 0 1,-1-1-1,1 0 1,17-3-1,-25 2-196,26-3 152,0-1 1,0-1-1,39-14 0,-50 13-146,-1-2 0,1 0 0,-1-1-1,-1-1 1,34-26 0,115-121 117,-133 124-77,195-185-1,-123 119-86,-95 89-11,-3 5-40,0-1 1,-1-1-1,0 1 1,0-1-1,-1-1 1,10-16-1,-16 25 46,0 0-1,0 0 1,0 0-1,1 0 1,-1 0-1,0 0 1,0 0-1,0-1 1,0 1-1,0 0 1,0 0-1,0 0 1,0 0-1,0 0 1,0 0-1,0-1 1,-1 1-1,1 0 1,0 0-1,0 0 1,0 0-1,0 0 1,0 0-1,0 0 1,0 0-1,0-1 1,0 1-1,0 0 1,0 0 0,0 0-1,0 0 1,-1 0-1,1 0 1,0 0-1,0 0 1,0 0-1,0 0 1,0 0-1,0 0 1,0 0-1,0 0 1,-1 0-1,1 0 1,0 0-1,0 0 1,0 0-1,0 0 1,0 0-1,0 0 1,-1 0-1,1 0 1,0 0-1,0 0 1,-12 2-194,-13 6 124,24-8 69,-29 12-12,1 1 0,0 1-1,-52 35 1,62-35 32,1 1-1,1 1 1,0 1 0,1 0 0,-17 24-1,-58 100 234,57-84-93,1-2-30,3-5-37,-46 60-1,49-76 156,14-16 103,0-1-1,-32 30 1,113-108 890,34-36-1478,-97 92 211,0 1 0,1-1-1,7-4 1,-12 8 17,0 1 0,1-1 0,-1 0 1,0 1-1,1-1 0,-1 1 0,0 0 0,1-1 0,-1 1 1,2 0-1,-2 0 7,-1 0 1,0 0-1,1 0 0,-1 0 1,1 0-1,-1 0 1,1 1-1,-1-1 0,0 0 1,1 0-1,-1 0 0,1 1 1,-1-1-1,0 0 1,1 0-1,-1 1 0,0-1 1,1 0-1,-1 1 1,0-1-1,0 0 0,1 1 1,-1-1-1,0 1 0,0-1 1,0 0-1,0 1 1,1-1-1,-1 1 0,0 0 1,3 12-90,-1 1 1,0 22-1,1 0 175,-3-34-58,0 1 0,1-1 0,-1 1 0,1 0 0,0-1 0,0 0 0,0 1 0,0-1 0,0 0 0,0 1 0,1-1 1,-1 0-1,1 0 0,-1 0 0,1 0 0,0 0 0,0 0 0,0-1 0,0 1 0,0-1 0,0 1 0,1-1 0,-1 0 0,0 0 0,1 0 1,-1 0-1,1 0 0,-1 0 0,5 0 0,6 0 85,1 0 1,-1 0 0,0-1 0,22-3-1,-23 2-55,22-4 33,-1-1 0,0-2 0,0-1 0,50-21 0,-73 26-63,-1 1 0,0-2 0,-1 1 0,1-1 0,-1-1 0,0 0 0,0 0 0,-1 0 0,0-1 0,0 0 0,0 0 0,-1-1 1,0 0-1,6-11 0,-7 11-44,0-1 0,0 0 1,-1-1-1,-1 1 0,1-1 1,-1 1-1,-1-1 0,2-13 1,-4 22 20,0 1 0,0-1 0,0 1 0,0-1 1,0 1-1,0-1 0,0 1 0,0-1 0,0 1 1,0-1-1,-1 1 0,1 0 0,0-1 1,0 1-1,0-1 0,-1 1 0,1-1 0,0 1 1,-1 0-1,1-1 0,0 1 0,-1 0 0,1-1 1,0 1-1,-1 0 0,1 0 0,0-1 0,-1 1 1,1 0-1,-1 0 0,1 0 0,-1-1 0,1 1 1,-1 0-1,1 0 0,-1 0 0,1 0 0,-1 0 1,1 0-1,0 0 0,-1 0 0,1 0 0,-1 0 1,1 0-1,-1 0 0,1 0 0,-1 1 0,1-1 1,-1 0-1,-22 11-227,4 3 160,0 0 0,1 2 0,1 0-1,1 1 1,0 0 0,-23 35 0,36-48 72,0 0 0,1 0 0,-1 1 0,1-1 0,0 1 0,0 0-1,0 0 1,0 0 0,1 0 0,0 0 0,-1 9 0,2-11 17,1-1 0,-1 0 0,0 1 0,1-1 0,-1 1 1,1-1-1,0 0 0,0 0 0,0 1 0,0-1 0,0 0 0,1 0 0,-1 0 0,0 0 0,1 0 0,0-1 0,-1 1 1,1 0-1,0-1 0,0 1 0,0-1 0,0 0 0,0 1 0,0-1 0,0 0 0,4 1 0,5 2 37,1 0-1,-1 0 1,1-1-1,0-1 1,0 0-1,1-1 1,-1 0-1,0 0 1,0-2-1,1 1 1,-1-2-1,0 0 1,0 0-1,0-1 1,0 0-1,-1-1 1,1-1-1,11-5 1,26-18 9,-2-1 0,48-40 0,-47 27-109,-35 29-60,1 1 0,23-17 0,-37 29 101,0 0 0,0 0-1,0 0 1,0 1-1,0-1 1,0 0-1,0 0 1,0 0 0,0 0-1,0 0 1,0 0-1,0 0 1,0 0-1,0 1 1,1-1 0,-1 0-1,0 0 1,0 0-1,0 0 1,0 0-1,0 0 1,0 0 0,0 0-1,0 0 1,0 0-1,0 0 1,0 1-1,0-1 1,0 0 0,0 0-1,1 0 1,-1 0-1,0 0 1,0 0 0,0 0-1,0 0 1,0 0-1,0 0 1,0 0-1,0 0 1,0 0 0,1 0-1,-1 0 1,0 0-1,0 0 1,0 0-1,0 0 1,0 0 0,0 0-1,0 0 1,0 0-1,0 0 1,1 0-1,-1 0 1,0 0 0,0 0-1,0 0 1,0 0-1,0 0 1,0-1 0,0 1-1,0 0 1,0 0-1,0 0 1,0 0-1,1 0 1,-6 13-244,-11 17 178,6-15 74,-26 48 4,33-56 9,0-1-1,1 1 0,-1 0 1,1-1-1,1 1 0,0 0 1,-2 14-1,3-19 5,1-1 0,-1 0 1,0 1-1,0-1 0,1 0 0,-1 1 0,0-1 0,1 0 1,-1 0-1,1 1 0,0-1 0,-1 0 0,1 0 0,0 0 1,0 0-1,0 0 0,0 0 0,0 0 0,0 0 0,0 0 1,0 0-1,0 0 0,0-1 0,1 1 0,-1 0 1,0-1-1,0 1 0,1-1 0,-1 1 0,0-1 0,1 0 1,-1 0-1,0 0 0,1 1 0,2-2 0,6 2 104,1-1 0,-1-1-1,19-3 1,-15 2-19,9-2-45,-1-1 0,0 0 0,0-2-1,29-13 1,80-45-144,-120 59 79,13-8-52,-20 11 44,1 0-1,0 0 0,0 0 1,0 1-1,0-1 0,0 1 1,0 0-1,0 1 1,1-1-1,5 0 0,-10 2 2,0 0 0,0 1-1,-1-1 1,1 0 0,0 1-1,0-1 1,0 1 0,0-1-1,-1 1 1,1-1-1,0 1 1,-1-1 0,1 1-1,0 0 1,-1-1 0,1 1-1,-1 0 1,1 0 0,-1 0-1,1-1 1,-1 1 0,1 0-1,-1 0 1,0 0 0,0 0-1,1 0 1,-1-1 0,0 1-1,0 2 1,3 28-51,-3-31 64,-1 14 65,1 1 33,0-1 0,4 22 0,-3-32-58,0 1-1,0-1 0,0 1 0,1-1 1,0 0-1,0 0 0,0 0 0,0 0 1,1 0-1,-1 0 0,1 0 0,4 3 1,-4-5 1,-1 0 0,2 1 1,-1-1-1,0 0 1,0-1-1,1 1 1,-1-1-1,0 1 0,1-1 1,6 1-1,41 4 267,-41-5-261,18 1 47,46-5 0,-7-4-3492,-50 5 496,25-7 1,-15 1 635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0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9 6560,'-32'-8'2976,"27"13"-2592,5-2 224,8 0-416,-3 2 64,9 4-160,-1-3 576,0 8-384,-13-8-4192,5 8 2112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10 219 6656,'-10'-20'3008,"55"5"-2624,18-5 640,10 7-640,57-15 0,0 8-256,51-7 192,-7 7-192,11-4 608,-28 12-448,4 0-5792,-29 4 2944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3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11 410 2496,'-10'2'2098,"15"2"-268,18 2 492,-10-5-1839,-1-1-1,0 0 0,0-1 1,0-1-1,0 0 0,0 0 0,13-5 1,-3-1 12,1-1 0,32-17 0,-35 16-352,-1-1-1,-1-1 1,0-1-1,-1 0 1,0-1-1,-1-1 1,0 0 0,-2-2-1,0 1 1,13-21-1,-20 26-71,-1 0 0,0 0 0,-1 0 1,-1-1-1,1 1 0,2-17 0,-6 25-77,-1 0 0,1 0 1,-1-1-1,1 1 0,-1 0 0,0-1 1,-1 1-1,1 0 0,-1-1 0,1 1 1,-1 0-1,0 0 0,0-1 0,0 1 0,-1 0 1,1 0-1,-1 0 0,1 0 0,-1 1 1,0-1-1,0 0 0,0 1 0,-1-1 1,1 1-1,-1 0 0,1 0 0,-1 0 1,-5-3-1,4 3-24,-1 0 0,1 1 0,-1-1 0,1 1 0,-1 0 0,0 0 0,0 1 0,0-1 0,1 1 0,-1 0 0,0 0 0,-9 2 0,3 0-31,0 1-1,1 0 0,0 0 0,-15 7 0,15-4 36,0 0-1,0 1 0,1-1 1,0 2-1,0-1 1,1 1-1,0 1 1,0 0-1,1 0 0,0 0 1,0 1-1,-7 14 1,3 0 6,0 0 1,1 1-1,2 1 1,-7 31 0,11-43 40,2 1 1,0-1-1,1 1 1,0 0-1,2 23 1,0-32 18,-1-1 0,1 1 0,1-1 1,-1 1-1,1-1 0,-1 1 0,1-1 1,1 0-1,-1 0 0,1 0 0,0 0 0,0-1 1,1 1-1,-1-1 0,1 0 0,0 0 1,8 7-1,-3-5 116,0-1 0,1 0 1,-1-1-1,1 0 0,0 0 0,0-1 1,0-1-1,1 1 0,-1-2 0,0 1 1,1-1-1,18-1 0,-15-1-58,0-1 1,0 0-1,0-1 0,0-1 0,-1 0 0,1 0 0,-1-1 1,0-1-1,15-9 0,-8 1-43,0 0-1,32-31 0,28-40-14,-38 37-18,56-61-39,-74 85-40,1 1 0,35-26 0,-39 38 52,-21 11 13,1 0 0,-1 0 0,1-1-1,-1 1 1,0 0 0,1 0 0,-1 0 0,1-1-1,-1 1 1,1 0 0,-1 0 0,1 0 0,-1 0-1,1 0 1,-1 0 0,1 0 0,-1 0 0,1 0 0,-1 0-1,1 1 1,-1-1 0,1 0 0,-1 0 0,0 0-1,1 0 1,-1 1 0,1-1 0,-1 0 0,0 0 0,1 1-1,-1-1 1,1 0 0,-1 1 0,0-1 0,1 1-1,-1-1 1,0 0 0,0 1 0,1-1 0,-1 1-1,0-1 1,0 0 0,0 1 0,0-1 0,1 1 0,-1 0-1,0 2 24,0 1-1,0-1 1,0 0-1,0 0 1,-2 5-1,2-6 7,-12 51 57,-2-2-1,-30 71 1,19-54 57,24-66-127,0 1 28,0 0 0,0 0 0,0 0-1,0 0 1,0 0 0,1 0 0,0 0 0,-1 6-1,1-9-40,0 0 0,1 0-1,-1 1 1,0-1 0,0 0-1,0 0 1,0 0-1,0 1 1,1-1 0,-1 0-1,0 0 1,0 0 0,0 0-1,1 1 1,-1-1-1,0 0 1,0 0 0,0 0-1,1 0 1,-1 0 0,0 0-1,0 0 1,1 0-1,-1 0 1,0 0 0,0 0-1,1 0 1,-1 0 0,0 0-1,0 0 1,1 0-1,-1 0 1,0 0 0,0 0-1,1 0 1,-1 0 0,10-4 113,8-10 37,-1 0 1,22-22-1,-15 13-149,32-30-52,111-94-224,-161 142 208,0 1 1,0 0-1,0 0 1,12-4-1,-17 7 41,0 0 0,0 1 0,1 0-1,-1-1 1,0 1 0,0 0 0,1-1 0,-1 1-1,0 0 1,1 0 0,-1 0 0,0 0 0,1 0 0,-1 0-1,0 1 1,1-1 0,-1 0 0,0 1 0,0-1-1,1 1 1,-1-1 0,0 1 0,0-1 0,0 1 0,0 0-1,0 0 1,0 0 0,0 0 0,0-1 0,0 1-1,0 1 1,1 0 0,1 4-17,0-1 0,-1 1 1,0 0-1,0 0 0,0 0 0,0 0 0,-1 0 0,1 8 1,-1 54-111,-2-39 159,1-9 21,-1-7 19,1 0 1,1 0 0,0 0 0,0 0 0,6 21-1,-6-32-41,-1 0-1,1 0 0,0-1 0,-1 1 0,1 0 0,0-1 0,0 1 1,0-1-1,0 1 0,0-1 0,0 1 0,1-1 0,-1 0 0,0 0 0,1 1 1,-1-1-1,1 0 0,-1 0 0,1 0 0,0-1 0,-1 1 0,1 0 1,0-1-1,0 1 0,-1-1 0,1 1 0,0-1 0,0 0 0,0 0 1,-1 0-1,1 0 0,0 0 0,0 0 0,0 0 0,2-1 0,2-1 20,0 0-1,0 0 0,0 0 0,-1-1 1,1 0-1,0 0 0,-1-1 0,9-6 1,16-18 40,-1 0 1,-1-2-1,-2-2 1,-1 0-1,38-65 1,-55 84-82,-1-1 0,0 0 0,4-16 0,-10 27-5,0 0 0,0 0 0,0-1 0,0 1 0,-1 0 0,1 0 0,-1-1 0,0 1 0,0 0 0,0-1 0,-1 1-1,1 0 1,-1-1 0,0 1 0,0 0 0,0 0 0,0-1 0,0 1 0,-1 0 0,-3-5 0,4 7-8,0 0-1,0 0 1,0-1-1,-1 1 1,1 0-1,0 0 1,-1 0-1,1 1 1,-1-1-1,1 0 1,-1 1-1,0-1 1,1 1-1,-1-1 1,1 1-1,-4-1 1,2 1-10,-1 0 0,1 0 0,0 1 1,-1-1-1,1 1 0,0-1 0,-7 3 0,3 0-6,1 0-1,-1 0 0,1 1 0,0 0 0,0 0 1,0 0-1,-7 8 0,5-3 6,1 0 0,0 0 0,0 1 0,1 0 0,0 0 0,-7 21 0,-18 67-148,29-90 155,-5 19 7,1 0-1,-3 31 1,8-48 37,0 1 1,1-1-1,1 0 1,-1 0-1,2 1 1,-1-1-1,2 0 1,5 19-1,-7-27-1,1 1-1,-1-1 1,0 1 0,1-1-1,-1 0 1,1 0-1,0 0 1,0 0-1,0 0 1,0 0-1,0 0 1,0-1-1,0 1 1,1-1-1,-1 1 1,0-1-1,1 0 1,0 0 0,-1 0-1,1 0 1,-1-1-1,1 1 1,0-1-1,-1 1 1,1-1-1,0 0 1,0 0-1,4-1 1,6 0 57,0-2 0,0 1 0,0-2 0,19-7 0,-22 7-58,18-7 20,-1-1-1,0-2 1,-1 0 0,-1-2-1,0-1 1,43-39 0,116-138-239,-182 193 193,8-12-50,1 2 1,0 0-1,1 0 1,25-17-1,-37 28 50,1-1 1,-1 1-1,0 0 0,0 0 0,1 0 0,-1 0 0,0 0 0,0 0 0,1-1 0,-1 1 0,0 0 0,0 0 0,1 0 0,-1 0 1,0 0-1,1 0 0,-1 0 0,0 0 0,0 0 0,1 0 0,-1 1 0,0-1 0,0 0 0,1 0 0,-1 0 0,0 0 0,0 0 1,1 0-1,-1 0 0,0 1 0,0-1 0,1 0 0,3 11-195,-3 17-32,-1-24 226,-6 104-158,2-77 218,2 0 1,1 0-1,2 0 1,4 32-1,-5-61-30,1-1 0,-1 1-1,1 0 1,-1 0 0,1 0-1,0-1 1,0 1 0,0 0-1,0-1 1,0 1 0,0-1-1,0 1 1,0-1 0,0 1-1,1-1 1,-1 0 0,1 0-1,-1 0 1,1 0-1,-1 0 1,1 0 0,0 0-1,-1 0 1,1 0 0,0-1-1,0 1 1,-1-1 0,1 1-1,0-1 1,0 0 0,0 0-1,3 0 1,8-1 19,1-1 1,-1-1-1,1 0 1,-1-1-1,-1-1 1,25-11-1,-20 9-16,34-17 1,-1-1 0,0-3 0,-3-2 0,0-2 0,-2-2 0,-2-2 0,49-52 0,-86 81-16,-3 5-25,-1 0-1,0 0 1,1 0-1,-1 0 1,0-1-1,-1 1 1,1-1 0,0 0-1,1-2 1,-3 5 12,0 0 1,0 0 0,0 0-1,0 0 1,0 0 0,0 0 0,0 0-1,0 0 1,0 0 0,0 0-1,0 1 1,0-1 0,-1 0-1,1 0 1,0 0 0,0 0-1,0 0 1,0 0 0,0 0 0,0 0-1,0 0 1,0 0 0,0 0-1,0 0 1,0 0 0,0 0-1,0 0 1,0 0 0,0 0-1,0 0 1,0 0 0,-1 0-1,1 0 1,0 0 0,0 0 0,0 0-1,0 0 1,0 0 0,0 0-1,0 0 1,0 0 0,0 0-1,0 0 1,0 0 0,0 0-1,0 0 1,0 0 0,0 0 0,0 0-1,-1 0 1,1 0 0,0 0-1,0 0 1,0 0 0,0 0-1,0-1 1,0 1 0,0 0-1,0 0 1,0 0 0,0 0 0,0 0-1,0 0 1,0 0 0,0 0-1,0 0 1,-8 4-45,0 1 0,1 0 0,-1 1-1,1 0 1,-9 9 0,-31 40-79,22-25-14,24-29 137,-88 110-173,80-97 176,0 0 0,1 1-1,1 0 1,0 0-1,1 1 1,-6 23-1,11-36 27,1 0-1,-1 0 1,1 0-1,0 1 1,0-1-1,0 0 1,0 0-1,0 0 1,1 1-1,-1-1 1,1 0-1,0 0 1,2 5-1,-2-7-12,0 0 0,-1 0 0,1 1 0,0-1 0,0 0 0,0 0 0,1 0 0,-1 0 0,0 0 0,0 0 0,0 0 0,1 0 0,-1-1 0,0 1 0,1 0 0,-1-1 1,1 1-1,-1-1 0,1 0 0,-1 1 0,1-1 0,-1 0 0,1 0 0,-1 0 0,1 0 0,-1 0 0,1 0 0,-1 0 0,1-1 0,-1 1 0,4-2 0,1 0 26,0 0-1,1-1 1,-1 0 0,0 0 0,0 0 0,-1-1 0,1 0 0,-1 0 0,0 0-1,0-1 1,6-6 0,4-7-46,24-39 0,-24 34-83,-8 11 27,-7 10 30,1 0 0,0 0 0,0 0 0,1 0 0,-1 0 0,0 0 0,1 0 0,-1 0 0,1 1 1,0-1-1,2-2 0,-3 5 12,-1-1 1,1 1-1,-1-1 1,0 1-1,1-1 1,-1 1 0,0 0-1,1-1 1,-1 1-1,0-1 1,0 1-1,1 0 1,-1 0-1,0-1 1,0 1 0,0 0-1,0 1 1,-1 22-61,-1 0 0,-1 1 0,-2-1 1,0-1-1,-1 1 0,-17 39 0,-21 57 57,-9 22 260,43-121-181,0 0 1,-2 0 0,0-2 0,-23 28 0,31-42-8,0-1 1,-1 1-1,1-1 0,-1 0 1,0 0-1,0-1 0,-1 0 0,1 1 1,-1-2-1,1 1 0,-1-1 1,0 0-1,0 0 0,0 0 0,-11 0 1,13-1-22,-1-1 1,1 0 0,-1 0-1,1-1 1,-1 1-1,1-1 1,-1 0 0,1-1-1,0 1 1,0-1 0,-1 1-1,1-1 1,0 0-1,1-1 1,-1 1 0,0-1-1,1 0 1,-1 1 0,1-2-1,0 1 1,0 0-1,-4-6 1,3 4-38,1 0-1,-1-1 1,1 1 0,0-1-1,0 0 1,1 0 0,0 0-1,0-1 1,0 1 0,1 0-1,0-1 1,0 1 0,1-1-1,-1 1 1,2-1-1,-1 1 1,1-1 0,-1 1-1,2-1 1,-1 1 0,1 0-1,0-1 1,0 1 0,1 0-1,0 0 1,0 1 0,0-1-1,1 1 1,-1-1 0,1 1-1,1 0 1,7-7 0,-1 3 2,1 0 1,-1 0 0,1 2 0,1-1 0,0 2 0,24-10-1,87-19-200,-50 16 109,-41 10 54,67-22 121,-83 24-41,0 0 0,0-1 0,25-18 0,-14 5-10,0-1 0,-2-1 0,36-42 0,61-89 59,-112 140-71,51-81-235,-31 45 204,-21 37-217,-10 13 231,0 0-1,0 0 1,0 0 0,0 0-1,0 0 1,0 0-1,0 0 1,0 0 0,0 0-1,0 0 1,0 0-1,0 0 1,0 1 0,0-1-1,0 0 1,0 0-1,0 0 1,0 0-1,0 0 1,0 0 0,0 0-1,0 0 1,0 0-1,0 0 1,0 0 0,0 0-1,0 0 1,0 0-1,0 0 1,0 0 0,0 0-1,1 0 1,-1 0-1,0 0 1,0 0 0,0 0-1,0 0 1,0 0-1,0 0 1,0 0 0,0 0-1,0 0 1,0 0-1,0 0 1,0 0 0,0 0-1,0 0 1,0 0-1,1 0 1,-1 0-1,0 0 1,0 0 0,0 0-1,0 0 1,0 0-1,0 0 1,0 0 0,0 0-1,0 0 1,0 0-1,-7 25-367,4-15 379,-18 64-18,-15 114 1,35-181 51,1-1 0,0 1 0,0 0 0,0-1 0,1 1 0,0-1 0,3 10 0,-4-13-13,1-1 1,-1 0-1,1 0 0,0 0 0,0 0 1,0 0-1,0 0 0,0 0 0,1 0 1,-1 0-1,0 0 0,1-1 0,0 1 1,-1 0-1,1-1 0,0 0 0,0 1 1,0-1-1,0 0 0,0 0 0,0 0 1,0 0-1,0 0 0,3 0 0,-1 0 24,1-1-1,0 0 0,-1-1 1,1 1-1,-1-1 1,1 0-1,-1 0 0,1 0 1,-1-1-1,1 0 0,-1 1 1,0-2-1,0 1 1,7-5-1,-1-1-21,1 0 0,-2 0 0,17-19 0,16-25-35,-30 35-68,0 1 0,25-24 0,-35 39 46,-1-1-1,1 1 1,-1 0-1,1 0 1,-1 0 0,1 0-1,-1 0 1,1 0 0,0 1-1,0-1 1,-1 1 0,4-2-1,-4 3 21,0-1 0,-1 0-1,1 0 1,0 0 0,0 0-1,-1 1 1,1-1 0,0 0-1,-1 1 1,1-1 0,-1 1 0,1-1-1,0 0 1,-1 1 0,1-1-1,-1 1 1,1 0 0,-1-1-1,1 1 1,-1-1 0,0 1 0,1 0-1,-1-1 1,0 1 0,0 0-1,1-1 1,-1 1 0,0 0-1,0 0 1,0-1 0,0 1 0,0 0-1,0 0 1,0-1 0,0 2-1,0 8-35,0 0 0,-1 1 0,0-1 0,-5 19 0,0 1 24,1-6 24,0-1 0,-2 0 0,0 0 0,-22 42 0,-53 77 204,54-99-90,-2-2 1,-45 49-1,67-81-76,0 0 1,-1-1-1,0 0 1,0-1-1,-1 0 1,0-1 0,0 0-1,-1 0 1,0-1-1,0 0 1,-14 4-1,21-8-21,1-1 0,-1 1 0,1-1 0,-1 1 0,1-1 0,-1 0 0,1-1 0,-1 1-1,1-1 1,-1 1 0,1-1 0,0 0 0,-1 0 0,1-1 0,0 1 0,0-1 0,0 1 0,0-1-1,0 0 1,0 0 0,-5-5 0,5 4-15,0-1 1,0 0-1,0 0 0,0 0 0,1-1 0,0 1 1,-1 0-1,2-1 0,-1 0 0,0 1 1,1-1-1,0 0 0,0 0 0,0 0 0,1-5 1,-1 2 5,1-1 0,1 1 0,0 0 0,0 0 0,0 0 0,1 0 0,0 0 0,0 0 0,1 0 0,1 0 0,-1 1 0,1 0 0,0-1 0,0 1 0,1 1 0,0-1 0,9-8 0,-3 6-14,0 0 0,1 0 0,0 1 0,1 1 0,0 0 1,15-6-1,87-27 51,-77 28-88,-12 3-127,1 2 1,0 0 0,0 2 0,54-4-1,-61 10-2955,-2 6 848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2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1824,'-2'13'9773,"-5"12"-8055,-2 7-2009,-20 114 1090,-35 132 108,41-210-608,22-65-273,0 1 1,0-1-1,1 0 0,-1 0 1,1 0-1,0 1 1,0-1-1,0 5 0,1-7-14,-1 0 0,1 1 0,-1-1-1,1 0 1,0 0 0,-1 0-1,1 0 1,0 0 0,0 0-1,0 0 1,0-1 0,0 1 0,0 0-1,0 0 1,0-1 0,0 1-1,0-1 1,0 1 0,0-1 0,1 1-1,-1-1 1,0 1 0,0-1-1,0 0 1,1 0 0,-1 0-1,2 0 1,5 1 14,-1-1-1,0 0 1,1 0 0,-1-1-1,0 0 1,11-2 0,41-17 156,-39 13-109,23-6-1,-27 8-51,-12 4-9,1-1 1,0 1 0,0 0 0,7 0 0,-12 1-6,0 0 0,0 0 0,0 0-1,0 0 1,0 0 0,0 0 0,0 0 0,0 0 0,0 0-1,1 0 1,-1 0 0,0 0 0,0 0 0,0 1 0,0-1-1,0 0 1,0 0 0,0 0 0,0 0 0,0 0-1,0 0 1,0 0 0,0 0 0,0 0 0,0 1 0,0-1-1,0 0 1,0 0 0,0 0 0,0 0 0,0 0 0,0 0-1,0 0 1,0 0 0,0 1 0,0-1 0,0 0-1,0 0 1,0 0 0,0 0 0,0 0 0,0 0 0,0 0-1,0 0 1,0 0 0,0 1 0,0-1 0,-5 10-212,-11 14-1958,10-15 219,-2 3-1410,4 2 1066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6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80 571 2912,'1'-1'309,"1"0"0,0-1 0,0 1-1,0 0 1,0 0 0,0 0 0,0 1 0,1-1 0,-1 0 0,3 0 0,-3 1 34,0-1 1,0 1 0,0-1-1,0 1 1,0-1 0,0 0 0,-1 0-1,1 0 1,0 0 0,1-1-1,-4 3 329,-11 12 3021,4-5-3706,1 0 1,1 0-1,-9 15 1,-9 16 199,15-25-163,0-1 0,2 1 0,0 1 0,0-1 0,-5 20 0,11-33 28,1 1 1,0-1-1,-1 1 1,1-1 0,0 1-1,0-1 1,0 0 0,0 1-1,0-1 1,0 1-1,1-1 1,-1 1 0,0-1-1,1 0 1,-1 1-1,2 2 1,-1-4-4,-1 1 0,1 0 0,0 0 0,0 0 0,0-1 0,0 1 0,0-1 0,0 1 0,0 0 0,0-1 0,0 0 0,1 1 0,-1-1 0,0 0 0,0 0 0,0 1 0,0-1 0,1 0 0,-1 0 0,0 0 0,0 0 0,2-1 0,7 0 96,0-1 1,0 0 0,0-1-1,-1 0 1,14-6-1,47-27 80,-44 20-235,0-2 0,-1 0 0,0-2 0,-2-1 0,0 0 0,-2-2 0,0-1 0,31-48 0,-46 66-410,-5 11 143,-7 18 16,6-20 243,-6 16-6,2 0 0,1 0 1,-3 27-1,6-40 54,0-1 0,0 0 1,0 1-1,1-1 0,-1 0 0,1 1 0,1-1 0,-1 0 0,1 0 1,-1 0-1,2 0 0,-1 0 0,0 0 0,1 0 0,0-1 1,0 1-1,6 5 0,-7-8 9,-1-1 0,1 1 0,0-1 0,0 1-1,-1-1 1,1 0 0,0 0 0,0 0 0,0 0 0,0 0 0,1 0 0,-1-1 0,0 1 0,0-1 0,0 1 0,1-1 0,-1 0-1,0 0 1,0 0 0,1 0 0,-1 0 0,0-1 0,0 1 0,1-1 0,-1 1 0,0-1 0,0 0 0,0 0 0,0 0 0,0 0-1,0 0 1,2-2 0,2-2 15,0 0-1,0 0 1,-1-1-1,0 0 0,0 0 1,-1 0-1,0 0 1,6-12-1,-1 0-9,-1 0 1,-2 0-1,1-1 0,6-37 0,-8 21-331,-2 0 0,-1-36 0,43 95 84,-43-23 200,0-1 0,-1 1 0,1 0-1,0 0 1,0 0 0,0 1 0,-1-1-1,1 0 1,-1 1 0,3 2 0,-2-3 172,-1 0-52,-1 0-181,0-1 69,0 1 0,0-1 0,0 1 0,0-1 0,1 1 0,-1-1 0,0 1 0,0-1 0,1 0 1,-1 1-1,0-1 0,1 1 0,-1-1 0,0 0 0,1 1 0,-1-1 0,1 0 0,0 1 0,3 0-6,0 0-1,0 0 0,0 0 1,0-1-1,1 1 1,-1-1-1,0 0 0,0 0 1,0-1-1,5 0 1,44-13 42,-36 9 42,-2 1-60,-6 1-57,0 0 1,1 1 0,-1 0-1,10 0 1,-12 4 38,-5-1-5,17-1 27,-3 0-12,-1-2 1,1 0-1,0 0 0,-1-2 1,1 0-1,-1-1 1,24-10-1,-27 9 21,0 0 0,0-1 1,0-1-1,-1 1 0,0-2 0,-1 1 0,0-2 1,0 1-1,11-15 0,-18 20-25,-1 0 0,1 0 0,0 0 0,-1 0 0,0-1 0,0 1 0,3-10 0,-5 13-18,0 1 0,0-1-1,0 0 1,0 0 0,0 0 0,0 1-1,0-1 1,0 0 0,0 0 0,-1 0-1,1 1 1,0-1 0,0 0 0,-1 1-1,1-1 1,0 0 0,-1 0 0,1 1-1,-1-1 1,1 1 0,-1-2 0,-1 1-12,1 0 1,-1 1-1,1-1 1,-1 0 0,1 0-1,-1 1 1,1-1 0,-1 1-1,0 0 1,1-1 0,-1 1-1,0 0 1,1 0 0,-3 0-1,-3 1-7,1-1-1,-1 1 0,0 1 0,1-1 0,0 1 0,-1 0 0,1 0 0,-6 4 0,-1 1-50,1 0-1,-19 14 1,17-9 23,1 1 1,0 0 0,1 0-1,1 2 1,0-1 0,-11 22-1,12-21 62,1 1 0,1 0-1,-9 25 1,14-33 31,1 0 0,0-1 0,0 1 0,1 0 0,0 0-1,0 0 1,1 0 0,0 0 0,1 0 0,1 12 0,-1-17 10,0 0 0,0 1 0,0-1 0,0 0 0,1 0 0,0 0 1,-1 0-1,1 0 0,0-1 0,0 1 0,1 0 0,-1-1 0,0 0 0,6 5 0,-3-4-7,-1-1 0,1 1 0,0-1 1,0 0-1,0 0 0,0 0 0,0-1 0,10 2 0,0-2 43,0 0-1,0-1 0,0-1 1,0 0-1,26-6 0,-23 3-26,-1-1 0,-1-1-1,1 0 1,-1-2-1,25-14 1,69-55 113,-74 49-280,57-32 0,-90 59 105,4-4 3,1 2-1,16-7 0,-23 10 1,0-1 0,0 1 1,0-1-1,0 1 0,0 0 0,0 0 0,0-1 0,0 1 0,0 0 1,0 0-1,1 0 0,-1 0 0,0 0 0,0 0 0,0 1 0,0-1 0,0 0 1,0 1-1,0-1 0,0 0 0,0 1 0,0-1 0,0 1 0,0 0 1,0-1-1,0 1 0,0 0 0,0-1 0,0 1 0,-1 0 0,1 0 1,0 1-1,1 2-8,-1 0 1,0 0 0,0 1-1,-1-1 1,1 0 0,-1 0-1,0 1 1,0-1 0,0 0-1,-1 1 1,0-1 0,1 0-1,-1 0 1,-3 6 0,-2 7 68,-15 31-1,9-25-14,4-9 72,1 0 0,1 1 0,-5 15-1,10-29-96,1-1-1,0 0 0,0 1 0,0-1 0,-1 1 0,1-1 1,0 0-1,0 1 0,0-1 0,0 1 0,0-1 0,0 1 1,0-1-1,0 0 0,0 1 0,0-1 0,0 1 0,0-1 1,1 0-1,-1 1 0,0-1 0,0 1 0,0-1 1,0 0-1,1 1 0,-1-1 0,0 0 0,0 1 0,1-1 1,-1 0-1,0 1 0,1-1 0,-1 1 0,1-1 11,0 0 0,1 0-1,-1 0 1,0 0 0,0 0-1,0 0 1,0 0 0,0 0 0,0-1-1,0 1 1,0 0 0,0-1-1,1 0 1,35-19 298,-35 19-321,67-40-15,81-35 0,-143 73-58,0 0 0,0 0 1,0 1-1,10-3 0,-15 5 51,0 0 1,-1 0-1,1-1 0,-1 1 1,1 0-1,0 1 1,-1-1-1,1 0 0,-1 0 1,1 1-1,-1-1 0,1 0 1,0 1-1,-1 0 1,0-1-1,1 1 0,-1 0 1,1 0-1,-1 0 0,0 0 1,0 0-1,1 0 1,-1 0-1,0 0 0,2 3 1,1 4-11,0 1 1,-1-1-1,0 1 1,0 0-1,-1 0 1,0 0 0,1 14-1,6 19 93,-9-38-39,1 0 0,1 0 0,-1-1 0,0 1 0,1 0 0,0-1 0,0 0 0,0 1 0,0-1 0,3 4 0,-3-7-6,-1 1 0,0 0 0,0 0 0,1 0 0,-1-1 1,0 1-1,1-1 0,-1 1 0,0-1 0,1 0 0,-1 1 0,1-1 1,-1 0-1,1 0 0,-1 0 0,1 0 0,-1 0 0,0 0 0,1-1 1,-1 1-1,1 0 0,-1-1 0,1 1 0,-1-1 0,0 1 0,1-1 1,-1 0-1,0 0 0,2-1 0,11-7 39,-1 0 0,0-2 1,21-20-1,32-42-24,-53 58-5,135-152 42,8 15-43,-118 117-51,68-78 0,-57 49-247,-49 64 253,0-1 0,0 1 0,0 0 1,0 0-1,0-1 0,0 1 1,0 0-1,1 0 0,-1-1 0,0 1 1,0 0-1,0 0 0,1-1 0,-1 1 1,0 0-1,0 0 0,0 0 1,1 0-1,-1-1 0,0 1 0,1 0 1,-1 0-1,0 0 0,0 0 1,1 0-1,-1 0 0,0 0 0,1 0 1,-1 0-1,0 0 0,-1 10-164,-10 23 166,9-28 23,-21 56-21,-15 46 18,-72 322 999,109-425-970,-7 39 220,7-39-456,1 0 1,0 0-1,0 0 1,0-1-1,1 1 0,0 0 1,-1 0-1,1-1 1,2 5-1,-3-8 50,0 1-1,0-1 1,0 1-1,0-1 1,1 1-1,-1 0 1,0-1 0,1 1-1,-1-1 1,0 1-1,1-1 1,-1 0-1,1 1 1,-1-1 0,1 1-1,-1-1 1,1 0-1,-1 1 1,1-1-1,-1 0 1,1 1 0,-1-1-1,1 0 1,0 0-1,-1 0 1,1 0-1,0 1 1,0-2-233,0 1 0,1 0 0,-1 0 0,0-1 0,0 1 0,0-1 0,0 1 0,1-1 0,-1 1 1,1-2-1,-1 2 225,0-1 1,-1 1 0,1-1-1,-1 1 1,1-1 0,-1 1-1,1-1 1,-1 1 0,1-1-1,-1 0 1,0 1 0,1-1 0,-1 0-1,0 1 1,1-1 0,-1 0-1,0 0 1,0 1 0,0-1-1,0 0 1,0 1 0,1-1-1,-1 0 1,-1 0 0,1 1-1,0-1 1,0 0 0,0 0 0,0 1-1,0-1 1,-1-1 0,0-5-918,0-16-1204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6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32 7392,'-8'-15'3360,"16"7"-2944,2 5 864,8 6-800,9-6 640,4 3-640,9-5-96,5 10-256,10-5-32,-7 6-32,-6 3 32,-2 2-64,-9 3-1568,1-3 832,-1 6-5760,-4 3 3552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7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30 832 3072,'-22'4'976,"15"-1"-235,6 1 367,8 0 184,0-4-593,0-1 0,-1 1 1,1-1-1,-1-1 0,10-2 0,-6 0-307,0-1 0,0 1 0,0-2 0,15-10 0,-9 4-160,-1-1 1,0-1-1,-1-1 1,0 0-1,21-31 1,-3 3-23,30-31 259,92-85 1,-71 87-156,-40 36-154,37-41 0,38-68 485,-111 135-656,1-1-1,-1 1 0,-1-2 1,10-21-1,-13 27-394,-5 12 164,-9 19 15,-5 1 170,-24 31 1,-10 13 84,22-24 41,1 2 1,3 0-1,2 1 0,2 2 0,-17 65 1,34-103-20,0 0 0,1 1 0,1-1 0,0 0 0,0 0 1,2 14-1,-1-23-1,1 0-1,-1 0 1,1 0 0,0 0 0,0 0 0,0-1 0,1 1 0,0 0 0,-1-1 0,1 1 0,0-1-1,0 0 1,1 0 0,-1 1 0,1-2 0,0 1 0,-1 0 0,1 0 0,1-1 0,-1 0-1,0 1 1,0-1 0,1 0 0,6 2 0,-3-2 14,-1 0 0,1-1-1,-1 0 1,1 0 0,0 0-1,0-1 1,-1 0 0,1-1 0,0 1-1,0-1 1,-1-1 0,1 1 0,0-1-1,-1 0 1,7-3 0,5-3-31,-2-1-1,1-1 1,-1 0 0,18-15 0,-18 12 7,0-1 1,-1-1-1,18-24 1,33-53 52,-64 90-107,1-2-27,-1 0 0,1 0-1,-1 0 1,0 0 0,1 0 0,-2-1-1,1 1 1,-1-1 0,1 1 0,0-6-1,-10 17-319,0 6 294,0 1 0,0 0 0,2 0 0,0 0 0,0 1 0,2 0 0,-5 22 0,7-26 96,1 0 0,0 0 0,0 1 0,2-1 0,-1 0 0,1 0 1,1 1-1,0-1 0,0 0 0,8 19 0,-9-27 3,0-1 0,0 1-1,0-1 1,1 0 0,-1 1 0,1-1 0,-1 0-1,1 0 1,0 0 0,0 0 0,0 0 0,0-1-1,0 1 1,0 0 0,1-1 0,-1 0 0,0 1-1,1-1 1,-1 0 0,1 0 0,0 0 0,-1-1-1,1 1 1,-1-1 0,1 1 0,0-1-1,0 0 1,-1 0 0,1 0 0,0 0 0,-1-1-1,6 0 1,-3-1 7,0 1-1,0-1 1,-1 0-1,1 0 1,-1 0-1,1-1 1,-1 0-1,0 0 0,0 0 1,0 0-1,0 0 1,0-1-1,-1 0 1,1 0-1,-1 0 1,0 0-1,2-5 1,0-1-14,-1 0 1,0 0-1,-1-1 1,0 1-1,-1-1 0,0 0 1,0 0-1,-1 0 1,-1 1-1,0-1 1,0 0-1,-3-15 1,1 13-60,-1 1 0,0-1 0,-1 1 1,-1 0-1,0 0 0,0 0 1,-1 1-1,0 0 0,-1 0 0,-10-12 1,12 18-6,1 1 1,-1-1-1,0 1 0,0 1 1,0-1-1,-1 1 1,-9-5-1,10 6 14,1 0 0,0 0 0,-1 1 0,1 0 0,-1 0 0,0 0 0,1 0 0,-1 1 0,0-1 0,0 1-1,-5 1 1,2 3-139,10 2 219,-1-5-30,1 0 1,-1 0-1,1 0 1,-1 0-1,1 0 1,-1 0-1,1 0 1,0 0-1,2 0 1,16 4 67,1-1 0,0 0 0,0-2 0,22 0 0,87-7-1,-80 2-114,44 0-3417,-56 2 1403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8.0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55 6240,'-35'-11'2816,"44"7"-2464,9-1 896,3 5-768,39-3 704,3 3-672,27-3-192,-5-2-192,31-4 160,2 6-160,3-5 384,-13 5-288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29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 74 3552,'-42'-9'1147,"39"8"-1071,1 0 0,-1 1 0,1 0 0,-1-1 0,0 1 1,1 0-1,-1 1 0,0-1 0,-2 1 0,4-1 78,0 0 0,0 0 0,-1 1-1,1-1 1,0 0 0,0 0 0,0 0 0,0 0-1,0 0 1,0-1 0,0 1 0,0 0-1,0 0 1,0-1 0,0 1 0,-1-1-1,2 1-106,0 0 0,-1 0 0,1-1 0,0 1 0,0 0 0,0 0 0,0 0 0,-1 0 0,1 0 0,0 0-1,0-1 1,0 1 0,0 0 0,0 0 0,0 0 0,0 0 0,0-1 0,-1 1 0,1 0 0,0 0 0,0 0-1,0-1 1,0 1 0,0 0 0,0 0 0,0 0 0,0 0 0,0-1 0,0 1 0,0 0 0,0 0 0,0 0-1,0-1 1,0 1 0,1 0 0,-1 0 0,0 0 0,0 0 0,0-1 0,0 1 0,0 0 0,0 0 0,0 0-1,0 0 1,1 0 0,-1-1 0,0 1 0,0 0 0,0 0 0,0 0 0,1 0 0,-1 0 0,0 0 0,0 0-1,0 0 1,0 0 0,1-1 0,-1 1 0,14-7 668,-14 7-710,21-8 327,1 1-1,0 1 1,0 1-1,0 1 1,33-1 0,-37 3-82,-1 2 0,28 2 1,-39-1-206,0-1 0,0 2 0,0-1 1,0 1-1,0 0 0,0 0 0,0 0 0,-1 1 0,1 0 0,8 6 1,-12-7-28,0-1 1,0 1-1,0 0 1,0-1-1,-1 1 1,1 0 0,-1 0-1,1 0 1,-1 0-1,0 1 1,0-1 0,0 0-1,0 1 1,0-1-1,0 0 1,-1 1-1,1-1 1,-1 1 0,0-1-1,1 1 1,-1-1-1,0 1 1,-1-1-1,1 0 1,0 1 0,-1-1-1,1 1 1,-1-1-1,0 1 1,-1 1 0,-2 2 18,1 0 1,-1 0-1,-1 0 1,1-1-1,-1 0 1,0 0 0,-6 5-1,-42 29 377,-22 2 15,55-31-261,0 1 0,-32 22 0,51-32-136,0-1-1,0 1 1,1-1-1,-1 1 0,0 0 1,0-1-1,0 1 0,0 0 1,1 0-1,-1 0 0,0 0 1,1 0-1,-1-1 0,0 1 1,1 0-1,-1 1 0,1-1 1,0 0-1,-1 0 0,1 1 1,1-1 7,-1 0 0,1 0-1,0 0 1,0 1 0,0-2 0,1 1 0,-1 0 0,0 0-1,0 0 1,0 0 0,1-1 0,-1 1 0,0-1 0,1 1 0,2 0-1,15 6 35,0-2 0,1 0 0,29 3-1,30 7 11,-56-8 42,1 0 0,-2 2 1,34 16-1,-53-23-102,0 0 1,0 0-1,0 0 0,0 0 0,-1 1 0,4 2 1,-6-4-13,1 0 0,0 0 0,0 0 0,-1 1 0,1-1 0,0 0 0,-1 0 0,1 0 0,-1 1 0,0-1 0,1 0 0,-1 0 0,0 1 0,0-1 0,0 0 0,0 0 1,0 1-1,0-1 0,0 0 0,-1 3 0,0 0 39,0-1 1,-1 1 0,0 0-1,0 0 1,0-1 0,-1 1-1,1-1 1,-6 6 0,-25 21 20,26-24-76,-9 7 55,-1-1 0,-1 0 0,-22 11-1,-58 21 206,51-24-181,19-7-41,-83 33 57,96-41-45,0-1 1,0 0-1,0-1 0,0-1 1,-24 1-1,34-3-36,0 0 45,1 0 1,-1 0-1,1 0 0,-7-2 0,10 2-50,0 0 0,1 0 0,-1-1 0,1 1 0,-1 0-1,1 0 1,-1 0 0,1-1 0,-1 1 0,1 0 0,-1-1 0,1 1-1,-1 0 1,1-1 0,-1 1 0,1-1 0,0 1 0,-1-1 0,1 1 0,0-1-1,-1 1 1,1-1 0,0 1 0,0-1 0,-1 1 0,1-1 0,0 1 0,0-1-1,0 1 1,0-1 0,0 0 0,0 1 0,0-1 0,0 1 0,0-1-1,0 0 1,0 1 0,0-1 0,0 1 0,1-1 0,-1 0 0,2-3-30,0-1 0,0 1 1,0 0-1,1 0 0,-1 1 1,1-1-1,0 0 0,0 1 1,0 0-1,6-5 0,1 0 34,0 1 0,1 0 0,12-6 0,93-40-32,132-41 0,20-8 157,-231 85-19,-1-1-1,61-42 0,-78 47-97,-1-2 1,-1 0-1,0-1 0,-1-1 0,0 0 0,13-21 1,-23 29-28,-1 0 0,0 0 1,0 0-1,-1 0 0,-1-1 1,6-19-1,-8 24-29,1-1-1,-1 1 1,0-11 0,-1 14 13,0 0 1,-1 0-1,1 0 1,0 0-1,-1 0 0,1 0 1,-1 0-1,0 0 1,0 0-1,0 0 1,-2-3-1,2 4 14,0-1-1,0 1 1,0 0-1,0 0 1,0-1-1,-1 1 1,1 0 0,0 0-1,-1 1 1,1-1-1,-1 0 1,1 0-1,-1 1 1,1-1 0,-1 1-1,0-1 1,1 1-1,-1-1 1,0 1 0,1 0-1,-1 0 1,0 0-1,1 0 1,-4 1-1,-1 0-11,0 0 0,0 1 1,0 0-1,0 0 0,-8 5 0,0 1-4,-1 1-1,1 1 1,1 0 0,0 0 0,0 2 0,1-1-1,0 2 1,1-1 0,1 2 0,0-1 0,0 1 0,2 1-1,0 0 1,0 0 0,2 0 0,-7 23 0,11-35 51,2 1 1,-1-1-1,0 0 1,1 1-1,-1-1 0,1 1 1,0-1-1,0 1 1,1-1-1,-1 0 1,1 1-1,-1-1 1,1 0-1,0 1 1,1-1-1,-1 0 0,3 5 1,-2-5 6,0-1 0,0 1 1,1-1-1,-1 1 0,1-1 0,-1 0 1,1 0-1,0 0 0,0 0 0,0 0 1,0-1-1,0 0 0,0 1 0,1-1 1,-1 0-1,0 0 0,1-1 0,3 1 1,16 1 182,0 0 1,43-4-1,49-12 57,-82 8-251,1-1-1,-2-2 1,1-1-1,-1-2 1,-1-1-1,0-1 1,-1-2-1,0-1 0,-1-1 1,32-27-1,18-17-219,-79 62 198,0 0 1,0 0 0,0 0 0,0 0-1,0 1 1,0-1 0,0 0-1,0 0 1,0 0 0,0 0 0,0 0-1,0 1 1,0-1 0,0 0-1,0 0 1,0 0 0,0 0 0,0 1-1,0-1 1,0 0 0,0 0 0,1 0-1,-1 0 1,0 0 0,0 0-1,0 0 1,0 1 0,0-1 0,0 0-1,1 0 1,-1 0 0,0 0-1,0 0 1,0 0 0,0 0 0,0 0-1,1 0 1,-1 0 0,0 0-1,0 0 1,0 0 0,0 0 0,0 0-1,1 0 1,-1 0 0,0 0 0,0 0-1,0 0 1,0 0 0,1 0-1,-1 0 1,0 0 0,0 0 0,0 0-1,0 0 1,0 0 0,1-1-1,-1 1 1,0 0 0,0 0 0,0 0-1,0 0 1,0 0 0,0 0 0,0-1-1,-2 20-53,0-9 16,-15 86 9,16-85-13,0 0 171,0 0 1,0 1-1,3 21 1,-1-31-107,-1 1 0,1 0 0,0 0 1,-1 0-1,2 0 0,-1-1 0,0 1 0,0 0 1,1-1-1,-1 1 0,1-1 0,0 0 1,0 1-1,0-1 0,0 0 0,0 0 0,0 0 1,1 0-1,-1-1 0,4 3 0,4 0 89,0 0-1,1 0 1,-1-1-1,1 0 0,0-1 1,0 0-1,0-1 1,11 0-1,14-1 47,39-6 0,56-13 36,-113 14-144,1 0 0,-1-1 1,0-1-1,-1-1 0,18-10 0,47-35-32,-70 44-7,-1-1-1,0 0 1,0 0 0,14-20 0,-20 24-33,-4 6 5,-1-1 1,1 0-1,0 1 0,-1-1 1,1 0-1,0 0 1,-1 0-1,1 1 1,-1-1-1,0 0 1,1 0-1,-1 0 0,0 0 1,1 0-1,-1 0 1,0 0-1,0 0 1,0 0-1,0-1 1,0 1 14,0 1 0,0 0 0,0 0 1,0 0-1,0 0 0,0 0 0,0 0 0,0 0 1,-1-1-1,1 1 0,0 0 0,0 0 1,0 0-1,0 0 0,0 0 0,0 0 1,0 0-1,-1 0 0,1 0 0,0 0 1,0 0-1,0 0 0,0 0 0,0 0 0,-1 0 1,1 0-1,0 0 0,0 0 0,0 0 1,0 0-1,0 0 0,0 0 0,-1 0 1,1 0-1,0 0 0,0 0 0,0 0 1,0 0-1,0 0 0,0 0 0,0 0 0,-1 0 1,1 1-1,0-1 0,0 0 0,0 0 1,-13 6-53,1 1 1,0 0-1,1 1 1,0 0-1,0 0 1,0 2 0,1-1-1,0 1 1,1 1-1,0-1 1,-12 23-1,18-28 92,0 1-1,1 0 0,-1 0 0,1 0 1,1 0-1,-1 0 0,1 0 1,1 1-1,-1-1 0,1 11 1,0-14-11,0-1 1,0 0 0,0 0 0,1 0 0,-1 0 0,1 1-1,-1-1 1,1 0 0,0 0 0,0 0 0,0 0-1,0 0 1,0-1 0,0 1 0,0 0 0,1 0 0,-1-1-1,1 1 1,-1-1 0,1 1 0,0-1 0,0 0 0,-1 1-1,1-1 1,0 0 0,0 0 0,0 0 0,0-1-1,0 1 1,0 0 0,1-1 0,-1 0 0,4 1 0,1-1 18,1 0 1,-1 0-1,0-1 1,1 0 0,-1-1-1,0 1 1,10-5 0,48-22 183,-46 18-206,-5 3-11,-2 0-1,1 0 1,-1-2-1,0 0 1,-1 0 0,0-1-1,0 0 1,-1-1-1,10-13 1,-16 19-12,-1 0 0,0 0 0,0 0-1,0 0 1,-1 0 0,0-1 0,0 1 0,0-1 0,1-10 0,-2 13-8,-1 0 0,0 0 0,0 0 0,0 0 0,0 1 0,0-1 0,-1 0 0,1 0 0,-1 0 0,1 1 0,-1-1 0,0 0 0,0 1 0,-1-1 0,1 0 0,-1 1 0,-1-3 0,-1 1-9,1 0 0,-1 0 0,0 1 0,0 0 1,0-1-1,0 2 0,0-1 0,-1 0 0,-5-1 0,-1-1-30,-1 0-1,-1 2 1,1-1 0,-1 2 0,1 0-1,-1 0 1,-15 0 0,21 2 33,0 1 0,0-1 1,-1 1-1,-13 4 0,19-5 13,0 1-1,1-1 0,-1 1 1,0 0-1,0 0 0,1-1 1,-1 1-1,1 0 0,-1 1 0,1-1 1,-1 0-1,1 0 0,0 1 1,-1-1-1,1 1 0,0-1 1,0 1-1,0-1 0,0 1 1,0 0-1,1-1 0,-1 1 1,0 0-1,0 3 0,1-4 14,0 0 0,0 0 0,0 1-1,0-1 1,1 0 0,-1 0 0,0 0-1,1 1 1,-1-1 0,1 0 0,-1 0-1,1 0 1,-1 0 0,1 0 0,0 0-1,0 0 1,-1 0 0,1 0 0,0 0-1,0 0 1,0 0 0,0-1 0,0 1-1,0 0 1,1 0 0,4 2 51,0 0 0,-1 0 1,1-1-1,9 3 0,19 3 164,-1-1 0,1-2 0,44 1 0,105-7 310,30-13-324,-56 2-2094,-52 9-3592,-59 5 361,-3 5 1685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5:30.1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1 8128,'-26'25'3680,"-19"23"-3168,22-28 3072,9 3-2049,-12-6 513,8 3-1216,-4-9-192,4 1-352,4-12 224,4 5-288,20-25-8703,9 0 4607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3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534 728 2496,'-1'4'6346,"-18"-18"-391,0 0-4011,16 12-1751,-1-1-1,1 1 1,-1 0 0,1 0 0,-1 0 0,0 1-1,0-1 1,0 1 0,-7-1 0,-5-1 192,-23 0 0,0 2-130,1 1 0,-1 3-1,-74 13 1,104-14-237,-1 1 0,1 0 1,1 1-1,-1 0 0,0 1 0,1-1 0,0 1 0,0 1 1,0 0-1,1 0 0,0 0 0,0 1 0,0 0 0,1 0 1,-7 11-1,9-11 4,-1 0-1,1 1 1,1 0 0,-1-1 0,1 1-1,1 1 1,-1-1 0,1 0 0,1 0 0,-1 1-1,2-1 1,-1 1 0,1 0 0,0-1-1,1 1 1,0-1 0,3 11 0,-3-13 19,1 0 0,0 0 0,0-1 0,1 1 0,0-1 0,0 1 0,0-1 0,1 0 0,0 0 0,0 0 0,0-1 0,9 8 0,-6-6 26,1-1 1,-1-1-1,1 1 0,0-1 0,0 0 1,1-1-1,-1 0 0,11 2 0,-2-2-1,0 0-1,0-1 1,0-1-1,0-1 1,0 0-1,0-2 1,0 0-1,33-8 1,-29 4-62,0-2 1,-1 0 0,0-2 0,-1 0-1,1-1 1,-2-1 0,0-1 0,26-23-1,92-74 343,-130 104-313,2 0-155,-10 12-123,-7 13 90,8-16 147,-9 20-26,2 0 1,-12 47-1,19-63 48,0-1 0,0 0 0,0 0 0,1 1 0,0-1 0,1 0 0,-1 0 0,1 1 0,0-1 0,0 0 0,1 0 0,0 0 0,0 0 0,1 0 0,-1-1 0,1 1 0,6 7 0,-6-9 19,0-1 1,1 1-1,-1-1 0,1 0 1,0-1-1,0 1 0,0-1 0,0 1 1,0-1-1,1 0 0,-1-1 1,1 1-1,-1-1 0,1 0 1,-1 0-1,1 0 0,0-1 1,0 1-1,8-2 0,-5 1 1,0-1-1,0 0 1,0-1 0,0 0-1,0 0 1,0-1-1,0 0 1,-1 0-1,0-1 1,11-6 0,-11 5-47,0-1 1,0 1-1,-1-2 1,0 1 0,0 0-1,-1-1 1,0 0 0,0-1-1,-1 1 1,1-1-1,-2 0 1,1 0 0,-1 0-1,3-10 1,-5 12-14,0 0 1,0 0-1,0-1 0,0 1 1,-1 0-1,0-1 0,0 1 1,-1 0-1,0-1 1,0 1-1,-1 0 0,1 0 1,-1 0-1,0 0 0,-1 0 1,0 0-1,0 1 1,0-1-1,0 1 0,-8-8 1,7 8 7,-1 0 0,-1 1 0,1 0 0,-1 0 0,0 0 0,0 1 0,0 0 1,0 0-1,0 0 0,-1 1 0,1 0 0,-1 0 0,0 1 0,1 0 0,-1 0 0,0 0 1,0 1-1,0 0 0,1 0 0,-1 1 0,0 0 0,0 0 0,-8 3 0,11-3 14,1 1 1,0-1-1,-1 1 0,1 0 0,0 0 0,0 0 0,0 0 0,0 1 0,1-1 0,-5 5 1,6-5 2,0-1 1,-1 1 0,1-1 0,0 1 0,0-1 0,0 1 0,1 0 0,-1 0 0,0-1 0,1 1 0,-1 0 0,1 0 0,-1 0 0,1 0 0,0 0 0,0-1 0,0 1 0,0 0 0,0 0 0,0 0 0,2 3 0,-2-4 23,1 0 0,-1 0 1,1 0-1,0 0 0,-1 0 0,1 0 1,0 0-1,0-1 0,0 1 1,0 0-1,0 0 0,0-1 1,0 1-1,0-1 0,0 1 0,0-1 1,0 1-1,0-1 0,1 1 1,-1-1-1,0 0 0,0 0 1,0 0-1,1 0 0,-1 0 0,0 0 1,2 0-1,6-1 147,-1 1-1,16-5 1,-19 4-147,47-13 282,66-27 1,-71 23-259,85-21 0,-128 38-45,-1 1 1,1-1 0,-1 1-1,1-1 1,0 1-1,-1 0 1,1 1-1,0-1 1,3 1 0,-5 0 4,-1 0 1,1-1 0,-1 1-1,0 0 1,1 0 0,-1 0 0,0 0-1,0 0 1,1 0 0,-1 0 0,0 0-1,0 0 1,0 0 0,-1 1 0,1-1-1,0 0 1,0 1 0,-1-1 0,1 1-1,-1-1 1,1 1 0,-1-1-1,1 4 1,2 16 105,-2 1 0,0-1 0,-1 1-1,-1-1 1,-8 42 0,-8 13 35,17-71-46,3-7-6,7-12-62,42-93-303,-19 35 333,-28 60-9,0 1-185,-2 11 94,-1 7 85,8 68 331,-7-51-368,0-1 1,12 45-1,-14-66 2,0 1 1,1 0-1,-1 0 1,0-1-1,1 1 0,0-1 1,0 1-1,0-1 1,0 0-1,0 0 0,0 0 1,0 0-1,1 0 1,-1 0-1,1-1 0,-1 1 1,1-1-1,0 0 1,-1 1-1,1-1 0,0-1 1,0 1-1,0 0 1,0-1-1,0 1 0,0-1 1,0 0-1,0 0 1,0 0-1,0 0 1,0-1-1,0 1 0,0-1 1,0 0-1,3-1 1,6-2 17,0-1 0,0-1 0,0 0 0,16-12 0,46-38 149,-63 47-151,30-26-22,-1-3-1,-2 0 1,-1-3-1,31-46 1,-50 61-19,-1-1 1,-1-1-1,-2-1 0,19-48 1,36-142-39,-16-10-128,-48 211 147,-2 0 1,2-31 0,-5 50 21,0-1 1,0 0 0,0 0 0,0 0 0,-1 0 0,1 0 0,0 0 0,0 0-1,0 1 1,0-1 0,0 0 0,0 0 0,0 0 0,0 0 0,-1 0 0,1 0-1,0 0 1,0 0 0,0 0 0,0 0 0,0 0 0,-1 0 0,1 0 0,0 0-1,0 0 1,0 0 0,0 0 0,0 0 0,0 0 0,-1 0 0,1 0 0,0 0 0,0 0-1,0 0 1,0 0 0,0 0 0,-1 0 0,1 0 0,0 0 0,0 0 0,0 0-1,0-1 1,0 1 0,0 0 0,0 0 0,0 0 0,-1 0 0,1 0 0,0 0-1,0 0 1,0 0 0,0-1 0,0 1 0,0 0 0,0 0 0,0 0 0,0 0 0,0 0-1,0-1 1,0 1 0,0 0 0,0 0 0,0 0 0,0 0 0,0 0 0,0-1-1,0 1 1,0 0 0,-9 11-185,5-4 163,1 0-1,-1 0 0,1 0 1,0 1-1,-2 10 1,-7 46 95,7-34-48,-45 320 365,45-303-307,-3 44 56,8-77-82,0 0 0,1 0-1,0 0 1,5 18 0,0-4-2,-5-22-11,0 0-1,0-1 1,0 1 0,1-1 0,0 1-1,0-1 1,0 1 0,1-1 0,6 10 0,-9-15-25,1 1 1,-1-1 0,0 1 0,1-1 0,-1 0 0,1 1 0,-1-1-1,1 1 1,0-1 0,-1 0 0,1 1 0,-1-1 0,1 0 0,0 0 0,-1 0-1,1 1 1,-1-1 0,1 0 0,0 0 0,-1 0 0,1 0 0,0 0 0,1 0 0,-1-1 6,1 1 0,0-1 0,-1 0 0,1 1 0,0-1 0,-1 0 0,1 0 0,-1 0 0,2-1 0,3-3 31,0-1-1,-1 0 1,7-8-1,11-14-67,1 0 0,2 2-1,50-41 1,-27 30-143,-50 42-427,-6 11 642,-6 16 66,10-19-150,1 1 0,0-1 0,0 23 0,2-28 63,1-1 0,-1 0 1,1 0-1,1 0 0,-1 0 1,1 0-1,0 0 0,6 11 0,-7-16-15,0-1 0,0 0-1,0 0 1,0 0 0,0 0-1,0 0 1,0 0 0,1 0-1,-1-1 1,0 1 0,0 0-1,1-1 1,-1 1 0,0-1-1,1 1 1,-1-1-1,1 0 1,-1 1 0,1-1-1,-1 0 1,0 0 0,1 0-1,-1 0 1,1 0 0,-1 0-1,3-1 1,2 0 5,0-1 1,0 1 0,-1-1-1,1 0 1,9-6-1,50-34 164,-18 10-157,-8 3-107,-28 21 63,0-1 0,1 2 0,18-11 0,-26 17-14,1-2-27,1 1-1,-1-1 1,0 1-1,8-7 1,-13 12 35,1-1 1,-1 0-1,1 1 0,-1-1 1,0 0-1,1 1 0,-2 3 1,1 7 39,-2 1 0,-4 22 0,-2 9-84,5-25 31,-1 0 262,4-16-59,3-8 14,11-20-338,22-30 0,-10 17-26,-13 20 79,28-30-1,-26 31-39,-5 8-3,-10 8 141,1 0-1,-1-1 1,0 1-1,0 0 1,0 0-1,0 0 1,1 0-1,-1 0 1,0 0-1,0 0 0,0 1 1,0-1-1,0 0 1,1 0-1,-1 0 1,0 0-1,0 0 1,0 0-1,0 0 1,0 0-1,1 0 1,-1 0-1,0 0 1,0 1-1,0-1 0,0 0 1,0 0-1,0 0 1,0 0-1,1 0 1,-1 0-1,0 1 1,0-1-1,0 0 1,0 0-1,0 0 1,0 24 32,0-11 128,-3 38 79,1-37-193,1 0-1,1-1 0,2 26 0,-1-29 10,0-6-33,-1 0 1,1 0 0,0 0 0,0-1 0,0 1 0,0 0 0,1-1 0,3 7-1,-5-9-11,1-1 0,-1 0 0,1 0-1,-1 1 1,1-1 0,-1 0-1,1 0 1,-1 1 0,1-1 0,0 0-1,-1 0 1,1 0 0,-1 0-1,1 0 1,0 0 0,-1 0-1,1 0 1,-1 0 0,1 0 0,0-1-1,-1 1 1,1 0 0,-1 0-1,1 0 1,-1-1 0,1 1 0,-1 0-1,1-1 1,-1 1 0,1 0-1,-1-1 1,1 1 0,0-1-1,22-19 175,-19 18-155,18-19 5,94-79 115,-86 73-242,-17 15 55,1 1 0,0 0 0,18-10 0,-23 16-12,0-1 0,-1 1 1,10-9-1,-27 36-98,-7 28-1,-9 51 249,23-87-51,0 1 1,1-1-1,1 0 1,0 1-1,2 16 1,-2-30-39,0 0 0,0 1 0,1-1 0,-1 0 0,0 0-1,1 1 1,-1-1 0,1 0 0,-1 0 0,1 1 0,-1-1 0,1 0 0,0 0 0,0 0 0,-1 0 0,1 0 0,0 0 0,2 1 0,-2-1 3,0-1-1,0 0 1,0 1 0,0-1-1,0 0 1,0 0 0,0 0-1,0 0 1,0 0 0,0 0-1,0 0 1,0 0 0,0 0 0,0 0-1,0 0 1,0-1 0,0 1-1,1-1 1,4-2 4,-1 0 0,1-1 0,-1 0 0,0 1 0,-1-1 0,6-6 0,160-173-326,-167 180 266,-1 0 0,0 0 1,1 0-1,-1 0 0,0 0 1,-1 0-1,1-1 0,-1 1 1,1 0-1,0-6 0,-7 60 157,1-22-52,2-14-14,1 0 0,1 0 0,0 1 0,1-1 0,1 0 0,0 0 0,5 17 0,-7-30-41,1-1-1,-1 0 1,1 0-1,-1 1 0,1-1 1,-1 0-1,1 0 1,-1 0-1,1 0 0,0 0 1,0 0-1,0 0 0,0 0 1,0 0-1,1 1 1,-1-1-1,-1-1 0,1 0 1,0 0-1,-1 0 1,1 1-1,0-1 1,-1 0-1,1 0 0,0 0 1,0 0-1,-1 0 1,1 0-1,0 0 0,-1-1 1,1 1-1,0 0 1,-1 0-1,1 0 1,0-1-1,-1 1 0,1-1 1,4-2 15,-1 0 0,1-1-1,-1 1 1,0-1 0,6-8 0,-6 7-50,21-23-97,1 0 1,1 2-1,1 1 0,51-34 0,-67 50 92,8-5-62,-20 14 93,0 0-1,0 0 1,0 0-1,0 0 1,0 0 0,0 0-1,0 1 1,0-1-1,0 0 1,0 0-1,0 0 1,0 0 0,0 0-1,0 0 1,0 0-1,0 0 1,0 0-1,0 0 1,0 0-1,0 0 1,0 0 0,0 0-1,1 0 1,-1 0-1,0 0 1,0 0-1,0 0 1,0 0 0,0 0-1,0 0 1,0 0-1,0 0 1,0 0-1,0 0 1,0 0-1,0 0 1,0 0 0,0 0-1,0 0 1,0 0-1,0 0 1,0 0-1,0 0 1,1 0 0,-1 0-1,0 0 1,0 0-1,0 0 1,0 0-1,-9 10-200,5-5 198,0 0 0,1 0 1,0 0-1,0 1 0,0-1 0,1 1 0,0 0 1,0-1-1,0 1 0,0 0 0,1 0 1,-1 8-1,1 2 54,1-1 0,0 0-1,4 30 1,-3-43-32,-1 0-1,0 0 0,0 0 1,1 0-1,-1 0 1,1-1-1,0 1 0,0 0 1,-1 0-1,1 0 1,0-1-1,0 1 0,1-1 1,-1 1-1,0-1 1,0 1-1,1-1 0,1 2 1,-2-2-7,1-1 1,-1 1-1,1-1 0,-1 1 1,1-1-1,-1 0 1,1 1-1,-1-1 1,1 0-1,-1 0 1,1 0-1,-1 0 0,1 0 1,-1-1-1,1 1 1,-1 0-1,1-1 1,1 0-1,3-1-26,-1-1 0,1 0 1,-1 0-1,0-1 0,1 0 0,-2 0 0,1 0 1,0 0-1,7-9 0,-5 3-44,3-1-42,-1-2 1,11-18-1,-18 28 88,-1 0 1,1 0 0,-1 0-1,0 0 1,0 0 0,0-1-1,0 1 1,0 0 0,-1-1-1,1 1 1,-1-1 0,0 1-1,0 0 1,-1-1 0,1 1-1,-2-6 1,1 7 16,1 1 0,-1-1-1,0 0 1,0 1 0,0-1 0,-1 1 0,1-1-1,0 1 1,0 0 0,-1 0 0,1-1-1,-1 1 1,1 0 0,-1 0 0,0 0-1,1 0 1,-1 1 0,0-1 0,0 0-1,-3 0 1,-4-1-33,-1 0 0,-18 0 0,12 1-103,-39 1-43,219-10 554,-3-7-63,-137 16-313,-19 1 13,0 0 0,0 0 0,0-1-1,0 1 1,9-3 0,4-2-31,4-13 202,-22 18-190,0 0 0,0 0-1,0 0 1,0 0 0,0 1-1,0-1 1,0 0-1,0 0 1,0 0 0,0 0-1,0 0 1,0 0 0,0 0-1,0 0 1,0 0-1,0 0 1,0 0 0,0 0-1,1 0 1,-1 0 0,0 1-1,0-1 1,0 0-1,0 0 1,0 0 0,0 0-1,0 0 1,0 0-1,0 0 1,0 0 0,0 0-1,0 0 1,0 0 0,0 0-1,1 0 1,-1 0-1,0 0 1,0 0 0,0 0-1,0 0 1,0 0 0,0 0-1,0 0 1,0 0-1,0 0 1,0 0 0,0 0-1,0 0 1,0 0 0,1 0-1,-1 0 1,0 0-1,0 0 1,0 0 0,0 0-1,0 0 1,0 0-1,0-1 1,-2 13-140,0 3 77,3-9 57,-1 0-1,0 0 1,0 0-1,-3 11 1,1 9 169,0-7-103,1-17-63,0 0 1,1 1-1,0-1 1,0 0-1,-1 1 1,1-1-1,1 0 0,-1 1 1,0-1-1,1 4 1,1 9 5,-2-12 44,1-1 0,-1 1 1,0-1-1,0 0 1,1 1-1,0-1 0,-1 0 1,2 4-1,-1-6 26,2 0-42,0 0-1,-1 0 0,1-1 1,0 1-1,0-1 0,-1 1 0,1-1 1,0 0-1,-1 0 0,1 0 0,-1-1 1,1 1-1,-1 0 0,3-3 1,-1 1 21,2-1-39,1 0-1,-2 0 1,1-1-1,10-10 1,24-20-95,-21 17 102,-14 14-3,0 0 0,0 0 0,-1-1 0,0 0 0,0 0 0,5-7 0,-4 6-5,1 0 0,1 0 0,-1 0-1,1 1 1,14-9 0,-21 13-12,4-2-115,-4 3 119,0 0 0,0 0-1,0 1 1,0-1 0,0 0 0,0 0 0,0 0-1,0 0 1,0 0 0,0 0 0,0 0-1,0 0 1,0 0 0,0 0 0,0 0-1,0 0 1,0 0 0,0 0 0,0 0-1,0 0 1,1 0 0,-1 0 0,0 0 0,0 0-1,0 0 1,0 0 0,0 0 0,0 0-1,0 0 1,0 0 0,0 0 0,0 0-1,0 0 1,0 0 0,0 0 0,0 0-1,0 0 1,0 0 0,1 0 0,-1 0 0,0 0-1,0 0 1,0 0 0,0 0 0,0 0-1,0 0 1,0 0 0,0 0 0,0 0-1,0 0 1,0 0 0,0-1 0,0 1 0,0 0-1,0 0 1,0 0 0,0 0 0,0 0-1,0 0 1,0 0 0,0 0 0,0 0-1,0 0 156,0 0-198,0-3 49,-8 16-201,1-1 219,-1 0 0,-7 18 0,7-7 46,4-14-65,1 1 0,-1 0 0,-1 15 1,2-9-93,1-3 115,-2 25 0,4-35-22,0-1 0,0 1 0,0 0 0,1 0 0,-1 0 0,1 0 0,0 0 0,-1-1 0,1 1 0,1 0 0,-1-1-1,0 1 1,0 0 0,4 3 0,-4-5 4,0 0 1,1 0-1,-1-1 0,1 1 0,-1 0 0,1-1 0,0 1 0,-1-1 0,1 1 0,0-1 0,-1 1 0,1-1 0,0 0 0,0 0 0,-1 0 0,1 0 0,0 0 0,-1-1 0,1 1 0,2-1 0,5-1 2,-1 0-1,15-7 1,56-31 180,-38 18-160,152-93-54,-160 88 38,-27 20-13,1 2 0,0-1-1,11-7 1,-4 4-80,-13 8 61,0 0 0,0 0 0,0 0 1,0 1-1,0-1 0,0 0 0,0 1 0,0-1 1,0 0-1,1 1 0,-1 0 0,1-1 0,-1 3 5,-1-1 0,1 1 0,-1 0 0,1-1 0,0 1 0,0-1 0,0 1 0,0-1 0,1 3 0,9 15 31,-9-9 18,0 1 0,-1-1 0,-1 0 0,0 1 0,0-1 1,-4 21-1,-1-5-1,-13 41 0,15-56-70,-1 0 0,0 0-1,-1-1 1,-8 13 0,12-21 28,0 1 0,-1-1 0,1 0 0,-1 0 1,0 0-1,0 0 0,0-1 0,0 1 0,0 0 0,0-1 0,0 1 0,0-1 1,0 0-1,-1 0 0,1 0 0,-1 0 0,1 0 0,-1 0 0,1-1 0,-1 1 1,1-1-1,-1 0 0,1 0 0,-5 0 0,3-1 14,0 0 0,0-1 0,0 0 1,0 0-1,1 0 0,-1 0 0,1 0 0,0-1 0,-1 1 0,1-1 0,0 0 0,1 0 1,-1 0-1,0 0 0,1-1 0,0 1 0,0-1 0,0 0 0,0 1 0,0-1 0,1 0 1,0 0-1,-2-8 0,3 11 2,0 0 0,1 0 0,-1 0 0,1 0 0,-1 0 0,1 0 0,-1 0 0,1 0 0,-1 0 0,1 1 0,0-1 0,-1 0 0,1 0 0,0 0 0,0 1 0,0-1 0,0 0 0,0 1-1,-1-1 1,1 1 0,0-1 0,2 0 0,24-8 121,82-7 189,23-6-3096,-115 19 1164,-11 2 780,-1 0 1,1 0 0,-1 0 0,7-3 0,-10 3 71,-1 0 1,1 0-1,0 0 0,-1 0 1,1-1-1,-1 1 0,1 0 1,-1 0-1,3-4 1,-3 4-660,-1 0 1276,0 1 1,0 0-1,0 0 0,0 0 1,0-1-1,0 1 0,0 0 0,0 0 1,0 0-1,0-1 0,0 1 0,0 0 1,0 0-1,0 0 0,0-1 0,0 1 1,0 0-1,0 0 0,0 0 0,0-1 1,-1 1-1,1 0 0,0 0 1,-2-2-1985,2 2 1984,-1 0 0,1 0 0,0 0 1,0 0-1,0 0 0,-1 0 0,1 0 1,0 0-1,-1 0 0,-4 0-3175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3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9728,'-8'-20'4384,"13"12"-3808,-5 1 832,8 7-897,1-8-127,1 3-256,-2-7-831,5 9 415,-3-5-2464,-2 8 1536,-8-5-2976,5 10 2368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65 8544,'-76'-8'3872,"49"8"-1280,36 3-1760,27-3 1215,-1 0-1183,28-3 64,5-1-576,40-4-160,0 3-96,19-7-1152,-16 9 608,-11-5-3583,-16 3 2239,-2-2-5408,-16 2 4032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7040,'5'12'3200,"8"28"-2752,-8-20 2752,3 5-1824,-8 1 1631,5 8-1727,-10-3 640,2 1-1120,-10 4 224,-2-4-640,-12-1-128,5-2-160,-19-1-1504,9-5 800,-13-3-3520,11 0 2305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2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4064,'10'2'5647,"49"4"-3022,21-8-751,79-13 1,-76 7-1502,-82 8-384,-1 0 0,0 0 0,1 0 0,-1 0 0,1 0 0,-1 0 0,0 0 0,1 0 0,-1 0 0,0 0 0,1 0 0,-1 0 0,0 0 0,1 1 0,-1-1 0,0 0 0,1 0 0,-1 0 0,0 0 0,0 1 0,1-1 0,-1 0 0,0 0 0,0 1 0,1-1 0,-1 0 0,0 1 0,0-1 0,0 0 0,0 0 0,1 1 0,-1-1 0,0 0 0,0 1 0,0-1 0,0 1 0,0-1 0,0 0 0,0 1 0,0-1 0,0 0 0,0 1 0,0-1 0,0 0 0,0 1 0,0-1 0,0 0 0,0 1 0,0-1 0,-1 0 0,1 1 0,0-1 0,0 0 0,0 1 0,0-1 0,-1 0 0,1 0 0,0 1 0,0-1 0,-1 0 0,1 0 0,-1 1 0,-16 14-4901,4-8 2475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93 4896,'-4'-8'570,"3"7"-445,0-1-1,0 0 1,1 1 0,-1-1 0,1 0-1,-1 1 1,1-1 0,-1 0 0,1 0-1,0 1 1,0-1 0,0-3 0,0-2-386,-1 0 1603,1 0 0,0 1 0,1-1 1,-1 1-1,4-13 0,-5 23 1675,-8 21-1523,-92 146 1060,4-9-1543,83-137-758,2 2-1,1-1 0,1 2 1,-8 38-1,17-64-250,0 1 71,1 0-1,-1 0 1,1 0 0,0 0 0,-1 0-1,1 0 1,1 4 0,-1-7-58,0 1 0,0-1 0,0 0 0,0 0 0,0 0 0,0 1 0,1-1 0,-1 0 0,0 0 0,0 1 0,0-1 0,0 0 0,1 0 0,-1 0 0,0 0 0,0 1 0,0-1 0,1 0 0,-1 0 0,0 0 0,0 0 0,0 0 0,1 0 0,-1 0 0,0 0 0,0 0 0,1 1 0,-1-1 0,0 0 0,0 0 0,1 0 0,-1 0 0,1-1 0,0 1 43,1 0-1,0-1 0,-1 0 1,1 1-1,-1-1 1,1 0-1,-1 0 0,3-2 1,49-37 195,35-24-384,-65 48 51,2 3 0,-1 0 0,2 1 0,-1 1 0,32-8 0,-55 18 68,1 1 0,-1-1-1,1 1 1,-1 0 0,1-1-1,-1 1 1,1 0 0,-1 1-1,1-1 1,-1 0 0,1 1-1,-1-1 1,1 1 0,-1 0-1,0 0 1,1 0 0,-1 0-1,3 2 1,-3-1-11,1 1 0,-1-1 0,1 1 0,-1-1 0,0 1 0,0 0 0,0 0 0,-1 0 0,1 0 0,-1 0 0,1 0 0,1 6 0,0 4 60,-1 0 1,0 0-1,0-1 1,-1 1-1,-1 17 1,-2 1 39,-6 34 0,3-40 12,-1-1 1,-2 1-1,0-1 1,-12 25 0,15-40-56,0 1 0,0-1 1,-1 0-1,-1 0 1,1-1-1,-1 0 1,-1 0-1,1-1 1,-1 1-1,-1-2 1,1 1-1,-1-1 1,0-1-1,-1 1 1,-11 4-1,13-7-102,-1 0-1,0-1 0,1 1 1,-1-1-1,0-1 0,0 0 1,0 0-1,0-1 1,0 0-1,0-1 0,0 1 1,1-2-1,-1 1 1,0-1-1,0-1 0,1 0 1,-1 0-1,-9-5 1,17 7 56,-1 0 1,1 1-1,-1-1 1,1 0 0,-1 0-1,1 0 1,0 0-1,-1 0 1,1-1-1,0 1 1,0 0 0,0 0-1,0-1 1,0 1-1,0-1 1,0 1 0,0-1-1,1 1 1,-1-1-1,1 0 1,-1 1 0,1-1-1,-1 0 1,1 1-1,0-1 1,0 0 0,0 1-1,0-1 1,0 0-1,0 0 1,1 1 0,-1-1-1,0 0 1,1 1-1,-1-1 1,1 1-1,0-1 1,0 0 0,-1 1-1,1-1 1,2-1-1,2-5 15,1 0-1,0 1 1,1-1 0,0 1-1,12-9 1,-11 9 4,0 0 24,0 1 0,0 0-1,0 0 1,1 1 0,10-5 0,-9 4-41,-9 6 19,0-1 0,0 1-1,0-1 1,-1 1-1,1-1 1,0 1-1,0-1 1,0 1-1,0 0 1,0-1 0,0 1-1,0 0 1,0 0-1,0 0 1,0 0-1,0 0 1,0 0 0,0 0-1,0 0 1,1 1-1,-1-1 4,0 0-1,-1 0 0,1 0 1,-1 0-1,1 0 0,0 0 1,-1 0-1,1 0 0,-1 0 1,1 0-1,0 0 0,-1 0 1,1-1-1,-1 1 0,1 0 1,-1 0-1,1-1 0,-1 1 1,1 0-1,-1-1 1,1 1-1,-1 0 0,1-1 1,-1 1-1,1-1 0,-1 1 1,0 0-1,1-2 0,1 0-126,-2 0 174,1 1-32,-1 0-1,0 0 0,1-1 0,-1 1 1,0 0-1,0 0 0,0-1 0,0 1 1,0 0-1,0 0 0,0-1 1,0 1-1,-1 0 0,1 0 0,-1-3 1,0-3-28,1 5-16,-4 8-131,2-3 140,1 0-1,0 1 1,-1-1-1,1 1 0,1-1 1,-1 0-1,0 1 1,1-1-1,0 1 1,0 0-1,0-1 0,0 1 1,0-1-1,1 1 1,-1-1-1,1 1 1,0-1-1,0 0 0,1 1 1,-1-1-1,1 0 1,-1 0-1,4 4 1,-2-1 28,1-1 0,0 0 1,0 0-1,0 0 0,1 0 1,-1-1-1,1 0 0,1 0 1,-1 0-1,0-1 0,1 1 1,6 2-1,0-2 55,0 0 0,0-1 0,0-1 0,1 0 0,-1 0-1,0-1 1,1-1 0,-1 0 0,1-1 0,-1 0 0,0-1 0,21-5 0,1-3-36,0-2 0,-1-2 0,37-20 1,-43 19-14,0-1 0,-1-1 0,0-2 0,-1 0 0,-2-2 0,0-1 0,-1 0 1,-1-2-1,18-27 0,-25 34 20,-9 11-97,-1 0 0,1 0 0,-1-1 1,4-6-1,-31 46-333,5 2 400,0 1 0,2 1 0,2 1 0,-12 49 0,24-78 5,1-1 1,0 1-1,0-1 0,0 1 1,2 16-1,-1-23-11,1 0 1,-1 0-1,0 0 0,1 0 1,-1-1-1,1 1 0,-1 0 1,1 0-1,0-1 0,0 1 1,0 0-1,0-1 0,0 1 1,0 0-1,0-1 0,1 0 1,-1 1-1,1-1 0,-1 0 1,1 0-1,-1 0 0,1 0 1,-1 0-1,1 0 0,0 0 1,0 0-1,0-1 0,-1 1 1,1-1-1,0 1 0,0-1 1,2 1-1,3-1 4,0 0 0,0-1-1,0 0 1,0 0 0,-1 0 0,1-1-1,0 0 1,-1 0 0,1 0 0,-1-1-1,0 0 1,0-1 0,0 1 0,0-1-1,0 0 1,6-6 0,3-4-107,-1-1 1,0-1-1,-1 0 0,12-20 1,8-7-30,-24 32 109,0-1 0,0 0 0,-1 0 0,10-23 0,-19 68-259,-3 109 409,4-135-156,0 0 8,0 1 34,0-1-1,0 1 1,1-1 0,2 9-1,-3-14-13,0-1 0,1 1 0,-1-1-1,1 1 1,0-1 0,-1 1 0,1-1-1,0 1 1,0-1 0,0 0 0,0 1-1,0-1 1,0 0 0,0 0 0,0 0 0,1 0-1,-1 0 1,0 0 0,1 0 0,-1 0-1,1-1 1,-1 1 0,1 0 0,-1-1-1,3 1 1,2 0 29,-1 0 0,1-1-1,0 0 1,0 0 0,0 0-1,0-1 1,0 0 0,-1 0-1,1 0 1,0-1 0,-1 0-1,1 0 1,9-5 0,0-2 15,0-1 1,0-1-1,15-14 1,41-39 12,-4-4 1,-2-2-1,68-98 1,-100 119 21,-3-1 0,-1-1 0,32-82 0,-53 108 129,-5 15-159,-5 20-274,-20 78 195,7-29 159,-12 87 1,19-63-150,3 89 0,6-114-89,3 49-2658,-3-58-4373,-4-43 3291,1 0-1119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9792,'-5'-8'4448,"23"8"-3872,-4 0 1247,4 0-1119,14 0-64,7 0-416,1 0-288,-3 0 0,-6 0-1248,-4 0 737,-4 0-3073,-4 0 2016,-19 13-6720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78 1312,'1'-5'390,"2"1"0,-1-1 1,0 1-1,1 0 0,0 0 0,0 0 0,0 0 1,0 1-1,1-1 0,-1 1 0,6-4 0,-8 6-253,31-19 3454,-30 20-3354,0-1 0,-1 0 0,1 0 0,0 1 0,0-1 0,0 1 0,-1-1 0,1 1 0,0 0 0,0 0 1,0 0-1,0 0 0,0 0 0,0 0 0,-1 0 0,1 1 0,2 0 0,-3-1-145,0 1-1,0 0 1,0 0 0,-1 0-1,1 0 1,0-1 0,-1 1 0,1 0-1,-1 0 1,1 0 0,-1 0 0,1 1-1,-1-1 1,0 0 0,0 0-1,1 0 1,-1 0 0,0 0 0,0 0-1,0 0 1,0 1 0,0-1-1,0 0 1,-1 1 0,1 4 196,-1 17 245,-1 0-1,-1 1 1,-1-1-1,-1 0 1,-9 25-1,-49 111 1205,22-61-1032,-72 213 330,31-83-598,67-194-624,10-21-325,-1 0 0,-3 15 1,8-13-2342,1-15 2755,0 0 0,0 1 0,0-1 0,0 0 1,0 0-1,0 1 0,0-1 0,0 0 0,1 0 0,-1 1 0,0-1 0,0 0 1,0 0-1,0 0 0,0 1 0,1-1 0,-1 0 0,0 0 0,0 0 0,0 0 1,0 1-1,1-1 0,-1 0 0,0 0 0,0 0 0,1 0 0,-1 0 0,1 0-345,1 0-1,-1 0 0,0 0 0,1-1 0,-1 1 0,0 0 0,0-1 0,1 0 0,-1 1 1,0-1-1,0 1 0,0-1 0,1-1 0,21-13-3593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435 709 2656,'1'-2'221,"1"1"0,-1 0 1,1-1-1,-1 1 0,1 0 0,0 0 1,-1 0-1,1 0 0,0 0 0,0 0 1,2-1-1,10-4 3934,-14 6-3997,0 0-1,0-1 1,0 1-1,-1 0 1,1-1-1,0 1 1,0 0-1,0 0 1,0-1-1,0 1 1,0 0-1,-1-1 1,1 1-1,0 0 1,0 0-1,0-1 1,-1 1-1,1 0 1,0 0-1,0 0 1,-1-1-1,1 1 0,0 0 1,-1 0-1,1 0 1,0 0-1,0-1 1,-1 1-1,1 0 1,0 0-1,-1 0 1,0 0-1,-13-6 1210,13 5-1056,-6-1-16,0 0 1,0 0 0,-1 0-1,1 1 1,-1 0 0,1 1-1,-11 0 1,-51 6 341,53-3-594,0 1 0,1 1 0,-1 0 0,1 1 0,0 0 0,0 1 0,0 1-1,1 0 1,1 1 0,-1 1 0,1 0 0,1 1 0,0 0 0,1 1-1,0 0 1,0 1 0,1 0 0,1 0 0,1 1 0,0 1 0,0-1 0,2 1-1,-1 1 1,2-1 0,-6 28 0,10-36-29,0 0-1,0 0 1,1 0-1,0 1 1,0-1-1,1 0 1,0 0-1,0 0 1,0 0-1,1 0 1,0 0-1,4 7 1,-5-11 26,1 0 0,-1-1 0,1 1 0,0 0 0,0-1 0,0 0 0,0 1 0,0-1 1,0 0-1,0 0 0,1 0 0,-1 0 0,1-1 0,0 1 0,-1 0 0,1-1 0,0 0 1,0 0-1,0 0 0,0 0 0,0 0 0,0-1 0,0 1 0,0-1 0,0 0 0,0 0 0,1 0 1,5-1-1,-3 0-15,1-1 0,-1 0 0,1 0 0,-1-1 0,0 0 0,1 0 0,-1 0 0,9-7 0,-5 3-5,17-11-44,-1-2 0,-1-1 0,43-45 0,-51 48 24,28-31 21,65-93 1,-89 108-7,-1 0 1,-1-2 0,-2 0-1,-2-1 1,19-70 0,-12 15 171,12-122 1,-30 182-164,-1 21-6,-1 0 1,-1 0-1,0 0 0,-1 0 1,0 0-1,-1-1 0,-1-11 1,1 22-30,1 0-1,0 1 1,0-1 0,0 0 0,-1 0 0,1 0 0,0 1 0,-1-1-1,1 0 1,-1 0 0,1 1 0,-1-1 0,1 0 0,-1 1 0,1-1 0,-1 1-1,0-1 1,1 1 0,-1-1 0,-1 0 0,2 1-3,-1 0 0,0 0 0,1 0 0,-1 0 0,0 0 0,0 0 0,1 0 0,-1 0-1,0 0 1,1 0 0,-1 0 0,0 1 0,1-1 0,-1 0 0,0 0 0,1 1 0,-1-1 0,1 1 0,-2-1 0,-1 3-24,0 0-1,0 0 1,0 0-1,0 0 1,1 0-1,-5 7 1,1 2 50,0 1 0,0 0 0,-6 27 0,6-23 30,-86 319 460,80-278-373,3 1 1,2 0-1,1 109 0,7-143-73,0-5 74,0 1 0,1 0 0,6 24 0,-7-42-78,0 0 0,0 0 0,0 0-1,0 0 1,1 0 0,-1-1 0,1 1 0,0-1 0,0 1 0,0-1-1,0 0 1,3 3 0,-4-4-36,0 0-1,0 0 1,1-1-1,-1 1 1,0 0 0,1-1-1,-1 1 1,0-1-1,1 1 1,-1-1-1,1 0 1,-1 0-1,1 0 1,-1 1-1,0-1 1,1-1 0,-1 1-1,1 0 1,-1 0-1,1 0 1,-1-1-1,0 1 1,1-1-1,-1 1 1,0-1 0,1 1-1,-1-1 1,2-1-1,6-6 23,1 0-1,-1-1 1,-1 0-1,0 0 0,0-1 1,8-12-1,-8 10-27,152-196-4,-152 198-23,3-2-71,16-26 1,-26 35-350,-5 9 231,-7 11 198,1 7 30,1 1 1,2 0-1,0 0 1,-6 43 0,9-27 110,1 0 0,4 52 0,-1-85-101,0 0 1,1-1-1,1 1 1,-1 0-1,1-1 1,1 0-1,3 9 1,-5-14-12,-1 0 0,1-1 1,0 1-1,1 0 1,-1 0-1,0-1 0,0 1 1,1-1-1,-1 1 0,1-1 1,-1 0-1,1 0 1,0 1-1,-1-1 0,1 0 1,0 0-1,0-1 1,0 1-1,-1 0 0,1-1 1,0 1-1,0-1 0,0 1 1,0-1-1,0 0 1,0 0-1,0 0 0,0 0 1,0 0-1,1-1 1,2 0-1,1-1-20,0 0 0,0 0 0,-1-1 0,1 0 0,-1 0 0,1 0 0,5-6 0,1 1-41,9-7 78,-1-1 0,32-32 1,29-43 237,-32 34-198,-23 28-235,30-43 0,-49 60 75,-3 6-76,-10 21 72,0 2 100,1 0 0,0 1-1,2-1 1,0 1 0,1-1 0,0 27-1,3-14-6,3 0 0,11 52 0,-13-73 4,-1-5 7,0-1 0,1 1 0,-1 0 1,1-1-1,0 1 0,0-1 0,2 4 0,6 9 88,-8-15-104,-1 1 0,1-1 0,0 0 0,-1 0 0,1 0 0,0 1 0,0-2 0,0 1 0,0 0 0,0 0 0,0-1 0,0 1 0,0-1 0,1 0 0,-1 1 0,0-1 0,0 0 0,3-1 0,14 4 104,-14-3-92,-1 0 1,0 0-1,0 0 1,1 0-1,-1-1 1,0 0 0,0 0-1,0 0 1,0 0-1,0-1 1,0 1-1,0-1 1,0 0-1,0 0 1,-1-1-1,1 1 1,3-5-1,29-23 127,-19 15-105,25-25 1,-36 33-62,48-60-30,-48 58 74,0 0 1,0 0-1,-1-1 1,-1 0-1,7-19 1,-10 25-43,3-9-95,-1 0-1,1-13 1,-3 23 84,-1 0 1,0 0-1,1 1 1,-1-1-1,-1 0 0,1 1 1,0-1-1,-1 0 0,1 1 1,-1-1-1,0 0 1,0 1-1,0-1 0,0 1 1,0-1-1,-4-3 1,4 5 25,0 0 1,-1 0-1,1 0 1,0 0 0,-1 0-1,1 1 1,-1-1-1,0 1 1,1-1-1,-1 1 1,1-1 0,-1 1-1,0 0 1,1 0-1,-1-1 1,0 1 0,1 1-1,-1-1 1,0 0-1,1 0 1,-3 1 0,-3 1-41,1-1 1,0 1 0,-9 4 0,8-2 56,1-1 0,0 1 1,0 0-1,1 0 1,-1 1-1,1 0 0,0 0 1,0 0-1,0 1 0,1-1 1,0 1-1,0 0 1,1 0-1,-5 9 0,-1 6 95,2 1-1,0-1 1,-5 27-1,9-35 81,0 1 0,1-1 0,1 1-1,0 25 1,2-35-131,-1 1-1,1-1 1,-1 1-1,1-1 0,1 0 1,-1 1-1,1-1 1,-1 0-1,1 0 1,0 0-1,0 0 1,1 0-1,-1-1 0,1 1 1,0-1-1,0 0 1,0 1-1,1-1 1,4 3-1,0-2 14,-1 0 0,1 0-1,0-1 1,0 0 0,0 0 0,1-1-1,-1-1 1,0 1 0,1-1-1,-1 0 1,13-1 0,4-1-251,-1-2 1,43-8-1,-55 8-422,-1 0 1,1-1-1,-1 0 0,0-1 1,-1 0-1,1 0 0,10-9 1,6-3-840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1170 7648,'0'0'85,"0"0"0,-1 0 0,1 0 0,0 0 1,0 0-1,0 0 0,0 0 0,-1 0 0,1-1 0,0 1 0,0 0 1,0 0-1,0 0 0,0 0 0,0 0 0,0-1 0,-1 1 0,1 0 1,0 0-1,0 0 0,0-1 0,0 1 0,0 0 0,0 0 0,0 0 1,0 0-1,0-1 0,0 1 0,0 0 0,0 0 0,0 0 0,0-1 1,0 1-1,0 0 0,0 0 0,1-1 0,6-6 933,17-6-37,-21 12-381,6-4-295,0-1 0,0 0 0,0 0 0,-1-1 1,0 0-1,-1 0 0,8-9 0,43-60 730,-56 72-970,107-169 1224,-56 84-754,41-71 292,63-117 111,-27 41 1233,-128 232-2132,13-26 399,-15 28-439,1 0 0,0 1 1,-1-1-1,1 0 0,-1 0 0,0 1 0,0-1 0,0 0 0,0 0 0,0 0 1,0 0-1,0 1 0,0-1 0,-1-2 0,1 4-2,0-1 1,0 1-1,0 0 1,-1 0-1,1-1 0,0 1 1,0 0-1,0 0 1,0 0-1,0-1 0,-1 1 1,1 0-1,0 0 0,0 0 1,0 0-1,0 0 1,-1-1-1,1 1 0,0 0 1,0 0-1,-1 0 1,1 0-1,0 0 0,0 0 1,0 0-1,-1 0 1,1 0-1,0 0 0,0 0 1,-1 0-1,1 0 1,0 0-1,0 0 0,-1 0 1,1 0-1,0 0 1,0 0-1,0 0 0,-1 0 1,1 0-1,0 0 1,0 1-1,-6 0 1,2 1-1,-1 0 1,0 0-1,0 0 1,1 1-1,-1 0 1,1 0 0,-1 0-1,1 0 1,-6 7-1,-5 7 48,0 1-1,-21 32 0,-19 47 341,-41 115 521,87-188-776,1 1 0,-10 50 0,15-59-31,2 1 1,-1 0-1,2 0 1,0 0-1,5 26 1,-5-39-61,1 1 0,0-1 0,0-1 0,0 1 0,0 0 0,0 0 0,1 0 0,0-1-1,0 1 1,0-1 0,0 1 0,1-1 0,-1 0 0,1 0 0,0 0 0,0 0 0,0 0 0,0-1 0,0 1 0,0-1 0,1 0 0,6 3 0,-2-3-12,-1 0 0,0-1 0,0 0 1,1 0-1,-1 0 0,0-1 0,9-1 0,52-9-76,-58 9 25,38-9-198,0-2-1,78-31 1,-118 39 212,0 1 1,13-10-1,-11 6-121,-15 10 36,-8 3-127,-23 16 1,28-15 260,0 0 1,1 0 0,0 0 0,0 1 0,1 0 0,0 0 0,1 1 0,-1 0 0,2-1-1,-1 2 1,-3 10 0,6-13-3,-1 1-1,2-1 0,-1 1 1,1 0-1,0 0 1,0 0-1,1 0 1,1 0-1,-1 0 0,1-1 1,0 1-1,1 0 1,0 0-1,0-1 0,3 9 1,-1-8 23,0 0 1,0-1 0,1 1-1,0-1 1,0 0-1,0 0 1,1-1 0,0 0-1,0 1 1,14 8 0,-18-14-36,-1 0 1,0 0 0,1 0-1,-1-1 1,1 1 0,-1-1-1,1 1 1,-1-1 0,1 0-1,-1 1 1,1-1 0,0 0-1,-1 0 1,1 0 0,-1 0-1,1 0 1,0 0 0,-1-1-1,1 1 1,-1-1 0,1 1-1,-1-1 1,3 0 0,-2-1-33,0 0 0,0 1 0,0-1 0,-1 0 0,1 0 0,0 0 0,-1-1 0,1 1 0,-1 0 0,0-1 0,0 1 0,2-5 0,0-4-100,0 0 0,-1 0 0,0 0-1,-1 0 1,0-14 0,-1 11 61,0 0 0,-2 1 0,0-1-1,0 0 1,-1 1 0,-1-1 0,0 1-1,-7-13 1,8 19 91,-1 1 0,0 0-1,-1 1 1,1-1 0,-1 1-1,0 0 1,-1 0 0,-6-5-1,-2-2 354,14 12-384,0 0-1,-1 0 1,1 0-1,0 0 0,0 0 1,0 0-1,-1-1 1,1 1-1,0 0 1,0 0-1,0 0 1,0 0-1,-1-1 1,1 1-1,0 0 1,0 0-1,0 0 0,0-1 1,0 1-1,0 0 1,0 0-1,0-1 1,0 1-1,0 0 1,-1 0-1,1 0 1,0-1-1,0 1 1,0 0-1,1 0 1,-1-1-1,0 1 0,0 0 1,0 0-1,0-1 1,0 1-1,10-3 276,15 4-153,48 18-125,-53-12-723,1-1-1,1-1 0,-1-1 1,36 2-1,-45-6-405,13 0-2087,-12-5-1896,-13 5 5015,1 0 1,-1 0-1,0 0 0,0 0 0,0-1 0,0 1 0,0 0 1,0 0-1,0 0 0,0 0 0,1 0 0,-1 0 0,0-1 0,0 1 1,0 0-1,0 0 0,0 0 0,0 0 0,0 0 0,0-1 1,0 1-1,0 0 0,0 0 0,0 0 0,0 0 0,0-1 1,0 1-1,0 0 0,0 0 0,0 0 0,0 0 0,-1 0 1,1-1-1,0 1 0,0 0 0,0 0 0,0 0 0,0 0 1,0 0-1,0 0 0,0 0 0,-1-1 0,1 1 0,0 0 0,0 0 1,0 0-1,0 0 0,0 0 0,0 0 0,-1 0 0,-9-4-2247,9 3 1684,-13-3-2241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4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65 11648,'-35'-25'5247,"51"22"-4543,-2-2 800,4 5-960,23-7 896,8 7-800,42-5-416,7 10-160,18-10-640,-3 5 320,-5-3-3264,-18-2 1921,0-3-5153,-14 4 3776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1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487 911 1984,'-5'5'361,"4"-7"690,2-9 1339,8-13-940,-6 15-1032,0-1 1,0 1-1,-1-1 1,0 1-1,-1-1 1,1-10-1,-2 6-4,-2 0 1,0 0-1,0 0 1,-1 0-1,-1 1 1,0-1-1,-1 1 1,0 0-1,-1 0 1,0 0-1,-2 1 1,-13-20-1,13 23-288,0-1 0,0 1 0,-1 1 0,0-1 0,0 1-1,-1 1 1,0 0 0,0 0 0,-1 1 0,0 1 0,0-1 0,0 2 0,0 0 0,-1 0 0,-14-2-1,21 5-122,1 0 0,-1 1 0,0 0-1,0 0 1,0 0 0,1 1-1,-1-1 1,0 1 0,0 0 0,1 1-1,-1-1 1,1 1 0,-1 0-1,1 0 1,0 0 0,0 0 0,-5 4-1,3-1-29,0 1 0,0 0-1,1 0 1,-1 0 0,1 0 0,1 1-1,-1 0 1,1 0 0,-4 10-1,-90 210 466,92-209-382,1 0 1,0 0 0,2 1 0,0-1-1,1 1 1,1 0 0,1 0-1,3 31 1,0-28 15,1 0 0,1 0 0,1 0-1,1-1 1,1 0 0,19 38 0,-22-50-9,0-1-1,11 14 0,-14-20-39,1 1-1,-1-1 1,0 0-1,1 0 1,-1 0 0,1 0-1,0 0 1,0 0-1,-1-1 1,1 1-1,0-1 1,5 2-1,-4-3 13,0 1 0,0-1 0,1 0 0,-1 0 0,0 0 0,0-1-1,0 0 1,1 1 0,-1-1 0,0-1 0,7-2 0,2-2 81,25-16 0,-30 17-68,176-99 288,-114 64-318,-33 20 34,60-45 0,-69 42-93,-13 10 86,33-22-1,-38 28 114,-7 5-287,-7 8-140,-5 8 199,0 1-1,0 0 0,2 1 1,0 0-1,0 0 0,2 1 1,-4 17-1,7-25 75,1-1 1,0 1-1,0-1 0,1 1 1,0 0-1,1-1 1,0 1-1,0-1 1,1 1-1,0-1 0,0 0 1,1 1-1,0-1 1,1-1-1,0 1 0,6 9 1,-7-12 72,0 0 1,1 0-1,8 8 1,-11-12-67,0-1 1,0 1-1,0 0 1,0 0-1,0-1 1,0 1-1,0 0 0,0-1 1,0 1-1,0-1 1,0 0-1,0 1 1,1-1-1,-1 0 1,0 0-1,0 1 1,1-1-1,-1 0 1,0 0-1,0 0 0,0-1 1,1 1-1,-1 0 1,0 0-1,2-1 1,1-2 35,0 1 0,0-1-1,0 0 1,0 0 0,-1-1 0,1 1 0,-1-1 0,0 1 0,0-1 0,0 0 0,-1 0 0,1-1 0,-1 1-1,0 0 1,0-1 0,-1 1 0,1-1 0,0-5 0,1-2 12,0-1-1,-1 1 1,-1-1-1,0 1 1,-2-26-1,-1 27-87,0-1 0,0 1-1,-1 0 1,0 0 0,-1 0-1,0 1 1,-1-1 0,0 1-1,-1 0 1,0 0 0,-8-9-1,12 16-11,-1 1-1,0-1 1,0 1-1,0-1 1,0 1-1,0 0 1,0 0-1,0 0 1,-1 0-1,1 1 1,-1 0-1,1-1 1,-1 1-1,0 0 1,1 1-1,-1-1 1,0 1-1,0-1 1,0 1-1,1 1 1,-1-1-1,-6 1 1,11-1 31,-1 0 1,0 0 0,0 0 0,0 0-1,0 1 1,0-1 0,0 0-1,0 0 1,0 0 0,1 0 0,-1 0-1,0 0 1,0 0 0,0 0-1,0 1 1,0-1 0,0 0 0,0 0-1,0 0 1,0 0 0,0 0-1,0 0 1,0 1 0,0-1 0,0 0-1,0 0 1,0 0 0,0 0-1,0 0 1,0 0 0,0 1 0,0-1-1,0 0 1,0 0 0,0 0-1,0 0 1,0 0 0,0 0 0,0 1-1,0-1 1,-1 0 0,1 0-1,0 0 1,0 0 0,0 0 0,0 0-1,0 0 1,0 0 0,0 0-1,0 0 1,-1 0 0,1 1 0,0-1-1,0 0 1,0 0 0,0 0-1,0 0 1,0 0 0,-1 0 0,1 0-1,0 0 1,0 0 0,0 0-1,0 0 1,0 0 0,-1 0 0,14 3-137,-3-4 196,0-1 1,0 0 0,-1 0-1,1-1 1,10-5 0,-5 3-19,9-3-27,42-15 104,85-18 1,-137 39-77,43-8 300,-51 10-234,1-1-1,0 1 1,-1 1-1,1-1 1,-1 1-1,10 2 1,-14-2-71,-1-1 0,1 0 0,-1 1 0,1 0 0,-1-1 0,1 1 0,-1 0 0,0 0 0,1-1 0,-1 1 0,0 0 0,0 0 0,0 1 0,0-1 0,0 0 0,0 0 0,0 0 0,0 1 1,0-1-1,0 0 0,-1 1 0,1-1 0,-1 1 0,1-1 0,-1 1 0,1-1 0,-1 1 0,0-1 0,0 1 0,0 0 0,0-1 0,0 1 0,0-1 0,0 1 0,0-1 0,-1 3 0,-1 4 28,-1-1 0,1 0 0,-1 0 0,0 0 0,-1-1 0,-5 9 0,-2 2 56,-8 12-88,-40 49 0,54-71 154,9-9 154,9-7-15,34-26-383,1 2 1,1 2 0,89-41-1,-135 70 28,0 1 1,0 0-1,1 0 0,-1 0 0,1 0 1,-1 0-1,1 0 0,4 1 0,-7 0 27,0 0 0,1 0 0,-1 1-1,0-1 1,1 0 0,-1 1 0,0-1 0,1 1 0,-1 0-1,0-1 1,0 1 0,0 0 0,0 0 0,1 0-1,-1-1 1,0 1 0,0 0 0,-1 1 0,1-1 0,0 0-1,0 0 1,1 2 0,1 5 27,1 1 0,-1-1 1,-1 1-1,1-1 0,-2 1 0,1 0 0,0 17 0,2 11-28,1 19 17,-4-38 63,1 1 0,4 19-1,-3-27 0,6 25-10,-8-34-26,-1 0 0,1-1-1,0 1 1,-1 0 0,1-1-1,0 1 1,0-1 0,0 0-1,0 1 1,0-1 0,1 0-1,-1 1 1,0-1 0,1 0-1,-1 0 1,2 1 0,-2-2-11,0 0 0,0 1 1,-1-1-1,1 0 0,0 0 0,0 0 1,0 0-1,0-1 0,0 1 1,-1 0-1,1 0 0,0 0 0,0-1 1,0 1-1,-1 0 0,1-1 1,0 1-1,0-1 0,-1 1 1,1-1-1,0 1 0,-1-1 0,1 1 1,-1-1-1,2-1 0,14-21 231,50-109 136,-7 13-352,-50 102-61,12-23-26,2 0 0,36-47 0,-58 86 36,0 0-1,0 0 0,-1 0 0,1 0 1,0 0-1,0 0 0,0 0 1,0 1-1,0-1 0,0 0 0,1 0 1,-1 1-1,0-1 0,0 1 1,1-1-1,-1 1 0,0-1 1,0 1-1,1 0 0,-1 0 0,2 0 1,-1 0 2,-1 0 1,1 1 0,-1-1-1,1 1 1,-1 0 0,1 0-1,-1-1 1,0 1-1,1 0 1,-1 0 0,0 0-1,0 0 1,0 1 0,0-1-1,0 0 1,0 0 0,1 2-1,6 9 20,-1-1-1,-1 2 1,0-1-1,0 1 1,-2-1-1,1 2 1,-2-1-1,1 0 1,-2 1-1,2 16 1,-3-10 45,0 1 1,-2 0-1,0 0 1,-2 0-1,0 0 1,-6 20 0,7-35-29,0 1 0,0-1 0,-1 1 0,0-1 0,0 0 0,-1 0 0,1 0 1,-1 0-1,-1-1 0,1 0 0,-1 0 0,0 0 0,-6 5 0,9-8-18,-1 0 0,-1 0 0,1-1 0,0 1 0,0-1 0,-1 1 0,1-1 0,-1 0 0,1 0 0,-1-1 0,1 1 0,-1-1 0,1 0 0,-1 1 0,0-2 0,1 1 0,-1 0 0,1-1 0,-1 0 1,1 1-1,-1-1 0,1-1 0,-1 1 0,1 0 0,0-1 0,0 0 0,-3-2 0,-12-8-341,2 0 0,0-1 0,-22-24 0,33 30-230,8 7 238,15 11 86,-7-4 140,2 1 151,0-2 0,1 0 0,0-1 0,0 0 0,29 6 0,-30-9 7,0 0 0,0-1 0,0 0 0,0-1 1,0 0-1,0-1 0,0-1 0,-1 0 0,1 0 1,0-1-1,-1-1 0,14-6 0,-7 1 14,1-1-1,-1-2 0,-1 1 0,0-2 1,27-26-1,-32 27-16,0-1 1,-1-1-1,-1 0 0,0-1 1,-1 0-1,-1 0 1,11-24-1,1-4-346,-28 106-577,6-48 983,0 1-1,1-1 0,2 18 0,-1-28-79,0 0-1,0 1 0,1-1 1,-1 0-1,1 0 0,0 0 1,1 0-1,-1 0 0,1 0 1,0-1-1,0 1 0,4 3 1,-6-7-12,1 0 1,-1 0-1,0 0 0,0 0 1,1 0-1,-1 0 1,1-1-1,-1 1 1,1-1-1,-1 1 1,1-1-1,-1 1 1,1-1-1,-1 0 1,1 0-1,-1 0 0,1 0 1,0 0-1,-1 0 1,1 0-1,-1 0 1,3-1-1,4-1 52,0-1-1,0 0 0,8-4 0,-10 5-54,173-76-333,19-13-26,-264 153-422,56-52 754,0 0-1,1 0 1,1 1-1,-11 17 1,16-24 19,1 0 0,0 0 0,0 1 0,0-1 0,0 1 0,1 0 0,0-1 0,0 1-1,0 0 1,0 0 0,1 0 0,0 0 0,0-1 0,0 1 0,2 9 0,-2-11 10,1-1-1,0 0 1,0 1 0,0-1-1,0 0 1,0 0 0,0 0-1,0 0 1,1 0-1,-1 0 1,1 0 0,-1 0-1,1 0 1,0-1 0,0 1-1,0 0 1,0-1 0,0 0-1,0 1 1,3 0 0,-3-2 5,0 1 1,0-1 0,0 1 0,1-1 0,-1 0 0,0 0 0,0 0-1,1 0 1,-1 0 0,0 0 0,0-1 0,1 1 0,-1-1 0,0 0-1,0 0 1,0 1 0,0-1 0,0 0 0,0-1 0,0 1-1,3-3 1,12-10-68,-2-1-1,0-1 0,-1 0 1,0-1-1,19-33 0,-24 34-3,-1 0 0,0 0 0,-2-1 0,7-25 0,12-72-218,-17 71 230,43-253-328,-43 246 319,15-198 267,-21 215-164,0 20-92,-1 0 1,-1 0 0,0 1-1,-1-1 1,-3-18 0,2 29-301,0 5 115,-2 12 7,1-4 137,-9 25 73,2-1 0,-8 60 0,6 23 277,3 138 1,12-59 122,0-146-232,17 93 0,-17-131-100,0 1 0,1-1 0,0 0 0,1-1 0,1 1 0,0-1 1,0 0-1,11 14 0,-14-22-49,0-1-1,0 1 1,1-1 0,-1 1 0,1-1-1,0 0 1,5 3 0,-6-5-10,-1 0 0,0 0 1,1 0-1,-1 0 0,1 0 1,-1-1-1,1 1 0,-1-1 0,1 0 1,-1 0-1,1 1 0,-1-2 1,1 1-1,0 0 0,2-1 1,15-4 58,0-2 1,0 0 0,0-1 0,18-10 0,-27 12-76,1-1 0,-1-1 0,0 0 0,0 0 0,-1-1 0,-1-1 0,12-13 0,-18 20 10,-1 0 1,0 0-1,0-1 1,0 1 0,-1 0-1,1-1 1,-1 0-1,0 1 1,0-1-1,0 0 1,0 1 0,-1-1-1,1-5 1,-1 7-28,0-1-1,-1 1 1,1-1 0,-1 1 0,1-1-1,-1 1 1,0-1 0,0 1 0,0 0 0,0-1-1,0 1 1,0 0 0,-1 0 0,1 0-1,-1 0 1,0 0 0,1 0 0,-1 0-1,0 0 1,-2-1 0,2 3-5,1-1 0,-1 0 0,0 1-1,1-1 1,-1 1 0,0-1 0,1 1 0,-1 0 0,0-1 0,1 1 0,-1 0 0,0 0-1,0 1 1,1-1 0,-1 0 0,0 1 0,1-1 0,-1 0 0,0 1 0,1 0 0,-1-1-1,1 1 1,-1 0 0,1 0 0,-1 0 0,-1 2 0,-2 0 27,0 1 0,1 0 0,-1 0 0,1 0 0,0 1 0,-4 6 0,3-3 26,0 1 0,1 0 0,0 0 0,1 0 0,0 1 0,1-1 0,0 1 1,0-1-1,1 1 0,0 0 0,1 16 0,0-17 11,0 0 0,1 1 0,1-1 1,0 0-1,0 0 0,0-1 0,1 1 1,0 0-1,1-1 0,0 0 0,1 1 0,7 9 1,-11-15-3,1-1 1,0 0-1,0 0 1,1 0-1,-1 0 1,0 0-1,0-1 1,1 1 0,-1-1-1,1 1 1,0-1-1,-1 0 1,1 0-1,0 0 1,0-1-1,4 2 1,-3-2 2,0 0 0,0 0 1,1 0-1,-1-1 0,0 0 0,0 0 1,0 0-1,0 0 0,0 0 0,5-3 1,7-5 9,-1 0 0,0-1 1,-1-1-1,18-16 1,-19 15-96,13-10 28,101-80-182,-121 98 199,-1 0-6,1 0 0,-1 0-1,1 1 1,8-4 0,-13 7 33,0-1 1,0 1 0,1 0 0,-1-1 0,0 1 0,0 0 0,0 0 0,0 0 0,0-1-1,1 1 1,-1 1 0,0-1 0,0 0 0,0 0 0,0 0 0,0 0 0,1 1 0,-1-1-1,0 1 1,0-1 0,0 1 0,0-1 0,0 1 0,0-1 0,0 1 0,0 0-1,0 0 1,-1 0 0,1-1 0,0 1 0,1 2 0,7 12 243,-1 0 1,-1 1-1,6 16 1,-7-16-209,1 1 0,17 27 1,-20-37-57,1 0 0,0-1 1,0 0-1,1 0 0,-1 0 1,1 0-1,12 7 0,-12-9-3,-1-1 0,1-1-1,0 1 1,0-1-1,0 0 1,0 0-1,1-1 1,-1 1-1,0-2 1,10 1-1,-4 0-610,0-1 0,0-1-1,0 0 1,0-1 0,0 0-1,0-1 1,0 0 0,-1 0-1,1-2 1,-1 1 0,0-2-1,0 1 1,-1-2 0,0 1-1,19-16 1,-27 20 78,0 0-1,0 0 1,0 0 0,0 0 0,-1 0-1,1-1 1,0 1 0,-1 0-1,0-1 1,0 0 0,0 1-1,0-1 1,2-4 0,1-11-2507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1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140 103 11808,'-77'-68'5343,"36"62"-4639,28 1-384,8 10-320,1-10 256,4 1-128,4-4-896,5 5 416,5-6-2399,7 9 1503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1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27 5408,'-8'-27'17439,"8"40"-16559,-1 44-387,3 0-1,10 58 1,-5-87-473,0 0 0,2-1 0,1 0 1,19 37-1,-21-47 45,-1-1 1,-1 1-1,0 0 0,-1 1 1,-1 0-1,-1-1 0,2 33 1,-5-48-50,0-1-1,0 0 1,0 0 0,0 1 0,0-1 0,0 0 0,-1 1 0,1-1 0,0 0 0,-1 0 0,1 1 0,-1-1 0,1 0 0,-1 0 0,0 0 0,1 0 0,-1 0 0,0 0 0,0 0 0,0 0 0,0 0 0,0 0 0,0 0 0,0-1 0,0 1 0,0 0 0,0-1-1,-1 1 1,1-1 0,0 1 0,0-1 0,0 0 0,-1 1 0,-1-1 0,-3 1 103,0-1-1,0 0 1,0-1-1,0 1 0,-11-3 1,-93-26 233,70 17-918,-73-12 1,51 11-3877,54 11 1540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36 155 4992,'-3'-3'690,"2"2"-470,0 0 1,0-1-1,0 1 1,0 0-1,1-1 1,-1 1-1,0-1 0,1 1 1,-1-1-1,1 0 1,-1 1-1,1-1 0,-1 1 1,1-1-1,0 0 1,0-2-1,0 1 488,0 1-1,-1-1 1,1 1-1,-1-1 1,1 1-1,-1 0 1,0-1-1,0 1 1,0 0-1,0 0 1,0-1-1,-1 1 1,1 0 0,0 0-1,-1 0 1,0 1-1,-2-3 1,2 2-102,5 4 521,11-2-354,7-1-605,0-1 0,0-1 0,0-1 0,24-9 0,8 0-37,19-3-69,119-10 1,-149 24-34,1 1 0,0 2 1,-1 2-1,56 11 1,-69-5 506,-1 0-1942,-11-7-10529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2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14 1664,'-4'-10'5316,"4"10"-5240,-8 1 217,0 0 1,0 0-1,0 1 1,0 0-1,1 0 0,-1 1 1,1 0-1,-1 0 1,1 1-1,-7 5 1,3-2-232,0 1 1,0 0 0,1 0 0,0 1 0,-14 18 0,9-9-95,2 1 1,0 1-1,1 0 0,-13 31 1,21-43 79,1 0 0,0 1-1,1-1 1,0 1 0,0 0 0,1-1 0,0 1 0,0 0 0,1 0 0,0 0-1,0 0 1,1 0 0,1-1 0,4 18 0,-5-24 11,-1 0-1,1 1 1,0-1-1,0 0 1,0 0 0,0 0-1,1 0 1,-1-1 0,1 1-1,-1 0 1,1 0-1,-1-1 1,1 1 0,0-1-1,0 1 1,0-1 0,0 0-1,0 0 1,0 0-1,0 0 1,0 0 0,0 0-1,0-1 1,1 1 0,-1-1-1,0 0 1,0 1-1,1-1 1,-1 0 0,0 0-1,5-1 1,-3 0 45,1 0 0,0 0 1,0-1-1,-1 0 0,1 0 0,-1 0 1,0 0-1,1-1 0,-1 0 1,0 0-1,0 0 0,-1 0 0,1 0 1,3-6-1,0 1 7,-1-1 0,-1 0 0,1 0 0,-2-1 0,1 1 0,-1-1 1,2-11-1,1-4 210,6-47 0,-11 42-158,-2-40 0,-1 31-74,1 33-179,0 0-1,-1 0 1,1 0-1,-1 0 0,-1 0 1,-3-11-1,12 37-127,-1 1 0,-1 0 0,4 31 0,3 78 391,-7-67-301,-2-10 195,-3-1 1,-10 94-1,-35 97 1080,40-222-1071,-15 38-1,16-50 36,0 0 0,-1 0 0,0 0 0,0-1 0,-1 0 0,-8 10 0,12-17-75,1 1 0,-1-1 0,0 1 0,1-1 0,-1 0 0,0 0 0,0 1 0,0-1 0,0 0-1,0-1 1,0 1 0,0 0 0,0-1 0,0 1 0,0-1 0,0 1 0,-1-1 0,1 0 0,0 0 0,0 0-1,0 0 1,-3-1 0,2 0-23,0 0-1,0 0 0,0 0 1,1 0-1,-1-1 1,0 0-1,0 1 0,1-1 1,-1 0-1,1 0 1,0 0-1,0-1 0,-1 1 1,1 0-1,-3-6 0,0-1 0,0 0 0,1-1 0,0 0 0,0 0 0,1 0 0,0 0-1,1 0 1,0-1 0,1 1 0,0-1 0,1 1 0,1-16-1,0 8-32,1 1 0,1 0 0,0 0-1,2 1 1,0-1 0,0 1 0,10-18-1,-5 16 22,1 2 0,21-27 0,-22 32-14,0 0-1,1 1 1,-1 1-1,2 0 1,19-13 0,66-28-80,-67 36 120,56-35 0,-44 18-6,-1-3 0,-2-1 0,48-54 0,-72 73-40,0 0 0,1 1 0,1 1 0,32-20-1,-36 25-23,1 2 0,0 0 0,1 1 0,0 0 0,0 1 0,0 1 0,21-4 0,-27 7 21,59-7-44,-58 7 69,-1 1 0,0 1-1,1-1 1,-1 1 0,11 3-1,-81-2 639,47-1-658,0 2 1,0 0-1,1 1 1,-1 0-1,1 1 0,0 0 1,0 1-1,0 1 1,1 0-1,0 0 0,1 1 1,-1 1-1,2 0 0,-1 1 1,1 0-1,1 0 1,0 1-1,0 0 0,1 1 1,0 0-1,1 0 0,-9 24 1,12-27 0,0 1 0,1-1 0,1 1 0,0 0-1,-2 18 1,4-23 34,0 1 0,0-1 0,1 1 0,-1-1 0,1 1 0,0-1 0,1 0 0,-1 1 0,1-1-1,0 0 1,0 0 0,5 7 0,-7-11 6,1 0 0,0 0-1,0 0 1,0 0 0,-1 0 0,1 0-1,0-1 1,0 1 0,0 0 0,0 0-1,0 0 1,1-1 0,-1 1 0,0-1-1,0 1 1,0-1 0,1 1-1,-1-1 1,0 0 0,2 1 0,-1-1-2,1-1 0,-1 1 0,0 0 0,0-1 0,0 1 0,0-1 0,0 1 0,0-1 0,0 0 0,0 0 0,3-2 0,1-1 24,0-1 0,1 0 0,-2 0 0,1-1 0,-1 1 0,6-8 0,1-6 20,0-1 0,-1 0-1,0-1 1,-2 0-1,-1-1 1,-1 0 0,0 0-1,6-42 1,-13 58-113,1 0 0,0 0 0,-1 0 0,0 0 0,-1 0 0,1 0 0,-1 0 0,-3-9 0,4 15 40,0 0 0,0 0 0,0-1 0,0 1 0,0 0 0,0 0 0,0 0 0,0 0 0,0 0 0,0-1 0,-1 1 0,1 0 0,0 0 0,0 0 0,0 0 0,0 0 0,0 0 0,0 0 0,0-1 0,0 1 0,0 0 0,-1 0 0,1 0 0,0 0 0,0 0 0,0 0 0,0 0 0,0 0 0,-1 0 0,1 0 0,0 0 0,0 0 0,0 0 0,0 0 0,0 0 0,-1 0 0,1 0 0,0 0 0,0 0 0,0 0 0,0 0 0,0 0 0,-1 0 0,1 0 0,0 0 0,0 0 0,0 0 0,0 0 0,0 0 0,0 0 0,-1 0 0,1 1 0,0-1 0,0 0 0,0 0 0,0 0 0,-7 9-192,4-1 162,0 0 1,0 0-1,1 0 1,0 0 0,1 0-1,0 1 1,0-1-1,1 0 1,-1 1-1,2-1 1,-1 0 0,1 1-1,1-1 1,2 9-1,-1-8 52,0 0 0,0 0 0,1 0 1,0-1-1,0 0 0,1 0 0,0 0 0,1-1 0,0 1 0,0-1 0,0-1 0,12 11 0,-9-11 44,-1 0 0,1 0 0,0-1 0,0 0 0,1 0 0,-1-1 0,1-1 0,0 1 0,14 2 0,-18-5-23,-1-1-1,1 1 1,0-1 0,0 0 0,0-1 0,-1 1 0,1-1 0,0 0 0,-1-1 0,1 1 0,0-1-1,-1 0 1,0-1 0,0 1 0,1-1 0,-1 0 0,-1 0 0,6-5 0,1-1 3,-2 0 0,0-1 0,0 0 0,0-1 0,10-17 0,28-62 112,-33 59-315,28-43 0,-41 74 157,-1-1 0,1 0 0,-1 0 0,1 0 1,-1 0-1,1 0 0,0 1 0,0-1 0,-1 0 1,1 1-1,0-1 0,0 0 0,0 1 0,-1-1 0,1 1 1,2-1-1,-3 1-1,0 0 0,1 0 1,-1 1-1,0-1 0,1 0 1,-1 0-1,0 0 0,1 1 1,-1-1-1,0 0 0,0 0 1,1 1-1,-1-1 0,0 0 1,0 1-1,1-1 0,-1 0 1,0 1-1,0-1 0,0 0 1,0 1-1,0-1 0,0 0 1,0 1-1,0-1 0,1 1 1,-1-1-1,-1 1 0,2 8-131,-1-1 0,-1 15 1,0-19 127,-24 224 230,24-220-165,-5 40 822,25-79-203,15-29-660,13-21-159,-38 68 101,0 1 0,1-1-1,20-19 1,-27 30 1,-1-1 0,1 1 0,0 0 0,0 0 0,6-3 0,-8 5 32,-1 0 0,1-1 0,-1 1 0,1 0 0,-1 0 0,1 0 0,0 0 0,-1 0 0,1 0 0,-1 0 0,1 0 0,0 0 0,-1 0 0,1 0 0,0 0 1,-1 0-1,1 0 0,-1 0 0,1 1 0,-1-1 0,1 0 0,-1 0 0,1 1 0,-1-1 0,1 0 0,-1 1 0,1-1 0,-1 1 0,1-1 0,-1 1 0,1-1 0,-1 1 0,0-1 0,1 1 0,-1-1 0,0 1 0,0-1 0,1 1 0,-1 0 0,3 10-12,0 0 0,-1 0-1,0 0 1,-1 0 0,0 1 0,0-1-1,-2 12 1,1-6 155,0 1-1,3 18 1,-2-35-114,-1 0 0,0-1 0,0 1 0,0 0 0,0-1 0,0 1 0,1 0 0,-1 0 1,0-1-1,1 1 0,-1-1 0,0 1 0,1 0 0,-1-1 0,1 1 0,-1-1 0,1 1 0,-1-1 0,1 1 0,0-1 1,-1 1-1,1-1 0,-1 1 0,2-1 0,-1 0 6,0 1 0,0-1-1,1 0 1,-1 0 0,0 0 0,0 0 0,0-1 0,0 1-1,0 0 1,1 0 0,-1-1 0,0 1 0,2-1 0,3-3 54,0 1 1,0-1 0,11-9 0,-15 11-68,46-40 20,21-16-160,-68 57 111,0 0 0,0 0-1,0 1 1,0-1-1,0 0 1,0 1 0,0-1-1,0 1 1,1-1-1,-1 1 1,0-1 0,0 1-1,1 0 1,-1 0-1,0 0 1,1 0 0,-1 0-1,0 0 1,2 0-1,-2 1 0,0-1 0,0 1 0,0 0 0,0-1 1,-1 1-1,1 0 0,0 0 0,0 0 0,-1 0 0,1 0 0,0-1 0,-1 1 0,1 1 0,-1-1 0,1 0 0,-1 0 0,0 0 0,1 0 0,-1 0 0,0 0 0,0 2 0,7 40-161,-5-32 224,-1 1 0,1-1 0,1 1 0,0-1 0,0 0 0,1 0 1,11 21-1,-12-28-23,-1-1 1,1 1 0,-1 0 0,1-1-1,0 0 1,5 4 0,-7-6-12,0 0 0,0-1 0,0 1 0,0-1 0,0 1 0,0-1 0,1 1 0,-1-1 0,0 0 0,0 0 0,0 0 0,0 1 0,0-1 0,0 0 0,1 0 0,-1-1 0,0 1 0,0 0 0,0 0 0,0 0 0,0-1 0,0 1 0,0-1 0,0 1 0,1-1 0,-1 1 0,-1-1 0,1 0 0,2-1 0,2-2 47,0-1 0,0 1 0,-1-1 0,1-1 0,-1 1 0,0 0 0,-1-1 0,0 0 0,4-9 0,3-8 46,7-31 0,-3 10-47,-6 23-5,-2 0-164,2 1 0,0 0 0,1 1 0,1-1 1,15-20-1,-25 40 107,0-1 1,0 0-1,1 1 1,-1-1 0,1 1-1,-1-1 1,0 1-1,1-1 1,-1 1-1,1 0 1,-1-1 0,1 1-1,-1-1 1,1 1-1,-1 0 1,1 0-1,0-1 1,4 11-231,-3-2 231,0 0 20,-1 1 0,0-1-1,0 1 1,-1 9 0,1 30-363,0-26 349,-1 0-1,0-1 1,-2 1-1,-5 29 1,5-30 70,2-19-15,0 0-1,0 0 0,0 0 1,0 0-1,0 0 0,-1 0 1,1 0-1,-1 0 0,1 0 0,-1 0 1,-1 2-1,13-47 646,-2 19-711,1 1 0,2 1 0,24-37 0,-27 46-56,0 1 0,1 0 0,1 1 0,0 0 0,0 1 0,1 0 0,18-11 0,-28 20 30,0 0-1,1-1 1,-1 1 0,0 0 0,1 0 0,0 1-1,-1-1 1,1 0 0,-1 1 0,4-1 0,-4 1 24,-1 0 1,0 1-1,0-1 1,1 0-1,-1 0 1,0 1-1,0-1 1,0 0-1,0 1 1,1-1-1,-1 1 1,0 0-1,0-1 1,0 1-1,0 0 1,0 0-1,0 0 1,-1-1-1,1 1 1,0 0-1,0 0 1,0 0-1,-1 0 1,2 3-1,0 0 2,-1 1 0,1-1 0,-1 1 0,0 0-1,-1-1 1,1 1 0,-1 0 0,0 5-1,-4 42 129,3-43-106,-9 47-30,6-41 230,1 1-1,-2 28 0,5-44-203,0 0 0,0 0 0,0 1 0,0-1 0,0 0 0,0 0 0,0 0 0,0 1 0,0-1 0,0 0 0,0 0 0,0 0 0,0 1 0,0-1 0,0 0 0,0 0 0,0 0 0,0 1 0,0-1-1,0 0 1,0 0 0,0 0 0,0 1 0,0-1 0,0 0 0,1 0 0,-1 0 0,0 0 0,0 1 0,0-1 0,0 0 0,0 0 0,1 0 0,-1 0 0,0 0 0,0 0 0,0 1 0,0-1 0,1 0 0,-1 0 0,0 0-1,0 0 1,0 0 0,1 0 0,-1 0 0,0 0 0,0 0 0,0 0 0,1 0 0,-1 0 0,0 0 0,0 0 0,0 0 0,1 0 0,-1 0 0,0 0 0,0 0 0,0 0 0,1-1 0,-1 1 0,0 0 0,9-8 198,-8 8-186,10-14 81,0-1-1,13-22 1,0 0-48,44-64-83,-63 93-3,-1 1 0,1 0-1,1 0 1,-1 1 0,1-1 0,0 1 0,1 1-1,0-1 1,7-4 0,-14 10 17,1 0 0,-1-1 0,0 1 0,1 0 0,-1 0 1,0 0-1,1 0 0,-1-1 0,0 1 0,1 0 0,-1 0 0,0 0 0,1 0 0,-1 0 0,1 0 0,-1 0 1,0 0-1,1 0 0,-1 0 0,1 0 0,-1 0 0,0 1 0,1-1 0,-1 0 0,0 0 0,1 0 0,-1 0 1,0 1-1,1-1 0,-1 0 0,0 0 0,1 1 0,-1-1 0,0 0 0,0 0 0,1 1 0,-1-1 0,0 0 1,0 1-1,0-1 0,0 0 0,1 1 0,-1-1 0,0 0 0,0 1 0,0-1 0,0 1 0,0-1 0,0 0 1,0 1-1,0-1 0,0 0 0,0 1 0,0 0 0,-2 28-106,1-18 33,-3 53-43,0-25 313,4 65 0,0-99-161,0 2 32,1 0-1,0 0 0,0-1 1,0 1-1,4 8 0,-5-14-32,0 0-1,1 0 0,0 0 1,-1 0-1,1 1 0,0-1 1,-1 0-1,1 0 0,0 0 0,0 0 1,0-1-1,0 1 0,0 0 1,0 0-1,0 0 0,0-1 1,0 1-1,1-1 0,-1 1 1,0-1-1,0 1 0,1-1 1,-1 0-1,0 1 0,0-1 1,1 0-1,-1 0 0,0 0 0,1 0 1,-1 0-1,0 0 0,0-1 1,1 1-1,0-1 0,4 0 10,0-1-1,0-1 0,0 1 0,-1-1 1,1 0-1,9-7 0,3-2-4,73-49 88,93-82 0,-173 135-62,0-1 1,-1-1-1,1 0 0,-2-1 0,16-21 0,-24 31-46,3-9-116,-5 10 105,1 0 0,0-1 0,0 1 0,0 0-1,-1 0 1,1-1 0,0 1 0,-1 0 0,1 0 0,0-1 0,-1 1-1,1 0 1,0 0 0,-1 0 0,1 0 0,0-1 0,-1 1 0,1 0-1,0 0 1,-1 0 0,1 0 0,-1 0 0,1 0 0,0 0 0,-1 0-1,1 0 1,-1 0 0,1 0 0,0 0 0,-1 0 0,1 1 0,0-1-1,-1 0 1,-5 1-33,0 0-1,-1 1 0,1 0 0,1 0 1,-1 0-1,0 1 0,-6 3 1,-5 5-14,-19 14-1,15-8 11,0 1 0,1 0 0,-22 28 0,33-36 40,2 0 1,0 0-1,0 1 0,1 0 0,0 0 1,1 1-1,0-1 0,1 1 0,-5 21 0,9-30 29,-1-1-1,1 0 0,0 1 0,0-1 0,0 1 1,0-1-1,1 0 0,-1 1 0,1-1 0,-1 0 1,1 1-1,0-1 0,0 0 0,0 0 0,0 0 1,0 1-1,0-1 0,1 0 0,-1-1 1,1 1-1,-1 0 0,1 0 0,0-1 0,0 1 1,0-1-1,0 1 0,0-1 0,0 0 0,0 0 1,0 0-1,0 0 0,0 0 0,1 0 0,-1-1 1,0 1-1,1-1 0,-1 1 0,1-1 0,-1 0 1,0 0-1,1 0 0,2-1 0,2 0 35,-1 0 0,1 0-1,0-1 1,-1 0 0,1 0-1,-1-1 1,0 0 0,11-7-1,-7 4 1,0-2 0,-1 1 0,0-2-1,12-12 1,-1-5-19,0 0 0,27-51 0,-32 48-69,17-42 0,-32 70 7,1 1-1,-1-1 1,0 0 0,0 1-1,0-1 1,1 1-1,-1-1 1,0 1 0,0-1-1,0 0 1,0 1 0,0-1-1,0 1 1,0-1 0,0 0-1,0 1 1,0-1 0,-1 0-1,1 1 6,-1 0-1,1 0 1,-1 0 0,1 1-1,-1-1 1,1 0-1,-1 0 1,1 1 0,-1-1-1,1 0 1,-1 1-1,1-1 1,0 0-1,-1 1 1,1-1 0,0 1-1,-1-1 1,1 1-1,0-1 1,0 1 0,-1-1-1,1 1 1,0-1-1,0 1 1,-7 12-17,2 1-1,0-1 1,0 0 0,1 1-1,1 0 1,0 0 0,1 0-1,1 1 1,0-1 0,1 0-1,2 25 1,-1-30 102,1-1-1,0 0 1,0-1-1,1 1 1,0 0 0,0-1-1,0 1 1,1-1-1,1 0 1,-1 0 0,1 0-1,8 8 1,-9-11-14,0 0 0,1 0 0,-1 0 0,1-1 0,0 0 0,0 0-1,0 0 1,0 0 0,1-1 0,-1 0 0,1 0 0,0-1 0,-1 1 0,1-1 0,0 0 0,0-1 0,0 1 0,6-1 0,-4-1-14,1-1 0,-1 0 0,1 0 0,-1 0 0,0-1 0,1 0 0,-1-1 0,11-6 0,11-12-4087,-29 21 3598,0 0-1,0 0 1,0 0 0,0 0 0,0 0 0,0 0 0,0 0-1,0-1 1,-1 1 0,1 0 0,0 0 0,-1-1 0,1 1 0,-1 0-1,0-1 1,1 1 0,-1-1 0,0 1 0,0-1 0,0 1-1,0 0 1,0-3 0,0-17-4241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90 556 2976,'-1'-3'347,"-2"-1"266,1 0-1,1 0 0,-1 0 1,0 0-1,-1-7 0,-2 23 2939,-13 31-2943,14-34-207,-7 17 55,2 0 0,1 0 0,-8 42 0,14-54-289,1 1-1,0 15 1,1-27-112,0 0 1,0 0 0,0 1 0,1-1 0,-1 0-1,1 0 1,0 0 0,0 0 0,0 0-1,0 0 1,1 0 0,-1 0 0,1 0-1,-1-1 1,5 5 0,-5-6-11,1 0-1,-1 0 1,1 0 0,-1 0-1,1-1 1,0 1 0,-1 0-1,1-1 1,0 0 0,-1 1-1,1-1 1,0 0 0,0 0-1,-1 0 1,1 0 0,0 0-1,0 0 1,-1 0 0,1-1-1,0 1 1,0-1 0,-1 1-1,1-1 1,0 0 0,2-1-1,1-1 32,1 0 0,-1 0 0,0-1-1,0 0 1,10-9 0,-3 0-27,-1 0 0,0-1 0,0-1 0,15-29 0,-19 30-41,33-73-144,-28 62-120,-12 24 249,0 1 0,0 0 0,0 0 0,0 0 0,0 0-1,0 0 1,0-1 0,0 1 0,1 0 0,-1 0 0,0 0-1,0 0 1,0 0 0,0 0 0,0-1 0,0 1 0,0 0 0,0 0-1,1 0 1,-1 0 0,0 0 0,0 0 0,0 0 0,0 0 0,0 0-1,0-1 1,1 1 0,-1 0 0,0 0 0,0 0 0,0 0-1,0 0 1,1 0 0,-1 0 0,0 0 0,0 0 0,0 0 0,0 0-1,0 0 1,1 0 0,-1 0 0,0 1 0,0 15-134,-4 8 228,1 0-1,1 0 0,1 0 1,3 28-1,-1-36-52,0-9 48,-1 1 0,1-1 0,1 0 0,1 8 0,-2-12-42,0-1 0,0 0 0,0 0 0,1 1 1,-1-1-1,0 0 0,1 0 0,-1 0 0,1-1 0,0 1 0,0 0 0,0-1 0,0 1 0,0-1 0,0 1 0,3 0 0,-4-1-16,0-1-1,0 0 1,0 0-1,0 1 1,0-1-1,0 0 1,0 0-1,0 0 1,0 0-1,0 0 1,0-1-1,-1 1 1,1 0-1,0 0 1,0-1-1,0 1 1,0 0-1,0-1 1,0 1-1,0-1 1,0 1-1,-1-1 1,1 0-1,0 1 1,1-2-1,19-23 273,-17 20-285,10-15 126,14-26 0,-1 0-97,-13 23-71,-8 13-84,-1 1 0,2 0 1,-1 0-1,2 0 0,8-8 0,-15 16 105,-1 1 0,0-1-1,1 1 1,-1 0-1,1-1 1,-1 1 0,0 0-1,1 0 1,-1-1-1,1 1 1,-1 0 0,1 0-1,-1 0 1,1-1-1,-1 1 1,1 0 0,-1 0-1,1 0 1,-1 0-1,1 0 1,-1 0 0,1 0-1,-1 0 1,1 0-1,0 0 1,0 1 0,0-1 4,-1 1 1,1-1-1,0 1 1,-1 0 0,1-1-1,0 1 1,-1 0 0,1 0-1,-1-1 1,1 1-1,-1 0 1,0 0 0,1 0-1,-1 1 1,2 4 44,0 1 1,-1 0-1,1 8 1,-1-10 3,0 8 22,-1 1 0,0 0 0,0 0 0,-1 0-1,-1 0 1,-5 18 0,1-15 39,4-13-47,0 0 0,1 0-1,0 0 1,0 0 0,0 0-1,-1 5 1,2-9-48,1 0 0,-1 0-1,0 0 1,0 1 0,0-1-1,0 0 1,0 0 0,0 0-1,0 0 1,0 0 0,0 1 0,0-1-1,0 0 1,0 0 0,0 0-1,1 0 1,-1 0 0,0 0 0,0 1-1,0-1 1,0 0 0,0 0-1,0 0 1,1 0 0,-1 0 0,0 0-1,0 0 1,0 0 0,0 0-1,0 0 1,1 0 0,-1 0 0,0 0-1,0 0 1,0 0 0,0 0-1,0 0 1,1 0 0,-1 0 0,0 0-1,0 0 1,0 0 0,0 0-1,1 0 1,-1 0 0,0 0 0,0 0-1,0 0 1,0 0 0,0-1-1,0 1 1,1 0 0,-1 0-1,0 0 1,0 0 0,15-10 201,13-16-145,152-140-65,-178 164-14,31-22-155,-31 22 146,1 0-1,0 1 0,0-1 1,0 1-1,0 0 0,0 0 1,0 0-1,0 0 0,0 1 1,4-1-1,-6 1 23,0 0-1,0 0 1,0 0-1,0 1 1,0-1-1,-1 0 1,1 0-1,0 1 1,0-1-1,-1 1 1,1-1-1,0 1 1,0-1-1,-1 1 1,1-1-1,0 1 1,-1 0-1,1-1 1,-1 1 0,1 0-1,-1-1 1,1 1-1,-1 0 1,0 0-1,1-1 1,-1 1-1,0 0 1,1 0-1,-1 0 1,0 0-1,0 0 1,1 5 12,0 0 1,-1 0 0,0 9-1,0-10 6,0 27 71,-8 62 0,7-89-53,1 0 0,0 0 0,0 0-1,1 5 1,0 8 330,-1-17-365,0 0 0,0 0 0,1 0 1,-1 0-1,1 0 0,-1 0 0,1 0 0,-1 0 1,1-1-1,-1 1 0,1 0 0,0 0 0,0-1 1,-1 1-1,1 0 0,0-1 0,0 1 0,0-1 1,-1 1-1,3 0 0,17 8 53,-20-9-57,4 1 28,0 0 0,0 0 0,0 0-1,-1-1 1,1 0 0,0 0 0,0 0 0,0 0 0,0 0 0,0-1-1,0 0 1,-1 0 0,5-1 0,-3 0 13,1 0 0,-1 0 0,0-1 0,0 0 0,0 0 0,0 0 0,-1 0 0,7-6 0,-7 5-8,0-1 0,0 1 1,0-1-1,-1 0 0,1 0 1,-1 0-1,0 0 0,-1-1 1,4-9-1,16-33-40,-17 35-49,1 0-1,0 0 0,1 1 0,16-22 0,-22 33 58,-1 1 0,1-1 0,0 0 0,-1 0 0,1 1 0,0-1-1,0 1 1,0-1 0,-1 0 0,1 1 0,0 0 0,0-1 0,0 1-1,0 0 1,0-1 0,0 1 0,0 0 0,0 0 0,0 0 0,0 0 0,0 0-1,0 0 1,0 0 0,0 0 0,0 0 0,0 0 0,0 0 0,0 1-1,0-1 1,0 0 0,0 1 0,-1-1 0,1 1 0,0-1 0,0 1-1,1 0 1,0 1 5,1 0 0,-1 0 0,0 0 0,0 0-1,0 1 1,0-1 0,0 0 0,-1 1 0,1 0 0,1 4-1,0-1-35,-1 1-1,-1 0 0,0 0 0,0 0 1,0 0-1,-1-1 0,0 9 0,-1 3 169,-6 27 0,6-43-124,0 0 0,0 0 0,0 0 0,0 0 0,0-1 0,0 1 0,0 0 0,-2 1 0,-1 1 196,7-9 132,2-1-320,-1-1-1,1 1 1,3-10-1,-4 7-30,1 0 1,11-13-1,-11 15-10,41-45-120,-41 47 118,1 0 0,-1 1-1,1-1 1,0 1 0,0 0 0,1 1 0,9-5-1,-14 8 20,0-1 0,-1 1 0,1 0-1,0-1 1,0 1 0,0 0 0,0 0-1,0 0 1,0 0 0,0 1 0,-1-1-1,1 1 1,0-1 0,0 1 0,0-1-1,0 1 1,-1 0 0,1 0 0,0 0 0,-1 0-1,1 0 1,-1 0 0,1 0 0,-1 1-1,0-1 1,1 1 0,-1-1 0,1 3-1,4 4-29,0 1-1,-1 0 0,8 17 1,-9-19 1,17 46 117,-16-36-40,2-1 0,11 21 0,-2-18 80,-16-19 6,10 4-90,-6-2-42,0-1 0,-1 0 1,1 0-1,1-1 0,-1 1 1,0-1-1,0 0 0,0 0 1,0 0-1,0 0 0,7-2 1,-6 1 32,0 0 1,0 0-1,0-1 1,-1 0-1,1 1 0,-1-1 1,1-1-1,-1 1 1,7-6-1,-2 1-2,-7 5-13,-1 1 0,1 0 0,0-1 0,-1 1 0,1-1 0,-1 1 1,1-1-1,-1 0 0,0 0 0,0 1 0,1-1 0,-1 0 0,1-4 0,1-8-42,0 0-1,0 0 1,-2 0-1,1-22 0,-2 27-12,-1 1 0,0 0 0,0 0 0,-1 0 0,0 0-1,-1 0 1,1 0 0,-1 1 0,-6-10 0,9 16 29,0 0 0,0 1 0,-1-1 0,1 0 0,0 1 0,-1-1 0,1 1 0,0-1-1,-1 0 1,1 1 0,-1-1 0,1 1 0,-1-1 0,1 1 0,-1 0 0,0-1 0,1 1 0,-1-1 0,1 1 0,-1 0 0,0 0 0,1-1 0,-1 1 0,0 0 0,1 0 0,-1 0 0,0 0 0,0 0 0,1 0 0,-1 0 0,0 0 0,1 0 0,-1 0 0,0 0 0,1 0 0,-1 0 0,0 1 0,1-1 0,-1 0 0,0 0 0,1 1 0,-1-1 0,1 1 0,-1-1 0,0 0 0,1 1 0,-1-1 0,1 1 0,-1-1 0,1 1 0,0-1 0,-1 1-1,1 0 1,-1 0 0,-1 3-32,0-1 0,0 0 0,0 0-1,0 1 1,1-1 0,0 1 0,-1 0-1,1-1 1,0 6 0,1-4 41,0 0-1,0 0 1,1 0 0,0 0 0,0 0-1,0-1 1,4 10 0,19 33-30,-20-39 60,1-1 1,0 0-1,0-1 0,1 1 1,12 10-1,-16-15-11,0 0-1,0 0 1,1-1-1,-1 1 1,0-1 0,1 0-1,-1 1 1,1-1-1,0 0 1,-1 0 0,1-1-1,0 1 1,-1 0-1,1-1 1,0 0 0,0 0-1,-1 0 1,1 0-1,0 0 1,0 0 0,-1-1-1,4 0 1,9-5 32,0-1 1,-1-1-1,0 0 0,0 0 1,-1-2-1,0 1 1,-1-2-1,0 0 1,-1 0-1,20-26 1,-1-6 26,-2-1 1,23-49 0,-9 15 1,-36 69-72,86-163-30,-76 139-33,-2 0 1,-2-1-1,11-47 0,-22 76 23,0 0-1,-1 0 1,0 0-1,-1 0 1,-1-9-1,2 12 19,0 1 0,0 0 0,-1 0 1,1 0-1,0 0 0,-1 0 0,1 0 0,-1 0 0,1 0 0,-1 0 0,0 0 1,1 0-1,-3-1 0,3 2 8,-1-1-1,1 1 1,-1 0 0,0 0 0,1 0 0,-1 0 0,1-1 0,-1 1 0,1 0-1,-1 0 1,0 0 0,1 0 0,-1 0 0,1 0 0,-1 1 0,0-1-1,1 0 1,-1 0 0,1 0 0,-1 1 0,1-1 0,-1 0 0,1 0-1,-1 1 1,1-1 0,-1 0 0,1 1 0,-1 0 0,-14 11-20,0 0 1,1 1-1,1 1 1,1 0 0,0 1-1,0 0 1,2 1-1,0 0 1,1 1-1,0 0 1,1 0-1,1 1 1,1 0 0,-5 21-1,3 1 73,1 1 0,2-1-1,1 1 1,5 79 0,0-106-18,1-1-1,1 1 1,1 0 0,-1-1 0,2 0 0,7 15 0,-10-23 16,0 0 1,1 0 0,0 0-1,0 0 1,0-1 0,1 1-1,0-1 1,-1 0 0,1 0 0,1 0-1,-1-1 1,1 1 0,-1-1-1,1 0 1,0 0 0,0-1-1,8 4 1,-8-5-1,-1-1 0,1 1-1,0-1 1,0 0 0,-1 0 0,1 0-1,0 0 1,0-1 0,-1 0 0,1 0-1,0 0 1,-1-1 0,1 0 0,-1 1 0,0-1-1,1-1 1,-1 1 0,7-6 0,-4 2-16,0 0 0,-1 0 0,0 0 1,0-1-1,-1 0 0,0 0 0,0 0 1,0-1-1,4-9 0,-1-1-71,20-31-1,-28 48 34,0 1 0,0-1 0,1 0 1,-1 1-1,1-1 0,-1 1 0,0-1 0,1 1 0,-1-1 0,1 1 0,0-1 0,-1 1 0,1-1 0,-1 1 0,1 0 0,0-1 0,-1 1 0,1 0 0,0-1 0,-1 1 0,1 0 0,0 0 0,0 0 0,0 0 10,-1 0-1,1 0 0,-1 1 0,1-1 1,0 0-1,-1 1 0,1-1 0,-1 1 0,0-1 1,1 1-1,-1-1 0,1 1 0,-1-1 1,0 1-1,1-1 0,-1 1 0,0-1 0,1 1 1,-1 1-1,2 3 22,-1 1 1,1-1-1,-1 1 1,0 6-1,12 73 136,-13-78-119,1 1 1,0-1 0,1 0 0,-1 0 0,2 0-1,-1 0 1,1-1 0,0 1 0,4 7 0,-7-14-25,1 0 1,-1 0 0,0 1 0,1-1 0,-1 0-1,0 0 1,1 0 0,-1 0 0,0 0 0,1 0-1,-1 0 1,0 0 0,1 0 0,-1 0 0,1 0-1,-1 0 1,0 0 0,1 0 0,-1 0 0,0 0-1,1 0 1,-1 0 0,0-1 0,1 1 0,-1 0-1,0 0 1,1 0 0,-1-1 0,0 1 0,0 0-1,1 0 1,-1 0 0,0-1 0,0 1 0,1 0-1,-1-1 1,0 1 0,0 0 0,0-1 0,10-12-117,-10 12 133,15-19-25,1 1 0,1 1 0,32-29 0,-44 43 14,-1-1-21,1 0 0,0 1 0,0 0 1,0 0-1,1 1 0,0-1 0,-1 1 0,1 1 0,9-4 0,-14 5 4,0 1 0,0 0 0,0 0 0,0 0 0,0 0 0,-1 0 0,1 0 0,0 0 0,0 0 0,0 0 0,0 0 0,0 0 0,0 1 0,0-1 0,0 0-1,0 1 1,0-1 0,-1 1 0,1-1 0,0 1 0,0-1 0,1 2 0,-1-1-4,-1 0 0,1 0 1,0 1-1,-1-1 0,1 0 0,-1 0 0,1 1 0,-1-1 0,0 0 1,0 1-1,1-1 0,-1 0 0,0 4 0,-1 3 2,0 0 0,0 1 0,-1-1 0,-3 9 1,4-12 33,-3 6-3,4-10-17,-1 0 0,1 0 0,-1 0 0,1 0 0,-1 0 1,1 0-1,0 1 0,-1-1 0,1 0 0,0 0 0,0 0 0,0 0 0,0 1 0,0-1 0,0 0 0,1 0 0,-1 0 0,0 0 0,0 0 0,2 2 0,-2-2-18,1-1 1,-1 0-1,1 0 1,-1 0-1,1 0 1,-1 0-1,1 0 1,-1 0-1,1 0 0,-1 0 1,1 0-1,-1 0 1,0-1-1,1 1 1,-1 0-1,1 0 1,-1 0-1,1-1 0,1 0 1,33-9 35,-1-3-1,34-16 0,4-2-215,-36 17 215,-32 12-42,0 1-1,0 0 0,0 0 0,-1 0 1,1 1-1,0-1 0,0 1 0,0 0 0,4 0 1,-7 0 9,1 0 1,-1 1-1,0-1 1,0 0-1,1 0 1,-1 1-1,0-1 1,0 1-1,0-1 1,1 1-1,-1-1 1,0 1-1,0 0 1,0-1-1,0 1 1,0 0-1,0 0 1,0 0-1,-1 0 0,1 0 1,0 0-1,0 0 1,-1 0-1,1 0 1,0 0-1,-1 1 1,0-1-1,1 0 1,-1 0-1,1 0 1,-1 2-1,1 20 7,-2 43-1,-2-14 28,3-51-32,0 0 0,0 0 1,0 0-1,0 0 0,1 0 1,-1 0-1,0 0 0,0-1 1,0 1-1,1 0 0,-1 0 1,0 0-1,1 0 1,-1-1-1,1 1 0,-1 0 1,1 0-1,-1-1 0,1 1 1,0 0-1,-1-1 0,2 2 1,0-1 13,-1-1 0,1 1 0,-1-1 1,0 0-1,1 1 0,-1-1 0,1 0 1,-1 0-1,1 0 0,-1 0 0,1 0 1,2 0-1,2-2-6,0 1-1,0-1 1,0 0 0,0 0-1,8-5 1,0-2-14,-1-1 0,0-1 0,-1 0 1,0 0-1,-1-1 0,14-20 0,29-44 122,-41 55-161,-12 20 54,0 1-1,-1-1 0,1 0 0,-1 0 0,0 0 1,1 1-1,-1-1 0,0 0 0,0 0 0,1 0 1,-1 0-1,0-1 0,0 1-6,0 1 0,0 0-1,0-1 1,0 1 0,0 0-1,0 0 1,0-1 0,-1 1 0,1 0-1,0-1 1,0 1 0,0 0 0,0 0-1,-1-1 1,1 1 0,0 0-1,0 0 1,0-1 0,-1 1 0,1 0-1,0 0 1,0 0 0,-1 0 0,1-1-1,-1 1-6,0 0-1,0 0 1,0 0-1,0 0 0,0 0 1,1 0-1,-1 0 1,0 0-1,0 0 1,0 1-1,0-1 1,1 0-1,-1 0 0,0 1 1,0-1-1,0 1 1,1-1-1,-1 1 1,0-1-1,1 1 0,-1-1 1,0 1-1,1-1 1,-1 1-1,0 1 1,-11 13-44,1 2 1,1 0 0,0 0-1,1 0 1,1 1 0,1 1-1,-9 31 1,15-46 25,0 0-1,1-1 1,-1 1-1,1 0 1,-1 0-1,1 0 1,0 0-1,0 0 1,1 0-1,-1-1 1,1 1-1,0 0 1,0 0-1,0-1 1,1 1-1,2 5 1,-3-9 82,0 0-1,1 0 1,-1-1-1,0 1 1,0 0 0,0 0-1,0-1 1,0 1-1,1-1 1,-1 1 0,0-1-1,0 0 1,0 1-1,1-2 1,0-1-23,0 0-1,1 0 1,-1 0-1,-1 0 1,1 0-1,0-1 1,-1 1-1,3-8 1,5-33 18,-4 20-33,-4 17-18,0 0 0,-1 0 0,0-8 0,0 11-13,0 0 0,-1-1-1,2 1 1,-1 0 0,0 0 0,1 0-1,0 0 1,0 0 0,0 0-1,0 0 1,1 0 0,3-6-1,-5 9 4,0 1 0,1-1 0,-1 1 0,1-1 0,-1 1 0,0 0 0,1-1 0,-1 1-1,1 0 1,-1-1 0,1 1 0,-1 0 0,1-1 0,-1 1 0,1 0 0,-1 0 0,1 0 0,-1 0-1,1 0 1,0-1 0,-1 1 0,1 0 0,-1 0 0,1 0 0,-1 0 0,1 1 0,-1-1 0,1 0-1,0 0 1,-1 0 0,1 0 0,-1 1 0,1-1 0,-1 0 0,1 0 0,-1 1 0,1-1 0,-1 0 0,0 1-1,1-1 1,-1 0 0,1 1 0,-1-1 0,0 1 0,1-1 0,-1 1 0,3 3-30,-1-1 0,1 1 0,-1 0 0,0-1 0,1 6 0,6 16-18,-2-1 0,0 1 0,4 42 0,0 78 171,-10-124-112,2 30 0,-3-1 0,-7 56 0,4-84 63,-1 0 0,-1 0 1,0-1-1,-2 0 0,-1 0 0,0 0 0,-16 25 0,21-40-41,-2 1-1,1-1 1,-1-1 0,0 1-1,0-1 1,0 0-1,-12 9 1,14-12 0,-1 0 1,1 0-1,-1 0 1,0 0-1,1 0 0,-1-1 1,0 0-1,0 0 0,0 0 1,0 0-1,0 0 0,0-1 1,0 0-1,0 0 1,-7-1-1,-3-2 93,0-1 0,-1-1 0,2-1 0,-1 0 0,1-1 1,-24-15-1,26 14-125,1 0 0,0 0 0,0-1-1,1 0 1,0-1 0,0 0 0,1 0 0,1-1 0,0 0 0,0 0 0,1-1 0,0 0 0,1 0 0,1 0 0,0 0 0,0-1 0,2 0 0,-1 0 0,2 0 0,-1 0 0,2-15 0,0 19-46,1 1 1,1 0-1,0 0 0,0 0 1,0 0-1,1 0 1,0 0-1,1 1 0,-1-1 1,2 1-1,-1 0 1,1 0-1,0 0 0,0 1 1,11-11-1,-5 7-576,1 1-1,0 0 1,0 0 0,1 2-1,-1-1 1,2 1-1,-1 1 1,16-5-1,-26 10 114,0 0-1,0 0 0,0 0 0,0 0 0,0 1 0,0-1 0,0 1 0,0 0 0,1 0 0,-1 0 0,0 0 1,6 1-1,-8 0-201,1 0 0,0 0 0,-1 0 0,0 1 0,1-1 0,-1 0 0,3 3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2976,'-1'-1'157,"1"0"0,-1 0 1,1 0-1,-1 0 0,1 0 1,0-1-1,0 1 0,-1 0 0,1 0 1,0 0-1,0-1 0,0 1 1,0 0-1,1-3 0,6-5 4657,-6 4-626,-1 12-1406,-1 42-1318,2 56-158,0-86-1096,2 0 0,0 0 1,8 28-1,-11-47-186,0 1 1,0-1-1,0 1 1,0-1-1,0 0 1,0 1-1,0-1 0,1 1 1,-1-1-1,0 1 1,0-1-1,0 0 0,1 1 1,-1-1-1,0 0 1,1 1-1,-1-1 1,0 0-1,1 1 0,-1-1 1,0 0-1,1 0 1,-1 1-1,0-1 0,1 0 1,0 0 22,0-1 1,0 1-1,0-1 0,0 1 1,-1-1-1,1 0 0,0 1 0,-1-1 1,1 0-1,0 0 0,-1 0 1,1 1-1,-1-1 0,1 0 1,0-2-1,13-25 70,-2-1 0,0-1 0,13-55 0,-2 7-788,-28 105 331,-1 33-1,2-27-162,3 0-2295,2 41 1,0-50 425,2 19-348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1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69 5632,'-26'-20'3157,"20"18"-922,6 2-2103,0 0 0,-1-1 0,1 1 0,0 0 0,0 0 0,-1 0 0,1 0 0,0 0 0,0 0 0,-1 0 0,1 0 0,0-1 0,0 1 0,-1 0 0,1 0 0,0 0 0,0-1 0,0 1 0,-1 0 0,1 0 0,0 0 0,0-1 0,0 1 0,0 0 0,0 0 0,-1-1 0,1 1 0,0 0 0,0 0 0,0-1 0,0 1 0,0 0 0,0-1 1,0 1-1,0 0 0,0 0 0,0-1 0,0 1 0,0 0 0,0-1 0,0 1 0,0 0 0,1 0 0,-1-1 0,0 1 0,0 0 0,0 0 0,0-1 0,1 0 31,-1 1 0,0-1 1,0 0-1,1 0 0,-1 0 1,0 0-1,0 1 0,0-1 0,0 0 1,0 0-1,0 0 0,0 0 1,-1 0-1,1 1 0,0-1 1,0 0-1,-1 0 0,1 0 0,0 1 1,-1-1-1,1 0 0,-1 0 1,1 1-1,-1-1 0,1 0 0,-1 1 1,1-1-1,-1 1 0,0-1 1,1 1-1,-1-1 0,0 1 0,0-1 1,1 1-1,-3-1 0,3 1-116,-3-1-47,0 0 1,-1 1-1,1-1 0,0 1 1,0 0-1,0 0 0,0 0 1,0 0-1,-1 1 0,1-1 1,0 1-1,0 0 0,0-1 1,0 2-1,-3 0 0,-2 2 82,11-5 23,190-5 61,-55 1-60,-109 4-83,547 1 183,-542 1-104,87 6 127,-87-6-325,-19-1-1488,-14 0 1470,-1 0 0,0 0 1,0 0-1,0 0 0,1 0 0,-1 0 0,0 0 1,0 0-1,0 0 0,1 0 0,-1 0 1,0 0-1,0-1 0,0 1 0,1 0 0,-1 0 1,0 0-1,0 0 0,0 0 0,0 0 1,1-1-1,-1 1 0,0 0 0,0 0 0,0 0 1,0 0-1,0-1 0,1 1 0,-1 0 1,0 0-1,0 0 0,0 0 0,0-1 0,0 1 1,0 0-1,0 0 0,0-1 0,0 1 0,0 0 1,0 0-1,0 0 0,0-1 0,0 1 1,0 0-1,0 0 0,0-1 0,0 0-591,0-5-2276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 3488,'3'-12'15866,"-4"14"-15762,0-1 1,1 1-1,-1 0 0,0-1 1,0 1-1,-1-1 0,1 1 1,0-1-1,0 0 0,-1 1 0,1-1 1,-1 0-1,1 0 0,-3 1 1,-9 8 143,-4 10 2,0 1-1,1 1 0,-16 29 0,-34 77 102,40-74-163,19-39-142,-13 24 140,-24 67-1,40-94-175,1 0-1,0 0 1,0 1 0,1-1-1,1 1 1,0-1-1,1 1 1,0-1 0,1 1-1,4 19 1,0-13 29,1-1-1,1 0 1,17 32 0,36 49-1018,-52-88 592,-4-4-399,1 0 0,0 0 0,0 0 0,12 10 0,1-2-1075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7296,'0'0'116,"0"0"0,-1 0 0,1 0 0,0 0 0,-1 0 0,1 0 0,0 0-1,-1 0 1,1 0 0,0 1 0,-1-1 0,1 0 0,0 0 0,-1 0 0,1 0 0,0 1 0,0-1 0,-1 0 0,1 0 0,0 0 0,0 1 0,-1-1 0,1 0 0,0 1 0,0-1 0,0 0 0,-1 0 0,1 1 0,0 12 2117,10 13 549,2-2-1490,-1-4-18,10 28 0,26 118 1723,-46-163-2917,0 1 1081,-3-12-758,-4-17-340,5 16-80,0-2 74,1 1-1,-1-1 0,3-13 0,0-3-268,-2 20 176,0 0-1,0 1 0,1-1 0,0 0 1,4-10-1,-4 14 37,1 0 0,-1 0 1,1 1-1,0-1 0,0 0 0,0 1 1,0 0-1,1-1 0,-1 1 1,1 0-1,-1 0 0,1 1 0,0-1 1,-1 0-1,1 1 0,0 0 0,0-1 1,0 1-1,0 0 0,0 1 0,1-1 1,4 0-1,7 0 114,1 0 0,-1 1 0,22 2 0,-30-1-85,22 0-140,-19-1-200,0 1 0,0 0 0,17 4 0,-11-4-3194,-15-1 3026,-1 0 1,1 0 0,-1 0 0,1 0 0,0 0-1,-1 0 1,1 0 0,-1 0 0,1 0-1,0-1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3648,'14'-5'1775,"-14"5"-1634,1 0-1,0-1 1,-1 1-1,1-1 1,0 1-1,0 0 0,-1 0 1,1-1-1,0 1 1,0 0-1,0 0 1,-1 0-1,1 0 1,0 0-1,0 0 1,0 0-1,1 0 1,1 1 808,0-1 0,0 1 1,0-1-1,0 0 0,0 0 1,5-1-1,-6 13 2736,-1-3-3264,-1 0 0,0-1 0,0 1 0,-1-1 0,0 1 0,-3 10 0,3-12-334,-1 1 1,1-1-1,0 0 1,0 1-1,1-1 0,0 1 1,1-1-1,2 13 0,-3-16-166,2 3 63,1 1 1,-1-1 0,7 13-1,-9-19-112,1 0 1,0 0-1,-1 0 1,1 0-1,-1 0 1,1 0-1,0 0 0,0 0 1,0 0-1,0 0 1,0 0-1,-1-1 1,1 1-1,1 0 0,-1-1 1,0 1-1,0-1 1,0 1-1,0-1 0,0 1 1,0-1-1,1 0 1,-1 0-1,0 1 1,0-1-1,0 0 0,1 0 1,-1 0-1,0 0 1,0-1-1,2 1 0,1-2-983,0-1-1,0 1 0,0-1 0,0 0 0,-1 1 0,6-8 0,0 2-1899,9-4-146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3072,'-4'-13'13793,"4"13"-13499,6-4 1757,23-8-1182,2 1-1,0 2 1,38-8 0,96-5-520,-143 19-356,-9 2-82,0-1 0,1 2 0,23 1 0,-27-1-285,-1 0-1609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 7808,'4'-5'8082,"-7"10"-3180,-1 2-5247,-125 166 4538,85-118-3954,-28 48-427,37-50-4082,27-39 1144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5216,'8'-1'9820,"0"13"-4830,-5-5-5438,-1-2 712,0-1 0,-1 1 0,0 0 0,0 0 0,0 0 0,0 0 1,-1-1-1,0 1 0,0 0 0,0 0 0,-1 0 0,0 5 0,-1-2-15,-1-1-1,1 1 1,-1-1 0,0 1-1,-1-1 1,-8 12 0,0-3-114,0-1 0,-2-1 0,1 1 0,-2-2 0,-17 13 0,7-7-1428,0-1 1,-50 25 0,72-41 527,-1 0 0,1-1 0,-1 1 0,0-1 0,0 0 0,0 0 0,1 0 0,-9 0 0,0-1-2483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28 4480,'0'-1'250,"1"0"0,-1-1 0,0 1 1,0 0-1,1 0 0,-1-1 0,1 1 1,-1 0-1,1 0 0,0 0 0,-1 0 0,1 0 1,0 0-1,0 0 0,0 0 0,0 0 0,0 0 1,0 0-1,0 0 0,0 0 0,2 0 0,8-3 9095,-11 30-7411,-6 9-1064,-1-1-1,-17 53 0,-33 60 189,28-76-894,19-43-106,-15 56 0,23-74-17,0 0 0,1 0 0,0 1 0,0-1 1,1 0-1,1 0 0,0 1 0,0-1 0,4 14 1,-4-22-37,0 1 1,0 0 0,0-1-1,0 1 1,1-1 0,-1 1 0,1-1-1,0 0 1,-1 0 0,1 1-1,0-1 1,0 0 0,0 0 0,1-1-1,-1 1 1,4 2 0,-2-3-60,0 1 0,0 0 0,0-1 0,0 0 1,1 0-1,-1 0 0,0-1 0,1 1 0,6-1 0,4-1-657,0-1-1,0-1 0,0 0 0,27-10 1,20-13-3309,-61 25 3853,27-12-1555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9792,'-19'-5'4448,"33"5"-3872,-4 0 1024,3 0-993,27 0 1537,5 0-1216,26-3-256,2 3-416,-1-9-256,-4 6-32,-15-5-1312,-8 8 736,-9-5-2783,-9 5 1887,-14-4-3968,-3 4 3072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3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41 9312,'-55'-29'4192,"46"21"-3616,6 5-672,6 6-64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39 4384,'0'-2'262,"0"1"0,0-1-1,0 1 1,0-1 0,0 1 0,0-1 0,0 1 0,1 0 0,-1-1-1,1 1 1,-1-1 0,1 1 0,-1 0 0,1-1 0,0 1 0,-1 0-1,1 0 1,0 0 0,0-1 0,0 1 0,0 0 0,0 0 0,0 0-1,0 0 1,1 1 0,-1-1 0,0 0 0,0 0 0,2 0 0,-1 1-82,-1 0 1,0-1 0,1 1-1,-1 0 1,1 0 0,-1 0 0,0 0-1,1 0 1,-1 0 0,1 1-1,-1-1 1,0 0 0,1 1 0,-1-1-1,0 1 1,1 0 0,-1-1-1,0 1 1,0 0 0,0 0 0,2 1-1,25 22 892,-28-23-1026,15 14 224,-1 2 0,-1 0 1,-1 1-1,0 0 0,-1 1 1,-1 0-1,8 23 0,2 14 169,18 77 0,-32-104-242,-1 0 0,-1 1 0,-1 0 1,-2 40-1,-3-28 141,-3 1 0,-14 62 0,-2-25-104,-3-2 1,-4 0 0,-56 111-1,76-175-398,1-1-1,-2 0 0,1 0 0,-2-1 0,-12 13 1,18-21-251,0-1 1,0 1 0,0-1 0,-1 0 0,1 0 0,-1-1 0,0 1-1,-4 1 1,6-3-48,0 0 0,1-1 0,-1 1 0,0-1 0,0 0 0,0 1 0,1-1 0,-1 0 0,0-1 0,0 1 0,1 0 0,-1-1 0,0 0 0,0 1 0,1-1 0,-4-2 0,-5-4-2535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13 452 4480,'-2'1'265,"1"-1"-186,1 0 1,-1 0-1,1 0 1,-1 0-1,1 0 1,0 0-1,-1 0 1,1 0-1,-1 0 1,1 0-1,-1 0 1,1 1-1,0-1 1,-1 0-1,1 0 1,0 1-1,-1-1 1,1 0-1,0 0 1,-1 1-1,1-1 1,0 0-1,-1 1 1,1-1-1,0 1 1,0-1-1,0 0 1,-1 2 1439,4 1 204,-3-2-1525,1 0-1,0-1 0,-1 1 1,1-1-1,0 1 0,0 0 0,0-1 1,-1 1-1,1-1 0,0 0 1,0 1-1,0-1 0,0 0 1,0 1-1,0-1 0,0 0 1,1 0-1,7 1 200,-1 0 0,1-1 0,-1 0 0,1 0 0,-1-1 0,1 0 0,-1-1 1,13-3-1,-8 0-69,0 0 1,-1 0-1,0-1 1,21-15-1,-11 4-30,-1-1-1,-1 0 1,0-2-1,29-38 1,-20 19 232,-1-1 0,-3-1 0,-1-1 0,18-47 0,-37 79-392,-3 6-112,0 0 0,0 0 0,-1 0 0,1-1 0,0-3 0,-2 8-25,0 0 1,0 0 0,0 0-1,0 0 1,0 0 0,0 0-1,0 0 1,0 0 0,0 0-1,0 1 1,0-1 0,0 0-1,0 0 1,0 0 0,0 0 0,0 0-1,0 0 1,0 0 0,-1 0-1,1 0 1,0 0 0,0 0-1,0 0 1,0 0 0,0 0-1,0 0 1,0 0 0,0 0-1,0 0 1,0 0 0,0 0-1,0 0 1,0 0 0,0 0-1,0 0 1,0 0 0,0 0 0,-1 0-1,1 0 1,0 0 0,0 0-1,0 0 1,0 0 0,0 0-1,0 0 1,0 0 0,0 0-1,0 0 1,0 0 0,0 0-1,0 0 1,0 0 0,0 0-1,0 0 1,0 0 0,0 0-1,-1 0 1,1 0 0,0 0 0,0 0-1,0 0 1,0 0 0,0-1-1,0 1 1,0 0 0,0 0-1,0 0 1,-3 4-10,-2 11-20,0-1 1,1 0-1,1 1 0,0 0 0,1 0 0,0 19 1,2 0 31,7 56 0,-5-72 111,1-1 0,1 1 0,0-1 0,14 32 1,-17-48-94,-1 0-1,1 1 1,-1-1 0,1 0 0,0 0 0,-1 0 0,1 0 0,0 0 0,0 0 0,0 0 0,-1 0 0,1 0 0,0 0 0,1-1 0,-1 1 0,0 0 0,0-1 0,0 1 0,2 0-1,-1-1 4,-1 1 0,0-1 0,0-1-1,1 1 1,-1 0 0,0 0-1,0 0 1,0 0 0,1-1-1,-1 1 1,0-1 0,0 1-1,0-1 1,0 1 0,0-1-1,2-1 1,2-2 26,-1 0 1,0 0-1,0-1 1,0 1-1,0-1 0,-1 0 1,4-6-1,5-13 81,-1-1 0,11-39 0,-14 37-104,2 0 0,17-34 0,-15 38-34,-8 15-67,-1 0 0,2 1 1,-1 0-1,1 0 0,7-9 0,-12 16 70,0 0 0,0-1 0,1 1 0,-1 0 1,0 0-1,0-1 0,1 1 0,-1 0 0,0 0 0,1 0 0,-1-1 0,0 1 0,1 0 0,-1 0 0,0 0 0,1 0 0,-1 0 0,0 0 0,1 0 1,-1 0-1,1 0 0,-1 0 0,0 0 0,1 0 0,-1 0 0,0 0 0,1 0 0,-1 0 0,1 0 0,7 10 7,1 21 29,-8-25-72,3 15 17,-1 1 0,-1 0 0,-1 0 0,-1 0 0,-1 0 0,-1-1 0,-9 42 0,9-55 42,-1 7 70,-9 27 0,11-39-71,0 1 0,-1-1 0,0 1 0,0-1 0,0 0 0,0 0 0,0 1 0,0-2 0,-1 1 0,0 0 0,1 0 0,-6 3 1,7-6-26,-1 1 0,1-1 1,0 1-1,-1-1 1,1 0-1,-1 1 0,1-1 1,-1 0-1,1 0 1,-1 0-1,1 0 1,-1 0-1,1 0 0,0-1 1,-1 1-1,1 0 1,-1-1-1,1 1 0,0-1 1,-3 0-1,4 0 0,-1 1 0,0 0-1,1-1 1,-1 1 0,0-1 0,0 1-1,1-1 1,-1 0 0,1 1-1,-1-1 1,1 0 0,-1 1 0,1-1-1,-1 0 1,1 1 0,-1-1 0,1 0-1,0 0 1,0 0 0,-1 1-1,1-1 1,0 0 0,0 0 0,0 0-1,0 0 1,0 0 0,0 1 0,0-1-1,0 0 1,0 0 0,0 0-1,1 0 1,-1 1 0,0-1 0,1 0-1,-1 0 1,0 0 0,1 1-1,-1-1 1,1 0 0,-1 1 0,1-1-1,-1 0 1,1 1 0,0-1 0,-1 1-1,1-1 1,0 1 0,-1-1-1,2 0 1,8-4-27,-1 1 0,1 1 0,19-6-1,-11 4 39,81-19 357,-27 8-3653,-27 2-5689,-37 13 6554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3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7456,'-18'-20'3392,"4"17"-2944,9-2 32,10 10-352,-1-5-1088,6 0 512,3 0-832,0 3 736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4 918 2720,'-3'6'12901,"4"-19"-12462,2 0-1,-1 1 1,2-1-1,0 1 1,0 0 0,1 0-1,8-14 1,3-4 0,1 1 0,36-46 0,-28 46-120,1 1-1,1 1 1,1 1-1,2 2 1,0 0-1,53-29 1,-72 46-226,0 1 0,1 0-1,-1 1 1,1 1 0,0 0 0,14-3 0,-25 6-63,0 1-1,0 0 1,0 0-1,0 0 1,0 0-1,0 0 0,0 0 1,0 0-1,0 0 1,0 0-1,0 1 1,0-1-1,0 0 1,0 1-1,0-1 1,0 0-1,0 1 1,0 0-1,0-1 0,0 1 1,0-1-1,1 2 1,-1 0 6,0-1 1,-1 0-1,1 1 1,0-1 0,0 1-1,-1 0 1,1-1-1,-1 1 1,1 0-1,-1-1 1,0 1 0,0 3-1,0 5 45,-1 0 0,0 0 0,-5 18 1,5-23-98,-54 192 341,35-141-336,18-47 78,7-10 103,11-18 73,58-92-318,-37 52-26,-33 54 86,43-62-201,-41 59 187,1 1 0,0-1 0,1 1 0,0 0 0,13-9 0,-20 16 21,0-1-1,-1 0 1,1 1-1,0-1 1,0 1 0,0-1-1,0 1 1,0 0 0,0-1-1,0 1 1,0 0 0,0 0-1,0 0 1,0 0 0,0-1-1,0 1 1,0 1-1,0-1 1,0 0 0,0 0-1,2 1 1,-3-1 10,1 1 1,0-1 0,0 1-1,-1 0 1,1-1-1,0 1 1,-1 0-1,1 0 1,-1-1-1,1 1 1,-1 0-1,1 0 1,-1 0-1,0 0 1,1 0-1,-1 0 1,0 0-1,0 1 1,1 6 45,0 0 1,-1 0-1,0 0 1,-1 10-1,0-12-47,-11 157 452,10-152-408,1 0-1,1 1 1,0-1 0,1 1-1,0-1 1,1 1 0,5 19-1,-7-30-29,0 1-1,1-1 1,0 0-1,-1 0 0,1 0 1,-1 1-1,1-1 1,0 0-1,0 0 1,0 0-1,0 0 0,0 0 1,0 0-1,0-1 1,0 1-1,0 0 1,0 0-1,0-1 0,0 1 1,1-1-1,-1 1 1,0-1-1,0 1 1,1-1-1,-1 0 0,0 0 1,1 1-1,-1-1 1,0 0-1,1 0 1,-1 0-1,0-1 0,3 1 1,7-5-30,1 0 0,-1-1-1,0-1 1,0 1 0,12-11 0,-14 11-1,85-70-151,-19 15 25,-53 43 121,-16 12 16,0 1 1,0 1-1,1-1 1,-1 1-1,11-5 1,-17 11-38,1 0 0,-1 0 1,0 0-1,0 0 0,0 0 0,0 1 1,0-1-1,-1 0 0,0 2 0,1-3 39,-7 45 21,3-25-17,2 0 0,0 0-1,0 25 1,3-35 19,0 0 0,0 0 0,1 0 0,4 13 0,-6-21 9,1 0 0,0-1 0,0 1 0,1-1 0,-1 1 0,0-1 0,1 1 0,0-1 0,-1 0 0,1 0 0,0 0 0,0 0 0,0 0 1,0 0-1,1-1 0,-1 1 0,0-1 0,1 1 0,-1-1 0,1 0 0,-1 0 0,5 1 0,-5-2-6,-1 0 0,0 0 0,1 0 0,-1 0 0,1 0 0,-1-1 0,0 1 0,1-1 0,-1 1 0,0-1 0,1 1 0,-1-1 0,0 0 0,1 1 0,-1-1 0,0 0 0,2-2 0,-1 1-35,1 0 0,-1-1 0,1 1 0,-1-1 0,0 1 0,2-6 1,0 0-29,-1-1 0,0 0 1,0 0-1,-1 0 0,0 0 1,-1 0-1,0 0 0,-1 0 1,0-11-1,0 12 1,-1 0 0,0 1 0,0-1 0,-1 0 0,0 1 0,0-1 0,-1 1 0,1-1 0,-2 1 0,1 0 1,-6-7-1,5 9-21,0 0 0,0 0 0,-1 1 0,1-1 0,-1 1 0,0 0 0,0 1 0,-1-1 0,1 1 1,-1 0-1,0 1 0,-6-3 0,11 4 52,1 1 1,-1 0-1,1 0 0,0 0 1,-1-1-1,1 1 0,-1 0 1,1 0-1,-1 0 1,1 0-1,0 0 0,-1 0 1,1 0-1,-1 0 0,1 0 1,-1 0-1,1 0 0,-1 0 1,1 0-1,-1 0 0,1 0 1,0 0-1,-1 0 1,1 1-1,-1-1 0,1 0 1,0 0-1,-1 1 0,1-1 1,-1 0-1,1 1 0,0-1 1,-1 0-1,1 1 0,0-1 1,-1 1-1,2 0-4,-1-1 0,0 1 0,1-1 0,-1 1 0,1-1 0,-1 1 0,1-1 0,-1 1 0,1-1 0,0 0 0,-1 1 0,1-1 0,-1 0 0,2 1 0,0 0 11,2 2 57,1 0-1,0-1 1,0 0-1,0 1 1,0-2 0,0 1-1,0 0 1,1-1 0,-1 0-1,0 0 1,1-1-1,9 0 1,-8 0 23,0-2 1,0 1-1,0-1 0,-1 1 1,1-2-1,-1 1 0,1-1 1,11-7-1,2-4 158,0-2 0,-1 0 0,0-1 0,23-29 0,-32 35-150,132-170 513,-132 166-587,19-28 66,-2-2 0,-2-1-1,32-83 1,-55 123-44,6-16 72,-6 18-37,-5 14 22,-38 153-246,29-110 383,0 9-108,3 1 0,-2 92-1,11 26-1230,1-82-5555,-4-68 660,2-22 3477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3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9056,'-21'-15'4096,"24"6"-3552,-3 6 2080,10 6-1537,-2-6 993,10 3-1216,1-5 64,-1 5-544,9 0-224,-1 5-96,6-5-64,4 0 0,-1 0-2272,2 0 1248,-6 0-4095,1 7 2879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5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1059 4480,'-4'4'610,"0"2"1,0-1-1,-3 7 1,6-9-483,0-2 51,0 1 0,0-1 0,1 1 0,-1-1 0,1 1 0,-1-1 0,1 1 0,-1-1 0,1 1 0,0 0 0,0-1 0,0 1 0,0-1 0,0 1 0,0 0 0,0-1 0,1 1 0,-1 0 0,1-1 0,-1 1 0,1-1 0,-1 1 0,1-1 0,0 1 0,0-1 0,0 0 0,0 1 0,0-1 0,0 0-1,0 0 1,0 0 0,2 2 0,-1-1 37,0 0-1,1-1 1,-1 1-1,1-1 1,-1 1 0,1-1-1,0 0 1,0 0-1,-1 0 1,1 0-1,0-1 1,0 1-1,0-1 1,0 1-1,5-1 1,-3-1-70,0-1 1,0 1-1,0-1 0,-1 0 1,1 0-1,-1 0 0,1-1 1,-1 1-1,0-1 1,0 0-1,0 0 0,0-1 1,3-4-1,9-9 397,21-32-1,-16 21-135,146-179 1401,-163 202-1764,7-8 71,-1 1 1,-1-2-1,0 1 0,-1-1 1,11-26-1,4-20 198,-4-1 0,16-81 0,-29 114-317,-2 11 69,-1 0 0,0-1 0,-1-22 0,-2 30-103,-2 10 12,1 0 1,0 0-1,0 1 0,0-1 0,0 1 0,1-1 0,-1 1 0,0-1 0,0 1 0,0 0 1,0-1-1,0 1 0,1 0 0,-1 0 0,0-1 0,1 1 0,-1 0 0,0 0 1,1 0-1,-1 0 0,1 0 0,0 0 0,-1 0 0,1 0 0,-1 1 0,-7 32-165,-27 140 122,7-40 16,2-1 35,-31 170 20,9-29 352,24-150-196,7-9 524,17-113-600,-1 0-1,1 0 1,-1 0-1,1-1 1,-1 1-1,1 0 1,-1 0-1,-1 2 1,2-4-73,0 0 0,0 0 1,0 0-1,0 0 1,0 0-1,0 0 0,0 0 1,0 0-1,0 0 0,-1 0 1,1 0-1,0 0 1,0 1-1,0-1 0,0 0 1,0 0-1,0 0 1,0 0-1,0 0 0,0 0 1,0 0-1,0 0 1,0 0-1,0 0 0,-1 0 1,1 0-1,0 0 1,0 0-1,0 0 0,0 0 1,0 0-1,0 0 0,0 0 1,0 0-1,0 0 1,0 0-1,0 0 0,0 0 1,-1 0-1,1 0 1,0 0-1,0-1 0,0 1 1,0 0-1,0 0 1,0 0-1,0 0 0,0 0 1,0 0-1,0 0 0,0 0 1,0 0-1,0 0 1,0 0-1,0 0 0,0 0 1,0 0-1,0 0 1,0-1-1,-2-12 241,9-33 41,-4 28-273,28-174-114,-29 178 94,37-205 84,-28 178-138,1 1 0,1 0 0,21-40 0,-14 36-3,52-101-10,-50 104 40,40-70-148,-48 89 125,1 0 0,29-33 0,-41 51 25,1 1 0,-1 0 0,1-1 0,0 1 0,0 1 0,0-1-1,1 0 1,-1 1 0,6-2 0,-8 3 17,0 1-1,0-1 0,0 1 0,0-1 0,0 1 0,0 0 0,0 0 0,0 0 0,0 0 0,0 0 0,0 1 0,0-1 0,0 0 0,0 1 0,0 0 0,0-1 0,0 1 0,-1 0 0,1 0 0,0 0 0,0 0 0,-1 0 1,1 1-1,1 1 0,3 3 3,-1 0 0,1 1 1,-2 0-1,1 0 1,-1 1-1,0-1 1,0 1-1,2 9 1,2 5 49,7 40 0,-11-43 27,-2 0 0,0 1 0,-1 30 0,-1-39-47,-1 0 0,-1 0 0,0 0 1,0-1-1,-1 1 0,-1-1 0,-7 19 0,9-26-7,0 1-1,0-1 1,-1 0 0,1 0-1,-1 0 1,1 0 0,-1 0-1,0 0 1,0-1 0,0 0-1,-1 1 1,1-1 0,-1 0-1,-4 1 1,3 0-2,-2-1 0,1-1 1,0 1-1,0-1 0,0 0 0,-1-1 0,1 1 1,-9-2-1,4 0-61,-1 0 1,0-2 0,1 1 0,-1-1 0,1-1-1,0 0 1,0 0 0,0-2 0,-10-5 0,21 11 36,0 0 0,-1 0 1,1-1-1,0 1 1,-1 0-1,1 0 1,0 0-1,-1-1 1,1 1-1,0 0 0,0 0 1,-1-1-1,1 1 1,0 0-1,0-1 1,-1 1-1,1 0 1,0-1-1,0 1 0,0 0 1,0-1-1,0 1 1,0 0-1,-1-1 1,1 1-1,0-1 1,0 1-1,0-1 0,8-6-126,17-1 165,168-29-338,111-25 470,-228 45-245,-76 18 72,0 0-1,0-1 1,0 1 0,0 0 0,0 0-1,0 0 1,0-1 0,0 1-1,0 0 1,0 0 0,0-1-1,-1 1 1,1 0 0,0 0 0,0-1-1,-1 1 1,1 0 0,-1 0-1,-10 23 59,0-5-10,6-13-12,2 0-1,-1 0 1,1 1-1,-1 0 1,2-1-1,-3 9 1,5-13-10,-1-1 0,1 1 0,0 0 0,0 0 0,0 0 0,0-1 0,0 1 0,1 0 0,-1 0 0,0-1 0,1 1 0,-1 0 0,1-1 0,0 1 0,0 0 1,0-1-1,-1 1 0,1-1 0,1 1 0,-1-1 0,0 0 0,0 1 0,0-1 0,1 0 0,-1 0 0,1 0 0,-1 0 0,1 0 0,-1 0 0,4 1 0,0 0 24,0 1 0,1-2 0,-1 1-1,1 0 1,-1-1 0,1 0 0,0-1-1,-1 1 1,1-1 0,0 0 0,0 0 0,-1-1-1,12-2 1,1-2 49,0 0 0,32-15 1,-44 18-63,-1-1 1,1 1 0,-1-1-1,0 0 1,0-1 0,0 1 0,0-1-1,0 0 1,-1 0 0,6-7 0,-7 7-19,0 0 1,-1 0 0,0 0 0,0 0 0,0 0 0,-1 0-1,1 0 1,-1-1 0,0 1 0,0-1 0,0 1 0,-1-1-1,1 1 1,-1-1 0,-1-8 0,0 9-39,0 0 0,0 1 0,0-1 0,-1 0 1,1 1-1,-1-1 0,0 1 0,0-1 0,0 1 0,0 0 0,0 0 0,-1 0 1,0 0-1,1 0 0,-1 1 0,0-1 0,-1 1 0,1 0 0,-5-3 1,3 3-2,0-1 1,-1 1 0,1 0 0,0 1 0,-1 0-1,1-1 1,-1 2 0,1-1 0,-1 1 0,1-1-1,-1 2 1,1-1 0,-1 1 0,0-1 0,1 1-1,0 1 1,-1-1 0,1 1 0,0 0-1,0 0 1,0 1 0,0 0 0,0-1 0,0 2-1,-4 3 1,7-6 21,0 1 1,1-1-1,0 1 0,-1 0 0,1-1 0,0 1 1,0 0-1,0-1 0,0 1 0,-1 2 0,2-3 17,0 0-1,0-1 1,0 1-1,0 0 0,0 0 1,0-1-1,0 1 0,0 0 1,0 0-1,0-1 1,0 1-1,0 0 0,1-1 1,-1 1-1,0 0 1,0-1-1,1 1 0,-1 0 1,1-1-1,-1 1 0,1-1 1,-1 1-1,1-1 1,-1 1-1,1-1 0,-1 1 1,1-1-1,-1 1 0,1-1 1,0 0-1,-1 1 1,1-1-1,1 0 0,3 3 26,1-1-1,0-1 1,0 1 0,0-1-1,0 0 1,0 0-1,1-1 1,-1 0-1,10-1 1,-1 0 15,1-1-1,25-7 1,-27 5-15,0-1 0,-1 0 0,1-1 0,-1 0 0,0-1 1,-1-1-1,0 0 0,0 0 0,-1-1 0,0-1 0,12-12 0,19-32-64,47-52-30,-89 106 64,0 0 0,0 0 0,0 0 0,0 0-1,0 0 1,0 0 0,0 0 0,0 0 0,1 0 0,-1 0-1,0 0 1,0 0 0,0 0 0,0 0 0,0 0 0,0 0-1,0 0 1,0 0 0,1 0 0,-1 0 0,0 0 0,0 0-1,0 0 1,0 0 0,0 0 0,0 0 0,0 1-1,0-1 1,1 0 0,-1 0 0,0 0 0,0 0 0,0 0-1,0 0 1,0 0 0,0 0 0,0 0 0,0 0 0,0 0-1,0 1 1,0-1 0,0 0 0,0 0 0,0 0 0,0 0-1,0 0 1,0 0 0,0 0 0,0 1 0,0-1 0,0 0-1,0 0 1,0 0 0,0 0 0,0 0 0,0 0 0,0 0-1,0 0 1,0 1 0,0-1 0,0 0 0,0 0 0,0 11 31,0-8-37,-8 198 293,8-191-218,0 1-1,0-1 1,2 0-1,-1 0 1,1 0-1,0 0 1,5 10-1,-6-17-45,0-1-1,0 1 1,1 0-1,-1-1 1,1 1-1,0-1 1,0 0-1,0 0 1,0 0-1,0 1 1,0-2-1,1 1 1,-1 0-1,0 0 1,1-1-1,0 0 1,-1 1-1,1-1 1,0 0-1,0 0 1,-1 0-1,1-1 1,0 1-1,0-1 1,0 0-1,0 1 1,0-1-1,5-1 1,4 0 28,-1-1 0,0-1 0,1 0 0,-1 0 1,-1-1-1,19-9 0,-1-1 93,31-23 1,-21 10-177,-2-1 1,46-47 0,-80 73 30,1-1-24,1-1-1,-1 1 1,1 0 0,5-3-1,-9 6 19,0-1 0,1 1 0,-1 0-1,1-1 1,-1 1 0,1 0-1,-1 0 1,1-1 0,-1 1-1,1 0 1,-1 0 0,1 0-1,-1 0 1,1 0 0,-1 0-1,1 0 1,-1 0 0,1 0-1,-1 0 1,1 0 0,-1 0-1,1 0 1,-1 0 0,1 0 0,0 0-1,-1 1 1,0-1 0,1 0-1,-1 0 1,1 1 0,-1-1-1,1 0 1,-1 1 0,1-1-1,-1 0 1,0 1 0,1-1-1,-1 1 1,0-1 0,1 1-1,-1-1 1,0 0 0,0 1-1,0-1 1,1 1 0,-1-1 0,0 1-1,0-1 1,0 2 0,2 5 7,-1 0 1,-1 0 0,1 0 0,-1 0 0,0 0 0,-1 0 0,1-1 0,-3 10-1,-18 57 180,15-56-176,-17 42 262,23-58-263,-1 0 0,1-1 0,0 1-1,-1-1 1,1 1 0,0 0 0,0-1 0,0 1 0,0 0 0,0-1 0,0 1 0,0 0 0,0-1-1,0 1 1,0 0 0,0-1 0,0 1 0,0 0 0,0-1 0,1 1 0,-1-1 0,0 1 0,1 0-1,2-1 32,0 0-12,0-1 0,0 0 0,0 0 1,0-1-1,0 1 0,-1 0 0,1-1 1,0 0-1,-1 0 0,1 1 0,-1-1 0,1-1 1,2-2-1,8-7-12,66-46-336,-76 55 309,-1 1 0,1 1 0,0-1 0,0 0 0,0 1 1,6-3-1,-8 4 7,0 0 0,0 0 0,0 0 0,0 0 0,0 0 0,0 0 0,0 0 0,0 0 0,0 0 0,0 1 0,0-1 1,0 0-1,0 1 0,0-1 0,0 1 0,0-1 0,0 1 0,-1-1 0,1 1 0,0-1 0,0 1 0,0 0 0,-1 0 0,1-1 0,-1 1 0,2 2 1,3 4 20,-1 0 1,6 12-1,7 15 127,-15-33-121,-1 1 0,1-1 0,-1 0 0,1 1 0,0-1 0,-1 0 0,1 0 0,0 0 0,0-1 0,0 1 0,-1 0 0,1 0 0,0-1 0,0 0 0,0 1 0,0-1 0,0 0 0,0 0 0,0 0 0,0 0 0,0 0 0,4-1 0,2 0 70,0-1 0,0 0-1,-1 0 1,14-6 0,-4-1-13,0-1 1,0 0 0,-1-1-1,-1-1 1,0 0-1,0-1 1,-1-1 0,19-25-1,-1-4-71,50-88 0,24-73-142,-87 160 101,-1 0-1,21-84 0,-27 51-250,-10 75-214,-2 7 389,-1 11 152,-7 34 146,1 0 0,1 93 0,9-59-258,5-1 0,24 116 0,-23-163-1641,15 41 0,-7-29-4703,-15-38 4846,2 4-3834,0-10 2595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813 208 9312,'-13'-29'4192,"23"18"-3616,-2 2 1632,5 9-1313,14-8 641,10 8-928,2-3-256,6 3-224,-3 0-192,-7 8 32,1 0-672,1 1 384,-11-3-2783,1 8 1727,-9 1-4480,-4 5 3296</inkml:trace>
  <inkml:trace contextRef="#ctx0" brushRef="#br0" timeOffset="1">46 25 9632,'-45'-13'4384,"48"13"-3840,2-4-832,8 4 32,14-8-2304,10 8 1440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5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1138 4480,'1'5'2730,"8"-12"246,-1 3-1824,0 0 1,16-11-1,-6 4-347,-5 2-516,0-1 0,0 0 0,-1 0 0,0-1 0,11-15 0,46-65 450,-63 83-663,217-296 3406,-222 304-3465,13-17 378,-14 17-392,0 0-1,0 0 1,0 0 0,0-1 0,0 1 0,0 0-1,0 0 1,0 0 0,0 0 0,1 0 0,-1 0-1,0 0 1,0 0 0,0-1 0,0 1-1,0 0 1,0 0 0,1 0 0,-1 0 0,0 0-1,0 0 1,0 0 0,0 0 0,0 0 0,0 0-1,1 0 1,-1 0 0,0 0 0,0 0 0,0 0-1,0 0 1,0 0 0,1 0 0,-1 0 0,0 0-1,0 0 1,0 0 0,0 0 0,0 1 0,0-1-1,1 0 1,-1 0 0,-2 15-44,-98 309-135,-30 48 667,75-215-254,-9 28 614,61-176-658,1 0 173,-1 0 1,0 0-1,-8 14 0,12-43 104,11-32-494,1 1 1,33-79 0,-22 79 30,34-54 0,-14 30 33,138-291-334,-42 102-388,-138 262 675,-1 0 0,0 0 1,1 0-1,-1 1 0,1-1 1,0 0-1,0 1 0,3-3 1,-4 3 8,-1 1 0,1 0 0,0-1 0,-1 1 0,1 0 0,-1 0 0,1-1 0,0 1 0,-1 0 0,1 0 0,-1 0 0,1 0 0,0 0 0,-1 0 0,1 0 0,0 0 0,-1 0 0,1 0 0,0 0 0,-1 0 0,1 1 0,-1-1 0,1 0 0,-1 0 0,1 1 0,0-1 1,-1 0-1,1 1 0,-1-1 0,1 1 0,-1-1 0,1 1 0,-1-1 0,0 0 0,1 1 0,-1 0 0,0-1 0,1 1 0,-1 0 0,2 3 15,0-1 0,-1 1 0,0 0 0,0-1 0,0 1 0,0 0 0,0 0 0,-1 0 1,1 5-1,-4 39 171,0-18-104,0 17 66,-10 52 0,9-77-76,-2-1 0,0 0 1,-1-1-1,-18 38 1,20-49-46,-1 1 0,0-1 0,-1-1 0,0 0 0,-1 0 0,-14 13 0,18-17-20,-1-1 0,0 1 0,0-1 1,-1 1-1,1-2 0,-1 1 0,0 0 0,1-1 0,-1 0 0,0-1 0,0 1 0,0-1 0,-8 0 0,14-1-15,-1 0 1,1 1-1,0-1 0,-1 0 1,1 0-1,0 0 0,0 0 0,-1 0 1,1 0-1,0 0 0,-1 0 0,1-1 1,0 1-1,0 0 0,-1 0 0,1 0 1,0 0-1,0 0 0,-1 0 0,1-1 1,0 1-1,0 0 0,-1 0 0,1 0 1,0 0-1,0-1 0,-1 1 0,1-1 1,4-5-148,15-8-2,108-76 96,-90 63 21,45-29-47,147-62-136,-199 103 170,307-134 105,-331 146-69,12-3-7,-18 6 23,0 0-1,0 0 1,0 0-1,0 1 0,0-1 1,0 0-1,0 0 0,0 0 1,1 0-1,-1 0 1,0 0-1,0 0 0,0 0 1,0 0-1,0 0 1,0 0-1,0 0 0,0 0 1,0 0-1,0 0 0,0 0 1,0 1-1,0-1 1,1 0-1,-1 0 0,0 0 1,0 0-1,0 0 0,0 0 1,0 0-1,0 0 1,0 0-1,0 1 0,0-1 1,0 0-1,0 0 1,0 0-1,0 0 0,0 0 1,0 0-1,0 0 0,0 0 1,0 0-1,0 1 1,-1-1-1,-4 10 40,-43 70-179,-39 44 271,-37 57 19,120-175-98,1-1-1,1 1 1,-1-1 0,1 1 0,-3 8 0,5-13-44,0 0 0,-1 0 0,1 0 0,0 0 0,0-1 1,0 1-1,0 0 0,0 0 0,0 0 0,0 0 1,0 0-1,0 0 0,0-1 0,0 1 0,0 0 0,1 0 1,-1 0-1,0 0 0,1-1 0,-1 1 0,0 0 1,1 0-1,-1 0 0,1-1 0,0 1 0,-1 0 0,1-1 1,-1 1-1,1-1 0,0 1 0,-1-1 0,1 1 1,0-1-1,0 1 0,0-1 0,-1 0 0,1 1 0,0-1 1,0 0-1,0 0 0,0 1 0,0-1 0,-1 0 0,1 0 1,0 0-1,0 0 0,1 0 0,5-1 16,-1 1-1,0-1 1,0-1-1,0 1 0,0-1 1,0 0-1,0 0 1,0-1-1,0 1 1,-1-2-1,1 1 1,-1 0-1,0-1 0,0 0 1,5-5-1,0-1-26,0-1 0,0-1 0,-1 1 0,0-1 0,10-22 0,15-35 42,36-106 0,-59 128-269,-11 47 213,-1 0 1,1 0 0,0 0-1,0 0 1,0 0-1,0 0 1,0 0 0,0 0-1,0 0 1,0 0 0,0 0-1,0 0 1,0 0 0,0 0-1,0 0 1,0 0 0,0 0-1,0 0 1,0 0 0,-4 8-92,-5 12 99,-1 21-10,-10 78 1,18-101-17,-1 1 108,1 36-1,2-48-50,0-1 0,1 1 1,0-1-1,1 1 0,-1-1 0,1 0 0,0 0 0,1 0 0,3 8 1,-5-13-4,0 1 1,0-1 0,0 0 0,0 1 0,0-1-1,0 0 1,0 0 0,1 1 0,-1-1 0,0 0-1,1 0 1,-1-1 0,1 1 0,-1 0 0,1 0-1,-1-1 1,1 1 0,-1-1 0,1 1 0,0-1-1,-1 0 1,1 1 0,0-1 0,-1 0 0,1 0-1,0 0 1,-1 0 0,1-1 0,0 1 0,-1 0-1,1-1 1,0 1 0,2-2 0,3-2-7,1 1 1,-1-1 0,0-1-1,0 1 1,9-9-1,5-6-67,0-1 0,-2 0-1,17-24 1,47-73 52,-39 51-137,-43 65 129,7-10-96,-1 1 1,0-2 0,5-12 0,-11 23 97,0 1 1,-1 0 0,1-1-1,-1 1 1,1 0 0,0 0 0,-1-1-1,1 1 1,-1 0 0,1 0-1,0 0 1,-1 0 0,1 0 0,0 0-1,-1 0 1,1 0 0,0 0-1,-1 0 1,1 0 0,0 0 0,0 1-1,21 4-141,-16-4 131,2 2 19,0-1 0,1 2-1,-1-1 1,0 1 0,0 0 0,-1 1 0,1-1 0,-1 2 0,0-1 0,-1 1 0,1 0 0,-1 0 0,0 1 0,-1 0 0,1 0 0,4 8 0,2 7 3,0 0 0,-2 1 0,0 0 0,9 33 0,-7-15-39,8 45-1,-7-18 158,-13-67-114,0 0 1,0 0 0,0-1 0,0 1 0,1 0 0,-1 0-1,0-1 1,1 1 0,-1 0 0,0-1 0,1 1 0,-1 0-1,1-1 1,-1 1 0,1 0 0,-1-1 0,1 1 0,0-1-1,-1 1 1,1-1 0,0 1 0,-1-1 0,1 0 0,0 1 0,0-1-1,-1 0 1,1 0 0,0 1 0,0-1 0,-1 0 0,1 0-1,0 0 1,0 0 0,0 0 0,-1 0 0,1 0 0,0 0-1,0-1 1,0 1 0,-1 0 0,1 0 0,1-1 0,1 0 17,0 0 0,1-1 0,-1 1 0,-1-1 0,1 0 0,0 1 0,0-1 0,0 0 0,-1-1 0,4-2 0,10-18 10,0 0 1,24-47 0,-18 30-39,106-169-133,12 23 193,-118 153-41,-2-2-1,-1 0 1,-2-1 0,-1-1 0,20-74 0,-32 96-49,-1 0 0,-1-1 0,0 1 0,0-20 0,-5 24-221,3 10 244,-1 1 0,1 0 0,0 0-1,0 0 1,-1 0 0,1-1-1,0 1 1,0 0 0,0 0 0,-1 0-1,1 0 1,0 0 0,0 0 0,-1 0-1,1 0 1,0 0 0,-1 0-1,1 0 1,0 0 0,0 0 0,-1 0-1,1 0 1,0 0 0,0 0 0,-1 0-1,0 1-13,-1 0 0,0 0 0,1 0 0,0 0 0,-1 0-1,1 0 1,0 0 0,0 1 0,-2 1 0,-133 195-223,122-175 319,1 0 1,1 1 0,1 0 0,2 1-1,-11 39 1,17-49-70,0 0 0,1 1 0,1-1-1,1 0 1,0 1 0,0-1 0,2 1 0,0-1-1,0 0 1,10 28 0,-7-27 63,1-1 1,0 1-1,2-2 1,15 26-1,-21-36-30,1-1 0,-1 0 1,1 1-1,0-1 0,0 0 0,0 0 0,1-1 1,-1 1-1,1-1 0,-1 0 0,1 1 0,0-2 0,0 1 1,0 0-1,0-1 0,0 0 0,0 0 0,0 0 1,0 0-1,0 0 0,1-1 0,-1 0 0,8-1 1,-4 0-10,0-1 0,-1-1 0,1 1 1,0-1-1,-1-1 0,0 1 1,0-1-1,0 0 0,0-1 1,-1 0-1,11-9 0,5-8-108,32-40-1,-52 58 69,24-32 105,-21 26-150,1 1 0,1 0-1,0 0 1,13-13 0,-24 95-285,0 69 672,4-141-323,-1 46 162,1-43-156,0 1 0,0-1 0,1 0 0,0 0 0,0 0 0,0 0 0,1 0 0,2 6 0,-3-9-3,-1 0 1,1 0 0,-1 0 0,1-1 0,0 1 0,0 0 0,0 0 0,-1-1 0,1 1 0,0 0 0,0-1 0,0 1 0,0-1 0,0 1 0,0-1 0,0 0 0,0 1 0,0-1 0,0 0 0,0 0 0,0 0 0,1 0-1,-1 0 1,0 0 0,0 0 0,0 0 0,0 0 0,0 0 0,0-1 0,0 1 0,0 0 0,0-1 0,0 1 0,0-1 0,0 1 0,1-1 0,5-3-20,0-1 0,0 1 0,10-10 0,-9 8-13,27-19-15,2 1 1,49-23 0,83-25-46,-93 48-31,-76 24 109,0-1 1,0 1-1,1 0 0,-1 0 1,0 0-1,0 0 0,0 0 0,0 1 1,0-1-1,0 0 0,0 0 0,1 0 1,-1 0-1,0 0 0,0 0 1,0 0-1,0 0 0,0 0 0,0 0 1,0 0-1,0 0 0,1 0 0,-1 0 1,0 0-1,0 1 0,0-1 1,0 0-1,0 0 0,0 0 0,0 0 1,0 0-1,0 0 0,0 0 0,0 1 1,0-1-1,0 0 0,0 0 1,0 0-1,0 0 0,0 0 0,0 0 1,0 0-1,0 1 0,0-1 0,0 0 1,0 0-1,0 0 0,0 0 0,0 0 1,0 0-1,0 0 0,0 1 1,0-1-1,0 0 0,0 0 0,0 0 1,0 0-1,0 0 0,-1 0 0,1 0 1,0 0-1,0 0 0,0 0 1,0 1-1,-7 11-230,-52 62-189,25-21 398,-34 72 0,68-125 28,-4 8 33,1-1 0,0 1 1,0 0-1,1-1 1,-2 13-1,3-19-27,1 0 0,0 1 0,0-1 0,0 1 0,0-1 0,1 0 0,-1 1 0,0-1 0,0 1 0,1-1 0,-1 0 0,1 0 0,-1 1 0,1-1 0,0 0 0,1 2 0,-1-2 4,0 0 0,0 0 0,1 0 1,-1 0-1,1 0 0,-1 0 0,0-1 0,1 1 0,-1-1 0,1 1 0,0-1 0,-1 1 0,1-1 0,-1 0 0,1 0 0,0 0 0,2 0 0,10 0-19,0 0-1,-1-2 1,1 1 0,0-2-1,-1 0 1,0 0 0,0-1-1,21-10 1,-21 6-39,-1 0 0,0-1 0,-1 0-1,0-1 1,0 0 0,-1-1 0,0 0 0,-1-1 0,8-12 0,7-17-101,28-60 0,50-133-313,-26 20-35,-14-8 298,-56 192 331,2-36 0,-7 58-86,0 6-82,-1 0 0,0 1 1,0-1-1,0 1 1,1-1-1,-1 0 1,-1 1-1,1-1 1,0 0-1,0 1 0,-1-1 1,1 1-1,-1-1 1,1 1-1,-1-1 1,1 1-1,-1-1 0,0 1 1,-1-2-1,2 2 21,-1 1 0,1 0-1,0 0 1,0-1 0,-1 1-1,1 0 1,0 0 0,0-1 0,-1 1-1,1 0 1,0 0 0,-1 0-1,1 0 1,0-1 0,-1 1 0,1 0-1,0 0 1,-1 0 0,1 0-1,0 0 1,-1 0 0,1 0 0,0 0-1,-1 0 1,1 0 0,0 0-1,-1 0 1,1 0 0,0 0-1,-1 0 1,1 1 0,0-1 0,-1 0-1,-3 3 9,0 0-1,0 0 1,1 0-1,0 0 0,-1 1 1,1-1-1,0 1 1,1 0-1,-1 0 1,1 0-1,-4 7 1,-13 30 191,-25 82 0,-2 52 412,31-104-398,3 2 1,3 0 0,3 0-1,6 131 1,1-191-145,0-1 1,1 0-1,1 0 0,5 17 1,-7-25-35,0 0 1,1-1 0,0 1-1,0 0 1,0-1-1,0 1 1,1-1-1,0 1 1,-1-1-1,1 0 1,0 0-1,0-1 1,1 1 0,-1 0-1,1-1 1,6 3-1,-2-2 19,0 0-1,0-1 0,0 0 0,1-1 1,-1 0-1,1 0 0,-1-1 1,1 0-1,-1 0 0,1-1 1,11-2-1,-3-1-45,1 0-1,-1-1 1,0-1-1,19-10 1,-24 10-33,0-1 0,0-1 0,-1 0 0,0-1 0,-1 0 1,0 0-1,0-1 0,-1-1 0,0 1 0,7-13 0,-1 1-1,-1-1 1,12-25-1,-21 39 28,-1-2 0,0 1 0,0 0 0,-1-1 0,-1 1 1,0-1-1,2-19 0,-4 28-12,0 0 1,0 0-1,0 0 1,-1 0-1,1 0 1,0 0-1,-1 0 1,1 0-1,-1 0 1,0 0-1,0 1 1,1-1-1,-1 0 1,0 0-1,-1 1 0,1-1 1,0 1-1,0-1 1,-1 1-1,1-1 1,-1 1-1,-2-3 1,1 3 2,1 0 0,0 1 0,-1-1 0,1 0 0,-1 1 0,1-1 0,-1 1 0,1 0 1,-1 0-1,1 0 0,-1 0 0,1 0 0,-1 0 0,1 1 0,-1-1 0,1 1 0,-5 1 0,0 2 49,-1-1-1,1 1 1,-1 1 0,2 0-1,-1 0 1,0 0-1,1 0 1,0 1 0,0 0-1,1 1 1,-1-1-1,-7 14 1,6-8-7,0 0 0,1 1 0,0 1 0,1-1 0,0 0 0,-4 26 0,7-30 0,1 1 0,0-1 0,0 1 0,1-1 0,0 1 0,1-1 0,0 1 0,5 17 0,-4-22 26,0 0 1,0 0 0,0 0-1,1 0 1,0 0 0,0 0-1,0-1 1,1 0 0,-1 0-1,1 0 1,0 0 0,0 0-1,0-1 1,1 1 0,-1-1-1,10 4 1,-6-3-19,1 0 1,-1-1-1,1 0 0,0-1 1,0 0-1,0 0 0,1-1 1,-1 0-1,0-1 0,1 0 1,-1 0-1,0-1 0,0 0 1,1 0-1,-1-1 0,0-1 1,0 0-1,-1 0 0,1 0 1,0-1-1,-1 0 0,0-1 1,0 0-1,-1 0 0,1-1 1,-1 0-1,0 0 0,0-1 1,-1 0-1,6-8 0,71-114-147,-35 51 65,-37 64 43,-12 19-7,-11 27 0,10-28 17,-24 62-91,13-31 20,-1-1-1,-22 38 1,32-65 71,0 0 1,1 0-1,0 1 0,0-1 1,-3 15-1,5-19-3,0 0 0,1 0 0,0 0 0,-1 0 0,1 0 0,0 0 0,0 0 1,1 0-1,-1 0 0,1 0 0,0 1 0,-1-1 0,1-1 0,1 1 0,-1 0 0,3 5 0,-2-6-75,1 0 0,-1 0 0,0 0 0,1 0 0,-1-1-1,1 1 1,-1-1 0,1 0 0,0 0 0,-1 0 0,1 0 0,0 0 0,0 0 0,0-1 0,4 1-1,4 0-990,-1-1 0,0 0 0,12-1 0,18-5-4283,-21 2 21,-2 3 2064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11456,'-26'-37'5215,"16"34"-4543,7 0-2623,6 6 927,-3-6 64,10 3 608,-5-9-2304,3 9 1472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6:5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11296,'-5'-9'5120,"34"9"-4449,2-5 609,9 2-832,50-5 480,4 4-576,36-4-160,-4 5-128,19-11-864,-11 11 448,-7 0-4127,-19 3 2431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250 641 3968,'0'0'185,"0"-1"0,0 0 1,0 0-1,0 0 0,-1 0 0,1 0 0,0 1 1,0-1-1,0 0 0,-1 0 0,1 0 1,0 1-1,-1-1 0,1 0 0,-1 0 1,1 1-1,-1-1 0,1 0 0,-1 1 0,0-1 1,1 1-1,-1-1 0,0 1 0,1-1 1,-1 1-1,0-1 0,1 1 0,-1-1 1,0 1-1,0 0 0,0 0 0,-1-1 0,-3 0 601,0 1 0,0 0 0,0 0 0,-10 1 0,12-1-1036,-8 2 532,0 1 1,0 1-1,0-1 1,1 2 0,-1-1-1,-18 13 1,5-4 59,15-9-247,-1 2 0,1-1 1,0 1-1,-14 12 0,21-16-87,1-1-1,0 0 0,-1 0 1,1 1-1,0-1 1,0 0-1,0 1 1,0-1-1,0 1 1,0 0-1,0-1 0,1 1 1,-1 0-1,1-1 1,-1 1-1,1 0 1,0 0-1,-1 0 1,1-1-1,0 1 0,0 0 1,0 0-1,0 0 1,1-1-1,-1 1 1,0 0-1,1 0 1,-1-1-1,1 1 0,0 0 1,0-1-1,-1 1 1,1-1-1,0 1 1,0-1-1,3 3 0,-1 0 44,1-1 0,0 0 0,0 0 0,1 0 0,-1 0 0,0-1 0,1 1 0,0-1 0,-1 0 0,7 1 0,3 1 65,0-1-1,21 3 0,-25-5-50,-1-1-1,0 0 1,1 0 0,-1-1-1,0 0 1,0 0-1,18-6 1,-22 5-2,1 0 0,-1-1 0,1 1 0,-1-1-1,0-1 1,0 1 0,0-1 0,-1 1 0,1-1 0,-1-1 0,0 1 0,0-1 0,4-5-1,-1-1 12,-1 1-1,-1-1 0,0-1 0,0 1 0,-1-1 0,-1 1 0,5-24 0,-7 26-92,0 0 0,0-1-1,-1 1 1,0 0 0,-1-1 0,0 1 0,0 0-1,-1 0 1,0 0 0,-7-16 0,9 23-23,-1 0 1,0 0 0,0 0-1,0 0 1,0 0-1,-1 0 1,1 0 0,0 0-1,-1 1 1,1-1 0,-1 1-1,0-1 1,1 1-1,-1-1 1,0 1 0,0 0-1,0 0 1,0 0-1,0 0 1,0 0 0,0 0-1,0 1 1,-1-1-1,-1 0 1,3 2 19,0-1-1,1 0 1,-1 0 0,1 0-1,-1 1 1,0-1 0,1 0-1,-1 0 1,1 1 0,-1-1-1,1 1 1,-1-1-1,1 0 1,-1 1 0,1-1-1,0 1 1,-1-1 0,1 1-1,-1-1 1,1 1 0,0 0-1,0-1 1,-1 1-1,1-1 1,0 2 0,9-2 512,-7-2-421,0 1 1,0-1-1,-1 0 0,1 1 0,0-1 0,-1 0 0,1 0 0,-1 0 0,0 0 0,1 0 0,-1 0 0,0-1 0,0 1 0,-1 0 0,2-3 0,0-2 16,17-46 438,16-71-1,-18 55-378,-1 6-35,-11 37-54,2 1 1,1-1-1,15-34 1,-22 59-59,-1 0 0,0 0 0,1 0 0,-1 0 0,1 1 1,-1-1-1,1 0 0,-1 0 0,1 1 0,0-1 0,-1 1 0,1-1 1,1 0-1,-2 1-3,0 0 1,1 0 0,-1 0 0,0 0 0,0 0 0,0 0-1,1 0 1,-1 0 0,0 0 0,0 0 0,1 0-1,-1 0 1,0 0 0,0 0 0,0 0 0,1 0-1,-1 0 1,0 1 0,0-1 0,0 0 0,0 0-1,1 0 1,-1 0 0,0 0 0,0 1 0,0-1-1,0 0 1,0 0 0,0 0 0,1 1 0,-1-1-1,0 0 1,6 24-198,-6-23 207,15 203 139,-13-148-137,1 155 144,-35 302-1,29-489-19,0-1 0,-1 0-1,-2 0 1,0-1 0,-10 24 0,15-44-101,1-1 0,-1 1 0,0 0-1,0 0 1,0-1 0,0 1 0,0 0 0,0-1 0,0 1 0,-1-1 0,1 1 0,-1-1 0,1 0 0,-1 0 0,-2 2 0,3-3-16,0 0 0,0 0 0,0 0 0,0 0 0,0 0 0,0 0 0,0 0 0,0 0 0,0 0 0,0 0 0,1-1 0,-1 1 0,0 0 0,0-1 0,0 1 0,0-1 0,1 1 0,-1-1 0,0 1 0,0-1 0,1 0 0,-1 1 0,0-1 0,1 0 0,-1 0 1,1 1-1,-1-1 0,1 0 0,-1 0 0,1 0 0,-1-1 0,-4-8 40,0-1 0,1 1 0,0-1 0,1 0 0,0 0 0,-1-13 0,0-1 49,1-42 1,3 58-93,0-8 52,0-1 1,6-33 0,-5 46-61,1-1 0,0 0 0,0 1 0,0-1 0,1 1 0,-1-1 0,1 1 0,1 0 0,-1 0 0,1 0 0,-1 1 0,8-6 0,-2 2-2,1 0 0,0 1 0,0 1 0,1 0 0,0 0 0,0 1 0,0 0 0,1 1 0,0 1 0,18-4 0,-3 2-261,1 2-1,0 1 1,40 2-1,-62 0-327,0 0-1,0 1 0,0-1 1,0 2-1,0-1 1,-1 1-1,1-1 0,0 2 1,-1-1-1,8 5 0,-10-5 95,0 0 0,-1 0 0,1 0 0,-1 1 0,1 0 0,-1-1 0,0 1 0,0 0 0,0 0-1,0 0 1,-1 0 0,1 0 0,-1 0 0,0 1 0,0-1 0,0 0 0,0 1 0,0 4-1,0 30-3530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18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390 499 1728,'28'9'5754,"-25"-9"-5095,-1 1 0,0-1 0,0 1 0,1-1 0,-1 0 0,0 0 0,3 0 0,-4 0-139,0 0-451,-1 0 0,0 0-1,1 0 1,-1-1 0,1 1-1,-1 0 1,0-1 0,1 1 0,-1 0-1,0 0 1,0-1 0,1 1-1,-1 0 1,0-1 0,0 1-1,1-1 1,-1 1 0,0 0 0,0-1-1,0 1 1,0-1 0,0 1-1,0 0 1,1-1 0,-1 1-1,0-1 1,0 1 0,0-1 0,0 1-1,-1 0 1,1-1 0,0 1-1,0-1 1,0 1 0,0-1-1,-5-23 946,4 16-592,0 5-339,0-1 0,0 1 0,0 0 0,0 0 0,-1 0 0,1 0 0,-1 0 0,0 0 0,0 1 0,0-1 0,0 1-1,-1-1 1,1 1 0,0 0 0,-1-1 0,0 1 0,1 1 0,-1-1 0,0 0 0,0 1 0,0-1 0,0 1 0,0 0-1,-1 0 1,1 0 0,-4 0 0,-3-1 17,0 1 0,1 0-1,-1 0 1,0 1 0,0 0-1,1 1 1,-1 0 0,-9 3-1,-10 3 307,-28 11-1,46-14-316,0 1 0,0 0 0,1 1 0,0 0-1,-14 11 1,10-5 135,1 0-1,0 0 0,1 2 1,-18 25-1,26-33-148,0 1-1,0-1 1,1 1-1,0 0 1,0 0-1,0 0 1,1 0-1,0 1 1,1-1-1,-1 1 1,1-1-1,1 1 1,0 11-1,1-13-36,0-1 0,1 0 0,-1 0 0,1 0 0,0 0 0,0 0 0,1 0 0,0 0 0,0-1 0,0 1 0,0-1 0,7 7 0,-1-3 32,0 0 0,0 0-1,1-1 1,17 11 0,-14-12-26,0 0 0,0-1 0,1-1 0,-1 0 1,1 0-1,0-2 0,0 1 0,0-2 0,16 0 0,-11-1-64,-1-1-1,1 0 1,-1-2 0,0 0-1,0-1 1,28-11 0,-20 4 8,-1-2 1,0-1 0,-1-1-1,-1-1 1,0-1 0,-1-1-1,31-33 1,-35 30 0,0 0 0,-2-2 0,0 0 0,24-50 0,-14 17 76,19-65 0,-2-24-49,-38 125-9,0 0 1,-1 1-1,-1-2 0,0-23 1,-3 41-36,0 0 0,0 0 0,-1 0 0,1-1 0,-1 1 0,0 0 0,-1-4-1,2 7 28,0-1 0,0 1-1,-1-1 1,1 0-1,0 1 1,-1-1 0,1 1-1,0-1 1,-1 1 0,1-1-1,-1 1 1,1 0-1,-1-1 1,1 1 0,-1-1-1,1 1 1,-1 0-1,1-1 1,-1 1 0,1 0-1,-1 0 1,0-1-1,1 1 1,-1 0 0,0 0-1,1 0 1,-1 0 0,1 0-1,-1 0 1,0 0-1,1 0 1,-1 0 0,0 0-1,1 0 1,-1 0-1,1 1 1,-2-1 0,-3 3 29,-1 0 1,1 1 0,0-1-1,1 1 1,-1 0-1,1 0 1,-1 0 0,1 1-1,1 0 1,-1-1 0,0 2-1,-2 5 1,-6 10 225,-15 40 0,12-18-97,3 0 1,-8 47 0,9-33-18,-67 367 825,72-394-751,11-40-148,0 0-20,2-3-73,0 0 1,0 0 0,2 0-1,-1 1 1,2 1 0,0-1 0,0 2-1,1-1 1,0 1 0,0 1 0,1 0-1,15-8 1,-10 7-24,1-1-3,1 2 0,32-14-1,-46 22 26,0-1-1,0 1 0,0-1 0,0 2 1,0-1-1,0 0 0,0 1 0,0 0 1,0 0-1,0 1 0,0-1 0,0 1 1,0 0-1,0 0 0,-1 1 0,9 3 1,-10-3 29,-1 0 1,1 0-1,0 0 1,-1 0-1,0 0 1,1 1-1,-1 0 1,0-1-1,0 1 1,0 0-1,2 5 1,13 36 103,-16-40-95,8 29 101,-8-25-55,1 0-1,1 1 1,-1-1 0,6 10-1,-8-17-48,1 0 0,0 0 0,-1 0 0,1 0 0,0 0 1,0 0-1,0 0 0,0 0 0,0 0 0,0 0 0,0-1 0,0 1 0,0 0 0,0-1 0,0 1 0,0-1 0,1 0 0,-1 1 0,0-1 0,0 0 0,1 1 0,-1-1 0,0 0 0,0 0 1,1 0-1,0 0 0,2-1-17,0 0 0,0 0 1,0 0-1,0 0 0,0 0 1,6-4-1,9-5-30,0-1-1,-1-1 1,-1-1 0,0 0-1,0-1 1,-1-1 0,-1-1-1,22-28 1,-24 29 65,-9 10-9,0 0 1,0 0-1,6-10 1,-5 7-9,4-7-181,-10 14 163,1 1 0,0 0 0,-1 0 0,1 0 0,0 0 0,-1 0 1,1 0-1,0 0 0,-1 0 0,1 0 0,0 0 0,-1 0 1,1 0-1,0 0 0,-1 0 0,1 0 0,0 0 0,-1 0 0,1 1 1,0-1-1,-1 0 0,1 0-8,-3 3 11,-1 0 0,1 0-1,1 0 1,-1 0 0,0 1 0,1-1 0,0 1 0,-4 7-1,-7 11 57,6-14 10,1 0 0,0 0 1,1 1-1,0 0 0,1 0 0,0 1 1,0-1-1,-4 17 0,3-7 25,-6 31 103,11-46-141,-1 1-1,1-1 1,-1 1 0,1-1 0,1 1 0,-1-1-1,1 1 1,1 5 0,-2-9-41,0-1 0,0 1 0,1 0 0,-1-1 0,0 1 1,0 0-1,1 0 0,-1-1 0,1 1 0,-1-1 0,0 1 0,1 0 1,-1-1-1,1 1 0,-1-1 0,1 1 0,0-1 0,-1 1 0,1-1 0,0 0 1,-1 1-1,1-1 0,0 0 0,-1 1 0,2-1 0,-1 0 0,1 0 0,-1 0 0,0 0 0,0-1 0,0 1 0,0 0 0,0-1 0,0 1 0,0-1 0,0 1 0,0-1 0,0 1 0,0-1 0,0 0 0,1-1 0,1-1-6,1-1 0,-1 0 1,1 0-1,-1 0 0,0-1 0,4-6 1,1-9-139,0 5 50,-1-1 0,0 0 0,-2 0 0,0-1 1,3-17-1,3-13-535,-12 46 654,-1 3 37,-1 4 44,2-2-61,1-1 0,-1 1 0,1 0 0,0 0 0,0 0 1,1 5-1,1 10 175,-2-13-141,1-1 0,0 0 1,1 1-1,0-1 0,0 0 1,3 8-1,0-2-8,-4-10-65,-1 1-1,1 0 0,0-1 1,0 1-1,1 0 1,-1-1-1,0 1 0,0-1 1,1 0-1,-1 1 0,1-1 1,-1 0-1,1 0 0,0 0 1,-1 0-1,1 0 0,0 0 1,0 0-1,-1-1 0,1 1 1,0-1-1,0 1 0,0-1 1,0 0-1,0 0 0,0 0 1,0 0-1,0 0 0,0 0 1,0 0-1,-1 0 0,5-2 1,5-1 31,0 0 0,-1-1 0,1 0 0,12-8 1,-19 10-30,76-40-242,82-36 100,-161 77 126,-1 1 0,1 0 0,0-1 0,-1 1 0,1 0-1,0 0 1,0 0 0,-1 0 0,1 0 0,0 0 0,0 0-1,-1 0 1,1 0 0,0 0 0,0 0 0,0 0 0,-1 1-1,1-1 1,0 0 0,-1 0 0,1 1 0,0-1 0,-1 1-1,2-1 1,-1 1 4,0 1 0,0-1 0,0 0 0,-1 0 0,1 1 0,0-1 0,0 0 0,-1 1 0,1-1 1,-1 0-1,1 3 0,1 4 11,-1 0 1,0 1 0,-1 12 0,0-19-19,0 1 39,1 0 1,-1 1-1,1-1 1,0 0-1,0 0 0,0 0 1,0 0-1,0 0 0,1-1 1,2 6-1,22 25 171,-24-31-199,0 0 4,1 0 0,-1 0 0,1 0 0,-1 0-1,1-1 1,0 1 0,0-1 0,0 0 0,-1 0 0,1 0-1,1 0 1,-1-1 0,0 1 0,0-1 0,0 1 0,0-1 0,0 0-1,0 0 1,0-1 0,0 1 0,4-2 0,2 1 1,0-1 0,-1-1 1,0 0-1,1 0 0,-1 0 0,13-9 1,-20 11-13,87-57-316,-74 48 168,-1-1 1,1-1 0,21-25-1,-16 9-158,-18 27 283,0 0-1,-1-1 1,1 1-1,0 0 1,-1-1-1,1 1 0,-1-1 1,0 1-1,1-1 1,-1 1-1,0-1 1,0 1-1,0-1 1,0 1-1,0-1 1,0 1-1,-1-3 1,0 3 14,1 1 0,-1-1 0,1 0 0,-1 1 0,1-1 0,-1 1 0,1-1 0,-1 1 0,1-1 0,-1 1 0,0-1 0,0 1 0,1-1 0,-1 1 0,0 0 0,1-1 0,-1 1 0,0 0 0,0 0 0,0 0 0,1 0 0,-1-1 0,0 1 0,0 0 0,0 0 0,1 1 0,-1-1 1,0 0-1,0 0 0,0 0 0,1 0 0,-1 1 0,0-1 0,0 0 0,0 1 0,-3 1-11,-1 0-1,1 0 1,0 0 0,1 0 0,-5 4 0,-2 3 19,0 0 0,1 0 0,0 1 0,0 1 0,-12 18 1,16-20 60,0 0 0,0 0 0,1 0 0,1 1 0,-1-1 1,1 1-1,1 0 0,-2 12 0,4-15 28,-1 1 0,1 0 0,3 13 0,-3-18-63,0 0 0,1-1-1,0 1 1,-1 0 0,1 0 0,0 0-1,1-1 1,-1 1 0,0-1 0,1 1 0,-1-1-1,3 3 1,-3-4-19,-1-1 0,0 0 0,1 0 0,-1 1-1,1-1 1,-1 0 0,1 0 0,-1 1 0,1-1 0,-1 0 0,1 0-1,-1 0 1,1 0 0,-1 0 0,1 0 0,-1 0 0,1 0 0,-1 0-1,1 0 1,-1 0 0,1 0 0,-1 0 0,1 0 0,-1-1 0,1 1-1,-1 0 1,1 0 0,-1-1 0,1 1 0,-1 0 0,0 0 0,1-1 0,-1 1-1,1-1 1,12-15-26,-10 13 10,13-20-117,-2 0-1,0-1 1,-1-1-1,-1 0 1,-2 0-1,12-43 1,-30 173 566,-1 10-29,-10 90 21,10-137-170,-18 66 0,24-123-208,-1 1 0,-7 16 1,10-25-58,0 0 0,-1 0 0,1-1 0,-1 1 0,0-1 0,0 1 0,0-1 0,0 1 0,0-1 0,0 0 0,-1 0 0,1 0 0,-1-1 0,-4 4 0,5-5-38,1 1 0,0-1 1,0 0-1,-1 0 0,1 0 0,0 1 1,-1-1-1,1 0 0,0-1 1,0 1-1,-1 0 0,1 0 0,0 0 1,0-1-1,-1 1 0,1-1 1,0 1-1,-2-2 0,0 1-25,0-1 0,1 0 0,-1-1 0,1 1 0,-1 0 0,1-1 0,-3-2 0,0-2-9,1 1 0,0-1 0,0 0 0,0-1 0,-4-12 0,4 5 65,2-1 0,-1 1-1,2-1 1,0 0 0,1 1-1,1-1 1,0 0 0,1 1-1,6-26 1,-4 29 66,0 0 0,1 1 0,0-1-1,1 1 1,0 0 0,1 1 0,0 0 0,0 0 0,1 0 0,1 1 0,18-17-1,-23 24-21,1 0 0,0-1 0,-1 1-1,1 1 1,0-1 0,0 1 0,0 0-1,0 0 1,1 0 0,-1 1-1,0 0 1,0 0 0,8 1 0,-4-1 22,0 0 1,0 0 0,11-3 0,-13 2 49,0-1 199,-7 2-318,0 0-1,0-1 1,0 1-1,0 0 1,0 0-1,0 0 1,0 0 0,0 0-1,0 0 1,0 0-1,1 0 1,-1 0-1,0 0 1,0 0-1,0 0 1,0-1-1,0 1 1,0 0 0,0 0-1,0 0 1,0 0-1,0 0 1,0 0-1,0 0 1,0 0-1,0 0 1,0 0 0,0-1-1,0 1 1,0 0-1,0 0 1,0 0-1,0 0 1,0 0-1,0 0 1,-1 0-1,1 0 1,0 0 0,0 0-1,0-1 1,0 1-1,0 0 1,0 0-1,0 0 1,0 0-1,0 0 1,0 0-1,0 0 1,0 0 0,0 0-1,-1 0 1,1 0-1,0 0 1,0 0-1,0 0 1,0 0-1,0 0 1,0 0 0,0 0-1,0 0 1,0 0-1,0 0 1,-1 0-1,1 0 1,0 0-1,0 0 1,0 0-1,0 0 1,-6 0-4394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18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34 109 5408,'-22'-3'3088,"62"0"7227,-26 2-8610,23-8 0,-30 7-1648,0 0-1,0-1 1,0 0 0,12-8-1,-16 9 22,0 0 0,0 0 0,0-1 0,0 1 0,-1-1 0,0 0 0,1 1 0,-1-1 0,0 0-1,0-1 1,2-3 0,-4 6-85,1 0-1,-1 0 1,0 0-1,1 0 1,-1 1-1,0-1 1,0 0 0,0 0-1,0 0 1,0 0-1,0 0 1,0 0-1,0 0 1,0 0-1,0 0 1,0 0-1,0 0 1,-1 0-1,1 0 1,-1 0-1,1 0 1,0 0 0,-1 0-1,1 1 1,-1-1-1,0 0 1,1 0-1,-1 1 1,0-1-1,1 0 1,-1 1-1,0-1 1,0 1-1,-1-2 1,0 1 20,0 1 0,0-1-1,0 0 1,0 1 0,0-1 0,0 1 0,0 0-1,0 0 1,0 0 0,0 0 0,0 0 0,0 0-1,0 0 1,0 1 0,0-1 0,0 1 0,0 0-1,0-1 1,-1 2 0,-13 6 800,2 0 0,-24 17 0,31-20-562,1 0 1,0 1 0,0 0-1,0 0 1,1 0 0,0 0-1,0 1 1,-4 8 0,8-12-169,-1 1 0,1-1 0,0 1 0,0 0 0,1-1 0,-1 1 0,1 0 0,-1 0 1,1 0-1,1-1 0,-1 1 0,0 0 0,1 0 0,0-1 0,0 1 0,0 0 0,0-1 0,1 1 0,-1-1 1,1 1-1,0-1 0,3 4 0,-3-3-53,1 0 0,0-1 0,0 1 0,0-1 0,0 0-1,1 0 1,-1 0 0,1 0 0,0 0 0,0-1 0,0 0 0,0 0 0,0 0 0,0 0 0,1-1 0,-1 1 0,1-1 0,4 0 0,-2 0-84,-1-1 1,1 0 0,-1-1-1,1 0 1,0 0 0,-1 0-1,0-1 1,1 0 0,-1 0-1,0-1 1,0 0 0,6-3-1,35-32-4178,-21 15 385,28-20-5252,-23 21 5249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19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3 132 4800,'0'-1'167,"0"1"1,0-1 0,-2-8 8131,9 8-6717,69-8 4114,-3 1-4774,-8-4-760,-18 5-671,-1-2 0,86-29 0,-107 29-888,-14 5-803,-1 0 0,0 0 0,11-7 0,-11 7-104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19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8 5408,'-18'-2'1456,"17"2"-1257,0 0 0,1 0 0,-10 2 8169,18-4-7442,0 1 1,0-1-1,0 2 1,13-1-1,7 0 47,65 1 843,-39 1-1600,42 0-420,-47 1-2846,0-2-7397,-28 0 6698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25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34 319 3488,'7'1'15263,"-5"0"-15210,0 0 1,0-1-1,1 1 0,-1 0 0,1-1 0,-1 1 0,0-1 0,1 0 0,-1 0 0,3 0 0,-1 0 77,-1 0 0,1 0 0,-1 0 0,1 1 0,-1 0 0,5 1 0,0 0-26,0 0 1,0 0 0,0-1-1,0 0 1,0 0-1,0-1 1,0 0 0,0 0-1,0-1 1,0 0-1,0-1 1,11-2 0,-17 3-80,0 0 1,0 0-1,1-1 1,-1 1-1,-1 0 1,1-1-1,0 1 1,2-3-1,5-3 274,-6 5-273,0 0 0,-1-1 0,1 1 0,-1-1 0,1 1 0,-1-1 0,0 0 1,0 1-1,-1-1 0,1 0 0,0 0 0,-1-1 0,0 1 0,0 0 0,0 0 0,0-1 1,0 1-1,0-5 0,0-6 24,0-1 1,-2 1-1,-1-16 0,1 14-1,0 5-42,-1 0 0,-1 0 0,1 0 0,-2 0 0,1 0 0,-2 1 0,1 0 0,-1 0 0,-7-10 0,9 15 0,0 1 1,-1 0-1,1 0 1,-1 0-1,1 1 1,-1-1-1,0 1 1,-9-6-1,11 8-10,1 1 0,-1-1 0,1 0 0,-1 1-1,0-1 1,1 1 0,-1 0 0,0 0-1,0-1 1,1 1 0,-1 0 0,0 0 0,0 0-1,1 1 1,-1-1 0,0 0 0,1 1-1,-1-1 1,0 1 0,1 0 0,-1-1 0,1 1-1,-1 0 1,1 0 0,-1 0 0,1 0-1,0 0 1,-1 0 0,1 0 0,-2 3 0,-3 3 19,1-1 1,0 2 0,0-1-1,1 0 1,0 1 0,0 0-1,-3 13 1,-32 71 573,27-67-349,2 0 1,0 1-1,1 0 1,-9 48-1,17-65-243,0 0-1,1 0 0,1 17 1,1-4 93,-2-19-42,0 0 0,0 1 0,0-1 0,1 0 0,-1 0 0,1 0 0,0 0 0,0 1 0,0-1 0,0 0 0,1 0 0,-1-1 0,1 1 0,0 0 0,-1 0 0,1-1 0,0 1 0,1-1 1,1 2-1,6 4 336,-1 0 0,12 6 1,-16-12-325,-1 0 1,1 0-1,-1 0 1,1-1-1,0 0 1,-1 0-1,11 1 0,0-1-11,-1-2 0,1 0 0,0 0 0,0-1-1,16-5 1,25-4-2636,-35 8 148,17-1-4218,-21 6 4209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46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1 901 2240,'6'-8'9279,"27"-25"-6996,4-3-1541,-2-2-1,36-52 0,-45 52-681,22-47 0,-27 47 39,34-62 263,-54 98-337,1 0 0,-1-1-1,1 1 1,0 0 0,0 0-1,0 0 1,4-4 0,-6 6-17,0 0 1,1 0 0,-1-1-1,1 1 1,-1 0 0,1 0 0,-1 0-1,1 0 1,-1-1 0,0 1-1,1 0 1,-1 0 0,1 0 0,-1 0-1,1 0 1,-1 0 0,1 0-1,-1 1 1,1-1 0,-1 0-1,1 0 1,-1 0 0,1 0 0,-1 0-1,1 1 1,-1-1 0,0 0-1,1 0 1,-1 1 0,1-1 0,-1 0-1,0 1 1,1-1 0,-1 1-1,0-1 1,0 0 0,1 1 0,-1-1-1,0 1 1,0-1 0,1 0-1,-1 1 1,0-1 0,0 1 0,0-1-1,0 1 1,0-1 0,0 2-1,4 10 97,-1 0 0,0 0 0,-1 0 0,-1 0 0,0 22 0,-7 66 258,2-57-198,2-12-31,1-10-17,0-1 0,-8 32 0,4-34 62,1 1-1,1-1 1,-1 22 0,4-40-169,0 0-1,0 0 1,0 0 0,0-1 0,0 1 0,0 0-1,1 0 1,-1 0 0,0 0 0,0 0 0,0 0-1,0 0 1,0 0 0,0 0 0,0 0 0,0 0 0,0 0-1,0-1 1,0 1 0,1 0 0,-1 0 0,0 0-1,0 0 1,0 0 0,0 0 0,0 0 0,0 0-1,0 0 1,0 0 0,1 0 0,-1 0 0,0 0-1,0 0 1,0 0 0,0 0 0,0 0 0,0 0 0,0 0-1,0 0 1,1 1 0,-1-1 0,0 0 0,0 0-1,0 0 1,0 0 0,0 0 0,0 0 0,0 0-1,0 0 1,0 0 0,0 0 0,0 0 0,0 0-1,1 1 1,-1-1 0,0 0 0,0 0 0,0 0 0,0 0-1,0 0 1,0 0 0,0 0 0,0 0 0,0 1-1,10-13 420,-2 2-317,89-120 170,-16 19-340,-37 56 23,33-38-314,-75 91 328,-1 1-1,0 0 0,1 0 0,-1 0 1,1 0-1,-1 0 0,1 0 0,-1 0 1,1 0-1,0 0 0,-1 1 0,3-1 0,-3 1 20,-1-1 0,1 1 0,0 0 0,-1 0 0,1 1 0,-1-1-1,1 0 1,0 0 0,-1 0 0,1 0 0,0 0 0,-1 1-1,1-1 1,-1 0 0,1 1 0,-1-1 0,1 0 0,-1 1 0,1-1-1,-1 1 1,1-1 0,-1 1 0,1-1 0,-1 1 0,0-1-1,1 1 1,-1-1 0,0 1 0,1-1 0,-1 1 0,0 0 0,0-1-1,1 1 1,-1-1 0,0 1 0,0 1 0,1 3 24,0 1 0,-1 0 0,1 0-1,-1 0 1,-1 0 0,-1 10 0,-10 39-55,4-22 78,-6 24 102,7-31-69,-5 38 1,11-56-78,1-1 1,-1 0-1,1 1 0,0-1 0,3 13 1,-3-18 29,0 0 0,1-1 0,-1 1-1,1-1 1,0 1 0,-1-1 0,1 1 0,0-1 0,0 0 0,0 1 0,0-1 0,0 0 0,0 0 0,0 0 0,1 0 0,-1 0 0,0 0 0,1 0 0,-1 0 0,0 0 0,1-1 0,-1 1 0,1 0 0,0-1 0,-1 1 0,1-1 0,-1 0 0,1 0 0,-1 1-1,1-1 1,0 0 0,1-1 0,0 1 14,1 0-1,-1-1 1,1 1 0,-1-1-1,0 0 1,0 0-1,1-1 1,-1 1-1,0-1 1,3-2 0,29-21 6,-27 18-6,3-2-37,0-1-1,0-1 1,-1 0 0,0 0 0,-1-1-1,12-20 1,-8 7-3,0-1 0,12-39 0,-12 34 38,1-7-304,-9 32-57,-5 6 305,0 0 0,0 1 0,1-1 0,-1 0 0,0 0-1,0 0 1,0 0 0,0 0 0,1 0 0,-1 0 0,0 1 0,0-1 0,0 0 0,0 0 0,0 0-1,1 1 1,-1-1 0,0 0 0,0 0 0,0 0 0,0 0 0,0 1 0,0-1 0,0 0-1,0 0 1,0 1 0,0-1 0,0 0 0,0 0 0,0 0 0,0 1 0,0-1 0,0 0 0,0 0-1,0 1 1,-2 35-166,0-22 122,1-1-1,2 16 0,0 32 94,-2-49-1,0 1 1,2 0 0,-1 0-1,2 0 1,0 0-1,0-1 1,7 19-1,-6-23 39,7 18-111,-9-25 64,-1 0 1,1-1 0,-1 1-1,1 0 1,-1 0 0,1 0-1,-1-1 1,1 1 0,0 0-1,-1 0 1,1-1 0,0 1 0,0-1-1,0 1 1,-1 0 0,1-1-1,0 0 1,0 1 0,0-1-1,0 0 1,1 1 0,0-2 25,0 0 0,1 0 1,-1-1-1,0 1 0,0-1 1,0 1-1,0-1 0,0 0 1,-1 1-1,1-1 0,-1 0 1,3-4-1,5-10-42,-2 0 1,0 0-1,6-23 0,-4 12 3,16-61 129,-9 28-190,-22 82-11,2 1-1,0-1 1,1 1 0,2 0 0,0 0 0,2 0 0,0 0 0,7 31 0,-7-51 84,0 0 1,0 1-1,0-1 0,1 0 1,-1 0-1,1 0 1,4 5-1,-5-6-5,0-1 0,0 0 0,0 1 0,1-1-1,-1 0 1,0 0 0,1 0 0,-1 0 0,1-1 0,-1 1 0,1 0 0,-1 0 0,1-1-1,-1 1 1,1-1 0,0 0 0,-1 1 0,4-1 0,2 0 37,1-1 1,0 0-1,-1-1 0,1 0 1,-1 0-1,1 0 0,-1-1 1,13-7-1,5-4 55,24-19 1,-37 24-130,97-74-107,-91 67 59,-13 11 28,0 0 0,0 1 0,0 0-1,10-6 1,-14 10 38,0-1-1,-1 1 1,1 0 0,0-1-1,0 1 1,0 0-1,-1 0 1,1 0 0,0 0-1,0 0 1,0 0 0,-1 0-1,1 0 1,0 0-1,0 0 1,0 1 0,-1-1-1,1 0 1,0 0 0,0 1-1,-1-1 1,1 1 0,1 0-1,0 1-3,0-1 0,0 1 0,0 0 0,0 0-1,0 1 1,0-1 0,1 3 0,1 3-2,0-1-1,-1 1 1,1 0-1,1 8 1,8 56 31,-7-37 149,-5-15 80,-1-19-107,5-5 166,0 2-305,0-1 0,0 1 0,0-1 0,0 0 0,-1-1 0,1 1 0,-1-1 0,0 1 0,5-8 0,4-5 28,14-24 0,-20 27-27,2 1-1,-1 0 1,20-20-1,-28 32-11,0 0-1,1-1 1,-1 1 0,1-1-1,-1 1 1,1 0-1,-1-1 1,1 1-1,-1 0 1,0 0 0,1-1-1,0 1 1,-1 0-1,1 0 1,-1 0-1,1 0 1,-1-1 0,1 1-1,-1 0 1,1 0-1,-1 0 1,1 0-1,0 0 1,-1 0 0,1 1-1,-1-1 1,1 0-1,0 1-4,0-1 1,-1 1-1,1-1 0,0 1 0,-1 0 0,1-1 0,0 1 0,-1 0 0,0 0 1,1 0-1,-1-1 0,1 1 0,-1 0 0,1 1 0,0 4-19,0-1-1,0 0 0,0 0 1,0 9-1,-1 5 62,-1 1-1,-4 27 1,5-28 85,1-10 121,-1-11-219,1 1 1,-1-1-1,1 0 1,0 1-1,0 0 1,0-1-1,0 1 1,0-1-1,0 1 1,2-2-1,12-19-4,4-22-112,-12 25 42,1 0-1,1 0 1,20-29-1,-29 47 43,1 0 0,-1 1 0,1-1 0,-1 0 0,1 1 0,-1-1 0,1 1 0,-1-1 0,1 1 0,0-1 0,-1 1 0,1 0 0,0-1 0,-1 1 0,1 0 0,0-1 0,0 1 0,0 0 0,0 0-1,-1 0 0,1 0 1,-1 0-1,1 0 0,-1 0 1,1 0-1,-1 1 0,1-1 1,-1 0-1,1 0 0,-1 1 1,0-1-1,1 0 0,-1 0 1,1 1-1,-1-1 0,0 1 1,1-1-1,-1 0 0,1 1 1,0 2-13,0-1 1,1 1 0,-1-1 0,0 1 0,-1-1-1,1 1 1,0-1 0,0 6 0,-1 44 46,0 3 138,1-49-170,-1-1 0,1 0 1,0 1-1,1-1 0,-1 0 0,1 0 0,4 8 0,-6-12 19,1 0 1,0 0-1,-1 0 0,1-1 0,0 1 1,0 0-1,-1 0 0,1-1 0,0 1 0,0-1 1,0 1-1,0-1 0,0 1 0,0-1 1,0 1-1,0-1 0,0 0 0,0 0 0,0 1 1,1-1-1,24-1 248,-20 0-201,5 0-42,0-1 0,-1 0-1,1-1 1,-1 0 0,0-1-1,0 0 1,0-1 0,0 0-1,-1 0 1,0-1 0,0 0-1,0-1 1,-1 0 0,0 0-1,8-10 1,1-6-8,0 0 1,-2-1-1,0 0 0,-2-1 1,16-43-1,35-138-197,-60 193 155,8-38-218,-1-1 0,-3 1 1,-3-2-1,0-67 0,-7 146 7,-7 43 0,-1 9 487,0 51-7,-5 113 488,15-230-714,-2 35 147,6 62 1,-3-101-128,0 1 0,6 16-1,-6-22-17,0 0 0,0 0 0,1 0-1,-1 0 1,1 0 0,0 0 0,0-1 0,0 1-1,0 0 1,4 3 0,-5-5 9,0-1-1,0 1 1,1 0 0,-1 0-1,0-1 1,1 1 0,-1 0-1,1-1 1,-1 1 0,1-1-1,-1 0 1,1 0-1,-1 1 1,1-1 0,-1 0-1,1 0 1,-1-1 0,3 1-1,-1-1-13,0 0 0,0 0 0,0 0 0,0 0 0,0-1 0,0 1 0,-1-1 0,5-3 0,-1 1-19,-1-1 0,0 0 0,-1 0 0,1 0 0,-1-1 0,0 1 0,0-1 0,3-7 0,12-34-76,-1-1 1,12-54 0,-27 91-127,-1 19 51,0 7 76,18 53 23,-18-62 79,0 0 0,0 1 0,0-1-1,0 0 1,1 0 0,0-1 0,1 1 0,-1-1-1,1 1 1,6 6 0,-7-9-1,0 0 0,0-1 1,0 1-1,1-1 0,-1 1 1,1-1-1,0 0 0,0 0 0,-1-1 1,1 1-1,0-1 0,0 0 0,1 0 1,-1 0-1,0-1 0,8 1 1,-9-1 5,0 0 0,1 0 1,-1 0-1,0 0 1,0-1-1,1 1 1,-1-1-1,0 0 1,0 0-1,0 0 0,0-1 1,0 1-1,0-1 1,0 1-1,0-1 1,-1 0-1,5-4 1,-3 0-19,0 0 0,0-1 0,0 0-1,-1 0 1,0 0 0,0 0 0,-1-1 0,0 1 0,0 0 0,-1-1 0,0 0 0,0-7 0,0 3-1,-1 1 0,-1 0 0,0 0-1,0 0 1,-1 0 0,0 0 0,-7-19 0,8 29-18,1 0 0,-1 0 1,1 0-1,-1 0 1,1 0-1,-1 0 1,0 0-1,1 0 1,-1 0-1,0 0 1,0 0-1,0 0 1,0 1-1,1-1 1,-1 0-1,0 0 1,-1 1-1,1-1 0,-2 0 1,2 1-3,0 0 1,0 0-1,0 0 0,0 0 1,0 0-1,0 0 0,0 0 1,0 1-1,0-1 0,0 0 1,0 1-1,0-1 0,0 0 1,0 1-1,0 0 0,0-1 1,1 1-1,-1-1 0,0 1 1,0 0-1,1 0 0,-1-1 1,-1 2-1,-3 6-25,-1 0 0,1 0-1,0 0 1,0 0 0,1 1 0,1 0 0,-1 0 0,-3 17-1,3-10 82,2 0 0,0 0 0,1 0 0,1 25 0,0-35-16,1-1 1,0 1 0,0 0 0,0 0 0,1-1-1,0 1 1,0-1 0,0 1 0,1-1 0,-1 0-1,1 0 1,1 0 0,-1 0 0,1-1 0,0 1 0,7 6-1,-6-7 7,1 0-1,-1 0 1,1-1 0,0 0-1,0 0 1,0 0-1,1 0 1,-1-1-1,0 0 1,1-1-1,-1 0 1,1 0-1,0 0 1,8 0 0,-2-2 23,0 0 0,-1-1 1,1-1-1,-1 0 0,1 0 1,-1-1-1,0-1 1,0 0-1,-1 0 0,21-14 1,-7 2-31,-2-1 0,0-1 1,33-35-1,-56 53-20,1 0-1,-1 1 0,1-1 0,-1 0 1,1 1-1,0-1 0,-1 0 0,1 1 1,0-1-1,0 1 0,-1-1 1,1 1-1,0-1 0,0 1 0,0 0 1,0-1-1,0 1 0,-1 0 1,1 0-1,0 0 0,0 0 0,0 0 1,0-1-1,0 2 0,0-1 0,0 0 1,0 0-1,0 0 0,-1 0 1,3 1-1,-1 0 34,-1 1 1,1-1-1,-1 1 1,0-1-1,1 1 0,-1-1 1,0 1-1,0 0 1,0 0-1,0-1 1,0 1-1,-1 0 0,2 2 1,10 35 571,-7-23-284,0-1 1,14 29 0,-17-39-318,1 0 1,0-1-1,0 0 0,0 0 0,1 0 1,0 0-1,-1 0 0,1-1 0,1 1 1,-1-1-1,0 0 0,1 0 1,6 2-1,-3-2 4,1 0 0,-1-1 0,1 0 0,0 0 0,-1-1 0,1 0 0,0-1 0,12 0 0,71-12-2541,-91 12 2503,13-3-1311,1 0 1,-1-1-1,0-1 0,15-6 0,11-6-1763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48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10 442 5824,'-1'-1'165,"1"1"-1,-1 0 1,1 0 0,0 0-1,-1 0 1,1-1 0,-1 1-1,1 0 1,-1-1 0,1 1 0,0 0-1,-1-1 1,1 1 0,-1 0-1,1-1 1,0 1 0,0-1-1,-1 1 1,1 0 0,0-1 0,0 1-1,-1-1 1,1 1 0,0-1-1,0 1 1,0-1 0,0 1-1,0-1 1,0 1 0,0-1 0,0 1-1,0-1 1,0 1 0,0-1-1,0 1 1,0-1 0,0 1-1,0-1 1,1 1 0,-1-2 0,2-1 535,0-1 1,1 1-1,-1-1 1,5-4-1,3-5-422,0-7 37,0 0 1,-2 0-1,8-24 1,13-68 433,-7 26-328,-3-1 144,-21 151-309,-17 151 379,-15 158 319,3-29-228,31-343-713,-4 29 338,2-19 567,2-11-883,0 0 0,0 0 0,0 0 0,0 0 1,0 0-1,0 0 0,0 0 0,0 0 0,0 0 1,0 0-1,0 0 0,0 0 0,0 0 0,0 0 1,0 0-1,0 0 0,-1 0 0,1 0 1,0 0-1,0 0 0,0-50 200,11-77-205,-6 68 9,2-3 30,21-94 1,27-44-204,-38 150 31,2 1 0,47-84 0,-65 131 103,4-8-96,1 0-1,0 0 0,13-14 1,-18 22 77,0 1 1,1-1-1,-1 1 0,1-1 0,-1 1 1,1 0-1,-1 0 0,1 0 1,0 0-1,-1 0 0,1 0 1,0 0-1,0 0 0,0 1 1,0-1-1,0 1 0,0-1 1,0 1-1,0 0 0,0 0 0,-1 0 1,1 0-1,0 0 0,0 0 1,0 1-1,0-1 0,0 1 1,2 0-1,0 1 19,-1 0 0,1 0 0,-1 1 0,0 0 0,0-1 0,0 1 1,0 0-1,-1 0 0,1 0 0,-1 1 0,0-1 0,1 1 0,-2-1 0,3 6 0,3 8-23,8 33-1,-11-38-74,-1 1 113,0-1 0,-1 1 1,0-1-1,-1 1 0,-1-1 1,0 1-1,-1 0 0,-3 23 0,2-27 18,0-1 0,-1 0 0,0 1 0,0-1 0,-1 0-1,0-1 1,0 1 0,-1-1 0,1 0 0,-2 0 0,1 0 0,-1-1-1,-11 11 1,12-14 10,0 0 0,0 0-1,-1 0 1,1-1 0,-1 0 0,1 0-1,-1 0 1,1-1 0,-1 1 0,0-1-1,-7 0 1,8-1-39,0 1 0,1-1-1,-1-1 1,0 1 0,0 0 0,0-1-1,0 0 1,1 0 0,-1-1 0,0 0-1,1 1 1,-1-1 0,-6-5 0,1 1-80,6 3-32,0 1 1,1-1 0,-1 0-1,1 0 1,-6-5 0,9 7 101,0 1 0,-1 0 0,1-1 0,0 1 0,0 0 1,-1-1-1,1 1 0,0-1 0,0 1 0,0 0 0,-1-1 1,1 1-1,0-1 0,0 1 0,0-1 0,0 1 0,0 0 1,0-1-1,0 1 0,0-1 0,0 1 0,0-1 0,0 1 0,0-1 1,0 1-1,1-1 0,2-2-66,0 2 63,-1 0-1,1 1 0,0-1 0,-1 0 0,1 1 1,0 0-1,0-1 0,0 1 0,2 0 1,7 0 10,63-6-51,77-5 218,-136 11-148,-1-1 1,1-1-1,-1-1 1,0 0-1,1-1 1,-1 0-1,-1-2 1,20-8-1,-26 9 2,-1 1-1,1-1 1,-1 0-1,0-1 1,-1 0-1,1 0 1,-1 0-1,-1-1 0,1 0 1,-1 0-1,0 0 1,0-1-1,-1 0 1,0 1-1,-1-2 0,3-7 1,-2 4-1,0-1 1,-1 1-1,-1-1 0,0 1 1,-1-1-1,0 0 0,-1 0 1,-2-15-1,2 26-64,-1-1 1,1 1-1,-1 0 1,0 0 0,0 0-1,0 0 1,0-1-1,0 1 1,0 1-1,-1-1 1,1 0-1,-1 0 1,1 0-1,-1 1 1,0-1-1,1 1 1,-5-3-1,5 3 21,0 1-1,0-1 0,-1 1 1,1 0-1,0-1 0,0 1 1,0 0-1,-1 0 0,1 0 1,0 0-1,0 0 1,0 0-1,-1 0 0,1 1 1,0-1-1,0 0 0,0 1 1,0-1-1,0 0 0,-1 1 1,1 0-1,0-1 0,0 1 1,0 0-1,0-1 0,1 1 1,-1 0-1,0 0 1,0 0-1,0 0 0,1 0 1,-1 0-1,0 0 0,0 1 1,-6 10-2,0 0 0,1 0 0,1 0 1,0 1-1,1 0 0,-4 17 0,4-8 92,1 1 0,-1 42 0,5-58-36,-1 0-1,1 0 1,0 0 0,1 0 0,-1 0-1,1-1 1,1 1 0,-1 0-1,5 6 1,-5-9 30,0 0 0,0-1 0,1 1 0,0-1-1,-1 1 1,1-1 0,0 0 0,1 0 0,-1 0 0,0-1-1,1 1 1,0-1 0,-1 0 0,1 0 0,6 3 0,-7-5-30,-1 0 0,1 0-1,0 1 1,-1-1 0,1-1 0,-1 1 0,1 0 0,0-1 0,-1 1 0,1-1 0,-1 0 0,1 0 0,-1 0 0,1 0 0,-1 0 0,0 0 0,0-1 0,0 1 0,1-1 0,2-3 0,6-6 18,0 0 0,13-17 1,-11 13 49,4-5-48,-5 6-82,0 0-1,1 0 0,1 1 1,23-17-1,-35 29 38,-1 0 0,1 1 0,-1-1 0,1 0 0,-1 1 0,1-1 0,0 1 0,-1 0 0,1 0 0,0-1 0,-1 1 0,1 0 0,0 0 0,-1 0 0,1 1 0,0-1 0,-1 0 0,1 1 0,-1-1 0,1 1 0,0-1 0,-1 1 0,1 0 0,-1 0 0,0-1 0,1 1 0,-1 0 0,0 0 0,1 1 0,-1-1 0,0 0 0,1 2 0,5 4 193,0 2 0,-1-1 0,0 1 0,4 10-1,-5-10 43,1 0-133,0-1 1,1 0 0,-1 0-1,1 0 1,1-1-1,0 0 1,0 0 0,0-1-1,0 0 1,1-1-1,0 0 1,1 0-1,-1-1 1,1 0 0,0 0-1,10 2 1,-11-4-297,0 0 0,-1-1 0,1 0 0,0 0 0,0-1 0,0 0 0,0-1 0,0 1 0,-1-2 0,1 1 0,0-1 0,-1-1 0,1 0 0,-1 0 0,0 0 0,0-1 0,0 0 0,0-1 0,7-5 0,-11 6-547,0 1 1,-1-1 0,1 0 0,-1-1 0,0 1-1,0-1 1,0 1 0,0-1 0,-1 0 0,0 0-1,2-7 1,-2 8 60,16-40-3860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32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5 316 1728,'-4'2'19168,"9"-19"-20742,5 2 1988,-1 0-266,1 1-1,0 0 1,1 1-1,15-14 1,107-78 140,-106 86-269,48-30-44,-66 44 6,1 1 0,-1 0 0,1 0 0,0 0 0,0 2 0,15-4 0,-23 6 28,0 0-1,0 0 0,0 0 0,0 0 0,0 0 0,0 0 0,0 1 0,0-1 1,0 0-1,0 1 0,0 0 0,-1-1 0,1 1 0,0 0 0,0 0 1,0 0-1,1 2 0,-1-1 16,1 0 0,-1 1 0,0-1 0,0 1 0,0-1 0,0 1 0,0 0 0,-1 0 0,3 5 0,-2 0 2,1 0 1,-1 0-1,-1 0 0,1 0 1,-1 0-1,-1 0 0,0 15 1,-3 6 170,-1-1 0,-14 50 1,15-68-168,0-2 148,1 0 1,0 0-1,0 0 1,-1 11-1,6-19 346,2-6-202,10-12-75,-7 10-209,116-144-225,-84 101 69,-35 45 65,0 1 0,1 0 0,0 0-1,0 0 1,0 0 0,9-4 0,-14 8 38,0 1 1,0-1-1,0 1 1,0 0-1,0-1 1,1 1-1,-1 0 1,0 0-1,0-1 1,0 1-1,0 0 1,0 0-1,0 0 1,0 0-1,0 0 1,0 1-1,0-1 1,0 0-1,1 1 1,-1-1-1,0 0 1,0 1-1,0-1 1,-1 1-1,1-1 1,0 1-1,0 0 1,0-1-1,0 1 1,0 0-1,-1 0 1,1 0-1,0-1 1,-1 1-1,1 0 1,-1 0-1,1 0 1,-1 0 0,1 2-1,2 3 9,0 1-1,-1 0 1,0 0-1,1 12 1,-2-16 15,2 14 81,-1 0 0,-1 0 0,0 0 0,-2 0-1,1 0 1,-7 31 0,7-37 260,6-15 124,8-16-140,3-9-278,27-43-30,-39 65-21,0 0 0,0 1 0,1 0 0,0 0 0,0 1 0,1-1 0,12-7 0,-9 7-107,-9 5 82,1-1 0,0 1 0,0 0 0,0 0 1,0 0-1,0 0 0,0 0 0,0 0 0,0 0 0,0 1 0,0-1 0,1 1 1,-1 0-1,0-1 0,0 1 0,0 0 0,1 0 0,1 1 0,0 0 9,-1 0-1,0 1 0,1-1 0,-1 1 1,0 0-1,0 0 0,0 0 1,0 0-1,0 1 0,0-1 1,-1 1-1,1-1 0,-1 1 1,0 0-1,4 6 0,-1-1 126,-1 1 1,0 0-1,-1 0 0,5 17 0,-7-17-84,0-1 0,0 0-1,-1 0 1,0 0 0,-2 10 0,1-12-9,1 0 1,-1 0-1,1 0 1,0 0-1,0-1 1,1 1 0,0 0-1,0 0 1,0-1-1,0 1 1,1 0-1,3 5 1,-4-9-4,0-1 0,1 1 0,-1-1 0,1 1 0,-1-1 0,1 0 0,-1 0 0,1 0 1,0 0-1,-1 0 0,1 0 0,0 0 0,0 0 0,0-1 0,0 1 0,0-1 0,0 1 0,0-1 0,0 0 0,0 0 0,0 0 1,0 0-1,3-1 0,6 0 37,0-1 1,-1 0-1,12-4 1,-22 6-56,29-10-10,-1 0 0,0-2-1,0-1 1,-2-1 0,1-1 0,-2-2 0,0 0 0,-1-2 0,28-28 0,-5-5-326,-92 128-393,34-56 706,-41 86 126,47-94-105,0 1-1,1 0 0,1 0 1,0 1-1,1-1 1,-1 22-1,2-30 26,1 0-1,1 0 1,-1-1 0,1 1-1,-1 0 1,1 0 0,1 0-1,-1-1 1,1 1 0,-1 0-1,5 6 1,-6-11-16,0 1 0,1-1 0,-1 0 0,0 1 0,0-1 0,1 0 0,-1 1 0,0-1 0,1 0 0,-1 1 0,0-1 0,1 0 0,-1 0 0,0 0 0,1 1 0,-1-1 0,1 0 0,-1 0 1,0 0-1,1 0 0,-1 0 0,1 0 0,-1 0 0,0 0 0,1 0 0,-1 0 0,1 0 0,10-7 129,7-19 24,-16 23-136,5-12-20,1-1-1,7-25 1,0 2-201,-10 27 117,0 2 1,0-1-1,-1 0 1,0 0-1,-1 0 1,0-1 0,-1 1-1,1-17 1,1 78 79,2 0 0,21 82 0,-25-124 47,0 2-2,1 1 0,5 14-1,-7-23-18,-1-1 0,1 1 0,0 0 0,0-1 0,-1 1 0,1-1 0,0 1 0,1-1 0,-1 1 0,0-1 0,0 0 0,1 0 0,-1 1-1,0-1 1,1 0 0,-1 0 0,1 0 0,0-1 0,-1 1 0,1 0 0,3 0 0,-4-1 2,0 0-1,1 0 1,-1 0 0,0 0-1,1-1 1,-1 1 0,0 0-1,0-1 1,0 1 0,1-1-1,-1 1 1,0-1 0,0 0-1,0 0 1,0 1 0,0-1-1,0 0 1,0 0 0,0 0-1,0 0 1,0 0 0,-1 0-1,1 0 1,1-2 0,2-3 91,16-22 153,19-33 0,1-4-331,72-72 55,-77 96-3,-35 41 8,6-7-62,0 0-1,0 0 1,1 1-1,0 0 1,10-7 0,-16 12 43,1 0 1,-1 1 0,0-1-1,1 0 1,-1 1 0,1-1-1,-1 1 1,1-1 0,-1 1-1,1 0 1,-1-1 0,1 1 0,-1 0-1,1 0 1,-1 0 0,1 0-1,-1 1 1,1-1 0,-1 0-1,1 1 1,-1-1 0,1 1-1,-1-1 1,1 1 0,-1 0 0,0-1-1,1 1 1,-1 0 0,0 0-1,0 0 1,1 0 0,-1 0-1,0 0 1,0 0 0,0 1-1,0-1 1,-1 0 0,1 0 0,0 1-1,0 1 1,6 9 12,-2 1 0,1 0-1,-2 0 1,0 0 0,0 0 0,-1 1 0,-1 0 0,0-1 0,-1 28-1,-2-4 29,-2-1-1,-12 58 1,11-78 57,0 1 0,-10 22 0,13-36-58,-1 0 1,0 1 0,1-1-1,-1 0 1,0 0-1,0 0 1,-1 0-1,1 0 1,-1 0 0,1-1-1,-1 1 1,-3 1-1,4-3-18,1 0 0,-1 0 0,1 0 0,-1 0 0,1 0 0,-1 0 0,0-1 0,0 1 0,1-1 0,-1 1 0,0-1 0,0 0 0,0 0 0,1 0 0,-1 0 0,0 0 0,-3 0 0,1-1-19,1 0-1,-1 0 0,1-1 0,-1 1 1,1-1-1,0 0 0,0 0 1,-5-3-1,0-2-63,0 1 0,1-2 0,0 1-1,0-1 1,-10-16 0,7 8-66,0 1-65,-14-29 0,24 44 200,0 0-1,0 0 1,0 1-1,0-1 1,0 0 0,0 0-1,0 0 1,0 0-1,0 0 1,1 0 0,-1 0-1,0 0 1,0 0-1,0 0 1,0 0 0,0 0-1,0 0 1,0 0-1,0 0 1,0 0 0,0 0-1,0 0 1,0 0-1,0 0 1,0-1 0,0 1-1,0 0 1,1 0-1,-1 0 1,0 0 0,0 0-1,0 0 1,0 0-1,0 0 1,0 0 0,0 0-1,0 0 1,0 0-1,0 0 1,0 0 0,0 0-1,0 0 1,0 0-1,0 0 1,0 0 0,0-1-1,0 1 1,0 0-1,0 0 1,0 0 0,0 0-1,0 0 1,0 0-1,0 0 1,0 0 0,0 0-1,0 0 1,0 0-1,0 0 1,0 0 0,0 0-1,0 0 1,0 0-1,0 0 1,0-1 0,0 1-1,0 0 1,0 0-1,-1 0 1,9 4-194,6 6 229,-7-4 26,1-1 0,0 1 0,0-1-1,0-1 1,0 1 0,1-2 0,-1 1-1,1-1 1,0 0 0,18 3 0,-20-5 27,0-1-1,0 1 1,0-1 0,0-1 0,0 1-1,0-1 1,0 0 0,0-1 0,0 0-1,-1 0 1,1 0 0,0-1 0,-1 0-1,0 0 1,7-4 0,-2-2 22,0 0 1,-1 0 0,0-1-1,0-1 1,16-22-1,34-65 3,-42 67-57,21-54 157,-13 32-822,-26 53 605,1 0 1,-1 0-1,0 0 1,1 0-1,-1 0 1,0 0-1,1 0 1,-1 0-1,0 0 1,0 1-1,1-1 1,-1 0-1,0 0 1,0 0-1,1 1 1,-1-1-1,0 0 1,0 0-1,0 0 1,0 1-1,1-1 1,-1 0-1,0 0 1,0 1-1,0-1 1,0 0-1,0 1 1,0-1 0,1 0-1,-1 1 1,0-1-1,6 14-109,-3-4 91,-1 1-1,0 0 1,-1 0-1,1 20 1,-6 48 163,2-52-73,-1 5 50,-2 0 0,-1 1 0,-10 32 0,15-63-75,-6 18-45,7-19 4,0-1 0,-1 1 0,1 0 0,0-1-1,-1 1 1,1 0 0,-1-1 0,1 1 0,0-1 0,-1 1 0,1 0 0,-1-1 0,0 1-1,1-1 1,-1 0 0,1 1 0,-1-1 0,0 1 0,1-1 0,-1 0 0,0 0 0,0 1 0,-2-1-4,1-1 1,-1 1 0,0-1-1,1 0 1,-1 0 0,1 0 0,0 0-1,-1 0 1,1 0 0,0-1 0,0 1-1,0-1 1,0 1 0,0-1-1,0 0 1,0 0 0,-1-2 0,-3-3-64,1 1 0,0-2 1,1 1-1,-6-11 1,8 13-5,0 2 54,0 0 1,1 0 0,-1 0 0,1-1 0,0 1 0,0 0 0,0-5 0,1 7 40,1 1 1,0 0 0,-1 0 0,1-1 0,0 1 0,-1 0-1,1 0 1,0 0 0,-1 0 0,1 0 0,0 0 0,0 0-1,-1 0 1,1 0 0,0 0 0,-1 0 0,1 1 0,0-1-1,-1 0 1,1 0 0,0 1 0,0 0 0,19 6 166,-4-1-183,-1-1 0,1-1 0,0 0 0,0-1 0,0-1 0,1 0 0,-1-1 0,1-1 0,23-3 0,13-5-3920,-25 4 1904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32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86 2656,'-21'7'20269,"70"-15"-18357,108-36 360,-104 31-2026,67-7 0,-74 13-547,-18 7-1512,-28 0 1714,0 0 0,1 0 0,-1 1 0,0-1 0,0 0 0,0 0 0,1 0 0,-1 0 0,0 0 0,0 0 0,0 0 0,0 0 0,1 0 0,-1 0 0,0 0 0,0 0 0,0 1 0,0-1 0,0 0 0,0 0 0,1 0 0,-1 0 0,0 0 0,0 1 0,0-1 0,0 0 0,0 0 0,0 0 0,0 0 0,0 1 0,0-1 0,0 0 0,0 0 0,0 0 0,0 1 0,-1 8-3218,-7 10-1476,-5-6 996,-1 1 1301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33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39 4480,'-42'5'2877,"27"-9"7929,15 4-10707,8-4 2049,40-1 1177,-30 3-2563,22-4-1,48-7-543,-36 6-1540,-37 5-1697,2 5 827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0 850 2400,'6'-1'878,"-1"0"0,1-1 0,0 1 1,-1-1-1,6-3 0,-1 1-249,26-10 563,-2-1-1,1-1 1,-2-2-1,32-23 1,-53 32-1110,-1 0 0,-1-1 0,0-1 0,0 1 0,-1-2 0,10-14 0,1-7 73,17-37 1,35-97 320,-64 146-440,7-19 31,-1 0-1,-2-1 1,11-75 0,-20 60 187,-4 51-255,1-1 1,0 1-1,-1 0 1,0 0-1,-1-1 1,1 1 0,-4-8-1,5 13-9,0-1 0,0 1 1,0 0-1,-1-1 0,1 1 0,0-1 0,0 1 0,0-1 0,-1 1 0,1 0 1,0-1-1,-1 1 0,1 0 0,0-1 0,-1 1 0,1 0 0,0-1 1,-1 1-1,1 0 0,-1 0 0,1-1 0,-1 1 0,1 0 0,0 0 0,-1 0 1,1 0-1,-1 0 0,1 0 0,-1 0 0,1 0 0,-1 0 0,1 0 0,-1 0 1,1 0-1,-1 0 0,1 0 0,0 0 0,-1 0 0,1 0 0,-1 0 1,1 1-1,-1-1 0,1 0 0,-1 0 0,1 1 0,0-1 0,-1 0 0,1 1 1,0-1-1,-1 0 0,1 1 0,-1-1 0,-1 3-44,0 0 0,0 0 0,0 0-1,0 0 1,-2 4 0,-5 14 25,1 2-1,0-1 0,2 1 1,-4 23-1,-8 95 381,18-135-342,-10 168 646,9-147-499,3 1 1,0-1-1,2 0 0,8 35 0,-9-52-97,0 0-1,1 0 1,5 10-1,-7-17-2,0 1 1,0-1-1,0 0 0,1 0 0,-1 0 0,1 0 0,-1-1 0,1 1 0,0-1 0,0 1 0,6 2 0,-8-4-27,1 0 1,0-1-1,-1 1 1,1-1-1,0 1 1,0-1-1,-1 0 1,1 0-1,0 0 1,0 0 0,-1 0-1,1 0 1,0 0-1,-1 0 1,1-1-1,0 1 1,0-1-1,-1 1 1,1-1-1,-1 0 1,1 1-1,2-3 1,2-1 39,0-1-1,0 0 1,10-10 0,-15 14-69,10-12 26,-1 0-1,0 0 1,-1-1-1,0 0 0,-1-1 1,6-16-1,-1-1 116,16-61-1,-27 85-181,0-1-1,-1 1 1,2-16 0,-3 24 30,0-1 1,0 1 0,0 0-1,0-1 1,0 1-1,0-1 1,0 1 0,0 0-1,0-1 1,0 1-1,0 0 1,0-1 0,0 1-1,0-1 1,0 1-1,0 0 1,0-1 0,0 1-1,-1-1 1,1 1-1,0 0 1,0-1 0,0 1-1,-1 0 1,1 0-1,0-1 1,0 1-1,-1 0 1,1-1 0,0 1-1,-1 0 1,0-1 0,1 2-13,-1-1 0,0 1 0,0 0 0,1-1 0,-1 1 0,0 0 0,1-1 0,-1 1 1,1 0-1,-1 0 0,1-1 0,-1 1 0,1 0 0,0 0 0,-1 1 0,-14 33-129,-12 36 0,22-54 155,1 0 0,1 0 1,0 0-1,-1 29 0,4-38 46,1-1-1,-1 1 1,1-1-1,4 14 1,-4-19-28,-1 0-1,1 0 1,0 0 0,0 0-1,-1 0 1,2 0 0,-1 0 0,0 0-1,0-1 1,0 1 0,1 0-1,-1-1 1,1 1 0,-1-1-1,1 1 1,0-1 0,0 0 0,-1 0-1,1 0 1,4 2 0,-2-2 34,0 0 0,0-1 0,0 1 0,1-1 0,-1 0 0,0 0-1,0-1 1,0 1 0,0-1 0,0 0 0,0 0 0,0 0 0,0-1 0,0 1 0,-1-1 0,1 0 0,0 0 0,-1 0 0,1-1 0,3-3 0,-3 3-42,-1-1 0,1 1 1,-1-1-1,0 0 0,0 1 0,-1-2 0,1 1 1,-1 0-1,0 0 0,0-1 0,0 1 0,-1-1 1,1 1-1,-1-1 0,0 0 0,-1 0 1,1-6-1,-1 3-27,-1 0 1,0 0 0,-1 0-1,1 0 1,-2 0 0,1 0-1,-1 1 1,0-1-1,-1 1 1,-5-9 0,7 12-9,0 1 0,-1-1 0,1 1 0,-1 0 0,0 0 0,1 0 0,-2 0 0,1 0 0,0 0 1,-1 1-1,1-1 0,-1 1 0,1 0 0,-1 0 0,0 1 0,0-1 0,0 1 0,0 0 0,0 0 0,0 0 0,-5 0 0,8 1 14,0 0-1,0 0 0,0 0 0,1 0 0,-1 0 0,0 0 0,0 0 0,0 0 0,1 1 0,-1-1 1,0 0-1,0 1 0,1-1 0,-1 0 0,0 1 0,1-1 0,-1 1 0,0 0 0,0-1 6,1 1 1,0-1-1,0 0 0,-1 1 0,1-1 0,0 1 0,0-1 0,0 1 0,0-1 0,0 1 1,0-1-1,0 0 0,0 1 0,0-1 0,0 1 0,0-1 0,0 1 0,0-1 0,0 1 0,0-1 1,1 1-1,-1-1 0,0 1 0,1 0 5,0 1 0,0 0 0,0-1-1,0 1 1,0-1 0,1 0 0,-1 1 0,0-1 0,1 0 0,-1 0 0,1 0 0,-1 0 0,1 0 0,0 0-1,1 1 1,12 1 32,-1 1 1,1-2-1,0 1 0,0-2 0,0 0 0,0-1 0,21-3 0,3-2 206,62-17-1,-18-4-144,-73 22-41,0 0 1,0-1-1,0 0 1,-1-1-1,15-11 1,-22 15 27,-1 0 1,1 0-1,0 0 1,-1 0-1,1-1 1,1-3 0,1-1-91,-10 17-45,1 1 0,0 1-1,1-1 1,0 1 0,-3 15-1,-2 19 94,-4 28-85,11-16 98,3-32 70,-1-26-117,0 0 1,0 1-1,0-1 0,0 0 1,-1 1-1,1-1 1,0 0-1,1 1 0,-1-1 1,0 0-1,0 1 0,0-1 1,0 0-1,0 1 0,0-1 1,0 0-1,0 0 0,0 1 1,1-1-1,-1 0 1,0 0-1,0 1 0,0-1 1,1 0-1,-1 0 0,0 1 1,0-1-1,1 0 0,-1 0 1,0 0-1,0 0 0,1 1 1,-1-1-1,0 0 1,1 0-1,-1 0 0,0 0 1,2 0 7,-1 0 0,0 0 0,0-1 1,0 1-1,0 0 0,0-1 0,0 1 0,-1-1 1,1 1-1,0-1 0,1-1 0,3-1 24,-1-1 1,0 1-1,0-1 0,4-6 0,-2-1-57,0-1 0,-1 0 0,-1 0 0,1 0 0,-2 0 0,5-24 0,0-3-147,18-76 326,-22 127-475,0 9 193,-2 13 101,-2-22 28,1 1 0,1-1 1,-1 1-1,6 15 1,-1-8 44,-3-7-34,2 0 0,8 19 0,-12-30-3,0 1 0,1 0 0,-1 0 0,1-1 0,0 1 0,0-1 0,0 0 1,0 1-1,1-1 0,-1 0 0,1 0 0,-1-1 0,1 1 0,-1 0 0,1-1 0,4 2 0,-5-2 12,0-1 0,0 0-1,0 0 1,1 1 0,-1-1-1,0-1 1,0 1 0,0 0-1,0 0 1,0-1 0,0 1-1,0-1 1,0 0-1,3-1 1,25-16 123,-23 13-119,-1-1 0,0 1 0,-1-1 0,1-1 1,-1 1-1,0-1 0,-1 0 0,5-7 0,26-64-7,-27 59-30,33-98-191,-39 118 152,-1 0 1,0 0-1,1 1 1,-1-1-1,0 0 0,0 1 1,0-1-1,0 1 0,0-1 1,1 3-1,6 9 29,7 5 29,1 0 0,0 0-1,1-2 1,1 0 0,0-1-1,2-1 1,20 13 0,-36-25 3,-1 0 0,1 0 0,0 0 0,0-1 0,0 1 0,-1-1 0,1 0 0,1 0 0,-1 0 0,0-1 0,0 1 0,0-1 0,0 0 0,0 0 0,0-1 0,0 1 0,0-1 0,1 0 0,-2 0 0,1 0 0,0-1 0,0 1 0,0-1 0,0 0 0,-1 0 0,1 0 0,-1-1 0,0 1 0,0-1 0,0 1 0,0-1 0,0 0 0,0-1 0,-1 1 0,1 0 0,-1-1 0,0 1 0,0-1 0,0 0 0,1-4 0,0-3-3,1-1 1,-2 0 0,0 1 0,0-1 0,-1 0-1,-1 0 1,0 0 0,0 0 0,-3-12 0,1 5-14,2 14 3,-1 0-1,1 0 1,-2 0 0,1 0-1,0 0 1,-1 0-1,0 0 1,-3-6 0,4 10-15,0 0 1,1-1 0,-1 1 0,0 0 0,0 0 0,0 0 0,0-1 0,0 1 0,0 0 0,-1 0 0,1 0 0,0 1-1,0-1 1,-1 0 0,1 0 0,-1 1 0,1-1 0,0 1 0,-1-1 0,1 1 0,-1-1 0,1 1 0,-1 0 0,1 0-1,-1 0 1,0 0 0,1 0 0,-1 0 0,-1 1 0,0 0-5,1 0 0,0 1 0,0-1 0,0 1 0,0-1 0,0 1 0,1 0 1,-1-1-1,0 1 0,1 0 0,0 0 0,-1 0 0,1 1 0,0-1 0,0 0 0,0 0 0,-1 4 0,0-1-1,-2 6-20,0-1 1,1 1-1,1 0 0,-1 0 0,2 0 1,0 0-1,0 17 0,1-6 61,2 0-1,8 41 0,-8-53-9,1-1 0,0 1 0,1-1 0,8 17 1,-9-21 12,0-1 0,0 1 0,0-1 0,0 0 0,1 0 0,0 0 0,-1 0 0,2-1 0,-1 0 0,7 5 0,-9-7-13,0 0 0,1 0 0,-1 0 0,0-1 1,0 1-1,0-1 0,0 0 0,1 1 0,-1-1 0,0 0 0,0 0 0,1-1 0,-1 1 1,0 0-1,0-1 0,0 1 0,0-1 0,1 0 0,-1 0 0,0 0 0,0 0 1,2-1-1,5-4 9,-1 0 0,0-1 0,12-12 0,-8 8-8,44-44 28,57-49-1,-94 88-25,2 1 1,0 0-1,45-22 1,-62 35-15,1 0 0,0 0 0,-1 1 1,1-1-1,0 1 0,0 0 0,0 0 1,0 1-1,0 0 0,6 0 0,-8 0-2,0 1 0,0-1 0,-1 1 0,1 0 0,0 0 0,0 0 0,0 0 0,-1 1 0,1-1 0,-1 1 0,1-1 0,-1 1-1,0 0 1,0 0 0,1 0 0,-1 0 0,-1 1 0,4 2 0,4 11 166,1 0 0,7 20-1,-10-20-111,0-2 0,1 1 0,11 14 0,-18-27-48,1 1-1,0-1 1,0 0 0,0 0-1,0 0 1,0 0 0,0 0-1,1 0 1,-1 0 0,0-1-1,1 1 1,3 0 0,-4-1-112,1-1 0,-1 0 0,0 1-1,1-1 1,-1-1 0,1 1 0,-1 0 0,0 0 0,1-1 0,-1 0 0,0 1 0,1-1 0,-1 0 0,0 0-1,4-2 1,5-3-1523,0-1 0,15-12 0,3-2-1583,-10 8-284,-2 1 0,28-27 0,-11-1 1212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34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127 261 2720,'1'-7'347,"0"1"-1,0 0 1,0 0 0,1 0-1,0 0 1,0 0 0,0 0-1,1 0 1,0 1-1,5-8 1,24-33 6165,-28 40-5249,-4 5-1163,0 1 0,0 0 0,0-1-1,0 1 1,0 0 0,1-1 0,-1 1 0,0 0-1,0-1 1,0 1 0,0 0 0,1 0 0,-1-1-1,0 1 1,0 0 0,1 0 0,-1-1 0,0 1-1,1 0 1,-1 0 0,0 0 0,0 0 0,1-1-1,-1 11 1800,-47 172 192,26-92-1358,-49 134 0,58-192-606,0 0 0,2 1 0,2 0 0,-6 41 0,15-48 652,1-43-514,0-1 0,1 1 1,1 0-1,1 1 0,11-28 1,-3 10-104,59-236 44,-8 22-268,-52 217 71,20-39-1,-5 13-270,-24 52 264,-2 3 22,0 0 1,-1 0 0,1 0-1,0 0 1,-1 1 0,1-1-1,-1 0 1,1-3 0,17 42 44,-5 1 14,-2 1 0,8 47 0,1 5 20,-17-80-52,-1 1-13,1 0 1,1 0-1,0-1 0,1 1 1,0-1-1,0 0 0,10 13 1,-14-22-22,0-1 0,0 0 0,0 1 0,1-1 0,-1 0 0,0 0 1,1 0-1,-1 0 0,1 0 0,0 0 0,-1 0 0,1 0 0,0-1 0,-1 1 1,1-1-1,0 1 0,0-1 0,-1 1 0,1-1 0,0 0 0,0 0 1,0 0-1,-1 0 0,1 0 0,0-1 0,0 1 0,0-1 0,-1 1 1,4-2-1,-1 0-7,0 0 1,0 0-1,0 0 1,0-1-1,-1 0 1,1 0-1,-1 0 1,1 0-1,-1 0 1,0-1-1,4-5 1,10-21 68,22-53 1,-18 36-42,-19 43-34,41-81 162,-22 40-512,-21 45 345,0 0 0,0 0 0,0-1 0,0 1 1,0 0-1,1-1 0,-1 1 0,0 0 0,0 0 0,0-1 0,1 1 1,-1 0-1,0 0 0,0 0 0,0-1 0,1 1 0,-1 0 0,0 0 1,1 0-1,-1 0 0,0 0 0,0 0 0,1 0 0,-1-1 0,0 1 1,1 0-1,-1 0 0,0 0 0,1 0 0,-1 0 0,0 0 0,0 0 0,1 0 1,-1 1-1,0-1 0,1 0 0,-1 0 0,0 0 0,0 0 0,1 0 1,-1 0-1,0 0 0,1 1 0,-1-1 0,0 0 0,0 0 0,0 0 1,1 1-1,-1-1 0,11 21 119,-11-19-129,5 14 37,-1 1 0,0 0 0,-2 0 1,0 0-1,0 27 0,-1-28-98,28 338 808,-24-329-610,1 0-1,12 30 0,-6-16-58,39 113 386,-36-117-1034,-12-27-2981,-7-17-2225,-1-4 363,4-4 1707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54.3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10 428 1472,'2'-5'369,"0"0"-1,0 0 1,-1 0 0,0 0-1,0 0 1,0 0 0,-1-6-1,4-16 2756,1-4 3448,-8 33-4687,0 4-1578,-4 23 430,4-19-697,0 1 1,-1 16-1,4-22-14,-6 115 450,7-105-330,0-1-1,1 0 1,0 0-1,1 0 1,0-1-1,8 20 0,-10-30-64,1 0 0,-1 1-1,1-1 1,-1 0 0,1 0-1,0 0 1,0-1 0,1 1-1,2 3 1,-4-5-48,1-1 0,-1 1 1,0 0-1,0-1 0,0 1 0,1-1 1,-1 0-1,0 1 0,1-1 0,-1 0 0,0 0 1,1 1-1,-1-1 0,1 0 0,-1 0 1,0-1-1,1 1 0,-1 0 0,0 0 1,1-1-1,-1 1 0,0-1 0,1 1 0,0-2 1,3-1-1,0 0 0,0 0 0,0-1 0,-1 1 0,0-1 0,0 0 0,0 0 0,0-1 0,-1 1 0,1-1 0,-1 0 0,0 0 0,3-8 0,5-11 69,11-40 1,-15 45 3,34-125 225,-38 131-366,2-23 0,-4 26-85,1 0-1,0 0 1,0 0-1,4-10 1,-12 38-3,1 1 0,1-1 0,-4 34 0,2 69 247,6-87 55,2 0 1,8 41-1,-10-72-139,1 1 0,0 0 0,0-1-1,0 1 1,0-1 0,1 1-1,0-1 1,-1 0 0,1 0 0,0 1-1,1-1 1,-1-1 0,0 1 0,5 4-1,-4-5 14,-1-1 1,1 0-1,0 1 0,-1-1 0,1 0 0,0 0 0,0-1 0,0 1 0,-1-1 1,1 1-1,0-1 0,0 0 0,0 0 0,0 0 0,0 0 0,0-1 0,0 1 1,4-2-1,1-1-36,0 0 0,0-1 1,0 0-1,0 0 0,-1 0 1,0-1-1,13-11 0,-4 3 26,8-7-49,-1-1 0,-2-2 0,0 0-1,22-32 1,17-19-22,-40 48 30,-14 18-36,1 0-1,0-1 1,0 2-1,13-11 1,-19 17 21,0 1 1,-1-1 0,1 1 0,-1-1 0,1 1-1,0 0 1,-1-1 0,1 1 0,0 0-1,-1-1 1,1 1 0,0 0 0,-1 0-1,1 0 1,0 0 0,0 0 0,-1 0 0,1 0-1,0 0 1,0 0 0,-1 0 0,1 0-1,0 0 1,-1 0 0,1 1 0,0-1 0,-1 0-1,2 1 1,-1 0 11,0 0 0,0 0 0,0 1-1,0-1 1,0 0 0,0 0 0,-1 1 0,1-1 0,0 0 0,-1 1-1,1-1 1,0 4 0,0 5 35,1-1 0,-1 1-1,-1 12 1,-8 114 263,4-85-285,-2-12-47,3-28 75,2 1 1,-2 14-1,7-9 322,3-26-77,1 1-1,8-14 1,62-144-554,-52 108 266,-22 50-15,0 0 1,0 0-1,1 1 1,0-1-1,1 1 0,6-7 1,-11 14 15,-1 0 1,0 0-1,0 0 1,0 0-1,0 0 1,0 0-1,1 0 1,-1 0-1,0 0 1,0 0-1,0 0 1,0 0-1,0 0 1,1 0-1,-1 0 1,0 0-1,0 0 1,0 0-1,0 0 1,0 0-1,1 0 1,-1 0-1,0 0 1,0 0-1,0 0 1,0 0-1,0 0 1,0 1-1,1-1 1,-1 0-1,0 0 1,0 0-1,0 0 1,0 0-1,0 0 1,0 0-1,0 1 1,0-1-1,0 0 0,0 0 1,0 0-1,1 0 1,-1 0-1,0 1 1,0-1-1,3 8-30,-3-7 27,3 14 43,0 1-1,-1 0 1,-1 0-1,-2 25 1,1-23-7,0 35 153,-2-17 21,3-1 1,4 37-1,-4-70-186,-1 0 0,0 0 0,1 0 0,-1 0 0,1 0 0,0 0 0,-1-1 0,1 1 0,2 3 0,-2-4-10,-1-1 1,1 0 0,-1 1 0,1-1 0,-1 0 0,1 0 0,-1 1-1,1-1 1,0 0 0,-1 0 0,1 0 0,-1 0 0,1 0 0,0 0 0,-1 0-1,1 0 1,-1 0 0,1 0 0,0 0 0,-1 0 0,1 0 0,-1 0-1,1 0 1,0-1 0,-1 1 0,1 0 0,-1 0 0,1-1 0,-1 1 0,1 0-1,-1-1 1,1 1 0,-1-1 0,1 1 0,-1-1 0,1 0 0,38-33 78,0-3 1,56-71 0,-88 100-47,-3 3-54,-1 1 1,1 0-1,0 0 1,7-5-1,-11 9-3,0 0 0,1 1 1,-1-1-1,0 0 0,1 1 0,-1-1 0,0 0 0,0 1 0,1-1 0,-1 1 1,0-1-1,0 0 0,0 1 0,1-1 0,-1 1 0,0-1 0,0 1 0,0 0 1,-1 14-20,-5 28 1,3-26 88,-1 25 0,4-37-42,0 1 0,0-1 0,1 0 0,0 1 0,0-1 0,0 1 0,1-1 0,3 9 0,-4-12 5,1 1 0,-1-1 0,1 1 0,0-1 1,-1 0-1,1 1 0,0-1 0,0 0 1,0 0-1,1 0 0,-1-1 0,1 1 0,-1 0 1,1-1-1,-1 0 0,1 1 0,0-1 1,-1 0-1,1 0 0,0-1 0,0 1 0,0-1 1,0 1-1,0-1 0,-1 0 0,1 0 1,0 0-1,0 0 0,0-1 0,4 0 0,1-1 34,0 0 0,0-1 0,-1 0 0,1 0 0,-1 0 0,0-1 0,0 0 0,0-1 0,0 1 0,6-7 0,-2-1-39,1 0-1,-2-1 1,1 0 0,-2-1 0,0 0 0,10-22 0,36-95 110,-39 86-134,91-268 214,-104 301-316,0-1 0,-1 1 0,-1 0 0,0-1 0,-1-14 1,-8 36-534,-1 7 652,-5 26 97,2 0 1,2 1 0,-6 62 0,10-34 208,4 95 1,5-124-145,13 64 0,-16-102-158,1 0 0,-1-1 1,1 1-1,0 0 1,1 0-1,-1-1 0,0 1 1,1-1-1,0 0 1,0 1-1,0-1 0,0 0 1,1 0-1,-1 0 1,1 0-1,0-1 1,-1 1-1,1-1 0,1 1 1,4 2-1,-5-4-289,-1-1-1,1 1 1,0-1-1,0 1 0,-1-1 1,1 0-1,0 0 1,0 0-1,0-1 1,-1 1-1,5-2 1,-2 1-467,-1 0 0,1 0 0,0-1 1,0 0-1,6-4 0,-8 4-185,1 0 1,-1-1-1,0 1 1,0-1-1,3-4 0,3-1-1367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54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26 7232,'-16'-17'2314,"13"11"-533,6 4-711,5 3 431,-5 0-1136,1-1 0,0 1 0,-1-1 0,1 0 1,-1 0-1,1 0 0,5-1 0,5 1 143,13 0-686,0 1 0,1 2 0,-1 0 0,29 9 0,-53-11-291,-1-1 1,0 1 0,0 0-1,0-1 1,1 1-1,-1 0 1,0 1-1,0-1 1,2 2-1,5 6-4030,0-2 1886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55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 6400,'-27'0'3264,"32"0"-3776,3 0 192,11 0-2560,7 0 1600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58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10 595 4224,'-10'-4'2893,"10"4"-2854,0 0 0,1 0 1,-1 0-1,0 0 0,0 0 0,0 0 0,0 0 0,0 0 1,0 0-1,0 0 0,0 0 0,0 0 0,0 0 0,0 0 0,0 0 1,0 0-1,0 0 0,0 0 0,0 0 0,0-1 0,0 1 1,0 0-1,0 0 0,0 0 0,0 0 0,0 0 0,0 0 1,0 0-1,0 0 0,0 0 0,0 0 0,0 0 0,0 0 1,0 0-1,0-1 0,0 1 0,0 0 0,0 0 0,0 0 0,0 0 1,0 0-1,0 0 0,0 0 0,0 0 0,0 0 0,0 0 1,0 0-1,0 0 0,0 0 0,0 0 0,0 0 0,0 0 1,0-1-1,2 0 303,0-1 1,-1 1 0,1-1 0,0 0-1,0 0 1,-1 0 0,1 0 0,-1 0-1,0 0 1,2-3 0,0-1 180,29-50 1973,-16 31-1725,-10 16-444,0 0 0,0 0 1,8-7-1,-14 16-326,1 0 1,-1 0-1,0 1 1,1-1-1,-1 0 0,0 0 1,1 1-1,-1-1 1,0 0-1,1 1 1,-1-1-1,0 0 0,0 1 1,0-1-1,1 1 1,-1-1-1,0 0 1,0 1-1,0-1 0,0 1 1,0-1-1,0 0 1,1 1-1,-1-1 1,0 1-1,4 49 658,-2 84 0,1 20 183,-2-140-746,3 23 12,-3-34-49,-1-1 0,1 1 0,0 0 0,0 0 1,0-1-1,0 1 0,0 0 0,1-1 0,2 4 0,-4-5-23,1-1 0,-1 0 1,0 1-1,1-1 0,-1 0 0,0 1 1,1-1-1,-1 0 0,1 0 0,-1 1 1,1-1-1,-1 0 0,0 0 0,1 0 1,-1 0-1,1 1 0,-1-1 1,1 0-1,-1 0 0,1 0 0,-1 0 1,1 0-1,-1 0 0,1 0 0,-1-1 1,1 1-1,-1 0 0,1 0 1,1-1 18,0 0 0,-1 0 1,1 0-1,-1 0 1,1 0-1,-1 0 0,0 0 1,2-2-1,2-3 59,0 0 1,7-13-1,-7 10-57,-1-1-1,1 0 1,2-12 0,-1 3 4,17-55-31,-3-2 0,17-136 1,-36 198-63,-2 12-25,1 0-1,0 0 0,0 0 0,1 0 1,-1 0-1,0 0 0,1 0 0,-1 0 1,2-3-1,-1 4 50,-1 1 0,1-1 0,0 1 0,-1-1 0,1 1 1,0-1-1,-1 1 0,1-1 0,0 1 0,0 0 0,0-1 0,-1 1 0,1 0 1,0 0-1,0-1 0,0 1 0,0 0 0,-1 0 0,1 0 0,0 0 0,0 0 0,0 1 1,0-1-1,0 0 0,-1 0 0,1 0 0,0 1 0,1 0 0,172 39 270,-44-11-60,-114-25-170,0-1 0,1 0 0,24-1 0,-40-2-32,-1 0-1,0 0 0,1 0 0,-1 0 0,0 0 1,1 0-1,-1 0 0,0 1 0,0-1 0,1 0 1,-1 0-1,0 0 0,1 0 0,-1 0 1,0 1-1,1-1 0,-1 0 0,0 0 0,0 0 1,1 1-1,-1-1 0,0 0 0,0 0 1,0 1-1,1-1 0,-1 0 0,0 0 0,0 1 1,0-1-1,0 0 0,0 1 0,1-1 0,-1 0 1,0 1-1,0-1 0,0 0 0,0 1 1,0-1-1,0 0 0,0 1 0,0-1 0,0 0 1,0 1-1,-1-1 0,-5 19-39,4-14 35,-58 127 319,5-14-30,52-110-261,1 0 0,0 0 0,0 0 1,0 0-1,1 1 0,0 15 0,1-22 3,1 0 0,-1 1 0,0-1 0,1 0 1,-1 0-1,1 1 0,0-1 0,0 0 0,-1 0 0,2 0 0,-1 0 0,2 4 0,-2-5-6,0 0 0,1 0 0,-1 0 0,0-1 0,0 1 0,1 0 1,-1 0-1,0-1 0,1 1 0,-1 0 0,1-1 0,-1 0 0,1 1 1,-1-1-1,1 0 0,-1 0 0,1 0 0,-1 0 0,1 0 0,-1 0 0,3 0 1,-1-1 6,-1 0 1,1 0-1,-1 0 1,1 0-1,-1 0 1,1 0-1,-1-1 1,0 1-1,0-1 1,0 0-1,0 1 1,0-1-1,0 0 1,0 0-1,0 0 1,2-5-1,2-2 6,0-1-1,6-15 1,-5 6-106,-1-1-1,-1 1 1,-1-1 0,0 0-1,-2-1 1,0 1 0,-1-27-1,-1 40 25,0 1-1,-1 0 1,1 0-1,-1 0 1,0 0-1,-1 0 1,1 0-1,-1 0 1,-1 1-1,1-1 1,-1 1-1,0-1 0,-5-7 1,4 4-254,4 9 292,0 0 0,0 0 0,0-1 0,0 1 0,0 0-1,0 0 1,0-1 0,0 1 0,0 0 0,-1 0 0,1 0 0,0-1 0,0 1 0,0 0 0,0 0 0,0 0 0,-1-1 0,1 1 0,0 0 0,0 0-1,0 0 1,0 0 0,-1-1 0,1 1 0,0 0 0,0 0 0,-1 0 0,1 0 0,1 0-8,0 1 1,0 0-1,0-1 1,0 1-1,1 0 1,-1 0-1,-1 0 1,1 0-1,0 0 1,0 0-1,0 0 1,1 2-1,9 9-12,-9-11 58,0 0 0,0 0 0,0 0 0,0-1 0,0 1 0,0-1 0,0 1 0,0-1 0,1 0 1,-1 0-1,0 0 0,0 0 0,0 0 0,0 0 0,0 0 0,1-1 0,-1 1 0,0-1 0,2-1 0,5-1 19,-1-1-1,0-1 1,9-5 0,-13 7-34,153-100 435,-76 48-174,-60 40-268,0 0 1,-1-2-1,30-31 1,-39 36 0,-1 0-1,0-1 1,-1-1 0,-1 0 0,0 0 0,-1 0 0,6-17 0,-12 29-10,2-5-50,-1 0 1,1-1-1,-1 0 1,-1 1-1,1-1 1,-1 0 0,0-14-1,-1 21 43,0 1-1,0-1 0,0 1 1,0-1-1,0 0 1,0 1-1,0-1 0,0 1 1,0-1-1,-1 0 1,1 1-1,0-1 0,0 1 1,-1-1-1,1 1 0,0-1 1,-1 1-1,1-1 1,0 1-1,-1-1 0,1 1 1,-1 0-1,1-1 1,-1 1-1,1-1 0,-1 1 1,1 0-1,-1 0 1,1-1-1,-1 1 0,1 0 1,-1 0-1,0-1 0,1 1 1,-1 0-1,1 0 1,-1 0-1,0 0 0,1 0 1,-1 0-1,1 0 1,-1 0-1,0 0 0,1 1 1,-2-1-1,-2 1-5,0 1 1,0 0-1,1 0 0,-1 0 0,-5 4 1,-16 14 54,1 2 1,1 0 0,-23 29-1,36-40-16,4-4-15,-6 6 45,-1 1-1,2 1 1,0 0-1,0 0 1,2 1-1,-10 21 1,7-10 24,2 1 1,1 0 0,1 1-1,-7 55 1,12-62-19,2 0-1,0 1 0,2-1 1,0 0-1,2 1 0,0-1 1,9 29-1,-10-44-16,1 0 0,-1-1 0,1 1 0,0-1 0,1 0-1,-1 0 1,1 0 0,1 0 0,-1-1 0,1 1 0,0-1 0,0 0-1,0-1 1,8 6 0,-9-8-8,1 1 0,-1-1 0,1 0 1,0 0-1,0 0 0,0-1 0,0 0 0,0 0 0,0 0 0,0-1 0,0 1 0,0-1 0,1 0 0,-1-1 0,0 1 1,0-1-1,0 0 0,0 0 0,9-4 0,-5 1-44,1-1 0,-1 1 1,-1-2-1,1 1 0,-1-1 0,0-1 1,0 1-1,-1-1 0,0 0 0,0-1 0,-1 0 1,0 0-1,8-14 0,3-10-95,-1 0 0,16-51-1,-12 29-4,-17 46-103,-6 12 21,-6 18 50,-4 31 199,-12 79 0,24-121-16,1-1-1,0 1 0,0-1 1,1 1-1,0-1 1,1 1-1,0-1 0,1 0 1,0 0-1,1 0 0,0 0 1,8 14-1,-12-23-26,1 0-1,-1 0 1,1 0-1,0 0 1,0 0-1,-1 0 1,1 0-1,0 0 1,0 0-1,0-1 1,0 1-1,0 0 1,0-1-1,0 1 1,1 0-1,-1-1 1,0 1-1,0-1 1,0 0-1,1 1 1,-1-1-1,0 0 1,0 0-1,1 0 1,-1 0-1,0 0 1,0 0-1,1 0 1,-1 0-1,0 0 1,0-1-1,1 1 1,-1 0-1,0-1 1,0 1-1,0-1 1,0 0-1,0 1 1,2-2-1,2-2-2,0 1-1,-1-1 0,1 0 1,-1 0-1,0-1 0,7-8 1,-2-1-18,-1 1 1,-1-2-1,10-23 1,11-47-89,-22 64-18,-2 8 71,0 0 0,-1 0 1,0 0-1,-1 0 0,1-15 1,-4 35 1,0-1 1,0 0 0,0 0 0,-4 10-1,-3 14-24,4-2 133,1 0 0,1 0 0,4 40 0,-2-45-19,0-16-29,0 0 1,1 1-1,0-1 0,2 8 1,-3-13 2,0 0-1,1-1 1,0 1 0,-1-1 0,1 1 0,0-1 0,0 1 0,0-1 0,0 1 0,0-1 0,0 0-1,0 0 1,1 1 0,-1-1 0,0 0 0,1 0 0,-1 0 0,1-1 0,-1 1 0,1 0-1,-1 0 1,3 0 0,-2-1-4,0 0 0,0 0 0,0 0-1,0 0 1,0-1 0,0 1 0,0-1 0,0 1-1,0-1 1,0 0 0,0 1 0,0-1 0,0 0-1,0 0 1,-1-1 0,1 1 0,0 0 0,-1-1-1,1 1 1,1-3 0,7-6 90,15-19 1,-20 23-89,60-85-187,-40 54-47,-19 26 212,-6 10 1,0 0-1,1 0 1,0-1-1,-1 1 0,1 0 1,0 0-1,-1 0 1,1 0-1,0 0 1,0 0-1,0 0 0,0 0 1,0 1-1,0-1 1,0 0-1,2-1 1,-2 2-7,-1 0 0,0 0 0,1 0 0,-1 0 0,1 0 0,-1 0 0,0 1 0,1-1 0,-1 0 0,0 0 0,1 0 0,-1 0 0,1 0 0,-1 1 0,0-1 0,1 0 0,-1 0 0,0 1 0,0-1 0,1 0 0,-1 0 0,0 1 0,1-1 0,-1 0 0,0 1 0,0-1 0,0 0 0,1 1 0,-1-1 0,0 0 0,0 1 0,0-1 0,0 1 0,0-1 0,0 0 0,0 1 0,0-1 0,0 1 0,0 0 0,1 20 38,-1-16-33,-4 47 91,2-39-34,1 0 0,0 1 0,3 23 0,-2-16 87,0-19-125,-1 0 0,1 0 0,0 0 0,0 1 0,0-1 0,0 0 0,1 0 0,-1 0 0,0 0 1,1 0-1,-1 0 0,1 0 0,0 0 0,0 0 0,0 0 0,1 2 0,-1-4 1,1 0-1,-1 0 1,1 0-1,-1 0 0,1 0 1,-1 0-1,1 0 1,-1 0-1,1-1 1,-1 1-1,0 0 1,1-1-1,-1 0 1,1 1-1,-1-1 1,2-1-1,6-2 1,10-5-41,1-1-1,-2-1 1,1-1 0,-2 0-1,20-18 1,-6 5-24,-19 15 68,-6 5-5,-1 1 0,1 0 0,9-5 1,-15 8-27,1 1 0,-1 0 0,1 0 0,-1 0 0,1 0 0,-1 0 0,1 0 0,-1 0 0,1 0 1,-1 0-1,1 0 0,-1 0 0,1 0 0,-1 1 0,1-1 0,-1 0 0,1 0 0,-1 0 1,1 1-1,-1-1 0,1 0 0,-1 0 0,0 1 0,1-1 0,-1 0 0,0 1 0,1-1 0,-1 1 1,0-1-1,1 0 0,-1 1 0,0-1 0,0 1 0,1-1 0,-1 1 0,0-1 0,0 1 1,0-1-1,0 1 0,0-1 0,0 1 0,0-1 0,0 2 0,3 20 195,-5-11-164,1-1-1,-2 0 1,1 0 0,-2 0-1,1 0 1,-1 0 0,-7 11-1,9-17-16,1-2 28,0 0 0,0 1 1,0-1-1,0 0 0,0 1 0,0-1 0,0 5 0,1-7-28,1 0 0,-1 1 0,1-1 0,-1 0 0,0 0 0,1 0 0,-1 0 0,1 0-1,-1 0 1,0 0 0,1 0 0,-1 0 0,1 0 0,-1 0 0,1 0 0,-1 0-1,0 0 1,1 0 0,-1 0 0,1-1 0,0 1 0,4-3-91,0-1 0,0 0 0,0 0 1,0 0-1,0-1 0,-1 0 0,7-8 0,-3 3 30,40-56-76,-14 16-150,-33 49 273,0 0 0,-1 0 1,1 0-1,0 1 0,0-1 0,0 0 1,-1 0-1,1 0 0,0 1 0,0-1 1,0 1-1,2-2 0,-3 2 6,0 0 0,1 0 0,-1 0 0,0 0 0,1 0 0,-1 0 0,0 0 0,0 0 0,1 0 0,-1 1 0,0-1 0,1 0 0,-1 0 0,0 0 0,0 0 0,1 0 0,-1 0 0,0 1 0,0-1 0,0 0 0,1 0 0,-1 0 0,0 1 0,0-1 0,0 0 0,0 0 0,1 1 0,-1-1 0,0 0 0,0 0 0,0 1 0,2 3-14,-1 0 1,0 1-1,-1-1 0,1 0 1,0 6-1,0 3 102,1 7 72,4 19 244,-5-36-390,-1-1 0,1 1 0,0-1 0,0 1 0,0-1 0,1 1 0,-1-1 1,0 0-1,1 0 0,-1 0 0,4 4 0,-3-5 6,0 0-1,-1 0 1,1 0 0,0 0 0,0 0-1,0 0 1,0-1 0,0 1 0,0-1-1,0 1 1,0-1 0,0 0 0,0 0-1,0 1 1,0-2 0,1 1-1,1 0 1,5-2 22,-1 1 0,14-6 0,-17 5-46,6-1 28,-1-2 0,0 1 0,0-2 0,0 1 0,0-1 0,-1-1 0,0 0 0,-1 0-1,1-1 1,-1 0 0,-1 0 0,0 0 0,7-11 0,-10 13-25,0 1 0,-1-1 0,0 0-1,0 0 1,0-1 0,-1 1 0,0 0 0,0-1 0,-1 1-1,1-1 1,-1 0 0,-1 0 0,0 1 0,1-1 0,-2 0-1,1 0 1,-1 1 0,0-1 0,-1 1 0,1-1-1,-1 1 1,-5-10 0,7 14-3,-1 1 0,0-1 0,1 1 0,-1-1 1,0 1-1,0 0 0,0-1 0,0 1 0,0 0 0,0 0 0,0 0 0,-1 0 0,1 0 0,0 0 0,-1 0 0,1 0 0,0 0 0,-1 1 0,1-1 1,-4 0-1,4 1 8,-1 0 1,1 0 0,-1 0 0,1 0-1,-1 1 1,1-1 0,-1 0 0,1 1 0,-1-1-1,1 1 1,0 0 0,-1 0 0,1-1-1,0 1 1,-1 0 0,1 0 0,-2 2-1,-1 2 41,-1 0-1,1 0 0,0 0 0,0 1 0,1 0 0,0 0 0,0 0 0,-4 9 0,3-2 71,0 0 0,1 0 0,1 0 0,0 1-1,0 22 1,2-30-83,0-1-1,1 1 1,-1 0-1,2 0 0,-1 0 1,1-1-1,-1 1 1,1-1-1,1 1 1,-1-1-1,1 0 0,0 0 1,0 0-1,1 0 1,5 6-1,-2-5-6,0 1 1,0-2-1,0 1 0,1-1 0,0 0 1,0-1-1,0 0 0,0 0 0,13 4 1,-7-4-757,0-1 0,1 0 0,-1-1 0,1 0 0,16-1 0,-5-5-3001,-23 4 2954,-1-1 0,0 0 0,1 0 0,-1 0 0,0-1-1,0 1 1,0 0 0,0-1 0,0 1 0,0-1 0,-1 0-1,4-3 1,7-8-2876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59.0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34 118 2496,'-30'1'16021,"27"-1"-14247,4-2-1180,4-4 809,-5 6-1362,0-1 0,0 1 1,1-1-1,-1 1 0,0-1 0,1 1 1,-1 0-1,0-1 0,1 1 0,-1-1 1,1 1-1,-1 0 0,1-1 0,-1 1 1,1 0-1,-1 0 0,1-1 0,-1 1 1,1 0-1,-1 0 0,1 0 0,0 0 1,59-16 939,101-40 0,-143 49-918,0 1 0,0 1 0,38-6 0,-44 10-57,-1 0 0,0 0 0,1 2-1,-1-1 1,0 1 0,1 1 0,-1 0-1,11 4 1,-22-6-42,0 0 1,0 0-1,1 0 0,-1 0 1,0 0-1,0 0 0,0 0 0,0 0 1,0 0-1,0 0 0,0 1 0,0-1 1,0 0-1,0 0 0,0 0 0,0 0 1,0 0-1,0 0 0,0 0 0,1 0 1,-1 0-1,0 0 0,0 0 0,0 0 1,0 0-1,0 0 0,0 1 0,0-1 1,0 0-1,0 0 0,0 0 1,0 0-1,0 0 0,0 0 0,0 0 1,0 0-1,0 0 0,0 0 0,0 0 1,0 1-1,0-1 0,0 0 0,0 0 1,-1 0-1,1 0 0,0 0 0,0 0 1,0 0-1,0 0 0,0 0 0,0 0 1,0 0-1,0 0 0,0 0 0,0 0 1,0 1-1,-8 4-2627,-16 8-2926,14-8 3399,-11 7-1901,2 0 1398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7:59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45 4736,'-20'-4'1530,"20"4"-1420,1 0 0,-1 0 0,0 0 0,0 0 0,0 0 0,0 0 0,1 0 0,-1 0 0,0 0 0,0 0 0,0 0 0,0 0 0,0 1 0,1-1 0,-1 0 330,0 0-330,0 0 0,0 0 0,1 1 0,-1-1 0,0 0 0,0 0 0,0 0 0,0 0 0,0 1 0,0-1 0,0 0 0,0 0 0,0 0 0,0 0 0,0 1 0,0-1 0,0 0 0,0 0 0,0 0 0,0 0 0,0 1 0,0-1 0,0 0 0,0 0 0,0 0 0,0 0 0,0 0 0,0 1 0,0-1 0,-1 0 0,1 0 0,0 1 330,0-1-330,0 0 0,0 0 0,-1 0 0,1 0 0,0 0 0,98-2 7135,-54-2-5601,56-10 0,-47 4-1296,1 2 0,80-2 1,-92 14-1886,-28-2-979,0 0 702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00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6400,'0'-3'4871,"6"16"-1054,-1 20-1848,-1 1-1,0 57 1,-12 68-173,6-138-1664,2 66 411,1-39 221,-1-48-757,0 1 1,0-1 0,0 0 0,0 0 0,0 1 0,0-1 0,0 0 0,0 0-1,0 1 1,0-1 0,0 0 0,0 0 0,0 0 0,0 1 0,0-1-1,0 0 1,0 0 0,0 1 0,0-1 0,1 0 0,-1 0 0,0 0 0,0 1-1,0-1 1,0 0 0,1 0 0,-1 0 0,0 0 0,0 1 0,0-1-1,1 0 1,-1 0 0,0 0 0,0 0 0,0 0 0,1 0 0,-1 0 0,0 0-1,0 0 1,1 0 0,-1 0 0,0 0 0,0 0 0,1 0 0,-1 0-1,0 0 1,0 0 0,1 0 0,-1 0 0,0 0 0,0 0 0,0 0 0,1 0-1,-1 0 1,0 0 0,0-1 0,0 1 0,1 0 0,-1 0 0,0 0-1,0 0 1,0-1 0,1 1 0,-1 0 0,0 0 0,0 0 0,0-1 0,0 1-1,20-19 529,-14 13-468,57-58-214,94-120-1,-58 45 520,-97 137-336,0-1 1,0 0-1,1 1 0,-1-1 0,1 1 0,-1 0 0,1 0 0,0 0 1,0 0-1,0 0 0,0 1 0,0 0 0,3-2 0,-5 3-16,0 0-1,0 0 0,1-1 0,-1 1 1,0 0-1,0 0 0,0 1 1,0-1-1,0 0 0,0 0 1,0 0-1,0 1 0,0-1 1,0 1-1,0-1 0,2 2 0,-1-1-5,-1 0-1,0 0 0,1 1 0,-1-1 0,1 1 0,-1-1 0,0 1 0,0 0 1,0-1-1,0 1 0,1 4 0,7 18 179,-1 1 1,-1 1-1,-1-1 0,3 36 0,-2 107 638,-16-77-6415,13-78 3264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17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288 604 2496,'5'-4'5760,"6"3"2307,-11 1-8007,-1-1 33,0 0-1,0 1 1,-1-1-1,1 1 1,0-1-1,0 1 1,-1-1-1,1 1 0,0 0 1,-1 0-1,1 0 1,0 0-1,-1 0 1,-1 0-1,-11-1 457,-3 0-149,-1 0-1,0 1 0,0 1 0,-35 7 1,52-8-402,-8 2 24,0 0 1,0 0-1,0 1 0,0 0 1,0 1-1,1 0 0,-17 10 1,21-11 3,0 0 0,0 0 0,0 1 0,0-1 1,0 1-1,1 0 0,0 0 0,-1 0 0,2 0 0,-1 1 1,0-1-1,1 1 0,0 0 0,0 0 0,-2 8 0,3-9-6,0-1-1,0 1 0,1 0 0,-1-1 0,1 1 1,0 0-1,0-1 0,0 1 0,0 0 0,1-1 1,0 1-1,0 0 0,0-1 0,0 1 0,0-1 1,0 0-1,1 1 0,0-1 0,3 6 0,-4-9-18,4 7 130,1 0 0,12 11 1,-16-16-108,1 0 1,-1 0-1,1 0 1,0-1-1,0 1 0,0-1 1,0 0-1,0 1 1,0-1-1,0-1 1,5 2-1,11 0 88,-1-2-1,1 0 0,0-1 0,33-5 0,69-24 107,-78 17-200,-1-3 0,-1-1 0,0-2 0,43-28 0,-71 37-42,0 0 0,16-16 0,4-3-48,-10 9 60,-2 0 0,0-2 0,-1 0 0,-2-1 0,0-1 0,23-41 0,-16 15-140,-1 0 1,26-84 0,-45 117 160,0 0 0,3-33 0,-7 43 8,0-1 1,-1 0 0,0 0 0,-1 0-1,0 1 1,0-1 0,-1 0 0,-3-11-1,5 18-30,-1 0-1,1 0 1,0 0-1,-1 0 0,1 0 1,-1 1-1,1-1 1,-1 0-1,1 0 0,-1 0 1,0 1-1,1-1 1,-1 0-1,0 1 1,1-1-1,-1 1 0,0-1 1,0 0-1,0 1 1,0 0-1,0-1 0,-1 0 1,1 1 9,-1 0-1,1 0 1,-1 0 0,1 1-1,0-1 1,-1 0 0,1 1-1,0-1 1,0 0 0,-1 1-1,1-1 1,0 1 0,0 0-1,-2 1 1,-3 2-22,-1 1 0,1 1 0,1 0-1,-7 7 1,11-13 12,-10 13 64,1 1 0,0 0 0,1 0 0,0 1 0,1 0 0,1 0 0,-8 22 0,-1 11-15,-23 70-6,17-54 84,-4 20 35,-24 87 295,28-83-225,20-81-190,0-1-1,0 0 1,1 1 0,0-1-1,0 11 1,-1-9 409,1-8-405,1-1-1,0 1 0,0 0 0,-1 0 1,1-1-1,0 1 0,0 0 0,0 0 0,-1-1 1,1 1-1,0 0 0,0-1 0,0 1 1,0 0-1,0 0 0,0-1 0,0 1 0,0 0 1,0-1-1,0 1 0,0 0 0,0-1 1,0 1-1,0 0 0,0-1 0,0 1 0,0-1 1,0-2-24,1 0 0,-1-1 0,1 1 1,0-1-1,-1 1 0,2 0 0,-1 0 1,2-4-1,-1 3-18,0-1 1,-1 1-1,1 0 0,-1-1 0,1-4 1,-1 4-1,1 0 0,-1 0 0,1 0 0,0 1 0,0-1 0,1 1 0,0-1 0,0 1 1,6-8-1,34-32-142,-32 34 150,0 2 0,1 0 1,1 0-1,-1 1 0,23-9 0,-33 15-5,0 0 0,0 0-1,0 0 1,1 1 0,-1-1 0,0 1-1,0-1 1,0 1 0,0 0-1,1 0 1,-1 0 0,0 0-1,0 0 1,0 0 0,1 1 0,-1-1-1,0 1 1,0-1 0,0 1-1,0 0 1,0 0 0,0 0 0,0 0-1,0 0 1,0 0 0,-1 1-1,1-1 1,0 0 0,1 3 0,0 0-9,1 1 0,-2-1 1,1 1-1,0 0 1,-1-1-1,0 1 1,0 0-1,-1 1 1,1-1-1,-1 0 1,0 6-1,1 5 51,0-1 0,1 0 0,0 0 0,2 0 0,-1 0 0,14 27 0,-9-26-5,-7-12-3,1 1-1,-1-1 1,1 0 0,5 7 0,-6-10-14,0 1 1,0 0 0,0-1 0,0 0-1,0 1 1,0-1 0,0 0-1,0 0 1,1 0 0,-1 0-1,0-1 1,5 1 0,-4 0-2,0-1 0,0 0 0,0 0 0,0-1 0,0 1 0,-1-1 0,1 0 1,0 1-1,0-1 0,4-2 0,29-16-13,-31 16-19,8-5-34,0-1 1,0 0 0,15-15-1,7-4-333,-24 21 328,-1-1-1,14-13 1,-13 9 153,22-21-119,-33 33 44,1-1 0,0 0-1,0 0 1,-1 0 0,1 0-1,0 0 1,-1 0 0,1 0-1,-1 0 1,1 0 0,-1 0-1,0 0 1,1-2 0,5-9 135,-6 12-157,1-1 0,-1 1 0,0 0 1,1-1-1,-1 1 0,1-1 0,-1 1 0,0 0 0,0-1 0,1 1 0,-1-1 0,0 1 0,0-1 0,1 1 0,-1-1 0,0 1 1,0-1-1,0 1 0,0-1 0,0 1 0,0-1 0,0 1 0,0-1 0,0 1 0,0-1 0,0 0 0,0 1 0,0-1 0,0 1 0,0-1 1,-1 1-1,1-1 0,0 1 0,0-1 0,0 1 0,-1 0 0,1-1 0,0 1 0,-1-1 0,0 0 0,-3-7-69,-11 19-402,11-8 447,0 1 0,0 0 1,1 0-1,-1 1 0,1-1 1,0 1-1,-3 5 0,-25 36 193,20-21-97,1 1 0,-9 34 1,18-53-66,-1 1 1,2 0 0,-1-1 0,1 1 0,0 8 0,0 17-109,0-11 203,1-20-71,-1-1 0,0 0 0,0 0 0,0 0 0,0 0-1,1 0 1,-1 0 0,0 1 0,1-1 0,-1 0 0,1 0 0,-1 0 0,1 0-1,1 1 1,-1-2 0,0-1 0,0 1-1,0-1 1,0 1 0,0-1 0,0 0-1,0 1 1,0-1 0,0 0 0,0 0-1,-1 1 1,1-1 0,1-2 0,-2 3-6,9-12-123,-2-1 0,1 1 1,-2-1-1,0 0 0,5-15 1,10-20-133,-20 45 238,0-1 0,1 1 0,-1-1 1,-1 0-1,1 1 0,0-5 1,0 4 0,-1 1 0,1-1 0,-1 1 0,1 0 0,1-1 0,0-2 1,3-11-13,-4 15-2,-1 0 0,0 1 0,1-1 0,-1 0 0,1 0 0,0 1 0,0-1 0,-1 0 0,3-2 0,-1-4 63,-2 8-52,0-1 0,0 1 0,0 0 1,0-1-1,0 1 0,0 0 1,0 0-1,0-1 0,0 1 0,0 0 1,0 0-1,0-1 0,0 1 0,0 0 1,0-1-1,0 1 0,1 0 1,-1 0-1,0 0 0,0-1 0,0 1 1,0 0-1,1 0 0,-1-1 0,0 1 1,0 0-1,0 0 0,1 0 1,0 7-42,0 5 38,-1-8 9,0 0-1,1 0 0,0 0 1,0 0-1,0 0 1,2 5-1,0-1 21,0 0 0,0 0 0,-1 0 0,2 15 0,-3-15 6,1 1 0,0-1 0,0 0 0,6 14 0,-4-13-60,-3-7 42,0 1 1,0-1-1,0 0 0,0 0 1,1 0-1,-1 0 1,3 3-1,-4-5-12,1 1 0,0-1 1,-1 0-1,1 1 0,-1-1 1,1 0-1,0 0 0,-1 1 0,1-1 1,0 0-1,0 0 0,-1 0 0,1 0 1,0 0-1,-1 0 0,1 0 1,0 0-1,-1 0 0,1 0 0,0 0 1,0 0-1,-1-1 0,1 1 0,0 0 1,-1 0-1,1-1 0,-1 1 0,1-1 1,0 1-1,0-1 0,3-2 21,-1 0-1,0 0 1,0-1-1,0 1 1,0 0-1,-1-1 1,4-5-1,7-10 6,1 2 10,49-54-85,-52 59 8,2 1 1,-1 0 0,24-14 0,-9 13-13,-27 12 69,9 3 17,-4 0-62,-1 0 0,1 1 1,-1 0-1,1 0 0,-1 0 1,-1 0-1,1 1 1,5 7-1,-3-4 109,13 20 28,-15-21-104,1 0 0,0 0 0,8 9 0,4 3 49,-10-12-35,0 1 0,0-1 1,12 9-1,-16-14-9,0 0 0,0-1 0,0 1 1,0-1-1,0 1 0,1-1 0,-1 0 0,0-1 0,1 1 0,-1 0 0,0-1 0,1 0 0,-1 0 0,6 0 1,-1-1-12,0-1 0,0 0 1,-1 0-1,1-1 1,0 1-1,-1-2 1,0 1-1,9-6 0,53-42-21,-53 38 16,23-16 66,61-64 0,-92 84-72,-5 7-2,-1 0 0,1-1 0,-1 1 0,0-1 0,0 1 0,0-1 0,0 0 0,0 0-1,-1 0 1,1 0 0,-1 0 0,0 0 0,2-6 0,-3 9 6,0 0 1,0 0-1,0-1 1,0 1-1,0 0 1,0 0-1,0 0 1,0 0-1,0 0 1,0-1-1,0 1 0,0 0 1,0 0-1,0 0 1,0 0-1,-1 0 1,1 0-1,0 0 1,0-1-1,0 1 1,0 0-1,0 0 1,0 0-1,0 0 0,0 0 1,0 0-1,-1 0 1,1 0-1,0 0 1,0 0-1,0 0 1,0 0-1,0 0 1,0 0-1,0 0 1,-1-1-1,1 1 0,0 0 1,0 0-1,0 0 1,0 0-1,0 0 1,-1 1-1,1-1 1,0 0-1,0 0 1,0 0-1,0 0 1,0 0-1,0 0 0,0 0 1,-1 0-1,-9 7-46,-10 10 37,9-5 11,1 1-1,0 0 1,1 1 0,1-1-1,0 2 1,-11 28-1,10-20 12,2 0-1,1 1 0,-5 45 0,11-68-7,-10 130 68,10-130-51,0 1 0,0 0 1,0-1-1,0 1 1,1-1-1,-1 1 1,1-1-1,-1 1 0,1 0 1,0 1-1,0-3 13,0-1 0,-1 1 0,1 0 0,-1-1 0,1 1 0,0 0 0,-1-1 0,1 1 0,-1-1 0,1 1-1,-1-1 1,1 0 0,-1 1 0,1-1 0,2-6-73,0 1 0,-1-1 0,0 1 0,0-1 0,0 0 0,-1 1 0,0-1 0,0-12 0,1-1-65,0-1-21,0 0 79,1 0 0,1 0 0,0 0 0,9-21 0,-10 32 46,1-2-84,-3 12 30,-1 6 1,-5 83 525,-8 86-8,8-129-260,1-19-97,-1 1 0,-1-2 0,-19 50 0,22-69-88,0-1 1,-1 0-1,0 0 1,0 0-1,0 0 1,-1 0-1,0-1 1,0 0-1,-7 5 1,10-8-37,0-1 0,-1 1 0,1-1 0,0 0 0,-1 1 0,1-1 0,-1-1 0,1 1 0,-1 0 0,0-1 0,1 1 0,-1-1 0,1 0 0,-1 0 0,-4 0 0,2 0-31,0-1 1,1 1 0,-1-1-1,0 0 1,1-1 0,-1 1-1,1-1 1,-5-2 0,9 4 39,-1 0 1,0-1 0,1 1 0,-1-1 0,1 1-1,-1-1 1,1 1 0,-1-1 0,1 1-1,-1-1 1,1 1 0,-1-1 0,1 0 0,0 1-1,-1-1 1,1 1 0,0-1 0,-1 0 0,1 0-1,0 1 1,0-1 0,0 0 0,0 1 0,0-1-1,0 0 1,0 0 0,0 1 0,0-1-1,0 0 1,0 1 0,0-1 0,0 0 0,1 0-1,-1 1 1,0-1 0,0 0 0,1 1 0,0-1-1,1-4-15,1 1 0,0 0-1,0 0 1,6-5 0,-4 3-20,94-101 3,-28 31 107,-31 36-34,1 3 0,88-62 1,-52 49 121,21-16 48,-93 63-149,-1-1 0,0 0 1,0 0-1,0 0 0,-1-1 1,1 1-1,-1-1 1,0 0-1,0 0 0,3-8 1,-5 12-45,-1-1 0,1 0-1,-1 0 1,1 1 0,-1-1 0,0 0 0,0 0 0,0 0 0,0 0-1,0 1 1,0-1 0,-1 0 0,1 0 0,0 0 0,-1 1 0,0-1-1,1 0 1,-1 0 0,0 1 0,0-1 0,0 1 0,0-1 0,0 1-1,0-1 1,0 1 0,0-1 0,-1 1 0,1 0 0,-1 0 0,1 0-1,-1 0 1,1 0 0,-1 0 0,-3-1 0,1 1-2,1-1 0,-1 1 0,0 1 0,1-1 0,-1 1 1,0-1-1,0 1 0,0 0 0,0 0 0,1 1 0,-1-1 0,0 1 0,0 0 0,1 0 1,-1 0-1,0 1 0,1-1 0,-1 1 0,1-1 0,0 1 0,0 1 0,0-1 0,-6 5 1,9-6 6,-1-1 0,1 1 0,0-1 1,-1 1-1,1 0 0,0-1 1,0 1-1,-1 0 0,1 0 0,0-1 1,0 1-1,0 0 0,0 0 1,0-1-1,0 1 0,0 0 0,0-1 1,0 1-1,0 0 0,0 0 1,1-1-1,-1 1 0,0 0 1,1-1-1,-1 1 0,0 0 0,1-1 1,-1 1-1,1 0 0,-1-1 1,0 1-1,1-1 0,0 1 0,0 0 1,24 17 356,-23-17-305,11 7 60,0-1 0,1 0 0,0-1 0,0-1 0,1 0 0,0-1 0,0 0 0,0-2 0,0 0 0,0 0 0,0-1 0,1-1-1,-1-1 1,0 0 0,0-1 0,29-7 0,-36 7-252,56-18-1144,-25 2-2421,-38 18 3401,0 0 0,0-1 0,-1 0 0,1 1 1,0-1-1,0 1 0,0-1 0,-1 0 0,1 1 0,0-1 0,-1 0 0,1 0 0,0 0 1,-1 0-1,1-1 0,-1-5-4201,-20 0-9842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11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1039 3392,'9'-5'9720,"-8"4"-9148,9-15 2502,7-23-4495,-12 28 2510,18-53-482,-17 44-471,1 0 1,1 1-1,20-37 0,-15 36-45,53-75 465,-55 81-450,1 1 1,0 1-1,1-1 0,22-15 1,-30 24-68,-1 2-14,-1 0-1,0-1 1,0 1 0,0-1 0,0 0 0,3-3 0,4 26 354,-8-13-332,-1 0 0,1 0 0,-2 0 0,1 0 0,-1 0 0,0 0 0,0 0 0,-1 0 0,0 0 0,0 0 0,-3 9 0,0 5 34,-49 240 991,54-270-58,2-57-764,0 51-253,0 2-1,0-1 1,2 0-1,-1 1 1,2-1-1,0 2 1,0-1-1,1 0 1,1 1-1,0 1 1,1-1 0,0 1-1,1 1 1,0 0-1,0 0 1,17-12-1,-26 22 16,8-7-71,0 1 0,0 0 0,0 1 1,11-5-1,-19 9 31,1 1 1,0-1-1,0 0 0,0 1 1,0-1-1,1 1 0,-1 0 1,0-1-1,0 1 0,0 0 1,0 0-1,0 0 0,0 1 1,0-1-1,0 0 0,0 1 1,0 0-1,0-1 0,0 1 1,0 0-1,0 0 0,0 0 1,0 0-1,-1 0 0,1 1 1,3 2-1,-2-1 50,0 1 1,0 0-1,-1 0 0,1 1 1,-1-1-1,0 0 0,0 1 1,0-1-1,-1 1 0,1 0 1,-1-1-1,1 8 0,-1 5 13,0 0-1,-2 20 0,0-5 106,0-14-125,1-10 60,0 0 0,2 15 0,-2-23-70,0 0 0,0 0-1,0 0 1,0 0 0,0 0-1,0 0 1,0 1 0,0-1-1,0 0 1,0 0-1,0 0 1,0 0 0,0 0-1,0 0 1,0 0 0,0 1-1,0-1 1,0 0 0,0 0-1,0 0 1,1 0 0,-1 0-1,0 0 1,0 0 0,0 0-1,0 0 1,0 0-1,0 0 1,0 0 0,0 1-1,1-1 1,-1 0 0,0 0-1,0 0 1,0 0 0,0 0-1,0 0 1,0 0 0,1 0-1,-1 0 1,0 0 0,0 0-1,0 0 1,0 0 0,0-1-1,0 1 1,0 0-1,1 0 1,-1 0 0,0 0-1,0 0 1,0 0 0,0 0-1,0 0 1,0 0 0,0 0-1,0 0 1,0 0 0,1-1-1,8-9 141,11-20 25,-19 28-145,12-19 41,2 1 0,27-31 0,-32 40-107,0 1 0,1 1 0,0-1 0,1 2 0,25-15 0,-30 20-31,0 0-1,0 0 1,1 0-1,-1 1 1,9-2-1,-15 4 72,0-1 0,0 1 0,0 0 0,0 0 0,1 0 0,-1 0 0,0 0 0,0 0 0,0 0 0,0 0 0,0 0 0,0 0 0,0 0 0,0 1 0,0-1 0,0 1 0,0-1 0,0 1 0,0-1 0,0 1 0,0-1 0,0 1 0,0 0 0,0-1 0,-1 1 0,1 0 0,0 0 0,0 0 0,-1 0 0,1 0 0,-1-1 0,1 1 0,-1 0 0,1 0 0,-1 0 0,1 1 0,-1-1 0,0 0 0,0 0 0,0 0 0,1 0 0,-1 0 0,0 0 0,-1 2 0,1 15 90,-6 28 0,3-27 14,-1 28 0,4-46-100,0 0 0,0 0 0,0 0 0,0-1 0,0 1 0,0 0 0,0 0 0,0 0 0,1 0 0,-1-1 0,0 1 0,0 0 0,1 0 1,-1 0-1,1-1 0,-1 1 0,1 0 0,-1-1 0,1 1 0,0 0 0,-1 0 3,1-1 1,0 0-1,-1 0 1,1 0-1,-1 1 1,1-1-1,0 0 1,-1 0 0,1 0-1,-1 0 1,1 0-1,0 0 1,-1-1-1,1 1 1,0 0-1,-1 0 1,1 0-1,-1 0 1,1-1-1,-1 1 1,1-1-1,5-2 36,0-1-1,-1 0 1,1-1-1,4-4 1,-4 3-73,7-5 33,5-5 30,0 1-1,1 0 1,0 2-1,23-12 1,-24 14-103,-16 9 69,1 1 1,-1-1 0,0 1-1,1 0 1,-1 0 0,1 0 0,-1 0-1,1 0 1,0 0 0,4 0 0,-15 21-122,2 1 86,0 1-1,1 0 1,1 0 0,1 0-1,1 0 1,1 0 0,2 32-1,0-49 50,0 0 0,0 0 0,0 0-1,0-1 1,1 1 0,-1 0-1,1 0 1,1-1 0,3 8 0,-5-11 4,-1 0 1,1 0 0,0 0 0,0 0 0,0 0-1,0 0 1,-1 0 0,1 0 0,0 0-1,1-1 1,-1 1 0,0 0 0,0-1 0,0 1-1,0 0 1,1-1 0,-1 0 0,0 1-1,0-1 1,1 0 0,-1 1 0,0-1 0,0 0-1,1 0 1,-1 0 0,0 0 0,1 0-1,-1-1 1,0 1 0,1 0 0,-1 0 0,0-1-1,0 1 1,1-1 0,-1 1 0,0-1-1,0 0 1,0 1 0,0-1 0,1-1 0,2-1 11,0-1 0,0 0 1,-1 1-1,1-1 1,-1 0-1,0-1 0,0 1 1,0-1-1,-1 1 1,0-1-1,0 0 0,0 0 1,0 0-1,-1 0 1,0 0-1,0 0 0,0 0 1,0-8-1,-1 3-3,-1 1 0,1-1 0,-1 1 0,-1-1 0,0 1 0,0 0 0,-1 0 0,0 0 0,-6-12 0,6 16-38,0 0-1,0 0 1,0 1 0,-1-1 0,0 1 0,0 0-1,0 0 1,0 0 0,0 1 0,-1 0 0,0-1-1,1 2 1,-11-6 0,6 5-95,0 0 0,0 0-1,0 0 1,0 2 0,-1-1 0,1 1-1,-15 0 1,45-2 158,25-7 0,-17 3 32,56-12-125,120-10 0,-192 28 42,1 1 0,-1 0-1,1 1 1,0 0 0,-1 1-1,0 0 1,18 6 0,-30-7 5,1 0 0,-1 1 0,0-1-1,1 0 1,-1 0 0,0 1 0,0-1 0,0 1 0,0-1 0,0 1 0,-1-1 0,1 1 0,0-1 0,-1 1 0,1 0 0,-1 0 0,1-1 0,-1 1 0,0 0 0,0-1 0,0 1 0,0 0 0,0 2 0,0 4 63,-1 0 0,0-1 1,0 1-1,-3 9 1,-18 58 332,17-59-407,0-1 0,-2 1 1,-7 13-1,11-19 69,3-9-39,0 0 0,0 0-1,-1 0 1,1 0 0,-1 0 0,1 0 0,0 0 0,-1 0-1,0 0 1,1 0 0,-2 1 0,2-2-18,0 0 1,-1 0 0,1 0-1,0 0 1,0-1-1,0 1 1,0 0-1,-1 0 1,1 0-1,0-1 1,0 1-1,0 0 1,0 0 0,0-1-1,0 1 1,0 0-1,-1 0 1,1-1-1,0 1 1,0 0-1,0 0 1,0-1-1,0 1 1,0 0-1,0 0 1,0-1 0,0 1-1,1 0 1,-1 0-1,0-1 1,0 1-1,0 0 1,0 0-1,0 0 1,0-1-1,0 1 1,1 0 0,-1 0-1,0 0 1,0-1-1,1 1 1,7-16 91,-7 13-91,43-75 63,-36 64-80,0 1 0,1 0-1,1 1 1,0 0 0,16-15 0,-10 10-55,-13 14 47,1 0-1,-1 0 1,1 0 0,0 0-1,0 1 1,0 0 0,8-4 0,-11 5 14,0 1 1,0 0-1,0 0 1,0-1-1,0 1 1,0 0-1,0 0 1,0 0 0,0 0-1,0 0 1,0 0-1,-1 0 1,1 0-1,0 1 1,0-1-1,0 0 1,0 1-1,1-1 1,-1 1 3,0 0 0,-1 0 1,1 0-1,0-1 0,-1 1 0,1 0 0,-1 0 0,1 0 1,-1 0-1,1 0 0,-1 0 0,0 0 0,1 0 1,-1 0-1,0 0 0,0 0 0,0 0 0,0 0 1,0 1-1,0 0 0,-2 30 67,-11 63 0,12-87-65,-1 13 142,2-14-34,2-12-35,2-6-44,0 0 0,1 1 0,0-1 0,1 1 1,12-16-1,-12 19-38,0-1 1,1 1-1,0 1 1,0-1-1,1 1 1,-1 1-1,1-1 1,12-5 0,1 1-21,-1 1 1,32-9 0,-45 16 12,0 0 0,0 1 0,0 0 0,0 0 0,0 0 0,0 1 0,0 0 0,0 1 0,0-1 0,0 1 0,0 1 0,0-1 0,0 1 0,-1 0 0,1 1 0,-1 0 0,1 0 0,-1 0 0,0 1 0,11 7 0,28 27-14,-35-28 82,0-1-1,0-1 0,0 0 0,1-1 1,1 0-1,-1 0 0,18 7 0,-24-13-49,0 0 0,0-1 0,-1 1 0,1-1 0,0 0 0,0 0 0,0 0 0,-1-1 0,1 1 0,0-1-1,-1-1 1,1 1 0,0-1 0,-1 1 0,0-1 0,1 0 0,3-3 0,2-1 18,-1-1 1,0 1-1,0-2 1,0 1-1,14-17 1,-20 20-24,0 0 0,0 0 0,0 0 0,-1 0 0,0 0 0,1-1 1,-1 1-1,-1-1 0,1 0 0,-1 1 0,1-1 0,-1 0 0,-1 0 0,1 0 1,-1 0-1,0 1 0,0-1 0,0 0 0,-2-9 0,2 13-14,0 0-1,-1 0 1,1-1-1,0 1 1,-1 0-1,1-1 1,-1 1 0,1 0-1,-1 0 1,1 0-1,-1 0 1,0-1-1,0 1 1,0 0-1,1 0 1,-1 0-1,0 1 1,0-1-1,0 0 1,-1 0 0,1 0-1,0 1 1,0-1-1,0 1 1,0-1-1,-2 0 1,0 1-14,1 0 1,0-1 0,-1 1-1,1 0 1,0 1-1,-1-1 1,1 0 0,0 1-1,0-1 1,-1 1-1,1 0 1,0 0 0,0-1-1,-2 3 1,-5 2-23,0 0-1,1 1 1,-1 0 0,1 1 0,1 0-1,-10 10 1,12-12 39,1 1 0,-1 0 0,1 1 0,0-1 0,1 1 0,-1-1 0,1 1 0,1 0 0,-4 12 0,2 1 55,2 0 1,0 1-1,0-1 1,3 23-1,0-29-1,1 0 0,0-1 0,1 1-1,0-1 1,1 1 0,1-1 0,6 14 0,-9-24-20,-1 0 0,1 0 1,0 0-1,0 0 0,1 0 1,-1-1-1,1 1 1,3 2-1,-5-4-10,0 0 1,0 0-1,0-1 1,0 1-1,0 0 1,1-1-1,-1 1 1,0-1-1,0 0 0,1 1 1,-1-1-1,0 0 1,1 0-1,-1 0 1,0 0-1,0 0 1,1 0-1,-1 0 0,0 0 1,1 0-1,-1-1 1,0 1-1,0 0 1,1-1-1,-1 1 1,2-2-1,5-4-2,-1 0 0,1 0-1,-1-1 1,8-8 0,3-4-16,-13 14 12,25-25 47,2 1 0,1 1 0,64-42 1,-49 44-75,93-36 1,-138 61 0,1 0 1,-1 0-1,1 1 0,0-1 1,-1 1-1,6 0 0,-8 0 17,-1 0 1,0 1 1,1 0-1,-1 0 1,0-1-1,0 1 1,0 0-1,0-1 1,0 1-1,0 0 1,0 0-1,0-1 1,0 1-1,0 0 1,-1 1-1,-7 32 83,-2 0 0,-14 34 0,4-14-64,15-38-23,-1 0 0,-14 24 0,19-38 82,7-12 53,13-21-94,1 1 1,1 1 0,2 0-1,1 2 1,52-46 0,-13 22-190,-62 50 142,0 1-1,0-1 1,0 0 0,0 1 0,0-1-1,0 1 1,1-1 0,-1 1-1,0 0 1,0-1 0,1 1 0,-1 0 10,-1 0 1,0 0-1,1 0 1,-1 0-1,0 0 1,1 0-1,-1 0 1,0 0-1,1 1 1,-1-1-1,0 0 1,0 0-1,1 0 1,-1 0-1,0 1 1,0-1-1,1 0 1,-1 0-1,0 0 1,0 1-1,0-1 1,1 0-1,-1 0 1,0 1-1,0-1 1,0 1-1,1 2 3,0 0-1,-1-1 1,0 1-1,1 0 1,-1 0-1,0 0 1,-1 3-1,1 5-3,5 124-108,-2-109 169,0-1 0,12 47 0,-14-70-46,0 0 0,-1 0-1,1 0 1,0 0 0,0 0 0,0 0 0,0-1 0,1 1 0,-1 0 0,0 0-1,2 1 1,-2-3-9,-1 1 0,1-1 1,0 0-1,-1 0 0,1 1 0,0-1 0,-1 0 0,1 0 0,0 1 1,0-1-1,-1 0 0,1 0 0,0 0 0,0 0 0,-1 0 0,1 0 0,0 0 1,-1-1-1,1 1 0,0 0 0,0 0 0,-1 0 0,1-1 0,0 1 0,-1 0 1,1-1-1,-1 1 0,1-1 0,0 1 0,-1 0 0,1-1 0,-1 0 0,2 0 1,21-23 99,35-46 0,-36 42-71,27-28 0,48-29 130,4-4-261,-86 73 67,0 0-1,-1-1 1,-2 0-1,16-26 1,-3-9 19,-2-1 0,25-88 1,-7 20 134,-30 91-85,0 3-217,-2 0 0,8-38 0,-16 63 142,-1 1 1,0-1-1,0 1 0,0-1 1,0 0-1,0 1 0,0-1 1,0 1-1,-1-3 0,1 4 27,0 0 0,0-1 0,0 1 0,0 0 0,0 0 0,0 0 0,0 0 0,0-1-1,0 1 1,-1 0 0,1 0 0,0 0 0,0 0 0,0 0 0,0-1 0,0 1 0,-1 0-1,1 0 1,0 0 0,0 0 0,0 0 0,-1 0 0,1 0 0,0 0 0,0 0 0,0 0-1,0 0 1,-1 0 0,1 0 0,0 0 0,0 0 0,0 0 0,-1 0 0,1 0 0,0 0-1,0 0 1,0 0 0,-1 0 0,1 0 0,-2 1-13,1 0 0,0 0-1,-1 1 1,1-1 0,0 0 0,0 1-1,0-1 1,0 1 0,0-1 0,0 1-1,0 0 1,1-1 0,-1 1 0,0 0 0,0 2-1,-13 45-29,-11 42-18,-42 229 207,59-279-21,2 0 0,2 0 0,2 1 0,3 49 0,0-78-72,1 1 0,0-1 0,1 0-1,0 0 1,1-1 0,1 1 0,-1-1 0,13 21 0,-17-32-33,1 0 1,0 0-1,-1 0 0,1 0 1,0 0-1,-1-1 1,1 1-1,0 0 0,0 0 1,0-1-1,0 1 1,0 0-1,0-1 0,0 1 1,0-1-1,0 1 1,0-1-1,0 0 0,0 1 1,0-1-1,0 0 0,0 0 1,0 0-1,2 0 1,-1 0 7,0-1 1,0 1 0,0-1-1,0 1 1,-1-1-1,1 0 1,0 0 0,0 0-1,0 0 1,-1-1 0,1 1-1,1-2 1,6-5 56,-2-1 0,1 0 0,9-16 0,-16 24-71,97-162 94,-88 148-218,-7 11 113,0 0-1,0 1 0,-1-1 0,0 0 0,1 0 1,-1 0-1,-1-1 0,1 1 0,-1 0 0,2-9 1,-11 26-199,2 2 181,1 0 1,1 1 0,0-1 0,-2 32 0,3 65 177,3-87-33,0-22-85,0-1 0,0 0-1,0 1 1,1-1 0,-1 1-1,1-1 1,1 4 0,-1-4 9,1-3-17,0 0 0,0 1 0,-1-1 0,1 0 0,0 0-1,0-1 1,-1 1 0,1 0 0,0-1 0,-1 1 0,1 0 0,-1-1 0,0 0 0,0 1-1,2-4 1,2-1 89,10-14-20,26-42 1,-3 2-396,-30 44-184,-8 15 368,1 3-22,10 32 37,-10-27 116,1-1-1,0 1 0,0-1 1,0 0-1,1 0 0,0 0 1,7 10-1,-9-14 9,1 0-1,-1 0 0,1 0 0,0 0 1,0 0-1,0-1 0,0 1 0,0-1 1,0 1-1,0-1 0,1 0 1,-1 0-1,0 0 0,1 0 0,-1 0 1,3 0-1,-2-1-7,1 0 1,-1 0-1,1 0 0,-1-1 0,0 1 1,0-1-1,1 0 0,-1 0 1,0 0-1,0 0 0,6-3 1,155-89 360,-71 39-548,-83 48 99,-8 5 53,-1 0 0,0 0 1,1 0-1,-1 0 1,1 0-1,-1 0 1,1 1-1,-1-1 1,1 1-1,0-1 1,-1 1-1,3 0 1,-3 0 17,0 1 1,0 0-1,-1 0 0,1 0 1,0 0-1,0 0 0,0 0 1,-1 0-1,1 0 0,-1 0 1,1 1-1,-1-1 0,1 2 1,0 4-10,0 1 1,0 0 0,-1 0 0,-1-1 0,1 1 0,-1 0-1,-3 12 1,2-8 64,0 0 0,0 13 0,2 30 262,0-53-411,6-9 640,-2 2-503,0-1 0,0 0 0,0 0 0,2-7 0,11-18-70,-6 16-14,1-1 0,0 1 1,2 1-1,-1 0 0,20-14 1,-33 27 39,1 1 1,0-1-1,-1 1 0,1-1 1,0 1-1,-1 0 1,1-1-1,0 1 1,-1 0-1,1-1 1,0 1-1,0 0 1,-1 0-1,1 0 1,0 0-1,0-1 1,0 1-1,-1 0 1,1 0-1,0 1 1,0-1-1,0 0 1,-1 0-1,1 0 1,0 0-1,0 1 1,-1-1-1,1 0 1,0 1-1,-1-1 1,1 0-1,0 1 1,-1-1-1,1 1 0,0-1 1,-1 1-1,1 0 1,-1-1-1,1 1 1,-1-1-1,1 1 1,-1 0-1,1 1 1,0 0-7,0 0 0,0 1-1,0-1 1,-1 1 0,1-1 0,-1 1 0,1-1 0,-1 1 0,0-1 0,0 1-1,0 0 1,-1 4 0,0 2 109,-1 0 0,2 1 0,-1 10 0,15-24 183,63-55-123,-46 39-154,2 2 1,0 2-1,1 1 0,53-17 1,-78 30-20,-1-1 0,1 1 0,0 1 0,-1-1 0,1 1 0,0 1 1,9 0-1,-15 0 34,1 1 0,-1-1 0,0 1 0,1 0 0,-1 0 1,0 0-1,0 0 0,0 0 0,0 1 0,0 0 0,0-1 1,-1 1-1,1 0 0,0 0 0,-1 1 0,0-1 0,1 1 1,-1-1-1,0 1 0,3 5 0,-1-1 68,6 9 141,-2 0 0,11 25 0,-13-21-76,2-1-1,0 0 1,2 0 0,0-1 0,21 30-1,-29-46-134,1 1 0,0 0-1,0 0 1,0-1-1,0 0 1,0 0 0,0 1-1,1-2 1,-1 1 0,1 0-1,-1-1 1,1 0-1,0 1 1,-1-1 0,1-1-1,0 1 1,6 0-1,4-1 14,0-1 0,-1 0 0,24-6 0,-36 7-31,162-39-1540,-56 4-3769,-95 31 4529,29-13-3357,-39 16 3277,1 0-1,-1 0 0,0-1 1,0 1-1,0-1 0,0 0 1,3-2-1,-5 3 734,0 1 1,0 0-1,0 0 0,1-1 1,-1 1-1,0 0 0,0-1 1,0 1-1,0 0 0,0-1 1,0 1-1,0 0 0,0 0 1,0-1-1,0 1 1,0 0-1,0-1 0,0 1 1,0 0-1,0-1 0,0 1 1,0 0-1,0-1 0,0 1 1,0 0-1,0-1 0,0 1 1,-1 0-1,1-1 0,0 1 1,0 0-1,0 0 0,-1-1 1,1 1-1,0 0 0,0 0 1,-1 0-1,1-1 0,0 1 1,-1 0-1,-18-9-3559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4064,'0'0'66,"-1"0"1,1 0-1,-1-1 1,1 1-1,-1 0 1,1 0-1,-1 0 1,1 0-1,-1 0 1,1 0-1,-1 0 1,1 0-1,-1 0 0,1 0 1,-1 1-1,1-1 1,-1 0-1,1 0 1,-1 0-1,0 1 1,-5 1 1422,11 7-33,-3-7-1305,-1 0 1,1 0-1,-1 0 0,1 0 0,0 0 1,0 0-1,0 0 0,0-1 1,1 1-1,-1-1 0,0 1 0,1-1 1,-1 0-1,1 0 0,2 1 1,-1-1 9,0 0 0,1-1 0,-1 1 1,1-1-1,-1 0 0,1 0 0,-1 0 1,8-2-1,-6 1-31,1 0 0,-1-1 0,0 0 0,1-1 0,-1 1 0,0-1 0,0-1 0,-1 1 0,1-1 0,-1 0 0,0 0 1,8-7-1,-9 5-35,0 1 1,0-1-1,-1 0 1,0 0-1,0 0 1,0 0-1,-1-1 1,0 1-1,0-1 1,0 1-1,-1-1 1,0 0-1,-1 0 1,1-8-1,-1 8-63,-1 1 0,1 0 1,-1-1-1,0 1 0,-1 0 0,1 0 0,-1 0 0,-1 0 0,1 0 0,-1 0 1,0 1-1,0-1 0,0 1 0,-1 0 0,-7-7 0,10 10-33,-1 0 0,0 0 0,0 0-1,0 1 1,0-1 0,0 1 0,0-1-1,0 1 1,0 0 0,0 0 0,-1 0 0,1 0-1,-1 0 1,1 1 0,-1-1 0,1 1-1,-1-1 1,1 1 0,-1 0 0,1 0 0,-1 0-1,1 0 1,-1 1 0,1-1 0,-1 1-1,1-1 1,0 1 0,-1 0 0,1 0 0,0 0-1,-4 2 1,1 1 28,0 0 0,0 0-1,1 0 1,-1 1 0,1 0 0,0-1 0,0 1-1,1 1 1,0-1 0,0 0 0,0 1 0,-2 6 0,-2 7 130,0 1 0,1 0 1,1 1-1,-3 28 0,7-39-36,1 0-1,0 1 0,0-1 0,1 0 0,0 0 1,0 1-1,1-1 0,1 0 0,0 0 0,0 0 1,5 9-1,-5-15-74,-1 0-1,1-1 1,-1 1 0,1-1 0,0 1-1,0-1 1,1 0 0,-1 0 0,1-1 0,-1 1-1,1-1 1,0 0 0,0 0 0,0 0 0,0 0-1,0 0 1,0-1 0,1 0 0,-1 0 0,1 0-1,-1-1 1,9 1 0,-3-1 26,0 0 0,-1-1 1,1-1-1,0 1 0,0-1 1,0-1-1,-1 0 0,1 0 0,12-7 1,-4 0-22,0-1-1,0-1 1,-1-1 0,25-23 0,54-68 117,-16 17-169,-78 85-4,16-13-50,-18 15 52,1 0 1,-1 0-1,1-1 1,-1 1-1,1 0 0,0 0 1,-1 0-1,1 0 0,-1 0 1,1 0-1,-1 0 0,1 0 1,0 0-1,-1 0 1,1 0-1,-1 0 0,1 0 1,-1 0-1,1 1 0,-1-1 1,1 0-1,-1 0 1,1 1-1,-1-1 0,1 0 1,-1 0-1,1 1 0,-1-1 1,1 1-1,-1-1 0,0 0 1,1 1-1,-1-1 1,0 1-1,1-1 0,-1 1 1,0 0-1,3 4 4,-1-1 1,0 1-1,-1 0 0,1 0 0,-1 0 1,0 0-1,0 1 0,-1 4 0,0 48 121,0-31-52,-2 2 79,-5 36 1,1-18 148,5-36-117,1-9 193,1-4-129,31-101-64,-28 90-217,0 0 0,0 0 0,1 0 0,0 1 0,2-1-1,-1 2 1,1-1 0,14-17 0,-19 27 27,-1 1 0,0-1 1,0 1-1,1 0 0,-1 0 0,1-1 1,-1 1-1,1 0 0,-1 0 0,1 1 1,0-1-1,-1 0 0,1 0 0,0 1 1,0-1-1,0 1 0,0 0 0,-1-1 1,1 1-1,0 0 0,0 0 0,0 0 1,0 0-1,0 1 0,-1-1 0,1 0 1,0 1-1,0-1 0,0 1 0,-1 0 1,1 0-1,0-1 0,-1 1 0,1 0 1,-1 0-1,1 1 0,-1-1 0,3 3 1,3 3-33,0 2 0,-1-1 0,0 1 0,0 0 0,-1 0 0,6 14 1,14 23 150,-22-40-81,1-1 1,0 1-1,0-1 0,0 0 1,1 0-1,0-1 1,0 1-1,0-1 1,0 0-1,1-1 1,-1 1-1,1-1 0,0 0 1,0 0-1,0-1 1,1 0-1,-1 0 1,0 0-1,1-1 0,-1 0 1,1 0-1,0-1 1,-1 0-1,9 0 1,-10-1-13,-1 0 0,0 0 0,1 0 0,-1-1 0,0 1 0,0-1 0,0 0 0,0 0 0,0 0 0,-1-1 0,1 1 0,-1-1 0,1 0 0,-1 0 0,0 0 0,0 0 0,0-1 0,-1 1 0,1-1 0,-1 0 0,3-6 0,0 0 5,0-1 0,-1 1 0,0-1 0,-1 0-1,-1-1 1,1 1 0,0-13 0,-2-21-63,-2 41 14,1 1 1,-1-1 0,1 0 0,-1 1-1,0-1 1,-1 0 0,1 1 0,-1-1-1,-2-4 1,4 8 15,-1-1 0,1 0 0,-1 1 0,1-1 0,-1 1 0,1 0 1,-1-1-1,0 1 0,1-1 0,-1 1 0,0 0 0,1-1 0,-1 1 0,0 0 0,1 0 0,-1 0 0,0-1 0,1 1 1,-1 0-1,0 0 0,0 0 0,1 0 0,-1 0 0,0 0 0,1 0 0,-1 1 0,0-1 0,1 0 0,-1 0 1,0 0-1,1 1 0,-1-1 0,0 0 0,1 1 0,-1-1 0,0 1 0,1-1 0,-1 1 0,1-1 0,-1 1 0,0 0 1,-3 3-26,0 0 1,1 0 0,-1 0 0,-4 7-1,2-2 32,1 2-1,-1-1 1,2 0-1,-1 1 1,1 0-1,1 0 0,0 1 1,1-1-1,-2 15 1,3-19 1,1 0-1,0 1 1,0-1 0,1 1 0,0-1 0,0 1 0,1-1 0,0 0-1,0 1 1,1-1 0,-1-1 0,2 1 0,-1 0 0,1-1-1,6 9 1,-8-12 18,0-1-1,1 0 1,-1 1 0,1-1-1,0 0 1,0 0-1,0 0 1,0-1-1,0 1 1,0-1 0,0 1-1,0-1 1,1 0-1,-1 0 1,0-1-1,1 1 1,-1-1 0,1 0-1,-1 0 1,1 0-1,-1 0 1,6-1-1,-3 0 21,1-1 0,0 1 0,-1-1 0,1-1 0,-1 1 0,0-1 0,0 0 0,0-1 0,0 1 0,6-6 0,22-20 59,36-42-1,-69 70-97,0-1 0,0 1 0,0 0 0,0 0 0,1 0 0,-1 0 0,0 0 0,1 0 0,-1 0 0,1 1 0,-1-1 0,1 0 1,-1 1-1,1-1 0,1 0 0,-2 2-4,0-1 1,0 0 0,-1 0-1,1 1 1,0-1-1,0 0 1,-1 1 0,1-1-1,0 1 1,0-1-1,-1 1 1,1-1 0,-1 1-1,1-1 1,0 1 0,-1 0-1,1-1 1,-1 1-1,1 0 1,-1 0 0,0-1-1,1 1 1,-1 0 0,0 0-1,0 0 1,1-1-1,-1 1 1,0 2 0,7 25-13,-4-16 20,0 1 0,1-1 0,1 1 0,8 16-1,-12-26 18,1 0-1,0-1 1,-1 1-1,1 0 0,0-1 1,1 0-1,-1 0 1,0 1-1,1-1 0,-1 0 1,1-1-1,0 1 1,-1 0-1,1-1 0,0 0 1,0 0-1,0 0 1,0 0-1,0 0 0,0 0 1,1-1-1,-1 1 1,5-1-1,6-1-7,0 0-1,0-1 1,-1-1 0,1 0-1,-1 0 1,20-9 0,2-3 27,37-23 0,-51 25-18,-2 0 1,0-1-1,0-1 0,24-26 0,-39 38-17,-1-1 0,0 0 0,0 0 0,0 0-1,3-7 1,-6 9-52,-4 6 11,-5 6-29,-46 53-311,-8 7 274,54-58 107,0 0 1,1 1-1,0 0 0,-6 16 0,13-28-2,1 0 0,-1 0-1,1 0 1,0 0-1,-1 0 1,1 0-1,0 0 1,-1 0 0,1 0-1,0 1 1,0-1-1,0 0 1,0 0 0,0 0-1,0 0 1,1 0-1,-1 0 1,0 0 0,0 0-1,1 0 1,-1 0-1,1 0 1,-1 0-1,1 0 1,-1 0 0,1 0-1,-1 0 1,1 0-1,0 0 1,0 0 0,-1-1-1,1 1 1,0 0-1,0 0 1,0-1 0,0 1-1,0-1 1,0 1-1,0-1 1,0 1 0,0-1-1,2 1 1,1 0 33,1 0 1,0 0 0,-1-1 0,1 1 0,0-1 0,0 0-1,-1-1 1,8 0 0,-4-1-22,0 0 1,-1-1 0,1 0-1,-1 0 1,0-1-1,0 1 1,0-2-1,0 1 1,-1-1-1,0 0 1,0 0-1,0-1 1,0 0-1,-1 0 1,0 0-1,0 0 1,-1-1-1,7-14 1,-11 21-12,5-9-226,-5 15-107,0 7 321,1 44-249,0-22 349,-1 0 0,-1 0 0,-10 49 0,6-61-61,0-1 0,-2 0 0,-1 0 0,0-1 0,-16 27 1,18-38 15,-1 0 1,0 0 0,0-1-1,-1 0 1,0 0 0,0-1-1,-1 0 1,0-1 0,-1 0-1,1 0 1,-2-1 0,-13 7-1,20-11-39,0 0 0,0 0 0,-1-1 0,1 0 0,-1 1 0,1-1 0,-1-1 0,1 1 0,-1-1 0,0 0-1,1 0 1,-1 0 0,0 0 0,1-1 0,-1 0 0,1 0 0,-1 0 0,1 0 0,0-1 0,-1 0 0,1 0 0,0 0 0,0 0-1,0-1 1,0 0 0,1 1 0,-1-2 0,1 1 0,0 0 0,-1 0 0,1-1 0,1 0 0,-4-5 0,1 1-20,0 0-1,1-1 1,0 0 0,1 0 0,0 0 0,0 0 0,1 0 0,0 0 0,1-1 0,0 1 0,0-16 0,2 18-1,-1 0 0,2 0 0,-1 0 0,1 0 0,-1 0 0,2 1 0,-1-1 1,1 1-1,0-1 0,0 1 0,1 0 0,0 0 0,0 1 0,0-1 0,1 1 1,8-8-1,7-2-40,0 0 1,1 2 0,1 0 0,35-15-1,-5 3-8,-6 1 51,68-37 108,-89 46-90,-14 10 11,-1-2-1,0 1 0,-1-1 0,11-9 0,-13 10-28,-6 6 24,1-1 0,-1 0 0,0 0 0,0 1 0,0-1 0,1 0 0,-1 0 0,0 0 0,0-1 0,1-1 0,0 8-19,-1 1 0,0-1 1,0 0-1,0 1 0,-1-1 0,0 1 1,0-1-1,-1 11 0,0 1 61,6 69 577,-5-85-616,0-1 0,0 0-1,0 0 1,0 1 0,0-1-1,1 0 1,-1 0 0,0 1-1,0-1 1,1 0 0,-1 0-1,0 0 1,0 1 0,1-1-1,-1 0 1,0 0 0,0 0-1,1 0 1,-1 0 0,0 0 0,0 0-1,1 0 1,-1 0 0,0 0-1,1 0 1,-1 0 0,0 0-1,1 0 1,-1 0 0,0 0-1,0 0 1,1 0 0,-1 0-1,0 0 1,1 0 0,11-3 288,-6 0-210,0 0 0,0 0 0,0-1 0,-1 1 0,1-1 0,8-9 0,30-32 42,-20 18-98,-5 7-24,-13 12-25,0 1 1,1 0-1,0 0 0,0 1 0,1 0 0,0 0 0,0 1 0,0 0 0,13-6 0,-19 11 4,0-1 0,-1 0 0,1 1 0,0 0 0,0-1 0,0 1 1,0 0-1,0 0 0,0 0 0,0 0 0,0 0 0,0 0 0,0 1 0,0-1 0,-1 1 0,1-1 0,0 1 1,0 0-1,0 0 0,3 1 0,-3 1 0,1-1 0,-1 0 0,0 1 0,0 0 0,1-1 0,-2 1 0,1 0 0,0 0 1,0 0-1,-1 0 0,2 4 0,1 7 24,-1-1 0,0 1 0,0 0 1,0 26-1,-3 5-9,-3 0-1,-1 0 1,-2 0-1,-2-1 1,-2 0-1,-23 61 1,27-87 47,-2 0 0,0 0 0,-2-1 0,-11 18 0,16-28-20,0 0 0,0-1 0,0 0 0,-1 0 0,0 0 1,0 0-1,-1-1 0,1 0 0,-1-1 0,0 1 0,0-1 0,-9 3 0,13-6-20,1 0-1,0-1 0,-1 1 0,1-1 1,0 0-1,-1 1 0,1-1 0,-1 0 1,1 0-1,-1-1 0,1 1 1,0-1-1,-1 1 0,1-1 0,0 0 1,-1 1-1,1-1 0,0 0 1,0-1-1,0 1 0,0 0 0,0-1 1,0 1-1,0-1 0,0 1 0,1-1 1,-1 0-1,1 0 0,-1 0 1,-1-2-1,-1-4 16,-1 0 0,1 0 0,1 0 0,-1 0 0,1-1 0,-3-15 0,-1-9 135,-3-50 0,9 70-119,1 0 0,0-1-1,1 1 1,1 0 0,0 0 0,7-25 0,-6 31-50,0 1-1,1-1 1,0 1 0,0 0-1,0 0 1,1 0 0,-1 1-1,1-1 1,1 1 0,-1 0-1,1 1 1,0-1 0,0 1-1,0 0 1,13-5 0,2 0-31,1 0 1,0 2 0,37-8-1,146-20-524,-116 31-2865,-84 4 2716,0-1 1,0 1-1,0 1 0,0-1 0,0 1 1,0-1-1,0 2 0,0-1 0,0 0 1,0 1-1,-1 0 0,1 0 0,-1 0 1,8 6-1,13 16-5438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11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17 217 7232,'-16'-12'2656,"19"12"-2048,10-8-192,1 8 1632,4-4-1216,5 1 1855,17-2-1535,42 2 576,44-2-1024,3-10 224,6-2-544,31-6-256,10-5-128,-23-1-352,-18 1 192,-4 8-5567,3 12 3135,-12 0-4736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12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65 3072,'-6'-16'21226,"22"18"-20946,-11-1-226,0 0 0,0 0-1,0-1 1,7 0 0,97-13 225,226-14-24,-293 29-83,-8 0-714,-11-3-2774,-24-11-6998,1 12 9746,0-1 358,-1 1 1,1 0-1,0-1 1,0 1-1,-1 0 1,1 0-1,0-1 1,0 1-1,-1 0 0,1 0 1,0 0-1,-1-1 1,1 1-1,0 0 1,-1 0-1,1 0 1,0 0-1,-1 0 0,1 0 1,0-1-1,-1 1 1,1 0-1,0 0 1,-1 0-1,1 0 1,0 0-1,-1 0 0,0 1 1,-15-1-2543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13.0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0 5056,'-27'8'1642,"27"-8"-1569,-1 0 0,1 0 0,-1 0-1,1 0 1,-1 1 0,1-1-1,0 0 1,-1 0 0,1 0 0,-1 1-1,1-1 1,0 0 0,-1 0-1,1 1 1,0-1 0,-1 0 0,1 1-1,0-1 1,-1 0 0,1 1 0,0-1-1,0 0 1,-1 2 0,8 3 3266,13-1-472,103 1 3471,-94-5-5385,232-2 1633,-1 0-7108,-257 2 4070,-2 0-120,1 0-1,0 0 1,0 0-1,-1 0 1,1 0 0,0 0-1,0 0 1,-1 0-1,1 1 1,0-1-1,-1 1 1,1 0 0,0-1-1,-1 1 1,1 0-1,-1 0 1,1 0-1,1 1 1,-2 6-4297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13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39 3328,'-5'-39'11440,"3"166"-6200,-1-4-3798,2 86-426,2 188 837,-1-261-6631,0-180-1814,-3 10 1931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13.8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85 7552,'-13'-28'2448,"12"28"-2419,1-1 1,0 1-1,0 0 0,0 0 1,0-1-1,0 1 1,0 0-1,-1-1 0,1 1 1,0 0-1,0 0 1,0-1-1,0 1 0,0 0 1,0-1-1,0 1 1,0 0-1,0-1 0,0 1 1,1 0-1,-1-1 1,0 1-1,0 0 0,0 0 1,0-1-1,0 1 1,1 0-1,-1-1 0,0 1 1,0 0-1,1-1 1,-1 1-22,3-4 406,1 0 1,0 0-1,0 0 1,1 1-1,-1 0 1,1-1-1,-1 2 0,1-1 1,0 0-1,0 1 1,0 0-1,1 0 0,-1 0 1,0 1-1,1 0 1,5-1-1,5 2-42,0 0-1,0 0 0,0 2 1,0 0-1,0 1 1,26 8-1,-10 0 137,0 1-1,34 19 1,-45-20-219,0 1 1,30 24 0,-42-29-148,-1 1 1,0-1-1,0 1 0,-1 0 0,0 1 0,-1 0 1,0 0-1,6 10 0,-11-16-86,0 0 0,1 1 1,-1-1-1,0 0 0,-1 1 0,1-1 1,0 0-1,-1 1 0,0-1 0,0 1 1,0-1-1,0 1 0,-1-1 0,0 6 1,-1-4-6,0 0 0,0 0 0,0-1 0,0 1 1,-1 0-1,0-1 0,0 0 0,-6 7 0,-4 2-15,0-1 0,-1-1-1,0 0 1,-24 13 0,17-12-216,0 0 0,0-2 1,-39 13-1,47-19-795,-1 0 0,0-1 1,0-1-1,0 0 0,0-1 0,0-1 0,-22-1 0,31 0 370,1 0 0,0 0 0,-1-1 0,1 1 0,0-1 0,0 0 0,0 0 0,0 0 0,0-1 0,0 0 0,1 1 0,-1-1 0,1 0 0,0-1 0,0 1 0,0 0 0,-4-8 0,-25-35-3336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1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135 657 2144,'35'-23'7877,"-34"23"-7771,-1 0 0,0 0 1,0 0-1,0-1 0,0 1 0,0 0 0,0 0 1,1 0-1,-1-1 0,0 1 0,0 0 0,0 0 1,0-1-1,0 1 0,0 0 0,0 0 0,0 0 1,0-1-1,0 1 0,0 0 0,0 0 0,0-1 1,0 1-1,0 0 0,0 0 0,-1 0 0,1-1 1,0 1-1,0 0 0,0 0 0,0 0 0,0-1 0,0 1 1,-1 0-1,1 0 0,0 0 0,0 0 0,0-1 1,0 1-1,-1 0 0,1 0 0,0 0 0,0 0 1,0 0-1,-1 0 0,1 0 0,0-1 0,0 1 1,0 0-1,-1 0 0,1 0 0,0 0 0,0 0 1,-1 0-1,1 0 0,0 0 0,-5 1 260,0-1-1,0 1 0,1-1 1,-1 1-1,0 1 1,1-1-1,-1 1 1,1-1-1,-8 6 0,-1 0 112,-20 18-1,13-9-331,15-13-125,1 1 1,0 0-1,0 0 1,0 0-1,1 0 0,-1 1 1,1 0-1,-3 5 0,5-8 13,0 0 0,-1 0 0,1 1-1,1-1 1,-1 1 0,0-1-1,1 1 1,-1-1 0,1 1-1,-1-1 1,1 1 0,0-1-1,0 1 1,1-1 0,-1 1 0,0-1-1,1 1 1,0-1 0,1 5-1,-2-6-2,1-1 0,-1 1-1,1 0 1,0-1-1,-1 1 1,1-1-1,0 1 1,0-1 0,-1 1-1,1-1 1,0 0-1,0 1 1,-1-1 0,1 0-1,0 1 1,0-1-1,0 0 1,0 0-1,0 0 1,-1 0 0,1 0-1,0 0 1,0 0-1,0 0 1,0 0 0,0 0-1,0-1 1,-1 1-1,1 0 1,0 0-1,1-1 1,33-15-66,-23 10 32,37-17-66,54-33 0,-86 45 31,0-1 0,0-1 1,-2 0-1,0-1 1,0-1-1,17-22 0,-20 20-8,-1-1-1,-1 0 0,12-27 0,17-60-76,-34 92 109,13-36 70,-3-1 0,15-84 0,-28 116 44,-1-1-1,0 0 1,-4-29 0,3 47-101,0 0 1,0 0 0,0 0-1,-1 0 1,1 1 0,0-1-1,0 0 1,-1 0 0,1 0-1,-1 0 1,1 0 0,-1 0-1,1 0 1,-1 1 0,1-1-1,-1 0 1,0 0 0,1 1 0,-1-1-1,0 0 1,0 1 0,1-1-1,-1 1 1,-1-1 0,0 0 0,1 1 0,-1 0 1,1 0-1,-1 0 1,1 0-1,-1 0 0,1 0 1,-1 0-1,1 1 0,-1-1 1,1 1-1,-1-1 1,1 1-1,-2 0 0,-4 3 23,-1 0-1,1 1 0,1 0 0,-10 8 1,7-5-15,1 1 1,1 1-1,-1-1 1,2 1-1,-1 0 0,1 1 1,-8 19-1,1 6 1,-11 40-1,10-28 23,-19 74 362,28-98-314,1 0 0,-2 48 0,6-62-26,1 0 0,0 1-1,1-1 1,0 0-1,0-1 1,1 1 0,1 0-1,-1-1 1,2 1-1,-1-1 1,1 0 0,0-1-1,1 1 1,0-1-1,1 0 1,-1-1 0,2 1-1,-1-1 1,1-1 0,0 1-1,0-2 1,0 1-1,1-1 1,0 0 0,0 0-1,1-1 1,-1-1-1,1 0 1,0 0 0,11 2-1,-15-5-37,0 0-1,0 0 0,0 0 0,0 0 1,1-1-1,-1 0 0,0 0 1,-1-1-1,1 0 0,0 0 1,8-4-1,4-3-98,-1-1-1,20-16 1,-30 21 45,0-2 0,-1 1-1,0-1 1,0 1 0,6-11 0,2-2-76,-10 14 106,-1 0-1,0 0 1,1 0 0,-2 0-1,1 0 1,3-11 0,-5 14-1,-1-1-1,1 1 1,-1-1 0,1 1 0,-1-1 0,0 1 0,0-1 0,0 1 0,0-1 0,-1 1 0,1-1 0,-1 1 0,1-1 0,-1 1 0,0 0-1,0-1 1,0 1 0,-2-3 0,3 5 0,-1-1 0,1 0 0,-1 1 0,1 0 1,-1-1-1,1 1 0,-1-1 0,1 1 0,-1 0 0,1-1 0,-1 1 0,0 0 0,1-1 0,-1 1 0,1 0 0,-1 0 0,0 0 0,1 0 0,-1 0 0,0 0 0,1-1 0,-1 2 0,0-1 0,1 0 0,-1 0 1,0 0-1,1 0 0,-1 0 0,0 0 0,1 1 0,-1-1 0,0 0 0,1 1 0,-1-1 0,1 0 0,-2 1 0,-18 17-214,18-17 231,-5 7 125,0 1 0,0 0 0,1 0 0,0 1 1,0-1-1,-5 16 0,9-19-76,0 1 1,0-1-1,1 0 0,0 1 1,0-1-1,1 1 1,0 0-1,0-1 1,2 11-1,-2-16-32,0 0 0,0 0 0,0 0-1,1 0 1,-1 0 0,0 0 0,1 0-1,-1 0 1,0-1 0,1 1 0,-1 0-1,1 0 1,0 0 0,-1-1 0,1 1 0,0 0-1,-1-1 1,1 1 0,0-1 0,-1 1-1,1-1 1,1 1 0,0 0 25,-1-1 1,1 1-1,-1-1 0,1 0 1,0 0-1,-1 0 1,1 0-1,-1 0 0,1 0 1,0 0-1,2-1 1,3-1 54,0 0 0,0-1 1,0 0-1,8-5 1,21-9-51,61-21 0,-62 26-87,64-12-1,-93 23 25,-1 1-1,0 0 1,1 0 0,-1 0 0,0 1 0,1 0-1,-1 0 1,0 0 0,0 1 0,0 0-1,8 3 1,-12-4 21,-1 0 1,1-1-1,0 1 0,-1 0 0,1 0 0,-1 0 1,1 0-1,-1 0 0,1 0 0,-1 0 0,0 0 1,0 0-1,1 0 0,-1 0 0,0 0 0,0 1 0,0-1 1,0 0-1,0 0 0,0 0 0,0 0 0,-1 0 1,1 2-1,-9 26 248,-21 34 13,29-62-224,11-6 82,-6 2-159,105-61-759,-30 17 627,-74 44 138,1 0 0,-1 0 1,1 1-1,0 0 0,0 0 0,0 0 0,0 1 0,0-1 0,7 1 0,-11 1 52,1 0 0,-1 0 0,0 0 0,1 1 0,-1-1 0,0 1 0,1 0 0,-1-1 0,0 1 0,0 0 0,0 0 0,0 1-1,0-1 1,0 0 0,0 1 0,0-1 0,0 1 0,-1-1 0,1 1 0,-1 0 0,1 0 0,-1 0 0,1 0 0,-1 0 0,0 0 0,0 0 0,1 3 0,1 2 32,-1 0 0,0 0 1,0 0-1,-1 1 0,0-1 0,0 0 1,0 10-1,-1-12-39,1 0 1,-1-1-1,1 1 0,1 0 1,1 6-1,2 5 47,-4-9-32,-1-5 11,2-2-27,-1 0 0,1-1 0,0 1-1,-1 0 1,1 0 0,0-1 0,-1 1 0,1-1-1,1-1 1,10-8-8,0-1 1,-1-1-1,20-23 1,-22 22-88,0 1 0,1 1 1,1 0-1,23-17 0,-19 16 56,-11 8 7,0 1-1,0-1 1,1 1 0,8-5 0,-13 8 5,0-1-1,1 1 1,-1 0 0,1-1 0,-1 1 0,1 0-1,-1 0 1,1-1 0,-1 1 0,0 1 0,1-1 0,-1 0-1,1 0 1,-1 0 0,1 1 0,-1-1 0,0 1-1,1-1 1,-1 1 0,0 0 0,1-1 0,-1 1 0,0 0-1,2 1 1,1 2 24,-1 0 1,0 0-1,1 0 0,-2 0 0,1 0 0,0 1 0,-1 0 1,0-1-1,0 1 0,0 0 0,-1 0 0,1 0 1,-1 0-1,0 0 0,-1 1 0,1-1 0,-1 0 0,0 0 1,0 0-1,-1 0 0,-1 6 0,1-4 9,0 0 0,-1 0 0,0 0 0,0 0 0,-1 0 0,1-1 0,-2 1 0,1-1 0,-1 0 0,0 0 0,0 0 0,0-1 0,-1 1 0,0-1 0,-6 5 0,8-9-48,1 1 0,-1-1 0,0 0 0,0 0 0,0 0 1,0 0-1,0-1 0,0 1 0,0-1 0,0 0 0,0 0 0,0 0 0,0 0 0,0 0 0,0-1 0,-4 0 0,-8-3-182,-27-9-1,38 11 199,-38-17-176,31 15-140,10 3 286,0 0 1,-1 1-1,1-1 1,-1 1-1,1-1 0,-1 1 1,1 0-1,-1 0 1,-1 0-1,3 0 36,0 0-1,-1 0 1,1 0 0,0 0-1,0 0 1,0 0 0,0 0-1,0 0 1,0 0-1,0 0 1,-1 0 0,1 0-1,0 0 1,0 0 0,0 0-1,0 0 1,0 0 0,0 0-1,0 1 1,0-1-1,0 0 1,0 0 0,0 0-1,0 0 1,0 0 0,-1 0-1,1 0 1,0 0-1,0 1 1,0-1 0,0 0-1,0 0 1,0 0 0,0 0-1,0 0 1,0 0 0,0 0-1,0 0 1,0 1-1,0-1 1,0 0 0,0 0-1,0 0 1,1 0 0,-1 0-1,0 0 1,0 0-1,0 1 1,0-1 0,0 0-1,5 9 199,10 9 296,-12-15-442,0 0 0,0-1 1,1 0-1,-1 0 0,1 0 1,-1 0-1,1 0 0,0-1 1,-1 0-1,1 0 0,0 0 1,0 0-1,0 0 0,8-1 1,-3 0 24,1-1 0,0 0 0,0-1 0,0 0 1,10-4-1,148-51 30,-82 27-206,-58 19 106,47-26 0,-70 34 15,0 0-1,-1 0 1,1 0 0,-1-1-1,0 1 1,0-1-1,0 0 1,3-4-1,-1 3-159,-6 5 132,1 0 0,-1 0 0,0 0 0,0 0 0,0 0 0,0 0 0,1 0 1,-1 0-1,0 0 0,0 0 0,0 0 0,0 0 0,1 0 0,-1-1 0,0 1 0,0 0 0,0 0 0,0 0 0,0 0 1,0 0-1,0 0 0,0-1 0,1 1 0,-1 0 0,0 0 0,0 0 0,0 0 0,0 0 0,0-1 0,0 1 0,0 0 1,0 0-1,0 0 0,0-1 0,-1 8 16,1-1 0,-2 1 1,1-1-1,-1 1 0,-2 6 1,-5 20 26,9-32-35,-1 3 7,0 1 1,0 0-1,0-1 1,1 1-1,0-1 1,0 1-1,0 0 1,0-1-1,1 1 1,0 0-1,0-1 1,0 1-1,4 7 1,-4-9 1,0 0 1,1-1 0,0 1-1,0 0 1,0-1 0,0 0-1,3 4 1,-4-5-8,0-1 1,0 1-1,1-1 0,-1 0 1,0 1-1,0-1 0,0 0 1,0 0-1,0 1 0,0-1 1,0 0-1,0 0 0,1 0 1,-1-1-1,0 1 0,0 0 1,0 0-1,0 0 0,0-1 1,0 1-1,0-1 0,0 1 1,0-1-1,2 0 0,2-3-14,1 1 0,-1-1-1,0 0 1,0-1-1,7-7 1,8-7-41,1 2-56,-2 0 1,0-2 0,0 0-1,-2-1 1,-1 0 0,0-2-1,14-27 1,52-138-194,-15-9 291,-60 176 0,0-1-19,0 0-1,-2-1 1,0 1-1,-2-1 1,2-29-1,-5 50 22,1 1 0,-1-1 0,0 1 0,0-1 0,0 1-1,0-1 1,0 1 0,0-1 0,0 1 0,0-1 0,0 1 0,0-1 0,0 1-1,-1-1 1,1 1 0,0-1 0,0 1 0,0-1 0,-1 1 0,1-1 0,0 1 0,0 0-1,-1-1 1,1 1 0,-1-1 0,1 1 0,0 0 0,-1-1 0,1 1 0,-1 0-1,1 0 1,0-1 0,-1 1 0,1 0 0,-1 0 0,1-1 0,-1 1 0,1 0 0,-1 0-1,1 0 1,-1 0 0,1 0 0,-1 0 0,1 0 0,-1 0 0,1 0 0,-1 0-1,0 0 1,1 0 0,-1 0 0,1 1 0,0-1 0,-1 0 0,1 0 0,-2 1-1,-2 1-36,1 0 0,-1 0 0,1 1 0,-1-1-1,1 1 1,-3 3 0,-3 4 67,0 0 0,2 1 0,-1 0 0,1 0 0,1 1 0,-9 21 0,-24 80-25,31-86-54,-20 73 127,-20 124 0,40-128 120,8-93-180,0 0 0,0 0 0,1 1 0,-1-1-1,1 0 1,0 0 0,0 0 0,0 0 0,0 0 0,0 0 0,0 0 0,1-1 0,3 6 0,-3-5-9,-1-2 0,0 0 0,0-1 0,0 1-1,0-1 1,0 1 0,0-1-1,0 1 1,0-1 0,0 0-1,1 1 1,-1-1 0,0 0-1,0 0 1,0 0 0,0 0-1,1 0 1,-1 0 0,0 0-1,2-1 1,1 1 29,6-1-58,0-1 0,0 0 0,0 0 0,0-1 0,0 0 0,-1-1 0,0 0 0,0-1 0,10-6 0,-1 2 6,19-8 1,5-5 56,-36 18 9,0 0 1,1 1-1,-1 0 1,1 0-1,0 0 1,0 1-1,0-1 1,0 2-1,12-3 0,-17 5-38,-1-1 0,1 0-1,-1 0 1,1 1 0,-1-1-1,1 1 1,-1-1 0,1 1-1,-1 0 1,1 0-1,-1 0 1,0-1 0,0 1-1,1 0 1,-1 0 0,0 1-1,0-1 1,0 0 0,0 0-1,0 1 1,0-1-1,-1 0 1,1 1 0,0-1-1,-1 0 1,2 3 0,0 3 26,0-1 1,-1 1-1,1-1 1,0 13-1,4 19 266,-4-28-181,0 1 0,1 18-1,5 21-6,-7-50-94,-1 0-1,1 0 0,0 0 1,-1 0-1,1 0 1,-1 0-1,1-1 0,0 1 1,-1 0-1,1 0 1,-1-1-1,1 1 1,-1 0-1,2-1 0,2-4-56,1 0 0,-1-1-1,0 1 1,-1-1 0,1 0-1,4-11 1,1 0-11,2-3-51,2 1-1,15-18 1,-22 29 85,2 6 48,-7 3-21,-1-1 1,1 1-1,-1 0 0,1 0 1,-1-1-1,0 1 0,1 0 1,-1 0-1,0 0 0,1 0 0,-1 0 1,0 0-1,0-1 0,0 1 1,0 0-1,0 0 0,0 0 1,0 0-1,0 0 0,-1 1 1,1 2 11,-2 40-5,-3 0-1,-2 0 1,-14 49-1,20-88-17,-5 23 5,-2-1 0,-1 0 1,-1 0-1,-1-1 0,-2 0 1,0-1-1,-2 0 0,0-1 1,-2-1-1,-1-1 0,0 0 1,-2-1-1,0-1 0,-33 23 1,42-34 9,-28 18-77,36-25 36,0-1 1,0 1-1,0 0 0,-1-1 0,1 0 1,-1 0-1,1 0 0,-1 0 1,-5 0-1,8-1 27,1 0 0,0 0-1,0 0 1,-1 0 0,1 0 0,0 1 0,-1-1 0,1 0 0,0 0 0,-1 0 0,1 0 0,0-1-1,-1 1 1,1 0 0,0 0 0,-1 0 0,1 0 0,0 0 0,-1 0 0,1 0 0,0-1 0,0 1-1,-1 0 1,1 0 0,0 0 0,0-1 0,-1 1 0,1 0 0,0 0 0,0-1 0,-1 1-1,1 0 1,0 0 0,0-1 0,0 1 0,0 0 0,0-1 0,-1 1 0,1 0 0,0-1 0,0 1-1,0 0 1,0-1 0,0 1 0,0 0 0,0-1 0,0 1 0,0 0 0,0 0 0,0-1 0,0 1-1,1 0 1,-1-1 0,0 1 0,0 0 0,0-1 0,0 1 0,0 0 0,1 0 0,-1-1-1,0 1 1,0 0 0,1-1 0,16-18-112,8 0-195,42-25-1,-40 28 22,45-37-1,-47 30-525,-1-1-1,-1 0 0,20-30 1,-32 38-798,0 0 0,11-26 0,-17 30-228,0 0 0,-1 0 0,0 0 0,2-20 0,-5 29 1270,0 0-1,-1-1 1,0 1-1,0 0 0,0-1 1,0 1-1,0-1 1,-1 1-1,1 0 0,-1-1 1,0 1-1,0 0 1,-2-4-1,1 4 286,0 1 1,-1 0-1,1-1 0,-1 1 1,-5-4-1,8 6 276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1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41 188 8544,'-8'-3'868,"5"2"-583,0 0 0,1 0 1,-1 0-1,1-1 0,0 1 0,-1-1 0,1 1 1,0-1-1,0 0 0,0 0 0,0 0 0,-3-3 1,5 4-196,0 0 0,0 1 0,0-1 1,0 1-1,0-1 0,0 1 1,1-1-1,-1 1 0,0-1 0,0 1 1,0-1-1,1 1 0,-1-1 1,0 1-1,1-1 0,-1 1 0,0 0 1,1-1-1,-1 1 0,0-1 1,1 1-1,-1 0 0,1-1 0,-1 1 1,2-1-1,15-10 1119,-14 9-798,26-14 193,0 0-1,2 3 0,-1 0 1,2 2-1,62-14 0,164-11-1844,-251 36 1179,91-5-2554,-88 5 1727,0 1 0,-1 0-1,1 1 1,0 0 0,-1 0 0,1 1 0,14 6-1,-20-7 340,0 0 0,-1 1-1,1-1 1,5 5-1,3 10-3267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1.7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19 105 6656,'-19'-17'2464,"38"9"-1920,26-12-160,-14 12-1184,24-4 352,-2 0-2720,2-4 1760,-7 4-1056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2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52 5632,'-3'-5'10748,"3"4"-10457,8-1 4063,18 1-4440,-18 1 1301,348-26 1324,-257 22-2395,49-1-22,-124 3 186,-9 0-1184,-5 1-2593,-26-2-4739,5 4 6166,-1 1-1046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2.9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0 175 4320,'0'3'19207,"9"-6"-20948,35-19 4566,20-8-2050,19 1-699,1 4-1,1 4 1,0 4 0,130-10 0,-101 23-1468,-107 4 784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4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370 114 1472,'4'-64'6912,"-4"62"-6732,0 0-1,0 0 1,1 0 0,-1 0 0,1 1 0,0-1 0,0 0 0,0 0-1,-1 1 1,3-3 0,-2 2 361,0 1 0,0-1 0,0 0 1,0 0-1,0 0 0,-1 0 0,1 0 0,0 0 0,-1-1 0,1-2 0,-1 5-490,0 0-1,0 0 0,0 0 1,0 0-1,0 0 0,0 0 1,0 0-1,0-1 1,0 1-1,0 0 0,0 0 1,0 0-1,0 0 1,0 0-1,0 0 0,0 0 1,0 0-1,0 0 0,1 0 1,-1-1-1,0 1 1,0 0-1,0 0 0,0 0 1,0 0-1,0 0 1,0 0-1,0 0 0,0 0 1,1 0-1,-1 0 0,0 0 1,0 0-1,0 0 1,0 0-1,0 0 0,0 0 1,0 0-1,1 0 1,-1 0-1,0 0 0,0 0 1,0 0-1,0 1-2,1-1 1,-1 1-1,0-1 0,0 1 1,0-1-1,1 1 0,-1-1 1,0 1-1,0-1 0,0 1 0,0-1 1,0 1-1,0-1 0,0 1 1,0 0-1,0-1 0,0 1 1,0-1-1,-1 1 0,1-1 0,0 1 1,0 0-1,-6 23 293,4-12-258,-1-1-1,0 0 1,-6 13 0,-1 1 85,-2 0-1,-2-1 1,0 0 0,-1-1-1,-1-1 1,-20 21-1,-41 31 16,65-64-81,0 0 0,-1-1 0,0-1 0,-26 12 1,36-18-39,0-1 0,0 0 0,0 0 0,-1 0 0,1-1 1,0 1-1,-5 0 0,6-1-45,1-1 0,-1 1 0,1 0-1,-1-1 1,1 1 0,-1-1 0,1 1 0,0-1 0,-1 1 0,1-1 0,0 0-1,-1 0 1,1 0 0,0 0 0,0 0 0,0 0 0,0 0 0,0 0-1,-1-2 1,-3-3-59,1-1-1,1 0 1,-1 0-1,1 0 1,1-1-1,-1 1 1,1-1 0,0 1-1,1-1 1,0 0-1,0 1 1,1-1-1,-1 0 1,2 0-1,-1 0 1,3-10-1,-3 15 37,1 1 0,-1-1 0,1 1-1,0-1 1,0 1 0,-1-1 0,1 1 0,1 0-1,-1 0 1,0-1 0,1 1 0,-1 0 0,1 0-1,-1 0 1,1 1 0,0-1 0,0 0 0,4-2-1,-3 2 47,-1 1 0,1 0 1,0 0-1,0 0 0,0 1 0,0-1 0,-1 1 0,1-1 0,0 1 0,0 0 0,0 0 0,0 0 0,0 1 0,0-1 0,0 1 0,0-1 1,4 3-1,12 4 349,34 19 0,-1-1 149,-23-13-364,43 20 293,136 39 1,-198-69-650,-1 0 1,1-1 0,11 1-1,-17-2-279,1 0 1,-1 0-1,0-1 0,0 1 0,1-1 0,-1 0 0,0 0 0,0-1 0,5-2 0,6-4-1365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3.6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4 980 3968,'-4'2'12625,"4"-6"-11421,0-11-634,1 1 1,0-1 0,1 1-1,1 0 1,3-14 0,23-50 464,47-94 1,-58 135-937,5-13 64,3 2 0,1 1 0,3 2 0,2 0 1,1 2-1,42-40 0,64-50 247,-127 122-351,0 1 0,0 0-1,1 1 1,0 1 0,1 0 0,0 0-1,0 1 1,28-9 0,-32 14 24,-1-1 0,1 2 0,-1-1 0,1 1 0,0 1 0,-1 0 0,1 0 0,0 1 0,-1 0-1,1 1 1,-1 0 0,1 0 0,-1 1 0,0 0 0,12 6 0,-11-4 60,-1 0 0,0 0 0,0 1 0,0 0-1,10 10 1,-17-14-121,-1-1-1,1 1 0,0 0 1,-1 0-1,0-1 1,1 1-1,-1 0 0,0 0 1,0 0-1,0 1 1,0-1-1,-1 0 0,1 0 1,0 0-1,-1 1 0,0-1 1,1 0-1,-1 0 1,0 1-1,0-1 0,0 0 1,0 1-1,-1-1 0,1 0 1,-1 0-1,1 1 1,-1-1-1,0 0 0,0 0 1,-2 4-1,-1 0 18,0-1 1,0 0-1,-1 1 0,0-1 0,0-1 1,0 1-1,-1-1 0,1 0 1,-1 0-1,-6 3 0,-5 2 62,0-2 1,-27 9-1,35-13-276,-1-1-1,0 0 1,0-1 0,0 0-1,0-1 1,-18-1-1,-59-12-2136,73 11 1970,-22-6-1462,15 3-1646,0 1-1,0 1 1,-36 0 0,29 6-2022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3 2720,'10'-2'8335,"8"3"5343,-13 0-12523,-2-1-3748,-2 0 2972,12 13 250,-3-1-513,0 1 1,-1 1-1,12 24 0,16 48 54,-32-73-175,15 45 140,21 104 0,-18-64-11,-16-70-82,21 93 354,-23-93-238,-1 0 0,1 39 0,-5-65-154,0 2 63,0 1 0,-1 0 0,1-1 0,-1 1 1,-1 6-1,1-10-31,1 1-1,-1-1 1,1 0 0,-1 1-1,0-1 1,0 0-1,0 0 1,1 0 0,-1 1-1,0-1 1,-1 0 0,1 0-1,0-1 1,0 1 0,0 0-1,0 0 1,-1 0 0,1-1-1,0 1 1,-1-1 0,1 1-1,-3 0 1,-13 2 132,1-2 1,-1 1-1,-28-3 0,11 1-4,-268 0-889,291-1-969,-1 1 0,-15-4 0,24 4 815,0-1-1,0 0 1,0 0 0,0 0-1,1 0 1,-1 0-1,-3-3 1,-1-1-1686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3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20 102 3904,'-11'-7'10502,"8"10"-9282,-3-2 2833,14-1-309,8 2-3147,-1-2-1,1 0 0,0 0 0,0-2 1,29-6-1,-13 3-185,43-6 185,420-58 435,-482 67-1060,-6 1-26,0 0-1,0 0 1,0 1 0,0 0 0,0 0 0,0 0-1,0 1 1,0 0 0,7 2 0,-13-2-104,0-1 1,0 1-1,0 0 0,0-1 1,0 1-1,0 0 1,0 0-1,0 0 0,-1 0 1,1 0-1,0 0 1,-1 0-1,1 0 0,-1 0 1,1 0-1,-1 0 1,1 0-1,-1 0 0,0 0 1,1 1-1,-1-1 1,0 0-1,0 0 0,0 0 1,0 3-1,0-1-1313,-1 0-1,1 0 1,-1 0-1,1 0 1,-1 0 0,0 0-1,0 0 1,-3 5-1,0 0-2217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4.8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487 16 4224,'0'-1'85,"0"1"-1,-1-1 1,1 1 0,0-1 0,0 1 0,0-1-1,0 1 1,1 0 0,-1-1 0,0 1 0,0-1-1,8-8 8264,-12 29-4978,-7 8-1814,-25 41 0,20-39-1041,9-18-278,0-1 1,-1 0-1,0 0 0,-19 19 1,-45 32 433,49-44-423,1 1 1,-33 37-1,30-21-26,1 0 1,1 2-1,2 0 0,2 2 1,2 0-1,-15 49 1,21-54-47,-11 61 1,20-85-139,1 1-1,0-1 1,1 1 0,0 0 0,0-1-1,1 1 1,1-1 0,0 1-1,0-1 1,5 14 0,-3-17 40,-1 0 0,1 0 0,1-1 0,-1 1 0,1-1 0,0 0 0,0-1 0,1 1-1,0-1 1,12 9 0,4 0-62,46 21 0,-17-10 50,-1-1-1389,-50-24 989,1 0 0,-1 0-1,1 1 1,-1-1 0,1 0 0,-1 0 0,1 0 0,-1 0 0,1 0-1,-1 0 1,1 0 0,-1 0 0,1 0 0,-1 0 0,1 0-1,-1 0 1,1 0 0,-1 0 0,1 0 0,-1 0 0,1 0 0,-1-1-1,1 1 1,-1 0 0,1 0 0,-1-1 0,1 1 0,-1 0-1,0-1 1,1 1 0,0-1-334,-1 1 334,0-1 0,1 1-1,-1-1 1,0 0 0,7-5-4301,0 2 1206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7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0 541 2656,'2'1'7442,"9"0"-2208,18 0-2945,-11-3-1691,1-2-1,-1 0 1,0-1 0,0 0-1,32-16 1,-41 17-527,-1-1-1,0 0 1,0 0 0,0-1-1,-1 0 1,0 0 0,0-1 0,0 0-1,-1 0 1,0 0 0,0-1-1,-1 0 1,7-14 0,-5 4 166,-1 0 0,-1-1 1,0 0-1,-2 0 0,0 0 1,-1 0-1,-1-27 0,-1 38-179,1 0 0,3-14 0,1-13 227,-5 30-258,1 1 0,-1-1 0,1 0 0,0 1 0,0-1 0,0 0 0,1 1 0,0-1 0,0 1 0,0 0 0,0 0 0,1 0 0,2-4-1,1 1-4,0 1-1,-1 0 1,2 0-1,-1 0 1,1 1-1,9-6 1,-3 3-30,-8 3-2,1 1 0,1 0 0,-1 1 0,1-1 0,8-2 0,-13 5 12,-1 1 0,1 0 0,-1-1 1,1 1-1,-1 0 0,1 0 0,0 0 0,-1 0 1,1 0-1,-1 0 0,1 0 0,0 1 0,-1-1 1,1 1-1,-1-1 0,1 1 0,-1-1 0,1 1 1,-1 0-1,0 0 0,1 0 0,-1 0 0,0 0 1,0 0-1,1 0 0,-1 0 0,0 0 0,0 0 1,0 1-1,0 0 0,3 4 9,-2-1 1,1 1-1,-1 0 0,0-1 1,0 1-1,0 0 1,-1 0-1,0 0 0,0 0 1,0 8-1,-1 11 198,-4 30 1,2-23 105,-2 19 26,-2 70 407,6-105-592,1 0 1,1 0-1,1 0 0,0-1 0,7 24 0,-8-35-97,0 0 1,0 1-1,1-1 0,-1 0 0,1 0 0,0-1 1,0 1-1,0 0 0,0-1 0,1 0 1,-1 0-1,1 0 0,0 0 0,0 0 1,0-1-1,0 0 0,1 0 0,-1 0 0,0 0 1,1-1-1,-1 0 0,1 0 0,0 0 1,-1 0-1,9 0 0,-3-1-232,0 0 1,-1 0-1,1-1 0,0-1 1,10-2-1,-10 2-1172,0-1-1,-1-1 0,1 0 1,12-6-1,-11 3-2670,2 2 1297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8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135 27 3552,'2'-2'276,"1"1"0,0-1 0,-1 0 0,0 0 0,1 0 0,-1 0 0,3-4 0,-4 5 41,0 1 0,0-1-1,0 0 1,0 1 0,0-1 0,0 0 0,1 1 0,-1-1 0,0 1 0,0 0 0,1-1 0,-1 1-1,0 0 1,0 0 0,3 0 0,-4 0-164,1 0-1,-1-1 0,0 1 1,1 0-1,-1 0 1,1 0-1,-1 0 1,0 0-1,1 0 1,-1 0-1,0 0 1,1 1-1,-1-1 0,1 0 1,-1 0-1,0 0 1,1 0-1,-1 0 1,0 1-1,1-1 1,-1 0-1,0 0 1,0 0-1,1 1 0,-1-1 1,0 0-1,1 1 1,-1-1-1,0 0 1,0 1-1,0-1 1,1 0-1,-1 1 0,0-1 1,0 0-1,0 1 1,0-1-1,0 0 1,0 1-1,0-1 1,0 0-1,0 1 1,0-1-1,0 1 0,0-1 1,0 0-1,0 1 1,0-1-1,0 1 1,-3 5 919,1 0 0,-1 0 0,-7 9 0,-28 29 589,36-41-1504,-10 10-378,-54 58 1286,43-48-3653,1 0-3534,14-11-3659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8.6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24 6880,'-15'-23'6010,"27"45"131,-9-17-5775,1 0 0,-1 0 0,-1 1 1,1-1-1,-1 1 0,0-1 0,0 1 0,-1 0 1,1 0-1,-1 0 0,-1 0 0,1 0 0,-1 0 1,0 0-1,-1 6 0,-1 4-287,-2 1 1,0-1 0,0 1-1,-2-1 1,0-1-1,-1 1 1,0-1-1,-1 0 1,-1-1-1,0 0 1,-13 14 0,20-25-378,0-1 1,-1 1-1,0-1 1,1 1 0,-1-1-1,0 0 1,0 0 0,-1 0-1,1-1 1,0 1-1,0-1 1,-1 0 0,1 0-1,-1 0 1,1 0 0,-1 0-1,1-1 1,-1 1 0,0-1-1,1 0 1,-1-1-1,0 1 1,1 0 0,-1-1-1,1 0 1,-1 0 0,1 0-1,-4-2 1,-16-12-2236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9.4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7 3648,'1'-7'7249,"1"18"1206,-1 6-2922,0-5-7053,-4-1 1800,0 0 1,0 0-1,-1 0 1,-1-1 0,0 0-1,-9 15 1,6-11-72,0 1 0,-8 22 1,-54 196 926,61-206-1072,-10 65 25,15-68-45,3-19 13,0 1 0,1 0 0,0-1 1,0 1-1,0 0 0,0-1 0,1 1 0,0 0 0,3 10 1,-3-14-20,0 0 1,0 0 0,0 0 0,0 0 0,0 0-1,0 0 1,0-1 0,1 1 0,-1 0 0,1-1 0,-1 1-1,1-1 1,0 0 0,0 1 0,0-1 0,-1 0-1,1 0 1,0 0 0,0 0 0,0-1 0,0 1 0,1 0-1,-1-1 1,0 1 0,0-1 0,0 0 0,4 0-1,24-2 22,-1 0-1,35-9 0,6-1-450,20 0-4569,-90 12 4558,1 0 0,0 0 0,0 0 1,0 0-1,0 0 0,-1-1 0,1 1 0,0 0 0,0 0 0,0-1 0,-1 1 0,1 0 0,0-1 0,0 1 0,-1-1 0,2 0 0,-3 1 8,1-1 0,-1 1 0,0-1-1,0 1 1,1 0 0,-1-1 0,0 1 0,0 0-1,1 0 1,-1 0 0,0-1 0,0 1-1,0 0 1,-1 0 0,-12 0-2795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29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37 197 6400,'-12'-10'1101,"9"8"-797,0 0 1,0-1-1,1 1 0,-1-1 1,0 0-1,1 0 0,-3-4 1,5 6-150,-1 1 0,1-1 0,0 1 1,0-1-1,0 1 0,0-1 0,0 1 1,0-1-1,0 1 0,0-1 0,0 1 1,0-1-1,0 1 0,1-1 0,-1 1 1,0-1-1,0 1 0,0 0 0,1-1 1,-1 1-1,0-1 0,0 1 0,1-1 1,-1 1-1,0 0 0,1-1 0,-1 1 1,1-1-1,14-8 1961,-10 6-1497,4-1 103,1 0 0,0 0 0,1 1 0,-1 1 1,0 0-1,1 0 0,15 0 0,16-4 535,120-23 1516,104-16-2341,-249 42-1186,32-10-1,-10-2-6658,-30 13 5083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30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0 4320,'-4'2'17631,"3"-1"-16633,1 7-92,3-5-844,-1 0 0,0-1-1,1 0 1,-1 1 0,1-1 0,-1 0-1,5 2 1,6 5 74,40 32 51,14 12-97,-39-28-18,45 52 1,-60-61-70,-1 1 0,-1 0 1,-1 1-1,0 0 1,8 22-1,-1 10 20,-2 1-1,-2 0 0,-3 1 1,6 75-1,-15-91 137,-1 0 0,-1 0 1,-2 0-1,-2 0 0,-1-1 0,-2 0 0,-23 62 0,12-47 24,-3 0 0,-3-2-1,-1-1 1,-49 67 0,60-94-569,0 0 1,-1-1-1,-1-1 1,-1 0-1,0-1 1,-28 19-1,41-33-352,1-1 1,-1 1-1,1-1 0,-1 0 0,0 0 1,0 0-1,0-1 0,-6 2 0,10-3 544,0 0-1,0 0 1,1 0-1,-1 0 1,0 0-1,1 0 1,-1 0-1,0 0 1,0 0-1,1 0 1,-1 0-1,0 0 1,1-1-1,-1 1 0,0 0 1,1 0-1,-1-1 1,0 1-1,1 0 1,-2-2-1,-11-18-7271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4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16 397 2496,'0'0'42,"-1"0"0,1 0 1,0-1-1,-1 1 0,1 0 1,-1 0-1,1 0 0,0-1 0,-1 1 1,-11 6 9804,18-5-7298,10-2-1070,2-4-1159,0 0 1,0-2-1,-1 0 0,28-16 1,-7 4-120,-18 8-132,0-1 0,-1-1 1,-1-1-1,0 0 0,-1-1 1,26-31-1,-24 22-29,30-47 0,-45 63 29,0-1-1,6-18 1,1-2 45,-10 28-102,8-21 83,-9 21-90,0 1 0,0-1 0,0 1 0,1-1 0,-1 1 1,0-1-1,0 0 0,0 1 0,0-1 0,0 1 1,0-1-1,0 1 0,0-1 0,0 0 0,0 1 0,0-1 1,0 1-1,-1-1 0,1 1 0,0-1 0,0 1 1,0-1-1,-1 1 0,1-1 0,0 1 0,-1-1 0,1 1 1,0-1-1,-1 1 0,1 0 0,-1-1 0,1 1 1,-1-1-1,0 1-8,1 0 0,-1 0 0,1 0 0,0 0-1,-1 0 1,1 0 0,-1 0 0,1 0 0,-1 0 0,1 0 0,-1 0 0,1 0 0,-1 0 0,1 0 0,-1 0 0,1 0 0,-1 1 0,1-1 0,0 0 0,-1 0 0,1 0 0,-1 1-1,1-1 1,0 0 0,-1 1 0,1-1 0,0 0 0,-1 1 0,-6 14-134,5-11 123,-6 15 56,2 1 1,0 1 0,0-1-1,2 1 1,1 0 0,-1 35-1,4-44 9,1 1-1,1 0 1,0-1-1,1 0 0,0 1 1,1-1-1,0 0 0,12 21 1,-15-30-20,1 0 0,0-1 1,0 1-1,0 0 0,0 0 0,0-1 1,0 1-1,1-1 0,-1 0 1,1 0-1,0 0 0,-1 0 0,1 0 1,0-1-1,0 1 0,0-1 1,1 1-1,-1-1 0,0 0 0,0-1 1,1 1-1,-1-1 0,6 1 1,-5-1 6,0-1 1,0 1 0,-1-1-1,1 0 1,0 0-1,0 0 1,-1-1 0,1 1-1,-1-1 1,1 0 0,-1 0-1,0 0 1,0-1 0,0 1-1,0-1 1,0 1 0,0-1-1,-1 0 1,1 0 0,2-6-1,3-4 28,-1 0-1,-1 0 1,0-1-1,5-21 1,11-60-111,-17 62-33,-2 18-42,-1-1 0,2 1 0,0-1 1,7-16-1,-10 30 103,0 1 0,-1 0 0,1-1 0,0 1 0,0 0 0,0 0 0,0-1 0,0 1 0,1-1 0,-2 2 15,1-1 0,-1 1 0,0 0 1,1 0-1,-1 0 0,0 0 0,1-1 0,-1 1 0,1 0 0,-1 0 0,0 0 0,1 0 0,-1 0 0,0 0 0,1 0 0,-1 0 0,1 0 0,-1 0 0,0 0 0,1 0 0,-1 0 0,1 0 0,0 1 0,0 0 14,1 1 0,0-1 0,0 1 0,-1 0 0,1-1 0,-1 1 0,1 0 0,-1 0 0,0 0-1,2 4 1,8 16 103,-1 1 0,0 0-1,-2 0 1,-1 1 0,6 35-1,-12-55-82,-1 1 1,1-1-1,-1 1 0,0-1 0,0 0 0,-1 1 0,1-1 0,-1 0 1,0 1-1,0-1 0,0 0 0,-3 6 0,3-8 2,0 0 0,-1 0 0,1 0 0,-1 0 0,1 0 0,-1-1 1,1 1-1,-1 0 0,0-1 0,0 1 0,0-1 0,0 0 0,0 1 0,0-1 0,0 0 0,-1 0 0,1 0 0,0-1 0,-1 1 0,1-1 0,0 1 0,-1-1 1,1 0-1,-5 0 0,2 0-21,0-1 1,0 1 0,0-2 0,-5-1 0,8 3-31,1 0 0,0 0 0,0-1-1,0 1 1,0-1 0,-1 1 0,1-1 0,0 1 0,0-1 0,0 1 0,0-1 0,0 0 0,0 0 0,1 0 0,-1 1 0,0-1 0,0 0 0,0 0 0,1 0 0,-1 0 0,1 0-1,-1-1 1,1 1 0,-1-2 0,1 3 8,0-1-1,0 0 1,0 1 0,0-1-1,0 0 1,1 1-1,-1-1 1,0 1 0,1-1-1,-1 0 1,0 1-1,1-1 1,-1 1-1,0-1 1,1 1 0,-1-1-1,1 1 1,-1-1-1,1 1 1,0 0-1,-1-1 1,1 1 0,-1 0-1,1-1 1,0 1-1,-1 0 1,2-1 0,23-3 77,-18 3-59,56-6-482,1 2 0,116 7 0,-177-2-49,0 0 0,0 1 0,-1-1 0,1 1-1,0 0 1,-1-1 0,1 1 0,0 1 0,-1-1 0,1 0 0,-1 1 0,4 2 0,-3-2-632,9 4-1411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35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13 138 4576,'-1'-1'212,"-1"0"1,1 0 0,0 0-1,0 0 1,0 0-1,0-1 1,-3-19 17776,29 16-17296,-1-1-288,163-20 664,114-17-452,-90 15-191,-152 28-580,-58 0 36,-42 25-18185,32-16 15119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8:35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66 3648,'-15'-10'19282,"24"11"-16220,-3-1-4292,54-8 2084,35-3-348,-37 7-335,311-21 724,-357 24-929,18-2-31,0 2 0,33 2 0,-22 0-2127,-67-6-18799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5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1096 3488,'3'3'8119,"-1"-3"-8116,0 0 343,0 0-1,-1-1 1,1 1-1,0-1 1,-1 1-1,1-1 0,-1 0 1,1 0-1,-1 0 1,1 1-1,-1-2 1,1 1-1,-1 0 1,0 0-1,0 0 1,0 0-1,1-1 0,-1 1 1,0-1-1,-1 1 1,1-1-1,1-1 1,3-7-51,-1-1 0,5-14 0,-5 13 277,41-129 967,4-13-582,-26 83-590,-4 0 1,13-93 0,-7 32-47,-17 87-242,-3 19-21,0 1-1,15-43 0,-18 61-31,1 0 0,0 0-1,1 1 1,0 0-1,0-1 1,0 1-1,0 1 1,1-1-1,0 1 1,0-1-1,1 2 1,0-1-1,-1 0 1,11-4-1,-6 4 3,1 0 1,-1 1-1,1 1 0,0 0 0,0 0 0,1 1 0,-1 1 0,0 0 1,1 0-1,-1 1 0,0 0 0,1 1 0,-1 1 0,0 0 1,0 0-1,0 1 0,0 0 0,0 1 0,0 0 0,-1 1 1,0 0-1,0 1 0,0 0 0,9 8 0,-14-9 26,-1-1-1,1 1 1,-1 0 0,0 1-1,0-1 1,-1 1-1,0-1 1,0 1 0,0 0-1,-1 0 1,0 0-1,0 1 1,0-1 0,-1 1-1,0-1 1,0 1-1,-1-1 1,1 1 0,-2 7-1,0-6 5,1-1-1,-2 1 0,1-1 1,-1 0-1,0 1 1,-1-1-1,1 0 1,-2-1-1,1 1 0,-1 0 1,0-1-1,0 0 1,0 0-1,-1 0 0,0 0 1,-8 6-1,8-7-49,-2 0 0,1-1 0,0 1 0,-1-1-1,0 0 1,0-1 0,0 0 0,0 0 0,0-1 0,-1 1-1,1-1 1,-1-1 0,0 0 0,1 0 0,-1 0 0,-14-2-1,9-1-249,0-1-1,0 0 0,1-1 0,-1 0 0,1-1 0,-14-7 1,2-2-2143,-45-33 0,48 29-676,4 0 970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6.8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4736,'2'-1'9832,"5"0"-4449,39 0-2161,-33 0-2607,22-3 1,-22 1-360,25 0 1,284-7 857,-5 2-773,-243 8-303,-3 3 820,-52-3-2876,-6 1-4065,-24 0 1086,-3 6 1579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8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 2240,'0'0'211,"0"-1"0,0 1 0,0-1-1,1 1 1,-1-1 0,0 1 0,0-1 0,0 1 0,1-1 0,-1 1-1,0-1 1,1 1 0,-1-1 0,0 1 0,1-1 0,-1 1 0,1 0-1,-1-1 1,1 1 0,-1 0 0,1-1 0,-1 1 0,1 0 0,-1-1-1,1 1 1,-1 0 0,1 0 0,-1 0 0,1 0 0,0 0 0,-1 0-1,1 0 1,-1 0 0,1 0 0,-1 0 0,1 0 0,0 0 0,1 0 212,-1 0 0,0 0 0,1-1 0,-1 1 0,0 0 0,0 0 0,1-1 0,-1 1 0,0-1 0,0 1 0,0-1 0,1 0 0,0-1 1,-2 2-267,1 0 1,-1-1-1,0 1 1,1-1-1,-1 1 1,1-1 0,-1 1-1,1 0 1,-1-1-1,0 1 1,1 0-1,-1-1 1,1 1 0,0 0-1,-1 0 1,1 0-1,-1-1 1,1 1-1,-1 0 1,1 0 0,-1 0-1,1 0 1,0 0-1,-1 0 1,1 0-1,-1 0 1,1 0 0,-1 0-1,1 1 1,-1-1-1,1 0 1,0 0-1,-1 0 1,1 1 0,-1-1-1,1 0 1,-1 1-1,1-1 1,-1 0 0,1 1-1,15 8 513,-8-6-463,-4-2-160,-1 0 0,0 0-1,0 0 1,0 1 0,0 0 0,0 0 0,0 0 0,3 2 0,-3-1 9,10 9 49,-1-1 1,0 2-1,-1-1 0,0 2 1,14 23-1,-6 2 96,23 70 1,-9-20 14,-17-46 93,12 54 1,-26-91-26,-1 1 0,0-1 0,0 14 0,2-29 87,3 1-204,4-17 37,0 1-1,-2-1 1,5-27-1,-9 34-169,9-33-10,28-69-1,-33 102-4,0 0 0,1 0 0,1 1-1,1 1 1,0 0 0,2 0 0,17-18-1,62-55-386,-88 86 78,4-5 137,-8 8 110,0 0 1,0 0-1,0 0 0,0-1 0,0 1 1,0 0-1,0 0 0,0 0 0,0 0 1,0-1-1,0 1 0,0 0 0,0 0 1,0 0-1,0 0 0,0-1 0,0 1 1,0 0-1,0 0 0,0 0 0,0 0 1,0 0-1,0-1 0,0 1 0,0 0 1,0 0-1,0 0 0,0 0 0,-1 0 1,1-1-1,0 1 0,0 0 0,0 0 1,0 0-1,0 0 0,0 0 0,-1 0 0,1 0 1,0-1-1,0 1 0,0 0 0,0 0 1,0 0-1,-1 0 0,1 0 0,0 0 1,0 0-1,0 0 0,0 0 0,-1 0 1,1 0-1,-6 0-1104,-1 0 1,1 0-1,0 1 0,0-1 0,0 1 1,-1 1-1,1-1 0,-10 5 1,9-4-171,-8 6-1328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28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56 4992,'-13'-11'18111,"51"11"-14772,38-7-2875,416-30 714,-208 50-889,-219-8-242,-48-4 12,-14-1-102,0 0 1,0 0-1,0 0 0,0 0 1,0 1-1,0-1 0,6 3 1,-8-2-827,-12-7-4374,8 6 3815,0-1 0,0 1-1,-1 0 1,1 0 0,0 0 0,0 0-1,0 1 1,0-1 0,-3 2 0,-9 5-3116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55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3904,'0'0'19807,"1"0"-19529,85 5 1348,435-5-511,-500-1-1010,0 2 0,0 0 0,0 1-1,0 1 1,34 10 0,-42-9-103,-2-1-3640,-20-1-1590,2-3 685,0-3 1471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31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92 2144,'0'-5'20346,"1"4"-20275,0 0-1,1 0 1,-1 0 0,0 0-1,0 0 1,1 0 0,-1 0-1,0 0 1,1 1 0,-1-1-1,3 0 1,31-10 431,0 1 0,61-8 1,73 2-269,-142 14-172,32-1 223,68 3 0,-93 6-132,-27-4-157,0-1 1,0 0-1,9 0 1,-15-1 190,-8-11-10334,7 10 9661,-1 0 0,1 0 0,0 0 0,0 0 0,-1 1 0,1-1 0,0 0 0,0-2 0,-1-3-2406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32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55 3072,'0'0'16037,"-5"12"-10704,19-13-4778,19-5-142,44-7 176,-68 12-515,293-18 215,-185 19-193,-107 2-51,-8-1-441,1-1 1,-1 1-1,0-1 1,0 1-1,0-1 1,0 0-1,0 0 1,4 0-1,-7-14-10387,-3-4 7327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39.7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226 288 4224,'0'0'15893,"1"1"-15456,8 4 62,-6-4-164,0 1 1,0-1-1,0 1 1,0 0-1,4 4 1,0 0-90,0-1-1,1 0 1,0 0-1,0-1 1,10 4 0,-3-1-83,-13-5-142,1-1-1,0 0 0,0 0 1,0-1-1,0 1 1,-1-1-1,1 1 0,0-1 1,0 0-1,0 0 1,0 0-1,0 0 0,0-1 1,0 1-1,0-1 1,0 0-1,-1 0 1,1 0-1,0 0 0,4-3 1,-4 2 11,0 1 0,0-1 0,0-1 0,-1 1 1,1 0-1,-1-1 0,1 1 0,-1-1 0,0 0 1,0 0-1,0 0 0,0 0 0,-1 0 0,1 0 1,-1 0-1,0-1 0,1-3 0,0-4-42,0 0 0,-1 0 0,-1 0 0,0 0 0,0 0 0,-1 0 0,-1 0 0,1 0 0,-7-18 0,2 12-51,0 1 1,-1 0-1,-1 1 0,0 0 1,-17-21-1,22 31 29,0 1 0,-1 0 0,0 0-1,0 0 1,0 1 0,0-1 0,0 1 0,-1 0-1,1 0 1,-1 1 0,-5-3 0,7 4 25,-1 0 0,1 0 0,0 0-1,0 1 1,0-1 0,-1 1 0,1 0 0,0 0 0,0 0 0,-1 0 0,1 0 0,0 1 0,0 0 0,0 0 0,0-1 0,-1 2-1,1-1 1,0 0 0,-5 4 0,-2 2 35,-1 1-1,1 1 1,0 0-1,1 1 0,0 0 1,0 0-1,1 0 1,-11 21-1,-5 13 145,-18 47 0,11-23-53,19-40 156,-10 37 1,12-35-65,8-24-184,1 0 0,0 0-1,0 0 1,1 0 0,0 0-1,0 0 1,0 0 0,1 0-1,-1 0 1,2 0 0,1 7-1,-1-5 9,1 0 0,0 0-1,0 0 1,1-1 0,0 0-1,1 1 1,6 8 0,-4-8 23,-4-3 22,1 0 1,0 0-1,0-1 1,1 1-1,-1-1 1,1 0-1,0 0 1,0-1-1,1 1 1,5 2-1,-5-4 41,1 0-1,0 0 1,1 0-1,-1-1 0,0 0 1,0-1-1,1 1 0,-1-1 1,9-1-1,8-3 21,34-8 1,-14 1-109,131-25-1105,-164 34 343,12-2-779,-15-1-2584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9056,'-34'-20'4096,"22"25"-3552,7-5-928,10 0 96,-1 0-864,4 8 640,9-1-3136,3 0 2016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40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21 1248,'-9'-5'265,"7"6"-188,3-1-17,-1 1 0,1-1 0,-1 0-1,1 1 1,-1-1 0,1 0 0,-1 0 0,1 1-1,0-1 1,-1 0 0,1 0 0,-1 0 0,1 0-1,0 1 1,-1-1 0,1 0 0,0 0 0,0 0 28,0-1 0,0 1 0,0 0 0,-1 0 0,1 0 0,0 0 0,0-1 0,0 1 0,0 0 0,-1-1 0,1 1 0,0-1 0,0 1 1,-1-1-1,1 1 0,1-2 0,3-2 1081,-4-3 3400,-10 5 2376,-36 5-5121,38-2-2400,0 1 0,-1 0 0,1 0 0,-8 4 1,14-6 392,0 1-394,-1 0 1,1 0-1,0-1 0,-1 1 1,1-1-1,0 1 0,-1-1 1,1 0-1,-1 1 0,1-1 1,-1 0-1,1 0 0,-2 0 1,2-6-3600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41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2496,'0'0'182,"1"-1"-1,-1 0 1,0 0 0,1 0-1,-1 0 1,1 0 0,-1 1-1,1-1 1,0 0 0,-1 1-1,1-1 1,0 0 0,0 1-1,-1-1 1,1 1 0,0-1-1,0 1 1,0-1 0,0 1-1,-1-1 1,1 1 0,0 0-1,0 0 1,0-1 0,1 1-1,1-1 24,-3 1-1,1 0 0,-1-1 1,1 1-1,-1-1 0,1 1 0,-1 0 1,0-1-1,1 1 0,-1-1 0,0 0 1,1 1-1,-1-1 0,0 1 0,1-1 0,-1 1 1,0-1-1,0-1 0,4-5 4781,-4 7-4852,1-1 0,-1 1 0,0 0-1,0 0 1,0 0 0,1 0 0,-1 0 0,0 0 0,0 0 0,0 0 0,0 0 0,1 0 0,-1 0-1,0 0 1,0 0 0,0 0 0,1 0 0,-1 0 0,0 0 0,0 0 0,0 0 0,1 0-1,-1 0 1,0 0 0,0 0 0,0 0 0,1 0 0,0 1 930,-1-1-930,0 1 0,0-1 0,0 0 0,0 0 0,0 0-1,1 1 1,2 12 1157,-1 17-1495,-2-29 360,10 126 827,-2 88 63,-7-204-1047,0 1 0,2 11 0,2 20 264,-2-25-353,-3-16 929,2-3-545,1-2-284,0 0 1,0 0 0,0 0-1,0-1 1,0 1-1,-1-1 1,0 0-1,0 0 1,0 0-1,0 0 1,1-4-1,1-1 10,13-35-37,17-63 0,4-13 12,-26 87-167,-8 21 122,0 0 1,1 1 0,0 0-1,0 0 1,11-15 0,-12 20 31,0 1 0,0 0 0,1 0 0,0 0 0,0 0 0,11-8 0,-15 14 42,1-1 0,-1 0 1,0 1-1,1 0 1,-1-1-1,0 1 1,1-1-1,-1 1 1,0 0-1,0 0 1,0 0-1,0 0 1,0 0-1,1 1 1,4 6-21,-1 0 0,0 0 1,-1 0-1,0 0 1,5 14-1,-1-4 89,0 3 46,-1 0 0,0 0 0,-2 0 0,0 0 1,2 26-1,-2 109 1051,-5-148-1144,0 91-594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42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1 3808,'3'6'7397,"-6"-1"-6779,0-1-1,0 1 1,0-1 0,0 1-1,-1-1 1,0 0 0,1-1-1,-1 1 1,-9 5 0,-10 11 730,2 0-710,1 0 0,2 1 1,0 1-1,1 1 0,-16 28 0,-87 218 1000,104-230-1275,2 0 1,1 1 0,3 0-1,-8 55 1,17-77-260,1-1-1,0 1 1,1 0 0,1-1-1,1 1 1,0-1 0,2 0-1,10 28 1,-6-22 55,2-1 0,0 0 0,1 0 1,2-2-1,25 32 0,-27-37-315,2-1 0,26 21 0,-29-27-1148,1 0 1,17 9 0,-26-16 785,0 0 1,0 0 0,0 0-1,1 0 1,-1 0 0,0-1-1,0 1 1,1-1 0,-1 0-1,0 0 1,1-1 0,-1 1-1,0 0 1,1-1 0,-1 0 0,0 0-1,0 0 1,0 0 0,0 0-1,0-1 1,6-3 0,22-20-6123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43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148 12 5888,'-8'-11'14463,"9"12"-13572,7 4-658,-1 0 0,0 1 0,0 0 1,-1 1-1,1-1 0,-1 1 0,-1 1 0,1-1 0,-1 1 0,8 16 0,-4-4-170,-1 0 0,-1 1 0,8 33 0,22 139 519,-31-152-172,-2 0 1,-3 74-1,-2-103-358,-1-1-1,-1 0 1,1 0 0,-2 0-1,1 0 1,-7 10-1,-33 59 175,38-72-548,-1 0 1,0 0-1,-1 0 1,0-1-1,0 0 1,0 0-1,-1-1 0,0 1 1,0-2-1,-1 1 1,0-1-1,1-1 1,-13 5-1,12-6-1221,-1 0 0,0 0 0,0-1-1,-1 0 1,1-1 0,0 0 0,-18-2-1,5 1-3906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48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37 5632,'-2'-1'264,"1"0"-1,-1 0 1,1 0 0,-1 0-1,1 0 1,-1-1 0,1 1-1,0 0 1,-1-1 0,1 0-1,-1-2 1,-2-14 10667,5 27-10184,1 4-442,0-3 72,0 1-1,0 14 1,-16 251 796,7-206-789,2-18-16,-2-1 0,-19 71 0,-1-14-272,27-107-320,0-1 0,0 0 0,0 0 0,0 1 0,0-1 0,0 0-1,0 1 1,0-1 0,0 0 0,0 0 0,-1 1 0,1-1 0,-9-3-7031,3-19 783,6 1 3374,7-13 154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48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10 162 4736,'-2'-1'172,"1"0"1,0-1-1,1 1 0,-1-1 1,0 1-1,0-1 0,1 1 1,-1-1-1,0 0 0,1 1 1,0-1-1,-1 0 0,1 1 1,0-1-1,0-2 0,0-2 1292,1 0 0,0 0 0,2-9 0,-1 11-1225,-1 0 1,1 0-1,0 0 0,1 0 1,-1 0-1,0 0 1,1 1-1,0-1 0,0 1 1,0 0-1,0 0 0,1 0 1,-1 0-1,1 0 1,0 1-1,6-4 0,2 0 106,0 1-1,0 0 1,1 1-1,21-5 1,-8 4-101,0 2 0,1 0 0,-1 2 0,1 1 0,29 4 0,-35-2-81,-1 1 0,0 1 0,-1 1 0,1 1 0,-1 1 0,0 0 0,25 14 0,-36-16 5,-1 0 1,0 0-1,0 0 0,-1 1 1,1 0-1,-1 0 1,10 13-1,-14-15-71,1 0-1,-1 0 1,0 0-1,0 0 0,0 0 1,-1 0-1,1 0 1,-1 1-1,0-1 0,0 1 1,-1-1-1,1 1 1,-1-1-1,0 1 0,0-1 1,-2 8-1,1-6-1,-1 1 1,0-1-1,0 0 0,0 0 0,-1 0 0,0 0 1,0-1-1,0 1 0,-1-1 0,0 0 0,0 0 1,-8 7-1,5-5-33,-1-1 1,0 0-1,0-1 1,-1 0-1,0 0 0,0-1 1,-15 6-1,4-4-214,-1-1-1,0-1 1,0-1-1,-1 0 1,1-2-1,-1-1 1,-21-2 0,27 1-407,0-1 1,0-1 0,-24-8-1,31 8-333,-1-1 0,1 0 0,0-1 0,1 1 0,-1-1 0,1-1-1,-9-7 1,3 0-3204,0 1 1366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09:59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1 125 2144,'6'-4'18329,"0"2"-14980,1-1-6756,9-1 3632,0-1-1,0 2 1,31-3-1,-2 0 116,42-7-16,51-9 136,-8-1-194,2 6 1,196 0 0,-145 30 184,-148-10-310,14 1 24,-43-4-422,-16-5-6763,0 2 4777,6 2 1422,-1 0 0,0-1-1,1 2 1,-1-1 0,0 0-1,1 1 1,-1 0 0,0 0-1,0 0 1,1 1 0,-8 1 0,-22 6-1942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00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256 100 1984,'-15'0'18551,"12"4"-17837,-2 0-3398,-6 7 2982,0-1 0,1 2 0,1 0 1,0 0-1,0 0 0,-12 27 0,-32 87 225,43-98-355,-72 197 1544,79-206-1546,3-18-92,0-1-78,0 0 0,-1 0 0,1 0 0,0 0 0,0 0 0,0 0 0,0 0 0,-1 0 0,1 0 0,0 0 0,0 0 0,0 0-1,0 0 1,0 0 0,-1 0 0,1 0 0,0 0 0,0 0 0,0 0 0,0-1 0,0 1 0,0 0 0,-1 0 0,1 0 0,0 0 0,0 0 0,0 0 0,0-1-1,0 1 1,0 0 0,0 0 0,0 0 0,0 0 0,0 0 0,0-1 0,0 1 0,0 0 0,0 0 0,0 0 0,0 0 0,0-1 0,31-64-108,1-17-136,-19 44 204,3 0 1,26-46-1,-15 40 41,63-75 1,-33 61 204,-24 27-4,-20 20 159,-10 7-128,-2 4-216,-1 0 0,0 0 0,0-1 0,0 1 0,0 0 0,1 0 0,-1-1 1,0 1-1,0 0 0,1 0 0,-1-1 0,0 1 0,0 0 0,1 0 0,-1 0 0,0 0 1,1 0-1,-1-1 0,0 1 0,1 0 0,-1 0 0,0 0 0,1 0 0,-1 0 1,0 0-1,1 0 0,-1 0 0,0 0 0,1 0 0,-1 0 0,0 0 0,1 1 0,-1-1 1,0 0-1,0 0 0,1 0 0,-1 0 0,0 0 0,1 1 0,-1-1 0,0 0 0,0 0 1,1 0-1,-1 1 0,0-1 0,4 5 30,0 0-1,-1 0 1,0 0 0,0 0-1,0 1 1,-1-1 0,1 1-1,1 8 1,9 42 64,-3-22-11,-7-24-25,-1-1-1,1 0 1,1 0 0,0 0 0,0 0 0,6 8 0,-10-17-63,0 0 1,0 1 0,0-1 0,1 0 0,-1 1 0,0-1 0,1 0-1,-1 0 1,0 1 0,1-1 0,-1 0 0,0 0 0,1 0 0,-1 0-1,0 1 1,1-1 0,-1 0 0,0 0 0,1 0 0,-1 0-1,1 0 1,-1 0 0,0 0 0,1 0 0,-1 0 0,1 0 0,-1 0-1,12-8 6,7-16-279,-17 21 221,30-51-443,-18 32 485,16-24 0,18-23 55,-40 54-144,-8 14 103,1-1 0,-1 1 0,1 0 0,0-1 1,0 1-1,0-1 0,-1 1 0,1 0 0,0 0 1,2-2-1,-2 3 281,4 27 374,3 388 592,-8-398-1226,1 14 78,1-1 1,9 47-1,-10-70-208,0 0 0,0 0 0,0 8-1,-1-14-1032,5-17-7036,-5 14 7329,2-24-2261,5-18-2790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02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625 0 2400,'0'0'779,"0"0"-497,1 1 1,-1-1 0,0 0-1,1 1 1,-1-1 0,0 0-1,1 1 1,-1-1-1,0 0 1,0 1 0,1-1-1,-1 1 1,0-1 0,0 1-1,0-1 1,1 1 0,-1 0-1,-1 12 576,-1 0-1,0 0 0,-1 0 0,0 0 0,-1 0 0,-8 17 0,-7 9 372,0 0-1,-43 59 0,47-77-754,-25 25 0,-12 17 34,26-24-88,2 2-1,-21 48 0,-29 91 533,55-132-660,-13 40 26,5 1 1,3 1 0,-13 102-1,-23 173 1096,47-272-796,-2 146 1,15-205-579,7 43 0,-5-61-317,1 0 0,1-1-1,0 1 1,1-1-1,8 15 1,-12-26-10,1-1-1,1 1 1,-1-1 0,0 0-1,1 1 1,0-1 0,0 0 0,0-1-1,0 1 1,0 0 0,1-1-1,-1 0 1,1 1 0,-1-2 0,1 1-1,0 0 1,0-1 0,7 3-1,-2-3-684,0 0-1,-1 0 0,1 0 1,0-1-1,-1 0 0,1-1 0,0 0 1,11-3-1,35-10-2056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03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690 33 2144,'-7'-9'628,"-5"-9"3101,12 18-3573,0-1 1,0 1-1,0 0 0,0 0 1,0-1-1,0 1 0,0 0 0,-1 0 1,1-1-1,0 1 0,0 0 1,0 0-1,0 0 0,-1 0 0,1-1 1,0 1-1,0 0 0,0 0 0,-1 0 1,1 0-1,0-1 0,0 1 1,0 0-1,-1 0 0,1 0 0,0 0 1,0 0-1,-1 0 0,1 0 1,0 0-1,0 0 0,-1 0 0,1 0 1,0 0-1,0 0 0,-1 0 1,1 0-1,0 0 0,0 0 0,-1 0 1,1 0-1,0 0 0,0 0 1,-1 1-1,1-1 0,0 0 0,0 0 1,0 0-1,-1 0 0,1 1 0,0-1 1,0 0-1,0 0 0,-3 6 290,4 2 45,0-1-1,0 0 0,1 0 0,0 0 1,4 10-1,0 0-72,11 34 438,-2-8-188,11 53 0,-2 48 36,5 182 0,-27-237-279,-4 1 0,-24 156 0,20-203-276,-3-1 0,-2 1 1,-1-2-1,-2 1 0,-2-2 1,-1 0-1,-3-1 0,-28 44 1,4-19 44,-105 166 449,31-42-285,92-154-709,-1 0 0,-1-2 1,-37 32-1,2-12-1173,17-15-1800,3 2-6335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5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22 252 5408,'-6'-2'652,"-6"-1"1106,12 3-1735,0 0 0,-1 0 0,1 0 0,0 0 0,0 0 0,0 0 0,0 0 0,0 0 0,0 0 0,0 0 0,0 0 0,0-1 0,-1 1 0,1 0-1,0 0 1,0 0 0,0 0 0,0 0 0,0 1 0,0-1 0,0 0 0,0 0 0,-1 0 0,1 0 0,0 0 0,0 0 0,0 0 0,0 0 0,0 0-1,0 0 1,0 0 0,0 0 0,0 0 0,0 0 0,0 0 0,0 0 0,-1 0 0,1 1 0,0-1 0,0 0 0,0 0 0,0 0 0,0 0 0,0 0 0,0 0-1,0 0 1,0 0 0,0 0 0,0 1 0,0-1 0,0 0 0,0 0 0,0 0 0,0 0 0,6 5 1289,10 4 248,1-3-1206,0 0 0,1-2 1,-1 0-1,1-1 0,0 0 1,0-2-1,0 0 1,25-3-1,-36 2-228,-1-1 0,1 0 0,-1 0 0,1 0 0,-1-1 0,1 0 0,7-4 0,-11 4-79,0 1 1,0-1 0,0 0 0,-1 0-1,1 0 1,-1 0 0,1-1-1,-1 1 1,0-1 0,1 1-1,-1-1 1,-1 0 0,1 0-1,0 0 1,-1 0 0,2-5-1,0-1 33,0-1-1,-1 0 1,-1 0-1,0 0 1,0 0-1,-1 0 1,0 0-1,0 0 1,-4-15-1,3 18-73,-1 0-1,0 0 0,0 0 1,-1 1-1,0-1 0,0 1 1,0-1-1,-1 1 0,0 0 0,0 1 1,0-1-1,-1 1 0,0 0 1,-6-5-1,9 8-12,-1 0-1,0 0 1,0 0-1,0 1 1,0-1 0,0 1-1,0 0 1,0 0-1,0 0 1,-1 0-1,1 0 1,0 1-1,-1 0 1,-4-1 0,3 2 7,-1-1 0,1 1 0,0 0 0,0 1 0,0-1 0,0 1 0,0 0 1,-7 4-1,3 0 54,0-1 1,1 1 0,0 0 0,1 1 0,-1 0-1,1 1 1,0-1 0,1 1 0,-7 10-1,9-11-31,1 0-1,-1 0 1,1 0-1,0 0 1,1 1-1,0-1 0,0 1 1,1 0-1,-1-1 1,1 13-1,1-15-8,0 1-1,1-1 1,0 0-1,0 0 1,0 0-1,0 0 1,1 0-1,0 0 1,0 0 0,0 0-1,0-1 1,1 1-1,0-1 1,0 1-1,0-1 1,1 0 0,3 3-1,4 3 79,-1-1 0,2-1-1,-1 1 1,1-2 0,1 0 0,-1 0 0,1-1-1,27 8 1,-31-12-43,-1 0 0,1 0-1,0-1 1,-1 0 0,1 0-1,0-1 1,-1-1 0,1 1-1,0-1 1,0-1 0,-1 1 0,1-2-1,-1 1 1,0-1 0,13-6-1,-9 2 31,-1 0-1,0-1 0,0-1 0,0 1 1,13-16-1,40-55-178,-5 6 98,-54 67 13,2-2-48,0 0 0,1 1 1,15-12-1,-22 18 52,1 0 1,0-1-1,0 1 0,0 0 0,0 0 1,0 1-1,0-1 0,0 0 0,0 1 1,1-1-1,-1 1 0,0 0 0,0-1 1,0 1-1,1 0 0,-1 0 1,0 1-1,0-1 0,0 0 0,1 1 1,-1-1-1,0 1 0,0 0 0,2 1 1,3 3 20,0 0 1,0 0-1,0 1 1,-1 0 0,0 0-1,0 1 1,6 10-1,12 11 152,-8-11-72,0-1 0,2 0 0,0-1 0,0-1 0,2-1 1,0-1-1,0 0 0,31 11 0,-47-21-336,2 1 151,1-1 1,-1 1-1,12 1 0,-16-4-596,0 1 0,1-1 0,-1 0 0,0 0-1,0 0 1,0-1 0,0 1 0,1-1 0,2 0 0,-5 1 410,1-1 1,-1 1-1,0 0 1,1 0-1,-1-1 1,0 1-1,1 0 1,-1-1-1,0 1 1,0 0-1,1-1 1,-1 1-1,0 0 1,0-1-1,0 1 1,0 0-1,1-1 1,-1 1-1,0-1 1,0 1-1,0 0 1,0-1-1,0 1 1,0-1-1,0 1 1,0-1-1,0 1 1,0-1-1,-4-15-2107,3 11 1764,-6-23-2405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04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1 1568,'0'0'12,"0"0"0,0 0 1,0 0-1,0 0 0,0 0 0,0 0 0,0 0 0,0 1 1,0-1-1,0 0 0,0 0 0,0 0 0,0 0 1,0 0-1,0 0 0,0 0 0,0 0 0,0 0 0,0 0 1,0 0-1,0 0 0,0 1 0,0-1 0,0 0 1,0 0-1,0 0 0,0 0 0,0 0 0,0 0 0,0 0 1,0 0-1,0 0 0,0 0 0,-1 0 0,1 0 1,0 0-1,0 0 0,0 0 0,0 0 0,0 0 1,0 0-1,0 0 0,0 0 0,0 0 0,0 0 0,0 0 1,0 0-1,-1 0 0,1 0 0,0 0 0,0 0 1,0 0-1,0 0 0,0 0 0,0 0 0,0 0 0,10 6 8312,-10-6-8209,0 0 0,0 0-1,-1 0 1,1 0-1,0 0 1,-1-1 0,1 1-1,0 0 1,-1 0-1,1 0 1,0 0 0,-1 0-1,1 0 1,0 0-1,0 0 1,-1 1 0,1-1-1,0 0 1,-1 0-1,1 0 1,0 0 0,-1 0-1,1 0 1,0 1-1,0-1 1,-1 0 0,1 0-1,0 0 1,0 1-1,0-1 1,-1 0 0,-8 6 767,-31 15 621,-9 14 44,37-28-1214,-21 17 1,15-8 215,17-15-586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39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363 111 2560,'1'-1'234,"0"0"0,0 0 0,0 0 0,0 0 1,0 0-1,1 0 0,-1 1 0,0-1 0,0 0 0,0 1 0,1-1 1,-1 0-1,0 1 0,1 0 0,-1-1 0,1 1 0,-1 0 0,0-1 0,3 1 1,6-2 4863,-12 9-3514,-3 0-1030,0-1 1,-12 10-1,0 0-116,0 2 17,1-2 5,1 0 0,-18 26 0,-2 19 224,2 1 0,-32 87 1,10-22 163,40-95-599,2-2 339,-31 52-1,31-59 1173,41-75-1849,-3-1 0,28-91 0,-30 79 25,-12 35 59,48-117-111,-49 128 95,0 0-1,1 0 0,1 1 1,0 1-1,21-22 1,69-58-193,-100 96 179,-1 0-1,1 0 1,-1-1-1,0 1 1,0 0-1,0-1 0,0 1 1,0-1-1,0 1 1,0-1-1,0-1 1,-1 2 120,1 17 235,10 26-138,0 0 21,8 54-1,-14-40 24,-1-16-11,9 43 0,-1-44 57,-12-39-263,0 0 1,0 0-1,1 1 1,-1-1 0,0 0-1,0 1 1,0-1 0,0 0-1,1 0 1,-1 1-1,0-1 1,0 0 0,0 0-1,1 0 1,-1 1 0,0-1-1,0 0 1,1 0-1,-1 0 1,0 0 0,1 0-1,-1 0 1,0 1 0,0-1-1,1 0 1,-1 0-1,0 0 1,1 0 0,-1 0-1,0 0 1,1 0 0,-1 0-1,0 0 1,0 0-1,1 0 1,-1-1 0,0 1-1,1 0 1,-1 0 0,0 0-1,0 0 1,1 0-1,-1-1 1,0 1 0,0 0-1,1 0 1,-1 0 0,0-1-1,12-9 479,-11 10-461,4-6 77,1-1 0,-1 0 0,0 0 0,0-1 0,5-11 0,17-45 27,-10 20-54,0 1-47,-8 21-38,0 0 0,14-23 0,8-15-238,-24 46 161,-6 11 52,1-1-1,0 1 1,-1 0 0,1 1 0,0-1 0,0 0 0,1 0-1,3-3 1,-6 6 25,0 0-1,1-1 0,-1 1 0,0 0 1,0 0-1,1-1 0,-1 1 1,0 0-1,0-1 0,1 1 1,-1-1-1,0 1 0,0 0 0,0-1 1,0 1-1,0-1 0,1 1 1,-1 0-1,0-1 0,0 0 1,0 0-12,0 0 1,0 0 0,0 0 0,1 0 0,-1 1-1,0-1 1,0 0 0,1 0 0,-1 0 0,1 0 0,-1 1-1,1-1 1,-1 0 0,1 0 0,0 1 0,-1-1-1,2-1 1,-1 2 67,-1 0-43,0 0 0,0 0-1,0 0 1,1 0 0,-1 0-1,0 0 1,0 0 0,0 0-1,0 0 1,0 0 0,1 0-1,-1 0 1,0 0 0,0 0-1,0 0 1,0 0 0,1 0-1,-1 0 1,0 0 0,0 0-1,0 0 1,0 0 0,0 0-1,1 0 1,-1 0 0,0 0-1,0 0 1,0 0 0,0 0-1,0-1 1,0 1 0,1 0-1,-1 0 1,0 0 0,0 0-1,0 0 1,0 0 0,0-1-1,0 1 1,0 0 0,0 0-1,0 0 1,0 0 0,0 0-1,1-1 1,3-4 196,-3 4-171,0 1-1,0-1 1,0 0-1,0 1 1,0-1 0,0 0-1,0 0 1,-1 0-1,1 0 1,0 0-1,-1 0 1,2-1-1,3-6-103,-4 7 68,0-1 1,0 1 0,0-1-1,0 0 1,0 1 0,-1-1-1,1 0 1,0 1 0,-1-1-1,1 0 1,-1-3 0,0 4-369,0 7-431,-13 60 844,-5 85 0,13-102 107,-13 199 675,17-75 161,2-96-748,-2-73-1449,-2-4-593,-2-8-1046,2-2 969,-7-16-5318,-13-13 3129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24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3 138 3648,'-1'-1'89,"1"0"-1,0 0 1,-1 0-1,1 0 1,0 0 0,0 0-1,-1 0 1,1 0 0,0 0-1,0 0 1,0 0 0,1 0-1,-1 0 1,0 0 0,0 0-1,0 0 1,1 0-1,-1 0 1,0 0 0,1 0-1,0-1 1,15-15 1974,-14 15-1634,1 0 1,-1-1-1,0 1 0,1 0 1,-1-1-1,2-3 0,6-11 1907,-9 15-1988,1 0-1,-1 0 1,1 0 0,-1 0 0,0-1 0,0 1 0,0 0-1,-1-1 1,1 1 0,0 0 0,-1-1 0,0 1 0,1-5-1,-1 6-119,-1-1 0,1 1 0,0 0 0,0 0 0,0-1 1,1 1-1,-1 0 0,0 0 0,0 0 0,1-1 0,-1 1 0,1-2 0,0 3-153,0-1 1,0 1 0,0-1-1,0 1 1,0 0 0,0 0 0,0-1-1,0 1 1,0 0 0,0 0 0,0 0-1,0 0 1,3 1 0,0-1-154,192-4 1358,-168 4-1136,-10-1 66,-1 1 0,28 4-1,-30-2 2636,-6-3-8695,-36 26-13480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24.8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25 116 5472,'-8'-2'787,"7"2"-629,0-1 1,0 1-1,0 0 0,-1-1 1,1 1-1,0 0 1,0-1-1,0 0 0,0 1 1,0-1-1,0 1 0,0-1 1,-2-4 3469,18 0-1293,0 0-1,22-4 0,69-4 654,-64 10-2131,58-2 311,-15 2-565,228-13-230,-192 5-654,-72 5-2601,-31 2-835,-17 4 3410,-1 0-1,1 0 1,0 0 0,-1 0-1,1-1 1,0 1 0,-1 0-1,1-1 1,0 1-1,-1 0 1,1-1 0,-1 1-1,1-1 1,-1 1-1,1-1 1,-1 1 0,1-1-1,-1 1 1,0-1-1,1 1 1,0-2 0,-4-11-5869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26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19 124 2912,'-18'0'14783,"27"-9"-13663,0 2-885,0 0-1,1 1 1,-1 0-1,1 1 0,21-8 1,57-15 283,-43 16-496,-17 4 217,0 1 1,1 1-1,0 2 1,0 1-1,0 1 0,0 1 1,0 2-1,37 5 1,-49-4-159,33 0 0,-41-2-169,-8 0 4,0 0-1,0 0 0,0 0 1,0 0-1,0 0 0,0 1 1,0-1-1,0 0 0,0 1 1,0-1-1,0 0 0,2 2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27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182 102 4224,'2'10'18782,"5"-8"-20781,-4-1 2192,0-1-1,0 1 0,0 0 1,0-1-1,-1 1 0,1 1 1,4 1-1,11 4 179,-4-2-170,-9-3-75,1 0 0,0 0 0,0-1 0,0 0 1,0 0-1,0 0 0,7-1 0,11-2 50,0 1-23,0-2 1,-1-1-1,34-9 1,-44 9-143,-7 3-9,0-1 1,-1 0 0,1 0 0,-1 0 0,1-1 0,-1 1 0,0-1 0,0-1-1,0 1 1,4-5 0,-8 7-8,0 0-1,-1 0 0,1 0 1,-1 0-1,1 0 0,-1-1 1,0 1-1,1 0 0,-1 0 1,0 0-1,0-1 1,0 1-1,0 0 0,0 0 1,0-1-1,0 1 0,0 0 1,0 0-1,0-1 0,-1 1 1,1 0-1,-1 0 1,1 0-1,-1 0 0,1 0 1,-2-2-1,0 0-42,1 1 1,-1-1-1,0 1 0,0 0 0,0 0 1,0-1-1,0 1 0,0 1 0,-1-1 1,-4-3-1,-2 1-29,-1 0 1,0 0 0,-1 1-1,1 0 1,-1 0-1,1 1 1,-1 1-1,0 0 1,1 0-1,-1 1 1,-13 2 0,8 0 143,1 2 1,-1-1-1,1 2 1,0 0-1,0 1 1,0 0 0,1 1-1,-18 12 1,-34 17 327,-2 1 21,58-31-370,1 0-1,0 1 1,1 0 0,-14 14 0,19-18-2,1-1 0,0 1 1,0 0-1,1-1 1,-1 1-1,0 0 0,1 0 1,0 0-1,0 0 1,0 0-1,0 0 0,0 0 1,0 1-1,1-1 1,0 0-1,0 6 0,0-5 8,1 1-1,0-1 0,0 0 1,1 0-1,-1 1 0,1-1 1,0 0-1,0 0 0,0 0 1,1-1-1,4 7 0,11 9 235,0-1-1,1-1 0,0-1 1,40 26-1,-48-35-240,8 5-60,0 0 0,1-2 1,0-1-1,1 0 0,0-1 0,0-2 0,0 0 0,1-1 0,0-1 1,0-1-1,1-1 0,-1-1 0,42-3 0,-57 1-1080,1 0 0,-1 0 0,1-1 0,9-3 1,-15 4 416,0 0 0,-1 0 1,1 1-1,0-1 0,-1 0 1,1-1-1,-1 1 0,1 0 1,-1 0-1,1-1 0,-1 1 1,0 0-1,0-1 0,0 0 1,0 1-1,0-1 0,0 1 1,0-1-1,0 0 0,-1 0 1,1 0-1,0-1 0,0-10-3380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28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52 1728,'-5'0'14320,"18"-4"-10539,34-5-2683,209-1 70,486-19-64,-458 40-768,-242-5-304,-41-6-560,-12 0-3365,-44 1-8226,17 2 8233,-10 4 1673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30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 37 5888,'2'-9'9979,"-3"25"-5295,-1-5-5636,-15 55 2002,-4-1-1,-2-1 0,-32 62 1,15-37-629,33-66-344,6-17-16,-1-1 0,1 1 0,-1 0 0,-1-1 0,-2 7 0,4-11 525,2-18-388,8-4-400,-1 5 116,-4 6 50,1 1 0,0 0 0,0 1 0,10-13 1,9-14-48,79-143 78,-70 118 109,-22 39-116,1 0-1,1 0 0,26-32 0,-38 52 22,-1 0 0,1 1 0,0-1 0,0 0 0,-1 1 0,1-1 1,0 1-1,0-1 0,0 0 0,0 1 0,0 0 0,-1-1 0,1 1 0,0 0 0,2-1 0,-2 1 2,-1 0-1,1 0 1,0 0 0,-1 0 0,1 1-1,-1-1 1,1 0 0,0 0 0,-1 0-1,1 1 1,-1-1 0,1 0 0,-1 1-1,1-1 1,-1 0 0,1 1 0,-1-1-1,2 2 1,0 1 38,1 1-1,-1 0 1,0 1-1,0-1 1,2 7-1,0-2-58,49 146 255,-47-136-219,2 10-45,2 0-1,15 32 1,-23-58 38,-1 0 0,1 0 0,-1-1 0,1 1 0,0-1 0,0 1 0,0-1 0,0 0 1,1 0-1,3 3 0,-5-4-6,0-1 1,0 1-1,0-1 1,1 0-1,-1 1 1,0-1 0,0 0-1,0 0 1,0 0-1,1 0 1,-1 0-1,0 0 1,0 0-1,0 0 1,1 0-1,-1-1 1,0 1 0,0 0-1,0-1 1,0 1-1,0-1 1,0 1-1,0-1 1,0 0-1,0 1 1,0-1-1,0 0 1,1-1 0,4-4-60,-1 1 1,0-1 0,0 0 0,-1 0 0,1-1 0,2-7-1,19-44-389,0-18 79,-13 38 325,1 0 0,23-44 1,-25 65-31,2-5 42,-13 21 63,1 3 8,0 3 14,1 1 0,-1 0 1,0 0-1,0-1 1,-1 1-1,2 11 0,2 42 391,-5-44-322,3 79 411,-3-46-211,11 83-1,-8-92-196,-3-30-904,0-1 1,1 1-1,0 0 1,4 13-1,-3-17-1215,18-3-10160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41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654 1 2912,'-4'0'322,"-1"0"0,1 1 0,0 0 0,0 0 0,0 0 1,0 1-1,0-1 0,0 1 0,-4 2 0,-36 25 3330,24-15-2968,-8 4 448,1 2 1,1 2-1,-33 32 0,43-36-664,1 0 1,1 1-1,0 0 0,1 1 0,-17 38 0,13-16 291,-19 67-1,-1 48 47,10-40-17,-49 211 1015,12-44-524,60-266-1197,-11 43 411,-8 67 0,21-109-483,1 0-1,1 0 0,0 0 0,2 0 0,0 0 0,1 0 0,10 35 1,-8-37-441,2 0 0,0-1 0,1 0 0,0 0 0,19 25 0,-22-34-333,2 0 1,-1-1-1,1 1 0,0-1 0,10 7 0,-10-9-469,1 0-1,-1 0 1,1 0 0,-1-1-1,1 0 1,14 2-1,32 3-2920,5-3 858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42.6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20 3136,'-3'-9'619,"3"9"-562,-1 0 1,1-1-1,0 1 1,-1-10 8437,9 15-6047,0 5-1526,0 0 1,-1 1 0,0 0 0,8 18 0,17 52 286,-23-53-966,-1 1 0,-2-1 0,4 31 0,0 86 225,-9-52 277,-20 172 0,-47 84 501,-87 165-690,127-436-770,-14 33-2466,8-41-3174,31-68 5606,1-1-1,-1 1 1,0-1-1,0 0 0,0 1 1,0-1-1,0 0 0,0 0 1,0 0-1,0 0 0,0 0 1,0 0-1,0 0 0,-1 0 1,-1 1-1,1-2-329,0 0 0,1 0 1,-1 0-1,0 0 0,1 0 0,-1 0 1,1-1-1,-1 1 0,0-1 0,1 1 1,-3-2-1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19 6464,'-5'-8'756,"-2"-1"289,7 9-991,-1 0 1,1 0 0,0-1 0,0 1 0,-1 0-1,1 0 1,0 0 0,-1 0 0,1 0 0,0 0-1,-1 0 1,1 0 0,0 0 0,0 0 0,-1 0 0,1 0-1,0 0 1,-1 0 0,1 0 0,0 0 0,-1 0-1,1 0 1,0 0 0,0 1 0,-1-1 0,1 0 0,0 0-1,0 0 1,-1 1 0,0 8 1561,-4 15-83,-1-1-1,-18 44 1,21-60-1374,-5 15 300,-1-1 1,-1 0-1,-2 0 0,1-1 0,-2 0 1,-1-1-1,0 0 0,-30 27 0,-11 2-284,-2-2-1,-80 48 0,113-77-1352,9-6-1277,5-5-3240,19-10-507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33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13 2976,'4'-13'12209,"0"18"-9137,-3-1-3868,1 20 1636,0 0 0,-4 30 0,1-9-331,1 366 2008,-10-282-1983,8-112-468,0-11 256,2-6-300,0 0 1,0 0-1,0 0 1,0 0-1,0 0 1,0 0-1,0 0 1,0 0-1,0 0 1,0 0-1,0 0 1,0 0-1,0 0 1,0 0-1,0 0 1,0 0-1,0 0 1,0 0-1,0 0 1,0-1-1,0 1 1,0 0-1,0 0 1,0 0-1,0 0 1,0 0-1,0 0 1,0 0-1,0 0 1,0 0-1,0 0 1,0 0 0,-1 0-1,1 0 1,0 0-1,0 0 1,0 0-1,0 0 1,0 0-1,0 0 1,0 0-1,0 0 1,0 0-1,0 0 1,0 0-1,0 0 1,0 0-1,0 0 1,0 0-1,0 1 1,0-1-1,0 0 1,0 0-1,0 0 1,0 0-1,0 0 1,0 0-1,0 0 1,0 0-1,-2-7-21,0 0 0,0-1 0,1 1 0,0 0 0,1-8 0,-3-19-28,2 25 61,1 0 1,-1 0 0,2-10 0,11-118 109,-5 93-203,17-59 0,-8 45 4,9-32 110,-15 58-110,-4 14 46,9-24 0,-12 36 0,-1 1 0,1 1 0,0-1-1,0 0 1,0 1 0,1-1 0,0 1-1,0 0 1,5-4 0,-8 7 12,1 0-1,-1 0 1,1 0 0,-1 0 0,1 0-1,0 0 1,0 0 0,-1 1-1,1-1 1,0 0 0,0 1 0,0 0-1,0-1 1,0 1 0,0 0-1,-1 0 1,1 0 0,0 0 0,0 1-1,0-1 1,0 0 0,0 1 0,0-1-1,-1 1 1,1 0 0,0 0-1,0 0 1,-1-1 0,1 1 0,0 1-1,-1-1 1,1 0 0,-1 0-1,0 1 1,3 2 0,0 1 35,1 1 0,-2-1 1,1 1-1,0 0 0,-1 0 1,0 0-1,-1 1 0,4 11 1,1 12 130,-1 0 0,-1 1 0,-2 0 0,-1 0 0,-1 0 0,-4 33 1,1-53-84,0-1 0,0 0 1,-1 1-1,0-1 0,0 0 1,-1-1-1,-6 11 1,7-15-62,0 0 0,0 0 0,-1 0 0,1-1 0,-1 1 0,0-1 0,0 0 0,-1 0 0,1-1 0,-1 1 0,0-1 0,0 0 0,0 0 0,-7 2 0,9-4-64,0 0 0,0-1 0,-1 1 0,1-1 0,0 0 0,-1 0-1,1 0 1,0 0 0,0-1 0,-1 1 0,1-1 0,-4-1 0,-40-17-1583,38 15 1038,1 0-360,1 0 0,0 0 0,-12-9 0,9 5-2597,-16-18-1,25 24 3029,-1 1 0,1-1 0,0 0-1,-1 1 1,1-1 0,0 0 0,0 0-1,0 0 1,0 0 0,1 0 0,-1 0-1,0 0 1,1 0 0,0 0 0,-1 0-1,1-4 1,-3-18-2868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33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4 5152,'-13'-3'14325,"16"3"-14056,0 0-1,0 0 1,0 0 0,0 0 0,0 1-1,0-1 1,0 1 0,0 0 0,0 0 0,0 0-1,3 2 1,15 5 554,7-2-179,1-2 1,48 3 0,63-7-27,-61-2-450,137 6-147,-203-2 321,-8 0-2105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36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20 832,'0'0'37,"0"0"-1,0 0 1,0 0 0,0 0 0,-1 0-1,1 0 1,0 0 0,0 0-1,0 0 1,0 0 0,-1 0 0,1 0-1,0 0 1,0 0 0,0 0-1,0 0 1,-1 0 0,1 0 0,0 0-1,0 0 1,0 0 0,0 0-1,-1 0 1,1 0 0,0 0 0,0 0-1,0-1 1,0 1 0,0 0-1,-1 0 1,1 0 0,0 0 0,0 0-1,0 0 1,0-1 0,0 1-1,0 0 1,0 0 0,0 0 0,-7-17 14606,6 17-14350,0 13 575,-1 0-1,0-1 1,-1 1 0,0-1 0,-9 20-1,-5 20-15,12-28-682,3-12-4,-1 0-1,-6 15 1,8-24 117,2-5 246,5-7-242,50-59-340,-39 45 283,1 1 1,1 1-1,29-24 1,-43 40-25,0 1 1,1 0-1,10-5 1,-15 9-184,0-1 0,0 0 0,0 1 1,0-1-1,0 1 0,1 0 0,-1-1 0,0 1 1,0 0-1,0 0 0,1 0 0,-1 0 0,0 0 1,0 0-1,1 0 0,-1 0 0,0 0 0,0 0 0,0 1 1,1-1-1,-1 1 0,0-1 0,0 1 0,0-1 1,0 1-1,0 0 0,0-1 0,2 2 0,0 2 46,0 0 0,0 0-1,-1 0 1,1 0 0,-1 0-1,0 1 1,0-1 0,0 1-1,-1 0 1,1 0 0,0 6-1,0 5 69,-1 0 0,-1 19 0,0-22-1043,0 1 0,1-1 0,4 23 0,8 29-13749,-13-65 14531,1 3-540,-1-1 0,1 1-1,-1-1 1,0 1 0,0-1 0,0 6-1,-1-6 147,0 1 0,0-1 0,0 0 0,0 1 0,0-1 0,-3 4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44.2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12 1984,'-4'-5'481,"3"-1"4737,1 6-5141,5 11 1341,-3-3-1100,0 0-1,-1 0 0,0 0 0,0 0 0,-1 0 1,0 0-1,0 0 0,-2 8 0,1-7-41,-13 113 2297,6-64-1183,0 65 1,6-83-180,-11 58 0,7-59-507,-2 60 0,5 92 1381,0-175-1945,1-8 685,2-180-9534,0 124 6571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48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1056,'0'-8'13520,"0"134"-9224,0 168-1787,0-295-2494,1 0 0,-1 0 1,0 0-1,1 0 0,-1 0 0,1 0 1,-1 0-1,1 0 0,-1 0 0,1 0 1,0 0-1,0-1 0,4-5-128,0-4 34,-2 0 0,1 0-1,1-13 1,7-18 49,0 5-146,2 1 0,31-55 0,-40 83 163,1 0-1,-1 1 0,1-1 0,1 1 0,-1 0 1,1 0-1,0 1 0,1 0 0,0 0 1,0 1-1,8-5 0,-12 9 36,-1 0 0,1 1 0,0-1 0,-1 1 1,1-1-1,-1 1 0,8 1 0,-3-1 169,-7 0-132,-1 1-40,1-1 1,-1 1-1,1 0 0,-1-1 1,1 1-1,0 0 1,-1-1-1,1 1 1,0-1-1,-1 1 0,1-1 1,0 1-1,0-1 1,-1 0-1,1 1 1,0-1-1,0 0 0,0 1 1,1-1-1,-1 0 38,0 1 0,1-1 0,-1 0 0,0 1 0,0-1 0,0 1 0,0 0 0,0-1 0,0 1 0,0 0 0,1 1 0,0 2 51,-1 1 0,1-1 1,-1 1-1,0 0 0,0 0 1,-1 0-1,1 5 0,-2 40 694,1-21-545,0-19-211,-5 123 911,5-118-930,0-1 1,2 20 0,1 6-26,-3-39-125,0-13-6224,0 8 4710,2-18-2074,9-15-3361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50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344 0 3136,'-1'1'20003,"-2"6"-22343,-5 6 2788,0 0 0,-1-1 0,-11 11 0,3-4-246,1 1-1,1 1 0,1 0 1,1 0-1,0 2 0,2-1 1,-12 36-1,-30 76 397,17-46-27,-30 115-1,60-175-433,1-1 0,2 1 0,1 0 0,1-1 0,1 1 1,7 54-1,2-35 133,2-1 1,1 0 0,23 52-1,-21-64-155,3-1-1,0-1 1,2-1 0,2-1-1,43 51 1,-55-70-1837,14 22-1,-1-56-15823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51.6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21 2240,'-1'0'92,"-1"-1"0,1 1 0,-1-1 0,1 1 0,-1-1 0,1 0 1,-1 1-1,1-1 0,0 0 0,-1 0 0,1 0 0,0 0 0,-4-5 3836,16 1 5077,-3 10-6549,-1 2-1948,0 0 0,8 11 1,6 5 105,-3-5-415,0 1 0,-1 0 0,-1 1 0,-1 1 0,16 29 0,-1 15 103,-2 1-1,-4 2 0,20 88 1,-35-117-51,-1 0 0,-3 0 0,-1 1 1,-2-1-1,-1 1 0,-10 77 0,5-92-120,-1 0 1,-1 0-1,-1-1 0,-1 0 0,-2 0 1,0-1-1,-1 0 0,-1-1 0,-2-1 0,0 1 1,-30 32-1,21-29-166,-1-2 1,-1 0-1,-32 21 0,-9 3-722,14-9-2004,-1-2-4664,39-28 4673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58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55 2560,'0'-6'18463,"0"6"-18432,1-1 0,0 1-1,-1 0 1,1 0-1,0 0 1,-1-1-1,1 1 1,0 0 0,-1-1-1,1 1 1,0 0-1,-1-1 1,1 1-1,0-2 1,2 0 33,0 0 0,0 0 1,0 1-1,1-1 0,-1 1 0,0 0 0,1 0 1,-1 0-1,1 0 0,3 0 0,37-3 254,-8 2-89,45-7-1,-45 4-6,46-1 0,114 11 1133,-190-5-1336,24-4-97,-22 2 30,-6 2-165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0:58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89 2496,'-13'0'13960,"4"0"-10865,9-1-2876,1 0-1,-1 0 0,1 0 1,-1 1-1,1-1 0,-1 0 1,1 0-1,-1 0 0,1 1 0,0-1 1,0 0-1,-1 1 0,1-1 1,1 0-1,26-9 425,1 1 0,-1 2 0,38-6 0,92-3 417,-105 12-761,5-2-200,117-5-1505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45.2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340 511 2912,'0'0'7344,"4"-11"-4107,-9 8-2839,1 1 1,-1 0-1,0 0 1,0 0-1,0 1 1,-7-2-1,-2 1-65,1 1-1,0 0 0,-1 1 1,1 0-1,-25 5 1,29-3-274,0 0 1,0 1 0,0 1 0,0-1-1,0 1 1,1 1 0,-1 0 0,1 0-1,-9 8 1,1-1 14,5-4 16,1 1 1,-1-1 0,2 2 0,-1-1 0,-9 14 0,17-19-108,0-1 0,0 0 0,1 0 1,-1 1-1,1-1 0,-1 1 0,1 0 0,1-1 1,-1 1-1,0 0 0,1-1 0,0 1 0,0 0 1,0 0-1,0 0 0,0-1 0,2 8 0,0-7 17,0 1-1,0 0 0,0-1 0,0 1 0,1-1 0,0 0 0,0 0 0,0 0 1,0 0-1,0 0 0,1-1 0,0 0 0,5 4 0,2 1 27,1-1-1,0 0 1,0-1-1,0-1 1,0 0-1,1-1 1,0 0 0,14 2-1,-4-2 46,0-1-1,0-2 1,44-1-1,-58-1-44,-1 0-1,1 0 1,0-1-1,-1 0 1,1 0 0,-1-1-1,1 0 1,-1-1-1,0 1 1,0-2 0,-1 1-1,1-1 1,-1 0-1,0-1 1,-1 0 0,1 0-1,-1 0 1,0-1-1,9-13 1,-3 2-41,-1-1 0,-1 1 0,-1-2 0,-1 0-1,9-29 1,42-274-785,-54 283 835,0-43 0,-10 31 151,2 36-125,1-21 1,2 36-67,0 0 0,0 0 0,0 1 0,0-1 0,0 0 1,0 0-1,0 0 0,0 1 0,0-1 0,0 0 0,-1 0 0,1 0 0,0 1 0,0-1 0,-1 0 0,1 1 0,0-1 0,-1-1 1,0 3-6,1-1 1,-1 0 0,1 0-1,-1 1 1,1-1 0,0 0-1,-1 1 1,1-1 0,0 0 0,-1 1-1,1-1 1,0 0 0,-1 1-1,1-1 1,0 1 0,0-1 0,-1 0-1,1 1 1,0-1 0,0 1-1,-12 31-181,3 10 388,3 0-1,-3 82 1,5-44-46,2 28 12,2-65 81,-6 56 0,-4 13 87,6-90-213,-1 3 68,1-19 139,6-9-334,-1 0 0,0 1 0,0-1 0,1 0 0,-2 0 0,1 1 0,1-6 0,3-9-122,23-69-101,1 1-117,-24 73 335,-5 10-7,1 0-1,0-1 1,0 1-1,0-1 1,0 1 0,0 0-1,0 0 1,1 0-1,-1 0 1,1 0-1,0 0 1,-1 0-1,1 0 1,0 1-1,4-4 1,-5 5 18,-1 0 0,1 0 0,-1 1 0,1-1 1,-1 0-1,1 0 0,-1 0 0,1 1 0,-1-1 0,0 0 1,1 1-1,-1-1 0,1 0 0,-1 1 0,0-1 0,1 1 1,-1-1-1,0 0 0,1 1 0,-1-1 0,0 1 0,1 0 1,-1-1-3,4 9 20,0-1 0,-1 1 0,0 0 0,0 0 0,-1 0 0,1 13 0,-2-18-2,31 115 536,-32-116-534,1 0-1,0-1 1,0 1 0,0-1 0,0 1-1,1-1 1,-1 0 0,1 1-1,-1-1 1,1 0 0,0 0-1,0 0 1,0 0 0,0-1 0,0 1-1,0 0 1,0-1 0,1 1-1,-1-1 1,0 0 0,1 0-1,-1 0 1,1 0 0,0 0 0,-1-1-1,1 1 1,0-1 0,-1 0-1,1 1 1,0-1 0,-1 0 0,1-1-1,0 1 1,-1 0 0,1-1-1,3 0 1,9-4-7,0 0 0,0 0 0,-1-2 0,1 0 0,-2 0 0,1-1 0,20-16 0,-33 22-15,70-64-83,-60 54 154,1-2 0,-2 1 1,15-25-1,-24 37-42,0-1 1,-1 1-1,1 0 0,0-1 0,-1 1 1,0-1-1,1 1 0,-1-1 0,0 1 1,1-1-1,-1 1 0,0-1 1,0 1-1,0-1 0,-1 0 0,1-1 1,0 3-21,0-1-1,0 1 1,0 0 0,0 0 0,0 0 0,0 0 0,-1-1 0,1 1 0,0 0-1,0 0 1,0 0 0,0 0 0,0 0 0,0-1 0,0 1 0,0 0 0,-1 0-1,1 0 1,0 0 0,0 0 0,0 0 0,0 0 0,0 0 0,-1-1 0,1 1 0,0 0-1,0 0 1,0 0 0,0 0 0,-1 0 0,1 0 0,0 0 0,0 0 0,0 0-1,0 0 1,-1 0 0,1 0 0,0 0 0,0 0 0,0 0 0,0 0 0,-1 0-1,1 0 1,0 1 0,0-1 0,0 0 0,0 0 0,-1 0 0,-1 3-20,-15 18-76,-31 31-1,-3 2 162,36-35-3,-25 38 0,36-50-55,1 0 0,-1 0 0,1 1 0,0-1 0,1 1 0,-1-1 0,2 1 0,-1 0 0,0 12 0,2-19 0,0 0 0,0 0 0,0 0 0,0 0 0,0 0 0,0 0 0,0-1 0,0 1 0,0 0-1,0 0 1,1 0 0,-1 0 0,0-1 0,1 1 0,-1 0 0,1 0 0,-1-1 0,1 1 0,-1 0 0,1-1 0,-1 1-1,1 0 1,0-1 0,-1 1 0,1-1 0,0 1 0,0-1 0,-1 1 0,1-1 0,0 0 0,0 1 0,-1-1-1,1 0 1,2 1 0,0-1 21,0 0 0,-1 0-1,1 0 1,0-1-1,0 1 1,0-1 0,-1 0-1,1 0 1,5-2-1,0-1-125,-1-1 0,1 0 0,-1 0 0,0 0 0,0-1 0,-1 0 0,0 0 0,0-1 0,8-11 0,-8 7 72,0 1 0,-1-1 0,-1-1 0,1 1 0,-2 0 0,5-23 0,-5 12 11,0 1 0,-1-23-1,-1 55 35,-1 1-1,2-1 1,0 1-1,0-1 1,1 0-1,1 0 0,0 0 1,0 0-1,1-1 1,0 1-1,1-1 1,0-1-1,1 1 1,0-1-1,0 0 0,1 0 1,12 10-1,-16-16-9,-1-1 1,0 0-1,1 1 0,-1-1 0,1 0 0,5 1 0,-7-2 13,-1-1 0,1 1 1,-1-1-1,1 0 0,0 1 0,-1-1 0,1 0 0,0 0 0,0 0 0,-1-1 1,1 1-1,0 0 0,-1-1 0,1 1 0,2-1 0,2-2 33,-4 2-47,1 0-1,-1 0 1,0 1-1,0-1 1,0 0-1,0-1 1,0 1-1,-1 0 1,1-1-1,0 1 1,0-1-1,-1 1 1,1-1-1,-1 0 0,0 0 1,1 1-1,-1-1 1,0 0-1,0 0 1,1-3-1,5-16-101,0 0-1,-2 0 0,5-31 0,-5 20 283,-4 19-107,-2 11-76,1 1-1,0 0 1,0-1 0,0 1 0,0 0-1,0-1 1,0 1 0,0 0 0,1-1-1,-1 1 1,1 0 0,0-2 0,1-1-31,-2 3 21,1 0-1,0 0 0,-1 0 1,1 0-1,-1 0 0,0 0 1,1 0-1,-1 0 0,0 0 1,0 0-1,1 0 0,-1 0 1,0-2-1,0 3 2,-1-1-1,1 1 1,0 0 0,0 0 0,0 0-1,0 0 1,0-1 0,0 1-1,0 0 1,0 0 0,0 0 0,0-1-1,0 1 1,0 0 0,0 0-1,0 0 1,0-1 0,1 1 0,-1 0-1,0 0 1,0 0 0,0 0-1,0-1 1,0 1 0,0 0 0,0 0-1,1 0 1,-1 0 0,0 0-1,0-1 1,0 1 0,0 0 0,0 0-1,1 0 1,-1 0 0,0 0-1,0 0 1,0 0 0,1 0 0,-1 0-1,0 0 1,0 0 0,0-1 0,0 1-1,1 0 1,-1 0 0,0 0-1,0 1 1,0-1 0,1 0 0,-1 0-1,0 0 1,0 0 0,0 0-1,1 0 1,-1 0 0,0 0 0,0 0-1,0 0 1,1 1 0,-1-1 6,1 1 0,0-1 0,-1 1 0,1 0 0,0-1 0,-1 1 0,1 0 0,-1-1 0,1 1 0,-1 0 0,1 0 0,-1 0 0,0 0 0,1-1 0,-1 3 0,4 21-41,-1-4 194,0 0-1,8 22 0,-1-7 94,-8-26-182,1 0-1,0 0 0,0-1 1,7 14-1,5-9 13,-14-13-81,1 1 0,-1 0 1,1 0-1,-1-1 0,1 1 0,-1-1 1,1 1-1,-1-1 0,1 0 0,0 1 0,-1-1 1,1 0-1,0 0 0,-1 0 0,1 0 1,0-1-1,-1 1 0,4-1 0,30-13 148,-22 8-178,16-7-62,-1 0 0,0-2-1,-1-1 1,-1-1 0,0-2-1,-1 0 1,27-29 0,-45 41 171,-1 0 0,0-1 1,0 1-1,0-1 1,-1-1-1,0 1 0,0-1 1,-1 0-1,4-14 1,-7 22-73,-1 1 1,0-1 0,0 1 0,0-1-1,1 1 1,-1-1 0,0 1 0,0-1 0,0 1-1,0-1 1,0 0 0,0 1 0,0-1-1,0 1 1,0-1 0,0 1 0,0-1 0,-1 1-1,1-1 1,0 1 0,0-1 0,-1 1-1,1-1 1,0 1 0,0-1 0,-1 1 0,1-1-1,0 1 1,-1 0 0,1-1 0,-1 1-1,1-1 1,-1 1 0,1 0 0,0 0 0,-1-1-1,1 1 1,-1 0 0,1 0 0,-1-1-1,0 1 1,1 0 0,-1 0 0,0 0-1,-1 0-12,0 0 0,0 0 0,0 0-1,0 1 1,1-1 0,-1 1-1,0-1 1,0 1 0,0 0 0,1 0-1,-4 1 1,-8 7-101,-1 1 1,1 1-1,1 0 0,0 1 0,-15 19 1,5-2-11,-26 45-1,44-68 92,0 1 0,1 0-1,0 0 1,0 1 0,0-1-1,-2 14 1,5-18 16,-1 0 1,1-1-1,0 1 1,0 0-1,0 0 1,0 0-1,1 0 0,-1 0 1,1-1-1,0 1 1,0 0-1,0 0 1,0-1-1,0 1 1,0-1-1,1 1 0,-1-1 1,1 1-1,0-1 1,0 0-1,3 3 1,-4-4 32,0 0 1,0 0-1,1 0 0,-1 0 1,1 0-1,-1 0 1,1-1-1,-1 1 1,1 0-1,-1-1 1,1 1-1,0-1 0,-1 0 1,1 1-1,0-1 1,0 0-1,-1 0 1,4 0-1,-2-1-13,0 0 1,1 0-1,-1 0 0,0 0 1,0 0-1,0-1 0,0 1 0,0-1 1,3-2-1,1-1-46,-1-1-1,0 1 1,0-1-1,0-1 1,-1 1-1,9-14 1,-4 0 51,-6 14-40,-1-1 1,1 0 0,0 1 0,10-12-1,-13 17-103,0 2-32,3 5 168,-1 1 0,0-1 0,-1 0 0,1 1 0,-1-1 0,0 1 0,-1 0 0,0 0 0,1 9 0,-1 3 134,-1 0 0,0 0-1,-2 0 1,0 0 0,-1 0-1,-10 34 1,8-40-40,0 0 0,0 0 0,-1-1-1,-1 1 1,0-1 0,-1-1 0,0 0 0,-1 0 0,0 0-1,-12 10 1,16-16-89,0 0 1,-1 0-1,0-1 0,1 0 0,-2 0 0,1 0 0,0-1 1,-1 0-1,0 0 0,0-1 0,1 1 0,-1-1 1,-1-1-1,1 0 0,0 0 0,-12 0 0,13-1-65,0 0 0,0-1 0,0 1 0,0-1 1,0-1-1,0 1 0,0-1 0,1 0 0,-1-1 0,1 1 0,-8-5 0,11 5 19,-1 0 1,1 0 0,0 0-1,0 0 1,0 0-1,0 0 1,0 0-1,0-1 1,0 1-1,1-1 1,-1 0 0,1 1-1,0-1 1,0 0-1,0 0 1,0 1-1,0-1 1,1 0-1,-1 0 1,1 0-1,0 0 1,0 0 0,0 0-1,1-6 1,0 6 4,-1 0 0,1 0 0,1 0 1,-1 0-1,0 0 0,1 1 1,-1-1-1,1 0 0,0 1 0,0-1 1,0 1-1,0 0 0,0 0 0,1 0 1,-1 0-1,4-2 0,6-4-3,0 1 0,16-8-1,-17 10 16,38-17 157,62-18-1,22-10-10,-113 41 17,35-22 1,-47 25-72,1 0 0,-1-1 0,0 0 0,0 0 1,12-16-1,-18 21-65,-1-1 0,1 0 0,-1 0 1,0 1-1,1-1 0,-1 0 0,0 0 0,-1 0 0,1 0 0,0-1 1,-1 1-1,0 0 0,0 0 0,0 0 0,0 0 0,0 0 0,-1 0 1,-1-6-1,1 5-7,0 0 0,-1 0 1,1 0-1,-1 1 0,0-1 1,0 0-1,-1 1 0,1 0 0,-1-1 1,1 1-1,-1 0 0,0 0 1,-6-4-1,8 7-2,0-1 0,0 1 0,0-1 0,0 1 0,-1 0-1,1 0 1,0 0 0,0-1 0,0 1 0,0 0 0,0 0 0,0 0 0,0 1 0,0-1 0,-1 0 0,1 0 0,0 1 0,0-1 0,0 0-1,0 1 1,0-1 0,0 1 0,0-1 0,0 1 0,0 0 0,1-1 0,-1 1 0,0 0 0,0 0 0,-1 1 0,-1 1 6,1 0 1,-1 0-1,1 0 1,-1 1-1,1-1 1,0 1-1,-2 4 1,3-6 17,1 0-1,-1 1 1,1-1-1,-1 0 1,1 0 0,0 1-1,0-1 1,0 0-1,0 0 1,0 1 0,0-1-1,1 0 1,-1 0-1,1 0 1,-1 1 0,1-1-1,0 0 1,0 0-1,0 0 1,0 0 0,3 3-1,1 1 140,1 0 0,-1 0 0,1-1 0,12 9 0,-7-6-145,-5-4 40,1 0 1,0 0 0,1 0-1,-1-1 1,1 0-1,-1 0 1,1-1-1,0 0 1,0 0-1,0-1 1,10 1 0,-7-2-318,1 0 0,0 0 0,-1-1 0,1 0 0,-1-1 1,1-1-1,12-4 0,-23 7 41,-1 0 1,1 0-1,0 0 0,-1-1 1,1 1-1,-1 0 0,1 0 1,-1-1-1,1 1 0,-1 0 1,1-1-1,-1 1 0,1-1 1,-1 1-1,1 0 0,-1-1 1,0 1-1,1-1 0,-1 1 1,0-1-1,1 1 0,-1-1 1,0 0-1,0 1 1,0-1-1,1 1 0,-1-1 1,0 1-1,0-2 0,0 0-889,-1 0-1,1 0 0,-1 0 1,1 0-1,-1 1 0,0-1 1,-1-3-1,-3-4-1019,-4-16-1917,-1-1 1642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3 246 3072,'0'0'123,"-1"0"0,1 0-1,0-1 1,0 1 0,0 0 0,-1 0 0,1-1-1,0 1 1,0 0 0,0 0 0,0-1 0,0 1 0,-1 0-1,1 0 1,0-1 0,0 1 0,0 0 0,0-1 0,0 1-1,0 0 1,0 0 0,0-1 0,0 1 0,0 0-1,0-1 1,0 1 0,0 0 0,0 0 0,1-1 0,-1 1-1,0-1 1,2-8 1435,0-5 79,-2 13-1628,1 1 0,-1 0 1,0-1-1,0 1 0,0 0 1,0-1-1,0 1 1,0 0-1,0 0 0,1-1 1,-1 1-1,0 0 0,0 0 1,0-1-1,0 1 1,1 0-1,-1 0 0,0-1 1,0 1-1,1 0 1,-1 0-1,0 0 0,1-1 1,-1 1-1,0 0 0,0 0 1,1 0-1,-1 0 1,0 0-1,1 0 0,-1 0 1,0 0-1,1 0 1,-1 0-1,0 0 0,1 0 1,1 0-35,-1 1 0,1-1 0,-1 0 0,1 0 0,-1 1 0,1-1 0,0 0 0,2-1 0,10 1 148,1 5 144,0-2 0,1 0-1,-1-1 1,1-1 0,0 0-1,-1-1 1,20-3 0,-28 2-131,-1 0 0,1-1 1,0 0-1,-1 0 1,1-1-1,-1 0 1,0 0-1,0 0 0,0-1 1,0 0-1,-1 0 1,1 0-1,-1-1 0,0 0 1,-1 0-1,1 0 1,-1-1-1,6-9 1,-8 12-110,-1 0 1,0 0-1,0-1 1,0 1 0,-1 0-1,1 0 1,-1-1 0,0 1-1,0 0 1,0-1 0,0 1-1,0 0 1,-1 0 0,0-1-1,1 1 1,-4-6 0,4 7-67,-1 1 0,0-1 0,0 0 1,0 1-1,0-1 0,0 1 0,-1-1 1,1 1-1,0-1 0,-1 1 1,1 0-1,-1 0 0,1 0 0,-1 0 1,0 0-1,1 0 0,-1 0 0,0 0 1,0 1-1,0-1 0,0 1 0,1-1 1,-1 1-1,0 0 0,0 0 1,0 0-1,0 0 0,0 0 0,0 0 1,-2 1-1,-7 0-16,1 2 0,-1 0 1,1 0-1,-1 1 0,1 0 1,1 0-1,-1 1 0,1 1 0,-1 0 1,2 0-1,-1 1 0,-11 10 1,16-12 65,0-1 0,0 1 0,0 0 0,0 1 1,1-1-1,0 0 0,0 1 0,0 0 0,1 0 1,0 0-1,0 0 0,0 0 0,1 0 1,0 0-1,0 1 0,1-1 0,-1 0 0,1 1 1,1-1-1,-1 0 0,1 1 0,3 10 1,-2-10 52,0-1 1,0 1-1,1-1 1,0 0-1,0 0 1,1 0-1,-1 0 1,1-1 0,0 0-1,1 1 1,-1-1-1,9 7 1,-10-10-8,0 0 0,0 0 0,0-1 0,0 1 1,1-1-1,-1 0 0,0 1 0,1-1 0,-1-1 0,0 1 1,1-1-1,-1 1 0,1-1 0,-1 0 0,1 0 0,-1 0 0,1-1 1,-1 1-1,1-1 0,-1 0 0,1 0 0,-1 0 0,0 0 1,0-1-1,6-2 0,13-10 139,34-27 1,2 0-158,-17 15-18,2 2 0,1 2 1,91-32-1,-130 53-70,0-1-1,1 1 1,-1 0 0,0 0-1,1 1 1,6-1 0,-11 1 47,0 0 1,0 0 0,0 0 0,1 1 0,-1-1 0,0 0 0,0 0 0,0 1 0,0-1 0,0 1 0,0-1 0,0 1 0,0-1 0,0 1 0,0 0 0,0-1 0,-1 1 0,1 0 0,0 0 0,0 0 0,-1 0 0,1 0 0,0-1 0,-1 1 0,1 0 0,-1 0 0,1 0 0,-1 1 0,0-1 0,1 0 0,-1 0 0,0 0 0,0 0 0,0 0 0,0 0 0,0 0 0,0 2 0,-1 9 29,0 0 0,-1 0-1,-1 0 1,0 0 0,-6 14-1,5-15 54,1 1 0,-1-1 0,2 1-1,0 0 1,-1 15 0,3-27-69,0 0-1,0 0 1,0 0 0,0 1-1,-1-1 1,1 0 0,0 0 0,0 0-1,0 1 1,0-1 0,0 0 0,0 0-1,1 0 1,-1 0 0,0 1-1,0-1 1,0 0 0,0 0 0,0 0-1,0 1 1,0-1 0,0 0-1,0 0 1,0 0 0,1 0 0,-1 1-1,0-1 1,0 0 0,0 0 0,0 0-1,0 0 1,1 0 0,-1 0-1,0 0 1,0 1 0,0-1 0,1 0-1,-1 0 1,0 0 0,0 0 0,0 0-1,0 0 1,1 0 0,-1 0-1,0 0 1,0 0 0,0 0 0,1 0-1,-1 0 1,0 0 0,0 0-1,0 0 1,1 0 0,-1-1 0,0 1-1,0 0 1,0 0 0,0 0 0,1 0-1,-1 0 1,0 0 0,0-1-1,12-8 150,-11 8-106,46-50 179,-32 32-227,2 2 1,19-17-1,-13 13-14,-15 14-109,0 0 1,0 0-1,1 0 1,0 1-1,0 0 1,11-5-1,-19 11 106,-1 0-1,1 0 1,-1 0-1,1-1 1,-1 1-1,1 0 1,0 0-1,-1 0 1,1 0-1,-1 0 1,1 0-1,0 0 1,-1 0-1,1 0 1,-1 0-1,1 0 1,-1 1-1,1-1 1,0 0-1,-1 0 1,1 1-1,-1-1 1,1 0-1,-1 0 0,1 1 1,-1-1-1,0 1 1,1-1-1,-1 0 1,1 1-1,-1-1 1,0 1-1,1-1 1,-1 1-1,0-1 1,0 1-1,1-1 1,-1 1-1,0-1 1,0 1-1,0 0 1,1-1-1,-1 1 1,0-1-1,0 1 1,0 0-1,0-1 1,0 1-1,-1 0 1,2 6 49,-2 0 0,1 0 0,-2 9 0,1-10-102,1-2 81,-1 4 60,0 0-1,0 1 1,-1-1-1,-5 13 1,42-52 930,-23 18-1014,1 2 0,0 0 0,1 0 0,1 1 0,-1 1 0,1 0 0,17-6 0,-23 11-91,-7 3 36,0 0 0,0 0-1,0 1 1,0-1 0,0 0-1,0 1 1,0 0 0,3-1 0,-4 1 42,0 0 0,-1 1 1,1-1-1,0 0 1,-1 0-1,1 1 1,0-1-1,-1 1 0,1-1 1,-1 0-1,1 1 1,-1-1-1,1 1 1,-1-1-1,1 1 0,-1-1 1,1 1-1,-1 0 1,0-1-1,1 1 0,-1 0 1,0-1-1,0 1 1,1 0-1,-1-1 1,0 1-1,0 0 0,0-1 1,0 1-1,0 0 1,0 0-1,4 46-127,-4-35 188,0 0 0,1-1 0,5 21-1,-4-27-76,1 8 82,1-1-1,0 0 0,1 0 0,11 20 0,-15-30-9,1 1 0,-1-1 0,1 0 0,0 0-1,0 0 1,0 0 0,0 0 0,0 0 0,1 0-1,-1-1 1,1 1 0,-1-1 0,1 1 0,-1-1 0,1 0-1,0 0 1,-1 0 0,1-1 0,0 1 0,0-1-1,0 1 1,-1-1 0,1 0 0,0 0 0,0 0-1,0-1 1,3 0 0,1-1 7,0 0 0,0 0 0,0-1 0,-1 0 0,1 0 0,-1-1 0,0 0 0,0 0 0,8-6 0,2-5 146,27-31 1,-16 12-8,10-11-184,-18 24-120,0-2 0,16-24 0,-31 43-355,-2 7 263,-3 7 33,-1 5 70,1-1 1,2 28-1,0-9 76,0-20 157,-1 1 1,2-1-1,0 0 0,1 1 1,0-1-1,1 0 0,8 18 1,-11-29-90,-1-1-1,1 0 1,-1 0 0,1 1 0,-1-1 0,1 0 0,0 0-1,0 0 1,0 0 0,0 0 0,0 0 0,0 0 0,0 0-1,0 0 1,0 0 0,0-1 0,0 1 0,0 0 0,1-1-1,-1 1 1,0-1 0,0 1 0,1-1 0,-1 0 0,0 1-1,1-1 1,-1 0 0,0 0 0,1 0 0,-1 0 0,3-1-1,-1 1 26,1-1-1,0-1 0,-1 1 0,1-1 0,-1 1 1,0-1-1,1 0 0,-1 0 0,4-4 0,29-27 93,-17 14-105,97-82 130,-78 69-80,95-97-80,-120 117-511,-9 13 103,-4 8 164,-9 23 195,0-1-1,-16 33 1,2-3 48,16-38 64,-16 37 245,20-52-265,-1-1 0,0 0 0,0 0 0,0 0 0,-9 9 0,12-15-41,0 0-1,1 0 1,-1 0-1,0-1 1,0 1-1,0-1 1,1 1-1,-1 0 1,0-1-1,0 1 1,0-1-1,0 0 1,0 1-1,0-1 1,0 0-1,0 0 1,0 1-1,0-1 1,0 0-1,0 0 1,0 0-1,0 0 1,-2-1-1,1 1 6,1-1 0,-1 0-1,0 0 1,0 0-1,1 0 1,-1 0 0,0 0-1,1 0 1,-1 0 0,1-1-1,-3-2 1,-1-3-19,-1-1 1,1 0 0,0-1-1,-3-8 1,-8-17-10,16 33-5,0 1 1,0 0-1,0 0 1,0 0-1,0 0 1,0 0-1,0 0 1,0 0 0,0-1-1,0 1 1,0 0-1,0 0 1,0 0-1,0 0 1,0 0-1,0 0 1,0 0-1,0-1 1,0 1-1,0 0 1,0 0-1,0 0 1,0 0 0,0 0-1,0 0 1,0 0-1,0 0 1,1 0-1,-1-1 1,0 1-1,0 0 1,0 0-1,0 0 1,0 0-1,0 0 1,0 0-1,0 0 1,1 0 0,-1 0-1,0 0 1,0 0-1,0 0 1,0 0-1,0 0 1,0 0-1,0 0 1,1 0-1,-1 0 1,0 0-1,0 0 1,0 0 0,0 0-1,0 0 1,0 0-1,14 2-267,21 10 141,-24-9 126,-2 0 40,1-1 1,0 0-1,0-1 1,-1 0-1,1 0 1,0-1 0,0-1-1,0 0 1,0 0-1,0 0 1,0-2-1,-1 1 1,1-1-1,-1 0 1,1-1-1,-1 0 1,-1-1 0,1 0-1,0 0 1,-1-1-1,14-12 1,11-14 13,-1-1 1,38-51-1,-54 62-174,-9 11-15,0 1 0,11-11 0,-18 21 140,0 0 0,0 0 0,1 0-1,-1 0 1,0 0 0,0 0 0,0 0 0,1-1 0,-1 1 0,0 0 0,0 0 0,1 0 0,-1 0 0,0 0 0,0 0 0,0 0 0,1 0 0,-1 0-1,0 0 1,0 0 0,1 0 0,-1 1 0,0-1 0,0 0 0,0 0 0,1 0 0,-1 0 0,0 0 0,0 0 0,0 0 0,0 1 0,1-1 0,-1 0 0,0 0-1,0 0 1,0 0 0,0 1 0,0-1 0,1 0 0,-1 0 0,0 0 0,0 1 0,0-1 0,0 0 0,0 0 0,0 1 0,4 9-104,-2-2 46,0 0 1,-1 0-1,0 1 0,-1-1 0,0 0 1,0 1-1,-2 8 0,-12 58 152,12-67-92,-2 8 32,0 6 115,-1 0-1,-2 0 1,0-1-1,-18 39 1,24-59-123,1 0 1,-1 0-1,0 0 1,0 0-1,1 0 1,-1 0-1,0 0 0,0 0 1,0 0-1,0 0 1,0-1-1,0 1 1,0 0-1,0-1 1,-2 2-1,2-2-8,0 0 0,0 0 0,0 0-1,0 0 1,0 0 0,0 0 0,0 0-1,0-1 1,0 1 0,0 0 0,0-1-1,0 1 1,0 0 0,0-1-1,1 1 1,-1-1 0,0 1 0,0-1-1,0 0 1,1 1 0,-2-2 0,-3-4 9,-1-1 0,1 1 0,0-1-1,1 0 1,-8-15 0,-5-9-132,17 28-370,6 6 239,11 10 122,-13-10 84,0 0 44,1 0-1,-1-1 0,1 1 0,0-1 0,0-1 1,-1 1-1,1-1 0,0 1 0,1-2 0,-1 1 1,0 0-1,0-1 0,0 0 0,0 0 0,0-1 1,1 1-1,-1-1 0,6-2 0,9-3 62,0 0-1,0-2 0,21-11 1,-13 6-29,28-12-2,0-2-1,-2-2 1,71-52 0,-115 75-532,-11 14 128,-2 9 284,1 49 164,0-46-57,1 0-1,0 0 0,2 0 0,1 0 0,5 28 1,-6-43 10,1-1 1,-1 1-1,1 0 0,0-1 1,1 1-1,3 4 1,-6-8-17,1 0 0,0 0 1,-1 0-1,1 0 1,0 0-1,-1-1 0,1 1 1,0 0-1,0 0 1,0-1-1,0 1 0,0-1 1,0 1-1,0-1 1,0 1-1,0-1 0,0 1 1,0-1-1,0 0 1,0 0-1,0 0 0,0 1 1,0-1-1,0 0 1,0 0-1,1 0 0,-1-1 1,0 1-1,0 0 0,0 0 1,0-1-1,2 0 1,12-8 46,1-1 0,-1 0 0,20-20 0,4-2 75,22-10-81,69-36-1,-85 52-63,-40 23-43,0 0 1,0-1 0,8-7-1,-12 11 43,-1 0-1,0 0 0,0 0 0,0 0 0,0 0 1,1 0-1,-1-1 0,0 1 0,0 0 0,0 0 1,0 0-1,1 0 0,-1 0 0,0 0 0,0-1 1,0 1-1,0 0 0,0 0 0,0 0 0,1 0 1,-1-1-1,0 1 0,0 0 0,0 0 0,0 0 1,0-1-1,0 1 0,0 0 0,0 0 0,0 0 1,0-1-1,0 1 0,0 0 0,0 0 0,0 0 1,0-1-1,-8 2-162,-15 7-93,14-3 236,0-1 1,0 1-1,1 1 0,-1 0 0,1 0 1,0 1-1,1-1 0,0 2 1,0-1-1,0 1 0,-8 14 0,13-19 28,-1 1 0,1 0 0,0 1 0,0-1-1,1 0 1,-1 1 0,1-1 0,0 1 0,1-1-1,-1 1 1,1-1 0,-1 1 0,1-1-1,1 1 1,-1 0 0,1-1 0,-1 1 0,1-1-1,1 1 1,-1-1 0,1 0 0,-1 1-1,1-1 1,0 0 0,1 0 0,-1 0 0,6 6-1,-7-8 26,1 0-1,0 0 1,0 0-1,0 0 1,0 0-1,1 0 1,-1-1-1,0 1 1,1-1-1,-1 1 0,1-1 1,0 0-1,-1 0 1,1 0-1,0-1 1,0 1-1,3 0 1,-2-1 14,1 0 0,-1 0 0,0-1 0,0 0 0,0 1 0,0-1 0,0-1 0,0 1 0,0-1 0,6-3 0,1-1 18,-1-1 1,-1 0-1,1 0 1,-1-1-1,-1-1 1,1 1-1,9-14 1,-9 10-43,-1 0-1,0-1 1,-1 1 0,8-21 0,-13 29-27,-1 0 1,1-1 0,-1 1 0,-1 0-1,1-1 1,-1 1 0,1-1-1,-1-5 1,-1 8-6,1-1 0,-1 1 0,1-1 0,-1 1 0,0 0 0,0-1 0,0 1 0,0 0 0,0 0 0,0 0 1,-1-1-1,1 1 0,-1 1 0,1-1 0,-4-3 0,2 3-4,-1 0 1,1 0-1,0 0 1,0 0-1,-1 1 1,1-1-1,-1 1 0,0 0 1,-6-1-1,-35-2-217,35 3 163,-16-1 63,0 2 0,-46 5 0,60-4-25,121-9 147,-60 4-263,60 1-1,-87 3 180,-12 0-89,0 0 0,0 0 1,14 3-1,-22-2 55,0-1-1,0 1 1,0-1-1,0 1 1,0 0-1,0 0 1,-1 0-1,1 0 1,0 0-1,0 0 1,0 0-1,-1 1 1,1-1-1,-1 1 1,1-1-1,-1 1 1,0-1-1,1 1 1,-1 0-1,0 0 1,1 2-1,-1 0 10,-1 0 0,1 0-1,-1 0 1,0 1 0,0-1-1,0 0 1,-1 0 0,0 1 0,1-1-1,-3 6 1,-1 7 155,2-9-93,0-3 47,7-5 161,49-27 81,14-7-496,-53 28 72,0 0-1,30-7 1,-43 13 45,-1 0 0,1 0 0,-1 0 1,1 0-1,0 0 0,-1 1 0,1-1 1,-1 0-1,1 1 0,-1-1 0,1 1 0,-1-1 1,1 1-1,-1 0 0,1 0 0,-1 0 1,0 0-1,1 0 0,-1 0 0,0 0 0,0 0 1,0 0-1,0 1 0,0-1 0,0 0 1,0 1-1,-1-1 0,1 0 0,0 1 1,-1-1-1,2 3 0,1 5 75,0 1 1,-1-1-1,3 17 0,-5-25-44,1 8 137,0 1 0,-1 0 0,0-1 0,-1 12 0,-6 8-1568,6-25 301,-1 0 0,0 0 0,1-1 0,-1 1 0,-3 3 0,4-6 848,0 0 1,1 0-1,-1-1 1,0 1-1,1 0 1,-1 0 0,0-1-1,0 1 1,0-1-1,1 1 1,-1-1-1,0 1 1,0-1-1,0 1 1,0-1 0,0 0-1,0 1 1,0-1-1,0 0 1,0 0-1,0 0 1,0 0 0,-2 0-1,-9 0-2436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27 660 6240,'-26'-23'3184,"25"22"-2806,2 3 6,3 6 52,-1 0 1,-1 0-1,1 0 0,-1 1 0,0-1 0,-1 1 0,0 11 0,2 2-5,3 39 1022,-4 94-1,-2-91-944,-1-26 125,0-25-178,0-12-99,0-6 120,-8-95-300,7-153 0,3 228-215,1 0-1,2 0 0,10-38 0,-11 50-1,2 0 0,0 0 0,0 0 0,1 1 0,1-1 0,0 2 0,1-1 0,9-11 0,-11 17 67,0 1-1,0 0 1,0 0-1,0 1 0,1-1 1,-1 1-1,1 0 0,1 1 1,-1 0-1,0 0 0,1 1 1,-1 0-1,1 0 1,0 0-1,-1 1 0,1 0 1,0 1-1,0 0 0,0 0 1,0 1-1,0 0 1,-1 0-1,1 1 0,0 0 1,-1 0-1,1 0 0,-1 1 1,0 1-1,0-1 0,0 1 1,0 0-1,-1 1 1,0-1-1,1 1 0,-2 1 1,7 5-1,-9-7 23,1 0-1,-1 0 1,0 0-1,0 1 0,-1-1 1,1 1-1,-1 0 1,0 0-1,0 0 1,-1 0-1,1 0 1,-1 0-1,0 0 1,-1 0-1,1 0 1,-1 0-1,0 1 1,0-1-1,0 0 1,-1 0-1,0 1 1,0-1-1,0 0 1,-1 0-1,0 0 1,0-1-1,0 1 1,0 0-1,-1-1 1,-5 8-1,1-2 45,-1-1 0,0 0-1,0-1 1,-1 0 0,0 0 0,0-1-1,-1 0 1,-18 9 0,-6 1-23,-49 17 0,66-28-78,7-2-65,8-3 15,0 0 1,-1 0-1,1 0 0,-1 0 0,1-1 0,-1 1 0,-2 0 1,9-6-310,9 1 275,1-1 1,-1 2 0,1 0 0,19-2-1,2-1-27,-13 2 75,43-7-73,-1-3-1,65-24 1,-92 27 160,-25 7 84,0 1 1,15-8 0,-26 11-114,0-1-1,0 1 1,0-1 0,-1 1 0,1-1 0,0 1 0,0 0 0,0 0 0,0 0-1,0-1 1,0 1 0,0 0 0,0 0 0,0 0 0,1 0 0,-2 1-8,0-1 0,1 0 1,-1 0-1,0 0 0,0 1 1,1-1-1,-1 0 0,0 0 0,0 1 1,0-1-1,1 0 0,-1 0 1,0 1-1,0-1 0,0 0 1,0 1-1,0-1 0,0 0 0,1 1 1,-1-1-1,0 0 0,0 1 1,0-1-1,0 0 0,0 1 1,0-1-1,0 0 0,-1 1 0,0 4 14,0 0-1,0 0 0,-1 0 0,-3 6 1,1-2-81,3-6 29,1 0-1,-1 1 1,0-1 0,1 0 0,0 0-1,-1 0 1,1 1 0,1 3 0,-1-5 26,0-1 0,1 1 0,-1 0 1,1-1-1,-1 1 0,1 0 1,-1-1-1,1 1 0,0-1 1,0 0-1,0 1 0,-1-1 1,2 1-1,-1-1 0,0 0 0,0 0 1,0 0-1,2 2 0,-1-3 33,-1 1-1,1-1 1,-1 0-1,1 0 1,-1 1-1,1-1 1,-1 0-1,1-1 0,-1 1 1,1 0-1,-1 0 1,0-1-1,1 1 1,-1 0-1,1-1 1,-1 1-1,2-2 1,23-12 145,-24 12-156,0-1 0,0 1 0,0 0 0,0 0 0,-1-1 0,1 1 0,0-1 0,-1 1 0,0-1 0,0 0 0,0 1 0,0-1 0,0 0 0,0 0 0,-1 0 0,1 0 0,-1 0 0,0 0 0,0 0 0,0 1 0,0-1 0,-1 0 0,1 0 0,-1 0 0,0 0 0,1 0 0,-3-3 0,2 3-12,0 0 0,0 1 0,0-1 0,0 1 0,0-1 0,-1 1 0,1-1 0,-1 1 0,0 0 0,1 0 0,-1 0 0,0 0 0,0 0 0,-1 0 0,1 0 0,0 1 0,-1-1 0,1 1 0,0 0 0,-1 0 0,0 0 0,1 0 0,-1 0 0,0 0-1,1 1 1,-1-1 0,0 1 0,-5 0 0,-4 1-155,0 1 0,0 1 0,-13 5 0,48-19-4,32-20-1,35-17 380,-50 32-229,65-17 0,-82 27 70,0 2 0,1 1 0,-1 0 1,38 2-1,-56 1-36,0 1-1,1-1 1,-1 1 0,0 0 0,0 1-1,1-1 1,-1 1 0,0 0-1,9 6 1,-11-6-7,0 0 0,0 1 0,0-1 0,0 1 0,-1-1 0,1 1 0,-1 0 0,1 0 0,-1 1 0,0-1 0,0 0 0,-1 1 0,1-1 0,-1 1 0,2 4 0,-2-1 20,1 0-1,-1 0 1,-1-1-1,1 1 1,-1 0-1,0 0 0,-1 0 1,0 0-1,0 0 1,0 0-1,-1-1 1,0 1-1,0-1 1,-1 1-1,-5 9 0,3-7 13,-1 0 0,0-1-1,0 0 1,-1 0 0,0 0-1,-1 0 1,1-1-1,-2-1 1,-13 10 0,7-10 7,15-6-60,-1 0-1,1 0 0,0 0 0,-1 0 0,1 0 0,0 0 0,-1 0 0,1 0 1,0 0-1,-1 0 0,1 0 0,0-1 0,-1 1 0,1 0 0,0 0 0,0 0 0,-1 0 1,1-1-1,0 1 0,-1 0 0,1 0 0,0-1 0,0 1 0,0 0 0,-1-1 1,1 0-11,0 0 0,0 0 0,-1-1 0,1 1 0,0 0 0,0 0 0,1 0 0,-1-1 0,0 1 0,0 0 0,0 0 0,1 0 0,-1-1 0,1 1 0,-1 0 0,1 0 0,-1 0 0,1 0 1,0 0-1,0-1 0,85-103-627,-84 103 630,10-11-58,18-16-1,-27 25 65,1 1-1,0 1 1,-1-1-1,1 0 1,1 1 0,-1 0-1,0 0 1,0 0-1,1 1 1,6-2-1,-10 3 4,0 0 0,1 0 0,-1 0 0,1 0 0,-1 0 0,1 0 0,-1 0-1,0 1 1,1-1 0,-1 1 0,0-1 0,1 1 0,-1-1 0,0 1 0,0 0-1,1 0 1,-1-1 0,0 1 0,0 0 0,0 0 0,0 0 0,0 0 0,0 0 0,0 1-1,-1-1 1,3 3 0,0 2 28,0 1 0,0 0-1,-1 0 1,2 8 0,0-1 102,6 24 43,-9-32-170,0-1 1,0 1 0,0 0-1,1-1 1,0 0 0,0 1-1,1-1 1,-1 0-1,1 0 1,0 0 0,5 5-1,-7-8-1,1 0 0,-1 0 0,1-1 0,0 1 0,-1-1 0,1 1 0,0-1 0,0 0 0,0 1 0,0-1 0,0 0 0,1 0 0,-1-1 0,0 1 0,0 0 0,1-1 0,-1 1 0,0-1 0,0 0 0,1 0 0,-1 0 0,0 0 0,1 0 0,4-1 0,7-1-23,0-1 0,0-1 0,0 0-1,-1-1 1,1 0 0,-1-1 0,-1-1 0,21-13 0,-29 18 0,0-1 1,0 0 0,0-1 0,-1 1 0,1-1-1,-1 0 1,0 1 0,0-1 0,0-1 0,-1 1-1,1 0 1,-1-1 0,0 1 0,0-1 0,0 0-1,-1 0 1,0 1 0,0-1 0,0 0 0,0-7-1,-1 5 39,0-1 0,-1 1 0,0 0 0,-1 0 0,1 0 0,-1 0 0,0 0 0,-1 0 0,0 1-1,0-1 1,0 1 0,-1 0 0,-7-10 0,10 15-31,0-1 0,0 1 0,0-1 0,0 1 0,-1-1 0,1 1 0,-1 0 0,1 0 0,-1 0 0,1 0 0,-1 0 0,1 0 0,-1 0 0,0 0 0,0 1 0,1-1 0,-1 1 0,0-1 0,0 1 1,0 0-1,1 0 0,-1 0 0,-3 0 0,3 0 6,0 1 0,-1 0 0,1 0 0,0 0 0,0 0 0,0 0 0,0 0 0,0 0 0,0 1 0,0-1 0,1 1 0,-1 0 1,0-1-1,1 1 0,-1 0 0,1 0 0,0 0 0,-2 2 0,0 3 26,-1 0 0,1 1 0,0-1 1,1 1-1,0-1 0,0 1 0,0 0 0,1-1 0,0 1 0,1 0 1,0 0-1,0 0 0,1 0 0,-1 0 0,2-1 0,-1 1 0,1 0 1,0-1-1,1 1 0,0-1 0,0 0 0,1 0 0,0 0 1,0 0-1,0-1 0,1 1 0,0-1 0,0 0 0,1-1 0,-1 1 1,1-1-1,0 0 0,1-1 0,-1 1 0,14 5 0,-10-6 22,0 0 0,0-1-1,0 0 1,0-1-1,1 0 1,0-1 0,-1 0-1,1 0 1,-1-1 0,1-1-1,0 0 1,-1 0 0,1-1-1,-1 0 1,0-1-1,18-7 1,-13 3-40,0 0 1,-1-1-1,0-1 0,0 0 1,-1-1-1,0 0 0,0-1 0,-1-1 1,19-24-1,17-34-38,-23 32-163,-22 34 208,0 0 0,0 0 0,1 1-1,-1-1 1,5-2 0,-7 5-2,-1 1 0,1-1 0,0 1 1,-1 0-1,1-1 0,0 1 0,-1 0 0,1-1 0,0 1 1,-1 0-1,1 0 0,0 0 0,0 0 0,-1-1 0,1 1 1,0 0-1,1 1 0,-2-1-4,1 0 1,-1 1-1,1-1 1,-1 0-1,1 1 1,-1-1-1,0 1 1,1-1-1,-1 1 1,1-1-1,-1 1 1,0-1-1,0 1 1,1-1-1,-1 1 1,0-1-1,0 1 0,1 0 1,-1-1-1,0 1 1,0-1-1,0 1 1,0 0-1,0-1 1,0 2-1,0 25 167,0 1-1,-2-1 1,-1 1 0,-13 51-1,11-64-409,4-16-275,4-8 172,-1 2 255,2 0 1,-1 0 0,1 0-1,0 1 1,0 0 0,1-1-1,6-5 1,-10 11 80,0 0 1,-1 1-1,1-1 1,0 1-1,0-1 1,-1 1-1,1-1 1,0 1-1,0 0 1,0 0-1,0-1 1,0 1-1,0 0 1,0 0-1,0 0 1,0 0-1,-1 0 1,1 0-1,0 0 1,0 0-1,0 0 1,0 0-1,0 1 1,0-1-1,0 0 1,0 0-1,-1 1 1,1-1-1,0 1 1,0-1-1,0 1 1,-1-1-1,1 1 1,0 0-1,0 0 1,3 4 16,0-1 1,0 1-1,-1 0 1,5 8-1,-2-3 55,0 0 6,0 0 0,1-1 1,1 0-1,12 12 1,-17-18-57,0-1 1,0 0-1,1 1 0,-1-1 1,1 0-1,-1-1 1,1 1-1,-1-1 0,1 1 1,0-1-1,0 0 1,0-1-1,0 1 1,0-1-1,0 1 0,0-1 1,5-1-1,13-2-35,-1-2 0,1 0 0,-1-1 0,0-1 0,-1-1-1,0-1 1,0-1 0,18-12 0,-28 15-5,0-1 1,-1 0-1,0 0 1,0-1-1,-1 0 1,0-1-1,-1 0 1,13-21-1,-5 0-51,24-63 0,-21 38 136,-1-1 1,10-75-1,-23 92 12,-3-66-1,-1 65-118,0 39 81,0-1 0,0 0 1,0 0-1,-1 1 0,1-1 0,-1 0 1,-1-4-1,2 7-31,0-1 1,0 1-1,-1 0 1,1 0-1,0 0 1,0 0-1,0 0 1,0 0-1,0 0 0,0 0 1,0 0-1,0 0 1,0 0-1,0 0 1,0 0-1,0 0 1,0-1-1,0 1 1,-1 0-1,1 0 0,0 0 1,0 0-1,0 0 1,0 0-1,0 0 1,0 0-1,0 0 1,0 0-1,0 0 1,0 0-1,-1 0 0,1 0 1,0 0-1,0 0 1,0 0-1,0 0 1,0 0-1,0 0 1,0 0-1,0 1 1,0-1-1,0 0 0,0 0 1,-1 0-1,1 0 1,0 0-1,0 0 1,0 0-1,0 0 1,0 0-1,0 0 1,0 0-1,0 0 0,0 0 1,0 0-1,0 1 1,0-1-1,0 0 1,0 0-1,0 0 1,0 0-1,-4 15 80,-8 63 114,5-33-32,-4 80 1,10-57-177,2 82 138,1-124-114,1-1 1,1 1 0,12 43-1,-14-64 0,-1 1-1,2-1 0,-1 1 1,0-1-1,1 0 0,0 0 1,6 7-1,-8-11-12,-1 0 0,1 0 1,0 0-1,0 0 0,0-1 0,1 1 0,-1 0 0,0-1 0,0 1 0,0-1 0,0 1 1,1-1-1,-1 0 0,0 1 0,3-1 0,-3 0-9,1 0-1,0 0 1,0-1-1,0 1 1,-1 0-1,1-1 1,0 0-1,0 1 1,-1-1-1,1 0 1,-1 0-1,1 0 1,2-2-1,-1 0-8,0 0-1,0 0 0,0 0 0,0 0 1,-1 0-1,0-1 0,1 1 1,1-5-1,14-34-95,-7 13 12,47-87-79,-45 82 149,-13 37 54,-1-1 0,1 0-1,0 1 1,1-1 0,-1 1 0,0-1-1,1 0 1,-1 1 0,2 3 0,0 0 16,3 19 45,-4-19-89,0 1 0,0 0-1,1-1 1,0 1 0,0-1 0,1 1 0,-1-1 0,2 0-1,4 8 1,-3-7 12,1-1 0,-1 0 0,1 0 0,1-1-1,-1 0 1,1 0 0,-1 0 0,1-1 0,1 0-1,-1-1 1,1 1 0,-1-1 0,1-1 0,0 1-1,0-1 1,0-1 0,0 0 0,0 0 0,1 0-1,-1-1 1,14-1 0,-10-1-18,1 0 0,0 0 1,-1-2-1,0 1 0,1-1 0,-2-1 0,1 0 1,0-1-1,-1 0 0,0-1 0,-1 0 1,1-1-1,11-11 0,-16 13 12,72-74 203,-73 73 89,-10 18-227,-30 71 91,8-19-109,19-46 6,-11 19 0,0 0 54,17-33-122,1 0-1,0 0 1,0 0 0,0 0 0,0 1-1,-1 3 1,19-15-673,-12 2 581,0-1 0,0 1 0,0-1 0,-1 0 0,6-14 0,-2 6 77,4-15-108,-7 38 244,1 11 145,17 43 195,-20-54-414,1 0-1,0-1 0,0 1 1,1-1-1,9 10 1,-12-15-37,-1-1 1,1 1 0,0-1 0,0 0 0,0 0 0,0 0 0,0 0 0,0 0 0,0-1-1,1 1 1,-1-1 0,0 1 0,0-1 0,1 0 0,-1 0 0,0 0 0,0 0 0,1 0-1,-1 0 1,0-1 0,0 1 0,0-1 0,3 0 0,4-2-25,-1 0-1,1-1 1,-1 0 0,11-6-1,-5 2 0,-1 0 0,-1-2 0,0 1 0,0-1 0,-1-1 0,0 0 0,0-1 0,-1 0 0,-1-1 0,10-17 0,88-188-199,-55 108 58,-34 72 138,-4 11 152,0-1 1,8-32-1,-19 47-13,-4 13-105,1 0-1,0 0 0,0 0 0,0 0 0,0 0 0,0 0 0,0 0 0,0 0 0,0 0 0,0 0 0,-1 0 0,1 0 0,0 0 1,0 0-1,0 0 0,0 0 0,0 0 0,0 0 0,0 0 0,-1 0 0,1 0 0,0 0 0,0 0 0,0 0 0,0 0 0,0 0 0,0 0 1,0 0-1,-1 0 0,1 0 0,0 0 0,0 0 0,0 0 0,0 0 0,0 0 0,0 0 0,0 1 0,0-1 0,0 0 0,0 0 1,-1 0-1,1 0 0,0 0 0,0 0 0,0 0 0,0 1 0,-14 17-222,8-7 220,0-1 0,1 1 1,0-1-1,1 1 0,-4 17 0,-9 60 168,1 58 114,15-123-239,1 0 0,2 0 0,0 0 0,7 31 0,-8-49-40,1 0 0,-1 1 0,1-1 1,0 0-1,1 0 0,-1 0 0,1-1 0,0 1 0,0-1 1,1 1-1,-1-1 0,1 0 0,8 7 0,-9-10-27,-1 1 0,1 0-1,0-1 1,0 0 0,0 1 0,0-1-1,0 0 1,0-1 0,0 1 0,0 0-1,0-1 1,0 0 0,0 0-1,0 0 1,1 0 0,-1 0 0,0-1-1,0 1 1,0-1 0,0 0 0,0 0-1,0 0 1,0 0 0,0 0 0,4-3-1,-3 0-7,1 1 0,0 0 0,-1-1 0,0 0 0,0 0-1,0 0 1,0-1 0,-1 1 0,0-1 0,0 0 0,3-5 0,3-10-100,12-34 1,-12 26 31,22-57-117,71-176 198,-92 240 4,-1 3 192,-1-1-1,-1 0 1,10-38 0,-17 56-160,0 0 1,1 1-1,-1-1 0,0 0 0,0 1 0,0-1 0,0 0 0,0 1 1,0-1-1,0 0 0,-1 1 0,1-1 0,0 0 0,0 1 1,-1-2-1,1 2-9,0 0-1,0 0 1,-1-1 0,1 1 0,0 0 0,0 0 0,0 0 0,-1 0 0,1 0-1,0 0 1,0 0 0,-1-1 0,1 1 0,0 0 0,0 0 0,0 0-1,-1 0 1,1 0 0,0 0 0,0 0 0,-1 0 0,1 0 0,0 0 0,0 0-1,-1 1 1,1-1 0,0 0 0,-3 1 6,1 0 0,0 0-1,0 0 1,0 1 0,0-1 0,1 1 0,-4 2 0,-3 6 45,1-1 1,0 1 0,1 0-1,0 1 1,0-1 0,1 1-1,-5 15 1,1 2 173,-10 53-1,8-18-88,4 1-1,1 0 0,5 85 1,2-137-86,0 5 58,4 24 0,-5-37-85,1 0 0,0-1 0,0 1 0,0 0 0,1-1 0,-1 1 0,1-1 0,0 1 0,0-1 0,0 0 0,1 0 0,2 3 0,-3-4-49,0-1 1,0 0 0,0 1-1,0-1 1,0 0-1,0-1 1,0 1 0,0 0-1,1 0 1,-1-1-1,0 1 1,0-1 0,1 0-1,-1 0 1,0 0-1,1 0 1,-1 0 0,0 0-1,1-1 1,-1 1-1,0-1 1,0 0 0,4-1-1,4-2-51,1-1-1,-1 0 0,14-9 0,-22 12 62,145-101-230,-146 102 249,1 0 0,-1 0 1,1 0-1,0 0 0,-1 0 0,1 0 0,0 1 0,0-1 0,-1 1 0,1-1 0,3 1 1,-4 0-4,0 0 1,0 0 0,-1 1 0,1-1-1,0 0 1,-1 1 0,1-1 0,0 1-1,-1-1 1,1 1 0,0-1 0,-1 1-1,1-1 1,-1 1 0,1-1 0,-1 1 0,1 0-1,-1-1 1,1 1 0,-1 0 0,0 0-1,1-1 1,-1 1 0,0 0 0,0 0-1,0-1 1,1 3 0,0 4 74,0 1 0,0 0 0,-1 0 0,0 0 0,0-1 0,-1 1 0,-2 14 0,1-13-29,1 0 0,0 0 0,0 0 0,1 0 0,2 15 0,-2-24-53,0 1 1,0 0-1,0 0 1,1 0-1,-1 0 1,0 0-1,1 0 1,-1 0-1,1 0 1,-1-1-1,1 1 1,-1 0-1,1 0 1,-1-1-1,1 1 1,0 0-1,0-1 0,-1 1 1,1 0-1,0-1 1,0 1-1,1 0 1,-1-1-7,1 1 1,-1-1 0,1 0-1,0 0 1,0 1-1,-1-1 1,1 0-1,0 0 1,-1-1-1,1 1 1,2-1-1,4-1-89,-1 0 0,0-1 0,0 0-1,9-5 1,-5 2 12,28-14-7,-36 18 91,1 1 0,0 0 0,-1 0 0,1 0 0,0 0 0,-1 1-1,1-1 1,0 1 0,5 1 0,-8-1 9,1 0 1,-1 0-1,0 1 0,1-1 0,-1 1 0,0-1 1,0 1-1,1-1 0,-1 1 0,0 0 1,0-1-1,0 1 0,0 0 0,0 0 0,0 0 1,0 0-1,0 0 0,0 0 0,0 0 0,0 1 1,-1-1-1,1 0 0,0 0 0,-1 0 0,1 1 1,-1-1-1,0 0 0,1 1 0,-1-1 1,0 1-1,0-1 0,0 0 0,0 2 0,0 4 19,0-1 0,-1 0-1,0 0 1,0 0 0,0 0-1,-4 11 1,-14 26-193,-1 0-1,-2-2 1,-41 60 0,46-77 193,-1 0 0,-1-2 0,-1 0 0,-1-2 1,-1 0-1,-24 17 0,45-36-36,-4 2-35,1 0 1,-1 0 0,-9 3-1,13-5 41,1-1-1,-1 0 0,1 0 1,-1 1-1,1-1 0,-1 0 1,0 0-1,1 0 1,-1 0-1,1 0 0,-1 0 1,0 0-1,1 0 0,-1 0 1,1 0-1,-1 0 0,0 0 1,1 0-1,-1 0 1,1-1-1,-1 1 0,1 0 1,-1 0-1,1-1 0,-1 1 1,1 0-1,-1-1 1,1 1-1,-1 0 0,1-1 1,-1 1-1,1-1 0,0 1 1,-1-1-1,1 1 1,0-1-1,-1 1 0,1-1 1,0 1-1,0-1 0,0 1 1,-1-1-1,1-1 1,0-1-4,0 0 1,-1 0-1,1-1 0,1 1 1,-1 0-1,1 0 1,-1 0-1,1-1 1,0 1-1,0 0 1,0 0-1,0 0 1,3-4-1,2-4-38,16-21 0,-10 17-14,1 1 0,1 0-1,0 1 1,28-19 0,69-40-607,-92 61 357,25-14-680,22-14-4493,-49 26 1341,-16 12 3868,0 1 0,0-1 1,-1 0-1,1 0 1,0 1-1,-1-1 1,1 0-1,0 0 1,-1 0-1,1 0 0,-1 0 1,1 0-1,-1 0 1,0 0-1,1 0 1,-1-1-1,0 1-106,0 0 1,-1 0-1,1 0 0,0 0 0,-1 0 1,1 0-1,-1 0 0,1 0 0,-1 0 1,1 0-1,-1 1 0,0-2 1,1 2 370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47.0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5 730 3552,'-4'1'4853,"18"-2"-2576,-2-4-1317,0 1 0,13-3 0,-15 5-630,-1-1-1,1 0 1,0-1 0,10-5-1,-9 3-157,-1 0 1,0-1-1,-1 0 0,1 0 0,-1-1 0,-1 0 1,1-1-1,-1 0 0,-1 0 0,0 0 0,0-1 0,-1 0 1,8-18-1,13-46 505,32-148 0,-32 109-106,-22 89-177,-1 0 0,-1 0 0,-2-1 0,-1-25 0,0 48-311,0 2-83,0 0-1,0 0 1,0 0-1,0 0 0,0 0 1,0 0-1,0 0 1,0 0-1,0 0 0,0 0 1,0 0-1,0 0 1,-1 0-1,1 0 1,0 0-1,0 0 0,0 0 1,0 0-1,0 0 1,0 0-1,0 0 0,0 0 1,0 0-1,0 0 1,0 0-1,0 0 1,0 0-1,-1 0 0,1 0 1,0 0-1,0 0 1,0 0-1,0 0 0,0 0 1,0 0-1,0 0 1,0 0-1,0 0 0,0 0 1,0 0-1,0 0 1,0 0-1,0 0 1,0 0-1,0 0 0,0-1 1,0 1-1,0 0 1,0 0-1,0 0 0,0 0 1,0 0-1,0 0 1,0 0-1,0 0 1,0 0-1,0 0 0,0 0 1,0 0-1,0-1 1,-6 10-95,-4 13-116,-3 28 397,2 0-1,2 1 1,2 0-1,0 72 1,14-33-494,-1-28 275,-2-19-19,-3-40 75,0 0 1,-1 1 0,1-1-1,1 0 1,-1 0 0,0 0-1,1 0 1,0 0-1,0 0 1,2 3 0,-3-4-10,0-1 1,0 0-1,0 1 1,1-1 0,-1 0-1,0 0 1,1 0 0,-1 0-1,1 0 1,-1 0-1,1 0 1,2 0 0,-2-1-21,0 0 1,0 0 0,0 0 0,1-1 0,-1 1 0,0-1 0,0 1-1,0-1 1,0 0 0,2-1 0,5-1 7,-1-2 0,0 1-1,0-1 1,0 0 0,-1 0 0,0-1-1,0 0 1,0-1 0,-1 1 0,0-1 0,7-10-1,-6 5 181,-10 16-41,1-1-102,1 0-1,-1 0 1,1 0-1,-1 0 0,1 1 1,-2 5-1,3-6-41,-1 2-5,1 1-1,-1 0 1,1 0-1,0 0 1,0 0-1,2 5 1,-2-9 3,1 1 0,0-1 0,0 0 0,0-1 0,0 1 0,0 0 0,0 0 1,0 0-1,1-1 0,-1 1 0,1 0 0,-1-1 0,1 1 0,-1-1 0,1 0 0,0 0 1,0 0-1,0 1 0,0-2 0,2 2 0,0 0 26,0-1 1,0 0 0,0 0-1,1-1 1,-1 1-1,0-1 1,0 0-1,0 0 1,8-1-1,37-10 220,-44 10-260,-3 1 11,0-1 0,-1 1 0,1-1 0,0 0 0,0 0 0,0 1 0,0-1-1,-1-1 1,1 1 0,0 0 0,-1 0 0,1-1 0,1-1 0,-2 2 4,-1 0 1,1 0-1,-1 0 1,1-1-1,-1 1 1,1 0-1,-1 0 1,0 0-1,0 0 1,0 0-1,0-1 1,0 1-1,0 0 1,0 0-1,0 0 1,0-1-1,0 1 1,0 0-1,-1 0 1,1 0-1,-1 0 1,1 0-1,-1-2 1,-4-6 15,0 0 1,-1 1-1,1 0 1,-2 0-1,1 0 0,-1 1 1,0 0-1,-11-8 1,-1 0 165,-1 2-1,-27-15 1,33 20 151,14 8-324,1 0 0,-1 0 1,0 0-1,0 0 0,0 0 0,0 0 0,0 0 1,0 0-1,0 0 0,0 0 0,0 0 0,0 0 1,0 0-1,0 0 0,0 0 0,0 0 1,0 0-1,0 0 0,0-1 0,0 1 0,0 0 1,0 0-1,0 0 0,0 0 0,1 0 0,-1 0 1,0 0-1,0 0 0,0 0 0,0 0 0,0 0 1,0 0-1,0 0 0,0 0 0,0 0 1,0 0-1,0 0 0,0 0 0,0-1 0,0 1 1,0 0-1,0 0 0,-1 0 0,1 0 0,0 0 1,0 0-1,0 0 0,0 0 0,0 0 1,0 0-1,0 0 0,0 0 0,0 0 0,0 0 1,0 0-1,0 0 0,0 0 0,24 5 397,-3 0-411,59 2-205,96-3-1,-155-4-33,12-4-602,-18 1-2002,1 2-6496,-20 0 6393,-15-5-1386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47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1 100 10816,'0'-3'4000,"16"-5"-3136,21-4-224,-14 7 1503,4 2-1311,9-6 96,9 1-576,0 1-384,8-6 0,5 6-1120,5-1 608,-5 0-3327,-3-1 2111,-15 14-5696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55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6 500 2560,'-5'-1'5392,"12"-2"-86,-1-2-5535,-5 4 331,1-1 0,-1 1-1,0-1 1,-1 1 0,1-1 0,0 0 0,0 1 0,-1-1-1,1 0 1,-1 1 0,1-1 0,-1 0 0,0-2 0,6-16 440,36-93 738,-14 35-886,-20 57-327,-1 0 1,2 1 1,0 0 0,22-33 0,5 9 196,-14 20 56,-22 23-297,1 0 0,-1 0-1,1 0 1,0 0-1,-1 1 1,1-1-1,0 0 1,0 1-1,0-1 1,-1 1-1,1-1 1,0 1 0,0-1-1,0 1 1,0-1-1,0 1 1,0 0-1,0 0 1,0-1-1,0 1 1,0 0-1,1 0 1,-1 0 9,0 1-1,0-1 1,0 1 0,0-1 0,0 1-1,0-1 1,-1 1 0,1-1 0,0 1-1,0 0 1,0 0 0,-1-1-1,1 1 1,-1 0 0,1 0 0,0 0-1,0 1 1,2 4 59,-1 1-1,1-1 1,-1 1-1,-1-1 1,2 9-1,0 13 35,-2 0-1,-1 0 0,-6 46 0,3-33 100,0-3 151,-13 56 0,14-83-101,2-12-269,0 1 0,0 0 0,0 0-1,0 0 1,0 0 0,0 0 0,0 0 0,0 0 0,1 0-1,-1 0 1,0 0 0,0 0 0,0 0 0,0 0 0,0 0-1,0 0 1,0 0 0,0 0 0,0 0 0,0 0 0,0 0-1,0 0 1,0 0 0,0 0 0,0 0 0,0 0 0,0 0 0,0 0-1,0 0 1,0 0 0,0 0 0,0 0 0,0 0 0,0 0-1,0 0 1,0 0 0,0 0 0,1 0 0,-1 0 0,0 0-1,0 0 1,0 0 0,0 0 0,0 0 0,0 0 0,0 0 0,0 0-1,0 0 1,0 0 0,0 0 0,9-18 281,-7 13-342,7-15 30,55-107-254,-41 89 336,3 2 0,57-64 0,-75 92-64,-1 1 1,1 0-1,0 0 1,1 1-1,0 0 1,0 0-1,0 1 1,19-8-1,-27 12 19,1 1-1,-1-1 1,0 1 0,1 0 0,-1-1-1,1 1 1,-1 0 0,0 0-1,1 0 1,-1 0 0,1 0-1,-1 0 1,1 0 0,-1 0 0,0 1-1,1-1 1,-1 1 0,0-1-1,1 1 1,-1-1 0,0 1 0,0 0-1,1-1 1,-1 1 0,0 0-1,0 0 1,0 0 0,0 0 0,0 0-1,0 0 1,0 0 0,0 0-1,-1 1 1,1-1 0,0 0-1,-1 0 1,1 3 0,2 3 17,0 1 0,-1 0 0,0 1 0,-1-1 0,1 9 0,12 120 355,-11-106-330,-2 0 0,-3 39 1,0-6 491,7-68-253,-2-2-309,0 0-1,-1-1 0,0 1 0,0 0 0,0-10 1,2-2-54,0 3-7,35-134-198,-26 108 515,29-63 0,-34 82-208,3-4-373,-11 25 312,1 0 0,0 0 0,-1-1 0,1 1 0,0 0 0,0 0 0,0 0 0,0 0 0,0 0 0,0 0-1,0 1 1,0-1 0,0 0 0,1 0 0,1 0 0,-3 1 24,0 0 0,1 0-1,-1 0 1,0 1-1,1-1 1,-1 0-1,0 0 1,0 0 0,1 1-1,-1-1 1,0 0-1,0 0 1,1 1 0,-1-1-1,0 0 1,0 0-1,1 1 1,-1-1 0,0 0-1,0 1 1,0-1-1,0 0 1,0 1 0,0-1-1,1 0 1,-1 1-1,3 11 48,-2-11-39,2 17 74,0 0 1,-1-1-1,-1 1 1,-1 21-1,0-33-37,1 40 136,1 1 0,9 46 0,0-47-339,-10-43 165,0 0-1,0 0 1,0 0-1,1 0 0,-1 0 1,1 0-1,-1-1 1,1 1-1,0-1 0,0 1 1,0-1-1,4 3 1,-4-4 1,1 0 1,-1 0 0,0 0-1,1-1 1,-1 1 0,0-1 0,1 0-1,-1 0 1,1 0 0,-1 0-1,1 0 1,-1 0 0,1 0 0,-1-1-1,0 0 1,1 1 0,3-2-1,3-2-30,0 0 0,0 0-1,8-6 1,89-62 48,-52 34 102,-5 2-119,-29 20-102,27-16 0,-26 18 114,-2 0 0,23-21 0,-34 27 110,-8 8-129,0 0 1,0 0-1,0 0 0,0 0 1,0 0-1,0 0 1,0 0-1,1-1 1,-1 1-1,0 0 1,0 0-1,0 0 1,0 0-1,0 0 1,0 0-1,0 0 0,0 0 1,0 0-1,0 0 1,0-1-1,0 1 1,0 0-1,0 0 1,0 0-1,0 0 1,0 0-1,0 0 0,0 0 1,0 0-1,0-1 1,0 1-1,0 0 1,0 0-1,0 0 1,0 0-1,0 0 1,0 0-1,0 0 0,0 0 1,0 0-1,0 0 1,0-1-1,-1 1 1,1 0-1,0 0 1,0 0-1,0 0 1,0 0-1,0 0 1,0 0-1,0 0 0,0 0 1,0 0-1,0 0 1,-1 0-1,1 0 1,0 0-1,0 0 1,0 0-1,0 0 1,0 0-1,-1 0 152,-13 0 241,-8-3-321,17 3-74,0-1 1,-1 0 0,1 1 0,-8 1 0,5 0-33,-1 1 0,1 1 0,-1-1 0,1 1 0,0 1 0,0 0 0,0 0 0,0 0 0,1 1 0,0 0 0,0 0 0,0 1 0,0 0 0,1 1 0,-7 7 1,-2 5-44,1 1 1,1 1 0,0 0 0,-12 29 0,19-38 27,1 0 1,1 0-1,0 0 0,1 0 1,-3 20-1,6-28 53,-1-1 1,1 1-1,0 0 1,0 0-1,0 0 1,1 0-1,-1-1 0,1 1 1,0 0-1,0-1 1,0 1-1,0 0 0,1-1 1,-1 1-1,1-1 1,0 0-1,0 0 1,1 1-1,-1-1 0,0-1 1,1 1-1,5 5 1,-6-7 29,1 0 1,-1 0 0,0 0-1,0 0 1,1 0 0,-1 0 0,0 0-1,1-1 1,-1 1 0,1-1-1,-1 1 1,1-1 0,-1 0 0,3-1-1,1 1 9,-1-1 0,0 0-1,0 0 1,0-1 0,0 0-1,7-3 1,-2 0-14,0-1 1,0 0-1,0-1 1,-1 0-1,13-12 1,-11 7-15,-1 0 1,0 0 0,-1-1-1,-1 0 1,0 0 0,12-30 0,23-90-259,-28 79 141,-8 121-657,-6-45 755,1 0 1,1 0-1,9 31 1,-9-43 69,0-1 0,1 0 0,0 1 0,0-2 0,1 1 0,0 0 0,1-1 0,0 0-1,0 0 1,9 8 0,-14-15-38,1 1 1,-1-1-1,1 0 0,-1 1 0,1-1 0,0 0 0,0 0 0,-1 0 0,1 0 1,3 0-1,-3 0 8,-1-1 0,0 0 1,1-1-1,-1 1 1,0 0-1,0 0 0,1 0 1,-1-1-1,0 1 0,0-1 1,0 1-1,1-1 1,-1 1-1,0-1 0,0 0 1,0 0-1,0 1 0,0-1 1,1-1-1,3-3-8,-1 0 1,0 0-1,0 0 0,0 0 0,0-1 0,-1 1 0,0-1 0,0 0 0,0 0 1,3-12-1,0-8-48,5-37 0,-5 24-26,0-16 51,-5 39 34,6-32 0,4-4-281,-11 52 236,0 0 0,0 0 0,0 0 0,0 0 0,0 0 0,0 0 0,0 0 0,0 0 0,0 0 0,0-1 0,0 1 0,0 0 0,0 0 0,0 0 0,0 0 1,0 0-1,0 0 0,0 0 0,0 0 0,0 0 0,0 0 0,0 0 0,0 0 0,0 0 0,0 0 0,0 0 0,0 0 0,1 0 0,-1 0 0,0 0 0,0 0 0,0 0 0,0 0 0,0 0 0,0 0 0,0 0 0,0 0 0,0 0 0,0 0 0,0 0 0,0 0 1,0 0-1,0 0 0,0 0 0,0 0 0,1 0 0,-1 0 0,0 0 0,0 0 0,0 0 0,0 0 0,0 0 0,0 0 0,0 0 0,0 0 0,0 0 0,0 0 0,0 0 0,0 0 0,0 0 0,0 0 0,0 0 0,0 0 0,0 0 0,0 1 0,4 5-127,2 12 139,0 9-7,7 32 225,-2 1 1,4 104 0,-15-155-139,-1 0 1,0 0-1,0 0 0,-1 0 1,0-1-1,-1 1 0,-5 13 1,8-21-66,-1 0 1,1 0-1,-1 0 1,1 0 0,-1 0-1,1 0 1,-1 0-1,0 0 1,0 0 0,1-1-1,-1 1 1,0 0-1,0 0 1,0-1-1,0 1 1,0-1 0,0 1-1,0 0 1,0-1-1,0 0 1,0 1 0,0-1-1,0 0 1,0 1-1,0-1 1,0 0 0,0 0-1,-1 0 1,1 0-1,0 0 1,0 0 0,0 0-1,0-1 1,0 1-1,0 0 1,0-1 0,0 1-1,-2-1 1,0-1-55,-1 0 1,0 0-1,1 0 1,-1 0-1,1-1 1,0 0-1,-1 1 0,-4-7 1,0-2-130,0 0-1,0 0 1,1 0 0,-6-15-1,13 23-648,4 6 427,12 14 425,9 8 251,-14-18-192,-1-1 1,1 0-1,16 6 1,-22-11-61,-1 1 1,1-1-1,-1 0 0,1 0 0,0 0 0,-1-1 1,1 1-1,0-1 0,-1 0 0,1-1 1,6 0-1,-6-1 18,1 0 0,-1 0 0,0-1 0,0 1 0,0-1 0,-1 0 0,1-1 0,-1 1 0,1-1 0,-1 0 0,0 0 0,-1 0 0,1 0 0,-1-1 0,4-5 0,4-9-54,-1 0-1,11-33 0,-15 37-17,34-109 174,-4 9-181,-35 114 22,12-30-79,-12 30 62,0 0-1,-1-1 1,1 1-1,0-1 0,0 1 1,0 0-1,0 0 1,0-1-1,1 1 0,-1 0 1,0 0-1,0 0 1,1 0-1,-1 1 0,1-1 1,2-1-1,-3 2 7,0 0 0,0 0-1,0 0 1,0 0 0,0 0 0,0 1-1,0-1 1,-1 0 0,1 0 0,0 1-1,0-1 1,0 1 0,0-1 0,0 1-1,0-1 1,-1 1 0,1-1 0,0 1-1,0 1 1,14 15-66,-12-13 61,6 10 26,0-1-1,-1 2 1,0-1 0,-1 1 0,-1 1 0,7 25 0,-4-3 172,7 65 1,-14-92-131,-1 1 0,-1-1 0,1 1 0,-2-1 0,0 0 0,0 1 0,-5 16 0,5-25-15,0-1 1,-1 1 0,1-1 0,-1 1-1,0-1 1,1 0 0,-1 0 0,0 0 0,-1 0-1,1 0 1,0 0 0,-1 0 0,1-1-1,0 1 1,-1-1 0,0 1 0,1-1 0,-1 0-1,0 0 1,0-1 0,0 1 0,1 0-1,-1-1 1,-4 0 0,-7 1-115,-1 0 0,0-2 0,-22-2 0,29 2-14,-9-2-21,-1 0 0,0-1 1,1-1-1,0-1 0,-29-13 0,41 14-94,9 2 165,11 0 97,97 20 165,-82-11-198,96 11 123,-62-17-1786,-49-1-216,-1-1 0,19-5 0,-10-1-2536,1-6 1402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58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8 967 3136,'0'0'36,"0"0"0,0 0 0,-1 0 0,1 0 0,0 0 0,0 0 0,-1 0 0,1 0 0,0 0 0,0 0 0,-1 0 1,1 0-1,0 0 0,-1 0 0,1 0 0,0 0 0,0 0 0,-1 0 0,1 0 0,0 0 0,0 1 0,0-1 0,-1 0 0,1 0 0,0 0 0,0 0 0,-1 1 0,1-1 0,0 0 0,0 0 1,0 0-1,0 1 0,0-1 0,-1 0 0,1 0 0,0 1 0,0-1 0,0 4 3815,2-4-3472,0-1 0,0 0 0,0 0 0,0 0 1,0-1-1,0 1 0,0 0 0,-1-1 0,2-1 0,-1 2-122,9-9 370,0-1 0,-1-1 0,-1 1 1,1-2-1,-2 1 0,9-17 0,33-85 272,-10 21-444,-16 42-43,46-81 882,-52 95-272,-9 17 36,-7 15-1014,-2 4-56,0 1 0,0 0 1,0 0-1,0-1 1,0 1-1,0 0 0,0 0 1,1 0-1,-1-1 1,0 1-1,0 0 0,0 0 1,0 0-1,1 0 1,-1 0-1,0-1 0,0 1 1,0 0-1,1 0 1,-1 0-1,0 0 0,0 0 1,0 0-1,1 0 1,-1 0-1,0 0 0,0 0 1,1 0-1,-1 0 1,0 0-1,0 0 0,0 0 1,1 0-1,-1 0 1,0 0-1,0 0 0,1 0 1,-1 0-1,0 0 1,1 0-1,-1 0 23,65 0 576,-63 1-579,-1 0-1,1-1 1,-1 1 0,0 0 0,1 0 0,-1 0 0,0 0 0,0 0 0,0 1 0,1-1-1,-1 0 1,0 0 0,-1 1 0,2 1 0,4 4-46,-5-6 45,0 1 1,0-1 0,0 0 0,0 1 0,-1-1-1,1 1 1,0-1 0,-1 1 0,1-1 0,-1 1-1,0 0 1,1 2 0,1 25 294,-1-12-183,0 4-53,-1 1 0,-1-1 0,-2 1 0,0-1 0,-6 22 0,-1 15 56,-3-5 29,9-40-176,1 0 0,0 1 0,1-1 0,0 15 0,2-12 47,-1-10-68,1 0 0,0 1-1,0-1 1,1 0 0,1 9 0,-1-14 46,-1 1 1,1-1-1,0 1 1,-1-1-1,1 0 0,0 1 1,0-1-1,0 0 0,-1 0 1,1 1-1,1-1 0,-1 0 1,0 0-1,0 0 1,0 0-1,1 0 0,-1-1 1,0 1-1,1 0 0,-1-1 1,0 1-1,1-1 1,-1 1-1,1-1 0,-1 1 1,4-1-1,2 1-1,-1-1 0,1-1-1,0 1 1,-1-1 0,1 0 0,0 0 0,-1-1-1,0 0 1,1 0 0,-1 0 0,0-1 0,0 0 0,0 0-1,0-1 1,-1 1 0,1-1 0,-1 0 0,7-8-1,3-3-72,-2 0 0,1-1-1,-2-1 1,17-29-1,-2 1 88,-4 8 57,-1-2 1,27-66-1,-45 94 25,-1 0 0,0 1 0,-1-1 0,1-13 0,-3 21-66,0-1 1,0 1 0,0 0 0,0 0-1,-1 0 1,1 0 0,-1 0 0,-2-5-1,3 6-28,-1 1-1,0 0 0,0-1 0,1 1 1,-1 0-1,0 0 0,0 0 0,0 0 0,0 0 1,0 0-1,-1 0 0,1 0 0,0 0 1,0 0-1,-1 1 0,1-1 0,0 1 0,-1-1 1,-1 0-1,2 1-8,0 0 0,0 0 0,0 0-1,-1 0 1,1 0 0,0 1 0,0-1 0,0 0 0,0 1 0,0-1-1,0 1 1,-1-1 0,1 1 0,0-1 0,0 1 0,1 0 0,-1-1-1,0 1 1,0 0 0,0 0 0,0 0 0,0 1 0,-19 24-70,19-24 71,-10 18 24,2 0-1,0 0 1,1 0-1,-9 39 1,12-40 7,-3 18 4,1-1 1,1 2 0,3-1 0,0 50 0,3-80-23,0 0 1,1 0 0,1 10-1,-1-16 12,-1 1 0,0-1 0,1 1-1,-1-1 1,1 1 0,0-1 0,-1 1 0,1-1-1,0 0 1,0 1 0,0-1 0,0 0-1,0 0 1,0 0 0,0 1 0,0-1 0,1 0-1,-1-1 1,0 1 0,3 1 0,-3-1-12,0-1 1,0 0 0,1-1 0,-1 1-1,0 0 1,0 0 0,0 0 0,0-1-1,0 1 1,0-1 0,0 1 0,0 0 0,0-1-1,0 0 1,0 1 0,0-1 0,0 0-1,0 1 1,0-1 0,0 0 0,-1 0-1,1 0 1,1-1 0,17-25-255,-18 26 222,6-11-27,0-1 0,-1 1 1,0-1-1,4-16 1,13-58 127,-12 40-5,11-60-117,-21 101 46,0-5-38,-3 13-54,-6 21-111,0 15 188,1 0 0,3 1 0,1-1 0,4 69 0,0-97 24,0 0 0,0 0 0,5 14 0,-5-20-7,1 0 0,-1 0 0,1 0 0,0 0 1,0 0-1,1 0 0,-1 0 0,1 0 0,5 5 0,-6-7 9,0-1 0,0 0 0,0 0 1,0 0-1,0 0 0,0-1 0,0 1 0,0-1 0,0 1 0,0-1 1,0 1-1,0-1 0,0 0 0,3 0 0,0 0 20,0-1 1,0 1-1,0-1 1,9-2-1,-2-2-44,-1 0 0,0-1 1,-1 0-1,1 0 0,-1-1 0,0 0 1,-1-1-1,0 0 0,0-1 0,-1 0 0,0 0 1,0-1-1,11-20 0,-1-1 10,-2-1 1,-1-1-1,15-49 0,-29 81 1,46-150-94,-37 111 51,9-75 0,-6-101 318,-12 202-270,-1-3 71,0 0-1,-1-1 1,-6-27 0,7 45-76,0 0 0,0 0 1,0 0-1,0 0 0,0 0 0,0 0 0,0 0 0,0 1 0,0-1 0,0 0 0,-1 0 0,1 0 0,0 0 0,0 0 1,0 0-1,0 0 0,0 0 0,0 0 0,0 0 0,0 0 0,0 0 0,0 0 0,0 0 0,0 0 0,-1 0 0,1 0 1,0 0-1,0 0 0,0 0 0,0 0 0,0 0 0,0 0 0,0 0 0,0 0 0,0 0 0,-1 0 0,1 0 0,0 0 1,0 0-1,0 0 0,0 0 0,0 0 0,0 0 0,0 0 0,0 0 0,0 0 0,0 0 0,0 0 0,0 0 0,0-1 1,-1 1-1,1 0 0,0 0 0,0 0 0,0 0 0,0 0 0,0 0 0,0 0 0,0 0 0,0 0 0,0 0 0,0 0 1,0-1-1,0 1 0,-5 13-127,-4 18 12,-10 74 193,6-49 130,-10 91 0,21-122-189,-9 176 450,12-165-380,0-1 0,3 1 1,12 57-1,-16-91-73,1 0 0,0 0 1,-1 0-1,1 0 0,0 1 1,0-1-1,0-1 0,0 1 0,0 0 1,0 0-1,1 0 0,-1 0 0,3 2 1,-3-4-7,0 1 1,0-1-1,0 0 0,0 1 1,0-1-1,0 0 1,0 0-1,0 0 1,0 0-1,0 0 0,0 0 1,0 0-1,0 0 1,0 0-1,-1 0 1,1 0-1,0 0 0,0-1 1,0 1-1,0 0 1,0-1-1,0 1 1,0-1-1,0 1 0,-1-1 1,1 0-1,0 1 1,0-1-1,-1 0 0,2 0 1,5-7-65,-1 0 1,0 0-1,0-1 0,-1 1 1,0-1-1,-1-1 0,5-10 1,-3 6 2,-3 6 4,3-5-143,11-19-1,-13 26 117,-1 2-21,-1 12 77,-1-5 30,1 14-22,0 0 0,-1-1 0,-2 21 0,1-20 95,0-1 1,0 1-1,6 29 1,-2-30-29,6 28 139,-8-41-191,-1 1-1,0-1 0,1 0 1,-1 1-1,1-1 1,0 0-1,0 0 0,0 0 1,4 3-1,-5-5 2,0-1 1,0 1 0,1 0-1,-1-1 1,0 1-1,1-1 1,-1 1-1,0-1 1,1 0 0,-1 1-1,1-1 1,-1 0-1,0 0 1,1 0-1,-1 0 1,1 0 0,-1-1-1,1 1 1,-1 0-1,0-1 1,1 1 0,-1-1-1,0 1 1,1-1-1,-1 1 1,0-1-1,2-1 1,3-2-45,0 0-1,-1 0 1,1 0 0,4-6-1,-1-1 80,0-1 0,-1 1-1,0-1 1,-1-1-1,6-13 1,-10 19 30,-3 7-45,1-1 0,-1 0 1,1 0-1,-1 0 0,0 0 1,0 0-1,0 1 1,0-1-1,1 0 0,-1 0 1,0 0-1,0 0 1,-1 0-1,1 0 0,0 0 1,0 0-1,-1-1 0,-3 0 104,-1 9-152,-6 18-140,5-14 192,0 1 0,-4 16 0,9-25-41,1 0-1,-1 0 1,0 1 0,1-1 0,0 0 0,0 1 0,0-1-1,0 1 1,0-1 0,1 0 0,-1 1 0,1-1 0,1 5 0,-1-6 26,0-1 1,0 1 0,0-1 0,0 1 0,0-1-1,0 1 1,0-1 0,0 0 0,0 0 0,0 1-1,1-1 1,-1 0 0,1 0 0,-1 0 0,1 0-1,-1-1 1,1 1 0,-1 0 0,1-1 0,0 1-1,-1-1 1,1 1 0,0-1 0,0 0 0,-1 0-1,1 1 1,0-1 0,0-1 0,-1 1 0,1 0-1,0 0 1,-1-1 0,1 1 0,0-1 0,-1 1-1,1-1 1,2-1 0,-1 1-32,0-1 1,0 1-1,0-1 0,0 0 0,0 0 1,-1 0-1,1 0 0,-1 0 1,1 0-1,-1-1 0,0 1 0,0-1 1,0 1-1,0-1 0,-1 0 0,1 0 1,-1 0-1,0 0 0,2-5 1,-2 3-5,-1-1 0,0 1 0,0 0 0,-1-1 1,1 1-1,-1 0 0,-3-10 0,-14-34 115,6 19 57,8 20-65,3 7-53,0-1 1,0 1-1,0 0 0,-1 0 0,1 1 1,-1-1-1,0 0 0,1 0 0,-1 1 0,-1-1 1,-2-2-1,12 10 3,0 0 0,1 0 0,0-1 0,-1 0 0,1-1 0,1 1 0,8 1 0,0 1 9,0 1-334,0-2 0,0 0 0,1-1 0,-1-1 0,1 0 0,0-1 0,0-2 0,26 0 0,-43 0 70,0 0 0,0-1 0,0 1 0,0 0 0,0 0 0,1 0 0,-1-1 0,0 1 0,0 0 0,0-1 0,0 1 0,-1-1 0,3-1 1,-3 2 51,0 0 0,0 0 0,0-1 0,0 1 0,1 0 0,-1 0 0,0-1 0,0 1 0,0 0 0,0 0 0,0-1 0,0 1 0,0 0 0,-1-1 0,1 1 0,0 0 0,0 0 0,0-1 0,0 1 0,0 0 0,0 0 0,0 0 0,-1-1 0,1 1 0,0 0 0,0 0 0,-1-1-338,1 1 338,0 0 0,0 0 0,-1-1 0,-4-2-1993,0-1-1,0 1 0,-9-4 0,10 5 2229,-34-18-2748,-6-7 682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58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49 8640,'-13'-8'3200,"18"8"-2496,-10 0-192,10-4 640,-2-4-768,7 3-224,-1 2-576,1-2 192,3 1-2368,0-4 1440,1 5-3680,-1 3 2720,0 8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59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 10304,'-24'3'3808,"38"-6"-2944,22 11-256,-4 0 1791,18-1-1439,11 1 736,7-3-992,0-5-480,-1 0-160,-4 0 64,5 0-64,-5-5-1984,-5 5 1024,-10-3-4863,-6-2 3231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1:59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467 1 2080,'-1'8'1213,"1"-1"-1,-1 1 1,-1 0-1,1-1 1,-4 9-1,-1 0 481,-12 26 0,-52 73 174,44-75-614,12-16-997,2 0 0,0 0 0,-14 47 0,-13 80 336,22-79-192,-69 229 1043,63-225-982,-71 327 899,88-355-1218,1 0 1,3 0-1,2 0 1,1 0-1,14 76 1,2-37 87,4-2 1,36 93-1,22 22 15,-32-87-148,-36-83-15,40 91-227,-41-102-367,0 0-1,1 0 1,27 32 0,-33-45-300,1 1 0,0-1 0,13 10 0,-9-10 42,0-1 0,14 6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00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 4480,'-4'-6'5937,"14"20"-3672,26 24-547,63 48-1,5 4-1096,-87-73-578,-2 0-1,0 1 0,-1 0 0,12 22 0,68 146 37,-12 10 268,-64-150 125,-2 2 0,-2 0 0,14 89 0,-17-38 101,-4 1 0,-5 0 0,-4 0 0,-25 171-1,-15-59-131,30-169-401,-1 0-1,-36 77 1,-42 43-1711,21-64-2833,33-56 2264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03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495 1 3072,'1'1'10544,"-2"3"-9051,-63 98 2971,35-51-3723,-41 72 577,51-95-1103,-1 0 0,-26 28 0,-7 2-61,-72 61 1,107-104-333,-12 10-330,10-12-3771,25-29-6040,-1 10 8665,4-16-1562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03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 8800,'-14'3'3264,"14"6"-2528,14 15-224,-1 0 1920,5 21-1441,9 14 1345,9 5-1312,-1-5 160,2-2-704,-1-1-160,-4-12-192,-1-5-160,-4-7 0,-9-7-192,-1-5 128,1-5-3424,-8-7 1952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10624,'-12'-8'3936,"12"5"-3040,4-5-256,0 3-1504,5 5 352,-6-3-288,6 3-2240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09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0 265 3488,'1'0'194,"-1"-1"-1,0 1 1,0-1 0,0 1-1,0 0 1,0-1 0,1 1 0,-1-1-1,0 1 1,0 0 0,1-1-1,-1 1 1,0 0 0,0-1-1,1 1 1,-1 0 0,0 0 0,1-1-1,-1 1 1,0 0 0,1 0-1,-1 0 1,1-1 0,-1 1 0,0 0-1,1 0 1,-1 0 0,1 0-1,-1 0 1,1 0 0,-1 0-1,1 0 1,0 1-55,-1-1 0,1 1 1,-1 0-1,1-1 0,-1 1 0,0 0 0,1 0 0,-1 0 0,0-1 0,1 1 1,-1 0-1,0 0 0,0 0 0,0 1 0,3 36 667,-3-38-737,-5 227 2854,5-95-1857,8-156-564,2-23-588,31-87 1,-32 113 83,2 2 1,13-21-1,-22 36 9,1 0 1,-1 1-1,1-1 1,0 1-1,0 0 1,5-4-1,-7 6 10,0 1 1,-1-1-1,1 1 0,0 0 0,-1-1 0,1 1 0,0 0 0,0-1 0,-1 1 0,1 0 1,0 0-1,0 0 0,-1 0 0,1 0 0,0 0 0,0 0 0,0 0 0,-1 0 0,1 0 0,0 0 1,0 0-1,0 0 0,-1 1 0,1-1 0,0 0 0,0 1 0,-1-1 0,1 0 0,0 1 1,-1-1-1,1 1 0,-1-1 0,1 1 0,0 0 0,-1-1 0,1 1 0,-1-1 0,0 1 1,1 0-1,-1-1 0,1 1 0,-1 0 0,0 0 0,3 6 138,-1 0-1,0 0 1,0 0 0,0 0-1,-1 0 1,-1 0-1,1 14 1,0-2-101,0 82 395,-1-57 88,2-25-173,1-18-207,0-9-70,3-15 35,26-82-203,-27 93 32,0 0-1,0 1 1,1 0 0,1 0 0,0 1 0,15-18-1,-20 26 20,1 0 0,-1-1 0,1 1 0,-1 0 0,1 0 0,0 0 0,0 0 0,0 1 0,5-2 0,-7 2 38,0 1 0,0 0 1,0 0-1,0-1 1,0 1-1,0 0 0,0 0 1,1 0-1,-1 0 1,0 1-1,0-1 0,0 0 1,0 0-1,0 1 1,0-1-1,0 0 0,0 1 1,0-1-1,0 1 1,0 0-1,0-1 0,0 1 1,0 0-1,-1-1 1,1 1-1,0 0 0,0 0 1,-1 0-1,1 0 1,0-1-1,0 3 0,3 5 164,0 1 0,0-1 0,-1 1 0,0 0 0,-1 0 0,0 0 0,2 17-1,-3 68 866,-1-51-793,-9 83 135,10-118-384,-1-6-5,0 0-1,0 0 1,0 1 0,-1-1 0,1 0-1,0 0 1,-1 0 0,1 1 0,-1-1-1,0 0 1,-2 3 0,1-2-742,2-8-162,3-10-412,60-118-152,-45 97 1559,5-5 383,-21 39-280,-2 8-87,-2 12 75,-4 9 50,1 1 0,0 34 0,5-53-145,0 0 0,0 0 0,1 0 0,0 0 0,0 0 0,1 0 0,1 0 0,-1-1 0,1 1 0,1-1-1,5 10 1,-7-15-54,-1 0-1,1-1 1,1 1-1,-1 0 1,0-1-1,0 0 1,1 1-1,0-1 1,-1 0-1,1 0 1,0-1-1,0 1 1,6 2-1,-7-4 7,-1 1 0,1-1 0,-1 0 0,1 0 0,0 0 0,0 0 0,-1 0 0,1 0 0,0-1 0,-1 1 0,1 0 0,-1-1 0,1 1 0,0-1 0,-1 0 0,1 1 0,-1-1 0,0 0 0,1 0 0,-1 0 0,0 0 0,1 0-1,-1 0 1,0-1 0,0 1 0,0 0 0,0-1 0,0 1 0,1-3 0,3-4-5,-2 0 0,1 0 0,-1 0-1,0 0 1,0-1 0,-1 1 0,-1-1-1,1 0 1,0-17 0,-2 8-50,-1 0 0,0 0 0,-7-32 0,6 43 50,0 1 0,0-1 0,-1 1 1,0 0-1,0-1 0,0 1 0,-7-8 1,9 12-59,0 0 0,-1 0 0,0 0 0,1 0 0,-1 0 0,0 1 0,0-1 0,0 1 0,0-1 0,0 1 0,0 0 0,0 0 0,-1 0 0,1 0 1,0 0-1,-1 0 0,1 0 0,-1 1 0,1 0 0,-1-1 0,1 1 0,-5 0 0,4 1 4,1 0 0,-1 0 0,1 0 0,0 0-1,0 1 1,-1-1 0,1 1 0,0-1 0,0 1 0,0 0 0,1 0 0,-1 0-1,0 0 1,1 0 0,-1 0 0,0 3 0,1-4-141,9-1-111,-1-1 321,-1 0 0,0-1-1,1 0 1,-1 0 0,0 0 0,0-1 0,9-5 0,-1 1-14,22-12-87,2 3 1,0 0 0,56-13-1,-1 10 398,-92 19-320,0 0-1,0-1 1,0 1-1,0 0 1,0 0-1,1 0 0,-1 0 1,0 0-1,0 1 1,0-1-1,0 0 1,-1 0-1,1 1 1,0-1-1,0 0 0,0 1 1,0-1-1,0 1 1,0-1-1,0 1 1,1 1-1,-1-1 8,0 0-1,0 1 1,0-1 0,0 1-1,-1-1 1,1 1 0,0 0-1,0-1 1,-1 1-1,1 0 1,-1 2 0,1 4 48,0 0-1,-1 0 1,0 0 0,-1 9 0,-4 27 326,-13 51 0,39-168-187,-15 57-261,0 1 0,1 0 0,17-28 0,-13 25 37,-5 10-41,-1 0-1,1 0 0,0 0 1,1 0-1,0 1 0,0 0 1,15-10-1,-22 17 48,0 0 1,0-1-1,1 1 1,-1 0-1,0 0 0,0 0 1,1 0-1,-1-1 1,0 1-1,1 0 1,-1 0-1,0 0 0,1 0 1,-1 0-1,0 0 1,1 0-1,-1 0 0,0 0 1,1 0-1,-1 0 1,0 0-1,1 0 0,-1 0 1,0 0-1,1 1 1,-1-1-1,0 0 1,1 0-1,-1 0 0,0 0 1,0 1-1,1-1 1,-1 0-1,1 1 0,4 13-73,-4-8 105,-1 0 0,0 1 0,-1 8 0,-12 94 600,12-101-443,-1 0 0,-4 14 0,3-12 7,3-8-103,2-12-277,0-5-89,10-63-444,-10 70 686,1-1-1,0 1 0,0-1 1,0 1-1,1 0 1,0 0-1,6-7 1,-2 4-54,-6 7 56,0 1 0,0-1 1,1 1-1,0-1 0,-1 1 1,1 0-1,0 0 1,1 0-1,-1 0 0,7-4 1,-9 7 26,0 0 0,0-1-1,0 1 1,-1 0 0,1 0 0,0 0 0,0 0 0,0 0 0,0 0 0,0 0 0,0 0 0,0 0 0,0 0 0,0 0-1,0 0 1,0 1 0,-1-1 0,1 0 0,0 1 0,0-1 0,0 0 0,0 1 0,-1-1 0,1 1 0,0 0 0,0-1-1,-1 1 1,1 0 0,0-1 0,-1 1 0,1 0 0,-1 0 0,1-1 0,-1 1 0,1 0 0,-1 1 0,2 2 49,-1-1 0,0 1 1,0-1-1,0 1 0,-1 0 0,1-1 1,-1 7-1,0 184 713,0-182-755,1 0 0,4 23-1,-4-31 20,0 1 0,0-1 0,0 0 0,1 0 0,0 1 0,0-1 0,0-1 0,0 1 0,1 0-1,-1 0 1,6 4 0,-7-6 2,1-1 0,-1 0 0,1 0 0,-1 0 0,1 0 0,0 0 0,0 0-1,-1 0 1,1-1 0,0 1 0,0-1 0,0 1 0,0-1 0,0 0 0,-1 0 0,4 0-1,-2 0-11,1 0-1,0-1 0,0 0 1,-1 0-1,1 0 0,-1 0 1,7-3-1,3-4-52,-1 1 1,0-2-1,15-12 0,-20 15 37,11-9-107,0-2 0,-2 0 1,23-28-1,-31 35 60,-1-1 1,0 0-1,-1 0 1,0 0-1,-1-1 0,0 0 1,-1 0-1,4-15 1,-8 25 61,1-1 0,-1 1 0,0 0 0,1-1 0,-1 1 0,0 0 0,-1-1 0,1 1 0,0 0 0,-1-1 0,1 1 0,-1 0 0,0-1 0,0 1 0,0 0 0,0 0 0,0 0 0,0 0 0,0 0 0,-1 0 0,1 0 0,-1 0 0,1 1 0,-1-1 0,0 1 0,0-1 0,0 1 0,0-1 0,0 1 0,0 0 0,0 0 0,0 0 0,0 0 0,0 1 0,-1-1 0,1 0 0,0 1 0,-1 0 0,1-1 0,0 1 0,-1 0 0,1 0 0,0 0 0,-1 1 0,1-1 0,0 1 0,-1-1 0,1 1 0,-4 1 0,-1 1 13,-1 1-1,1 0 0,0 1 0,0-1 0,0 1 1,1 0-1,0 1 0,0 0 0,0 0 1,1 0-1,0 0 0,-9 14 0,7-7 23,1-1 0,0 1-1,0 0 1,1 0-1,1 0 1,-5 25 0,7-24-8,0 0 0,1 0 0,1 0 0,1 18 0,0-26-11,-1-1 0,1 0 1,0 1-1,1-1 0,0 0 1,-1 0-1,1 0 0,1 0 1,-1 0-1,1 0 0,0-1 1,0 1-1,0-1 0,5 4 1,-7-6-11,1-1 1,-1 0 0,1 0-1,0 0 1,-1 0 0,1 0-1,0 0 1,0 0 0,0 0 0,0-1-1,-1 1 1,1-1 0,0 1-1,0-1 1,0 0 0,3 0-1,-2 0 6,1-1 0,0 1 0,0-1 0,-1 0 0,1 0 0,-1 0 0,8-4 0,1-2 6,0 0 0,0-1 0,15-14 0,-20 16-28,92-91-10,-87 84 25,-9 10-26,0 0 0,0 0 1,0 1-1,1-1 0,-1 1 1,4-3-1,-6 5 14,0 0 1,-1-1-1,1 1 1,-1 0-1,1 0 1,0 0-1,-1-1 0,1 1 1,0 0-1,-1 0 1,1 0-1,0 0 0,-1 0 1,1 0-1,0 0 1,-1 1-1,1-1 0,-1 0 1,1 0-1,0 0 1,-1 1-1,1-1 0,-1 0 1,1 1-1,0-1 1,-1 0-1,1 1 0,-1-1 1,1 1-1,-1-1 1,1 1-1,-1-1 0,0 1 1,1-1-1,-1 1 1,0-1-1,1 1 0,-1-1 1,0 1-1,0 0 1,1-1-1,-1 1 0,0 0 1,0 1-1,1 4-27,0 0 0,0 1-1,0-1 1,-1 1 0,0-1-1,-2 10 1,1-3 138,0 4-54,-1 0-1,-1-1 0,0 1 0,-1-1 0,-8 22 1,11-36 35,2-15 33,42-112-1240,-11 36 533,-31 86 567,0-1 1,1 1 0,-1-1-1,1 1 1,-1-1-1,1 1 1,0 0 0,0 0-1,1 0 1,-1 0-1,1 0 1,-1 1 0,6-5-1,-8 7 18,1-1-1,-1 1 1,0 0 0,1-1-1,-1 1 1,1 0-1,-1 0 1,0-1-1,1 1 1,-1 0 0,1 0-1,-1 0 1,1 0-1,-1-1 1,1 1-1,-1 0 1,1 0 0,-1 0-1,1 0 1,-1 0-1,1 0 1,-1 0-1,1 1 1,-1-1-1,1 0 1,-1 0 0,1 0-1,-1 0 1,0 0-1,1 1 1,-1-1-1,1 0 1,-1 1 0,1-1-1,-1 0 1,0 0-1,1 1 1,-1-1-1,0 1 1,1-1 0,-1 0-1,0 1 1,0-1-1,1 1 1,-1-1-1,0 1 1,0-1 0,0 1-1,0-1 1,1 0-1,-1 1 1,0-1-1,0 1 1,0 0-1,1 6 21,0 0-1,-1 0 0,0 9 0,0-4 76,2 55 251,-2-44-268,1 0-1,6 39 0,-7-62-74,0 1 1,1 0-1,-1-1 1,0 1-1,0 0 1,0-1-1,0 1 1,1-1-1,-1 1 1,0-1-1,1 1 1,-1-1-1,0 1 1,1-1-1,-1 1 1,1-1-1,-1 1 1,0-1-1,2 1 1,-2-1-5,0 0 0,1 0 0,-1 0 0,1 0 0,-1 0 0,0 0 0,1 0 0,-1 0 0,1 0 0,-1 0 0,0 0 0,1 0 0,-1 0 0,0 0 0,1-1 0,-1 1 0,0 0 0,1 0 0,-1 0 1,0-1-1,1 1 0,-1-1 0,3-1-5,-1 0 0,0 0 1,-1-1-1,1 1 1,0-1-1,2-4 0,37-100-732,-15 34 424,15-21 30,12-33-128,-47 107 391,0 0 0,-1 0-1,-2 0 1,3-37 0,-5 36 60,0-58 94,-2 69-70,0 0-1,0 0 0,-1 0 1,0 1-1,-6-17 1,8 25-60,0 1 1,0-1-1,-1 1 1,1-1 0,0 1-1,0-1 1,0 1-1,-1-1 1,1 1 0,0-1-1,-1 1 1,1-1-1,0 1 1,-1 0 0,1-1-1,0 1 1,-1 0-1,1-1 1,-1 1 0,1 0-1,-1 0 1,1-1-1,0 1 1,-1 0 0,1 0-1,-1 0 1,1 0 0,-1 0-1,1-1 1,-2 1-1,1 1-6,0-1 0,0 1 0,0-1 0,0 1 0,0-1 1,0 1-1,0 0 0,1-1 0,-1 1 0,0 0 0,0 0 0,1 0 0,-2 1 0,-3 5-30,1 0 1,0 0-1,-2 8 1,-11 30 136,3 0-1,1 1 1,3 0-1,-8 82 1,13-59 176,2-1-1,7 73 1,4-101-65,-7-36-181,-1-3-25,0-1 0,0 1 1,0-1-1,0 1 0,1 0 1,-1-1-1,0 1 0,0-1 0,1 1 1,-1-1-1,0 1 0,1 0 0,-1-1 1,1 0-1,-1 1 0,0-1 1,1 1-1,-1-1 0,1 1 0,-1-1 1,1 0-1,0 1 0,-1-1 0,1 0 1,-1 0-1,1 1 0,0-1 0,1 0-2,-1 0 0,0 0-1,0-1 1,0 1 0,1 0-1,-1 0 1,0-1 0,0 1-1,0-1 1,0 1 0,0-1-1,0 0 1,2 0 0,2-4-46,1 0 1,-1 0 0,8-10-1,1-4-239,-1 0 0,15-32-1,2-3 182,-16 34 108,-9 12-37,0 0 0,7-12-1,-15 32 59,1 0 0,-2 19-1,0-1 105,1-3-40,1 0 1,1 0-1,3 33 0,-1-55-76,0 1-1,0 0 1,0 0 0,1-1-1,-1 1 1,2-1-1,1 6 1,-3-10-6,-1 0-1,1-1 1,-1 1 0,1 0-1,-1 0 1,1 0 0,-1 0-1,1-1 1,0 1 0,-1 0-1,1-1 1,0 1 0,0 0-1,0-1 1,-1 1 0,1-1 0,0 1-1,0-1 1,0 0 0,0 1-1,0-1 1,0 0 0,0 0-1,0 1 1,0-1 0,0 0-1,0 0 1,0 0 0,0 0-1,0 0 1,0-1 0,0 1-1,0 0 1,0 0 0,0-1-1,0 1 1,0 0 0,-1-1-1,1 1 1,0-1 0,0 1-1,0-1 1,0 0 0,-1 1 0,1-1-1,0 0 1,0-1 0,8-7-106,0 0 1,-1 0-1,0-1 1,7-13-1,25-47-530,-9 15 468,14-25 142,-45 80 13,0 0 0,0 0-1,0 0 1,0 1-1,0-1 1,0 0 0,0 0-1,0 0 1,0 0-1,0 0 1,0 0 0,0 0-1,0 0 1,0 0-1,0 0 1,0 0 0,0 0-1,1 0 1,-1 0 0,0 0-1,0 0 1,0 0-1,0 0 1,0 0 0,0 0-1,0 0 1,0 0-1,0 0 1,0 0 0,0 0-1,0 0 1,1 0-1,-1 0 1,0 0 0,0 0-1,0 0 1,0 0 0,0 0-1,0 0 1,0 0-1,0 0 1,0 0 0,0 0-1,0 0 1,0 0-1,0 0 1,0 0 0,0 0-1,1 0 1,-1 0-1,0 0 1,0-1 0,0 15 76,-2 27 83,1-35-123,-3 48 107,0-23 57,2 1 1,3 45-1,-1-76-194,0 1 1,0-1-1,1 1 0,-1-1 0,0 1 1,1-1-1,-1 0 0,1 1 1,0-1-1,-1 0 0,1 0 0,0 1 1,0-1-1,1 2 0,-1-3 0,0 1-1,-1-1 1,1 0-1,0 0 1,-1 1-1,1-1 0,0 0 1,-1 0-1,1 0 1,0 0-1,-1 0 1,1 0-1,0 0 1,0 0-1,-1 0 0,1 0 1,0 0-1,-1 0 1,1 0-1,0-1 1,-1 1-1,1 0 1,0 0-1,-1-1 1,1 1-1,0-1 0,-1 1 1,1 0-1,-1-1 1,1 1-1,-1-1 1,1 1-1,-1-1 1,1 0-1,-1 1 1,1-2-1,10-12-192,0-1 1,0 0-1,15-33 0,7-9 28,-31 54 152,0 0-1,0 0 1,0 0 0,1 1-1,-1-1 1,1 1 0,4-3-1,-7 4 5,1 1 0,-1 0 0,0-1 0,1 1 0,-1 0 0,1 0 0,-1 0 0,0-1 0,1 1 0,-1 0 0,1 0 0,-1 0 0,1 0 0,-1 0 0,1 0 0,-1 0 0,0 0-1,1 0 1,-1 0 0,1 0 0,-1 0 0,1 0 0,-1 0 0,1 0 0,-1 0 0,0 0 0,1 1 0,-1-1 0,1 0 0,0 1 0,0 0 14,0 0 1,-1 0-1,1 0 0,0 0 1,0 0-1,0 0 1,-1 0-1,1 1 0,-1-1 1,1 2-1,6 30 342,1 33-158,-8-64-138,5-7-49,-1-3-138,0 0 0,-1 0-1,0 0 1,0 0 0,-1-1-1,2-10 1,5-18-99,-7 29 225,4-8 31,-6 15-20,0 1 0,0-1 0,0 1 0,1-1 0,-1 1-1,0 0 1,0-1 0,1 1 0,-1 0 0,0-1 0,1 1 0,-1-1-1,0 1 1,1 0 0,-1 0 0,1-1 0,-1 1 0,0 0 0,1 0 0,-1-1-1,1 1 1,-1 0 0,1 0 0,5 4 199,0 6 2,-1 0-1,-1 1 1,1-1 0,2 14 0,-2-9-102,10 21 0,-13-31-86,0-1 0,1 0 1,0 1-1,0-1 1,0 0-1,0-1 1,1 1-1,6 5 1,-8-8-13,-1 0 1,1 0-1,0-1 1,-1 1-1,1 0 1,0-1 0,0 1-1,-1-1 1,1 0-1,0 0 1,0 0-1,0 1 1,0-2 0,-1 1-1,1 0 1,0 0-1,0-1 1,-1 1-1,1 0 1,0-1-1,0 0 1,-1 0 0,1 1-1,2-3 1,5-3 22,0 0 0,0 0 1,8-8-1,-4 3-62,-11 9 9,1 0 1,0 0 0,0 0 0,0 1-1,0-1 1,0 1 0,0-1 0,0 1-1,0 0 1,5-1 0,-5 2 12,-1 0 0,1 0 0,0 0 0,0 1 0,-1-1 0,1 1 0,0-1 0,-1 1 0,1 0 0,0 0 0,-1 0 0,1 0 0,2 3 0,53 34-2841,-50-33-277,-33-21-13445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09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64 11712,'-32'0'4352,"42"-4"-3393,30 4-255,-8 0 864,4-5-992,12-1 64,2 1-416,8-4-288,15 3 32,7-3-3040,1 4 1697,-4 5-5217,-22-8 3680,-20 2-1120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12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273 565 3072,'17'-19'3424,"-17"18"-3109,-1 0 1,1 1-1,-1-1 0,1 0 1,-1 1-1,1-1 1,-1 1-1,0-1 1,1 1-1,-1-1 0,0 1 1,1-1-1,-3 0 1,1 1-25,0 0 0,0 0 0,0 0 0,-1 0 1,1 0-1,0 0 0,0 0 0,0 1 0,0-1 1,-1 1-1,1 0 0,-2 1 0,-26 13 493,24-11-420,-11 6-247,1 1 0,0 0 0,0 1 0,2 1 0,-1 0 0,2 1 0,0 1 0,0 0 0,2 1 0,0 0 0,0 0 0,2 1 0,0 1 0,1 0 0,-9 29 0,16-42-95,0-1 0,0 1 0,0 0 0,1 0 1,-1 0-1,1-1 0,0 1 0,2 8 0,-2-12-11,0 0-1,1 0 0,-1 0 0,0 0 1,1 0-1,-1 0 0,1 0 0,-1 0 1,1 0-1,-1 0 0,1 0 0,0-1 1,-1 1-1,1 0 0,0 0 0,0-1 1,-1 1-1,1 0 0,0-1 0,0 1 1,0-1-1,0 1 0,0-1 0,0 1 1,0-1-1,0 0 0,0 0 0,0 1 1,0-1-1,0 0 0,0 0 0,0 0 1,0 0-1,0 0 0,0 0 0,1 0 1,-1-1-1,0 1 0,0 0 0,0-1 1,0 1-1,0 0 0,1-2 0,4 0 39,-1-1-1,1 0 0,-1 0 0,0 0 1,0-1-1,-1 0 0,9-8 0,29-37 129,-26 28-142,101-133-114,-102 131 92,-2-2-1,0 0 0,-2 0 0,0-1 0,6-28 0,-3-4 28,7-63-1,-3-63 74,-16 162-75,-1 15 38,-1 0 0,-1 1 1,0-11-1,0 15-32,1-1 1,-1 1-1,1-1 1,-1 1-1,0-1 1,0 1-1,0-1 1,0 1-1,0 0 1,-3-4-1,3 5-38,1 1-1,-1 0 0,1 0 0,0-1 1,-1 1-1,1 0 0,-1 0 0,1 0 1,0-1-1,-1 1 0,1 0 1,-1 0-1,1 0 0,-1 0 0,1 0 1,-1 0-1,1 0 0,-1 0 0,1 0 1,0 0-1,-1 1 0,1-1 0,-1 0 1,1 0-1,-1 0 0,1 0 0,0 1 1,-1-1-1,1 0 0,0 0 0,-1 1 1,1-1-1,-1 0 0,1 1 0,0-1 1,0 0-1,-1 1 0,-10 16 105,6-4-80,1 0 0,0 0 1,1 0-1,-2 15 0,-2 7-21,-44 312 919,50-314-788,1 1 0,2-1-1,12 64 1,-9-66-49,-2-9-79,12 36-1,-12-49 44,1 0-1,-1-1 1,1 1 0,1-1-1,0 0 1,8 12 0,-12-19-44,0 0 0,0 0 0,0 0 1,1 0-1,-1 0 0,0 0 0,0 0 1,1-1-1,-1 1 0,0 0 0,1-1 1,-1 1-1,1-1 0,-1 0 0,1 1 1,-1-1-1,1 0 0,-1 0 0,1 0 1,-1 0-1,0 0 0,1 0 0,-1 0 0,1-1 1,-1 1-1,1 0 0,-1-1 0,1 1 1,-1-1-1,0 0 0,3-1 0,3-2-15,1-1-1,-1 0 1,0-1-1,7-7 1,-9 9-29,21-21-166,-1 0-1,27-37 1,-48 56 200,0 1 1,0-1-1,-1 0 0,0-1 0,0 1 0,-1 0 0,0-1 0,0 1 0,2-13 0,-3 16 7,-1 0 0,0 1 0,0-1 0,0 1 0,0-1 0,0 1 0,-1-1 0,1 1 0,-1-1 0,1 1 0,-1-1 0,0 1 0,0 0 0,0-1 0,0 1 0,-1 0 0,1 0 0,-1 0 0,1 0 0,-1 0 0,0 0 0,1 0 0,-1 1 0,0-1 0,0 0 0,0 1 0,-1 0 0,1-1 0,-3 0 0,2 1-8,1 0-1,-1 1 1,0-1 0,0 1-1,0 0 1,1-1 0,-1 1 0,0 0-1,0 1 1,0-1 0,1 0-1,-1 1 1,0 0 0,1 0-1,-1-1 1,0 2 0,-3 1 0,2-1-9,0 0 1,0 0 0,1 1 0,-1-1-1,1 1 1,-1 0 0,1 0 0,0 0-1,0 1 1,-3 4 0,3-2 20,0-1 1,0 1-1,0 0 1,1 1-1,0-1 0,0 0 1,1 1-1,0-1 0,0 1 1,0-1-1,1 1 1,0 0-1,0-1 0,1 1 1,-1-1-1,2 1 0,-1-1 1,1 1-1,0-1 1,0 0-1,0 0 0,1 0 1,0 0-1,0 0 1,1-1-1,0 1 0,7 8 1,-9-12 2,0-1 0,0 1 1,0-1-1,0 0 0,0 0 1,0 0-1,1 0 0,-1 0 1,0 0-1,0 0 0,1-1 1,-1 1-1,1-1 0,-1 1 1,0-1-1,1 0 0,-1 0 1,1 0-1,-1-1 0,1 1 1,-1-1-1,0 1 0,4-2 1,6-2 28,-1-1 1,1 0-1,15-10 1,-11 6-101,78-44 19,70-36 48,-160 87-26,0 0 0,0 0 0,0 0 0,0 1 1,0-1-1,1 1 0,-1 0 0,7 0 0,-8 15 191,-3-6-131,0 0 0,0 1 0,0-1-1,-1 1 1,0-1 0,-1 0 0,0 0-1,-3 9 1,2-4 95,0-1-1,-2 18 1,2-4 141,1-17-260,1-12-323,2-3 251,0 0-1,0 0 1,1 0 0,0 0 0,0 0 0,0 0 0,5-6 0,2-10-20,-6 15-4,14-34-410,-15 38 442,-1 1-1,1-1 1,0 0 0,0 1 0,0 0 0,0-1 0,0 1 0,1 0 0,-1 0 0,1 0-1,4-2 1,-7 3 40,1 1-1,0 0 1,0 0 0,0 0-1,0 0 1,0 0-1,0 0 1,0 0 0,0 0-1,0 0 1,0 0-1,0 0 1,0 1 0,0-1-1,0 0 1,0 1-1,0-1 1,0 1 0,-1-1-1,1 1 1,0-1-1,0 1 1,0-1-1,-1 1 1,1 0 0,0-1-1,-1 1 1,1 0-1,-1 0 1,1 0 0,-1 0-1,1 0 1,3 6 63,0-1 1,5 13-1,-9-17-49,14 33 284,13 30 189,-26-64-467,-1 0 0,1 0 1,-1 0-1,1 0 0,-1 0 1,1 0-1,0 0 0,0 0 0,-1 0 1,1 0-1,0 0 0,0 0 0,0-1 1,0 1-1,0 0 0,0-1 0,0 1 1,0 0-1,0-1 0,0 1 1,1-1-1,0 1 0,-1-1 7,1-1 1,-1 1-1,0 0 1,0 0-1,0-1 0,1 1 1,-1-1-1,0 1 0,0-1 1,0 1-1,0-1 1,0 0-1,0 0 0,0 1 1,0-1-1,0 0 0,1-2 1,4-5 32,0 0 1,0 0-1,-1-1 0,5-11 1,-8 17-98,17-33-30,47-63 1,-48 80-470,-18 19 515,1 0 0,0 1-1,0-1 1,-1 1-1,1-1 1,0 1 0,-1 0-1,1-1 1,-1 1-1,1 0 1,-1-1 0,1 1-1,0 0 1,1 3 36,0 0 0,-1-1 0,1 1 0,-1 0 0,1 0 0,-1 0 0,0 0 0,-1 0 0,1 0 0,-1 1 0,0 4 0,0 7 163,-5 26 0,1-18-45,1 1 91,-9 38 0,10-55-171,-1 0 1,1 0-1,-2 0 1,1-1-1,-1 0 1,0 0-1,0 0 0,-10 12 1,13-18-66,0 0 1,-1 1-1,1-1 0,-1 0 0,0 0 1,1 0-1,-1 0 0,0-1 1,1 1-1,-1 0 0,0-1 1,0 1-1,0-1 0,1 0 1,-1 1-1,0-1 0,0 0 0,0 0 1,0 0-1,0 0 0,0-1 1,0 1-1,1 0 0,-1-1 1,0 1-1,0-1 0,0 0 1,1 0-1,-1 1 0,0-1 0,1 0 1,-1-1-1,-1-1 0,0 1-51,0 0-1,1 0 0,-1 0 1,1-1-1,0 1 1,-1-1-1,1 1 0,0-1 1,1 0-1,-1 0 1,0 0-1,1 0 0,0 0 1,0-1-1,0 1 0,0 0 1,0 0-1,0-4 1,1 6 54,0 1 1,0-1-1,0 1 1,0-1-1,1 1 1,-1-1-1,0 0 1,0 1 0,0-1-1,1 1 1,-1-1-1,0 1 1,0-1-1,1 1 1,-1-1-1,0 1 1,1 0 0,-1-1-1,1 1 1,-1 0-1,1-1 1,-1 1-1,0 0 1,1-1-1,-1 1 1,1 0-1,0 0 1,-1-1 0,1 1-1,-1 0 1,1 0-1,-1 0 1,1 0-1,-1 0 1,1 0-1,0 0 1,-1 0 0,1 0-1,27 4 52,-20-2-39,9 0 60,0 0-1,0-1 0,1-1 0,-1 0 1,0-1-1,0-1 0,0-1 0,0-1 1,0 0-1,0-1 0,-1-1 0,0 0 1,0-1-1,-1-1 0,0 0 1,0-1-1,-1-1 0,0 0 0,13-13 1,-1 0-145,-13 13 153,-1-1 0,-1 0 0,17-20 0,0 2 459,-26 24-335,-9 14-168,1 7 16,0 0-1,1 1 0,1 0 0,0 0 1,1 0-1,1 1 0,1-1 1,1 23-1,0-36-41,0 0-1,0 0 1,1 0 0,0 0 0,0-1 0,0 1-1,0 0 1,0 0 0,1-1 0,2 4 0,-4-6 1,1 0 1,-1 0 0,1 0 0,0-1-1,-1 1 1,1 0 0,0 0 0,-1-1-1,1 1 1,0-1 0,0 1 0,0-1 0,-1 1-1,1-1 1,0 1 0,0-1 0,0 0-1,0 1 1,0-1 0,0 0 0,0 0-1,0 0 1,0 0 0,0 0 0,0 0 0,0 0-1,0 0 1,0 0 0,0 0 0,0 0-1,0-1 1,0 1 0,0 0 0,0-1-1,-1 1 1,1-1 0,0 1 0,0-1 0,0 1-1,-1-1 1,1 0 0,0 1 0,0-1-1,0-1 1,9-9-49,0 0 0,0-1 0,-1 0 1,-1 0-1,0-1 0,-1 0 0,8-19 0,6-8-59,-1-1-42,31-82 0,-42 94 184,-1-1-1,-2 1 0,6-57 1,-6-166 226,-5 244-248,-2-1 0,1 1-1,-1-1 1,-3-13 0,4 22-14,0 0 0,0 0 1,0 0-1,0 0 0,0-1 0,0 1 1,0 0-1,0 0 0,0 0 0,0 0 1,-1 0-1,1 0 0,0-1 0,0 1 1,0 0-1,0 0 0,0 0 0,0 0 1,0 0-1,0 0 0,0 0 0,0 0 1,0-1-1,-1 1 0,1 0 0,0 0 1,0 0-1,0 0 0,0 0 0,0 0 1,0 0-1,0 0 0,-1 0 0,1 0 1,0 0-1,0 0 0,0 0 0,0 0 1,0 0-1,0 0 0,-1 0 0,1 0 1,0 0-1,0 0 0,0 0 1,0 0-1,-5 6-54,-3 12-15,4 5 26,1-1 0,-1 28 1,0 5 78,-27 371 541,32-406-564,2 26 1,-2-39 91,1 0 1,-1 0 0,1-1-1,0 1 1,1 0 0,5 10-1,-8-17-98,1 0 0,-1 0 0,1 0 0,-1 0 0,1 0-1,-1 0 1,1 0 0,-1 0 0,0 0 0,1 0 0,-1-1 0,1 1-1,-1 0 1,1 0 0,-1-1 0,0 1 0,1 0 0,-1 0 0,1-1-1,-1 0 1,8-5-134,0-2 1,-1 1-1,0-1 0,12-16 0,-4 3-22,-10 15 114,23-27-86,-26 31 105,0 0 1,0 0-1,1 0 0,-1 0 1,1 1-1,-1-1 0,1 0 1,0 1-1,0 0 1,0 0-1,3-1 0,-6 2 13,1 0-1,-1 0 1,1 0-1,-1 0 1,1 0-1,-1 0 1,1 0-1,-1 0 1,1 0-1,-1 0 1,1 1-1,-1-1 1,1 0-1,-1 0 1,1 1-1,-1-1 1,1 0-1,-1 0 1,0 1-1,1-1 1,-1 1-1,0-1 1,1 0-1,-1 1 1,0-1-1,1 1 1,-1-1-1,0 0 1,0 1-1,0-1 1,1 1-1,-1-1 1,0 1-1,0 0 1,3 20 167,-3-20-147,1 16 207,-2-1 0,0 1-1,-4 21 1,-14 50 305,15-71-497,-15 59 108,25-86-210,-1 1 1,1-1 0,1 1-1,-1 1 1,2-1-1,-1 1 1,1 0 0,0 0-1,11-6 1,-18 13 65,0 0 0,1 0 0,-1 1-1,0-1 1,0 0 0,1 1 0,-1 0 0,0-1 0,1 1 0,-1 0 0,1-1 0,-1 1 0,0 0 0,1 0-1,-1 0 1,0 0 0,1 1 0,-1-1 0,1 0 0,-1 0 0,0 1 0,1-1 0,-1 1 0,0-1-1,0 1 1,1 0 0,-1-1 0,0 1 0,0 0 0,0 0 0,0 0 0,0 0 0,0 0 0,0 0-1,0 0 1,0 0 0,-1 0 0,2 2 0,1 2 8,0 0-1,-1 0 1,0 0-1,0 1 1,0-1-1,0 1 1,-1-1-1,1 9 1,-1 0 60,-1 0 0,-1 0 0,0-1 1,0 1-1,-2 0 0,0-1 0,0 1 0,-8 18 0,-2-1 11,-1-1 0,-26 40-1,0-13 281,23-34-73,-2-4-97,16-17-181,12-14-25,7-1-154,1 0 0,0 2-1,32-16 1,60-20-2090,-50 23 683,-50 20 873,-1 1 0,0-2 0,0 1 1,0-1-1,0 0 0,-1-1 0,0 0 1,0 0-1,0 0 0,-1-1 0,6-8 1,-12 14 465,1 0 1,-1 0 0,1 0 0,0 0 0,-1 0 0,0-1 0,1 1 0,-1 0 0,0 0 0,0-1 0,1 1 0,-1 0 0,0 0 0,0-1 0,-1 1-1,1 0 1,0 0 0,0-1 0,0 1 0,-1 0 0,1 0 0,-1 0 0,1-1 0,-1 1 0,0-2 0,-24-33-4077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12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419 179 10400,'0'5'3840,"0"-10"-2976,8 5-256,2-3-416,9-2-224,-3-3 1151,7 5-607,9-1 0,13-1-320,8 2-544,7 3 160,-2-5-1375,-10 5 831,-6 0-2976,-16 0 2080,-17 5-4064</inkml:trace>
  <inkml:trace contextRef="#ctx0" brushRef="#br0" timeOffset="1">45 60 9568,'-45'-8'3520,"45"-1"-2720,5-2-256,4 2-960,1 1 96,3 1-2208,5 2 1408,-1 2-4512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13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471 1 2912,'0'11'5207,"-5"20"-3236,-124 297 3763,99-252-4894,-34 138 1,1 89 103,48-225-652,-11 56 2,-53 295 1229,25 0-92,50-368-1405,2 1 1,4 0 0,2-1-1,2 1 1,20 78 0,-22-120-94,2-1 1,0 1-1,1-1 1,1 0 0,1-1-1,0 0 1,1 0-1,2-1 1,-1 0-1,24 24 1,-13-20-317,1-1-1,1-2 1,0 0 0,46 25-1,-31-23-1041,1-2 0,76 24 0,-77-33-530,0-1 0,0-3 0,0 0 0,80-3 0,13-8-1448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2:15.1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7 2560,'-5'-3'550,"7"2"816,6-2 2046,-5 3-3059,-1 1 0,1-1 0,0 1 0,-1 0 0,1 0 1,-1-1-1,1 2 0,-1-1 0,5 3 0,-5-3-222,0 0-1,0 0 1,1 0-1,-1 0 1,0 0 0,1 0-1,-1 0 1,0-1-1,5 1 1,-5 0-61,0 0 0,1 0-1,-1 0 1,0 0 0,0 1 0,0-1 0,0 0-1,0 1 1,-1 0 0,1-1 0,0 1-1,-1 0 1,3 3 0,0 0 94,42 55 971,-29-36-771,-9-11-304,-1 1 0,0-1 0,-1 2 0,-1-1 0,5 19 0,-3-10-15,3 10 91,54 154 418,-46-139-285,47 82-1,-39-88-164,-3 1 0,-1 1 0,15 47 0,-17-32-60,30 105 434,-45-141-377,0-1-1,-2 1 0,-1 0 1,-1 0-1,-3 43 0,-2-34-53,-1 0 0,-2 0 0,-16 49 0,-45 136 17,28-84 80,-5-6-28,23-68-174,3 0 0,-13 63-1,5 36 44,-26 129 499,28-162-132,-23 91 613,37-177-715,-3 1-1,0-2 1,-28 50-1,30-67-507,-2-1 0,0 0 1,-1-1-1,-1 0 0,-1-1 0,0-1 1,-2-1-1,-35 25 0,44-35-645,0 0 1,-11 5-1,18-10 646,0 0-1,1 0 1,-1 0 0,0 0 0,1-1 0,-1 1-1,0-1 1,0 1 0,1-1 0,-1 0 0,0 0-1,0-1 1,-4 0 0,4 0-427,0-1-1,1 1 1,-1-1 0,0 1-1,1-1 1,-1 0 0,1 0 0,-1-1-1,-1-2 1,3 5 610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2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37 1408,'0'0'2645,"-1"-15"1904,-2 9-4086,2 5-366,1 0 0,-1 0 0,1 0 0,-1 0-1,0 0 1,1 0 0,-1 0 0,0 1 0,0-1 0,1 0-1,-1 0 1,0 1 0,-2-2 0,2 2-88,-1-1 0,1 1 0,-1-1 1,1 1-1,-1 0 0,0 0 0,1 0 0,-1 0 0,1 0 0,-1 0 0,0 0 1,1 1-1,-1-1 0,1 0 0,-1 1 0,1-1 0,-1 1 0,1 0 0,-1 0 1,1-1-1,-1 1 0,1 0 0,0 0 0,0 0 0,-1 0 0,1 1 0,0-1 1,0 0-1,-1 2 0,-4 5 35,1 0 1,0 1-1,-7 16 0,7-15-36,-5 15 141,0 0 0,2 1 1,-9 51-1,12-44 34,1 1 0,1 0 0,3 0 0,0 0 1,8 51-1,-7-80-119,0-1 0,0 1 0,1 0 0,0-1 0,-1 0 0,2 1 0,-1-1 0,0 0 0,1 0 0,0 0 0,0 0 0,0-1 0,0 1 0,0-1 0,1 0 0,0 0 0,-1 0 0,1 0 0,5 2 0,-8-5-28,1 1 1,-1-1 0,0 0 0,1 0 0,-1 1-1,0-1 1,1 0 0,-1 0 0,1 0 0,-1-1-1,0 1 1,1 0 0,-1 0 0,0-1 0,1 1-1,-1-1 1,0 1 0,0-1 0,1 0 0,-1 1-1,0-1 1,0 0 0,2-2 0,3-2 33,-1 0 1,0 0-1,5-8 1,-7 9-26,5-7-91,-1-1 0,0-1 0,-1 1-1,0-1 1,-1 0 0,0 0 0,-1 0-1,-1-1 1,0 0 0,-1 0 0,1-26 0,-11 104-386,8-57 425,-1 1 0,1 0 1,0-1-1,1 1 0,0-1 1,0 1-1,0-1 0,1 1 1,0-1-1,1 0 0,-1 0 1,2 0-1,-1 0 0,1-1 1,4 8-1,-4-9 28,3 4 77,0 0 0,0-1 0,14 13 0,-18-20-64,-1 1 1,0 0-1,1-1 0,-1 1 1,1-1-1,0 0 1,-1 1-1,1-1 0,0-1 1,-1 1-1,1 0 1,0-1-1,0 1 0,0-1 1,0 0-1,0 0 1,0 0-1,5-1 1,6-2 218,1-1-1,-1 0 1,1-1 0,-1 0 0,24-14 0,-32 16-229,0-1 0,-1 0-1,1-1 1,-1 1-1,0-1 1,0 0 0,0 0-1,-1-1 1,1 1-1,-1-1 1,-1 0 0,1 0-1,-1-1 1,4-11-1,-3 0 19,-1 0-1,-1 0 0,0-1 0,-1 1 1,-2-20-1,0 8 10,1 7-70,-1 0-1,-6-36 0,4 47 83,-9-22-1,1 0-427,5 22 100,6 12 261,0 0 0,0 0 0,0 0 0,-1 0 0,1 0 1,0 0-1,0 0 0,0 0 0,0-1 0,0 1 0,-1 0 1,1 0-1,0 0 0,0 0 0,0 0 0,0-1 1,0 1-1,0 0 0,0 0 0,0 0 0,0 0 0,-1-1 1,1 1-1,0 0 0,0 0 0,0 0 0,0-1 0,0 1 1,0 0-1,0 0 0,0 0 0,0 0 0,0-1 1,0 1-1,1 0 0,-1 0 0,0 0 0,0-1 0,0 1 1,0 0-1,0 0 0,0 0 0,0 0 0,0 0 1,0-1-1,1 1 0,-1 0 0,0 0 0,0 0 0,0 0 1,0 0-1,1 0 0,-1 0 0,0-1 0,0 1 0,-17 3-5409,16 2 3099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 2720,'8'-7'4317,"-8"7"-4268,-2 17 5425,0-6-6685,-1 2 1427,0 0 0,-9 25 0,-1 1 80,-1 12-115,-6 17 244,2 2 0,-8 83 0,25-147-326,1-1 0,-1 1 0,1-1 0,1 1-1,-1-1 1,2 6 0,-1-9-57,-1-1-1,1 1 0,-1-1 1,1 0-1,-1 1 1,1-1-1,0 0 0,0 0 1,-1 1-1,1-1 0,0 0 1,0 0-1,0 0 0,1 0 1,-1 0-1,0 0 1,0-1-1,0 1 0,1 0 1,-1 0-1,0-1 0,1 1 1,-1-1-1,0 1 0,1-1 1,-1 0-1,4 1 1,0-1 70,0 0-1,0 0 1,0-1 0,0 1 0,1-1 0,-1 0 0,0 0 0,7-4 0,40-19 215,-13 5-264,-4 6-43,-23 9 28,0-1 0,0 0 1,15-9-1,-26 14-225,-1 0-1,1-1 0,-1 1 1,1 0-1,0-1 1,-1 1-1,1-1 1,-1 1-1,0-1 1,1 1-1,-1-1 1,1 1-1,-1-1 0,0 1 1,1-1-1,-1 0 1,0 1-1,0-1 1,1 1-1,-1-1 1,0 0-1,0 1 0,0-2 1,0-2-1220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2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26 102 3232,'-26'-5'1904,"35"8"2149,15-2-2240,31-12-275,69-22 0,27-6-1350,-92 25-2131,-49 12 286,6 0-81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2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2720,'0'0'30,"0"1"1,0-1-1,0 0 0,0 0 0,0 0 1,0 0-1,0 0 0,1 0 1,-1 0-1,0 0 0,0 0 1,0 0-1,0 0 0,0 0 0,0 0 1,0 0-1,0 0 0,0 0 1,0 0-1,0 0 0,0 0 1,0 0-1,0 0 0,0 0 1,0 0-1,1 0 0,-1 0 0,0 0 1,0 0-1,0 0 0,0 0 1,0 0-1,0 0 0,0 0 1,0 0-1,0 0 0,0 0 1,0 0-1,0 0 0,0 0 0,0 0 1,1 0-1,-1 0 0,-2 14 690,0 13 517,-1 36 889,-20 105 0,6-58-1332,-11 78 560,24-153-586,4-34-731,0-1 0,0 0 0,0 1-1,0-1 1,0 0 0,0 1 0,0-1 0,0 0-1,0 1 1,0-1 0,0 0 0,0 1-1,1-1 1,-1 0 0,0 0 0,0 1 0,0-1-1,1 0 1,-1 0 0,0 1 0,0-1 0,0 0-1,1 0 1,-1 1 0,0-1 0,1 0-1,-1 0 1,0 0 0,1 0 0,-1 1 0,0-1-1,0 0 1,1 0 0,-1 0 0,0 0-1,1 0 1,-1 0 0,0 0 0,1 0 0,-1 0-1,0 0 1,1 0 0,-1 0 0,0 0 0,1 0-1,-1 0 1,0-1 0,1 1 0,-1 0-1,0 0 1,1 0 0,-1 0 0,1-1 0,17-10 661,-17 11-668,8-8 46,-1 1 0,1-1 0,-1-1 0,9-12 0,-7 9-639,20-20-1,-29 31 542,-1 1-1,1-1 1,-1 1-1,1-1 1,-1 1-1,1-1 1,-1 1-1,1 0 1,-1-1-1,1 1 1,-1 0-1,1 0 1,0-1-1,-1 1 1,1 0-1,0 0 1,-1 0 0,1 0-1,0 0 1,-1 0-1,1 0 1,-1 0-1,1 0 1,0 0-1,-1 0 1,2 0-1,-1 1 13,-1 0 0,1-1 1,0 1-1,0 0 0,-1-1 0,1 1 0,-1 0 0,1 0 0,-1 0 1,1-1-1,-1 1 0,1 0 0,-1 0 0,0 0 0,1 1 0,0 5 104,0 0 0,0 0 0,0 12 0,-7 75 860,3-59-658,3 62 1,0-14 348,1-83-695,-1 0 0,0 0 0,0 0 0,1 0 0,-1 0 0,0 0 0,0-1 0,1 1 0,-1 0 0,0 0 0,0 0 0,1 0 0,-1-1 0,0 1-1,0 0 1,0 0 0,1 0 0,-1-1 0,0 1 0,0 0 0,0 0 0,0-1 0,0 1 0,1 0 0,-1 0 0,0-1 0,0 1 0,0-1 0,8-19-3811,5-5 1056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5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 12384,'-33'-6'4575,"33"9"-3551,25 0-288,9 2-832,25-2-96,8-3 736,10 0-320,7-3-32,20-5-128,19-3-2464,-5 3 1313,-5 0-6113,-12 13 4000,-14 1-288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3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1984,'13'-17'1720,"-13"17"-1618,0-1-1,1 1 1,-1 0-1,0-1 1,0 1 0,1 0-1,-1 0 1,0-1-1,1 1 1,-1 0-1,0 0 1,1-1-1,-1 1 1,0 0-1,1 0 1,-1 0 0,1 0-1,-1 0 1,0-1-1,1 1 1,-1 0-1,1 0 1,-1 0-1,0 0 1,1 0 0,-1 0-1,1 0 1,-1 0-1,0 0 1,1 1-1,-1-1 1,1 0-1,-1 0 1,1 1-1,0-1 619,-1 16-160,-1 0-113,-1 0 0,-7 30 0,3-19-166,-37 223 1355,15-82-798,26-158-783,-1 8 79,0 0 0,-2 0 0,0 0 1,-10 24-1,-4-3 1268,19-39-1425,0 0-1,0 0 1,0 0-1,0-1 1,0 1-1,0 0 1,0 0-1,0 0 1,0 0-1,0 0 1,0 0-1,0 0 1,0 0-1,0 0 1,0 0-1,0 0 1,0 0-1,0 0 1,0 0-1,0 0 1,0 0-1,-1 0 1,1 0-1,0 0 1,0 0-1,3-9-4826,1 5 3133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3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5312,'-11'-9'1701,"10"8"-1600,1 1 0,0 0 0,-1-1 0,1 1 1,0-1-1,0 1 0,-1-1 0,1 1 0,0 0 0,0-1 0,0 1 0,0-1 0,0 1 0,0-1 0,-1 1 0,1-1 0,0 1 0,0-1 1,0 1-1,1-1 0,-1 1 0,0-1 0,0 1 0,0 0 0,0-1 0,0 1 0,0-1 0,1 1 0,-1-1 0,0 1 0,0 0 1,1-1-1,-1 1 0,0-1 0,1 1 0,-1 0 0,0-1 0,1 1 0,-1 0 0,0 0 0,1-1 0,152-5 3302,-17-3-2696,-39 0-470,17-4 155,-86 9-139,-11 0-459,-16 2-1266,-10-1-1308,3 3 1562,0-1 0,-1 1 0,1 0 1,-1 1-1,-8 1 0,1 5-739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2 127 3232,'0'0'35,"0"1"1,0-1-1,-1 1 0,1-1 1,0 1-1,0-1 0,0 0 1,0 1-1,0-1 0,0 1 1,0-1-1,0 1 0,0-1 1,0 1-1,0-1 0,0 1 1,0-1-1,0 1 0,0-1 1,1 0-1,-1 1 0,0-1 1,0 1-1,0-1 0,1 0 1,-1 1-1,0-1 0,1 1 1,-1-1-1,0 0 0,1 0 1,-1 1-1,0-1 0,1 0 1,-1 1-1,1-1 0,-1 0 1,0 0-1,1 0 0,-1 0 1,1 1-1,-1-1 0,1 0 1,-1 0-1,1 0 0,-1 0 1,0 0-1,1 0 0,-1 0 1,1 0-1,5 1 88,4 1 531,0-1-1,0 1 0,1-2 1,-1 0-1,0 0 0,0 0 1,0-2-1,1 1 0,-1-1 1,15-5-1,5-5 85,0 0 1,28-17-1,-22 10-156,2-2-335,-22 12-181,-1 1 0,1 0 1,26-8-1,-37 14-548,-7 6-1756,1 7 697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3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117 216 4064,'0'-2'238,"0"0"1,0 0-1,0 0 1,-1 0-1,1 0 1,0 0-1,-1 0 1,0 0-1,1 1 1,-1-1-1,0 0 1,-2-3-1,3 5-168,-1-1-1,1 1 1,0 0-1,0-1 1,-1 1-1,1 0 1,-1 0-1,1 0 1,0-1-1,-1 1 1,1 0-1,0 0 1,-1 0-1,1 0 1,-1 0-1,1 0 1,0-1-1,-1 1 1,1 0-1,-1 0 1,1 0-1,0 0 1,-1 1-1,1-1 1,-1 0-1,-1 0-57,1 1 0,0 0 0,0 0 0,0-1 0,-1 1 0,1 0 0,0 0 0,0 0 0,0 0 0,1 0-1,-3 3 1,-11 19 362,0 1-1,1 0 0,-10 31 1,19-45-273,0-1 0,1 1 1,1-1-1,0 1 0,0 0 1,-1 17-1,3-23-36,0-1 0,0 1 1,1-1-1,-1 1 0,1 0 0,0-1 1,0 1-1,0-1 0,0 1 0,0-1 0,1 0 1,0 0-1,-1 1 0,1-1 0,0 0 0,1 0 1,-1-1-1,1 1 0,-1 0 0,1-1 0,4 4 1,-3-4 70,0 1 0,0-1 0,0 0 1,1 0-1,-1 0 0,1 0 0,-1-1 1,1 0-1,0 0 0,8 1 0,-10-2-93,0 0-1,0 0 1,0-1-1,0 1 0,0-1 1,0 0-1,0 0 0,0 0 1,0 0-1,-1 0 1,1 0-1,0-1 0,-1 0 1,1 1-1,-1-1 0,1 0 1,-1 0-1,3-4 1,1 0 109,0-1 0,0-1 0,0 1 1,-1-1-1,0 0 0,-1 0 1,1-1-1,4-13 0,-7 11-182,0-1 0,-1 0 0,-1 1 0,1-1 0,-2 0 0,0 0 0,0 1-1,-1-1 1,0 1 0,-1-1 0,0 1 0,-1 0 0,-8-16 0,11 24-8,-1 1-1,1 0 1,-1 0 0,1 0 0,-1 0-1,0 0 1,0 0 0,0 1 0,0-1-1,0 1 1,0-1 0,0 1-1,0 0 1,0 0 0,-1 0 0,1 0-1,-1 0 1,1 0 0,-4 0 0,4 1 33,1 0 1,-1-1-1,1 1 1,0 1 0,-1-1-1,1 0 1,0 0-1,0 0 1,-1 1 0,1-1-1,0 1 1,-1-1-1,1 1 1,0-1 0,0 1-1,0 0 1,0 0-1,0-1 1,0 1 0,0 0-1,0 0 1,0 0-1,0 0 1,0 0 0,0 0-1,1 0 1,-1 1-1,0-1 1,1 0 0,-1 0-1,1 0 1,-1 1-1,1-1 1,0 0 0,0 1-1,-1 1 1,1 0 7,-1 0-1,1 1 1,0-1 0,0 0 0,0 1-1,0-1 1,1 0 0,-1 0 0,1 1 0,0-1-1,0 0 1,0 0 0,0 0 0,1 0-1,-1 0 1,1 0 0,0 0 0,0-1-1,0 1 1,0 0 0,0-1 0,1 0-1,-1 1 1,1-1 0,-1 0 0,5 2 0,-4-3 41,0 1 0,0-1-1,0-1 1,0 1 0,0 0 0,1-1 0,-1 0 0,0 0 0,0 0 0,0 0 0,0 0 0,1 0 0,-1-1 0,0 0 0,0 1 0,0-1 0,0 0 0,5-3 0,7-4 122,0 1 0,18-15 0,-16 11-123,105-71 255,-77 50-264,62-49 103,-99 74-124,0 1 0,12-8 0,-13 10-78,0 0 1,-1 0 0,6-7-1,-12 11 61,0 0-1,1 0 0,-1 0 1,0 0-1,0 0 1,0 0-1,0 0 1,0 0-1,0 0 1,0 0-1,0 0 1,0 0-1,0 0 0,1 0 1,-1 0-1,0 0 1,0 0-1,0 0 1,0 0-1,0 0 1,0 0-1,0 0 0,0 0 1,0 0-1,1 0 1,-1 0-1,0 0 1,0 0-1,0 0 1,0 0-1,0 0 0,0 0 1,0 0-1,0 0 1,0 0-1,0 0 1,0 0-1,1 1 1,-1-1-1,0 0 0,0 0 1,0 0-1,0 0 1,0 0-1,0 0 1,0 0-1,0 0 1,0 1-1,3 7-97,-1 10 96,-3 22 38,-12 63 0,7-70-27,2 0 1,1 0-1,2 35 1,0-50 81,2 11 79,-1-28-133,0 0 1,0 0-1,0 0 0,0 0 0,0 0 1,1-1-1,-1 1 0,0 0 1,1 0-1,-1 0 0,0 0 0,1-1 1,-1 1-1,1 0 0,-1 0 1,1-1-1,0 1 0,-1 0 0,1-1 1,0 1-1,0-1 0,1 2 0,-1-2 6,0 0 0,0 0 0,1 1 0,-1-1 0,0 0 0,0 0-1,0 0 1,1-1 0,-1 1 0,0 0 0,0 0 0,0-1-1,0 1 1,1-1 0,-1 1 0,0-1 0,0 1 0,0-1 0,0 0-1,0 1 1,1-3 0,21-20 243,-20 19-267,9-12 58,0 0 0,-1 0 0,10-23 0,23-57 0,-17 32-70,3-10-573,-32 89 83,-3 27 1,4-27 349,-5 124-75,7-116 328,1 0 0,0 0-1,13 45 1,-15-67-75,0 0 1,1 0-1,-1 0 0,0 0 1,1 1-1,-1-1 0,1 0 1,-1 0-1,1 0 0,0 0 1,-1 0-1,1 0 0,0 0 0,0 0 1,0 0-1,0-1 0,0 1 1,0 0-1,0 0 0,0-1 1,1 1-1,-1-1-18,0 1 1,0-1-1,0 0 0,0 0 0,0-1 1,0 1-1,1 0 0,-1 0 1,0 0-1,0-1 0,0 1 0,0 0 1,0-1-1,0 1 0,0-1 1,0 0-1,0 1 0,1-2 1,5-4 36,-1-1 0,0 1 0,0-1 0,7-11 0,-8 12 16,112-173 247,-95 144-219,-16 24-64,44-76-411,-48 84 302,0 0 0,0 0-1,0 0 1,0 0 0,1 1 0,-1-1 0,4-2 0,-5 4-18,16 6-201,4 13 247,0 1 0,19 24 0,-32-30 26,1 0 0,-2 1-1,1 0 1,-2 1-1,0 0 1,6 22-1,-10-30 12,13 45 5,15 40-87,-23-70 58,-4-13 88,0 0-1,6 13 1,-8-20-43,0-1 0,-1 1 0,1-1 0,0 1 0,0-1 1,1 1-1,-1-1 0,0 0 0,0 0 0,1 1 0,-1-1 0,0 0 0,1 0 0,-1 0 0,1-1 0,0 1 0,-1 0 0,4 1 0,-3-3 23,0 1 0,0 0 0,0-1-1,0 1 1,0-1 0,0 0 0,0 0 0,0 0 0,0 0 0,0 0 0,2-2 0,3-1 62,1-1-53,1 0 1,-1-1-1,-1 0 0,1 0 0,-1-1 1,0 0-1,0-1 0,-1 1 0,0-1 1,0 0-1,4-9 0,5-13-50,22-61 0,-17 40-87,-7 22-185,-6 20-64,-5 9 149,-2 5 0,2 42-42,9 65 1,-9-98 234,1 0 0,0-1 1,9 24-1,-10-33 11,0 1 0,0-1 1,0 0-1,1 0 1,0 0-1,0 0 1,0 0-1,0-1 0,0 1 1,1-1-1,0 0 1,-1 0-1,1 0 0,8 4 1,-4-4 37,1 0-1,-1 0 1,1-1 0,0 0 0,0-1 0,0 0 0,0 0-1,0-1 1,0 0 0,0 0 0,12-3 0,-2 0 32,0-1 0,-1-1 1,1-1-1,24-12 0,-28 11-60,-1-1 0,-1 0-1,1-1 1,-1-1 0,-1 0-1,0-1 1,0 0 0,-1-1 0,-1 0-1,0-1 1,0 0 0,-1 0-1,-1-1 1,0 0 0,-1-1 0,9-27-1,-7 5 5,-8 35-48,-1 1 0,0-1 0,1 1 0,-1 0 0,0-1 0,0 1 0,0-1 0,0 1 0,0-1 0,-1 1 0,1 0 0,0-1 0,-1 1 0,1-1 0,-1 1 0,1 0 0,-1 0 0,0-1 0,1 1 0,-1 0 0,0 0 0,-1-2 0,1 3 7,1 0-1,-1 0 1,1-1-1,0 1 0,-1 0 1,1 0-1,-1 0 0,1 0 1,-1 0-1,1 0 0,-1 1 1,1-1-1,0 0 1,-1 0-1,1 0 0,-1 0 1,1 0-1,0 1 0,-1-1 1,1 0-1,0 0 1,-1 0-1,1 1 0,0-1 1,-1 0-1,1 1 0,0-1 1,-1 1-1,-10 12-191,8-9 157,-15 19-30,1 1 1,1 1-1,1 1 1,2 0-1,-21 55 0,32-75 100,0 1-1,1 0 1,0 0-1,0 0 1,1 0-1,0 0 1,0 0-1,0 0 1,3 10-1,-3-15 10,0 0 0,1 0 0,-1 0-1,1-1 1,0 1 0,0 0-1,-1 0 1,1 0 0,0-1 0,1 1-1,-1 0 1,0-1 0,0 1-1,1-1 1,-1 0 0,1 1 0,-1-1-1,1 0 1,0 0 0,-1 0-1,1 0 1,0 0 0,0 0 0,0-1-1,-1 1 1,1 0 0,0-1-1,0 0 1,0 1 0,0-1-1,0 0 1,0 0 0,0 0 0,0 0-1,0 0 1,4-2 0,3 0-4,-1 0 0,1-1 0,-1 0 0,1 0 0,-1-1 0,0 0 0,0 0 0,-1-1 0,10-8 0,7-7-10,29-31-1,-8 6-20,-43 43-21,0 0 0,0 0 0,0 0 0,1 1 0,-1-1 0,0 1 0,1 0 0,-1 0 0,1 0 0,-1 0 0,6-1 0,-7 1 7,1 2 1,-1-1-1,1 0 0,-1 0 0,1 0 0,-1 1 0,1-1 0,-1 1 1,1-1-1,-1 1 0,0-1 0,1 1 0,-1 0 0,0 0 1,0 0-1,1 0 0,-1 0 0,0 0 0,0 0 0,0 0 0,0 0 1,0 0-1,-1 1 0,2 0 0,3 7-13,0 0 0,-1 0 0,0 0 0,3 11 1,-5-13 38,1 0 0,-1 0 0,1 0 0,0 0 0,1 0 1,0-1-1,0 0 0,0 0 0,6 6 0,0-4 97,0 0 0,1 0 0,0-1 0,0 0 0,1-1-1,0-1 1,0 1 0,0-2 0,1 0 0,-1 0 0,20 2 0,-6-2-65,1-2 0,-1-1 0,1 0 0,45-7 1,-69 6-605,0 0 0,0-1 1,0 1-1,0-1 1,0 0-1,-1 0 0,1 0 1,0 0-1,0-1 0,-1 1 1,1-1-1,3-2 1,4-5-1727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3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127 109 6560,'-95'-20'2976,"72"11"-2592,15 1 928,8-4-1120,3 4-96,15-8-544,6 4 256,10-3-2944,3 7 1728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3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239 566 2144,'22'-51'2251,"-22"48"-1998,1 0 0,0-1 0,-1 1 0,0 0 1,0-1-1,0 1 0,0 0 0,0-1 1,-1 1-1,1 0 0,-1-1 0,0 1 1,0 0-1,-2-4 0,1 3-21,0-1-1,0 1 1,0 0 0,-1 0-1,1 0 1,-1 0 0,0 0-1,0 0 1,-1 1-1,-3-4 1,2 3-180,0 1 0,0 0 0,0 0 0,-1 0 1,1 1-1,-1-1 0,1 1 0,-1 1 0,0-1 0,0 1 0,-10-1 0,12 2-74,-1 0-1,1 0 0,-1 1 1,1 0-1,0-1 0,0 2 1,-1-1-1,1 0 0,0 1 1,0 0-1,0 0 0,0 0 1,1 0-1,-1 1 0,0-1 1,-5 7-1,2-1 17,0 0 0,0 0 0,1 1 0,0 0 0,1 0 0,0 1 0,0-1 0,1 1 0,1 0 0,-1 0 0,2 0 0,-3 14 0,2-8 27,1 1-1,1-1 0,1 1 1,0 0-1,1-1 1,1 1-1,5 18 0,-6-28 88,1 1 0,0-1-1,1 0 1,0 0 0,0 0-1,1 0 1,0-1 0,0 1-1,0-1 1,1 0 0,8 8-1,-9-10-28,1 0 0,0 0 0,1 0 0,-1-1 0,1 0-1,-1 0 1,1-1 0,0 1 0,0-1 0,0-1 0,0 1-1,0-1 1,1 0 0,7 0 0,4 0 78,0-2 1,-1 0-1,1-1 1,0-1-1,26-8 0,-8 0 227,53-25 0,-76 30-318,-1 1 0,0-2 0,-1 0 0,1 0 1,-1-1-1,-1 0 0,1-1 0,-2 0 0,11-11 0,-13 11-19,1 0-22,0-1 1,-1 1-1,0-1 1,0-1-1,-1 0 1,0 0-1,4-12 1,-8 4-547,-2 19 510,0-1 1,0 1-1,0 0 1,0 0-1,0-1 0,0 1 1,0 0-1,0 0 1,0 0-1,0-1 0,0 1 1,0 0-1,0 0 0,0-1 1,0 1-1,0 0 1,0 0-1,0 0 0,0-1 1,-1 1-1,1 0 1,0 0-1,0 0 0,0-1 1,0 1-1,-1 0 0,1 0 1,0 0-1,0 0 1,0 0-1,-1-1 0,1 1 1,0 0-1,0 0 0,0 0 1,-1 0-1,1 0 1,0 0-1,0 0 0,-1 0 1,1 0-1,0 0 1,0 0-1,0 0 0,-1 0 1,1 0-1,0 0 0,0 0 1,-1 0-1,1 0 1,0 0-1,0 0 0,0 0 1,-1 1-1,1-1 1,0 0-1,0 0 0,0 0 1,-1 0-1,1 0 0,0 1 1,0-1-1,0 0 1,0 0-1,-1 0 0,1 0 1,0 1-1,0-1 1,-5 6-30,0 0 1,0 0-1,0 1 1,1-1-1,0 1 1,0 0-1,1 0 1,0 0-1,0 0 1,1 1-1,0-1 1,0 1-1,0 0 1,0 13 0,3-15 70,0-1 0,0 1-1,0-1 1,0 0 0,1 1 0,0-1 0,0 0 0,1 0 0,0 0 0,-1 0 0,1 0 0,1-1 0,-1 1 0,1-1 0,0 0 0,0 0 0,0 0 0,0-1 0,1 1 0,-1-1 0,1 0 0,0 0 0,0-1 0,0 0 0,6 2 0,-8-3 30,1-1-1,0 1 1,-1-1 0,1 0-1,0 0 1,-1-1 0,1 1-1,0-1 1,-1 0 0,1 0-1,-1 0 1,0 0 0,1 0 0,-1-1-1,0 0 1,6-3 0,-5 2-14,-1 0 0,1 0 0,-1 0 0,1 0 0,-1-1 0,0 1 0,0-1 0,-1 0 0,1 0 0,-1 0 0,0 0 0,0 0 0,2-6 0,-2 4-35,-1-1-1,1 0 1,-1 1-1,0-1 0,-1 0 1,0 0-1,0 1 1,0-1-1,-1 0 0,0 0 1,0 0-1,-3-8 0,2 10-46,0 1 0,0-1 0,0 1 0,-1 0 0,1-1 0,-1 1 0,0 1 0,0-1 0,-1 0 0,1 1 0,-1-1 0,0 1 0,1 0 0,-1 0 0,-1 1 0,1-1 0,0 1 0,-7-3 0,8 5 17,0-1 1,1 0-1,-1 1 0,0-1 0,0 1 1,0 0-1,1 0 0,-1 0 0,0 0 0,0 0 1,0 1-1,0-1 0,1 1 0,-1 0 1,0 0-1,0 0 0,-2 1 0,7-1 48,1 0-1,-1 0 1,1-1-1,-1 1 1,1-1-1,0 1 1,-1-1-1,1 0 1,-1 0 0,1-1-1,0 1 1,2-1-1,24-8 177,52-25-1,6-2-195,-63 27 29,-12 4-22,0 0 1,12-2 0,-21 6-17,0 1 1,-1-1-1,1 1 0,0 0 1,0 0-1,0 0 1,0 0-1,-1 0 0,1 0 1,0 1-1,0 0 0,-1-1 1,1 1-1,3 2 0,-4-2 6,-1 0-1,0 0 0,1 0 0,-1 0 0,0 0 0,0 0 0,0 1 0,0-1 0,0 0 0,0 1 0,0-1 0,0 1 0,0-1 0,-1 1 0,1 0 0,-1-1 0,1 1 0,-1-1 1,1 1-1,-1 0 0,0-1 0,0 1 0,0 3 0,-1 3 67,0 0 0,0 0-1,-3 12 1,2-14-46,2-4-20,-38 139 456,35-132-312,0 1 1,1 0-1,0-1 1,0 12-1,2-21-140,0 0-1,0 0 1,-1 0-1,1 1 1,0-1-1,0 0 1,0 0 0,0 0-1,0 0 1,0 0-1,1 1 1,-1-1-1,0 0 1,0 0-1,0 0 1,0 0-1,0 0 1,0 1 0,0-1-1,0 0 1,0 0-1,0 0 1,0 0-1,0 0 1,1 0-1,-1 1 1,0-1 0,0 0-1,0 0 1,0 0-1,0 0 1,0 0-1,0 0 1,1 0-1,-1 0 1,0 0 0,0 0-1,0 0 1,0 0-1,1 0 1,-1 0-1,0 0 1,0 0-1,0 0 1,0 0 0,0 0-1,1 0 1,-1 0-1,0 0 1,0 0-1,0 0 1,0 0-1,0 0 1,1 0-1,7-5 163,-7 4-99,17-14 193,26-26 1,-15 13-361,10-9 60,1 2-1,62-40 0,-100 73 10,0 1 1,0 0-1,0 0 1,0 0-1,0 0 0,0 1 1,0-1-1,0 0 1,1 1-1,-1-1 0,0 1 1,0 0-1,0 0 1,1 0-1,2 0 0,-4 1 5,0-1 0,1 1-1,-1-1 1,0 1-1,0-1 1,0 1-1,1 0 1,-1 0-1,0 0 1,0-1-1,0 1 1,0 0 0,-1 0-1,1 0 1,0 1-1,0-1 1,0 0-1,-1 0 1,1 0-1,-1 1 1,1-1-1,-1 0 1,1 0 0,-1 3-1,2 5 9,0 1 0,-1-1 0,0 1 0,-1-1 0,0 1 0,-1-1 0,-1 11 0,-18 65 68,11-54 27,7-23-14,-2 10 367,5-16-48,6-5 134,5-11-446,0 0 0,0-1 0,16-27-1,5-8-202,-23 37 75,-4 4-30,1 0 1,0 1 0,0 0-1,15-13 1,-22 21 69,0 0 0,1 0 0,-1 0 0,1 0 0,-1-1 1,1 1-1,-1 0 0,0 0 0,1 0 0,-1 0 0,1 0 0,-1 0 0,0 0 0,1 0 0,-1 0 0,1 1 0,-1-1 1,1 0-1,-1 0 0,0 0 0,1 0 0,-1 0 0,0 1 0,1-1 0,-1 0 0,1 0 0,-1 1 0,0-1 0,0 0 0,1 1 1,-1-1-1,0 0 0,1 1 0,-1-1 0,0 0 0,0 1 0,0-1 0,0 1 0,1 0 0,6 16-208,-4 0 205,0 1-1,-1 27 1,1 2 52,-2-32-18,0-3 28,0-1 1,4 12-1,-5-22-36,0-1 0,0 1 1,0-1-1,0 1 0,0-1 0,0 1 0,1-1 0,-1 1 1,0-1-1,0 1 0,1-1 0,-1 1 0,0-1 0,1 1 1,-1-1-1,0 1 0,1-1 0,-1 0 0,1 1 0,-1-1 1,0 0-1,1 0 0,-1 1 0,1-1 0,-1 0 0,1 0 1,-1 1-1,1-1 0,-1 0 0,1 0 0,0 0 0,-1 0 1,1 0-1,-1 0 0,1 0 0,-1 0 0,1 0 1,-1 0-1,1 0 0,-1 0 0,1 0 0,0-1 0,2 0 54,0-1-1,0 1 1,-1-1 0,1 0-1,4-4 1,-3 3-2,19-18 62,39-44 0,-21 20-15,-33 36-81,35-32-47,-39 38-37,0 0 0,0 0 0,0 0 0,1 0 0,-1 1 0,1 0-1,-1 0 1,1 0 0,5-1 0,-9 3 33,0 0-1,0 0 1,0-1 0,0 1-1,0 0 1,0 0 0,0 1-1,0-1 1,0 0 0,0 0-1,0 0 1,0 1 0,0-1-1,0 0 1,0 1-1,0-1 1,0 1 0,0-1-1,-1 1 1,2 1 0,0-1 7,-1 1 1,0-1 0,1 1-1,-1 0 1,0 0 0,0 0 0,0 0-1,0 0 1,0 2 0,2 5 16,-1 0 0,-1 0 0,1 14 1,-2-19-23,1 14 32,-1 0-1,-1 1 0,-1-1 0,0 0 0,-1 0 0,-7 21 0,-5 5 79,-24 52 0,23-54 69,2 0 0,-14 75 0,28-116-155,-1 2-145,-1 7 583,9-18 369,1-2-777,-6 7-15,0 1-1,0 0 1,-1-1 0,1 1 0,-1-1 0,1 0 0,-1 1-1,2-7 1,18-46 108,-15 38-76,0 1 0,2 0 0,16-27 0,5-9-25,22-48-18,45-94-125,-32 72 145,-53 104-125,0 1-1,2 0 1,0 1-1,24-24 1,-35 39 74,0 0 0,0-1 0,0 1 0,0 0 0,1 0-1,-1 0 1,0 0 0,1 0 0,-1 1 0,0-1 0,1 1 0,-1 0 0,0-1 0,1 1 0,2 0 0,-3 0 0,0 1 0,0-1 0,-1 0 1,1 0-1,0 1 0,-1-1 0,1 1 1,0 0-1,-1-1 0,1 1 0,0 0 1,-1 0-1,0 0 0,1 0 1,-1 0-1,1 0 0,-1 0 0,0 1 1,0-1-1,0 0 0,0 1 0,1 1 1,2 6 20,0 0 1,-1 1 0,-1-1 0,1 1-1,-2 0 1,1 0 0,-1 12-1,0-1 41,-2 1 0,-4 27 0,2-35 29,0-1 1,-1 0-1,0 0 0,-1-1 1,-1 1-1,0-1 0,-15 22 1,17-29-22,0 0 1,-1 0-1,1 0 1,-1-1-1,0 0 1,0 0-1,0 0 1,-1-1-1,1 0 1,-10 4-1,14-7-43,1 0-1,0 0 1,-1 1 0,1-1-1,0 0 1,-1 0 0,1 0 0,0 0-1,-1 0 1,1 0 0,0 0-1,-1 0 1,1 0 0,0 0-1,-1 0 1,1 0 0,0-1 0,-1 1-1,1 0 1,0 0 0,-1 0-1,1 0 1,-1-1 0,1 1-4,0 0-1,0-1 1,0 1 0,0 0 0,0 0 0,0-1 0,0 1-1,0 0 1,0 0 0,0-1 0,0 1 0,0 0 0,0 0 0,0-1-1,1 1 1,-1 0 0,0 0 0,0 0 0,0-1 0,0 1-1,0 0 1,0 0 0,1 0 0,-1-1 0,0 1 0,0 0-1,0 0 1,1 0 0,-1 0 0,0-1 0,0 1 0,0 0 0,1 0-1,-1 0 1,0 0 0,1 0 0,100-74 44,-65 45-97,51-30 0,55-13 292,-73 38-661,-71 45 240,-1 0-1,-7 19 1,5-19 178,1 1 0,1 0 0,0-1 0,0 2 0,-1 20 0,3-29 11,1 0 0,0-1 0,0 1 1,1 0-1,-1 0 0,1-1 0,-1 1 0,1 0 1,0-1-1,1 1 0,-1 0 0,1-1 1,-1 0-1,1 1 0,0-1 0,0 0 0,1 0 1,-1 0-1,1 0 0,-1 0 0,1-1 0,6 5 1,-5-4 17,0-1 1,1 0-1,-1 0 1,1 0-1,-1 0 1,1-1 0,0 0-1,0 0 1,-1 0-1,1 0 1,0-1-1,0 0 1,0 0-1,0 0 1,0-1 0,0 0-1,-1 1 1,1-2-1,0 1 1,0 0-1,6-4 1,-5 2 9,0-1 1,0 1-1,0-1 1,-1 0-1,0 0 0,0-1 1,0 0-1,0 0 1,-1 0-1,1 0 1,-2 0-1,1-1 0,0 0 1,4-11-1,-5 10-42,-1 1-1,0 0 1,-1 0-1,0 0 1,0-1-1,0 1 1,0-1 0,-1 1-1,0-1 1,-1 1-1,1-1 1,-1 1-1,-3-11 1,3 15-6,0 0 1,0 0 0,0 0 0,0 0-1,0 0 1,-1 0 0,1 0-1,0 0 1,-1 1 0,1-1 0,-1 1-1,0-1 1,0 1 0,0-1-1,1 1 1,-1 0 0,0 0 0,0 0-1,-4-1 1,2 1-11,1 0 1,-1 0-1,0 0 0,0 0 1,0 1-1,0 0 0,1 0 1,-1 0-1,0 0 0,-5 1 1,7 0 28,0-1 0,-1 0 0,1 0 1,0 0-1,0-1 0,0 1 1,0 0-1,0-1 0,0 1 0,-3-2 1,6 2-7,-1-1 0,0 1 1,1-1-1,-1 1 1,1 0-1,-1-1 0,1 1 1,-1 0-1,1-1 0,-1 1 1,1 0-1,0 0 0,-1 0 1,1 0-1,-1-1 1,1 1-1,0 0 0,2-1 1,61-24-17,34-11 52,-83 32-95,0 0 1,-1 1-1,2 0 0,25 0 1,-39 3 33,-1 0 0,1 0 1,-1 0-1,1 1 0,-1-1 1,1 0-1,-1 1 1,1-1-1,-1 1 0,1-1 1,-1 1-1,0 0 0,1-1 1,-1 1-1,0 0 0,1 0 1,-1 0-1,0 0 0,1 2 1,0-1 4,-1 1 1,1-1-1,-1 0 1,0 1-1,0-1 1,0 1-1,0 0 1,0-1-1,-1 1 1,1 3-1,0 5 15,-1 0-1,0 0 1,-1 0-1,-2 12 1,-14 70 313,12-78 151,14-33-2,11-10-294,-9 13-148,0-1 0,1 2 1,14-15-1,-9 13-57,37-27 0,-48 39 2,0 1-1,0-1 0,0 1 0,1 0 0,-1 0 0,1 1 0,0 0 0,-1 0 1,1 0-1,0 1 0,8-1 0,-13 3 16,0-1 1,0 0-1,0 1 0,0-1 0,0 1 1,0 0-1,0 0 0,0 0 1,0 0-1,0 0 0,0 0 0,-1 0 1,1 0-1,0 1 0,-1-1 1,1 1-1,-1-1 0,0 1 0,1-1 1,-1 1-1,0 0 0,0 0 1,0 0-1,0 0 0,0 0 0,0 3 1,3 6 8,-1 1 0,0-1 0,2 18 1,-4-22 14,1 5 5,0 0 0,1 0 0,0-1 0,1 1 0,8 16 0,-10-25 19,-1 1-1,1-1 1,0 0-1,0 0 1,0 0 0,1 0-1,-1 0 1,1-1 0,0 1-1,0-1 1,0 0-1,0 1 1,0-1 0,0 0-1,0-1 1,1 1 0,-1-1-1,0 1 1,1-1-1,0 0 1,7 1 0,-3-2-2,0 0 0,1-1 1,-1 0-1,1 0 0,-1 0 1,0-1-1,0-1 0,0 1 1,0-1-1,0-1 0,-1 1 1,1-2-1,-1 1 0,7-6 1,0-1 26,0 0 0,-1-1 0,0-1 0,-1 0 0,16-24 0,-20 24 11,0 0 0,10-26 0,-3 5 43,-14 33-97,8-22-64,-9 23 44,0-1 1,0 1-1,1-1 0,-1 0 0,0 1 0,0-1 0,0 1 1,0-1-1,0 0 0,0 1 0,0-1 0,0 0 1,0 1-1,0-1 0,0 0 0,-1 1 0,1-1 0,0 1 1,0-1-1,-1 0 0,1 1 0,0-1 0,-1 1 0,1-1 1,0 1-1,-1-1 0,1 1 0,-1-1 0,1 1 0,-2-1 1,2 1-1,0 0 0,-1 0 0,1 0 1,-1 0-1,1 0 0,-1 0 0,1 0 0,0 0 1,-1 0-1,1 0 0,-1 0 0,1 0 1,0 0-1,-1 1 0,1-1 0,-1 0 0,1 0 1,0 0-1,-1 1 0,1-1 0,0 0 1,-1 0-1,1 1 0,0-1 0,-1 0 0,1 1 1,0-1-1,0 0 0,-1 2 0,-8 12-170,7-9 147,-8 13-57,0 1 0,2 0-1,-11 34 1,15-39 97,0 0 1,2 1-1,0 0 0,0 0 0,1 28 1,2-39 24,-1 0 1,1-1 0,-1 1 0,1-1 0,0 1 0,1-1-1,-1 0 1,3 5 0,-3-6-3,0-1 0,0 0-1,-1 1 1,1-1 0,0 0 0,0 0 0,1 0 0,-1 0-1,0 0 1,0 0 0,0 0 0,1 0 0,-1-1 0,0 1-1,1 0 1,-1-1 0,1 1 0,-1-1 0,1 1-1,-1-1 1,1 0 0,1 0 0,1 0-9,0-1 0,0 1 0,0-1 0,0 0 0,0 0 0,0-1 0,0 1 0,0-1 0,5-4 0,36-25-6,-22 14 0,30-20-74,2 3 1,1 2-1,104-43 0,-159 75 61,3-2-34,0 1 0,-1 0 0,1 0 1,0 0-1,4 0 0,-8 1 30,1 0 1,-1 0-1,1 0 1,0 0-1,-1 0 1,1 0-1,-1 0 0,1 0 1,-1 0-1,1 0 1,-1 0-1,1 1 0,-1-1 1,1 0-1,-1 0 1,0 1-1,1-1 1,-1 0-1,1 1 0,-1-1 1,0 0-1,1 1 1,-1-1-1,1 1 0,-1-1 1,0 0-1,0 1 1,1-1-1,-1 1 1,0-1-1,0 1 0,0-1 1,1 1-1,-1-1 1,0 1-1,0-1 0,0 1 1,0-1-1,0 1 1,0-1-1,0 1 1,0-1-1,0 1 0,0 0 1,-1-1-1,1 1 1,0 0-1,-3 12-31,0 0-1,-1 0 1,0 0 0,-10 19-1,-31 49 47,13-25 404,29-48-201,4-6-50,11-8 48,19-21 16,115-116 20,-141 139-298,0 0 1,0 0-1,0 0 1,0 1-1,9-5 1,-13 7 33,1 0-1,-1 1 1,0-1 0,0 1 0,0-1 0,1 1 0,-1 0 0,0-1 0,1 1 0,-1 0-1,0 0 1,1 0 0,-1 0 0,0 0 0,1 0 0,-1 0 0,0 1 0,0-1 0,1 0-1,-1 1 1,0-1 0,0 1 0,1-1 0,-1 1 0,0 0 0,0-1 0,0 1 0,0 0-1,0 0 1,0 0 0,0 0 0,1 1 0,0 2-25,0 0 0,0 0 0,0 0 0,-1 0 0,1 0 0,-1 0 0,1 8 0,2 33-35,-3-27 73,0 16-8,-1-25 53,0-1 0,0 1 0,1-1 0,0 1 0,1-1 0,0 0 0,0 1 0,4 8 0,-6-16-21,1 0 0,-1 0 0,1 0 0,-1 0 0,1-1 0,-1 1 0,1 0 0,0 0 0,0 0-1,-1 0 1,1-1 0,0 1 0,0 0 0,0-1 0,0 1 0,0-1 0,0 1 0,0-1 0,0 1 0,0-1 0,2 1 0,-1-1-1,-1 0 1,1 0-1,0 0 0,0 0 1,0-1-1,-1 1 1,1 0-1,0-1 0,0 0 1,-1 1-1,1-1 1,2-1-1,4-4 43,1 1 1,-1-2-1,14-13 1,-14 13 12,184-184 179,-57 52 118,-108 113-377,-1-2-1,-2 0 1,-1-2-1,24-40 1,-13 5-59,1-4-585,-67 151-651,19-57 1292,1 0 1,1 1-1,2 0 1,-13 52-1,19-49 30,1 0 0,1-1 0,3 32 0,17 85 402,-17-131-277,2 0 0,4 15 0,-7-25-153,1-1-1,-1 1 1,1-1 0,-1 0-1,1 1 1,0-1 0,0 0 0,1 0-1,-1 0 1,1-1 0,-1 1 0,1 0-1,4 2 1,-6-5-201,0 1 0,0-1 0,0 1 0,-1-1 0,1 0 0,0 1 0,0-1 0,0 0 0,0 0 0,0 0 0,0 0 0,0 0 0,0 0 0,0 0 0,0 0 0,0 0 0,0-1 0,0 1 0,0 0 0,0 0 0,0-1 0,0 1 0,0-1 0,0 1 0,-1-1 0,1 1 0,0-1 0,0 0 0,0 1 0,-1-1 0,1 0 0,0 0 0,-1 1 0,1-2 0,3-3-1042,-1 0 1,0 0-1,-1 0 1,4-8-1,-4 9 384,7-17-1694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75 5632,'-31'-10'1834,"24"9"1521,16 3-1659,230-24 4016,-8-1-4514,-112 10-988,-112 12-388,47-4 467,-19 4-3701,-29 2 980,-12 5-1248,6-6 3573,-13 12-2458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4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256 541 2144,'10'-82'4538,"-10"78"-4175,-1 1-1,1-1 0,0 1 0,-1 0 0,1-1 0,-3-5 0,2 8-307,1-1 1,-1 1-1,0-1 0,0 1 0,0 0 0,0-1 0,0 1 0,0 0 0,0 0 1,0 0-1,0 0 0,-1 0 0,1 0 0,0 0 0,-1 0 0,-1-1 0,-4 0-41,0 0-1,0 0 0,0 0 0,0 1 1,-1 0-1,1 0 0,0 1 0,0 0 1,-1 0-1,1 0 0,0 1 0,0 1 1,-10 1-1,9 0-35,-1 0 0,1 0-1,-1 1 1,1 0 0,0 0 0,0 1 0,1 0-1,-1 0 1,1 1 0,-11 10 0,15-11 26,-1-1 1,1 0-1,0 1 1,0 0 0,1 0-1,-1 0 1,1 0-1,0 0 1,0 0-1,1 0 1,-1 1 0,1-1-1,0 1 1,0 9-1,1-11 48,0-1-1,1 1 1,-1-1-1,1 0 1,-1 1-1,1-1 0,0 0 1,0 0-1,1 0 1,-1 0-1,0 0 1,1 0-1,0 0 0,0 0 1,0 0-1,0-1 1,0 1-1,1-1 1,-1 1-1,1-1 1,-1 0-1,1 0 0,0 0 1,5 2-1,-1-1 68,1 0-1,0-1 0,-1 1 0,1-2 0,0 1 1,0-1-1,0 0 0,0-1 0,0 0 0,-1 0 1,1-1-1,0 0 0,0 0 0,0-1 0,0 0 1,11-5-1,-13 5-33,0-1 1,0 0-1,-1 0 0,1 0 1,-1-1-1,0 0 0,0 0 1,0 0-1,-1-1 1,0 1-1,0-1 0,0 0 1,0 0-1,-1-1 1,1 1-1,-1-1 0,-1 1 1,1-1-1,-1 0 0,0 0 1,2-10-1,-2 5-44,-1 0 0,0 0 0,-1-14-1,0 21-65,0 0-1,-1 1 0,1-1 0,-1 0 1,0 0-1,0 1 0,0-1 0,-1 1 1,1-1-1,-1 1 0,0-1 0,0 1 1,-5-6-1,2 3-67,3 4 27,0-1-1,0 1 1,0 0 0,0 0-1,0 0 1,0 0 0,-1 0-1,1 1 1,0-1 0,-1 1-1,0 0 1,1-1 0,-1 1-1,-4-1 1,-2 0-184,7 1 213,1 1 1,0 0 0,0-1 0,0 1 0,0 0-1,-1 0 1,1-1 0,0 1 0,0 0-1,0 0 1,0 0 0,-1 1 0,-1-1 0,8 1 165,0 0 1,0-1 0,1 0 0,-1 0-1,7-1 1,-1-2 10,1-1 0,-1 0-1,0-1 1,0 0 0,-1-1-1,16-10 1,1-3 86,27-26 0,-17 8-131,-2-1 0,36-53-1,-14 19 267,-56 71-327,13-13-491,-9 14 8,-4 9 206,-3 16 159,-1 0 0,-1 0-1,-2 0 1,-14 41 0,-1 8 63,-25 138-81,3-6 97,5-62 236,-7 27 237,42-157-438,-7 28 232,9-39-203,0 0 0,-1 0-1,1 0 1,0 0 0,-1 0 0,0 0-1,0-1 1,0 1 0,-4 4 0,5-6-28,1-1 0,-1 1 0,1-1 0,-1 0 0,1 1 0,-1-1 0,0 0 0,1 1 1,-1-1-1,0 0 0,1 0 0,-1 1 0,0-1 0,1 0 0,-1 0 0,0 0 1,1 0-1,-1 0 0,0 0 0,1 0 0,-1 0 0,0 0 0,0-1 0,1 1 1,-1 0-1,0 0 0,1 0 0,-1-1 0,1 1 0,-1 0 0,0-1 0,1 1 0,-1-1 1,1 1-1,-1-1 0,1 1 0,-1-1 0,1 1 0,-1-1 0,1 0 0,-3-2 52,1-1 0,0 1 0,0-1 0,0 0 0,1 1 0,-2-7-1,0 1-25,0 0-1,1 0 0,1 0 0,0-1 0,0 1 0,1-19 1,1 22-55,0 1 0,0-1 0,0 1 0,1-1 0,-1 0 0,1 1 0,1 0 0,-1 0 0,1 0 0,0 0 0,0 0 0,1 0 0,3-4 0,0 2-23,-1-1 0,2 2 0,-1-1 0,1 1-1,0 0 1,0 1 0,0 0 0,1 0 0,0 1 0,0 0 0,0 0 0,0 1 0,1 0 0,-1 1 0,1 0 0,-1 1 0,1 0 0,0 0 0,11 1-1,41 3-63,-35-3 42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4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1006 1472,'-9'-6'9487,"28"-20"-8148,-6 7-975,37-50 227,104-143 191,-113 165-545,2 1 0,58-48 0,-92 87-254,17-14-156,34-23 1,-59 44 166,-1-1 0,1 1 0,0 0 1,-1-1-1,1 1 0,0 0 0,-1 0 1,1 0-1,0-1 0,-1 1 1,1 0-1,0 0 0,0 0 0,-1 0 1,1 0-1,0 0 0,-1 0 0,1 1 1,0-1-1,-1 0 0,1 0 1,0 1-1,-1-1 0,1 0 0,0 0 1,-1 1-1,1-1 0,-1 1 0,1-1 1,0 1-1,-1-1 0,1 1 1,-1-1-1,0 1 0,1-1 0,-1 1 1,1 0-1,-1-1 0,0 1 0,1-1 1,-1 1-1,0 0 0,0 0 1,2 3-21,-1-1 0,0 1 0,0 0 1,0 0-1,0-1 0,0 9 1,-2 5 23,-1 1 0,-4 23 1,-1-1 38,6-35-8,-4 43 313,-3-1 0,-22 74 1,29-119 710,2-4-385,3-7-141,7-25-269,-2 8-127,0 0-1,2 1 1,22-39 0,-16 38-202,38-47 1,-47 65-36,0 0 0,0 1 0,0 0 1,1 0-1,0 1 0,0 0 0,1 0 0,20-8 0,-29 13 77,1 1-1,0-1 0,0 1 1,-1-1-1,1 1 0,0 0 1,0 0-1,0 0 0,0 0 1,3 0-1,-4 1 15,0-1 1,-1 0-1,1 0 0,0 1 1,0-1-1,0 1 0,-1-1 1,1 1-1,0-1 0,-1 1 1,1-1-1,0 1 0,-1 0 1,1-1-1,-1 1 0,1 0 1,-1-1-1,1 1 0,-1 0 1,1 0-1,-1-1 0,0 1 1,0 0-1,1 0 0,-1 0 1,0 0-1,0-1 0,0 2 1,1 7-30,-1-1 0,0 1 0,0-1 0,-1 0 0,-3 13 0,-14 44-98,3-11 270,10-36-80,2-7 224,1 0 0,-3 22 0,5-32-255,0-1 0,0 0 0,0 0-1,0 0 1,0 1 0,0-1 0,0 0 0,0 0-1,0 0 1,0 1 0,0-1 0,0 0 0,0 0 0,0 1-1,0-1 1,0 0 0,0 0 0,0 0 0,0 0-1,0 1 1,0-1 0,0 0 0,1 0 0,-1 0 0,0 1-1,0-1 1,0 0 0,0 0 0,0 0 0,1 0-1,-1 0 1,0 0 0,0 1 0,0-1 0,0 0-1,1 0 1,-1 0 0,0 0 0,0 0 0,0 0 0,1 0-1,6-4 201,39-49 490,-21 22-630,-2 6-56,30-27 0,-41 42-163,0 0 0,1 1 1,0 0-1,25-12 0,-36 20 92,0 0 0,0 0 0,0 1 0,0-1 0,0 0 0,0 1 0,0-1 0,0 1 0,0 0 1,0 0-1,0 0 0,0 0 0,0 0 0,0 0 0,4 1 0,-5 0 35,0 0 0,1 0-1,-1 0 1,0 0 0,0 0 0,0 0 0,0 0 0,0 0 0,0 0-1,-1 0 1,1 1 0,0-1 0,0 0 0,-1 0 0,1 1 0,-1-1-1,1 1 1,-1-1 0,0 0 0,1 1 0,-1-1 0,0 1 0,0 2-1,0 18 33,0 0 0,-7 44 0,4-42 76,0-1 1,2 35-1,1-56-69,0 0 0,0-1 0,0 1 0,0 0 0,1 0 0,-1 0 0,1-1 1,-1 1-1,1 0 0,0 0 0,-1-1 0,1 1 0,0-1 0,0 1 0,0-1 0,0 1 0,1-1 0,-1 1 0,2 1 0,-1-3 10,-1 1 0,1-1 1,-1 1-1,1-1 0,-1 1 0,1-1 0,-1 0 1,1 0-1,0 0 0,-1 0 0,1 0 0,-1 0 0,1 0 1,-1-1-1,1 1 0,-1-1 0,1 1 0,-1-1 1,1 1-1,-1-1 0,1 0 0,-1 1 0,2-3 0,11-7 100,0 0-1,0-1 0,-1-1 1,17-20-1,21-19 16,7 0-154,107-70 0,-157 115-20,-1 2-114,-1 0 0,1 0 0,-1 1 0,12-5 0,-18 8 133,0 0 1,0 0 0,0 0-1,0 0 1,0 0-1,0 0 1,0 0 0,0 0-1,0 0 1,0 0-1,0 0 1,0 0 0,0 0-1,0 0 1,0 0-1,0 0 1,0 0 0,1 0-1,-1 0 1,0 0-1,0 0 1,0 0 0,0 0-1,0 0 1,0 0 0,0 0-1,0 0 1,0 0-1,0 0 1,0 0 0,0 0-1,0 0 1,0 0-1,0 0 1,0 0 0,0 0-1,0 0 1,0 0-1,0 0 1,1 0 0,-1 0-1,0 0 1,0 0-1,0 0 1,0 0 0,0 0-1,0 0 1,0 0-1,0 1 1,0-1 0,0 0-1,0 0 1,0 0-1,0 0 1,0 0 0,0 0-1,0 0 1,0 0 0,0 0-1,0 0 1,0 0-1,0 0 1,0 0 0,0 0-1,0 0 1,0 0-1,0 0 1,0 0 0,0 1-1,-3 2-48,-11 14-25,1 0 0,0 0 1,2 2-1,0-1 0,-12 28 0,16-29 90,1 0-1,0 0 0,1 0 1,1 1-1,1-1 1,0 1-1,0 20 0,3-35 28,0 0-1,1 0 0,-1 0 1,1 0-1,-1 0 0,1 0 1,0 0-1,0 0 0,0 0 1,0 0-1,1 0 0,-1-1 1,1 1-1,0-1 0,0 1 1,2 2-1,-3-4 4,1 0 0,0 1 0,0-1 0,0 0-1,-1 0 1,1 0 0,0 0 0,0 0 0,1 0 0,-1 0 0,0-1 0,0 1 0,0-1 0,0 0-1,1 0 1,-1 1 0,0-1 0,0-1 0,1 1 0,-1 0 0,0 0 0,0-1 0,3-1-1,5-1-3,0-1 0,-1 0 0,0-1 0,0 0 0,0-1 0,15-12 0,-4 1 129,28-32 1,-38 37-123,-1 0-1,0-1 1,0 0-1,7-16 1,-13 23-48,0 0 0,0-1 0,-1 0 1,0 1-1,0-1 0,0 0 0,-1 0 1,0 0-1,-1 0 0,0-14 0,-1 18-11,1 0 0,-1 1 0,0-1 0,0 1-1,0-1 1,0 1 0,0 0 0,0-1-1,-1 1 1,1 0 0,-1 0 0,0 0-1,1 0 1,-1 0 0,0 0 0,0 1 0,0-1-1,-1 0 1,1 1 0,0 0 0,0-1-1,-1 1 1,1 0 0,-5-1 0,-6-2-60,-1 1 1,1 1-1,-24-2 0,16 2-30,0 1 39,17 1 98,0 0 1,0 0-1,0-1 1,0 1-1,-4-2 0,8 2-26,0-1 0,0 1 0,0 0 0,0-1 0,0 1 0,0 0 0,0-1-1,0 1 1,0 0 0,0 0 0,0-1 0,0 1 0,0 0 0,0-1 0,0 1 0,1 0-1,-1 0 1,0-1 0,0 1 0,0 0 0,0 0 0,1-1 0,-1 1 0,0 0 0,0 0-1,1 0 1,-1-1 0,1 1 0,8-4-11,1 0-1,-1 1 1,1 0-1,0 0 1,0 1 0,18-1-1,-12 1 17,30-5-139,0 3 0,69 1 0,-80 3 67,-16 0-8,23 2 0,-37-1 62,0 0-1,0 0 1,1 0 0,-1 0 0,0 1-1,-1 0 1,1 0 0,0 1 0,5 3-1,-9-5 3,1 0 0,-1 1 0,1-1 0,-1 0-1,0 1 1,1 0 0,-1-1 0,0 1 0,0 0-1,0 0 1,-1-1 0,1 1 0,0 0 0,-1 0-1,1 0 1,-1 0 0,1 0 0,-1 0 0,0 0-1,0 0 1,0 0 0,0 3 0,-2 5 28,1-1 1,-1 1-1,-5 13 1,2-7 39,-17 54 822,20-66-475,1-7-59,1-7-45,4-3-254,1 1 1,1-1 0,-1 1-1,2 0 1,0 1-1,0 0 1,16-18 0,-17 22-100,0 1 1,1 0 0,-1 0-1,1 1 1,0 0 0,1 0-1,-1 0 1,1 1 0,0 0-1,0 1 1,0 0 0,16-4-1,-22 7 18,-1-1-1,1 1 1,-1 0 0,0 0-1,1 0 1,-1-1-1,0 2 1,1-1-1,-1 0 1,1 0 0,-1 0-1,0 1 1,1-1-1,-1 0 1,0 1-1,1 0 1,-1-1 0,0 1-1,2 0 1,-3 0 14,1 0 0,0 0 1,0 1-1,0-1 1,-1 0-1,1 0 0,0 0 1,-1 0-1,1 1 1,-1-1-1,0 0 0,1 1 1,-1-1-1,0 0 0,0 1 1,0 1-1,0 5 6,-1 0-1,0 0 1,0 0 0,-1 1-1,-2 7 1,3-15 6,-4 18 8,-25 79 273,25-81-134,4-17-133,1 0 1,0 1-1,0-1 0,0 0 1,0 0-1,0 1 0,0-1 1,0 0-1,0 0 0,0 1 1,0-1-1,0 0 0,0 0 1,0 1-1,0-1 0,0 0 0,0 0 1,0 1-1,0-1 0,0 0 1,0 0-1,0 1 0,0-1 1,0 0-1,1 0 0,-1 0 1,0 1-1,0-1 0,0 0 1,0 0-1,0 0 0,1 1 1,-1-1-1,0 0 0,0 0 1,1 0-1,-1 0 0,0 0 1,0 1-1,0-1 0,1 0 0,-1 0 1,0 0-1,0 0 0,1 0 1,-1 0-1,0 0 0,0 0 1,1 0-1,-1 0 0,0 0 1,0 0-1,1 0 0,-1 0 1,0 0-1,0 0 0,1 0 1,-1-1-1,0 1 0,0 0 1,1 0-1,-1 0 0,0 0 1,0 0-1,0 0 0,1-1 0,-1 1 1,18-11 292,-17 9-221,73-53 531,21-15-627,-77 58-86,0 1-1,2 1 1,26-11-1,-34 16 28,-5 2-28,0 1 0,0-1 0,0 1 0,0 0 0,12-1 0,-18 3 77,1 0 0,-1 0-1,1 0 1,0 1-1,-1-1 1,1 0-1,-1 1 1,1-1 0,-1 1-1,1-1 1,-1 1-1,1 0 1,-1-1 0,1 1-1,-1 0 1,0 0-1,0 0 1,1 0 0,-1 0-1,0 1 1,0-1-1,0 0 1,0 0 0,0 1-1,0-1 1,-1 0-1,1 1 1,0-1 0,-1 1-1,2 2 1,1 8-59,-1 1 1,0-1-1,1 22 1,0 5 145,0-19 47,-2-6-6,1-1 1,1 1-1,6 21 1,-8-33-83,0 1 1,0-1 0,0 1 0,0-1 0,1 1-1,-1-1 1,1 0 0,0 1 0,-1-1 0,1 0 0,0 0-1,0 0 1,0-1 0,0 1 0,1 0 0,-1-1 0,0 1-1,1-1 1,-1 0 0,1 0 0,0 0 0,-1 0 0,5 1-1,-4-2 2,0 0 0,-1 0-1,1-1 1,0 1 0,0-1 0,-1 1-1,1-1 1,-1 0 0,1 0-1,0 0 1,-1 0 0,0-1-1,1 1 1,2-3 0,5-4 100,16-15 0,-23 21-106,29-32 207,-2-1 0,43-63 0,-71 93-222,1 1 0,-1-1-1,1 0 1,-2 1 0,3-7 0,-1 1-43,-2 7-11,0 0 1,0 1-1,0-1 0,-1 0 1,1 0-1,0-4 1,-1 7 29,-1-1 1,1 1-1,0-1 1,0 1 0,0-1-1,0 1 1,0-1-1,0 1 1,-1-1 0,1 1-1,0-1 1,0 1-1,-1-1 1,1 1 0,0-1-1,-1 1 1,1 0-1,0-1 1,-1 1-1,1-1 1,-1 1 0,1 0-1,0 0 1,-1-1-1,1 1 1,-1 0 0,1 0-1,-1-1 1,1 1-1,-1 0 1,1 0 0,-1 0-1,1 0 1,-1 0-1,0 0 1,1 0-1,-1 0 1,0 0 0,-3 0-22,1 1 1,0-1-1,-1 1 1,1 0 0,0 0-1,0 0 1,-1 0-1,1 1 1,0-1 0,0 1-1,-3 2 1,-2 2-24,0 0 0,-9 10-1,8-7 31,1 0-1,0 1 1,1 0-1,0 1 1,1 0-1,0 0 1,-6 16-1,3-3 99,1 1-1,-7 37 1,13-52-43,0 0 0,1 0 0,0-1-1,1 1 1,0 0 0,1 0 0,0 0 0,0-1 0,1 1 0,3 9-1,-4-17 1,-1-1 0,0 0 0,1 1 0,-1-1 0,1 0 0,-1 1 0,1-1 0,0 0 0,0 0-1,-1 0 1,1 0 0,0 0 0,0 0 0,0 0 0,0 0 0,0 0 0,1 0 0,-1 0 0,0 0 0,0-1 0,0 1-1,1-1 1,-1 1 0,0-1 0,1 1 0,-1-1 0,0 0 0,1 1 0,-1-1 0,1 0 0,-1 0 0,0 0-1,1 0 1,-1-1 0,1 1 0,-1 0 0,2-1 0,17-5 187,0-1 0,36-19 1,38-28-47,-57 32-176,160-86-391,-192 106 392,36-15-56,-39 16 37,1 0 1,-1 0 0,0 1 0,1-1 0,-1 1-1,0 0 1,1 0 0,-1 0 0,0 0 0,1 0 0,-1 0-1,1 0 1,-1 1 0,0-1 0,3 2 0,-4-1 15,0-1 0,0 1 0,0 0 1,-1 0-1,1 0 0,0 0 0,-1 0 0,1 0 1,0 0-1,-1 0 0,1 0 0,-1 0 0,0 0 1,1 0-1,-1 1 0,0-1 0,0 0 0,1 0 1,-1 0-1,0 0 0,-1 2 0,-1 27-74,2-28 85,-4 16 3,-1 0 1,0-1-1,-1 0 0,-15 29 1,1 0 57,-2 1 600,22-47-643,0 0-1,0 0 1,0 0-1,0 0 1,0 0 0,0 0-1,0 0 1,0 0-1,0 0 1,0 0 0,0 0-1,0 1 1,0-1-1,0 0 1,0 0 0,0 0-1,0 0 1,0 0 0,1 0-1,-1 0 1,0 0-1,0 0 1,0 0 0,0 0-1,0 0 1,0 0-1,0 0 1,0 0 0,0 0-1,0 1 1,0-1-1,0 0 1,0 0 0,1 0-1,-1 0 1,0 0-1,0 0 1,0 0 0,0 0-1,0 0 1,0 0-1,0 0 1,0 0 0,0 0-1,0 0 1,0 0-1,1-1 1,-1 1 0,0 0-1,0 0 1,0 0-1,0 0 1,0 0 0,0 0-1,0 0 1,0 0 0,0 0-1,0 0 1,6-3 75,4-8-38,-1 0-1,0-1 1,0-1-1,10-19 1,11-16-53,-20 33-21,12-16-96,-21 28 58,1 1 1,0 0 0,0 0 0,0 0-1,1 0 1,-1 1 0,0-1 0,1 0-1,4-1 1,-7 2 49,1 1 0,-1 0 1,0 0-1,1 0 0,-1 0 0,0 0 0,1 0 0,-1 0 1,0 0-1,1 0 0,-1 0 0,1 0 0,-1 0 0,0 0 1,1 0-1,-1 0 0,0 0 0,1 1 0,-1-1 1,0 0-1,1 0 0,-1 0 0,0 1 0,0-1 0,1 0 1,-1 0-1,1 1 0,4 11-197,0 22-19,-4-24 148,4 52 23,4 19 306,-9-79-230,0 0 0,0 0-1,1 0 1,-1 0 0,1 0 0,0 0-1,0 0 1,0 0 0,0 0 0,0 0-1,0 0 1,0 0 0,0 0-1,1-1 1,-1 1 0,1-1 0,0 1-1,-1-1 1,1 1 0,0-1 0,0 0-1,-1 0 1,1 0 0,0 0 0,0 0-1,0 0 1,1-1 0,-1 1 0,0-1-1,0 1 1,0-1 0,4 0 0,1-1 47,1 0 0,-1-1-1,0 0 1,0 0 0,0-1 0,12-5 0,0-3-19,21-15-1,16-17 93,-2-2 0,87-95-1,-87 76-68,46-71-1,-80 102-106,-1-1 1,-2 0-1,-1-2 1,-1 0-1,-3 0 1,16-72-1,-26 98-51,0 0-1,0 0 1,-1 0-1,0-1 1,-1 1 0,-2-13-1,3 23 83,-1-1-1,0 1 0,0 0 1,0 0-1,0 0 0,-1-1 1,1 1-1,0 0 0,0 0 0,0-1 1,0 1-1,0 0 0,0 0 1,0 0-1,0-1 0,0 1 1,0 0-1,-1 0 0,1 0 1,0 0-1,0-1 0,0 1 1,0 0-1,-1 0 0,1 0 1,0 0-1,0 0 0,0 0 1,-1-1-1,1 1 0,0 0 0,0 0 1,0 0-1,-1 0 0,1 0 1,0 0-1,0 0 0,-1 0 1,-6 7-220,-4 17-32,11-23 256,-25 53-158,-8 22-107,-38 92 91,56-134 195,2 0 0,2 1 0,1 0 0,1 1 0,3 0 0,-5 64 0,10-84 12,1-1-1,1 0 1,4 25-1,-4-33 36,1 0 0,0 0-1,0 0 1,0 0 0,1-1-1,0 1 1,1-1 0,0 0-1,8 11 1,-11-15-38,0-1-1,1 1 1,-1-1-1,1 0 1,-1 1-1,1-1 1,-1 0-1,1 0 1,0 0-1,-1-1 1,1 1-1,0 0 1,0 0-1,0-1 1,0 1-1,0-1 1,0 0-1,-1 0 1,1 0 0,0 0-1,0 0 1,0 0-1,0 0 1,0 0-1,0-1 1,0 1-1,0-1 1,0 1-1,-1-1 1,4-2-1,3-1 2,-1-1-1,0 0 1,0 0-1,0-1 0,-1 0 1,11-13-1,32-47 124,-25 30-76,16-20-21,66-83-30,-102 135-64,12-14-89,-16 17 108,1 1-1,-1-1 0,1 0 1,-1 1-1,1-1 1,-1 1-1,0-1 1,1 0-1,-1 1 1,0-1-1,0 0 1,1 1-1,-1-1 1,0 0-1,0 1 1,0-1-1,0 0 0,0 1 1,0-1-1,0 0 1,0-1-1,-10 10-539,1 3 504,0 0-1,1 1 0,0 0 1,1 0-1,0 1 1,1 0-1,1 0 0,-7 21 1,7-11 88,0 0 1,1 0 0,1 0-1,1 33 1,1-50 18,2 1-1,-1 0 1,0-1 0,1 1 0,0-1 0,1 1 0,3 9 0,-5-15-34,1 0 0,-1 0 0,1 0 1,0 0-1,-1 0 0,1-1 1,0 1-1,0 0 0,-1 0 0,1 0 1,0-1-1,0 1 0,0 0 1,0-1-1,0 1 0,0-1 0,0 1 1,0-1-1,2 1 0,-1-1 5,0 0 0,0 0-1,0 0 1,0 0 0,0 0-1,1 0 1,-1-1-1,0 1 1,0-1 0,0 0-1,0 0 1,0 1 0,0-1-1,2-2 1,14-9 56,1-1 1,-1-1-1,-1-1 1,24-27-1,-20 21-43,46-50 29,26-25-214,-75 78-234,-18 18 365,0 0 0,0 0 0,0 0 0,1 1 0,-1-1 0,0 0 0,0 0 0,0 0 0,0 1 0,0-1 0,0 0-1,0 0 1,0 1 0,0-1 0,0 0 0,0 0 0,0 0 0,0 1 0,0-1 0,0 0 0,0 0 0,0 1 0,0-1 0,0 0 0,0 0 0,0 0-1,0 1 1,0-1 0,0 0 0,-1 0 0,1 0 0,0 1 0,-11 28-148,1 0 0,-12 59 0,20-74 217,1-1 1,0 0 0,1 0-1,0 1 1,1-1 0,0 0-1,4 15 1,-4-26-28,-1 0 1,1 0-1,-1 0 0,1-1 1,-1 1-1,1 0 0,0-1 1,0 1-1,1 1 0,-1-2-7,0 0 0,-1-1-1,1 1 1,-1-1 0,1 1-1,0-1 1,0 0 0,-1 1-1,1-1 1,0 0-1,0 1 1,-1-1 0,1 0-1,0 0 1,0 0 0,0 1-1,-1-1 1,1 0 0,0 0-1,0 0 1,0 0-1,0-1 1,-1 1 0,1 0-1,1 0 1,2-2 28,1 0 0,-1 1-1,0-1 1,0 0 0,0-1 0,-1 1-1,1-1 1,0 0 0,-1 0 0,0 0 0,0 0-1,4-5 1,4-6 30,16-29-1,-6 8 48,7-5-49,-9 11-128,1 1 0,43-46 0,-59 69 4,0 1 0,1 0 0,0 0 0,0 1 0,0 0-1,0-1 1,0 2 0,8-5 0,-12 7 41,-1 0 0,1 0 0,-1 0-1,1 0 1,-1-1 0,1 1 0,0 0 0,-1 0 0,1 0 0,-1 0 0,1 0-1,-1 0 1,1 0 0,-1 1 0,1-1 0,0 0 0,-1 0 0,1 0-1,-1 0 1,1 1 0,-1-1 0,1 0 0,-1 1 0,1-1 0,-1 0 0,0 1-1,1-1 1,-1 0 0,1 1 0,-1-1 0,0 1 0,1-1 0,-1 1-1,0-1 1,0 1 0,1-1 0,-1 1 0,0-1 0,0 1 0,0-1 0,0 1-1,1-1 1,-1 1 0,0 0 0,0-1 0,0 1 0,-1 0 0,2 5-101,-1-1 0,0 1 0,-2 9 0,2-13 91,-9 49 60,-2 0 0,-2 0-1,-26 65 1,26-67 772,58-123-27,-1 6-694,-36 58-113,0 1 1,0-1 0,0 2 0,13-11-1,-18 17-11,-1 0 0,0 0 0,1 1 0,-1-1 0,1 1 0,-1 0-1,1 0 1,0 0 0,-1 0 0,1 0 0,5 0 0,-7 1 17,0 0 1,0 0-1,1 0 1,-1 1-1,0-1 1,0 0-1,0 1 1,0-1-1,0 0 1,0 1-1,-1 0 1,1-1-1,0 1 1,0-1-1,0 1 0,0 0 1,-1 0-1,1 0 1,0-1-1,-1 1 1,1 0-1,0 0 1,-1 0-1,1 0 1,-1 0-1,0 0 1,1 0-1,-1 0 1,0 0-1,1 0 1,-1 0-1,0 2 1,1 5-18,-1-1 0,1 1 0,-2-1 0,1 1 0,-1-1 0,0 1 0,0-1 0,-4 11 1,2-8 113,1 0 0,0 0 0,0 17 1,2-27-70,0 0 0,-1 1 0,1-1 1,0 1-1,0-1 0,0 1 1,1-1-1,-1 0 0,0 1 0,0-1 1,0 1-1,0-1 0,0 0 0,0 1 1,1-1-1,-1 1 0,0-1 1,0 0-1,1 1 0,-1-1 0,0 0 1,0 1-1,1-1 0,-1 0 0,0 0 1,1 1-1,-1-1 0,0 0 1,1 0-1,-1 1 0,1-1 0,-1 0 1,0 0-1,1 0 0,0 0 0,0 0 16,0 0 0,1 0 0,-1 0 0,0-1 0,0 1 0,1 0 0,-1-1 0,0 1 0,0-1 0,0 1 0,0-1 0,0 0 0,0 1 0,1-2 0,62-49 383,98-69-361,-137 103-162,-19 12 68,-1 1 0,1 0 0,0 0 0,1 0 1,-1 1-1,1 0 0,-1 0 0,12-2 0,-17 5 29,1-1 1,0 1-1,-1 0 0,1 0 1,-1 1-1,1-1 1,-1 0-1,1 0 1,-1 1-1,1-1 1,-1 1-1,1-1 1,-1 1-1,1 0 1,-1 0-1,0-1 0,1 1 1,-1 0-1,0 0 1,0 0-1,0 1 1,1-1-1,-1 0 1,0 0-1,-1 0 1,1 1-1,0-1 1,0 1-1,-1-1 0,1 0 1,0 3-1,3 6-51,-1-1-1,-1 1 1,3 18-1,-4-24 62,11 77 36,20 111 783,-31-190-759,-1 0-1,1 0 1,0 0 0,0 0 0,0 0-1,0 0 1,0 0 0,0 0 0,0-1 0,1 1-1,-1 0 1,4 2 0,-5-3-70,1-1 0,0 1 1,0-1-1,-1 1 0,1-1 1,0 1-1,0-1 0,0 0 1,0 1-1,-1-1 1,1 0-1,0 0 0,0 0 1,0 1-1,0-1 0,0 0 1,0 0-1,0 0 0,0-1 1,0 1-1,-1 0 0,1 0 1,0 0-1,0-1 0,0 1 1,0 0-1,0-1 0,-1 1 1,1-1-1,1 0 0,0-1-351,-1 1 1,1-1-1,-1 0 0,1 1 0,-1-1 0,0 0 1,0 0-1,0 0 0,0 0 0,0 0 0,0 0 0,0-2 1,5-28-3192,-4 22 2365,7-27-1431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4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80 4800,'-58'5'2176,"45"-2"-1888,8-3 2048,10 0-1344,8-3 640,10-2-928,49-7 352,12 4-608,39-9-160,-6 11-192,22-8 0,-9 8-64,4-3 64,-16 4-64,-15 2-4160,-21 6 2240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9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1052 896,'0'-3'8501,"17"6"-3424,-12-5-4824,0 1-1,0-1 1,0 1-1,0-1 1,-1-1 0,1 1-1,-1-1 1,1 0-1,-1 1 1,0-2-1,0 1 1,-1-1 0,6-5-1,28-35 269,37-57 0,-46 61-368,109-147 289,-118 163-375,-2-1-1,0 0 0,-2-1 1,-1-1-1,-1 0 0,11-33 0,-14 20 37,-1 1-1,-2-1 1,-2 0-1,0-80 0,-6 100-55,-5-30-1,5 43-17,-1 1 1,1 0-1,-1-1 1,-1 1-1,1 0 0,-1 0 1,0 0-1,-6-8 1,9 14-38,-1-1 1,1 0 0,-1 0-1,0 0 1,1 1 0,-1-1-1,0 0 1,0 1-1,0-1 1,0 0 0,1 1-1,-1-1 1,0 1 0,0 0-1,0-1 1,0 1 0,0 0-1,0-1 1,0 1 0,0 0-1,0 0 1,0 0-1,-2 0 1,1 0 3,0 1 0,0 0-1,1-1 1,-1 1 0,0 0-1,1 0 1,-1 0 0,0 0-1,1 0 1,-1 0 0,1 0-1,-2 3 1,-3 3 25,0 0 0,1 0 0,0 1 0,-5 10 0,-5 14 3,1-1 1,-14 52 0,-7 68 135,31-124-115,2 1-1,0 0 1,2-1-1,0 1 1,3-1-1,0 1 0,1-1 1,2 0-1,1 0 1,1 0-1,14 32 1,-15-43 29,1-1 1,0 0-1,1-1 1,0 0 0,15 17-1,-19-26-42,0 1 0,0-1-1,0 0 1,0 0 0,1-1-1,0 1 1,0-1 0,0-1-1,1 1 1,-1-1 0,1 0-1,0-1 1,0 1 0,13 1-1,-15-4-24,1 0 0,-1 0-1,1-1 1,-1 0-1,0 0 1,1 0 0,-1-1-1,0 1 1,0-1 0,0-1-1,0 1 1,0-1-1,0 0 1,-1 0 0,1 0-1,-1 0 1,0-1-1,6-6 1,4-6-52,0 0 1,-1-1-1,14-25 0,-15 22-85,17-39 0,-25 49 113,0 0 0,-1 0 0,0 0 0,-1-1 0,0 1 0,1-18 0,-3 25-5,-1-1 0,1 0 0,-1 0 0,1 0 0,-1 0 0,0 0 0,-1 1 0,1-1 0,-1 0 0,1 1 0,-1 0 0,0-1 0,-3-3 0,4 6 8,0 0 0,0 0 0,0 0 0,-1 0 0,1 0 0,0 0 1,0 0-1,-1 0 0,1 1 0,0-1 0,-1 0 0,1 1 1,-1-1-1,1 1 0,-1 0 0,1-1 0,-1 1 0,1 0 0,-1 0 1,1 0-1,-1 0 0,1 0 0,-1 0 0,1 1 0,-1-1 0,1 0 1,-1 1-1,1-1 0,-1 1 0,1-1 0,0 1 0,-1 0 0,1 0 1,0 0-1,0 0 0,-3 1 0,1 2 25,-1-1 0,1 1 0,0-1 1,0 1-1,1 0 0,-1 0 0,1 0 0,-1 1 0,1-1 0,1 0 1,-1 1-1,1-1 0,-1 1 0,1 0 0,0 7 0,-1 1 21,1 0-1,1 0 1,0 0-1,4 23 1,-2-19 1,1 0 0,1 0 0,1 0 0,0 0 0,2-1 0,10 23 0,-14-35-11,-1 0 1,0 0 0,1 0 0,0 0 0,0-1 0,0 1 0,0-1 0,1 0 0,-1 0-1,1 0 1,0-1 0,0 1 0,0-1 0,0 0 0,0 0 0,0 0 0,1 0 0,-1-1 0,1 0-1,-1 0 1,1 0 0,-1 0 0,1-1 0,0 0 0,-1 0 0,1 0 0,-1-1 0,1 1-1,8-3 1,-1-1 2,-1 0-1,1-1 0,-1 0 0,0-1 0,0 0 0,0 0 1,-1-2-1,0 1 0,0-1 0,-1-1 0,12-13 1,5-9 24,-1-1 0,24-41 0,44-75 239,-77 124-587,-19 43 171,-33 178 761,26-154-467,-2-1 0,-26 64 0,36-103-117,0 1 0,0 0 0,0-1 0,0 1 0,-1-1 0,-3 4 0,6-6-47,-1-1 1,1 1 0,-1-1-1,1 1 1,-1-1 0,0 1-1,1-1 1,-1 1-1,0-1 1,0 0 0,1 1-1,-1-1 1,0 0-1,0 1 1,1-1 0,-1 0-1,0 0 1,0 0 0,0 0-1,0 0 1,1 0-1,-1 0 1,0 0 0,0 0-1,0 0 1,1 0-1,-1-1 1,0 1 0,0 0-1,1-1 1,-1 1 0,0 0-1,0-1 1,1 1-1,-1-1 1,0 1 0,0-1-1,0 0-16,1 1 0,-1-1 0,0 0 0,0 1 0,1-1 0,-1 0 0,0 1 0,1-1 0,-1 0 0,1 0 0,-1 1 0,1-1 0,0 0 0,-1 0 0,1 0 0,0 0 0,-1 0 0,1 0 0,0 0 0,0 0 0,0 1 0,0-1 0,0 0 0,0 0 0,0 0 0,0 0 0,0 0 0,0 0 0,0 0 0,1 0 0,-1 0 0,0 0 0,1 0 0,-1 1 0,1-1 0,-1 0 0,1 0 0,-1 0 0,1 1 0,0-1 0,-1 0 0,1 1 0,0-1 0,-1 1 0,1-1 0,1 0 0,1-1-1,-1 0 0,1 1 1,0 0-1,-1-1 0,1 1 0,0 0 0,0 0 1,-1 1-1,1-1 0,0 0 0,0 1 1,0 0-1,0 0 0,3 0 0,10 3 13,-1 2 0,0 0 0,17 8 0,-22-8 70,0-1 0,1 0 0,-1 0 0,1-1 0,0-1-1,0 0 1,0 0 0,18 0 0,-25-3-27,0 1-1,1-1 1,-1 0-1,0-1 1,0 1 0,-1-1-1,1 0 1,0 0 0,0 0-1,-1 0 1,1 0 0,-1-1-1,0 0 1,0 0 0,0 0-1,0 0 1,0 0-1,3-5 1,2-5 54,0-1 0,0 1 0,7-23 0,36-105 572,-13 33-843,-30 83-267,-8 24 442,1 1 0,-1 0 0,0 0 0,0 0 0,0 0 0,0 0 1,0-1-1,0 1 0,0 0 0,0 0 0,0 0 0,0 0 0,1 0 0,-1 0 0,0-1 0,0 1 0,0 0 1,0 0-1,0 0 0,0 0 0,1 0 0,-1 0 0,0 0 0,0 0 0,0 0 0,0 0 0,0 0 0,1 0 1,-1 0-1,0 0 0,0 0 0,0 0 0,0 0 0,1 0 0,-1 0 0,0 0 0,0 0 0,0 0 0,0 0 0,1 0 1,0 2-5,1 0 0,-1 0 0,1 0 0,-1 0 0,1 1 0,-1-1 0,0 0 0,0 1 0,-1-1 0,1 1 0,0-1 1,0 4-1,0-2 10,4 23 20,0 1 0,-2 0 0,-1 0 0,-2 0 1,0 0-1,-8 45 0,7-62 34,0 0-1,-2 0 1,1 0 0,-1 0-1,-1 0 1,0 0 0,-1-1-1,0 0 1,-8 13 0,12-22-51,0 1 1,0-1 0,0 1-1,-1-1 1,1 0 0,0 0 0,0 0-1,-1 0 1,1 0 0,-1 0 0,1 0-1,-1 0 1,0 0 0,1-1 0,-1 1-1,0-1 1,1 1 0,-1-1 0,0 0-1,0 1 1,1-1 0,-1 0 0,0 0-1,0 0 1,1-1 0,-1 1-1,0 0 1,0-1 0,1 1 0,-1-1-1,0 1 1,1-1 0,-1 0 0,1 0-1,-1 0 1,1 0 0,-1 0 0,1 0-1,-1 0 1,1 0 0,0 0 0,0-1-1,0 1 1,0 0 0,0-1-1,-2-2 1,-1-5 40,0 1-1,0-1 1,1 0 0,0 0-1,0 0 1,-1-11 0,4 17-33,-1 0 1,1 0-1,0 1 0,-1-1 1,2 0-1,-1 0 1,0 0-1,0 0 1,1 1-1,0-1 1,-1 0-1,1 0 0,0 1 1,0-1-1,1 1 1,-1-1-1,0 1 1,1-1-1,0 1 1,-1 0-1,1 0 0,0 0 1,0 0-1,0 0 1,4-2-1,2 0-32,0 0-1,0 0 0,1 1 1,-1 1-1,1 0 0,14-2 1,11-4-118,94-36-2784,5-3-6633,-79 38 1775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5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458 652 3136,'2'-14'1328,"0"-8"1041,-2 21-2309,0 0 0,0 1 1,0-1-1,-1 0 0,1 0 0,0 0 1,0 0-1,-1 1 0,1-1 0,-1 0 1,1 0-1,-1 1 0,1-1 0,-1 0 1,1 1-1,-1-1 0,1 1 0,-1-1 0,0 0 1,1 1-1,-1-1 0,-1 0 0,-3 0-45,0-1-1,1 1 1,-1-1-1,0 1 1,0 1-1,0-1 1,0 1 0,0 0-1,0 0 1,-10 1-1,-6 3-35,-24 6 0,31-6 63,0 0-2,0 1-1,1 0 0,-1 1 1,1 1-1,0 0 1,1 0-1,0 2 0,0-1 1,-12 12-1,6-2 24,1-1 0,0 2 0,2 0 1,-20 31-1,22-28 105,-19 42-1,28-55-48,1 0-1,0-1 1,0 1 0,1 1-1,1-1 1,-1 0-1,2 0 1,-1 13-1,1-20-64,0 0 1,1 0-1,-1-1 0,0 1 0,1 0 0,-1 0 0,1 0 1,0-1-1,0 1 0,0 0 0,0-1 0,0 1 0,0 0 0,0-1 1,0 0-1,0 1 0,1-1 0,-1 0 0,0 1 0,1-1 0,0 0 1,-1 0-1,1 0 0,-1 0 0,1-1 0,0 1 0,0 0 0,0-1 1,-1 1-1,1-1 0,0 1 0,0-1 0,0 0 0,3 0 0,5 0 163,1 0-1,-1-1 0,0-1 0,20-4 0,-11 0-75,-1 0-1,0-1 1,0-1-1,0-1 1,-1 0-1,0-2 1,-1 0-1,29-25 1,-17 10-23,0-2 1,-2-1-1,32-48 1,15-44 163,-69 112-265,13-23 33,-1 0 1,-3-2 0,18-58-1,-17 32-178,-2 0 0,-2-1 0,-4 0 0,0-65 0,-6 125 117,-2-34-515,2 33 449,-1-1 0,1 1 0,-1 0-1,1-1 1,-1 1 0,0 0 0,0 0 0,0 0 0,0 0 0,0 0 0,-1 0 0,1 0 0,-2-2 0,3 4 52,-1 0 0,1-1 0,-1 1 0,1-1-1,-1 1 1,1 0 0,-1-1 0,0 1 0,1 0 0,-1 0-1,1 0 1,-1-1 0,0 1 0,1 0 0,-1 0-1,1 0 1,-1 0 0,0 0 0,1 0 0,-1 0 0,0 0-1,1 0 1,-1 0 0,1 1 0,-1-1 0,0 0 0,1 0-1,-1 0 1,1 1 0,-1-1 0,1 0 0,-1 1-1,1-1 1,-1 1 0,1-1 0,-1 0 0,0 2 0,-2 1-76,0 1-1,1-1 1,-1 1 0,-2 5 0,4-8 86,-27 59-212,-39 113 1,59-150 305,1 1 1,1 0-1,1 0 1,1 0-1,0 28 1,4-39-18,0 1 1,1 0-1,1-1 0,0 0 0,1 1 1,1-1-1,0 0 0,0 0 1,1-1-1,12 21 0,-12-25 88,-1 0 0,2 0 0,-1-1 0,1 1 0,0-1 0,10 8 0,-13-13-78,1 1 1,-1-1-1,0 0 0,1 0 1,-1 0-1,1-1 0,-1 1 1,1-1-1,0 0 0,0 0 1,0 0-1,-1-1 0,1 1 1,0-1-1,0 0 1,0 0-1,7-1 0,-2-1 36,-1 0-1,0-1 1,0 1-1,0-1 1,0-1-1,12-7 1,42-33 242,-45 31-338,-12 9-36,34-28 400,-37 30-346,1-1-1,-1 1 1,0-1-1,0 1 1,0-1-1,0 0 1,-1 0-1,1 1 1,-1-1-1,0-1 1,1 1-1,-1-3 1,0 5-48,-1-1 0,0 1 1,0 0-1,0 0 0,0 0 0,0-1 1,0 1-1,0 0 0,-1 0 1,1 0-1,0 0 0,-1-1 0,1 1 1,-1 0-1,1 0 0,-1 0 1,1 0-1,-1 0 0,0 0 0,-1-1 1,1 0-29,-1 1 1,0 0 0,0-1-1,1 1 1,-1 0 0,0 0 0,0 1-1,0-1 1,0 0 0,-4 0 0,1 0-41,-1 0 0,1 0 0,-1 1 0,1 0 0,-1 0 0,1 1 0,-9 1 1,8 0 70,-1 0 0,1 1 1,0 0-1,1 0 1,-1 0-1,0 1 0,1 0 1,0 0-1,0 0 0,0 1 1,1 0-1,-1 0 1,1 0-1,0 0 0,0 1 1,-3 8-1,2-5 24,0 1-1,1-1 0,0 1 0,1 0 1,0 1-1,0-1 0,1 1 1,1-1-1,-1 14 0,2-13 55,1-1-1,0 0 0,0 0 1,5 14-1,-5-21 4,0 1 0,0-1 0,1 0 0,-1 1 1,1-1-1,0 0 0,3 4 0,-4-6-13,0 0 0,0 0 0,0 0 1,1 1-1,-1-1 0,0-1 0,1 1 0,-1 0 0,1 0 0,-1 0 0,1-1 1,-1 1-1,1-1 0,-1 1 0,1-1 0,3 1 0,0-1 43,0-1-1,0 1 1,0-1-1,0 0 0,1 0 1,-1-1-1,9-3 1,35-19 259,-38 18-274,64-31 127,20-11-192,-29 10-109,84-33-1,-138 65 94,-6 4-39,-1-1 0,1 1 0,-1 0 0,1 0 0,12-1 0,-17 3 25,-1 0 0,1 0 0,-1 0 0,1 0 0,-1 0 0,1 1 1,-1-1-1,1 0 0,0 0 0,-1 0 0,1 1 0,-1-1 0,0 0 0,1 1 0,-1-1 1,1 0-1,-1 1 0,1-1 0,-1 1 0,0-1 0,1 1 0,-1-1 0,0 1 1,1-1-1,-1 1 0,0-1 0,0 1 0,1 0 0,1 15-69,-4 5 80,0 0-1,-1 0 0,-8 24 0,4-13 3,7-32 1,-24 128 715,25-111-476,-1-16-227,0-1 0,0 0 0,0 0 1,0 1-1,0-1 0,0 0 0,0 1 0,0-1 0,0 0 0,0 0 0,0 1 0,1-1 0,-1 0 0,0 0 0,0 1 0,0-1 0,0 0 0,1 0 0,-1 0 0,0 1 0,0-1 1,0 0-1,1 0 0,-1 0 0,0 0 0,0 1 0,1-1 0,-1 0 0,0 0 0,0 0 0,1 0 0,-1 0 0,0 0 0,1 0 0,-1 0 0,0 0 0,0 0 0,1 0 0,-1 0 1,0 0-1,1 0 0,-1 0 0,0 0 0,0 0 0,1 0 0,-1 0 0,0 0 0,0-1 0,1 1 0,-1 0 0,0 0 0,0 0 0,1 0 0,-1-1 0,0 1 0,0 0 1,0 0-1,1 0 0,-1-1 0,0 1 0,0-1 0,16-15 131,0-2 1,-2 0 0,16-25 0,27-34-26,-13 26-171,-42 49-4,0 0 1,1 0-1,-1 0 1,0 0-1,1 0 1,-1 1-1,1-1 1,-1 1-1,4-2 1,-5 3 45,0 0 0,-1-1 0,1 1 0,0 0 0,0 0 0,-1 0 0,1 0 1,0 0-1,-1 0 0,1 0 0,0 0 0,0 0 0,-1 0 0,1 0 0,0 1 0,-1-1 0,1 0 0,0 0 0,-1 1 0,1-1 0,0 0 1,-1 1-1,1-1 0,-1 1 0,1-1 0,-1 1 0,1-1 0,-1 1 0,1-1 0,-1 1 0,1 0 0,-1-1 0,0 1 0,1-1 1,-1 1-1,0 0 0,1-1 0,-1 1 0,0 0 0,0 0 0,0-1 0,0 2 0,2 10-24,-1 0-1,-1 1 0,0-1 1,-1 0-1,-2 16 1,-2 25 3,5-46 53,0 0 0,1 0 0,0 0-1,0 0 1,3 12 0,-4-18 1,1 1 0,-1-1-1,1 0 1,0 1 0,-1-1 0,1 0-1,0 1 1,0-1 0,0 0 0,0 0-1,0 0 1,0 0 0,0 0-1,0 0 1,0 0 0,1 0 0,-1 0-1,0-1 1,1 1 0,-1-1-1,0 1 1,1 0 0,-1-1 0,1 0-1,-1 1 1,1-1 0,-1 0-1,1 0 1,-1 0 0,0 0 0,1 0-1,-1 0 1,4-1 0,2-1 61,1 0 0,-1 0 0,1-1 0,-1 0 0,0 0 0,0-1 0,8-5 0,45-37 72,-43 33-126,113-103 13,-96 84-214,1 1 0,66-43-1,-98 72 114,-1 0 1,0 1-1,1-1 1,-1 1-1,1 0 1,5-2-1,-8 3 50,1 0-1,-1 0 1,0 0 0,1 0-1,-1 0 1,0 0 0,0 0-1,1 0 1,-1 0 0,0 0-1,1 0 1,-1 0 0,0 0-1,0 1 1,1-1-1,-1 0 1,0 0 0,0 0-1,1 0 1,-1 1 0,0-1-1,0 0 1,1 0 0,-1 0-1,0 1 1,0-1 0,1 1-1,-1 0 0,0 0 0,1 0 1,-1 0-1,0 0 0,0 0 0,0 0 1,0 0-1,0 0 0,0 0 0,0 0 1,0 1-1,-42 224-291,27-159 362,11-46 73,0-1 0,-2 0 0,0-1 1,-1 1-1,-17 30 0,24-49-115,0-1-1,-1 1 1,1-1-1,0 0 1,0 1-1,0-1 1,0 0-1,-1 1 1,1-1 0,0 0-1,0 0 1,-1 1-1,1-1 1,0 0-1,-1 0 1,1 1-1,0-1 1,-1 0 0,1 0-1,0 0 1,-1 0-1,1 1 1,0-1-1,-1 0 1,1 0-1,0 0 1,-1 0-1,1 0 1,-1 0 0,0 0 0,1-1 0,-1 1 1,1-1-1,0 1 1,-1-1-1,1 1 0,-1-1 1,1 1-1,0-1 1,-1 1-1,1-1 0,0 1 1,0-1-1,-1 0 1,1 0-1,-5-31 183,5 29-188,-14-151 23,12 140-192,2 13 136,-1 0 0,1-1 0,0 1-1,0 0 1,0-1 0,0 1-1,0 0 1,0-1 0,0 1 0,0 0-1,1-1 1,0-1 0,31 33-472,-27-25 489,0-1 0,0 0 0,0 0 0,1 0 0,-1-1 0,10 4 0,-12-6 11,-1 0 1,1 0 0,0-1-1,0 0 1,0 1 0,0-1-1,-1 0 1,1 0 0,0-1 0,0 1-1,0-1 1,0 1 0,-1-1-1,1 0 1,0 0 0,-1 0-1,4-2 1,9-5 70,-1-2 0,0 0 1,0 0-1,16-18 0,-12 12-83,23-17 0,-27 24-45,13-11-52,1 2-1,1 1 1,0 2 0,39-15-1,-68 30 96,1 0 0,-1 0-1,0 0 1,0 0-1,0 0 1,0 0-1,0 0 1,0 0 0,0 0-1,1 0 1,-1 0-1,0 0 1,0 0-1,0 0 1,0 0 0,0 0-1,0 0 1,0 0-1,0 0 1,0 1 0,1-1-1,-1 0 1,0 0-1,0 0 1,0 0-1,0 0 1,0 0 0,0 0-1,0 1 1,0-1-1,0 0 1,0 0-1,0 0 1,0 0 0,0 0-1,0 0 1,0 0-1,0 1 1,0-1 0,0 0-1,0 0 1,0 0-1,0 0 1,0 0-1,0 0 1,0 0 0,0 1-1,0-1 1,0 0-1,-1 0 1,1 0-1,0 0 1,0 0 0,0 0-1,0 0 1,0 0-1,-5 13-124,3-6 79,-12 31-103,-19 68 102,31-95 86,-1 1-1,2 0 1,-1-1 0,2 1 0,-1 0-1,2-1 1,1 13 0,-2-21-15,0-1-1,1 0 1,-1 0 0,1 0 0,0 0 0,0 0-1,0 0 1,-1 0 0,2 0 0,-1 0 0,0 0-1,0-1 1,1 1 0,-1 0 0,1-1 0,-1 1-1,4 2 1,-2-3 7,-1 0 0,1 0 0,-1 0-1,1 0 1,-1-1 0,1 1 0,-1-1 0,1 1-1,-1-1 1,1 0 0,0 0 0,-1 0-1,1-1 1,4 0 0,4-2 41,0 0 0,0-1 0,-1 0-1,0-1 1,1 0 0,-2 0 0,1-1 0,11-9-1,8-9 23,29-30 0,13-21 63,106-148 0,-125 146-189,43-87-1,-63 106-53,-27 48 2,0 0 1,4-11-1,-9 20 74,1 1 0,-1-1 0,0 1 0,0-1 0,0 0 0,0 1 1,0-1-1,0 0 0,0 1 0,0-1 0,0 0 0,0 1 0,0-1 0,0 1 1,0-1-1,0 0 0,-1 0 0,1 1 5,0 0-1,-1-1 1,1 1 0,0 0 0,-1 0-1,1 0 1,0 0 0,-1 0 0,1 0-1,0 0 1,-1 0 0,1 0 0,0 0-1,0 0 1,-1 0 0,1 0 0,0 0-1,-1 0 1,1 0 0,0 0 0,-1 0-1,1 0 1,0 0 0,-1 1-1,1-1 1,0 0 0,0 0 0,-1 0-1,1 1 1,0-1 0,0 0 0,-1 0-1,1 0 1,0 1 0,0-1 0,0 0-1,0 1 1,-1-1 0,1 0 0,0 0-1,0 1 1,-16 19-142,1 0 0,-14 26 0,6-10 107,9-11 43,1 0 1,1 1 0,-14 45 0,6-19 0,12-28-24,1 0 0,1 0 0,-5 39 0,3 74 221,8-116-151,1 0 0,1 0 0,0 0 0,10 31-1,-12-51-17,0 0 0,0 1-1,0-1 1,1 0 0,-1 0-1,1 0 1,-1 0 0,1 0-1,-1 0 1,1 0 0,0 0-1,-1 0 1,1 0 0,0 0-1,0 0 1,0-1 0,0 1-1,-1 0 1,1-1 0,0 1-1,0 0 1,0-1 0,1 1-1,-1-1 1,0 1 0,0-1-1,0 0 1,0 0 0,0 1-1,0-1 1,1 0 0,0 0-1,2-1 13,-1 0 1,1 0-1,0 0 0,-1 0 0,0-1 0,1 1 0,-1-1 0,4-3 0,268-182 516,-248 168-642,1 2 0,38-19 0,-66 36 83,0 0 1,1 0 0,-1 0 0,0 0 0,0 0-1,0-1 1,1 1 0,-1 0 0,0 0 0,0 0-1,1 0 1,-1 0 0,0 0 0,0 0 0,0 0 0,1 0-1,-1 0 1,0 0 0,0 0 0,1 0 0,-1 0-1,0 0 1,0 0 0,1 0 0,-1 0 0,0 0-1,0 1 1,0-1 0,1 0 0,-1 0 0,0 0-1,0 0 1,0 0 0,0 1 0,1-1 0,-1 0-1,0 0 1,0 0 0,0 0 0,0 1 0,0-1-1,1 0 1,-1 0 0,0 1 0,0-1 0,0 0-1,0 0 1,0 0 0,0 1 0,0-1 0,0 0-1,0 0 1,0 1 0,0-1 0,0 0 0,0 0-1,0 0 1,0 1 0,0-1 0,-3 19-135,2-16 84,-7 25 29,-1 0 1,-1-1-1,-1 0 1,-23 38-1,17-35 390,-33 43 1,43-65-359,-1-1 0,1 0 0,-1-1 1,-1 1-1,1-2 0,-1 1 0,-14 5 1,7-2 16,-20 13 0,25-14-22,-6 5 8,-32 18 0,45-28 16,0-1 1,1 1-1,-1 0 0,1 0 1,-4 4-1,-9 8 274,22-18-150,0 1 0,0 1 0,1-1 0,-1 1 0,13-2 0,-11 3-166,1-1 0,-1-1 0,0 0 1,1 0-1,-1 0 0,15-8 1,-22 10 10,0-1 0,0 0 0,0 1 0,0-1 0,0 1 0,0-1 0,0 1 0,0 0 0,0-1 0,0 1 0,0 0 0,0 0 0,0 0 0,0-1 0,0 1 0,0 0 0,0 1 0,2-1 0,-2 0-7,7 0 18,-1 0-1,0-1 1,0 0-1,0 0 1,1-1-1,-1 0 1,9-3-1,2-2 58,-10 5-23,0 0 0,-1-1 0,0 0 0,1 0 0,-1-1 0,0 0 0,10-7 0,7-10-11,-2 0 1,0-1 0,-1-1-1,-1-1 1,-1-1-1,-1-1 1,-2-1 0,15-30-1,2-2-318,-21 41 136,-31 113-365,11-67 486,-1-1 0,-2-1 0,0 1 0,-2-2 0,-19 29 0,18-32-1,-2-2-1,0 1 1,-23 21 0,-63 52 99,-3 3 33,-97 139 296,196-229-384,-12 17 134,-42 42-1,55-61-95,-1 0 1,0 0-1,0-1 1,0 1-1,0-1 1,-1-1-1,0 1 0,0-1 1,0 0-1,0-1 1,0 0-1,-1 0 1,-8 1-1,13-2-30,1-1-1,-1 0 1,1 0 0,0 0 0,-1-1-1,1 1 1,-1-1 0,1 1-1,0-1 1,-1 0 0,1 0 0,0 0-1,0 0 1,-1 0 0,1 0 0,0 0-1,0-1 1,0 1 0,1-1-1,-1 0 1,0 0 0,1 1 0,-1-1-1,1 0 1,-1 0 0,1 0-1,0-1 1,0 1 0,0 0 0,0 0-1,0-1 1,0-2 0,-1-3 20,0-1 0,1 1 0,0 0 1,1-1-1,0 1 0,0-1 0,1 1 0,2-13 1,0 9-56,1 1 1,0 0 0,0 0 0,1 1 0,0-1 0,1 1 0,0 0 0,0 0 0,1 1 0,16-16 0,-10 12 22,0 1 1,1 0 0,1 1-1,0 1 1,0 0 0,21-9 0,-3 5-66,1 2 1,0 2 0,39-8 0,-36 9 40,101-20 73,127-37-512,-253 62-1143,-1 0 1,0-1-1,0 0 0,13-8 0,-6 4-678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5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5152,'-8'-11'2336,"43"11"-2048,-4 0 1472,1 0-1024,18 0 768,5 0-864,16-4 64,6 4-416,26-5 96,-4 10-224,4-5-128,-13 4-64,-14 1 32,-12-2 0,-15-3 352,-14 0-192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3:5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29 6048,'-77'-28'2752,"54"33"-2400,18-5-160,5 3-192,5 2 256,13 2-128,14 6 512,4-1-352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1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3392,'10'-6'10435,"4"2"-7155,20 2-5104,-23 2 2887,159-14-359,-152 13-681,161 0 45,-142 3 48,-14-1 69,0 1 1,25 6-1,-22-6-49,-23-2-78,1 0 1,-1 0-1,1 0 0,-1 0 1,1 1-1,-1 0 0,1 0 1,4 1-1,-7-1-69,3-1 67,0 0 206,-6-4-270,1 3-437,0 0-1,0 0 1,0 0 0,1 1 0,-1-1 0,0 0-1,0 0 1,0 1 0,0-1 0,-1 0 0,1 1-1,0 0 1,0-1 0,0 1 0,0-1 0,-1 1-1,1 0 1,0 0 0,0 0 0,-2 0 0,-11 2-1939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 3136,'-18'-4'1029,"18"4"-924,-1 0-1,1 0 0,-1 0 1,1 0-1,-1 1 0,1-1 1,-1 0-1,1 0 1,0 0-1,-1 0 0,1 1 1,-1-1-1,1 0 0,0 0 1,-1 1-1,1-1 1,-1 0-1,1 0 0,0 1 1,-1-1-1,1 1 1,0-1-1,0 0 0,-1 1 1,1-1-1,0 1 0,-1 0 1,23-2 4876,1-1-3250,0-2 1,40-10-1,148-39 701,-173 46-2401,0 3-1,0 0 1,65 4 0,-83 2-95,-3 5 21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3712,'0'0'33,"0"0"1,0 0-1,0 0 1,0-1 0,0 1-1,0 0 1,0 0-1,0 0 1,0 0-1,0 0 1,0 0-1,0 0 1,0-1-1,0 1 1,0 0-1,0 0 1,0 0 0,0 0-1,0 0 1,1 0-1,-1 0 1,0 0-1,0 0 1,0-1-1,0 1 1,0 0-1,0 0 1,0 0-1,0 0 1,0 0 0,1 0-1,-1 0 1,0 0-1,0 0 1,0 0-1,0 0 1,0 0-1,0 0 1,0 0-1,1 0 1,-1 0-1,0 0 1,0 0 0,0 0-1,0 0 1,0 0-1,0 0 1,0 0-1,0 0 1,1 0-1,-1 0 1,0 0-1,0 0 1,0 0-1,0 0 1,0 1 0,0-1-1,0 0 1,0 0-1,0 0 1,1 0-1,-1 0 1,0 0-1,0 0 1,0 0-1,0 0 1,0 1-1,0-1 1,0 0 0,5 10 6348,0 96-5272,-5-19 97,3 230 1079,-3-298-2146,3 34 304,-9 83 1,5-127-240,1-8-153,-1 0-1,1 0 1,0 1 0,0-1 0,-1 0 0,1 0-1,0 0 1,0 0 0,0 0 0,1 1-1,-1-1 1,0 0 0,0 0 0,1 1-1,-2-3-786,-1-1-1,1 1 1,0-1-1,-1 0 1,1 1-1,0-1 1,0 0-1,0 0 1,0 0-1,0-3 1,0-11-1910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1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9 188 4576,'-1'-1'165,"0"-1"0,0 0 0,0 1 1,0-1-1,1 0 0,-1 0 0,0 1 0,1-1 0,-1 0 0,1 0 1,0 0-1,0 0 0,0 0 0,0 1 0,0-1 0,0 0 1,0 0-1,1 0 0,-1 0 0,1 0 0,-1 1 0,1-1 1,-1 0-1,1 0 0,0 1 0,0-1 0,0 1 0,0-1 1,0 1-1,1-1 0,1-1 0,25-28 2386,-20 21-2020,1 0 0,13-10 0,-10 10 7,0 0 1,26-14-1,-33 22-496,0-1 1,1 1-1,-1 0 0,1 1 0,0-1 1,0 1-1,-1 0 0,1 0 0,0 1 1,11 0-1,-6 2 0,0-1-1,0 2 1,-1-1 0,1 2-1,-1-1 1,0 1 0,0 1 0,0 0-1,0 0 1,-1 1 0,0 0 0,0 1-1,-1 0 1,0 0 0,0 1-1,11 13 1,-17-18 23,0-1-1,0 1 1,0 0-1,0 0 1,0-1-1,-1 1 1,1 0-1,-1 1 1,0-1-1,0 0 1,0 0-1,0 0 1,-1 1-1,1-1 1,-1 0-1,0 1 1,0-1-1,0 0 1,0 1-1,-1-1 1,1 0-1,-1 0 1,0 1-1,0-1 1,0 0-1,0 0 1,-1 0-1,1 0 1,-1 0-1,0 0 1,-3 3-1,1 0 45,-1-1-1,0 0 1,0 0 0,0-1-1,-1 1 1,0-1 0,-7 4-1,-47 21 460,50-24-528,6-3-126,0-1 0,0 0 0,0 0 0,1 0 0,-1 0 0,0-1 0,0 1 1,-7-1-1,9 0-751,-1 0 0,0-1 1,1 1-1,-1-1 1,0 0-1,1 1 1,-5-3-1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1664,'5'-4'14835,"12"-3"-11993,25-5-3368,-11 5 824,2 0-153,0 1 1,1 1-1,0 2 0,40 1 0,-36 3 85,-18 0-118,0 0 0,23 5 0,-13 1-115,-18-4 129,0 0 0,1 0 0,23 0 0,-34-3-96,1 0-1,-1 0 0,1 0 1,-1-1-1,1 0 1,-1 1-1,1-1 1,-1 0-1,0 0 1,1 0-1,-1 0 1,3-3-1,4-3-2411,-2-2-3496,-4 8 3505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3136,'0'-21'5610,"-1"32"-1532,-3 16-3460,-1 9-818,-4 246 1360,9-202-800,16 145 790,0 0-55,-15-210-1124,-1 22 500,0-35-514,0 0 1,0 0 0,-1 0 0,1 0 0,0 0 0,-1 0-1,0 0 1,1 0 0,-1 0 0,0 0 0,0 0 0,0 0-1,-2 1 1,3-2-35,0-1 1,0 0-1,0 0 0,-1 1 1,1-1-1,0 0 0,0 0 1,-1 1-1,1-1 0,0 0 1,0 0-1,-1 0 0,1 0 1,0 0-1,-1 0 0,1 1 1,0-1-1,-1 0 0,1 0 1,0 0-1,-1 0 0,1 0 1,0 0-1,-1 0 0,1 0 1,0 0-1,-1 0 0,1-1 1,0 1-1,0 0 0,-1 0 0,1 0 1,0 0-1,-1 0 0,1-1 1,0 1-1,0 0 0,-1 0 1,1 0-1,-1-1 0,1 0-230,-1 0 0,1 1 0,-1-1-1,1 0 1,-1 0 0,1 0 0,0 0-1,0 1 1,-1-1 0,1 0 0,0 0 0,0 0-1,0-1 1,2-10-1458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16 204 3488,'-11'-26'1115,"10"25"-1075,1 0 0,-1 0 0,1-1 0,-1 1 1,1 0-1,0 0 0,-1 0 0,1 0 1,0-1-1,0 1 0,0 0 0,0 0 0,0 0 1,0-1-1,0 1 0,1-2 0,0-2 188,-1-3 411,1 1-1,-1-1 1,2 0-1,-1 1 1,1-1-1,1 1 1,-1-1-1,7-11 1,-3 4 158,-4 12-739,0 0 0,-1 0 0,1 0-1,0 1 1,0-1 0,1 1-1,-1-1 1,0 1 0,1 0 0,0 0-1,-1 0 1,1 0 0,0 1 0,0-1-1,0 1 1,0-1 0,0 1 0,5-1-1,6-1 36,0 0 0,28-2 0,-32 4-13,13-1-20,0 1 0,0 2-1,-1 0 1,41 7 0,-49-4-70,1-1 1,-1 2-1,1 0 1,-1 0-1,-1 1 1,1 1-1,-1 1 1,15 10 0,-20-12 81,-1 1 1,0 1 0,0-1-1,-1 1 1,1 0 0,-2 0-1,1 1 1,5 12 0,-5-8 167,0 1 0,-1 1 1,0-1-1,4 30 1,-7-30-85,-2 0 0,0 1 0,0-1 1,-2 1-1,0-1 0,0 0 0,-1 0 1,-1 0-1,-10 25 0,10-30-90,-1 0 0,0 0 0,-1 0 0,0 0 0,0-1 0,-1 0 0,0 0 0,0-1 0,-1 0 0,0 0 0,0-1-1,-1 0 1,0 0 0,-13 6 0,-11 3 189,-1-1-1,-63 15 1,46-14-3,44-13-237,0 0 0,0-1-1,-1 1 1,1-2-1,-10 1 1,15-1-269,-1 0 1,1 0 0,-1-1-1,1 1 1,-1-1 0,1 0 0,-1 0-1,-2-1 1,4 1-142,-1 1 1,1-1-1,0 0 0,0 0 1,0 0-1,0 0 1,0 0-1,0 0 0,0 0 1,0 0-1,0-1 0,0 1 1,1 0-1,-1 0 1,0-3-1,-1-7-2218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1101 5984,'0'0'61,"0"0"0,0 0-1,0-1 1,0 1 0,0 0 0,0 0 0,0 0 0,0 0 0,0 0 0,0-1 0,0 1-1,0 0 1,0 0 0,0 0 0,0 0 0,0 0 0,0-1 0,0 1 0,0 0-1,0 0 1,0 0 0,0 0 0,0 0 0,1 0 0,-1-1 0,0 1 0,0 0-1,0 0 1,0 0 0,0 0 0,0 0 0,0 0 0,0 0 0,1 0 0,-1 0 0,0 0-1,0-1 1,0 1 0,0 0 0,0 0 0,0 0 0,1 0 0,11-7 1408,6-4 572,-13 6-1663,-1 0 0,0 0 1,0-1-1,0 1 0,-1-1 1,4-8-1,15-39 798,-17 37-888,9-18 390,11-36 318,-22 58-778,1-1 0,1 1-1,0 0 1,1 0 0,13-20 0,-18 41 166,-10 244 95,8-245-462,-32 481 1679,19-306-843,12-170-146,2-31-193,2-76-188,21-140-1,-6 106-340,8-54-64,-18 144-93,2 1 1,24-63 0,-31 94 142,1 1-1,-1-1 1,1 1 0,0 0-1,0 0 1,1 0 0,5-7-1,-8 12 26,-1-1-1,0 1 1,1 0 0,-1-1-1,1 1 1,-1-1-1,1 1 1,-1 0-1,1-1 1,-1 1 0,1 0-1,-1-1 1,1 1-1,-1 0 1,1 0-1,-1-1 1,1 1 0,0 0-1,-1 0 1,1 0-1,-1 0 1,1 0-1,-1 0 1,1 0-1,0 0 1,-1 0 0,1 0-1,-1 0 1,1 1-1,0-1 1,-1 0-1,1 0 1,-1 0 0,1 1-1,-1-1 1,1 0-1,-1 1 1,1-1-1,-1 0 1,1 1 0,-1-1-1,0 1 1,1-1-1,-1 1 1,1 0-1,1 2-8,0 1-1,-1-1 1,1 1-1,-1 0 1,0 0-1,1 4 1,4 23 56,-2-1 0,-2 1 0,0-1 1,-2 1-1,-1 0 0,-2-1 0,-1 1 1,-15 57-1,18-83 18,-1-1 0,0 1 1,0 0-1,0 0 0,-1-1 1,0 1-1,0-1 0,0 0 0,-6 6 1,8-9-52,0 0 1,0 0 0,0-1 0,0 1-1,0 0 1,0-1 0,0 1 0,0-1-1,0 1 1,-1-1 0,1 1 0,0-1 0,0 0-1,0 0 1,-1 0 0,1 1 0,-2-1-1,1-1 0,1 1-1,-1-1 1,1 1-1,0-1 0,-1 0 1,1 0-1,0 1 1,-1-1-1,1 0 1,0 0-1,0 0 0,0 0 1,0 0-1,0 0 1,0-1-1,0 1 0,-1-3 1,0 2-33,0-1-1,0 0 1,1 0-1,-1 0 1,1 0 0,0 0-1,0-1 1,0 1 0,0 0-1,0 0 1,1-1 0,0 1-1,-1-1 1,1 1-1,1 0 1,-1-1 0,0 1-1,1 0 1,0-1 0,-1 1-1,1 0 1,0 0 0,1 0-1,-1 0 1,1 0-1,-1 0 1,1 0 0,0 0-1,0 0 1,0 1 0,0-1-1,1 1 1,-1 0 0,1-1-1,-1 1 1,1 0-1,0 1 1,0-1 0,0 0-1,0 1 1,3-2 0,22-5 7,-1 0 1,34-3-1,-11 1 52,109-31-53,-134 33 48,0-2 0,0-1 0,-2-1 0,27-17 1,-37 20-5,68-49 220,-73 50-189,0 1 1,0-2-1,0 1 0,-1-1 1,0 0-1,9-17 0,-15 22-43,1 1 0,-1-1 0,1 0 0,-1 1 0,-1-1 0,1 0 0,0 0 0,-1 1 1,0-1-1,0 0 0,0 0 0,0 0 0,0 0 0,-1 1 0,0-1 0,0 0 0,0 0 0,0 1 0,-1-1 0,1 1 0,-4-6 0,3-2 3,2 9-77,2 9 41,1 10-1,-2 0-1,0 26 1,2 22 115,0-39-104,1 1 0,1-2 1,2 1-1,14 38 1,-18-57 10,1 0 0,-1-1 1,2 1-1,-1-1 0,1 1 0,-1-1 1,2-1-1,9 10 0,-11-12-12,1 1 0,0-1 1,0 0-1,0-1 0,1 1 0,-1-1 0,1 0 0,-1-1 0,1 1 0,0-1 0,-1 0 0,1 0 0,6 0 0,-1-2 25,0 1-1,1-2 1,-1 1-1,0-2 1,0 1-1,0-2 1,0 1-1,-1-1 1,1-1-1,-1 0 1,0 0-1,17-13 1,-3-1-11,-1 0 1,-1-1 0,32-38-1,35-54-5,-69 89-26,-28 44-53,2 1-1,-4 22 1,9-42 77,0 4 36,-17 93 63,16-86-99,1 1 0,1-1-1,0 1 1,1-1-1,3 19 1,-3-29 12,0-1 1,-1 1-1,1-1 1,0 0-1,0 1 1,1-1-1,-1 0 0,0 0 1,1 0-1,-1 0 1,1 0-1,3 3 1,-5-4-5,1-1 0,-1 0 0,1 1 0,0-1 0,-1 1 0,1-1 0,0 0 1,-1 0-1,1 1 0,0-1 0,0 0 0,-1 0 0,1 0 0,0 0 0,0 0 0,-1 0 1,1 0-1,0 0 0,0 0 0,-1 0 0,1 0 0,0 0 0,0-1 0,-1 1 0,1 0 0,0 0 1,-1-1-1,1 1 0,0-1 0,-1 1 0,1 0 0,-1-1 0,1 1 0,0-1 0,-1 0 1,1 1-1,-1-1 0,0 1 0,1-1 0,-1 0 0,1 1 0,-1-1 0,0 0 0,1 0 1,3-7-18,-1 1 1,0-1 0,0 0-1,0 1 1,-1-1 0,2-12-1,2-50-43,-6 63 26,-2-72-74,0 51 108,1 18-42,0 1 1,0 0-1,-1 0 1,-1 0-1,0 0 1,0 0-1,0 1 0,-8-14 1,2 10-128,7 11-41,4 8 59,3 0 140,-1-1 1,1 1-1,0-1 0,1 0 1,0 0-1,0 0 0,12 8 1,-16-13 19,0 0 1,0 0 0,1 0 0,-1 0-1,0-1 1,1 1 0,-1-1 0,1 1-1,-1-1 1,1 0 0,-1 0 0,1 0-1,-1 0 1,0 0 0,1-1-1,-1 1 1,1-1 0,-1 1 0,0-1-1,1 0 1,-1 0 0,3-2 0,8-3 57,0-1 0,18-14 1,-22 15-16,13-9-2,-1-2 1,0 0 0,-2-1 0,19-21 0,-25 23-21,-1 0 0,0 0 0,-1-1 0,-1-1 1,15-36-1,-11 16-4,-2 0 0,9-53 0,-21 86-27,-4 12-3,-4 14-4,-5 30-70,-7 69 0,16-69 96,4 84-1,0-117 0,1 24 21,2 0 0,9 45 1,-11-83-30,0 0 0,0-1 1,1 1-1,-1 0 0,1-1 1,0 1-1,2 3 0,-4-7-6,1 1-1,-1 0 0,0-1 1,1 1-1,-1-1 0,1 1 1,-1-1-1,1 1 1,0-1-1,-1 0 0,1 1 1,-1-1-1,1 0 0,0 1 1,-1-1-1,1 0 1,0 0-1,-1 1 0,1-1 1,0 0-1,0 0 0,-1 0 1,1 0-1,0 0 0,0 0 1,-1 0-1,1 0 1,0 0-1,-1-1 0,1 1 1,0 0-1,-1 0 0,1-1 1,0 1-1,-1 0 1,1-1-1,0 1 0,-1 0 1,1-1-1,-1 1 0,1-1 1,-1 1-1,2-2 1,2-3-46,0-1 0,0 0 0,0 0 0,0-1 0,-1 1 0,0 0 0,0-1 0,2-9 0,2-4-73,4-8-123,-1 1 97,1 0 1,25-43-1,-35 68 125,0 1 0,0-1 0,0 1 1,0 0-1,0-1 0,0 1 0,1 0 0,-1 0 1,0-1-1,1 1 0,-1 0 0,1 0 0,-1 1 1,1-1-1,-1 0 0,1 0 0,-1 1 0,3-1 1,-2 1-4,1 0 1,0 0 0,-1 0 0,1 1 0,-1-1 0,1 1 0,-1-1 0,0 1 0,1 0-1,-1 0 1,4 2 0,19 10 34,0-2-1,29 8 1,-40-15-14,0-1 1,-1 0-1,2-1 1,-1-1-1,27 0 1,175-31 45,-202 28-43,23-5-80,-28 5 177,-13 3 220,-9 1-326,0 1 0,1 0 1,0 1-1,-1 0 1,2 1-1,-1 1 0,1 0 1,-1 0-1,2 1 0,-1 1 1,1 0-1,0 0 1,-16 19-1,9-8 8,1 1-1,2 0 1,0 2 0,1-1-1,1 2 1,-10 26 0,21-47-4,-1 2-12,0 1 1,0 0 0,0-1 0,1 1-1,0 0 1,0 0 0,0 0-1,0 0 1,1 0 0,0 9 0,0-14 11,0 1 0,0-1 1,0 0-1,1 1 1,-1-1-1,0 1 0,0-1 1,1 1-1,-1-1 1,0 0-1,0 1 0,1-1 1,-1 0-1,1 1 1,-1-1-1,0 0 0,1 0 1,-1 1-1,1-1 1,-1 0-1,0 0 0,1 0 1,-1 1-1,1-1 1,-1 0-1,1 0 0,-1 0 1,1 0-1,-1 0 1,1 0-1,-1 0 0,1 0 1,-1 0-1,1 0 1,-1 0-1,1 0 1,0-1-1,18-7-104,-14 4 57,1 0 0,-1 0 0,0-1 0,0 0 0,-1 0 0,8-10 0,21-40-269,-3 5 68,-20 35 172,-4 6 25,0 0 0,1 0-1,14-13 1,-21 22 42,1-1 0,-1 0 0,1 1 0,0-1 1,0 1-1,-1-1 0,1 1 0,0-1 0,0 1 0,-1 0 0,1-1 0,0 1 0,0 0 0,0 0 0,-1-1 0,1 1 0,0 0 0,0 0 0,0 0 0,0 0 0,0 0 0,0 0 0,-1 1 0,1-1 1,0 0-1,0 0 0,0 0 0,0 1 0,-1-1 0,1 0 0,0 1 0,0-1 0,-1 1 0,1-1 0,0 1 0,-1-1 0,1 1 0,0 1 0,3 2 13,-1 0-1,0 0 1,0 1-1,-1 0 1,3 5-1,-1-2 31,-1-2 9,7 15 102,24 33 0,-30-49-137,0 0 0,0 0 0,0-1-1,0 0 1,1 1 0,-1-2 0,1 1-1,0 0 1,1-1 0,-1 0 0,11 4 0,-13-6-1,0 0 1,0-1-1,-1 0 1,1 1-1,0-1 1,0 0 0,0-1-1,0 1 1,0 0-1,-1-1 1,1 1-1,0-1 1,0 0-1,-1 0 1,1 0 0,-1-1-1,1 1 1,-1 0-1,1-1 1,-1 0-1,0 1 1,1-1-1,3-4 1,1-2-2,-1 0 0,1 0 0,-1 0 0,-1-1 0,7-12 1,16-41 47,-2-1 1,-4-1 0,-2-1 0,14-84-1,28-149-32,-61 293-50,4-22 101,-5 26-65,0 0 0,1 0 0,-1 1 0,0-1 0,0 0 0,0 0 0,0 0 0,0 0 0,-1 0 0,1 0 0,0 0 0,0 0 0,-1 1 0,1-1 0,0 0 0,-1 0 0,1 0 0,-1 0 0,1 1 0,-1-1 0,0 0 0,1 1-11,0 0 1,0 0-1,-1 0 0,1 0 0,0 0 1,0 0-1,0 0 0,-1 0 0,1 0 1,0 0-1,0 0 0,0 0 0,0 0 1,-1 0-1,1 1 0,0-1 0,0 0 1,0 0-1,0 0 0,0 0 0,-1 0 1,1 1-1,0-1 0,0 0 0,0 0 1,0 0-1,0 1 0,0-1 0,0 0 1,0 0-1,0 0 0,0 1 0,0-1 1,0 0-1,0 0 0,0 0 0,0 1 1,-7 21 120,1 0 0,1 1 0,1 0 0,-2 32 1,0-5 17,-2 10-102,-6 37 38,-1 119-1,15-215-96,0 2 26,0 0 0,0 0 0,0 0 1,1-1-1,-1 1 0,2 3 1,-2-6-11,0 1 0,0-1 0,0 0 1,1 1-1,-1-1 0,0 0 0,0 1 1,0-1-1,1 0 0,-1 0 0,0 1 1,0-1-1,1 0 0,-1 0 0,0 1 1,1-1-1,-1 0 0,0 0 1,1 0-1,-1 0 0,0 0 0,1 1 1,0-1-25,0 0 1,-1 0-1,1-1 1,0 1-1,0 0 1,0 0-1,-1 0 1,1-1-1,0 1 1,-1 0-1,1-1 1,0 1-1,0 0 1,0-2-1,6-4-196,0 0 0,0 0 0,-1-1 0,11-15 0,-9 12 48,16-17 0,-22 24 163,1 0-1,0 1 1,0 0-1,0-1 1,0 1-1,0 0 1,5-2-1,-6 4 10,-1-1-1,1 1 1,-1 0-1,1 0 0,-1 0 1,1 0-1,-1 0 1,0 0-1,1 0 0,-1 0 1,1 1-1,-1-1 1,1 0-1,-1 1 1,0-1-1,1 1 0,-1 0 1,0-1-1,0 1 1,1 0-1,-1 0 0,2 2 1,6 4 116,0 0 1,0 0-1,1-1 1,15 7-1,-18-10-82,-1-1 0,0 0-1,1 0 1,0-1-1,-1 0 1,1 0 0,0-1-1,-1 0 1,9 0 0,-3-1-23,0-1 0,0-1 0,0 0 0,0 0 0,0-1 1,0-1-1,-1 0 0,0 0 0,0-1 0,-1 0 1,1-1-1,-1-1 0,-1 1 0,1-1 0,-1-1 0,-1 0 1,0 0-1,0-1 0,-1 0 0,0 0 0,0-1 1,-1 0-1,-1 0 0,0 0 0,6-19 0,36-149 17,-41 153 22,54-255 300,-57 263-429,0 0 0,-1 0-1,-2-26 1,0 40 80,0 3 4,0 1-1,0-1 1,0 0-1,0 0 0,0 0 1,0 1-1,0-1 1,0 0-1,0 0 1,-1 0-1,1 1 0,0-1 1,0 0-1,-1 0 1,1 1-2,-1 0 1,1 0-1,0 0 0,0-1 1,0 1-1,-1 0 1,1 0-1,0 0 0,0 0 1,0 0-1,-1 0 0,1 0 1,0 0-1,0 0 1,0 1-1,0-1 0,-1 0 1,1 0-1,0 0 1,0 0-1,0 0 0,-1 0 1,1 0-1,0 0 1,0 0-1,0 1 0,0-1 1,0 0-1,-1 0 1,1 0-1,0 0 0,0 0 1,0 1-1,-12 21-129,3 3 197,2 0 0,-8 46 0,1 55 320,8-60-303,-7 34 12,-5 48 133,16-114-167,1 1 1,5 44-1,26 161 301,-27-215-367,-2-11 53,1-1 0,0 0 0,6 19 0,-4-18-19,2 7 69,-6-20-98,0 0 0,1-1 1,-1 1-1,0 0 1,1-1-1,-1 1 0,1-1 1,0 1-1,-1-1 1,1 1-1,-1-1 0,1 1 1,0-1-1,-1 0 1,1 1-1,0-1 1,-1 0-1,1 1 0,0-1 1,-1 0-1,1 0 1,0 0-1,0 0 0,-1 0 1,2 0-1,1 0 1,0 0 0,0 0-1,0 0 1,0-1 0,0 1-1,0-1 1,0 0 0,0 0-1,0 0 1,0 0 0,-1-1-1,1 1 1,0-1 0,-1 0-1,5-3 1,-5 3 9,-1 0 1,1 0 0,0 0-1,0 1 1,0-1 0,5-2-1,-3 2-32,0-1-1,1 0 0,-1-1 1,3-3-1,-6 7 33,3-4-400,17-10 317,-1-1 1,0 0 0,-1-2 0,-1 0 0,0-1 0,-2-1 0,0-1 0,24-39 0,-37 54 71,0 1 1,-1-1 0,0 0 0,0 0 0,0 0 0,0 0 0,-1 0 0,0 0 0,0 0-1,0 0 1,-1-1 0,0 1 0,0 0 0,0 0 0,-1-1 0,1 1 0,-1 0 0,0 0-1,-1 0 1,1 0 0,-1 0 0,0 0 0,0 0 0,-1 0 0,0 1 0,1-1 0,-1 1-1,-1 0 1,-5-6 0,5 6-12,-1 1-1,1-1 1,-1 1-1,1 0 1,-1 1-1,0-1 1,0 1 0,-1 0-1,1 1 1,0-1-1,-10-1 1,9 2 2,-1 0 1,0 0-1,0 1 1,0 0 0,0 0-1,0 1 1,0-1-1,-12 5 1,15-4 52,-1 1 1,1 0 0,0 0-1,1 0 1,-1 1-1,0-1 1,1 1 0,-1 0-1,1 0 1,0 1-1,0-1 1,0 0 0,0 1-1,1 0 1,-1 0-1,1-1 1,0 1-1,0 1 1,1-1 0,-1 0-1,1 0 1,-1 6-1,0-2 19,1 0-1,0 0 1,1 0 0,0 0-1,0 0 1,0 0-1,1 0 1,0 0-1,1 0 1,0 0-1,4 11 1,1-5 39,0-1-1,0 0 1,1 0 0,1-1-1,0 0 1,1 0 0,0-1-1,1 0 1,0-1 0,1-1 0,0 1-1,0-2 1,1 0 0,0 0-1,1-1 1,-1-1 0,1 0-1,18 4 1,-18-6-148,-1-1 0,1 0-1,-1-1 1,1-1 0,0 0 0,-1-1-1,1 0 1,0-1 0,13-3 0,-16 1-316,0 1 1,-1-2-1,1 1 0,-1-2 1,0 1-1,0-1 1,-1-1-1,1 0 0,-1 0 1,-1-1-1,17-15 1,7-17-4427,-26 31 2684,0-1 1,0 1 0,1 1 0,1-1-1,11-8 1,-1 3-2350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3136,'-13'-13'6373,"13"14"-6273,0 0 0,0 1 1,1-1-1,-1 0 0,0 0 0,1 1 0,-1-1 0,1 0 1,-1 0-1,1 0 0,0 0 0,-1 0 0,1 0 1,0 0-1,0 0 0,0 0 0,0 0 0,0 0 0,0 0 1,0 0-1,0-1 0,0 1 0,0 0 0,0-1 0,1 1 1,-1-1-1,0 0 0,2 1 0,5 1 245,-1 0-1,0-1 0,14 0 1,38 0 601,75-10 1,-21 0-494,3 5-322,134 11 0,-234-6 157,-13-1-751,0 0-1,0 0 0,0 0 1,-1 1-1,1-1 1,0 1-1,0-1 1,0 1-1,-1 0 1,5 2-1,2 3-4907,1-3 1649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1664,'0'-1'123,"0"1"0,0 0 1,0 0-1,0-1 0,0 1 0,0 0 0,0-1 1,0 1-1,0 0 0,0-1 0,0 1 0,0 0 0,0-1 1,0 1-1,0 0 0,0 0 0,0-1 0,0 1 1,0 0-1,0-1 0,1 1 0,-1 0 0,0 0 1,0-1-1,0 1 0,0 0 0,1 0 0,-1-1 1,0 1-1,0 0 0,1 0 0,-1 0 0,0-1 1,0 1-1,1 0 0,-1 0 0,0 0 0,1 0 1,-1 0-1,0 0 0,0-1 0,1 1 0,0 0 1,2-1 1639,5 42 930,-6-20-2206,-1 0 0,-3 29 0,1-26-12,3 35 0,3 1 2351,23-121-1842,-20 41-953,1 0 1,1 0-1,1 0 1,26-34-1,61-50-431,-96 101 373,1 0-1,0 0 1,0 1-1,1-1 1,-1 1-1,0 0 1,1 0-1,-1 0 1,7-2-1,-9 4 13,0 0-1,1 0 1,-1-1-1,1 1 0,-1 0 1,1 0-1,-1 0 1,1 1-1,-1-1 1,1 0-1,-1 0 1,0 1-1,1-1 1,-1 1-1,1-1 1,-1 1-1,0 0 1,0 0-1,1-1 0,-1 1 1,0 0-1,0 0 1,0 0-1,0 0 1,0 0-1,0 1 1,0-1-1,0 0 1,1 2-1,3 6 54,-1 0 0,0 0 0,0 0 0,0 0 0,-1 1 0,-1-1 1,3 15-1,3 71 701,-6-55-626,-2-26-71,7 131 983,-5-114-335,0-22-971,-1-17-2789,-1-6 1033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 2080,'0'0'667,"-1"-8"5770,-3 20-5867,-19 21 273,2 1 0,-35 73-1,18-13 129,-39 142 0,72-212-762,0 1 0,2-1 0,0 1 0,2 0 0,1 0 0,1-1 0,5 36 0,7 6 456,29 94 0,16 11 892,-58-170-1556,0-1-1,0 0 1,0 0-1,0 0 0,0 0 1,0 0-1,0 0 0,0 0 1,0 0-1,0 1 1,0-1-1,0 0 0,0 0 1,0 0-1,0 0 1,0 0-1,1 0 0,-1 0 1,0 0-1,0 0 0,0 0 1,0 0-1,0 0 1,0 1-1,0-1 0,0 0 1,1 0-1,-1 0 0,0 0 1,0 0-1,0 0 1,0 0-1,0 0 0,0 0 1,0 0-1,1 0 1,-1 0-1,0 0 0,0 0 1,0 0-1,0 0 0,0-1 1,0 1-1,0 0 1,0 0-1,1 0 0,-1 0 1,0 0-1,0 0 0,0 0 1,0 0-1,0 0 1,0 0-1,0 0 0,0 0 1,0-1-1,0 1 1,0 0-1,0 0 0,0 0 1,1 0-1,-1 0 0,0 0 1,0 0-1,0 0 1,0-1-1,0 1 0,0 0 1,0 0-1,1-13-2160,2 0 550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2720,'0'1'98,"0"0"0,0 0 0,0 0 0,0 0 0,0 0 0,0 0 0,0-1 0,0 1 0,1 0 0,-1 0 1,0 0-1,1 0 0,-1 0 0,0 0 0,1-1 0,-1 1 0,1 0 0,0 0 0,-1-1 0,2 2 0,-2-2 65,1 1 0,0-1-1,-1 0 1,1 0 0,0 1 0,0-1-1,0 0 1,-1 0 0,1 0 0,0 0-1,0 0 1,0 0 0,-1 0 0,1 0-1,0 0 1,0 0 0,0-1 0,-1 1-1,2 0 1,2-2 198,-1 0 1,1 0-1,-1 0 1,1 0-1,-1 0 0,0-1 1,0 1-1,0-1 0,3-3 1,61-79 1654,9-16-816,-59 77-792,0-1 1,15-32-1,-11 17-209,-18 36-219,-1 1 1,1-1 0,0 1 0,0-1 0,0 1 0,0 0 0,0 0 0,1 0 0,6-3 0,1-1 96,24-8 0,-15 7-78,-8 2 9,1 1 0,0 1 0,25-5 0,-33 8-34,0 0 0,0 1 0,0 0 0,0-1 1,0 2-1,0-1 0,0 1 0,1-1 0,-1 1 0,0 1 0,-1-1 0,1 1 0,5 2 1,-8-2 30,1-1 0,-1 1 0,0 0 0,0 0 1,0 0-1,0 1 0,0-1 0,0 0 1,-1 1-1,1-1 0,-1 1 0,0-1 0,0 1 1,0 0-1,0 0 0,0-1 0,0 1 1,-1 0-1,1 0 0,-1 3 0,1 7 148,-1 0-1,-1-1 1,-1 15 0,1-26-159,0 19 193,2 33 0,0-11-60,0-23 112,0 0-1,1 0 0,1-1 0,1 1 1,8 26-1,-11-44-179,-1 1 0,1-1 0,0 0-1,0 0 1,0 1 0,-1-1 0,1 0 0,0 0 0,0 0 0,1 0 0,-1 0 0,0 0 0,2 1 0,-3-2-131,1 0 1,-1 1-1,1-1 1,-1 0-1,1 1 0,0-1 1,-1 0-1,1 0 1,-1 0-1,1 0 1,0 1-1,-1-1 1,1 0-1,-1 0 0,1 0 1,0 0-1,-1 0 1,1-1-1,-1 1 1,1 0-1,0 0 1,-1 0-1,1 0 0,-1-1 1,1 1-1,-1 0 1,2-1-1,1-3-1154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34 5312,'2'-11'717,"0"-11"4413,-11 34-2353,-22 30-2052,3 5-189,-33 74 0,48-94-390,8-17-781,1 0 0,0 0-1,-5 17 1,8-7-1055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 4064,'0'0'137,"0"-1"0,0 1 0,0 0 0,0-1 0,-1 1 0,1 0 0,0-1 0,0 1 0,0 0 0,0-1 1,0 1-1,0-1 0,0 1 0,0 0 0,0-1 0,0 1 0,0 0 0,0-1 0,0 1 0,0 0 0,0-1 0,1 1 0,-1 0 0,0-1 0,0 1 0,0 0 0,0-1 1,1 1-1,-1 0 0,0 0 0,0-1 0,1 1 0,0 0 71,0 0 1,0 0-1,0 0 0,0 0 1,0 0-1,-1 0 0,1 0 1,0 1-1,0-1 0,0 0 1,0 1-1,0-1 0,1 1 1,2 2-27,1 0 1,-1 0-1,0 0 1,0 0-1,0 1 1,0 0-1,-1 0 1,1 0-1,-1 0 0,0 0 1,-1 1-1,1-1 1,-1 1-1,1 0 1,-1-1-1,-1 1 1,1 0-1,-1 0 1,2 11-1,-2-10 7,-1 1-1,1 0 1,-1-1 0,0 1-1,-1 0 1,0-1-1,0 1 1,0-1-1,-1 1 1,0-1-1,0 1 1,0-1-1,-1 0 1,0 0 0,-5 7-1,4-8-157,0 0-1,-1-1 1,1 0 0,-1 0-1,0 0 1,0-1-1,0 0 1,0 1 0,-8 2-1,-8 3 231,-26 7 0,38-13-182,1-1-250,0 0 0,-1 0 0,1-1 0,-11 1-1,15-2-206,1 0-1,0 0 1,-1 0-1,1-1 1,0 1-1,0-1 1,-1 0-1,1 0 1,0 0-1,0 0 1,0-1-1,0 1 1,-4-4-1,-5-8-1919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27 3904,'1'-2'270,"7"-16"700,-4 11 2547,-4 15-3174,-1 0 0,-1 0 1,1-1-1,-1 1 0,0-1 0,-1 1 0,0-1 1,-4 9-1,-36 54 1136,42-68-1423,-38 56 1092,-84 137 1144,112-171-2094,0 0 1,1 1-1,2-1 0,-9 40 1,9-17 379,-5 73 1,13-108-458,0 0 1,0-1-1,1 1 0,1-1 1,0 1-1,5 15 0,-6-23-69,0-1-1,1 1 0,0-1 1,-1 0-1,1 1 0,0-1 1,1 0-1,-1 0 0,0 0 0,5 3 1,-5-5-32,0 1 0,0-1-1,0 0 1,0 0 0,0 0 0,0 0 0,0 0 0,0 0 0,1-1 0,-1 1 0,0-1 0,1 0 0,-1 1-1,0-1 1,1 0 0,-1 0 0,0-1 0,3 1 0,3-3-468,0 0 0,0 0 1,0 0-1,-1-1 0,0 0 0,0 0 1,9-8-1,-3 3-1228,-6 5 414,0-1 1,0-1 0,0 1-1,0-1 1,10-13 0,2-5-1811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 6720,'-7'-2'585,"-10"-5"1130,19 6 43,13 2 1394,-6 0-2500,1 0-1,-1-1 0,16-2 1,-2 0-298,456-8 969,-461 10-1706,1-1 0,-1-1 0,0 0 0,26-8 0,-33 7-1297,0-1 0,0-1 0,0 0 0,14-9 0,2-2-1546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0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5216,'1'1'127,"-1"0"0,0 0 0,0-1 1,0 1-1,0 0 0,0 0 0,1-1 0,-1 1 1,0 0-1,1-1 0,-1 1 0,1-1 0,-1 1 1,0 0-1,1-1 0,-1 1 0,1-1 0,-1 1 0,1-1 1,1 1-1,15 8 329,-3-2 694,-5 0-769,0 0 0,0 1-1,-1 1 1,0-1 0,-1 1 0,0 0-1,-1 1 1,7 12 0,-11-20-352,28 52 866,-1 1 0,-3 2 0,-3 1 0,24 87-1,-37-106-599,-2 1-1,-2 0 0,-2 0 0,-2 0 0,-1 0 0,-2 0 0,-9 62 0,3-66-142,0 0 0,-3-1 1,-1 0-1,-1 0 0,-2-2 0,-1 1 1,-2-2-1,-29 43 0,40-66-429,0-1 0,0 1 0,0-2 1,-1 1-1,0-1 0,-1 0 0,0 0 0,0-1 0,0 0 1,-16 8-1,-13-1-4966,4-1 1505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2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 1312,'-13'-4'6144,"-1"4"432,11 0-4727,13 0-312,74-6 507,-58 4-1651,45-6 158,47-3-195,-89 9-327,-2 1 73,29 1 0,-48 1-110,-1-1-1,0 2 1,0-1 0,0 1-1,0 0 1,0 0-1,0 1 1,0 0 0,6 4-1,-1 3-1195,-1 3-4599,-2 3 1659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15136,'-42'12'5599,"30"-5"-4351,-5 0-352,14-2-1472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2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2976,'0'-5'446,"0"5"-282,0-1 1,0 1-1,0 0 0,-1-1 0,1 1 0,0 0 1,0-1-1,0 1 0,0-1 0,0 1 1,1 0-1,-1-1 0,0 1 0,0 0 0,0-1 1,0 1-1,0 0 0,0-1 0,1 1 1,-1 0-1,0-1 0,0 1 0,0 0 0,1 0 1,-1-1-1,2-1 570,-1-9 2044,-1 8-2204,0 11-528,-1 38 794,0-17-274,1-1 0,7 51 0,-3-54-156,0 37 0,0 0 8,-3-15 22,-1-27 309,6-27 1,-1 0 0,0 0 1,7-11-1,-12 18-749,223-379 69,-221 376-63,4-6-20,0 0 0,0 0 1,8-7-1,-13 14-3,0 1 0,0 0 1,0 0-1,0 0 0,0-1 0,1 1 1,-1 0-1,0 1 0,1-1 0,-1 0 0,1 0 1,-1 1-1,1-1 0,-1 0 0,1 1 1,0 0-1,-1-1 0,1 1 0,-1 0 1,1 0-1,0 0 0,-1 0 0,1 0 0,0 0 1,-1 0-1,1 1 0,2 0 0,0 1-2,1 1-1,-1 0 1,0 0 0,1 1-1,-2-1 1,1 1-1,0 0 1,-1 0-1,1 0 1,-1 1-1,-1-1 1,1 1-1,0-1 1,-1 1 0,0 0-1,0 0 1,2 9-1,0 6-4,0 0-1,-1 0 0,0 26 1,-1 54 441,-2-83-298,-1-1 0,-2 1 0,1-1 0,-6 17 0,3-13 206,4-19-323,1 0 0,0-1 0,0 1-1,0 0 1,0 0 0,0 0 0,0-1 0,0 1-1,0 0 1,0 0 0,0-1 0,0 1 0,0 0-1,0 0 1,1-1 0,-1 3 0,2-13-7160,1 2 4213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27 3136,'12'-20'2944,"-5"13"1284,-7 7-4158,-3 5 119,0-1 0,0 0 0,-1 1 0,1-2 0,-1 1 0,0 0 0,0-1 0,-4 4 0,-21 20 489,16-11-414,1 0 0,0 1 0,2 1 0,0 0 0,1 0 0,-7 20 0,-32 121 1040,44-145-1188,-30 138 711,30-128-572,1 1 0,1 1 0,2-1 0,2 30 0,3-19 105,1 0-1,3 0 1,0 0-1,25 58 1,-29-80-291,-4-12-86,-1 1 0,1-1 0,-1 0 0,1 0-1,0 0 1,0 1 0,0-1 0,1 0 0,-1 0 0,0 0 0,1 0 0,-1-1-1,1 1 1,0 0 0,-1-1 0,1 1 0,0-1 0,3 3 0,8 0-485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1984,'1'9'2983,"5"-11"1520,2-1-3984,11-7 457,0-1-1,0 0 1,-1-1-1,29-26 1,-21 17-302,-8 6-196,28-28 0,-39 35-347,0 0 0,-1 0 0,0-1-1,0 0 1,-1 0 0,5-12 0,8-21 427,23-61 158,-40 99-707,0 1-1,1 0 0,-1-1 1,1 1-1,-1 0 0,1 0 0,0 0 1,1 0-1,-1 0 0,0 0 0,1 1 1,0-1-1,-1 1 0,1 0 1,4-3-1,1 1 18,0 1 0,0 0 0,0 0 0,0 1 0,9-2-1,-14 3-37,11-2 7,0 0 1,1 0 0,-1 2-1,22-1 1,-32 2-11,-1 0 1,0 1 0,1-1 0,-1 1-1,0 0 1,0 0 0,1 0 0,-1 0-1,0 0 1,0 1 0,0-1 0,0 1-1,-1 0 1,1 0 0,0 0 0,-1 0-1,1 0 1,-1 1 0,0-1 0,0 1-1,0-1 1,0 1 0,0 0 0,-1 0-1,3 4 1,-2-2 20,-1 1 1,1 0-1,-1 0 0,0 0 0,-1 0 0,1 0 1,-1 0-1,0 0 0,-1 0 0,0 7 1,-4 10 101,-8 28 0,10-41-94,-3 9 95,-10 22 1,-6 14 151,21-51-259,-3 7 139,1 0-1,1 0 0,-1 0 0,0 16 1,3-25-90,0 1 1,0-1 0,0 0-1,0 1 1,0-1 0,1 0 0,-1 1-1,1-1 1,0 0 0,-1 0-1,1 1 1,0-1 0,0 0-1,1 0 1,-1 0 0,0 0-1,1 0 1,-1-1 0,1 1-1,-1 0 1,1-1 0,0 1-1,0-1 1,0 1 0,0-1-1,0 0 1,0 0 0,2 1-1,0-1-3,-1 0 0,0 0 0,1 0 0,-1 0 0,0-1 0,1 0 0,-1 0 0,1 0 0,-1 0 0,0 0 0,1-1 0,-1 1 0,0-1 0,1 0 0,-1 0-1,0 0 1,4-3 0,21-13-1948,-4-3-3617,-14 15 3448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2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3808,'-8'0'14170,"17"-5"-13471,8 2-594,-1 1 0,1 0 1,-1 1-1,30 2 0,67 14 233,13 0 83,-111-14-313,0-1 0,0-1 1,0 0-1,0-1 0,0-1 0,20-6 0,83-29 154,-81 24-46,-2 1-4187,-22 11 1753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 3552,'1'-1'218,"-1"1"-126,0-1-1,0 1 1,1-1-1,-1 1 1,0-1-1,0 1 1,1-1-1,-1 1 1,1 0-1,-1-1 1,0 1-1,1 0 0,-1-1 1,1 1-1,-1 0 1,1-1-1,5 0 4808,-2 10-2355,-6-4-2241,1 0-1,-1 0 1,0 0 0,-1 0 0,1 0 0,-1-1 0,0 1 0,0-1 0,-4 5 0,-15 21 303,6-10-416,-25 41 0,10 12 311,1-3-3177,27-64 2032,-2 2-1903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2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 2560,'-13'-3'5989,"14"6"-5885,-1 0-1,1-1 1,0 1-1,1-1 0,-1 1 1,0-1-1,1 1 1,0-1-1,-1 0 1,1 1-1,0-1 1,4 3-1,-1 1 51,59 68 1209,-55-61-1171,0 0 1,-1 1-1,-1-1 0,8 19 1,-3 1 69,-3 0 0,0 1 0,-2 0 0,-1 0 0,-2 0 0,-1 50 1,-3-62-15,-2 0 1,0 0 0,-1 0 0,-1 0 0,-13 35 0,5-26 41,-1 0 1,-2 0 0,-19 29-1,-89 123 700,39-62-465,73-103-527,5-8 27,1-1 0,-1 0 0,-1-1 0,1 0 0,-1 0 0,-1 0-1,-13 10 1,19-16-297,-5 2 86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130 123 3488,'-1'0'379,"-1"0"-1,1-1 1,0 1-1,-1 0 1,1-1 0,0 1-1,-1 0 1,1 0 0,0 0-1,-1 0 1,1 0 0,-3 1-1,-5 0 2598,6 5-2512,-1-1 0,1 0 0,-3 8 0,6-10-363,0-1-1,0 0 0,1 1 0,-1-1 1,0 0-1,1 1 0,0-1 0,-1 0 1,1 0-1,0 1 0,0-1 0,0 0 1,1 0-1,-1 0 0,0 0 0,1 0 1,-1-1-1,1 1 0,0 0 0,0-1 1,-1 1-1,1-1 0,0 0 0,0 1 1,0-1-1,1 0 0,-1 0 0,0 0 1,0-1-1,1 1 0,-1 0 1,3-1-1,5 2 139,0-1 0,0-1 0,0 1 0,-1-2 0,1 1-1,18-5 1,-4 0 22,-1-1-1,38-15 1,-51 17-233,0 0 0,0-1 0,-1-1 0,0 1 1,0-2-1,0 1 0,-1-1 0,10-11 0,-15 16-17,-1-1-1,0 0 1,0 1 0,0-1-1,-1 0 1,1 0-1,-1 0 1,1-1 0,-1 1-1,1-6 1,-1 8-18,-1-1-1,0 0 1,0 0 0,0 0 0,-1 0-1,1 0 1,0 0 0,-1 1 0,1-1-1,-1 0 1,0 0 0,1 1 0,-1-1-1,0 0 1,0 1 0,0-1 0,0 0-1,0 1 1,-1 0 0,1-1 0,-3-1-1,-1-1-35,-1 0-1,1 0 0,0 1 0,-1 0 0,0 0 1,0 1-1,0-1 0,0 1 0,0 1 0,0-1 1,-12 0-1,5 1-60,1 0 1,0 1-1,0 1 1,0 0-1,-20 4 1,6 1 76,2 1 0,-39 17 0,52-19 41,1 0-1,-1 1 0,1 0 1,0 1-1,0 0 1,1 0-1,-17 18 0,22-19 48,-1 1-1,1-1 1,0 1-1,0-1 1,1 1 0,0 0-1,1 1 1,-1-1-1,1 0 1,0 1-1,1-1 1,0 1-1,0 0 1,1-1-1,0 1 1,0 0-1,1-1 1,0 1-1,0-1 1,1 1-1,0-1 1,0 1-1,0-1 1,1 0-1,4 7 1,-2-7 32,-1-1 0,1 1 0,0-1 0,1 0 0,0 0 0,0-1 0,0 0 0,0 0 0,1 0-1,9 4 1,-6-4 43,1 0 0,0-1 0,1 0 0,-1 0 0,1-2 0,15 3 0,0-3-592,0-1 0,1-1-1,-1-1 1,0-2 0,38-8 0,-23 3-1203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4064,'-19'-5'6917,"29"11"-3952,10-2-1959,1-1-1,0-1 1,22-1-1,34 4-302,-64-4-690,0 1 1,0 1-1,0 0 0,-1 1 0,1 0 0,-1 1 0,0 0 0,20 13 0,-16-7 13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 5984,'-2'-1'419,"0"0"0,0 0 0,0 1 0,0-1 0,0 1 0,0-1 0,0 1 0,0 0 0,0 0 0,0 0 1,0 0-1,-4 1 0,-24 8 1346,13-3-1570,-1 0 201,0 0 0,1 1 0,-32 18 0,43-22-327,0 1 0,1 0 0,-1 0 0,1 0 0,0 1 0,1 0 0,-1 0 0,1 0-1,0 1 1,0-1 0,0 1 0,1 0 0,-5 13 0,5-12 16,1 0 0,1 1 0,-1-1 0,1 1 0,1 0 0,-1 0 0,1-1 0,0 1 0,2 10 0,-1-13-28,0 0-1,1-1 1,-1 1-1,1 0 1,0-1-1,0 1 1,0-1-1,1 1 1,0-1-1,-1 0 1,2 0-1,-1 0 1,0-1-1,1 1 1,6 4-1,-8-6-166,0-1 0,0 1-1,0-1 1,1 0 0,-1 0-1,0 0 1,1 0 0,-1-1-1,1 1 1,-1 0 0,1-1-1,4 0 1,16 3-887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4992,'-24'-20'2240,"16"17"-1952,3-2 288,10 10-384,-5-2-512,5 9 160,-2 5 256,12-2-32,-1 1-288,-1 1 128,0-2-2368,6 1 1344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3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1056,'1'8'13733,"-2"-2"-14928,1 2 1829,0 1 1,-1 0-1,0-1 0,0 1 0,-4 9 0,4-14-551,-1 0-1,0 1 1,0-1-1,0 0 1,0 0-1,-1-1 1,1 1-1,-1 0 0,0-1 1,0 0-1,-7 6 1,-3 1-480,-1-1 1,-1 0-1,-26 12 0,-52 12-5744,57-18 3426,5 7-1615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4640,'-5'4'4008,"-5"9"-2561,5-6-918,-10 13 429,5-8-166,-14 25 1,21-32-642,1 0 1,0 0-1,0-1 1,1 1-1,-1 0 1,1 1 0,0-1-1,0 0 1,0 8-1,4 0 297,-3-12-423,0-1 1,0 0-1,0 0 1,0 1-1,1-1 1,-1 0-1,0 0 1,0 0-1,0 1 1,0-1-1,1 0 1,-1 0-1,0 0 1,0 0-1,1 0 1,-1 1-1,0-1 1,0 0-1,1 0 1,-1 0-1,0 0 1,0 0-1,1 0 1,-1 0-1,1 0 1,1 0 101,-1-1 0,1 0-1,0 1 1,0-1 0,0 0 0,-1 0 0,1 0 0,2-2 0,6-3-65,12-8 36,27-21 1,-17 12-1149,-31 28 432,-2 9 733,1-6 4,0-5-21,0-1 1,0 0 0,1 1 0,-1-1 0,1 0 0,-1 1 0,1-1 0,0 0 0,0 0 0,0 1 0,0-1 0,0 0 0,0 0 0,1 0 0,2 2 0,-2-1 81,1 0 1,0-1-1,1 1 1,-1-1 0,0 0-1,1 0 1,-1 0-1,7 2 1,-2-2 85,0 1 1,0-2-1,0 1 0,0-1 0,1 0 1,-1-1-1,0 1 0,11-3 1,-3 0-95,0-2 0,0 0 0,-1 0 0,0-2 0,0 0 0,0 0 0,-1-1 1,0-1-1,0-1 0,20-16 0,-31 23-173,-1-1 0,0 0 0,1 1 0,-1-1 0,0 0-1,0 0 1,-1 0 0,1 0 0,-1 0 0,3-7 0,-4 9-86,1 0 1,-1 0-1,0-1 1,0 1 0,0 0-1,0 0 1,0-1-1,0 1 1,0 0-1,0 0 1,0-1-1,0 1 1,-1 0-1,1 0 1,0 0-1,-1 0 1,1-1-1,-1 1 1,1 0-1,-1 0 1,0 0-1,0 0 1,1 0-1,-1 0 1,0 0-1,0 0 1,0 1-1,0-1 1,0 0-1,-2-1 1,-2 0-1505,-1-1 0,1 1 0,-1 0 1,0 1-1,1-1 0,-1 1 0,-7-1 1,12 2 1079,-10 0-2561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 6656,'0'-3'377,"0"3"-297,0 0 1,0-1-1,0 1 0,-1 0 1,1 0-1,0-1 0,0 1 0,0 0 1,0 0-1,0-1 0,0 1 1,0 0-1,0-1 0,0 1 1,1 0-1,-1 0 0,0-1 1,0 1-1,0 0 0,0 0 0,0-1 1,0 1-1,0 0 0,1 0 1,-1-1-1,0 1 0,0 0 1,0 0-1,1 0 0,-1-1 1,0 1-1,0 0 0,0 0 0,1 0 1,-1 0-1,0 0 0,0-1 1,2 1 858,-8 9 26,-25 70 388,5 1 1,2 2-1,-20 139 0,42-207-1185,1-1-1,1 0 1,0 1 0,1-1-1,0 1 1,5 17-1,-5-27-85,0 0-1,0-1 0,0 1 1,0 0-1,1-1 0,0 1 0,0-1 1,0 1-1,0-1 0,0 0 0,1 0 1,0 0-1,5 5 0,-6-6-139,0 0-1,1-1 0,-1 0 1,1 1-1,-1-1 1,1 0-1,0 0 0,-1-1 1,1 1-1,4 0 1,-3 0-599,0-1 1,-1 0-1,1 0 1,7-2-1,8-1-1689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8128,'-14'-16'3680,"23"16"-3168,0-4 1664,9 4-1280,14-3 479,4 6-799,31-3-352,6 0-128,16 0 32,-4 4-64,-8 1-160,-9 6 32,-10-3-4671,-5 1 2559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51 3712,'-3'-30'2060,"5"16"424,-2 13-2315,0 1-1,0 0 0,0-1 0,0 1 1,0 0-1,0-1 0,0 1 0,0 0 1,1 0-1,-1-1 0,0 1 0,0 0 1,0 0-1,1-1 0,-1 1 0,0 0 1,0 0-1,1-1 0,-1 1 0,0 0 1,0 0-1,1 0 0,-1 0 0,0 0 1,1-1-1,-1 1 0,0 0 0,1 0 1,-1 1-22,0 1 0,0-1 0,0 0 1,0 1-1,0-1 0,0 0 0,-1 1 1,1-1-1,-1 0 0,1 0 1,-1 2-1,0 0 64,-1 5 74,1 1-1,0 0 1,1 1-1,0 11 1,1-10-38,-1-1 1,-3 19-1,-20 82 1076,4-15-955,5 12 277,14-100-580,0-6-29,0 0 0,-1 1 1,1-1-1,0 0 0,-1 1 0,1-1 0,-1 0 1,0 0-1,-1 4 0,1-11-4896,3-12-2584,3 6 4442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5408,'-10'-20'4981,"114"22"3837,50 4-7953,-61-2-586,-56-2-1119,62 12 0,-73-7-232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78 2720,'15'-15'1608,"-9"10"89,-1-1-1,1 0 1,7-9-1,-13 14-1612,0 1-1,1-1 1,-1 1-1,0-1 1,0 1-1,1-1 1,-1 0-1,0 1 1,0-1-1,0 1 1,0-1-1,0 1 1,0-1-1,0 0 1,0 1-1,0-1 1,0 1-1,0-1 1,0 0-1,0 1 1,0-1-1,-1 1 1,1-1-1,0 1 1,0-1-1,-1 1 1,1-1-1,0 1 1,-1-1-1,1 1 1,0-1-1,-1 1 1,1-1-1,-1 1 1,1 0-1,-1-1 1,1 1-1,-1 0 1,1-1-1,-1 1 1,1 0-1,-1 0 1,0-1-1,1 1 1,-2 0-1,-3-2 40,0 1-1,0-1 0,-10 0 1,5 1-34,0 1-1,-1 0 1,1 1-1,0 0 1,-1 0 0,1 1-1,0 1 1,-15 5 0,-9 6 351,-34 19 0,63-31-406,-8 5 1,-5 1 146,1 2 0,0 0-1,1 0 1,-18 15 0,31-22-119,-1 0 1,1 0-1,0 1 0,0-1 0,0 1 0,0 0 1,1 0-1,0 0 0,-1 0 0,1 0 0,1 0 0,-1 0 1,1 1-1,-1-1 0,1 1 0,0-1 0,1 1 1,-1 0-1,1-1 0,0 1 0,0-1 0,1 1 1,0 5-1,1-4 37,-1-1-1,1 0 1,0 0 0,1 0 0,-1 0 0,1-1-1,0 1 1,1-1 0,-1 1 0,1-1 0,-1 0 0,1 0-1,0-1 1,1 1 0,7 4 0,-1-1 107,1 0-1,-1-2 1,1 1 0,0-1 0,20 5 0,-11-6-91,0 0 0,1-2 0,-1 0 1,0-1-1,38-4 0,105-23-29,-122 19-31,11-5-1075,-36 7-2342,-1 0-3781,-11 4 3687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 4896,'-2'-6'759,"2"6"-705,0 0 1,0 0-1,0 0 0,0 0 1,0 0-1,0 0 0,0 0 1,0 0-1,0 0 0,2-1 1088,-2 1-1088,0 0 0,0 0 1,0 0-1,0 0 0,0 0 1,0 0-1,0 0 0,0 0 1,0 0-1,0 0 0,0 0 1,0-1-1,0 1 0,0 0 1,0 0-1,0 0 0,0 0 1,0 0-1,0 0 0,0 0 1,0 0-1,0 0 0,0 0 1,0 0-1,0-1 109,0 1-109,0 0 535,0 4 2360,-1 8-2196,-1 0 1,0-1 0,-1 1-1,0-1 1,-1 0-1,0 0 1,-8 13-1,3-4-387,4-1-86,5-11-666,2-15-2451,5-1 757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11 3552,'6'0'551,"0"0"-1,1 0 1,-1-1-1,0 0 1,0 0 0,0-1-1,8-2 1,-12 2 521,2 5 2112,-10-3-661,-20 1-1534,-50 11 0,58-8-765,-1 1 0,1 1 0,0 0 0,-32 17 0,37-16-39,1 1-1,0 0 1,1 0-1,-1 1 1,2 0-1,-20 22 1,24-25-91,1 1 0,0-1 0,1 1 0,-1 0 0,1 1 0,1-1 0,-1 1 0,1-1 0,1 1 0,-1 0 0,1 0 0,1 0 0,-2 15 0,3-18 3,0 0-1,0-1 1,1 1-1,0-1 1,0 1-1,0-1 1,0 0-1,1 1 1,0-1 0,0 0-1,0 0 1,0 0-1,0 0 1,7 7-1,-5-6 7,1 0-1,1-1 1,-1 0-1,1 0 1,-1 0-1,1 0 1,0-1-1,0 0 1,8 2-1,5 1 49,1-1 1,0 0-1,0-2 1,0 0-1,38-1 0,-42-3-126,0 0 1,0-1-1,0 0 0,0-1 0,0-1 0,0-1 0,17-8 0,-17 6-1549,24-15-1,-11 6-5936,-16 10 4187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4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7296,'2'2'422,"-1"0"0,0 0 0,0-1 0,0 1 1,0 0-1,0 0 0,0 0 0,0 0 0,-1 0 0,1 0 0,-1 0 1,1 0-1,-1 0 0,0 0 0,0 1 0,0-1 0,0 3 0,-1 1 132,0 0 0,0-1 0,0 0 0,-1 1 0,-4 8 0,2-7-68,0 0 0,0 0-1,-1 0 1,0-1 0,-9 8 0,7-6 18,7-8-464,-1 0 0,1 1 0,0-1 0,-1 0 0,1 0 0,0 0 0,0 0 0,-1 1 0,1-1 0,0 0 0,0 0 0,0 1 0,-1-1 0,1 0 0,0 0 0,0 1 0,0-1 1,0 0-1,0 0 0,-1 1 0,1-1 0,0 0 0,0 1 0,0-1 0,0 0 0,0 1 0,0-1 0,0 0 0,0 0 0,0 1 0,0-1 0,0 0 0,0 1 0,1-1 0,10-2 687,18-11-274,-16 6-349,0-2 0,0 0-1,13-13 1,-19 16-450,-1 0 0,9-13 0,-12 15-492,-1 0-1,1-1 1,-1 1-1,0-1 1,3-8 0,0-8-2495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0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 1728,'-1'-8'7247,"2"16"-5790,-6 113 575,-28 174 0,30-278-1939,0 7 133,-2 0 1,-12 44 0,14-56-54,-1 8 558,4-20-737,0 0 0,0 0 0,-1 1 0,1-1 0,0 0 0,0 0 0,0 0 0,0 0 0,0 1 0,0-1 0,0 0 1,0 0-1,0 0 0,0 0 0,0 1 0,-1-1 0,1 0 0,0 0 0,0 0 0,0 0 0,0 0 0,-1 1 0,1-1 0,0 0 0,0 0 0,0 0 0,0 0 0,-1 0 0,1 0 0,0 0 0,0 0 1,0 0-1,-1 0 0,1 0 0,0 0 0,0 0 0,0 0 0,0 0 0,-1 0 0,1 0 0,0 0 0,0 0 0,0 0 0,-1 0 0,1 0 0,0 0 0,0 0 0,0 0 0,0-1 0,-1 1 0,1 0 1,0 0-1,0 0 0,0 0 0,0 0 0,0-1 0,-1 1 0,1 0 0,0 0 0,0 0 0,0 0 0,0-1 0,0 1 0,0 0 0,-1-1-259,1 1 0,0-1 0,0 1 1,0-1-1,-1 0 0,1 1 0,0-1 0,0 0 0,0 1 0,0-1 0,0 1 0,0-1 0,0 0 0,0 1 1,0-1-1,1 0 0,-1 0 0,2-9-2972,-2-2 864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30 474 1888,'-25'-8'3664,"25"8"-3517,0 0 0,-1 0 0,1 0 1,0-1-1,0 1 0,-1 0 0,1 0 0,0-1 1,-1 1-1,1 0 0,0-1 0,0 1 0,0 0 1,0 0-1,-1-1 0,1 1 0,0 0 0,0-1 1,0 1-1,0-1 0,0 1 0,0 0 0,0-1 1,0 1-1,0-3 64,-1 1 0,2 0 0,-1 0-1,0 0 1,0 0 0,1 0 0,-1 0 0,1 0 0,0 0 0,-1 0 0,1 0 0,0 0 0,0 0 0,0 0 0,1 0 0,-1 0-1,0 1 1,1-1 0,1-1 0,15-20 269,-13 16-351,0 0 1,0 0-1,-1 0 0,0 0 0,0-1 0,5-13 0,-8 18-89,18-36 353,-12 26-251,9-22 1,-15 33-138,36-112 421,-32 94-162,-1 1 0,-1-1 0,2-39 0,-4 53 67,3 6 106,4 9 123,-8-9-560,13 20 632,17 35-1,-15-25-219,-4-10-317,-2 1 0,-1 1 0,-1-1 0,0 1 0,-2 1 0,0-1 0,-2 1 0,0-1 0,-2 1 0,-1 29 0,0-48-69,-1 0-1,1 0 1,-1-1-1,1 1 0,-1 0 1,0 0-1,0-1 1,-1 1-1,1 0 0,-1-1 1,0 1-1,0-1 1,-3 4-1,4-6-30,-1 0 0,1 1 0,-1-1 0,1 0 0,-1 0-1,0 0 1,1 0 0,-1 0 0,0-1 0,0 1 0,0 0 0,1-1 0,-1 0 0,0 1 0,0-1 0,0 0 0,0 0-1,0 0 1,0 0 0,0 0 0,0 0 0,0-1 0,0 1 0,1-1 0,-1 1 0,0-1 0,-2-1 0,-6-2-57,0-1 1,0 0 0,1-1 0,0 0 0,0 0-1,-11-11 1,-44-49-91,62 64 146,-1-1-34,0 0 0,0-1 0,0 1-1,1-1 1,-1 1 0,1-1 0,-1 0 0,1 0-1,1 0 1,-1 0 0,0-1 0,1 1 0,0 0 0,-1-7-1,2 10 41,0 0-1,0 1 1,0-1-1,1 0 1,-1 1-1,0-1 1,0 1-1,1-1 1,-1 1-1,0-1 0,1 1 1,-1-1-1,0 1 1,1-1-1,-1 1 1,1-1-1,-1 1 1,1-1-1,-1 1 1,1 0-1,-1-1 0,1 1 1,-1 0-1,1 0 1,0-1-1,-1 1 1,1 0-1,-1 0 1,1 0-1,0 0 1,0 0-1,24-1 2,158 7 154,-151-5-119,1-2 1,0-1-1,-1-1 1,0-2-1,54-16 1,-47 6 140,6-2 14,-25 10 11,-19 7 182,0 1-90,0 3-228,1 0 1,-1 0 0,-1 0-1,1 1 1,-1-1 0,1 0-1,-1 0 1,0 1-1,-1 4 1,0 7 40,1 16 49,2 0-1,5 34 1,-5-55-155,1 0 1,-1-1-1,1 1 0,1-1 0,0 1 1,1-1-1,0-1 0,0 1 1,12 15-1,-16-23 2,0-1 1,-1 0-1,1 0 1,0 0-1,0 0 0,0 0 1,0-1-1,0 1 1,0 0-1,0 0 0,0-1 1,1 1-1,-1 0 1,0-1-1,0 1 0,0-1 1,1 0-1,-1 1 1,0-1-1,1 0 0,-1 0 1,0 0-1,1 0 1,-1 0-1,0 0 0,1 0 1,-1 0-1,0 0 1,0-1-1,1 1 1,-1-1-1,3 0 0,-2-1 3,0 1 0,0-1 0,0 0 0,0 0 0,0 0 0,0 0 0,-1 0 0,1-1 0,-1 1 0,1 0 0,-1-1 0,0 1 0,0-1 0,0 1 0,0-4 0,1-1-20,-1 0 0,0 0 0,0 0-1,-1 0 1,0 0 0,0 0 0,-1 0 0,-2-12 0,-1 4 45,-1 0 1,-11-28 0,11 33-25,-1 1 1,0-1-1,-1 1 0,0 0 0,-1 1 1,1-1-1,-2 1 0,1 1 0,-1 0 1,-11-8-1,9 9 29,0 0-1,-14-6 1,21 8 352,8 9 386,-2-3-722,0-1 0,-1 1 0,1 0 0,0-1 0,0 1 0,-1-1 0,1 0 0,0 1 0,1-1 0,-1 0 0,0 0 0,0-1 0,0 1 0,1 0 0,-1-1 0,0 1 0,1-1 0,-1 0 0,0 0 0,1 0 0,3 0 0,9-1-6,-1 0-1,18-4 1,-25 4-84,177-49-4958,-90 22-4264,-55 20 5239,-11 7-336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08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3 226 5824,'-1'-4'422,"1"1"0,-1 0 0,1 0 1,0 0-1,0-1 0,0 1 0,0 0 0,0 0 1,0 0-1,1-1 0,0 1 0,0 0 0,0 0 1,2-5-1,-1 4-143,1 0 1,-1 0-1,1 1 0,0-1 1,0 1-1,0 0 1,1-1-1,-1 1 1,6-3-1,6-3-30,1 0 0,0 1 0,1 1 0,21-6-1,-21 7 106,41-13-136,0 2 1,2 2 0,0 3-1,72-4 1,-118 14-159,-9 1-61,-1 1-1,0-1 0,1 1 0,-1 0 1,1 1-1,6 0 0,6 0 10,-13 0-1477,-12 6-387,-34 21-5264,27-13 5243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0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17 109 3328,'-12'4'1329,"8"-3"978,10-1 713,3 0-2112,0-1 0,0-1 0,17-5 0,-1 1-92,117-31 1399,-70 17-1875,130-20 0,-200 40-239,18 0-941,-20 0 554,1 0 0,0 1-1,-1-1 1,1 1-1,0-1 1,-1 0 0,1 1-1,-1-1 1,1 1 0,-1-1-1,1 1 1,-1 0-1,1-1 1,-1 1 0,1-1-1,-1 1 1,0 0 0,1-1-1,-1 1 1,0 0 0,0 0-1,0-1 1,1 1-1,-1 1 1,3 8-1975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1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67 263 3552,'-1'-8'2770,"2"4"-431,-1 4-2295,-1-1 1,1 1-1,0 0 0,0 0 0,0-1 0,0 1 1,0 0-1,0 0 0,0 0 0,0-1 1,0 1-1,-1 0 0,1 0 0,0 0 0,0-1 1,0 1-1,-1 0 0,1 0 0,0 0 0,0 0 1,0 0-1,-1-1 0,1 1 0,0 0 1,0 0-1,0 0 0,-1 0 0,1 0 0,0 0 1,0 0-1,-1 0 0,1 0 0,0 0 1,0 0-1,-1 0 0,1 0 0,0 0 0,0 0 1,-1 0-1,1 0 0,0 0 0,0 0 1,-1 1-1,-9 2 362,-4 7-93,11-9-275,1 0 1,0 1-1,0-1 1,0 0-1,0 1 1,1-1 0,-1 1-1,0 0 1,1 0-1,-1-1 1,1 1-1,-1 0 1,1 0-1,-2 3 1,2-1 35,0-1 0,0 1 0,0 0 1,1 0-1,-1 0 0,1-1 1,0 1-1,0 0 0,0 0 0,1 0 1,-1 0-1,1-1 0,2 8 1,-3-9-30,1 0 0,0-1 0,-1 1 0,1 0 0,0 0 0,0 0 1,0-1-1,1 1 0,-1-1 0,0 1 0,0-1 0,1 1 0,-1-1 1,1 0-1,-1 1 0,1-1 0,0 0 0,-1 0 0,1 0 0,0 0 1,0-1-1,0 1 0,0 0 0,0-1 0,0 0 0,0 1 0,3-1 1,-2 0 41,-1 0-1,1-1 1,0 0 0,-1 1 0,1-1 0,0 0 0,-1 0 0,1 0 0,-1-1 0,1 1 0,-1-1 0,0 1 0,0-1 0,0 0 0,2-2 0,0 1 21,-1 0 1,0-1 0,0 0 0,0 0-1,-1 0 1,1 0 0,2-7 0,-4 7-101,0-1 1,-1 1-1,1 0 1,-1 0-1,0 0 1,-1-1 0,1 1-1,-1 0 1,0 0-1,0 0 1,0 0-1,0 0 1,-1 0-1,1 0 1,-1 0-1,0 1 1,0-1-1,-1 0 1,-4-5-1,4 7-91,0 0 0,0 0-1,0 0 1,0 0-1,0 1 1,0-1-1,0 1 1,-1-1-1,1 1 1,-1 0 0,1 1-1,-1-1 1,1 1-1,-1-1 1,1 1-1,-7 0 1,9 0 67,-8 1-147,12 0 162,8 2-38,-6-1 88,1-1 0,-1 0 0,0 0-1,1 0 1,-1-1 0,0 0 0,1 0 0,-1 0-1,7-2 1,7-2 125,23-7 0,-14 4-34,28-8 135,56-23-1,-86 28-135,0-2 0,-1-1-1,-1-1 1,30-22 0,-34 21-88,-11 10-206,-9 5 152,0 0 0,0 0-1,0 0 1,0 0 0,0 0-1,0 0 1,0 0 0,0 0-1,0 1 1,0-1 0,0 0-1,0 0 1,0 0 0,0 0-1,0 0 1,0 0 0,0 0 0,0 0-1,0 0 1,0 0 0,0 0-1,0 0 1,0 0 0,0 0-1,0 0 1,0 0 0,0 0-1,0 0 1,0 0 0,0 0 0,0 0-1,1 1 1,-1-1 0,0 0-1,0 0 1,0 0 0,0 0-1,0 0 1,0 0 0,0 0-1,0 0 1,0 0 0,0 0 0,0 0-1,0 0 1,0 0 0,0 0-1,0 0 1,0 0 0,1 0-1,-1 0 1,0 0 0,0-1-1,0 1 1,0 0 0,0 0 0,0 0-1,0 0 1,0 0 0,0 0-1,0 0 1,0 0 0,0 0-1,0 0 1,0 0 0,0 0-1,-11 40-207,8-27 200,-1 0-1,-7 17 1,8-23 26,-5 10 40,-10 32 1,17-44-45,-1-1 0,1 1 1,0-1-1,1 1 0,-1 0 0,1-1 1,0 1-1,0 0 0,1-1 0,-1 1 1,1 0-1,3 8 0,-4-12 17,0 0 0,1 0 1,-1 0-1,1 0 0,0 0 0,-1 0 0,1 0 0,0 0 0,0 0 0,0 0 1,-1-1-1,1 1 0,0 0 0,0 0 0,0-1 0,0 1 0,0-1 0,0 1 0,0-1 1,2 1-1,-1-1 26,0 1 1,0-1 0,1 0-1,-1 0 1,0 0 0,1 0-1,-1-1 1,0 1-1,4-2 1,4-1 108,-1-1 0,1 0 0,13-9 1,-20 11-151,11-7 19,0-1 0,-1-1 0,-1 0 0,0-1 0,0 0 0,-1 0 0,-1-1 0,0-1 0,-1 0 0,8-16 0,-7 15-306,-7 13-360,-3 11 187,-2 2 315,0 2 66,0 1-1,0 0 1,1 0 0,2 24-1,1-11 186,-2-20-92,0 1-1,1-1 1,0 0-1,2 9 1,-2-14-1,0 0 1,-1 0-1,1 0 1,0 0 0,0 0-1,1-1 1,-1 1 0,0 0-1,1 0 1,-1-1-1,1 1 1,-1-1 0,1 1-1,0-1 1,0 0 0,0 1-1,-1-1 1,4 1-1,-3-2 14,0 1 0,0-1 0,0 0 0,1 0 0,-1 0 0,0 0 0,0 0 0,1 0 0,-1 0-1,0-1 1,0 1 0,0-1 0,0 0 0,1 1 0,-1-1 0,0 0 0,0 0 0,-1-1 0,5-1-1,4-5 113,0 1-1,10-10 1,-20 16-146,23-20 17,-2 0 0,33-43 0,-53 63-15,36-55 47,-33 49-44,0-1 0,0 1 0,-1-1 0,0 1-1,-1-1 1,2-10 0,-3 16-29,-1 0 0,1-1 0,-1 1-1,1-1 1,0 1 0,1-4 0,-1 5-1,-1 0 0,1 1 0,-1-1 0,1 1-1,0-1 1,-1 1 0,1-1 0,-1 1 0,1-1 0,0 1 0,0 0-1,-1-1 1,1 1 0,0 0 0,-1 0 0,1 0 0,0-1 0,0 1-1,4 0-4,0-1 0,0 1 0,-1 0 0,1 0 0,0 1 0,0-1 0,-1 1 0,1 0 1,0 1-1,-1-1 0,7 3 0,4 4-58,27 16 0,-35-19-16,0 0 88,-1 0 0,0 0 0,-1 1 0,1-1 1,-1 1-1,0 1 0,-1-1 0,1 1 0,-1 0 0,-1 0 0,1 0 0,-1 0 0,0 0 0,-1 1 1,0-1-1,0 1 0,0 0 0,-1 0 0,-1 0 0,1 12 0,-1-16 8,0 0 0,1-1 0,-1 1 1,1-1-1,0 1 0,0-1 0,0 0 0,4 7 0,-5-9 25,1 0 0,-1 0 0,1 1 0,0-1 0,0 0-1,0 0 1,-1 0 0,1 0 0,0-1 0,0 1 0,0 0 0,0 0 0,0 0 0,1-1-1,-1 1 1,0 0 0,0-1 0,0 0 0,1 1 0,-1-1 0,0 1 0,0-1 0,1 0 0,-1 0-1,0 0 1,1 0 0,1 0 0,5-2 65,0 0 1,0 0-1,0-1 0,0 0 0,0 0 0,0-1 1,-1 0-1,0 0 0,8-6 0,6-7-22,30-31-1,-45 41-66,1-1-1,-1 0 0,-1 0 0,7-13 1,9-12-289,-22 48-27,1-1 1,3 17-1,0-3 147,-1-13 148,5 26 1,4-17 163,-10-22-122,0-1-1,-1 1 0,1-1 1,0 1-1,0-1 1,1 0-1,-1 0 1,0 1-1,0-1 0,1 0 1,-1 0-1,3 1 1,0-1 62,0 0-1,0 0 1,0 0 0,0-1 0,1 0 0,-1 0 0,0 0 0,0 0-1,1-1 1,-1 1 0,0-1 0,6-2 0,6-3 43,28-13-1,-21 8-147,-8 4 77,0 0 0,0 0 0,-1-1 0,0-1 0,-1 0 0,0-1 0,0-1 0,15-16 0,-19 17-20,0-1 0,-1-1 0,10-18 0,-14 24-52,-1-1 0,0 1 0,-1-1 0,1 0-1,-1 0 1,-1 0 0,1 0 0,0-13 0,-2 19 2,0 0 0,0 1 1,1-1-1,-1 1 0,0-1 0,0 1 1,0-1-1,0 1 0,-1-1 0,1 1 0,0-1 1,0 1-1,0-1 0,0 1 0,-1-1 0,1 1 1,0-1-1,0 1 0,-1-1 0,1 1 1,0-1-1,-1 1 0,1 0 0,0-1 0,-1 1 1,1-1-1,-1 1 0,1 0 0,-1 0 0,0-1 1,0 1-14,0 0 1,0 0 0,0 0 0,0 0-1,0 1 1,0-1 0,0 0 0,0 0 0,0 1-1,0-1 1,0 1 0,1-1 0,-1 1-1,-1 0 1,-5 4-130,1 0 0,-10 11 0,5-4 119,1 0 0,1 1 0,0 0 0,1 1 0,1-1 0,0 1 0,0 1 0,-7 26-1,14-39 60,0 1-1,-1-1 0,1 1 0,0 0 1,0-1-1,1 1 0,-1 0 0,1-1 1,-1 1-1,1-1 0,0 1 0,0-1 0,0 1 1,0-1-1,0 0 0,1 1 0,-1-1 1,1 0-1,-1 0 0,1 0 0,0 0 1,0 0-1,0-1 0,0 1 0,0 0 0,0-1 1,0 0-1,0 1 0,1-1 0,-1 0 1,1 0-1,4 1 0,5 0 54,0 0-1,0 0 0,0-1 1,0-1-1,0 0 1,0-1-1,0 0 1,0-1-1,0-1 1,0 1-1,15-7 0,9-6-101,0-1 0,38-24 0,-12 6 63,-60 32-64,1 1-1,0 0 1,0-1-1,1 1 1,-1 0-1,0 1 1,0-1-1,0 1 1,5-1-1,-6 1 17,-1 0 0,0 0 0,0 0-1,0 1 1,0-1 0,1 0 0,-1 1 0,0-1-1,0 1 1,0-1 0,0 1 0,0 0 0,0-1-1,0 1 1,0 0 0,-1 0 0,1-1 0,0 1 0,0 0-1,-1 0 1,1 0 0,0 0 0,-1 0 0,1 0-1,-1 0 1,1 0 0,-1 0 0,0 1 0,1 0-1,6 33 170,-7-31-133,1 1 1,-1-1-1,1 1 0,0-1 1,0 1-1,1-1 0,-1 0 1,1 1-1,0-1 0,0 0 1,1 0-1,-1 0 0,1-1 1,-1 1-1,7 5 0,-3-4 53,0 0-1,0 0 0,1 0 0,-1-1 0,1 0 1,0 0-1,1-1 0,-1 1 0,1-2 1,-1 1-1,11 1 0,-3-1 16,0 0-1,0-1 1,0-1-1,17-1 1,-23-1-698,-1 0 0,0 0 0,1-1 0,-1 0 0,11-4 0,0-2-1162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1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97 5568,'-45'-40'2528,"26"24"-2208,16 9 608,3 2-576,0-7-160,3 9-96,7-5-448,4 3 192,7 5-3616,8 5 2080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1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270 715 2496,'1'0'160,"0"-1"1,0 1-1,0-1 1,0 1-1,1-1 1,-1 1-1,0-1 1,0 0-1,0 1 1,0-1-1,0 0 1,0 0-1,-1 0 1,1 0-1,0 0 1,0 0-1,-1 0 1,1 0-1,0 0 1,-1 0-1,1 0 1,-1-1-1,0 1 1,1 0-1,-1 0 1,0-1-1,0 1 1,1 0-1,-1 0 1,0-1-1,0 1 1,-1 0-1,1 0 1,0-1-1,0 1 1,0 0-1,-1 0 1,1 0-1,-1-1 1,1 1-1,-1 0 1,-1-2-1,-1-2-54,0 1 0,-1-1 0,0 1 0,0 0 0,0 0 0,0 0 0,-1 1 0,0-1 0,1 1 0,-1 0 0,0 1 0,0-1 0,-1 1 0,1 0 0,-1 0 0,1 1 0,-1-1 0,1 1 0,-1 0 0,0 1 0,1-1 0,-1 1 0,-7 1 0,0 1-101,0 0 0,1 1 0,-1 0 0,-15 6 0,21-6-11,0 1 0,1-1 0,-1 1-1,1 0 1,0 0 0,1 1-1,-1 0 1,1 0 0,-6 7 0,9-10 6,1 0 0,-1 0 0,0 0 0,1 0 0,0 1 0,-1-1 0,1 1 0,0-1 0,0 1 0,1-1 0,-1 1 0,0-1 0,1 1 0,-1 0 0,1-1 0,0 1 0,0 0 0,0-1 0,1 1 0,0 4 0,0-2 10,1-1 1,0 0 0,0 0-1,0 0 1,0 0 0,1 0-1,-1 0 1,1-1 0,0 1-1,0-1 1,6 5 0,-1-1 118,-2-2 0,0 1-1,0-1 1,1 0-1,0 0 1,0-1-1,0 0 0,10 4 1,-5-4 61,0 0 0,0-1-1,0-1 1,0 0 0,1-1 0,23 0 0,-27-1-102,1-1 0,-1 0 1,0-1-1,0 0 1,0-1-1,0 0 1,0 0-1,0-1 1,15-8-1,76-55 328,-68 40-480,-30 26 34,-1-1 1,1 0-1,0 0 0,0 0 0,-1 0 1,1 0-1,-1 0 0,0 0 1,0 0-1,1 0 0,-1-1 1,-1 1-1,2-3 0,-2 7-62,-1 0-1,1 0 1,-1 0-1,1 0 1,-1 0-1,0 0 1,0 0-1,-1 2 0,1-2 77,-1 1 0,1-1 0,0 1-1,0 0 1,0-1 0,1 1 0,-1 3-1,1-5 13,0 1 0,0-1-1,0 0 1,0 1-1,1-1 1,-1 0-1,0 1 1,1-1 0,-1 0-1,1 0 1,-1 1-1,1-1 1,0 0-1,0 0 1,-1 0-1,1 0 1,0 0 0,0 0-1,0 0 1,2 1-1,3 2 32,0 1 0,1-1 0,-1-1 0,1 1 0,0-1 0,0 0 0,0-1 0,10 3 0,62 8 373,-72-12-301,7 1 46,0-1 0,0-1 1,0 0-1,0-1 1,0 0-1,0-1 1,-1-1-1,1 0 1,-1-1-1,16-6 0,-27 9-126,0 0 0,0-1 0,0 1-1,-1 0 1,1-1 0,0 1 0,0-1-1,-1 1 1,1-1 0,-1 0 0,1 0-1,-1 1 1,0-1 0,2-4 0,-2 5-17,-1 0-1,0 0 1,0 0 0,0 1 0,1-1 0,-1 0 0,0 0 0,0 0 0,0 0 0,0 0 0,0 0 0,-1 1-1,1-1 1,0 0 0,0 0 0,0 0 0,-1-1 0,0 1-10,0 0 0,0 0-1,0-1 1,0 1 0,0 0 0,0 1-1,0-1 1,0 0 0,0 0 0,0 0-1,-1 1 1,1-1 0,0 0 0,-3 0-1,-3-1 5,0 0 0,1 0 0,-1 1 0,-1 0 0,1 0 0,-10 0 0,-45 7-197,26-1 137,-7 2 72,-47 13 0,81-18 148,12-3 254,19-5 5,46-10-420,-7 0-91,55-12 167,54-10-238,-168 38 168,0 0-1,0 0 1,-1 0 0,1 0-1,0 0 1,0 0 0,-1 0-1,1 1 1,0-1 0,0 1-1,-1-1 1,1 1-1,0-1 1,-1 1 0,1 0-1,-1 0 1,1 0 0,-1 0-1,1 0 1,-1 0 0,0 1-1,0-1 1,1 0-1,-1 1 1,0-1 0,0 0-1,0 1 1,0 0 0,-1-1-1,1 1 1,0-1 0,-1 1-1,1 0 1,0 2-1,0 3 42,1-1-1,-2 0 1,1 1-1,0-1 0,-1 0 1,0 1-1,-1-1 0,-1 8 1,1-10 40,0 0 0,0 0 1,0 0-1,-1-1 0,1 1 0,-5 6 1,60-48 1591,-38 26-1746,0 1-1,1 0 0,0 1 0,0 1 0,1 0 0,0 2 0,1 0 0,21-5 0,-37 11 55,-1 1-1,1 0 0,0-1 1,-1 1-1,1 0 0,-1 0 0,1 1 1,-1-1-1,1 1 0,-1-1 1,1 1-1,-1 0 0,1-1 0,2 3 1,-4-2 15,0 0-1,1-1 1,-1 1 0,0 0 0,-1 0 0,1 0 0,0 0 0,0 0 0,0 0 0,0 0-1,-1 0 1,1 0 0,-1 1 0,1-1 0,-1 0 0,1 0 0,-1 1 0,1-1-1,-1 0 1,0 0 0,0 1 0,0-1 0,0 0 0,0 1 0,0-1 0,0 0 0,-1 3-1,-9 57 330,10-60-315,0-1 0,0 0 0,0 0 1,0 1-1,0-1 0,0 0 0,0 0 0,0 1 1,0-1-1,0 0 0,0 0 0,0 1 0,0-1 1,0 0-1,0 0 0,0 1 0,0-1 0,0 0 0,0 0 1,0 1-1,1-1 0,-1 0 0,0 0 0,0 1 1,0-1-1,0 0 0,1 0 0,-1 0 0,0 0 1,0 1-1,0-1 0,1 0 0,-1 0 0,0 0 1,0 0-1,1 0 0,-1 0 0,0 1 0,1-1 1,15 0 368,20-9 13,-11-2-223,38-23-1,-43 22-270,0 2 1,1 0-1,29-10 0,-48 19 78,-1 1 0,1-1 0,-1 1 0,1 0 1,-1-1-1,1 1 0,0 0 0,-1 0 0,1 0 0,-1 0 0,1 0 0,-1 1 0,1-1 1,-1 0-1,1 1 0,-1-1 0,1 1 0,-1 0 0,1-1 0,-1 1 0,0 0 0,1 0 0,-1 0 1,0 0-1,0 0 0,1 0 0,-1 0 0,0 0 0,0 0 0,-1 1 0,1-1 0,1 2 0,1 5-32,0-1 0,0 0 0,-1 1 0,0-1 0,1 11 0,0-3 160,-3-14-81,0 0 0,0 0 0,0 0 0,1 0 1,-1 0-1,0 0 0,1 0 0,-1 0 0,1-1 0,-1 1 1,1 0-1,-1 0 0,1 0 0,-1 0 0,1-1 0,0 1 1,0 0-1,-1-1 0,1 1 0,0 0 0,0-1 0,0 1 1,1 0-1,0-1 11,-1 0 1,1 0 0,-1 0-1,1 0 1,-1 0 0,0 0-1,1 0 1,-1-1-1,1 1 1,-1 0 0,0-1-1,1 1 1,-1-1 0,3-1-1,5-4 115,0 0 0,-1-1-1,14-12 1,-14 11-167,10-8 52,35-28-188,-48 40 95,1 1 0,0-1 0,0 1 0,0 0 0,1 0 0,-1 0 0,10-1 0,-15 3 41,1 1-1,-1-1 0,1 1 0,-1 0 0,1-1 1,-1 1-1,1 0 0,-1 0 0,1 0 0,0 0 1,-1 0-1,1 1 0,-1-1 0,1 0 0,-1 1 1,1-1-1,-1 1 0,0 0 0,1-1 0,-1 1 1,1 0-1,-1 0 0,0 0 0,0 0 0,0 0 1,0 0-1,1 0 0,-1 0 0,-1 0 0,1 1 1,0-1-1,0 0 0,0 1 0,-1-1 0,2 2 1,-1 4-17,1-1 1,-1 0-1,-1 1 1,1-1 0,-1 1-1,-1 12 1,-3 21-4,-13 62 0,5-37 25,-12 72 81,-37 200 49,31-175 842,29-158-261,0-7-250,1-17-80,3-29-243,32-185 12,-23 164-138,30-99 0,-24 118 0,3 0 0,34-59 0,90-107-362,-119 181 212,-8 10 48,2 1-1,1 1 0,27-24 1,-45 44 70,1 1 1,0 1 0,-1-1 0,1 0 0,0 1-1,0 0 1,1 0 0,-1 0 0,7-1 0,-9 2 15,-1 1 0,1 0 0,0 0 1,-1 0-1,1 0 0,-1 0 0,1 0 1,0 0-1,-1 1 0,1-1 0,-1 0 1,1 1-1,-1-1 0,1 1 1,-1 0-1,1 0 0,-1-1 0,0 1 1,1 0-1,-1 0 0,0 0 0,0 0 1,1 1-1,-1-1 0,0 0 0,0 0 1,0 1-1,-1-1 0,1 0 0,1 3 1,4 9-11,-1-1 1,-1 1-1,0 0 1,0 0 0,-1 1-1,-1-1 1,-1 1-1,1-1 1,-2 1 0,0 0-1,-1-1 1,0 1-1,-1-1 1,0 1 0,-2-1-1,-8 25 1,6-24 80,0 0 1,-14 19 0,16-27-34,0-1 0,-1 1 1,1-1-1,-1-1 0,0 1 1,-1-1-1,1 0 0,-7 4 1,2-2 106,0-1-1,0 0 1,-20 6 0,25-10-58,-1 1-1,1-1 1,-1 0 0,0-1 0,0 1-1,0-1 1,1 0 0,-13-2 0,12 1-9,-20-5 142,26 6-204,0 0-1,-1-1 0,1 1 1,0 0-1,0 0 1,-1 0-1,1 0 0,0 0 1,0-1-1,-1 1 0,1 0 1,0 0-1,0 0 0,0-1 1,0 1-1,-1 0 0,1 0 1,0 0-1,0-1 0,0 1 1,0 0-1,0 0 0,0-1 1,0 1-1,-1 0 0,1 0 1,0-1-1,0 1 0,1-1-11,-1 0 0,1 0 0,-1 1 0,0-1 0,1 1 0,-1-1-1,1 0 1,0 1 0,-1-1 0,1 1 0,-1-1 0,1 1-1,0 0 1,-1-1 0,2 0 0,21-9-90,1 0 1,43-11-1,-42 13 92,66-18-68,59-19 7,-133 39 31,0 0 0,0 1 0,1 1 0,-1 1 0,20-1 0,-36 4 29,-1 0 1,0 0-1,0 1 0,1-1 1,-1 0-1,0 1 0,0-1 1,0 0-1,0 1 0,0-1 1,1 0-1,-1 1 0,0-1 1,0 0-1,0 1 1,0-1-1,0 1 0,0-1 1,0 0-1,0 1 0,0-1 1,0 0-1,0 1 0,-1-1 1,1 0-1,0 1 0,-3 12-69,-11 11 54,11-19 7,0 0 0,0 1 0,0-1 0,0 1-1,-1 7 1,3-12 24,1 1 0,0 0 0,-1-1 0,1 1-1,0 0 1,0-1 0,0 1 0,1 0-1,-1-1 1,0 1 0,1 0 0,-1-1-1,1 1 1,-1-1 0,1 1 0,0-1 0,-1 1-1,1-1 1,0 1 0,0-1 0,0 0-1,0 1 1,0-1 0,2 1 0,1 1 19,-1-1 1,1 0 0,0 1 0,-1-2-1,1 1 1,0 0 0,0-1 0,1 0-1,-1 0 1,0 0 0,0 0 0,0-1-1,1 1 1,-1-1 0,0 0 0,0-1-1,7 0 1,-1-1 70,0 0-1,1 0 1,-1-1 0,0 0-1,18-10 1,-25 12-78,0-1 0,-1 0-1,1 0 1,-1 0 0,1 0 0,-1 0-1,0 0 1,1-1 0,-1 1 0,-1-1-1,1 0 1,0 1 0,2-6 0,-3 6-16,-1 0 0,1 0 0,-1 0 0,1 1 0,-1-1 0,0 0 0,0 0 0,0 0 0,0 0 0,0 0 0,0 0 0,0 0 0,-1 0 0,1 0 0,-1 0 0,1 1 0,-1-1 0,0 0 0,0 0 0,0 0 0,0 1 0,0-1 0,0 1 0,0-1 0,-2-1 0,-1-1-27,0 1 0,0 0-1,0 0 1,0 1-1,0-1 1,-1 1 0,1 0-1,-1 0 1,1 0 0,-1 1-1,0 0 1,0-1-1,0 2 1,1-1 0,-1 1-1,-8-1 1,-7 2-45,0 1-1,-33 6 1,52-8 72,-8 1 39,18-2-72,27-8-51,140-42 137,-140 44-105,0 1 0,0 1 1,39 0-1,-70 5 35,-1 0 1,1 1-1,0-1 1,0 1-1,-1 0 1,1 0-1,-1 1 1,1-1-1,-1 1 0,7 3 1,-8-3-8,-1 0-1,1 0 1,-1 0 0,0 0 0,0 0 0,0 0 0,0 1-1,0-1 1,0 1 0,0-1 0,-1 1 0,1 0-1,-1-1 1,0 1 0,0 0 0,1 6 0,-1-3 28,0 0 0,0 1 1,0-1-1,-1 0 0,0 1 1,-1-1-1,1 1 0,-1-1 1,-1 0-1,1 0 0,-1 0 1,0 1-1,0-2 0,-1 1 1,-4 8-1,1-1 449,7-12-248,1-3-19,15-22 322,-6 9-462,-6 9-40,57-66-39,-53 62-63,0 2 1,1 0-1,0 0 1,0 0-1,18-8 1,-25 14 51,1 1 1,0-1 0,0 1 0,-1 0 0,7-1-1,-9 2 31,0 0-1,0-1 0,0 1 0,1 0 1,-1 0-1,0 0 0,0 1 0,0-1 0,1 0 1,-1 0-1,0 1 0,0-1 0,0 0 0,0 1 1,0-1-1,1 1 0,-1 0 0,0-1 1,0 1-1,0 0 0,0-1 0,-1 1 0,2 1 1,0 1-7,0 0 0,0-1 0,-1 1 0,1 0 0,-1 0 0,0 1 0,0-1 0,0 0 0,0 0 0,0 0 0,-1 1 0,0-1 0,1 0 0,-1 1 0,0-1 0,-2 7 0,0 0-1,-1 1 1,0-1 0,-9 19 0,-6 17 94,17-42-57,0 1 1,0-1-1,0 1 0,1-1 1,-1 1-1,1-1 0,0 1 0,1 5 1,-1-9-10,1 0 1,-1 1-1,1-1 1,-1 0 0,1 0-1,-1 0 1,1 0-1,0 0 1,-1 0 0,1 0-1,0 0 1,0 0-1,0 0 1,0-1 0,0 1-1,0 0 1,0 0-1,0-1 1,0 1 0,0-1-1,0 1 1,2 0-1,30 6 22,-24-5-10,1-1 19,0-1 0,1 1 0,-1-1 0,18-3 0,43-11 277,-54 10-248,7-1 12,0-1 0,-1-1 0,34-15 0,-50 19-61,0-1-1,0 0 0,0-1 0,0 1 1,-1-1-1,0-1 0,0 1 1,0-1-1,-1 0 0,1 0 0,-1-1 1,-1 1-1,0-1 0,5-9 1,-6 9-44,-1 1 1,0-1 0,-1 0 0,1 0-1,-1 0 1,0 1 0,-1-1-1,0 0 1,0 0 0,-2-12 0,2 18 6,0 0 0,0 0 1,0 0-1,-1 0 1,1 0-1,0 1 1,0-1-1,-1 0 0,1 0 1,0 0-1,-1 1 1,1-1-1,-1 0 0,1 0 1,-1 1-1,0-1 1,1 1-1,-1-1 1,0 0-1,1 1 0,-1-1 1,0 1-1,1-1 1,-2 0-1,0 1-3,1 0 0,0 0 1,-1 0-1,1 0 0,0 0 0,-1 0 1,1 0-1,0 1 0,0-1 0,-1 0 0,1 1 1,0-1-1,0 1 0,-2 0 0,-4 3-38,1 0 0,1 0 0,-1 0-1,-9 9 1,2 0-7,-1 1 28,0 0 0,1 0 0,1 1-1,-16 25 1,27-38 45,0 0-1,0 0 0,0 0 0,0 0 1,0 0-1,0 0 0,1 0 1,-1 1-1,1-1 0,-1 0 0,1 0 1,0 1-1,0-1 0,0 0 0,0 0 1,1 1-1,-1-1 0,1 0 1,-1 0-1,1 0 0,0 0 0,0 1 1,0-1-1,0 0 0,0 0 0,0-1 1,0 1-1,1 0 0,-1 0 1,1 0-1,-1-1 0,1 1 0,0-1 1,-1 0-1,1 1 0,0-1 0,0 0 1,2 1-1,2 1 33,0 0-1,0-1 1,0 0 0,0 0 0,0 0-1,1-1 1,-1 0 0,0 0-1,1 0 1,-1-1 0,1 0 0,9-1-1,-4-1 9,1-1 0,-1 0 0,0-1 0,0-1 0,0 1 0,0-2 0,11-6 0,45-34 143,38-20-312,-105 65 106,28-12-193,-28 13 184,1-1 0,-1 1-1,0-1 1,0 1-1,1 0 1,-1 0-1,0-1 1,1 1-1,-1 0 1,0 0-1,1 0 1,-1 0-1,0 1 1,1-1-1,-1 0 1,0 1 0,1-1-1,-1 0 1,0 1-1,2 0 1,-3 0 7,1 0 1,0 0 0,-1 0 0,1 0 0,-1 0-1,0 0 1,1 0 0,-1 0 0,0 0 0,1 0-1,-1 0 1,0 1 0,0-1 0,0 0 0,0 0-1,0 0 1,0 0 0,0 0 0,-1 0 0,1 0-1,0 0 1,-1 0 0,1 0 0,0 0 0,-1 0-1,0 2 1,-19 31 83,15-26-16,-14 16-50,15-20 12,1 1 0,-1-1 0,1 1 0,0 0 1,-4 8-1,8-10 608,6-4-356,9-4-153,-14 4-22,66-22 36,77-38 0,-67 26-181,-72 33-6,-1 0-1,1 0 1,-1 0-1,1 1 1,8-1-1,-12 1 40,-1 1-1,0 0 1,1 0-1,-1 0 1,0 0-1,1 0 1,-1 1-1,0-1 1,0 0-1,1 1 1,-1-1-1,0 0 1,0 1-1,0 0 1,1-1-1,-1 1 1,0 0-1,0-1 1,0 1-1,0 0 1,0 0-1,0 0 1,0 0-1,-1 0 0,1 0 1,0 0-1,0 0 1,-1 0-1,1 0 1,0 2-1,1 6-51,0 0 0,2 17 0,-4-18 123,1 0 0,0 0 0,1-1 0,-1 1 0,2-1 0,4 12 0,-7-18-24,1 1 0,0-1-1,0 1 1,0-1-1,0 0 1,1 1 0,-1-1-1,0 0 1,1 0-1,-1 0 1,0 0 0,1 0-1,-1-1 1,3 2-1,-1-1 11,-1-1-1,1 1 1,-1-1-1,1 1 1,-1-1-1,1 0 1,-1 0-1,1-1 1,0 1-1,-1 0 1,1-1-1,2 0 1,0-1-6,1 0 0,-1 0 0,0-1-1,0 0 1,0 0 0,9-6 0,25-26 20,6-13 103,59-84 1,-100 128-149,12-17 6,165-216-47,-150 199 1,-2-1 0,-2-2 0,43-83 0,-68 121-32,-1 0-1,1-1 0,-1 1 1,0-1-1,0 1 0,-1-1 1,1-6-1,-1 9 62,0 1 1,1 0-1,-1 0 1,0 0-1,0-1 1,0 1-1,0 0 0,-1 0 1,1 0-1,0 0 1,0-1-1,0 1 0,0 0 1,0 0-1,0 0 1,0-1-1,0 1 1,0 0-1,0 0 0,0 0 1,-1 0-1,1 0 1,0-1-1,0 1 0,0 0 1,0 0-1,0 0 1,-1 0-1,1 0 1,0 0-1,0 0 0,0 0 1,0-1-1,-1 1 1,1 0-1,0 0 0,0 0 1,0 0-1,0 0 1,-1 0-1,1 0 1,0 0-1,0 0 0,0 0 1,-1 0-1,1 0 1,0 0-1,0 0 0,0 1 1,0-1-1,-1 0 1,1 0-1,0 0 1,0 0-1,0 0 0,0 0 1,-1 0-1,1 0 1,0 1-1,0-1 1,0 0-1,0 0 0,0 0 1,0 0-1,-1 1 1,1-1-1,0 0 0,0 0 1,0 0-1,-14 14-80,12-11 54,-18 18-36,8-8 35,0 0 0,1 0-1,0 1 1,-15 26 0,15-16 29,1 0 0,1 1 1,1 0-1,-8 48 0,10-33 59,2-1 0,2 64 0,3-88-17,0 1-1,1 0 1,0 0-1,1-1 1,1 0-1,1 1 1,6 14-1,-8-24 14,-1-1 0,1 0-1,0 1 1,1-1 0,-1-1 0,1 1-1,0 0 1,0-1 0,0 0 0,0 0 0,1 0-1,0 0 1,0-1 0,0 0 0,0 0-1,0 0 1,1-1 0,-1 0 0,1 0-1,-1 0 1,10 1 0,-8-2-75,0 0 0,0-1 0,0 0 0,0 0-1,0-1 1,9-1 0,-9 0-574,1 0 1,-1-1-1,0 1 0,0-1 0,9-5 0,-8 2-816,0 1-1,0-1 0,0-1 0,0 0 0,-1 0 0,0 0 0,-1-1 0,11-16 0,2-4-2082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1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8544,'-1'-1'102,"1"1"1,0 0-1,0-1 0,0 1 1,0-1-1,-1 1 1,1 0-1,0-1 1,0 1-1,0-1 0,0 1 1,0 0-1,0-1 1,0 1-1,0-1 1,0 1-1,0-1 0,0 1 1,0 0-1,1-1 1,-1 1-1,0-1 1,0 1-1,0 0 0,1-1 1,-1 1-1,0 0 1,0-1-1,1 1 1,-1 0-1,0-1 0,0 1 1,1 0-1,-1 0 1,1-1-1,-1 1 0,0 0 1,1 0-1,-1 0 1,0-1-1,1 1 1,-1 0-1,1 0 0,-1 0 1,1 0-1,25-5 1619,296-1 3201,-279 7-4673,219 8 393,-256-9-757,2 1-98,1-1-1,-1 1 1,10 3 0,-16-4 6,-1 0 0,0 1-1,0-1 1,0 0 0,0 1 0,0-1 0,0 0 0,0 1 0,-1-1-1,1 1 1,0 0 0,0-1 0,0 1 0,0 0 0,-1-1 0,1 1 0,0 0-1,0 0 1,-1 0 0,1-1 0,-1 1 0,1 0 0,-1 0 0,1 0-1,-1 0 1,0 0 0,1 0 0,-1 0 0,0 0 0,0 0 0,0 0 0,0 0-1,0 2 1,-4 17-2811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0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13 2144,'0'0'69,"0"-1"0,0 1 0,0-1 0,0 1 0,0-1 0,0 1 0,0-1-1,0 1 1,1-1 0,-1 1 0,0 0 0,0-1 0,0 1 0,0-1 0,1 1 0,-1-1 0,0 1 0,0 0 0,1-1 0,-1 1 0,0 0 0,1-1 0,-1 1 0,0 0 0,1-1-1,-1 1 1,1 0 0,12-1 2998,-6 1-1472,-6 0-1515,-1 0 0,0 1 0,1-1 1,-1 0-1,0 0 0,1 0 0,-1 0 1,0 0-1,0 0 0,1 1 0,-1-1 1,0 0-1,0 0 0,1 0 0,-1 0 1,0 1-1,0-1 0,0 0 0,0 0 1,1 1-1,-1-1 0,0 0 0,0 1 1,0-1-1,0 0 0,0 0 0,0 1 1,1-1-1,-1 0 0,0 1 0,0-1 1,0 0-1,0 1 0,0-1 0,0 0 1,0 0-1,0 1 0,-1 0 0,-2 15-172,2-10 473,-5 23 19,-16 46 0,1-7-250,10-24-13,2-12 151,-7 51 1,16-79-245,-1-1-1,1 1 1,0 0 0,0 0-1,0-1 1,1 1-1,-1 0 1,1 0 0,0-1-1,0 1 1,0-1-1,1 1 1,-1-1 0,5 7-1,-4-7 54,1 0-1,0 0 1,-1-1-1,1 1 1,1 0-1,-1-1 1,0 0-1,1 0 1,-1 0-1,1 0 1,0-1-1,-1 1 1,5 0 0,-1 0-25,-1-1 0,0 0 0,0-1 0,1 1 0,-1-1 0,0-1 0,1 1 1,-1-1-1,0 0 0,0 0 0,1-1 0,-1 0 0,0 0 0,-1-1 0,1 1 1,0-1-1,-1 0 0,1-1 0,-1 1 0,9-9 0,-11 9-436,0-1-1,-1 0 0,1 0 1,-1 0-1,1 0 1,1-5-1,-4 7 78,1 1 0,-1 0 0,1 0 0,-1-1-1,1 1 1,-1 0 0,0-1 0,0 1 0,1 0-1,-1-1 1,0 1 0,-1 0 0,1-1 0,0 1 0,0 0-1,0-1 1,-1 1 0,1 0 0,-1-1 0,1 1-1,-1 0 1,0-2 0,-5-1-1430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0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13 194 4992,'-12'-3'1160,"12"2"-1125,0 1 0,0 0 0,0 0 0,0 0 1,0 0-1,0 0 0,0 0 0,0 0 0,0 0 0,0 0 0,0-1 1,0 1-1,0 0 0,0 0 0,0 0 0,0 0 0,-1 0 1,1 0-1,0 0 0,0 0 0,0-1 0,0 1 0,0 0 0,1 0 1,-1 0-1,0 0 0,0 0 0,0 0 0,0 0 0,0-1 1,0 1-1,0 0 0,0 0 0,0 0 0,0 0 0,0 0 1,0 0-1,0 0 0,0 0 0,0 0 0,0 0 0,1-1 0,-1 1 1,0 0-1,0 0 0,20-9 2605,-15 7-2473,202-54 2304,-46 15-1838,-154 39-1426,1-1 1,-1 0-1,1-1 1,-1 0-1,0 0 1,-1-1 0,1 1-1,-1-2 1,0 1-1,0-1 1,9-10 0,-2 0-1075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0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21 3328,'4'-16'1494,"0"11"521,3 13-1373,-6-7-511,0 1-11,0 0 0,0 0 0,-1 0-1,1 1 1,-1-1 0,1 0-1,-1 0 1,0 0 0,0 0-1,0 1 1,0-1 0,0 0 0,-1 0-1,0 3 1,0 5 463,-24 180 2077,9-95-2221,14-66 76,0 42 1,2-51 271,2-11-14,3-14-177,7-22 31,-9 19-596,7-14 44,21-42-40,-28 58-94,1 0 1,0 0 0,0 1-1,0-1 1,1 1-1,0 0 1,10-7-1,-15 11 47,1 0-1,0 1 1,0-1-1,0 1 0,-1-1 1,1 1-1,0 0 1,0-1-1,0 1 0,0 0 1,0 0-1,0-1 1,0 1-1,0 0 0,0 0 1,0 0-1,0 0 1,0 0-1,0 0 0,0 1 1,0-1-1,0 0 1,-1 0-1,1 1 0,0-1 1,0 0-1,0 1 1,0-1-1,0 1 0,-1 0 1,1-1-1,0 1 1,0-1-1,-1 1 0,2 1 1,1 2 12,0-1 0,-1 1 0,1 0 0,-1 0 0,3 8 0,6 20 206,-1 0-1,-1 1 0,5 45 0,-13-73-221,7 30 456,-8-33-436,1 0-1,-1-1 1,1 1-1,-1-1 0,1 1 1,0-1-1,0 1 1,0-1-1,0 0 1,0 1-1,0-1 0,0 0 1,0 0-1,0 0 1,0 0-1,1 0 0,1 2 1,3-5-2585,3-3 661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2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75 2720,'0'0'3802,"-8"8"-1386,-44 28-613,27-16-1456,2 0-1,-29 32 1,34-32-165,5-6-97,0 1 0,1 0 0,-10 19 0,20-30-51,-1 0 1,1 0-1,0 0 1,1 0-1,-1 1 1,1-1 0,0 1-1,0-1 1,0 1-1,1-1 1,-1 1 0,1-1-1,0 1 1,0 0-1,1-1 1,0 1-1,-1-1 1,3 6 0,-2-8 25,0 0 1,0 0-1,0-1 1,0 1 0,0-1-1,0 1 1,1 0-1,-1-1 1,1 0-1,-1 1 1,1-1 0,-1 0-1,1 0 1,0 0-1,-1 0 1,1 0-1,0 0 1,0-1 0,0 1-1,0 0 1,0-1-1,0 0 1,0 1 0,0-1-1,0 0 1,0 0-1,0 0 1,0 0-1,3-1 1,6-1 227,1 0 1,-1 0-1,20-8 0,-8 1-131,0 0-1,0-2 1,-1-1-1,0-1 0,34-26 1,3-5-594,-60 63-410,-1 3 702,2-7 110,1 1 1,1 0 0,6 28 0,-6-35 127,1-1 0,0 0 0,0 1-1,1-1 1,0 0 0,1-1 0,-1 1-1,10 10 1,-13-16-25,0-1 0,1 1 0,-1-1 1,0 1-1,1-1 0,0 0 0,-1 1 0,1-1 0,0 0 0,0 0 0,-1 0 0,1 0 0,0-1 0,0 1 0,0 0 1,0-1-1,0 1 0,0-1 0,0 0 0,0 0 0,0 0 0,0 0 0,0 0 0,1 0 0,-1 0 0,0-1 0,0 1 1,0-1-1,3-1 0,-1 0 108,0 0-1,0-1 1,0 1 0,-1-1-1,1 0 1,-1 0 0,6-7 0,18-27 431,-22 31-530,3-8 15,0 0 0,0 0-1,-2-1 1,0 0 0,0 0-1,-1-1 1,4-25 0,6-114 78,-14 145-194,0-7-558,0 0 0,-2 0-1,0 0 1,-3-17-1,4 32 286,0 1 0,0 0 0,-1 0 0,1 0-1,0 0 1,0 0 0,-1 0 0,1 0 0,-1 0-1,1 1 1,-1-1 0,1 0 0,-1 0 0,1 0-1,-1 0 1,0 0 0,1 1 0,-1-1 0,0 0-1,0 1 1,-1-2 0,0 5-2508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1824,'0'-1'47,"0"0"0,0 0 1,0 1-1,0-1 0,0 0 0,0 0 0,1 1 1,-1-1-1,0 0 0,0 0 0,1 1 0,-1-1 1,1 0-1,-1 1 0,0-1 0,2 0 1,3-9 5811,-6 15-3145,-5 22-1250,2 0 0,0 33 1,1-18-845,-3 94 1146,0 9-263,-32 132-36,25-178-1169,12-90-298,-4 9 216,2-13-9,0-10-294,2-5-24,0 0 0,0 0 0,2-15 0,0-2-26,0 13 56,0 0 1,1 0-1,0 0 1,8-25-1,26-52-39,-33 84 156,1 0 0,0 0 0,0 0-1,0 0 1,1 1 0,0 0 0,1 0-1,-1 0 1,9-6 0,-14 12-22,1 0 0,-1 0 1,1 0-1,-1-1 0,0 1 1,1 0-1,-1 0 0,1 0 0,-1 0 1,1 0-1,-1 0 0,1 0 1,-1 0-1,1 0 0,-1 0 1,1 0-1,-1 0 0,1 0 1,-1 0-1,1 0 0,-1 1 1,1-1-1,-1 0 0,1 0 0,0 1 1,12 12 401,-8-7-195,-1 1-1,7 12 1,-2 0-6,-1-1 0,-2 1-1,9 32 1,-12-35-130,1 0 1,0-1-1,9 20 1,-10-27-95,1 0 0,0 0 1,1-1-1,-1 1 0,2-1 0,-1 0 1,12 11-1,-15-16 5,1 0 1,-1-1 0,1 1-1,0 0 1,-1-1-1,1 0 1,0 1-1,0-1 1,0 0-1,0-1 1,0 1-1,0 0 1,0-1-1,0 0 1,0 1-1,0-1 1,0-1-1,0 1 1,0 0-1,0-1 1,0 1-1,0-1 1,0 0-1,0 0 1,0 0-1,0 0 1,3-3-1,7-4 3,0 0-1,0-1 0,-1 0 0,13-14 0,-18 17-35,15-15-43,-1-1 0,-1-1 0,-1 0 0,-1-2 0,-1 0 0,22-43 0,-18 30 80,-25 59 187,2-9-106,-1-1 1,2 1-1,0 0 0,0-1 1,1 1-1,3 19 1,0-10-22,1 0 1,11 33 0,-14-51-83,0-1 1,0 0 0,0 1 0,0-1 0,1 0 0,-1 1 0,1-1 0,-1 0-1,1 0 1,0 0 0,3 3 0,-4-5 14,0 1 0,0-1-1,0 1 1,-1-1 0,1 0 0,0 1-1,0-1 1,0 0 0,0 1 0,0-1-1,0 0 1,0 0 0,0 0 0,0 0-1,0 0 1,0 0 0,0 0 0,0 0-1,0-1 1,0 1 0,0 0 0,0-1-1,0 1 1,0 0 0,0-1 0,0 1 0,0-1-1,-1 1 1,1-1 0,0 0 0,1-1-1,4-4-31,0 0 0,-1 0-1,6-9 1,12-14-193,43-34 77,97-73 1,-131 106 44,-25 23 256,1 0 1,13-11 0,-24 20-115,1 0 0,0 1 0,0-1 0,0 1 0,-3 3 0,-3 5 6,-6 4 43,-10 10 33,1 2 0,-21 32-1,38-50-117,1 1-1,0-1 1,0 1-1,1 0 0,0 0 1,1 0-1,0 1 1,0-1-1,1 1 1,1 0-1,-1 13 1,2-21-27,0 0 1,0 0-1,1 0 1,-1 0-1,1 0 1,1 4-1,-2-7 24,1 0-1,-1 0 0,1 1 0,-1-1 1,1 0-1,-1 0 0,1 0 1,-1 0-1,1 0 0,-1 0 1,1 0-1,-1-1 0,1 1 0,-1 0 1,1 0-1,-1 0 0,0 0 1,1-1-1,-1 1 0,1 0 1,-1 0-1,1-1 0,-1 1 0,0 0 1,1-1-1,-1 1 0,4-4-10,-1 0 0,0 0 0,0 0-1,0-1 1,0 1 0,-1-1 0,0 1 0,0-1-1,0 0 1,0 0 0,0-6 0,2-10-126,2-29 1,-5 37 126,1-2 24,-1 0-24,6-26 0,-7 38 25,2-3 400,1 10 44,0 0-445,2 4 139,-1-1 0,0 1 0,0 1 0,-1-1 0,0 0 0,0 1 0,1 10 1,8 64 459,-12-83-600,10 168 419,-11-134-343,-1-1-1,-1 0 1,-9 37 0,10-63-57,0 0 1,0 0-1,0-1 0,-1 1 1,-1 0-1,1-1 0,-1 0 1,0 0-1,0 0 0,-1 0 1,-6 6-1,8-9-56,0 0-1,-1 0 1,1-1 0,0 0 0,-1 1-1,0-1 1,0-1 0,1 1 0,-1 0-1,0-1 1,0 0 0,0 0 0,0 0 0,-1-1-1,1 1 1,0-1 0,0 0 0,0 0-1,-1 0 1,-7-2 0,-1-1-254,1-1 0,-1 0 0,-20-10 0,26 10 195,0 0 0,1 0 0,-1 0-1,1-1 1,0 0 0,0 0 0,-8-10 0,13 14 62,0-1-1,1 1 1,-1-1 0,1 1 0,-1-1 0,1 0 0,-1 1 0,1-1 0,0 1 0,0-1-1,0 0 1,0 1 0,0-1 0,0 0 0,0 1 0,1-1 0,-1 1 0,1-1 0,-1 0-1,1 1 1,-1-1 0,1 1 0,0 0 0,0-1 0,-1 1 0,1-1 0,2-1 0,3-5-14,0 0 0,1 1 0,8-8 0,35-28 25,91-61 0,-15 12 99,6-29 78,-119 107-146,-1 0 1,-1-1-1,0-1 0,-1 0 1,13-29-1,-9 15-18,-2-2 0,12-43 1,-3-32 253,5-16 28,-23 111-94,-1 0 1,-1 0-1,0 0 1,0-19-1,7 70 638,1 30-184,0 79 0,-9-117-492,-2 0-1,-1-1 1,-1 1-1,-1-1 0,-12 35 1,11-46-50,2-4-183,-1-1 0,0 0 1,-11 21-1,16-35 69,0-1 0,0 1 0,0 0 0,0 0 1,0 0-1,0 0 0,0 0 0,0 0 0,0 0 0,0 0 0,0-1 0,0 1 0,0 0 0,0 0 0,-1 0 0,1 0 1,0 0-1,0 0 0,0 0 0,0 0 0,0 0 0,0-1 0,0 1 0,0 0 0,0 0 0,0 0 0,0 0 0,0 0 0,-1 0 1,1 0-1,0 0 0,0 0 0,0 0 0,0 0 0,0 0 0,0 0 0,0 0 0,0 0 0,-1 0 0,1 0 0,0 0 0,0 0 1,0 0-1,0 0 0,0 0 0,0 0 0,0 0 0,0 0 0,-1 0 0,1 0 0,0 0 0,0 0 0,0 0 0,0 0 0,0 0 1,0 0-1,0 0 0,0 0 0,0 0 0,-1 1 0,1-1 0,0-10-497,3 1 387,1 1 1,1 0-1,-1 0 1,1 0-1,9-10 1,-11 13 113,0 1 11,0 0 1,1 0-1,-1 1 1,1-1-1,-1 1 1,1 0-1,0 0 0,0 0 1,1 1-1,-1-1 1,1 1-1,5-2 1,-7 3 30,1 0 1,-1 0-1,0 1 1,1-1-1,0 1 1,-1 0-1,1 0 1,-1 0-1,1 0 1,-1 0-1,1 1 1,-1 0-1,1 0 1,-1 0-1,0 0 1,1 0-1,3 3 1,23 15 509,-1 1 0,-1 1-1,31 31 1,-37-32-449,-19-18-134,10 10-149,0 0 0,1-1 0,26 15 0,-39-26 36,0 1 1,0-1-1,0 1 1,-1-1 0,1 0-1,0 0 1,1 1 0,-1-1-1,0 0 1,0 0 0,0 0-1,0 0 1,0 0 0,0 0-1,0 0 1,0 0 0,0 0-1,0-1 1,0 1 0,0 0-1,0-1 1,0 1 0,1-1-1,0-1-309,-1 1 1,1 0-1,-1-1 0,0 1 0,0-1 0,1 1 0,-1-1 0,0 0 1,0 1-1,0-1 0,0-3 0,2-2-1048,-1 0 0,-1 1 0,1-1 0,-1-1 0,0-10 0,-4-5-3045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24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302 455 1248,'0'0'389,"3"0"-662,8-3 6509,-11 3-6167,1 0 0,-1 0 0,1-1 0,-1 1 0,0 0 0,1-1 0,-1 1 0,0-1 0,1 1 0,-1-1 0,0 1 0,1-1 0,-1 1 0,0 0 0,0-1 0,0 1 0,0-1 0,1 0 0,-1 1 0,0-1 0,0 1 0,0-1 0,0 1 0,0-1 0,0 1 0,0-1-1,0 1 1,-1-1 0,1 1 0,0-1 0,0 1 0,0-1 0,0 1 0,-1-1 0,1 1 0,0-1 0,-1 1 0,1 0 0,0-1 0,-1 1 0,1-1 0,0 1 0,-1 0 0,1-1 0,-1 1 0,1 0 0,-1-1 0,1 1 0,0 0 0,-1 0 0,1 0 0,-1-1 0,1 1 0,-1 0 0,0 0 0,-4-2 18,0 1 0,0 0-1,0 0 1,0 0 0,-9 1 0,7 0-38,0 1 1,1 0 0,-1 0-1,0 1 1,1-1 0,-1 2-1,1-1 1,-11 6-1,-5 5 164,-22 15 0,33-20-136,-2 1 7,0 1-1,0 0 1,1 1-1,-19 22 1,26-26-31,0-1 0,1 1 1,-1 1-1,1-1 0,1 0 0,0 1 0,0 0 0,0 0 0,1 0 1,0 0-1,-1 11 0,3-15 3,0 0 0,0 0 0,0 0 1,1 0-1,0 0 0,0-1 0,0 1 0,0 0 0,0 0 1,1-1-1,0 1 0,0-1 0,0 1 0,0-1 1,0 0-1,1 0 0,-1 0 0,1 0 0,0 0 0,0 0 1,0-1-1,0 0 0,1 1 0,-1-1 0,0 0 0,1-1 1,0 1-1,-1-1 0,6 2 0,9 1 204,1 0-1,0-1 1,37 0-1,-48-3-183,0 0 1,0-1-1,1 0 0,-1 0 0,0-1 0,0 0 0,0 0 0,-1-1 1,1 0-1,0 0 0,10-7 0,-15 7-67,1 0-1,-1 0 1,0 1-1,1-2 0,-1 1 1,-1 0-1,1-1 1,0 1-1,-1-1 1,0 0-1,0 0 1,0 0-1,0 0 1,-1 0-1,1 0 1,-1 0-1,0-1 0,0 1 1,-1 0-1,1-1 1,-1 1-1,0-1 1,0 1-1,-1 0 1,1-1-1,-1 1 1,-1-6-1,0 5-40,0 0-1,0 0 1,0 0 0,-1 0-1,1 0 1,-1 0 0,-1 1-1,1-1 1,0 1 0,-1 0-1,0 0 1,0 0 0,0 1-1,-1 0 1,1-1 0,-1 1-1,0 1 1,0-1 0,0 1-1,0 0 1,-9-3-1,4 3 67,0 1 0,-1 0-1,-16 0 1,24 1-153,2 0 29,3 2 93,0-1 0,0 1 0,0-1 1,1 0-1,-1 0 0,0 0 0,1 0 1,-1 0-1,1-1 0,-1 1 0,1-1 0,-1 1 1,1-1-1,-1 0 0,1 0 0,-1 0 1,5-1-1,5-1 221,0 0 0,16-5 0,-18 3-102,0 0 0,0-1 0,-1 0 0,1 0 0,-1-1 0,0 0 0,-1-1 0,9-8 0,3-4 191,33-44-1,-6 2-227,95-97 1,-102 122-25,54-66 0,-60 64-375,-34 38 307,0-1 0,0 1 0,0 0 0,0 0 0,0-1 0,1 1 0,-1 0 0,0 0 0,0 0 0,0-1 0,0 1 0,1 0 0,-1 0 0,0 0 0,0 0 0,0 0 0,1-1 0,-1 1 0,0 0 0,0 0 0,1 0 0,-1 0 0,0 0 0,0 0 0,1 0 1,-1 0-1,0 0 0,0 0 0,1 0 0,-1 0 0,1 7-334,-4 14 34,-3-2 231,-1-1 1,0-1-1,-18 32 1,-9 20-55,-54 176 153,34-86 18,-51 145 283,61-172 232,42-126-403,-1 0 0,0 0 0,-5 8 0,8-14-133,0 1-1,-1-1 1,1 1 0,0-1 0,-1 1 0,1-1 0,0 0-1,-1 1 1,1-1 0,-1 1 0,1-1 0,-1 0 0,1 1-1,-1-1 1,1 0 0,-1 0 0,0 1 0,0-1 0,0 0-1,1-1 0,-1 1 0,1 0 0,0-1 1,-1 1-1,1 0 0,-1-1 0,1 1 0,0 0 1,-1-1-1,1 1 0,0-1 0,0 1 0,-1-1 1,1 1-1,0-1 0,0 1 0,0-1 0,0 1 1,-1-1-1,1 1 0,0-1 0,0 1 0,0-1 1,0-1-1,0-5 40,0 0 1,0 0-1,1 0 1,-1 1-1,1-1 1,1 0-1,0 0 1,0 0-1,0 1 1,1-1-1,-1 1 0,2 0 1,-1-1-1,5-5 1,4-5 53,0 0 0,2 1 0,23-23 0,-21 25-47,1 0 0,1 1 0,37-21 0,61-21-48,-111 52-18,-2 2-72,77-31 444,-37 22-1219,-36 9 14,0 1-1,0-1 1,0 1-1,7 1 1,4 3-1812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3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207 350 1472,'0'-1'95,"0"0"1,0-1-1,0 1 0,1-1 0,-1 1 1,0 0-1,1-1 0,-1 1 0,1 0 1,-1 0-1,1-1 0,0 1 1,0 0-1,-1 0 0,1 0 0,0 0 1,0 0-1,0 0 0,1-1 1,0 1 115,-1 0 0,0-1 1,0 1-1,1 0 1,-1-1-1,0 1 0,0-1 1,-1 1-1,1-1 1,0 1-1,1-4 0,-1 1 298,0-1 0,0 1 0,0-1-1,-1 1 1,1-1 0,-1 0-1,-1-6 1,1 10-423,0 0 1,-1 0-1,1 0 0,0 0 0,-1 0 1,1 0-1,0 1 0,-1-1 0,0 0 0,1 0 1,-1 0-1,1 1 0,-1-1 0,0 0 1,1 0-1,-1 1 0,-1-2 0,0 2-40,1-1 0,-1 0 0,0 1 0,0-1 1,1 1-1,-1 0 0,0-1 0,0 1 0,1 0 0,-1 0 0,0 0 0,0 0 0,-2 1 0,-3 0-20,1 1 0,-1 0 0,1 0 0,-1 0 0,1 1 0,0 0 1,0 1-1,0-1 0,0 1 0,1 0 0,-1 0 0,1 1 0,0 0 0,0-1 0,-6 10 0,-3 5 29,1 1-1,0 0 0,-11 26 1,18-34-19,0 0 1,1 1-1,1-1 0,0 1 1,1 0-1,0 0 1,-1 20-1,3-29 22,1 1-1,0-1 1,1 1-1,-1-1 1,1 1-1,-1-1 1,1 0-1,1 1 1,-1-1-1,1 0 1,-1 0-1,1 0 1,0 0-1,1 0 1,-1 0-1,1-1 1,0 1-1,-1-1 1,2 0-1,-1 1 1,0-1-1,1-1 1,-1 1-1,1 0 1,7 3-1,-5-3 52,-1-1 0,1 0-1,-1 0 1,1 0 0,-1-1-1,1 0 1,0 0 0,0 0 0,0-1-1,0 0 1,-1 0 0,10-1-1,-7-1-33,0 0-1,0 0 0,-1-1 0,1 0 0,-1 0 1,0-1-1,0 1 0,8-7 0,3-4 12,-1-1-1,-1 0 0,0-2 0,-2 1 0,21-31 0,-7 6 51,30-60 0,-49 81-106,7-10-33,-14 27-169,-4 5 26,-4 7 10,-2 12 92,1 0-1,1 1 0,1-1 0,-3 26 0,7-35 59,0 0 0,0 0 0,2 0 0,-1 0 0,2 0 0,-1 0-1,2-1 1,-1 1 0,7 15 0,-8-24 40,0 0-1,0-1 1,1 1-1,0 0 1,-1-1-1,1 1 1,0-1-1,0 0 1,4 5 0,-4-6-17,-1-1-1,0 1 1,1 0 0,-1 0 0,1-1 0,-1 1 0,1-1 0,-1 1 0,1-1 0,-1 0 0,1 0 0,-1 1 0,1-1 0,0 0 0,-1 0 0,1 0 0,-1-1 0,1 1 0,-1 0 0,3-1 0,6-3 71,0 0 0,0 0 0,-1-1 0,1-1 0,-1 1 0,15-13 0,-7 2-13,0 1-1,16-20 1,-6 2-132,-1-2-1,42-73 1,-64 98-71,1 0-355,-5 17-17,-10 31 379,2 0 0,2 1-1,-2 56 1,7-89 161,2 1-1,-1 0 1,1-1 0,0 1-1,1-1 1,-1 0-1,1 1 1,0-1 0,1 0-1,0 0 1,0 0-1,0 0 1,0-1 0,1 1-1,0-1 1,6 6-1,-9-10-26,1 1-1,0-1 0,-1 0 0,1 0 0,0 0 0,0 0 0,0-1 0,-1 1 1,1 0-1,0-1 0,0 1 0,0-1 0,0 0 0,0 0 0,0 0 0,0 0 0,1 0 1,-1 0-1,0 0 0,0-1 0,0 1 0,-1-1 0,1 1 0,0-1 0,0 0 1,0 0-1,0 0 0,2-2 0,3-1 12,-1 0 1,0 0-1,0-1 1,0 0-1,0 0 1,7-9-1,0-4-12,0 0 0,-2-1 0,0 0 0,16-42 0,14-43 144,-32 75-264,-8 25 101,0 1 0,0-1 0,0 0 0,0 0-1,3-3 1,-3 5-34,0 0 0,1 1 0,-1-1 0,1 1 0,-1-1 0,1 1 0,-1 0 0,1 0 0,0 0 0,0 0 0,-1 0 0,1 0 0,0 0 0,0 0 0,0 1 0,0-1 0,0 1 0,0 0 0,0-1 0,0 1 0,0 0 0,3 0 0,-1 1 10,-1-1 0,1 0 0,-1 1 1,0 0-1,0 0 0,1 0 0,-1 0 0,0 0 1,0 1-1,0-1 0,0 1 0,-1 0 1,1 0-1,4 4 0,-2-1-24,0 1 0,-1 0 0,0 0 1,0 0-1,0 0 0,-1 1 0,0-1 0,0 1 0,-1 0 0,1 0 1,-2 0-1,3 13 0,-2 6 4,0 0 0,-4 34-1,1-13 51,1-36 25,0 1-57,0 0 0,3 17 0,-3-27 30,0 1 0,1-1 0,-1 0 0,1 0 1,0 1-1,0-1 0,-1 0 0,1 0 0,1 0 0,-1 0 0,0 0 0,0 0 0,1 0 0,-1-1 0,1 1 0,0 0 1,-1-1-1,1 1 0,2 1 0,-1-3 12,-1 1 1,0 0 0,1-1-1,-1 1 1,0-1 0,1 0-1,-1 0 1,1 0 0,-1 0-1,0 0 1,1-1 0,-1 1-1,5-2 1,30-12 266,-31 12-245,8-6-23,1 0 0,-1-1 0,-1 0 0,0-1 0,0-1 0,-1 0 0,18-22 0,26-41 146,-30 38-76,43-74-119,-61 97 26,1-8-101,-9 19 53,0 1 0,1-1 0,-1 0 0,1 1 0,0-1 0,0 0 0,0 1 0,-1-1 0,1 1 0,1 0 0,-1-1 0,0 1 0,2-2 0,19 40-272,-14-17 267,-1 1-1,-1-1 1,-1 1 0,3 25 0,7 29-26,-8-32 15,-5-27 108,6 23 1,-8-36-22,1 1 1,1-1 0,-1 0-1,0 1 1,1-1-1,0 0 1,0 0-1,0 0 1,0 0-1,0 0 1,0-1 0,3 4-1,-3-6-9,-1 1 0,0 0 0,0-1 0,1 1 0,-1-1-1,0 1 1,0-1 0,1 1 0,-1-1 0,1 0 0,-1 0 0,0 0 0,1 0 0,-1 0 0,0 0-1,1 0 1,-1 0 0,1 0 0,1-1 0,28-11 241,-22 7-221,9-3 7,0-2-1,-1 0 0,0-1 1,-1-1-1,0 0 0,-1-1 1,-1-1-1,0 0 0,12-17 1,-10 11-17,-2 0 1,0-2 0,-1 1 0,-2-2-1,0 0 1,12-39 0,-21 56-78,0-1-1,0 1 1,-1-1 0,1-11 0,-2 17 31,0 0 0,0 0 0,0 1 0,0-1 0,0 0 1,0 0-1,0 0 0,0 1 0,-1-1 0,1 0 0,0 0 0,0 1 0,-1-1 0,1 0 1,0 0-1,-1 1 0,1-1 0,-1 0 0,1 1 0,-1-1 0,1 1 0,-1-1 0,1 1 1,-1-1-1,1 1 0,-1-1 0,0 1 0,1-1 0,-1 1 0,0 0 0,0-1 0,1 1 1,-1 0-1,0 0 0,0-1 0,1 1 0,-1 0 0,0 0 0,0 0 0,1 0 0,-1 0 1,0 0-1,0 0 0,0 0 0,1 0 0,-1 1 0,0-1 0,0 0 0,1 0 0,-1 1 1,0-1-1,0 1 0,-5 2-7,0 0 0,0 0 0,0 0 0,1 1 1,-1 0-1,1 0 0,0 0 0,0 1 0,1-1 1,-7 9-1,0 2-40,1-1 0,-14 28 0,16-25 69,0 0 0,-8 30-1,14-41 13,0 1 0,1 0-1,0 0 1,0 0 0,1 0 0,-1 0-1,2 1 1,-1-1 0,3 12 0,-2-16 15,-1-1 0,1 1-1,0 0 1,1-1 0,-1 0 0,0 1 0,1-1 0,-1 0 0,1 1 0,0-1 0,-1 0 0,1 0-1,0 0 1,1-1 0,-1 1 0,4 2 0,-1-2 3,-1 0 0,0 0 1,0-1-1,0 0 0,1 0 0,-1 0 0,1 0 0,-1-1 1,8 0-1,1-1 20,1 0 1,0-1-1,0-1 0,-1 0 1,21-9-1,-12 3-37,0-1-1,38-24 0,35-33-150,-78 55 81,-16 11 38,19-11-145,-19 12 153,-1-1 0,0 1 0,1 0 1,-1 0-1,0 0 0,1 0 0,-1 0 0,1 0 1,-1 0-1,0 0 0,1 0 0,-1 0 1,1 0-1,-1 0 0,0 0 0,1 0 0,-1 0 1,1 0-1,-1 0 0,0 0 0,1 0 1,-1 1-1,0-1 0,1 0 0,-1 0 0,0 0 1,1 1-1,-1-1 0,0 0 0,1 1 1,-1-1-1,0 0 0,0 0 0,1 1 0,-1-1 1,0 0-1,0 1 0,0-1 0,0 1 1,1-1-1,-1 0 0,0 1 0,0-1 0,0 0 1,0 1-1,0-1 0,0 1 0,0-1 1,0 0-1,0 1 0,0-1 0,0 1 0,-1 0 1,0 25-57,-2 1 0,-1 0 1,-13 45-1,14-58 47,-3 28 357,55-94 655,37-56-1072,-84 105 29,0 1 0,0 0 0,0 0-1,1 0 1,-1 0 0,0 0 0,1 0-1,5-2 1,-8 3 34,1 1-1,0 0 0,-1 0 1,1-1-1,0 1 1,-1 0-1,1 0 0,0 0 1,-1 0-1,1 0 0,0 0 1,0 0-1,-1 0 1,1 0-1,0 1 0,-1-1 1,1 0-1,0 0 1,-1 1-1,1-1 0,0 0 1,-1 1-1,1-1 0,-1 0 1,1 1-1,-1-1 1,1 1-1,-1-1 0,1 1 1,-1-1-1,1 1 1,-1 0-1,0-1 0,1 1 1,-1-1-1,0 1 0,1 0 1,-1-1-1,0 1 1,0 1-1,6 25-63,-2-2 77,-2-20 0,10 29 229,-12-32-213,1-1 1,0 1 0,-1-1 0,1 0-1,0 1 1,0-1 0,0 0 0,0 0-1,0 0 1,0 0 0,0 0-1,0 0 1,0 0 0,1 0 0,-1 0-1,0-1 1,1 1 0,-1 0 0,0-1-1,3 1 1,1 0 24,-1-1-1,1 0 1,0-1-1,-1 1 1,1-1-1,-1 0 1,1 0-1,-1 0 1,1-1-1,-1 0 1,0 0-1,5-2 1,6-5 84,26-21 0,-26 19-91,19-17 109,0 0 1,-2-2 0,48-59 0,-36 31-72,54-91 0,-34 23-942,-72 150 749,1-1 0,1 1 1,2 0-1,0 1 0,-1 27 1,3-9 100,2 0 1,8 60-1,-3-56 214,-3-23-48,1 0-1,10 37 1,-10-46-18,3 9-273,-6-23 30,0 0-1,0-1 0,1 1 1,-1 0-1,0-1 0,0 1 0,1-1 1,-1 1-1,0-1 0,1 1 0,-1-1 1,1 1-1,-1-1 0,1 1 1,-1-1-1,1 1 0,-1-1 0,1 0 1,-1 1-1,1-1 0,-1 0 1,1 1-1,-1-1 0,1 0 0,1 1 1,-2-1-49,0-1 0,1 1 0,-1 0 1,0 0-1,0 0 0,1 0 0,-1 0 0,0 0 1,0-1-1,1 1 0,-1 0 0,0 0 0,0 0 0,0-1 1,1 1-1,-1 0 0,0 0 0,0-1 0,0 1 1,0 0-1,0 0 0,0-1 0,1 1 0,-1 0 1,0 0-1,0-1 0,0 1 0,0 0 0,0-1 1,0 1-1,0 0 0,0 0 0,0-1 0,0 1 1,0 0-1,0 0 0,-1-1 0,-1-12-2867,2 12 2460,-4-15-2128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3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65 5984,'-48'-17'2688,"48"9"-2336,0 0 2304,9 8-1536,9-7 448,8 7-928,14-8 96,10 8-416,8-5-32,-3 10-193,-2-10-63,2 5 0,-2-7-32,-3 7 0,-5-5-3519,0 10 1919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37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458 686 2656,'11'-18'1541,"-2"2"1717,-9 15-3120,0 1-1,0-1 1,0 0 0,0 0-1,0 0 1,0 0 0,-1 0 0,1 0-1,0 0 1,0 0 0,0 1-1,-1-1 1,1 0 0,-1 0-1,1 0 1,0 1 0,-1-1-1,0 0 1,1 0 0,-2 0-1,1 0-104,1 0-1,-1 1 0,0-1 0,0 0 1,0 1-1,0-1 0,0 1 0,0-1 1,0 1-1,0 0 0,0-1 0,0 1 1,-1 0-1,1 0 0,0 0 0,0 0 1,0 0-1,-2 0 0,-2 0 54,-12 0 27,0 1-1,-1 0 1,1 2 0,0 0-1,0 1 1,1 0 0,-26 11-1,16-5 49,0 1 1,1 2-1,1 0 0,-43 31 0,56-36-85,0 1-1,1 0 1,0 1-1,1 0 1,0 1-1,0 0 1,1 0-1,1 1 1,0 0-1,0 0 1,-6 20-1,12-29-7,0 0 0,0 0-1,0 1 1,1-1 0,-1 0-1,1 1 1,0-1-1,0 0 1,0 1 0,2 5-1,-2-8-34,0 0 0,1 0 0,-1 0-1,1 1 1,-1-1 0,1 0-1,0 0 1,-1 0 0,1 0-1,0 0 1,0-1 0,0 1 0,-1 0-1,1 0 1,0 0 0,0-1-1,0 1 1,0 0 0,0-1-1,1 1 1,-1-1 0,0 0 0,0 1-1,0-1 1,0 0 0,0 1-1,1-1 1,-1 0 0,0 0-1,0 0 1,1 0 0,-1 0-1,2-1 1,8-1 78,1 0 1,0-1-1,-1 0 0,0-1 0,0 0 1,0-1-1,11-6 0,75-50 231,-68 41-283,0-1-1,-1-1 1,-1-2 0,-2 0-1,42-52 1,-48 48 18,-1-1 0,-2 0 0,0-1 0,-3 0 0,11-33-1,-12 22-227,-1-1 0,-3 0-1,5-60 1,-12 98 121,-1 1 1,1 0-1,-1-1 0,0 1 0,0-1 0,0 1 1,-1 0-1,1-1 0,-1 1 0,0 0 1,-1-4-1,2 7 18,0-1 1,-1 1-1,1 0 1,0-1-1,0 1 1,-1-1-1,1 1 1,0 0-1,0-1 0,-1 1 1,1 0-1,0-1 1,-1 1-1,1 0 1,0 0-1,-1-1 1,1 1-1,-1 0 1,1 0-1,0-1 0,-1 1 1,1 0-1,-1 0 1,1 0-1,-1 0 1,1 0-1,0 0 1,-1 0-1,1 0 1,-2 0-1,1 0-8,0 1 0,0-1 0,-1 1 0,1-1 0,0 1 0,0 0 0,0-1 0,0 1 0,0 0 0,-2 2 0,-20 25-171,23-27 187,-18 29-87,1 1 0,-20 53 0,9-19 65,20-49 70,1 1 0,2-1 0,-8 34 1,11-42-1,1 1 0,0 0 0,1 0 0,0 0 1,0-1-1,1 1 0,0 0 0,0 0 0,5 14 1,0-6 75,1 0 1,1 0-1,0-1 1,14 21-1,-15-25-7,1-1 0,1 1 0,17 16 0,-23-25-70,0 0 0,0-1-1,1 1 1,-1-1 0,1 0 0,-1 0-1,1 0 1,0-1 0,-1 1 0,1-1-1,0 0 1,0 0 0,0 0-1,0-1 1,0 1 0,0-1 0,8 0-1,-8-1 2,0 0-1,0 0 0,-1 0 0,1 0 0,-1-1 0,1 0 0,-1 1 0,1-1 0,-1 0 0,4-4 0,29-27 248,-28 25-314,5-6 143,0 0 1,-1-1 0,11-18 0,-18 27-107,-2-1 1,1 0 0,-1 0 0,0 0-1,0 0 1,0 0 0,-1-1 0,-1 1 0,1-1-1,0-12 1,-2 18-45,0 0 0,0 0 0,0-1 1,-1 1-1,1 0 0,-1 0 0,0 0 0,1 0 0,-1 0 0,0 0 0,0 0 0,0 0 1,0 0-1,-1 0 0,1 0 0,-3-2 0,3 3-2,0 0 0,0 0 0,0 1 0,-1-1 0,1 0 0,0 1 0,0-1 0,-1 1 0,1-1 1,0 1-1,-1 0 0,1-1 0,-1 1 0,1 0 0,0 0 0,-1 0 0,1 0 0,-1 0 0,1 1 0,0-1 0,-1 0 0,1 1 0,0-1 0,-1 0 0,1 1 0,0 0 0,0-1 0,-2 2 0,-3 2 15,0 0 0,0 0-1,1 0 1,0 1 0,0 0-1,0 0 1,0 1 0,1-1-1,0 1 1,0 0 0,0 0-1,1 0 1,0 0 0,0 1-1,1-1 1,-3 10 0,4-11 40,0-1 1,0 1-1,1-1 1,-1 1-1,1-1 1,0 1 0,1-1-1,-1 1 1,1-1-1,0 1 1,0-1-1,0 1 1,0-1-1,1 0 1,0 0 0,0 1-1,0-1 1,0 0-1,1-1 1,-1 1-1,1 0 1,0-1 0,0 0-1,0 1 1,1-1-1,5 3 1,-6-3 23,1-1 0,-1-1 0,1 1 0,0-1 0,0 1 0,0-1 0,0 0 0,0 0 0,0-1 0,0 1 0,0-1 0,1 0 0,-1 0 0,0 0 0,6-2 0,6-1 88,1-1-1,22-9 0,-28 10-89,126-51 289,44-12-332,-169 62-104,24-6-157,-33 10 249,-1-1-1,1 1 1,-1 0 0,1 0-1,-1 0 1,1 0-1,-1 0 1,0 0 0,1 1-1,-1-1 1,3 2-1,-4-2 6,0 1 0,0 0 0,-1-1 0,1 1 0,0 0 0,-1 0 0,1 0 0,0 0 0,-1-1 0,1 1 0,-1 0 0,0 0 0,1 0 0,-1 0 0,0 0 0,1 0 0,-1 0 0,0 0 0,0 0 0,0 1 0,0-1 0,0 0 0,0 0 0,0 0 0,-1 0 0,1 0 0,0 0 0,0 0 0,-2 2 0,1 3-21,-2 18 140,-2 0 0,-13 40 0,16-54-79,0 1 0,0 11 0,-2 3 1092,31-73-757,-20 33-400,1 1 0,0 0 0,1 0 0,1 1 0,0 0 0,13-12 0,-17 18-103,-6 6 113,1 0-1,-1 1 1,1-1 0,-1 0-1,1 0 1,0 0 0,-1 1-1,1-1 1,0 0-1,0 1 1,0-1 0,-1 1-1,1-1 1,0 1 0,0-1-1,0 1 1,0-1 0,0 1-1,0 0 1,2-1 0,-2 3-18,0 0 1,0 0-1,0 0 1,0 0 0,-1 0-1,1 0 1,0 0-1,-1 0 1,0 1-1,1-1 1,-1 0-1,0 4 1,0-2 28,2 40 99,0 2-18,-2-42-50,1 0-1,0-1 1,0 1 0,0 0-1,0 0 1,1-1-1,-1 1 1,1-1 0,3 5-1,-4-7-2,0 0-1,0 1 1,0-1-1,0 0 1,0 0-1,0-1 1,0 1 0,0 0-1,0 0 1,1 0-1,-1-1 1,0 1-1,1-1 1,-1 1-1,0-1 1,1 1-1,-1-1 1,0 0-1,1 0 1,-1 1-1,1-1 1,-1 0-1,1 0 1,-1-1-1,0 1 1,1 0-1,-1 0 1,1-1-1,-1 1 1,0-1-1,1 1 1,0-2-1,6-1 63,-1-1 0,0-1 0,-1 0 0,10-8-1,-4 3 47,226-170 539,-217 165-641,-5 2-156,2 1 0,-1 0 1,1 2-1,23-11 0,-40 21 116,0 0 0,0-1-1,-1 1 1,1 0 0,0 0 0,0-1-1,0 1 1,0 0 0,0 0 0,0 0-1,-1 0 1,1 0 0,1 1 0,-1-1 5,-1 0 1,0 0-1,1 0 1,-1 0 0,0 1-1,1-1 1,-1 0-1,0 0 1,1 1-1,-1-1 1,0 0 0,0 1-1,1-1 1,-1 0-1,0 0 1,0 1-1,0-1 1,0 1 0,1-1-1,-1 0 1,0 1-1,0 2-30,1 0-1,-1 0 0,0 1 1,0-1-1,-1 0 0,0 4 1,0 3 14,-8 52 48,-26 92-1,18-85-58,10-45 319,-18 43 1,25-67-266,0 1-1,0-1 1,0 0-1,0 0 1,0 1-1,0-1 1,0 0 0,0 0-1,-1 1 1,1-1-1,0 0 1,0 0-1,0 1 1,0-1 0,-1 0-1,1 0 1,0 0-1,0 1 1,-1-1-1,1 0 1,0 0-1,0 0 1,-1 0 0,1 1-1,0-1 1,0 0-1,-1 0 1,1 0-1,0 0 1,0 0 0,-1 0-1,1 0 1,0 0-1,-1 0 1,1 0-1,-9-9 306,-4-21-163,9 8-163,0 0 0,1-1 0,0-39 0,0 47-91,1 3-174,5 12 121,5 7 20,-1-2 132,0-1 0,0 1-1,1-1 1,0 0-1,10 3 1,-6-2 33,-6-2-18,0-1 1,0 0-1,0 0 1,0 0-1,0-1 1,1 0-1,-1 0 1,0-1-1,0 0 1,1 0-1,-1 0 1,0-1-1,0 1 1,1-2-1,-1 1 1,0-1-1,0 0 1,0 0-1,0 0 1,-1-1-1,1 0 1,8-6-1,79-69 83,-3 3-71,-86 72-153,1 0-1,-1 1 0,0-1 1,8-2-1,-12 5 119,0 0 0,0 1 1,1-1-1,-1 0 0,0 0 0,0 0 0,0 0 0,1 0 1,-1 0-1,0 0 0,0 0 0,1 0 0,-1 1 1,0-1-1,0 0 0,0 0 0,0 0 0,1 0 1,-1 1-1,0-1 0,0 0 0,0 0 0,0 0 0,0 1 1,0-1-1,1 0 0,-1 0 0,0 1 0,0-1 1,0 0-1,0 0 0,0 1 0,0-1 0,0 0 0,0 0 1,0 0-1,0 1 0,0-1 0,0 0 0,0 0 1,0 1-1,0-1 0,-1 0 0,1 0 0,0 1 0,0-1 1,0 0-1,-3 19-88,2-15 10,-4 30-18,2-18 133,0 0-1,1 0 1,1 0 0,2 25 0,-1-38 9,1 0-1,-1 0 1,1-1 0,-1 1 0,1 0 0,0-1 0,0 1 0,1 0 0,-1-1-1,0 1 1,3 3 0,-3-5-24,0 0 1,1 0-1,-1-1 0,0 1 1,0 0-1,0 0 0,0-1 1,1 1-1,-1-1 0,0 1 1,1-1-1,-1 1 0,0-1 1,1 0-1,-1 0 0,1 0 1,-1 0-1,0 0 0,1 0 1,-1 0-1,0 0 0,1 0 1,-1 0-1,1-1 0,-1 1 1,2-1-1,17-7 77,-1-1 0,0 0 0,0-1 0,-1-2-1,22-16 1,18-12-8,-25 19-50,-2-2 0,0-1 0,39-40 0,-51 44-24,-1-1 1,-1 0 0,-2-1-1,0-1 1,23-48-1,16-55-55,17-38-17,-18 42-432,-52 121 483,-1 1-1,0 0 0,0-1 0,1 1 0,-1 0 1,0-1-1,0 1 0,0 0 0,0-1 1,1 1-1,-1 0 0,0-1 0,0 1 0,0 0 1,0-1-1,0 1 0,0 0 0,0-1 1,0 1-1,0-1 0,0 1 0,0 0 0,0-1 1,0 1-1,-1 0 0,1-1 0,0 1 1,0 0-1,0-1 0,0 1 0,-1 0 1,1-1-1,0 1 0,0 0 0,0-1 0,-1 1 1,0 0-3,0 0 0,1 1 1,-1-1-1,0 0 0,0 0 0,1 1 1,-1-1-1,0 1 0,1-1 1,-1 1-1,1-1 0,-1 1 1,0-1-1,1 1 0,-1-1 0,1 1 1,0 0-1,-1-1 0,0 2 1,-13 23-115,1 1 0,2 0 0,-17 52 0,19-49 49,-53 185 185,50-170-218,-4 9 132,8-27-1,1-1 0,1 1 0,-3 37 1,8-48 150,1 0 0,0-1 1,4 21-1,-4-34-158,0 0-1,1 0 1,-1 0 0,0 1 0,0-1-1,1 0 1,-1 0 0,0 0-1,1 0 1,-1 0 0,1 0 0,-1 0-1,1-1 1,0 1 0,-1 0-1,1 0 1,0 0 0,0-1 0,0 1-1,-1 0 1,1-1 0,1 2-1,-1-2 7,1 0-1,-1 0 0,0 0 1,0 0-1,0 0 0,0 0 1,0 0-1,1 0 0,-1 0 1,0 0-1,0-1 0,0 1 1,0 0-1,0-1 0,0 1 1,0-1-1,2 0 0,4-4 67,1-1-1,0 0 1,-1 0-1,7-8 1,-7 6-120,10-7-6,0 0 1,1 1-1,32-19 0,-48 32 6,0 0 0,1 0 0,-1 0 0,0 1-1,0-1 1,1 0 0,-1 1 0,3-1 0,-4 1 28,-1 0 0,1 0 0,-1 0 0,1 1 0,-1-1 0,1 0 0,-1 0 0,1 0 0,-1 0 0,1 0 0,-1 1 0,1-1 0,-1 0 0,1 0 0,-1 1 0,1-1 0,-1 0 0,0 1 0,1-1 0,-1 0 0,0 1 0,1-1 0,-1 1 0,0-1 0,0 0 0,1 1 0,-1-1 0,0 1 0,0-1 0,0 1 0,1-1 0,-1 1 0,0-1 0,0 1 0,0-1 0,0 1 0,0-1 0,0 1 0,0-1 0,0 1 0,0-1 0,0 1 0,0-1 0,-1 1 0,1 0 0,-4 17-112,-1 0 0,-12 32 0,10-35 152,2 0 0,0 1 0,0 0 0,-2 25 0,8-27 230,-1-14-254,0 1 0,0-1 1,1 0-1,-1 0 0,0 1 0,0-1 0,1 0 0,-1 0 0,0 1 0,1-1 0,-1 0 0,0 0 0,1 0 0,-1 0 0,0 0 0,1 1 0,-1-1 1,0 0-1,1 0 0,-1 0 0,0 0 0,1 0 0,-1 0 0,0 0 0,1 0 0,-1 0 0,1 0 0,-1-1 0,0 1 0,1 0 0,-1 0 0,0 0 1,1 0-1,-1 0 0,0-1 0,0 1 0,1 0 0,-1 0 0,0-1 0,1 1 0,-1 0 0,0 0 0,0-1 0,15-9 271,15-16 0,4-2-168,-16 14-88,52-36-54,-60 44-99,1 0 1,0 0-1,0 1 1,23-7-1,-33 12 115,0-1 0,-1 1-1,1 0 1,0 0 0,-1 0 0,1 0 0,0 0 0,0 0-1,-1 0 1,1 0 0,0 0 0,-1 0 0,1 0 0,0 1-1,0-1 1,-1 0 0,1 0 0,-1 1 0,1-1 0,1 1-1,-2 0 3,1-1-1,-1 1 1,0 0 0,1-1-1,-1 1 1,0 0-1,0-1 1,0 1-1,1 0 1,-1-1-1,0 1 1,0 0-1,0-1 1,0 1-1,0 0 1,0 0-1,0-1 1,-1 1-1,1 0 1,0-1-1,0 1 1,0 0-1,-1-1 1,1 1-1,0 0 1,-1 0-1,-17 32-67,-1-2 0,-1 0 0,-41 48 0,-3 2 70,-10 17 184,63-75 0,9-10 14,2-13-183,0 1 0,0-1 1,0 0-1,0 0 0,0 1 0,0-1 0,0 0 0,0 0 0,0 1 0,0-1 1,0 0-1,0 0 0,1 1 0,-1-1 0,0 0 0,0 0 0,0 1 0,0-1 0,1 0 1,-1 0-1,0 0 0,0 0 0,0 1 0,1-1 0,-1 0 0,0 0 0,0 0 1,1 0-1,-1 0 0,0 0 0,0 0 0,1 0 0,-1 1 0,12-1 66,-1-1-1,0 1 1,0-2 0,0 1-1,13-5 1,-3 2 25,17-4-388,-1 0 0,0-3 0,-1-1 0,0-2 0,-1-1 0,-1-2 0,36-23 0,-58 32-679,-1 0 0,0-1-1,13-13 1,-21 18 441,1 1-1,-1-1 0,-1 0 0,1 0 0,-1 0 0,1 0 1,-1 0-1,0 0 0,0-1 0,-1 1 0,0-1 1,1 0-1,-1-5 0,0-19-2036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3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17 296 7136,'-16'-33'3232,"24"30"-2816,0-1 1280,10 4-1024,14-5 512,8 5-704,23 0-64,0 5-256,24-5-224,-3 7 0,-7 1 96,-9 0 0,-15 1-2624,-11 2 1408</inkml:trace>
  <inkml:trace contextRef="#ctx0" brushRef="#br0" timeOffset="1">27 40 5152,'-26'-25'2336,"26"14"-2048,0 7 64,3 4-256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24 2144,'0'0'195,"0"-1"0,0 0 0,0 0 1,1 1-1,-1-1 0,0 0 0,1 0 0,-1 1 1,1-1-1,-1 0 0,1 1 0,-1-1 0,1 1 0,-1-1 1,1 1-1,0-1 0,-1 1 0,1-1 0,0 0 1,0 1 92,0 0 0,-1-1 0,1 1 0,-1-1 0,1 1 0,-1-1 0,1 1 0,-1-1 0,1 1 0,-1-1 0,1 1 0,-1-1 0,0 1 0,1-1 0,-1 0 0,0 1 0,0-1 0,1-1 0,-1 12 3100,0 18-133,5 54-4187,7 39 990,-2-13 39,44 234 276,-53-336-339,1 2 156,0 1 1,-1 0-1,1-1 0,-2 1 0,1 0 1,-2 13-1,1-22-152,0 1-1,-1 0 1,1-1 0,0 0 0,0 1 0,-1-1 0,1 1-1,0-1 1,-1 1 0,1-1 0,-1 0 0,1 1 0,-1-1-1,1 1 1,0-1 0,-1 0 0,1 0 0,-1 1 0,1-1-1,-1 0 1,0 0 0,1 0 0,-1 0 0,1 0 0,-1 1 0,1-1-1,-1 0 1,1 0 0,-1 0 0,0 0 0,1-1 0,-1 1-1,0 0 1,-22-5 419,19 3-392,-16-4-3,1-1-1,0-2 1,-22-11 0,18 8-90,-36-14 1,-69-12 0,112 31-2530,16 7 2399,0 0 1,-1 0 0,1 0 0,0-1-1,0 1 1,0 0 0,-1 0 0,1-1-1,0 1 1,0 0 0,0 0-1,0-1 1,0 1 0,0 0 0,0-1-1,0 1 1,0 0 0,0 0 0,-1-1-1,1 1 1,1 0 0,-1-1-1,0 1 1,0 0 0,0 0 0,0-1-1,0 1 1,0 0 0,0 0 0,0-1-1,0 1 1,0 0 0,1 0 0,-1-1-1,0 1 1,0 0 0,0 0-1,1-1 1,-1 1 0,0 0 0,0 0-1,0 0 1,1 0 0,-1-1 0,0 1-1,12-7-2444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52 6048,'-8'-3'872,"6"3"-645,0-1 0,1 1 0,-1-1 1,0 0-1,1 0 0,-1 0 0,1 0 0,-1 0 0,1 0 0,-1-2 634,2 3-826,0 0 0,-1-1 1162,1 1-1162,0 0 0,0 0 0,0 0 0,0 0 1,0 0-1,0 0 0,0 0 0,0 0 0,8 0 1012,10 2-311,344-22 4804,-1 1-4179,-250 23-1067,-103-5-307,-6 1 3,0 0 0,0 0 0,0-1 0,0 1 0,0 1 0,0-1 0,-1 0 0,1 0 1,0 1-1,0-1 0,0 1 0,0-1 0,0 1 0,-1 0 0,1 0 0,0 0 0,2 1 0,-4-1-106,0-1 0,0 0 0,1 1 0,-1-1 1,0 1-1,0-1 0,0 1 0,0-1 0,0 1 1,0-1-1,0 1 0,0-1 0,0 1 0,0-1 1,0 1-1,0-1 0,0 1 0,0-1 0,-1 1 1,1-1-1,0 1 0,0-1 0,0 1 0,-1-1 1,1 0-1,0 1 0,-1-1 0,1 1 0,0-1 1,-1 0-1,1 1 0,0-1 0,-1 0 0,0 1 1,-7 7-2269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8 3712,'12'-7'2483,"-11"7"-1752,-2 1-126,-5 11 120,1-2-486,0-1 1,-1 1-1,-1-1 0,0-1 1,0 1-1,0-1 1,-1 0-1,-15 11 0,-23 24 327,26-19-353,0 1 0,2 2 0,1-1 0,1 2 0,1 0-1,1 1 1,2 1 0,1 0 0,1 1 0,2-1 0,1 2 0,1-1 0,2 1 0,-1 41 0,5-57-109,1 1 0,1-1 0,0 0 0,1-1 0,1 1 0,0-1 0,1 1 0,9 17 0,-10-24-28,1-1 1,0 1 0,0-1 0,0-1 0,1 1 0,1-1 0,-1 0 0,1 0-1,0-1 1,1 0 0,-1 0 0,1 0 0,0-1 0,1-1 0,9 5 0,-12-7-349,-1 0 0,1-1 1,-1 0-1,1 0 0,10 1 1,31-4-4718,-35 1 3048,14 1-587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2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14 451 2656,'-3'1'388,"3"-2"-307,-1 1 0,1 0 1,-1 0-1,1 0 0,0 0 0,-1 1 0,1-1 0,-1 0 0,1 0 0,0 0 0,-1 0 0,1 0 1,-1 0-1,1 1 0,0-1 0,-1 0 0,1 0 0,0 1 0,-1-1 0,1 0 0,0 0 0,0 1 0,-1-1 1,1 0-1,0 1 0,0-1 0,-1 0 0,1 1 0,0 0 0,6-1 2687,0 0-2155,0-1 1,0 1-1,0-1 0,-1 0 1,1-1-1,0 0 1,7-2-1,-5 0-299,-1 0 0,0 0 0,0-1 0,0 0 0,-1 0 0,1-1 0,-1 1 0,9-13 0,7-12 246,-2 0-1,-1-2 0,27-60 1,-18 33 93,-4 2-149,2-2-379,-25 57-128,0 0 0,1-1-1,-1 1 1,1 0 0,0 0 0,0 1-1,0-1 1,0 0 0,0 0 0,0 1-1,0-1 1,0 1 0,0 0 0,1 0-1,-1 0 1,1 0 0,-1 0 0,1 0-1,-1 1 1,1-1 0,-1 1-1,1 0 1,-1-1 0,1 1 0,3 1-1,7 0-7,-1 1-1,0 0 1,0 1-1,14 5 1,-7-2 84,-13-4-85,1 0 0,-1 1 0,0 0 0,0 0 0,0 0 0,0 0 0,0 1 1,-1 0-1,1 0 0,6 8 0,-9-8-1,1 0 0,-1 0 1,0 1-1,-1-1 0,1 1 0,-1 0 1,1 0-1,-2 0 0,1 0 0,0 0 1,-1 0-1,0 0 0,1 11 0,-1 6 82,-2 0-1,0 0 0,-1 0 0,-6 26 1,6-40-61,1 1 0,0 0 0,0 0 1,1 0-1,0-1 0,2 11 0,-2-16 28,1 0-1,-1 0 0,1 0 1,0-1-1,0 1 0,0 0 1,0-1-1,0 1 1,0-1-1,1 1 0,-1-1 1,1 0-1,0 1 1,0-1-1,0 0 0,0 0 1,0 0-1,0 0 0,0-1 1,1 1-1,-1-1 1,1 1-1,3 0 0,1 1-8,1-1-1,0 0 1,0-1-1,0 0 0,0 0 1,0-1-1,15-1 1,-14 0-1404,-1 0 0,1-1 1,-1 0-1,9-3 1,1 0-1184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 5632,'-15'-5'3205,"57"2"2090,5-1-3778,41-4-1060,-72 8-418,111-1 375,-6 2-611,-88-1-101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 8960,'-84'-26'3328,"64"34"-2592,3-4-192,22-8-4064,7 1 2848,1 3-3744,24 7 2464,14 0 64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7 5056,'1'-1'74,"-1"1"0,0-1 1,0 1-1,1 0 0,-1-1 0,0 1 0,0 0 1,1-1-1,-1 1 0,1 0 0,-1-1 1,0 1-1,1 0 0,-1 0 0,1-1 1,-1 1-1,0 0 0,1 0 0,-1 0 1,1 0-1,-1 0 0,1 0 0,-1 0 1,1-1-1,-1 1 0,1 0 0,-1 1 0,1-1 1,-1 0-1,1 0 0,-1 0 0,0 0 1,1 0-1,-1 0 0,1 0 0,-1 1 1,1-1-1,-1 0 0,0 0 0,1 1 1,-1-1-1,0 0 0,1 1 0,-1-1 0,0 0 1,1 1-1,-1-1 0,0 0 0,1 1 1,-1-1-1,0 1 0,0-1 0,0 1 1,0-1-1,1 0 0,-1 1 0,0-1 1,0 1-1,0 0 0,1 2 136,-1 0 0,1 0 0,-1 0 0,0 0 0,0 0 0,0 0 0,0 0 0,0 0 0,-1 3 0,-4 6 228,0 0 0,-1 0 0,0-1-1,-1 0 1,0 0 0,-1-1-1,-10 11 1,1 1-164,-15 16 10,-14 20 131,33-36-1194,9-12-2901,3-2 1270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53 1056,'0'0'107,"-1"-1"-1,1 1 1,-1-1 0,1 1 0,0 0-1,-1-1 1,1 1 0,-1-1 0,1 1-1,0-1 1,0 1 0,-1-1 0,1 1-1,0-1 1,0 1 0,0-1 0,-1 0-1,1 1 1,0-1 0,0 1 0,0-1-1,0 1 1,0-1 0,0 0 0,0 1-1,0-1 1,0 1 0,1-1 0,-1 0-1,0 1 1,0-1 0,0 1 0,1-1-1,-1 1 1,0-1 0,1 1 0,-1-1-1,0 1 1,1-1 0,-1 1 0,1-1-1,0 0 196,0 0-1,-1 0 0,1 0 0,0 0 1,-1-1-1,1 1 0,-1 0 0,0 0 1,1 0-1,-1-2 0,0-3 741,-1-3 2560,1 9-3576,0 1-1,0-1 0,0 0 0,0 0 0,0 0 0,0 0 0,1 0 0,-1 0 0,0 0 1,0 0-1,0 0 0,0 0 0,0 0 0,0 0 0,0 0 0,0 0 0,0 0 0,0 0 1,0 0-1,0 0 0,0 0 0,0 0 0,0 0 0,0 0 0,1 0 0,-1 0 0,0 0 1,0 0-1,0 0 0,0 0 0,0 0 0,0-1 0,0 1 0,0 0 0,0 0 0,0 0 1,0 0-1,0 0 0,0 0 0,0 0 0,0 0 0,0 0 0,0 0 0,0 0 0,0 0 0,0 0 1,0 0-1,0 0 0,0 0 0,0 0 0,0 0 0,0-1 0,0 1 0,0 0 0,0 0 1,0 0-1,0 0 0,0 0 0,0 0 0,0 0 0,0 0 0,0 0 0,0 0 0,0 0 1,0 0-1,0 0 0,0 0 0,7 3 280,-7-3-295,1 0 0,-1 1 0,1-1 1,0 0-1,-1 0 0,1 1 0,-1-1 0,1 0 0,-1 1 0,1-1 0,-1 1 1,1-1-1,-1 1 0,1-1 0,-1 1 0,0-1 0,1 1 0,-1-1 0,0 1 1,1-1-1,-1 2 0,2 2 70,0-1 13,0 1 0,-1 0 0,1 0 0,-1 0 0,0 1 0,0-1 0,0 0 0,-1 0 0,1 1-1,-1-1 1,0 0 0,0 0 0,-2 8 0,-3 9 193,-11 25 0,4-10-165,0 0 87,-1-1 0,-2-1 0,-28 50 0,42-83-246,-18 25-157,19-25 65,-1-1 0,0 1-1,1 0 1,-1-1 0,1 1-1,-1-1 1,0 1 0,1-1 0,-1 1-1,0-1 1,0 0 0,1 1 0,-1-1-1,0 0 1,0 0 0,0 1-1,1-1 1,-1 0 0,0 0 0,0 0-1,0 0 1,0 0 0,1 0-1,-1 0 1,0 0 0,0-1 0,0 1-1,0 0 1,1 0 0,-2-1 0,-7-7-2142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 5408,'0'0'1728,"5"-3"2389,-6 15-2709,-21 36-223,2 0 1,-25 98-1,-7 106-43,51-244-1050,-12 80 765,12-74-649,0 0 0,1 0 0,1 0 1,3 19-1,-4-31-169,1 1 0,0 0 0,-1 0 0,1-1 1,0 1-1,1-1 0,-1 1 0,0-1 0,1 1 0,-1-1 1,1 0-1,0 1 0,0-1 0,0 0 0,0 0 0,0-1 1,0 1-1,0 0 0,1-1 0,-1 1 0,1-1 0,-1 0 1,1 0-1,0 0 0,-1 0 0,1 0 0,0 0 0,0-1 1,-1 1-1,1-1 0,5 0 0,17-1-829,32-5 1,23-11-6810,-64 11 3311,-7 1 1440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5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8 163 9056,'-8'-15'4096,"16"-1"-3552,2 4 1472,7 7-1217,6-7 385,4 4-704,14-12 128,-1 9-352,18-6 0,5 5-160,1-3-192,-1 7 32,-10 0-96,-8 4 64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4160,'0'0'48,"0"0"1,0 0-1,0 0 1,-1-1 0,1 1-1,0 0 1,0 0-1,0 0 1,0-1-1,0 1 1,-1 0-1,1 0 1,0-1-1,0 1 1,0 0-1,0 0 1,0-1 0,0 1-1,0 0 1,0 0-1,0-1 1,0 1-1,0 0 1,0 0-1,0-1 1,0 1-1,0 0 1,0 0-1,0-1 1,1 1 0,-1 0-1,0 0 1,0-1-1,8 7 947,13 18 920,117 175 4077,-122-172-5424,-1 2 0,-2 0 1,-1 0-1,-1 1 1,11 51-1,-13-27-209,-3 1 1,-1 0-1,-3-1 0,-3 1 1,-2 0-1,-2 0 0,-17 70 1,-64 224 93,74-315-1349,-3-4-3594,4-9 1418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57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18 204 4320,'2'-29'5224,"-1"51"-1414,-2-4-3264,-6 35 0,4-36-183,-1 33 1,-1 22 655,5-71-988,0-1 0,0 0 0,0 0 0,0 0 0,0 0 0,0 1 0,0-1 1,0 0-1,0 0 0,0 0 0,0 0 0,0 0 0,0 1 0,0-1 0,0 0 1,0 0-1,0 0 0,0 0 0,0 1 0,0-1 0,0 0 0,0 0 0,0 0 1,0 0-1,0 1 0,0-1 0,0 0 0,1 0 0,-1 0 0,0 0 0,0 0 1,0 0-1,0 0 0,0 1 0,0-1 0,1 0 0,-1 0 0,0 0 0,0 0 1,0 0-1,0 0 0,1 0 0,-1 0 0,0 0 0,0 0 0,0 0 1,0 0-1,0 0 0,1 0 0,-1 0 0,0 0 0,0 0 0,0 0 0,0 0 1,1 0-1,-1 0 0,0 0 0,0 0 0,0 0 0,0 0 0,1 0 0,-1-1 1,11-10 1398,108-157-838,-80 108-480,77-91 0,-114 149-119,-1 0 0,1 0 0,0 0 0,0 0 0,0 1 0,0-1 0,0 1-1,1-1 1,-1 1 0,0 0 0,1 0 0,-1 0 0,4-1 0,-4 2 0,-1 0 0,1 0-1,0 0 1,0 1 0,-1-1 0,1 0 0,-1 1 0,1-1 0,0 1 0,-1-1 0,1 1-1,-1 0 1,1 0 0,-1 0 0,1 0 0,-1 0 0,0 0 0,0 0 0,1 0 0,-1 1 0,1 1-1,3 3 20,0 0-1,-1 1 0,0-1 0,-1 1 1,1 0-1,-1 0 0,0 1 1,-1-1-1,3 13 0,0 11 198,3 33 1,-5-28-70,10 105 458,-12-111-2508,12-37-6841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8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6 137 3648,'0'-2'211,"0"2"-185,-1 0 1,1 0 0,0 0-1,0 0 1,0 1 0,0-1-1,0 0 1,0 0 0,0 0 0,-1 0-1,1 0 1,0 0 0,0 0-1,0 0 1,0 0 0,0 0 0,0 0-1,-1 0 1,1 0 0,0 0-1,0 0 1,0 0 0,0 0-1,0 0 1,0 0 0,-1 0 0,1 0-1,0 0 1,0 0 0,0 0-1,0 0 1,0 0 0,0 0-1,0 0 1,-1-1 0,1 1 0,0 0-1,0 0 1,0 0 0,0 0-1,0 0 1,0 0 0,0 0 0,0 0-1,0-1 1,0 1 0,0 0-1,-1 0 1,1 0 0,0 0-1,0 0 1,0 0 0,0-1 0,0 1-1,0 0 1,0 0 0,0 0-1,0 0 1,0 0 0,0 0 0,0-1-1,0 1 1,0 0 0,1 0-1,-1 0 1,0 0 0,0 0-1,0-1 1,2 3 1110,0-1 0,0 0 1,0 0-1,0 0 0,0 0 0,0-1 0,0 1 0,5 0 832,-2-3-731,19-4-634,43-17 1,3 0-470,178-33 329,-150 32-256,-87 22-244,1 0 1,22 1-1,-33 1-231,-1 4-3354,-3 15-2064,2-6 3600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21 5632,'-19'-7'1834,"19"7"-1773,0 0 0,0 1 0,0-1 0,0 0 0,0 0 0,0 0 0,0 0 0,0 0 0,0 0-1,0 0 1,0 0 0,0 1 0,0-1 0,0 0 0,0 0 0,0 0 0,0 0 0,0 0 0,0 0 0,0 0-1,0 0 1,0 1 0,0-1 0,0 0 0,0 0 0,0 0 0,0 0 0,0 0 0,-1 0 0,1 0-1,0 0 1,0 0 0,0 0 0,0 0 0,0 1 0,0-1 0,0 0 0,0 0 0,0 0 0,0 0 0,-1 0-1,1 0 1,0 0 0,0 0 0,0 0 0,0 0 0,0 0 0,0 0 0,0 0 0,157-9 7064,-93 3-6210,78 4-1,-70 3-789,-41-2-3732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4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11 209 5824,'-2'0'372,"2"0"-318,0-1 0,-1 1 0,1 0 0,0 0-1,0 0 1,0 0 0,0 0 0,-1 0 0,1-1-1,0 1 1,0 0 0,0 0 0,-1 0 0,1 0 0,0 0-1,0 0 1,-1 0 0,1 0 0,0 0 0,0 0 0,0 0-1,-1 0 1,1 0 0,0 0 0,0 0 0,0 0 0,-1 0-1,1 0 1,0 1 0,0-1 0,0 0 0,-1 0 0,1 0-1,0 0 1,0 0 0,0 0 0,0 1 0,-1-1 0,1 0-1,0 0 1,0 0 0,0 0 0,0 1 0,0-1 0,0 0-1,0 0 1,0 0 0,-1 1 0,1-1 0,0 0 0,0 0-1,0 0 1,0 1 0,0-1 0,0 0 0,0 0 0,0 0-1,0 1 1,0-1 0,0 0 0,0 0 0,0 0 0,1 1-1,-1-1 1,0 0 0,14 8 2261,-10-5-2053,0-1-1,0 0 1,0 0 0,1 0 0,-1-1 0,1 1 0,-1-1 0,9 1 0,39 0 953,-51-2-1193,43 0 729,56-8 0,-84 5-640,1 0 0,-1-1-1,0 0 1,0-2 0,0 1 0,23-14-1,-29 13-38,0 0 0,-1 0 0,1-1 0,-2 0 0,12-12 0,-17 17-77,-1-1 1,0 1 0,0-1 0,0 0 0,-1 0 0,1 0 0,-1 0-1,1 0 1,-1 0 0,0 0 0,0-1 0,0 1 0,-1 0 0,1-1 0,-1 1-1,0 0 1,0-1 0,0 1 0,0 0 0,-1-1 0,1 1 0,-3-6-1,3 6-27,-1-1 0,0 1 0,-1 0 0,1 0 0,-1 0-1,1 0 1,-1 0 0,0 0 0,0 0 0,0 1 0,0-1-1,-1 1 1,1-1 0,-1 1 0,1 0 0,-1 0 0,0 0-1,0 0 1,0 1 0,0-1 0,0 1 0,0 0 0,-1 0-1,1 0 1,0 0 0,0 0 0,-1 1 0,1-1-1,-1 1 1,-5 0 0,-10 4-70,0 0 0,-1 0-1,2 2 1,-1 1 0,-20 9 0,21-8 64,-16 8 24,-41 24 1,66-34 51,-1 0 0,1 1 0,1 0 0,-1 1 0,1 0 0,1 0 0,-1 1 0,-8 13 0,14-20 23,1 1 0,-1-1 0,1 1 0,0 0 0,0-1 0,0 1 0,0 0 0,0 0 1,0 0-1,1 0 0,-1 0 0,1 0 0,0-1 0,0 1 0,0 0 0,0 0 0,1 0 0,1 5 0,-1-5 18,0 0 0,1 0 0,-1-1 0,1 1 0,0 0 0,0-1 0,0 0 0,0 1 0,1-1 0,-1 0 0,0 0 0,1 0 0,0 0 0,-1 0-1,1-1 1,0 1 0,3 0 0,11 4 153,0 0-1,0-1 1,0-1 0,0 0-1,30 1 1,-7-3 70,58-5 1,31-13-431,-47-5-3733,-54 11-70,0 6 1249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50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24 248 6464,'-18'0'2090,"13"-5"356,5 3-1706,2 4-128,-1-1-532,0-1 1,0 0 0,0 1-1,-1-1 1,1 0 0,0 0 0,0 0-1,0 0 1,0 0 0,0 0-1,-1 0 1,1 0 0,1 0-1,5-1 172,47-1 1058,1-2 0,81-17 0,313-77 524,-241 52-1598,152-17-243,-322 57-29,-27 4-949,0 1-1,0 0 1,16 2 0,-5 1-1324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5728,'-15'-17'2592,"11"9"-2240,4 5-288,4 3-96,-1-4-256,6 8 160,-2-4-2080,5 3 1248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3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2720,'0'-5'7000,"0"5"-6825,8-4 2428,14-1-1667,-18 4-120,27-5 1220,33-12-1,-54 15-1932,0-1-1,0 0 1,-1-1-1,1 0 0,-1-1 1,0 0-1,10-9 1,-17 13-100,4-3 58,0 0 1,-1-1 0,9-10-1,-12 13-34,-1 0-1,1 0 0,-1 0 1,0 0-1,0 0 0,0 0 1,0 0-1,0 0 0,-1 0 1,1 0-1,-1 0 0,0-4 1,0 5-2,0 0 0,0-1-1,-1 1 1,1 0 0,0 0 0,-1 0 0,1 0 0,-1-1 0,0 1 0,0 0 0,0 0 0,0 0 0,0 1-1,0-1 1,-1 0 0,-1-2 0,2 3-15,0 1-1,0-1 1,0 1-1,0-1 1,0 1-1,0-1 1,0 1-1,0-1 1,0 1-1,0 0 1,0 0-1,0-1 1,0 1-1,0 0 1,-1 0-1,1 0 1,0 0-1,0 0 1,0 1-1,0-1 1,0 0-1,0 0 1,0 1-1,0-1 1,0 1-1,0-1 1,0 1-1,0-1 1,0 1-1,0 0 1,0-1-1,0 1 1,-1 1-1,-14 11 271,1-1 251,-25 25 0,35-32-404,1 1 0,-1 0 0,1 0 0,1 0 0,-1 0 0,1 1 0,0-1 1,-3 12-1,1-1 3,1 1 1,0 0 0,2 0-1,0 0 1,1 0 0,1 0-1,1 0 1,0 0 0,6 28-1,-4-38-99,-1 0-1,1 0 1,1-1-1,-1 1 1,9 11-1,-11-17-25,1 1 1,0 0-1,0-1 0,0 0 0,0 1 1,0-1-1,1 0 0,-1 0 0,1 0 1,-1 0-1,1-1 0,0 1 0,0-1 1,-1 1-1,1-1 0,0 0 0,5 1 1,-6-2-5,1 0 0,-1-1 1,0 1-1,1-1 1,-1 1-1,0-1 1,0 0-1,1 1 1,-1-1-1,0-1 1,0 1-1,0 0 0,0 0 1,0-1-1,-1 1 1,1-1-1,0 1 1,0-1-1,1-3 1,5-4-4,-1-1 1,8-15 0,-11 19 2,2-5-1,9-15 0,0 0 0,2 1 0,1 1 0,32-35 0,-29 41-10,0 0 1,0 1-1,2 1 0,0 1 0,34-17 1,-54 31 34,1-1 1,-1 1 0,0 0 0,1 0 0,5-1-1,-8 2-16,0 0 0,-1 0 1,1 0-1,0 0 0,-1 0 0,1 0 0,-1 0 0,1 0 0,0 1 0,-1-1 0,1 0 0,-1 0 0,1 1 0,0-1 0,-1 0 0,1 0 0,-1 1 0,1-1 0,-1 1 0,1-1 0,-1 1 0,1-1 0,-1 0 0,0 1 0,1-1 0,-1 1 0,0 0 0,1-1 0,-1 1 0,0-1 0,0 1 0,1 0 0,-1-1 0,0 1 0,0-1 0,0 1 0,0 0 0,0 0 0,1 9 66,-1 0 0,-1 0 0,1 0-1,-2 0 1,1 0 0,-6 15 0,-23 58 25,16-47-110,-14 31 196,54-125-1711,-14 36 1409,1 2 0,1 0 1,0 0-1,2 1 0,0 1 0,27-23 0,-41 40 116,22-19-25,0 2 0,44-25 1,-67 43 49,0-1 1,0 0 0,1 1 0,-1-1 0,0 1 0,1 0 0,-1-1-1,0 1 1,1 0 0,-1 0 0,1 0 0,-1 0 0,0 0-1,1 0 1,-1 0 0,1 0 0,-1 0 0,0 1 0,1-1 0,-1 1-1,0-1 1,1 1 0,-1-1 0,0 1 0,0 0 0,0 0-1,0-1 1,1 1 0,-1 0 0,0 0 0,0 0 0,-1 0 0,1 0-1,0 1 1,0-1 0,0 0 0,-1 0 0,2 2 0,1 5 155,1 1-1,-1-1 1,0 1 0,2 15 0,-3-17-216,1 13 171,2 25 1,-4-25-40,5 21 1,-5-34-121,1-1 0,0 1 1,1 0-1,-1-1 0,1 0 1,7 12-1,-10-18 14,1 1 0,-1-1-1,0 1 1,1-1-1,-1 1 1,1-1 0,-1 0-1,0 1 1,1-1 0,-1 1-1,1-1 1,-1 0-1,1 0 1,0 1 0,-1-1-1,1 0 1,-1 0 0,1 0-1,-1 1 1,1-1 0,0 0-1,-1 0 1,1 0-1,-1 0 1,1 0 0,0 0-1,1-1-7,-1 1 0,1-1 0,0 1 0,-1-1 0,1 0 0,-1 0 0,1 0-1,-1 0 1,2-1 0,4-4-75,-1-1-1,10-12 1,-14 16 41,18-22-137,-1-1 0,-1-1 0,14-30 0,-30 54 183,-1-1 0,0 1 0,0-1 0,0 1 0,0-1 0,-1 0 0,0 1 0,1-1 0,-1 1 0,0-1 0,-1 0 0,1 1 0,-1-1 0,-1-4 0,1 5 29,0 0-1,0 0 1,0 1-1,0-1 1,0 0 0,-1 1-1,1-1 1,-1 1-1,0 0 1,0 0 0,0-1-1,0 1 1,0 0 0,0 1-1,-1-1 1,1 0-1,0 1 1,-5-3 0,5 4-19,1 0 1,0 0 0,-1 0-1,1 0 1,-1 0-1,1 0 1,-1 0 0,1 1-1,0-1 1,-1 0 0,1 1-1,-1-1 1,1 1 0,0 0-1,0-1 1,-1 1 0,1 0-1,0 0 1,0 0-1,0 0 1,-2 2 0,-1 0 39,0 1 1,1 0-1,-1 0 1,-5 8 0,5-4 56,1 1 1,0-1 0,0 1-1,0 0 1,1-1 0,0 1 0,1 0-1,0 0 1,0 0 0,2 16-1,0-9-65,1 0 0,0 1-1,1-2 1,1 1-1,6 16 1,-8-26-53,1-1 1,-1 1 0,1-1-1,0 1 1,0-1-1,1 0 1,0 0-1,0-1 1,0 1 0,0-1-1,7 6 1,-8-8 2,0 0 0,0-1 0,1 1 0,-1 0 0,0-1 0,1 0 0,-1 0-1,0 0 1,1 0 0,-1 0 0,1-1 0,0 0 0,-1 1 0,1-1 0,-1-1 0,1 1 0,0 0 0,-1-1 0,1 0 0,4-1 0,3-3-22,1 1-1,-1-2 1,0 1-1,-1-2 1,17-12-1,46-45-81,-49 42 63,20-18 56,-2-1-1,-2-3 0,36-50 1,-60 75 360,-14 18-196,-2 9 61,-1 16-4,1-1 1,2 0-1,0 1 1,1-1-1,8 24 0,-6-28-267,-2-7-11,0-1 0,1 0 0,0 0 0,7 11 1,-10-19 32,0-1 1,0 0-1,0 0 1,1 0 0,0 0-1,-1 0 1,1-1 0,0 1-1,0 0 1,-1-1-1,1 1 1,0-1 0,1 0-1,-1 0 1,0 0 0,0 0-1,0 0 1,1 0-1,-1 0 1,1-1 0,-1 1-1,0-1 1,1 0 0,-1 0-1,4 0 1,0-1-34,-1 1 1,1-2-1,-1 1 1,0-1-1,1 0 1,-1 0-1,7-4 0,32-23-410,-24 16 183,231-141-577,-243 150 887,1 0-1,-1-1 0,0 0 1,-1 0-1,1-1 0,-1 0 1,9-9-1,-15 13 48,-11 14 58,-4 2-77,0-1-16,0 1 0,1 1 0,0 1 0,-17 28 0,12-10-33,2 0-1,2 2 1,-14 52 0,25-79-31,1 0 1,0 0 0,1 1 0,0 12 0,1-18-14,0-1 1,0 0 0,0 0 0,1 0 0,-1 0 0,1 0 0,0 0-1,0 0 1,0 0 0,0 0 0,1-1 0,-1 1 0,1 0-1,0-1 1,-1 1 0,5 4 0,-5-7 32,0 1 0,-1-1 0,1 0 0,0 1-1,-1-1 1,1 1 0,0-1 0,-1 0 0,1 0 0,0 1 0,-1-1 0,1 0 0,0 0 0,0 0-1,-1 0 1,1 0 0,0 0 0,0 0 0,-1 0 0,1 0 0,0 0 0,0-1 0,-1 1 0,1 0 0,0 0-1,-1-1 1,1 1 0,0 0 0,-1-1 0,1 1 0,0-1 0,-1 1 0,1-1 0,-1 1 0,1-1-1,-1 1 1,1-1 0,-1 1 0,1-1 0,-1 0 0,1-1 0,3-4-47,-1 0 0,1 0 0,3-10 0,-5 12-5,13-35-273,11-44 1,3-11 398,-26 86-11,-3 6-51,1 0 1,-1 0-1,1-1 1,0 1-1,-1 0 1,1 0 0,1 0-1,-1 0 1,2-3-1,2 9 248,-1 6-171,-1-1 0,0 1 1,-1-1-1,0 1 0,0 0 0,-1-1 0,0 14 0,-1-12-51,1 154 627,-2-149-566,-1 0 0,0 0 0,-1 0 0,-1 0 0,0 0 1,-2-1-1,1 0 0,-2 0 0,0-1 0,-1 1 0,0-1 0,-14 17 0,16-24-122,-1 0 0,0 0 0,0 0 1,0-1-1,-1 0 0,0 0 0,0-1 1,0 0-1,-14 6 0,15-9-58,0 1 0,-1-1 0,1-1 0,-1 1-1,0-1 1,0 0 0,1-1 0,-1 0 0,0 0 0,0-1 0,1 0 0,-16-3 0,17 2-12,-1-1 0,1 1 1,0-1-1,0 0 1,0 0-1,1-1 1,-1 1-1,1-2 1,-1 1-1,1 0 0,1-1 1,-1 0-1,1 0 1,0 0-1,0-1 1,0 1-1,1-1 1,-5-9-1,7 13 82,1 0 0,-1 0 1,1 0-1,-1-1 0,1 1 0,0 0 0,0 0 1,0 0-1,0 0 0,0 0 0,0 0 0,1 0 1,-1-1-1,1 1 0,-1 0 0,1 0 1,0 0-1,0 1 0,0-1 0,0 0 0,0 0 1,0 0-1,1 1 0,-1-1 0,0 0 0,1 1 1,2-2-1,4-5 0,1 0 0,1 1-1,15-9 1,107-58 88,11-6 59,-111 60-40,0-2 0,35-32-1,-10-1 283,67-84-1,-103 113 251,-20 25-448,-1 3 176,0 175 1307,0-174-1689,0 0 1,1-1 0,-1 1 0,0 0 0,1-1 0,0 1 0,0-1 0,1 4 0,-2-6 20,0 1 0,1-1 1,-1 0-1,0 1 0,0-1 0,1 1 1,-1-1-1,0 0 0,1 0 0,-1 1 1,0-1-1,1 0 0,-1 1 1,0-1-1,1 0 0,-1 0 0,1 0 1,-1 1-1,1-1 0,-1 0 1,1 0-1,0 0-2,0 0 1,-1 0 0,1 0-1,0-1 1,-1 1 0,1 0-1,0-1 1,0 1 0,-1 0-1,1-1 1,-1 1 0,1 0-1,0-1 1,-1 1 0,1-1-1,-1 1 1,2-2 0,27-34 0,-20 23-9,19-18 0,-11 14-37,1 1 1,1 0-1,1 2 1,28-17-1,-45 29 84,0 1-1,0-1 1,0 1-1,0 0 0,1 0 1,-1 0-1,0 0 1,6 0-1,-7 1-12,0 0 0,-1 0-1,1 1 1,0-1 0,0 0-1,-1 1 1,1-1-1,-1 1 1,1 0 0,0 0-1,-1-1 1,1 1 0,-1 0-1,0 0 1,1 1 0,-1-1-1,0 0 1,0 0 0,1 1-1,0 1 1,4 5 30,-1 1-1,0-1 1,-1 1 0,0 1-1,0-1 1,-1 0 0,0 1-1,0 0 1,1 14 0,5 94 251,-9-107-266,1 14 70,-2 0 0,0 0-1,-10 45 1,8-56-74,-1-1-1,0 1 1,-1-1-1,0 0 1,-1 0 0,-1-1-1,0 0 1,-12 16-1,7-14 22,-1 1 0,-1-2-1,0 0 1,-18 13-1,24-20-112,-1 0-1,1-1 1,-1 0-1,0-1 1,0 1-1,-1-2 1,1 0-1,-1 0 1,-16 3 0,21-6-3,0 0 1,0 0 0,1-1 0,-1 1 0,0-1 0,1 0-1,-1 0 1,0 0 0,1-1 0,0 0 0,-1 0 0,1 0 0,0 0-1,0-1 1,0 1 0,0-1 0,-4-4 0,0 0-5,1-1 1,0 0-1,1 0 0,0 0 1,0 0-1,1-1 0,-5-10 1,9 17 87,0-1 0,0 0 1,0 0-1,1 1 0,-1-1 1,1 0-1,-1 0 1,1 0-1,0 0 0,0 0 1,1 0-1,-1 1 1,0-1-1,1 0 0,0 0 1,-1 0-1,1 1 1,1-1-1,-1 0 0,0 1 1,0-1-1,1 1 0,0-1 1,-1 1-1,1 0 1,3-4-1,2-1 52,1 0-1,-1 1 1,1 0 0,0 1 0,0-1-1,1 1 1,10-4 0,295-132-894,-265 118-1377,1 2-1,58-16 1,-93 33 473,0 1-1,19-1 1,32 2-1805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5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114 179 3232,'-1'-3'281,"0"2"-141,1 0 0,-1 0-1,1 0 1,-1 0-1,1 0 1,0 0-1,-1 0 1,1 0-1,0 0 1,0 0 0,0 0-1,0 0 1,0 0-1,0 0 1,0 0-1,0 0 1,1 0 0,-1 0-1,0 0 1,0 0-1,1 0 1,-1 0-1,1 0 1,0-1-1,-1 2 93,1-1 0,-1 0-1,1 1 1,-1-1-1,1 0 1,-1 0 0,1 1-1,-1-1 1,0 0-1,1 0 1,-1 0 0,0 1-1,0-1 1,0 0-1,0-1 1,0-2 1710,-4 11-571,-7 39-691,-6 57 1,6-37-261,-36 160 375,24-102-214,22-116-456,1-7-87,0-1 1,0 0-1,0 1 1,0-1-1,0 0 1,0 1-1,0-1 1,0 0-1,0 1 0,0-1 1,0 0-1,0 1 1,0-1-1,0 0 1,0 0-1,0 1 1,-1-1-1,1 0 1,0 1-1,0-1 1,0 0-1,-1 0 1,1 1-1,0-1 1,0 0-1,0 0 1,-1 1-1,1-1 0,0 0 1,-1 0-1,2 0 43,-1-1 0,1 0 0,-1 0 0,1 0-1,-1 0 1,1 0 0,-1 0 0,0 0 0,1 0 0,-1 0-1,0 0 1,0 0 0,0 0 0,0 0 0,0 0-1,0 0 1,0-3 0,2-14 48,18-26 34,-10 25-82,8-27 1,36-109 456,-28 86-386,51-100 0,-65 149-57,1-1 0,0 1-1,25-26 1,-9 20-292,-26 27 63,-1 6 90,0 10 24,2 91-92,3 24 241,-4-100-7,1 0 1,11 37-1,-13-65-81,-1 0-1,1 0 0,-1 0 0,1-1 0,3 5 1,-4-7-11,0 1 1,0-1-1,0 0 0,0 0 1,0 0-1,0 1 1,0-1-1,0 0 1,0 0-1,1-1 1,-1 1-1,0 0 0,1 0 1,-1-1-1,1 1 1,-1 0-1,3 0 1,-2-2 6,0 1 1,1 0 0,-1 0 0,0-1 0,1 1 0,-1-1-1,0 0 1,0 0 0,1 0 0,-1 0 0,0 0 0,0 0-1,0 0 1,0-1 0,2-1 0,26-28 118,-27 28-139,21-28 17,-2 0 0,-1-2 0,23-46-1,-29 51 3,8-15-19,49-85-237,-58 106 136,-12 17 44,1 0 0,0 0 0,0 1 1,0-1-1,0 1 0,1 0 0,0 0 0,7-6 1,-11 9 30,0 1 1,1 0-1,-1 0 1,1 0-1,-1 0 1,0 0 0,1 0-1,-1 0 1,1 0-1,-1 0 1,0 0-1,1 0 1,-1 0 0,1 0-1,-1 0 1,0 0-1,1 0 1,-1 0-1,1 0 1,-1 0 0,0 0-1,1 1 1,-1-1-1,0 0 1,1 0-1,-1 1 1,0-1 0,1 0-1,-1 0 1,0 1-1,1-1 1,-1 0-1,0 1 1,0-1-1,1 1 1,7 16-168,-4 3 195,-1 0 1,0 0-1,-2 1 1,0-1-1,-3 22 0,1 4 25,1 32 49,-9 242 166,9-289-3071,1-13-2328,-1-6 2223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53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4800,'0'-3'460,"-1"2"-212,1 0-1,0 0 1,0 0 0,0 0 0,0 0-1,0 0 1,1 0 0,-1 0 0,0 0-1,0 0 1,1 0 0,-1 0 0,0 0-1,1 0 1,-1 0 0,2-1 0,0 6 130,0 0 1,0 0 0,-1 0-1,1 0 1,-1 0 0,0 1-1,1 7 1,4 75 1632,-5 90 0,-2-78-1329,2 0-211,-11 237 988,9-296-1218,1-25-4908,3-25-1960,0 1 3969,1-3 242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53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17 379 4224,'-14'-28'1365,"12"18"-826,2 7-574,0-3 414,0 1-1,0-1 0,1 1 1,0-1-1,0 0 0,0 1 0,3-7 1,1 0 86,0 0 1,1 1-1,1-1 1,0 1-1,0 1 1,15-17-1,-2 7-249,1 0 0,1 2 0,1 0 0,1 2 0,0 0 0,1 2 0,0 1 0,1 1 0,41-14 0,-54 22-188,0 0 1,1 1-1,-1 0 0,1 1 0,20-1 0,-26 3-17,-1 1 0,1 0 0,0 0 0,-1 0-1,1 1 1,-1 0 0,1 0 0,-1 1 0,0 0-1,0 0 1,9 6 0,-6-1 54,0-1 0,0 2 1,-1-1-1,0 1 0,0 1 0,13 19 1,-12-13 160,0 0 1,-2 0-1,0 0 1,7 22-1,-13-32-131,0 1 0,-1-1 0,0 0 0,0 1 0,0-1 0,-1 1 0,0-1 0,-1 1 0,1 0 0,-1-1 0,0 0 0,-1 1 0,1-1 0,-1 0 0,-1 1 0,1-1 0,-1-1 0,0 1 0,0 0 0,-7 8 0,4-7-13,0 0 1,0 0-1,-1-1 1,0 0 0,0 0-1,-1 0 1,-10 5-1,12-8-87,0 0 1,0-1-1,-1 0 0,1 0 0,-1 0 0,1-1 1,-1 0-1,1 0 0,-1-1 0,1 0 0,-9-1 0,-21-3-3466,26 0 1551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5:5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5888,'-35'-20'3274,"32"18"-1322,7 2-373,11 2-1056,186 1 2162,146-3-1429,-184 0-2099,-132 2-2885,-3 5 998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0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6 3552,'-1'-6'5104,"-9"8"1168,-12 0-5082,0 0 0,-39 10 0,39-7-1537,1-1-1,-43 3 0,48-7-308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3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66 2144,'-8'-12'19061,"371"-7"-15675,207-15-2964,-509 34-371,-35 0-8353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32 7872,'1'-2'347,"0"1"-1,-1 0 1,1 0 0,0 0 0,-1-1 0,1 1 0,-1 0-1,0-1 1,1 1 0,-1-1 0,0 1 0,0 0 0,0-2-1,0 2-139,0 0 0,-1 1-1,1-1 1,0 0-1,-1 1 1,1-1-1,-1 1 1,1-1-1,-1 1 1,1-1-1,-1 1 1,1-1-1,-1 1 1,0-1-1,1 1 1,-1 0-1,1-1 1,-1 1-1,0 0 1,1 0-1,-1-1 1,0 1-1,0 0 1,1 0-1,-1 0 1,-1 0-1,-4-1 10,0 1-1,0 0 0,0 0 1,0 1-1,0 0 0,0 0 0,0 0 1,0 1-1,0 0 0,-8 3 0,0 0 47,-23 8 307,0 2 1,1 1-1,-42 26 1,59-30-381,0 1 0,1 1 0,0 0 1,1 1-1,0 1 0,2 1 0,-17 22 1,27-32-101,0 0 0,1 0 0,0 0 0,-5 13 0,8-17-47,0-1 0,1 1 1,-1-1-1,1 1 0,0-1 1,-1 1-1,1-1 0,0 1 0,0-1 1,1 1-1,-1-1 0,1 1 1,-1-1-1,1 1 0,0-1 0,0 1 1,0-1-1,0 0 0,0 1 1,3 3-1,1-1 0,0 1 0,0-1 1,1 0-1,0 0 0,0 0 0,0-1 0,1 0 1,-1 0-1,1 0 0,0-1 0,15 4 1,3 1 61,0-2 1,31 3 0,63 0-5069,-47-5 616,-55 0-1278,-4 6 1813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11040,'0'-3'5024,"5"6"-4385,-5 2 2561,0 2-1888,0 6 256,5 2-960,-5 2-480,3-1-96,-3-4-608,5 3 320,0-2-3616,-2-1 2112,7-12-5663,-2 3 4159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28 7232,'8'-27'9718,"-8"27"-9565,-1 0-1,1 0 1,0 0 0,0 0 0,0 0 0,-1 0 0,1 0-1,0 0 1,0 0 0,0 0 0,-1 0 0,1 0 0,0 0-1,0 0 1,-1 0 0,-12 2 1844,-19 8-1734,27-8 151,-15 4-53,1 1 0,0 1 0,0 1 0,1 1 0,0 1 0,-20 15 1,35-23-316,-1 1 1,1-1 0,0 1 0,0 0-1,0 0 1,1 1 0,-1-1 0,1 0-1,0 1 1,0-1 0,1 1 0,-1 0 0,1 0-1,0 0 1,0 0 0,1-1 0,-1 1-1,1 0 1,0 0 0,1 0 0,0 6-1,2 4 99,0 0 0,0 0 0,2 0 0,0 0 0,10 20 0,-11-27-105,33 63 443,-32-63-425,0 0 0,0 0-1,1-1 1,0 0 0,1 0 0,8 7 0,-13-12-174,1 0 1,-1-1-1,1 0 0,-1 1 0,1-1 0,-1 0 1,1 0-1,0 0 0,0-1 0,-1 1 1,1-1-1,0 1 0,0-1 0,0 0 0,0 0 1,0 0-1,-1-1 0,1 1 0,5-2 1,-1 0-1625,0-1 1,-1 1 0,1-2 0,-1 1-1,0 0 1,9-8 0,-2 2-1722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3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13056,'-5'12'5887,"15"16"-5087,-10-16 2496,3 4-1952,-6-1 224,3 5-928,-5-8-352,5 4-192,-5-7-1280,5 2 640,-8 1-7040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4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21 117 4480,'-4'-8'795,"1"0"0,0 0 1,-3-11-1,2-12 5885,6 42-1892,7 12-3377,1 2-624,67 160 1516,0-2-982,-66-152-1121,-2 2 1,-1-1 0,8 65 0,-15-88-202,2 70 193,-3-72-149,-1-1-1,1 1 0,-1 0 0,-1 0 0,1 0 0,-1-1 0,-1 1 0,-5 11 1,8-17-58,-1 0 0,1 0 0,-1 0 0,0 0 0,1 0 0,-1 0 0,0-1 1,0 1-1,0 0 0,0 0 0,1-1 0,-1 1 0,0-1 0,0 1 0,0-1 0,0 1 1,-1-1-1,1 1 0,0-1 0,0 0 0,0 0 0,0 0 0,0 1 0,0-1 1,0 0-1,-1-1 0,1 1 0,0 0 0,0 0 0,0 0 0,0-1 0,0 1 1,0 0-1,0-1 0,0 1 0,0-1 0,0 1 0,0-1 0,0 0 0,0 1 1,-1-2-1,-4-3-103,-1 0 0,1-1 1,0 1-1,-6-9 0,11 13 116,-14-16-86,1-1-1,-23-40 1,32 48 47,-1-1 0,2 0 1,-1-1-1,1 1 0,1-1 0,0 0 0,-1-17 0,4 23 40,0-1 1,0 1 0,1 0 0,0 0 0,1 0-1,-1 0 1,1 0 0,0 0 0,1 0 0,-1 0-1,1 1 1,0 0 0,1-1 0,4-4 0,7-9 241,0 1 0,24-21 0,287-304 2436,-289 308-2531,-10 10-1406,-11 6-2485,-15 17 2892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5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40 2144,'0'0'39,"1"-1"112,0 0-1,1 0 1,-1 0 0,1 1 0,-1-1 0,1 0 0,-1 0 0,1 1 0,-1-1 0,1 1 0,-1 0 0,1-1-1,0 1 1,-1 0 0,3 0 0,8-2 8723,-16-1-6729,-36-8-524,36 8-1610,4 2-10,0 1 1,-1-1-1,1 1 0,0-1 1,-1 1-1,1-1 1,-1 1-1,1-1 0,-1 1 1,1 0-1,-1-1 0,1 1 1,-1 0-1,1-1 1,-1 1-1,0 0 0,1 0 1,-1-1-1,1 1 0,-1 0 1,0 0-1,0 0 0,-1-1-67,1 1 0,0-1 0,-1 1 0,1-1 0,-1 1 0,1 0 0,-1 0 0,1-1 0,-1 1 0,1 0 0,-1 1 0,-2-1 0,-4 7-2652,7-6 2321,-5 10-1485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5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9 1728,'0'0'60,"0"0"0,0 1-1,0-1 1,0 0 0,0 0 0,0 1 0,0-1-1,0 0 1,0 0 0,0 1 0,0-1 0,0 0 0,0 0-1,0 1 1,0-1 0,1 0 0,-1 0 0,0 1 0,0-1-1,0 0 1,0 0 0,0 1 0,0-1 0,1 0-1,-1 0 1,0 0 0,0 1 0,0-1 0,1 0 0,-1 0-1,0 0 1,0 0 0,1 0 0,-1 0 0,0 1-1,0-1 1,1 0 0,-1 0 0,0 0 0,0 0 0,1 0-1,-1 0 1,0 0 0,12-5 1836,-4-6 7128,-17 11-8531,0-1-150,-1 1-1,1 1 1,-1 0 0,1 0-1,-12 3 1,16-2-240,-1-1 0,1-1 0,0 1-1,-8-1 1,9 0-55,0 0-1,-1 0 0,1 0 0,0 0 1,0 1-1,0 0 0,-1 0 1,1 0-1,0 1 0,-5 1 0,4 0 34,-12 8 93,-1 0 0,1 1 0,1 1 0,0 0 1,-19 21-1,28-27-114,7-6-57,-1-1-1,0 1 0,1 0 1,-1-1-1,0 1 0,1 0 1,-1-1-1,1 1 0,-1 0 1,1-1-1,0 1 0,-1 0 1,1 0-1,-1 0 0,1-1 1,0 1-1,0 0 0,0 0 1,0 0-1,-1 0 0,1 0 0,0 0 1,0-1-1,0 1 0,1 0 1,-1 0-1,0 0 0,0 1 1,2 18 109,2-12-118,3-2 5,1 0-1,0 0 0,0-1 0,0 0 0,11 4 1,-4-1 137,0 1 0,-1 0 1,0 1-1,-1 1 0,16 14 0,-26-22-111,4 3 159,0 1 0,0 1-1,11 14 1,-16-20-84,0 1 0,-1 0-1,1 0 1,-1 0 0,1 0 0,-1 0-1,0 1 1,0-1 0,-1 0 0,1 0-1,-1 1 1,0-1 0,1 0-1,-1 1 1,-1 2 0,0-1-10,0 0 0,0 0-1,0-1 1,0 1 0,-1-1 0,0 1 0,0-1 0,0 0-1,-1 0 1,1 0 0,-1 0 0,0 0 0,0 0-1,-1-1 1,1 1 0,-1-1 0,1 0 0,-5 3 0,0-1-41,0 1 0,0-1 0,-1 0 0,1 0 1,-1-1-1,0-1 0,0 1 0,-1-1 1,1-1-1,0 0 0,-1 0 0,-15 0 1,3-1-81,-21-1-1015,16-4-3552,27 4 4378,-1 0 1,1 0-1,0 0 1,-1 0-1,1 0 0,-1 0 1,1 0-1,0 0 1,-1 0-1,1-1 1,0 1-1,-1 0 0,1 0 1,0 0-1,-1-1 1,1 1-1,0 0 0,-1 0 1,1-1-1,0 1 1,0 0-1,0-1 0,-1 1 1,1 0-1,0-1 1,0 0-1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5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37 5632,'-2'-15'4093,"2"14"-3658,0 0-1,0 0 0,0 0 0,0 0 0,0 0 0,0 0 0,-1 0 0,1 0 0,0 0 1,0 0-1,-1 0 0,1 0 0,-1 1 0,1-1 0,0 0 0,-2-1 0,1 1-290,1 1-1,-1-1 1,0 1-1,0-1 1,0 1-1,0 0 1,0-1-1,0 1 1,0 0-1,1 0 1,-1 0 0,0 0-1,0 0 1,-2 0-1,0 0 47,0 0-1,0 0 1,-1 1 0,1-1-1,0 1 1,0 0-1,0 0 1,0 0 0,1 0-1,-1 0 1,0 1 0,0 0-1,1-1 1,-5 4-1,3-1-72,1 0 0,-1 0-1,1 0 1,0 0-1,0 1 1,0-1-1,0 1 1,-1 5 0,-1 1-44,1 1 1,1 0 0,0-1 0,1 1 0,0 0 0,-1 24 0,4-25-68,0 0 0,0-1 0,1 0 0,0 1 0,0-1 0,1 0 0,1 0 0,7 15 0,-8-19-8,0 0 0,1 0-1,-1-1 1,1 0 0,0 0 0,1 0 0,-1 0-1,1 0 1,0-1 0,0 0 0,0 0 0,1 0-1,-1-1 1,12 5 0,-12-6 9,1-1-1,-1 1 1,1-2-1,0 1 1,-1 0-1,1-1 1,0 0-1,0-1 1,-1 1 0,1-1-1,0 0 1,-1 0-1,1-1 1,-1 1-1,1-1 1,-1-1 0,0 1-1,0-1 1,0 0-1,0 0 1,-1 0-1,1-1 1,-1 1-1,1-1 1,4-7 0,-1 2 91,0-1 1,-1 0 0,0 0-1,-1-1 1,0 0 0,-1 0-1,0 0 1,-1 0 0,4-13-1,-6 12 43,0-1 0,-1 1 0,1-15 1,-2 23-94,0 0 0,-1 0 0,1 1 0,-1-1 0,1 1 0,-1-1 0,0 0 0,0 1 0,-1-1 0,1 1 0,-1 0 0,0-1 0,0 1 0,0 0 0,-3-4 1,1 4-33,0-1 0,0 1 0,-1-1 0,1 1 0,-1 0 0,0 1 1,1-1-1,-1 1 0,0 0 0,-1 0 0,1 1 0,0-1 0,0 1 1,-7 0-1,2 0-33,-1 1 0,0 1-1,1-1 1,-1 2 0,0 0 0,-12 3 0,13-2-251,0 0 0,0 0 0,0 1 0,0 0 0,1 1 0,0 0 0,0 1 0,0-1 0,0 2 0,1-1 0,-9 10 0,15-13-69,-1-1-1,1 0 0,1 1 1,-1-1-1,0 1 0,0-1 1,1 1-1,0 0 0,-1 0 1,1 0-1,0 0 0,1 0 1,-1 0-1,0 0 0,1 0 1,0 0-1,-1 0 0,2 4 0,6 28-2573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1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75 1728,'-1'-3'208,"1"3"-176,0-1 0,0 1 1,0-1-1,0 1 0,-1 0 0,1-1 0,0 1 1,0-1-1,0 1 0,0 0 0,-1-1 0,1 1 1,0 0-1,0-1 0,-1 1 0,1 0 0,0-1 1,-1 1-1,1 0 0,0 0 0,-1-1 0,1 1 0,0 0 1,-1 0-1,1 0 0,-1-1 0,1-19 3925,3-23 6480,-3 51-9663,10 252 2042,2-105-2139,-6 60 200,-6-199-831,-4 28-26,3-35-41,0 0 0,0 0 0,1 0-1,1 18 1,0-25 70,-1 0 0,0 1-1,0-1 1,1 0 0,-1 0 0,-1 0-1,1 0 1,0 0 0,-1 1-1,1-1 1,-1 0 0,0 2 0,1-4-100,-1 1 0,1-1 1,0 1-1,0 0 1,-1-1-1,1 1 1,0-1-1,-1 1 1,1-1-1,-1 0 1,1 1-1,-1-1 0,1 1 1,-1-1-1,1 0 1,-1 1-1,1-1 1,-1 0-1,1 1 1,-1-1-1,0 0 0,1 0 1,-1 0-1,1 0 1,-1 0-1,0 1 1,1-1-1,-1 0 1,1 0-1,-1-1 1,0 1-1,1 0 0,-1 0 1,0 0-1,0-1-177,0 1-1,1 0 1,-1-1-1,1 1 0,-1-1 1,1 1-1,-1-1 0,1 1 1,-1-1-1,1 1 1,-1-1-1,1 1 0,0-1 1,-1 0-1,1 1 1,0-1-1,-1-1 0,0 0-610,-1-1 179,1 1 1,-1-1-1,1 0 1,-1 0-1,1 0 0,0 0 1,0-1-1,0 1 1,1 0-1,-1 0 0,1-6 1,-2-9-1053,-7-26-1994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1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27 224 4576,'-3'-4'581,"0"1"1,0-1 0,0 0-1,1 0 1,0 0-1,0 0 1,0 0 0,-3-8-1,5 9-222,-1 0-1,1 0 1,-1 0-1,1 0 1,0 0-1,0 0 1,0 1-1,1-1 1,-1 0-1,1 0 1,0 0-1,-1 0 1,1 0-1,0 1 1,3-5-1,3-4-19,0 0 0,1 0-1,1 0 1,0 1-1,0 1 1,1 0 0,0 0-1,1 1 1,12-8 0,-16 12-266,-1 0 0,1 1 0,0 0 0,-1 1 0,1 0 1,0 0-1,1 0 0,-1 1 0,0 0 0,0 0 0,1 1 0,-1 0 0,0 0 1,0 0-1,11 3 0,6 2 168,-1 1-1,1 1 1,28 13 0,-34-12 26,1 0 0,23 17 0,-36-22-150,-1 1 1,1 0-1,-1 0 0,0 0 0,0 1 0,-1 0 1,1 0-1,-1 0 0,0 0 0,6 12 1,-10-15-66,1 0 1,-1 0 0,1 0 0,-1 0-1,0 1 1,0-1 0,0 0 0,0 0 0,-1 0-1,1 1 1,0-1 0,-1 0 0,0 0-1,1 0 1,-1 0 0,0 0 0,0 0 0,0 0-1,0 0 1,-1 0 0,1 0 0,0-1-1,-3 3 1,-2 3 36,0-1 0,-1 0 0,0 0 0,-8 6 1,-8 3 130,-1 0 0,-40 18 0,54-29-492,0 0 0,0-1 0,0 0 0,0-1 0,-1 0 0,1 0 1,-1-1-1,0 0 0,-19-2 0,26 0-806,-1 0 0,1 0 0,-1-1 0,1 0 0,0 1 0,0-1 0,-1-1 0,1 1 0,1-1 0,-1 1 0,0-1 0,1 0 0,-1-1 0,-3-4 0,-11-18-2906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1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 1728,'-12'2'1121,"-3"4"6536,26-5 908,45 2-6127,116-9-380,-102 1-1994,-35 1-40,61 3 0,-15 2-2029,-66 2 810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2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1728,'0'-6'711,"1"0"0,0 0 0,0 0 1,1 0-1,0 0 0,2-7 0,-1 7 445,-1 0-1,0 0 0,-1 0 1,1 0-1,-1-1 1,0-7-1,-1 14-1120,0 0-1,0 0 1,0 0-1,0 0 1,0 0-1,0 0 1,-1 1 0,1-1-1,0 0 1,0 0-1,0 0 1,0 0-1,0 0 1,-1 0-1,1 0 1,0 0-1,0 0 1,0 0 0,0 0-1,0 0 1,-1 0-1,1 0 1,0 0-1,0 0 1,0 0-1,0 0 1,0 0-1,-1 0 1,1 0 0,0 0-1,0 0 1,0-1-1,0 1 1,0 0-1,0 0 1,-1 0-1,1 0 1,0 0-1,0 0 1,0 0-1,0 0 1,0-1 0,0 1-1,0 0 1,0 0-1,0 0 1,0 0-1,0 0 1,0-1-1,-1 1 1,1 0-1,0 0 1,0 0 0,0 0-1,0 0 1,0-1-1,0 1 1,0 0-1,0 0 1,0 0-1,1 0 1,-1 0-1,0-1 1,0 1-1,-2 11 4295,4 21-3090,-2-10-663,5 90 1083,4 99-747,-10-204-842,2 1 1,-1-1-1,1 1 0,2 9 1,0-4 49,-1-9-59,-1-3 254,-1-10-235,1 0 1,0 0-1,0 0 1,1 0-1,1 1 0,6-17 1,27-48-188,-22 49 158,-6 10-10,2 0 1,-1 1 0,18-17 0,-1-1-135,-9 11 116,1 1 0,1 1 0,0 0 0,1 2-1,1 0 1,31-18 0,-29 19-75,-15 10 206,0 0 1,0 0-1,1 1 1,-1 0-1,1 0 1,18-4-1,-26 8-136,1-1-1,-1 1 0,1 0 0,-1-1 1,1 1-1,-1 0 0,0 0 1,1 0-1,-1 0 0,1 1 0,-1-1 1,1 0-1,-1 1 0,1-1 0,-1 0 1,2 2-1,-1 0-4,0 0 1,-1-1 0,1 1-1,-1 0 1,0 1 0,1-1-1,-1 0 1,2 5-1,3 8 186,0 0-1,-1 1 1,6 29-1,2 51 292,-11-73-339,1 19-137,-3-28 8,1 0 0,5 27 0,-5-37-212,0 1 0,-1-1 0,0 1 0,0-1 0,0 1 0,0-1 1,-2 9-1,-10 28-10706,11-37 8858,-3 16-3060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0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74 2144,'-1'0'36,"0"0"0,1 0 0,-1 0 0,1-1 0,-1 1 0,1 0 0,-1 0 0,0-1 0,1 1 0,-1 0 0,1-1 0,0 1 0,-1-1 0,1 1 0,-1-1 0,1 1 0,0-1 0,-1 1 0,1-1 0,0 1 0,-1-1 0,5-7 914,0 0 524,-8-1 334,4 9-1649,-1-1 1,1 0-1,0 1 1,-1-1-1,1 0 1,0 1-1,0-1 1,-1 0-1,1 1 1,0-1-1,0 0 1,0 0-1,0 1 1,0-1-1,0 0 1,0 1-1,0-1 1,0 0-1,0 0 1,0-1-1,2-17 4765,-3 13-2595,1 13 812,1 8-3014,1 0 0,0 0-1,7 23 1,4 23 305,9 54 14,-4-28-167,-12-54-181,15 98 364,1 61 354,-21-165-167,-1-26-609,0 0 0,0-1 1,0 1-1,0 0 0,0 0 0,0 0 1,-1-1-1,1 1 0,0 0 0,0 0 1,-1-1-1,1 1 0,0 0 1,-1 0-1,1-1 0,-1 1 0,1 0 1,-1-1-1,1 1 0,-1-1 0,1 1 1,-1 0-1,0-1 0,1 0 0,-1 1 1,0-1-1,-1 1 0,-2-1 26,0 0 0,0-1 1,0 1-1,0-1 0,0 0 0,0 0 0,0 0 0,0-1 0,0 0 1,1 1-1,-6-5 0,-7-1 31,-101-42 95,97 41-180,-14-6 134,-49-13 0,8 11-340,-27-7-1505,100 22 1567,-23-9-2749,24 10 2625,0-1 0,1 1-1,-1 0 1,0-1 0,1 1 0,-1-1 0,1 1-1,-1-1 1,1 1 0,-1-1 0,1 0-1,-1 1 1,1-1 0,0 1 0,-1-1 0,1 0-1,0 1 1,0-1 0,-1 0 0,1 0 0,0 1-1,0-1 1,0 0 0,0 1 0,0-1 0,0 0-1,0-1 1,3-6-2618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05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76 1984,'-6'0'80,"4"0"419,1 0-1,-1 0 1,0 0 0,0 0-1,1 0 1,-1 0-1,0 0 1,1-1 0,-1 1-1,0-1 1,-2 0 0,-3-1 1919,7 2-2377,0-1 0,0 1-1,0 0 1,0 0 0,0 0-1,0 0 1,0 0 0,0 0-1,0 0 1,0 0 0,0 0 0,0-1-1,0 1 1,1 0 0,-1 0-1,0 0 1,0 0 0,0 0-1,0 0 1,0 0 0,-1 0 0,1-1-1,0 1 1,0 0 0,0 0-1,0 0 1,0 0 0,0 0-1,0 0 1,0 0 0,0 0-1,0 0 1,0 0 0,0-1 0,0 1-1,0 0 1,0 0 0,0 0-1,0 0 1,-1 0 0,1 0-1,0 0 1,0 0 0,0 0-1,0 0 1,0 0 0,0 0 0,0 0-1,-1 0 1,6-19 7063,-4 18-6784,22-1-176,81-11 440,159 0 0,-84 6-35,-151 11-74,-27-4 421,-11-12-1926,9 8-1210,21 8-13231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0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69 3808,'-5'-4'-355,"-17"-7"10320,22 11-9869,0 0-1,0 0 0,0 0 1,-1 0-1,1 0 0,0 0 0,0 0 1,0 0-1,-1 0 0,1 0 1,0 0-1,0 0 0,0 0 1,0 0-1,0 0 0,-1 0 1,1-1-1,0 1 0,0 0 0,0 0 1,0 0-1,0 0 0,0 0 1,-1-1-1,1 1 0,0 0 1,0 0-1,0 0 0,0 0 1,0-1-1,0 1 0,0 0 1,0 0-1,0 0 0,0 0 0,0-1 1,0 1-1,0 0 0,0 0 1,0 0-1,0-1 0,0 1 1,0 0-1,0 0 0,0 0 1,0 0-1,0-1 0,0 1 1,0 0-1,0 0 0,1 0 0,-1 0 1,0 0-1,0-1 0,0 1 1,0 0-1,0 0 0,0 0 1,1 0-1,-1 0 0,0 0 1,0 0-1,0-1 0,0 1 1,1 0-1,-1 0 0,0 0 0,0 0 1,0 0-1,1 0 60,8 0-22,194 8 859,-143-7-796,55-2 227,-69 2-58,-35 0-248,1-1-1,22-2 0,-34 2-122,2 0 59,0 0 0,0 0 0,0 0 0,-1-1 1,1 1-1,0-1 0,0 1 0,0-1 0,-1 0 0,3-1 0,-3 1-323,0 0 0,-1-1-1,1 1 1,-1 0 0,1 0 0,-1-1 0,1 1 0,-1 0 0,0 0 0,0-1 0,0 1 0,0 0 0,0-1 0,0 1 0,0-2-1,0-14-5766,0 9 987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4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3392,'0'0'119,"0"-1"1,0 1-1,-1 0 1,1 0-1,0-1 1,0 1-1,0 0 1,0 0-1,0-1 1,0 1-1,0 0 1,0 0-1,0-1 1,0 1-1,0 0 1,0 0-1,0-1 0,0 1 1,0 0-1,0 0 1,0-1-1,1 1 1,-1 0-1,0 0 1,0-1-1,0 1 1,0 0-1,0 0 1,1 0-1,-1-1 1,0 1-1,0 0 1,0 0-1,1 0 1,-1 0-1,0-1 1,14-5 2130,17-2-311,-31 8-1888,37-6 1507,-1 3 1,58 1-1,-90 2-1487,5 0 113,-1 0-1,0 0 0,1-1 0,-1 0 0,0-1 0,1 0 0,-1 0 0,14-6 0,-21 8-155,-1 0-1,1 0 0,-1-1 0,1 1 0,-1 0 1,1-1-1,-1 1 0,1 0 0,-1-1 0,0 1 1,1-1-1,-1 1 0,1 0 0,-1-1 0,0 1 1,1-1-1,-1 1 0,0-1 0,0 0 0,1 1 1,-1-1-1,0 1 0,0-1 0,0 1 0,0-1 1,0 0-1,0 0 0,0 0 3,0 0 1,-1 0-1,1 0 1,0 1-1,-1-1 0,0 0 1,1 0-1,-1 0 1,1 1-1,-1-1 0,0 0 1,1 1-1,-1-1 1,-2-1-1,0 0 16,0 0 0,0 1 0,0-1 0,0 0 0,-1 1 0,1 0 0,-1 0 0,-4-1 0,-7 1 92,1 1-1,-1 0 0,0 2 0,0-1 0,1 2 0,-1 0 0,1 0 0,-25 10 1,33-10-66,0 0 1,0 0-1,0 0 1,0 0 0,1 1-1,-1 0 1,1 0 0,0 1-1,0-1 1,1 1-1,0 0 1,-1 0 0,1 1-1,1-1 1,-1 1 0,1 0-1,0 0 1,1 0-1,-1 0 1,1 1 0,-2 11-1,3-9-33,0-1-1,1 1 0,0-1 1,1 0-1,0 1 0,0-1 1,1 1-1,0-1 1,0 0-1,1 0 0,0 0 1,1 0-1,-1-1 0,2 1 1,-1-1-1,1 0 0,0 0 1,0 0-1,1-1 1,0 0-1,0 0 0,0 0 1,1-1-1,0 0 0,0 0 1,0-1-1,1 0 0,-1 0 1,1-1-1,14 5 1,-17-8-31,0 1 0,0-1 0,0 1 0,0-2 0,0 1 0,0 0 0,0-1 0,0 0 0,0 0 0,0 0 0,0-1 0,-1 0 0,1 0 1,0 0-1,-1 0 0,0-1 0,1 0 0,-1 0 0,4-3 0,5-6 29,1-1 0,-2 1 0,0-2 0,11-15 0,-1 1-24,1 0 0,1 1 0,48-39 0,-51 50 8,0 0 0,2 1-1,0 2 1,1 0 0,42-16-1,-63 28 9,-1 0-1,0 0 0,1 1 1,-1-1-1,1 1 0,-1-1 1,1 1-1,-1 0 0,1 0 1,0 0-1,-1 0 0,3 1 1,-4 0-10,0-1 1,0 1 0,0-1 0,0 1-1,0-1 1,0 1 0,0 0-1,-1-1 1,1 1 0,0 0 0,0 0-1,-1 0 1,1 0 0,0 0-1,-1 0 1,1 0 0,-1 0 0,1 0-1,-1 0 1,0 0 0,1 0-1,-1 0 1,0 0 0,0 0 0,0 0-1,0 0 1,0 0 0,0 0 0,0 2-1,-2 19 103,0 0 0,-2-1 0,0 1-1,-1-1 1,-10 26 0,13-44-143,1 1-1,0 0 1,1-1 0,-1 1-1,0 4 1,7-13-486,16-22-16,6-7 369,59-46-129,-75 70 277,1 1 0,1 0 0,-1 1-1,1 1 1,21-9 0,-33 15 18,1 0-1,-1 1 1,0-1-1,1 1 1,-1-1 0,1 1-1,-1 0 1,1 0-1,-1 0 1,1 0 0,-1 0-1,6 2 1,-7-2 0,0 1 0,0-1 1,0 1-1,0 0 0,0-1 1,0 1-1,0 0 0,0 0 0,0-1 1,0 1-1,0 0 0,-1 0 0,1 0 1,0 0-1,0 0 0,-1 0 0,1 1 1,-1-1-1,1 0 0,-1 0 0,0 0 1,1 0-1,-1 1 0,0-1 1,0 0-1,0 0 0,0 1 0,0 1 1,0 5 85,0 12 78,0 0 1,-1 1 0,-6 24 0,2-21-268,5-19-328,6-16-4,0-5 192,2 0 0,0 0 1,19-28-1,-8 14 162,5-7 61,-22 34 12,0 0-1,1 0 1,-1 0 0,1 1 0,0-1 0,0 1 0,0 0-1,5-3 1,-8 4 13,1 1 0,0 0-1,0-1 1,0 1-1,-1 0 1,1 0 0,0-1-1,0 1 1,0 0 0,0 0-1,0 0 1,-1 0 0,1 0-1,0 0 1,0 0 0,0 1-1,0-1 1,-1 0 0,1 0-1,0 1 1,0-1-1,0 0 1,-1 1 0,1-1-1,0 1 1,0-1 0,-1 1-1,1-1 1,0 1 0,-1 0-1,1-1 1,-1 1 0,1 0-1,-1-1 1,1 1-1,-1 0 1,1 0 0,-1-1-1,0 1 1,0 0 0,1 1-1,2 6 120,-1-1 1,0 1-1,2 14 0,-2-9 2,3 24 108,-4-26-254,0 0 0,1-1 0,1 1 1,-1 0-1,1-1 0,1 0 0,0 0 0,9 16 1,-12-24 5,-1-1 0,1 0 0,0 0 1,0 1-1,0-1 0,0 0 1,0 0-1,0 0 0,0 0 1,0 0-1,0 0 0,1-1 1,-1 1-1,0 0 0,1 0 0,-1-1 1,0 1-1,1-1 0,-1 0 1,1 1-1,-1-1 0,1 0 1,-1 0-1,1 1 0,-1-1 0,1 0 1,-1-1-1,1 1 0,-1 0 1,1 0-1,-1-1 0,0 1 1,3-2-1,2-1 20,0-1 1,-1 0-1,1 0 1,-1 0-1,0-1 1,5-5-1,-1 0-41,175-173-111,-183 182 220,-1 21 458,0-5-490,1 0 0,0 1 1,1-1-1,1 0 1,7 23-1,-7-31-68,0 1-1,0-1 1,0 0-1,1-1 1,0 1-1,0 0 1,1-1-1,0 0 1,0 0 0,0-1-1,1 1 1,10 7-1,-14-12 19,-1 0-1,1 0 1,0 0 0,-1 0-1,1-1 1,0 1 0,0-1-1,0 1 1,-1-1 0,1 1-1,0-1 1,0 0 0,0 0-1,0 0 1,0 0 0,0 0-1,0-1 1,-1 1-1,1 0 1,0-1 0,0 0-1,0 1 1,-1-1 0,1 0-1,0 0 1,-1 0 0,1 0-1,-1 0 1,1 0 0,-1 0-1,1-1 1,1-1 0,3-4-50,0 0 0,0-1 0,-1 1 0,0-1 0,5-11 1,12-29-28,-15 31 87,1 0-1,19-30 1,-24 42-46,-2 5 33,-1 0 0,0 0 0,0-1 0,0 1 1,0 0-1,0 0 0,0 0 0,1 0 0,-1 0 1,0 0-1,0 0 0,0 0 0,0 0 0,0 0 1,1 0-1,-1 0 0,0 0 0,0 0 1,0 0-1,0 0 0,1 0 0,-1 0 0,0 0 1,0 0-1,0 0 0,0 0 0,1 0 0,-1 0 1,0 0-1,0 0 0,0 0 0,0 0 0,0 0 1,1 0-1,-1 1 0,0-1 0,0 0 0,0 0 1,0 0-1,0 0 0,0 0 0,0 0 1,0 1-1,1-1 0,-1 0 0,0 0 0,3 7 44,-3-6-34,5 14 132,0 1 0,-2 0 0,4 31 0,-3-19-65,0 1 78,-2 1 0,-1 1 0,-4 47 0,3-73-105,-1 0-1,0 1 1,-4 9-1,5-14-60,-1 0 1,1 0-1,-1 0 0,1 0 1,-1-1-1,1 1 0,-1 0 0,0 0 1,1 0-1,-1-1 0,0 1 0,-1 0 1,2 0-14,-1-1 0,1 0 1,-1 0-1,1 0 0,0 0 1,-1 0-1,1 0 0,-1 1 0,1-1 1,-1 0-1,1 0 0,-1-1 1,1 1-1,-1 0 0,1 0 1,-1 0-1,1 0 0,-1 0 0,1 0 1,0-1-1,-1 1 0,1 0 1,-1 0-1,1-1 0,0 1 1,-1 0-1,0-1 0,-4-4-121,0 0-1,0 0 1,0-1-1,1 0 1,0 0 0,-5-8-1,-17-41-497,22 42 438,10 18 46,4 5 301,-6-7-130,-1 1 0,1-1 0,-1-1-1,1 1 1,0-1 0,0 1 0,0-1 0,1 0-1,-1 0 1,0-1 0,1 1 0,-1-1 0,1 0-1,-1 0 1,1-1 0,0 0 0,-1 1 0,1-1-1,0-1 1,-1 1 0,1-1 0,0 0 0,-1 0-1,7-2 1,3-3-22,-1 0 0,1-1 0,-2-1-1,1 0 1,-1-1 0,0 0 0,-1-1 0,0 0-1,12-16 1,10-14 246,35-57 0,-56 80-107,0-2-23,-6 31 53,2 6-73,-1 1 0,0 0-1,-2 1 1,0 0 0,2 22 0,-4-13 50,-2 1 1,-3 54-1,-4-47-59,6-34-79,-1 0 1,0-1-1,1 1 0,-1-1 1,0 1-1,-1-1 0,1 0 0,0 1 1,-1-1-1,1 0 0,-3 2 1,3-3-23,1-1 0,-1 1 0,0-1 0,0 0 0,0 1 1,0-1-1,0 0 0,1 1 0,-1-1 0,0 0 1,0 0-1,0 0 0,0 0 0,0 0 0,0 0 1,0 0-1,0 0 0,0-1 0,1 1 0,-1 0 1,0 0-1,0-1 0,0 1 0,0 0 0,0-1 1,1 1-1,-1-1 0,0 1 0,0-1 0,0-1 0,-24-21-590,22 20 483,-12-16-226,-24-36 0,27 36 161,11 18 189,1 1 0,0 0 0,-1-1 0,1 1 0,0-1 0,-1 1 0,1-1 0,0 1 0,0 0 1,0-1-1,-1 1 0,1-1 0,0 1 0,0-1 0,0 1 0,0-1 0,0 1 0,0-1 0,0 1 0,0-1 0,0 1 0,0-1 0,0 1 0,0-1 0,0 1 0,1-1 0,-1 1 0,0-1 0,0 1 0,0 0 0,1-2 0,0 2 2,0-1 0,0 0-1,0 1 1,0-1 0,0 1 0,1-1-1,-1 1 1,0 0 0,0-1-1,0 1 1,0 0 0,3 0 0,3-1 35,0 1 0,0 1 0,11 1 0,5 2-2,-1 1 69,0-1-1,36 0 0,-50-4-80,-1 0 0,1-1-1,0 0 1,-1 0 0,0-1 0,1 0-1,-1 0 1,0-1 0,0 0 0,0 0-1,11-8 1,-6 2-31,1-1 0,-2 0 1,1-1-1,13-17 0,35-52-23,-49 62 135,-1 1 263,-7 14 55,-1 4 229,-3 22-401,-5 23 0,3-24-128,0 24-1,9 66-162,-6-111 28,0 0 1,0 0 0,0 0 0,0 0 0,1 1 0,-1-1 0,0 0-1,1 0 1,-1 0 0,1 0 0,-1 0 0,1 0 0,0 0 0,-1 0-1,2 1 1,-1-2 2,-1 1 0,1-1 0,-1 0-1,1 0 1,-1 1 0,1-1-1,0 0 1,-1 0 0,1 0 0,-1 0-1,1 0 1,-1 1 0,1-1 0,0 0-1,-1-1 1,1 1 0,-1 0 0,1 0-1,0 0 1,-1 0 0,2-1 0,1 0-28,0-1 1,0 0-1,0 0 0,0 0 1,0 0-1,0-1 1,-1 1-1,4-4 1,21-25-80,0-1 18,2 1 0,59-50 0,-87 81 110,0-1 1,0 0-1,0 1 0,0-1 0,-1 0 0,1 1 1,0-1-1,0 1 0,0 0 0,0-1 0,1 1 1,-1 0-1,0 0 0,0-1 0,0 1 0,0 0 0,2 0 1,-3 1 2,1-1 1,0 0 0,0 1-1,-1-1 1,1 0-1,-1 1 1,1-1 0,0 1-1,-1-1 1,1 1-1,-1-1 1,1 1 0,-1-1-1,1 1 1,-1 0 0,1-1-1,-1 1 1,0 0-1,1 0 1,1 5 53,0-1 0,-1 1 0,0 0 0,0 0 0,0 7 0,0-3 10,1 2-13,-1 2-85,1 1-1,1-1 0,0 1 0,1-1 0,1 0 0,8 18 1,-12-29 9,1 0 0,-1-1 0,1 0 1,0 1-1,0-1 0,0 0 1,0 0-1,0 0 0,1 0 0,-1 0 1,1-1-1,-1 1 0,1-1 1,0 1-1,-1-1 0,1 0 1,5 1-1,-5-1-8,-1-1 1,0 0-1,0 0 0,1 0 1,-1-1-1,0 1 0,0 0 1,1-1-1,-1 0 0,0 1 1,0-1-1,0 0 0,0 0 1,0 0-1,0 0 0,0-1 1,0 1-1,0 0 0,-1-1 1,1 1-1,0-1 0,-1 0 1,0 0-1,3-2 0,-2-1-14,1 1-1,-1-1 0,0 1 1,0-1-1,-1 0 0,1 0 1,-1 0-1,0 0 0,-1 0 1,1-10-1,-1 3-12,0 1-1,-1-1 1,-4-20 0,3 26 82,0-1-1,0 1 1,-1-1 0,0 1-1,0 0 1,-1 0 0,0 0 0,0 1-1,0 0 1,-1-1 0,1 1-1,-1 1 1,0-1 0,-1 1-1,-9-7 1,8 6-46,-1 1 0,1 0 0,-1 1 0,1-1 0,-1 1 0,0 1 0,0 0 0,-1 0 0,1 0 0,-11 0 0,74 1 96,71-9 0,-112 8-67,66-8 106,-67 10 33,0-1 1,-1 2 0,1 0 0,14 2 0,-25-2-117,0-1 0,0 1 0,-1-1 0,1 1 0,0-1 0,-1 1 0,1 0 1,-1 0-1,1 0 0,-1 0 0,1 0 0,-1 0 0,0 0 0,1 1 0,-1-1 1,0 0-1,0 1 0,0-1 0,0 1 0,0-1 0,0 1 0,-1 0 0,1-1 1,0 1-1,-1 0 0,1-1 0,-1 1 0,0 0 0,1 0 0,-1 2 1,0 1 53,0 0 0,-1 0 0,1-1 0,-1 1 0,0 0 1,-1 0-1,1-1 0,-1 1 0,1 0 0,-4 4 0,1 2-228,-3 4-288,5-13 187,2-9 29,3-3 105,-1 0 1,1 1-1,0 0 0,1-1 1,0 1-1,1 0 0,0 1 0,0-1 1,1 1-1,10-11 0,-15 18 149,-1 0-1,1 0 0,0 0 1,0 0-1,0 0 1,0 0-1,1 1 1,-1-1-1,0 0 0,0 1 1,0-1-1,1 1 1,-1-1-1,0 1 0,1 0 1,-1-1-1,0 1 1,1 0-1,-1 0 0,0 0 1,1 0-1,1 0 1,-1 1 38,1 0 0,-1 0 0,1 0 0,-1 0-1,0 0 1,0 0 0,1 1 0,-1-1 0,0 1 0,0-1 0,2 3 0,2 3 9,0 0 0,-1 0 0,1 1 0,-1 0 0,6 13 0,-4-6-280,12 29 291,-18-41-616,0 1 0,0-1 0,0 1-1,-1-1 1,1 1 0,-1 0-1,0-1 1,0 1 0,0 0 0,-2 5-1,2-8 148,-1 0 0,1 0-1,-1 0 1,1 1-1,-1-1 1,1 0 0,-1 0-1,0 0 1,0 0-1,1 0 1,-1 0 0,0-1-1,0 1 1,0 0 0,0 0-1,0 0 1,0-1-1,0 1 1,-1-1 0,1 1-1,0-1 1,0 1-1,0-1 1,-2 1 0,1-1-334,-1 0 1,1 1 0,0-1-1,-1 0 1,1 0 0,0 0-1,-1-1 1,1 1 0,0 0-1,-1-1 1,-2-1 0,-9-5-2495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0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50 3648,'-2'0'546,"-14"-5"8017,22-4-3833,6 6-4069,-1 0-1,0 1 0,22-2 1,-8 1-529,127-8 842,-69 7-652,-59 3-226,45 5 0,-58-4-83,0 0 0,0 0 0,14-4 0,16 1-289,-32 2-742,4 0-1110,-5 4-3830,4 4-607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0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161 145 2720,'-1'-2'175,"-3"-5"332,4 7-497,0 0 1,0 0-1,0 0 1,0-1-1,0 1 1,-1 0-1,1 0 1,0 0-1,0 0 1,0 0-1,0 0 1,0 0-1,0 0 1,0 0-1,0 0 1,0-1-1,0 1 1,0 0-1,0 0 0,0 0 1,0 0-1,0 0 1,0 0-1,0 0 1,0 0-1,0-1 1,0 1-1,0 0 1,0 0-1,0 0 1,0 0-1,0 0 1,0 0-1,1 0 1,-1 0-1,0 0 1,0-1-1,0 1 1,2 0 1900,-3-1-1369,1 0-1,-1-1 0,0 1 0,0 0 0,0 0 1,0 1-1,0-1 0,0 0 0,0 0 0,0 0 0,0 1 1,0-1-1,-1 0 0,1 1 0,0-1 0,0 1 0,-1 0 1,-2-1 3177,5 1-3596,28 14 553,-21-9-541,0-1 0,0 0 0,15 4 0,-14-6-17,0 0 1,1-1-1,-1 1 1,0-2-1,1 0 1,-1 0-1,15-2 1,-20 1-69,-1 1 1,1-1-1,-1 0 1,0 0-1,1 0 1,-1 0-1,0-1 1,0 1-1,0-1 1,0 0-1,0 0 1,0 0-1,0 0 1,-1-1-1,1 1 1,-1-1-1,1 1 1,-1-1-1,0 0 1,0 0-1,0 0 1,-1 0-1,3-5 1,-4 5-16,1 0 0,-1 1 1,0-1-1,0 0 0,0 0 0,0 1 0,-1-1 1,1 0-1,-1 0 0,1 1 0,-1-1 1,0 1-1,0-1 0,0 0 0,0 1 0,-3-4 1,2 2-29,-1 0 0,1 1 1,-1-1-1,0 1 0,0-1 1,0 1-1,-1 0 0,1 0 1,-8-4-1,4 3-56,-1 2 1,1-1-1,-1 1 1,0 0-1,0 0 1,0 1-1,0 0 1,0 1-1,0-1 1,0 2-1,0-1 1,0 1-1,0 0 1,0 1-1,0 0 1,0 0-1,-9 4 1,6-1 70,1-1 1,-1 1-1,1 0 1,0 1-1,1 0 1,0 1 0,0 0-1,0 1 1,1 0-1,-1 0 1,-11 17-1,13-14 28,1 0 0,0 0 0,1 0-1,1 1 1,0-1 0,0 1 0,1 0-1,1 1 1,0-1 0,0 0 0,1 1-1,1 13 1,0-19-27,1 0 0,0 1 1,0-1-1,0 0 0,1 0 0,0 0 1,0 0-1,1 0 0,0-1 0,0 1 0,0-1 1,1 0-1,0 0 0,0 0 0,1 0 0,0-1 1,0 1-1,0-1 0,0 0 0,1-1 0,12 8 1,-5-5 48,1-1 1,-1 0 0,2-1 0,-1-1 0,0 0 0,1-1 0,18 1 0,11-1-314,49-3 1,-30-1-1334,-56 1 185,-1 0 0,1 1 0,0 0 0,0 1 0,-1 0 0,11 3 0,3 1-2280,1-8-1408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0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29 5824,'-1'0'133,"0"0"0,0 0 0,0-1 0,1 1 0,-1 0 0,0 0 0,0 0 0,0 0 0,0 0 0,0 0 0,0 0 0,0 0 0,1 1 0,-1-1 0,0 0 0,0 0 0,0 1 0,0-1 0,1 0 0,-1 1 0,0-1 0,0 1 0,0 0 0,0 0-29,-3 0 2207,1 1 315,12-1-982,95-7 1518,-23 0-2372,382-17 1130,-408 20-1998,107 10 1,-159-7-123,0 1 0,0-1 0,-1 1 0,1 0 0,5 3 0,-8-4 20,0 1-1,0-1 1,0 0 0,0 1-1,0-1 1,0 1 0,0-1-1,0 1 1,0-1 0,-1 0-1,1 1 1,0-1 0,0 1-1,0-1 1,-1 0 0,1 1-1,0-1 1,0 0 0,-1 1-1,1-1 1,0 0 0,-1 1-1,0-1 1,-28 28-8180,15-5 4062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1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46 4576,'-7'-20'1450,"6"20"-1424,1-1 0,0 1 0,0 0 0,0-1 0,0 1 0,-1-1 0,1 1 0,0-1 0,0 1 0,0-1 0,0 1 0,0-1 0,0 1 0,0-1-1,0 1 1,0-1 0,0 1 0,1-1 0,-1 1 0,0-1 0,0 1 0,0 0 0,0-1 0,1 1 0,-1-1 0,1-12 8380,-7 24-6904,-5 21-752,-22 114 710,6 1-1,-12 216 1,38-351-1373,0 0 0,-4 20 0,4-30 680,0-5-232,1-16 15,2-28-322,5-38-236,20-100 0,-12 109 6,15-66 52,6-15-796,-33 146 700,0-1-243,0 11 123,3 7 37,3 10 121,-1-1 0,-1 1-1,10 33 1,-1-5 52,8 9 18,2 0 0,46 67 1,-70-116-2,0 0 0,1-1 0,-1 1 0,1-1 1,0 0-1,0 0 0,7 5 0,-9-7-29,0 0-1,0-1 0,1 1 1,-1-1-1,0 1 1,1-1-1,-1 0 1,1 0-1,-1 1 1,0-1-1,1 0 1,-1 0-1,1 0 1,-1 0-1,1-1 1,-1 1-1,0 0 1,1-1-1,-1 1 1,0-1-1,1 1 0,-1-1 1,0 1-1,1-1 1,-1 0-1,0 0 1,2-2-1,5-4-6,0 0-1,-1-1 1,1 0 0,-2 0-1,1 0 1,-1-1-1,-1 0 1,7-15-1,3-9 18,11-38-1,29-105-531,-55 176 484,0-1 0,0 1 0,0 0 0,0 0 0,0 0 1,0 0-1,0 0 0,0 0 0,0 0 0,0 0 1,0-1-1,0 1 0,0 0 0,0 0 0,0 0 0,0 0 1,0 0-1,0 0 0,0 0 0,0 0 0,0 0 0,0-1 1,0 1-1,0 0 0,0 0 0,0 0 0,0 0 0,1 0 1,-1 0-1,0 0 0,0 0 0,0 0 0,0 0 1,0 0-1,0 0 0,0 0 0,0 0 0,0 0 0,1 0 1,-1 0-1,0 0 0,0 0 0,0 0 0,0 0 0,0 0 1,0 0-1,0 0 0,0 0 0,1 0 0,-1 0 0,0 0 1,0 0-1,0 0 0,0 0 0,0 0 0,0 0 1,0 0-1,0 0 0,0 0 0,0 0 0,0 0 0,1 1 1,3 8-144,1 16 46,16 72 236,2 6 395,22 259-263,-37-292-247,-7-29 3,-1-32-307,0 0-1,1 0 0,2 16 1,0-20-3119,-2-13-1297,1-6 2100,3-23-2886,7-4 1792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3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1 336 3072,'0'0'976,"13"5"1194,-10-5-1365,0 0-1,0 0 0,0-1 0,1 0 0,-1 1 0,0-1 0,4-2 0,21-14 2287,-16 6-1786,22-22-1,-23 20-912,0 0-1,-1 0 0,0-1 0,-1 0 0,8-19 0,-4 5-32,-10 19-245,1 0 0,0 0 0,1 0 0,0 0 0,0 1 0,9-10 0,-7 10-38,-1 1-1,1 0 1,1 0 0,-1 1-1,1 0 1,0 0-1,1 1 1,-1 0-1,1 0 1,0 1-1,9-3 1,-17 7-71,0-1 1,-1 1-1,1 0 0,0 0 0,-1 0 1,1 0-1,0 0 0,-1 0 0,1 0 1,-1 0-1,1 0 0,0 0 0,-1 0 1,1 1-1,0-1 0,-1 0 0,1 0 1,-1 1-1,1-1 0,-1 0 1,1 1-1,0-1 0,-1 0 0,1 1 1,0 1 12,0-1 0,0 0 1,0 1-1,0-1 1,-1 1-1,1-1 0,0 1 1,-1-1-1,1 3 1,0 4 95,0 0 0,0 0 1,-1 9-1,0-15-71,0 26 272,-1-9 3,3 22 1,-2-35-285,1-1 0,0 0 0,0 1 0,1-1 0,-1 0 0,1 0 0,0 0 0,5 8 1,-2-5 32,0 0 1,1-1 0,0 1 0,7 6 0,-10-12-22,0 1 0,0-1 0,0 0 1,0-1-1,0 1 0,0 0 0,1-1 1,-1 0-1,1 1 0,-1-1 0,1-1 1,-1 1-1,5 0 0,8 0 75,0-1-1,0 0 1,30-5 0,-36 3-915,0 0 0,0-1 0,18-8 0,-14 0-2630,0-2 1029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3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21 109 3072,'-21'-7'8075,"29"-10"3882,14 11-10838,1 0-991,-6-1 15,1 1-1,0 1 0,0 1 1,0 0-1,1 2 1,-1 0-1,1 1 0,0 0 1,35 5-1,-40-2 17,17 4 24,-21-5-93,-10-1-149,0-1 0,1 1 0,-1 0-1,0 0 1,1-1 0,-1 1 0,0-1 0,0 1-1,1 0 1,-1-1 0,0 1 0,0 0 0,0-1-1,1 1 1,-1-1 0,0 1 0,0-1 0,0 1-1,0 0 1,0-1 0,0 1 0,0-1 0,0 1-1,0-1 1,-1-15-3538,-2 2-552,-1 1 1344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3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 2144,'0'-8'9626,"3"14"-7266,-3-6-2249,0 0 0,0 1 0,1-1 0,-1 1 0,0-1 0,0 0 0,1 1 0,-1-1 0,0 1 1,0-1-1,0 0 0,0 1 0,0-1 0,0 1 0,0-1 0,0 1 0,0-1 0,0 0 0,0 1 0,0-1 0,0 1 0,0-1 0,0 0 0,-1 1 0,-2 8 716,-46 94 1226,45-87-5530,3-9 1440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3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26 2496,'0'0'103,"0"-1"1,-1 0-1,1 1 1,0-1-1,0 0 1,0 1-1,0-1 1,0 0-1,0 0 1,0 1-1,0-1 1,0 0-1,1 1 1,-1-1-1,0 0 1,0 1-1,1-2 1,-1 2 26,0-1 1,1 1-1,-1 0 0,0-1 1,0 1-1,0-1 0,0 1 1,0 0-1,0-1 0,0 1 1,1-1-1,-1 1 0,0 0 1,0-1-1,-1 1 0,1-1 1,0 1-1,0 0 1,0-1-1,0 1 0,0-1 1,0 1-1,0 0 0,-1-1 1,1 1-1,0 0 0,0-1 1,0 1-1,-1 0 0,1-1 1,-13 0 4337,10 1-4287,1 1 0,0-1 0,0 0 0,0 1 0,0 0 0,0-1 0,0 1 0,0 0 0,0 0 0,0 0 0,0 0 0,-2 2 0,-13 17 315,1 1 1,0 1-1,2 1 1,1 0-1,-19 45 1,-37 132 1276,65-187-1721,-7 22 173,2 1 0,1 0 0,-4 41 0,12-66-230,-1-1 1,1 1-1,1-1 1,0 1-1,0-1 1,1 0-1,0 1 1,1-1-1,0 0 1,1 0-1,0-1 1,1 1-1,-1-1 1,2 0-1,11 15 1,-10-15-572,1-1 0,14 11 0,23 14-694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3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4064,'-18'0'2384,"22"6"2639,17 17-2711,-6-8-1274,1 2-374,-1 1 0,-1 0 0,-1 1 0,0 0 0,-2 1 0,0 0 0,-1 1 0,-1 1 0,12 42 0,-11-21-70,-2 1 0,5 71 0,-12-83-533,-1 0-1,-2-1 1,-1 1-1,-12 50 1,-5-10-1213,-33 76 0,22-71-155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3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31 6560,'-15'-20'2117,"14"19"-1951,1 1-1,-1-1 0,0 0 1,0 0-1,0 0 1,0 1-1,0-1 1,0 0-1,0 1 1,0-1-1,0 1 1,0-1-1,0 1 1,-1 0-1,1-1 1,0 1-1,0 0 1,0 0-1,0 0 0,-1 0 1,-1 0-1,-19 6 4482,19-5-4209,3-1-402,0 0 0,0 0 1,0 0-1,0 0 0,-1 0 0,1 1 0,0-1 0,0 0 0,0 0 1,0 0-1,0 0 0,0 0 0,0 0 0,0 0 0,-1 0 0,1 1 1,0-1-1,0 0 0,0 0 0,0 0 0,0 0 0,0 0 0,0 0 1,0 1-1,0-1 0,0 0 0,0 0 0,0 0 0,0 0 0,0 0 1,0 1-1,0-1 0,0 0 0,0 0 0,0 0 0,0 0 0,0 0 1,0 0-1,0 1 0,6 6 980,7 4 31,-4-4-776,0 0 0,1-1 0,0 0 0,0-1 0,1 0 0,-1 0 1,1-1-1,0-1 0,1 1 0,15 1 0,-17-4-793,2 0 822,0 0 0,13-1-1,-9-3-2729,-2-2-3496,-8 2 1628,2 2 1386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4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859 371 8544,'-47'-6'3168,"38"9"-2464,5-6-192,4-2-3712,4 2 2368</inkml:trace>
  <inkml:trace contextRef="#ctx0" brushRef="#br0" timeOffset="1">104 65 10464,'-71'-27'3872,"51"24"-3008,7-2-224,13 2-1632,3-5 416,7 1-416,5 0 608,7 3-3520,12 4 2144,16 8-2432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3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 8736,'3'-8'9962,"-11"13"-8586,-5 12-864,0 1 0,1 1-1,0 0 1,-11 29 0,17-33-470,1 0 0,0 0 0,1 0 0,1 1 1,0-1-1,1 1 0,1 17 0,1-30-71,0 16 69,4 36 0,-3-51-413,0 1 0,0 0 0,0-1 1,0 1-1,1-1 0,0 1 1,0-1-1,0 0 0,1 1 1,-1-1-1,1-1 0,6 8 0,-8-10 107,0 0-1,0-1 0,0 1 1,0 0-1,0-1 0,0 1 1,0-1-1,0 1 1,0-1-1,0 0 0,0 1 1,0-1-1,0 0 0,0 0 1,0 0-1,0 0 0,1 0 1,-1 0-1,0 0 0,0 0 1,0 0-1,0 0 0,0-1 1,2 1-1,10-5-2570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7136,'-8'-17'3232,"3"5"-2816,0 9 1280,10 6-480,-5 2-2208,5-1 544,-5-1-1664,5 5 1184,3 6-3424,5 5 2432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4 8128,'-5'-1'751,"0"0"1,0 1 0,-1-1-1,1 1 1,0 0 0,0 0-1,0 0 1,0 1 0,-9 2 0,5-1-130,0 1 0,1 1 0,-1-1 1,-15 11-1,9-4-337,1 0 1,0 1-1,1 1 1,0 0-1,-14 18 1,20-21-198,0 1 0,1 0 0,-9 17-1,13-22-44,0 0-1,0 0 0,0 1 0,0-1 0,1 1 0,0-1 1,0 1-1,0-1 0,1 9 0,0-13-5,0 0 1,0 0-1,0 0 0,1 1 0,-1-1 1,0 0-1,1 0 0,-1 0 1,0 0-1,1 0 0,0 0 0,-1 0 1,1 0-1,-1 0 0,1 0 1,0 0-1,0-1 0,0 1 1,-1 0-1,1 0 0,2 1 0,-1-2-12,-1 1-1,1-1 1,-1 1-1,1-1 1,0 0-1,-1 0 0,1 0 1,0 0-1,-1 0 1,1 0-1,0 0 0,0 0 1,1-1-1,3-1-30,0 0 0,0 0 0,0 0 1,0-1-1,-1 0 0,0 0 0,6-5 0,21-18-122,51-53 0,-78 74 21,6-5-110,-8 12 199,-2 8 88,0 14 202,2 0 0,12 47 0,-13-60-131,2 0 0,-1 0 0,1-1-1,8 15 1,-10-22-73,-1-1-1,1 1 0,0 0 0,-1 0 0,1-1 0,1 1 1,-1-1-1,0 0 0,0 1 0,1-1 0,0 0 0,-1-1 0,1 1 1,0 0-1,0-1 0,0 1 0,0-1 0,0 0 0,6 1 1,-6-2-27,0 0 0,0 0 0,1 0 0,-1-1 1,0 1-1,0-1 0,0 0 0,0 0 1,0 0-1,0 0 0,-1-1 0,1 1 0,0-1 1,-1 0-1,1 0 0,-1 0 0,4-3 0,1-2-2,0-1-1,-1 0 0,1 0 1,5-10-1,0-1 104,-4 7-176,-1 0-1,0 0 0,-1 0 0,0-1 0,-1 1 0,7-24 1,-11 28-446,0 6 408,-1 0-1,1 0 0,-1 0 0,0 0 1,0 0-1,1 0 0,-1 0 1,-1 0-1,1-3 0,-1 4-376,1 0 0,-1 0 0,1 0 0,-1 0 0,1 0 0,-1 0 0,0 0 0,1 0 0,-1 0 0,0 1 0,0-1 0,0 0 0,1 1 0,-3-2 0,-14-4-14382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27 4480,'5'-24'4506,"-5"24"-4426,0 0 0,0 0-1,0 0 1,0-1 0,0 1-1,0 0 1,0 0-1,0 0 1,0 0 0,0 0-1,0 0 1,0-1 0,0 1-1,0 0 1,-1 0-1,1 0 1,0 0 0,0 0-1,0 0 1,0 0 0,0 0-1,0 0 1,0 0-1,0-1 1,-1 1 0,1 0-1,0 0 1,0 0 0,0 0-1,0 0 1,0 0-1,0 0 1,-1 0 0,1 0-1,0 0 1,0 0-1,0 0 1,0 0 0,0 0-1,-1 0 1,1 0 0,0 0-1,0 0 1,0 0-1,0 0 1,0 0 0,0 1-1,0-1 1,-1 0 0,1 0-1,0 0 1,0 0-1,0 0 1,0 0 0,0 0-1,0 0 1,0 0 0,0 1-1,0-1 1,-1 0-1,1 0 1,-7 6 983,5-2-868,-69 91 3871,45-60-3032,18-25-762,0 1-1,1 0 0,0 0 0,1 0 0,-6 16 1,8-14-183,0-1 0,1 1 1,1-1-1,0 1 0,0 0 1,2 0-1,0 0 0,0-1 1,1 1-1,0 0 0,1 0 1,1-1-1,0 1 0,1-1 1,7 17-1,-8-23-154,0-1 0,0 0-1,0 0 1,1 0 0,-1-1 0,1 1 0,1-1 0,-1 0-1,0 0 1,1 0 0,6 3 0,-7-4-542,0-1-1,1 0 1,-1 0 0,1 0-1,8 2 1,-9-4-432,0 1-1,0-1 1,0 1 0,0-1-1,0 0 1,1-1-1,5 0 1,3 0-1622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38 9056,'-15'-17'4096,"20"14"-3552,0-1 1824,3 4-1409,10-5 1089,9 5-1184,15-3 96,-3 3-576,11-5-224,0 5-96,-2 0-288,7 5 128,-20-2-1728,-3 2 1024,-9-1-3551,-2-1 2431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12 6464,'0'-2'582,"0"1"-475,0 1-1,0 0 0,0 0 1,0-1-1,0 1 1,0 0-1,0 0 0,0-1 1,0 1-1,0 0 1,0-1-1,0 1 0,0 0 1,0 0-1,0-1 1,0 1-1,0 0 0,0 0 1,0-1-1,0 1 1,0 0-1,1 0 0,-1-1 1,0 1-1,0 0 0,0 0 1,0 0-1,0-1 1,1 1-1,-1 0 0,0 0 1,0 0-1,1 0 1,-1 0-1,0-1 0,0 1 1,0 0-1,1 0 1,-1 0-1,0 0 0,0 0 1,1 0-1,-1 0 1,3 8 4345,-1-4-3747,-1 5-79,0 1 1,-1-1 0,0 0-1,0 1 1,-1-1 0,0 1-1,-1-1 1,0 0-1,-5 16 1,-4 17 45,-12 169-395,18-144-714,5-29-1399,1-14-1565,-1-22 2851,-1 6-1188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4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82 8480,'0'0'132,"0"-1"0,-1 1 0,1 0 0,-1 0-1,1 0 1,0-1 0,0 1 0,-1 0 0,1 0 0,0-1 0,-1 1 0,1 0 0,0-1 0,0 1 0,-1 0 0,1-1 0,0 1 0,0 0 0,0-1 0,0 1 0,0 0-1,-1-1 1,1 1 0,0-1 0,0 1 0,0 0 0,0-1 0,0 1 0,0-1 0,0 1 0,0 0 0,1-1 0,0 0 210,0 0 0,0 1 0,0-1 0,0 0 0,0 1 0,0-1 0,0 1 0,1-1 0,-1 1 0,0 0 0,2-1 0,70-14 3852,38 1-2554,-81 10-1207,116-7 240,31-6-2338,-169 16 260,0 0 0,0 1 0,0-1 1,14 2-1,-16 1-3411,-1 5 1579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2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72 3808,'-5'2'13570,"18"0"-5739,-3-4-9675,68-14 3673,22 6-1017,-44 6-579,57-6-36,92-10-127,-182 17-36,13-2-88,41-1-1,-38 10-675,-38-4 468,-15 0-6879,12 0 6349,-1 1-1,1 0 1,0 0-1,-1 0 1,1 0-1,0 0 1,0 0-1,0 0 1,-2 3-1,-3 4-1196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6:23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72 5056,'-37'16'12206,"53"-23"-9034,27-9-1303,6 4-371,73-10 0,52 4-760,-126 14-594,22 1-121,6-1-3022,-62 3 1649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4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22 1984,'-27'-20'12917,"25"18"-12371,5 4 609,-3 11-376,8 480 1455,-8-479-2191,0 176 1488,-6-162-827,5-27-663,1 0 1,0 0-1,-1 0 0,1 0 1,-1 1-1,0-1 1,1 0-1,-1 0 0,0 0 1,1 0-1,-1-1 1,0 1-1,0 0 0,0 0 1,0 0-1,0-1 0,0 1 1,0 0-1,0-1 1,-2 1-1,-2-1 24,0 0 1,0-1-1,0 0 0,0 0 1,0 0-1,0 0 0,0-1 1,-8-3-1,1 0 40,-94-36 183,62 26-675,1-1-1,-69-37 1,107 50-41,0 0 1,0-1-1,0 0 1,0 0 0,1 0-1,0 0 1,-6-7-1,9 9 162,0 1 1,0-1-1,0 1 0,0-1 0,0 0 0,1 1 0,-1-1 0,0 0 0,1 0 1,0 1-1,-1-1 0,1 0 0,0 0 0,0 0 0,0 0 0,0 1 1,0-1-1,0 0 0,1 0 0,-1 0 0,0 0 0,1 1 0,0-1 0,-1 0 1,1 1-1,0-1 0,2-2 0,14-16-3542,5 0 1339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2144,'4'6'7908,"-3"-5"-7625,11 0 3297,10-6-1293,-16 3-1924,1-1 0,-1 0-1,0 0 1,0-1 0,0 0-1,0 0 1,9-9 0,34-39 93,-34 35-219,52-56 378,83-100 818,-119 135-159,-36 51-671,1 8-376,0 1 0,1 0 0,0 27 0,5 68-31,0-90-71,6 33 0,-7-51-144,1-1-1,1 0 1,-1 1-1,1-1 1,0 0-1,1 0 1,0-1-1,6 9 1,-9-14 28,1 0 1,-1 0-1,1 0 1,0 0 0,0-1-1,0 1 1,0-1-1,0 1 1,0-1 0,0 1-1,1-1 1,-1 0-1,0 0 1,5 1 0,-5-2-9,0 0 1,0 0-1,-1 0 1,1 0-1,0 0 1,-1 0 0,1-1-1,0 1 1,-1 0-1,1-1 1,-1 0-1,1 1 1,-1-1-1,1 0 1,-1 0 0,1 0-1,-1 0 1,0 0-1,1 0 1,-1 0-1,0 0 1,0 0-1,2-3 1,3-5-22,0 0 1,-1 0-1,0-1 1,0 1-1,6-20 1,11-57-5,-11 42-43,-6 23 119,1 0 1,2 1-1,0-1 1,1 1-1,14-23 1,-23 42-40,1 0 0,-1 0 0,1 0 1,-1 1-1,1-1 0,0 0 0,-1 0 1,1 1-1,0-1 0,-1 0 1,1 1-1,0-1 0,0 0 0,-1 1 1,1-1-1,0 1 0,0 0 0,0-1 1,0 1-1,0 0 0,0-1 0,0 1 1,0 0-1,0 0 0,0 0 1,0 0-1,0 0 0,0 0 0,0 0 1,0 0-1,0 0 0,0 0 0,-1 1 1,1-1-1,0 0 0,0 1 0,0-1 1,0 1-1,0-1 0,0 1 1,-1-1-1,1 1 0,0-1 0,0 1 1,0 1-1,4 3 39,-1-1 0,0 1 1,-1 0-1,1 0 0,-1 0 0,4 9 1,15 34 75,-2 1 0,-3 1 0,23 104 0,-38-146-89,-1 0 1,-1 0-1,1 0 1,-1 0-1,0 0 1,-2 10-1,2-17-54,-1 1-1,1-1 0,0 1 1,-1-1-1,1 0 0,-1 1 1,1-1-1,-1 0 1,1 0-1,-1 1 0,0-1 1,0 0-1,0 0 1,0 0-1,1 0 0,-2 0 1,1 0-1,0 0 1,0 0-1,0 0 0,0 0 1,0-1-1,-1 1 0,1-1 1,0 1-1,-1 0 1,1-1-1,0 0 0,-1 1 1,1-1-1,-1 0 1,1 0-1,-1 0 0,1 0 1,0 0-1,-1 0 1,1 0-1,-1-1 0,1 1 1,0 0-1,-1-1 0,-1 0 1,-2-1-51,1 0 0,-1 0 1,1 0-1,0-1 0,0 1 1,0-1-1,0 0 0,1 0 0,-1-1 1,1 1-1,0-1 0,-6-7 1,-2-5-81,-15-34 0,15 29 81,7 14 43,1 0 0,0 0 0,0 0 0,1 0 0,0 0 0,-2-15 0,4 20 34,0 1 0,0-1-1,0 1 1,0-1 0,0 1 0,1-1-1,-1 1 1,0-1 0,1 1 0,-1 0-1,1-1 1,-1 1 0,1 0-1,0-1 1,-1 1 0,1 0 0,1-2-1,0 2 4,-1 0 0,0 0 0,1 1 0,-1-1 0,1 0 0,-1 1 0,1-1 0,-1 1 0,1-1 0,0 1 0,-1 0 0,1-1 0,-1 1 0,1 0 0,0 0 1,-1 0-1,1 0 0,0 1 0,2 0 0,13 2-33,1 1 1,-1 1-1,23 11 1,50 26-416,-61-27 18,25 16-2703,-41-22-234,0 0-1,1-2 1,17 8 0,-14-10 339,-16-5 2899,-1 0 0,0 0 1,1-1-1,-1 1 0,0 0 1,1 0-1,-1 0 0,0 0 1,1 0-1,-1 0 1,0-1-1,0 1 0,1 0 1,-1 0-1,0 0 0,1-1 1,-1 1-1,0 0 0,0 0 1,0-1-1,1 1 0,-1 0 1,0-1-1,0 1 1,0-1-1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4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5472,'3'-8'626,"-3"6"-495,1 1 1,-1-1 0,1 1-1,-1-1 1,0 0 0,0 1-1,1-1 1,-1 0 0,0 1-1,0-1 1,-1 1 0,1-1-1,-1-2 1,0-4 535,1 0-1,-1 0 1,1 0 0,2-15-1,-1-12 5088,-1 21-4041,4 26-5950,-4-11 3678,1 0 0,0-1 0,-1 1 1,1 0-1,0 0 0,0 0 0,0-1 0,-1 1 0,1-1 0,0 1 0,2 0 0,14 7-3270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45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1984,'-7'0'6880,"-1"6"-3602,-9 13-2628,2-4-109,7-8-260,0-1 0,1 2 0,0-1-1,0 1 1,1 0 0,0 0 0,0 1 0,-8 18 0,3 3 160,2 1 0,1 0 0,-6 56 0,10-39 34,4 89 0,1-116-382,2-1-1,0 1 1,2-1-1,0 1 1,13 31-1,-16-49-192,-1 0 0,0 0 1,1-1-1,0 1 0,0 0 0,0 0 0,0-1 0,0 1 0,0-1 1,1 0-1,-1 0 0,1 0 0,0 0 0,-1 0 0,1 0 0,0-1 0,0 1 1,5 1-1,-2-2-717,-1 0 0,0 0 0,1 0 0,-1-1-1,1 0 1,-1 0 0,1 0 0,-1-1 0,0 1 0,7-3 0,14-1-1828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47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0 425 3072,'7'0'546,"-1"-1"-1,1 1 1,0-2 0,-1 1-1,0-1 1,1 0 0,-1 0-1,0 0 1,0-1 0,0 0 0,0 0-1,0-1 1,-1 0 0,0 0-1,0 0 1,0 0 0,0-1-1,7-9 1,-6 7-266,-1 0-1,0-1 1,-1 0-1,0 0 1,0 0 0,0-1-1,-1 1 1,-1-1-1,1 0 1,-1 0-1,-1 0 1,0 0 0,1-11-1,-2 8-86,-1 0 1,1 0-1,-2 1 0,0-1 1,0 0-1,-1 1 0,0 0 1,-1 0-1,0 0 0,-1 0 1,-6-10-1,7 16-118,0-1 1,1 1-1,0-1 0,0 0 0,1 0 1,-1 0-1,1 0 0,-1-7 0,3 12-78,1 0 0,-1 0 0,0 0 0,1 0 0,-1 1 0,1-1 0,-1 0 0,1 0 0,0 1 0,-1-1 0,1 0 0,0 0 0,-1 1 0,1-1 0,0 1 0,0-1 0,0 1 0,-1-1 0,1 1 0,0 0 0,0-1-1,0 1 1,0 0 0,0 0 0,0-1 0,1 1 0,30-5-64,1 0-42,-25 4 118,0-1 0,0 1 0,12 1 0,-16 0-23,-1 0-1,1 1 1,0 0 0,-1 0-1,1 0 1,-1 0 0,1 0-1,-1 1 1,0 0-1,1-1 1,2 4 0,-2-3 42,-1 1 0,1 0 1,-1 0-1,0 0 0,0 0 0,0 1 1,-1-1-1,1 1 0,-1-1 0,1 1 1,-1 0-1,-1 0 0,1 0 0,0 0 1,-1 1-1,0-1 0,0 0 0,0 1 1,0 6-1,6 111 544,-4-60-333,-2-34-131,-1-9-61,1 0 0,0-1 0,2 1 0,0-1-1,9 27 1,-12-43-163,1-1 0,-1 1 0,1-1-1,0 1 1,0-1 0,-1 1 0,1-1 0,0 1 0,1-1 0,-1 0-1,0 0 1,0 1 0,0-1 0,1 0 0,-1 0 0,0 0 0,1 0-1,1 0 1,-1-1-127,-1 0-1,0 0 1,0 0-1,0 0 0,1 0 1,-1 0-1,0 0 1,0-1-1,0 1 0,0 0 1,0-1-1,1 1 1,-1-1-1,0 1 0,0-1 1,0 0-1,0 1 1,0-1-1,-1 0 0,1 0 1,0 0-1,0 0 1,0 0-1,-1 0 0,1 0 1,1-1-1,11-22-3969,0-1 1408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4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5152,'7'-3'5897,"14"-3"-3193,28-9-489,-23 4-1761,1 2 0,0 0 1,38-5-1,-52 12-894,0 1 0,0 0-1,24 3 1,-27-1-1138,0 1-1,0 0 1,0 1 0,-1 0 0,16 7-1,-7-2-1455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4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6720,'-4'3'3040,"-11"8"-2624,7-2 2144,0-1-1472,-16 9 992,3-2-1217,-11 1-415,4 4-288,-4 0-160,11 0 32,-6-3 96,14-2-64,-2-4-1631,7 3 831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4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4384,'-15'-11'1424,"15"11"-1409,0 0 0,0 0 0,0 0 0,0 0 0,0 0 1,0 0-1,-1 0 0,1 0 0,0 0 0,0 0 0,0 0 0,0 0 1,0-1-1,0 1 0,0 0 0,0 0 0,0 0 0,0 0 0,0 0 0,0 0 1,0 0-1,-1 0 0,1 0 0,0 0 0,0 0 0,0 0 0,0 0 0,0 0 1,0 0-1,0 0 0,0 0 0,0 0 0,0 0 0,0 1 0,0-1 0,-1 0 1,1 0-1,0 0 0,0 0 0,0 0 0,0 0 0,0 0 0,0 0 0,0 0 1,0 0-1,0 0 0,0 0 0,0 0 0,0 0 0,0 0 0,0 0 1,0 1-1,0-1 0,0 0 0,0 0 0,0 0 0,0 0 0,0 0 0,0 0 1,0 0-1,0 0 0,0 0 0,0 0 0,1 6 931,23 25 732,-2 2-1,28 51 0,-7-8-378,-41-74-1274,81 142 1756,-71-119-1466,-1 0 0,-1 0 0,-1 1 0,6 33 0,-10-31-156,-1 0-1,-1 1 1,-2-1-1,-1 1 1,-1 0-1,-7 43 1,4-54-147,0 0 0,-1 1 0,-1-2 0,0 1 0,-2-1 0,0 0 0,-1-1 0,0 0 0,-1 0 0,-1-1-1,-14 15 1,2-7-1292,-2 0 1,-38 26-1,3-3-1024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7:51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99 305 1984,'0'0'82,"0"-1"1,0 1-1,0-1 0,-1 1 1,1 0-1,0-1 0,0 1 0,0-1 1,0 1-1,0-1 0,0 1 1,0 0-1,0-1 0,0 1 1,0-1-1,0 1 0,0 0 1,0-1-1,1 1 0,-1-1 1,0 1-1,0-1 0,6-2 4375,-4 1-3712,0 0 1,0 1-1,0-1 1,0 0 0,0 0-1,-1 0 1,4-4-1,-3 4-622,0 0-1,0 0 1,0 0-1,1 1 0,-1-1 1,1 1-1,-1-1 1,1 1-1,3-1 1,29-9 846,-30 9-747,93-33 767,-16 5-725,-74 27-183,0 0-1,0 0 1,-1-1-1,0 0 1,1-1-1,-1 1 1,-1-1-1,1 0 1,-1-1-1,7-7 1,-12 11-71,1 1 1,-1-1 0,0 1 0,0-1-1,0 1 1,0-1 0,-1 0-1,1 1 1,0-1 0,-1 0-1,1 0 1,-1 1 0,1-1 0,-1 0-1,0 0 1,0 0 0,0 0-1,0 1 1,0-1 0,0 0-1,-1 0 1,1 0 0,-1 0-1,1 1 1,-2-3 0,1 1-25,-1-1 0,1 2 0,-1-1 0,0 0 0,0 0 0,0 1 0,-1-1 0,1 1 0,-1-1 0,1 1 0,-1 0 0,-5-3 0,-4-1-56,0 0-1,-1 1 1,1 0 0,-1 1 0,0 0 0,0 2 0,0-1 0,-1 1-1,1 1 1,-1 1 0,1 0 0,-21 2 0,-32 1 208,60-3-117,1 1 0,-1 0 0,0 0-1,1 0 1,-1 1 0,1 0 0,-1 0-1,1 0 1,0 1 0,-6 4-1,2-2-17,1 0 0,1 1 0,-1 1 0,1-1 0,-9 12 0,9-9 52,1 0 0,1 0 0,0 1 0,0 0-1,0 0 1,1 0 0,1 1 0,0-1 0,0 1 0,1 0 0,-1 14 0,1 6 125,1 1 0,6 52 1,-4-76-129,0-1 1,1 1-1,-1-1 1,1 0 0,1 0-1,0 1 1,0-2-1,0 1 1,0 0-1,1-1 1,0 1 0,1-1-1,-1 0 1,1 0-1,1-1 1,-1 0-1,1 0 1,-1 0 0,1 0-1,1-1 1,-1 0-1,1 0 1,-1-1-1,1 0 1,0 0 0,1-1-1,8 3 1,10 0 92,-1-2 1,1 0-1,29-2 1,76-9-1171,-50-2-2798,-4-8-5847,-40 7 5489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3 1664,'0'-3'10480,"-19"14"-6902,-1-6-3096,1 1 0,-1 1-1,1 1 1,0 1 0,1 0 0,-30 21-1,35-20-335,0 0 0,1 1-1,0 1 1,0 0-1,2 0 1,-1 1 0,2 1-1,-15 26 1,9-9 139,2 0 0,2 0 0,-13 52 0,12-23 193,-5 64 0,16-110-350,0 0 1,1 0 0,1 0 0,1 0 0,0-1 0,1 1-1,0 0 1,5 12 0,-1-8 26,0-1 0,1-1 1,1 0-1,1 0 0,17 23 0,-22-34-136,-1 0 0,1-1 0,0 1 0,0-1 0,0 0 0,1-1 0,-1 1 0,9 3 0,-13-7-131,-1 0 1,1 1-1,0-1 1,-1 0-1,1 0 1,0 0-1,0 0 1,-1 0-1,1 0 1,0 0-1,-1 0 1,1 0-1,0 0 1,0 0-1,-1 0 1,1 0-1,0-1 1,-1 1-1,1 0 1,0 0-1,-1-1 1,1 1-1,0-1 1,9-13-5304,-2 2 2664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1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0 451 2720,'1'0'654,"0"1"1,0 0-1,0 0 1,0-1 0,0 1-1,0-1 1,-1 1-1,1-1 1,0 1-1,0-1 1,1 0-1,-1 0 1,0 1-1,0-1 1,2 0-1,-1 0-287,0 0 0,0 0 0,0-1 0,0 1 1,0-1-1,0 1 0,3-2 0,1-1-79,-1 0-1,0 0 1,1-1 0,7-6-1,-3 0-5,-1-1 0,1 0 0,-2 0 0,9-15 0,-11 16-182,1-1-2,-1 0 0,0-1 0,0 0 0,-1-1 0,-1 1 1,0-1-1,-1 0 0,0 0 0,1-19 0,-2 20-37,2-20 383,0-31 0,-4-15 378,0 78-830,0-1 0,-1 1 1,1-1-1,0 0 0,-1 1 1,1 0-1,0-1 0,-1 1 0,1-1 1,0 1-1,-1-1 0,1 1 1,-1 0-1,1-1 0,-1 0 1,-2 0 57,6 3-20,-2-1-142,0-2-122,1 0 239,0 0 1,-1 1 0,1-1 0,0 0-1,0 1 1,0 0 0,-1-1-1,1 1 1,0 0 0,2 0 0,-1 0-6,24-4-2,50-4-105,-66 7 103,0 1 1,0 1-1,0 0 0,21 4 0,-29-4 26,0 0 0,0 0 0,1 1 0,-1-1 0,0 0 0,0 1-1,-1 0 1,1 0 0,0 0 0,0 0 0,-1 0 0,1 1 0,-1-1-1,0 1 1,3 3 0,-3-1 21,1-1-1,-1 0 1,-1 0-1,1 1 1,-1-1-1,1 1 1,-1-1-1,-1 1 1,1 0-1,-1 5 1,0 1 41,0 1 0,-2-1 0,1 0 0,-1 1 0,-1-1 0,0 0 0,-1 0 0,-7 15 0,-5 10 67,9-19 24,-15 26 0,18-37-118,0-1 0,1 1 1,0 0-1,0 0 0,0 1 0,1-1 0,0 1 1,0-1-1,1 1 0,-1 7 0,2-12-31,0-1 1,0 1-1,1-1 0,-1 1 0,0-1 0,1 0 1,0 1-1,-1-1 0,1 0 0,0 0 0,-1 1 1,1-1-1,0 0 0,0 0 0,0 0 0,0 0 1,0 0-1,0 0 0,0 0 0,1 0 0,-1-1 1,0 1-1,0 0 0,1-1 0,-1 1 0,0-1 1,1 1-1,-1-1 0,2 1 0,5 0 146,-1 1-1,0-1 0,1 0 1,9-1-1,157-8 391,-170 7-580,-1 1-89,1-1 0,0 0 0,0 0 1,0 0-1,0 0 0,4-3 0,3 0-2441,-10 4 2439,-1 0-10,0 0 0,0 0 0,1 0-1,-1 0 1,0 0 0,0 0 0,0 0 0,1 0 0,-1 0-1,0 0 1,0 0 0,0 0 0,1 0 0,-1 0 0,0 0 0,0-1-1,0 1 1,1 0 0,-1 0 0,0 0 0,0 0 0,0 0-1,0 0 1,0-1 0,1 1 0,-1 0 0,0 0 0,0 0 0,0 0-1,0-1 1,0 1 0,0 0 0,0 0 0,0 0 0,0 0-1,1-1 1,-1 1 0,0 0 0,0 0 0,0 0 0,0-1 0,0 1-1,0 0 1,0 0 0,0 0 0,0-1 0,0 1 0,-1 0-1,1 0 1,0 0 0,0-1 0,0 1 0,0 0 0,0 0 0,0 0-1,0 0 1,0-1 0,-1 1 0,1 0 0,0 0 0,0 0-1,0 0 1,0 0 0,0-1 0,-1 1 0,-3-5-3454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1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3328,'5'0'15919,"13"5"-14884,-15-4-913,0 0-1,-1 0 0,1 0 1,0 0-1,0 0 0,0-1 0,3 1 1,31-3 546,59-11 0,-10 1-132,202-1 642,-270 13-1183,-17 0-118,-10 3-7269,0-2 2721,0 3 1519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 6816,'-26'-22'2528,"18"17"-1984,8-6-128,5 4-736,3-1 96,0 2-832,18-7 608,-6 7-3264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1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14 4160,'8'-13'17610,"-8"19"-17365,0-2-183,-1 0 0,0 0 0,0-1 0,-1 1 0,1 0 0,-1 0-1,0 0 1,0-1 0,0 1 0,0-1 0,0 0 0,-1 0 0,-4 5-1,2-2-33,1-1-1,0 0 1,-5 10-1,6-9 37,0 0 0,0 0 0,-1 0 0,1 0 0,-6 5 0,49-58 1243,39-30-1334,-82 78-15,0 1-1,0 0 0,0 0 1,1 0-1,-1 0 0,-2 3 1,-4 6-315,5-7-622,0 1 1,0-1-1,1 1 0,0-1 0,-3 6 0,4 3-1276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1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85 1728,'0'-1'177,"0"-1"-1,0 1 1,0-1 0,0 1-1,0-1 1,1 1 0,-1-1-1,0 1 1,1-1-1,-1 1 1,2-2 0,-2 3 91,1-1 1,-1 0-1,1 1 1,0-1 0,-1 1-1,1-1 1,0 1-1,0-1 1,-1 1 0,1 0-1,0-1 1,1 1-1,16-8 1369,26-22 2155,-13 9 287,-53 34-2767,0 1-785,1 1 0,1 1-1,-30 29 1,30-16-1487,23-29 117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1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8 2560,'0'-8'13376,"1"10"-12577,11 15 210,1 1 0,22 22 0,-21-26-686,-2 1 1,0 0 0,0 0 0,11 23 0,-9-9 189,-2 1 1,16 61 0,0 68 926,-24-125-1272,-1 0-1,-2 0 1,-2 1 0,-5 36-1,3-49-70,-2-1 1,0 0-1,-1 0 0,-1-1 0,-1 0 0,-1 0 1,-19 32-1,11-26 34,-1-1-1,-35 37 1,39-48-658,-1 0 1,0-1-1,-1-1 0,0 0 1,-22 11-1,4-5-1276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42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556 67 4064,'0'0'78,"-1"0"1,1-1 0,-1 1-1,1-1 1,-1 1-1,1-1 1,0 1 0,-1-1-1,1 1 1,-1-1-1,1 0 1,0 1 0,0-1-1,-1 1 1,1-1-1,0 0 1,0 1 0,0-1-1,0 0 1,0 1-1,0-1 1,0 0 0,0 1-1,0-1 1,0 0-1,0 1 1,0-1-1,0-8 6799,-5 4-4139,3 3-2531,-1 1 0,1 0 0,-1 1 0,1-1 0,-1 0 0,-3 0-1,-4 1 29,0-1-1,0 2 0,0-1 1,0 1-1,0 1 0,-11 2 1,-16 3 76,7-3-205,1 2-1,-1 1 0,1 2 1,1 0-1,0 2 0,0 1 1,-35 22-1,51-28-46,0 2-1,0-1 1,1 2 0,0-1-1,1 2 1,0-1 0,-17 22-1,22-22 0,0 0 0,1 0 0,0 1 0,0-1 0,1 1 0,0 0 0,1 0-1,0 1 1,0-1 0,1 0 0,1 19 0,1-5 56,1 0 1,2 0-1,11 43 0,-11-52-23,2-1 0,-1 0 0,2 0 0,-1 0-1,2-1 1,0 0 0,1-1 0,0 0 0,0 0-1,15 12 1,-15-15 5,0-1 1,0-1-1,1 0 0,0 0 1,1-1-1,0 0 0,0 0 0,0-2 1,0 1-1,1-1 0,-1-1 0,1 0 1,14 1-1,-18-3-33,-1-1 1,1 0-1,-1-1 1,1 1-1,-1-1 1,0-1-1,1 0 1,-1 0-1,11-4 1,-8 1 31,0 0 1,0-1-1,-1 0 1,1 0-1,13-14 1,2-5 81,-1-2 0,-1-1 0,19-31 0,-28 39-146,55-67 39,-45 58 10,0-1-1,-2 0 1,25-47 0,-44 72-83,-1-1 1,0 0-1,0 0 1,-1 0-1,0 0 1,0 0-1,0 0 1,0 0-1,-1 0 1,0 0-1,-1-1 1,1 1-1,-1 0 1,0 0-1,-1 0 1,1 0-1,-1 0 1,0 1-1,-4-7 1,1 2-33,-1 0 0,0 0 1,-1 0-1,0 1 0,-1 0 0,0 0 1,0 1-1,-19-15 0,19 18-78,0 0 0,-1 1 0,1-1 0,-1 2 0,1-1 0,-1 1 0,0 1 0,-1-1 0,1 2 0,0-1 0,-1 1-1,1 1 1,0-1 0,-1 2 0,1-1 0,-1 1 0,1 1 0,0 0 0,0 0 0,0 0 0,0 1 0,0 1 0,0 0 0,1 0 0,0 0 0,0 1-1,0 1 1,0-1 0,-9 10 0,15-13-276,0 0-1,0 1 0,0-1 0,0 0 0,0 1 0,1-1 1,-1 1-1,1 0 0,0 0 0,-1-1 0,1 1 1,1 0-1,-1 0 0,0 0 0,1 0 0,-1 0 1,1 0-1,0 0 0,0 0 0,0 0 0,1 4 1,6 16-2219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42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19 4992,'-26'-19'3941,"31"20"-3178,-1-1-1,1 1 1,-1 0-1,1 1 1,-1-1-1,0 1 1,6 3-1,29 17 1735,-27-14-1922,-1 1-1,0 1 1,0-1-1,-1 2 1,0 0-1,10 14 1,0 4 126,22 42 0,-29-43-706,-1 1 1,17 58-1,-28-84-45,3 8-1345,-1 0-552,-5-3-2087,1-2 1512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43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8064,'0'3'3648,"10"14"-3168,-7-14 1856,2 2-1376,0 4 1087,0 2-1183,-1-3-384,1 1-320,0-6-224,-2 5 32,2-8-1664,0 4 928,3-8-5887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44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3 134 8224,'-3'2'8179,"8"12"-6548,1 6-951,16 165 1463,-11-85-1822,1 124 1114,-10-218-586,-1-8-280,-7-71-238,5-105-480,1 88 212,4-47-237,-2 116 213,1 0 0,0 1 0,2-1 1,11-29-1,-13 41 19,0 1 5,-1 1 0,2 0 0,-1-1 0,7-8 0,-9 14-61,0 1 1,0 0-1,0 0 0,0 0 1,0 0-1,0 0 0,0 0 1,0 0-1,0 0 0,1 0 1,-1 1-1,0-1 0,1 0 0,-1 1 1,0-1-1,1 1 0,-1-1 1,1 1-1,-1 0 0,1 0 1,-1-1-1,0 1 0,1 0 1,-1 0-1,1 1 0,-1-1 1,1 0-1,-1 0 0,3 2 1,5 1 24,-1 2 1,0-1 0,0 1 0,-1 0 0,0 0 0,1 1 0,-2 0 0,12 13 0,-1 1-15,26 41 0,-6 4 72,-3 2 0,26 74 0,-43-100-105,-16-38 17,1 2 60,0 0 1,1 0 0,-1 0-1,1 0 1,0-1 0,0 1 0,6 6-1,-8-10-43,-1-1 0,0 1 0,1-1 0,-1 1 0,0-1 0,1 0 0,-1 1 0,1-1 0,-1 0 0,1 1 0,-1-1 0,1 0 0,0 1 0,-1-1 0,1 0 0,-1 0 0,1 0 0,-1 1 0,1-1 0,0 0 0,-1 0 0,1 0 0,-1 0 0,1 0 0,0 0 0,-1 0 1,1 0-1,-1-1 0,1 1 0,0 0 0,0-1 0,0 0 6,1 0 1,-1-1-1,0 0 0,0 1 1,1-1-1,-1 0 1,-1 1-1,1-1 1,0 0-1,0 0 1,-1 0-1,2-3 1,34-168 74,-25 110-361,26-84 0,-31 123 101,-4 18 154,-1-1 0,1 1 1,0 0-1,0-1 0,1 1 0,0 0 1,0 0-1,5-6 0,-8 11 18,1 1 0,-1 0 0,0-1-1,1 1 1,-1 0 0,0 0 0,1-1-1,-1 1 1,0 0 0,1 0 0,-1 0 0,0 0-1,1 0 1,-1-1 0,1 1 0,-1 0 0,0 0-1,1 0 1,-1 0 0,1 0 0,-1 0-1,0 0 1,1 0 0,-1 0 0,1 1 0,-1-1-1,0 0 1,1 0 0,-1 0 0,0 0 0,1 0-1,-1 1 1,0-1 0,1 0 0,-1 0-1,0 1 1,1-1 0,-1 0 0,0 0 0,1 1-1,-1-1 1,0 1 0,11 17 183,-10-14-128,8 15 168,-1 1 0,-1-1 0,-2 1 0,7 34 0,4 87 171,-11-78-437,33 203-1148,-34-243-1551,11 31-1,-11-42-503,0-1-1,9 14 1,4 2-1422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50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 2304,'6'-27'20296,"-5"27"-20030,5 12 1557,3 15-2598,4 56 1564,11 80-303,16 204 671,-38-348-1133,13 218 507,-15-235-494,-1 0-288,0 4-3810,1-6 3922,0 0-1,-1 0 1,1 0 0,0 0-1,-1 0 1,1 0-1,0-1 1,0 1-1,-1 0 1,1 0 0,0 0-1,0 0 1,-1 0-1,1 0 1,0 0 0,0 0-1,-1-1 1,1 1-1,0 0 1,0 0-1,0 0 1,-1-1 0,1 1-1,0 0 1,0 0-1,0 0 1,0-1-1,-1 1 1,1 0 0,0 0-1,0-1 1,-17-28-9658,6 11 6016,-5-7 826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50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34 132 3968,'-10'-6'497,"8"5"-89,-1 0 0,1-1 0,0 1 1,0-1-1,0 0 0,-3-3 1,4 4-89,0 0 1,1 0-1,-1 0 1,1 0-1,-1 0 1,1 0-1,0 0 1,0 0-1,-1-1 0,1 1 1,0 0-1,0 0 1,0 0-1,0 0 1,0 0-1,0 0 1,0-1-1,1 1 1,-1 0-1,1-2 1,2-1 115,-1 0-1,2 0 1,-1 1 0,0-1-1,1 1 1,-1-1 0,1 1-1,8-5 1,-9 6-181,6-4-87,-1 0 0,1 1 0,0 0 0,1 0 0,-1 1 0,1 1 0,0 0 0,0 0 0,0 0 0,0 2 0,0-1 0,0 1 0,1 1 0,-1-1 0,0 2 0,1 0 0,11 2 0,-13-1-111,2-1 34,1 2 0,-1 0 0,0 0-1,0 1 1,19 9 0,-3 2 144,45 28 230,-62-36-309,0 0 1,-1 1 0,0 0-1,15 17 1,-22-23-105,0 1-1,-1-1 1,1 1 0,-1-1 0,1 1-1,-1-1 1,0 1 0,0 0-1,0-1 1,0 1 0,0 0 0,-1 0-1,1 0 1,-1 0 0,0 0-1,0 0 1,0 5 0,-1-4 10,-1 0 0,1-1 1,0 1-1,-1 0 0,1-1 1,-1 1-1,0-1 0,-1 0 0,1 0 1,0 1-1,-6 3 0,-3 3 123,-1 0-1,0-1 0,0 0 0,-1-2 1,-25 13-1,29-16-160,-1-1-1,1 0 1,-1 0 0,0 0 0,1-2 0,-21 3 0,2-4-1246,-33-4 0,58 4 1051,-14-1-1103,-14-3-4273,26 3 2570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5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 2144,'3'-5'7823,"-2"4"-7508,13-20 6362,-13 20-6542,-1 1-1,1-1 0,-1 1 0,1-1 0,-1 1 0,0-1 0,1 1 0,-1-1 0,0 1 0,1-1 0,-1 1 0,0-1 0,0 0 0,1 1 0,-1-1 0,0 1 1,0-1-1,0-1 0,0 1-63,0 0 0,1 0 1,-1 0-1,0-1 1,1 1-1,-1 0 1,1 0-1,-1 0 0,1 0 1,-1 0-1,1 0 1,0 0-1,-1 0 0,1 0 1,0 1-1,0-1 1,0 0-1,2-1 0,-2 1-77,0-1 0,1 1-1,-1-1 1,0 1-1,1-1 1,-1 0 0,0 0-1,0 1 1,1-4-1,-2 4 477,0 1-682,1 0 215,-1-1 0,1 1 0,-1 0 0,0 0-1,1 0 1,-1-1 0,1 1 0,-1 0 0,0 0 0,1-1 0,-1 1 0,0 0 0,0-1 0,1 1 0,-1 0 0,0-1 0,0 1 0,1 0 0,-1-1 0,0 1 0,0-1 0,1 0 0,-1 0 173,2 1-152,0-1 0,-1 0 0,1 0 0,0 0 0,-1-1 0,1 1 1,-1 0-1,1 0 0,-1-1 0,3-2 0,-1 0 95,-3 3 190,6-2 316,-3 2 1063,2 7-998,-3 1-604,0 0 0,0 1 0,0-1 0,-1 1 0,0 0 0,0 13 0,0 4 197,1 33 187,1 4-279,-1-38-40,-2 36 0,-1-26-207,1-31 97,-1-1 0,1 0 1,-1 0-1,0 0 0,0 0 1,1 1-1,-1-1 0,-1 0 1,1 0-1,0-1 0,0 1 1,-1 0-1,1 0 0,-1-1 1,-2 3-1,1-1-4,2-2-101,1-1 0,0 0 0,-1 0 0,1 0-1,0 1 1,0-1 0,-1 0 0,1 0 0,0 0 0,-1 0 0,1 0-1,0 0 1,-1 0 0,1 0 0,0 0 0,-1 0 0,1 0 0,0 0-1,-1 0 1,1 0 0,0 0 0,-1 0 0,1 0 0,0 0 0,0 0-1,-1 0 1,1 0 0,0-1 0,-1 1 0,1 0 0,0 0 0,0 0-1,-1-1 1,1 1 0,0 0 0,0 0 0,-1-1 0,1 1 0,0 0-1,-7-12-2915,5 10 2080,1-1 0,0 0 0,0 0 0,1 0 0,-1 0 0,0 0 0,1 1 0,0-1 1,0 0-1,0 0 0,0 0 0,0 0 0,0 0 0,1 0 0,0 0 0,-1 0 0,1 0 0,2-4 1,2-8-2152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1046 4160,'-3'-8'1252,"3"8"-1184,0-14 11747,-1 14-11463,-2 3-161,0 0 0,1 0-1,-1 0 1,1 0-1,-1 1 1,1-1 0,0 1-1,0 0 1,1 0-1,-1 0 1,1 0 0,-2 5-1,3-7-134,-9 28 85,2 1 0,2 0 0,0 0 0,2 0-1,2 0 1,2 36 0,-1-59-167,1 1 0,0-1 0,1 0 0,-1 0 0,2-1 0,-1 1 0,1 0 0,0-1 0,4 8 0,-5-12 16,-1-1 1,0 0-1,1 0 1,0 0-1,-1 0 1,1 0-1,0 0 1,0 0-1,0-1 1,0 1-1,0-1 1,0 1-1,1-1 1,-1 0-1,0 0 1,1 0-1,-1 0 0,1 0 1,-1 0-1,1-1 1,-1 1-1,1-1 1,0 0-1,-1 0 1,1 0-1,0 0 1,-1 0-1,1-1 1,-1 1-1,1-1 1,2 0-1,2-2-14,-1 0 1,1 0-1,-1 0 0,0-1 1,0 0-1,0 0 0,0-1 1,-1 0-1,0 0 0,0 0 1,0 0-1,5-8 0,6-11-83,23-44 0,-32 55 112,22-40-82,42-87 506,-66 123-2,-2 6 85,-3 20-379,-2 21-58,1 0 0,2 1 1,1-1-1,1 0 0,2-1 1,1 1-1,15 46 0,-20-72-92,1 0 0,0 1 0,-1-1 0,2 0 0,-1 0 0,0 0 0,1 0 0,0-1 0,3 5 0,-5-8 6,0 1 1,0 0-1,-1-1 1,1 1-1,0 0 1,0-1-1,0 1 0,0-1 1,0 0-1,0 1 1,0-1-1,1 0 1,-1 1-1,0-1 1,0 0-1,0 0 1,1 0-1,0 0 11,-1-1 1,1 1-1,-1-1 0,1 1 0,-1-1 0,0 1 0,1-1 1,-1 0-1,0 0 0,0 0 0,1 0 0,-1 0 0,0 0 1,0 0-1,2-2 0,4-8-31,0 1-1,-1-1 1,0 0 0,0 0 0,5-18-1,6-10-20,3-2 34,2 1 0,32-43 1,-49 76 120,2-1 1,-1 1 0,1 1-1,0-1 1,0 1-1,9-6 1,-15 12-83,-1 0-1,1-1 1,-1 1 0,1 0 0,0 0-1,-1 0 1,1 0 0,0 0 0,-1 0-1,1 0 1,0 0 0,-1 0 0,1 0-1,-1 0 1,1 0 0,0 1-1,-1-1 1,1 0 0,-1 0 0,1 1-1,0-1 1,-1 0 0,1 1 0,-1-1-1,1 0 1,-1 1 0,1-1-1,-1 1 1,0-1 0,1 1 0,-1-1-1,1 1 1,-1-1 0,0 1 0,0 0-1,1-1 1,-1 1 0,0 0-1,12 28 519,-11-26-510,11 39 186,-2 0 0,8 83 0,-17-112-321,-1-12 88,0 0 0,0 0 0,0 0 0,1-1 0,-1 1 0,0 0 0,0 0 0,0-1 0,0 1 0,1 0 0,-1 0 0,0-1 0,1 1 1,-1 0-1,1-1 0,-1 1 0,1-1 0,-1 1 0,1 0 0,0 0 0,0-1-2,-1 0 1,1 0-1,-1 0 0,1 0 1,-1 0-1,1 0 0,-1 0 1,1 0-1,-1 0 1,1 0-1,-1-1 0,1 1 1,-1 0-1,1 0 0,-1 0 1,1-1-1,-1 1 0,0 0 1,1-1-1,-1 1 0,1 0 1,0-1-1,3-4-56,-1 0-1,1 1 1,0-1-1,3-8 1,15-28-37,37-62-204,-48 86 377,1 0-1,1 0 1,24-24-1,-36 41-36,-1-1 0,1 0 0,0 1-1,-1-1 1,1 1 0,0-1 0,0 1 0,-1-1 0,1 1 0,0-1 0,0 1-1,0 0 1,-1-1 0,1 1 0,0 0 0,0 0 0,0 0 0,0 0-1,0 0 1,0-1 0,1 2 0,-1-1 4,0 0 0,0 1-1,-1-1 1,1 1 0,0-1 0,0 1-1,-1 0 1,1-1 0,0 1 0,-1 0 0,1-1-1,-1 1 1,1 0 0,-1 0 0,1 0-1,-1-1 1,1 2 0,2 5 88,-1 1 0,0-1-1,-1 0 1,1 9 0,-1-10-106,3 29 255,-2 45 1,0-16-47,-1-35-242,7 31 0,-8-27-99,0-32 288,0 2-181,0 0-1,0-1 1,0 1 0,1-1-1,-1 1 1,1-1-1,-1 1 1,1 0 0,0-1-1,0 0 1,0 1-1,2 3 1,-1-5-10,0 0 0,0 0 0,-1 0 1,1-1-1,0 1 0,0-1 0,0 1 0,1-1 0,-1 1 0,0-1 1,0 0-1,0 0 0,0 0 0,0 0 0,0-1 0,0 1 1,0-1-1,0 1 0,0-1 0,0 1 0,0-1 0,0 0 0,0 0 1,0 0-1,2-2 0,9-6-44,0-1 0,-1 0 0,0-1-1,0 0 1,-1-1 0,17-24 0,-10 14 1,-10 12 48,162-207-166,-148 184 93,-3 0-1,0-1 1,-2-1 0,-2 0 0,12-41-1,-3-10 125,15-93-1,-34 146 126,0 0 0,-3 0-1,-1-59 1,-1 88-126,-1 0 0,0 0 0,1 0 0,-1-1 0,-1 1 0,1 0 0,0 0 0,-1 1 0,0-1-1,-4-6 1,5 8-19,0 1-1,0 0 0,0 0 1,0 0-1,0 1 0,0-1 1,0 0-1,-1 0 0,1 0 1,0 1-1,0-1 0,-1 1 1,1-1-1,-1 1 1,1 0-1,0-1 0,-1 1 1,1 0-1,-1 0 0,1 0 1,0 0-1,-1 0 0,1 0 1,-1 0-1,1 1 0,0-1 1,-1 0-1,1 1 0,-1-1 1,1 1-1,0 0 0,0-1 1,-1 1-1,-1 1 0,-2 2 25,1-1-1,-1 1 0,1 0 0,0 0 1,0 1-1,0-1 0,0 1 0,1 0 1,0 0-1,0 0 0,0 0 1,-3 8-1,-2 10 68,-11 39 0,16-48-64,-15 66 15,4 1-1,-5 103 1,17-148-59,1-1 0,2 0 0,1 1-1,2-1 1,1 0 0,2-1 0,2 1 0,16 43 0,-23-74-14,0 1 0,0-1 1,0 0-1,1 0 0,-1 0 0,1 0 0,0 0 1,0 0-1,1-1 0,5 5 0,-8-7 5,1 0 0,-1 0-1,1 0 1,0 0-1,-1-1 1,1 1 0,0-1-1,0 1 1,-1-1 0,1 1-1,0-1 1,0 0-1,0 0 1,0 0 0,-1 0-1,1 0 1,0 0 0,0-1-1,0 1 1,-1-1-1,1 1 1,0-1 0,0 1-1,-1-1 1,1 0-1,0 0 1,-1 0 0,1 0-1,2-3 1,6-5-35,-1-1 0,0 0 0,-1-1 0,0 0 1,0-1-1,-1 1 0,7-17 0,9-13-11,-10 18 61,-7 12 90,-1 1 0,2 0 0,0 0 0,0 1 0,10-11 0,-15 19 135,-2 3-75,1 25 89,8 40-1,-2-25-301,-4-26 66,0 0-1,9 22 1,3 11-226,-10-34 218,-4-13-6,0 0 0,0 0 0,0 0 0,0 0 1,-1 0-1,1 1 0,0 2 0,-1-5-2,1-1-1,-1 0 1,1 1 0,-1-1-1,1 1 1,-1-1 0,1 1 0,-1 0-1,1-1 1,-1 1 0,1 0-1,0-1 1,-1 1 0,2-1-1,3-1 1,-1-3-11,0 1 1,-1-1-1,1-1 1,-1 1-1,0 0 1,0-1 0,2-6-1,3-6-115,3-4 114,1 0 0,1 1 0,1 0 0,1 1 0,1 1 0,21-20 0,-16 18 25,-16 16 0,0 0-1,0 0 1,0 0-1,1 1 1,-1 0-1,1 0 1,0 0-1,0 1 1,13-6-1,-10 6 60,0 0-1,0-1 1,-1 0 0,10-7-1,-17 10-39,0 1 0,0-1 0,0 0 0,0 0 0,-1 0 0,1 0-1,0 0 1,-1 0 0,1 0 0,-1 0 0,1 0 0,-1 0 0,0 0 0,1-1-1,-1 1 1,0 0 0,0 0 0,0-2 0,0-27-209,0 9 133,12-109-182,9-78 267,-14 141 322,-1-69 0,-6 133-307,0 1 0,0 0 0,0-1-1,-1 1 1,1 0 0,0 0 0,-1-1 0,0 1-1,0-2 1,0 4-30,1-1 0,0 1 1,0 0-1,0 0 0,0 0 0,0-1 0,-1 1 0,1 0 1,0 0-1,0 0 0,0 0 0,-1-1 0,1 1 0,0 0 0,0 0 1,-1 0-1,1 0 0,0 0 0,0 0 0,-1 0 0,1 0 1,0 0-1,0 0 0,-1 0 0,1 0 0,0 0 0,0 0 0,0 0 1,-1 0-1,1 0 0,0 0 0,-2 1 12,1-1 0,0 1 0,0-1 1,0 1-1,0 0 0,1 0 0,-1 0 0,0-1 0,0 1 0,-1 2 0,-2 3 36,0 1 0,0 0 0,1-1 0,0 1-1,0 0 1,1 0 0,0 1 0,-2 8 0,-30 152 172,-23 290 0,52-220-252,5-186-541,0-52 544,0 0 0,1 0 0,-1 0 0,0 0 0,0 0 0,0 0 0,0 0 0,1 0 0,-1 0 0,0 0 0,0 0 0,0 0 0,0 0 0,1 0 0,-1 0 0,0 0 0,0 0 0,0 0 0,0 0 0,0 0 0,1-1 0,-1 1 1,0 0-1,0 0 0,0 0 0,0 0 0,0 0 0,0 0 0,0-1 0,0 1 0,0 0 0,1 0 0,-1 0 0,0 0 0,0 0 0,0-1 0,0 1 0,0 0 0,7-17-206,0-1-1,6-28 0,-2 5 42,1 6 47,1-1 0,19-36 0,-24 57 161,1 1-1,0 0 0,0 0 0,1 1 1,1 0-1,1 0 0,14-12 0,-24 24 4,-1-1 0,1 1 0,-1 0 0,1 0-1,-1 0 1,1 0 0,0 0 0,0 1 0,-1-1-1,1 0 1,0 1 0,0-1 0,0 1 0,0 0-1,0 0 1,-1-1 0,1 1 0,0 0 0,0 1-1,0-1 1,0 0 0,2 1 0,-3 0 4,1 0 0,0 0 0,-1 0 0,1 0 0,-1 0 0,0 0 0,1 1 0,-1-1 0,0 0 0,0 1 1,0-1-1,0 1 0,0 0 0,0-1 0,0 1 0,0 0 0,-1-1 0,1 1 0,-1 0 0,1 0 0,-1-1 0,0 1 0,1 3 0,-1 1 25,0 1-1,0 0 1,-1 0-1,0-1 0,0 1 1,0 0-1,-1-1 1,-3 8-1,1-2-117,-1-1 0,-1 0 0,-10 17 1,-37 35-1696,52-62 1446,10 6 111,-5-3 166,1-1-1,0-1 1,1 1-1,-1-1 1,0 0-1,1 0 1,-1 0-1,1-1 1,0 0-1,-1 0 1,1 0 0,0-1-1,0 1 1,0-2-1,-1 1 1,7-2-1,0 0 10,-1-1 0,0 0 0,0-1 0,0-1 0,-1 0 0,1 0 0,10-8 0,-11 7 29,7-5-30,0 0 0,-1-1 0,21-19 0,-27 22 102,-9 8-33,1 0 1,0-1 0,0 1 0,-1-1-1,1 1 1,-1-1 0,1 0 0,-1 1-1,0-1 1,0 0 0,1 0 0,-1 0-1,-1 0 1,1 0 0,0-1-1,0 1 1,0-4 0,-1 5-99,0 1 60,0 0 0,-1 1 1,1-1-1,0 0 0,0 0 1,0-1-1,-1 1 1,1 0-1,0 0 0,0 0 1,0 0-1,0 0 0,-1 0 1,1 0-1,0 0 0,0 0 1,0 0-1,0 0 1,-1 0-1,1-1 0,0 1 1,0 0-1,0 0 0,0 0 1,0 0-1,0 0 0,0 0 1,-1-1-1,1 1 0,0 0 1,0 0-1,0 0 1,0 0-1,0-1 0,0 1 1,0 0-1,0 0 0,0 0 1,0-1-1,0 1 0,0 0 1,0 0-1,0 0 1,0 0-1,0-1 0,0 1 1,0 0-1,0-2 8,0 2-10,6-12-1194,-5 9 1138,0 0 1,0 0-1,0 0 0,-1 0 1,1 0-1,-1-1 1,1 1-1,-1 0 1,0 0-1,0 0 1,-1-1-1,1 1 1,-1 0-1,1 0 1,-1 0-1,0 0 0,0 0 1,0 0-1,-1 0 1,-2-5-1,3 7 57,0 0-1,1-1 0,-1 1 0,0 0 1,0 0-1,0 0 0,0 0 0,0 0 1,0 0-1,0 0 0,0 0 0,0 0 1,-1 1-1,1-1 0,0 0 0,0 1 1,-1-1-1,1 1 0,0-1 0,-1 1 0,1 0 1,-1 0-1,-1-1 0,1 2 12,0-1 1,1 0-1,-1 1 0,0 0 0,1-1 1,-1 1-1,0 0 0,1 0 0,-1 0 1,1 0-1,-1 0 0,1 0 0,0 0 1,-1 0-1,1 1 0,0-1 0,0 0 0,-1 3 1,-3 3 83,1 0 1,0 1 0,0 0-1,1 0 1,0 0 0,1 0-1,-1 0 1,2 1 0,-1-1 0,1 1-1,0-1 1,1 1 0,0 0-1,2 11 1,0-7-95,0 0 0,2 1 0,0-1 0,0 0 0,1 0 1,1-1-1,0 0 0,9 15 0,-12-24-19,-1-1-1,0 1 1,1 0 0,0-1-1,0 1 1,-1-1 0,2 0-1,-1 0 1,0 0 0,0 0-1,0-1 1,1 1 0,-1-1-1,1 0 1,4 1 0,-3-1-7,0 0 0,0-1 1,0 0-1,0 0 0,0-1 1,-1 1-1,1-1 0,0 0 1,0 0-1,-1-1 0,8-2 1,13-8-87,0-1-1,-1-1 1,0 0 0,-2-2 0,41-36 0,-47 36 41,0-1 0,0 0 1,-2-1-1,0-1 0,-2-1 0,0 1 0,15-35 0,-8 3-4,-1-1 0,14-79 0,7-112-1,-31 185 81,2-12 313,-3-1 1,-5-139-1,-2 208-314,-4-28 191,4 29-188,0 0 0,0 0 0,0 0 1,0 0-1,0 0 0,-1 1 0,1-1 0,0 0 0,-1 0 1,1 0-1,0 1 0,-1-1 0,1 0 0,-1 0 0,1 1 1,-1-1-1,1 0 0,-1 1 0,0-1 0,1 1 0,-1-1 1,0 1-1,1-1 0,-1 1 0,-1-1 0,1 1-4,1 0-1,-1 0 1,1 0-1,-1 1 1,1-1-1,-1 0 1,1 0-1,-1 1 1,1-1 0,-1 0-1,1 1 1,0-1-1,-1 1 1,1-1-1,-1 0 1,1 1-1,0-1 1,-1 1-1,1-1 1,0 1-1,-1 0 1,-5 15 72,4-10-32,-11 35 323,1 2 0,-10 71 0,16-77-298,-12 97 413,-2 261 0,26-254-698,0-2 287,-4-103-84,7 39-1,-7-55-281,0-13 156,0 1-1,0-1 1,0 1 0,6 11-1,-7-19 108,0 1 0,0-1 0,0 0 0,0 0 0,0 1 1,0-1-1,1 0 0,-1 0 0,0 0 0,0 0 0,0-1 0,0 1 0,0 0 0,2-1 0,-1 0 9,0 0 1,1 0-1,-1 0 1,0 0-1,0 0 0,0-1 1,0 0-1,0 1 1,0-1-1,0 0 1,0 0-1,-1 0 0,1 0 1,-1 0-1,2-3 1,3-6 1,-1 0 0,5-12 1,0-1-146,39-57-119,-19 32 376,-28 46-24,0 0-1,0 0 1,0 0-1,0 1 1,0-1-1,0 1 1,1-1 0,-1 1-1,5-3 1,-7 5-54,0 0 0,1 0 1,-1 0-1,0 0 1,0 0-1,0 0 1,1 0-1,-1 0 0,0 0 1,0 0-1,1 0 1,-1 0-1,0 0 1,0 0-1,1 0 0,-1 0 1,0 0-1,0 0 1,0 0-1,1 0 1,-1 1-1,0-1 0,0 0 1,0 0-1,1 0 1,-1 0-1,0 1 1,0-1-1,0 0 0,0 0 1,0 0-1,1 0 1,-1 1-1,0-1 1,0 0-1,0 0 0,0 1 1,0-1-1,0 0 1,0 0-1,0 0 1,0 1-1,0-1 0,0 0 1,0 0-1,0 1 1,0-1-1,0 0 1,0 0-1,0 1 0,0-1 1,1 17 381,-1-15-372,-8 152 806,0 2-966,7-143 56,1 10-396,0-22 416,0 0 0,0 1 0,0-1 0,0 0 0,0 0 0,1 0 0,-1 0 0,0 0 0,1 0 0,-1 0 0,0 0 0,1 0 0,0 0 0,0 1 0,0-2 35,-1 0 1,0 1 0,0-1-1,1 0 1,-1 0-1,1 0 1,-1 0 0,0 0-1,1 0 1,-1 1-1,0-1 1,1 0-1,-1 0 1,0 0 0,1 0-1,-1 0 1,1-1-1,-1 1 1,0 0 0,1 0-1,-1 0 1,0 0-1,1 0 1,-1 0-1,0-1 1,1 1 0,-1 0-1,0 0 1,1 0-1,-1-1 1,11-10-232,-1-2 85,11-23 0,9-12 50,-17 31 142,30-29 1,-39 42 17,0 0 0,1 1 0,-1-1 0,1 1 0,0 0-1,0 0 1,0 1 0,0-1 0,0 1 0,0 0 0,1 1 0,7-2 0,-12 3 3,1 0 0,0 0 0,0 0 1,-1 0-1,1 0 0,0 0 1,0 1-1,-1-1 0,1 1 1,0 0-1,-1-1 0,1 1 0,-1 0 1,1 0-1,-1 0 0,1 0 1,-1 0-1,1 0 0,-1 0 1,0 1-1,0-1 0,0 0 0,0 1 1,0-1-1,0 1 0,0-1 1,0 1-1,0 0 0,-1-1 1,1 1-1,0 2 0,1 2 13,-1 1-1,1 0 1,-1 0-1,-1 0 0,1 0 1,-1-1-1,-1 8 1,-1 1-41,0 0 0,-1-1 0,-1 1 0,0-1 0,-1 0 0,0 0 0,-1-1 0,-1 0 0,-9 14 1,-2-1-20,-1-1 0,-1-1 1,-30 29-1,22-25-105,10-8-28,-23 17 0,35-32 62,0 0 0,-1-1 0,1 0 1,-1 0-1,0-1 0,0 1 0,0-2 1,-10 4-1,15-6 31,0 1 0,-1-1 0,1 0-1,0 1 1,0-1 0,-1 0 0,1 0 0,0-1 0,0 1 0,-1 0 0,1-1 0,0 1 0,0-1-1,0 0 1,0 0 0,0 0 0,0 0 0,0 0 0,0 0 0,0 0 0,0-1 0,0 1 0,1-1 0,-4-3-1,4 3 12,-1 0-1,1-1 0,0 1 0,0 0 0,0-1 0,0 1 1,0-1-1,0 1 0,1-1 0,-1 1 0,1-1 0,0 0 1,0 1-1,0-1 0,0 1 0,0-1 0,0 0 1,1 1-1,-1-1 0,1 1 0,1-4 0,3-5 5,0 1 0,1 0 0,0 0 0,1 1 0,0-1 0,0 2 0,1-1-1,0 1 1,15-12 0,9-4-497,46-28-1,-50 36-30,70-45-2812,-36 16-4071,-39 26 4007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53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7 133 4800,'-6'-2'9713,"11"0"-7304,-4 2-2170,0-1 1,0 1-1,0 0 0,0-1 1,0 1-1,0 0 0,0 0 0,0 0 1,0 0-1,0 0 0,2 0 0,7 0 527,127-37 2623,178-44-2506,-299 78-956,1 1 0,16-1 0,-5 2-2454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53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14 4576,'0'0'167,"0"0"1,0 0-1,-1-1 1,1 1-1,0 0 1,0 0 0,0-1-1,-1 1 1,1 0-1,0 0 1,0-1-1,0 1 1,0 0-1,0-1 1,0 1-1,-1 0 1,1-1-1,0 1 1,0 0-1,0-1 1,0 1-1,0 0 1,0-1-1,0 1 1,1 0-1,-1-1 1,0 1-1,0 0 1,0-1 0,0 1-1,0 0 1,0 0-1,1-1 1,-1 1-1,0 0 1,0 0-1,0-1 1,1 1-1,-1 0 1,0 0-1,0-1 1,1 1-1,-1 0 1,0 0-1,0 0 1,1 0-1,-1-1 1,0 1-1,1 0 1,-1 0-1,1 0 1,-1 0-65,1 0 0,0 0-1,0 0 1,-1 0 0,1 0 0,0 0-1,-1 0 1,1 0 0,0 0 0,-1 0 0,1 0-1,0 1 1,-1-1 0,1 0 0,0 0-1,-1 1 1,1-1 0,0 1 0,-1-1 0,1 0-1,-1 1 1,1-1 0,-1 1 0,1-1-1,-1 1 1,1 0 0,-1 0 0,3 5 198,-1 0 0,0 0 0,-1 0-1,1 1 1,-1-1 0,0 0 0,-1 1 0,0-1 0,0 1 0,-1 6 0,1 6 106,-9 89 825,0 3-155,4-137-1055,-9-135-440,10 125 462,3 18-103,0-5 239,0 20 33,-1 11 93,-3 21-113,1-6-105,-2 24-1,5-28-197,-1 34-558,2-49 80,1 0 0,-1 0 0,1 1 1,0-1-1,0 0 0,0 0 1,1 0-1,-1 0 0,5 7 1,2 1-1845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54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16 4480,'-4'-7'12607,"8"10"-12273,0-1 0,0 0-1,0 0 1,0 0 0,0 0-1,0-1 1,0 1 0,0-1-1,1 0 1,-1 0 0,0-1-1,8 1 1,8-1 168,30-4 0,-26 2-142,71-6 184,216-7 490,-287 17-1029,1 0 0,-1 2-1,-1 1 1,1 0 0,-1 2 0,0 1-1,0 1 1,31 17 0,-52-25-80,0 0-1,1 1 1,-1-1 0,0 1 0,0 0 0,0 0-1,0 0 1,2 2 0,-1 1-1334,0-1-1,-1 1 1,0 0 0,0-1 0,2 8-1,5 11-4790,-1-10 1091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8:56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0 3904,'-6'14'15181,"4"-12"-13765,-6 4-1143,-1 0 0,0-1 0,0 0 0,0-1 0,-14 5 0,-23 12 259,26-9-332,1 0-1,0 1 0,1 0 1,-20 21-1,29-26-126,1 1 0,1 1 0,-1-1 1,2 1-1,-1 0 0,1 1 0,1 0 0,0 0 0,-7 22 0,1 17 94,3 0 0,1 1-1,1 59 1,6-87-61,0-1-1,2 0 1,0 1 0,2-1 0,6 23 0,-4-20-50,-4-17-13,0 0 0,0 0 0,0 0 0,1 0 0,1 0 0,-1-1 0,8 12 0,-7-13 1,0-1 1,1 0 0,0 0 0,0 0 0,0 0-1,0-1 1,1 0 0,0 0 0,0 0 0,0-1-1,0 0 1,0 0 0,1 0 0,11 2 0,3 2 93,2 1-401,-8-6-4236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05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6 426 3136,'0'0'59,"-1"1"0,1-1 0,-1 0-1,1 1 1,0-1 0,-1 0 0,1 1 0,0-1 0,-1 1 0,1-1 0,0 0-1,0 1 1,0-1 0,-1 1 0,1-1 0,0 1 0,0-1 0,0 1 0,0-1-1,0 1 1,0-1 0,0 1 0,0-1 0,0 2 0,0 3 1578,2-4-581,0 1-641,0 0-1,1-1 1,-1 1-1,1-1 1,-1 0-1,1 1 1,0-1-1,-1 0 1,1-1-1,0 1 1,0 0-1,0-1 1,-1 0-1,4 1 1,-1-1-105,0-1 1,-1 1-1,1-1 1,-1 0-1,1 0 1,-1-1-1,0 1 1,6-3-1,-3 0-81,0 0-1,0-1 0,0 1 1,0-1-1,-1-1 0,0 1 1,0-1-1,-1 0 0,9-12 1,-7 6 34,0 0 1,-1-1-1,-1 0 1,7-20-1,8-55 905,-14 24-155,-5 23-20,-1 26-615,-2 6-74,2 8-298,-1 0 1,1 1-1,0-1 0,0 1 0,0-1 1,0 1-1,0-1 0,0 1 0,0-1 1,0 0-1,0 1 0,0-1 0,0 1 1,0-1-1,0 1 0,0-1 0,0 0 1,0 1-1,1-1 0,-1 1 0,0-1 1,1 1-1,-1-1 0,0 1 0,1 0 1,-1-1-1,0 1 0,1-1 0,7-8 33,0 1 0,1 1-1,0-1 1,0 2 0,1-1-1,0 1 1,11-5 0,-20 10-35,1 0 1,-1 0 0,0 1 0,0-1-1,0 1 1,0-1 0,1 1 0,-1-1 0,0 1-1,0 0 1,1-1 0,-1 1 0,0 0-1,0 0 1,1 0 0,-1 0 0,0 0-1,1 0 1,-1 0 0,0 1 0,1-1 0,-1 0-1,0 1 1,0-1 0,0 1 0,1-1-1,-1 1 1,0 0 0,0 0 0,0-1-1,0 1 1,0 0 0,0 0 0,0 0 0,0 0-1,-1 0 1,1 0 0,0 0 0,0 0-1,0 2 1,1 2 55,0 0-1,0 0 1,-1 1-1,0-1 0,0 0 1,0 1-1,0-1 1,-1 9-1,-8 229 1147,8-235-1169,0 1 0,0 0 0,1-1 0,0 1 0,0 0 0,1-1 0,0 1 0,6 11 0,-7-17-16,0 0 0,0-1 0,0 1 0,1-1 0,-1 1-1,1-1 1,0 0 0,0 0 0,0 0 0,0 0 0,0 0 0,0 0 0,0 0-1,1-1 1,-1 1 0,1-1 0,-1 0 0,1 1 0,-1-1 0,1 0 0,0-1-1,0 1 1,-1 0 0,1-1 0,0 0 0,0 1 0,0-1 0,0 0 0,2-1 0,19-2-489,0-1 0,27-8 0,-32 6-2838,26-13 0,-11 7-3387,-20 8 1669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05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21 1824,'-3'4'17066,"11"-3"-15669,-1 0-1157,-1-1 0,1 0-1,-1-1 1,1 1 0,-1-1 0,1 0-1,-1-1 1,10-3 0,19-3 24,64 0-190,-65 8-719,-32 0-91,16 0-3979,-15 0 3779,5 0-3503,-1 0 647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06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15 6144,'2'-3'804,"1"-8"7032,-4 25-3410,-2-6-3987,0 0 0,0 0 0,-1 0 0,0-1 0,0 0 1,-8 11-1,-3-1-1521,-18 18 0,21-23-719,-3-2-7484,6-3 4315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06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 5472,'-9'-5'4980,"22"17"-2339,28 50 465,-5-5-1583,-7-21-649,48 46 0,10 11-68,-76-79-663,0 1 0,0 1 0,-2 0 0,14 30 0,-10-16 120,-2 0-1,-2 2 0,-1-1 0,6 49 0,-12-64-212,-1 0 0,0 0 0,-2-1 0,0 1 0,0 0 0,-2 0-1,0-1 1,0 1 0,-2-1 0,0 0 0,-9 17 0,6-17-104,-1-2 1,0 1-1,-1-1 1,0-1-1,-2 1 1,-18 15-1,-81 55-5427,78-63 2041,1-7-3797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08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0 303 2912,'1'9'13663,"15"-11"-5705,-9-1-11020,-3 2 3159,0-1 0,0 1 0,1 0-1,-1 0 1,0 0 0,9 0 0,7-2 20,121-36 637,29-7-415,-33 26-283,142-4 0,-185 17-2,28-2 31,188-11-117,-240 15 192,18-1 11,-20-2-155,-68 8-13,1 0 1,-1 0 0,0 0-1,1 0 1,-1 0 0,0 0-1,0 0 1,1 0 0,-1 0 0,0 0-1,0 0 1,1 0 0,-1 0-1,0 0 1,0 0 0,1 0-1,-1 0 1,0 0 0,0-1-1,1 1 1,-1 0 0,0 0 0,0 0-1,0 0 1,1-1 0,-1 1-1,0 0 1,0 0 0,0 0-1,1-1 1,-1 1 0,0 0-1,0 0 1,0 0 0,0-1-1,0 1 1,0 0 0,0 0 0,1-1-1,-1 1 1,0 0 0,0-1-1,0 1 1,0 0 0,0 0-1,0-1 1,0 1 0,0 0-1,-1 0 1,1-1 0,0 1 0,0 0-1,0 0 1,0-1 0,0 1-1,0 0 1,0 0 0,-1-1-1,1 1 1,0 0 0,0 0-1,0 0 1,0-1 0,-1 1 0,1 0-1,0 0 1,-17-18 150,14 15-134,-2-1-28,-1-1-1,0 1 1,0 0 0,-1 1-1,1 0 1,-1 0 0,1 0 0,-12-2-1,-10-6-129,12 6 128,0 0 1,-25-4-1,-1 0 87,36 8-24,0 0-1,0 0 1,0 1 0,-8 0 0,10 0-35,1-1 181,7 0-28,11-1-82,30 3-81,74 10 0,-108-9 68,1 1 0,20 9 0,-2-1-123,-28-10 42,0-1 0,0 1 0,0 0-1,0 0 1,0 0 0,0 0 0,0 0-1,0 0 1,-1 1 0,1-1 0,-1 0-1,1 1 1,-1-1 0,1 1 0,-1 0 0,0 0-1,0-1 1,2 5 0,-2-4 19,0 1 1,-1 0-1,1 0 1,-1-1-1,0 1 1,1 0-1,-1-1 0,0 1 1,-1 0-1,1 0 1,0-1-1,-1 1 1,0 0-1,-1 4 1,-3 4-90,0 0 1,0 0 0,-2-1 0,1 1-1,-1-1 1,-1-1 0,1 1-1,-2-1 1,1-1 0,-16 13 0,-10 3-3485,-62 36 0,80-51 1985,-13 7-1946,3-3-3056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17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10 117 4064,'-2'-4'480,"1"0"1,-1 0-1,1 0 0,0 0 1,0 0-1,1 0 1,-1-7-1,0-7 12562,7 31-12570,1 0-246,-3 19 55,-2 1-1,-2 37 0,0 13-1,26 222 953,-12-163-736,-10-120-520,1 12 32,-5-32 16,0-1 0,0 0 0,1 0-1,-1 1 1,0-1 0,0 0 0,1 0-1,-1 1 1,1-1 0,0 2 0,0-1 813,-1-12-896,-6-97-943,1 69 896,2 20 28,-1-32 0,-3-99-230,1 40 110,1-226-325,5 335 560,9-3 26,1 1-1,16-2 0,-9 4-132,129 5 47,-125-3 4,-1 1 1,1 1-1,-1 0 0,39 16 0,-52-17-1,-1 0-1,1 1 0,-1 0 0,1 1 1,-1-1-1,-1 1 0,1 0 1,-1 1-1,1-1 0,-2 1 1,1 0-1,-1 1 0,7 10 1,-7-9 75,0 1 0,-1-1 0,0 1 1,0-1-1,-1 1 0,0 0 0,-1 0 1,0 0-1,0 0 0,-1 0 0,-1 10 1,0-1 178,-2 0 0,0 0 1,-11 33-1,12-44-214,0-1 1,-1 1-1,0-1 0,-1 0 0,0 0 1,0 0-1,0 0 0,0-1 1,-1 0-1,0 0 0,0 0 0,0 0 1,-9 5-1,7-7 3,0 1 1,0-1-1,0 0 0,-1-1 1,0 0-1,1 0 0,-1-1 0,0 0 1,0 0-1,-11-1 0,-7-1-223,-47-8 0,47 4-940,-1-1 1,-35-13-1,-10-13-7537,59 23 5451,10-2-1910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40:5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13952,'-39'-12'5183,"32"4"-4031,2 5-320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20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 64,'-14'-4'32,"11"8"-32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33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2240,'0'0'15530,"6"10"-14074,-6-9-1384,1 0 0,0 0 0,0-1 0,0 1 0,0 0-1,0 0 1,0-1 0,0 1 0,0-1 0,0 1 0,0-1 0,0 1 0,0-1 0,0 1-1,2-1 1,23 3 659,-15-2-479,12 1 122,1-1 0,35-5 0,5 1-194,250-8 1030,-289 11-986,26 2 1,2 1-2,-38-2-184,-12-1-64,-1 1 0,1-1 0,-1 0 0,1 0 0,-1 0 0,1 0 0,0-1 0,3 0 0,1-7-1489,-10 3-3112,3 5 4140,-1-1-1,0 1 0,0 0 1,1 0-1,-1-1 1,0 1-1,0 0 0,0 0 1,0 0-1,1 0 1,-1 0-1,0 0 0,0 0 1,0 0-1,0 0 0,1 0 1,-1 1-1,0-1 1,-1 1-1,-7 3-4254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35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0 1408,'-2'4'17524,"1"6"-13763,0-3-6599,-8 61 4696,4-21-1380,-2 16 331,6-41-437,-9 42-1,8-53-294,0 0 0,0 14 0,2-16 16,-1 1 0,0 0 0,-4 10 0,4-6 46,-3 2 63,4-15-90,-1 0-101,1 0 1,0-1-1,0 1 0,0-1 0,0 1 0,-1-1 1,1 1-1,0-1 0,0 1 0,-1-1 0,1 1 0,0-1 1,-1 0-1,1 1 0,0-1 0,-1 0 0,1 1 1,-1-1-1,1 0 0,-1 1 0,1-1 0,-1 0 1,1 0-1,-1 1 0,1-1 0,-1 0 0,1 0 0,-1 0 1,1 0-1,-1 0 0,0 0 0,-24-1-577,9 0 662,-114 4 80,129-3 539,3 0-566,15-1 402,0-1-1,23-5 1,-23 4-494,0 0 1,26-1-1,1 1-43,-35 1-12,1 1 0,-1 1 1,1 0-1,0 0 0,11 2 0,-2 0 1296,-11-4-3287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37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14 223 832,'0'0'2880,"-1"3"-1948,0 11 7403,0-11-8424,0-3 457,1 0-338,0 1-1,-1-1 1,1 0-1,0 0 1,-1 0-1,1 1 0,0-1 1,0 0-1,-1 0 1,1 1-1,0-1 1,0 0-1,-1 1 1,1-1-1,0 0 1,0 1-1,0-1 0,0 0 1,-1 1-1,1-1 1,0 0-1,0 1 1,0-1-1,0 1 1,0-1-1,0 0 1,0 1-1,0-1 0,0 0 1,0 1-1,0-1-19,0 2 198,-5 8 2949,6-6 654,0-10-2776,3-11-782,12-18-11,2-5 24,36-58-1,-43 78-31,-9 17-241,-1 0 0,1 0 0,0 0 0,0 0 0,0 0 0,0 0 0,1 1 0,3-4 0,12-14 455,-18 19-451,1 1 1,-1 0 0,1-1-1,-1 1 1,1 0-1,-1-1 1,1 1 0,0 0-1,-1 0 1,1 0 0,-1 0-1,1-1 1,-1 1-1,1 0 1,0 0 0,-1 0-1,1 0 1,0 0 0,-1 0-1,1 1 1,-1-1 0,1 0-1,1 0 1,-1 1 14,1 0 0,-1 0 0,1 0 0,-1 0 0,1 0 0,-1 0 0,1 1 0,0 1 1,2 1 63,0 1 0,-1 0 0,1 0 0,2 7 0,7 13-53,-7-12-38,0-1 0,9 26 0,-5-1 74,-2-2 143,3 0 1,22 52 0,-7-43 64,-25-44-279,-1 0 0,0 0 0,0 1 0,1-1 0,-1 0 1,0 0-1,0 0 0,0 1 0,1-1 0,-1 0 0,0 0 1,1 0-1,-1 0 0,0 0 0,0 0 0,1 0 0,-1 0 0,0 0 1,1 0-1,-1 0 0,0 0 0,1 0 0,-1 0 0,0 0 1,0 0-1,1 0 0,-1 0 0,0 0 0,1 0 0,-1 0 1,0 0-1,0-1 0,1 1 0,-1 0 0,0 0 0,0 0 1,1 0-1,-1-1 0,8-7-1526,-8 6 1003,1 0 0,-1 0 1,1 0-1,-1 0 0,0 0 1,0-1-1,0 1 0,0 0 1,-1 0-1,1 0 1,0 0-1,-1 0 0,0-3 1,-13-26-5431,11 26 5282,-10-23-4533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41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2816,'10'1'17429,"-10"0"-17321,0-1-1,0 1 1,0-1 0,0 1 0,0-1-1,0 1 1,1-1 0,-1 0 0,0 1 0,0-1-1,1 1 1,-1-1 0,0 1 0,0-1-1,1 0 1,-1 1 0,0-1 0,1 0 0,-1 1-1,1-1 1,-1 0 0,0 0 0,1 1-1,-1-1 1,2 0 0,16 4 562,18-5-658,-35 1 50,93-11 492,-43 4-388,60-1 0,-77 8-156,-1 2 1,52 8 0,-70-7 21,0-1 0,17 1 0,-30-3 53,-2-1-587,0 0 225,-1 1 0,1-1-1,0 0 1,0 0-1,0 0 1,-1 1-1,1-1 1,-1 0-1,1 0 1,0 1-1,-1-1 1,1 0-1,-1 1 1,1-1 0,-1 1-1,0-1 1,1 0-1,-1 1 1,0-1-1,1 1 1,-1 0-1,0-1 1,0 1-1,1 0 1,-1-1-1,0 1 1,0 0 0,1 0-1,-2-1 1,-1 1-506,-1-1 0,1 1 1,0-1-1,0 1 1,-1 0-1,-5 1 0,-13 5-4715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41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 1824,'9'-19'19746,"-10"18"-19279,25 1 471,231-31 1329,50 23-1974,-256 3-1631,-74-15-15179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44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80 3904,'-20'4'19231,"26"-4"-18345,133-12 33,0 1-249,-101 11-656,-17 1 55,1-1-1,-1-1 0,26-4 1,-36 3 134,0 1 1,-1 0-1,22 1 1,-3 0-85,-28 0-167,0-1 0,1 1-1,-1-1 1,0 0 0,0 1-1,1-1 1,-1 0 0,0 0-1,0 0 1,0 0 0,0 0 0,0 0-1,1-2 1,5-4-1750,-3 2-766,32-21-17341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45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6 4640,'5'-5'12688,"0"6"-10017,-1 11-475,-4-11-2076,1 0 0,-1 0-1,1 1 1,-1-1 0,1 0-1,-1 0 1,0 0 0,1 1-1,-1-1 1,0 0 0,0 3-1,-4 8 147,0 1-1,0 0 0,-1-1 1,-1 0-1,0 0 0,0-1 1,-12 15-1,-26 30 302,3-4-217,36-45-293,1 0-1,0 1 1,-5 12 0,8-16-30,0-1 0,0 0 1,0 1-1,0 0 1,1-1-1,-1 1 1,1-1-1,0 1 0,0 0 1,1 5-1,0-7-10,-1 0-1,1 0 1,0-1-1,0 1 0,0-1 1,0 1-1,0-1 1,0 1-1,1-1 1,-1 0-1,0 1 1,1-1-1,-1 0 0,1 0 1,-1 0-1,1 0 1,-1 0-1,1 0 1,0-1-1,0 1 1,-1 0-1,1-1 1,0 0-1,2 1 0,5 1 19,1-1 0,0 0 0,12-1-1,-15 0 29,24 0-22,-11 1-506,0-1-1,0-1 0,0-1 0,35-7 1,-39 5-1357,-11 3 588,0 0 0,0 0 0,0-1 1,9-3-1,-13 4 754,0 0-1,0 1 1,0-1 0,0 0 0,0 0 0,0 0 0,0 0 0,0 0 0,0 0-1,0 0 1,0 0 0,-1 0 0,1 0 0,0 0 0,-1-1 0,1 1 0,-1 0-1,0 0 1,1-1 0,-1 1 0,0 0 0,0-1 0,1 1 0,-1-2-1,-4-18-2841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46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46 3968,'0'-1'192,"-1"0"0,1 0 0,0 0 0,0 0 0,0 1 0,0-1 0,0 0 0,0 0 0,0 0 0,0 0 0,0 0 0,1 0 0,-1 0 0,0 1 0,0-1 0,1 0 0,-1 0 0,1 0 0,-1 1 0,0-1-1,1 0 1,0 0 0,-1 1 0,1-1 0,-1 0 0,1 1 0,0-1 0,-1 1 0,1-1 0,0 1 0,1-1 0,8-7 5403,-10 8-5427,0-1 1,0 1 0,0 0 0,0 0 0,0 0 0,0-1 0,0 1-1,0 0 1,0 0 0,1-1 0,-1 1 0,0 0 0,0 0-1,0-1 1,0 1 0,0 0 0,0 0 0,-1-1 0,1 1 0,0 0-1,0 0 1,0 0 0,0-1 0,-9 0 3645,7 1-1824,3-1-1958,2-2-5,-2 2 127,-19 14-458,13-10 316,4-2 2,1 0 0,-1-1 0,0 1 0,0-1 1,1 0-1,-1 1 0,0-1 0,0 0 0,0 1 0,1-1 1,-1 0-1,0 0 0,0 0 0,-1 1 0,1-1 301,10 0-219,-1-2-85,7-4-139,-10 3 66,-10 2-93,-9-1-7,5 3 91,-1-1 1,0 1-1,-18 5 0,28-6 77,0 0 0,0 0 0,0 0 0,0 0 0,0 0 0,0 0 0,0 0 0,0 0 0,0 0 0,0 0 0,1 0 0,-1 0 0,0 1 1,0-1-1,0 0 0,0 0 0,0 0 0,0 0 0,0 0 0,0 0 0,0 0 0,0 0 0,0 0 0,0 0 0,0 0 0,0 0 0,0 0 0,0 0 0,0 0 0,0 0 0,0 1 0,0-1 0,0 0 0,0 0 0,0 0 0,0 0 0,0 0 0,-1 0 0,1 0 0,0 0 0,0 0 0,0 0 0,0 0 0,0 0 0,0 0 0,0 0 0,0 0 0,0 0 0,0 0 0,0 0 0,0 0 0,0 0 0,0 0 0,0 0 0,0 0 0,0 0 0,0 0 0,0 0 0,0 0 0,-1 0 0,10 3 84,13 1-19,18-4 377,-40 0-455,1 0 0,-1 0 0,0 0 0,1 0 0,-1 0 0,0 0 0,0 0 0,1 0-1,-1 0 1,0-1 0,0 1 0,1 0 0,-1 0 0,0 0 0,0 0 0,1 0 0,-1-1 0,0 1 0,0 0 0,1 0 0,-1 0-1,0-1 1,0 1 0,0 0 0,0 0 0,1-1 0,-1 1 0,0 0 0,0 0 0,0-1 0,0 1 0,0 0 0,0 0-1,0-1 1,0 1 0,0 0 0,0-1 0,0 1 0,0 0 0,0 0 0,0-1 0,0 1 0,0 0 0,0-1 0,0 1 0,0 0-1,0 0 1,0-1 0,0 1 0,-1 0 0,1 0 0,0-1 0,0 1 0,0 0 0,0 0 0,-1-1 0,1 1 0,-3-1-168,0 0 0,0 0 1,0 0-1,0 0 0,0 0 1,0 1-1,0-1 0,0 1 1,0 0-1,0 0 0,-4 1 1,2-1-801,0 1-1,0 0 1,1 0 0,-1 0 0,0 0-1,-6 4 1,-1 4-2758,5 6-3392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47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9 3488,'0'-8'8986,"2"51"-4337,-1-1-3197,-3 4-84,-11 63 0,7-69-1000,-11 47 457,-3 18-135,17-65-503,-5 44 109,-22 98 0,4-89 66,16-58-316,7-27-50,1-1 0,0 1 0,0 0 0,0 0 0,0 9 0,1-14 24,0-1 1,0 0 0,0 1-1,-1-1 1,1 0 0,-3 3-1,3-3 33,0-2 22,0 15-54,-10 9-149,10-23 272,-4 12-69,7-21 128,1 0 0,1 1 0,-1-1 0,9-11 0,0-4-290,136-232-111,-121 219 308,-25 35-128,-1-1 0,1 0 0,-1 0-1,1 1 1,0-1 0,0 1 0,0-1 0,0 1-1,0 0 1,0 0 0,0 0 0,1 0 0,-1 0-1,0 0 1,4 0 0,-5 2 14,-1-1 0,1 0 0,-1 1 0,1-1 0,0 1 1,-1-1-1,1 1 0,-1-1 0,1 1 0,-1-1 0,0 1 0,1-1 0,-1 1 0,0 0 1,1-1-1,-1 1 0,0 0 0,1 0 0,-1 1 3,6 14 153,0 1 0,-2 0 0,0 0 0,0 0 0,0 23 0,0 86 328,-5-60-126,-1-23-185,1-40-176,5 10-274,-10-31-10242,4 11 9033,1 1-1,0 0 1,0-11-1,4-16-4194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10.75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8 2976,'-7'0'2187,"6"-8"-1180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47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590 18 3904,'0'0'77,"0"-1"1,0 1 0,0-1-1,0 1 1,0 0-1,0-1 1,7-13 12318,-14 16-10257,-7 5-1751,-7 6 634,-1-2 0,0-1 0,-29 10 0,-74 17 108,106-32-1041,14-4-136,-210 61 428,125-30-4038,84-29 1750,22-1-8708,5 1 5527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52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0 1312,'1'6'17882,"5"4"-17518,1 1-91,-1 0-1,0 1 1,0-1 0,3 15 0,64 259 1114,-59-234-1058,21 53 1,-16-54 138,11 52-1,-28-95-415,-1-1 1,0 1-1,-1 0 0,0 10 0,0-5 39,0-11 224,10-22 698,62-235-447,-45 154-508,-20 75-154,2 1 0,1 1 0,0 0 0,2 0 0,18-27 0,-21 38 14,1 0 1,1 1-1,0 0 1,0 1-1,1 1 1,1 0-1,0 0 0,0 1 1,25-13-1,-31 20 6,0-1 0,-1 0 0,7-5 0,-14 9 74,1 0-1,0 0 0,0 0 0,0 0 1,0 0-1,0 0 0,0 0 0,0 0 1,0 0-1,-1 0 0,1 0 0,0 0 1,0 0-1,0 0 0,0 0 0,0 0 1,0-1-1,0 1 0,0 0 1,-1 0-1,1 0 0,0 0 0,0 0 1,0 0-1,0 0 0,0 0 0,0 0 1,0 0-1,0 0 0,0-1 0,0 1 1,0 0-1,0 0 0,0 0 0,0 0 1,0 0-1,0 0 0,0 0 1,0-1-1,0 1 0,0 0 0,0 0 1,0 0-1,0 0 0,0 0 0,0 0 1,0 0-1,0 0 0,0-1 0,0 1 1,0 0-1,0 0 0,0 0 0,0 0 1,0 0-1,0 0 0,0 0 1,0 0-1,0 0 0,0-1 0,1 1 1,-10 1-15,-123 32 321,-5 1 405,-45 5-475,91-18-148,60-12-208,-4 0-703,13-7-3055,48-2-3138,4 0 4021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52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 3808,'-35'0'14751,"48"0"-12148,86 8 176,108-16-1942,170 4-208,-388 6-4412,5-1 1136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53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26 4800,'0'-1'147,"0"0"0,0 0 0,0 0-1,0-1 1,0 1 0,0 0 0,1 0 0,-1 0 0,0 0 0,1 0 0,-1 0 0,1 0 0,6-10 9798,-8 29-6899,-2-4-2256,-2 9 278,0 0 0,-18 44 0,12-42-650,-1 0-1,-1 0 0,-17 23 1,21-34-776,6-9 567,-1 0 0,1-1-1,-8 8 1,-2-3-2323,-5-5-3897,11-4 2506,-21-1-3379,2-3 2532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19:59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83 102 2400,'-1'-2'523,"1"0"1,0 0-1,-1 0 0,0 0 0,1 0 1,-1 0-1,0 0 0,0 0 1,0 0-1,0 0 0,-1 0 1,-1-2-1,-21-19 7143,24 23-7453,0-1 0,-1 1 0,1-1 0,0 1 1,-1-1-1,1 0 0,0 1 0,0-1 0,-1 1 0,1-1 0,0 1 0,0-1 1,0 0-1,0 1 0,0-1 0,0 1 0,0-1 0,0 0 0,0-2 2051,-1 9-2247,-39 201 1002,39-167-979,1-24 111,0-12 199,0-6 277,2-23-195,4-29-1,0 13-377,1-13-195,4-80-294,-24 250 265,6 73 1078,5-64-3486,4-171-7932,3 2 3623,-3 22 3085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0:00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73 2080,'0'-8'9056,"-19"-2"5664,30 8-13659,9 1-542,36-6 1,-22 2-370,186-19-85,-60 9-77,-116 14-137,-43 1 26,-6 5-48,-5 0 144,-1-1 0,1 0 0,0-1 0,-1 0 0,0 0 0,0-1-1,-17 1 1,-9 2-33,-90 11 67,62-9-57,-64 6 125,79-12-186,30-2-2060,20 1 2107,0 0 0,0 0 0,0 1 0,0-1 0,-1 0 0,1 0 1,0 0-1,0 0 0,0 0 0,0 0 0,0 0 0,0 0 0,0 0 1,-1 0-1,1-1 0,0 1 0,0 0 0,0 0 0,0 0 0,0 0 1,0 0-1,0 0 0,-1 0 0,1 0 0,0 0 0,0 0 0,0 0 1,0 0-1,0 0 0,0-1 0,0 1 0,0 0 0,0 0 0,0 0 1,0 0-1,-1 0 0,1 0 0,0 0 0,0 0 0,0-1 0,0 1 1,0 0-1,0 0 0,0 0 0,0 0 0,0 0 0,0 0 1,0-1-1,0 1 0,0 0 0,36-2-17388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0:23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253 111 2912,'0'-1'503,"1"0"0,-1-1 0,0 1 0,0 0 0,1 0 0,-1 0 0,1 0 0,-1 0 0,1 0 0,-1 0-1,2-1 1,-1 0-41,0 1-1,0 0 0,-1 0 0,1-1 1,0 1-1,-1 0 0,1-1 0,-1 1 1,0-8 7085,-2 12-6227,-3 8-2215,4-10 1343,-35 66 43,13-25-272,-38 55-1,1-23 80,30-39-84,-1 1 522,32-38-384,17-17-126,-1 0-1,0-1 0,24-41 1,-5-1-216,-10 16-1,2 0 0,61-74 0,-83 113-14,0 0-1,0 0 1,7-12 0,-12 13 28,-5 8-3,3-2-10,-15 21 74,1 1 0,-21 40 1,-10 16-205,-47 47-1030,59-86-2512,1 0-3749,30-36 6446,0 1 1,-1-1 0,1 0 0,-7 4-1,8-6 523,1 0 0,0-1-1,-1 1 1,1-1 0,-1 1-1,1-1 1,-1 0-1,1 0 1,-1 0 0,-2 0-1,4 0 435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0:38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1 828 1984,'9'-2'13663,"-5"-1"-11380,41-46-608,75-83-717,-15 15-786,-80 91-187,177-173 452,-201 198-440,1 0 1,-1 0-1,0 0 1,0 0-1,1 0 1,-1 0-1,0 0 1,1 0-1,-1 1 1,1-1-1,-1 0 1,1 1-1,-1-1 1,3 1 0,-3 0 1,-1 0 1,0 0 0,1 0 0,-1 0 0,0 0 0,1 0 0,-1 1 0,0-1 0,1 0 0,-1 0 0,0 0 0,1 1 0,-1-1 0,0 0 0,0 0 0,1 1 0,-1-1 0,0 0 0,0 1 0,1-1 0,-1 0 0,0 1 0,0 0 0,3 16 0,-7 71 2,2-54 27,0 1 0,3-1 0,6 54 0,-6-83 25,0 0 0,1-1 1,-1 1-1,1 0 0,0-1 0,0 1 1,0-1-1,5 6 0,-6-8-15,0-1-1,0 0 0,0 1 0,1-1 0,-1 0 1,0 0-1,1 0 0,-1 0 0,1 0 0,-1 0 1,1 0-1,-1-1 0,1 1 0,0-1 0,-1 1 1,1-1-1,0 1 0,-1-1 0,1 0 0,0 0 0,0 0 1,-1 0-1,1 0 0,0 0 0,-1 0 0,4-2 1,3-1 34,-1 0 0,1-1 1,-1 1-1,0-2 1,0 1-1,-1-1 0,1 0 1,6-8-1,-4 5-13,234-186 372,170-105-192,-359 257-25,15-9-537,-69 51 252,1-1-1,-1 1 1,0 0 0,1 0 0,-1-1-1,1 1 1,-1 0 0,0 0 0,1-1-1,-1 1 1,0-1 0,1 1 0,-1 0-1,0-1 1,1 1 0,-1-1 0,0 1-1,0 0 1,0-1 0,1 0 0,-1 1-25,-1-1 0,1 1 0,0 0 0,0 0 1,0-1-1,-1 1 0,1 0 0,0 0 0,0 0 0,-1-1 1,1 1-1,0 0 0,0 0 0,-1 0 0,1 0 1,0 0-1,-1-1 0,1 1 0,0 0 0,0 0 1,-1 0-1,1 0 0,-1 0 0,-26-1-6472,21 1 4405,-11 0-952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0:39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75 344 1472,'0'1'1314,"-1"7"5898,-2 4-1493,-3-5-7058,-30 19 2065,36-25-660,0-1 0,-1 0 0,1 0 0,-1 1 0,1-1 0,0 0 0,-1 0 0,1 0 0,-1 0 0,1 1 1,-1-1-1,1 0 0,-1 0 0,1 0 0,-1 0 0,1 0 0,-1 0 0,1 0 0,0 0 0,-1-1 1,1 1-1,-1 0 0,1 0 0,-1 0 0,1 0 0,-1-1 0,1 1 0,0 0 0,-1 0 0,1-1 0,-1 1 1,1 0-1,0-1 0,-1 1 0,1 0 0,0-1 0,0 1 0,-1 0 0,1-1 0,0 1 0,0-1 0,-1 1 1,1-1-1,0 1 0,0 0 0,0-1 0,0 1 0,0-1 0,0 1 0,0-1 0,0 1 0,0-1 1,0 1-1,0-1 0,0 0 0,-1-9 535,1-3 195,4-13 98,-4 22-783,1-1 1,-1 1-1,1-1 1,0 1-1,2-5 1,7-14 75,-2-1 0,0-1 1,-1 1-1,-2-1 0,0-1 1,-2 1-1,0-27 0,-3-3 11,0 32-320,0 18-216,0 6-269,-1 23 460,-1 0-1,-7 26 1,-3 34 360,11-65-220,-1-1-1,-7 30 1,-9 42 87,17-70-126,1-17 85,0 0-1,0 0 1,0-1-1,0 1 1,-1 0 0,0 4-1,0-5 885,2-2-896,0 0 1,0 0-1,0-1 1,0 1-1,0 0 1,0 0-1,0-1 1,0 1-1,0-1 1,0 1-1,0-1 1,1 0-1,13-7-40,1 0-1,0 2 0,0 0 0,1 0 1,24-4-1,-11 3 107,-27 6-68,18-6-26,-21 7 16,1 0 1,0 0 0,-1-1-1,1 1 1,0 0 0,-1-1-1,1 1 1,0-1 0,-1 1-1,1-1 1,-1 1 0,1-1-1,-1 1 1,1-1 0,-1 1-1,1-1 1,-1 0 0,0 1 0,1-1-1,-1 0 1,0 1 0,1-1-1,-1-1 1,0 1 14,-1 1 1,1-1-1,-1 0 1,1 0-1,-1 0 1,1 0-1,-1 0 1,0 1-1,1-1 1,-1 0-1,0 0 1,1 1-1,-1-1 1,0 1-1,0-1 0,0 1 1,0-1-1,0 1 1,-1-1-1,-19-8 134,-28-10 64,-45-15-930,89 33-24,0 0 1,0 0 0,0 1-1,-9 0 1,39 11-11253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0:55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3 140 2656,'0'0'26,"-3"-6"746,10 4 2723,-5 4-3013,1 0 0,0-1 0,1 1 1,-1-1-1,0 0 0,0 0 0,0 0 0,1 0 0,4 0 0,-2-1-235,-1-1-1,1 1 1,-1-1-1,1-1 1,-1 1-1,0-1 1,1 0-1,-1 0 1,0-1-1,0 1 1,-1-1-1,1 0 1,0 0-1,-1-1 1,0 0-1,0 1 1,0-1-1,0-1 1,-1 1-1,1 0 1,-1-1-1,3-5 0,0 0 14,-5 9-229,1-1-1,-1 0 0,0 0 1,0 0-1,0 0 0,0 0 1,0 0-1,-1 0 0,1 0 1,-1 0-1,1-3 0,-1 4-23,0 1 0,0-1 0,1 1 0,-1-1 0,0 1 0,0-1 0,0 1 0,0-1 0,0 1-1,1-1 1,-1 1 0,0 0 0,0-1 0,1 1 0,-1-1 0,0 1 0,1 0 0,-1-1 0,1 0-1,3-5-117,-4 5 10,0 15-230,-1-8 302,0 1 1,0-1-1,0 0 0,-5 13 0,-2 11 221,-18 163 789,15-89-491,-7 42-340,-11 31 656,28-171-698,1-5-60,1 0-1,-1-1 1,0 1 0,0 0-1,0 0 1,0 0 0,0 0 0,0-1-1,0 1 1,-1 0 0,1 0-1,0 0 1,0-1 0,-1 1 0,1 0-1,0 0 1,-1-1 0,1 1-1,-1 0 1,1-1 0,-1 1 0,1 0-1,-1 0 1,1-4 117,0 1 1,1-1-1,-1 1 0,1 0 1,-1-1-1,3-2 0,5-21-45,-1 1-1,7-48 0,-7 35-109,9-75-10,2-10-88,-14 102 72,1 1-1,1-1 0,17-35 1,-13 35-81,2 0 1,0 1 0,1 0 0,26-29 0,-30 39-5,0 1 0,1 0 1,0 1-1,1 0 0,0 1 0,0 0 1,0 0-1,1 2 0,24-10 1,-34 14 99,1 0 1,-1 1 0,1-1-1,-1 1 1,1 0 0,0-1-1,-1 1 1,1 0 0,-1 1-1,1-1 1,0 0 0,-1 1-1,1-1 1,-1 1 0,1 0-1,-1 0 1,1 0 0,-1 0-1,0 0 1,1 1 0,-1-1-1,0 1 1,0-1 0,0 1-1,0 0 1,0 0 0,-1 0-1,1 0 1,0 0-1,-1 0 1,0 0 0,1 1-1,-1-1 1,0 0 0,0 1-1,0-1 1,-1 1 0,1-1-1,0 1 1,-1-1 0,0 1-1,1 0 1,-1-1 0,0 1-1,-1-1 1,1 4 0,-2 1 9,-1 0 0,0 0 0,0 0 0,0 0 0,-1 0-1,0-1 1,0 0 0,-1 0 0,1 0 0,-1 0 0,-8 6 0,-1 1 220,0-2 0,-1 0 1,-25 14-1,24-16-76,0 0 1,-1-1 0,-1-1 0,1 0 0,-33 6-1,25-9-558,24-4 272,10 3-246,3-2 406,-1-1 0,1 0 1,0-1-1,0-1 0,-1 0 0,1 0 0,12-5 0,5 0 193,163-40 106,-151 34-225,0-1 1,62-31-1,-100 42-62,1 1 0,0-1 0,0 0 1,-1 0-1,0-1 0,0 1 1,0-1-1,0 0 0,0 0 0,3-7 1,-6 10-40,6-22 5,0 5-48,-6 17 40,1-1-1,-1 1 1,0-1-1,1 1 1,-1-1 0,1 1-1,-1 0 1,1-1-1,0 1 1,-1 0-1,1-1 1,0 1-1,0 0 1,0 0-1,0 0 1,0 0-1,0 0 1,1 0-1,1-2 1,0 2-5,-1-1-4,0 1 1,0 0-1,0-1 1,1 1-1,-1 0 1,1 1 0,-1-1-1,1 0 1,4 0-1,5-4-10,-10 4 16,0 0 0,-1 0 0,1 1 1,0-1-1,0 0 0,0 1 0,0-1 0,0 1 1,0 0-1,0 0 0,0-1 0,0 1 0,0 1 0,0-1 1,0 0-1,0 0 0,0 1 0,0-1 0,2 2 1,-4-2 1,1 0 1,-1 1 0,1-1 0,0 0 0,-1 1 0,1-1 0,-1 1 0,1-1-1,-1 1 1,0-1 0,1 1 0,-1-1 0,1 1 0,-1-1 0,0 1 0,1 0-1,-1-1 1,0 1 0,0-1 0,1 1 0,-1 0 0,0 1 0,1 15 72,-1-14-82,-1 4 20,0 1 0,0-1 0,-3 13 0,2-13 10,0 0 0,1 0 0,-1 13 0,0 8-137,1-24 134,1 1 0,-1-1 1,1 0-1,0 1 0,0-1 0,0 0 1,0 1-1,1-1 0,0 0 1,0 0-1,0 0 0,0 0 0,3 5 1,9 14 145,-12-21 106,6-3-189,1 0 1,0-1-1,-1 1 0,1-2 0,-1 1 0,0-1 1,0 0-1,0 0 0,13-9 0,15-6-11,59-30 51,-78 40-85,-1-2 0,25-20 1,-21 16 57,-16 12-58,2-2-46,0 1 0,-1 0 1,0-1-1,0 0 0,0 0 0,7-9 1,-13 15-500,-14 24 476,13-18 9,0 1 1,1 0-1,0 0 0,-1 14 0,2-18 30,1-1 0,1 1 0,-1-1-1,1 1 1,-1-1 0,1 0 0,0 0 0,1 1-1,-1-1 1,1 0 0,3 6 0,2 2 33,1 0 1,0 0-1,19 20 1,-23-28-17,0 0-1,1 0 1,-1-1-1,1 0 1,0 1 0,-1-2-1,1 1 1,1 0-1,-1-1 1,0 0 0,0 0-1,10 1 1,-11-2-5,0-1 1,0-1-1,-1 1 1,1 0-1,-1-1 1,1 0-1,0 0 1,-1 0-1,1 0 1,-1 0-1,0-1 0,1 0 1,-1 1-1,5-5 1,0 0 37,1-1 1,-1 0-1,14-16 1,-16 16-21,19-22-11,23-34 0,-38 49-73,-7 12 49,-1-1-1,0 1 0,0-1 1,-1 1-1,1-1 0,0 1 1,-1-1-1,0 0 0,1 0 1,-1 0-1,1-6 0,-2 9-65,1 1-32,1 1 91,-1 0 0,0 0 0,0 0 0,0 0 0,0 0 0,0 2 0,2 11 56,-1 0-1,-1 1 1,-1 28-1,0-20-189,0-20 151,0 0 0,-1 0 0,1 0 0,-1-1 0,0 1 0,0 0 0,0 0 0,-3 6 1,3-10 253,7-13 256,-5 8-545,1 1-1,0-1 1,0 1-1,1 0 0,-1 0 1,1 0-1,5-7 1,1 2 22,17-17 0,-12 15-5,1 1 0,0 0-1,1 1 1,-1 1 0,2 0 0,-1 1-1,1 1 1,32-8 0,-43 13-12,-1 0 0,1 0 0,-1 1 0,1-1 0,-1 1 0,11 2 0,-15-2 19,0 0 1,0 0 0,1 1 0,-1-1 0,0 0 0,0 1 0,0-1 0,0 1 0,0-1-1,0 1 1,0 0 0,0-1 0,0 1 0,0 0 0,-1 0 0,1 0 0,0-1 0,0 1-1,-1 0 1,1 0 0,0 0 0,-1 0 0,1 0 0,-1 0 0,1 0 0,-1 1 0,0-1-1,0 0 1,1 0 0,-1 0 0,0 0 0,0 0 0,0 0 0,0 1 0,0-1 0,0 0-1,0 0 1,-1 2 0,-2 8 23,-1 1-1,1-1 1,-2 0-1,0-1 1,0 1 0,-11 15-1,-1 2 26,11-18 151,6-16 86,11-19-83,-5 17-229,0 0-1,1 0 1,0 1 0,1 0 0,11-8 0,46-28 142,-40 28-155,-23 13-1,0 1 1,1 0 0,-1-1-1,1 1 1,-1 0-1,1 0 1,0 0-1,0 1 1,-1-1 0,1 1-1,0-1 1,0 1-1,3 0 1,-5 1 51,0 0 1,-1 0-1,1 0 1,-1 0 0,1 0-1,-1 1 1,0-1-1,1 0 1,-1 0-1,0 0 1,0 1-1,0-1 1,0 0-1,0 2 1,0 0-16,0-1 0,-1 0 0,1 0 0,-1 1 0,0-1 0,0 0 0,0 0 1,0 0-1,0 0 0,0 0 0,0 0 0,-4 3 0,4-4-2,0 1 1,-1 0-1,1-1 0,0 1 1,0 0-1,0 0 0,0 0 1,0 0-1,1 0 0,-1 0 1,1 0-1,-1 3 0,1-5 7,0 1-1,0 0 1,0 0-1,0 0 0,0-1 1,0 1-1,0 0 1,-1 0-1,1 0 1,0-1-1,0 1 1,-1 0-1,1 0 0,0-1 1,-1 2-1,-1 5 194,2-5-183,0 0 0,0-1 0,-1 1 0,1-1 0,0 1 0,-1-1 0,1 1 0,-1 0 0,0 2 0,-4 20 13,-5 7-85,9-28 60,0 0 0,1 0-1,-1 1 1,1-1 0,0 0 0,0 6 0,0-2-159,0-5 227,0-2-60,1 0 0,-1 0 1,0 1-1,0-1 0,1 0 0,-1 1 1,0-1-1,0 0 0,0 1 1,0-1-1,1 0 0,-1 1 0,0-1 1,0 1-1,0-1 0,0 0 0,0 1 1,0-1-1,0 0 0,0 1 0,0-1 1,0 1-1,0-1 0,1 9 86,5-6-89,0 0 0,1 0 1,-1 0-1,1-1 0,-1 0 0,1 0 0,0-1 1,-1 1-1,1-2 0,0 1 0,0-1 1,0 0-1,0 0 0,0-1 0,-1 0 1,1 0-1,0 0 0,0-1 0,-1 0 0,1-1 1,-1 1-1,0-1 0,0 0 0,0-1 1,6-4-1,2-2 103,-1 0 0,-1-1 0,0-1 0,0 0 0,19-26 0,-30 36-104,7-9-37,-1 0 1,0 0 0,-1-1-1,5-13 1,-9 22 22,-1 0 0,0-1 0,-1 1 0,1 0 0,-1-1 0,1 1 0,-1-1 0,0 1 1,0-1-1,0 1 0,-1 0 0,1-1 0,-1 1 0,0-1 0,0 1 0,0 0 0,0 0 0,-1-1 0,1 1 0,-4-5 0,4 7-6,1 1 1,0 0-1,-1-1 0,1 1 0,-1-1 1,1 1-1,0 0 0,-1-1 0,1 1 0,-1 0 1,1 0-1,-1-1 0,1 1 0,-1 0 1,1 0-1,-1 0 0,1 0 0,-1 0 0,1-1 1,-1 1-1,1 0 0,-1 0 0,1 0 1,-1 0-1,0 1 0,-14 6-254,12-5 258,-1 1 0,1 0-1,0 0 1,-5 7 0,6-7 29,0 0-1,1 0 1,-1 0-1,1 0 1,0 0-1,0 1 1,0-1 0,0 0-1,1 0 1,-1 1-1,1-1 1,0 0 0,0 1-1,0-1 1,1 0-1,-1 1 1,1-1 0,-1 0-1,1 0 1,0 1-1,0-1 1,1 0 0,2 5-1,3 4 137,1 0-1,0-1 1,1 0 0,13 13-1,-18-20-111,1-1-1,-1 0 1,1 1 0,-1-2-1,1 1 1,0 0-1,0-1 1,0 0 0,1 0-1,-1 0 1,0-1 0,1 0-1,-1 0 1,11 0-1,-3 0-263,0-1-1,0-1 1,0 0-1,0-1 1,16-4-1,-12 3-1240,6-1-1952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11.99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0 1728,'-13'11'11242,"61"-5"-21620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0:55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89 9792,'-63'-43'3648,"55"38"-2848,-2-7-224,10 9-448,10-6-192,8 1-672,4 5 416,9-2-1856,6 5 1216,-2 5-4992,15 15 3296,-1 0 1184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0:58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2 313 4480,'-1'-8'1951,"1"7"-1826,0 1-1,0-1 1,0 1-1,0-1 0,0 1 1,0-1-1,0 1 1,0-1-1,0 0 1,0 1-1,1-1 1,-1 1-1,0-1 1,0 1-1,1-1 1,-1 1-1,0 0 1,0-1-1,1 1 0,-1-1 1,0 1-1,1-1 1,-1 1-1,1 0 1,-1-1-1,1 1 1,1-3 521,-1 1 1,1-1 0,-1 0-1,0 0 1,1 1 0,-2-1-1,3-6 1,-2 5-134,0 0 0,0 0 0,0 0-1,1 0 1,3-4 0,4-6 35,0 0-1,1 1 1,0 1-1,1-1 1,20-15-1,18-12 88,-31 24-462,1 0 0,0 2-1,1 0 1,31-15 0,-49 28-201,1 0 0,-1 1 0,0-1 1,1 0-1,-1 1 0,1 0 0,-1 0 0,4-1 0,-5 2 30,-1-1 0,0 0 1,1 0-1,-1 0 0,0 0 0,1 0 0,-1 1 0,0-1 0,0 0 0,1 0 0,-1 1 0,0-1 0,0 0 0,1 0 0,-1 1 0,0-1 0,0 0 0,0 1 1,0-1-1,1 0 0,-1 1 0,0-1 0,0 0 0,0 1 0,0-1 0,0 0 0,0 1 0,0-1 0,0 1 0,1 10 60,-1-10-52,0 10 65,-1-1 0,0 1 0,0-1 0,-1 0 1,-1 0-1,0 0 0,0 0 0,-1 0 0,-6 13 1,-1 4 149,10-21-156,-1-1 0,0 0 0,0 1 0,-6 8 0,7-13 283,11-5 102,106-63-321,-65 39-71,-31 16-80,1 2 0,0 0-1,41-14 1,-60 24 15,-1-1-1,0 1 1,1-1-1,-1 1 1,0 0-1,1 0 1,-1 0 0,0 0-1,1 0 1,-1 0-1,0 0 1,1 0-1,-1 1 1,0-1-1,0 0 1,1 1-1,-1-1 1,0 1 0,0-1-1,1 1 1,-1 0-1,0-1 1,0 1-1,0 0 1,0 0-1,0 0 1,0 0-1,0 0 1,0 0-1,-1 0 1,1 0 0,0 0-1,-1 0 1,1 1-1,-1-1 1,2 3-1,0 3-5,0 1 1,0 0-1,-1 0 0,0 0 0,0 0 1,-1 0-1,0 0 0,0 1 0,-3 11 1,1 18 191,-3-11 196,18-38 208,0-16-726,11-19 235,-7 18-231,-11 17 49,1 0-1,0 0 1,16-17 0,-22 27 1,5 10 15,-3-5 60,0 1 0,-1-1 0,0 1 0,0 0-1,0 0 1,2 10 0,-2-8-1,0-1-1,0 1 1,0-1 0,4 7-1,38 63 12,-42-74 7,1 1-1,-1-1 1,0 1 0,1-1-1,-1 0 1,1 0-1,0 0 1,0 0 0,0-1-1,0 1 1,0-1 0,0 0-1,0 0 1,1 0-1,-1 0 1,0 0 0,1-1-1,-1 1 1,0-1-1,1 0 1,-1 0 0,6-1-1,8-1 28,-1 0 0,0-2 0,20-5 0,-13 1 55,-1-1-1,1-1 1,-1-1-1,38-26 1,-54 33-84,-1-1 1,1 0 0,-1 0-1,6-8 1,-10 12-5,1-1 0,-1 1 0,0-1 0,0 1 1,0-1-1,0 0 0,0 1 0,0-1 1,-1 0-1,1 0 0,-1 1 0,1-1 0,-1 0 1,1 0-1,-1 0 0,0 0 0,0 0 1,0 0-1,0 0 0,-1-3 0,0 4-18,1 0-1,-1 1 0,0-1 1,1 0-1,-1 0 0,0 0 1,0 1-1,0-1 1,0 0-1,0 1 0,0-1 1,0 0-1,0 1 0,0 0 1,0-1-1,0 1 1,0 0-1,0-1 0,0 1 1,0 0-1,-2 0 0,-28-1-223,23 2 230,-4-1-33,0 1 0,0 0 0,0 1-1,1 1 1,-15 4 0,18-5 17,0 1 0,1 1 0,-1-1 1,1 1-1,0 1 0,0-1 0,0 1 0,-8 8 1,13-10 34,-1 0 0,0 1 0,1 0 1,-1-1-1,1 1 0,0 0 1,1 0-1,-1 0 0,1 1 0,-1-1 1,1 0-1,0 1 0,1-1 0,-1 0 1,1 1-1,0-1 0,0 1 1,0-1-1,1 0 0,-1 1 0,1-1 1,0 0-1,3 7 0,-3-7 2,1 1-1,0-1 0,-1 0 0,2 0 1,-1 0-1,0-1 0,1 1 0,0 0 1,0-1-1,0 0 0,0 1 1,0-1-1,1-1 0,-1 1 0,1 0 1,0-1-1,0 0 0,0 0 1,0 0-1,0 0 0,0 0 0,0-1 1,6 1-1,2-1 21,0 0 1,0-1-1,0-1 0,0 0 1,0 0-1,17-5 0,0-2 72,37-15 0,114-63-137,-9 4 283,-158 77-213,22-14 0,-35 19-34,1 0 1,-1 0 0,0 0-1,0 0 1,1 0-1,-1 0 1,0 0 0,0 0-1,0 0 1,1 0 0,-1-1-1,0 1 1,0 0 0,0 0-1,0 0 1,1 0 0,-1-1-1,0 1 1,0 0 0,0 0-1,0 0 1,0 0 0,1-1-1,-1 1 1,0 0 0,0 0-1,0-1 1,0 1 0,0 0-1,0 0 1,0 0 0,0-1-1,0 1 1,0 0 0,0-1-1,-9 0 57,-14 4-239,6 3 107,1 0 0,-1 1 1,1 1-1,-20 14 1,28-16 57,0 0 0,0 1 1,1 1-1,0-1 1,0 1-1,1 0 1,0 1-1,0-1 1,1 1-1,0 0 0,-6 16 1,10-22 18,0 0 0,1 0 1,-1 0-1,1 0 0,-1 0 0,1 0 1,0 1-1,0-1 0,0 0 0,2 5 1,-2-7-2,0-1 0,0 1 1,0 0-1,0 0 0,1 0 1,-1 0-1,0-1 0,1 1 1,-1 0-1,1 0 0,-1-1 1,1 1-1,-1 0 0,1 0 1,-1-1-1,1 1 0,0-1 1,-1 1-1,1-1 0,0 1 1,-1-1-1,1 1 0,0-1 1,0 1-1,-1-1 0,1 0 1,0 0-1,0 1 0,0-1 1,0 0-1,0 0 0,-1 0 1,1 0-1,0 0 0,0 0 1,0 0-1,0 0 1,0 0-1,-1 0 0,1-1 1,0 1-1,0 0 0,1-1 1,6-3 99,1-1 0,-1 0 0,0 0 0,0-1 0,0 0 0,-1 0 0,12-13 0,17-15 74,-20 22-241,-1-2 23,1 1 0,1 1 1,0 1-1,1 1 1,21-11-1,-35 20 1,-1 1 0,1-1 0,-1 0 0,1 1 0,5 0 1,-8 0 31,-1 1 0,1 0 1,-1-1-1,1 1 0,-1-1 0,1 1 1,-1 0-1,0-1 0,1 1 1,-1 0-1,0 0 0,0-1 1,1 1-1,-1 0 0,0 0 1,0-1-1,0 1 0,0 0 1,0 0-1,0-1 0,-1 2 1,1-1-15,0 27-163,-1-11 230,1-1 0,1 1 0,5 31 0,-6-47-23,0 0 1,1-1 0,-1 1-1,0 0 1,0 0 0,1-1-1,-1 1 1,0 0 0,1-1 0,-1 1-1,1 0 1,-1-1 0,0 1-1,1-1 1,0 1 0,-1-1 0,1 1-1,-1-1 1,1 1 0,-1-1-1,1 0 1,0 1 0,-1-1-1,1 0 1,0 1 0,1-1 0,0 0-9,-1 0 1,1 0-1,0 0 1,0 0-1,-1-1 1,1 1 0,0 0-1,0-1 1,-1 0-1,1 1 1,2-2 0,5-3-2,0-1 1,-1 0-1,10-8 1,-15 11 52,38-27-44,1 1 0,87-42 1,-124 68-29,0 0 0,1 1 1,-1 0-1,1 0 0,0 0 1,0 1-1,8-1 0,-14 2-10,1 0 1,-1 1-1,0-1 0,1 1 1,-1-1-1,1 1 0,-1-1 0,0 1 1,1 0-1,-1-1 0,0 1 1,0-1-1,0 1 0,1 0 0,-1-1 1,0 1-1,0-1 0,0 2 1,0-2-3,0 5 24,0-1 0,0 1 0,0-1 0,0 0 0,-1 0 0,0 1 0,-2 5 0,-2 14-29,4-17 48,0 0 1,-1 0-1,0 0 0,0 0 0,-7 13 0,5-12-25,0 1-1,1-1 0,-2 12 1,5-19 308,2-4-92,6-9 5,8-19-125,-5 11-125,1 1-1,0 1 0,1 0 1,1 1-1,0 1 0,2 0 1,17-14-1,-33 29 21,1 1 0,-1-1 0,0 1-1,1 0 1,-1-1 0,1 1 0,-1 0 0,0 0 0,1-1 0,-1 1 0,1 0 0,-1 0-1,1 0 1,-1 0 0,1 0 0,-1-1 0,2 1 0,2 6-142,-2 19-55,-2-8 140,1 24 127,-1-32-23,0-1 0,0 1 0,3 14 0,-2-18-16,0-1 0,0 0 0,0 0 0,1 1 0,0-1 0,0 0-1,3 4 1,-4-7-11,-1 0 0,1 0 0,0 0 0,0 0 0,0 0 0,0 0 1,0 0-1,0-1 0,0 1 0,1 0 0,-1-1 0,0 1 0,0-1 0,0 1 0,1-1 0,-1 0 0,0 1 0,0-1 0,1 0 0,-1 0 0,0 0 0,1 0 0,-1 0 0,0 0 0,1 0 0,-1-1 0,2 0 0,12-4 59,0 0 1,0-1-1,-1-1 1,0 0-1,23-17 1,60-53 163,-13 0-526,-61 50 107,-23 40-257,-13 70 304,2-28 218,-22 63-1,17-68 112,16-47-176,-1 0 0,0 0 1,0-1-1,0 1 0,-1 0 0,1-1 1,-1 1-1,0-1 0,1 1 1,-3 2-1,3-5-7,0 1 0,0-1 0,0 1 0,1-1 0,-1 0 0,0 1 0,0-1 1,0 0-1,0 1 0,0-1 0,0 0 0,0 0 0,0 0 0,0 0 0,1 0 0,-1 0 0,0 0 1,0 0-1,0 0 0,0 0 0,0-1 0,0 1 0,0 0 0,0-1 0,0 1 0,1-1 0,-1 1 0,0-1 1,0 1-1,1-1 0,-1 1 0,0-1 0,0 0 0,0-1 0,-7-6 1,1-1 1,0 0-1,1 0 0,0-1 1,0 0-1,-7-19 0,2 8-44,9 15 33,-1 1 2,0 0 1,1 0-1,0-1 0,-2-6 1,4 11 0,-1 0 0,1 0 0,0 0 0,0 1 0,0-1 0,0 0 0,0 0 0,0 0 0,0 0 0,0 0 0,0 1 0,0-1 0,0 0 0,1 0 0,-1 0 0,0 0 0,0 1 0,1-1 0,-1 0 0,1 0 0,-1 0 0,1 1 0,-1-1 0,1 0 0,-1 1 0,1-1 0,0 1 0,-1-1 0,1 1 0,0-1 0,0 1 0,-1-1 0,1 1 0,0-1 0,1 1 0,8-3-20,-1 1 1,1 0-1,-1 1 0,1 0 1,17 1-1,49 8-8,-39-3-39,-20-3-13,85 8-708,-34-7-6419,-42-1 1778,9 8 1739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01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1 847 3136,'12'0'5244,"-9"1"-4704,0-1 0,0 0 0,0 0-1,0 0 1,0-1 0,0 1-1,0 0 1,0-1 0,-1 0 0,1 0-1,0 0 1,4-2 0,18-10 1128,-17 9-1333,0 0-1,13-9 1,-9 3 36,-1-1 0,0 0 0,-1-1-1,14-21 1,-11 17 57,1-7 43,3-3-83,-14 23-298,-1-1 0,0 0 0,0 1 1,0-1-1,3-7 0,-5 9-37,1-1-1,0 1 1,0 0-1,0-1 1,1 1 0,-1 0-1,1-1 1,-1 1 0,1 0-1,2-2 1,-3 3-32,0 0 0,-1 0 0,1 0 0,0 0 0,0 0 0,-1-1 0,1 1 0,0 0 0,-1-1 0,0 1 0,1 0 0,-1-1 0,0 1 0,1-2 0,-2-4-86,-1 5-12,-4 12-78,-4 21 78,1 3 220,6-25-66,0-1 1,1 1 0,0-1 0,-1 17-1,3-24-67,0 1 0,0 0 0,0 0 0,0 0 0,0 0-1,1-1 1,-1 1 0,1 0 0,-1 0 0,1-1-1,0 1 1,-1 0 0,1-1 0,0 1 0,0-1 0,0 1-1,0-1 1,1 0 0,-1 1 0,0-1 0,1 0 0,-1 0-1,1 0 1,-1 0 0,1 0 0,-1 0 0,1 0-1,2 1 1,0-1 33,0 0 0,0 0 0,0-1-1,0 1 1,0-1 0,0 0 0,0 0-1,0 0 1,1 0 0,6-2 0,6-2 110,20-8 1,-17 6-89,41-11 215,-32 9-302,-1 0-1,33-16 1,-59 24 46,23-12 221,29-18 0,-45 24-229,0 0 1,-1-1-1,0 0 1,0 0 0,-1-1-1,11-13 1,-9 6 10,0 0 1,0-1 0,-1 0-1,-1 0 1,6-25 0,18-87 51,27-107-90,-56 227 1,2-8-93,-1 0 0,2-32-1,-5 48 101,0 0 0,0 0 0,0 0 0,0 0 0,0-1 0,0 1 0,0 0 0,0 0 0,0 0-1,0 0 1,0 0 0,0 0 0,0 0 0,0-1 0,0 1 0,0 0 0,0 0 0,0 0 0,0 0 0,0 0 0,0 0-1,0 0 1,0-1 0,0 1 0,0 0 0,0 0 0,0 0 0,0 0 0,0 0 0,0 0 0,-1 0 0,1 0 0,0 0-1,0-1 1,0 1 0,0 0 0,0 0 0,0 0 0,0 0 0,0 0 0,-1 0 0,1 0 0,0 0 0,0 0 0,0 0-1,0 0 1,0 0 0,-6 5-112,-4 12-123,1 4 243,2 1 1,0 0-1,2 0 0,0 0 1,-2 31-1,-38 240 486,42-265-434,1-1 1,1 0-1,1 1 1,7 43 0,-6-67-109,0 0 0,1 1 0,-1-1 0,1 0 0,0 0 0,0 0 0,1 0 1,-1-1-1,1 1 0,0-1 0,0 1 0,7 5 0,-9-8-451,1 0 0,0 0-1,0-1 1,0 1 0,0-1-1,0 1 1,0-1 0,0 0-1,0 0 1,0 0 0,0 0 0,2 0-1,-3 0 220,0 0 0,-1 0 0,1 0 0,0 0 0,0 0 0,-1 0 0,1 0-1,0-1 1,-1 1 0,1 0 0,0 0 0,0-1 0,-1 1 0,1 0 0,-1-1 0,1 1 0,0-1-1,-1 1 1,1-1 0,-1 1 0,1-1 0,-1 1 0,1-1 0,-1 1 0,0-1 0,1 0-1,-1 1 1,0-1 0,1 0 0,-1-1 0,0-6-4426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01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38 7872,'-1'0'108,"1"-1"1,-1 1-1,1-1 1,-1 1-1,1 0 1,0-1 0,-1 1-1,1-1 1,-1 1-1,1-1 1,0 1-1,0-1 1,-1 0-1,1 1 1,0-1-1,0 1 1,-1-1-1,1 0 1,0 1 0,0-1-1,0 1 1,0-1-1,0 0 1,0 1-1,0-1 1,0 0-1,0 0 1,2 0 104,-1 1-1,1-1 1,-1 1 0,1-1-1,-1 1 1,1 0 0,0-1-1,-1 1 1,1 0 0,1 0 0,5-1 493,46-5 2073,-19 1-1803,36 0-1,-42 5-1071,-1 0 0,1 2 0,0 1 0,35 9 0,-44-8-369,12 4-1361,-30-8 1435,-1 1 0,1-1 0,0 1 0,-1 0 0,0-1-1,1 1 1,-1 0 0,1 0 0,-1 0 0,0 0 0,0 0 0,0 1 0,1-1 0,-1 0-1,1 2 1,-1 3-2451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02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92 9216,'-55'-48'3424,"39"36"-2656,-2 0-224,13 7-640,5 2-64,0 0-224,0-2 224,8 2-1248,15 3 768,9 8-3744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04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100 639 1248,'-1'-1'85,"0"-3"312,3-2 2892,12-7 908,-13 10-3747,0 1 58,0 0 1,0 0-1,0 0 0,0 0 0,0 0 0,-1 0 0,1 0 1,-1 0-1,1 0 0,-1 0 0,0 0 0,0-1 0,0 1 0,0 0 1,-1-3-1,1 5-455,0-1 0,0 1 0,-1 0 0,1-1 0,0 1 1,-1 0-1,1 0 0,0-1 0,0 1 0,-1 0 0,1 0 0,-1-1 0,1 1 1,0 0-1,-1 0 0,1 0 0,0 0 0,-1 0 0,1 0 0,-1 0 0,1-1 1,0 1-1,-1 0 0,1 0 0,-1 0 0,1 1 0,0-1 0,-1 0 0,-14 7 453,-9 14-158,14-10-237,1 0 0,0 0-1,1 1 1,-11 17 0,17-23-86,-1-1 0,1 1 0,0 0 1,0 0-1,0-1 0,1 1 0,0 0 1,0 0-1,0 0 0,1 1 0,0-1 1,0 0-1,2 6 0,-2-10-1,0 0-1,0 0 1,1 0-1,0-1 1,-1 1-1,1 0 1,0 0 0,-1-1-1,1 1 1,0 0-1,0-1 1,1 1-1,-1-1 1,0 1 0,0-1-1,1 0 1,-1 1-1,1-1 1,-1 0 0,1 0-1,0 0 1,-1 0-1,1 0 1,0-1-1,-1 1 1,1 0 0,0-1-1,0 1 1,0-1-1,2 0 1,-1 1 16,0-2-1,0 1 1,-1 0 0,1 0-1,0-1 1,0 0 0,0 1 0,-1-1-1,1 0 1,0 0 0,-1-1 0,1 1-1,-1 0 1,1-1 0,-1 0-1,0 1 1,0-1 0,0 0 0,3-3-1,0-3-57,0-1 0,0 1 0,-1-1 0,0 0 0,0 0 1,-1 0-1,3-11 0,1-5 7,-5 19-7,-1 1 0,0-1 0,0 0 1,0 1-1,-1-1 0,1 0 0,-2 1 0,1-1 1,0 0-1,-1 1 0,-2-8 0,3 12 8,0 1 0,-1 0-1,1 0 1,0 0 0,0 0 0,0 0-1,-1 0 1,1 0 0,0 0-1,0 0 1,0 0 0,-1 0 0,1 0-1,0 0 1,0 0 0,-1 0-1,1 0 1,0 0 0,0 0 0,0 0-1,-1 0 1,1 0 0,0 0-1,0 0 1,0 0 0,-1 0 0,1 0-1,0 0 1,0 0 0,0 1-1,-1-1 1,1 0 0,0 0 0,0 0-1,0 0 1,0 1 0,-7 5-202,5-3 243,0 1-1,0-1 0,1 1 0,0-1 1,0 1-1,0 0 0,0 0 1,0 0-1,1-1 0,0 1 0,0 7 1,0 7 138,5 20 0,-4-26-145,0-6 51,0 0 1,1-1-1,-1 1 1,1 0-1,0-1 1,1 0-1,-1 1 1,6 7-1,-7-11-44,1 0 0,0 1 0,-1-1 0,1 0 0,0 0 0,0 0-1,0-1 1,1 1 0,-1 0 0,0-1 0,1 0 0,-1 1 0,0-1 0,1 0-1,0 0 1,-1 0 0,1-1 0,0 1 0,-1-1 0,5 1 0,5-1 24,0-1 1,-1-1-1,1 0 1,-1-1 0,19-6-1,56-28 134,-45 18-221,-17 9 33,203-79-284,-217 85 242,-7 3 84,0 0-1,0 0 0,0 1 1,0-1-1,0 1 0,4-1 1,-5 1-145,-11 6 81,-42 12 151,7-2-180,23-10 172,2-1-43,-28 12 1,42-15-73,1 0 1,0 0-1,0 0 0,0 1 0,0 0 1,0 0-1,0 0 0,1 0 0,0 0 0,-1 1 1,-4 6-1,7-9-4,1 1 0,-1-1 0,0 0 0,1 0 0,-1 1 0,1-1 1,0 0-1,-1 0 0,1 1 0,0-1 0,0 0 0,0 1 0,0-1 0,0 0 0,0 1 0,0-1 0,0 0 1,0 1-1,1 1 0,0-1 2,0 0 1,1 0-1,-1 0 0,0 0 1,0-1-1,1 1 1,-1-1-1,1 1 0,-1-1 1,1 1-1,2 1 1,2 0 6,1 1 0,-1-1 1,0 0-1,1 0 0,0-1 1,11 2-1,-3-1 48,0-2 0,1 0 0,-1 0 0,1-2 0,-1 0 0,0 0 0,21-6 0,105-36-15,-105 31-15,8-3 15,83-41 0,-111 47-27,0 0 0,0-2 0,-1 0 0,-1-1-1,0 0 1,-1-1 0,0 0 0,12-16 0,-4-2-3,-2-1 0,0 0 0,14-39 0,35-108-27,-59 154-79,8-49 1,-14 60 47,-2 0 0,0 1 1,0-1-1,-1 0 0,-3-17 0,3 30 25,0 0 0,0 1 1,0-1-1,0 0 0,0 1 0,0-1 0,0 0 0,-1 1 0,1-1 0,0 0 0,0 1 1,0-1-1,-1 0 0,1 1 0,0-1 0,-1 1 0,1-1 0,-1 1 0,1-1 1,-1 1-1,1-1 0,-1 1 0,1-1 0,-1 1 0,1-1 0,-1 1 0,0 0 0,1 0 1,-1-1-1,1 1 0,-1 0 0,0 0 0,1-1 0,-1 1 0,0 0 0,1 0 0,-1 0 1,0 0-1,0 0 0,1 0 0,-1 0 0,0 0 0,1 0 0,-1 1 0,0-1 0,1 0 1,-1 0-1,0 1 0,1-1 0,-2 1 0,-2 1-13,1 0 0,-1 1-1,0-1 1,1 1 0,-1 0 0,-4 6 0,-10 13 8,1 1 1,1 0-1,1 2 1,2-1 0,-15 36-1,-42 137 248,61-168-129,6-21-87,-11 33 77,2-1 0,2 2-1,-6 52 1,16-87-65,-1 1 0,1-1 0,1 1-1,0-1 1,0 1 0,0-1 0,1 0 0,0 1-1,5 11 1,-6-16 2,1-1-1,-1 1 1,1 0-1,0-1 1,-1 1 0,1-1-1,0 0 1,1 1-1,-1-1 1,0 0-1,1 0 1,-1 0 0,1-1-1,0 1 1,-1-1-1,1 1 1,0-1-1,0 0 1,0 0 0,0 0-1,0-1 1,0 1-1,0-1 1,0 1-1,4-1 1,9-2 104,0 0 1,0-1-1,-1 0 0,0-2 1,1 0-1,-1 0 0,15-9 1,-11 3-101,0 0 1,-1-1 0,0 0-1,28-28 1,-42 37-42,-1-1-1,1 0 1,-1 0-1,0 0 1,0 0-1,2-5 1,7-10-2,-15 33-779,-7 12 987,-54 93 144,29-59 54,35-60-378,0 0 1,-1 0-1,1 1 1,0-1 0,0 0-1,0 0 1,-1 1 0,1-1-1,0 0 1,0 0-1,-1 0 1,1 1 0,0-1-1,0 0 1,-1 0 0,1 0-1,0 0 1,-1 0 0,1 1-1,0-1 1,0 0-1,-1 0 1,1 0 0,0 0-1,-1 0 1,1 0 0,0 0-1,-1 0 1,1 0 0,0 0-1,-1 0 1,1-1-1,0 1 1,-1 0 0,1 0-1,0 0 1,-12-12 149,10 10-151,0-1 1,0 0-1,1 0 0,-1 0 0,1 0 0,0 0 1,0 0-1,-1-5 0,2 7-16,0 0 1,0 0-1,0 0 0,0 0 0,0 0 0,0 0 1,0 0-1,1 0 0,-1 0 0,0 0 0,1 0 0,-1 0 1,1 0-1,-1 0 0,1 0 0,0-1 0,1 1 10,-1-1 0,1 1 0,0 0 0,0 0 0,0 0 0,-1 0 0,1 1 0,2-2 0,12-2-28,0 0 0,1 2 0,-1-1 0,19 1 0,18-3-139,81-6-1198,-77 4-1806,-43 6-352,-64 8-10763,16-7 11545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04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23 140 8736,'-22'-20'3232,"25"17"-2528,2-2-192,4 1 288,6-4-544,6-4 1792,19-1-1121,28 1-127,27-2-512,0-3-480,-11 5 96,-2 1-1951,-11 6 1119,-3 5-4256,4 0 2880,-1-4-2112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05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75 3968,'1'-1'226,"0"0"1,-1 0-1,1 1 0,0-1 1,0 0-1,0 0 1,0 1-1,0-1 0,0 0 1,0 1-1,0-1 0,0 1 1,0-1-1,0 1 1,0-1-1,0 1 0,0 0 1,0 0-1,0 0 0,2-1 1,10-3 2485,-30 19 5369,11-9-7928,-1 2 0,2-1 0,-1 1 0,1 0 0,0 0 0,-5 11 0,5-7-125,3-5-11,-1-1-1,1 1 1,-2 8 0,4-14 4,0 0 0,0 1 0,-1-1 0,1 0 0,0 0 0,0 1-1,1-1 1,-1 0 0,0 0 0,0 1 0,1-1 0,-1 0 0,0 0 0,1 0 0,-1 1 0,1-1 0,0 0-1,-1 0 1,1 0 0,0 0 0,0 0 0,1 1 0,-1-1 29,0-1 0,1 1 0,-1-1 0,0 0 1,0 1-1,1-1 0,-1 0 0,0 0 0,0 0 0,1 0 0,-1 0 0,0 0 0,0 0 1,3-1-1,-1 0 73,4 0-72,0 0 0,1-1 0,-1 0 0,0 0 0,0 0 0,0-1 0,0-1 0,0 1 0,-1-1 1,1 0-1,-1 0 0,0-1 0,-1 1 0,1-2 0,-1 1 0,0 0 0,0-1 0,4-6 0,-8 10-60,0 0-1,0 1 1,0-1 0,-1 0-1,1 1 1,-1-1-1,1 0 1,-1 0-1,1 0 1,-1 0-1,0 1 1,0-1 0,0 0-1,0 0 1,0 0-1,-1 0 1,0-3-1,0 3-11,0-1 0,0 0-1,-1 1 1,1-1-1,-1 1 1,0-1 0,1 1-1,-1 0 1,0 0 0,-3-3-1,-5-2-47,1 0 0,-1 1 0,-1 0 0,-13-6-1,23 12 69,-12-8-83,11 6 92,0 1 0,0-1 0,-1 1 0,1 0-1,0-1 1,-1 1 0,1 1 0,0-1 0,-4-1 0,12-2 83,25 1-223,-10 2 189,12-3 77,0 2 1,0 2-1,0 1 1,55 8-1,-80-7-55,0-1 0,-1 1-1,1 1 1,-1-1 0,1 1 0,-1 1-1,0-1 1,0 1 0,-1 0 0,1 1-1,-1-1 1,11 11 0,-16-13-50,1 0 0,-1 0 0,1 0 0,-1 0 0,0 0 1,0 0-1,0 0 0,0 1 0,0-1 0,0 0 0,0 1 0,-1-1 0,1 0 0,-1 1 0,0-1 1,0 1-1,0-1 0,0 1 0,0-1 0,0 0 0,-1 1 0,1-1 0,-1 1 0,0-1 0,1 0 1,-3 4-1,-1 2 97,0 0 1,-1 0 0,0 0 0,0-1 0,-11 13 0,16-20-116,0 0 1,0 0 0,0 0 0,0 0 0,0 0 0,0 0 0,0 0 0,0 0 0,1 0 0,-1 0 0,0 0 0,0 0 0,0 0 0,0 0 0,0 0 0,0 0 0,0 0-1,0 0 1,0 0 0,0 0 0,0 0 0,0 0 0,0 0 0,1 1 0,-1-1 0,0 0 0,0 0 0,0 0 0,0 0 0,0 0 0,0 0 0,0 0 0,0 0-1,0 0 1,0 0 0,0 1 0,0-1 0,0 0 0,0 0 0,0 0 0,0 0 0,0 0 0,0 0 0,0 0 0,0 0 0,0 0 0,0 0 0,0 1 0,-1-1 0,1 0-1,0 0 1,0 0 0,0 0 0,0 0 0,0 0 0,0 0 0,15-4 165,19-11-122,3-6-18,65-47 1,-77 50-39,-23 16-10,0 1 0,0-1 0,1 1 0,-1 0-1,0-1 1,1 1 0,-1 0 0,0 1 0,6-2 0,-7 2 13,0 0 0,0 0 0,0 0 1,0 0-1,0 1 0,0-1 0,0 1 1,0-1-1,0 0 0,0 1 0,0-1 0,0 1 1,-1 0-1,1-1 0,0 1 0,0 0 1,0 0-1,-1-1 0,1 1 0,0 0 1,-1 0-1,1 0 0,-1 0 0,1 0 1,0 2-1,1 3 111,1 0 0,-1 0 0,-1 1 0,1-1-1,-1 1 1,0-1 0,-1 13 0,5 23 667,-4-38-728,0-1 1,0 1-1,0-1 1,1 0 0,-1 0-1,1 0 1,0 0-1,0 0 1,0 0 0,3 3-1,-4-4-32,1-1 0,0 1 0,0-1 0,0 0 0,-1 0 0,1 0 0,1 0 0,-1 0 1,0 0-1,0 0 0,0 0 0,0-1 0,5 1 0,32-1 244,-27 0-244,139-9-3270,-112 4 641,73-17-1,-101 19 1402,-1-1-1,0 0 0,0-1 1,0 0-1,0-1 0,-1 0 0,12-9 1,-5 1-1281,-1 0 1,24-29-1,8-21-247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10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195 320 2912,'3'-2'637,"-1"1"0,1-1 0,-1 1 0,1-1 0,0 1-1,4-2 1,11-4 1806,-15 5-2214,-2 1-23,0 1 1,-1-1-1,1 1 1,0 0-1,0-1 0,0 0 1,-1 1-1,1-1 1,0 1-1,-1-1 1,1 0-1,0 0 1,-1 1-1,1-1 0,-1 0 1,1 0-1,-1 0 1,1 0-1,-1 0 1,0 1-1,1-1 0,-1 0 1,0 0-1,0 0 1,0 0-1,0-2 1,0 3-159,0-1 0,0 1 0,0-1 0,-1 1 0,1 0 0,0-1 0,0 1 1,-1-1-1,1 1 0,0 0 0,0-1 0,-1 1 0,1 0 0,0-1 1,-1 1-1,1 0 0,-1 0 0,1-1 0,0 1 0,-1 0 0,1 0 0,-1 0 1,1 0-1,-1-1 0,1 1 0,-1 0 0,-17-3 327,9 2-236,3-1-38,1 2 0,-1-1 0,0 1 0,0-1 1,0 2-1,1-1 0,-1 1 0,0 0 0,0 0 0,1 0 0,-1 1 1,1 0-1,-1 0 0,1 0 0,0 1 0,0-1 0,0 1 0,-7 6 1,5-4-60,0 1 0,0 0 0,1 0 0,0 0 0,0 1 0,1 0 0,0 0 0,0 1 0,0-1 0,1 1 0,-5 14 0,1 3-3,1 0-1,1 1 0,2 0 0,0 0 1,1 36-1,3-54 24,0 1 1,1 0-1,0 0 1,0 0-1,1-1 1,1 1 0,-1-1-1,6 12 1,-7-17-33,1 0-1,0 0 1,-1 0 0,1 0 0,0-1 0,1 1 0,-1-1-1,1 1 1,-1-1 0,1 0 0,-1 0 0,1 0 0,0 0-1,0 0 1,0-1 0,0 1 0,1-1 0,-1 0 0,0 0-1,0 0 1,1 0 0,-1-1 0,1 1 0,-1-1 0,4 0-1,15-1 76,0-2 0,31-7 0,-25 5-57,8-3-5,0-2-1,0-2 1,-1-1 0,0-1-1,53-32 1,-69 34-2,0 0-1,-1-1 1,-1-1-1,29-31 1,-38 33-57,-8 12 10,0 0 0,1-1-1,-1 1 1,0-1 0,0 1 0,0 0-1,0-1 1,0 1 0,0 0-1,0-1 1,0 1 0,0-1-1,0 1 1,0 0 0,0-1 0,0 1-1,0-1 1,0 1 0,0 0-1,0-1 1,0 1 0,0 0 0,-1-1-1,1 1 1,0 0 0,0-1-1,0 1 1,-1 0 0,1-1-1,0 1 1,0 0 0,-1 0 0,1-1-1,-1 1-4,1 0 1,-1 0-1,1 0 0,-1 0 0,1 0 0,0 0 0,-1 0 0,1 0 0,-1 0 0,1 0 0,-1 0 1,1 0-1,0 0 0,-1 0 0,1 0 0,-1 1 0,1-1 0,0 0 0,-1 0 0,1 0 0,-1 1 0,1-1 1,0 0-1,0 1 0,-1-1 0,1 0 0,-1 1 0,-9 12-76,8-10 42,-19 22-143,8-9 148,-11 17 0,21-27 50,-1-1 0,2 1 0,-1 0 1,1 0-1,-1 0 0,2 0 0,-3 10 0,4-13 6,-1-1-1,1 1 1,0-1-1,0 1 1,0 0-1,1-1 0,-1 1 1,1-1-1,-1 1 1,1-1-1,0 1 1,0-1-1,0 0 0,0 1 1,0-1-1,1 0 1,-1 0-1,1 0 1,-1 0-1,1 0 1,0 0-1,0 0 0,0-1 1,0 1-1,0-1 1,0 1-1,0-1 1,1 0-1,-1 0 1,3 1-1,1 1 18,-1-1 1,1-1-1,0 1 1,0-1-1,0 0 1,0-1-1,0 1 1,0-1-1,0 0 0,0-1 1,11-1-1,-11 0-15,1 1 0,-1-1 1,1 0-1,-1-1 0,0 1 0,8-6 0,-13 7-1,1 0 0,0-1 1,-1 1-1,1-1 0,-1 1 1,0-1-1,1 1 0,-1-1 0,0 0 1,0 0-1,0 1 0,0-1 1,0 0-1,-1 0 0,1 0 0,-1 0 1,1 0-1,-1 0 0,0 0 1,1 0-1,-1 0 0,0 0 0,0-1 1,-1 1-1,1-2 0,-2-8-3,0 0-1,-1 0 0,0 1 1,-1-1-1,0 1 0,-1 0 0,-12-21 1,12 25-45,0-1 0,-1 1 1,0 0-1,-1 1 1,1-1-1,-1 1 0,0 1 1,0-1-1,-1 1 0,0 1 1,-10-6-1,12 7-59,-7-2-188,46 17-154,-9-7 507,1-1-1,0-1 1,-1-1 0,1-2-1,37-3 1,259-12-283,-317 15 214,0 0 5,-1 0 0,0 0 0,1 0 0,-1 1 0,0-1 0,5 2 0,-8-2-7,1 0 0,-1 1 0,1-1 0,-1 0 0,1 1 0,-1-1 0,1 0 0,-1 1 0,0-1 0,1 1 0,-1-1 0,0 1 0,1-1 0,-1 1 0,0-1 0,1 1 0,-1-1 0,0 1 0,0-1 0,0 1 0,1-1 0,-1 1 0,0 0 0,0-1 0,0 1 0,0-1 0,0 1 0,0-1 0,0 1 1,0 0-1,0-1 0,-1 1 0,1-1 0,0 1 0,0-1 0,0 1 0,-1-1 0,1 1 0,0-1 0,-1 1 0,1-1 0,-1 1 0,-3 6 17,0 0 0,-1-1 0,0 0 1,0 0-1,-1 0 0,0-1 0,0 0 0,-8 6 0,-11 10-126,-82 75 185,100-90-73,0 2-1,1-1 0,-6 10 1,10-15 6,1 0 0,-1 1 0,1-1 0,0 0 0,0 1 0,0-1 0,0 1 0,0-1 0,0 1 0,1 0 1,-1-1-1,1 1 0,0 0 0,0-1 0,0 6 0,1-6 5,-1-1-1,1 0 1,-1 1-1,1-1 1,0 0 0,0 1-1,0-1 1,-1 0 0,1 0-1,1 0 1,-1 1 0,0-1-1,0-1 1,0 1-1,0 0 1,1 0 0,-1 0-1,0-1 1,1 1 0,-1 0-1,1-1 1,-1 1-1,3 0 1,3 0-13,1 0 0,-1 0 0,12-1 0,-16 0 0,16-1 50,0-1-1,0 0 1,0-2 0,-1 0-1,1-1 1,-1-1 0,30-13-1,-45 17-36,1 0-1,-1 0 0,0 0 1,1 0-1,-1 0 0,0-1 1,0 1-1,-1-1 0,1 0 1,0 0-1,-1 0 0,0 0 1,0-1-1,3-5 0,-3 5 13,0-1-1,-1 0 0,0 0 0,0 0 0,0 0 1,0 0-1,-1 0 0,0 0 0,0 0 0,-1-10 1,-1 5-50,-1 0 0,1 1 0,-1-1 0,-1 1 0,0-1 0,0 1 0,-1 0 0,0 1 1,0-1-1,-1 1 0,0 0 0,-10-9 0,-1 0-81,-1 1 1,-1 0-1,-40-24 0,41 31-165,17 9 154,21 0 42,4 0 63,232-8-306,145-15 505,-371 26-133,-30-3-61,0 0-1,0 0 1,1 0-1,-1 1 1,0-1-1,0 0 1,0 0-1,1 1 1,-1-1-1,0 0 1,0 0-1,0 1 1,0-1-1,0 0 1,0 1 0,0-1-1,0 0 1,1 1-1,-1-1 1,0 0-1,0 0 1,0 1-1,0-1 1,0 0-1,-1 1 1,1-1-1,0 0 1,0 1-1,0-1 1,0 0 0,0 0-1,0 1 1,0-1-1,-1 0 1,1 1-1,0-1 1,-5 10-56,0-5 55,1 0 0,-1-1 0,1 0 0,-1 0 1,0 0-1,-6 3 0,-12 9 44,-4 7-50,1 1 0,2 2 0,0 0-1,1 1 1,2 2 0,-21 36 0,39-61 1,1 0-1,0 0 1,0 0-1,0 1 1,1-1 0,-1 0-1,1 1 1,0-1 0,1 1-1,-1 0 1,1 6 0,0-9 19,0 0 1,1 0 0,-1 0-1,1 0 1,-1-1 0,1 1 0,0 0-1,0 0 1,0 0 0,0-1 0,0 1-1,0 0 1,0-1 0,1 1 0,-1-1-1,0 0 1,1 1 0,-1-1 0,1 0-1,0 0 1,-1 0 0,1 0 0,0 0-1,0 0 1,0-1 0,-1 1-1,1 0 1,3 0 0,0 0 17,0-1-1,-1 1 1,1-1-1,-1 0 1,1 0-1,-1-1 1,1 1 0,8-3-1,36-12 162,-49 14-184,13-4 22,-1-1-1,1-1 1,-2 0-1,1 0 1,-1-1-1,0-1 1,13-12-1,-4 0 8,0-1 0,22-32 1,-16 16 56,-1-1 0,-1-1 0,18-45 0,-37 72-56,1 1-49,0-2 1,-1 1-1,-1-1 1,0 0-1,-1 0 1,0 0-1,1-23 1,-4 22-14,-1 0 1,-4-29 0,4 39-31,0 0 0,-1 0 1,0 0-1,1 0 0,-2 1 0,1-1 1,0 0-1,-1 1 0,0 0 1,0 0-1,0 0 0,-5-5 1,7 8 25,0 0 1,-1 0 0,1 1 0,0-1-1,0 0 1,0 1 0,-1-1 0,1 1-1,0-1 1,-1 1 0,1 0-1,0-1 1,-1 1 0,1 0 0,0 0-1,-1 0 1,1 0 0,-1 0 0,1 0-1,0 0 1,-1 1 0,1-1 0,0 1-1,-1-1 1,1 0 0,0 1 0,0 0-1,-1-1 1,0 2 0,-5 3 49,2-1 0,-1 1 0,0 0 1,-5 6-1,5-5 37,-3 4-51,1 0 0,0 0 0,0 1 0,1 1 0,0-1 0,-9 22 0,9-13 14,0 0 0,1 1 0,-5 28 0,9-33 5,1-1 0,0 0 0,1 1 0,0-1 0,2 1-1,0-1 1,0 0 0,2 0 0,-1 0 0,2 0 0,0-1 0,9 17 0,-10-23 17,0-1 1,1 0-1,0 0 1,0 0-1,1 0 1,0-1-1,0 0 1,0 0-1,1 0 1,7 4 0,-8-6 6,1-1 0,-1 0 1,0 0-1,1-1 0,0 0 1,0 0-1,-1 0 1,1-1-1,0 0 0,0 0 1,0-1-1,0 0 1,12-1-1,-11-1-34,1 0 1,0 0-1,0-1 0,-1 0 1,1 0-1,-1-1 0,0 0 1,0 0-1,-1-1 0,1 0 1,-1-1-1,0 0 0,0 0 1,-1 0-1,0-1 0,8-10 1,6-12 34,-1 0-1,29-59 1,-44 80-17,13-36-103,-22 54-2,0 0 0,1 1 0,0-1 0,1 1 0,0 0 0,1 0 0,0 0 0,-1 20 1,3-9 108,0 0 1,1 0 0,7 35 0,-7-53-12,0 1 1,0-1-1,1 1 0,-1-1 0,1 1 0,0-1 0,0 0 0,1 0 1,3 5-1,-5-7-8,1-1 0,-1 1 0,0-1 0,1 0 0,-1 0 0,1 0 0,-1 0 0,1 0-1,-1 0 1,1 0 0,0 0 0,0-1 0,-1 1 0,1 0 0,0-1 0,0 0 0,0 1 0,0-1 0,-1 0 0,1 0 0,0 0 0,0 0 0,0 0 0,0-1 0,-1 1 0,4-1 0,10-5 35,1 0 1,0-1-1,-1-1 1,-1 0-1,26-19 1,63-59-67,-86 71-12,100-84 3,-87 79-81,-14 11 30,-16 9 72,0 0-1,1-1 1,-1 1-1,0 0 0,0 0 1,0-1-1,1 1 1,-1 0-1,0 0 1,0 0-1,1 0 0,-1 0 1,0-1-1,1 1 1,-1 0-1,0 0 1,0 0-1,1 0 0,-1 0 1,0 0-1,1 0 1,-1 0-1,0 0 1,0 0-1,1 0 1,-1 0-1,0 0 0,1 0 1,-1 0-1,0 0 1,0 0-1,1 1 1,-1-1-1,0 0 0,1 0 1,-1 0-1,0 0 1,0 0-1,0 1 1,1-1-1,-1 0 0,0 1 1,1 4 4,-2-1-3,0 0 0,0 1 0,0-1 0,-1 0 0,0 0 0,0 0 0,0 0 0,0 0 0,-4 5 0,0 0 0,-26 48-2,-21 33 111,46-77 5,12-16-25,15-18-19,-15 16-87,19-20-55,-2 0 48,2 2 0,42-35 0,-51 47 30,-13 9-11,1-1 0,0 1 0,-1 0 0,1 0 0,0 1 0,0-1 1,0 0-1,0 1 0,1 0 0,4-2 0,-8 3 3,1 0 0,0 0-1,-1 0 1,1 0 0,0 0 0,-1 0 0,1 0-1,0 0 1,-1 0 0,1 0 0,0 0 0,-1 0-1,1 1 1,0-1 0,-1 0 0,2 1 0,-1 0-3,-1 0 0,1 0 1,0 0-1,0 1 0,-1-1 1,1 0-1,0 1 1,-1-1-1,1 0 0,-1 1 1,0-1-1,0 1 0,1-1 1,-1 1-1,0-1 1,0 0-1,0 1 0,-1 2 1,-3 31-89,2-27 76,-24 119 123,21-104-148,4-21 42,1 1 8,-1 0 1,0 0-1,1 0 1,0 0-1,-1 0 0,2 5 1,3 0 28,-4-7-35,1-1 0,0 1 0,0-1 0,0 1 0,0-1-1,0 0 1,0 1 0,0-1 0,1 0 0,-1 0 0,0 0 0,0 0 0,0 0-1,0 0 1,0 0 0,0 0 0,0 0 0,0-1 0,0 1 0,0 0 0,0-1-1,0 1 1,0-1 0,0 1 0,1-2 0,26-17 52,-21 15-45,52-43-91,-33 25 83,46-28 0,-40 31-3,-7 6 94,31-23 0,-49 27-13,-13 9-44,-18 10-80,13-3-1,0 1 0,1 1 0,0 0 0,-14 15-1,-30 45-110,35-44 177,10-12-7,0 0 0,-9 19 0,15-26-4,0 0-1,1 1 1,0-1 0,0 1-1,0-1 1,1 1 0,0-1 0,-1 8-1,2-14 2,0 1 0,0-1 0,0 1 1,0-1-1,0 0 0,0 1 0,0-1 0,0 1 0,0-1 0,0 0 0,1 1 0,-1-1 0,0 1 0,0-1 0,0 0 0,0 1 0,1-1 0,-1 1 1,0-1-1,0 0 0,1 1 0,-1-1 0,0 0 0,1 0 0,-1 1 0,0-1 0,1 0 0,-1 0 0,0 1 0,1-1 0,-1 0 0,1 0 1,0 0 5,1 0 1,-1 0 0,0 0-1,0 0 1,1 0 0,-1 0-1,0-1 1,0 1 0,0 0 0,0-1-1,2 0 1,3-3 16,0 1 1,0-1-1,7-6 1,-2 0-72,-1-1-1,0 0 1,0-1-1,-1 0 1,13-22 0,29-71 16,-26 51-25,-22 48 15,-1 2-6,-1 1 0,1 0 0,-1 0 1,0-1-1,0 1 0,0 0 0,0-1 0,0-4 0,-1 8 34,0 0 0,0 0-1,0 0 1,0 0 0,0 0 0,0 0 0,1-1-1,-1 1 1,0 0 0,0 0 0,-1 0 0,1 0-1,0 0 1,0 0 0,0 0 0,0 0 0,0 0-1,0 0 1,0-1 0,0 1 0,0 0 0,0 0-1,0 0 1,0 0 0,0 0 0,0 0 0,0 0 0,0 0-1,0 0 1,0 0 0,0 0 0,-1 0 0,1 0-1,0-1 1,0 1 0,0 0 0,0 0 0,0 0-1,0 0 1,0 0 0,0 0 0,0 0 0,0 0-1,-1 0 1,1 0 0,0 0 0,0 0 0,0 0-1,0 0 1,0 0 0,-6 4-91,-4 8 25,6-6 53,1 1-1,0 0 0,0-1 1,0 1-1,1 0 0,-2 12 1,-4 45-92,7-57 69,1 1 15,0 0-1,0 0 1,1 0-1,0-1 1,0 1 0,0 0-1,4 7 1,-4-12 37,-1 0 1,2 0-1,-1 0 1,0 0-1,1-1 1,-1 1-1,1-1 1,0 1-1,-1-1 1,1 1-1,0-1 1,1 0-1,-1 0 0,0 0 1,1 0-1,-1 0 1,1-1-1,0 1 1,-1-1-1,7 3 1,-1-2 14,0-1-1,0 1 1,1-1 0,-1-1-1,1 0 1,-1 0 0,1 0-1,-1-1 1,0 0 0,1-1-1,-1 0 1,9-3 0,-5 0-20,-1-1 0,0 1 0,0-2 0,0 1 0,-1-2 0,0 1 0,12-13 0,-3 0-12,-1 0-1,24-34 1,22-44 136,-63 96-126,74-106-19,4-6-103,-68 95 102,-1 0 1,0 0 0,-2-1-1,9-27 1,-16 42-60,0 1 0,0-1 0,0 1 0,-1-8 0,1 11 62,-1 1 0,0-1 1,0 1-1,0 0 1,0-1-1,0 1 0,-1-1 1,1 1-1,0-1 1,0 1-1,0-1 1,0 1-1,0 0 0,-1-1 1,1 1-1,0-1 1,0 1-1,-1 0 1,1-1-1,0 1 0,0 0 1,-1-1-1,1 1 1,0 0-1,-1-1 1,1 1-1,-1 0 0,1 0 1,0-1-1,-1 1 1,1 0-1,-1 0 1,1 0-1,-1 0 0,1 0 1,-1 0-1,1-1 1,0 1-1,-1 0 0,1 0 1,-1 0-1,1 0 1,-1 1-1,1-1 1,-1 0-1,1 0 0,-1 0 1,1 0-1,0 0 1,-1 1-1,1-1 1,-1 0-1,1 0 0,0 1 1,-1-1-1,-4 4 1,0-1 0,0 1 0,1 0 0,-1 0 0,1 0 0,0 1 0,0 0-1,1 0 1,-6 9 0,2-4-6,-9 13 32,1 2-1,1 0 0,2 0 1,0 1-1,1 1 1,2 0-1,1 0 0,1 1 1,-5 40-1,9-39 51,-8 94 160,10-104-139,1 1 0,1 0 0,1 0 0,6 23 0,-7-40-69,0 0 0,0 1 0,0-1 0,1 1 0,-1-1 0,1 0 0,0 0-1,0 0 1,0 0 0,0 0 0,0-1 0,1 1 0,-1 0 0,6 3 0,-6-5 0,1 1 1,-1-1-1,1 0 1,-1 0-1,1 0 0,0 0 1,-1 0-1,1-1 1,0 1-1,-1-1 1,1 1-1,0-1 1,0 0-1,0 0 1,-1-1-1,1 1 1,0 0-1,-1-1 0,6-1 1,5-4 2,0 1 0,0-2 0,0 0 1,-1 0-1,1-1 0,-2-1 0,0 0 0,0 0 0,17-20 1,-11 8-8,0 0 0,-2-1 0,0 0 0,15-34 0,-27 50-13,0-1 1,-1 1 0,0-1-1,0 1 1,0-1 0,-1 0-1,0 1 1,0-9 0,0 13-15,-2 1 0,1-1 1,0 0-1,0 1 1,-1-1-1,1 1 0,0-1 1,-1 0-1,0 1 1,1-1-1,-1 1 1,0-1-1,0 1 0,0 0 1,-2-3-1,2 3-8,-1 0 1,1 0-1,-1 0 0,1 0 0,-1 0 1,0 1-1,1-1 0,-1 0 1,0 1-1,0-1 0,1 1 0,-1 0 1,0 0-1,0 0 0,0 0 0,1 0 1,-4 0-1,0 1 15,0 0 0,0 0 0,1 1 1,-1-1-1,0 1 0,1 0 0,-1 1 0,1-1 1,0 1-1,-7 5 0,3-2 10,0 1 0,0 1 1,1-1-1,-6 9 0,3-2-16,1 1-1,1-1 0,0 1 1,1 1-1,1-1 0,0 1 1,1 0-1,-4 27 1,8-38 20,1 0 1,0-1-1,0 1 1,0 0-1,1 0 1,0-1-1,0 1 1,0 0-1,0-1 1,1 1-1,-1-1 1,1 0-1,0 1 1,1-1-1,-1 0 1,1 0-1,0 0 1,0-1-1,0 1 1,0-1-1,1 1 0,-1-1 1,1 0-1,0-1 1,0 1-1,0-1 1,0 1-1,0-1 1,1 0-1,-1-1 1,1 1-1,-1-1 1,1 0-1,0 0 1,-1 0-1,9 0 1,11 0 80,0-1 1,0-1-1,0-1 0,29-7 1,-40 6-57,0 0 1,-1-1 0,0-1-1,0 0 1,0-1-1,-1 0 1,1-1 0,-1 0-1,14-13 1,-9 5-26,-1 0 0,-1-2 0,0 0 0,-2 0 0,0-1-1,-1-1 1,0 0 0,-2 0 0,12-35 0,-19 38-296,-3 12 142,-4 9 61,2 0 59,1 0 1,0 1 0,0-1 0,-1 9-1,-3 7-23,-43 114 104,36-105 138,-2 0 0,-24 37 0,37-64-195,2-3 34,0 1 1,-1 0-1,1-1 0,0 1 0,-1-1 0,1 1 0,-1-1 0,1 1 0,-1-1 1,1 1-1,-1-1 0,1 1 0,-1-1 0,1 1 0,-1-1 0,0 0 1,1 1-1,-1-1 0,1 0 0,-1 0 0,-1 1 0,2-1-23,0-1-1,0 1 0,0 0 1,0 0-1,0 0 0,0 0 1,0 0-1,0 0 0,0 0 1,0 0-1,0 0 0,0-1 0,0 1 1,0 0-1,0 0 0,0 0 1,0 0-1,0 0 0,0 0 1,0 0-1,0-1 0,0 1 1,0 0-1,0 0 0,0 0 1,0 0-1,0 0 0,0 0 1,0 0-1,0 0 0,0 0 1,0-1-1,0 1 0,0 0 1,1 0-1,-1 0 0,0 0 1,0 0-1,0 0 0,0 0 1,0 0-1,0 0 0,0 0 1,0 0-1,0 0 0,1 0 1,-1 0-1,0 0 0,0 0 1,0 0-1,0 0 0,0 0 1,0 0-1,0 0 0,0 0 1,1 0-1,5-4 61,114-40 38,-25-1-244,-48 23-1348,-17 4-2388,-30 18 3752,0 0-1,1-1 1,-1 1 0,0 0 0,1 0 0,-1 0 0,0 0 0,0-1-1,1 1 1,-1 0 0,0 0 0,0-1 0,1 1 0,-1 0 0,0 0 0,0-1-1,0 1 1,1 0 0,-1-1 0,0 1 0,0 0 0,0-1 0,0 1-1,0 0 1,0-1 0,0 1 0,0 0 0,1-1 0,-1 1 0,0 0-1,-1-1 1,1 1 0,0 0 0,0-1 0,0 1 0,0 0 0,0-1 0,0 1-1,0 0 1,0-1 0,-1 1 0,1 0 0,0-1 0,0 1 0,0 0-1,-1-1 1,1 1 0,-20-9-7360,17 8 7328,-17-6-4192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11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61 8128,'-57'-41'2618,"53"39"-2377,-1 0 0,1 0 0,0 0 0,-1 0 0,0 1 0,1-1 0,-1 1 0,0 0 0,0 1 0,1-1 0,-1 1 0,-5 0 0,8 0 88,47-1 3491,0-1-3171,38 1-425,88 2-252,-59 12-4600,-108-13 4149,-1 1 1,0-1-1,1 1 0,-1 0 1,0 0-1,0 0 0,0 1 1,0-1-1,0 1 0,0 0 1,3 2-1,3 7-4118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2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 5888,'-93'-10'2688,"54"17"-2336,27-7 352,12 3-448,8-6-448,7 3 96,20-7 192,8 4-32,12-4-3584,4 4 1888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12.8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 2816,'7'0'10490,"11"4"-11380,21-1-5862,-16-13 3616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11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54 7712,'-58'-25'2880,"58"22"-2240,8-6-192,11 4-1792,12-1 640,14 1-2304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12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105 359 2304,'6'-4'334,"0"0"0,1 1 0,0 0 0,0 0 0,12-4 0,-9 4 499,1-1-1,10-5 0,-13 5-28,-1 0 0,0-1 0,0 1 0,0-1 0,-1-1 0,0 1 0,8-10 0,-13 15-697,-1-1-1,0 0 1,1 1 0,-1-1-1,0 0 1,0 0 0,0 1-1,1-1 1,-1 0 0,0 0 0,0 1-1,0-1 1,0 0 0,0 0-1,0 1 1,0-1 0,0 0-1,-1 0 1,1 1 0,0-1 0,0 0-1,-1 1 1,1-1 0,0 0-1,-1 1 1,1-1 0,-1 0-1,1 1 1,-1-1 0,1 1-1,-1-1 1,1 0 0,-2 0 0,1 0 14,-1 0 1,1 1 0,0-1 0,-1 0 0,1 1 0,-1-1 0,1 1 0,-1-1 0,1 1 0,-1-1 0,0 1 0,1 0 0,-1 0 0,1 0 0,-3 0-1,-3 2 38,0 0-1,1 0 1,-1 0-1,1 1 0,-1 0 1,1 0-1,0 1 0,0-1 1,0 1-1,-9 9 0,-3 4-2,-26 33 0,29-32-6,1 1 0,-12 20 0,21-29-102,0-1 0,0 1-1,1 0 1,1 1-1,0-1 1,-4 17 0,7-25-25,0 0 0,-1 0 0,1 0 0,0 0 0,0 0 0,0 0 0,0-1 0,0 1 0,1 0 0,-1 0 0,0 0 0,1 0 0,0 0 0,-1 0 0,1-1 0,0 1 1,0 0-1,0-1 0,0 1 0,0 0 0,0-1 0,0 1 0,1-1 0,-1 0 0,1 1 0,-1-1 0,1 0 0,-1 0 0,1 0 0,0 0 0,-1 0 0,1 0 0,0-1 0,0 1 0,0-1 0,-1 1 1,1-1-1,4 1 0,4 0 53,1-1 0,-1 0-1,1 0 1,-1-1 0,18-3 0,-10 0-90,-1 0 1,27-10-1,-38 12 36,0-1 1,0 0 0,0 0-1,-1 0 1,1-1 0,-1 0 0,0 0-1,0 0 1,0-1 0,5-5-1,-9 9-41,-1-1 0,1 1 0,0-1-1,0 1 1,-1-1 0,1 1 0,-1-1 0,1 0 0,-1 1-1,0-1 1,1 0 0,-1 1 0,0-1 0,0 0-1,0 1 1,0-1 0,-1 0 0,1 1 0,0-1-1,-1 0 1,1 1 0,-1-1 0,0 1 0,1-1-1,-1 1 1,0-1 0,0 1 0,0 0 0,0-1-1,0 1 1,0 0 0,0 0 0,-1-1 0,1 1-1,0 0 1,-1 0 0,1 0 0,-1 1 0,1-1-1,-1 0 1,1 1 0,-1-1 0,1 1 0,-4-1-1,-1-1-12,1 1-1,-1-1 1,0 2-1,1-1 1,-1 0-1,0 1 1,1 0-1,-1 1 1,-6 0-1,4 0 55,7-1-32,-1 0-1,1 0 0,0 1 1,0-1-1,-1 0 0,1 0 0,0 1 1,0-1-1,-1 0 0,1 1 0,0 0 1,0-1-1,0 1 0,0 0 0,-1 0 1,2-1 9,0 0 1,-1 0 0,1 0 0,0 0 0,0 1-1,0-1 1,0 0 0,0 0 0,0 0-1,0 0 1,-1 0 0,1 0 0,0 0-1,0 0 1,0 1 0,0-1 0,0 0-1,0 0 1,0 0 0,0 0 0,0 0 0,0 1-1,0-1 1,0 0 0,0 0 0,0 0-1,0 0 1,0 0 0,0 1 0,0-1-1,0 0 1,0 0 0,0 0 0,0 0 0,0 0-1,0 0 1,0 1 0,0-1 0,0 0-1,0 0 1,0 0 0,0 0 0,1 0-1,-1 0 1,0 1 0,0-1 0,0 0 0,0 0-1,0 0 1,0 0 0,0 0 0,1 0-1,-1 0 1,6 2 119,-6-2-113,4 0 56,0-1 1,0 1 0,0 0-1,0-1 1,0 0 0,0 0 0,0 0-1,0 0 1,0-1 0,-1 0-1,1 1 1,4-4 0,8-6 138,19-14 0,-30 21-176,21-18 116,-1 0-1,26-32 1,40-56 280,-86 103-394,14-17 45,65-75 202,-40 47-151,-44 66-358,-3 12 151,-7 28 0,-2 4 18,4-3 106,-3 0 0,-2-1 0,-32 80 0,-3-29 248,-84 133 0,122-220-271,-2-1 0,0 0 1,-25 27-1,35-43 5,1 1-1,-1-1 1,1 0 0,-1 1-1,1-1 1,-1 0 0,0 0 0,1 0-1,-1 0 1,0 0 0,0 0 0,-3 0-1,4-1-4,0 0 0,0 0 0,0 0-1,0 0 1,1-1 0,-1 1 0,0 0 0,0-1-1,0 1 1,0 0 0,0-1 0,0 1 0,1-1-1,-1 0 1,0 1 0,0-1 0,1 0 0,-1 1-1,0-1 1,1 0 0,-1 0 0,1 1 0,-1-1-1,1 0 1,-1 0 0,0-1 0,-1-4 45,-1-1 0,1 1 0,0 0-1,0-1 1,1 1 0,0-1 0,0 1 0,0-1 0,1 1 0,1-8 0,0-1-87,0 1 0,2 0 0,6-23 0,-7 31 17,0 0 0,0 0 0,1 0-1,0 0 1,0 0 0,0 1 0,1 0 0,0-1-1,0 1 1,0 1 0,6-6 0,-1 3 14,-1 1 1,1 1-1,0 0 0,0 0 1,0 0-1,14-3 1,26-10-92,72-15 1,-94 27-314,1 2 0,-1 1-1,1 1 1,39 3 0,-64-1-4,0 0 1,0 0-1,0 1 0,0-1 1,0 1-1,0 0 1,0 0-1,3 2 0,-4-2-329,0 1-1,0-1 0,0 1 0,0 0 1,0-1-1,-1 1 0,1 0 0,-1 0 1,1 0-1,1 4 0,5 12-2462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16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35 524 7296,'-2'-1'510,"-3"-3"1339,4 9 741,5-5-2164,0 0 0,0-1 0,0 0 0,0 0 0,0 0-1,-1 0 1,1-1 0,0 1 0,0-1 0,-1 0 0,1 0 0,-1 0 0,0-1 0,0 1 0,1-1 0,3-5 0,4-5-230,0 0 0,15-26 1,-14 20 218,2-4-272,60-84 711,-42 58-912,-29 44-121,-5 8-40,-8 13-7,-12 35 40,-19 72 1,10-27 342,0-10 148,-56 162 804,43-119-171,37-114 401,16-55-1027,26-75-1,-4 22-406,32-99-24,-51 163 91,2 1 1,0 0 0,2 1-1,27-37 1,-26 42-40,1 0 1,1 1-1,1 2 0,1-1 1,44-29-1,-60 46 12,0 0 0,1 0-1,-1 0 1,1 1 0,0 0 0,10-3 0,-14 5 33,0 0 0,0-1 0,0 1 0,0 0 0,0 0 0,0 0 0,0 0 0,0 1 0,0-1 0,0 0 0,0 1 1,0-1-1,0 1 0,0 0 0,-1 0 0,1 0 0,0 0 0,0 0 0,-1 0 0,1 0 0,0 0 0,2 3 0,-1 1 14,0-1 0,0 1 1,-1 0-1,0-1 0,1 1 0,-2 0 0,1 0 0,0 1 0,-1-1 0,0 0 0,0 0 1,-1 1-1,0-1 0,1 0 0,-2 1 0,1-1 0,-1 0 0,-1 8 0,-1 1 68,-1 0 0,0 0-1,-1-1 1,0 0 0,-14 24-1,10-22 10,-1-1 0,0 0 0,-1 0 0,0-1 0,-16 13 0,18-18-22,0-1-1,0 0 1,-1-1-1,0 0 0,0 0 1,0-1-1,-1 0 1,-20 5-1,25-9-9,0 0 0,-1 0-1,1 0 1,-13-1 0,16 0-37,0 0 0,1-1 0,-1 1 1,0-1-1,0 1 0,0-1 0,1 0 1,-1 0-1,0 0 0,1-1 0,-1 1 0,1 0 1,-5-4-1,7 5-2,0 0-1,0-1 1,-1 1 0,1 0-1,0 0 1,-1 0 0,1-1-1,0 1 1,0 0 0,-1 0-1,1-1 1,0 1-1,0 0 1,0-1 0,0 1-1,-1 0 1,1 0 0,0-1-1,0 1 1,0 0 0,0-1-1,0 1 1,0 0 0,0-1-1,0 1 1,0 0 0,0-1-1,0 1 1,0 0 0,0-1-1,0 1 1,0 0 0,0-1-1,0 1 1,0 0 0,1-1-1,-1 1 1,0 0 0,0-1-1,0 1 1,1 0 0,-1 0-1,0-1 1,0 1 0,1 0-1,-1 0 1,0-1 0,0 1-1,1 0 1,-1 0-1,0 0 1,1 0 0,-1-1-1,0 1 1,1 0 0,-1 0-1,0 0 1,1 0 0,26-4-50,-20 3-67,65-10 46,82-17 191,-132 22-87,-1 0 1,-1-2-1,1 0 1,-1-1 0,22-15-1,-26 14 15,-1-1 0,-1 0 0,23-23 0,-29 25-14,0 0-1,-1-1 1,0 0 0,0 0-1,-1-1 1,8-16 0,-13 22 6,1 1 0,-1-1 0,-1 1 0,2-7 0,2-12-4,-2 9-271,-2 13 233,0 0 1,0 0 0,0 0-1,0 0 1,0 0-1,0 0 1,0 0 0,1 0-1,-1 0 1,0 1-1,1-1 1,-1 0 0,0 0-1,1 0 1,0 0-1,-1 1 1,1-1-1,-1 0 1,1 0 0,0 1-1,-1-1 1,1 0-1,0 1 1,0-1 0,1 0-1,2-1-6,0 0 0,0 0 0,0 1-1,0 0 1,0-1 0,0 1 0,0 1 0,0-1-1,0 1 1,0-1 0,1 1 0,-1 0-1,7 2 1,-7-2-5,-1 1 1,1-1-1,-1 1 0,1 0 0,-1 1 0,0-1 1,0 0-1,1 1 0,-1 0 0,0 0 0,0 0 1,-1 0-1,1 0 0,0 1 0,-1-1 0,5 6 1,-3 0 19,1 0 0,-1 0 1,-1 0-1,0 1 0,0-1 1,-1 1-1,0-1 0,0 1 1,1 14-1,-2 10-14,-4 42 1,1-11 68,1-59-54,1 2 0,0 0 0,1 0-1,-1-1 1,4 11 0,-4-15 2,1 0 1,-1 0 0,1-1-1,0 1 1,0 0-1,-1-1 1,1 1 0,1-1-1,-1 1 1,0-1-1,0 1 1,0-1-1,1 0 1,-1 0 0,1 1-1,-1-1 1,1 0-1,-1 0 1,1-1-1,0 1 1,3 1 0,0-1 10,1 0 0,-1 0 0,1-1 0,-1 0 0,1 0 1,-1 0-1,1 0 0,-1-1 0,8-2 0,4-1 37,28-11 1,-12-1-108,-1 0 0,-1-2 0,50-39 0,-47 33 31,-28 19 33,-3 4-7,0-1 1,0 0-1,0 0 0,0-1 1,-1 1-1,1 0 0,2-5 1,-41 74-432,28-54 427,0 1 0,0 0 0,1 1 0,1-1 0,1 1 0,-5 18 0,10-31 1,0-1 0,0 1 1,0-1-1,0 1 0,1 0 0,-1-1 1,0 1-1,1-1 0,-1 0 0,1 1 1,0-1-1,-1 1 0,1-1 0,0 0 1,0 1-1,0-1 0,0 0 0,0 0 1,0 0-1,0 0 0,0 0 0,0 0 1,1 0-1,-1 0 0,0 0 0,1-1 1,-1 1-1,1 0 0,2 0 0,-2 0 17,1 0 0,0 0 0,0 0 0,0 0 0,0-1-1,0 1 1,0-1 0,0 0 0,0 0 0,0 0-1,0 0 1,0 0 0,0-1 0,5-1 0,-6 1 2,1-1 0,0 1 0,-1-1 0,1 0 0,-1 0 0,0 0 0,1 0 0,-1 0 0,0 0 0,0 0 0,0-1 0,-1 1 0,1-1 0,-1 0 0,1 1 0,-1-1 0,2-6 0,0-2 22,-1 0 1,0 0-1,1-18 1,-2 21-54,-1-1-4,0 0 1,0 0-1,-1 0 0,0 0 1,-1 0-1,0 0 0,0 0 0,-1 1 1,-4-12-1,4 14-11,1 1-1,-1 0 0,0 0 1,-1 0-1,1 0 0,-1 0 1,0 1-1,0-1 1,0 1-1,0 0 0,-1 1 1,0-1-1,0 1 1,-10-6-1,9 7 14,0-1 1,0 1-1,-1 1 0,1-1 1,-1 1-1,1 0 0,-1 1 1,-8-1-1,15 1 27,0 2-21,1-1 0,-1 1-1,1-1 1,0 0 0,0 1 0,0-1 0,0 0 0,0 1 0,0-1-1,0 0 1,0 0 0,0 0 0,1 0 0,-1 0 0,0 0 0,1-1-1,-1 1 1,3 1 0,1 1-20,5 4 38,0-1 0,1 0 1,-1-1-1,1 0 0,0 0 0,1-1 0,-1-1 0,1 0 0,0 0 0,21 1 0,-26-4-23,7 0 24,0-1-1,17-2 0,-27 3 3,0-1-1,0 0 1,0 0 0,0-1 0,-1 1 0,1-1-1,0 0 1,-1 0 0,1 0 0,-1 0-1,1-1 1,2-3 0,13-11 73,-13 12-68,0 0 1,-1 0 0,9-10 0,0-5 17,1 1 1,0 0-1,2 1 1,25-21-1,9-2 319,69-71-1,-75 57-784,-42 50 248,-6 5 36,-8 6-68,-31 28-26,22-19 257,-30 29 0,34-25-11,0 1 1,1 1-1,1 0 0,1 1 1,-20 45-1,-34 126 729,65-186-671,-16 63 156,17-63-213,0 1 1,0 0-1,1 0 1,0 0-1,0-1 0,2 14 1,-1-19 2,-1 0-1,0-1 1,1 1 0,0-1-1,-1 1 1,1-1 0,0 1-1,0-1 1,0 1 0,0-1-1,0 0 1,0 0 0,0 1-1,0-1 1,0 0 0,1 0-1,-1 0 1,0 0 0,1 0-1,-1-1 1,1 1 0,-1 0-1,1-1 1,-1 1 0,1-1-1,0 1 1,2 0 0,3-1 17,0 1 1,1-1 0,-1-1-1,0 1 1,7-3 0,12-1-20,0-2 0,-1 0 1,0-2-1,41-19 1,-31 9-70,-1-1-1,48-36 1,-60 39 116,-11 9-31,-1 0 0,0-1 0,0 0-1,8-10 1,-58 90-955,24-48 842,11-17 132,0 0 0,1 1-1,0-1 1,0 1 0,1 0 0,-5 14 0,8-20-41,0-1-1,-1 0 1,1 0 0,0 0-1,0 1 1,0-1 0,0 0-1,0 0 1,0 0 0,0 1-1,1-1 1,-1 0 0,0 0-1,1 0 1,-1 0 0,1 0-1,-1 1 1,1-1 0,-1 0-1,1 0 1,1 1 0,-1-1-4,1 1 0,0-1 1,-1 0-1,1 0 0,-1 0 0,1-1 1,0 1-1,0 0 0,0 0 0,-1-1 1,1 0-1,3 1 0,0 0 14,0-1 1,0 0-1,0 0 0,1 0 1,-1-1-1,0 1 0,0-1 0,0 0 1,7-3-1,-9 2-13,1 1 1,-1-1-1,0 0 1,0 0-1,0 0 1,0 0-1,0-1 1,0 1-1,-1-1 0,1 1 1,-1-1-1,0 0 1,0 0-1,0 0 1,0-1-1,0 1 1,-1 0-1,1-1 1,-1 1-1,0-1 1,0 1-1,0-1 0,-1 1 1,1-1-1,-1-6 1,0-1-164,-1 0 0,0 0 0,0 0 0,-1 1 0,-5-16 0,5 20 136,0 0 0,0 1 0,-1 0 1,0-1-1,0 1 0,0 0 0,-1 1 0,1-1 0,-1 0 1,0 1-1,-9-7 0,2 4-2,-8-5 104,18 12-86,1-1 0,-1 1 0,0-1 0,0 0 0,1 1 0,-1-1 0,0 1 1,1-1-1,-1 0 0,1 0 0,-1 1 0,1-1 0,0 0 0,-1 0 0,1 1 0,-1-3 1,20 3-115,32-3 367,17 1-142,-61 2-107,1 1 1,0 0-1,-1 0 1,1 1 0,-1 0-1,13 5 1,-13-4-5,0 0 0,0 1 1,0 0-1,-1 0 1,1 1-1,-1 0 1,0 0-1,0 1 1,-1-1-1,7 9 1,-10-10 29,1-1 0,-1 1 0,0 0 0,0 0 1,-1 0-1,1 1 0,-1-1 0,0 0 1,0 1-1,0-1 0,-1 0 0,0 1 1,0-1-1,0 1 0,0-1 0,0 1 1,-1-1-1,0 1 0,-2 7 0,0-4 48,1 0 0,-1 0-1,-1-1 1,0 1 0,0-1 0,0 1-1,-1-1 1,-10 11 0,5-1 9,9-15-57,1 0 0,-1 0 0,0-1 0,0 1 0,0 0 0,0-1 0,-1 1 0,1-1 0,-3 3 0,4-12 54,2 3-68,0 0 0,1 0 1,-1 0-1,1 0 1,0 1-1,0 0 1,5-6-1,3-4-34,94-117-54,-86 110 86,2 1 1,0 1-1,45-30 1,-62 46-39,0 1 0,-1 0 0,1 0 0,0 0 1,0 1-1,9-3 0,-12 4 22,-1 0-1,1 0 1,0 0 0,0 0 0,0 0 0,0 0-1,0 0 1,0 0 0,0 0 0,0 0 0,-1 0-1,1 1 1,0-1 0,0 0 0,0 1 0,0-1-1,-1 1 1,1-1 0,0 1 0,0-1 0,-1 1 0,1 0-1,0-1 1,-1 1 0,1 0 0,-1-1 0,1 1-1,-1 0 1,1 0 0,-1-1 0,1 1 0,-1 0-1,0 0 1,1 0 0,-1 0 0,0 0 0,0-1-1,0 3 1,1 9-30,0 0 0,-2 1 0,1-1 0,-2 0 0,1 0-1,-2 1 1,-5 16 0,1 1 34,-3 8 2,6-26 86,1 0 0,0 0 0,1 0 0,-1 19 0,3-29-59,0 0-1,0 1 1,0-1 0,0 1-1,1-1 1,-1 0-1,1 0 1,0 1 0,-1-1-1,1 0 1,0 0-1,0 0 1,1 0 0,-1 0-1,0 0 1,1 0-1,2 3 1,-2-4 8,1 1-1,-1 0 0,1 0 1,0-1-1,-1 1 0,1-1 1,0 0-1,0 0 1,0 0-1,0 0 0,6 0 1,0 0 9,0-1 0,0 0 0,-1 0 0,1-1 0,0-1 0,0 1 0,0-1 0,11-4 1,-10 1-34,-1 0 0,1 0 1,-1 0-1,1-1 1,-2-1-1,1 1 1,-1-2-1,0 1 1,11-13-1,-3-1 77,0 0 1,22-42-1,34-71-483,-72 146 86,-57 257 362,53-258 7,1 0 0,-2-1 0,1 0 0,-2 0 0,1 0 0,-1 0 0,-1-1 0,-8 10 1,15-18-49,-1-1 1,1 1 0,-1-1 0,1 1 0,-1-1-1,1 1 1,-1-1 0,1 1 0,-1-1 0,1 1-1,-1-1 1,0 0 0,1 0 0,-1 1 0,0-1 0,1 0-1,-1 0 1,0 1 0,0-1 0,1 0 0,-1 0-1,0 0 1,1 0 0,-1 0 0,0 0 0,0 0-1,0-1 1,0 1 13,-1-1 0,1 0 0,0 0 0,0 0 0,0 1-1,0-1 1,1 0 0,-1 0 0,0 0 0,0 0 0,0-1-1,1 1 1,-2-2 0,0-4 17,-1 1-1,1-1 1,0 0 0,-1-10-1,3 11-42,0 0-1,0 0 1,0 0 0,1 0-1,2-9 1,2-19-80,-5 30 79,0 0 1,0-1 0,0 1-1,1 0 1,-1 0 0,1 0-1,3-7 1,-4 10 5,0 1 0,1-1 0,-1 1 0,0 0 0,1-1 0,-1 1 0,0 0 0,1-1 0,-1 1 0,1 0 0,-1 0 0,1-1 0,-1 1 0,0 0 0,1 0 0,-1 0 0,1 0 0,-1 0 0,1 0 0,-1-1 0,1 1 0,-1 0 0,1 0 0,-1 1 0,1-1 0,-1 0 0,1 0 0,-1 0 0,1 0 0,-1 0 0,2 1 0,16 6 0,-16-6 0,14 6 17,0-1 1,1 0-1,0-2 0,31 5 0,70 2 125,-97-10-125,286 10-310,-268-8-804,12 0-1371,-46-3 1639,-1 0-1,0-1 1,1 1 0,-1-1-1,0 0 1,1 0 0,-1 0-1,7-4 1,-11 5 639,1-1 1,-1 1-1,1 0 0,-1 0 0,1-1 1,-1 1-1,0 0 0,1-1 0,-1 1 1,1-1-1,-1 1 0,0 0 0,0-1 1,1 1-1,-1-1 0,0 1 0,0-1 1,1 0-1,-4-10-6503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16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64 3232,'-1'-2'188,"0"0"0,0 0 0,0 1 0,1-1 0,-1 0 0,1 0 0,-1 0-1,1 0 1,-1-3 0,1 4 23,1 0 0,-1 1 0,0-1 0,0 0 0,0 1 0,1-1 0,-1 0 0,0 1 0,1-1 0,-1 1 0,1-1 0,-1 0 0,1 1 0,-1-1 0,1 1-1,-1-1 1,1 1 0,-1 0 0,1-1 0,0 1 0,-1-1 0,1 1 0,0 0 0,-1 0 0,1-1 0,0 1 0,-1 0 0,1 0 0,1 0 0,3-2 1044,1 1 0,0 1 0,0-1 0,6 1 0,24 3 1537,14 0-1001,217-13 863,137-7-3781,-404 17 1125,137-2-3891,-9 8 1050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21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0 118 2912,'17'-5'1847,"25"-13"-1,-38 17-1219,3-2 184,0-1 0,0 1 0,0-1 0,-1 0 1,0-1-1,0 1 0,0-1 0,0 0 0,7-10 1,-1 1 1387,-11 13-1957,0 0 0,0 0-1,0 0 1,0 0 0,0 0 0,0 0-1,-1 0 1,1 0 0,0-1 0,-1 1-1,1 0 1,-1 0 0,1-1 0,-1 1-1,0 0 1,1-1 0,-1 1-1,0 0 1,0-3 0,0 4-239,0 0 0,0 0-1,0 0 1,0 0 0,0-1 0,-1 1-1,1 0 1,0 0 0,0 0 0,0 0 0,0 0-1,0 0 1,-1 0 0,1 0 0,0 0-1,0 0 1,0-1 0,0 1 0,-1 0 0,1 0-1,0 0 1,0 0 0,0 0 0,0 0-1,-1 0 1,1 0 0,0 0 0,0 0 0,0 1-1,0-1 1,0 0 0,-1 0 0,1 0-1,0 0 1,0 0 0,0 0 0,0 0 0,0 0-1,-1 0 1,1 0 0,0 0 0,0 1-1,0-1 1,0 0 0,-7 5 37,-6 14-24,-15 33 0,27-50 9,0 0-1,1-1 0,-1 1 1,1 0-1,-1 0 0,1 0 1,0 0-1,0 4 0,0-5 8,0 0 421,1-1-408,1 0-1,-1 0 0,1 0 0,-1 0 1,1 0-1,-1 0 0,1-1 0,-1 1 1,1 0-1,-1-1 0,0 0 0,1 1 0,-1-1 1,0 0-1,0 1 0,3-3 0,-3 3-29,-1-1-1,1 1 0,0-1 0,-1 1 0,1-1 0,-1 0 0,1 1 0,-1-1 0,1 0 0,-1 1 1,1-1-1,-1 0 0,1 1 0,-1-1 0,0 0 0,1 0 0,-1 0 0,0 1 0,0-1 0,0 0 1,0 0-1,0 0 0,1 0 0,-1 1 0,-1-1 0,1 0 0,0 0 0,0 0 0,0 0 1,-1 0-1,1 0-27,0 1 1,0 0 0,0-1 0,-1 1 0,1 0-1,0 0 1,0 0 0,-1-1 0,1 1 0,0 0 0,0 0-1,-1 0 1,1 0 0,0-1 0,-1 1 0,1 0-1,0 0 1,0 0 0,-1 0 0,1 0 0,0 0 0,-1 0-1,1 0 1,0 0 0,-1 0 0,1 0 0,0 0-1,-1 0 1,1 0 0,0 0 0,-1 0 0,1 1 0,0-1-1,0 0 1,-1 0 0,1 0 0,0 0 0,-1 1-1,1-1 1,0 0 0,0 0 0,0 0 0,-1 1 0,1-1-1,0 0 1,0 0 0,-1 1 0,-10 14-269,10-14 331,-10 12 47,-15 21 28,26-33-103,-1 0 0,0 1 0,0-1 0,1 0 1,-1 0-1,1 0 0,-1 1 0,1-1 0,-1 0 0,1 1 0,0-1 1,0 1-1,0-1 0,-1 0 0,1 1 0,1-1 0,-1 1 0,0-1 1,0 0-1,0 1 0,2 2 0,-1-4 30,0 0 0,0 1 0,0-1-1,0 0 1,1 0 0,-1 1 0,0-1 0,0 0 0,1 0 0,-1 0 0,0-1 0,0 1 0,1 0-1,0-1 1,-1 1-19,4-1-16,0-1 0,-1 0 0,1 0 0,0 0 0,-1 0 0,1-1 0,-1 1 0,0-1 0,1-1 0,-2 1 0,1 0 0,0-1 0,-1 0 0,1 0 0,-1 0 0,0 0 0,-1 0 0,1-1 0,-1 1 0,4-9 0,-7 12-209,-3 4 88,-3 6-27,-2 5 49,7-10 143,-1 0 0,1 0 0,-1 0 0,1 0 0,1 1 0,-1-1 0,-1 8 0,3-10 152,8-2 22,-6-1-225,1 1 0,-1 0 0,1 0 0,-1-1 0,0 0 0,1 1 0,-1-1 0,0 0 1,0 0-1,1 0 0,-1-1 0,2 0 0,13-7 131,-16 9-141,-1 0 0,1-1 0,-1 1 0,0 0 0,1 0 0,-1 0 1,1 0-1,-1 0 0,0-1 0,1 1 0,-1 0 0,0 0 0,1-1 1,-1 1-1,0 0 0,1 0 0,-1-1 0,0 1 0,0 0 0,1-1 1,-1 1-1,0 0 0,0-1 0,0 1 0,1-1 0,-1 1 1,0 0-1,0-1 0,0 1 0,0-1 0,0 1 0,0 0 0,0-1 1,0 1-1,0-1 0,-4 1-149,-16 10-135,17-8 299,0-1 1,1 1-1,-1-1 0,0 1 1,0-1-1,-6 2 1,6-3-7,2 0-25,0 0 0,0 1 0,1-1-1,-1 0 1,0 0 0,1 0 0,-1 1-1,0-1 1,1 0 0,-1 1 0,1-1 0,-1 1-1,0-1 1,1 1 0,-1-1 0,1 1 0,-1-1-1,1 1 1,-1 0 0,1 0-64,8-2-1307,10-2-3829,-10 3 2625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42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3 3072,'1'5'834,"2"-5"-336,3 0 2090,7 8 8674,-12-8-11197,-1 0 229,-1-1-194,1 0 0,-1 0 1,1 0-1,-1 0 0,1 1 1,-1-1-1,1 0 0,-1 0 1,1 0-1,-1 1 0,0-1 1,0 0-1,-1 0 0,2 0-102,-3 1 63,1-1-1,-1 1 1,1-1-1,-1 1 1,1 0-1,-1 0 0,1 0 1,-1 0-1,-4 1 1,-4 0 214,4-1-213,1 0-1,-1 1 0,1 0 1,-1 1-1,1-1 0,-1 1 1,-10 5-1,-1 2 0,-22 15-1,40-24-58,-99 56-242,98-55 238,-10 6 15,0 0 0,1 0-1,0 1 1,-12 12 0,19-17-9,0 0-1,1 0 1,0 1 0,0-1 0,0 1-1,0-1 1,0 1 0,1 0 0,0-1-1,-1 1 1,1 0 0,1 0 0,-1 0-1,0 0 1,1 0 0,0 0 0,0 0-1,1 5 1,0-1 48,1 0-1,1 1 1,0-1-1,0 0 1,0 0-1,1-1 1,0 1-1,0-1 1,1 1 0,0-1-1,0-1 1,1 1-1,0-1 1,0 0-1,1 0 1,-1-1-1,1 0 1,0 0 0,1 0-1,10 4 1,-15-8-27,0 0 0,0 0 1,0 0-1,0 0 0,0-1 1,0 1-1,0-1 0,1 0 1,-1 0-1,0 0 0,0 0 1,0 0-1,1-1 1,-1 0-1,6-1 0,-5-1 23,1 1 1,0-1-1,-1 1 0,1-1 0,-1 0 1,0-1-1,0 1 0,7-8 0,1-5 73,-1 0 0,0 0 0,17-36-1,-28 51-120,7-15 153,0-1 0,5-23 0,-11 34-237,0 0 0,0 0 0,-1 0 0,-1-10 0,1 0-40,0 16 123,0-1 0,-1 1-1,1 0 1,0-1 0,0 1 0,0-1 0,-1 1 0,1 0 0,0-1-1,0 1 1,-1-1 0,1 1 0,0 0 0,-1 0 0,1-1 0,0 1-1,-1 0 1,1-1 0,0 1 0,-1 0 0,1 0 0,-1 0-1,1-1 1,-1 1 0,1 0 0,0 0 0,-1 0 0,1 0 0,-1 0-1,1 0 1,-1 0 0,1 0 0,-1 0 0,1 0 0,0 0-1,-2 0 1,2 0 2,0 0 0,0 0-1,-1 1 1,1-1 0,0 0 0,0 0-1,-1 0 1,1 0 0,0 0-1,0 0 1,-1 1 0,1-1 0,0 0-1,0 0 1,0 0 0,-1 1-1,1-1 1,0 0 0,0 0-1,0 0 1,0 1 0,0-1 0,0 0-1,-1 1 1,1-1 0,0 0-1,0 0 1,0 1 0,0-1 0,0 0-1,0 0 1,0 1 0,0 12 58,0-8-24,1-2 9,-1 1 0,1 0 1,0-1-1,-1 1 1,2-1-1,-1 1 1,0-1-1,1 1 0,-1-1 1,1 0-1,0 0 1,0 1-1,1-2 1,-1 1-1,0 0 0,1 0 1,0-1-1,5 5 1,-2-2 10,1-1 0,-1 0 0,1 0 0,0-1-1,0 0 1,0 0 0,1-1 0,9 3 0,3-2 19,-1-1 0,1 0 0,33-3 0,61-11-2737,-76 7 70,20-3-4532,-38 7 4123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45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9 644 4896,'0'0'71,"-1"-1"0,1 1 0,0-1 1,0 1-1,0-1 0,0 0 0,0 1 0,0-1 1,-1 1-1,1-1 0,0 1 0,-7-13 11288,8 12-11268,-1 1-1,1-1 1,-1 0 0,1 1 0,-1-1 0,1 1-1,-1-1 1,1 1 0,0-1 0,-1 1-1,1-1 1,0 1 0,-1 0 0,1-1 0,1 1-1,0-2 138,8-5-116,-1 1 1,1-1-1,0 1 0,1 1 1,-1 0-1,1 0 1,0 1-1,0 1 0,1 0 1,-1 0-1,1 1 1,18-1-1,-28 3-107,0 0 0,1 0 0,-1 1 0,0-1 0,1 0 0,-1 1 0,0 0 1,1 0-1,-1-1 0,0 1 0,0 0 0,0 1 0,0-1 0,0 0 0,0 1 0,2 1 0,-1 0 21,-1-1 0,0 1 0,0 0-1,0 0 1,0 0 0,-1 0 0,1 0 0,-1 1 0,0-1-1,1 4 1,1 7 146,-1 1 1,0 0-1,-1-1 0,-1 20 0,0-21-16,-1 8-19,2-1 1,0 1-1,1 0 1,8 34 0,-9-53-101,-1-1 0,1 1 0,-1 0 1,1-1-1,-1 1 0,1 0 1,0-1-1,0 1 0,0-1 0,0 1 1,0-1-1,0 0 0,0 1 1,0-1-1,1 0 0,-1 0 0,0 0 1,1 0-1,1 1 0,-1-1-7,-1-1 0,1 0 0,-1 0 0,1 0 0,0 0 0,-1 0 0,1 0 0,-1 0 0,1 0 0,-1 0 0,1-1 0,-1 1 0,1-1 0,-1 1 0,1-1 0,-1 1 0,2-2 0,6-4 46,-1 0-1,1-1 1,-2 0 0,15-15 0,-19 18-92,1 0 53,74-85 395,-68 75-390,-1 1 0,0-1-1,-1 0 1,0-1 0,6-18 0,-9 20-20,-4 11-76,1-1-1,-1 0 0,0-1 1,0 1-1,-1 0 0,1 0 1,-1 0-1,1-4 0,-1 7 45,0-1 0,0 0 0,0 1 0,0-1 0,0 1 0,0-1 0,1 0 0,-1 1 0,0-1 0,0 1 0,1-1-1,-1 1 1,0-1 0,1 1 0,-1-1 0,0 1 0,1-1 0,-1 1 0,1 0 0,-1-1 0,1 1 0,-1-1 0,1 1 0,-1 0 0,1 0 0,-1-1 0,1 1-1,-1 0 1,1 0 0,-1 0 0,1-1 0,0 1 0,-1 0 0,1 0 0,0 0 0,21 2-291,-22-2 303,5 1-9,0-1 12,0 1-1,0 1 0,0-1 0,0 1 0,0-1 0,0 2 0,5 2 1,15 5 154,-23-10-165,1 1 1,-1 0 0,1 0 0,0 0 0,-1 0-1,0 1 1,1-1 0,-1 1 0,4 2-1,5 3 348,-10-7-314,0 0-1,0 1 1,0-1 0,-1 0 0,1 1-1,0-1 1,0 1 0,0-1-1,-1 1 1,1 0 0,0-1-1,-1 1 1,1 0 0,0 1 0,1 0-22,0 1 0,0-1 1,0 0-1,0 0 0,0 0 1,0 0-1,0 0 1,1-1-1,-1 1 0,1-1 1,-1 1-1,1-1 1,0 0-1,-1 0 0,1 0 1,0 0-1,0-1 0,3 1 1,8 1-1,0-1 0,21 0 0,-25-1-23,0 0 50,1-1 0,-1 0 0,0 0 0,1-1 0,-1 0 0,0-1 0,0 0 0,0-1 0,-1 0 0,15-8 0,-23 11-27,0 1 0,0-1 1,0 0-1,-1 0 0,1 0 0,0 0 0,0 0 1,-1 1-1,1-1 0,-1 0 0,1-1 1,-1 1-1,1 0 0,-1 0 0,1 0 0,-1 0 1,0 0-1,0 0 0,0 0 0,0 0 1,0-1-1,0 1 0,0 0 0,0 0 0,0 0 1,0 0-1,0 0 0,-1-1 0,1 1 1,-1 0-1,1 0 0,-2-2 0,-1-3 2,-1-1-1,1 1 1,-10-11-1,11 14-18,-1 0-28,0 0 0,0 0 0,-1 0-1,1 0 1,-1 1 0,0-1 0,0 1 0,0 0 0,0 0 0,-7-2 0,3 2 28,1 0 0,-1 0 0,0 0 0,0 1 0,-9 0 0,11 1 1,1 1 1,0-1-1,-1 1 1,1 0 0,0 1-1,0-1 1,0 1-1,0 0 1,0 1-1,0-1 1,1 1-1,-1 0 1,1 0-1,-1 0 1,1 0-1,0 1 1,0 0-1,1 0 1,-1 0-1,1 0 1,0 0-1,0 1 1,0 0-1,1-1 1,0 1-1,-3 9 1,3-8 25,1 0 1,1 0-1,-1 1 1,1-1-1,0 1 1,0-1-1,1 0 1,0 1-1,0-1 1,4 11-1,-3-13-5,0 0-1,1 1 1,-1-1 0,1-1-1,0 1 1,0 0-1,1-1 1,-1 1 0,1-1-1,0 0 1,7 4-1,-4-3 7,0-1-1,0 0 0,0 0 1,0 0-1,1-1 0,12 2 1,0-2 51,0-1 0,0-1 0,0 0 0,35-6 0,139-31 37,-169 31-109,0-2 0,-1-1-1,0-2 1,0 0 0,33-21 0,0-9 100,-51 36-143,-7 3 15,0 2-17,-8 9 14,-1-1 0,0 0 1,0-1-1,-1 0 0,0 0 1,0-1-1,-14 5 0,17-8 29,1 0 0,0 1 1,0 0-1,0 0 0,0 1 0,1 0 0,-8 6 0,12-9 8,0 0 0,0 0 0,1 1 0,-1-1 0,0 0 0,1 1 0,-1-1 0,1 1 0,0-1 0,0 1 0,0 0 0,0 0 0,1-1 0,-1 1 0,1 0 0,-1 0-1,1 0 1,0 0 0,0-1 0,0 1 0,1 0 0,-1 0 0,1 3 0,1 1-1,1 0 0,-1-1 1,1 1-1,0 0 0,0-1 0,1 0 0,0 0 0,7 9 0,-8-12 11,-1 0 0,1-1 0,-1 0 0,1 0 0,0 0 0,0 0 0,0 0 0,0 0 0,0-1 0,0 1 0,0-1 0,1 0 0,-1 0 0,0 0 0,1-1 0,-1 1 0,1-1 0,-1 0 0,1 0 0,4 0 0,6-3 49,1-1 1,-1 0-1,0-1 1,0-1 0,23-12-1,-10 5 130,66-27-132,34-17-140,-102 44 154,-1-1 0,42-30 0,-51 31-60,-1-1 1,-1 0-1,0-1 0,-1 0 1,0-1-1,-1 0 0,11-23 1,-2-3 7,28-83 0,-31 69-154,-2 0 0,12-93-1,-26 102-303,-2 46 429,1 1-1,0-1 1,0 1-1,0 0 1,0-1 0,0 1-1,0-1 1,0 1 0,0 0-1,-1-1 1,1 1 0,0 0-1,0-1 1,-1 1-1,1 0 1,0-1 0,0 1-1,-1 0 1,1 0 0,0-1-1,-1 1 1,1 0 0,0 0-1,-1 0 1,1-1-1,0 1 1,-1 0 0,1 0-1,-1 0 1,1 0 0,0 0-1,-1 0 1,1 0 0,-1 0-1,1 0 1,0 0-1,-1 0 1,1 0 0,-1 0-1,1 0 1,0 0 0,-1 0-1,1 0 1,-1 1 0,-16 6-117,12-1 114,0-1 1,1 1 0,-1 0-1,1 1 1,1-1 0,-6 13-1,2-5-12,-48 123-158,11-21 223,-2-24-22,20-42 47,-21 61 1,43-100-49,0 1 1,1-1 0,1 1 0,0 0 0,-1 19 0,3-23-12,1 0-1,0 0 1,0 0 0,0 0 0,1-1 0,0 1-1,1-1 1,0 1 0,5 9 0,-7-15 8,1 1 0,-1 0-1,1-1 1,0 1 0,0-1 0,0 0 0,0 1 0,0-1-1,1 0 1,-1 0 0,1 0 0,-1-1 0,1 1-1,0-1 1,-1 1 0,5 0 0,-3-1-5,1 0 1,0 0-1,0 0 0,0-1 1,0 1-1,-1-1 0,1-1 1,0 1-1,7-2 0,3-1 17,-1-2 0,1 0 0,-1 0 0,0-1-1,20-12 1,-9 3 122,-1-1-1,-1-1 0,39-34 1,-67 55-211,1 1 0,1 1 1,-1-1-1,1 0 0,0 1 1,0 0-1,1-1 0,0 1 1,0 0-1,0 0 1,1 0-1,-1 1 0,1 5 1,0 1 53,0 0 0,1 0 0,1 0 0,0 0 0,5 23 0,-5-29 24,9 25 87,-9-31-99,-1 1 1,1-1-1,0 1 0,0-1 1,0 0-1,-1 0 1,1 0-1,1 1 1,-1-1-1,0 0 0,0 0 1,0 0-1,1-1 1,-1 1-1,0 0 1,1 0-1,-1-1 0,3 2 1,-3-2 6,-1 0-1,1 0 1,0 0-1,-1 0 1,1 0 0,0 0-1,-1 0 1,1-1-1,-1 1 1,1 0 0,0 0-1,-1 0 1,1-1-1,-1 1 1,1 0 0,-1-1-1,1 1 1,-1 0 0,1-1-1,-1 1 1,1-1-1,-1 1 1,1-1 0,0 0-1,7-15 194,-7 15-183,4-12 17,0 0 0,-1-1 0,0 0 0,-1 0 0,-1 0 0,0 0 0,-1 0 0,0-1 0,-2-15 0,0 25-45,0-1 0,0 1 0,0 0 1,-4-8-1,4 11-22,0 0 1,0 0-1,0 0 1,1 1-1,-2-1 1,1 0-1,0 1 0,0-1 1,0 1-1,-1-1 1,1 1-1,-1 0 1,1 0-1,-1-1 1,-2 0-1,-8-3-214,11 4 233,0 0 0,-1 0 0,1 1 1,-1-1-1,0 0 0,1 1 0,-1-1 0,1 1 0,-4 0 1,31-2-13,31-5 0,-31 3 100,34 0 1,-36 4 12,0 1 0,1 1 0,-1 1 0,25 7 0,-38-7 27,0 0 1,0 1 0,-1 1-1,1 0 1,-1 0 0,0 1-1,-1 0 1,1 1 0,-1 0-1,14 15 1,-12-11-1,0 0 1,1 0 0,1-1-1,-1 0 1,21 10-1,-27-16-119,1-1-1,0 0 1,-1-1-1,1 0 1,0 0-1,0 0 0,0-1 1,0 0-1,0-1 1,1 1-1,-1-1 1,0-1-1,0 1 1,10-3-1,-1-1-784,-1 0 0,0-2 1,-1 0-1,0 0 0,19-12 0,-6-3-3763,-26 20 4043,0 0 0,1 0-1,-1 0 1,0 0-1,-1 0 1,1-1-1,0 1 1,0 0-1,0 0 1,-1-1-1,1 1 1,0 0-1,-1-1 1,0 1 0,1-1-1,-1 1 1,0 0-1,1-1 1,-1 1-1,0-3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46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14 131 9728,'-14'-16'3584,"23"12"-2784,-4 1-224,3 3 1663,10-5-1343,19 2 1056,29-2-1120,16-2 32,2 2-512,21-7-160,3-4-96,3 1-448,7-2 224,-6 6-4416,-9 2 2497,-22 6-6497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50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98 519 2304,'0'0'14,"0"0"-1,0 0 1,0 0 0,0-1 0,0 1-1,0 0 1,0 0 0,0-1 0,1 1-1,-1 0 1,0 0 0,0 0 0,0-1-1,0 1 1,0 0 0,1 0 0,-1 0-1,0 0 1,0-1 0,0 1 0,0 0-1,1 0 1,-1 0 0,0 0 0,0 0-1,0 0 1,1 0 0,-1 0 0,0 0-1,0-1 1,1 1 0,-1 0-1,0 0 1,0 0 0,1 0 0,-1 0-1,0 0 1,0 0 0,0 1 0,1-1-1,-1 0 1,0 0 0,14-6 9702,-14 6-9371,0 0 0,0-1 0,0 0-1,0 1-204,0 0-1,0-1 0,0 1 1,0 0-1,0 0 0,0 0 1,0-1-1,0 1 0,0 0 1,-1 0-1,1 0 0,0-1 1,0 1-1,0 0 0,0 0 1,-1 0-1,1 0 1,0 0-1,0-1 0,0 1 1,-1 0-1,1 0 0,0 0 1,0 0-1,0 0 0,-1 0 1,1 0-1,0 0 0,0 0 1,-1 0-1,1 0 0,0 0 1,0 0-1,0 0 0,-1 0 1,1 0-1,-5 0-7,0 0 0,1 1 0,-1-1 0,1 1 0,-1 0 0,1 0 0,-1 1 0,1 0 0,0-1 1,-1 1-1,1 1 0,0-1 0,0 1 0,1-1 0,-1 1 0,0 0 0,1 0 0,0 1 0,0-1 0,0 1 0,0-1 0,0 1 0,1 0 0,0 0 0,-3 7 0,2-5-101,1 0 0,0 1 0,0-1 0,1 0 0,0 1 0,0 0-1,0-1 1,1 1 0,0 0 0,0-1 0,1 1 0,0-1 0,0 1 0,0-1 0,1 1 0,0-1-1,4 9 1,-3-8 23,1-1 0,-1 1 0,1-1 0,1 0 0,-1 0 0,1 0 0,8 7 0,-11-12-37,-1 0 1,1 1-1,-1-1 1,0 0-1,1-1 0,0 1 1,-1 0-1,1 0 1,-1-1-1,1 1 0,0-1 1,0 1-1,-1-1 1,1 0-1,0 0 1,0 0-1,-1 0 0,1 0 1,0 0-1,0 0 1,-1-1-1,1 1 0,0 0 1,0-1-1,-1 0 1,1 1-1,-1-1 0,1 0 1,-1 0-1,1 0 1,-1 0-1,1 0 1,-1 0-1,0 0 0,1 0 1,-1-1-1,1-1 1,3-2 37,0-1 0,-1 0 0,0 0 0,0 0 1,0 0-1,-1-1 0,0 0 0,0 1 1,-1-1-1,0 0 0,0 0 0,1-13 0,-2 15-69,-1 0-1,1-1 0,-2 1 1,1-1-1,-1 1 0,1 0 1,-1-1-1,-1 1 0,1 0 0,-1 0 1,0 0-1,0 0 0,-1 0 1,1 0-1,-1 1 0,0-1 1,-6-6-1,7 9-29,0 0 1,0 0 0,-1 1-1,1-1 1,0 1-1,-1-1 1,1 1 0,-1 0-1,1 0 1,-1 0-1,0 1 1,1-1-1,-1 0 1,0 1 0,1 0-1,-1 0 1,0 0-1,0 0 1,1 0-1,-7 1 1,9 0 25,-1-1-1,0 1 1,1 0 0,-1-1 0,1 1-1,-1 0 1,1 0 0,-1-1 0,1 1-1,-1 0 1,1 0 0,0 0-1,0 0 1,-1-1 0,1 1 0,0 0-1,0 0 1,0 0 0,0 0 0,0 1-1,0 0 16,0 0 0,0 0 0,0 0-1,0 0 1,1 0 0,-1 0 0,0 0-1,1 0 1,1 2 0,-1-1 32,2 0 1,-1 0-1,0 0 1,1 0-1,-1 0 1,1 0-1,0-1 1,0 1-1,0-1 1,0 0-1,0 0 1,1 0-1,-1 0 0,1-1 1,-1 1-1,1-1 1,-1 0-1,1 0 1,0 0-1,0 0 1,-1-1-1,1 0 1,0 1-1,5-2 1,8 0 87,1-1 0,-1-1 1,34-9-1,-45 10-118,154-33 55,-154 33-73,1 1 1,0 0 0,0 1 0,0-1-1,0 1 1,0 1 0,8 0 0,-13 0 19,0-1 0,-1 1 1,1-1-1,0 1 0,0 0 1,0 0-1,-1 0 0,1 0 0,0 0 1,-1 0-1,1 0 0,-1 1 1,1-1-1,-1 0 0,0 1 1,1-1-1,-1 1 0,0 0 1,0-1-1,0 1 0,0 0 0,-1-1 1,1 1-1,0 0 0,-1 0 1,1 0-1,-1 0 0,0 0 1,1 3-1,0 15 16,-1 1 0,-1 0 0,-5 26-1,-15 61-3,11-66 55,-2 0 0,-1-1 1,-3 0-1,-39 74 0,31-73-6,-53 83 516,77-124-564,0 0 1,-1-1-1,1 1 0,0 0 0,-1-1 0,1 1 0,-1-1 0,1 1 1,-1-1-1,1 1 0,-1-1 0,0 0 0,1 1 0,-1-1 1,1 1-1,-1-1 0,-1 1 0,2-2 11,0 1-1,0 0 1,-1 0-1,1-1 1,0 1-1,0 0 1,0 0-1,-1-1 1,1 1 0,0 0-1,0 0 1,0-1-1,0 1 1,0 0-1,0 0 1,-1-1 0,1 1-1,0 0 1,0-1-1,0 1 1,0 0-1,0-1 1,0 1-1,0 0 1,0-1 0,1 1-1,4-30 616,138-372-379,-132 377-305,2 1 0,1 0 0,0 1 0,2 0 0,1 1 0,0 1 0,31-28 0,-32 35 0,-4 2-23,1 1 1,25-17 0,-34 26 41,0 0 0,0 0 0,0 0-1,0 0 1,0 0 0,1 1 0,-1 0 0,1 0 0,-1 0-1,0 1 1,1-1 0,-1 1 0,1 0 0,-1 1 0,7 0 0,-9-1 5,0 1 0,0-1 1,0 1-1,0 0 1,-1-1-1,1 1 1,0 0-1,0 0 1,-1 1-1,1-1 1,0 0-1,-1 0 1,1 1-1,-1-1 1,0 1-1,1-1 1,-1 1-1,0 0 1,0-1-1,0 1 1,0 0-1,0 0 1,-1 0-1,1 0 1,-1 0-1,1-1 1,-1 1-1,1 4 1,-1 4-30,1-1 0,-2 1 0,1 0 0,-5 16 0,4-20 70,-1 12 1,-2-1-1,0 1 0,-1-1 1,-1-1-1,-10 23 0,14-34 7,-1 0-1,0-1 0,1 1 1,-2-1-1,1 0 1,0 0-1,-1 0 0,0-1 1,0 1-1,0-1 0,0 0 1,-1 0-1,1 0 0,-1-1 1,1 1-1,-1-1 0,0 0 1,0 0-1,0-1 0,0 0 1,0 0-1,-9 1 1,1-2-19,0 0 0,1-1 1,-1 0-1,1-1 0,-1-1 1,1 0-1,-16-6 0,22 8-93,6 3-76,7 5-108,22 8 307,0-1 0,38 13 1,-59-24-25,1 1 1,-1-2-1,1 1 1,-1-1 0,1-1-1,0 1 1,0-2-1,0 1 1,0-1 0,-1 0-1,1-1 1,0 0 0,14-4-1,1-2 45,0-2-1,-1-1 1,0-1-1,0-1 1,-1 0-1,33-27 1,-30 19-8,0-1 0,-2-1 0,-1-2 0,36-47 1,-55 67-47,0-1 1,0 0 0,0 1 0,-1-1 0,1 0 0,-1-1 0,-1 1 0,1 0 0,-1 0-1,2-11 1,-3 13-3,0 0-1,0 0 0,-1 0 0,1 0 1,-1 0-1,0 0 0,1 0 0,-1 0 1,0 0-1,-1 0 0,1 0 0,0 1 1,-1-1-1,0 1 0,0-1 0,1 1 1,-1-1-1,-1 1 0,1 0 0,-4-3 1,-8-7-202,11 10 184,-1 1 0,0 0-1,1 0 1,-1 1 0,0-1 0,0 1-1,0 0 1,0 0 0,0 0 0,0 0-1,0 1 1,-6 1 0,-1 0-42,1 1-1,0 1 1,-14 7 0,19-8 41,0 0 0,0 0 0,1 1 0,-1 0 0,1 0 1,0 0-1,0 0 0,0 1 0,1-1 0,0 1 0,0 0 0,0 0 1,0 0-1,1 0 0,0 1 0,0-1 0,0 1 0,1 0 1,0-1-1,-1 7 0,0 2 27,1-1 1,1 0-1,0 1 0,1-1 0,0 1 1,1-1-1,5 20 0,-4-24 7,-1 0 1,2-1-1,-1 0 0,1 0 0,0 0 0,1 0 1,0-1-1,0 1 0,0-1 0,11 10 0,-11-13-9,1 1 0,-1-1 0,1 0-1,0-1 1,0 1 0,0-1 0,1 0-1,-1-1 1,1 0 0,0 0 0,-1 0-1,1-1 1,0 0 0,7 1 0,-4-2 19,0 0 0,0 0 1,0-1-1,-1-1 0,1 1 1,0-2-1,-1 1 0,15-7 1,-11 3 14,0 0 1,-1-1 0,0-1 0,0 0-1,13-13 1,2-5 21,-1-1-1,-2-2 1,33-49-1,-38 51-132,25-49 1,-37 49 78,-5 19-348,-1 23 116,-6 168 135,12-97 278,-4-53-157,-2-26-19,0-1 1,1 0-1,0 1 1,0-1 0,5 12-1,-6-17-9,0 1 0,-1 0 0,1 0 0,1 0 0,-1-1 0,0 1 0,0 0 1,1-1-1,-1 1 0,1-1 0,-1 0 0,1 1 0,-1-1 0,1 0 0,0 0 0,0 0 0,0 0 0,-1 0 0,1-1 0,0 1 0,0 0 0,0-1 0,3 1 1,2-2 25,0 1 0,0-2 1,0 1-1,0-1 0,-1 0 1,1 0-1,7-4 0,45-25 10,-49 26-48,90-56-44,117-93 0,-169 122 9,-34 23 18,0-1 0,0 0 0,14-13 1,-27 21-158,-4 3 101,-5 4 12,-15 20-7,0 2 0,2 0 1,-30 50-1,44-66 65,-14 20 116,-24 41-110,40-62 63,0-1 0,1 1 0,0 0 0,1 0 0,-4 18 0,7-27-55,-1 0 1,1 0-1,0 1 0,0-1 0,0 0 1,0 0-1,0 0 0,0 0 0,0 1 0,0-1 1,1 0-1,-1 0 0,0 0 0,1 0 1,0 2-1,-1-3-4,1 0 0,-1 1 1,1-1-1,-1 0 0,0 1 1,1-1-1,-1 0 0,1 1 0,-1-1 1,1 0-1,-1 0 0,1 0 0,-1 1 1,1-1-1,-1 0 0,1 0 1,-1 0-1,1 0 0,-1 0 0,1 0 1,-1 0-1,1 0 0,0 0 1,1-1 15,1 0 0,-1 1 1,1-1-1,-1 0 0,0 0 1,1-1-1,-1 1 0,0 0 1,0-1-1,0 0 0,3-3 1,2-2-1,-1-1-1,0 0 1,0-1 0,-1 0 0,6-12-1,18-52-160,-9 20 39,39-83-239,-59 187-250,0-35 597,0 13-6,6 48 0,-5-68 29,1 0 0,0 0 0,0 0 0,1 0 0,1-1 0,-1 1 0,1-1 0,1 0 0,7 11 0,-10-17-13,-1 0 1,0-1-1,0 0 1,1 1-1,-1-1 1,1 0-1,-1 1 1,1-1-1,-1 0 1,1 0-1,0 0 1,-1-1-1,1 1 1,0 0-1,0-1 1,0 1-1,0-1 1,0 1-1,-1-1 1,1 0-1,0 0 1,0 0-1,0 0 1,0 0-1,0 0 1,0-1-1,0 1 1,0-1-1,3-1 1,3-1 17,1-2 1,-1 1-1,0-1 0,15-12 0,-9 7 3,214-170-99,-190 148 141,-11 10-57,-2-2 0,-1 0 0,0-2-1,-2 0 1,-1-2 0,-1 0 0,-2-1-1,25-52 1,-20 24-71,-3-2 1,24-109-1,-43 161-19,1 0 1,-1 1-1,0-1 0,0 0 1,-1 0-1,0 0 0,-1-10 1,1 17 63,0 0 0,-1 0 0,1-1 1,0 1-1,0 0 0,0 0 0,0 0 1,0 0-1,0-1 0,0 1 1,0 0-1,0 0 0,0 0 0,0 0 1,0-1-1,0 1 0,-1 0 1,1 0-1,0 0 0,0 0 0,0 0 1,0 0-1,0 0 0,0-1 1,-1 1-1,1 0 0,0 0 0,0 0 1,0 0-1,0 0 0,-1 0 0,1 0 1,0 0-1,0 0 0,0 0 1,0 0-1,-1 0 0,1 0 0,0 0 1,0 0-1,0 0 0,0 0 1,-1 0-1,1 0 0,0 0 0,0 0 1,0 0-1,0 0 0,-1 1 0,1-1 1,0 0-1,0 0 0,0 0 1,-8 8-109,3 0 88,1-1 0,0 1 0,0 0 0,-3 12 0,0-1 0,-19 42 1,-3-1 0,-2-2 0,-48 69 0,60-100 107,2 1 0,1 1-1,1 0 1,2 1 0,1 0-1,1 1 1,-11 53 0,19-70-58,-2 9 35,-3 29 0,8-46-37,-1 0 0,1 0 1,1 0-1,-1 1 0,1-1 1,0 0-1,0 0 0,1-1 1,4 12-1,-5-15-7,0 0-1,0 0 1,0 0 0,0-1-1,1 1 1,-1 0 0,1 0-1,0-1 1,-1 1 0,1-1-1,0 0 1,0 1 0,0-1-1,0 0 1,0 0 0,0 0-1,0 0 1,0-1 0,0 1-1,0-1 1,1 1 0,-1-1-1,0 1 1,0-1-1,1 0 1,-1 0 0,0 0-1,0-1 1,1 1 0,-1 0-1,3-2 1,5-1 13,-1 0-1,1-1 1,-1 1-1,0-2 1,15-9-1,-7 1-15,1-2-1,-2 0 1,0 0 0,24-31-1,-4 4-150,23-18-150,-59 59 80,-5 15 6,-1 10 269,1 0 1,0 0-1,-1 45 0,3-32 0,2-28-73,1-1 0,0 0-1,1 0 1,-1 0 0,5 14 0,-5-19 21,1 0 1,0 0-1,0 0 1,0-1-1,0 1 1,0-1-1,0 1 1,1-1-1,-1 1 0,1-1 1,0 0-1,0 1 1,0-1-1,0 0 1,0 0-1,0-1 0,0 1 1,1 0-1,2 1 1,-2-2-7,-1-1-1,0 1 1,1-1 0,-1 0 0,1 0 0,-1 0-1,0 0 1,1 0 0,-1 0 0,0-1 0,1 1-1,-1-1 1,0 0 0,0 0 0,1 0 0,-1 0-1,0 0 1,0 0 0,0 0 0,0-1 0,0 1-1,0-1 1,2-2 0,5-5 20,-1 0-1,1 0 1,6-12 0,-13 18-19,3-4-2,-1 0-1,-1 0 1,1 0 0,-1 0 0,-1 0 0,1-1 0,-1 1-1,-1-1 1,1 0 0,-1 0 0,0 1 0,-1-1-1,0 0 1,0 0 0,-2-8 0,1 10-22,0 0 0,0 0-1,0 1 1,-1-1 0,0 1 0,0-1 0,-1 1 0,1 0-1,-1 0 1,0 0 0,0 0 0,-1 0 0,0 1 0,1-1-1,-2 1 1,1 0 0,0 0 0,-1 1 0,1-1 0,-1 1-1,-7-3 1,10 5 3,-1 0 0,1 1 0,-1-1 1,1 1-1,-1-1 0,1 1 0,-1 0 0,1 0 0,-1 0 0,1 1 0,-5 0 0,-8 0-61,15 1 83,1-1 0,0 0 0,0 0 0,-1 0 0,1 0 0,-1 1 0,1-1 0,-1 0 0,0 1 0,1-1 0,-1 2 0,2 5-148,-1-7 141,0-1 0,0 1-1,0 0 1,0 0 0,0 0-1,0-1 1,0 1 0,0-1-1,0 1 1,1-1 0,-1 1-1,0-1 1,0 0 0,1 1 0,-1-1-1,0 0 1,0 0 0,1 0-1,-1 0 1,0 0 0,3 0-1,28-7 27,-24 5-45,311-62 628,-298 61-535,-9 1-45,1 0 0,0 1 0,15 0 0,-25 2-15,1-1-1,0 0 1,-1 1-1,1 0 1,-1 0-1,1 0 1,-1 0 0,1 1-1,-1-1 1,0 1-1,0 0 1,0 0-1,0 0 1,0 0 0,5 5-1,-3 0 42,0-1 0,0 1 0,0 0 1,-1 1-1,0-1 0,0 1 0,3 12 0,15 62 192,-12-39-10,-9-39-228,3 11 98,0 1 0,1-1 0,0-1 0,13 25 0,-16-36-89,1 1 1,-1-1-1,1 0 0,-1 0 0,1 1 0,0-2 0,0 1 0,0 0 1,1-1-1,-1 1 0,1-1 0,-1 0 0,1 0 0,0 0 0,0-1 1,0 1-1,0-1 0,0 0 0,0 0 0,0-1 0,0 1 1,8-1-1,8 0-158,0-1 0,0-1 0,-1-1 0,38-11 1,-47 11-420,0-1 1,0 0-1,0 0 1,0-1-1,-1-1 1,1 1-1,-2-2 1,1 1-1,-1-1 1,15-15-1,-15 12-749,0-1 0,-1 1-1,8-17 1,-13 22 498,1-1 1,-1 1-1,0-1 0,0 1 0,-1-1 1,0 0-1,0 0 0,0 0 1,-1-9-1,0 8-739,-1 1-1,-1 1 1,-2-10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1:50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57 4384,'-6'-7'1264,"4"5"-909,1 1 0,0 0 0,0 0 1,-8-12 10299,13 12-9329,35 4 1495,249-7 773,151-11-2666,-288 9-1028,-73 3-276,107-2-6848,-116 5-1997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13.82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21 2080,'-2'3'6927,"2"-3"-6930,0 1 0,1-1 0,-1 0 1,0 0-1,0 0 0,1 0 0,-1 0 0,0 0 0,1 0 1,-1 0-1,0 0 0,1 0 0,-1 0 0,0 0 0,1 0 1,-1 0-1,0 0 0,1 0 0,-1 0 0,0 0 1,1 0-1,-1 0 0,0 0 0,0-1 0,1 1 0,-1 0 1,1 0-1,20-12-3421,-4 1 480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33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199 463 2080,'0'0'14,"0"-1"-1,0 1 1,0 0-1,0 0 1,0 0-1,0 0 1,0-1 0,0 1-1,0 0 1,0 0-1,0 0 1,0 0 0,0-1-1,0 1 1,0 0-1,0 0 1,0 0 0,0 0-1,1-1 1,-1 1-1,0 0 1,0 0 0,0 0-1,0 0 1,0 0-1,1 0 1,-1 0 0,0-1-1,0 1 1,0 0-1,0 0 1,0 0-1,1 0 1,-1 0 0,0 0-1,0 0 1,0 0-1,1 0 1,-1 0 0,0 0-1,0 0 1,0 0-1,0 0 1,1 0 0,-1 0-1,0 0 74,0 0 0,0 0 0,1 0 0,-1 0 0,0 0 0,0 0 0,0 0 0,0 0 0,1 0 0,-1 0 0,0 0 0,0 0 0,0 0 0,0 0 0,0 0 0,1 0 0,-1 0-1,0 0 1,0 0 0,0 0 0,0 0 0,0 0 0,1-1 0,-1 1 0,0 0 0,0 0 0,0 0 0,0 0 0,0 0 0,0 0 0,0-1 0,0 1 0,0 0 0,1 0 0,-1 0 0,0 0 0,0 0 0,0-1 0,0 1 0,0 0 0,0 0 0,0 0 0,0 0 0,0-1-1,0-2 424,0 1-1,1-1 1,-1 0-1,1 1 0,0-1 1,0 1-1,0-1 0,3-4 1,-3 4-244,0 1 0,1-1 1,-1 0-1,0 1 0,0-1 1,-1 0-1,1 0 0,0-6 1,-2-2 1499,2-10 297,-17 25-2026,3 10 195,1 0 0,0 0 0,-16 27 0,-47 80 312,64-104-427,0 2 1,2-1-1,0 2 0,1-1 1,2 1-1,-9 37 0,14-55-92,1 0 0,0 0-1,0 0 1,0 1-1,0-1 1,0 0 0,0 0-1,1 1 1,-1-1 0,1 0-1,-1 0 1,1 0-1,0 0 1,0 0 0,1 2-1,-1-3 1,-1 0-1,1 0 0,0 0 1,0 0-1,0 0 0,0 0 1,0-1-1,0 1 0,0 0 1,0-1-1,0 1 0,1-1 1,-1 1-1,0-1 0,0 1 1,0-1-1,1 0 1,-1 1-1,0-1 0,0 0 1,1 0-1,-1 0 0,0 0 1,3-1-1,12-2 31,0 0 0,0-1 0,-1-1-1,1-1 1,-1 0 0,17-10 0,-4-1-64,-1 0 0,29-25 0,-36 25 144,-1-1 1,32-38-1,-45 46-567,-8 16-299,-3 19 492,3-17 202,0 0 1,1 0 0,-1 14 0,1-2 108,0-7-56,1 0 0,1 0 0,2 19 0,-2-29 15,-1-1 0,1 1 0,0 0 0,0 0-1,0 0 1,0 0 0,1-1 0,-1 1 0,1-1 0,-1 1-1,1-1 1,0 1 0,0-1 0,0 0 0,0 0 0,0 0 0,1 0-1,-1 0 1,1-1 0,3 3 0,-5-3 8,1-1-1,0 1 1,0 0-1,0-1 1,0 0-1,-1 1 1,1-1 0,0 0-1,0 0 1,0 0-1,0 0 1,0 0-1,0 0 1,0 0-1,0-1 1,0 1 0,2-2-1,-1 1-10,-1-1-1,1 1 1,0-1-1,-1 0 1,1 0-1,-1 0 1,1 0-1,-1 0 0,3-5 1,3-4-31,-2 0 1,1 0-1,-1-1 1,4-12-1,-7 17 2,1-5 40,0-1 1,-1 0-1,0 1 1,-1-1-1,-1 0 0,0 0 1,-1 0-1,0 0 1,-4-25-1,5 17-217,-1 19 168,1 0 1,-1-1-1,0 1 1,0 0-1,0-1 1,0 1-1,0 0 1,-1-1 0,1 1-1,-2-2 1,1 0-54,0 1 0,0 0 1,1-1-1,-1 1 0,1-1 1,-1 1-1,1-4 0,0 6-123,1 2-177,5 8 388,0 0 1,0 0-1,12 11 0,-16-18-13,1 1 1,0 0-1,0-1 0,0 1 0,0-1 0,0 0 1,1 0-1,-1-1 0,1 1 0,-1-1 0,1 1 1,0-1-1,4 1 0,7-1 67,28 6-83,-36-6 20,5-4 500,0-11-408,-10 8-466,-3 13 124,-1 6 168,1 0 1,-2 1 0,0-1-1,-4 14 1,-1 0 157,-10 54 95,17-74-144,0 1 0,0-1 1,1 1-1,0 0 0,0-1 1,0 1-1,4 14 0,-4-21-19,1 0-1,-1 0 0,1 0 0,-1 0 0,1 0 0,-1 0 1,1-1-1,0 1 0,0 0 0,-1 0 0,1 0 0,0-1 1,0 1-1,0 0 0,0-1 0,0 1 0,0 0 1,0-1-1,0 0 0,0 1 0,1 0 0,1-1 2,0 1-1,-1 0 0,1-1 0,0 0 1,0 1-1,0-1 0,4-1 0,20-3 55,-1-2 0,0-1-1,0-1 1,0-1 0,-1-1-1,0-2 1,37-22 0,-42 21-73,0-1 0,-1-1 0,-1-1 0,0 0 0,-1-1 0,0-1 0,-2-1 0,0 0 1,-1-1-1,-1 0 0,-1-1 0,-1 0 0,13-35 0,61-155 15,-78 190-21,-1 1 0,3-23 0,-9 14-45,0 27 39,-1-1-1,1 0 1,0 0 0,0 0-1,0 1 1,0-1 0,1 0-1,-1 0 1,1 1-1,-1-1 1,1 0 0,2-3-1,-3 4-28,1 1 0,-1-1 0,1 0 0,-1 0-1,0 1 1,0-1 0,0 0 0,0 1 0,0-1-1,0 0 1,0 1 0,0-1 0,-1 0 0,0-2-1,0 4-1,1 0 0,-1 0 0,1 0-1,0 0 1,-1 1 0,1-1 0,-1 0 0,1 0-1,0 1 1,-1-1 0,1 0 0,0 1-1,-1-1 1,1 0 0,0 1 0,0-1 0,-1 0-1,1 1 1,0-1 0,0 1 0,-1-1-1,1 1 1,-6 15-115,2-2 40,-18 26 111,-1 0-1,-35 43 0,45-64 36,0 1 1,2 0-1,-11 24 0,-21 66 154,19-46-33,-33 110 736,53-158-683,1 0 0,1-1 0,0 28 0,2-42-190,0-1 0,0 1 0,1 0 1,-1 0-1,0-1 0,0 1 1,1 0-1,-1-1 0,1 1 1,-1 0-1,0-1 0,1 1 0,-1-1 1,1 1-1,-1-1 0,1 1 1,0-1-1,-1 1 0,1-1 0,0 1 1,-1-1-1,1 0 0,0 1 1,-1-1-1,1 0 0,0 0 0,-1 0 1,2 1-1,20 2 268,-12-4-223,-1 0 0,1 0 0,-1 0 0,1-2 0,-1 1 0,13-6 0,1-1-46,27-18-1,-35 17 14,0 0 0,-1-2-1,-1 0 1,0 0-1,0-1 1,-1-1 0,-1 0-1,18-29 1,44-83-46,120-136 5,-173 236-1,-1-2 0,-1 0 0,23-48 0,-33 62-101,-6 11 43,0-1 1,0 0 0,-1 1 0,1-1 0,-1 0-1,0 0 1,0 1 0,0-1 0,0 0 0,0-8 0,-2 17 38,0-1 0,-1 1 0,1-1 0,-1 0 0,0 1 1,0-1-1,0 0 0,-1 0 0,1 0 0,-5 3 1,-4 11 155,-50 71-248,36-54 137,-29 53-1,-50 167 33,56-124 196,30-82-87,7-18 77,-27 53 0,29-61-173,8-23 133,6-4 48,-3 1-219,0 0 1,-1 0-1,1 0 1,0 0 0,-1-1-1,1-2 1,9-17 8,-2 7-29,2 1 0,0 0 0,0 0-1,2 1 1,24-22 0,-12 16 5,-14 10-12,0 1 1,1 0 0,0 1-1,23-11 1,-34 18-9,0 0 0,1 1 1,-1-1-1,0 1 0,1-1 0,-1 1 1,1 0-1,-1 0 0,1-1 0,-1 1 1,1 0-1,-1 0 0,1 1 0,-1-1 0,1 0 1,-1 0-1,1 1 0,0-1 0,0 1 12,-1 0 0,0 0 0,0-1 0,0 1 0,0 0 0,0 0 0,0 0 0,-1 0 0,1 0 0,0 0 0,0 1 0,-1-1 0,1 0 0,-1 0 0,1 0 0,0 2 0,1 5 43,-1 0 1,0 0-1,0 0 1,-1 0 0,0 10-1,0-9 11,-1 20 164,0-19-123,0-1 1,1 1-1,1 0 0,2 14 1,-3-23-75,1 1 1,-1 0 0,1 0-1,0 0 1,-1-1-1,1 1 1,0 0-1,0-1 1,0 1-1,1-1 1,-1 1 0,0-1-1,1 0 1,-1 1-1,0-1 1,1 0-1,0 0 1,-1 0-1,1 0 1,0 0 0,1 0-1,4 1 83,-1 0 0,1-1-1,-1 0 1,12 1 0,6 0-76,-13 0-13,-5 0 19,0-1 1,0 0-1,0-1 1,0 0 0,10 0-1,20-4-314,-1-2-1,1-1 0,63-22 1,-88 25-444,-8 3-137,-1 0 1,0 0-1,0 0 0,1 0 0,-1 0 0,0 0 0,4-3 0,-6 3 514,1 0 0,-1 1 0,1-1 0,-1 0 0,0 1 0,1-1 0,-1 0 0,0 1 0,0-1 0,1 0 0,-1 0 0,0 0 0,0 1 0,0-1 0,0 0 0,0 0 0,0 1 0,0-1 0,0 0 0,-1 0 0,1 0 0,0 1 0,0-1 0,-1 0 0,1 1 0,0-1 0,-1 0 0,1 0 0,-1 1 0,0-2 0,-8-12-2797,-4-5 479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34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64 3904,'-35'-33'1744,"34"33"-1631,1 0 0,-1 0-1,1-1 1,0 1 0,-1 0 0,1-1 0,-1 1 0,1 0-1,0-1 1,-1 1 0,1-1 0,0 1 0,0-1 0,-1 1-1,1 0 1,0-1 0,0 1 0,0-1 0,0 1 0,-1-1 0,1 1-1,0-1 1,0 1 0,0-1 0,0 1 0,0-1 0,0 1-1,0-1 1,0 1 0,1-1 0,-1 1 0,0-1 0,0 1-1,0-1 1,1 1 0,-1-1 0,0 1 0,0-1 0,1 1 0,-1-1-1,0 1 1,1 0 0,-1-1 0,0 1 0,1 0 0,-1-1-1,1 1 1,-1 0 0,0 0 0,1-1 0,-1 1 0,1 0-1,0 0 1,2-2 292,1 1 0,-1-1 0,1 1 0,-1 0 0,1 1 0,4-2 0,28 1 1094,0 2-1,60 9 1,0 0-1334,-77-9-389,34 7 0,-19 3-2550,-29-8 1562,-1-1 0,1 0-1,-1 1 1,0 0-1,4 4 1,1 1-3561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34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48 7968,'-63'-20'2944,"58"12"-2272,-4 1-192,13 2-192,1 2-256,3-2-992,10 5 512,14 0-2432,18 8 1600,13 4-2592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40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184 364 1408,'0'-6'2912,"4"-12"794,-5 10-2826,0 0 0,0 1-1,-1-1 1,0 0 0,-4-11-1,-3-10 451,7 25-1111,1-1 0,-1 1 0,0 0 0,-1 0 0,1 0-1,-1 0 1,-3-5 0,-4-4 238,9 12-433,1 0 0,-1 0 0,1 0 0,-1 0 0,0 1 0,1-1 0,-1 0 0,0 0 0,0 1-1,0-1 1,0 0 0,0 1 0,0-1 0,0 1 0,0-1 0,0 1 0,0 0 0,0-1 0,0 1 0,0 0 0,0 0 0,0-1 0,0 1 0,0 0 0,0 0-1,0 0 1,0 0 0,-1 1 0,1-1 0,0 0 0,0 0 0,0 1 0,0-1 0,0 1 0,0-1 0,0 1 0,0-1 0,0 1 0,0-1 0,1 1-1,-3 1 1,-1 2 73,0 0-1,0 0 1,0 1-1,0-1 0,1 1 1,-4 6-1,-7 13 384,-19 44 0,30-59-421,0 1-1,0-1 1,0 1 0,2 0-1,-1 0 1,1 0 0,0 0-1,1 11 1,1-17-30,-1 1-1,1-1 1,0 0-1,0 0 1,1 1-1,-1-1 1,1 0 0,0 0-1,0 0 1,0-1-1,0 1 1,1 0-1,0-1 1,-1 0-1,1 1 1,1-1 0,-1 0-1,0-1 1,1 1-1,-1 0 1,1-1-1,0 0 1,0 0-1,5 2 1,-2-1 23,1-1 0,1 1 0,-1-1 0,0-1 0,0 0 0,1 0 0,-1 0 0,0-1 0,1-1 1,-1 1-1,16-4 0,37-11-67,-1-3 1,73-32 0,-113 42 68,-2 0-142,30-16-1,-47 24 86,-1 0-1,0 0 1,0 0-1,0 0 0,0 0 1,0 0-1,0 0 0,1 0 1,-1 0-1,0 0 1,0 0-1,0 0 0,0 0 1,0 0-1,0 0 0,0-1 1,1 1-1,-1 0 1,0 0-1,0 0 0,0 0 1,0 0-1,0 0 1,0 0-1,0-1 0,0 1 1,0 0-1,0 0 0,0 0 1,0 0-1,0 0 1,0 0-1,0-1 0,0 1 1,0 0-1,0 0 1,0 0-1,0 0 0,0 0 1,0-1-1,0 1 0,0 0 1,0 0-1,0 0 1,0 0-1,-7 1-400,2 3 370,0 0-1,0 0 1,1 0 0,-1 1 0,1-1 0,0 1 0,0 0 0,1 0 0,0 1-1,0-1 1,0 1 0,0 0 0,1-1 0,-2 9 0,4-12 43,-1 1 1,1-1-1,0 0 1,1 1-1,-1-1 1,0 1-1,0-1 1,1 0-1,0 0 0,-1 1 1,1-1-1,0 0 1,0 0-1,0 0 1,0 1-1,1-1 1,1 2-1,0-1 18,0-1 0,0 1 0,-1-1 0,1 0-1,1 0 1,-1 0 0,0 0 0,0 0 0,1-1-1,4 2 1,2-1 92,1 1-1,-1-1 1,1-1 0,0 0-1,-1-1 1,18-1 0,-21 1-71,1-1 1,-1-1-1,1 0 1,12-4 0,-17 5-29,1-1 0,-1 1 0,0-1 1,0 0-1,-1 0 0,1 0 1,0 0-1,-1 0 0,1 0 0,-1-1 1,0 1-1,4-6 0,-5 6-19,0 0 1,-1 0-1,1 0 0,-1 0 0,1 0 0,-1 0 0,0 0 0,0 0 1,0 0-1,0 1 0,0-1 0,-1 0 0,1 0 0,-1 0 0,1 0 1,-1 0-1,1 0 0,-1 0 0,-2-3 0,1 2-22,0-1-1,0 0 1,0 1-1,-1 0 1,0 0-1,1 0 1,-1 0-1,-6-5 1,4 5-12,-1 0 0,0 0 0,1 1-1,-1 0 1,-8-2 0,-5-3 8,6 4-49,1 0-1,-1 0 1,0 2 0,0-1 0,0 2 0,-19 0 0,11 1 11,18-2 52,0 1 0,0 0 0,1 1 0,-1-1 0,0 0 0,1 1 0,-1 0 0,0-1 0,1 1 0,-1 0 0,1 0 0,0 1 0,-5 1 0,29 2 208,-15-4-126,0 0 0,0 0 0,0 0 0,0-1 0,14-1 0,38-9 388,-26 4-267,61-12-384,-60 10 295,-1 2-1,1 1 1,35 0 0,-68 5-86,0 0 0,1 0 1,-1 0-1,0 1 0,0-1 0,1 0 0,-1 1 0,0-1 1,0 1-1,0-1 0,0 1 0,0 0 0,0-1 0,0 1 1,0 0-1,0 0 0,0 0 0,0 0 0,0 0 0,0 0 1,-1 0-1,1 0 0,0 0 0,-1 0 0,1 0 1,-1 1-1,1-1 0,-1 0 0,0 0 0,1 0 0,-1 1 1,0-1-1,0 0 0,0 3 0,1 5 17,-1 0 0,0-1-1,-3 17 1,2-20 30,1-2-40,-1 0-1,1 0 1,-1-1-1,0 1 1,1 0-1,-1-1 1,0 1-1,-1-1 1,1 1 0,0-1-1,-3 4 1,3-5 40,1 2 125,0 0 2,4-5 53,39-38-44,-22 20-169,1 1 1,0 1-1,27-17 0,-27 21-63,-15 9-2,1 0 0,-1 0 1,1 1-1,0 0 0,1 1 0,-1-1 0,1 1 1,8-1-1,-15 4 29,-1-1 1,0 1-1,1 0 0,-1 0 1,1 1-1,-1-1 1,0 0-1,1 0 0,-1 1 1,0-1-1,1 1 1,-1-1-1,0 1 0,0-1 1,1 1-1,-1 0 0,0 0 1,0-1-1,0 1 1,0 0-1,0 0 0,0 0 1,0 0-1,0 0 1,0 1-1,-1-1 0,1 0 1,0 0-1,-1 0 0,1 1 1,-1-1-1,1 0 1,-1 1-1,1 1 0,1 5 41,-1 0-1,0 1 0,0-1 1,-1 13-1,0-16-23,0 2 60,-1 0 0,1 0 1,-1 0-1,0 0 0,-1 0 1,-2 8-1,3-14-69,1 0-1,0 0 1,-1 0-1,1 0 1,0 0-1,0 0 1,0 0-1,0 0 1,0 0-1,0 0 0,0 0 1,0 2-1,0-3 6,0 0-1,1 1 1,-1-1-1,0 0 0,0 0 1,0 1-1,0-1 0,1 0 1,-1 0-1,0 0 1,0 1-1,1-1 0,-1 0 1,0 0-1,0 0 0,1 1 1,-1-1-1,0 0 0,1 0 1,-1 0-1,0 0 1,1 0-1,-1 0 0,0 0 1,1 0-1,2 0 43,0 0 0,0-1-1,-1 1 1,1-1 0,0 0-1,4-1 1,-1 0-72,15-7 27,-1 0 1,0-2-1,0 0 1,-1-1-1,22-18 1,-34 25-2,61-44-57,-65 46 21,-2 3-86,4 7-10,-4-3 118,1 0 1,-1 1-1,0-1 0,0 1 0,-1-1 1,1 1-1,-1 0 0,0-1 0,0 1 1,-2 6-1,2 5 5,0 74 171,0-88-147,0-1 0,1 1 0,0 0 0,-1 0 0,1 0 0,0-1 1,0 1-1,0 0 0,0-1 0,0 1 0,0-1 0,0 1 0,1-1 1,-1 1-1,0-1 0,1 0 0,-1 0 0,1 0 0,0 0 0,-1 0 1,1 0-1,0 0 0,0 0 0,-1-1 0,1 1 0,0-1 0,0 1 1,0-1-1,0 0 0,0 0 0,0 0 0,0 0 0,-1 0 0,1 0 1,0 0-1,0-1 0,0 1 0,2-1 0,17-5 16,-18 5-11,-1 1 0,1 0 1,-1-1-1,1 0 0,-1 0 1,1 0-1,-1 0 0,0 0 0,5-3 1,77-63 172,-61 47-239,-18 14 20,0 1 0,1 0 0,0 1 0,-1 0 0,2 0 0,-1 0 0,0 0 0,11-4 0,-16 8 16,-1 0 0,0 0 0,0 0 0,1 0 0,-1 0 0,0 0 0,0 0 0,0 0 0,1 0 0,-1 0 0,0 0 0,0 0-1,1 0 1,-1 0 0,0 0 0,0 0 0,0 0 0,1 0 0,-1 0 0,0 0 0,0 0 0,1 0 0,-1 1 0,0-1 0,0 0 0,0 0 0,0 0 0,1 0 0,-1 0 0,0 1 0,0-1 0,0 0 0,0 0 0,1 0 0,-1 1 0,0 9-110,-10 17-4,8-22 66,-18 51 37,3 2 0,2 0-1,-10 84 1,6-44 111,-2 7 63,18-85 55,-1 0 0,-1 1 0,-14 34 0,19-54-58,0-1-147,-1 0 0,1 0 0,0 0 0,0 0 0,0 0 0,0 0 0,-1 0 0,1 0 0,0 0 0,0 0-1,0 0 1,-1 0 0,1 0 0,0 0 0,0-1 0,0 1 0,0 0 0,-1 0 0,1 0 0,0 0 0,0 0 0,0 0 0,0-1 0,0 1 0,0 0-1,-1 0 1,1 0 0,0 0 0,0-1 0,0 1 0,0 0 0,0 0 0,0 0 0,0-1 0,0 1 0,0 0 0,0 0 0,0 0 0,0-1 0,0-47 106,-1-6-74,10-94 1,23-21 45,-22 132-133,1 1 0,23-52 0,-26 69 37,2 1 1,0 0-1,1 0 0,0 1 1,2 1-1,18-20 0,-28 34-8,0-1 1,-1 1-1,2-1 0,-1 1 0,0 0 1,0 0-1,1 0 0,-1 1 0,1-1 1,-1 1-1,1 0 0,0 0 0,-1 0 1,1 0-1,0 1 0,0-1 0,-1 1 1,1 0-1,0 0 0,0 1 0,0-1 1,-1 1-1,1 0 0,0 0 0,6 2 1,-3 1 5,0-1 0,0 1 1,0 0-1,-1 0 0,1 1 0,-1-1 1,0 2-1,-1-1 0,1 1 1,-1-1-1,8 13 0,-10-14-11,3 5 23,0-1-1,-1 1 1,0 0 0,-1 1 0,7 16-1,-11-22-12,2 0 13,-1 1-1,0 0 1,0 0-1,0 0 1,0-1-1,-1 9 0,0-12 5,-1 0 0,1 1 0,-1-1 0,1 1-1,-1-1 1,1 0 0,-1 1 0,0-1 0,1 0-1,-1 0 1,0 1 0,0-1 0,0 0 0,0 0-1,0 0 1,0 0 0,0 0 0,-1 0 0,1-1-1,0 1 1,0 0 0,-1 0 0,1-1 0,0 1-1,-3 0 1,-9 2 30,-1 0 0,1-1 0,0-1-1,-1 0 1,1-1 0,-17-1 0,-3 0-28,-88 4-170,123-2 106,3 1 87,0-1 1,0 0 0,1 0-1,-1 0 1,0-1-1,1 0 1,-1 0-1,1 0 1,5-1-1,9 0 44,249-19-200,-199 12 166,18-9-108,-61 11 30,-26 6 48,0 0 1,0-1-1,0 1 1,-1 0-1,1-1 1,0 1 0,0-1-1,0 1 1,0-1-1,0 1 1,0-1-1,-1 0 1,1 1-1,0-1 1,-1 0-1,1 0 1,0 1-1,-1-1 1,1 0-1,-1 0 1,1 0-1,-1 0 1,0 0-1,1 0 1,-1-1 0,0 2-18,0 0 0,0 0 0,-1-1 0,1 1 0,0 0 0,-1 0 0,1 0 0,0-1 0,-1 1 0,1 0 0,0 0 0,-1 0 0,1 0 1,-1 0-1,1 0 0,0-1 0,-1 1 0,1 0 0,-1 0 0,1 0 0,0 1 0,-1-1 0,1 0 0,0 0 0,-1 0 0,1 0 0,-1 0 1,1 0-1,0 0 0,-1 1 0,1-1 0,0 0 0,-1 0 0,1 0 0,0 1 0,-1-1 0,1 0 0,0 1 0,0-1 0,-1 0 0,1 0 0,0 1 1,-13 15 3,11-15-8,1 1 0,-1-1 0,1 1 0,0-1 0,0 0 0,-1 1 0,1 0 0,0-1 1,0 1-1,1 0 0,-1 0 0,0-1 0,0 1 0,1 0 0,0 0 0,-1 0 0,1 0 0,0 2 0,-1-2 16,1-1-1,1 0 1,-1 1 0,0-1-1,0 0 1,0 1 0,1-1-1,-1 0 1,0 0 0,1 0-1,0 1 1,-1-1 0,1 0-1,-1 0 1,1 0 0,0 0-1,0 0 1,1 1 0,0 0 4,1 0 0,-1-1 1,0 0-1,1 1 1,-1-1-1,1 0 0,-1 0 1,5 0-1,-5 0 4,-1-1-1,1 0 0,0 1 1,0-1-1,0 0 0,0 0 1,0 0-1,0 0 0,-1-1 1,1 1-1,0-1 1,0 1-1,0-1 0,0 1 1,-1-1-1,1 0 0,0 0 1,-1 0-1,1 0 0,-1 0 1,1 0-1,-1 0 1,1-1-1,-1 1 0,0 0 1,0-1-1,1 1 0,-1-1 1,0 1-1,0-1 0,-1 0 1,1 1-1,0-1 0,0-3 1,0 4-13,-1-1 0,0 1 0,0 0 0,0-1 0,-1 1 0,1 0 0,0-1 0,0 1 0,-1 0 0,1-1 0,-1 1 0,1 0 0,-1-1 0,0 1 0,-1-2 0,-13-18 30,14 20-35,-21-24-223,21 23 235,-1 0 0,0 1 0,-1-1 0,1 0 0,0 1 0,0-1-1,-1 1 1,1 0 0,-1 0 0,-3-1 0,-2-2 81,-5-5-214,8 8 122,28-3 172,-7 2-220,21-7 0,14-3 236,-26 8-197,0 2-1,0 0 1,1 2 0,-1 0-1,0 2 1,0 1-1,0 1 1,38 10 0,-60-13 6,-1 0 1,1 1-1,0-1 0,0 0 1,0 1-1,-1-1 1,1 1-1,-1 0 1,1 0-1,-1 0 1,0 0-1,4 5 1,-5-6 2,0 1 1,0 0 0,0-1-1,-1 1 1,1 0-1,-1 0 1,1 0 0,-1-1-1,1 1 1,-1 0 0,0 0-1,0 0 1,0 0-1,0 0 1,0-1 0,-1 1-1,1 0 1,0 0-1,-1 0 1,1 0 0,-2 2-1,-2 3 43,0-1 0,0 1 0,-1-1 0,0 0 0,0 0 0,0 0 0,-1-1 0,1 0 0,-1 0-1,-1 0 1,1-1 0,-8 4 0,14-8-32,0 0-1,0 0 0,0 0 1,0 1-1,0-1 0,0 0 1,0 0-1,0 0 1,0 0-1,0 0 0,-1 0 1,1 0-1,0 0 0,0 0 1,0 0-1,0 0 1,0 0-1,0 0 0,0 0 1,0 0-1,0 0 0,0 0 1,0 0-1,-1 0 1,1 0-1,0 0 0,0 0 1,0 0-1,0 0 0,0 0 1,0 0-1,0 0 0,0 0 1,0 0-1,0 0 1,0 0-1,-1 0 0,1 0 1,0 0-1,0 0 0,0 0 1,0 0-1,0 0 1,0 0-1,0 0 0,0-1 1,0 1-1,0 0 0,0 0 1,0 0-1,0 0 1,0 0-1,0 0 0,0 0 1,0 0-1,0 0 0,0 0 1,0 0-1,0 0 1,0-1-1,0 1 0,0 0 1,3-8 50,6-7-82,14-8 99,-5 5-58,-10 9-12,0 1 1,1 0 0,0 0 0,0 1 0,1 0 0,0 0 0,0 1 0,20-8 0,-16 7 25,-12 6-52,0 0 1,0 0 0,-1 0 0,1 0-1,0 0 1,0 1 0,0-1 0,0 1 0,0-1-1,0 1 1,0 0 0,0-1 0,0 1-1,0 0 1,0 0 0,0 1 0,0-1-1,1 0 1,2 2 0,-5-2 19,1 1 0,-1-1 0,1 1 0,-1-1 1,1 1-1,-1-1 0,0 1 0,1-1 0,-1 1 0,0 0 1,0-1-1,1 1 0,-1 0 0,0-1 0,0 1 0,0 0 0,0 1 1,1-1-3,0 3 10,-1 0 0,1 0 0,-1 0 0,1 1 0,-1-1 0,0 0 0,-1 0 0,1 0 0,-1 0 0,-1 4 0,-2 23 11,2-15 51,2-13-42,-1-1-1,1 1 1,0-1 0,0 1-1,0-1 1,1 5 0,-1-6-20,0 0 1,1 0-1,-1 0 1,1 0-1,-1 0 0,1 0 1,-1 0-1,1 0 1,0 0-1,-1 0 1,1-1-1,0 1 1,0 0-1,0 0 0,0-1 1,0 1-1,0-1 1,-1 1-1,1-1 1,2 1-1,1 1 4,1 0 1,0-1-1,0 1 0,0-1 0,0-1 1,0 1-1,0-1 0,10 0 0,3-1 56,21-6-1,-17 3-29,-8 0-6,0 0 0,0-1 0,-1 0 0,20-11 0,-13 6-35,-16 8 3,1-1 1,-1 0-1,0 0 0,0 0 1,4-5-1,13-10 74,-20 17-78,0 0 0,0 0 0,0 0 0,0 0 0,0 0 0,0 0 0,-1-1 0,1 1 0,0 0 0,-1-1 0,1 1 0,-1 0 0,0-1 0,1 1 0,-1-1 0,0 1 0,0 0 0,0-1-1,0 1 1,0-1 0,0 1 0,0-1 0,0 1 0,-1 0 0,0-3 0,1 1 1,-1 0-1,0 0 0,0 0 1,0 0-1,-1 0 0,1 0 1,0 1-1,-1-1 0,0 0 1,-4-4-1,4 6-6,0-1 0,0 1 1,0 0-1,0-1 0,0 1 1,-1 0-1,1 0 0,0 0 1,-1 1-1,1-1 0,-1 0 0,1 1 1,-1 0-1,1 0 0,-1-1 1,1 1-1,-1 1 0,1-1 1,-1 0-1,1 1 0,-1-1 0,1 1 1,-1 0-1,1 0 0,0 0 1,-1 0-1,1 0 0,0 0 1,0 1-1,-2 1 0,-6 4 5,0 1 0,1 0 0,1 0 0,-15 18 1,20-21 8,-1 0 0,1 0 0,0 1 0,1-1 0,-1 1 0,1 0 0,0 0 0,1 0 0,-1 0 0,1 0 0,0 7 0,1-11 12,0 0 0,0 1 1,0-1-1,0 0 0,1 0 1,-1 0-1,1 0 1,0 0-1,-1 0 0,1 0 1,0 0-1,0 0 0,0 0 1,0-1-1,1 1 1,-1 0-1,0-1 0,1 1 1,-1 0-1,1-1 1,0 0-1,-1 1 0,1-1 1,0 0-1,0 0 0,0 0 1,0 0-1,0 0 1,0-1-1,0 1 0,0-1 1,0 1-1,0-1 0,3 1 1,5-1 62,0 1 1,1-1-1,-1-1 0,0 1 0,19-5 1,128-38 41,-100 26-309,-24 7 183,43-11 34,-71 20-62,0-1 0,0 1-1,0-1 1,6-3 0,-2 4 5,-9 1 30,1 0 1,-1 0 0,0 0 0,1-1 0,-1 1 0,0 0 0,1 0 0,-1 0 0,0 0 0,0 0 0,1 0 0,-1 0-1,0 0 1,1 0 0,-1 1 0,0-1 0,1 0 0,-1 0 0,0 0 0,1 0 0,-1 0 0,0 0 0,0 1-1,1-1 1,-1 0 0,0 0 0,0 0 0,1 1 0,-1-1 0,0 0 0,0 0 0,0 1 0,0-1 0,1 0 0,-1 1-1,0-1 1,0 0 0,0 0 0,0 1 0,0-1 0,0 0 0,0 1 0,0-1 0,0 0 0,0 1 0,0-1 0,0 0-1,0 1 1,0-1 0,0 0 0,0 1 0,0-1 0,0 0 0,0 0 0,0 1 0,0-1 0,-1 0 0,1 1 0,-18 39-63,17-37 101,-1 1 0,0-1 0,0 0 0,-1 0 0,-3 4 0,0 1-3,5-7 19,-1 3 171,12-9-157,1 1 1,18-6-1,-13 5-45,74-30-149,-63 24 94,-25 10-14,0 0 0,0 0 1,0 1-1,1-1 0,-1 1 1,0-1-1,5 1 1,-7 12-216,0-2 278,-1 0 0,-2 17 0,2-24-6,1 0 0,0 0 0,0 0 0,0 0 0,0-1 0,0 1 0,1 0 0,-1 0 0,2 4 0,-1-5-2,-1-1-1,1 1 1,-1-1 0,1 0-1,0 1 1,0-1 0,-1 1-1,1-1 1,0 0 0,0 0-1,0 0 1,1 1 0,-1-1-1,0 0 1,0 0 0,1-1-1,-1 1 1,2 1 0,0-1 4,0-1 1,0 1 0,0-1 0,0 0-1,0 0 1,0 0 0,0 0 0,0 0 0,0-1-1,0 1 1,0-1 0,0 0 0,0 0 0,0 0-1,0 0 1,3-2 0,6-4-51,1 0-1,12-11 1,-12 9-11,99-75 126,-98 72-111,-1-1 1,-1-1 0,0 0 0,-1 0-1,17-28 1,-4-8-21,-1-1 0,23-81 0,-32 87 24,-13 43 26,6-17 30,4-24 0,-11 42-43,0 1-1,0-1 0,0 0 1,0 0-1,0 0 0,0 0 1,0 1-1,0-1 1,0 0-1,0 0 0,0 0 1,-1 0-1,0-1 1,-2 1-119,-2 8 38,-13 29 19,2 1 0,-21 73 0,-7 84-84,40-176 287,1 1 0,2-1-1,-1 1 1,3 31 0,0-47-129,0 0-1,-1 0 1,1 0 0,0 0-1,0 0 1,2 3 0,-3-6 14,1 1 0,-1 0 0,0 0 0,1 0 0,-1 0 1,1 0-1,-1-1 0,1 1 0,-1 0 0,1 0 0,-1-1 1,1 1-1,0 0 0,0-1 0,-1 1 0,1-1 1,0 1-1,0-1 0,0 1 0,-1-1 0,1 1 0,0-1 1,0 0-1,0 0 0,0 1 0,0-1 0,0 0 0,1 0 1,0 0 38,4 0-16,0 0-1,1 0 0,-1-1 1,0 1-1,0-1 0,0-1 1,0 1-1,0-1 1,0 0-1,-1-1 0,1 1 1,5-5-1,5 0 68,46-25-115,-56 29 9,1-1 0,-1 0 0,0-1 0,9-9 1,5-2 66,-20 15-69,1 1-1,-1-1 0,1 1 0,0-1 0,-1 1 0,1 0 0,0-1 0,0 1 0,-1 0 0,1 0 0,0 0 0,-1 0 0,1-1 0,1 1 0,-1 0 26,4 25-405,-5-19 416,-1 0 1,0-1-1,0 1 1,0 0-1,0-1 1,-1 1-1,0-1 1,0 0-1,-1 1 1,1-1-1,-1 0 1,0-1-1,-7 9 1,8-10-8,-1-1 0,1 1 1,0-1-1,-1 0 0,1 0 1,-1 0-1,0 0 0,1-1 1,-1 1-1,0-1 0,0 0 1,0 0-1,0 0 0,0 0 0,-1 0 1,1 0-1,0-1 0,0 0 1,0 0-1,-1 0 0,1 0 1,0 0-1,0 0 0,0-1 1,-1 0-1,-5-1 0,7 0-12,-1 1 1,0-1-1,1 1 0,-1-1 1,1 0-1,-5-4 0,6 5-7,1 1 1,-1-1-1,0 0 0,0 1 0,1-1 1,-1 0-1,1 0 0,-1 1 0,1-1 1,-1 0-1,1 0 0,-1 0 1,1 0-1,0 0 0,0 0 0,-1 0 1,1 0-1,0 0 0,0 0 0,0 0 1,0 0-1,0 0 0,0 0 0,0 0 1,1-1-1,0 1 21,0-1 1,1 1 0,-1 0-1,1 0 1,0 0 0,-1 1-1,1-1 1,0 0 0,-1 1-1,1-1 1,0 1 0,0-1-1,0 1 1,-1 0 0,1 0-1,3 0 1,-5 0-19,402-21 412,-404 25-3495,1-2 2556,0-1 0,-1 0 0,1 0-1,0 0 1,-1 0 0,1 0 0,-3 1 0,2-1-282,-3 2-245,1 0 0,-1-1-1,1 0 1,-1 0 0,0 0 0,0-1 0,0 0-1,0 1 1,0-2 0,-7 2 0,3-2-534,-1-1 0,-14-1 1,3-2-924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40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41 6656,'-9'-8'785,"5"5"-236,0-1 0,0 0 0,-7-9 0,5 5 6427,23 12-4192,9-2-1405,37-2 0,-20-1-1039,52 0-304,102 2-750,-65 7-6015,-109-5 2990,0-2 0,42-3 1,-15-5 1018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42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65 191 1728,'15'-26'2647,"-8"12"-846,12-14 2039,-5 6-1545,-12 20-1906,0-1 0,1 0 0,-1 0 1,-1 0-1,1-1 0,0 1 0,-1 0 0,0-1 1,1 1-1,-1-1 0,-1 1 0,1-1 0,0-4 0,-1 0 261,1 6-359,-1-1 1,0 0-1,0 0 0,0 1 1,-1-1-1,1 0 0,-1 0 0,1 1 1,-3-6-1,2 2 387,0 1 553,-3 9-671,1 15-388,1-5-34,-37 212 1264,-5-57-297,35-138-924,5-18-107,3-8-51,0 0 1,-1 0-1,0 0 0,0 0 0,-4 8 0,-8 12 158,14-25 86,-1-8-3053,1 6 2055,0 0 1,-1 1-1,1-1 1,0 0-1,0 1 1,0-1-1,0 0 0,1 1 1,-1-1-1,0 0 1,1 1-1,-1-1 1,1 1-1,0-1 1,-1 1-1,1-1 1,1-1-1,5-3-3269,-6-2-378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43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36 3808,'-9'-14'22506,"19"16"-22343,0 0 1,0-1-1,-1 0 0,1 0 1,0-1-1,0 0 0,14-2 1,0 0-85,434-18 412,106 15-400,-522 6-84,-26-1-32,26 3 0,-103 7-14204,33 1 6619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44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54 3904,'-4'-24'1253,"4"23"-1096,0-1 1,-1 1-1,1 0 0,0-1 0,0 1 0,0 0 1,0-1-1,0 1 0,0 0 0,0-1 0,1-1 0,2-8 9336,-4 11-9416,3 7 1192,-3 11-248,-1 0-1,-7 33 1,-1-3-622,-1 26 159,-54 273 1535,55-307-1865,8-29-160,0 0-1,-1 0 1,0 0 0,-1 0 0,-8 14 0,12-24-15,-4 2 435,4-3-478,0 0 0,0 0-1,0-1 1,0 1 0,0 0-1,0 0 1,0-1 0,0 1-1,0 0 1,0 0 0,0 0-1,0-1 1,0 1 0,0 0-1,0 0 1,0-1 0,0 1-1,0 0 1,1 0 0,-1 0-1,0-1 1,0 1 0,0 0-1,0 0 1,0 0 0,1-1-1,-1 1 1,0 0 0,0 0-1,0 0 1,1 0 0,-1 0-1,0-1 1,1 1 0,1-3 20,1-1 0,-1 0 0,0 0 0,0 0 0,0 0 1,1-8-1,7-13 95,12-26 41,-16 37-241,-1 0 0,16-26 0,-5 16-34,-7 7 85,2 1-1,0 1 1,16-17 0,-23 28 21,-1 1 0,1-1 0,0 1 0,0 0 0,1 0 0,-1 0 0,1 1 0,-1-1 0,1 1 0,0 0 0,0 1 1,0-1-1,0 1 0,0 0 0,0 0 0,8 0 0,-8 1-8,-1 1 1,1 0-1,-1-1 1,1 1 0,-1 1-1,0-1 1,0 1-1,1-1 1,-1 1-1,0 1 1,0-1-1,-1 0 1,1 1-1,0 0 1,-1 0-1,0 0 1,0 0-1,0 0 1,0 1-1,0 0 1,-1-1-1,1 1 1,-1 0-1,0 0 1,0 0 0,0 0-1,1 7 1,-3-8 9,0 0 1,0 0-1,0-1 1,0 1 0,0 0-1,-1 0 1,1-1 0,-1 1-1,0 0 1,0-1 0,0 1-1,0-1 1,0 1-1,0-1 1,-1 1 0,1-1-1,-1 0 1,0 0 0,0 0-1,0 0 1,-3 3 0,-1 1-13,-1-2 0,1 1 1,-1-1-1,0 0 1,1 0-1,-12 3 1,-13 4 185,-59 11 0,69-21-183,20-1 9,1 0 0,-1 0 0,1 0 1,-1 0-1,1 1 0,-1-1 0,0 0 1,1 0-1,-1 0 0,1 1 1,-1-1-1,1 0 0,-1 1 0,1-1 1,-1 0-1,1 1 0,0-1 0,-1 1 1,1-1-1,0 1 0,-1-1 0,1 1 1,0-1-1,-1 1 0,1-1 1,0 1-1,0-1 0,0 1 0,-1-1 1,1 1-1,0 0 0,0-1 0,0 1 1,0-1-1,0 1 0,0 0 0,0-1 1,0 1-1,0-1 0,0 1 1,1-1-1,-1 1 0,0 0 0,0-1 1,1 1-1,-1-1 0,0 1 0,0-1 1,1 1-1,0 0 0,3 4 129,0-1-1,0 1 0,1-1 0,0 0 1,0 0-1,0 0 0,0-1 1,1 0-1,-1 0 0,1 0 0,0-1 1,0 1-1,0-1 0,7 1 1,19 3-38,0-1 1,1-2-1,44-1 1,-53 0-25,-19-1-425,-1-1-1,1 1 1,0-1 0,0 0 0,0 0 0,5-1 0,-10 1 219,0 0-1,1 0 1,-1 0 0,0 0-1,0 0 1,0-1-1,1 1 1,-1 0 0,0 0-1,0 0 1,0 0-1,1 0 1,-1 0 0,0 0-1,0 0 1,0 0-1,0 0 1,2-2-1264,-2 2 1263,0 0 1,0-1 0,0 1-1,0 0 1,0 0-1,0-1 1,0 1-1,0 0 1,0 0 0,0 0-1,0-1 1,0 1-1,0 0 1,0 0 0,0 0-1,0-1 1,0 1-1,0 0 1,0 0 0,0 0-1,0-1 1,-1 1-1,1 0 1,0 0 0,0 0-1,-2-2-1263,-11-7-4822,11 8 5332,-6-5-4295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2:45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77 3072,'-3'-2'184,"-15"-19"18381,19 20-17544,5 2-923,-1 0 0,1 0 0,0 0 0,0 0 0,0-1 0,9-1 0,2 1 43,270-15 1255,-149 5-1006,5 0-248,180-7 516,-197 12-1543,-137 5-1428,0 1-1,-1-1 1,-16 5 0,2 1-492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3:07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1 24575,'-1'7'0,"1"1"0,-1-1 0,0 0 0,-1 0 0,0 0 0,0 1 0,0-2 0,-1 1 0,-4 8 0,-4 4 0,-24 31 0,30-44 0,-2 4 0,1 0 0,0 1 0,0-1 0,1 1 0,1 0 0,0 1 0,0-1 0,-3 22 0,2 3 0,1 57 0,1-22 0,-9 6 0,7-52 0,-2 34 0,4 324 0,5-199 0,-3-128 0,-1-33 0,1 0 0,2 0 0,0 1 0,7 31 0,-4-44 0,0-1 0,2 0 0,-1 1 0,1-2 0,0 1 0,1-1 0,0 0 0,1 0 0,12 10 0,-7-5 0,-1 0 0,13 19 0,25 53 0,18 27 0,-48-84 0,47 58 0,-59-78 0,2 0 0,-1 0 0,1 0 0,0-1 0,1-1 0,17 9 0,40 23-1365,-60-36-5461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14.79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1 992,'0'0'9,"0"0"1,0 0-1,0 0 0,0 0 1,0 0-1,0 0 0,0 0 1,0 0-1,0 0 0,0 1 0,0-1 1,0 0-1,0 0 0,0 0 1,0 0-1,0 0 0,0 0 1,0 0-1,0 0 0,0 0 1,0 0-1,0 0 0,0 0 1,-1 0-1,1 0 0,0 0 1,0 0-1,0 1 0,0-1 0,0 0 1,0 0-1,0 0 0,0 0 1,0 0-1,0 0 0,0 0 1,0 0-1,0 0 0,0 0 1,-1 0-1,1 0 0,0 0 1,0 0-1,0 0 0,0 0 1,0 0-1,0 0 0,0 0 1,0 0-1,0 0 0,0 0 0,0 0 1,0 0-1,0 0 0,-1-1 1,1 1-1,0 0 0,0 0 1,0 0-1,0 0 0,0 0 1,0 0-1,0 0 0,0 0 1,0 0-1,0 0 0,0 0 1,0 0 36,0 0 0,1 1 1,-1-1-1,0 0 1,0 1-1,1-1 0,-1 0 1,0 0-1,1 1 1,-1-1-1,0 0 0,1 0 1,-1 0-1,1 0 1,-1 1-1,0-1 0,1 0 1,-1 0-1,1 0 1,-1 0-1,0 0 0,1 0 1,-1 0-1,1 0 1,0 0-1,14 2 1069,-14-1-838,9-1 320,1 3 811,11 1-2725,3-6-1355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3:10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24575,'30'35'0,"-21"-24"0,1 0 0,0-1 0,0 0 0,1 0 0,13 9 0,-9-9 0,-1 1 0,0 1 0,-1 0 0,-1 1 0,0 0 0,0 1 0,9 15 0,-20-28 0,32 45 0,35 63 0,-60-93 0,0 0 0,-1 1 0,-1 0 0,-1 0 0,0 1 0,-1 0 0,-1-1 0,1 22 0,-1-3 0,1 1 0,11 45 0,-10-67 0,0-1 0,9 18 0,-8-20 0,-1 1 0,0-1 0,5 25 0,-5 10 0,-1 1 0,-6 90 0,-1-41 0,3 310 0,0-392 0,-2-1 0,0 0 0,0 0 0,-1 0 0,-1 0 0,-1 0 0,-8 18 0,-16 50 0,23-60 0,-1 0 0,-1-1 0,-2 0 0,-20 37 0,19-42 0,2-3 0,0 0 0,-1 0 0,-17 16 0,-37 43 329,43-47-1176,-43 41 0,51-56-5979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3:15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1 24575,'-1'3'0,"0"1"0,0 0 0,-1 0 0,0-1 0,0 1 0,0-1 0,0 1 0,0-1 0,-4 3 0,-5 10 0,3-1 0,1 1 0,1-1 0,0 1 0,0 0 0,2 1 0,-5 27 0,6-18 0,2-1 0,0 1 0,5 45 0,-4-68 0,1 0 0,0-1 0,-1 1 0,1 0 0,0-1 0,0 1 0,1-1 0,-1 1 0,1-1 0,-1 1 0,1-1 0,0 0 0,-1 0 0,1 0 0,0 0 0,0 0 0,1 0 0,-1-1 0,0 1 0,1-1 0,-1 0 0,1 1 0,-1-1 0,1 0 0,-1 0 0,1-1 0,0 1 0,0 0 0,-1-1 0,5 1 0,7 0 0,0 0 0,0-1 0,1-1 0,21-3 0,-27 3 0,0-1 0,0 0 0,0 0 0,0-1 0,-1 0 0,1-1 0,-1 0 0,0 0 0,0-1 0,9-7 0,-12 8 0,0 0 0,0-1 0,-1 0 0,0 0 0,0 0 0,0 0 0,0 0 0,-1-1 0,0 0 0,0 0 0,-1 0 0,0 0 0,0 0 0,0 0 0,1-8 0,0-10 0,-1 0 0,-3-43 0,2 83 0,1-1 0,0 1 0,8 24 0,-9-35 0,1 0 0,0 1 0,0-1 0,0 0 0,1 0 0,-1-1 0,1 1 0,0-1 0,1 1 0,-1-1 0,1 0 0,0 0 0,0 0 0,0-1 0,0 1 0,1-1 0,7 4 0,4 0 0,0-2 0,25 7 0,-35-11 0,1 0 0,-1 0 0,0 0 0,1-1 0,-1 0 0,1 0 0,-1 0 0,1-1 0,9-3 0,-14 3 0,1 0 0,-1 0 0,0 0 0,1-1 0,-1 1 0,0-1 0,0 0 0,0 1 0,-1-1 0,1 0 0,0 0 0,-1 0 0,1 0 0,-1-1 0,1 1 0,-1 0 0,0-1 0,0 1 0,0-1 0,-1 1 0,1-1 0,0 1 0,-1-5 0,2-6 0,-1-1 0,0 0 0,-3-17 0,2 15 0,-5-103-1365,5 95-5461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3:23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24575,'0'343'0,"0"-337"0,0 0 0,0 0 0,1 1 0,0-2 0,0 1 0,0 0 0,1 0 0,0 0 0,0 0 0,3 5 0,-4-9 0,1 1 0,0-1 0,1 1 0,-1-1 0,0 1 0,1-1 0,-1 0 0,1 0 0,0-1 0,-1 1 0,1 0 0,0-1 0,0 0 0,0 1 0,0-1 0,0 0 0,1-1 0,-1 1 0,0-1 0,6 1 0,9 1 0,0-1 0,1 0 0,-1-1 0,35-5 0,-49 4 0,0 0 0,0 0 0,1 0 0,-1 0 0,0-1 0,0 0 0,0 1 0,0-1 0,-1-1 0,1 1 0,0-1 0,-1 1 0,0-1 0,0 0 0,1 0 0,-2 0 0,1-1 0,0 1 0,-1-1 0,1 0 0,-1 1 0,0-1 0,0 0 0,-1 0 0,1 0 0,0-6 0,1-14 0,0 1 0,-2 0 0,-4-48 0,1 46 0,2 25 0,0 0 0,0 0 0,0 0 0,0 0 0,0 0 0,1 0 0,-1 0 0,0 0 0,0 0 0,0 0 0,0 0 0,0 0 0,0 0 0,0 0 0,0 0 0,0 0 0,0 0 0,0 0 0,0 0 0,0 0 0,1 0 0,-1 0 0,0 0 0,0-1 0,0 1 0,0 0 0,0 0 0,0 0 0,0 0 0,0 0 0,0 0 0,0 0 0,0 0 0,0 0 0,0 0 0,0 0 0,0 0 0,0 0 0,0 0 0,0 0 0,0-1 0,0 1 0,0 0 0,0 0 0,0 0 0,0 0 0,0 0 0,0 0 0,0 0 0,0 0 0,0 0 0,0 0 0,0 0 0,0 0 0,0 0 0,0-1 0,0 1 0,6 9 0,-4-5 0,0 0 0,1 0 0,-1-1 0,1 0 0,0 1 0,0-1 0,6 6 0,-1-6 0,1 1 0,-1-1 0,1 0 0,-1-1 0,1 0 0,0 0 0,14 0 0,-2-1 0,0 0 0,25-4 0,-43 3 0,1 0 0,0-1 0,0 1 0,-1-1 0,1 0 0,-1 0 0,1-1 0,-1 1 0,1-1 0,-1 1 0,1-1 0,-1 0 0,0 0 0,0-1 0,0 1 0,-1 0 0,1-1 0,4-5 0,-4 3 0,0-1 0,-1 1 0,0-1 0,0 1 0,0-1 0,-1 0 0,0 0 0,0 1 0,0-1 0,-1 0 0,0-7 0,0-5 0,1 3 0,-1 0 0,0 0 0,-3-17 0,2 29 0,1 1 0,-1-1 0,1 0 0,-1 0 0,0 1 0,0-1 0,0 0 0,0 1 0,-1-1 0,1 1 0,-1-1 0,1 1 0,-1 0 0,0 0 0,0 0 0,0 0 0,0 0 0,0 0 0,0 0 0,-1 1 0,1-1 0,-5-2 0,-39-8-1365,25 5-5461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3:49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20 24575,'-1'2'0,"1"0"0,-1 0 0,1 0 0,-1 0 0,0 0 0,0 0 0,0-1 0,-2 5 0,-5 9 0,3 10 0,1 1 0,1-1 0,1 1 0,1 0 0,4 39 0,-2-6 0,-1-47 0,0-5 0,0 1 0,0 0 0,1-1 0,0 1 0,4 14 0,-4-20 0,0 0 0,0 0 0,0 0 0,0 0 0,0 0 0,1 0 0,-1 0 0,1-1 0,-1 1 0,1 0 0,0-1 0,0 1 0,0-1 0,0 0 0,0 0 0,0 1 0,0-1 0,0-1 0,0 1 0,0 0 0,1 0 0,-1-1 0,5 1 0,17 2 0,0-2 0,1-1 0,25-3 0,0 1 0,-43 2 0,1 0 0,-1-1 0,0 0 0,0 0 0,1-1 0,6-2 0,-12 3 0,0 0 0,1 0 0,-1 0 0,0 0 0,0-1 0,0 1 0,-1-1 0,1 1 0,0-1 0,0 0 0,-1 0 0,1 0 0,-1 0 0,0 0 0,0 0 0,1 0 0,-1 0 0,0 0 0,-1-1 0,1 1 0,0 0 0,0-4 0,1-9 0,-1 0 0,-1 0 0,-2-28 0,1 28 0,0 1 0,1-1 0,4-25 0,-5 40 0,1-1 0,0 1 0,0-1 0,0 1 0,0-1 0,0 1 0,0-1 0,1 1 0,-1-1 0,0 0 0,0 1 0,0-1 0,0 1 0,1-1 0,-1 1 0,0-1 0,0 1 0,1 0 0,-1-1 0,0 1 0,1-1 0,-1 1 0,1 0 0,-1-1 0,0 1 0,1 0 0,-1-1 0,1 1 0,-1 0 0,1-1 0,-1 1 0,1 0 0,-1 0 0,1 0 0,-1 0 0,1 0 0,0-1 0,17 14 0,-11-7 0,2 3 0,-1 0 0,0 0 0,0 1 0,-1 0 0,0 1 0,-1-1 0,0 1 0,-1 1 0,0-1 0,3 13 0,17 34 0,-23-55 0,-1 0 0,1 0 0,0-1 0,1 1 0,-1-1 0,0 1 0,1-1 0,-1 0 0,1 0 0,0 0 0,0 0 0,0-1 0,0 1 0,0-1 0,0 0 0,0 0 0,0 0 0,0 0 0,1 0 0,4 0 0,8 0 0,1 0 0,-1-1 0,17-2 0,-8 1 0,-20 1 0,0 0 0,0-1 0,0 1 0,0-1 0,-1 0 0,1 0 0,0-1 0,-1 1 0,7-4 0,-9 3 0,1 1 0,-1-1 0,0 0 0,-1 1 0,1-1 0,0 0 0,0 0 0,-1-1 0,1 1 0,-1 0 0,0 0 0,0-1 0,0 1 0,0-1 0,0 1 0,0-1 0,-1 1 0,1-1 0,0-3 0,2-28 0,-2 0 0,-4-57 0,0 17 0,3 67-76,0 1 1,0 0-1,-1 0 0,0 0 0,0 0 0,0 0 0,-1 0 0,0 0 1,0 0-1,0 0 0,-1 1 0,0-1 0,0 1 0,0 0 1,-1 0-1,0 0 0,-8-9 0,-1 4-6750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3:53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 24575,'-7'9'0,"1"0"0,1 1 0,0 0 0,0 0 0,1 0 0,-5 17 0,5-12 0,0 0 0,-2 28 0,5-36 0,1 1 0,0-1 0,0 0 0,0 1 0,1-1 0,0 0 0,1 0 0,2 8 0,-3-13 0,0 0 0,1 0 0,-1 1 0,0-1 0,1 0 0,0 0 0,0 0 0,-1 0 0,1-1 0,0 1 0,1 0 0,-1-1 0,0 0 0,0 1 0,1-1 0,-1 0 0,0 0 0,1 0 0,-1 0 0,1-1 0,0 1 0,2 0 0,8 0 0,0 0 0,0 0 0,18-3 0,1 2 0,-28 0 0,0 0 0,1 0 0,-1 1 0,0 0 0,0 0 0,0 0 0,0 0 0,0 1 0,0 0 0,0 0 0,0 0 0,0 0 0,-1 0 0,1 1 0,-1-1 0,0 1 0,6 6 0,-6-4 0,1 0 0,-1 1 0,0-1 0,0 1 0,0 0 0,-1 0 0,0 0 0,0 0 0,0 1 0,-1-1 0,1 9 0,-1-8 0,0 5 0,1 1 0,-2-1 0,1 1 0,-4 21 0,3-31 0,-1-1 0,1 1 0,-1 0 0,0-1 0,1 1 0,-1-1 0,-1 1 0,1-1 0,0 1 0,-1-1 0,1 0 0,-1 0 0,0 0 0,1 0 0,-1 0 0,0 0 0,0 0 0,0 0 0,-1-1 0,1 1 0,0-1 0,-1 0 0,1 0 0,-1 0 0,1 0 0,-1 0 0,-5 1 0,-14 1 32,0-2 0,-1 0-1,-40-5 1,9 1-1524,31 3-5334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4:12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1618 24575,'27'-29'0,"-6"6"0,38-33 0,-53 50 0,1-1 0,-1 0 0,0 0 0,0-1 0,9-14 0,-9 11 0,1 1 0,12-15 0,-1 6 0,-1-1 0,0 0 0,-2-2 0,-1 0 0,0 0 0,-2-1 0,0-1 0,-2 0 0,10-33 0,-15 41 0,-4 16 0,-1 0 0,0 0 0,0 0 0,0-1 0,0 1 0,0 0 0,0 0 0,0 0 0,0 0 0,0 0 0,0 0 0,1 0 0,-1 0 0,0 0 0,0 0 0,0 0 0,0 0 0,0 0 0,0 0 0,0 0 0,0 0 0,0 1 0,1-1 0,-1 0 0,0 0 0,0 0 0,0 0 0,0 0 0,0 0 0,0 0 0,0 0 0,0 0 0,0 0 0,0 0 0,0 0 0,0 0 0,0 0 0,0 1 0,1-1 0,-1 0 0,0 0 0,0 0 0,0 0 0,0 0 0,0 0 0,0 0 0,0 0 0,0 0 0,0 0 0,0 1 0,0-1 0,0 0 0,0 0 0,0 0 0,0 0 0,0 0 0,0 0 0,0 0 0,-1 0 0,1 0 0,0 1 0,0-1 0,0 0 0,0 0 0,1 31 0,-1-28 0,-3 337 0,3-336 0,0 0 0,0 0 0,0 0 0,1 0 0,-1 0 0,1 0 0,0-1 0,0 1 0,1 0 0,-1 0 0,1-1 0,0 1 0,0-1 0,3 6 0,-3-7 0,1 0 0,-1 0 0,0 0 0,1-1 0,-1 1 0,1-1 0,0 0 0,0 1 0,-1-1 0,1 0 0,0-1 0,0 1 0,0 0 0,0-1 0,0 0 0,0 0 0,0 1 0,0-2 0,0 1 0,4-1 0,0 0 0,-1 0 0,0-1 0,0 1 0,1-2 0,-1 1 0,-1 0 0,1-1 0,0 0 0,-1-1 0,1 1 0,-1-1 0,0 0 0,0 0 0,-1-1 0,1 1 0,-1-1 0,6-8 0,1-4 0,0-1 0,-1 0 0,-1-1 0,7-22 0,-6 20 0,0 0 0,2 0 0,14-19 0,-4 6 0,-21 31 0,1-1 0,0 0 0,-1 0 0,1 0 0,-1 0 0,0 0 0,0-4 0,-1 4 0,1 0 0,0 0 0,0 1 0,0-1 0,0 0 0,4-5 0,-5 8 0,0 1 0,0 0 0,1 0 0,-1 0 0,0 0 0,0-1 0,0 1 0,0 0 0,1 0 0,-1 0 0,0 0 0,0 0 0,0 0 0,1 0 0,-1-1 0,0 1 0,0 0 0,1 0 0,-1 0 0,0 0 0,0 0 0,0 0 0,1 0 0,-1 0 0,0 0 0,0 0 0,1 0 0,-1 0 0,0 1 0,0-1 0,1 0 0,-1 0 0,0 0 0,0 0 0,0 0 0,1 0 0,-1 0 0,0 1 0,0-1 0,0 0 0,0 0 0,1 0 0,-1 0 0,0 1 0,0-1 0,0 0 0,0 0 0,0 0 0,0 1 0,0-1 0,0 0 0,1 0 0,-1 1 0,0-1 0,0 0 0,6 14 0,0 7 0,-2-4 0,0 0 0,2-1 0,0 0 0,1-1 0,16 30 0,-19-42 0,0 1 0,0-1 0,0 1 0,0-1 0,1-1 0,-1 1 0,1 0 0,-1-1 0,1 0 0,0 0 0,0-1 0,0 1 0,0-1 0,0 0 0,0 0 0,10-1 0,-8 1 0,1-1 0,-1 0 0,0-1 0,0 1 0,0-1 0,1-1 0,-1 1 0,0-1 0,-1-1 0,1 1 0,11-7 0,-7 0 0,0 0 0,-1-1 0,0 0 0,-1-1 0,0 0 0,0-1 0,-1 0 0,10-21 0,-5 12 0,25-33 0,-28 40 0,0 0 0,0-1 0,-1 0 0,-1-1 0,-1 1 0,0-2 0,-1 1 0,0-1 0,4-27 0,47-156 0,-30 91 0,-7 30 0,17-141 0,-35 94 0,-2 116 0,-1 54 0,-9 69 0,-24 80 0,25-151 0,-3-1 0,-1 0 0,-34 69 0,40-93 0,1 0 0,0 0 0,2 1 0,0-1 0,0 1 0,0 26 0,4 111 0,3-64 0,-4-35 0,3 64 0,-2-117 0,1 0 0,-1 0 0,1 0 0,0 0 0,0-1 0,0 1 0,1 0 0,-1-1 0,0 1 0,1-1 0,0 1 0,0-1 0,0 0 0,0 0 0,0 0 0,0 0 0,0 0 0,1 0 0,-1 0 0,1-1 0,-1 1 0,1-1 0,-1 0 0,1 0 0,0 0 0,4 1 0,-5-1 0,0-1 0,1 1 0,-1-1 0,0 1 0,1-1 0,-1 0 0,1 0 0,-1 0 0,0-1 0,1 1 0,-1-1 0,1 1 0,-1-1 0,0 0 0,0 1 0,1-1 0,-1 0 0,0-1 0,0 1 0,0 0 0,0-1 0,0 1 0,0-1 0,-1 1 0,1-1 0,0 0 0,-1 0 0,1 0 0,-1 0 0,0 0 0,1 0 0,0-3 0,2-7 0,-1-1 0,0 0 0,-1 0 0,-1 0 0,0 0 0,0 0 0,-1 0 0,-4-25 0,2 22 0,1-1 0,1 0 0,1 1 0,4-31 0,-3 40 0,0 1 0,0 0 0,0-1 0,1 1 0,0 0 0,1 0 0,-1 0 0,1 1 0,0-1 0,1 1 0,-1 0 0,1 0 0,0 1 0,0-1 0,1 1 0,-1 0 0,10-4 0,-4 2 0,0 1 0,1 0 0,0 1 0,0 0 0,0 1 0,0 0 0,1 1 0,18 0 0,12-1 0,56-9 0,-89 10 0,1 0 0,0 1 0,-1 0 0,1 1 0,0 0 0,0 1 0,16 2 0,-23-2 0,0 0 0,-1 0 0,1 1 0,0-1 0,-1 1 0,0 0 0,1 0 0,-1 0 0,0 0 0,0 1 0,0-1 0,0 1 0,0-1 0,-1 1 0,1 0 0,-1 0 0,0 1 0,0-1 0,0 0 0,0 1 0,0-1 0,-1 1 0,0 0 0,1 4 0,1-1 0,-2 1 0,1 0 0,-1-1 0,0 1 0,-1 0 0,0 0 0,0 0 0,-3 13 0,3-18 0,-1-1 0,0 1 0,0 0 0,0-1 0,0 1 0,0 0 0,0-1 0,-1 1 0,1-1 0,-1 0 0,0 1 0,0-1 0,0 0 0,0 0 0,0 0 0,0-1 0,0 1 0,-1 0 0,1-1 0,-1 1 0,1-1 0,-1 0 0,0 0 0,1 0 0,-1 0 0,-4 0 0,-15 2 0,0-1 0,1-2 0,-37-3 0,11 1 0,42 2 0,-40-4 0,42 3 0,1 1 0,0-1 0,0 1 0,0-1 0,1 0 0,-1 1 0,0-1 0,0 0 0,0 0 0,1-1 0,-1 1 0,0 0 0,1-1 0,-1 1 0,1-1 0,-1 1 0,1-1 0,-2-3 0,3 5 0,0 0 0,0 0 0,-1 0 0,1 0 0,0-1 0,0 1 0,0 0 0,0 0 0,0 0 0,0 0 0,0-1 0,0 1 0,0 0 0,0 0 0,0-1 0,0 1 0,0 0 0,0 0 0,0 0 0,0-1 0,0 1 0,0 0 0,0 0 0,0 0 0,0-1 0,0 1 0,0 0 0,0 0 0,0 0 0,0-1 0,1 1 0,-1 0 0,0 0 0,0 0 0,0 0 0,0 0 0,0-1 0,1 1 0,-1 0 0,0 0 0,0 0 0,0 0 0,1 0 0,-1 0 0,0 0 0,0 0 0,0-1 0,1 1 0,-1 0 0,0 0 0,0 0 0,0 0 0,1 0 0,-1 0 0,0 0 0,0 0 0,0 0 0,1 0 0,-1 1 0,0-1 0,0 0 0,0 0 0,1 0 0,14 4 0,-15-4 0,7 3 0,-1 1 0,1 0 0,-1 0 0,0 0 0,0 1 0,0-1 0,-1 1 0,10 12 0,-10-11 0,-1-1 0,1 0 0,1 0 0,-1 0 0,1 0 0,0-1 0,0 0 0,0 0 0,1-1 0,7 4 0,10-3 0,-1 0 0,1-1 0,-1-2 0,1 0 0,46-5 0,0 1 0,-50 3 0,-9 0 0,0 0 0,19-3 0,-26 2 0,0 0 0,0 0 0,0 0 0,0-1 0,-1 0 0,1 1 0,0-1 0,-1 0 0,0-1 0,1 1 0,3-4 0,2-4 0,0 0 0,0 0 0,-1-1 0,0 0 0,0 0 0,-2-1 0,1 0 0,-2 0 0,1-1 0,-2 1 0,6-24 0,-7 25 0,-1 1 0,8-20 0,-8 26 0,0 1 0,0-1 0,0 1 0,0 0 0,1-1 0,-1 1 0,1 0 0,0 1 0,-1-1 0,8-4 0,-7 5 0,10-8 0,1 0 0,0 1 0,1 1 0,0 0 0,0 1 0,1 1 0,22-6 0,-38 11 0,0 1 0,1 0 0,-1 0 0,0 0 0,0 0 0,0 0 0,1 0 0,-1 0 0,0 1 0,0-1 0,0 0 0,1 0 0,-1 0 0,0 0 0,0 0 0,0 0 0,1 0 0,-1 0 0,0 0 0,0 1 0,0-1 0,0 0 0,1 0 0,-1 0 0,0 0 0,0 0 0,0 1 0,0-1 0,0 0 0,0 0 0,1 0 0,-1 1 0,0-1 0,0 0 0,0 0 0,0 0 0,0 1 0,0-1 0,0 0 0,0 0 0,0 0 0,0 1 0,0-1 0,-3 17 0,-8 13 0,4-11 0,1-1 0,1 1 0,0 0 0,1 1 0,1-1 0,1 1 0,1-1 0,1 1 0,4 35 0,-4-52 0,0 0 0,1 1 0,-1-1 0,1 0 0,0 0 0,0 0 0,0 0 0,1 0 0,-1 0 0,1 0 0,-1 0 0,1 0 0,0 0 0,0-1 0,0 1 0,1-1 0,-1 0 0,0 1 0,1-1 0,0 0 0,-1 0 0,1-1 0,4 3 0,-1-2 0,0 0 0,0 0 0,-1-1 0,1 0 0,0 0 0,0 0 0,0-1 0,1 0 0,-1 0 0,0 0 0,0-1 0,7-2 0,-9 3 0,0-1 0,-1-1 0,1 1 0,0 0 0,-1-1 0,1 0 0,-1 0 0,0 0 0,1 0 0,-1 0 0,0-1 0,-1 0 0,1 1 0,0-1 0,2-4 0,2-4 0,-1 1 0,0-1 0,7-17 0,7-16 0,13-24 0,-23 45 0,17-29 0,-27 52 0,0 0 0,0 0 0,0 0 0,0-1 0,0 1 0,0 0 0,0 0 0,0 0 0,0 0 0,0 0 0,0 0 0,0-1 0,0 1 0,0 0 0,0 0 0,0 0 0,1 0 0,-1 0 0,0 0 0,0 0 0,0-1 0,0 1 0,0 0 0,0 0 0,1 0 0,-1 0 0,0 0 0,0 0 0,0 0 0,0 0 0,0 0 0,0 0 0,1 0 0,-1 0 0,0 0 0,0 0 0,0 0 0,0 0 0,1 0 0,-1 0 0,0 0 0,0 0 0,0 0 0,0 0 0,0 0 0,0 0 0,1 0 0,-1 0 0,0 1 0,0-1 0,0 0 0,0 0 0,0 0 0,4 11 0,-2 16 0,-2-19 0,0 1 0,1 0 0,0 0 0,1-1 0,0 1 0,1-1 0,5 14 0,-6-18 0,-1 0 0,1-1 0,0 0 0,1 1 0,-1-1 0,1 0 0,-1 0 0,1 0 0,0-1 0,0 1 0,0-1 0,1 1 0,-1-1 0,0 0 0,1 0 0,-1-1 0,1 1 0,0-1 0,5 2 0,-1-1 0,0-1 0,1 0 0,-1-1 0,0 0 0,1 0 0,-1 0 0,0-1 0,1 0 0,-1-1 0,0 0 0,0 0 0,0-1 0,0 0 0,-1-1 0,12-6 0,-9 4 0,-1 0 0,1-2 0,-2 1 0,1-1 0,-1 0 0,0 0 0,-1-1 0,0 0 0,0-1 0,10-19 0,-5 2 0,-10 20 0,1 0 0,0 0 0,1 0 0,-1 0 0,7-7 0,-6 14 0,-1 8 0,-2 8 0,0 326 0,-3-150 0,3-137 0,-3 67 0,2-120 0,0 0 0,0 0 0,-1 0 0,1 0 0,-1 0 0,1 0 0,-1-1 0,1 1 0,-1 0 0,0 0 0,-1 2 0,2-4 0,-1 0 0,1 0 0,0 1 0,0-1 0,-1 0 0,1 0 0,0 0 0,-1 0 0,1 0 0,0 1 0,0-1 0,-1 0 0,1 0 0,0 0 0,-1 0 0,1 0 0,0 0 0,-1 0 0,1 0 0,0 0 0,-1 0 0,1 0 0,0 0 0,-1 0 0,1 0 0,0 0 0,-1-1 0,1 1 0,0 0 0,0 0 0,-1 0 0,1 0 0,0-1 0,0 1 0,-1 0 0,1 0 0,0-1 0,-3-2 0,1 0 0,0 0 0,0 0 0,0 0 0,0 0 0,0-1 0,1 1 0,0-1 0,0 1 0,-2-7 0,-5-49 0,2-1 0,3 0 0,5-73 0,0 51 0,-1-320 0,-2 396 0,2 0 0,-1 0 0,0 0 0,1 1 0,0-1 0,1 0 0,-1 1 0,1-1 0,0 1 0,4-8 0,-4 10 0,0 0 0,0 0 0,1 1 0,-1-1 0,1 1 0,-1 0 0,1-1 0,0 1 0,0 0 0,0 1 0,0-1 0,0 0 0,1 1 0,-1 0 0,0 0 0,1 0 0,-1 0 0,6 0 0,-1-1 0,0 1 0,0 1 0,0-1 0,0 1 0,0 1 0,1-1 0,13 4 0,-19-3 0,0 0 0,0 0 0,0 0 0,0 1 0,0-1 0,0 1 0,-1 0 0,1-1 0,0 1 0,-1 0 0,0 1 0,1-1 0,-1 0 0,0 1 0,0-1 0,0 1 0,0 0 0,-1 0 0,1-1 0,-1 1 0,1 0 0,0 4 0,0 2 0,1 1 0,-2 0 0,1 0 0,-1 0 0,-1 0 0,0 0 0,-2 16 0,2-21 0,-1 0 0,0 0 0,0 1 0,0-1 0,-1 0 0,0 0 0,0-1 0,0 1 0,-1 0 0,1-1 0,-1 1 0,0-1 0,0 0 0,-1 0 0,1 0 0,-5 3 0,-19 9 0,23-15 0,1 0 0,-1 1 0,1-1 0,0 1 0,0 0 0,0 0 0,0 0 0,0 1 0,0-1 0,0 1 0,1-1 0,-1 1 0,1 0 0,0 0 0,-3 5 0,5-8 0,0 1 0,0 0 0,0 0 0,0 0 0,0 0 0,0 0 0,0 0 0,0 0 0,1 0 0,-1-1 0,0 1 0,0 0 0,1 0 0,-1 0 0,1 0 0,-1-1 0,1 1 0,-1 0 0,1 0 0,-1-1 0,1 1 0,0 0 0,-1-1 0,1 1 0,0-1 0,-1 1 0,1-1 0,0 1 0,0-1 0,0 0 0,-1 1 0,1-1 0,0 0 0,0 1 0,0-1 0,1 0 0,38 6 0,-37-5 0,10 0 0,0-1 0,1 0 0,-1 0 0,0-1 0,16-4 0,-22 3 0,-1 1 0,0-2 0,1 1 0,-1-1 0,0 0 0,0 0 0,0 0 0,-1-1 0,1 0 0,-1 0 0,0-1 0,6-6 0,107-129 0,-86 102 0,-1-1 0,-2-2 0,-2-1 0,26-52 0,-19 28 0,-16 33 0,-2 0 0,15-43 0,-14 14 0,-3 0 0,-2 0 0,-3-1 0,-3 0 0,-4-116 0,-1 391 0,-3-96 0,2 582 0,0-689 0,0-1 0,1 1 0,0-1 0,0 0 0,3 10 0,-3-16 0,-1-1 0,0 1 0,1-1 0,0 1 0,-1-1 0,1 1 0,0-1 0,0 0 0,0 1 0,0-1 0,0 0 0,0 1 0,0-1 0,0 0 0,0 0 0,1 0 0,-1 0 0,0 0 0,1-1 0,-1 1 0,1 0 0,-1 0 0,1-1 0,-1 1 0,1-1 0,-1 0 0,1 1 0,0-1 0,-1 0 0,1 0 0,-1 0 0,1 0 0,0 0 0,-1 0 0,3-1 0,2 0 0,0-1 0,0 0 0,0-1 0,0 1 0,-1-1 0,1 0 0,-1-1 0,0 1 0,0-1 0,0 0 0,0 0 0,0 0 0,3-6 0,8-9 0,-1-2 0,13-23 0,-16 24 0,29-35 0,-9 24 0,-24 25 0,-1 0 0,0 0 0,-1-1 0,0 0 0,0 0 0,8-13 0,-9 9 0,2 0 0,-1 0 0,10-10 0,-15 19 0,1 0 0,0 0 0,-1 0 0,1 0 0,0 0 0,0 0 0,1 0 0,-1 1 0,0-1 0,0 1 0,1 0 0,-1 0 0,1 0 0,-1 0 0,1 0 0,0 0 0,-1 1 0,1-1 0,0 1 0,4-1 0,-6 1 0,1 1 0,-1-1 0,0 0 0,0 1 0,1-1 0,-1 1 0,0-1 0,0 1 0,1 0 0,-1-1 0,0 1 0,0 0 0,0 0 0,0 0 0,0 0 0,0 0 0,-1 0 0,1 0 0,0 0 0,0 0 0,-1 0 0,1 0 0,0 1 0,-1-1 0,1 0 0,-1 0 0,0 1 0,1-1 0,-1 0 0,0 1 0,0-1 0,0 2 0,0 0 0,0-1 0,0 1 0,0 0 0,0-1 0,-1 1 0,1-1 0,-1 1 0,0-1 0,0 1 0,0-1 0,0 0 0,0 1 0,0-1 0,-1 0 0,-2 4 0,-4 2 0,-27 31 0,34-36 0,-1-1 0,1 0 0,-1 1 0,1 0 0,0-1 0,0 1 0,0 0 0,0-1 0,0 1 0,1 0 0,-1 0 0,1 0 0,0-1 0,0 1 0,0 5 0,1-6 0,-1 0 0,1-1 0,0 1 0,0 0 0,0-1 0,0 1 0,0 0 0,1-1 0,-1 1 0,0-1 0,1 0 0,-1 1 0,1-1 0,-1 0 0,1 0 0,0 0 0,-1 0 0,1 0 0,0 0 0,2 0 0,41 13 0,-38-12 0,22 3 0,1-1 0,0-1 0,0-1 0,39-4 0,48 3 0,-95 3-1365,-5 2-5461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4:14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24575,'1106'0'-1365,"-1078"0"-5461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54:28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450 1247 24575,'-20'1'0,"1"0"0,-1 1 0,0 1 0,1 0 0,-1 2 0,-27 10 0,36-11 0,1 1 0,0 0 0,0 0 0,1 1 0,0 0 0,0 0 0,0 1 0,1 1 0,-1-1 0,2 1 0,-1 1 0,1-1 0,-6 11 0,1 0 0,-2-1 0,0 0 0,-21 19 0,3-3 0,27-27 0,0 0 0,0 0 0,1 0 0,0 0 0,0 1 0,1 0 0,0 0 0,0 0 0,0 0 0,-1 15 0,1-6 0,2 1 0,0 0 0,1 0 0,2 19 0,-2-35 0,1 1 0,-1 0 0,1 0 0,0 0 0,-1 0 0,1-1 0,0 1 0,1 0 0,-1-1 0,0 1 0,1-1 0,0 1 0,-1-1 0,1 0 0,0 1 0,0-1 0,0 0 0,1 0 0,-1-1 0,0 1 0,1 0 0,-1-1 0,1 1 0,-1-1 0,1 0 0,0 0 0,0 0 0,-1 0 0,1-1 0,3 1 0,10 1 0,-1 0 0,1-2 0,0 0 0,24-3 0,-7 0 0,0 3 0,-18 1 0,0-2 0,27-3 0,-37 3 0,-1 0 0,0 0 0,0 0 0,0-1 0,1 0 0,-2 0 0,1 0 0,0 0 0,0-1 0,-1 1 0,1-1 0,-1 0 0,0 0 0,4-4 0,1-4 0,0-1 0,-1 0 0,0 0 0,-1-1 0,-1 1 0,5-16 0,20-87 0,-22 81 0,16-96 0,2-10 0,-16 87 0,-2-1 0,-2 0 0,-3-93 0,-3 130 0,1 0 0,0 0 0,1 1 0,0-1 0,2 1 0,5-17 0,-4 52 0,-3 380 0,-4-201 0,1-135 0,3 74 0,14-47 0,-8-53 0,-7-34 0,0 0 0,0 0 0,0 0 0,0 0 0,1 0 0,-1-1 0,1 1 0,0 0 0,0-1 0,0 1 0,0-1 0,0 0 0,0 1 0,1-1 0,-1 0 0,1 0 0,0-1 0,-1 1 0,1-1 0,0 1 0,0-1 0,0 0 0,0 0 0,0 0 0,0 0 0,6 0 0,8 1 0,0 0 0,1-2 0,30-1 0,-29-1 0,-9 2 0,0-1 0,-1 0 0,1-1 0,-1 0 0,0 0 0,0-1 0,0-1 0,0 1 0,0-1 0,13-9 0,-9 3 0,0 0 0,-1 0 0,-1-1 0,0-1 0,15-19 0,-16 18 0,13-16 0,31-51 0,-43 58 0,9-30 0,0 2 0,-13 33 0,2 0 0,0 1 0,0 0 0,14-16 0,-20 28 0,0 0 0,1 0 0,0 0 0,0 1 0,0 0 0,0 0 0,0 0 0,9-4 0,-10 6 0,0 0 0,0 0 0,-1 0 0,1 1 0,0-1 0,0 1 0,0 0 0,0 0 0,0 0 0,0 0 0,0 0 0,0 1 0,0-1 0,0 1 0,0 0 0,4 1 0,-3 1 0,1 0 0,-1 0 0,0 0 0,0 0 0,0 1 0,-1 0 0,1 0 0,-1 0 0,0 0 0,0 0 0,0 1 0,0-1 0,2 9 0,-1-6 0,0 1 0,1-1 0,0 0 0,6 7 0,-5-8 0,0-1 0,1 0 0,0 0 0,-1-1 0,2 0 0,-1 0 0,0 0 0,1-1 0,0 0 0,-1-1 0,1 1 0,0-2 0,10 2 0,11 0 0,-1-2 0,43-3 0,-18 0 0,-48 2 0,1-1 0,-1 1 0,0-1 0,1 1 0,-1-2 0,0 1 0,0 0 0,1-1 0,-1 0 0,0 0 0,-1-1 0,1 0 0,0 1 0,-1-1 0,1-1 0,-1 1 0,0-1 0,0 0 0,-1 1 0,7-10 0,2-2 0,-2 0 0,0-1 0,0 0 0,-2 0 0,0-1 0,12-36 0,-20 59 0,0 0 0,0-1 0,0 1 0,1 0 0,0-1 0,3 10 0,-2-10 0,-1 0 0,1 0 0,0 0 0,0 0 0,0-1 0,0 1 0,1-1 0,0 1 0,0-1 0,4 5 0,-2-6 0,-1 0 0,0-1 0,1 1 0,0-1 0,-1 0 0,1 0 0,0-1 0,0 1 0,0-1 0,0 0 0,10 0 0,7 0 0,33-3 0,-26 0 0,-25 2 0,-1 0 0,0-1 0,1 1 0,-1 0 0,0-1 0,1 0 0,-1 0 0,0 0 0,0 0 0,0 0 0,0-1 0,0 0 0,0 1 0,0-1 0,0 0 0,-1 0 0,1-1 0,-1 1 0,1 0 0,-1-1 0,0 1 0,0-1 0,0 0 0,-1 0 0,1 0 0,0 0 0,-1 0 0,0 0 0,0 0 0,0 0 0,0-1 0,0 1 0,-1 0 0,1-5 0,-1 5 0,1 0 0,-1-1 0,1 1 0,-1 0 0,0-1 0,0 1 0,-1 0 0,1 0 0,-1-1 0,1 1 0,-1 0 0,0 0 0,0 0 0,-1 0 0,1 0 0,-1 0 0,1 0 0,-4-4 0,2 4 0,0 1 0,0-1 0,0 1 0,0 0 0,-1 0 0,1 0 0,-1 1 0,1-1 0,-1 1 0,0 0 0,1-1 0,-1 2 0,0-1 0,0 0 0,-6 1 0,-133 1 0,71 2 0,71-3 0,1 0 0,0 0 0,-1 0 0,1 0 0,0 0 0,-1 0 0,1 0 0,0 0 0,-1 0 0,1 0 0,-1 0 0,1 0 0,0 0 0,-1 0 0,1 0 0,0-1 0,-1 1 0,1 0 0,0 0 0,0 0 0,-1-1 0,1 1 0,0 0 0,0 0 0,-1-1 0,1 1 0,0 0 0,0 0 0,-1-1 0,1 1 0,0 0 0,0-1 0,0 0 0,4-12 0,22-20 0,-19 25 0,-3 3 0,2 1 0,-1-1 0,0 1 0,1 0 0,0 0 0,0 1 0,0 0 0,0 0 0,8-3 0,-6 3 0,-1 0 0,0-1 0,0 1 0,0-1 0,0-1 0,-1 1 0,9-8 0,5-9 0,-2 1 0,1 0 0,1 2 0,30-22 0,-44 36 0,0 0 0,0 1 0,1 0 0,-1 0 0,1 0 0,-1 0 0,1 1 0,0 0 0,0 1 0,0 0 0,0 0 0,0 0 0,0 1 0,0 0 0,0 0 0,0 1 0,14 2 0,-17-1 0,0 0 0,0-1 0,-1 1 0,1 1 0,0-1 0,-1 0 0,0 1 0,0 0 0,0-1 0,0 2 0,0-1 0,0 0 0,-1 0 0,0 1 0,1-1 0,-1 1 0,0 0 0,1 4 0,4 9 0,-1 0 0,6 30 0,8 58 0,-4 0 0,-5 1 0,-5 168 0,-8 226 0,2-1023 0,2 493 0,9-54 0,1-10 0,-11 52 0,-1 24 0,0 0 0,2 0 0,6-32 0,-1 24 0,2 0 0,2 1 0,0 0 0,18-29 0,-6 8 0,-20 38 0,0 1 0,0-1 0,1 1 0,0 0 0,0 0 0,1 0 0,0 1 0,0 0 0,0 0 0,1 0 0,0 0 0,8-5 0,-8 7 0,0 1 0,0 0 0,0 0 0,0 0 0,0 1 0,1 0 0,-1 0 0,0 1 0,9-2 0,-13 3 0,0 0 0,0 0 0,0 0 0,0 1 0,0-1 0,0 0 0,0 1 0,0-1 0,0 1 0,0 0 0,0 0 0,-1 0 0,1 0 0,0 0 0,0 0 0,-1 0 0,1 0 0,-1 1 0,1-1 0,-1 1 0,1-1 0,-1 1 0,0 0 0,0-1 0,0 1 0,0 0 0,0 0 0,0 0 0,0-1 0,-1 1 0,1 0 0,-1 0 0,1 3 0,1 1 0,-1 1 0,0 0 0,0 0 0,-1 0 0,0 0 0,0-1 0,0 1 0,-1 0 0,0 0 0,0 0 0,-1-1 0,-3 10 0,3-12 0,0 0 0,0-1 0,0 1 0,0 0 0,-1 0 0,0-1 0,0 0 0,0 0 0,0 1 0,0-2 0,0 1 0,-1 0 0,0-1 0,1 1 0,-1-1 0,0 0 0,0 0 0,0-1 0,0 1 0,-7 0 0,-23 2 0,24-4 0,0 1 0,1 0 0,-18 4 0,25-4 0,0-1 0,1 1 0,-1-1 0,1 1 0,-1 0 0,1-1 0,-1 1 0,1 0 0,0 0 0,-1 0 0,1 0 0,0 0 0,0 0 0,0 1 0,0-1 0,0 0 0,0 1 0,0-1 0,0 0 0,0 1 0,0-1 0,1 1 0,-1 0 0,1-1 0,-1 1 0,1-1 0,-1 4 0,2-4 0,-1 1 0,0-1 0,1 1 0,-1-1 0,0 0 0,1 1 0,0-1 0,-1 1 0,1-1 0,0 0 0,0 0 0,0 1 0,0-1 0,0 0 0,0 0 0,0 0 0,0 0 0,0 0 0,0 0 0,1 0 0,-1-1 0,0 1 0,1 0 0,-1-1 0,0 1 0,1-1 0,-1 1 0,1-1 0,-1 1 0,1-1 0,1 0 0,8 2 0,0 0 0,22 0 0,-29-2 0,20 1 0,11 1 0,0-2 0,59-6 0,-81 2 0,-1-1 0,1 0 0,-1-1 0,0 0 0,0 0 0,0-2 0,15-12 0,20-11 0,-12 3 0,-31 24 0,0 0 0,1 0 0,0 1 0,0-1 0,0 1 0,8-4 0,-13 7 0,1 0 0,0-1 0,0 1 0,-1 0 0,1 0 0,0 0 0,-1 1 0,1-1 0,0 0 0,-1 0 0,1 0 0,0 0 0,-1 1 0,1-1 0,0 0 0,-1 0 0,1 1 0,0-1 0,-1 1 0,1-1 0,-1 1 0,1-1 0,-1 1 0,1-1 0,-1 1 0,1-1 0,-1 1 0,0-1 0,1 1 0,-1 0 0,0-1 0,1 1 0,-1 0 0,0-1 0,0 1 0,0 0 0,1-1 0,-1 1 0,0 1 0,5 32 0,-5-31 0,2 265 0,-5-126 0,1-110 0,-10 58 0,6-56 0,-1 44 0,6-48 0,1-19 0,1-20 0,-2-164 0,3-110 0,3 232 0,2 0 0,22-81 0,4-21 0,-30 127 0,-1-43 0,-1 6 0,-1 61 0,0 0 0,1 0 0,-1 0 0,1-1 0,-1 1 0,1 1 0,0-1 0,0 0 0,-1 0 0,2 0 0,-1 0 0,0 0 0,0 1 0,0-1 0,1 1 0,-1-1 0,1 1 0,1-2 0,1 0 0,-1 1 0,1 0 0,0 0 0,0 1 0,0-1 0,0 1 0,0 0 0,6-2 0,4 1 0,0 1 0,0 1 0,0 0 0,21 2 0,-33-1 0,1-1 0,0 1 0,0-1 0,0 1 0,-1 0 0,1 0 0,0 0 0,-1 1 0,1-1 0,-1 1 0,1-1 0,-1 1 0,0 0 0,1 0 0,-1 0 0,0 0 0,0 0 0,-1 0 0,1 0 0,0 1 0,-1-1 0,1 1 0,-1-1 0,0 1 0,0 0 0,0 0 0,0-1 0,0 1 0,0 4 0,1 8 0,-1 0 0,0 0 0,-1 0 0,-3 23 0,1-9 0,1-15 0,1-4 0,0 1 0,-1 0 0,-1 0 0,-4 17 0,6-26 0,-1 1 0,0 0 0,-1-1 0,1 1 0,0-1 0,-1 1 0,1-1 0,-1 0 0,0 0 0,0 0 0,0 0 0,0 0 0,0 0 0,0 0 0,0-1 0,-1 1 0,1-1 0,-1 1 0,1-1 0,-1 0 0,1 0 0,-1 0 0,-3 0 0,-44 4 0,42-5 0,0 0 0,-1 1 0,1 0 0,0 0 0,0 1 0,-10 3 0,15-4 0,1 0 0,0 0 0,-1 1 0,1 0 0,0-1 0,0 1 0,0 0 0,0 0 0,0 0 0,1 0 0,-1 0 0,0 0 0,1 0 0,0 1 0,-1-1 0,1 1 0,0-1 0,0 1 0,0-1 0,1 1 0,-1-1 0,1 1 0,-1 5 0,1-5 0,-1 0 0,1 0 0,0-1 0,0 1 0,0 0 0,1 0 0,-1 0 0,1-1 0,0 1 0,-1 0 0,1-1 0,0 1 0,0 0 0,1-1 0,-1 1 0,1-1 0,-1 0 0,3 3 0,0-1 0,-1-1 0,1 0 0,0-1 0,-1 1 0,1 0 0,0-1 0,1 0 0,-1 0 0,0 0 0,6 1 0,7 1 0,0-1 0,-1-1 0,1 0 0,35-2 0,368-4 0,-416 4 0,1 0 0,-1 0 0,1-1 0,-1 1 0,1-1 0,-1 0 0,0 0 0,1-1 0,-1 1 0,0-1 0,6-3 0,-7 3 0,0-1 0,0 1 0,0-1 0,-1 0 0,1 0 0,-1 0 0,0 0 0,0-1 0,0 1 0,0 0 0,0-1 0,-1 0 0,2-5 0,3-13 0,-2-1 0,0 0 0,-2 0 0,0 0 0,-2 0 0,-2-29 0,1 13 0,1 35 0,0 0 0,0 0 0,-1 0 0,0 0 0,1 0 0,-1 0 0,0 0 0,-1 0 0,1 0 0,-1 1 0,0-1 0,0 0 0,-3-4 0,3 5 0,0 1 0,-1 1 0,1-1 0,0 0 0,-1 0 0,1 1 0,-1 0 0,0-1 0,1 1 0,-1 0 0,0 0 0,0 0 0,0 1 0,0-1 0,0 1 0,1 0 0,-1-1 0,0 1 0,-5 1 0,1-1 0,1 1 0,-1 0 0,1 0 0,-1 0 0,1 1 0,0 0 0,-1 0 0,1 1 0,0 0 0,1 0 0,-1 0 0,0 1 0,1 0 0,0 0 0,0 0 0,0 0 0,0 1 0,1 0 0,-1 0 0,1 0 0,1 1 0,-1-1 0,-3 8 0,0 6 0,1 1 0,1 0 0,1 1 0,0-1 0,0 24 0,4 107 0,1-75 0,-1-68 0,0 0 0,1 1 0,0-1 0,0 0 0,1 0 0,-1 0 0,6 12 0,-6-17 0,1 0 0,0 0 0,0 0 0,0 0 0,0-1 0,0 1 0,1 0 0,-1-1 0,1 0 0,-1 0 0,1 1 0,0-2 0,0 1 0,0 0 0,0 0 0,0-1 0,1 0 0,-1 0 0,0 0 0,5 1 0,18 2 0,1-1 0,-1-2 0,1 0 0,37-5 0,5 0 0,-63 5 0,-1-1 0,0 0 0,0-1 0,1 1 0,-1-1 0,0 0 0,0-1 0,0 1 0,0-1 0,0 0 0,0 0 0,-1 0 0,1-1 0,-1 0 0,1 0 0,-1 0 0,0 0 0,0-1 0,0 1 0,6-9 0,93-139 0,-44 60 0,-52 81 0,0 1 0,1 1 0,0-1 0,1 1 0,0 1 0,0-1 0,1 2 0,0-1 0,0 1 0,0 1 0,1 0 0,0 0 0,19-5 0,8 1 0,1 1 0,65-5 0,-93 12 0,-9 1 0,0 0 0,0 0 0,0-1 0,1 1 0,-1-1 0,0 0 0,0 1 0,0-1 0,0 0 0,0 0 0,0 0 0,0 0 0,0-1 0,-1 1 0,1-1 0,0 1 0,-1-1 0,1 1 0,-1-1 0,2-2 0,-2 3 0,-1 0 0,0 0 0,1 0 0,-1 0 0,0 0 0,0 1 0,0-1 0,1 0 0,-1 0 0,0 0 0,0 0 0,-1 0 0,1 0 0,0 0 0,0 0 0,0 1 0,-1-1 0,1 0 0,-1-1 0,0 0 0,0 0 0,0 1 0,-1-1 0,1 1 0,0-1 0,-1 1 0,1-1 0,-1 1 0,0 0 0,1 0 0,-1 0 0,-2-1 0,-5-2 0,1 1 0,-1 1 0,1-1 0,-1 1 0,0 1 0,0-1 0,-13 1 0,-63 4 0,80-2 0,0-1 0,1 1 0,-1 0 0,0 0 0,1 1 0,-1-1 0,1 1 0,0 0 0,-1 0 0,1 1 0,0-1 0,0 1 0,0 0 0,1 0 0,-1 0 0,1 0 0,0 1 0,-1 0 0,-2 4 0,1 0 0,1 0 0,0 0 0,1 1 0,-1-1 0,2 1 0,-1 0 0,1 0 0,0 0 0,0 12 0,2-17 0,-6 78 0,6-71 0,0-1 0,1 1 0,0 0 0,1 0 0,3 13 0,-5-23 0,0-1 0,0 1 0,0-1 0,0 1 0,0-1 0,0 1 0,1-1 0,-1 1 0,0-1 0,0 1 0,0-1 0,0 1 0,1-1 0,-1 1 0,0-1 0,1 1 0,-1-1 0,0 0 0,1 1 0,-1-1 0,0 1 0,1-1 0,-1 0 0,1 1 0,-1-1 0,0 0 0,1 0 0,-1 1 0,1-1 0,-1 0 0,1 0 0,-1 0 0,1 0 0,-1 0 0,1 0 0,-1 0 0,1 0 0,-1 0 0,1 0 0,-1 0 0,1 0 0,0 0 0,-1 0 0,1 0 0,-1 0 0,0 0 0,1-1 0,-1 1 0,1 0 0,-1 0 0,1-1 0,-1 1 0,1 0 0,-1-1 0,0 1 0,1 0 0,-1-1 0,0 1 0,1 0 0,-1-1 0,0 1 0,1-1 0,-1 1 0,0-1 0,22-37 0,-18 30 0,31-49 0,13-27 0,-34 50 0,-2 0 0,15-66 0,5-20 0,-16 82 0,2 0 0,37-60 0,-29 56 0,24-57 0,-49 97 0,7-15 0,-1-1 0,-1 1 0,7-36 0,-3-2 0,-2 0 0,-3-1 0,-3-93 0,-2 147 0,0 0 0,0 0 0,-1 1 0,1-1 0,0 0 0,-1 0 0,1 1 0,-1-1 0,0 0 0,1 1 0,-1-1 0,0 1 0,0-1 0,0 1 0,0-1 0,0 1 0,-2-2 0,2 2 0,0 1 0,0-1 0,0 1 0,0 0 0,0-1 0,0 1 0,0 0 0,0-1 0,-1 1 0,1 0 0,0 0 0,0 0 0,0 0 0,0 0 0,0 0 0,0 0 0,-1 1 0,1-1 0,-2 1 0,-1 1 0,-1 0 0,1 0 0,0 1 0,0-1 0,0 1 0,0 0 0,0 0 0,1 1 0,-1-1 0,-5 8 0,3-3 0,1 1 0,0 1 0,1-1 0,-1 1 0,2-1 0,-4 12 0,-11 64 0,12-52 0,-20 112 0,7 1 0,-1 250 0,19-329 0,3 62 0,-1-123 0,0 0 0,1 0 0,-1 0 0,1 0 0,0-1 0,1 1 0,0-1 0,-1 1 0,2-1 0,-1 0 0,6 7 0,6 4 0,31 28 0,-15-15 0,-16-16 170,25 18 0,-25-20-739,-1 0 1,16 16 0,-11-7-6258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3:1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685 141 2144,'-7'-2'499,"0"-1"1,1-1 0,-1 1-1,1-1 1,0 0-1,0-1 1,0 1-1,0-1 1,1 0-1,0-1 1,-6-6-1,-3-5 920,-23-24 0,34 39-1331,0-1 0,1 1 1,-1 0-1,0 0 0,0 0 1,-1 0-1,1 0 0,0 1 1,-1-1-1,1 1 1,0 0-1,-1 0 0,0 0 1,1 1-1,-1-1 0,1 1 1,-7 0-1,4 1-13,1 0-1,0 1 1,0-1-1,-1 1 1,1 0-1,0 0 1,1 1 0,-1 0-1,0 0 1,-7 6-1,-22 18 337,7-5-243,-32 20 0,-113 75 339,160-107-450,0 1 1,1 0 0,0 0-1,1 1 1,0 1 0,1-1-1,1 2 1,0-1 0,0 1-1,1 0 1,-8 26 0,12-28 9,-1 0 1,2 1 0,0-1-1,0 1 1,1 0 0,0-1-1,2 1 1,-1 0-1,1 0 1,1-1 0,0 1-1,1-1 1,1 1 0,9 22-1,-10-29-17,1 1 0,0-1 0,1 1 0,-1-1 0,1-1 0,0 1 0,1-1 0,0 1 0,-1-2 0,1 1 0,1-1 0,12 8 0,-1-4 37,0 0 0,0-1 0,36 8-1,-35-11-5,1 0-1,-1-1 1,1-1-1,0-1 1,-1-1-1,1-1 1,0 0-1,-1-1 0,1-2 1,-1 0-1,28-10 1,-15 1 7,-1-1 1,-1-2-1,37-25 1,77-70 213,-102 73-146,-1-2 1,42-54-1,-74 83-132,-1-1 1,0 0-1,-1 0 1,-1-1-1,0 0 0,0 0 1,-1 0-1,6-27 1,-10 32-23,1 0 1,-1 0 0,-1 0 0,1 0-1,-1 0 1,-1-1 0,1 1 0,-1 0 0,-1 0-1,0 0 1,0 0 0,0 0 0,-1 1-1,0-1 1,-1 1 0,-5-10 0,5 12-12,0 0-1,0 0 1,0 1 0,0 0 0,-1 0 0,0 0-1,1 0 1,-2 1 0,1 0 0,0 0 0,-7-3-1,3 3-21,0 0 1,0 0-1,0 1 0,-1 0 0,1 1 0,-15-1 0,1 3-27,-1 0-1,0 2 1,1 1 0,-44 11-1,49-9 81,0 0 0,0 1-1,1 1 1,-21 11 0,31-14-151,0-1 1,1 1-1,-1 0 1,1 1-1,0-1 0,0 1 1,0 0-1,1 1 1,0-1-1,0 1 1,1 0-1,-5 11 0,8-16-77,0 0 0,1-1 0,-1 1-1,1 0 1,0 0 0,-1 0-1,1 0 1,0 0 0,0-1 0,0 1-1,0 0 1,1 0 0,-1 0-1,1 0 1,-1-1 0,2 4 0,-1-2-318,1 0 1,0 0-1,0 0 1,0 0-1,0-1 1,0 1 0,0-1-1,1 1 1,2 1-1,16 12-1278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3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2912,'-2'-3'252,"0"1"0,0-1 0,0 1 1,0 0-1,-1 0 0,-6-1 5873,13 13-4995,51 133 2160,-16-38-2835,-32-91-361,0 1-1,1-1 1,1-1-1,20 25 1,-12-17-4,-8-11-15,-1 1 1,1-2 0,1 0 0,17 14 0,-27-22-258,1-1-1,0 0 1,0 1-1,0-1 0,0 1 1,0-1-1,-1 0 1,1 0-1,0 1 1,0-1-1,0 0 0,0 0 1,0 0-1,0 0 1,0 0-1,0 0 1,0 0-1,0-1 1,0 1-1,0 0 0,0 0 1,0-1-1,-1 1 1,1-1-1,0 1 1,0-1-1,1 0 1,0 0-659,10-3-1633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17.21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12 236 1312,'-12'-3'5264,"19"6"-4960,1 0-268,0 0 0,0-1 0,1 0 0,-1 0 0,17 1 0,45-2 159,-38-2-78,120-1 325,-127 3-311,43 8-1,10 0-151,46-1 360,-14-1 68,113-7-1,-78-4-134,-106 5-424,48-2 299,-58-5-257,-22 5 142,0-1-1,0 1 1,9 0-1,30-8 44,-39 9-88,-1-1 0,1 0 0,9-2 0,-9 1 14,-1 0 0,1 1 0,10 0 0,37-8-199,-44 9 211,1-1 0,0-1 0,17-5-1,-18 5 5,0-1-1,1 1 1,17-1 0,-22 3 40,0 0 0,0-1 0,0 0 0,6-1 1,-3-1 50,0 2 1,0-1-1,16 1 1,-32-3 35,-54-4-112,12-2-288,-50-5 0,79 13 192,-28-7 0,42 7 70,1 0 1,-1 0-1,1 0 0,0-1 1,0 0-1,0 0 1,1 0-1,-1 0 1,1-1-1,0 0 1,-7-7-1,2 0 9,1 1 1,1-1-1,-12-23 0,15 22-36,4 11-9,-1 0-1,1 0 1,0 0 0,-1 0-1,1 0 1,-1 0 0,1 0-1,-1 0 1,1 0 0,-1 0-1,0 0 1,1 0 0,-1 0-1,0 0 1,-1 0 0,2 0 43,-1 1 1,1-1-1,-1 1 1,1-1-1,0 1 1,-1-1-1,1 0 1,0 1-1,-1-1 1,1 0-1,0 1 1,0-1-1,0 0 1,0 1-1,-1-1 1,1 0-1,0 1 1,0-1-1,0 0 1,1 0-1,-1 1-7,0-1-1,0 1 0,0 0 0,0-1 1,0 1-1,0 0 0,0-1 1,0 1-1,0 0 0,0-1 1,0 1-1,0 0 0,0 0 1,0-1-1,0 1 0,0 0 1,-1-1-1,1 1 0,0 0 0,0 0 1,0-1-1,0 1 0,-1 0 1,1 0-1,0-1 0,0 1 1,0 0-1,-1 0 0,1-1 1,0 1-1,0 0 0,-1 0 1,1 0-1,0 0 0,-1 0 1,1-1-1,0 1 0,0 0 0,-1 0 1,1 0-1,0 0 0,-1 0 1,1 0-1,0 0 0,-1 0 1,1 0-1,-1 0 38,15 16-214,-8-8 156,0 0 1,7 12-1,12 17 139,59 54 4,-70-77-104,1-1 1,1 0-1,0-2 1,22 13 0,-6-8 700,-37-4-720,-1-3 138,5-7-103,0-1 1,0 0 0,0 1-1,0-1 1,0 0-1,0 0 1,0 0-1,0 0 1,0 0 0,-1 0-1,-1 2 1,0-2-7,1 0 0,0 1 0,-1-1 0,1 1 0,0 0 0,0 0 0,-1 0 0,1 0 0,1 0 0,-1 0 0,0 1 0,-1 2 0,1-3-32,1-1-1,0 1 1,-1-1 0,1 0-1,-1 1 1,1-1-1,-1 0 1,-3 2-1,-8 7 108,11-7-83,0-1-1,0 1 1,0-1 0,0 0-1,-1 1 1,1-1 0,-1 0-1,1-1 1,-6 4 0,-9-2-2976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3:1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59 269 4736,'-1'-4'425,"-2"-3"835,7 10 553,-4 1-639,-2 25-147,-9 53 0,-1-2-287,10-52-562,-12 99 332,5-21-56,0-1 415,9-87-714,1-6 693,4-51 890,-2-26-1448,12-64 0,-6 60-230,0 9-16,2 2 0,2-1 0,35-89 0,-45 141-85,-2 1 2,1 1-1,0 0 0,0 0 1,0 0-1,1 1 0,0-1 1,0 0-1,0 1 0,5-5 1,-8 9 30,1-1 1,-1 1 0,1 0 0,-1 0-1,0-1 1,1 1 0,-1 0-1,1 0 1,-1 0 0,1 0-1,-1-1 1,1 1 0,-1 0-1,1 0 1,-1 0 0,1 0-1,-1 0 1,1 0 0,-1 0-1,1 0 1,-1 1 0,1-1-1,-1 0 1,1 0 0,-1 0-1,1 0 1,-1 1 0,0-1-1,1 0 1,-1 0 0,1 1-1,-1-1 1,0 0 0,1 1-1,-1-1 1,0 0 0,1 1 0,-1-1-1,0 1 1,1-1 0,-1 1-1,0-1 1,0 0 0,0 1-1,1 0 1,9 26 47,-9-24-42,7 30 70,7 59 1,-10-54-64,4 19 271,2-1 1,19 55-1,-30-110-296,7 14 433,-6-15-395,-1 1 0,0-1 0,0 0 0,1 0 0,-1 0 0,0 1 0,1-1 0,-1 0 0,0 0 0,1 0 0,-1 0 0,0 1 0,1-1 0,-1 0 0,0 0 0,1 0 0,-1 0 0,0 0 0,1 0 0,-1 0 0,0 0 0,1 0 0,-1 0 0,1 0 0,-1 0 0,0 0 0,1 0 0,-1-1 1,0 1-1,1 0 0,-1 0 0,0 0 0,0 0 0,1-1 0,-1 1 0,0 0 0,1 0 0,-1-1 0,0 1 0,0 0 0,0 0 0,1-1 0,-1 1 0,0 0 0,0-1 0,0 1 0,0 0 0,1-1 0,-1 1 0,0-1 0,9-15 181,-1 0-1,9-27 1,-7 19-140,15-38 56,27-60-20,8-14-77,-1 0-312,-40 97-147,-19 39 431,0 0 0,0 0-1,0-1 1,0 1 0,1 0 0,-1 0 0,0-1 0,0 1 0,0 0 0,0 0 0,0 0-1,0-1 1,0 1 0,1 0 0,-1 0 0,0 0 0,0-1 0,0 1 0,0 0 0,1 0-1,-1 0 1,0 0 0,0 0 0,0-1 0,1 1 0,-1 0 0,0 0 0,0 0 0,1 0-1,-1 0 1,0 0 0,0 0 0,0 0 0,1 0 0,-1 0 0,0 0 0,0 0 0,1 0-1,-1 0 1,0 0 0,0 0 0,1 0 0,-1 0 0,0 0 0,0 0 0,1 1 0,-1-1 0,0 0-1,0 0 1,0 0 0,1 0 0,-1 0 0,0 1 0,0-1 0,0 0 0,0 0 0,0 0-1,1 0 1,-1 1 0,0-1 0,0 0 0,0 0 0,0 1 0,0-1 0,0 0 0,0 0-1,0 1 1,0-1 0,4 19-191,-4-18 179,2 28-33,-4 43 1,0 15 374,7 158 70,-4-130 5,-2-56 129,10 81 0,-7-132-1022,-1-14-3041,1-6 422,5-15-3101,5-2 2017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3:1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47 3136,'0'-1'90,"0"1"1,1 0-1,-1 0 0,1-1 1,-1 1-1,0 0 1,1-1-1,-1 1 0,0 0 1,0-1-1,1 1 0,-1 0 1,0-1-1,0 1 1,1-1-1,-1 1 0,0-1 1,0 1-1,0 0 1,0-1-1,0 1 0,0-1 1,0 1-1,0-1 0,0 1 1,0-1-1,0-3 2414,7-1 355,-14 4-1104,-3 2-1329,8-1-377,1 1 0,-1-1-1,0 1 1,0 0 0,1 0 0,-1-1 0,1 1 0,-1 0 0,1 0 0,-1 1 0,1-1 0,-1 0 0,1 0 0,-2 3 0,1-2-4,0 0 1,1 1-1,-1-1 1,0 1-1,1-1 1,-1 1-1,1-1 1,0 1-1,-1 3 1,-2 5 306,4-11-330,0 1 0,0-1 1,0 0-1,0 0 0,0 0 0,0 0 0,0 0 0,0 0 0,0 0 0,0 1 0,0-1 0,0 0 1,0 0-1,0 0 0,0 0 0,0 0 0,0 0 0,0 0 0,0 1 0,0-1 0,0 0 1,0 0-1,0 0 0,0 0 0,0 0 0,0 0 0,0 1 0,0-1 0,0 0 0,0 0 0,0 0 1,0 0-1,0 0 0,0 0 0,0 0 0,1 0 0,-1 0 0,0 0 0,0 1 0,0-1 0,0 0 1,0 0-1,0 0 0,0 0 0,1 0 0,-1 0 0,0 0 0,0 0 0,0 0 0,0 0 1,0 0-1,0 0 0,0 0 0,1 0 0,-1 0 0,0 0 0,0 0 0,0 0 0,0 0 0,0 0 1,1 0-1,1 0 393,0 1-334,0-1 0,-1 0 0,1 0 0,0 0-1,0 0 1,0-1 0,0 1 0,-1 0 0,1-1-1,0 1 1,0-1 0,-1 0 0,1 1 0,0-1-1,-1 0 1,1 0 0,-1 0 0,1 0 0,-1-1-1,1 1 1,-1 0 0,0 0 0,2-2 0,-2 1-43,1 0 0,-1 1 0,1-1 1,-1 0-1,1 0 0,-1 0 0,0 0 1,0 0-1,0 0 0,0 0 0,-1 0 0,1-1 1,0 1-1,-1 0 0,0 0 0,1-1 1,-1 1-1,0 0 0,0-4 0,-1 5-47,1 0 0,0-1-1,-1 1 1,1 0-1,-1-1 1,1 1-1,-1 0 1,0 0 0,1 0-1,-1 0 1,0 0-1,0 0 1,0 0-1,0 0 1,0 0-1,0 0 1,0 0 0,0 0-1,0 1 1,-1-1-1,1 0 1,0 1-1,0-1 1,-1 1 0,1-1-1,0 1 1,-1 0-1,1 0 1,0-1-1,-1 1 1,1 0-1,0 0 1,-1 0 0,1 1-1,-1-1 1,1 0-1,0 0 1,-3 2-1,-1-1-31,0 1 0,1 0 0,-1 0 0,0 0 0,1 1 0,-1-1 0,1 1 0,0 0 0,-5 5 0,4-3-456,0 0 1,1 0-1,0 0 1,0 0 0,1 1-1,-1-1 1,-3 11-1,5-13-140,1 1 0,0-1-1,1 1 1,-1 0 0,0-1 0,1 1-1,0 0 1,0 0 0,0-1 0,1 1-1,-1 0 1,1-1 0,0 1 0,1 4 0,7 13-2158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3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3232,'-5'4'1733,"4"-1"267,-2 4-971,0 0-1,-1 0 1,0 0-1,-8 9 1,7-9-22,0 1 1,-7 14-1,11-22-929,1 1-1,0-1 0,-1 1 1,1-1-1,0 1 0,0-1 1,-1 1-1,1-1 1,0 1-1,0 0 0,0-1 1,0 1-1,0-1 0,0 1 1,0-1-1,0 1 0,0 0 1,0-1-1,0 1 1,0 0-1,1-1-13,-1 0 0,1 0 0,-1 0 0,1 0 0,-1 0 0,1 0 1,-1 0-1,0-1 0,1 1 0,-1 0 0,1 0 0,-1 0 0,0-1 0,1 1 0,-1 0 0,1-1 0,-1 1 1,0 0-1,1-1 0,2-2 71,-1 1 1,1-1 0,-1 0-1,0 0 1,0 0-1,3-5 1,-3 4-37,-2 1 0,1-1 0,0 0-1,-1 0 1,0 0 0,0 0 0,0 0 0,0 1-1,0-1 1,-1 0 0,0 0 0,-1-5 0,1 8-100,1-1 0,-1 1 0,1 0 0,-1 0 1,1-1-1,-1 1 0,0 0 0,1 0 0,-1 0 0,0 0 1,0 0-1,0 0 0,0 0 0,0 0 0,0 0 1,0 0-1,0 0 0,0 1 0,-1-1 0,1 1 0,0-1 1,0 0-1,-1 1 0,1 0 0,0-1 0,0 1 0,-1 0 1,1 0-1,-1 0 0,1 0 0,0 0 0,-1 0 0,1 0 1,0 0-1,-1 0 0,1 1 0,-2-1 0,1 2-14,-1 0-1,0-1 0,1 1 1,-1 0-1,1 0 1,-1 0-1,1 1 0,0-1 1,0 0-1,0 1 0,0-1 1,0 1-1,-1 4 1,-5 5-172,3-1-1016,5 2-3508,4 3 1255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21 531 1728,'0'0'789,"-11"0"3158,27-19-283,-11 14-3600,0 0 0,-1 0 0,1 0-1,-1-1 1,0 0 0,-1 1 0,5-10 0,8-12 107,78-110 64,-88 127-159,0 0-1,-1 0 1,5-12-1,-6 12-132,-4 9 75,1 0-1,0-1 0,0 1 0,-1 0 0,1-1 1,0 1-1,0 0 0,0 0 0,0 0 1,0 0-1,0 0 0,2-1 0,-2-1-11,-1-6 895,0-4-933,0 14-85,-6 7-209,5 4 284,1-10 39,0 0 0,-1 1 0,1-1 0,-1 1 0,1-1 0,-1 0 0,0 0 0,-2 4 0,-2 4-98,1 0 0,0 0 0,-3 15 0,-9 21 110,7-24 118,-9 37-1,1-1 64,4-17-70,2 0 0,-5 44 0,-6 86 107,20-146-206,-4 37 105,-10 72 137,-11 22 383,27-134-295,1-8 1031,-2-15-1329,1 1 0,-1 0 1,1 0-1,-1 0 0,1-1 1,-1 1-1,1 0 0,-1-1 0,1 1 1,0 0-1,-1-1 0,1 1 1,-1-1-1,1 1 0,0 0 0,-1-1 1,1 1-1,0-1 0,0 1 1,-1-1-1,1 1 0,0-1 0,0 1 1,0-1-1,-1 0 0,-1-15 194,13-188-99,-9 181-168,15-98 49,-9 76-5,27-117 29,-26 130-108,1 1 1,2 0-1,17-30 1,-12 31 13,0 0 0,36-44 1,-44 63 1,1 1 0,0 0 0,0 0 0,0 1 0,1 1 0,1 0 0,0 0 0,0 1 0,17-7 0,-23 11-8,0 1 0,0 0 1,0 1-1,1-1 0,-1 1 1,1 1-1,-1-1 0,0 1 1,14 1-1,-16 0 34,0 0 1,0 0 0,1 0-1,-1 0 1,0 1 0,-1 0-1,1-1 1,0 2 0,0-1-1,-1 0 1,1 1-1,-1 0 1,0-1 0,0 1-1,0 0 1,3 5 0,-3-4 16,0 1 1,0-1 0,0 1 0,-1 0 0,1 0-1,-1 0 1,-1 0 0,1 1 0,-1-1 0,0 0-1,0 1 1,0-1 0,-1 1 0,0-1 0,0 0 0,0 1-1,0-1 1,-1 1 0,0-1 0,-3 10 0,-1-3 11,0-1 0,0 0 0,-1 1 0,0-2 0,-1 1 0,0-1 0,-18 19 0,-198 197 501,187-190-513,25-24 19,0 0 0,-1-1 0,-20 14 0,25-20-14,6-4 11,0 0 0,0-1 0,0 1 0,0 0 0,0-1 0,0 1 0,0-1 0,0 1-1,0-1 1,0 1 0,-1-1 0,1 0 0,-2 1 0,17 42-756,-5-14 615,1-1 0,18 36 1,-23-55 135,0 1 0,1-1 0,0-1 0,0 1 1,1-1-1,0 0 0,1-1 0,-1 1 1,1-2-1,1 1 0,-1-1 0,1 0 1,11 5-1,-13-9 71,0 1 0,1-1 0,-1 0 0,1-1 0,-1 0 0,1 0 1,-1-1-1,1 0 0,0 0 0,-1 0 0,1-1 0,9-2 0,-2-1-33,-1 0-1,0-1 1,0 0-1,0-1 1,15-9-1,0-2-55,0-2-1,-1-1 1,-1-2-1,0 0 1,34-40-1,-60 61-5,-1 1 1,1-1-1,-1 0 0,1 0 0,0 1 0,-1-1 0,1 0 1,0 1-1,0-1 0,0 1 0,0-1 0,-1 1 1,1-1-1,0 1 0,0 0 0,0-1 0,0 1 1,0 0-1,0 0 0,0 0 0,0-1 0,0 1 1,0 0-1,0 0 0,0 1 0,0-1 0,0 0 1,0 0-1,0 0 0,0 1 0,0-1 0,0 0 1,0 1-1,2 1-15,0 1 0,-1-1 1,1 0-1,-1 1 1,0-1-1,0 1 0,0 0 1,4 5-1,-1 0 142,-3-5-52,0 0-1,0 0 1,0 0 0,-1 0 0,1 1 0,-1-1 0,0 0 0,0 1 0,0-1 0,1 6 0,-3-13-13,0 1 1,-1 0-1,1-1 0,-1 1 1,0 0-1,0 0 1,0 0-1,0 0 0,0 1 1,-4-4-1,5 4-63,-1 0 0,0 0 1,0 1-1,1-1 0,-1 0 0,0 1 0,0-1 0,0 1 0,-1 0 0,1 0 0,0 0 0,0 0 0,-1 0 1,1 0-1,-1 1 0,1-1 0,0 1 0,-1-1 0,-2 1 0,1 1-30,1 0 0,0 0 0,0 1 0,-1-1 0,1 1 0,0 0 0,0 0 0,0 0 0,1 0 0,-1 0 0,0 0 0,1 1 0,-3 3 0,-4 5-26,1 0 0,-7 13 1,9-14 7,0 1-1,1 0 1,0 0 0,1 0 0,-5 20-1,9-27 61,-1-1 0,1 0 0,-1 1 0,1-1 0,0 1 0,1-1-1,-1 1 1,1-1 0,-1 0 0,3 7 0,-2-8 16,0 0 1,0 0 0,1 0-1,-1 0 1,0 0-1,1 0 1,-1-1-1,1 1 1,0 0 0,-1-1-1,1 1 1,0-1-1,0 0 1,0 0-1,0 0 1,0 0 0,5 2-1,-5-3 20,0 1-1,0-1 1,1 1-1,-1-1 1,0 0-1,0 0 1,1 0 0,-1 0-1,0-1 1,0 1-1,1-1 1,-1 1-1,0-1 1,0 0-1,0 1 1,0-1-1,0 0 1,0-1 0,0 1-1,0 0 1,3-3-1,0 0 28,0-1 0,-1 0 0,1 1 0,-1-2-1,0 1 1,4-7 0,0-3 13,-1-1 0,0 1 0,-1-1 0,6-25-1,-11 27-495,-1 13 1,-1 11 175,2-1 146,1 0 0,0 0 0,0 0 0,0 0 0,1 0 0,8 15 0,-9-21 117,-1 0 1,1-1-1,0 1 0,1-1 1,-1 0-1,0 1 0,1-1 0,-1 0 1,1 0-1,0-1 0,-1 1 1,1 0-1,0-1 0,0 0 0,0 0 1,0 0-1,1 0 0,-1 0 0,0 0 1,5 0-1,5-1 46,-1 1 1,1-2-1,-1 1 1,13-4-1,6-1-31,0-1 1,0-2-1,-1-1 1,0-1-1,0-2 0,-1-1 1,-1-1-1,0-1 0,-2-2 1,38-29-1,-46 30 7,-1 0-1,-1-2 1,24-31 0,-35 42-30,0 0-1,0 0 1,-1-1 0,4-8 0,-92 183-1069,80-160 1057,0 1 0,1-1-1,0 1 1,0 0 0,1 1 0,0-1 0,0 0 0,1 1 0,0-1 0,0 1 0,2 13-1,-1-20 13,0-1 0,0 1 0,0 0-1,1-1 1,-1 1 0,0 0-1,1-1 1,0 1 0,-1-1-1,1 1 1,0-1 0,0 1-1,0-1 1,-1 1 0,2-1 0,-1 0-1,0 0 1,0 1 0,0-1-1,1 0 1,-1 0 0,0 0-1,1 0 1,-1 0 0,1-1 0,-1 1-1,1 0 1,-1-1 0,1 1-1,0-1 1,-1 1 0,1-1-1,0 0 1,-1 0 0,1 0-1,0 0 1,3 0 0,-1-1 23,0 1 1,0-1-1,0 0 1,0-1-1,0 1 1,0-1-1,-1 0 1,1 1-1,0-2 0,-1 1 1,0 0-1,1-1 1,-1 1-1,4-5 1,3-8-2,1 0 0,-2 0 0,0-1 0,-1 0 0,6-19 0,2-1 16,102-247 46,-79 185-178,-25 62 136,-1-1-1,11-61 0,-20 77-111,-1 0-1,-1 0 1,-1 0-1,-1 0 0,-1 1 1,-5-29-1,6 48 24,0-1 0,0 1-1,0 0 1,-1-1 0,1 1 0,-1-1 0,1 1-1,-1 0 1,1-1 0,-1 1 0,0 0-1,1-1 1,-1 1 0,0 0 0,0 0 0,0 0-1,0 0 1,0 0 0,0 0 0,0 0 0,-1 0-1,1 0 1,-2-1 0,1 2 8,1 0 0,-1 0 0,1 1 1,-1-1-1,1 0 0,-1 0 0,1 1 0,0-1 1,-1 1-1,1 0 0,-1-1 0,1 1 0,0 0 0,0-1 1,-1 1-1,1 0 0,0 0 0,0 0 0,0 0 1,0 0-1,0 1 0,0-1 0,0 0 0,0 2 0,-15 22-93,0 0 0,2 1-1,-17 45 1,14-31-6,6-12 96,1 1 0,1 0 1,2 1-1,0 0 0,-2 40 1,6-23-23,2-1 0,9 86-1,-6-118 102,0-1 0,1 0 0,0 1 0,1-1 0,0 0 0,1-1 0,13 24 0,-17-35-29,0 1-1,0-1 1,0 0-1,0 0 0,0 0 1,0 0-1,0 0 1,0-1-1,1 1 0,-1 0 1,0 0-1,0-1 0,1 1 1,-1-1-1,0 1 1,1-1-1,1 1 0,1-1 27,-1 1 0,0-1 0,1 0 0,-1-1 0,0 1 0,0 0 0,5-2 0,2-1 49,0-1-1,0 0 1,17-10 0,-11 5-42,-2 1 0,1-2 0,-1 0-1,-1-1 1,1 0 0,-2-1 0,0-1 0,11-14 0,5-14-69,28-37-269,-56 77 269,0 1 0,1-1-1,-1 1 1,0-1-1,0 1 1,1 0 0,-1-1-1,0 1 1,1 0 0,-1-1-1,0 1 1,1 0-1,-1-1 1,1 1 0,-1 0-1,1 0 1,-1-1-1,0 1 1,1 0 0,-1 0-1,2 0 1,-1 11-183,-1-7 190,-4 45-229,3-35 254,0 0 0,0-1-1,2 15 1,2 12-155,-3-27 112,1 0 1,3 16-1,-3-25 54,0 0 1,0 1-1,1-1 0,-1 0 0,1 0 1,0 0-1,1 0 0,-1-1 0,1 1 1,3 4-1,-4-6-4,0-1 1,0 1-1,0-1 0,0 1 1,0-1-1,1 0 1,-1 0-1,0 0 0,0 0 1,1 0-1,-1-1 1,1 1-1,-1-1 0,1 0 1,-1 1-1,1-1 1,-1 0-1,1 0 1,-1-1-1,1 1 0,-1 0 1,3-2-1,7-1 103,0 0 0,-1-1 0,14-7-1,-15 6-138,0-1 38,0 0 0,-1 0 0,0-1 0,-1 0 0,1-1 0,-1 0 0,-1 0 0,8-10-1,4-4-40,-17 19 5,28-30 19,1 1 0,1 2 1,39-29-1,-62 51 25,-9 4 28,-1 4-65,0 0 0,0 0 0,0 1 0,0-1 0,0 0 0,0 1 0,0-1 0,0 1 0,0-1 0,0 1 0,0-1 0,0 1 0,0 0 0,0-1 0,-1 2 0,-9 9-91,1-1 0,0 1 1,0 1-1,-12 20 0,-28 56 133,36-61-20,7-15-52,1 2-1,0-1 0,0 1 0,2-1 1,-1 1-1,2 1 0,0-1 0,-2 24 0,5-38 50,0 1 0,0 0 0,0 0 0,0 0 0,0 0 0,0-1 0,1 1 0,-1 0 0,0 0 0,0 0 0,0-1 0,1 1 0,-1 0 0,0 0 0,1-1 0,-1 1 0,1 0 0,-1-1 0,1 1 0,-1 0-1,1-1 1,0 1 0,-1-1 0,1 1 0,0-1 0,-1 1 0,1-1 0,0 0 0,-1 1 0,1-1 0,0 0 0,0 1 0,1-1 0,-1 0 24,0 0 0,1 0 0,-1 0 0,1 0 0,-1 0 0,1 0 1,-1 0-1,1-1 0,-1 1 0,1-1 0,-1 1 0,0-1 0,1 0 0,-1 1 0,2-2 0,6-6 9,0-1 0,-1 1 0,-1-1 0,1-1 0,-1 1-1,7-15 1,-7 13-17,10-18 49,0 0 0,-2-2 0,-2 0 0,13-42 0,-16 45-127,-7 20-3,0-1-1,0 1 1,-1-1 0,0 0 0,1-15 0,-3 24 37,0 0 0,0-1 0,0 1 0,0 0 1,0 0-1,0 0 0,0-1 0,0 1 0,0 0 1,0 0-1,0-1 0,0 1 0,0 0 0,0 0 0,0-1 1,0 1-1,0 0 0,0 0 0,0 0 0,0-1 1,0 1-1,-1 0 0,1 0 0,0 0 0,0-1 0,0 1 1,0 0-1,0 0 0,-1 0 0,1 0 0,0 0 1,0-1-1,-1 1 0,-5 5-134,-7 13 38,3 2 20,1 1 1,0-1-1,2 1 0,0 1 1,2 0-1,-5 38 0,8-48 80,1 1 0,0-1 0,1 1 0,2 13-1,-1-21 17,0 0-1,0 0 1,0-1-1,0 1 1,1-1-1,0 1 1,0-1-1,0 0 1,1 1-1,-1-1 1,1 0-1,0-1 1,6 7-1,-7-8 28,1 0 0,-1-1 0,1 1-1,-1-1 1,1 0 0,-1 0-1,1 0 1,0 0 0,0 0 0,0-1-1,-1 1 1,1-1 0,0 0-1,0 0 1,0 0 0,0 0 0,0 0-1,5-2 1,2 0 15,0 0 0,0-1-1,16-8 1,-15 6-25,0-1 0,0-1 0,-1 0 0,0-1 0,0 0 0,10-10 0,-1-2 58,26-36 0,-15 14 32,44-87 0,-38 64-95,-16 29-6,-1-1 1,23-63 0,17-114 123,-17 2-295,-39 197 154,1-2 2,-3 11-98,0 1 1,0-1-1,0 0 1,-1 0-1,0 0 1,0 0 0,-1-6-1,1 12 88,0 0 0,0 1 0,0-1 0,0 0-1,0 0 1,0 0 0,0 0 0,-1 0 0,1 0 0,0 1 0,0-1 0,0 0-1,0 0 1,0 0 0,-1 0 0,1 0 0,0 0 0,0 0 0,0 0 0,0 0-1,-1 0 1,1 0 0,0 0 0,0 0 0,0 0 0,-1 0 0,1 0 0,0 0-1,0 0 1,0 0 0,0 0 0,-1 0 0,1 0 0,0 0 0,0 0 0,0 0-1,0 0 1,-1 0 0,1 0 0,0-1 0,0 1 0,0 0 0,0 0 0,0 0-1,-1 0 1,1 0 0,0 0 0,0-1 0,0 1 0,0 0 0,0 0 0,0 0-1,0 0 1,0-1 0,0 1 0,0 0 0,0 0 0,0 0 0,0-1 0,0 1-1,0 0 1,0 0 0,0 0 0,0-1 0,-9 17-242,-14 41 115,-27 106 0,17-46-55,19-65 216,2 0 0,2 1 1,3 0-1,2 0 0,2 1 1,2-1-1,10 76 0,-8-120-8,1 19 55,2 0-1,1-1 1,11 37 0,-16-63-54,0 0 0,0-1 0,0 1 1,1 0-1,-1 0 0,0-1 0,0 1 0,1 0 1,-1-1-1,0 1 0,1 0 0,-1-1 0,1 1 1,-1-1-1,1 1 0,-1 0 0,1-1 0,0 1 1,-1-1-1,1 0 0,0 1 0,-1-1 0,1 1 1,0-1-1,-1 0 0,1 0 0,0 1 0,-1-1 0,1 0 1,0 0-1,0 0 0,0 0 0,-1 0 0,1 0 1,0 0-1,0 0 0,-1 0 0,1 0 0,0 0 1,0-1-1,-1 1 0,1 0 0,0 0 0,-1-1 1,1 1-1,0-1 0,-1 1 0,1 0 0,0-2 1,3 0 26,-1-1 0,0 0 1,0 0-1,0 0 0,0-1 1,-1 1-1,1-1 0,1-3 1,14-30 77,14-42 0,14-29-129,-36 86 16,-7 15-59,0 1 0,0-1 0,1 1 0,0 0 0,0 0 0,0 0 0,9-8 0,-13 14 44,0-1-1,0 1 1,0 0-1,0 0 0,1 0 1,-1 0-1,0-1 1,0 1-1,0 0 0,1 0 1,-1 0-1,0 0 0,0 0 1,0 0-1,1-1 1,-1 1-1,0 0 0,0 0 1,1 0-1,-1 0 1,0 0-1,0 0 0,1 0 1,-1 0-1,0 0 1,0 0-1,1 0 0,-1 0 1,0 0-1,0 1 0,1-1 1,-1 0-1,3 8-180,-4 15 9,-8 228 94,9-241 95,0-8 2,0 0-1,0 0 1,0 0-1,0 0 1,0 0-1,1 0 1,-1 0 0,1 0-1,-1-1 1,1 1-1,0 0 1,-1 0-1,1 0 1,0-1-1,0 1 1,1 0 0,-1-1-1,0 1 1,0-1-1,1 1 1,-1-1-1,1 0 1,-1 0-1,1 1 1,-1-1 0,1 0-1,0 0 1,0-1-1,0 1 1,-1 0-1,1-1 1,0 1-1,0-1 1,0 1 0,2-1-1,2 0 41,0-1 0,0 0 0,-1 0 0,1 0 0,-1-1 0,1 0 1,-1 0-1,6-3 0,43-27 141,-52 31-188,28-19 31,0-2-1,-2-1 1,-1-2 0,0 0 0,-2-2 0,23-31-1,-2-10-280,-40 64 78,-3 9-69,-4 13 79,-3 1 177,-4 12-104,-4 39 1,11-61 81,1 1 1,-1-1 0,2 1-1,-1-1 1,1 0-1,1 1 1,-1-1 0,6 15-1,-2-10 31,-4-11-13,0 0 0,0 0 1,0 0-1,0-1 0,0 1 0,1 0 0,0-1 1,2 4-1,-4-5-7,1-1 0,-1 0 1,0 0-1,1 1 0,-1-1 1,1 0-1,-1 1 0,1-1 1,-1 0-1,1 0 0,-1 0 1,1 0-1,-1 0 0,1 0 1,0 1-1,-1-1 0,1 0 0,-1-1 1,2 1-1,-1 0 23,1-1-1,-1 1 1,1-1 0,-1 0-1,1 1 1,-1-1 0,1 0-1,-1 0 1,2-2-1,2-1 6,-1-1-1,0 1 1,0-1-1,0 0 0,-1-1 1,1 1-1,-1-1 1,0 1-1,-1-1 1,0 0-1,0 0 0,0 0 1,1-9-1,-1 4-33,0 1 0,-1-1 0,-1 1 0,0-1 0,0 1 0,-1-1 0,-3-13 0,2 18-23,1 1 1,-1 0-1,0 0 1,-1 0-1,1 0 0,-1 0 1,0 0-1,-1 1 1,1-1-1,-1 1 1,1 0-1,-1 0 0,0 0 1,-10-6-1,14 10 20,-1-1 0,1 1 0,-1 0 0,0-1 0,1 1 0,-1 0 0,0 0 1,0-1-1,1 1 0,-1 0 0,0 0 0,1 0 0,-1 0 0,0 0 0,0 0 0,1 0 0,-1 0 0,0 0 0,0 0 0,0 1 0,-6 0-86,16-12 43,13-5-41,1-2 65,47-26 0,-58 38-27,0 1-1,0 0 1,1 1 0,-1 1 0,22-4-1,-33 7 44,0-1 0,1 1 0,-1 0-1,0 0 1,0 0 0,1 0-1,-1 0 1,0 1 0,0-1-1,0 0 1,1 0 0,-1 1 0,0-1-1,0 1 1,0-1 0,0 1-1,0 0 1,0-1 0,0 1-1,0 0 1,0 0 0,1 0 0,-1 1 10,0 0 0,0 0 0,0 0 0,0-1 0,0 1 0,-1 0 0,1 0 0,-1 0 0,1 0 0,-1 0 0,0 0 0,1 3 0,-1 3 17,-1 1 0,0 0 0,0-1 0,0 1 0,-5 11 0,-26 120 332,29-125-258,2-12-78,0 4 243,3-9 106,5-9-136,11-8-222,1 0-1,1 2 1,1 0 0,43-27-1,-60 42-32,1-1 0,0 1 0,-1 0 0,1 1 0,0-1 0,0 1-1,10-2 1,-13 3 7,1 0-1,0 0 0,0 1 1,-1-1-1,1 0 1,0 1-1,-1-1 0,1 1 1,-1 0-1,1 0 0,0 0 1,-1 0-1,0 1 1,1-1-1,-1 1 0,4 3 1,2 2 2,-1 1 0,0-1 0,0 2 0,-1-1 0,9 17 0,18 47 38,-22-46-10,-6-14 148,13 21 0,-16-30-119,0 0 0,0 0 0,0 0 0,1 0 0,-1 0 0,1-1 0,0 1 0,0-1 0,0 1 0,0-1 0,4 2 0,-5-4-159,0 1 1,-1-1 0,1 0-1,0 0 1,0 1 0,-1-1-1,1-1 1,0 1-1,-1 0 1,1 0 0,0-1-1,0 1 1,-1-1 0,1 1-1,-1-1 1,1 0 0,0 1-1,-1-1 1,1 0-1,-1 0 1,0 0 0,1 0-1,-1-1 1,0 1 0,0 0-1,1 0 1,0-3 0,1 0-943,0 1 1,0-1 0,-1 0-1,0 0 1,1-1 0,-2 1-1,1 0 1,2-9 0,0-7-2096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5472,'-5'-8'2496,"23"-1"-2176,-5 3 736,6 6-640,12-8-96,1 3-192,4-2-128,-4 7 32,-5-8 224,-1 8-128,-3-5-1248,-4 5 608,-19 8-6688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49 5472,'-10'-15'2496,"36"10"-2176,-2 1 192,7 8-352,22-8 704,7 4-480,12-8-32,-1 5-224,11-6 192,-11 9-192,5-5 256,-7 5-256,-11 0-544,-13 5 224,-19-1-3104,-3 1 1824</inkml:trace>
  <inkml:trace contextRef="#ctx0" brushRef="#br0" timeOffset="1">58 69 5888,'-44'-24'2688,"30"19"-2336,14 2-64,9 6-224,-1-3-576,10 0 256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20 590 2912,'-15'2'1419,"11"-1"-346,11-1 243,2 0-436,0 0 1,0-1-1,0-1 0,0 1 1,13-5-1,-15 3-650,1 0-1,-1 0 1,0-1-1,0 0 1,0 0 0,-1-1-1,1 0 1,-1 0-1,0 0 1,-1-1-1,7-7 1,17-28 139,-1-1-1,24-52 1,-12 21 40,31-57 369,-43 74-410,7-9 64,-28 49-386,-6 10-191,-3 12-321,-13 35 340,1 0 1,3 0 0,-9 60-1,16-72 184,2 1-1,1 0 0,5 48 1,-3-75-29,-1 0 1,0-1-1,1 1 0,0 0 1,0 0-1,0 0 1,0-1-1,0 1 0,0 0 1,1-1-1,1 4 1,-1-5 9,-1 0 0,0 1 0,0-1 0,0 0 0,1 0 1,-1 0-1,0 0 0,1 0 0,-1-1 0,1 1 0,-1 0 0,1-1 1,-1 1-1,1-1 0,0 1 0,-1-1 0,1 0 0,0 1 0,-1-1 1,1 0-1,-1 0 0,3-1 0,4 0 26,-1-1 0,1 0 0,-1-1 0,1 1 0,-1-1-1,0-1 1,0 0 0,0 0 0,-1 0 0,1 0 0,-1-1 0,6-6 0,10-11 16,32-39 0,-47 53-58,61-90 55,-47 65-178,28-32 0,-49 65 88,0 0 1,0-1 0,0 1-1,0 0 1,1 0-1,-1 0 1,0 0 0,0 0-1,0 0 1,0-1-1,0 1 1,1 0 0,-1 0-1,0 0 1,0 0-1,0 0 1,0 0 0,1 0-1,-1 0 1,0 0 0,0 0-1,0 0 1,0 0-1,1 0 1,-1 0 0,0 0-1,0 0 1,0 0-1,0 0 1,1 0 0,-1 0-1,0 0 1,0 0-1,0 0 1,0 0 0,1 0-1,-1 0 1,0 0-1,0 1 1,0-1 0,0 0-1,0 0 1,1 0 0,-1 0-1,0 0 1,0 1-1,5 11-212,1 15 77,-5-26 136,3 44 53,-2 0 0,-7 87-1,3-90 96,1-34-79,1-1 0,-1 0 0,-1 0 0,1 0 0,-1 0 0,0 0 0,-5 9 0,6-14-30,0 0 1,0-1-1,0 1 1,0-1-1,0 0 1,-1 1-1,1-1 1,-1 0-1,1 1 1,-1-1 0,1 0-1,-1 0 1,0-1-1,1 1 1,-1 0-1,0 0 1,0-1-1,1 1 1,-1-1-1,0 1 1,0-1-1,0 0 1,0 0-1,0 0 1,0 0-1,-3-1 1,0 1-3,-1-1 0,1 0-1,-1-1 1,1 1 0,0-1 0,0 0 0,0 0 0,-8-5-1,-4-2 12,13 7-26,0 0 1,0 0-1,1 0 0,-1-1 0,0 1 1,1-1-1,-1 0 0,1 0 0,-3-4 1,6 7-27,0-1 1,0 1 0,1 0 0,-1-1 0,0 1-1,1 0 1,-1 0 0,0-1 0,1 1-1,-1 0 1,0 0 0,1 0 0,-1-1 0,1 1-1,-1 0 1,0 0 0,1 0 0,-1 0-1,1 0 1,0 0 0,23-2-167,0 1 0,48 3 0,-4 2 308,-59-4-91,1 1-1,14 3 1,13 1-154,-34-5-380,-1 0-1,0 0 1,1 0-1,-1-1 0,0 1 1,1 0-1,4-3 1,-7 3 50,1 0 0,0-1 0,-1 1 1,1-1-1,0 1 0,-1-1 0,1 1 1,-1-1-1,1 1 0,-1-1 0,1 0 1,-1 1-1,1-1 0,-1 0 0,0 0 0,1 1 1,-1-1-1,0 0 0,1 0 0,-1 1 1,0-2-1,3-7-2976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 5472,'-37'-20'2496,"37"15"-2176,0 2-320,9 3-64,9-5-256,8 5 192,16 0-2976,3 5 1696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417 574 1984,'1'0'102,"-1"-1"-1,1 1 1,0 0-1,-1-1 1,1 1 0,-1-1-1,1 1 1,-1-1 0,1 1-1,-1-1 1,1 1-1,-1-1 1,1 0 0,-1 1-1,0-1 1,1 0 0,-1 1-1,0-1 1,0 0-1,0 1 1,1-1 0,-1 0-1,0 0 1,0-1 0,0 1 175,-1 0 1,1 0-1,0-1 1,-1 1-1,1 0 1,-1-1 0,1 1-1,-1 0 1,0 0-1,0 0 1,1 0-1,-3-2 1,1 1-21,0-1 0,-1 1 0,1 0 0,-1 0 0,0 0 0,0 0 0,0 0 1,0 1-1,-5-3 0,-3 2-147,0 0 0,0 1 1,1 0-1,-1 1 0,-15 2 0,22-2-89,-9 1-15,-1 1 0,1 0 0,0 2 0,0-1 0,0 1 1,1 1-1,-13 6 0,1 2-168,0 0 0,-34 28 0,47-33 65,0 1 0,1 1 0,-10 11 0,17-18 105,0 1 0,1-1-1,-1 1 1,1 0 0,-1 0 0,1 0 0,0 0 0,1 0 0,-1 1 0,1-1 0,0 1 0,0-1 0,-1 8 0,2-11 24,0 1 1,0-1-1,0 1 1,1-1 0,-1 1-1,0-1 1,1 0-1,-1 1 1,1-1 0,-1 1-1,1-1 1,0 0-1,0 1 1,-1-1 0,1 0-1,0 0 1,0 0-1,0 0 1,0 0-1,2 2 1,0-2 26,0 1-1,-1-1 1,1 1-1,0-1 1,0 0-1,0 0 1,0 0 0,0 0-1,4 0 1,7 0 173,-1-1 0,0 0 1,20-3-1,-33 3-229,12-1 83,0-1 0,0 0 0,0-1 0,0 0 0,0-1 0,-1 0 0,0-1 0,15-9 0,-9 2 43,0-1 1,-2 0-1,0-1 1,0-1 0,-1 0-1,-1-1 1,-1-1-1,0 0 1,-1 0 0,10-22-1,10-28 229,33-105-1,-61 161-343,5-17-20,-1 0-1,3-41 1,-2 12-97,-4 35-29,-2 0 0,1-25 1,-5 32-692,-2 21-198,-3 22 305,-23 83 599,0-2 143,21-58 168,3 0 0,2 1 0,2 0-1,3 0 1,12 91 0,-12-133 12,1 0-1,0-1 1,6 18 0,-7-25-140,0 1 0,0-1 0,0 0 0,0 1 1,1-1-1,-1 0 0,1 0 0,-1 0 0,1 0 0,0 0 1,0 0-1,0 0 0,0-1 0,0 1 0,0-1 0,0 1 1,1-1-1,4 2 0,-6-3-36,0 1 1,1-1-1,-1 0 1,1 0-1,-1 0 1,1 0-1,-1 0 1,1 0-1,-1-1 1,1 1-1,-1 0 1,1-1-1,-1 1 1,0-1-1,1 1 1,-1-1-1,0 0 1,2 0-1,20-20 204,-16 15-178,4-5 41,-1-1 1,0 0-1,-1 0 0,8-15 0,28-57 173,-27 49-242,-8 13-94,0 0 1,7-23-1,-34 130-894,13-64 880,-3 37 0,7-49 85,0 0 0,1 0 1,0 0-1,0 1 0,0-1 1,5 13-1,-4-16 51,1 1-1,0 0 0,0-1 0,0 1 1,0-1-1,9 11 0,-10-15-3,-1-1-1,1 1 1,0 0-1,0-1 1,0 1-1,0-1 0,0 0 1,0 0-1,1 1 1,-1-1-1,0-1 0,1 1 1,-1 0-1,0-1 1,1 1-1,-1-1 1,1 0-1,-1 1 0,1-1 1,-1-1-1,1 1 1,-1 0-1,3-1 0,1 0 5,0-1 0,0 0 0,-1 0 0,1 0 0,-1-1 0,0 0-1,0 0 1,7-4 0,4-6 24,16-17 1,-28 27-62,12-13 43,-1-1 0,-1-1 0,-1 0 0,13-21 1,39-85 47,-57 106-159,3-5-3,-8 17-202,-2 7-287,-5 22 363,1-7 175,0 0 1,0 21-1,5 114-8,-1-143 32,-1 1 0,1 0-1,0-1 1,1 1 0,0-1 0,1 0-1,-1 1 1,5 7 0,-5-13 39,-1-1 0,0 0-1,1 1 1,-1-1 0,1 0 0,0 0 0,0 0 0,-1 0 0,1-1 0,0 1 0,1 0-1,3 2 1,-4-4-31,-1 1 0,1-1-1,0 1 1,0-1 0,0 1-1,-1-1 1,1 0-1,0 0 1,0 0 0,0 0-1,0 0 1,-1 0 0,1-1-1,0 1 1,0-1-1,0 1 1,-1-1 0,3 0-1,7-4 27,0 0-1,-1 0 0,0-1 0,0 0 1,18-15-1,8-11-54,-35 30-15,1 1 0,-1 0 0,1 0 0,-1-1 0,1 1 0,0 1 0,0-1 0,0 0 0,-1 0 0,1 1 0,0-1 0,0 1 0,0-1 0,0 1 0,0 0 0,0 0 0,0 0-1,0 0 1,0 0 0,4 1 0,12-1 69,-13 0-34,1-1-1,0 0 1,-1 0-1,1 0 1,0-1-1,-1 0 0,0 0 1,1 0-1,-1-1 1,0 0-1,7-5 1,-1 0 49,-1 0 1,0-1 0,16-19-1,-19 20-26,-1 0 0,0-1 0,-1 0 0,0 0 0,0 0 0,-1 0 0,0-1 0,0 0 0,-2 0 0,1 0 0,-1 0 0,0 0 0,-1-1 0,0 1 0,-1 0 0,-2-21 0,1 27-63,0-1-1,0 1 1,0 0 0,-1 0-1,1 0 1,-1 0-1,0 0 1,-1 0 0,1 1-1,-3-5 1,3 6-7,1 1 0,-1-1 0,1 0 0,-1 1 0,0-1 0,0 1 0,0-1 0,0 1 0,0 0 0,0 0 0,0 0 0,0 0 0,0 0 0,-1 0 0,1 1 0,0-1 0,0 1-1,-1-1 1,1 1 0,0 0 0,-1 0 0,1 0 0,-1 0 0,1 0 0,0 1 0,-1-1 0,1 1 0,0 0 0,0-1 0,-3 3 0,-1-1-3,0 1 1,1 0-1,-1 0 0,1 1 0,0-1 0,-1 1 1,2 0-1,-1 1 0,-6 7 0,2 0-27,2-1 1,0 1-1,0 1 0,1-1 1,1 1-1,0 0 0,-6 26 1,7-20 83,1-1 1,1 1-1,0 0 1,2 0-1,2 25 1,-2-38 12,1 0 0,0 0 0,1-1 0,-1 1 0,1 0 0,0-1 0,1 0 0,-1 1 0,1-1 0,0 0 0,0 0 0,1 0 0,0-1 0,6 7 0,-5-6 30,0-1 0,1 0 0,-1 0 0,1-1 0,0 1 0,0-1 0,0-1 0,1 1 0,-1-1 0,1 0-1,-1 0 1,12 1 0,-1-2 34,0 0 0,1 0 0,-1-2 0,1 0 0,-1-1 0,29-7 0,-33 5-100,-1 0 0,0 0 0,0-1 0,0-1 1,0 0-1,-1 0 0,0-1 0,0-1 0,-1 1 1,10-11-1,15-23-1530,-3 1 406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1 931 3328,'0'0'1061,"16"-1"1014,4-7-258,-16 7-1646,0-1-1,0 1 1,-1-1 0,1 0 0,-1 1 0,0-2 0,1 1 0,3-3-1,3-5 206,0 1 0,-1-2 0,11-13 0,7-21 401,21-49-1,-25 48-515,176-275 1110,-125 212-934,-47 63-329,-2-1 0,22-58 1,-46 102-146,0 0 0,0 0 1,0-1-1,0 1 0,0 0 0,-1 0 0,1-5 1,-1 8 24,0 0 1,0 0 0,0-1-1,0 1 1,0 0 0,0 0 0,0-1-1,-1 1 1,1 0 0,0 0 0,0 0-1,0-1 1,0 1 0,0 0-1,0 0 1,0 0 0,0-1 0,-1 1-1,1 0 1,0 0 0,0 0 0,0 0-1,0-1 1,0 1 0,-1 0-1,1 0 1,0 0 0,0 0 0,0 0-1,-1 0 1,1 0 0,0-1 0,0 1-1,-1 0 1,1 0 0,-1 1-4,0-1 0,0 0 1,0 1-1,0-1 0,0 1 1,0-1-1,0 1 1,0-1-1,0 1 0,0 0 1,0 0-1,-1 1 0,-20 21-118,1 2-1,-25 36 0,30-40 109,4-3 29,0-1 0,2 1 0,0 1 0,1 0 0,1 0 0,0 1 0,-7 32 0,5-9 89,-4 56 0,13-82-59,0 0-1,1 1 1,1-1-1,0 0 1,2 0-1,5 22 1,-6-32 37,0-1 1,0-1-1,1 1 1,0 0-1,0 0 1,0-1-1,0 0 1,1 0-1,0 0 1,0 0-1,7 5 0,-8-7-1,1 0 0,-1-1 0,1 1 0,0-1 0,0 0 0,0-1 0,0 1 0,0-1 0,0 1 0,0-1 0,1 0 0,-1-1 0,0 1 0,1-1 0,-1 0 0,0 0 0,6-1 0,0-1-12,1 0-1,-1-1 1,-1 0 0,1 0-1,0-1 1,-1-1 0,0 1-1,0-2 1,0 1 0,-1-1-1,15-13 1,-7 3-9,-1 1 1,0-2-1,-2 0 0,20-31 1,-28 40-81,-1 0 0,1-1-1,-2 1 1,1-1 0,3-17 0,-7 26 24,0 0-1,0 0 1,0 0 0,0 0-1,0 0 1,0 0 0,0 0-1,0 0 1,-1 0-1,1 0 1,0 0 0,0 0-1,0 0 1,0 0 0,0 0-1,0 0 1,0 0-1,0 0 1,0 0 0,0 0-1,0 0 1,0 0 0,0 0-1,0 0 1,0 0-1,-1 0 1,1 0 0,0 0-1,0 0 1,0 0 0,0 0-1,0 0 1,0 0-1,0 0 1,0 0 0,0-1-1,0 1 1,0 0 0,0 0-1,0 0 1,0 0-1,0 0 1,0 0 0,0 0-1,0 0 1,0 0 0,0 0-1,0 0 1,0 0 0,0 0-1,0 0 1,0 0-1,0-1 1,0 1 0,0 0-1,0 0 1,-7 8-90,-8 13 81,10-13-29,1-1 0,1 1 0,-1-1-1,1 1 1,0 0 0,1 1 0,-2 12 0,3-15 49,0 1-1,0-1 1,1 1 0,0-1 0,1 1-1,-1-1 1,1 1 0,0-1-1,1 1 1,2 7 0,-1-9 79,0 1 1,0-1-1,0 0 1,0 0 0,1-1-1,-1 1 1,1-1-1,7 6 1,-10-9-43,1 1 0,-1-1 0,1 0 0,-1 0 0,1 0 0,0 0 0,-1 0 0,1 0 0,0 0 0,0-1 0,0 1 0,-1-1 0,1 1 0,0-1 0,0 0 0,0 1 0,0-1 0,0 0 0,0 0 0,0-1 0,0 1 0,0 0 0,0-1 0,-1 1 0,1-1 0,0 1 0,0-1 0,2-1 0,-2 1-19,-1-1-1,1 1 1,-1-1-1,0 1 0,1-1 1,-1 1-1,0-1 1,0 0-1,0 1 1,0-1-1,0 0 1,0 0-1,-1 0 1,1 0-1,0 0 1,0-3-1,0-4 35,0 0-1,-1-13 0,0 16-21,0-9-58,-1 0 0,-1 1 0,0-1-1,-1 1 1,0 0 0,-1 0 0,-1 0-1,0 0 1,-1 1 0,-8-15 0,11 25-12,-3-8-239,6 11 265,0 0 0,0 0 0,0 0 1,0 0-1,0 0 0,1 0 0,-1 0 1,0 0-1,0 0 0,0 0 0,0 0 1,0 0-1,0 0 0,0 0 0,0 0 1,1 0-1,-1 0 0,0 0 0,0 0 1,0 0-1,0 0 0,0 0 0,0 0 1,0-1-1,0 1 0,0 0 0,0 0 1,1 0-1,-1 0 0,0 0 0,0 0 1,0 0-1,0 0 0,0 0 0,0 0 1,0 0-1,0-1 0,0 1 0,0 0 1,0 0-1,0 0 0,0 0 0,0 0 1,0 0-1,0 0 0,0 0 0,0-1 1,0 1-1,0 0 0,0 0 0,0 0 1,0 0-1,0 0 0,0 0 0,0 0 1,0 0-1,0-1 0,0 1 0,0 0 1,0 0-1,0 0 0,-1 0 0,1 0 1,0 0-1,0 0 0,32 14-35,-23-9 85,1 0 0,15 5 0,-9-7-73,0 0 0,0 0 0,0-2 0,0 0 0,0 0 0,1-2 0,-1 0 0,0-1 0,0-1 0,27-7 0,-24 1-1801,-5 3 522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20.87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32 5408,'-13'-5'2432,"18"5"-1664,0-3-1824,3 0 224,-8-2 480,0 1-96,0-1 256,0 2-160,5 0 192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0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 5152,'-27'-12'2336,"32"7"-2048,0 2 640,4 6-576,9-6-160,9 0-96,36-11 32,8 3-64,29-1 256,-2 4-192,1-4 736,-14 4-480,2-4-2912,-11 7 1344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1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5 980 3488,'-4'-5'1420,"11"3"768,2 1-751,3-2-825,0 0 0,0-1 0,0 0 0,0-1 0,0-1 0,10-6 0,62-46 827,-65 42-1374,-1 0 0,-1-1 1,0-1-1,-1-1 1,-1 0-1,-1-1 1,14-26-1,6-19 26,26-72-1,-24 51 107,-21 49-110,-1-1 1,-2 0-1,-1-1 1,9-71-1,-19 91-230,-1-20 1,0 19 129,-5 2 59,5 18-47,0 0 0,0-1 1,-1 1-1,1-1 0,0 1 0,0-1 1,-1 1-1,1-1 0,0 1 0,0-1 1,0 1-1,0-1 0,0 1 0,0-1 1,0 1-1,0-1 0,0 1 0,0-1 1,0 1-1,0-1 0,0 1 0,0-1 0,0 1 1,1-1-1,-1 0 0,-1 8 12,0 0 0,0-1-1,-1 1 1,-3 8 0,-8 18 53,-10 26 0,-2 10 125,14-44-134,-8 32-1,12-22 128,1 0 0,-3 66 0,12 70 573,-2-162-701,-1-1 0,1 0 0,1 0-1,-1 0 1,2 0 0,-1 0 0,1-1-1,0 1 1,0-1 0,1 1 0,0-1-1,9 11 1,-12-16-25,0-1 0,0 0-1,0 1 1,0-1 0,0 0-1,1 0 1,-1 0 0,0 0-1,1 0 1,-1 0 0,1 0-1,-1 0 1,1 0 0,0-1-1,-1 1 1,1-1 0,-1 1 0,1-1-1,0 0 1,0 0 0,-1 1-1,1-1 1,0 0 0,-1 0-1,1-1 1,0 1 0,0 0-1,-1-1 1,1 1 0,0-1 0,-1 1-1,1-1 1,-1 0 0,1 0-1,-1 1 1,1-1 0,-1 0-1,1 0 1,1-2 0,3-3 64,-1 1 0,1-1 0,-1 0 1,0-1-1,0 1 0,0-1 0,4-9 0,59-125-18,-20 32-70,-39 95-195,-5 11 134,-2 4 148,-2 4-96,1 0 1,0 0-1,0 1 1,0-1-1,1 0 1,1 4-1,4 11 50,1 15-15,2 0 0,21 50 0,-26-74-13,0 0 0,1 0 0,0-1 0,1 0 0,0 0 0,0-1 0,1 0 0,1 0 0,-1-1 0,1 0 0,15 10 0,-18-15 13,0 0 0,1 0-1,0 0 1,-1-1 0,1 0-1,0-1 1,0 1 0,0-1-1,0-1 1,1 1 0,-1-1-1,0-1 1,0 1 0,0-1-1,0 0 1,0-1 0,9-2-1,-2-1 8,1 0 0,-1-1-1,0-1 1,0 0 0,-1-1-1,0 0 1,13-11 0,-1-5-49,-2 0 0,33-42 1,-31 35 68,-17 21 33,1-1 0,-2 1-1,1-2 1,-2 1 0,1-1-1,4-14 1,-11 26-97,0 0 0,0 0 1,1 0-1,-1 0 0,0-1 0,0 1 0,0 0 1,0 0-1,0-1 0,0 1 0,0 0 0,0 0 0,0 0 1,0-1-1,0 1 0,0 0 0,0 0 0,0-1 1,0 1-1,0 0 0,0 0 0,0-1 0,0 1 1,0 0-1,0 0 0,0 0 0,0-1 0,0 1 0,-1 0 1,1 0-1,0 0 0,0-1 0,0 1 0,0 0 1,-1 0-1,-7 4-274,-13 16-122,-1 9 350,1 2 0,2 0-1,-23 50 1,27-52 37,6-11 13,0 1-1,-6 20 1,13-34 13,1 1 0,-1 0 1,1 0-1,0-1 0,1 1 0,-1 0 1,1 0-1,0 0 0,1 0 1,0 0-1,2 9 0,-3-13 7,0-1 0,1 0 1,-1 0-1,1 0 0,-1 0 0,1 0 0,-1 0 0,1 0 0,0-1 0,-1 1 0,1 0 0,0 0 0,0 0 0,-1-1 0,1 1 0,0 0 0,0-1 0,0 1 0,0-1 1,0 1-1,0-1 0,0 1 0,0-1 0,0 0 0,0 1 0,0-1 0,0 0 0,1 0 0,-1 0 0,0 0 0,0 0 0,0 0 0,0 0 0,0 0 0,0 0 0,0-1 0,0 1 1,0 0-1,2-1 0,1-1 22,0 0 0,0 1 1,-1-1-1,1-1 0,0 1 0,-1-1 1,1 1-1,-1-1 0,3-3 1,3-5 25,-1 1-1,0-1 1,-1-1 0,-1 1 0,10-23 0,17-65 56,-29 86-202,-2 7-40,-1 0 0,1 0 0,-1 0 0,0 0 0,0-8 0,-1 17-35,-1 1 0,1-1 0,-1 0 0,0 0 0,-2 5 0,-2 8 66,3 1 58,1-1 0,1 0 0,1 0 0,0 1 0,8 31 0,-9-45 57,1 0 0,0 0 1,0 0-1,0 0 0,0 0 1,1 0-1,-1 0 0,1 0 1,-1 0-1,1 0 0,0-1 1,0 1-1,1-1 0,-1 1 1,0-1-1,1 0 0,0 0 1,-1 0-1,1 0 0,5 2 1,-3-2 28,-1-1 1,1 0 0,-1 0 0,1 0-1,0 0 1,-1 0 0,1-1 0,0 0-1,0 0 1,-1 0 0,1-1 0,0 0-1,7-2 1,5-2-21,0-2 0,-1 0 0,0-1 0,0 0 0,22-16 0,66-59 176,-51 28-234,-39 39-42,1 0 0,21-16 0,-36 31 53,0 1 0,1-1 0,-1 1 0,1 0 0,-1-1 1,1 1-1,-1 0 0,1-1 0,0 1 0,-1 0 0,1 0 1,-1-1-1,1 1 0,0 0 0,-1 0 0,1 0 0,-1 0 0,1 0 1,0 0-1,-1 0 0,1 0 0,-1 0 0,1 0 0,0 0 0,-1 1 1,1-1-1,-1 0 0,1 0 0,-1 1 0,1-1 0,0 0 1,-1 0-1,1 1 0,-1-1 0,0 1 0,1-1 0,-1 0 0,1 1 1,-1-1-1,0 1 0,1-1 0,-1 1 0,0-1 0,1 1 1,-1 0-1,2 2 9,-1 0 1,0 0 0,0 0 0,-1-1-1,1 1 1,0 0 0,-1 0 0,0 5-1,-6 85 91,1-44 96,0-1 104,5-48-281,0 0 0,-1 1 0,1-1 0,0 0 0,0 1 0,0-1 0,0 0 0,0 1 0,0-1 0,0 0 0,1 1 0,-1-1 0,0 0 0,0 1-1,0-1 1,0 0 0,0 0 0,0 1 0,1-1 0,-1 0 0,0 1 0,0-1 0,0 0 0,1 0 0,-1 1 0,0-1 0,0 0 0,1 0 0,-1 0 0,0 1 0,0-1-1,1 0 1,0 0 0,10-5 377,9-15 132,-9 5-588,0-1 1,17-32-1,-20 31-34,1 1 0,21-27 0,-22 36-199,-3 8 152,-1 15 87,-1-5 46,1 9-75,1 25-1,-3-28 123,0-1-1,1 1 0,7 23 1,-9-38 16,-1 0 1,1 0-1,0 0 1,0 0 0,0 0-1,0 0 1,0 0 0,0 0-1,1 0 1,-1-1-1,3 3 1,-3-3-18,0-1 1,0 1-1,1-1 1,-1 1-1,0-1 1,0 0-1,0 0 0,1 0 1,-1 1-1,0-1 1,0 0-1,1-1 1,-1 1-1,0 0 0,0 0 1,1 0-1,-1-1 1,0 1-1,0-1 1,0 1-1,0-1 0,0 1 1,1-1-1,0 0 1,9-6 25,-1 0 0,1 0 0,-1-1 0,0-1 0,-1 1 0,0-2 0,-1 1 0,11-15 0,53-95 108,-30 45 28,19-19-236,-58 88-70,0 1 0,0 0 1,0 0-1,6-6 0,-9 10 108,1 0-1,-1-1 1,0 1 0,1 0-1,-1-1 1,0 1 0,1 0-1,-1-1 1,1 1 0,-1 0-1,1-1 1,-1 1-1,0 0 1,1 0 0,-1 0-1,1 0 1,-1-1 0,1 1-1,-1 0 1,1 0 0,-1 0-1,1 0 1,-1 0-1,1 0 1,-1 0 0,1 0-1,-1 0 1,1 1 0,-1-1-1,1 0 1,-1 0 0,1 0-1,-1 0 1,1 1-1,-1-1 1,1 0 0,-1 1-1,0-1 1,1 0 0,-1 1-1,0-1 1,1 0 0,-1 1-1,0-1 1,1 1-1,-1-1 1,0 0 0,0 1-1,1-1 1,-1 1 0,0-1-1,0 1 1,0-1 0,0 1-1,0-1 1,0 1-1,0-1 1,0 2 0,2 4 9,-1 1 0,0 0 0,-1 0 0,0 7 0,1 5 6,-3 125 59,0-98 74,-1-16-35,-1 0-1,-1 0 1,-18 55-1,22-84-90,1 0 13,0 0 1,0 1 0,0-1 0,-1 0 0,1 0-1,-1 0 1,1 0 0,-1 0 0,1 0 0,-1 0-1,0 0 1,1 0 0,-1 0 0,0 0 0,0 0-1,0 0 1,0-1 0,1 1 0,-3 1 0,3-2-6,-1 0 0,1 0 1,-1 0-1,1 0 0,-1 0 1,1 0-1,-1 0 0,1-1 1,0 1-1,-1 0 0,1 0 1,-1 0-1,1 0 0,-1-1 1,1 1-1,0 0 0,-1 0 1,1-1-1,-1 0 0,-10-13 178,-28-51-620,37 61 403,0 1-1,0 0 1,-1 0-1,0 0 1,1 0-1,-1 0 0,-6-4 1,-7-6-657,16 13 666,-1-1 0,1 1-1,0 0 1,0 0-1,0 0 1,0 0 0,0 0-1,0 0 1,0 0-1,0 0 1,0 0 0,-1 0-1,1 0 1,0 0 0,0 0-1,0 0 1,0 0-1,0 0 1,0 0 0,0 0-1,0 0 1,-1 0-1,1 0 1,0 0 0,0 0-1,0 0 1,0 0-1,0 0 1,0 0 0,0 1-1,0-1 1,0 0 0,-1 0-1,1 0 1,0 0-1,0 0 1,0 0 0,0 0-1,0 0 1,0 0-1,0 0 1,0 0 0,0 1-1,0-1 1,0 0 0,0 0-1,0 0 1,0 0-1,0 0 1,0 0 0,0 0-1,0 0 1,0 1-1,0-1 1,0 0 0,0 0-1,0 0 1,0 0 0,0 0-1,0 0 1,0 0-1,0 0 1,0 1 0,0 13-91,1-11 115,-1 0 0,0 0 0,1 0 0,0 0 0,0 0 0,0 0 0,0 0-1,2 4 1,2-2 5,0 0 0,1-1 0,-1 1-1,1-1 1,0 0 0,0 0-1,0-1 1,0 0 0,1 0 0,-1 0-1,1-1 1,0 0 0,0-1 0,10 2-1,-9-2 43,1 0-1,-1 0 1,0-1 0,1 0-1,-1-1 1,1 0-1,-1 0 1,0-1 0,0 0-1,0-1 1,14-5-1,-9 1-12,57-32 225,-61 33-251,-1 0 0,0-1 0,0 0 0,0 0 0,11-15 1,29-55 169,-24 34-75,-10 19-126,-2-2-1,-1 1 1,11-40 0,-20 57-333,-3 9-89,-5 17 180,-2 11 337,-3 40 0,-1-1-136,-3 37 151,8-51 1,7-46-78,-1 0 1,2 14-1,0 0 175,-1-21-186,0 0-1,0-1 1,0 1 0,0 0 0,0-1-1,0 1 1,0 0 0,0-1-1,0 1 1,1 0 0,-1-1 0,0 1-1,0 0 1,1-1 0,-1 1 0,0 0-1,1-1 1,-1 1 0,0-1-1,1 1 1,-1-1 0,1 1 0,-1-1-1,1 1 1,0-1 0,-1 1 0,1-1-1,-1 0 1,1 1 0,0-1-1,-1 0 1,1 0 0,0 1 0,-1-1-1,1 0 1,0 0 0,-1 0-1,1 0 1,0 0 0,-1 0 0,1 0-1,1 0 1,3-1 32,0 0-1,-1 0 1,1-1 0,8-3-1,-6 2 2,17-6-22,-1-2 0,0 0-1,-1-2 1,0 0 0,-1-1 0,-1-2-1,0 0 1,-1-1 0,-1-1 0,0 0 0,-1-2-1,15-23 1,104-171-54,-16-11-164,-108 198 200,-1 1 0,9-37 0,-13 39 46,-4 12-73,-1 0 1,2-15-1,-3 15-156,6-23 0,-6 34 146,-1 0 0,0 1 1,0-1-1,0 0 0,0 0 0,0 0 1,-1 0-1,1 0 0,0 0 1,0 0-1,-1 0 0,1-1 1,-4 0-356,1 7 152,-6 30-75,7-22 328,-2-1-1,1 1 1,-7 12-1,-18 46-33,18-43-2,-16 34 1,8-23 82,1 1-1,3 1 0,-17 72 1,10 3 91,10-47 6,8-50-87,0-1 1,1 0 0,1 1 0,2 27 0,0-21 27,-2-22-91,1 0 0,0 1 1,0-1-1,1 0 0,-1 1 1,1-1-1,-1 0 0,1 1 1,0-1-1,0 0 0,1 0 1,-1 0-1,1 0 0,2 5 1,-2-7 8,-1 1 0,0-1 0,0 1 0,1-1 0,-1 0 0,0 0 1,1 1-1,-1-1 0,1 0 0,0 0 0,-1-1 0,1 1 1,0 0-1,0 0 0,-1-1 0,1 1 0,0-1 0,3 1 0,-2-1 3,0-1 0,0 1 0,0 0 0,0-1 0,0 1 0,-1-1 0,1 0 0,0 0 0,0 0 0,5-3 0,-1-1-5,0 0 0,0 0 1,0-1-1,-1 0 1,0 0-1,0 0 1,8-12-1,64-109 122,-57 90-252,-16 28 37,4-7 47,-6 15-103,-2 11-187,-1 20 210,-2 0-1,-9 53 0,10-78 130,-6 41 13,6-42-18,1-1-1,0 0 1,0 0 0,1 0-1,-1 0 1,0 0-1,1 1 1,0-1 0,0 0-1,0 0 1,0 0 0,2 3-1,-2-5-3,0 0-1,0 0 0,0 0 0,0 0 1,0 0-1,0-1 0,0 1 0,0 0 1,0-1-1,0 1 0,0-1 0,1 1 1,-1-1-1,0 0 0,0 1 0,1-1 1,-1 0-1,0 0 0,0 0 0,1 0 1,-1 0-1,0 0 0,2 0 0,4-1 32,1-1-1,-1 0 1,7-2-1,-7 1-17,10-3-13,26-14 1,-9 4-119,-10 6 106,-1-2 0,-1-1 0,0 0-1,-1-2 1,27-23 0,17-12-269,-64 50 120,-2 6 16,-5 8-17,-2 0 103,1-3 39,0 0 1,1 0-1,1 1 0,0 0 0,0 0 0,-4 19 0,9-28 7,0 1-1,0-1 0,0 0 1,0 0-1,1 1 0,-1-1 1,1 0-1,0 0 0,0 0 1,0 0-1,0 0 0,1 0 1,-1 0-1,1 0 0,0 0 1,2 3-1,-2-5 28,-1 1 0,1 0 1,-1 0-1,1-1 0,0 1 0,-1-1 0,1 0 1,0 1-1,0-1 0,0 0 0,0 0 0,0 0 1,0-1-1,0 1 0,1 0 0,-1-1 0,0 1 1,0-1-1,1 0 0,-1 0 0,0 0 1,0 0-1,4 0 0,-2-1-10,1 0 1,-1-1 0,0 1-1,0-1 1,0 0-1,0 0 1,0 0-1,0 0 1,0 0-1,-1-1 1,7-6 0,-8 7-14,0 0 1,0-1 0,-1 1-1,1-1 1,-1 1 0,0-1-1,1 0 1,-1 1 0,-1-1-1,1 0 1,0 0 0,0 0-1,-1 1 1,0-1 0,0 0-1,0 0 1,0 0 0,0 0-1,-1-5 1,0 5-32,1 1 0,-1 0 1,1 0-1,-1 0 0,0 0 0,0 0 1,0 0-1,0 0 0,-1 1 0,1-1 1,0 0-1,-1 0 0,1 1 0,-3-3 1,0 2-21,0-1 0,1 1 1,-1-1-1,0 1 0,-1 1 0,-6-4 1,-1 2 23,0 1 0,0 0 0,0 0 0,-20 1 0,25 0-7,0 2 0,0-1 0,1 1 0,-1 0 0,0 0 0,1 1 0,-1-1 0,-7 5 0,14-5-73,4 0 83,7-1 108,72-13 236,115-33 0,-180 42-341,-4 0 48,-4 1 3,0 0 0,0 1-1,18-1 1,-27 3-23,-1 0 1,1 0-1,0 1 0,-1-1 1,1 0-1,-1 1 0,1-1 1,0 0-1,-1 1 1,1-1-1,-1 1 0,1-1 1,-1 1-1,1-1 0,-1 1 1,0-1-1,1 1 1,-1 0-1,1-1 0,-1 1 1,0-1-1,0 1 0,1 0 1,-1-1-1,0 1 1,0 1-1,5 21 207,-4-18-175,-1 7-4,1 0 0,-2-1 1,0 1-1,0-1 0,-4 18 0,0 0-41,4 3 1,1-13 822,1-22-809,0 1 1,0 0 0,0 0 0,0-1 0,0 1 0,1 0 0,-1 0 0,2-2 0,7-9 42,-6 6-28,63-101-125,-65 104 72,1 0 1,0 1 0,0 0 0,0 0-1,0 0 1,0 0 0,1 0 0,-1 0-1,1 1 1,6-3 0,-9 5 17,0 0 0,0 1-1,0-1 1,0 0 0,1 1 0,-1-1 0,0 1 0,0-1-1,0 1 1,0-1 0,0 1 0,0 0 0,0 0 0,0-1-1,-1 1 1,1 0 0,0 0 0,0 0 0,-1 0 0,2 1 0,0 1 2,17 22 16,-12-15 5,1 0 0,13 12 0,-10-11-33,55 45 73,-57-50-19,0 0 0,0 0 0,0-1 0,1-1 0,-1 0 0,15 4 1,-5-3-6,0-1 0,35 3 0,-38-7-1971,30-2 0,-45 2 1624,0 0-1,0 0 1,0 0-1,0-1 1,0 1-1,0 0 0,0 0 1,-1-1-1,1 1 1,0-1-1,0 1 1,0-1-1,0 1 1,0-1-1,0 1 1,-1-1-1,3-1 0,5-2-2099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8320,'-23'-25'3744,"28"25"-3232,3 0-576,7 0-64,7-3 608,9 3-256,1-8-416,-1 8 96,-4-4-2208,-4 8 1280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1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468 109 8480,'14'-5'3840,"31"10"-3360,-18-5 1440,-1 3-1152,33-3 191,9 0-575,21 0-192,-4 0-96,2 0-160,-16 0 32,-16 0-1951,-10 0 1087</inkml:trace>
  <inkml:trace contextRef="#ctx0" brushRef="#br0" timeOffset="1">14 69 9152,'-13'-29'4128,"13"21"-3584,0 0-992,8 8 128,7-9-160,7 6 288,1-5-736,3 5 512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3904,'-3'-11'1760,"16"-6"-1536,-4 9 1376,9 5-928,14-9 1280,4 4-1120,12-6 1216,7 11-1184,12-5 576,-4 4-864,23-4-96,-6 8-289,20 0-127,-6 3-32,9 2-255,-18 4 127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143 772 3072,'-8'1'1103,"15"0"1597,16 0 1417,-16-3-3742,-1 0 0,1-1-1,-1 0 1,0 0 0,0 0 0,-1-1 0,1 0 0,8-8 0,2-3 319,18-23 0,-19 18-324,0 0-1,19-35 0,18-50 186,4-7 91,50-54 543,-16 26-308,-89 139-876,14-29 332,-14 28-306,0 0-1,0-1 1,-1 1-1,1 0 1,-1 0 0,0-1-1,0 1 1,0 0-1,0-1 1,0 1-1,-1-3 1,1 5-34,0-1 0,0 1 0,0 0 0,0 0 0,0-1 0,0 1 0,0 0 0,0 0 0,0-1-1,0 1 1,0 0 0,-1 0 0,1-1 0,0 1 0,0 0 0,0 0 0,0 0 0,-1-1 0,1 1 0,0 0 0,0 0 0,0 0 0,-1 0 0,1-1 0,0 1 0,0 0 0,0 0-1,-1 0 1,1 0 0,0 0 0,0 0 0,-1 0 0,1 0 0,0 0 0,-1 0 0,1 0 0,0 0 0,0 0 0,-1 0 0,1 0 0,-15 6-277,1 2 201,0 1 0,1 0 0,0 1 0,0 0 0,1 1 0,0 0 0,1 1 0,0 0 0,-10 16 0,-100 194 317,102-183-177,-15 26 96,-3-1-1,-56 71 0,62-93 11,-57 81 10,65-88 35,-30 60 0,51-90-159,1-1-1,-1 0 0,1 1 0,-2 7 1,3-11-39,0-1 0,0 1 0,-1 0 1,1-1-1,0 1 0,0-1 0,0 1 0,0-1 1,0 1-1,0-1 0,0 1 0,1 0 1,-1-1-1,0 1 0,0-1 0,0 1 0,0-1 1,1 1-1,-1-1 0,0 1 0,1-1 1,-1 1-1,0-1 0,1 0 0,-1 1 0,0-1 1,1 1-1,-1-1 0,1 0 0,-1 1 1,1-1-1,-1 0 0,1 0 0,-1 1 0,1-1 1,-1 0-1,1 0 0,-1 0 0,1 0 1,-1 0-1,1 1 0,-1-1 0,1 0 0,0 0 1,-1 0-1,1-1 0,-1 1 0,1 0 1,-1 0-1,1 0 0,-1 0 0,1 0 0,-1-1 1,1 1-1,-1 0 0,2-1 0,16-7 198,-1-1 0,0-1 0,32-23-1,-23 15-135,143-113-29,-12-10-179,-143 129 142,134-134 59,-22 20 28,-102 102-207,29-37 1,-53 61 103,0-1-1,1 0 1,-1 1 0,1-1-1,-1 1 1,1-1 0,-1 1-1,1-1 1,0 1 0,-1 0-1,1-1 1,0 1 0,-1 0-1,1-1 1,0 1 0,-1 0-1,2-1 1,-1 1-5,-1 0-1,1 1 1,-1-1-1,1 0 1,-1 0-1,0 0 1,1 0 0,-1 0-1,1 1 1,-1-1-1,0 0 1,1 0-1,-1 1 1,0-1-1,1 0 1,-1 1 0,0-1-1,1 0 1,-1 1-1,0-1 1,0 0-1,1 1 1,0 2-2,0 0 1,0 0 0,0-1-1,0 1 1,0 0-1,-1 0 1,0 0-1,1 0 1,-1 3 0,-2 24 54,-1-1 1,-7 30 0,0 4-6,7-44-10,1-4 14,-1 0 0,2 1 0,0-1 0,1 1 0,1-1 1,3 18-1,-4-31-26,0 0 1,1-1 0,-1 1 0,1 0 0,-1 0 0,1-1-1,0 1 1,0-1 0,0 1 0,0-1 0,0 1 0,0-1-1,0 0 1,0 1 0,1-1 0,-1 0 0,0 0-1,1 0 1,-1 0 0,4 2 0,-3-2 7,1-1 0,0 1-1,-1-1 1,1 1 0,0-1 0,0 0 0,-1 0 0,1 0-1,0 0 1,-1-1 0,1 1 0,3-2 0,4-1 50,0 0 1,-1-1 0,1-1 0,-1 1 0,16-12 0,15-16-130,-1-2 1,47-52-1,-80 80 84,32-27-241,-55 72-507,4-14 690,1 0 0,-8 27 0,15-38 45,1 1 0,0 0 0,1 0 0,1 1 0,0 18 0,2-32 8,-1 0 0,1 0 0,1-1 0,-1 1 0,0 0 0,0 0 0,1-1 1,-1 1-1,1 0 0,-1-1 0,1 1 0,0-1 0,0 1 0,-1-1 0,1 1 0,0-1 1,0 1-1,1-1 0,-1 0 0,0 1 0,0-1 0,1 0 0,-1 0 0,3 1 0,-1-1 14,-1 0 0,1 0 0,-1 0 0,1-1 0,-1 0 0,1 1 0,-1-1 0,1 0 0,0 0 0,-1 0-1,1-1 1,-1 1 0,1-1 0,-1 1 0,1-1 0,2-1 0,4-1 1,-1-1 0,0 0 0,0 0-1,0 0 1,-1-1 0,0 0 0,0-1 0,0 0 0,9-9 0,-10 7 2,0 1 0,-1-1 0,0 0 0,0-1 0,-1 1 0,0-1 0,3-11 0,-6 16-65,0-1 0,0 1 1,0-1-1,-1 1 0,1-1 0,-1 0 0,0 1 1,-1-1-1,1 0 0,-1 1 0,0-1 0,0 1 0,0-1 1,-1 1-1,1 0 0,-5-8 0,4 9-21,0 1-1,1-1 1,-1 1 0,0 0-1,-1 0 1,1 0-1,0 0 1,-1 0 0,1 1-1,-1-1 1,1 1-1,-1-1 1,0 1-1,1 0 1,-1 0 0,0 0-1,0 0 1,-4 0-1,3 1 23,0-1 0,-1 1 0,1 0-1,-1 0 1,1 0 0,-1 1-1,1-1 1,0 1 0,-1 0 0,1 0-1,-5 3 1,0 2-25,9-5 50,0-1-1,0 0 1,0 0 0,1 0-1,-1 1 1,0-1-1,0 0 1,0 0 0,0 0-1,0 1 1,1-1-1,-1 0 1,0 0 0,0 0-1,0 0 1,1 0-1,-1 0 1,0 1 0,0-1-1,0 0 1,1 0-1,-1 0 1,0 0 0,0 0-1,1 0 1,-1 0-1,0 0 1,1 0 0,24 2 222,-8-4-106,0 0 0,1-1 0,29-8 0,-8 1-84,0 1-107,1 1-1,78-4 0,-115 12 69,0 0 1,0 0-1,1 0 0,-1 1 0,0-1 1,0 1-1,1 0 0,-1 0 0,0 0 0,0 0 1,0 0-1,0 1 0,-1-1 0,1 1 1,3 3-1,-3-2 33,0 0-1,0 0 1,-1 1 0,0-1 0,1 1 0,-1 0 0,-1-1-1,1 1 1,0 0 0,-1 0 0,1 5 0,0-3 35,-1 1 0,0 0 0,0 0 0,-1 0 0,0 0 0,0 0 0,0 0 0,-3 13 0,-2-2 153,-13 34 1,1-3 85,17-49-293,0 0-1,0 0 0,0 0 1,0 0-1,0 0 1,0 0-1,0 0 1,0 1-1,0-1 0,0 0 1,0 0-1,0 0 1,0 0-1,0 0 0,0 0 1,0 0-1,0 0 1,0 0-1,0 0 1,0 0-1,0 0 0,0 1 1,0-1-1,0 0 1,0 0-1,0 0 0,0 0 1,0 0-1,0 0 1,0 0-1,0 0 0,0 0 1,0 0-1,0 0 1,0 0-1,0 0 1,1 0-1,-1 0 0,0 0 1,0 1-1,0-1 1,0 0-1,0 0 0,0 0 1,0 0-1,0 0 1,0 0-1,0 0 1,0 0-1,0 0 0,0 0 1,1 0-1,-1 0 1,0 0-1,0 0 0,0 0 1,0 0-1,7-4 288,12-8-10,-13 8-244,8-8-61,1 0 0,-2-1-1,1-1 1,-2 0 0,13-18 0,-9 11 46,35-34 0,-50 54-38,0 0 0,0 0 0,0 0 0,0 1 0,1-1 0,-1 0 0,0 0 0,0 1 0,0-1 0,1 1 0,-1-1 0,0 1 0,0 0 0,1-1 0,-1 1 0,1 0 0,1 0 0,-2 0-1,0 0-1,0 1 1,0-1 0,-1 1 0,1-1-1,0 1 1,0-1 0,0 1 0,-1-1-1,1 1 1,0 0 0,-1-1 0,1 1-1,0 0 1,-1 0 0,1-1 0,-1 1 0,1 0-1,-1 0 1,0 0 0,1 0 0,-1 0-1,0 0 1,0 0 0,1 1 0,0 5 59,-1 0 0,1 0 0,-1 0 0,-1 0 1,1 0-1,-1 0 0,0 0 0,-1-1 0,0 1 1,-3 9-1,-4 17 230,-7 31-191,16-56 117,6-11 118,3-2-277,7-3-68,137-62-14,36 10 93,-172 56-126,1 0 0,-1 1 0,30-2 0,-45 5 71,0 0 1,-1 1-1,1-1 1,0 1-1,-1-1 1,1 1-1,0-1 1,-1 1-1,1 0 1,-1 0-1,1 0 1,-1 0-1,0 0 1,1 0-1,-1 0 1,0 1-1,0-1 1,0 0-1,0 1 1,0-1-1,2 4 1,-2-2 6,1 0 0,0 0 1,-1 1-1,0-1 1,0 1-1,0-1 1,0 1-1,-1 0 0,1 4 1,-2 6 172,0-1 1,-7 27-1,5-27-145,0 0 0,-1 27 0,4-39-32,0 0 0,0 0 0,0 1 0,1-1 0,-1 0 0,0 0 0,0 0 0,1 1 0,-1-1 0,0 0 0,2 1 0,-2-2-55,0 1 0,1-1 0,-1 1-1,0-1 1,1 0 0,-1 1 0,1-1-1,-1 0 1,1 0 0,-1 1 0,1-1-1,-1 0 1,1 0 0,-1 0 0,1 0-1,-1 1 1,1-1 0,-1 0 0,1 0-1,-1 0 1,1 0 0,-1 0-1,1 0 1,-1 0 0,1-1 0,-1 1-1,2 0 1,3-1-996,8-2-3290,22-8 0,-8 2 1267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3072,'0'0'5392,"18"-10"-96,1 0-2919,-13 7-1876,0 0 1,0-1-1,0 1 1,-1-1-1,0 0 1,8-8-1,12-13 74,1 1 1,0 1-1,46-29 0,32-28-545,-55 35 76,-12 11 17,61-44 0,-97 77-124,0 0 0,0 1-1,0-1 1,1 0 0,-1 1 0,0-1-1,0 0 1,0 1 0,0 0 0,1-1-1,-1 1 1,0 0 0,0 0 0,0-1-1,1 1 1,-1 0 0,0 0 0,0 0 0,1 1-1,-1-1 1,0 0 0,0 0 0,2 1-1,-1 0 4,-1 0 0,0 0-1,1 0 1,-1 1 0,0-1-1,0 0 1,0 0-1,0 1 1,0-1 0,0 1-1,-1-1 1,1 1 0,0-1-1,-1 1 1,1 1-1,2 7 25,-1 0-1,-1 0 0,0 0 0,0 15 1,-10 91 274,4-60-184,5 5 4,1-28 96,-2-32-199,1 0 0,0 0 1,0 0-1,0 0 1,0 0-1,0 0 0,1 0 1,-1 0-1,0 0 1,0 0-1,0 0 0,1 0 1,-1 0-1,1 0 0,-1 0 1,1-1-1,-1 1 1,1 0-1,-1 0 0,1 0 1,0-1-1,-1 1 1,1 0-1,0-1 0,0 1 1,-1 0-1,1-1 0,0 1 1,0-1-1,0 0 1,0 1-1,0-1 0,0 0 1,0 1-1,0-1 1,0 0-1,1 0 0,3 0 90,1 0 0,-1-1 0,0 0 0,0 0 0,10-3-1,-9 2-127,133-36 66,152-66 0,-269 94-50,-3 1-57,0 1 0,24-6-1,-40 13 60,-1 1-1,0 0 1,1 0-1,-1 0 1,0 0-1,1 0 0,-1 0 1,0 1-1,0-1 1,1 1-1,-1 0 1,0-1-1,0 1 1,0 0-1,0 0 1,4 3-1,2 1 33,-1 1 1,14 13-1,2 2 61,15 9-123,-12-9-921,47 30-1,-66-50-1023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 4384,'-4'-8'1652,"6"13"667,5 15 478,-3 3-1321,0 0-1,-2 0 1,0 35 0,-3-30-843,-2 1-1,0-1 1,-2 0-1,-16 50 1,-146 449 2119,150-472-2754,-22 59-1607,67-133-10700,-6 2 9083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43 1984,'0'-2'234,"0"1"0,0 0 0,0 0 0,0-1 0,0 1 0,0 0 0,1 0 0,-1-1 0,0 1 0,1 0 0,-1 0 0,1 0 0,0-1 0,-1 1 0,1 0 0,0 0 0,-1 0 0,1 0 0,0 0 0,0 1 0,0-1 0,0 0 0,0 0 0,0 0 0,0 1 0,0-1 0,0 0 0,0 1 0,0-1 0,1 1 0,6-9 7457,-9 6-5587,-2 7-780,0-1-1040,-1 1-1,1 0 1,-1-1 0,-6 5 0,-10 10-39,9-4-187,1 0 0,0 1 1,1 0-1,1 0 0,1 1 1,0 0-1,1 0 0,0 1 0,2 0 1,0 0-1,0 0 0,2 0 1,0 1-1,1 21 0,2-27-3,0 0-1,5 20 1,-5-29-297,-1-1 0,1 1 0,0-1 0,-1 1-1,1-1 1,1 0 0,-1 1 0,0-1 0,0 0 0,1 0 0,0 0 0,-1 0 0,1 0 0,0 0 0,0-1 0,0 1 0,0 0 0,0-1 0,4 3 0,-5-4 0,0 0-1,0 1 0,0-1 1,0 0-1,1 0 1,-1 1-1,0-1 1,0 0-1,0 0 1,0 0-1,0 0 1,0-1-1,0 1 1,0 0-1,1 0 0,-1-1 1,0 1-1,0 0 1,0-1-1,0 1 1,0-1-1,1-1 1,11-6-2094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6816,'-5'-12'3072,"0"7"-2656,2 2 672,6 6-672,2-3-864,0 5 224,0-5-960,9 3 672,12 1-3296,1 1 2144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23.0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 1056,'-4'0'9205,"1"0"-9237,2 0-43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73 5472,'0'0'1760,"-4"-12"4388,4 3-3417,0 2-1893,0 4-407,0 0 1,0 0-1,0 1 1,0-1 0,1 0-1,-1 0 1,1 0-1,0 0 1,-1 0-1,1 0 1,3-4-1,-3 2 462,-1 10-10,-1-4-874,1 0 0,-1 0 1,1 0-1,-1 0 0,1 0 0,-1 0 0,0 0 0,1 0 0,-1 0 0,0 0 1,0 0-1,0-1 0,0 1 0,0 0 0,-1 0 0,-4 5-925,6-6 819,0 1 1,0-1 0,0 0-1,0 0 1,0 0 0,1 0 0,-1 0-1,0 1 1,0-1 0,0 0-1,0 0 1,0 0 0,0 0-1,0 0 1,0 0 0,1 0 0,-1 1-1,0-1 1,0 0 0,0 0-1,0 0 1,0 0 0,1 0 0,-1 0-1,0 0 1,0 0 0,0 0-1,0 0 1,0 0 0,1 0 0,-1 0-1,0 0 1,0 0 0,0 0-1,0 0 1,1 0 0,-1 0-1,0 0 1,0 0 0,0 0 0,0 0-1,0 0 1,1 0 0,-1 0-1,8 0-1647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51 3392,'3'2'1139,"-4"-5"-707,-1-3 1175,5 4-532,-1 0-1,0 0 0,0 0 0,0-1 1,0 1-1,3-5 0,-5 7-1016,0 0-1,0-1 0,0 1 1,0 0-1,0 0 0,0-1 1,0 1-1,0 0 0,-1 0 0,1-1 1,0 1-1,0 0 0,0 0 1,0 0-1,0-1 0,0 1 1,-1 0-1,1 0 0,0 0 1,0-1-1,0 1 0,-1 0 1,1 0-1,0 0 0,0 0 1,-1 0-1,1-1 0,0 1 1,-1 0-1,-5-5 1226,6 4-1206,-1 0 1,0 0-1,0 0 0,1 1 1,-1-1-1,0 0 0,0 0 1,0 1-1,0-1 1,0 0-1,0 1 0,0-1 1,0 1-1,0 0 0,0-1 1,0 1-1,0 0 1,-1-1-1,1 1 0,0 0 1,0 0-1,0 0 1,0 0-1,0 0 0,-1 0 1,1 0-1,0 1 0,0-1 1,0 0-1,-2 1 1,0 0-57,0 1 0,0-1 1,0 0-1,0 1 1,1 0-1,-1 0 1,0-1-1,1 2 1,0-1-1,-5 4 0,2 1 0,-5 5 178,10-12-180,-1 0 0,1 0 1,0 0-1,0 0 1,0 0-1,0 1 0,0-1 1,-1 0-1,1 0 0,0 0 1,0 0-1,0 0 1,0 0-1,0 0 0,0 1 1,0-1-1,0 0 1,-1 0-1,1 0 0,0 0 1,0 0-1,0 1 0,0-1 1,0 0-1,0 0 1,0 0-1,0 0 0,0 1 1,0-1-1,0 0 0,0 0 1,0 0-1,0 0 1,0 1-1,0-1 0,0 0 1,0 0-1,0 0 0,1 0 1,-1 0-1,0 1 1,0-1-1,0 0 0,6 0 578,-6 0-615,0 1 1,1-1 0,-1 0-1,0 0 1,1 0 0,-1 0-1,0 0 1,0 0-1,1-1 1,-1 1 0,0 0-1,1 0 1,-1 0 0,0 0-1,1 0 1,-1 0-1,0 0 1,0-1 0,1 1-1,-1 0 1,0 0 0,0 0-1,1-1 1,-1 1 0,0 0-1,0 0 1,0 0-1,1-1 1,-1 1 0,0 0-1,0-1 1,0 1 0,0 0-1,0 0 1,0-1-1,0 1 1,1 0 0,-1-1-1,0 1 1,0 0 0,0-1-1,0 1 1,0 0-1,0-1 1,-1 1 0,6-9-677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7 800 4160,'-6'-3'1332,"14"1"1130,8-1 154,-11 1-2303,0 0 0,0-1-1,0 0 1,0 0-1,-1 0 1,1-1 0,5-6-1,26-31 681,-7 0-154,-2-2 0,39-86 1,6-9-20,-29 73-206,4 1-1,66-68 1,-75 88-322,-32 36-132,1-1-1,6-12 0,-1 1 67,-10 16-182,0 1-178,-15 9-170,-5 4 356,1 1 0,0 0 0,1 2 0,0-1 1,0 2-1,2 0 0,-1 1 0,2 1 0,0 0 1,1 0-1,1 1 0,0 1 0,-14 34 0,11-12 244,-16 81 0,22-83-200,8-38-93,-17 91 288,16-81-216,0 1-1,1 0 1,0-1 0,0 1-1,2 0 1,2 13-1,-4-22-41,1 0 1,-1 0-1,1 0 0,0 0 0,0 0 0,0 0 1,0 0-1,0 0 0,0 0 0,0-1 0,0 1 0,1 0 1,-1-1-1,1 1 0,-1-1 0,1 1 0,0-1 0,0 0 1,-1 0-1,1 0 0,0 0 0,0 0 0,0 0 0,0 0 1,0-1-1,0 1 0,0-1 0,0 1 0,1-1 1,-1 0-1,0 0 0,2 0 0,5-1 32,-1 0-1,0 0 1,0-1-1,0-1 1,0 1-1,12-7 1,23-11-166,-2-2 1,-1-3-1,0 0 1,-2-3-1,-1-1 1,43-45-1,-99 124-294,16-42 423,1 0 0,1 1 0,-1-1 0,2 1-1,-1-1 1,1 1 0,0-1 0,0 0 0,1 1-1,4 16 1,-3-18 35,0 0 0,1-1-1,-1 1 1,1 0 0,1-1-1,-1 1 1,1-1 0,0 0 0,1 0-1,-1-1 1,1 0 0,0 1 0,6 3-1,-10-8-40,0 0 0,0 0 0,0-1 0,0 1 0,0 0-1,0-1 1,0 1 0,0-1 0,0 0 0,0 1 0,0-1 0,0 0 0,1 0-1,-1 1 1,0-1 0,0 0 0,0 0 0,0 0 0,0 0 0,1 0-1,-1-1 1,0 1 0,0 0 0,0-1 0,0 1 0,0 0 0,0-1 0,0 1-1,0-1 1,0 0 0,0 1 0,0-1 0,0 0 0,0 1 0,0-1-1,1-2 1,-1 1-19,1 0 0,-1 0 0,1-1 0,-1 1 0,0-1 0,0 1 0,0-1 0,0 1 0,-1-1 0,1 1-1,-1-1 1,1 0 0,-1 1 0,0-1 0,0 0 0,-1-2 0,0-4-63,-1 1 0,0 0 1,0 0-1,-1 0 0,0 0 0,0 1 1,-1-1-1,0 1 0,0 0 0,-1 0 1,0 0-1,-11-11 0,8 11-8,0-1-1,-1 2 1,0-1-1,0 1 1,-1 0-1,1 1 1,-1 0 0,0 1-1,-16-5 1,-33-8 174,123 16 1372,72 11-1039,-65-3-2080,-1-4-4901,-56-3 4633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9376,'-13'-23'4256,"26"23"-3680,-3-5 448,4 5-672,7-3 1055,11 3-799,26-9-576,10 4-32,27 2-800,-6 3 480,1 0-3327,-9 3 2015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2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35 200 2976,'-11'5'971,"9"-5"549,-12 14 4159,6-8 289,10-13-3995,3 1-1614,0 0 0,1 0 0,0 0 0,0 1 0,9-6 0,35-20 405,9 0-508,1 3 0,122-39 0,-161 61-184,33-7 0,-53 13-65,0-1 1,0 1 0,0 0 0,0 0 0,0 0-1,0 0 1,0 0 0,0 0 0,0 0 0,0 0-1,0 0 1,0 1 0,0-1 0,0 0 0,0 1-1,0-1 1,0 0 0,0 1 0,0 0 0,0-1-1,-1 1 1,1-1 0,0 1 0,0 0 0,0 0-1,-1-1 1,1 1 0,0 0 0,-1 0 0,1 0-1,-1 0 1,1 0 0,-1 0 0,0 0 0,1 0-1,-1 0 1,0 0 0,0 0 0,1 0 0,-1 0-1,0 0 1,0 0 0,0 0 0,0 0 0,-1 1-1,1 7 80,-1-1-1,-1 0 0,0 0 1,-4 12-1,5-16-76,-16 41 142,10-29-124,1 0-1,-4 22 0,8-32-15,-1 6 59,1-1-1,1 1 1,-1-1 0,2 19 0,0-27-58,0 0-1,1 0 1,-1 0 0,1 0 0,0-1 0,0 1 0,0 0 0,0 0-1,0 0 1,1-1 0,-1 1 0,1-1 0,0 1 0,-1-1 0,1 0 0,0 1-1,1-1 1,-1 0 0,0 0 0,1 0 0,-1-1 0,6 4 0,-5-4 17,0 0 1,0 1 0,0-1-1,1-1 1,-1 1 0,0 0-1,1-1 1,-1 0 0,0 0 0,1 0-1,-1 0 1,1 0 0,-1 0-1,5-2 1,3-2 102,1 0-1,19-9 1,-21 8-79,64-29 373,235-101-742,-125 60 341,-179 73-45,0 0-1,0 1 1,-1-1-1,1 1 0,0 0 1,0 0-1,0 1 1,10 0-1,-13 0 14,0 1 1,0-1-1,0 1 0,0-1 0,0 1 1,-1 0-1,1 0 0,0 0 0,0 0 1,-1 0-1,1 1 0,-1-1 0,1 0 1,-1 1-1,0-1 0,1 1 0,-1 0 1,0-1-1,0 1 0,0 0 0,0-1 1,0 1-1,-1 0 0,2 3 0,5 21-189,0 0 0,-2 1 0,4 53 1,-9-79 189,4 101-8426,-4-81 6287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 5632,'0'-1'127,"0"1"0,1 0 0,-1 0 1,0-1-1,1 1 0,-1 0 0,1 0 0,-1 0 0,0 0 1,1 0-1,-1-1 0,1 1 0,-1 0 0,0 0 0,1 0 1,-1 0-1,1 0 0,-1 0 0,1 0 0,-1 0 1,1 1-1,12 5-72,-11-5 345,1 1-22,1 0-1,-1 0 1,0 0 0,0 1-1,0 0 1,0-1 0,-1 1 0,1 0-1,-1 0 1,0 1 0,0-1-1,0 0 1,0 1 0,0-1-1,-1 1 1,1 0 0,-1 0-1,0-1 1,0 1 0,0 5-1,0 4 245,0 0 0,-1 0-1,-1 0 1,-3 21 0,-69 310 3198,52-260-3406,-6 19-154,-10 47-408,34-141-1745,2-5 506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3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269 292 3904,'0'-2'405,"0"0"-1,0 0 1,0 0 0,0 0-1,0 1 1,0-1 0,0 0 0,1 0-1,-1 0 1,1 0 0,-1 0-1,2-2 1,14-25 3202,0-1-1281,-12 19-1317,0 0-1,-1 0 0,2-14 1,-4 20-743,-1 1 1,0-1-1,0 1 1,0-1-1,0 1 1,-1-1-1,1 1 1,-1-1-1,0 1 1,-1 0-1,-2-8 1,-1 3 45,0 0-1,0 1 1,-1 0 0,0 0-1,-12-13 1,16 19-289,0 0-1,0 0 1,-1 0 0,1 0-1,0 1 1,-1-1 0,1 0-1,-1 1 1,0 0 0,1 0 0,-1 0-1,0 0 1,0 0 0,0 0-1,0 1 1,0-1 0,0 1-1,0 0 1,0 0 0,0 0-1,1 0 1,-1 1 0,0-1 0,-4 2-1,3 0-25,1 0-1,-1 1 1,0 0 0,1-1-1,0 1 1,0 1 0,0-1-1,0 0 1,0 1-1,-3 6 1,3-5 51,-2 1-10,2 1 1,-1-1-1,1 1 1,0 0-1,0 0 1,-1 8-1,-8 46 197,9-38-136,-14 125 135,3-25 54,12-104-239,-4 17-321,-10 41-1,16-75 40,-1-1 0,1 1 0,-1-1 0,1 0 0,-1 1 0,0-1 0,1 0 0,-1 1 1,0-1-1,0 0 0,0 0 0,-2 2 0,3-2 81,0-1-1,-1 0 1,1 0 0,0 0 0,-1 0 0,1 0 0,0 0 0,-1 1 0,1-1 0,0 0 0,-1 0 0,1 0-1,-1 0 1,1 0 0,0 0 0,-1 0 0,1-1 0,0 1 0,-1 0 0,1 0 0,-1 0 0,-11-10-4321,-3-7 206,1 2 1430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6240,'-18'-20'2816,"26"12"-2464,7 4 2144,2 8-1440,25-4 1984,7 0-1761,10 0 1089,-1 8-1408,0-3-352,0 3-384,10-5-256,-5 6 0,4-9-1440,-4 3 768,-8-3-3551,-7 0 2367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3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26 175 1312,'-5'1'139,"5"-1"-126,0 0 1,0 0-1,0 0 0,0 0 0,0 0 0,0 0 0,-1 0 0,1 0 0,0 1 0,0-1 1,0 0-1,0 0 0,0 0 0,-1 0 0,1 0 0,0 0 0,0 0 0,0 0 0,0 0 1,-1 0-1,1 0 0,0 0 0,0 0 0,0 0 0,0 0 0,0 0 0,-1 0 0,1-1 0,0 1 1,0 0-1,0 0 0,0 0 0,0 0 0,-1 0 0,1 0 0,0 0 0,0 0 0,0 0 1,0-1-1,0 1 0,0 0 0,0-5 4057,-9 2 1116,9 3-5141,0-1-1,0 1 0,0 0 1,0 0-1,0 0 1,0 0-1,0 0 0,0 0 1,0 0-1,1 0 0,-1 0 1,0 0-1,0 0 0,0 0 1,0 0-1,0 0 1,0 0-1,0-1 0,0 1 1,0 0-1,0 0 0,0 0 1,0 0-1,0 0 1,0 0-1,0 0 0,0 0 1,0 0-1,0 0 0,0 0 1,0 0-1,0-1 1,0 1-1,0 0 0,0 0 1,0 0-1,0 0 0,0 0 1,0 0-1,0 0 0,-1 0 1,1 0-1,0 0 1,0 0-1,0 0 0,0 0 1,0 0-1,0-1 0,0 1 1,0 0-1,0 0 1,0 0-1,0 0 0,0 0 1,0 0-1,-1 0 0,-4 1 2947,31 4 277,0 1-3005,11-4 408,60-5 1,-83 2-479,3-2-75,-1 0 1,1 0 0,-1-2 0,22-8 0,-3 1 65,232-55 566,5 21-385,-61 28 67,-174 16-389,595 6 612,-361 4-356,262-2 800,-119 10 94,-342-12-1032,172 14 394,93 17-352,-147-7-273,-188-28-282,0 1 0,1-1 0,-1 0 0,0 0 0,1 0 0,-1 0 0,0 0 0,0 0 0,1-1 0,-1 1 0,0-1 0,0 0 0,1 1 0,-1-1 0,3-2 0,-4 2-656,1-1 1,-1 0-1,1 1 1,-1-1-1,0 0 0,0 0 1,0 0-1,0 0 1,0 0-1,0 0 1,0-1-1,-1 1 1,1 0-1,0-3 0,3-5-3066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20 178 2144,'-16'-8'1175,"12"5"294,10 1 376,-2 1-1150,6-5 6675,-10-7-3343,2 9-3367,-2 4-634,0-1 0,0 1 0,0 0 0,0-1 0,1 1 0,-1-1 0,0 1 0,0-1 1,0 1-1,1 0 0,-1-1 0,0 1 0,0 0 0,1-1 0,-1 1 0,0 0 0,1-1 0,-1 1 0,1 0 0,-1 0 0,0-1 1,1 1-1,-1 0 0,1 0 0,-1 0 0,0 0 0,1-1 0,-1 1 0,1 0 0,-1 0 0,1 0 0,-1 0 0,1 0 0,38-8 843,30-5-431,157-18 415,-87 14-614,182-17 424,27 18-615,-184 9 323,135 2 516,165 7-157,-249-4-420,309 6 1439,-305 5-1117,-45-1-16,-67-5-385,142 2-174,-29 10 259,-63-1-738,-152-14 537,11 1-1601,21-2 1,-34 1 727,0 0-1,0-1 0,0 1 1,0-1-1,0 0 1,0 0-1,0 0 1,0 0-1,0 0 0,0 0 1,-1-1-1,1 1 1,-1-1-1,3-2 1,5-5-2122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24.64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64,'0'3'32,"0"0"-32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69 2144,'0'-2'237,"-1"1"-1,1-1 1,0 1 0,0-1-1,0 1 1,0-1 0,0 0-1,0 1 1,0-1 0,1 1-1,-1-1 1,1 1-1,-1-1 1,1 1 0,-1-1-1,1 1 1,0-1 0,0 1-1,-1 0 1,1-1 0,0 1-1,2-2 1,-2 1 419,1 0 0,-1 0-1,1 0 1,-1 0 0,0 0-1,0-1 1,0 1 0,0-1 0,0 1-1,-1-1 1,1 1 0,-1-4 0,-1 30 3697,0-17-4160,-1-1-1,1 1 1,-1-1-1,0 1 1,-3 6 0,-2 4 503,-10 35-1,7-19-406,-2 11 231,-12 82 0,19-93-414,-44 239 433,35-200-398,-35 253 577,27-86-409,18-210-200,2-23-100,1 0-1,1 0 0,-1 0 1,1 0-1,0 0 0,0 0 1,1 6-1,0-10 4,-1 0 1,0 0-1,0 0 1,0 0-1,0-1 1,0 1-1,0 0 0,-1 0 1,1 0-1,-1 0 1,1-1-1,-2 4 1,2-4 2,-1-1 0,1 0 0,0 1 0,0-1 0,0 0 1,-1 1-1,1-1 0,0 1 0,0-1 0,0 1 0,0-1 0,0 0 1,0 1-1,0-1 0,0 1 0,0-1 0,0 1 0,0-1 1,0 0-1,0 1 0,-1-2 33,0-1 1,0 1-1,0-1 1,0 0-1,0 0 1,0 0-1,0 0 0,1 1 1,-2-5-1,0 1-68,-1-6-51,0 0 1,0-1-1,1 1 0,-2-21 1,-1-7-25,-9-71 29,-16-89 340,18 130-487,8 53 108,2 12-50,2 6-17,1 22 328,-1-7-174,18 190 584,-13-147-578,3 20 13,-6-69 126,0 0 0,1 0 0,1 0 0,8 20-1,-12-31-97,1 1-1,-1-1 0,0 1 1,1-1-1,-1 1 0,1-1 0,-1 0 1,0 1-1,1-1 0,-1 1 0,1-1 1,-1 0-1,1 1 0,-1-1 0,1 0 1,0 0-1,-1 0 0,1 1 0,-1-1 1,1 0-1,0 0 0,-1 0 0,1 0 1,-1 0-1,1 0 0,0 0 0,17-4 307,-14 3-174,32-13 181,0 0 0,54-32 1,-10 4-415,108-47-2941,-180 86 1765,24-10-3368,-13 9-2267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6 158 3136,'-5'11'14037,"11"-13"-12336,3-2-1329,1-1 0,0 1 0,-1-1 1,0-1-1,13-10 0,2-1-210,119-63 387,-129 72-484,-7 4-91,-1 1 1,1 0-1,0-1 1,11-2 0,-17 6 26,0-1 1,1 1 0,-1 0 0,0 0 0,0 0-1,1 0 1,-1 0 0,0 0 0,1 0-1,-1 0 1,0 0 0,0 0 0,1 1 0,-1-1-1,0 1 1,0-1 0,1 1 0,-1-1 0,0 1-1,0 0 1,0-1 0,0 1 0,0 0-1,0 0 1,0 0 0,0 0 0,0 0 0,-1 0-1,1 0 1,0 0 0,1 2 0,0 1-1,31 70 285,-30-65-211,0 1 1,-1 0 0,0-1 0,0 1-1,0 20 1,-1-20 7,0 1 1,1-1-1,0-1 1,7 20-1,-1-2 279,-8-26-360,2 7 163,0 0 1,1 0 0,-1 0 0,2 0-1,-1 0 1,1 0 0,7 10 0,-10-17-150,0 0 0,0 0 1,0 0-1,0-1 1,0 1-1,0 0 1,0-1-1,0 1 0,0 0 1,0-1-1,0 0 1,0 1-1,0-1 1,0 0-1,0 1 0,1-1 1,-1 0-1,0 0 1,0 0-1,0 0 0,1 0 1,-1 0-1,0 0 1,0-1-1,0 1 1,0 0-1,0-1 0,1 1 1,-1-1-1,0 1 1,0-1-1,1 0 1,5-3 66,-1 0 0,0-1 0,12-9 0,70-74 328,140-90-171,-219 172-315,-4 2 10,0 1-1,-1 0 0,1 0 0,1 1 1,6-4-1,-10 6 67,-1-1 0,1 1 0,0 0 0,0 0 0,0 0 0,0 0 0,0 0 0,0 0 0,-1 0 0,1 0 0,0 1 0,0-1 0,0 1 0,-1-1 0,1 1 0,0 0 0,0 0 0,-1-1 0,1 1 0,2 3 0,0-1 35,0 1 0,0-1 0,-1 1 0,0 0-1,1 1 1,-1-1 0,-1 0 0,5 10 0,-1-1-58,-1 0-1,3 14 1,-6-20-138,-1 0 0,-1 0 1,1-1-1,-1 1 0,0 0 1,-1 10-1,-6 18-5394,7-34 5204,0-1 1,0 1-1,-1 0 0,1 0 1,0 0-1,-1-1 0,1 1 0,-1 0 1,1 0-1,0-1 0,-1 1 1,0 0-1,1-1 0,-1 1 1,1 0-1,-1-1 0,0 1 0,1-1 1,-1 1-1,0-1 0,0 1 1,1-1-1,-1 0 0,0 1 0,0-1 1,0 0-1,-1 1 0,-7 3-2300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 5216,'-5'-14'1696,"6"14"-1656,-1 0 1,0 0-1,0 0 1,0-1 0,0 1-1,0 0 1,0 0-1,0 0 1,0 0-1,1 0 1,-1 0-1,0 0 1,0 0-1,0 0 1,0 0 0,0 0-1,0-1 1,1 1-1,-1 0 1,0 0-1,0 0 1,0 0-1,0 0 1,0 0 0,1 0-1,-1 0 1,0 0-1,0 0 1,0 0-1,0 1 1,0-1-1,1 0 1,-1 0 0,0 0-1,0 0 1,0 0-1,0 0 1,0 0-1,0 0 1,0 0-1,1 0 1,-1 0-1,0 1 1,0-1 0,0 0-1,0 0 1,0 0-1,0 0 1,9 7 3993,-5-2-3504,0 1-1,0 0 1,-1 1 0,0-1 0,0 1-1,-1-1 1,1 1 0,-2 0-1,1 0 1,-1 0 0,1 8 0,0 12 867,-4 45 1,0-47-1014,-23 241 1716,2-29-1923,22-222-238,0-10-319,0 0 0,1 1 0,0-1 0,0 1 0,2 7 0,-2-7-2375,14-6-7423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14 4384,'10'-13'8391,"-16"18"-3236,-17 22-1857,6-6-2463,14-18-751,0 1 0,0 0 0,0 0 0,1 0 1,0 0-1,0 1 0,0-1 0,0 1 0,0-1 0,1 1 0,0 0 0,0-1 0,-1 8 0,2-5-108,0 1 0,1-1 1,0 0-1,0 1 0,0-1 0,1 0 1,5 14-1,-5-17-431,-1-1-1,1 1 1,0-1 0,1 1-1,-1-1 1,5 5 0,-7-7 119,1 0 1,0 0-1,0 0 0,0 0 1,0 0-1,1-1 1,-1 1-1,0 0 0,0 0 1,0-1-1,1 1 0,-1-1 1,0 1-1,1-1 1,-1 1-1,0-1 0,1 0 1,-1 0-1,1 1 0,-1-1 1,0 0-1,2-1 1,15-7-4225,0-1 1520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 6400,'-16'-15'2880,"19"10"-2496,-3 2 928,5 6-800,0 6-3456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1 287 3552,'0'4'8693,"1"-8"-6453,6-3-1679,-1-1 0,1 0 0,-2 0 0,1-1 0,7-16 0,6-8 147,69-89 828,-80 111-1399,16-17-1,-22 25-95,1 0-1,1 1 1,-1-1 0,0 0-1,1 1 1,-1 0 0,1 0-1,0 0 1,-1 0 0,6-1-1,-8 3-15,0 0 0,0 0 0,1-1 0,-1 2 0,0-1 0,1 0 0,-1 0 0,0 0 0,0 0 0,1 1 0,-1-1 0,0 1 0,0-1 0,0 1 0,1-1 0,-1 1 0,0 0 0,0 0 0,0-1 0,0 1 0,0 0 0,0 0 0,0 0 0,-1 0 0,1 0 0,0 0 0,0 0 0,-1 0 0,1 1 0,0 1 0,2 4 115,0 1-1,0-1 0,2 14 1,-4-17-91,15 78 749,-13-59-679,1 0-1,1 0 1,1 0 0,15 34 0,-20-54-87,0 0 1,0 0 0,1-1 0,0 1 0,-1 0 0,1-1 0,0 1-1,1-1 1,-1 1 0,0-1 0,1 0 0,-1 0 0,1 0 0,-1-1-1,1 1 1,0 0 0,0-1 0,0 0 0,0 0 0,0 0 0,0 0-1,0 0 1,0 0 0,6 0 0,-2-2-8,-1 0 1,1 0 0,0 0-1,-1-1 1,1 0-1,-1 0 1,1-1-1,6-3 1,48-31-53,-20 8-5,-1-1 0,-2-3 0,68-73 0,-72 61 49,-9 10-34,-25 35 23,1-1 0,-1 1 0,1-1 0,-1 1 0,1 0 1,-1-1-1,0 1 0,1-1 0,0 1 0,-1 0 0,1-1 1,-1 1-1,1 0 0,-1 0 0,1-1 0,0 1 0,-1 0 1,1 0-1,-1 0 0,1 0 0,0 0 0,-1 0 0,1 0 1,0 0-1,-1 0 0,1 0 0,-1 0 0,1 0 0,0 1 1,-1-1-1,1 0 0,-1 0 0,1 0 0,0 1 0,-1-1 1,1 0-1,-1 1 0,1-1 0,-1 1 0,0-1 0,1 1 1,-1-1-1,1 1 0,-1-1 0,1 1 0,2 4 9,0-1-1,0 1 0,0-1 0,2 7 1,-3-6-40,2 3-187,-1 0 0,0 0 0,0 0 0,1 9 0,-2-6-1847,0 0 0,0 18 0,-2 30-9450,0-44 9088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 4320,'-15'-14'1392,"14"14"-1320,1 0-1,0-1 1,0 1 0,0 0-1,0-1 1,-1 1 0,1-1-1,0 1 1,0-1 0,0 1-1,0 0 1,0-1 0,0 1-1,0-1 1,0 1 0,0 0-1,0-1 1,0 1 0,0-1 0,0 1-1,0 0 1,1-1 0,-1 1-1,0-1 1,0 1 0,0 0-1,1-1 1,-1 1 0,0 0-1,0-1 1,1 1 0,-1 0-1,1-1 1,4 5 3069,-2-2-2773,0 0 0,-1 0-1,1 0 1,-1 1 0,0-1-1,0 1 1,0 0 0,0 0-1,0 0 1,2 5 0,11 34 1853,-12-34-1698,2 10 168,-1 0 0,0 0 0,-1 0 0,0 25 0,-6 73 1012,-33 270-263,29-338-1514,3-16-1412,-2 40 0,6-69 742,0 1-1,0-1 0,0 0 1,1 0-1,-1 0 0,1 1 1,2 4-1,-3-8 626,0 0 0,13-1-7605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82 4064,'-6'9'805,"5"-7"-76,2-3 368,6-8 6565,-6 8-7492,-1 0 0,1 0 0,-1 0 0,1 0 1,-1 1-1,1-1 0,-1 0 0,1 0 0,-1 0 0,0 0 0,0 0 1,0 0-1,1 0 0,-1-1 0,0 1 0,0 0 0,0 0 0,-1 0 1,1 0-1,0 0 0,0 0 0,-1-1 0,0-3 152,-1 0-1,1 0 0,-1 0 0,-2-5 1,2 8-208,1 0 0,-1 0 0,0 0 0,0 0 0,0 1 0,0-1 0,0 0 0,0 1 0,0 0 0,0-1 0,-1 1 0,1 0 0,-1 0 0,1 0 0,0 0 0,-1 1 0,0-1 0,-3 0 0,-1 0 44,1 0 0,-1 1 0,0 0 0,0 0 0,-10 2 0,15-2-147,1 1-1,0-1 1,0 0-1,0 1 1,0-1-1,0 1 1,-1-1-1,1 1 1,0 0 0,0 0-1,0-1 1,1 1-1,-1 0 1,0 0-1,0 0 1,0 0-1,1 0 1,-1 0-1,-1 2 1,1-1 39,0 1-1,0 0 1,0 0 0,0 0 0,1 0 0,-1 0-1,1 0 1,0 3 0,0 0 42,0-1-1,0 1 1,1 0 0,0 0-1,0 0 1,1-1 0,4 12-1,9 12 274,-7-15-91,10 24-1,-9-17-77,-5-13-47,-1 0 1,0 0 0,-1 0-1,1 0 1,0 11 0,-1 1-209,-1 0 1,0 0 0,-2 0 0,-1 0 0,0 0 0,-1 0 0,-1 0-1,-1 0 1,-9 20 0,14-39-14,-13 26-2781,12-27 2615,1 1 0,0-1 0,0 1-1,-1-1 1,1 1 0,0-1 0,-1 1 0,1-1 0,0 1 0,-1-1-1,1 0 1,-1 1 0,1-1 0,0 0 0,-1 1 0,1-1 0,-1 0-1,1 1 1,-1-1 0,1 0 0,-1 0 0,1 0 0,-1 0 0,0 0-1,1 1 1,-1-1 0,1 0 0,-1 0 0,1 0 0,-1 0 0,1 0-1,-1-1 1,0 1 0,1 0 0,-1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4:4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52 2720,'-5'0'13730,"15"0"-8170,30-4-5240,-31 4 1333,108-7 303,7 0-2250,-43-7-4098,-35-1-4813,-23 10 5157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06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10 428 2816,'-2'-3'252,"-6"-5"3810,9 7-3624,0 0-1,0 0 0,0 0 1,0 0-1,0 0 1,-1 0-1,1 0 0,0 0 1,-1 0-1,1 0 0,0-2 1,7-17 1343,-5 8-1245,1 0 1,0 0 0,0 0 0,1 1 0,13-20 0,-4 7 34,-11 17-516,0 1 1,1 0-1,0 1 1,0-1 0,1 1-1,6-7 1,107-80 257,-90 73-236,2 1 0,41-19 0,-48 26-46,0 1 0,0 1 0,1 2 0,48-10 0,-65 16-17,0 1 1,1 0-1,-1 0 0,0 0 1,1 1-1,-1 0 0,0 1 1,0-1-1,9 4 0,-11-2 15,1-1 1,-1 1-1,0 0 0,0 0 0,0 1 0,-1 0 0,1 0 0,-1 0 1,0 0-1,0 1 0,0-1 0,5 11 0,1 2 57,-1 0 1,-1 1-1,-1 0 0,-1 1 0,7 30 0,-9-36-5,0 0 1,1-1-1,0 1 0,1-1 0,1 0 0,0-1 0,0 1 0,1-1 0,16 17 0,-15-21-17,0 1-1,0-2 1,1 1-1,0-1 1,0 0-1,0-1 1,1-1-1,-1 1 1,1-2 0,1 1-1,12 1 1,8 1 153,0-2-1,58-1 1,-67-4-41,0-2-1,34-7 0,-50 8-141,-2 1-7,0-1-1,0 0 1,0 0 0,0 0-1,0 0 1,0-1-1,-1 0 1,1 0 0,-1 0-1,5-5 1,4-5 12,18-24 0,-13 16-4,31-43-10,5-8-26,-46 63-37,0 1 0,0 0 0,1 0 1,0 1-1,15-10 0,-8 8 8,1 0 0,-1 2 0,1-1-1,21-5 1,-31 12 22,1-1 0,-1 1 1,0 0-1,0 0 0,0 1 0,1 0 0,-1 0 0,0 1 0,1 0 0,-1 0 0,0 1 0,0 0 1,11 4-1,-9-2 13,0 1 0,0-1 0,-1 2 0,1-1 0,-1 1 0,-1 0-1,1 1 1,-1-1 0,0 2 0,-1-1 0,0 1 0,0 0 0,0 0 0,7 15 0,8 19 29,-11-25-35,9 25 0,12 21 225,-27-54-208,0-1 0,1 0 0,0-1 0,0 1 0,1-1 0,9 10 0,-4-4-65,-10-10 53,1-1-1,-1 0 0,1 0 0,0-1 0,-1 1 0,1 0 0,0-1 0,2 3 0,1-1 82,0 0-1,0-1 1,0 1-1,0-1 1,0 0 0,0 0-1,1 0 1,-1-1-1,7 1 1,-10-2-73,1 0 0,0 0 0,0 0 0,0 0 0,-1-1 1,1 1-1,0-1 0,0 0 0,-1 0 0,1 0 0,0 0 0,-1 0 0,1 0 0,-1-1 0,0 0 1,1 1-1,-1-1 0,0 0 0,3-3 0,20-20 107,32-23 0,-49 41-160,21-16 140,148-113-150,-131 107 51,80-38 0,-119 64-14,1-1-1,-1 2 0,1-1 0,0 1 1,0 0-1,0 1 0,1 0 0,-1 0 1,11 1-1,-13 1-10,0-1 0,0 1 0,0 0 0,0 1 0,-1 0 1,1 0-1,0 0 0,-1 0 0,1 1 0,-1 0 0,0 0 0,0 0 0,6 6 0,-5-4 34,1 0 0,-1 1-1,-1 0 1,1 0 0,-1 0 0,0 0-1,-1 1 1,1 0 0,-1 0 0,3 9-1,8 20 94,22 37 0,-37-72-98,7 11-3,0 0-1,0 0 0,10 11 0,-14-19 18,0-1-1,0-1 0,0 1 1,0 0-1,0-1 0,1 1 1,-1-1-1,1 0 1,-1 0-1,1 0 0,0-1 1,0 1-1,0-1 0,7 1 1,48 4-10,121-3 1,-96-4 107,127 8-409,-146-5 440,-35-2-88,50 7 1,-53-3 11,-1-1 0,33-1 1,-59-3-30,0 0-1,0 0 1,0 1 0,0-1 0,0 0 0,0 1 0,0-1 0,-1 0 0,1 1 0,0-1 0,0 0 0,-1 1 0,1-1 0,0 1 0,-1-1 0,1 0 0,-1 1-1,1-1 1,0 1 0,-1-1 0,0 0 0,-9-7 26,-1 0-1,0 0 1,0 1-1,0 0 1,-13-4 0,-26-11-82,-50-30 1,94 48 33,1 0 1,0-1-1,0 1 1,0-1-1,0 0 1,1-1-1,0 1 1,0-1-1,0 0 1,1 0-1,-5-10 1,-9-14-22,17 30 1,-1 0 0,1-1 0,0 1 0,0 0 0,-1-1 0,1 1 0,0-1 0,0 1 0,0 0 0,-1-1 0,1 1 0,0-1 0,0 1 0,0 0 0,0-1 0,0 1 0,0-1 0,0 1 0,0 0 0,0-1 0,0 1 0,0-1 0,0 1 0,0-1 0,0 0 0,0 0 0,0 0 0,0 0 0,0 0 0,0 1 0,0-1 0,0 0 0,0 0 0,0 0 0,-1 0 0,1 0 0,0 0 0,-1 1 0,1-1 0,0 0 0,-1 0 0,1 1 0,-1-1 0,1 0 0,-1 0 0,-1 0 0,-5-10 0,8 8 1,0 1-18,0 4 19,-1 0-1,1 0 0,0 0 1,0 0-1,0 0 0,0 0 1,0-1-1,0 1 0,0 0 1,1-1-1,-1 1 0,3 1 1,28 26-54,-17-15 1,-1-2 60,1-2 1,0 0-1,1-1 1,0 0-1,19 7 1,2 1-99,9 1 13,-36-15 65,0 1 1,0 0 0,13 7 0,-21-10 19,1 1 1,-1-1-1,1 0 1,0 0-1,-1 0 1,1-1 0,0 1-1,0-1 1,-1 1-1,1-1 1,0 0 0,4 0-1,-6 0-5,0 0 49,-1 3-10,4 1-11,-3-3 21,-16 2-96,4-1 83,-4 0-23,0 2 0,-17 5 0,-5 3-94,-53 20 229,74-24-123,0-1 0,1 2 1,-18 12-1,27-17-21,1 1-1,-1 0 1,1 0 0,0 0 0,1 0-1,-1 1 1,1 0 0,0 0 0,1 0-1,-5 9 1,-3 15-45,-7 35 0,11-41 42,5 7 32,2-27-14,0-1 0,0 1 0,-1 0 1,1 0-1,-1 0 0,1-1 0,-1 1 0,-3 7 0,12-94 1140,11-41-1000,-7 48-70,-8 51-84,6-33-200,-8 47 177,-2 9-2,1 0 1,-1 0-1,0 0 1,1 0-1,0 1 1,-1-1-1,1 0 0,2-2 1,-3 3-40,0 0 0,1 0 0,-1 0 0,0 1 0,1-1 0,-1 0 0,0 0 0,0 0 0,0 0 0,0 0 0,0 0 0,0-1 0,0 2-3,0 0 0,0 0-1,1 0 1,-1-1 0,0 1 0,0 0 0,0 0-1,0 0 1,0 0 0,0-1 0,0 1 0,0 0-1,0 0 1,0 0 0,0 0 0,-1 0 0,1-1-1,0 1 1,0 0 0,0 0 0,0 0 0,0 0-1,0 0 1,0 0 0,0-1 0,0 1 0,0 0-1,-1 0 1,1 0 0,0 0 0,0 0 0,0 0-1,0 0 1,0 0 0,0 0 0,-1 0 0,1-1-1,0 1 1,0 0 0,0 0 0,0 0 0,0 0-1,-1 0 1,1 0 0,0 0 0,0 0 0,0 0-1,0 0 1,0 0 0,-1 0 0,1 0 0,0 0-1,0 1 1,0-1 0,0 0 0,0 0 0,0 0-1,-1 0 1,1 0 0,0 0 0,0 0 0,0 0-1,0 0 1,0 0 0,0 1 0,0-1 0,-1 0-1,1 0 1,-3 6-3775,-1-1-234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26.68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5 280 1408,'-5'-3'4064,"6"3"-3995,0 1 0,0 0 0,-1 0-1,1-1 1,0 1 0,-1 0 0,1 0 0,-1 0 0,1 0 0,-1 0 0,1 0 0,-1 1 0,7 10 555,9 0-327,0-1 0,1-1 1,27 12-1,-36-19-226,0-1-1,0 0 1,0 0-1,0 0 1,16 0-1,45-2 30,-30-1-90,226 4 902,-222-2-718,0-3 0,77-12 0,2-15-193,-59 13-39,116-15 0,-136 25 146,0-2-1,-1-2 1,54-20 0,-51 16-54,-22 8-42,0 0-1,0 2 0,0 0 1,0 2-1,30 1 0,-15 2-39,0 3 0,52 10 0,86 17 178,-120-18-83,93 36 0,-66-19-15,-63-25-35,0-2-1,0 0 1,0-1 0,0-1-1,37-2 1,-13 0 33,4 0 83,1-3 0,57-11 1,-79 12-183,0 1 0,50 3 0,-22 0 148,-26-1 903,-34-8-618,-54-32 22,33 22-131,-1 0 1,-40-18-1,-166-56-632,216 85 331,-23-12 1,27 12 21,0 0 1,0 1 0,-16-4 0,25 9-50,-3 0 31,1-1-1,-1 0 1,0 0-1,1 0 1,0-1 0,-1 0-1,1 0 1,1-1-1,-8-4 1,-4-5-106,6 7 55,8 5-270,8 1 151,0 2 194,0-1 1,1 1 0,-1 0 0,7 4-1,19 8 27,25 5-27,96 46-1,-74-28-84,-37-19 304,-2 3-1,60 39 1,-94-56-127,13 11 276,-17-14-269,-2 7 464,0-5-490,-1 0 0,1 0 0,-1 0-1,0-1 1,0 1 0,0-1 0,0 0 0,0 1 0,-1-1-1,1 0 1,-5 3 0,-35 19 180,31-17-213,-108 49 314,74-36-638,-59 35 0,92-47-199,1 1-1,0-1 1,-10 12 0,21-20 402,0 0 1,-1 1-1,1-1 1,-1 0 0,1 1-1,-1-1 1,1 0-1,0 1 1,-1-1 0,1 1-1,0-1 1,0 0-1,-1 1 1,1-1-1,0 1 1,0-1 0,-1 1-1,1-1 1,0 1-1,0-1 1,0 1 0,0-1-1,0 1 1,0-1-1,0 1 1,0-1 0,0 1-1,0 0 1,0-1-1,0 1 1,0-1 0,0 1-1,1-1 1,-1 1-1,0-1 1,0 0 0,1 1-1,-1-1 1,0 1-1,0-1 1,1 1 0,-1-1-1,1 0 1,-1 1-1,0-1 1,1 0-1,-1 1 1,1-1 0,-1 0-1,1 0 1,-1 1-1,0-1 1,1 0 0,-1 0-1,1 0 1,0 1-1,31 7-4667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07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53 2976,'2'-9'783,"-2"7"-556,1 1 0,-1-1 1,0 1-1,1-1 0,-1 1 1,1-1-1,0 0 0,-1 1 0,1 0 1,0-1-1,0 1 0,0-1 0,0 1 1,1-1-1,0 0 527,0 1 1,-1 0 0,1 0-1,-1-1 1,1 1 0,-1-1-1,0 1 1,1-1 0,-1 1-1,0-1 1,1-2 0,-7 78 3658,0 2-4256,-4 57 338,-1 35 237,9-104-391,-10 72 0,8-99-136,-3 13 140,6-32-104,1-8 542,-1-12-722,1 0 0,1 0 0,-1 0 1,0 0-1,0 0 0,0 1 1,1-1-1,2-2 0,10-13 65,-4 3-122,1 1 0,0 1 0,0-1 1,2 2-1,-1 0 0,1 0 0,16-9 0,107-57-88,-131 74 108,3-1-10,0 0 1,0 1-1,0 0 0,9-2 0,-14 4-6,0 1 1,0-1-1,0 1 0,0 0 0,-1 0 0,1 0 0,0 0 0,0 1 0,0-1 0,0 1 0,0-1 0,-1 1 0,1 0 0,0 0 0,-1 0 0,4 2 0,-5-2 24,1 1-1,-1-1 1,1 1-1,-1-1 1,0 1-1,0 0 1,0-1-1,0 1 1,0 0-1,0 0 1,0-1-1,0 1 1,-1 0-1,1 0 1,-1 0-1,1 0 1,-1 0-1,0 4 0,0 6 125,0 0 0,-2 13 0,1-12-75,0 10-10,-2-1 0,-9 40 0,3-25-37,6-25-643,0 0 1,-6 15-1,6-16-780,0-2-1209,3-9 2511,0 0 0,0 0 0,-9-3-6544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07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648 26 3552,'0'-2'113,"0"2"-12,0-1-1,0 0 1,0 0-1,0 1 1,0-1-1,0 0 1,0 0-1,0 1 1,-1-1-1,1 0 1,0 1-1,0-1 1,-1 0-1,1 0 1,0 1-1,-1-1 1,1 1-1,-1-1 1,1 0-1,-2 0 945,2 0-626,-1 0 0,1 1 0,-1-1 0,0 0 0,1 1 0,-1-1 0,0 1 1,0-1-1,1 1 0,-1-1 0,0 1 0,0 0 0,0-1 0,0 1 0,0 0 0,1 0 0,-1-1 1,0 1-1,0 0 0,0 0 0,0 0 0,0 0 0,-2 1 0,-39 3 2232,4 2-1794,0 2-1,-45 14 1,22 3-371,2 3-1,-88 54 0,20-5-965,101-59-2522,40-16-7857,3-5 7665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0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77 2240,'2'-2'335,"-1"0"0,1 1 0,0 0 0,0 0 0,0-1 0,0 1 0,13-6 12182,-21 9-9202,-20 8-2863,17-5-337,-1 0 0,1 0 0,1 1 0,-1 0 0,1 1-1,0 0 1,0 0 0,1 0 0,0 1 0,0 0 0,1 1 0,0 0 0,1-1 0,0 2 0,0-1 0,1 1 0,-6 16 0,9-23-69,1 1-1,-1-1 1,1 1 0,-1 0 0,1-1-1,0 1 1,1-1 0,-1 1-1,0 0 1,3 6 0,-3-9-17,0 0 1,1 1-1,-1-1 1,1 0-1,-1 0 1,1 0-1,0 0 1,-1 0-1,1 0 0,0 0 1,0 0-1,0 0 1,-1 0-1,1 0 1,0 0-1,0 0 1,1-1-1,-1 1 0,0 0 1,0-1-1,0 1 1,0-1-1,0 1 1,1-1-1,-1 0 1,0 1-1,0-1 0,1 0 1,-1 0-1,0 0 1,3 0-1,9-3 5,0 0-1,0-1 1,0 0-1,0-1 1,21-12-1,5-1-143,18-9 22,12-5 21,-68 32 65,0-1-1,0 1 1,1-1-1,-1 1 0,0 0 1,0-1-1,1 1 1,-1 0-1,0 0 1,1 0-1,-1 0 0,0 0 1,3 0-1,-3 1 0,0 0 0,0-1 0,0 1 0,0 0 0,0 0 0,-1 0 0,1 0 0,0 0 0,-1 0 0,1 0 0,0 0 0,0 1 0,4 7 9,2 1 105,-1-1-1,1 1 1,1-2 0,9 10-1,-13-14-5,1-1-1,-1 1 0,1-1 1,0 0-1,-1 0 0,1-1 1,1 0-1,-1 0 1,0 0-1,10 2 0,-10-3-4,0 0 0,0 0 0,0-1-1,1 1 1,-1-1 0,0-1 0,0 1-1,0-1 1,1 0 0,-1 0 0,0 0-1,0-1 1,0 1 0,-1-1 0,1-1 0,0 1-1,-1-1 1,1 1 0,-1-1 0,0 0-1,0-1 1,0 1 0,5-7 0,-2 1-21,1 0-1,-2 0 1,0 0 0,0-1 0,8-17 0,-12 20-77,1-1-1,-1 1 1,0-1 0,-1 1 0,0-1-1,0 0 1,-1 0 0,0 1 0,-1-11-1,1 14-217,-1-1-1,0 1 0,0 0 0,0 0 1,-1 0-1,0-1 0,-3-5 0,2 6-432,1 0 0,-1 0 0,0 0 0,-1 0 0,1 0 0,0 1 0,-1 0-1,0 0 1,0 0 0,-6-4 0,-4 2-1138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3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64,'-3'0'32,"6"0"64,2 0-64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52 353 1728,'-1'1'818,"2"-1"-791,-1 0 0,0 0 0,0 0 0,0-1-1,0 1 1,0 0 0,0 0 0,0 0 0,0 0 0,1 0 0,-1 0 0,0 0 0,0-1-1,0 1 1,0 0 0,1 0 0,-1 0 0,0 0 0,0 0 0,0 0 0,0 0 0,1 0-1,-1 0 1,0 0 0,0 0 0,0 0 0,0 0 0,1 0 0,-1 0 0,0 0 0,0 0 0,0 0-1,0 0 1,1 0 0,-1 0 0,0 0 0,0 0 0,0 1 554,0-8 843,8-3-1824,-3 2-3897,-3 5 4297,0-1 0,0 1 0,0-1 0,-1 1-1,0-1 1,0 0 0,0 0 0,0 0 0,0-4 0,-1 6 79,0 0 0,1-1 0,-1 1 0,1 0 0,0 0 0,0-1 0,-1 1 0,1 0 0,2-3 0,-1 3 271,-1-1-1,0 1 1,0-1 0,0 1 0,0-1-1,0 0 1,0 1 0,-1-1 0,1-5 0,10-45 3153,-10 32-2238,0-21-1,-1 39-1211,1-6-61,1 1-1,-1 0 1,1-1 0,5-11 0,-5 16 113,11-21 611,-11 23-527,0 0 0,-1 0-1,1-1 1,-1 1-1,0-1 1,0 1 0,0-1-1,0 0 1,1-3-1,-4 24-33,0 0 0,-7 22 0,2-6 84,-49 222 1100,19-135-932,11-42-206,17-52-72,1-4 556,8-19-1011,2-9-893,-1 3 743,-1 0 0,1 0 0,-1 0 0,0 1 0,0-1 0,0 0 0,0-3-1,1-7-1196,14-17-2055,-5 13 2352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66 154 3552,'-44'0'2184,"26"0"1125,15-2-1222,6-2-1089,7-3-152,30-13 274,1 2 0,84-23 0,-50 23-854,116-12 1,9 18-139,-170 15-103,11 0 86,-39-3-144,1 0 0,0 0 1,-1-1-1,1 1 0,0-1 1,-1 1-1,1-1 0,-1 0 0,1 0 1,3-2-1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3072,'0'0'976,"0"4"2352,32-25 800,-3-1-3240,-11 8-537,35-22-1,54-18 187,1 0-384,-85 41-127,0-1 0,28-24 0,-4-7 38,-46 44-83,1 0-1,-1 0 1,1-1 0,-1 1-1,0-1 1,0 1 0,1-1 0,0-1-1,-2 3 15,0 0-1,0 0 1,0 0 0,0 0-1,-1 0 1,1 0 0,0 0-1,0 0 1,0 0-1,0 0 1,0 0 0,0 0-1,0 0 1,0 0-1,0 0 1,0 0 0,0 0-1,0 0 1,0 0 0,0 0-1,0 0 1,0 0-1,0 0 1,0 0 0,-1 0-1,1 0 1,0 0-1,0 0 1,0 0 0,0 0-1,0 0 1,0 0-1,0 0 1,0 0 0,0 0-1,0 0 1,0 0 0,0 0-1,0 0 1,0 0-1,0 0 1,0 0 0,0 0-1,0 0 1,0 0-1,-1 0 1,1 0 0,0 0-1,0 0 1,0 0 0,0 0-1,0 0 1,0 0-1,0-1 1,0 1 0,0 0-1,0 0 1,0 0-1,0 0 1,0 0 0,0 0-1,0 0 1,0 0 0,0 0-1,0 0 1,0 0-1,0 0 1,-11 8-303,-25 22 391,-37 42-1,24-9 78,48-60-133,-1-1-1,1 0 1,0 0 0,0 1-1,-1-1 1,2 1 0,-1-1-1,0 1 1,0-1-1,1 1 1,0-1 0,-1 1-1,1-1 1,0 1 0,1 3-1,-1-4 37,0-1 1,1 0-1,-1 1 0,1-1 1,-1 0-1,1 1 0,0-1 0,-1 0 1,1 0-1,0 0 0,0 1 1,0-1-1,0 0 0,0 0 0,0 0 1,0-1-1,0 1 0,1 0 1,-1 0-1,0-1 0,0 1 1,1 0-1,-1-1 0,0 1 0,1-1 1,-1 0-1,1 1 0,1-1 1,3 1 90,1-1 0,-1 0 0,0 0 0,1 0 0,-1-1 1,0 0-1,10-2 0,42-18 116,-32 11-168,-11 3-66,0 0-1,0-1 1,-1 0 0,18-14 0,48-47 51,-77 66-103,20-17 90,-22 18-107,1 1-1,-1 0 1,1 0 0,0 0-1,-1 0 1,1 0 0,0 0-1,0 0 1,0 1-1,3-2 1,-1 21-159,-3-15 210,-1 1-1,0-1 1,0 1-1,0-1 1,-1 1-1,1-1 0,-3 8 1,-1 9-9,1-5-37,2-12 42,0-1-1,0 1 1,1-1-1,-1 0 1,1 1-1,0-1 1,0 1-1,0-1 1,1 5-1,0-1 854,4-11-310,50-32-175,45-27-455,-73 47 15,-20 11 17,1 0 1,-1 1 0,1 0-1,0 1 1,0 0-1,15-4 1,-22 7 33,0-1 0,0 1-1,0 0 1,0 0 0,0 0-1,0 0 1,0 0 0,0 0-1,0 0 1,0 0 0,0 0 0,0 0-1,0 1 1,0-1 0,0 0-1,0 1 1,0-1 0,0 1-1,0-1 1,0 1 0,0 0 0,0-1-1,-1 1 1,1 0 0,0-1-1,0 1 1,-1 0 0,1 0-1,0 0 1,-1 0 0,1 0 0,-1 0-1,1 0 1,-1 0 0,1 1-1,-1 0 1,1 0 0,-1 0 0,0 1-1,0-1 1,0 0 0,0 0 0,0 1-1,0-1 1,-1 0 0,1 0 0,-1 1-1,1-1 1,-1 0 0,0 0 0,-1 4-1,-9 15 9,9-15 14,-1-1-1,1 0 1,-1 0-1,0 0 1,0 0 0,-1-1-1,-5 7 1,-1-1 294,10-9 49,6-4 89,68-35-327,-48 26-166,27-16-1,-49 25 16,0 1 0,0-1 0,0 1 0,0 0 0,1 1 0,-1-1 1,1 1-1,-1-1 0,7 0 0,-10 3 20,-1-1 0,1 0 0,-1 0 0,0 0 1,1 0-1,-1 0 0,1 1 0,-1-1 0,1 0 0,-1 0 0,0 1 1,1-1-1,-1 0 0,0 1 0,1-1 0,-1 0 0,0 1 0,1-1 1,-1 1-1,0-1 0,0 0 0,0 1 0,1-1 0,-1 1 1,0-1-1,0 1 0,0-1 0,0 1 0,0-1 0,0 1 0,0-1 1,0 1-1,0-1 0,0 0 0,0 1 0,0-1 0,0 1 1,0 0-1,-4 20 128,3-19-153,-1 10-117,2-11 151,0 0 0,0 1 0,-1-1-1,1 0 1,0 1 0,-1-1 0,1 0 0,-1 0 0,1 0 0,-1 0 0,1 1 0,-1-1 0,0 0 0,0 0 0,-1 1 0,2-1 3,-1-1 0,1 0 1,0 0-1,-1 1 0,1-1 0,0 0 1,0 1-1,-1-1 0,1 0 1,0 1-1,0-1 0,0 0 0,-1 1 1,1-1-1,0 0 0,0 1 0,0-1 1,0 0-1,0 1 0,0-1 1,0 1-1,0-1 0,0 0 0,0 1 1,0 0-1,0-1 0,0 0 0,0 0 0,0 1 0,0-1 0,0 0 0,0 0 0,0 0 0,0 0 1,0 1-1,0-1 0,0 0 0,0 0 0,0 0 0,0 1 0,0-1 0,-1 0 0,1 0 0,0 0 0,0 0 0,0 1 0,0-1 0,0 0 0,0 0 0,0 0 1,-1 0-1,1 0 0,0 1 0,0-1 0,0 0 0,0 0 0,-1 0 0,1 0 0,0 0 0,-2 1-12,1 0 1,0 0-1,0 0 0,-1 0 1,1 1-1,0-1 0,0 0 1,0 1-1,0-1 0,0 0 1,1 1-1,-1-1 0,0 1 1,1 0-1,-1-1 0,1 1 1,-1-1-1,1 1 0,0 0 1,-1-1-1,1 4 0,0 2 23,0-3 13,0 0 1,0-1-1,0 1 0,1-1 1,0 5-1,0-7-19,-1 0 0,1 1 0,-1-1 0,1 0 0,-1 0 0,1 0 0,0 0 0,0 0 0,-1 0 0,1 0 0,0 0 0,0-1 0,0 1 0,0 0 0,0 0 0,0-1 0,0 1 0,2 0 0,18 12 26,-18-10-23,0-1-1,0 0 1,0 0-1,0 0 1,1-1-1,-1 1 1,0-1-1,1 0 1,4 1-1,0-1 23,-1 0-1,1-1 1,0 0 0,0 0-1,-1-1 1,1 0 0,0 0-1,-1-1 1,1 0 0,-1 0-1,1-1 1,-1 0 0,0-1-1,0 1 1,6-5 0,55-40 332,-59 41-326,0 0-1,-1-1 0,0 0 1,-1-1-1,9-12 0,-15 19-32,1-1 0,-1 0 0,0 0 1,0 0-1,0 0 0,-1-1 0,1 1 0,-1 0 0,1 0 0,-1-5 0,0 8-12,0-1-1,0 0 0,0 1 1,0-1-1,0 0 0,0 1 0,0-1 1,0 0-1,0 1 0,-1-1 0,1 0 1,0 1-1,0-1 0,-1 0 0,1 1 1,0-1-1,-1 1 0,1-1 0,0 1 1,-1-1-1,1 1 0,-1-1 0,1 1 1,-1-1-1,1 1 0,-1 0 0,1-1 1,-1 1-1,0 0 0,1-1 0,-1 1 1,1 0-1,-1 0 0,0 0 1,1-1-1,-1 1 0,0 0 0,1 0 1,-1 0-1,0 0 0,1 0 0,-1 0 1,0 0-1,1 0 0,-1 1 0,0-1 1,1 0-1,-1 0 0,1 0 0,-1 1 1,0-1-1,1 0 0,-2 1 0,-2 2-19,-1 0 0,0 0-1,1 0 1,-1 0 0,1 1-1,0 0 1,0 0 0,0 0-1,1 0 1,0 0-1,-1 1 1,2 0 0,-1-1-1,0 1 1,1 0 0,0 0-1,0 1 1,0-1 0,1 0-1,0 1 1,-1 10-1,2-12 61,1-1-1,0 0 1,0 1-1,0-1 1,0 0-1,0 1 0,1-1 1,-1 0-1,1 0 1,0 0-1,0 0 1,0-1-1,0 1 0,1 0 1,4 3-1,-4-2 10,2-1-1,-1 1 0,0-1 1,1 0-1,-1 0 1,1-1-1,0 1 0,0-1 1,7 2-1,-6-3 12,0 0 0,0 0 0,1-1 1,-1 0-1,0 0 0,0-1 0,10-2 0,43-14-2302,-45 12 382,7 0-105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4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97 5728,'-32'-36'2592,"24"16"-2240,8 11 576,3 6-576,2-8-352,4 6-32,5-4-96,0 6 64,7 3-1760,3 3 960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4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304 622 2240,'4'-5'1249,"1"1"1,0 0-1,8-6 0,-13 10-1198,0 0-1,0 0 0,1 0 1,-1 0-1,0 0 1,0 0-1,0 0 1,0 0-1,0-1 0,0 1 1,0 0-1,1 0 1,-1 0-1,0 0 1,0 0-1,0 0 0,0-1 1,0 1-1,0 0 1,0 0-1,0 0 1,0 0-1,0 0 0,0-1 1,0 1-1,0 0 1,0 0-1,0 0 1,0 0-1,0-1 0,0 1 1,0 0-1,0 0 1,0 0-1,0 0 1,0 0-1,0-1 0,0 1 1,0 0-1,0 0 1,-1 0-1,1 0 1,0 0-1,0-1 0,0 1 1,0 0-1,0 0 1,0 0-1,0 0 1,-1 0-1,-11-6 650,-15-1-601,10 9 30,1 1 0,-1 0 0,1 1 0,0 1-1,-24 10 1,22-8-38,-58 25 64,67-27-132,0 0 0,1 0 0,0 1 0,0 0 0,-14 15 0,21-21-3,0 1 0,0 0-1,0 0 1,0-1 0,1 1 0,-1 0-1,0 0 1,1 0 0,-1 0 0,0 0 0,1 0-1,-1 0 1,1 1 0,0-1 0,-1 0-1,1 0 1,0 0 0,-1 0 0,1 1 0,0-1-1,0 0 1,0 0 0,0 0 0,0 0-1,1 1 1,-1-1 0,0 0 0,0 0 0,1 0-1,-1 0 1,1 0 0,-1 1 0,1-1 0,0 0-1,-1 0 1,1 0 0,0-1 0,-1 1-1,1 0 1,0 0 0,0 0 0,0 0 0,0-1-1,2 2 1,2 1 120,1 0 0,0 0 0,-1-1 0,1 1 0,0-1 0,0-1 1,10 2-1,0-1 64,0-1 0,0-1 1,1-1-1,-1 0 1,0-1-1,0-1 1,-1 0-1,22-8 1,-27 7-160,-1 0 1,0-1-1,-1 0 1,1 0 0,-1-1-1,0 0 1,0-1 0,-1 1-1,0-1 1,0-1 0,0 1-1,-1-1 1,0-1-1,5-9 1,3-8 52,-1-2 0,-1 1 1,13-46-1,-4 9-66,34-121 272,-49 158-422,-1 0 0,-1 0 0,-1 0-1,-2-1 1,-1 1 0,-3-31 0,3 57 68,0 0 0,-1-1-1,1 1 1,0 0 0,0 0 0,-1 0-1,1 0 1,0 0 0,-1 0 0,1 1 0,-1-1-1,1 0 1,-2-1 0,2 2 14,0-1 0,-1 1 0,1 0 0,0 0 0,-1-1-1,1 1 1,-1 0 0,1 0 0,0 0 0,-1 0 0,1-1 0,-1 1 0,1 0 0,-1 0 0,1 0 0,0 0 0,-1 0 0,1 0 0,-1 0 0,1 0 0,-1 0-1,-1 1-5,1-1 0,0 1 0,-1 0 0,1-1 0,0 1 0,0 0 0,-1 0 0,1 0-1,0 0 1,0 0 0,0 0 0,0 0 0,0 0 0,1 0 0,-2 2 0,-7 11-19,3-3 50,-1 1-1,1-1 0,-7 22 1,2 3-36,2 1-1,-6 60 1,6 78 50,15-44 58,-5-114 47,2 0 0,0 0 0,1 0 0,1-1 0,10 25 1,-13-38-49,0-1 1,0 1 0,0 0-1,0-1 1,0 1 0,1-1 0,-1 0-1,1 1 1,-1-1 0,1-1 0,0 1-1,0 0 1,0-1 0,0 1-1,0-1 1,0 0 0,0 0 0,0 0-1,1 0 1,-1-1 0,6 1-1,5 0 144,0 0-1,0-2 0,24-2 1,-10 0-56,1-2 1,-1 0 0,0-2-1,-1-1 1,0-1-1,34-16 1,-55 21-137,0 1 0,0-2 0,-1 1-1,1-1 1,-1 1 0,0-2 0,0 1 0,6-9 0,-9 11-12,0 0 0,0 0 0,0-1 0,0 1 0,0-1 0,-1 1 0,0-1 0,0 1 0,0-1 0,0 0 0,0 0 0,-1 0 0,1 0 0,-1 1 0,0-1 0,-1-6-1,1 9-13,0 0 0,-1 0 0,1 0 0,0 0 0,-1 1 0,1-1 0,0 0 0,-1 0 0,1 1-1,-1-1 1,1 0 0,-1 1 0,1-1 0,-1 0 0,0 1 0,1-1 0,-1 1 0,0-1-1,1 1 1,-1-1 0,0 1 0,-1-1 0,1 1-15,-1-1 0,0 1 1,0 0-1,0-1 0,0 1 0,0 0 0,0 0 0,0 0 1,-2 1-1,-4 1-70,0-1 0,1 2 0,-12 4 0,13-4 76,1 0 0,-1 0 0,1 1 0,0-1 0,-9 9 0,-2 2-9,9-7 13,-1 0 1,1 0 0,1 0-1,-1 1 1,1 0-1,1 1 1,0-1-1,0 1 1,0 0 0,-5 16-1,10-23 35,-1 0 0,1 0 1,0 1-1,0-1 0,0 0 0,0 0 0,0 1 0,1-1 0,-1 0 1,0 0-1,1 1 0,0-1 0,0 0 0,-1 0 0,1 0 1,0 0-1,1 0 0,-1 0 0,0 0 0,1 0 0,-1-1 0,1 1 1,-1 0-1,1-1 0,0 1 0,-1-1 0,1 0 0,0 1 0,0-1 1,0 0-1,0 0 0,0 0 0,1-1 0,-1 1 0,2 0 0,10 0 176,0 0 0,0-1 0,0 0 0,0-2 0,0 1 0,24-7 0,79-31 328,-114 38-512,37-19 60,-31 15-229,1 0 0,17-6-1,-26 11 152,-1 0-1,0 0 0,1 0 0,-1 0 0,1 0 0,-1 0 0,0 0 0,1 1 1,-1-1-1,0 0 0,1 0 0,-1 0 0,1 0 0,-1 1 0,0-1 1,0 0-1,1 0 0,-1 1 0,0-1 0,1 0 0,-1 1 0,0-1 0,0 0 1,1 1-1,-1-1 0,0 0 0,0 1 0,0-1 0,0 0 0,0 1 1,1-1-1,-1 0 0,0 1 0,0-1 0,0 1 0,0-1 0,0 0 0,0 1 1,0-1-1,0 1 0,0-1 0,-1 1 0,0 24-349,1-22 350,-5 29-21,-10 38-1,2-13 138,-69 319 395,78-364-73,2-6 10,7-13-72,0-3-274,0 0-1,0 0 1,-2-1-1,1 1 1,-1-1-1,1-12 1,4-10-56,4-7 14,65-203 44,-60 203-116,35-80 141,-41 99-164,1 0-1,1 1 1,22-27-1,-24 34-8,1 0 0,26-22 1,-33 31 23,1 0 1,-1 0-1,1 1 1,0 0-1,0 0 1,0 0 0,1 1-1,-1 0 1,0 0-1,12-1 1,-15 2 4,0 1 0,-1 0 0,1 0 1,-1 0-1,1 1 0,0-1 0,-1 0 0,1 1 1,-1 0-1,1 0 0,-1 0 0,1 0 0,-1 0 1,0 0-1,0 0 0,1 1 0,2 2 0,-2-2 11,-1 1-1,1 0 1,-1 0-1,1 1 1,-1-1-1,0 0 1,0 1-1,-1 0 1,1-1-1,1 7 1,-1-1-3,0 1 0,0 0 0,-1 0 1,0-1-1,-1 1 0,0 0 0,0 0 0,-3 13 0,2-19 49,0 1-1,0-1 0,-1 0 0,1 0 0,-1 1 1,0-1-1,0 0 0,0 0 0,0-1 0,-1 1 1,0 0-1,0-1 0,0 0 0,0 1 0,0-1 1,-1 0-1,1-1 0,-1 1 0,0-1 0,1 1 0,-1-1 1,-1 0-1,1-1 0,0 1 0,0-1 0,-7 2 1,-2-1 13,1-1 1,-1 0 0,1-1-1,-1 0 1,1-1 0,-1 0-1,1-1 1,-17-4 0,28 5-54,0 1 0,1 0 0,-1 0 0,0 0 1,0 0-1,1 0 0,-1 0 0,0 0 0,0 0 0,1 0 0,-1 0 1,0 1-1,0-1 0,1 0 0,-1 0 0,0 1 0,1-1 1,-1 1-1,0-1 0,1 0 0,-1 1 0,1-1 0,-1 1 0,1-1 1,-1 1-1,1 0 0,-1-1 0,1 1 0,-1-1 0,1 1 1,0 0-1,-1-1 0,1 2 0,0 0-11,0-1 0,1 0 1,-1 1-1,0-1 0,1 0 0,-1 1 1,1-1-1,0 0 0,-1 0 0,1 0 0,0 0 1,0 1-1,0-1 0,0 0 0,0 0 0,0 0 1,2 1-1,20 12-48,-17-12 74,0 0-1,0 0 1,0 0 0,0-1 0,0 0-1,10 0 1,39-2 121,-37 0-69,26-1 114,83-16-1,-103 13-143,-1-1 0,0-2 0,0 0-1,0-1 1,23-14 0,-38 18 10,0-1 1,0 0-1,0 0 1,0-1-1,-1 0 1,0 0 0,-1-1-1,10-13 1,-12 14-43,0 0 0,0 0 0,0 0 0,-1-1 0,0 1 0,-1-1 0,0 0 0,0 1 0,-1-1 0,1 0 0,-1-9 0,-1 16-16,0 0 0,0 0 0,0-1 0,0 1 1,0 0-1,-1 0 0,1-1 0,0 1 0,0 0 1,-1 0-1,1 0 0,-1 0 0,1 0 0,-2-2 0,1 2 5,1 1-1,0 0 1,-1-1-1,1 1 0,-1 0 1,1 0-1,-1-1 1,1 1-1,0 0 0,-1 0 1,1 0-1,-1 0 1,1 0-1,-1 0 0,1 0 1,-1 0-1,1 0 1,-1 0-1,1 0 0,-1 0 1,1 0-1,-1 0 1,1 0-1,-1 0 0,-2 2-26,0-1 0,0 1-1,1-1 1,-1 1-1,1 0 1,-1 0 0,1 0-1,0 0 1,-3 3-1,-6 11-28,0-1 0,2 1-1,0 1 1,-11 25-1,18-37 86,1-1 0,-1 0-1,1 0 1,-1 0-1,1 1 1,1-1-1,-1 1 1,0-1-1,1 1 1,0-1 0,0 1-1,1-1 1,-1 1-1,1-1 1,0 1-1,0-1 1,0 0 0,1 1-1,-1-1 1,1 0-1,0 0 1,0 0-1,1 0 1,-1-1 0,4 5-1,-5-7 8,1 1-1,0-1 1,-1 0-1,1 0 1,0 1-1,0-1 1,0 0-1,0 0 1,0-1-1,0 1 1,0 0 0,0-1-1,0 1 1,0-1-1,1 0 1,-1 1-1,0-1 1,0 0-1,0 0 1,1-1-1,-1 1 1,3-1 0,5-2 45,0 0 0,0 0 1,14-8-1,-2 2-11,16-9-96,-28 13 44,0 1 1,18-7 0,-24 10-15,19-3-217,-22 4 213,-1 0 0,1 0 1,-1 0-1,1 0 0,-1 0 0,1 1 0,-1-1 0,1 0 0,-1 0 0,1 0 0,-1 1 0,1-1 1,-1 0-1,1 0 0,-1 1 0,0-1 0,1 0 0,-1 1 0,1-1 0,-1 0 0,0 1 0,0-1 1,1 1-1,-1-1 0,0 1 0,0-1 0,1 1 0,-1-1 0,0 1 0,0-1 0,0 1 0,0-1 1,0 1-1,0-1 0,0 1 0,0-1 0,0 1 0,0 0 0,0 3 17,-1 0-1,0 0 1,0 0 0,0 0-1,0 0 1,-1 0 0,1 0-1,-4 5 1,-5 14 133,-4 0 755,22-28-808,-1-1 1,0 1 0,1 1 0,13-7-1,-1 0-21,32-16-161,93-35 0,-138 60 39,0 0 0,-1 0 0,1 0 0,0 0 0,0 1-1,8 0 1,-14 1 48,1 0-1,-1 0 0,1 0 0,0 0 1,-1 0-1,1 1 0,-1-1 1,1 0-1,-1 1 0,0-1 0,1 1 1,-1 0-1,1-1 0,-1 1 1,0 0-1,0 0 0,1 0 0,-1 0 1,0 0-1,0 0 0,0 0 1,0 0-1,0 1 0,0-1 0,0 0 1,-1 1-1,1-1 0,0 0 1,-1 1-1,1-1 0,-1 1 1,0-1-1,1 3 0,0 3-52,-1-1 0,1 1 0,-2 10 1,0-12 110,1 0 1,0 1-1,0-1 1,2 8-1,-2-12-35,0 0-1,1 0 0,-1-1 1,1 1-1,0 0 0,-1 0 1,1 0-1,0-1 0,0 1 0,-1 0 1,1-1-1,0 1 0,0-1 1,0 1-1,0-1 0,0 1 1,-1-1-1,1 1 0,0-1 1,0 0-1,0 0 0,2 1 0,22 1 185,-11-3-130,-1-1 0,1-1 0,-1 0 0,18-6 0,-26 7-59,16-5-4,31-17 1,1 0 8,-5 4 46,79-27 105,-148 58-321,0 0-1,1 1 1,1 1 0,0 1 0,-20 20 0,35-29 162,0-1-1,0 0 1,1 1 0,0-1-1,-5 10 1,7-12 3,0-1 0,1 1-1,-1 0 1,0-1 0,1 1 0,-1 0 0,1 0-1,0-1 1,0 1 0,-1 0 0,1 0 0,0 0 0,1-1-1,-1 1 1,0 0 0,0 0 0,1-1 0,-1 1 0,1 0-1,0-1 1,1 4 0,-1-4 6,0 0 0,0 0 0,0-1 0,1 1 1,-1 0-1,0-1 0,1 1 0,-1 0 0,0-1 0,1 0 0,-1 1 0,0-1 0,1 0 1,-1 0-1,1 0 0,-1 1 0,1-2 0,-1 1 0,1 0 0,-1 0 0,2-1 1,4 0 29,0 0 1,0-1 0,9-2-1,15-10 70,-1 0 0,0-2 0,42-30 0,-59 36-70,-1-1 0,-1 1 0,0-2 0,0 1 0,16-24-1,-7 4-11,19-40-1,-11 14-65,-3-1 1,35-121-1,-45 132-41,-10 34 7,0-1 0,-1 0 0,-1 0 1,0 0-1,1-18 0,-4 31 59,0 1-1,0 0 1,0-1-1,0 1 1,0-1-1,0 1 1,0 0 0,0-1-1,0 1 1,0-1-1,0 1 1,0 0-1,0-1 1,-1 1 0,1 0-1,0-1 1,0 1-1,0-1 1,-1 1-1,1 0 1,0 0 0,0-1-1,-1 1 1,1 0-1,0-1 1,-1 1-1,1 0 1,0 0 0,-1 0-1,1-1 1,0 1-1,-1 0 1,1 0-1,-1 0 1,1 0 0,0 0-1,-1 0 1,1-1-1,-1 1 1,1 0-1,0 0 1,-1 0 0,1 0-1,-1 1 1,1-1-1,0 0 1,-1 0-1,1 0 1,0 0 0,-1 0-1,1 0 1,-1 1-1,1-1 1,0 0-1,-1 0 1,1 0 0,-1 1-1,-20 14-120,10-4 72,1 1 0,1 0 0,0 1 0,-15 27 0,23-38 56,-33 62-126,-32 83 0,-10 73 198,67-193-102,3-11 34,1 0 1,0 1-1,1-1 1,1 1-1,-1 17 0,4-31 13,0-1-1,1 0 1,-1 1-1,1-1 1,-1 0-1,1 0 1,0 0-1,0 0 1,0 0-1,0 1 1,0-2-1,0 1 1,1 0-1,-1 0 1,0 0-1,1-1 1,0 1-1,-1 0 0,1-1 1,0 0-1,0 1 1,0-1-1,0 0 1,0 0-1,0 0 1,3 1-1,3 1 51,-1-1-1,1 0 0,-1 0 1,1-1-1,0 0 0,13 0 1,11-3 34,0-1 0,-1-2 1,36-10-1,-58 13-81,1-1 0,-1-1 0,0 0 0,-1 0 0,1 0-1,-1-1 1,1-1 0,12-10 0,-1-2 81,33-40-1,-46 49-106,0-1 0,0 1-1,-1-1 1,-1 0 0,0-1 0,0 1-1,-1-1 1,0 0 0,-1 0 0,0 0 0,1-12-1,-4 22 0,1 0 0,-1 0 0,0 0 0,0 0 0,0 0 0,1 0 0,-1 0-1,0 0 1,0 0 0,-1 0 0,1 0 0,0 0 0,0 0 0,0 0 0,-1 0 0,1 0-1,0 0 1,-1 0 0,1 0 0,-1 0 0,1 0 0,-1 0 0,-1-1 0,2 2 2,0 0 1,-1-1 0,1 1 0,0 0 0,0-1-1,-1 1 1,1 0 0,-1 0 0,1 0 0,0-1-1,-1 1 1,1 0 0,0 0 0,-1 0 0,1 0-1,-1 0 1,1-1 0,-1 1 0,1 0-1,0 0 1,-1 0 0,1 0 0,-1 0 0,1 0-1,-1 1 1,1-1 0,-1 0 0,-12 8-122,-7 15 58,4-1 7,1 0 0,1 1 0,1 0 0,1 2 0,-14 38 0,25-62 74,1 0-1,-1 0 1,1 0-1,0 1 1,-1-1-1,1 0 1,0 0-1,0 0 0,0 1 1,0-1-1,0 0 1,0 0-1,0 0 1,0 1-1,0-1 1,1 0-1,-1 0 1,0 0-1,1 0 0,-1 0 1,1 1-1,-1-1 1,1 0-1,0 0 1,-1 0-1,1 0 1,0-1-1,0 1 0,0 0 1,-1 0-1,1 0 1,0-1-1,0 1 1,0 0-1,0-1 1,0 1-1,1-1 1,-1 1-1,0-1 0,0 1 1,0-1-1,0 0 1,1 0-1,1 1 1,3-1 57,-1 0 1,0 0 0,1 0 0,-1-1 0,1 0-1,-1 0 1,0 0 0,10-4 0,58-26-6,-37 14-147,0 3-1,69-20 1,-102 34 57,1-1 0,-1 1 0,0-1 0,0 1 0,0 0 0,0 0 0,3 1 0,-5-1 25,0 0 0,-1 0 1,1 0-1,-1 0 0,1 1 0,-1-1 0,1 0 1,-1 0-1,0 1 0,1-1 0,-1 0 0,1 1 0,-1-1 1,1 1-1,-1-1 0,0 0 0,1 1 0,-1-1 1,0 1-1,0-1 0,1 1 0,-1-1 0,0 1 1,0-1-1,0 1 0,1-1 0,-1 1 0,0-1 1,0 1-1,0 0 0,0-1 0,0 1 0,0-1 1,0 1-1,0-1 0,0 1 0,-1-1 0,1 1 0,0-1 1,0 1-1,0-1 0,-1 1 0,1 0 0,-3 5-34,1-1 0,-1 0 1,-1 0-1,1 0 0,-1 0 0,1 0 0,-1-1 0,-6 5 0,-40 35 63,39-35 83,1 0 183,10-9-286,0 0-1,0 0 0,0 0 0,0 0 1,0 0-1,0 0 0,0 1 0,0-1 1,0 0-1,0 0 0,1 0 1,-1 0-1,0 0 0,0 0 0,0 0 1,0 0-1,0 0 0,0 0 0,0 0 1,0 0-1,0 0 0,0 0 1,0 1-1,0-1 0,0 0 0,0 0 1,0 0-1,0 0 0,0 0 0,0 0 1,1 0-1,-1 0 0,0 0 0,0 0 1,0 0-1,0 0 0,0 0 1,0 0-1,0 0 0,0 0 0,0 0 1,0 0-1,0 0 0,0 0 0,0 0 1,1 0-1,-1 0 0,0 0 0,0 0 1,0 0-1,0 0 0,0 0 1,0 0-1,0 0 0,0-1 0,0 1 1,0 0-1,0 0 0,0 0 0,0 0 1,0 0-1,0 0 0,0 0 0,1 0 1,-1 0-1,24-11 407,-11 6-344,112-39 29,-110 38-202,1 1 0,0 1 1,0 0-1,1 2 0,23-2 0,-40 4 94,1 0 0,0 0 0,0 0 0,-1 0 0,1 0 0,0 0 0,-1 1 0,1-1 0,0 0 0,-1 0 0,1 1 0,0-1 0,-1 0 0,1 1 0,0-1 0,-1 1 0,1-1 0,-1 1 0,1-1 0,-1 1 0,1-1 0,-1 1 0,1 0 0,-1-1 0,0 1-1,1 0 1,-1-1 0,0 1 0,0 0 0,1-1 0,-1 2 0,1 3 2,-1-1 0,1 1 0,-1 0-1,-1 5 1,2 10 73,0-18-51,0 0 0,0-1 0,0 1 1,0 0-1,0-1 0,0 1 0,0-1 0,1 1 0,-1-1 0,1 0 0,-1 1 0,1-1 1,-1 0-1,1 0 0,0 0 0,0 0 0,-1-1 0,1 1 0,0 0 0,0-1 0,0 1 1,0-1-1,0 0 0,0 1 0,0-1 0,0 0 0,2 0 0,2 0 17,0-1 0,0 1 0,0-1 0,0 0 0,-1 0 0,1-1 0,11-3 0,-5-2 40,0-1 1,0 0 0,0-1-1,10-9 1,-2 1-56,14-12 73,-2-1-1,53-65 0,42-78-39,-88 117-6,-32 46-25,95-140-32,-72 100-384,-29 50 383,-1 0 0,0 0-1,0 0 1,0-1 0,0 1 0,0 0 0,0 0 0,1 0-1,-1 0 1,0-1 0,0 1 0,0 0 0,0 0-1,0 0 1,0-1 0,0 1 0,0 0 0,0 0-1,0 0 1,0-1 0,0 1 0,0 0 0,0 0-1,0 0 1,0-1 0,0 1 0,0 0 0,0 0-1,0 0 1,0 0 0,0-1 0,-7 2-180,-11 9 11,12-5 145,0 1 0,0-1 1,0 1-1,1 0 0,0 1 0,-8 13 1,4-2 78,-15 35 1,-31 112-42,46-127 64,1 0 1,-3 61-1,10-85 7,0 0 0,2 1 0,-1-1 0,2 0 0,0 0 0,1 0 0,0-1 0,1 1 0,1-1 0,0 1 0,7 12 0,-11-24-116,0-1 0,0 1 0,0 0 1,1-1-1,-1 1 0,0-1 0,1 0 0,-1 1 0,1-1 0,-1 0 0,1 0 1,0 0-1,-1 0 0,1 0 0,0 0 0,0 0 0,0-1 0,0 1 1,0-1-1,0 1 0,0-1 0,0 0 0,0 0 0,0 0 0,3 0 0,0-1-869,0 0-1,-1 0 0,1 0 1,0-1-1,0 1 0,-1-1 1,1 0-1,6-5 0,6-1-1508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5888,'-37'-31'2688,"29"27"-2336,8-1 2336,8 10-1536,5-5 576,6 0-992,21-5-192,4 5-320,33-3 223,4 3-255,4-5-96,-4 10-64,-12-10 96,-16 5-64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 1824,'-10'-4'515,"10"3"-510,0 1 0,0 0 0,0 0 0,0 0 0,0 0 0,0 0 0,-1 0 0,1 0 0,0 0 0,0-1 0,0 1 0,0 0 0,0 0 0,0 0 0,0 0 0,0 0 0,0 0 0,0 0 0,0-1 0,0 1 0,0 0 1,1 0-1,-1 0 0,0 0 0,0 0 0,0 0 0,0 0 0,0 0 0,0 0 0,0-1 0,0 1 0,0 0 0,0 0 0,0 0 0,0 0 0,0 0 0,1 0 0,-1 0 0,0 0 0,0 0 0,0 0 0,0 0 0,0 0 0,0 0 0,0 0 0,0 0 0,1 0 0,-1 0 0,0 0 0,0 0 0,0 0 0,0 0 0,0 0 0,0 0 0,0 0 0,1 0 0,-1 0 0,0 0 0,0 0 0,0 0 0,2-1 139,8 1 2539,-2 0-436,-12 0-1582,-2-3 2252,5 3-2880,0-1-1,0 1 1,0-1-1,0 1 1,1-1-1,-1 1 1,0-1-1,0 1 1,0 0-1,0-1 1,0 1-1,-2 0 1,-16-1 241,15 0-204,0 1 1,0-1-1,0 1 1,-1 0 0,1 1-1,0-1 1,0 1-1,-5 1 1,-24 1 181,10 1-229,20-4-19,0 0-1,0 1 0,0-1 0,1 1 1,-1-1-1,0 1 0,1 0 1,-1 0-1,1 0 0,-1 0 0,1 0 1,-1 1-1,1-1 0,0 1 1,-3 2-1,-26 22-199,14-9 480,12-1-96,4-10-207,0-1 0,0 0-1,1 0 1,0 0 0,0 1 0,1 7 0,0 6 110,-1 8-73,0-26-92,0 1 66,0-1 0,0 1-1,1-1 1,-1 1 0,0-1 0,1 0-1,-1 1 1,1-1 0,1 2 0,25 44 526,-26-45-515,0 0-1,1 0 0,-1 0 1,1 0-1,-1-1 0,1 1 1,0-1-1,-1 1 0,1-1 1,0 0-1,0 0 0,4 2 1,27 8 166,-6-3-183,-18-4 39,-1-1 1,1-1-1,0 0 1,13 2 0,7 1 350,-25-5-364,0 1 0,0-1 0,0 0 0,0-1 0,0 1 0,6-2 0,9 0 90,-17 2-97,-1 0-1,1-1 1,-1 1 0,1 0-1,0-1 1,-1 1-1,1-1 1,-1 1 0,1-1-1,-1 0 1,0 1-1,1-1 1,0-1 0,13-5 78,-13 7-36,-1-1-1,1 1 0,0-1 1,0 0-1,-1 0 1,1 0-1,-1 0 1,1 0-1,-1 0 0,1 0 1,-1 0-1,0 0 1,0-1-1,1 1 1,-1-1-1,0 1 0,0-1 1,0 1-1,-1-1 1,1 1-1,1-4 1,-2 4-38,0 1 0,0-1 0,1 1 0,-1-1 0,0 1 0,0-1 0,0 0 0,0 1 0,0-1 0,0 1 0,0-1 0,-1 1 0,1-1 0,0 0 0,0 1 0,0-1 0,0 1 1,-1-1-1,1 1 0,-1-1 0,1 0-9,0 1 1,-1-1 0,1 1-1,0-1 1,0 1-1,0-1 1,-1 1 0,1 0-1,0-1 1,0 1 0,0-1-1,0 1 1,0-1 0,0 1-1,0-1 1,0 1-1,0-1 1,0 0 0,0 1-1,0 0 1,0-1 0,1 1-1,-1-1 1,0 1 0,0-1-1,1 0 3,0 0-3,0 0-1,-1 0 0,1 0 0,0 0 1,-1 0-1,1 0 0,-1 0 0,1-1 1,-1 1-1,0 0 0,1 0 0,-1 0 1,0 0-1,0-1 0,0 1 0,0 0 1,0 0-1,0 0 0,0-1 0,0 1 1,0 0-1,0 0 0,-1 0 0,1 0 1,-1-1-1,1 1 0,-1 0 0,0-2 0,0 2-2,0-1-1,1 1 0,-1-1 1,1 0-1,-1 1 0,1-1 0,-1 0 1,1 0-1,0 1 0,0-1 1,0 0-1,0 0 0,1-3 0,-1 3 8,0 0 0,0 0 0,0-1 0,0 1-1,0 0 1,-1-5 0,-3-15 98,4 19-120,0 0-1,0 0 1,-1 0-1,1 1 1,-1-1-1,0 0 1,0 1-1,0-1 1,0 0-1,-3-4 1,3 7 14,1-1-1,-1 1 1,1-1 0,0 1-1,-1-1 1,1 1 0,0-1-1,-1 1 1,1-1 0,0 0-1,-1 1 1,1-1 0,0 1-1,0-1 1,0 0 0,0 1-1,0-1 1,-1 1 0,1-1-1,0 0 1,0 1 0,1-1-1,-1 0 1,0 1 0,0-1-1,0-1 1,2-9-87,-3 9 178,0 0 1,-1 0 0,1 0-1,-1 0 1,0 0 0,0 0-1,1 0 1,-1 0 0,0 1-1,-4-3 1,3 3-81,0-1 0,0 1 0,1 0 0,-1 0 0,0 0 0,0 1 0,0-1 0,0 1 0,0-1 0,0 1 0,-4 0 0,-19-3-1983,11 3-159,13 0 1876,1 0 1,0 0-1,0 0 1,-1 0-1,1 0 1,0 0-1,-1 0 0,1 0 1,0 0-1,0-1 1,0 1-1,-1-1 1,1 1-1,0-1 1,0 1-1,-2-2 0,3 2 188,0 0-1,0 0 1,0 0-1,0 0 1,0 0-1,0-1 1,0 1-1,0 0 1,0 0-1,0 0 1,-1 0-1,1 0 1,0 0-1,0-1 1,0 1-1,0 0 1,0 0-1,0 0 1,0 0-1,0 0 1,0-1-1,0 1 1,0 0-1,1 0 1,-1 0-1,0 0 1,0 0-1,0 0 1,0-1-1,0 1 1,0 0-1,0 0 1,0 0-1,0 0 1,0 0-1,0 0 1,1 0-1,-1 0 1,0-1-1,0 1 1,0 0-1,0 0 1,0 0-1,1 0 1,5-3-941,-6 3 872,12-4-2637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5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2976,'-1'7'1059,"8"-10"-28,7-1 143,-8 2-871,0 1-1,0-1 1,0 1 0,0-2-1,0 1 1,-1-1 0,7-3 0,4-4 355,16-14 0,-22 15-441,0-1 0,-1 1 0,0-2-1,0 1 1,-2-1 0,1 0 0,10-22 0,34-92 1196,-44 102-1211,-7 20-154,7-17-337,-6 15-259,-4 14-327,-23 88 644,11-41 661,-25 65 0,10-44-178,3 1 1,-17 93-1,13-53 265,12-51 332,13-37 1214,14-64 23,73-235-1425,-45 168-656,-22 61-58,3-6-57,22-63-9,-27 75 113,0 1 1,2 1 0,1 0-1,2 1 1,1 1 0,23-28-1,-42 58 5,15-19-176,26-27 0,-37 42 107,1 0 0,-1 0-1,1 0 1,0 1 0,0-1-1,0 1 1,0 1 0,0-1-1,1 1 1,-1-1 0,1 2-1,7-3 1,-11 4 50,0 0 0,0 1-1,0-1 1,0 0 0,-1 1-1,1-1 1,0 1 0,0-1 0,0 1-1,-1 0 1,1 0 0,-1 0-1,1 0 1,0 0 0,-1 0 0,1 0-1,-1 1 1,0-1 0,0 0-1,1 1 1,-1-1 0,0 1 0,0-1-1,0 1 1,1 3 0,2 3-32,0 1-1,-1-1 1,4 17 0,-4-10 41,0 0 1,-2-1-1,0 1 0,0 0 1,-2 0-1,0 0 0,0 0 1,-2 0-1,0 0 0,0-1 1,-1 1-1,-1-1 0,-1 0 1,0 0-1,0-1 0,-14 20 1,13-23 56,0-2 1,-1 1-1,0-1 1,0 0-1,-14 10 1,18-15 4,-1 1 0,0-1 0,-1 0 0,1-1 1,0 1-1,-1-1 0,0 0 0,1 0 0,-1-1 0,0 0 1,0 0-1,-6 1 0,6-3-23,1 0-1,-1 0 1,1 0 0,0-1-1,0 1 1,-1-1 0,1 0-1,-6-4 1,-11-4 32,21 10-69,0-1 1,0 1-1,0 0 0,0-1 1,0 1-1,0-1 0,0 1 1,0-1-1,0 1 0,0-1 1,1 1-1,-1-1 0,0 0 1,0 1-1,1-1 0,-2-1 1,3 2-10,-1 0 1,1-1 0,-1 1-1,0 0 1,1 0 0,-1-1 0,1 1-1,-1 0 1,0 0 0,1 0-1,-1 0 1,1 0 0,-1-1-1,1 1 1,-1 0 0,1 0-1,-1 0 1,0 0 0,1 0 0,-1 1-1,1-1 1,-1 0 0,1 0-1,-1 0 1,1 0 0,-1 0-1,0 1 1,1-1 0,0 0-1,34 9 37,0-2 0,0-2-1,67 2 1,-79-7 54,-1-1 0,0 0 0,1-2 0,-1-1 0,0-1-1,0 0 1,-1-2 0,26-11 0,-39 14-31,0-1 0,0 0 0,0-1 0,0 0 0,-1 0 0,0 0 0,0-1 0,-1 0 0,0-1 0,0 1 0,-1-1-1,0 0 1,5-10 0,1-5-63,-2 0-1,-1-1 1,10-42-1,-16 39-221,-1 26 225,-1 1 0,0-1 1,0 1-1,0-1 0,0 0 0,0 1 1,0-1-1,0 0 0,-1 1 0,1-1 0,0 1 1,0-1-1,0 0 0,-1 1 0,1-1 0,0 1 1,0-1-1,-1 1 0,1-1 0,-1 1 1,1-1-1,0 1 0,-1-1 0,1 1 0,-1 0 1,1-1-1,-1 1 0,1 0 0,-1-1 1,0 1-1,1 0 0,-1-1 0,0 1 0,0 0-2,0 1 0,0-1 0,0 0-1,0 1 1,0-1 0,0 1 0,0-1-1,0 1 1,1 0 0,-1-1 0,0 1-1,0 0 1,1 0 0,-1-1-1,0 1 1,1 0 0,-1 0 0,0 1-1,-1 1-47,-8 10 25,2 1 0,-1 0 0,2 0 0,0 1-1,0-1 1,2 2 0,-1-1 0,2 1 0,0 0 0,-2 27-1,5-33 52,1-1 0,1 1 0,-1 0 0,1-1 0,3 10 0,-3-15 31,0 1 0,0-1 1,0 0-1,1 0 0,0 0 0,0 0 1,0-1-1,0 1 0,0 0 1,1-1-1,0 0 0,0 1 1,4 3-1,-6-6 0,1 0 0,0 0 0,0-1 0,0 1 1,0 0-1,0-1 0,1 1 0,-1-1 0,0 1 0,0-1 1,0 0-1,0 0 0,0 0 0,1 0 0,-1 0 0,0-1 0,0 1 1,0-1-1,0 1 0,3-2 0,3-1 42,0-1 0,-1 1 0,13-8 0,60-41 10,156-89-112,-236 141 5,0 0 0,1-1 1,-1 1-1,1 0 0,-1-1 0,1 1 1,-1 0-1,1 0 0,-1-1 0,1 1 1,-1 0-1,1 0 0,-1 0 0,1 0 1,0 0-1,-1-1 0,1 1 0,-1 0 1,1 0-1,-1 1 0,1-1 0,0 0 1,-1 0-1,1 0 0,-1 0 0,2 1 1,-2 0-44,0 0 1,0 0 0,1 0 0,-1 1 0,0-1 0,0 0-1,0 0 1,-1 0 0,1 0 0,0 1 0,-1 0 0,0 9 66,-11 52-111,1-6 147,11-53-52,-2 4 68,1 0-1,1 1 1,1 13-1,-1-20-43,0 0 0,0-1 0,0 1 0,1 0 0,-1-1 0,0 1 0,1-1 0,0 1 0,-1-1 0,1 1 0,0-1 0,0 1 0,0-1 0,0 0 0,0 1 0,0-1 0,0 0 0,0 0 0,0 0 0,1 1 0,-1-2 0,1 1 0,-1 0 0,0 0 0,3 1 0,4-1 54,0 0 1,0 0-1,0-1 0,0 0 1,0 0-1,0-1 0,0 0 1,0 0-1,0-1 1,11-3-1,-1 0 25,-7 2-68,1-1 0,-1-1 0,0 0 1,0-1-1,0 0 0,-1 0 0,0-1 0,0 0 0,-1-1 0,0 0 0,0-1 0,0 0 1,9-14-1,5-10 42,-1 0 0,28-60 0,-27 51-104,39-56 1,35-30 43,-49 66-83,-30 38-48,-1 0-1,15-31 0,-32 55 117,0 0-1,0 0 0,1 0 0,-1 0 1,0 0-1,0 0 0,0 0 0,0 0 0,0-1 1,0 1-1,0 0 0,0 0 0,0 0 0,0 0 1,0 0-1,0 0 0,0 0 0,0 0 1,0 0-1,0-1 0,0 1 0,0 0 0,0 0 1,0 0-1,0 0 0,0 0 0,0 0 0,0 0 1,0 0-1,0 0 0,0-1 0,0 1 1,0 0-1,0 0 0,0 0 0,0 0 0,0 0 1,0 0-1,0 0 0,-1 0 0,1 0 1,0 0-1,0 0 0,0 0 0,0-1 0,0 1 1,0 0-1,0 0 0,0 0 0,0 0 0,0 0 1,-1 0-1,1 0 0,0 0 0,0 0 1,0 0-1,0 0 0,-9 2-232,-11 8 55,2 1 68,1 1 0,0 1 0,1 0-1,-27 30 1,32-30 92,1 0-1,0 1 0,1 0 1,0 0-1,1 1 1,-9 24-1,-24 96-21,40-133 45,-46 248 71,46-240 36,0 0 1,0 0-1,3 20 0,-2-26-42,1 0 0,-1 0 1,1 0-1,0 0 0,1 0 0,-1-1 0,1 1 0,-1 0 0,1-1 0,0 0 0,0 1 0,1-1 0,2 3 0,-4-5-45,1 0 0,-1-1-1,0 1 1,1-1 0,-1 1-1,1-1 1,-1 0-1,1 1 1,-1-1 0,1 0-1,-1 0 1,1 0 0,-1 0-1,0 0 1,1-1 0,-1 1-1,1 0 1,-1-1-1,1 1 1,-1-1 0,0 1-1,1-1 1,0 0 0,37-20 311,-37 20-313,22-15 50,35-32 0,-35 28-57,1-3 42,34-40 1,-31 31-99,-21 26-381,-7 10 114,-10 19-5,5-12 298,-20 43-71,15-35 107,1 1 0,-9 26 1,18-43-5,-1 0-1,1-1 1,0 1 0,0 0 0,-1 0 0,2-1 0,-1 1 0,0 0 0,1 3-1,-1-5 16,1 0 0,-1 0 0,0 0 1,0 0-1,1 0 0,-1 0 0,1-1 0,-1 1 0,1 0 0,-1 0 0,1 0 0,-1 0 0,1 0 0,0-1 0,0 1 0,-1 0 0,1-1 0,0 1 0,0 0 0,0-1 0,0 1 0,0-1 0,-1 0 0,1 1 0,2 0 0,2-1 45,1-1 0,0 1 0,-1-1 0,1 0 0,-1 0 0,0 0 1,1-1-1,8-4 0,-10 5-33,15-8-3,0 0 0,-1 0 0,0-2 0,-1-1 0,0 0 0,0-1 0,-2 0 0,0-2 0,0 0 0,-1 0 0,13-21 0,-13 18-33,3-4-15,15-26 0,-27 39 32,1 0-596,-6 20 33,-4 13 398,-9 28-1,6-26 39,-4 29 0,10-48 146,1 0-1,-1 0 0,1 1 1,1-1-1,-1 0 0,1 0 0,0 0 1,4 13-1,-4-19-8,-1 1 0,1-1-1,-1 1 1,1-1 0,-1 1 0,1-1-1,0 1 1,0-1 0,0 0 0,0 1 0,0-1-1,0 0 1,0 0 0,0 0 0,0 0-1,0 0 1,1 0 0,-1 0 0,0 0-1,1-1 1,-1 1 0,1 0 0,-1-1-1,1 1 1,-1-1 0,1 0 0,-1 1 0,1-1-1,0 0 1,-1 0 0,1 0 0,-1 0-1,1 0 1,0 0 0,-1 0 0,1-1-1,-1 1 1,1-1 0,-1 1 0,1-1 0,-1 0-1,2 0 1,0-1-13,0 0 0,0-1 0,0 1 0,0-1 0,0 1-1,0-1 1,-1 0 0,5-6 0,4-4 23,9-12-5,0-1 0,-1-1 1,-2-1-1,19-39 0,-30 51-118,-5 13 66,0 0 0,0 0 0,0 0 0,1 0 0,2-4 0,-4 6 11,1 1-1,-1-1 1,1 1 0,-1-1 0,1 1-1,-1-1 1,1 1 0,-1-1 0,1 1-1,-1 0 1,1-1 0,0 1 0,-1 0-1,1 0 1,0 0 0,-1-1 0,1 1-1,0 0 1,-1 0 0,1 0 0,0 0 0,-1 0-1,1 0 1,0 0 0,-1 0 0,1 1-1,0-1 1,-1 0 0,1 0 0,1 1-1,9 3-44,-1 1-1,1 0 0,-1 1 1,0 0-1,0 1 0,-1 0 1,13 12-1,-16-13 8,0 0 0,-1 0 1,0 1-1,0 0 0,0 0 0,-1 0 1,0 0-1,-1 1 0,0-1 0,0 1 1,3 12-1,8 30 181,-13-46-125,1 0 0,0 1 0,0-1 0,0 0 0,0 0 0,1 0 0,0 0 0,5 5 0,-6-7 31,0-1 1,-1 0-1,1 0 0,0-1 0,-1 1 1,1 0-1,0 0 0,0-1 0,-1 1 1,1-1-1,0 0 0,0 0 0,0 1 1,0-1-1,3-1 0,30-5 46,-28 5-65,2-2 1,0 0-1,0 0 1,0 0-1,-1-1 1,1-1 0,-1 1-1,0-1 1,9-8-1,-6 4 3,-1 0 0,0-1 0,-1-1 0,16-21 0,-3-5-3,-2 0-1,27-68 1,-31 67-35,9-19 80,-5 12-98,20-61 0,-39 102-42,4-16-51,-5 20 96,1-1 0,-1 0-1,0 1 1,0-1-1,0 1 1,0-1 0,0 0-1,0 1 1,0-1-1,0 1 1,0-1 0,0 0-1,0 1 1,0-1-1,-1 1 1,1-1 0,0 0-1,0 1 1,-1-1-1,1 1 1,-1-1 0,1 0 12,0 1 1,-1 0 0,1 0-1,0 0 1,-1 0-1,1 0 1,0 0-1,-1 0 1,1 0 0,0 0-1,-1 0 1,1 0-1,-1 0 1,1 0 0,0 1-1,-1-1 1,1 0-1,0 0 1,0 0 0,-1 0-1,1 1 1,0-1-1,-1 0 1,1 0 0,0 1-1,0-1 1,-1 0-1,1 0 1,0 1 0,0-1-1,0 0 1,-1 1-1,1 0 1,-8 14-137,7-14 132,-16 38-73,3 1 0,0 0 1,-10 62-1,12-42 42,-11 65 267,20-103-133,1 0-1,2 0 0,2 33 1,-2-49-72,5 19 426,-5-25-423,0 1 0,1 0 0,-1-1 0,0 1 0,1-1 0,-1 1 0,0-1 0,1 1 0,-1-1 0,1 1 0,-1-1 0,0 0 0,1 1 0,-1-1 0,1 1 0,0-1 0,-1 0 0,1 0 0,-1 1 0,1-1 1,-1 0-1,1 0 0,0 0 0,-1 1 0,1-1 0,0 0 0,-1 0 0,1 0 0,-1 0 0,1 0 0,0 0 0,0-1 0,3 0 10,-1 0 0,1 0 0,-1 0 0,1-1 0,-1 0 0,0 0 0,0 0 0,0 0 0,0 0 0,0 0 0,0-1 0,-1 1 0,1-1 0,-1 0 0,0 0 0,3-4 0,3-7 42,0 0 1,9-21-1,-11 20-16,-1 4-91,-1 0 0,0 0 1,-1-1-1,0 0 0,-1 1 1,-1-1-1,1-16 0,-2 26 8,0 1-1,0-1 1,0 1-1,0-1 0,0 1 1,-1-1-1,1 1 0,-1 0 1,1-1-1,-2-1 1,2 3 22,0 0 0,0-1 0,0 1 0,-1 0 0,1 0 0,0-1 0,0 1 0,-1 0 0,1 0 1,0 0-1,0-1 0,-1 1 0,1 0 0,0 0 0,0 0 0,-1 0 0,1 0 0,0-1 0,-1 1 0,1 0 1,0 0-1,-1 0 0,1 0 0,0 0 0,-1 0 0,1 0 0,0 0 0,-1 0 0,1 0 0,0 0 1,-1 1-1,1-1 0,0 0 0,-1 0 0,1 0 0,0 0 0,0 0 0,-1 1 0,1-1 0,0 1 16,-1-1 0,1 0-1,1 1 1,-1-1 0,0 0 0,0 1-1,0-1 1,0 0 0,0 1-1,0-1 1,0 0 0,0 1-1,1-1 1,-1 0 0,0 1 0,0-1-1,0 0 1,1 0 0,-1 1-1,0-1 1,0 0 0,1 0-1,-1 1 1,0-1 0,1 0 0,8 8 58,-3-4-73,0 0 0,0-1 0,0 1 0,1-2 0,12 5 0,38 7 49,-48-12-23,122 16-65,-44-8 35,-50-6 16,-20-2-71,-1 0 0,18 6 0,-33-8 73,0 0-1,0 0 1,0 1 0,0-1-1,0 1 1,0-1 0,0 1-1,0-1 1,0 1-1,0-1 1,-1 1 0,1 0-1,0 0 1,0-1 0,0 2-1,0-1-7,-1-1-1,0 1 1,0-1 0,0 1-1,0 0 1,1-1-1,-1 1 1,0-1-1,0 1 1,0-1 0,0 1-1,0 0 1,0-1-1,0 1 1,-1-1-1,1 1 1,0-1-1,0 1 1,0 0 0,-1 0-1,0 1-6,-1 0 0,1 1-1,-1-1 1,0 0 0,0 0 0,0 0-1,0-1 1,0 1 0,-4 2 0,-24 13-38,0-2 1,-52 19 0,25-13 35,33-11-23,-2 1 108,-1 0-1,-28 18 1,52-26 190,4-2-58,10-3 62,15-5-158,8-5-62,52-28 0,-58 26-206,0 1 0,60-19-1,-88 33 146,0 0 0,0 0 0,0-1 0,0 1-1,0 0 1,0 0 0,0-1 0,0 1 0,0 0-1,0 0 1,0-1 0,0 1 0,-1 0 0,1 0-1,0-1 1,-1 1 0,1 0 0,0-1-1,-1 2 1,-10 21-176,10-21 189,0 1 0,-1-1 0,1 1 0,0 0 0,0 0 0,1-1 0,-1 1 0,1 0 0,-1 0-1,1 0 1,0 0 0,0-1 0,0 1 0,0 0 0,1 0 0,0 3 0,0-4 10,0-1 0,0 1-1,-1 0 1,1-1 0,1 0 0,-1 1 0,0-1-1,0 1 1,0-1 0,1 0 0,-1 0-1,1 0 1,-1 0 0,1 0 0,-1 0 0,1 0-1,-1 0 1,1-1 0,0 1 0,0-1-1,-1 1 1,1-1 0,0 0 0,0 1 0,-1-1-1,1 0 1,0 0 0,2-1 0,7 1 33,-1 0 1,1-1 0,-1-1 0,0 0-1,1 0 1,-1-1 0,0 0 0,0-1-1,-1 0 1,1 0 0,-1-1-1,0 0 1,0-1 0,10-8 0,16-17 5,-2-2-1,36-43 1,54-84 26,-7 10-136,-109 141 56,111-139-44,-112 140-49,9-12-64,-15 19 146,1 1-1,-1 0 1,0-1-1,1 1 1,-1-1-1,0 1 1,1-1-1,-1 1 1,0-1-1,0 1 1,1-1 0,-1 1-1,0-1 1,0 1-1,0-1 1,0 0-1,0 1 1,0-1-1,0 1 1,0-1 0,0 1-1,0-1 1,0 0-1,0 1 1,-1-1-1,-6 0-164,0 2 154,0 1 0,1 0 0,0 0 0,-1 1 0,1-1 0,-9 7 1,1-1-54,-25 20 1,21-11 13,0 0 0,1 1-1,1 1 1,1 0-1,-21 34 1,13-10 94,-35 85 1,45-92 40,1 1 1,-12 68-1,24-102-32,-1-1 0,1 1 0,0-1 0,-1 1 0,1 0 0,0-1 0,1 1 1,-1 0-1,0-1 0,1 1 0,1 4 0,-2-7-18,1 1 0,-1 0 1,0-1-1,1 1 0,-1-1 0,1 1 0,-1-1 1,1 1-1,0-1 0,-1 1 0,1-1 1,-1 0-1,1 1 0,0-1 0,-1 0 1,1 1-1,1-1 0,0 0 14,0 1 0,0-1 0,0 0 0,0 0 0,0 0 0,0 0 0,0-1 0,3 0 0,17-6 20,0-1-1,-1 0 1,0-2 0,20-13-1,30-13-59,-68 34-40,1 1 0,0 0 1,-1 0-1,1 0 0,0 0 0,4 0 1,-7 1 34,-1 0 0,1 0 0,0 0 1,-1 0-1,1 0 0,-1 0 1,1 0-1,-1 1 0,1-1 0,-1 0 1,1 0-1,0 0 0,-1 1 1,1-1-1,-1 0 0,0 1 0,1-1 1,-1 0-1,1 1 0,0 0 1,-1-1-4,0 1 1,0 0 0,1-1-1,-1 1 1,0 0 0,0-1-1,0 1 1,0 0-1,0 0 1,0-1 0,0 1-1,0 0 1,0 0 0,0-1-1,-1 1 1,1 0 0,0-1-1,0 1 1,-1 0 0,1 0-1,-37 71-347,8-18 367,28-52 6,0 0 0,0 0 0,0 1 0,1-1 0,-1 0 0,0 0 0,1 1 0,0-1 0,-1 0 0,1 0 0,0 1 0,0-1 0,0 0 0,0 1 0,1-1 0,-1 0 0,1 1 0,0 1 0,0-2 16,0 0 0,0 0-1,1-1 1,-1 1-1,0 0 1,1-1 0,0 0-1,-1 1 1,1-1-1,0 0 1,-1 1 0,1-1-1,0 0 1,0 0-1,0-1 1,0 1 0,0 0-1,0-1 1,4 1-1,11 2 38,1-2-1,-1 0 1,1-1-1,0-1 0,-1 0 1,1-1-1,-1-1 1,26-8-1,-29 6-51,0 0 0,0 0 0,0-1 0,-1-1 0,19-13 0,-24 15-17,0-1 1,-1 0-1,1-1 1,-1 0-1,0 0 1,-1 0-1,0-1 1,0 0-1,5-11 1,-10 19-1,-1 0-1,0 0 1,0 0 0,0 0 0,0 0 0,0 0 0,0 0 0,0 0 0,0 0 0,0 0-1,0 0 1,0-1 0,0 1 0,0 0 0,1 0 0,-1 0 0,0 0 0,0 0 0,0 0-1,0 0 1,0 0 0,0-1 0,0 1 0,0 0 0,0 0 0,0 0 0,0 0 0,0 0-1,0 0 1,0 0 0,0-1 0,-1 1 0,1 0 0,0 0 0,0 0 0,0 0 0,0 0-1,0 0 1,0 0 0,0 0 0,0 0 0,0 0 0,0-1 0,0 1 0,0 0 0,-1 0-1,1 0 1,0 0 0,0 0 0,-7 2-178,-9 8 67,-3 5 14,5-5 42,1 1 0,-14 14 0,25-23 74,-1 1 0,1 0 0,-1 0 1,1 0-1,0 0 0,0 1 1,1-1-1,-1 0 0,1 1 1,-1 0-1,1-1 0,0 1 1,0 0-1,1-1 0,-1 5 1,1-7 0,0 0 1,0 1-1,0-1 0,0 0 1,0 0-1,0 0 1,0 0-1,0 0 0,1 0 1,-1 0-1,1 0 1,-1 0-1,1 0 1,-1 0-1,1 0 0,-1 0 1,1 0-1,0 0 1,-1 0-1,1 0 0,0-1 1,0 1-1,0 0 1,0-1-1,1 2 1,-1-2 6,1 1 0,0-1 0,0 1 0,0-1 0,0 0 0,0 1 0,0-1 0,0 0 0,0 0 0,0-1 0,0 1 0,0 0 0,2-1 0,1-1 23,1 1-1,-1-1 0,0 0 0,0 0 1,-1-1-1,1 0 0,0 0 0,-1 0 0,9-7 1,-10 6-46,0 0 1,0 0-1,0 0 0,0-1 1,-1 1-1,0-1 1,3-6-1,-5 9-17,1 0 0,-1 1 0,1-1 0,-1 0-1,0 0 1,0 0 0,0 0 0,0 0 0,0 0 0,0 0-1,0 1 1,-1-1 0,1 0 0,-1 0 0,1 0 0,-1 0-1,0 1 1,0-1 0,0 0 0,1 1 0,-2-1 0,1 0-1,0 1 1,-2-2 0,2 2 28,-1-1 0,1 1 1,-1-1-1,1 1 0,0-1 0,0 1 1,0-1-1,-1 1 0,2-1 0,-1 0 0,0 0 1,-1-3-1,2 4-8,1 0-1,-1 0 1,0 0 0,1 0 0,-1 0-1,1 0 1,-1 0 0,1 0-1,-1 0 1,1 0 0,0 0 0,-1 0-1,1 1 1,0-1 0,0 0-1,0 0 1,-1 1 0,1-1 0,0 0-1,0 1 1,0-1 0,0 1 0,0-1-1,2 1 1,8-5 0,-1 1 0,1 0 0,0 1 0,-1 0 1,22-2-1,59-2-158,-77 7 182,20-2-59,64 6 1,-88-3-14,1 1 1,0 0-1,-1 1 1,0 0-1,0 1 1,0 0-1,0 0 1,0 1-1,-1 0 1,10 7-1,-16-10 36,-1 0-1,0 0 1,0 0 0,0 1-1,0-1 1,0 0-1,0 1 1,2 4-1,-4-6 15,1 1-1,0-1 1,-1 1-1,0-1 0,1 0 1,-1 1-1,0-1 0,0 1 1,1-1-1,-1 1 0,0 0 1,-1-1-1,1 1 1,0-1-1,0 1 0,-1-1 1,1 0-1,0 1 0,-2 1 1,0 1 14,0-1 1,0 0-1,-1 1 0,1-1 1,-1 0-1,0 0 1,0 0-1,0-1 1,0 1-1,-4 2 0,-5 2 8,-21 9-1,21-11 262,-19 12-1,48-21 360,166-75-657,-179 78-5,-1 0 1,1-1-1,-1 1 0,1 0 0,-1 1 1,1-1-1,0 0 0,0 1 0,-1 0 1,1 0-1,0 0 0,-1 1 1,1-1-1,0 1 0,3 1 0,-2 0 2,-1 0-1,0 0 1,0 0-1,0 1 0,0-1 1,0 1-1,-1 0 1,1 0-1,-1 1 0,0-1 1,5 7-1,6 8 164,15 30 0,-25-42-343,-1 0-1,0 0 1,0 1 0,-1 0 0,0-1-1,0 1 1,0 0 0,0 12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23 5408,'-27'-23'2432,"32"23"-1344,0 0-992,3 8-32,1 1 64,1 2-64,-5 1-4032,-2 0 2144</inkml:trace>
  <inkml:trace contextRef="#ctx0" brushRef="#br0" timeOffset="1">15 103 5824,'-15'-15'2624,"39"18"-2272,-1-6 1280,3 3-960,46-5 640,-1 10-768,29-5-288,-5 3-160,-6 2 320,-7-1-224,-11-4-1504,-8 3 736,-14 2-3968,-13 3 2528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5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6656,'0'-35'3008,"27"38"-2624,-6-3 768,3 3-704,34-3 1248,10 0-960,30 0 64,-4 9-480,9-4-128,-11-2-128,6 2-960,-13 2 480,1 6-6720,-10-2 3904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5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6 879 2496,'-6'1'1014,"13"3"110,-3-3-585,-2 0-236,1-1 1,-1 0-1,1 1 0,0-1 0,-1 0 0,1 0 1,-1-1-1,1 1 0,-1 0 0,1-1 0,-1 0 1,6-1-1,0-1 304,33-10 436,52-23 0,-58 21-771,-3 1-179,-1-1 0,0-2 1,-1-1-1,-1-1 0,0-2 1,-2 0-1,-1-2 0,0-1 1,27-34-1,79-123 221,-61 79-148,-46 69-107,-15 21-66,0 0 0,-1-1 0,-1 0 0,0-1 0,0 0 0,5-16 1,-12 30-8,-1-1 0,0 1 1,0 0-1,0 0 1,0 0-1,0 0 1,0-1-1,0 1 0,0 0 1,1 0-1,-1 0 1,0 0-1,0-1 0,0 1 1,0 0-1,0 0 1,0 0-1,0 0 1,0-1-1,0 1 0,0 0 1,0 0-1,0 0 1,0-1-1,0 1 1,0 0-1,-1 0 0,1 0 1,0 0-1,0-1 1,0 1-1,0 0 1,0 0-1,0 0 0,0 0 1,0 0-1,-1-1 1,1 1-1,0 0 0,0 0 1,0 0-1,0 0 1,0 0-1,-1 0 1,1 0-1,0 0 0,0 0 1,0-1-1,-1 1 1,-10 6-211,-14 16 145,10-4 61,1 1-1,1 1 1,1 0-1,0 1 1,-13 35-1,-31 116 88,48-145-75,-4 13 156,1 0-1,-7 63 0,18-98-28,0-1 0,0 1 0,0-1 0,0 0 0,1 1 0,0-1 0,0 1 0,2 6 0,-2-10-70,-1 0 0,0 0 0,1-1 0,0 1 0,-1 0 0,1 0 0,-1 0 0,1-1 0,0 1 0,-1 0 0,1-1 0,0 1 0,0 0 0,0-1 0,0 1 1,-1-1-1,1 1 0,1-1 0,0 1-10,-1-1 1,0 0-1,1 0 1,-1 0-1,0 0 1,1-1-1,-1 1 1,0 0-1,1 0 1,-1-1-1,0 1 1,1-1-1,-1 1 1,0-1-1,0 0 1,0 1-1,2-2 1,6-4 47,-1-1 1,0 1-1,0-2 1,10-10 0,63-88 15,-34 43-13,0 4-20,93-88 0,-86 96-67,86-103 0,-130 140 3,66-94 166,-62 86-311,-11 20 43,-6 14-16,-4 8 91,-1-1 1,-2 0 0,0 0 0,-20 28 0,-140 239 238,47-71-88,77-149 678,42-63-334,4-9-114,2 0-268,-1 1 0,1-1 0,0 1 0,0-1 0,0 1 0,6-8-1,23-34-102,-23 37 27,6-11-15,-8 11-31,2-1 0,-1 1 1,1 0-1,0 1 0,1 0 0,14-12 0,-22 20 4,0 1 0,0-1 0,0 0 0,0 1 0,0-1 0,0 1 0,0-1 0,0 1-1,1 0 1,-1-1 0,0 1 0,0 0 0,0 0 0,1 0 0,-1 0 0,0 0 0,0 0-1,0 0 1,0 0 0,1 0 0,-1 1 0,1-1 0,0 1-1,-1 0 1,1 0-1,-1 0 0,0 1 0,1-1 1,-1 0-1,0 0 0,0 1 1,0-1-1,0 1 0,0-1 1,0 1-1,1 1 0,2 7-40,0 0-1,-1 1 1,-1-1-1,2 11 1,-2-11 18,2 12 7,-1-6 45,1 1-1,0-2 1,10 28-1,-12-39 36,0 0 0,0 0 1,1 0-1,-1 0 0,1-1 0,0 1 0,0-1 0,0 1 1,0-1-1,0 0 0,1-1 0,0 1 0,-1 0 0,1-1 0,0 0 1,0 0-1,0 0 0,7 2 0,-6-3 7,1 0 0,-1 0 1,0 0-1,0-1 0,1 0 0,-1 0 0,0 0 0,1-1 1,-1 1-1,0-1 0,0-1 0,0 1 0,0-1 0,0 0 0,0 0 1,0 0-1,0 0 0,-1-1 0,6-4 0,-1 0-27,0-1 0,0 0 1,-1-1-1,0 0 0,0 0 0,-1-1 0,8-15 0,-9 16-10,0 0 37,-1 0-1,8-19 0,-12 24-54,0 1 1,0-1 0,0 1-1,-1-1 1,0 1 0,1-1-1,-1 1 1,0-1 0,-1 1-1,1-1 1,-1 1 0,-1-7-1,2 10 0,0-1 0,-1 1 0,1-1 0,0 1 0,-1-1-1,1 1 1,0-1 0,-1 1 0,1 0 0,-1-1 0,1 1-1,-1 0 1,1-1 0,-1 1 0,1 0 0,-1-1-1,1 1 1,-1 0 0,1 0 0,-1 0 0,1 0 0,-1-1-1,0 1 1,1 0 0,-1 0 0,1 0 0,-1 0 0,1 0-1,-1 0 1,0 0 0,1 1 0,-1-1 0,1 0 0,-1 0-1,1 0 1,-1 1 0,0-1 0,-19 10-130,13-4 114,1-1-1,-1 1 0,1 0 0,1 1 0,-1-1 0,1 1 0,-5 9 0,-25 53-4,30-59 1,2-5 22,1 0-1,0 0 0,1 0 1,-1 0-1,1 0 0,0 0 1,0 0-1,0 1 0,1-1 1,0 0-1,1 8 0,0 11 186,-1-21-163,0-1-1,0 1 1,0-1 0,0 1-1,1 0 1,-1-1 0,1 3-1,0-4-57,4 7-81,18 8 608,-16-13-458,1 0-1,0 0 0,-1 0 1,1-1-1,0-1 0,0 1 1,0-1-1,1-1 0,-1 1 1,0-1-1,0-1 0,0 1 0,0-2 1,16-3-1,124-54 415,-96 36-370,35-21-12,-34 16-17,-52 28-47,-1-1-1,1 1 0,0 0 0,0-1 0,0 1 0,-1-1 1,1 0-1,0 1 0,-1-1 0,1 0 0,0 1 0,-1-1 1,1 0-1,-1 1 0,1-1 0,0-2 0,-4 3-87,-7 7 13,-30 24-158,29-23 199,1 0 0,0 0 1,0 1-1,-9 12 0,18-20 47,0 0 1,0 0-1,0 0 0,1 0 0,-1 0 0,0 0 0,1 0 0,-1 1 0,1-1 0,-1 0 0,1 1 0,0-1 0,-1 0 0,1 1 0,0-1 0,0 0 0,0 1 0,0-1 0,0 0 0,0 1 0,1-1 1,-1 0-1,0 0 0,1 1 0,-1-1 0,1 0 0,-1 0 0,1 1 0,-1-1 0,1 0 0,0 0 0,0 0 0,0 0 0,0 0 0,-1 0 0,1 0 0,0 0 0,1 0 0,-1-1 0,0 1 0,0 0 1,0-1-1,0 1 0,1 0 0,-1-1 0,0 0 0,0 1 0,1-1 0,-1 0 0,0 0 0,1 1 0,1-1 0,17 1 155,-1 0 1,27-2-1,-38 0-133,0 0 1,0-1-1,0 1 0,0-1 0,-1-1 1,1 1-1,-1-2 0,11-4 1,-16 7-27,0-1 1,1 1-1,-1-1 0,0 1 1,0-1-1,0 0 1,0 0-1,0 0 1,-1 0-1,1 0 1,-1-1-1,1 1 0,-1 0 1,0-1-1,1 1 1,-1-1-1,-1 1 1,1-1-1,0 1 1,-1-1-1,1 0 0,-1 1 1,0-4-1,0 5-7,0 0 0,-1-1 0,1 1 0,-1 0 0,1 0 0,-1-1 0,0 1 0,1 0 0,-1 0 0,0 0-1,0 0 1,0 0 0,0 0 0,0 0 0,0 0 0,0 0 0,0 1 0,0-1 0,0 0 0,0 1 0,-1-1 0,1 1-1,0-1 1,0 1 0,-1-1 0,1 1 0,-3 0 0,-3-2 5,-1 1-1,1 0 1,-12 0-1,-23 4-219,6 4 159,113-19 331,-68 10-271,0 0 0,0 0 0,0 0 1,12-6-1,22-6-2,-28 11-3,0 0-1,0-1 1,0-1-1,-1 0 1,0-1-1,23-13 0,-29 15 37,0-1 0,13-5 0,-3 2-240,-18 8 212,1 0-1,0-1 1,-1 1-1,1 0 1,-1 0-1,1 0 1,0-1-1,-1 1 0,1 0 1,0 0-1,-1 0 1,1 0-1,0 0 1,-1 0-1,1 0 1,0 1-1,-1-1 1,1 0-1,0 0 1,-1 0-1,1 1 0,0-1 1,-1 0-1,1 1 1,1 0 0,-1 0 0,0 0 0,0 1 0,1-1 0,-1 0 0,0 1 1,0-1-1,-1 1 0,2 1 0,1 4 15,0 0-1,-1 1 1,2 8 0,12 76-78,-15-91 63,-1 1 0,1-1 0,-1 1 0,1-1 0,-1 0 0,1 1 0,0-1 0,-1 0 0,1 1-1,0-1 1,0 0 0,0 0 0,0 0 0,0 0 0,0 0 0,1 0 0,-1 0 0,0 0 0,0 0-1,3 1 1,-1-2 31,0 1 0,-1 0 0,1-1 0,0 0 0,0 1 0,0-1 0,-1 0 0,1-1 0,0 1 0,4-1 0,4-2 80,-1 0 0,1-1-1,-1 0 1,15-8-1,13-10-105,0-1 0,48-40 0,-84 61-40,0 1 0,1-1 0,-1 0 0,0 1 0,1-1 0,-1 1 0,1 0 0,0 0 0,-1 0 0,5-1 0,-7 2 25,0 0 1,0 0 0,1 0 0,-1 0-1,0 0 1,0 0 0,0 0 0,0 0-1,1 0 1,-1 0 0,0 0 0,0 0-1,0 0 1,0 0 0,1 0 0,-1 0-1,0 0 1,0 0 0,0 1 0,0-1-1,0 0 1,0 0 0,1 0 0,-1 0-1,0 0 1,0 0 0,0 0 0,0 1-1,0-1 1,0 0 0,0 0 0,0 0-1,0 0 1,1 1 0,-1-1 0,0 0-1,0 0 1,0 0 0,0 1 0,-2 9-94,-7 17 71,6-21 23,-14 36-103,10-27 96,1 1 1,0-1-1,-7 34 1,13-48 25,-1 0 1,1 0-1,0 0 1,0 0 0,0 0-1,0 0 1,0 0-1,0 1 1,0-1-1,0 0 1,1 0-1,-1 0 1,0 0 0,1 0-1,-1 0 1,1 0-1,-1 0 1,1 0-1,-1 0 1,1 0-1,0 0 1,-1 0 0,3 1-1,-2-1 16,1 0-1,0 0 1,-1 0-1,1-1 1,0 1-1,0-1 1,0 1-1,-1-1 0,1 0 1,0 1-1,0-1 1,0 0-1,2 0 1,6-1 107,0-1 1,0 0-1,19-6 0,-29 8-136,16-6 30,1-1 0,-2-1 0,1 0 0,-1-2 0,21-15 0,-7 5-100,-22 15 42,-2 1 7,0 0-1,1 1 0,-1-1 1,1 1-1,0 1 1,12-5-1,-18 7 13,1 0 0,0 0 0,-1-1-1,1 1 1,0 0 0,-1 0 0,1 0-1,0 0 1,-1 1 0,1-1 0,0 0 0,-1 0-1,1 0 1,0 0 0,-1 1 0,1-1-1,0 0 1,-1 1 0,1-1 0,-1 0-1,1 1 1,-1-1 0,1 1 0,-1-1 0,1 1-1,-1-1 1,1 1 0,-1-1 0,0 1-1,1-1 1,-1 1 0,0 0 0,1-1-1,-1 1 1,0 0 0,0-1 0,0 1 0,0 0-1,0-1 1,1 1 0,-1 0 0,0-1-1,0 1 1,-1 0 0,1-1 0,0 2 0,-1 4 16,1 0 0,-2 0 0,1 0 1,-3 5-1,3-6-25,-8 21-18,-2 0 0,-26 47 0,14-29 38,-4 8 21,-3-1 1,-56 74-1,67-101 89,-2 0 0,-1-2 0,0 0 0,-2-2 0,0 0 0,-42 26 0,60-43-47,0 0 0,0 0 1,0-1-1,0 1 0,0-1 0,-11 2 0,15-4-58,0 0 1,0 0-1,0 0 1,0 1-1,0-2 0,0 1 1,0 0-1,1 0 1,-1-1-1,0 1 1,0-1-1,0 1 0,0-1 1,0 0-1,1 0 1,-1 0-1,0 0 1,1 0-1,-1 0 0,1 0 1,-1-1-1,1 1 1,-1 0-1,1-1 1,0 1-1,0-1 1,-2-1-1,2-1-1,-1 1 0,0 0 0,1-1 0,-1 1 0,1-1 0,0 1 0,0-1 0,1 0 0,-1 1 0,1-1 1,0 0-1,0 0 0,0 1 0,0-1 0,1 0 0,-1 1 0,1-1 0,2-5 0,-1 2-13,1 1 0,1 0 0,-1 0 0,1 0 0,0 1 0,0-1 0,1 1 0,-1 0 1,10-8-1,14-10-22,1 2-1,0 0 1,61-30 0,110-36 34,105-22-1138,-96 51-6424,-202 57 7020,2-1-878,-1 0 0,0-1 0,9-3 0,-11 4-1012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5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56 183 2496,'-12'-24'1315,"11"21"-969,0-1 1,0 1-1,-1 0 0,1 0 0,-1 0 0,0 0 0,0 0 0,0 0 0,-1 0 0,1 1 0,-1-1 0,1 1 0,-1 0 0,-4-3 0,-3-3 1557,23 11-1076,7 3-213,-5-4-67,0 1-1,0-2 1,1 0-1,25-2 1,71-13 794,-99 12-1239,204-34 750,142-20-691,-259 44-161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2720,'0'-1'46,"0"1"0,-1-1 0,1 1 0,0-1 1,0 1-1,0-1 0,0 1 0,-1-1 0,1 1 0,0-1 0,0 1 1,0-1-1,0 1 0,0-1 0,0 1 0,0-1 0,0 1 0,1-1 1,-1 1-1,0-1 0,0 1 0,0-1 0,1 0 0,10-5 1854,0 1 1103,-10 4-2863,0 0 410,1 0 0,0 0 1,0 0-1,-1 0 0,1 0 1,-1 0-1,1-1 0,-1 1 1,2-3-1,-3 6 82,0-6 240,-3 5-657,-3 8-225,-6 10 29,8-13 187,2-3 879,11-4-275,-7 0-753,0 0 0,0 0 0,-1 0-1,1 0 1,0 0 0,-1 0 0,1 0 0,-1 0 0,1 0 0,-1-1-1,1 1 1,-1-1 0,0 1 0,0-1 0,0 0 0,2-2-1,2-3 2,-5 7-63,0-1 1,0 1-1,1-1 1,-1 0-1,0 1 0,0-1 1,0 1-1,0-1 0,1 1 1,-1-1-1,0 0 1,0 1-1,0-1 0,0 1 1,-1-1-1,1 1 0,0-2 1,0 2-2,0 0 1,0 0-1,0 0 1,0-1-1,0 1 1,0 0-1,0 0 1,0 0-1,0 0 1,0-1 0,-1 1-1,1 0 1,0 0-1,0 0 1,0 0-1,0 0 1,0 0-1,0-1 1,0 1-1,-1 0 1,1 0-1,0 0 1,0 0-1,0 0 1,0 0-1,0 0 1,-1 0 0,1 0-1,0 0 1,0 0-1,0 0 1,0 0-1,-1 0 1,1 0-1,0 0 1,0 0-1,0 0 1,0 0-1,-1 0 1,1 0-1,0 0 1,0 0-1,0 0 1,0 0 0,0 0-1,-1 0 1,1 0-1,0 0 1,0 0-1,0 0 1,0 0-1,-1 1 1,-1 1 15,-1 0-1,1 0 1,-1 0 0,1 1 0,0-1 0,0 1 0,0 0 0,0 0-1,0-1 1,0 1 0,1 0 0,-2 6 0,5-16 1067,-2 3-1424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1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86 286 1408,'-12'3'448,"11"-3"-374,1 0 0,0 0 0,0 0 0,0 0 0,0 1 0,0-1 0,0 0 0,0 0 0,0 0 0,0 0 0,0 0 0,0 1 0,0-1 0,0 0 0,0 0 0,0 0 0,0 0 0,0 0 0,0 0 0,0 1 0,0-1 0,0 0 0,0 0 0,0 0 0,0 0 0,0 0 0,0 0 0,1 1 0,-1-1 0,0 0 0,0 0 0,0 0 0,0 0 0,0 0 0,0 0 0,0 0 0,0 0 0,1 0 0,-1 0 0,0 0 0,0 1 0,0-1 0,0 0 0,0 0 0,0 0 0,1 0 0,-1 0 0,0 0 0,0 0 0,0 0 0,0 0 0,11 4 1310,-5-4-1153,-1-1 0,0 1 0,0-1 0,0 0 1,0-1-1,0 1 0,0-1 0,0 0 0,-1 0 0,1 0 0,-1-1 1,1 0-1,6-5 0,2-3 148,-1-1 0,20-24-1,-22 24-196,51-69 371,-50 66-492,-9 9-543,-6 8-76,-9 14 24,2 5 393,2 0 0,0 0-1,-6 29 1,5-18 88,-59 166 147,50-151 13,-2-1 0,-33 52 1,33-64 1260,-27 60 0,84-121 808,-20 12-2110,-1-2 0,-1 0 0,-1-1 0,19-31 0,-5 0 84,39-98 0,2-5-108,-40 97-340,21-40-67,-38 76 200,1 1 0,24-29 0,-23 30-91,9-10-231,-21 26 487,0 1 0,-1-1-1,1 0 1,0 1 0,0-1 0,0 0 0,0 1 0,0-1 0,0 1 0,0 0-1,0-1 1,0 1 0,0 0 0,0-1 0,0 1 0,0 0 0,0 0-1,1 0 1,-1 0 0,0 0 0,0 0 0,0 0 0,0 1 0,1-1 0,16 3-105,-17-3 99,0 0 0,0 0 0,0 0-1,1 0 1,-1 0 0,0 0 0,0 0 0,0 1 0,0-1-1,0 0 1,0 1 0,1-1 0,-1 1 0,0-1-1,0 1 1,0 0 0,0-1 0,-1 1 0,1 0 0,0 0-1,0-1 1,0 1 0,0 0 0,-1 0 0,1 0 0,-1 0-1,2 2 1,-1 0-6,1 1 1,-1 0-1,0 0 0,0 0 0,0 0 0,-1 0 1,0-1-1,1 1 0,-2 6 0,-5 36-1,5-38-5,-4 11 61,0 0 0,-1 0 0,-14 27 0,8-18-28,-3 7 177,-2-1 0,-23 36 0,37-65-133,-1 0 0,0 0 1,0-1-1,0 1 1,0-1-1,-1 0 0,1 0 1,-11 6-1,13-9-18,0 0 1,-1 0-1,1 0 0,-1 0 1,1 0-1,0 0 0,-1-1 0,1 1 1,-1-1-1,0 0 0,1 0 0,-1 0 1,1 0-1,-1 0 0,1 0 1,-1-1-1,1 1 0,-1-1 0,1 0 1,-1 1-1,1-1 0,0 0 1,-4-3-1,-8-3-249,14 7 202,0 0 1,0 0 0,-1 0-1,1 0 1,0 0 0,0 0-1,0 0 1,0 0-1,0 0 1,-1 0 0,1 0-1,0 0 1,0 0 0,0 0-1,0 0 1,-1 0 0,1 0-1,0 0 1,0 0 0,0 0-1,0 0 1,0 0 0,-1 0-1,1 0 1,0 0-1,0 1 1,0-1 0,0 0-1,0 0 1,0 0 0,-1 0-1,1 0 1,0 0 0,0 1-1,0-1 1,0 0 0,0 0-1,0 0 1,0 0 0,0 3-32,0 1 1,1-1-1,-1 0 1,1 0-1,0 0 1,2 5 0,51 150 233,-47-138-90,1 0-1,20 36 1,-17-36 74,-11-19-155,1 1 0,0 0 1,-1-1-1,1 1 0,0-1 0,0 1 0,0-1 1,0 1-1,0-1 0,1 0 0,-1 1 0,0-1 1,1 0-1,-1 0 0,0 0 0,1 0 1,-1 0-1,1 0 0,0 0 0,-1-1 0,1 1 1,3 0-1,9 1 37,0 0 0,0-1 0,0-1 0,0 0 0,0-1-1,18-3 1,-25 4-39,34-6 109,0-2 0,0-2 1,49-17-1,-79 23-78,0-1-1,-1 0 1,0 0-1,0-1 1,10-9-1,-15 12-25,0-1 1,-1-1-1,1 1 0,-1-1 0,0 1 0,-1-1 0,1 0 1,-1-1-1,0 1 0,0 0 0,3-10 0,-3 6-42,-1 0-1,0-1 0,0 1 0,-1-1 0,1-11 0,-2 18-5,0 1 0,0-1 0,-1 0 0,1 1 0,-1-1 0,0 1 0,1-1-1,-1 1 1,0-1 0,0 1 0,-2-3 0,2 3-2,0 1 1,-1 0-1,1 0 0,0 0 1,0-1-1,-1 1 1,1 0-1,-1 0 0,1 1 1,-1-1-1,1 0 0,-1 0 1,1 1-1,-1-1 0,0 1 1,1-1-1,-1 1 0,0 0 1,-2 0-1,-3 0-31,-1 0 0,1 1-1,0-1 1,-1 2 0,1-1 0,-1 1-1,1 0 1,0 1 0,0 0 0,-11 6-1,-2 2 5,1 2 0,-24 19-1,35-26 26,1 0 1,0 1-1,0 0 0,-8 10 1,13-13 28,0-1 1,0 0 0,0 0 0,1 1 0,-1-1 0,1 1 0,0-1-1,0 1 1,0-1 0,0 1 0,1 0 0,-1-1 0,1 1 0,1 7-1,-1-8 11,1-1 0,0 0 0,0 1-1,0-1 1,0 0 0,0 0-1,0 0 1,1 0 0,-1 0 0,1 0-1,-1 0 1,1 0 0,0-1-1,0 1 1,0-1 0,0 1 0,0-1-1,0 1 1,0-1 0,0 0-1,3 1 1,4 2 75,0-1 0,1 0 0,-1 0-1,11 1 1,5-1-14,0-1-1,0-1 1,0-2 0,0 0-1,-1-2 1,1 0-1,0-2 1,26-8 0,11-7-1,111-53 0,-138 57 2,0-3-1,55-39 0,-89 57-76,1 0-1,-1 0 1,1-1 0,-1 1-1,1 0 1,-1-1-1,0 1 1,0-1 0,1-1-1,-2 2-4,1 1-1,-1 0 0,0 0 1,0 0-1,0 0 0,0-1 0,0 1 1,0 0-1,0 0 0,0 0 1,0-1-1,0 1 0,-1 0 1,1 0-1,0 0 0,0-1 1,0 1-1,0 0 0,0 0 1,0 0-1,0 0 0,0 0 1,0-1-1,-1 1 0,1 0 0,0 0 1,0 0-1,0 0 0,0 0 1,0 0-1,-1-1 0,1 1 1,0 0-1,0 0 0,0 0 1,0 0-1,-1 0 0,1 0 1,0 0-1,0 0 0,0 0 1,-1 0-1,1 0 0,0 0 1,0 0-1,-4 0-42,0 0 1,1 1-1,-1-1 1,0 1-1,1 0 1,-1 0-1,-4 2 1,-15 6-74,1 2 0,0 1 0,-36 25 0,44-26 78,0 1 1,0 0-1,1 1 0,1 0 0,-20 27 1,15-11 20,16-27 34,0 0-1,0 0 1,0 0-1,1-1 1,-1 1 0,1 1-1,-1-1 1,1 0-1,-1 0 1,1 0 0,0 0-1,0 0 1,1 3-1,-1-4 6,0-1 0,1 1-1,-1 0 1,1-1 0,-1 1-1,1-1 1,-1 1 0,1-1-1,-1 1 1,1-1 0,-1 1-1,1-1 1,0 1-1,-1-1 1,1 0 0,0 1-1,-1-1 1,1 0 0,0 0-1,0 1 1,-1-1 0,1 0-1,0 0 1,-1 0 0,1 0-1,0 0 1,0 0-1,-1 0 1,1 0 0,0-1-1,0 1 1,1 0 0,25-9 347,-9 1-282,0-1 1,-1-1-1,0 0 0,-1-2 1,18-14-1,-7 1-92,44-51 0,-64 68-43,4-3 15,-11 10 24,0 1 0,0 0-1,1 0 1,-1 0 0,0-1-1,0 1 1,0 0 0,0 0-1,1-1 1,-1 1 0,0 0-1,0-1 1,0 1 0,0 0-1,0 0 1,0-1 0,0 1 0,0 0-1,0-1 1,0 1 0,0 0-1,0-1 1,0 1 0,0 0-1,0-1 1,0 1 0,0 0-1,-3 1-243,-63 62-464,-37 39 592,82-79 132,1 1 0,-27 42-1,17-15-40,-27 61-1,40-76 277,-2 0 0,-1-1 0,-2-1 0,-38 46 0,47-67 97,13-14-242,4-2 9,3-4-97,-1 0 0,-1 0 0,1 0 0,-1-1-1,4-7 1,7-10 34,98-129 122,-95 133-129,0 0 1,2 1 0,1 0 0,39-26 0,106-51-81,-101 60 24,-40 22-2,-1-2-1,0 0 0,-1-2 0,-1-1 1,39-44-1,-59 62-43,-1-1 0,1 1 1,0-1-1,0 1 0,0 0 1,0 0-1,3-2 0,-6 13 16,-1 0-1,0-1 0,0 1 0,-1-1 0,0 0 1,-1 0-1,1 1 0,-2-1 0,1-1 0,-5 9 0,1-3 90,2 0 0,0 1 0,0-1 0,-2 17 0,4-18 88,3-10-102,-1-1 0,1 0 0,0 0 0,0 0 0,-1 0 0,1 0 0,0 0 0,0 0 0,0 0 0,0 0 0,1 1 0,-1-1 0,0 0 0,0 0 0,1 1 0,0-2 2,-1 1-1,1-1 0,0 0 1,0 1-1,-1-1 0,1 0 0,0 0 1,0 0-1,-1 0 0,1 0 1,0 0-1,0 0 0,-1 0 0,1 0 1,0 0-1,0 0 0,-1 0 0,1-1 1,0 1-1,0 0 0,0-1 1,2 0 71,2 1-54,1-1 0,-1 0 0,1 0 0,-1-1 0,1 1 0,-1-1 0,0 0-1,0-1 1,0 1 0,0-1 0,0 0 0,-1-1 0,1 1 0,6-7 0,17-18-69,0 1-23,-1-1-1,39-53 1,-52 63-247,-15 19 258,0 1 0,0-1-1,0 1 1,0 0 0,0-1 0,1 1 0,-1 0 0,1 0 0,-1 2 0,-6 16 19,-3 1-50,-11 30 0,17-40 105,1-1-1,1 1 1,-1 0-1,2 0 1,-1 15-1,2-25-18,-1 0 0,1 0-1,0-1 1,0 1 0,0 0 0,0 0-1,1-1 1,-1 1 0,0 0 0,0 0-1,0-1 1,1 1 0,-1 0 0,0-1-1,0 1 1,1 0 0,-1-1 0,1 1-1,-1 0 1,1-1 0,-1 1 0,1-1-1,-1 1 1,1-1 0,-1 1 0,1-1 0,0 1-1,-1-1 1,1 0 0,1 1 0,1-1 59,0 1 0,0-1 1,0 0-1,0 0 1,0 0-1,6-1 1,-8 1-83,30-7 86,-1 0 1,-1-2 0,0-1-1,32-15 1,-40 16 18,-1 1-102,0 0 0,-1-2-1,0 0 1,-1-1 0,0-1-1,-1-1 1,26-25 0,3-9-17,-50 52-426,-1 7 356,0-1 0,-1 0 0,-1 0-1,-10 14 1,7-9 104,-11 18 0,18-27 4,0 0 0,0-1-1,0 1 1,1 1 0,-2 10 0,4-17-3,0 1 1,-1-1-1,1 0 0,0 1 1,0-1-1,0 0 1,0 1-1,0-1 1,1 0-1,-1 0 0,0 1 1,0-1-1,1 0 1,-1 1-1,1-1 1,-1 0-1,1 0 1,0 0-1,-1 0 0,1 1 1,0-1-1,0 0 1,0 0-1,0-1 1,0 1-1,0 0 0,0 0 1,0 0-1,0-1 1,0 1-1,0 0 1,1-1-1,-1 1 1,0-1-1,0 1 0,1-1 1,-1 0-1,3 1 1,6-1 21,0 1 1,0-1 0,0-1 0,0 0-1,0 0 1,0-1 0,-1-1 0,1 1-1,0-1 1,-1-1 0,0 0 0,0 0-1,0-1 1,0 0 0,-1-1-1,1 0 1,-1 0 0,-1 0 0,8-9-1,3-7-47,-1 0-1,25-45 1,-41 65 10,0 0 1,0 0-1,0 1 0,0-1 0,1 0 1,-1 0-1,0 1 0,1-1 0,2-2 1,-3 4-12,0-1 0,-1 1 0,1 0 0,0 0 0,0 0 0,-1-1 0,1 1 0,0 0 0,0 0 0,-1 0 0,1 0 0,0 0 0,0 1 0,-1-1 0,1 0 0,0 0 0,-1 0 0,1 1 1,0-1-1,0 0 0,-1 1 0,1-1 0,-1 0 0,1 1 0,0-1 0,-1 1 0,1-1 0,-1 1 0,1-1 0,-1 1 0,1 0 0,7 7-79,-6-7 85,0 1 0,0 0 0,-1 0 0,1 0-1,0 0 1,-1 0 0,0 0 0,1 0 0,-1 0 0,1 4-1,4 8-20,-1 1 0,-1-1 0,5 31 0,-9-42 35,1 0-1,-1 0 0,1 0 1,0 0-1,0 0 1,0 0-1,0 0 0,0 0 1,1 0-1,-1-1 0,1 1 1,0 0-1,0-1 0,0 0 1,0 1-1,0-1 1,0 0-1,0 0 0,4 3 1,-1-3 12,-1 0-1,1-1 1,-1 1 0,1-1 0,0 1 0,0-2 0,-1 1 0,1 0 0,0-1 0,0 0 0,0 0 0,5-1 0,37-2 109,1-3 0,66-16 0,-105 20-105,-1-1 1,0-1-1,0 1 1,0-1-1,11-7 1,-15 8-22,-1 1 1,1-1 0,-1 0-1,0 0 1,0 0 0,0-1-1,0 1 1,0-1 0,-1 1 0,1-1-1,-1 0 1,2-5 0,-3 8-11,-1 0 1,1 0 0,-1 0 0,0-1 0,1 1-1,-1 0 1,0 0 0,0 0 0,0 0 0,1 0 0,-1 0-1,-1 0 1,1 0 0,0-1 0,0 1 0,0 0-1,0 0 1,-1 0 0,1 0 0,-1 0 0,1 0-1,0 0 1,-1 0 0,-1-1 0,1 1-3,0 0 0,0 0 0,-1 0 0,1 1-1,0-1 1,-1 1 0,1-1 0,0 1 0,-1-1 0,1 1 0,-1 0 0,1 0 0,-1 0 0,1 0 0,0 0 0,-2 0 0,-4 0-44,1 1-1,-1 1 1,1-1 0,-1 1 0,1 0 0,0 0 0,-6 3 0,3 0 34,0 0 1,1 1 0,0 0-1,-10 9 1,16-13 16,0 0 1,0 0-1,1 0 1,-1 0-1,0 0 1,1 0-1,-1 1 1,1-1-1,0 1 1,0-1-1,0 1 1,0 0-1,0-1 1,0 1-1,1 0 1,-1-1-1,1 1 1,0 0-1,0 0 1,0 3-1,1-4 7,0 0 0,0 0-1,-1 0 1,2 0 0,-1 0-1,0 0 1,0 0-1,1 0 1,-1 0 0,1-1-1,-1 1 1,1-1 0,0 1-1,-1-1 1,1 1-1,3 0 1,35 19-7,-34-18-18,4 1 60,-1 0 1,1 0 0,0-1 0,0 0-1,0-1 1,1 0 0,-1 0 0,0-1 0,1-1-1,-1 0 1,1 0 0,-1-1 0,1 0-1,-1-1 1,0 0 0,0-1 0,0 0-1,0 0 1,0-1 0,-1-1 0,16-9-1,-5-1-12,22-21-1,-22 18-57,8-11-460,-44 81-42,-1-9 494,-10 26 40,-15 52 31,39-114 31,0-1-1,0 0 0,-7 9 0,10-14-37,-1 0 0,0 0 0,1 0 0,-1 0 0,0 0-1,1 0 1,-1 0 0,0 0 0,0 0 0,0 0 0,0-1 0,0 1 0,0 0 0,0-1 0,0 1-1,0-1 1,0 1 0,0-1 0,-1 0 0,1 1 0,0-1 0,0 0 0,0 0 0,-1 0-1,0 1 1,1-2-7,0 0 0,0 0 0,1 0 0,-1 0 0,1 0-1,-1 0 1,1 0 0,-1 0 0,1 0 0,0 0 0,-1 0-1,1 0 1,0-1 0,0 1 0,0 0 0,0 0-1,0 0 1,0 0 0,0 0 0,0-2 0,0 1 2,0-1-25,1-1 1,-1 1-1,1-1 0,0 1 1,0-1-1,0 1 0,1-1 1,-1 1-1,1 0 0,-1 0 1,1 0-1,0 0 0,1 0 1,-1 0-1,0 0 0,1 1 0,4-4 1,-2 1-6,1 1 1,0 0-1,-1 0 0,1 1 1,1 0-1,-1 0 1,0 1-1,10-4 0,43-5 189,-1 2 0,69-1 0,-26 3-1505,-1-7-4300,-96 13 4750,5 0 162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1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69 6304,'-37'-28'2848,"32"16"-2464,5 4 0,5 8-288,4-8-384,4 4 160,15-4-2080,4 8 1216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1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2912,'1'1'102,"-1"-1"-67,0 0-1,1 0 1,-1 0-1,0 1 1,0-1-1,0 0 1,1 0 0,-1 0-1,0 1 1,0-1-1,0 0 1,0 1 0,0-1-1,0 0 1,1 0-1,-1 1 1,0-1 0,0 0-1,0 1 1,0-1-1,0 0 1,0 0 0,0 1-1,0-1 1,0 0-1,0 1 1,0-1-1,-1 0 1,1 0 0,0 1-1,0-1 1,0 0-1,0 0 1,0 1 0,0-1-1,-1 0 1,1 0-1,0 1 1,0-1 0,0 0-1,-1 0 1,1 0-1,0 1 1,-1-1 0,-7 1 6805,-1 0-6722,0 0-1,0 1 1,-8 2 0,-61 31 245,76-34-361,-63 27 48,56-23-12,1 0 1,-1 0-1,1 1 1,0 0-1,-7 7 1,14-12-7,0 0 1,0 0 0,-1 0 0,2 0 0,-1 0-1,0 0 1,0 0 0,0 1 0,0-1-1,1 0 1,-1 1 0,1-1 0,-1 0-1,1 1 1,-1-1 0,1 1 0,0-1 0,0 0-1,0 1 1,0-1 0,0 1 0,0-1-1,0 1 1,0-1 0,0 1 0,1-1 0,-1 0-1,1 1 1,-1-1 0,1 0 0,-1 1-1,1-1 1,0 0 0,-1 1 0,1-1 0,0 0-1,0 0 1,0 0 0,0 0 0,0 0-1,0 0 1,1 0 0,-1 0 0,0-1 0,0 1-1,1 0 1,0 0 0,7 2 77,0 0 0,0-1 1,0 1-1,0-2 0,0 1 1,0-1-1,0-1 0,0 0 1,1 0-1,-1-1 0,0 0 0,0 0 1,0-1-1,0-1 0,0 1 1,0-1-1,-1-1 0,0 0 0,1 0 1,-1 0-1,0-1 0,-1 0 1,1-1-1,10-10 0,-12 10-118,-1 1-1,0-1 1,0 0-1,0 0 1,-1-1-1,0 0 1,0 1-1,-1-1 1,1 0-1,-2-1 1,1 1 0,-1 0-1,0-1 1,-1 0-1,1 1 1,-1-13-1,-1 20 3,0 0-1,0 0 1,0 1-1,0-1 1,0 0 0,0 0-1,-1 0 1,1 0-1,0 0 1,0 0-1,0 0 1,0 0 0,0 0-1,0 0 1,0 0-1,0 0 1,0 0-1,-1 0 1,1 0 0,0 0-1,0 0 1,0 0-1,0 0 1,0 0 0,0 0-1,0 0 1,0 0-1,-1 0 1,1 0-1,0-1 1,0 1 0,0 0-1,0 0 1,0 0-1,0 0 1,0 0-1,0 0 1,0 0 0,0 0-1,0 0 1,0 0-1,0 0 1,-1-1-1,1 1 1,0 0 0,0 0-1,0 0 1,0 0-1,0 0 1,0 0-1,0 0 1,0 0 0,0 0-1,0-1 1,0 1-1,0 0 1,0 0-1,0 0 1,0 0 0,0 0-1,0 0 1,1 0-1,-1 0 1,0-1-1,0 1 1,0 0 0,-8 11-33,-6 21 146,13-27-46,0 1 0,0 0 1,0 0-1,0 0 0,1-1 1,0 1-1,1 0 0,-1 0 1,1 0-1,0 0 1,1-1-1,-1 1 0,4 7 1,-4-10-1,0 0 1,1 0 0,-1-1 0,1 1-1,0 0 1,0-1 0,0 1-1,0-1 1,1 0 0,-1 1 0,0-1-1,1 0 1,0 0 0,-1-1 0,1 1-1,0-1 1,0 1 0,0-1-1,0 0 1,0 0 0,0 0 0,0 0-1,0-1 1,1 1 0,5-1-1,26-2-141,39-6 0,-31 2-1045,7 2 202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22 771 2976,'0'0'249,"1"-1"1,-1 1-1,0-1 0,0 1 1,0-1-1,1 1 1,-1-1-1,0 1 0,1-1 1,-1 1-1,0-1 0,1 1 1,-1 0-1,1-1 1,-1 1-1,1 0 0,-1-1 1,0 1-1,1 0 0,0-1 1,15-6 120,-5 2 236,-4 0-395,0 0-1,-1 0 1,0-1 0,0 0-1,0 0 1,6-10 0,1 0 42,4-6 94,20-37 0,-9 15-193,-22 34-116,-5 7-65,0 1 0,0 0 1,0 0-1,0 0 0,1 0 0,-1 0 1,1 0-1,-1 0 0,1 1 1,0-1-1,2-1 0,-4 3-17,0 1 0,1 0 0,-1-1-1,0 1 1,0-1 0,0 1-1,0 0 1,0-1 0,0 1 0,0-1-1,0 1 1,0 0 0,0-1 0,0 1-1,0-1 1,0 1 0,0 0 0,0-1-1,-1 2 1,-13 41-25,-2-1 1,-21 41-1,-11 26 643,19-24 205,2 2-1,-26 166 1,51-241 393,2-10-693,0-3-73,7-22 433,2-4-609,11-30 52,41-85 0,-36 101-243,43-57 0,38-31-180,-31 40 82,-66 78 34,47-56-181,-46 56 89,1 1 0,-1 1 0,23-16 0,-32 24 90,1 0 0,-1 0 0,1 0 0,-1 1 0,1-1 0,-1 0 0,1 1 0,-1-1 0,1 1 0,0 0 0,-1-1 0,1 1 0,0 0 0,-1 0 0,1 0 0,2 1 0,-3-1 12,0 0-1,0 1 1,1-1 0,-1 1-1,0 0 1,0-1-1,0 1 1,0 0 0,0 0-1,0-1 1,0 1 0,0 0-1,0 0 1,-1 0 0,1 0-1,1 2 1,0 2-22,0 0 1,0-1-1,0 2 0,-1-1 1,1 0-1,-1 0 0,0 11 1,1-2 47,-2 0 0,1 1 0,-2-1 0,0 0 0,-1 1 0,0-1 0,-1 0 0,-1 0 1,0 0-1,-1-1 0,0 0 0,-12 21 0,14-29 7,2-3 8,1 0 0,-1-1-1,0 1 1,0 0 0,0 0-1,-1-1 1,1 1 0,0 0-1,-1-1 1,1 1 0,-1-1-1,1 0 1,-1 1 0,1-1-1,-1 0 1,0 0 0,0 0-1,0 0 1,0-1 0,0 1-1,1 0 1,-1-1 0,-3 1 0,1-1 34,1-1 1,-1 0 0,1 1-1,-1-1 1,1-1 0,-1 1 0,1 0-1,0-1 1,0 0 0,0 0 0,0 0-1,0 0 1,0 0 0,0 0 0,0-1-1,-2-3 1,-6-6-65,1-1-1,-10-16 1,16 23-13,0 0-42,3 5-3,0 0-1,0 0 1,0 0 0,0-1-1,0 1 1,0 0 0,0-1-1,1 1 1,-1-1 0,1 1-1,-1-1 1,0-1 0,2 3 43,-1 1 0,1-1 0,-1 1 0,1-1-1,-1 1 1,0-1 0,1 1 0,-1-1 0,0 1 0,1-1 0,-1 1 0,0 0 0,0-1 0,0 1 0,1 0 0,-1-1-1,0 1 1,0-1 0,0 1 0,0 0 0,1 5-23,1-2 35,0 0 1,1 0-1,-1 0 0,1-1 0,-1 1 0,1-1 0,1 1 0,-1-1 1,0 0-1,1 0 0,-1-1 0,1 1 0,6 3 0,6 2 54,1 0-1,17 6 0,-25-11 48,-1-1 0,0 0 1,1-1-1,-1 0 0,1 0 0,0-1 0,-1 0 1,1 0-1,14-3 0,-10 0-38,0 0 1,0-1-1,0 0 0,-1-1 1,18-8-1,-20 6-28,0 1-1,0-2 1,0 1 0,9-12-1,2 0 27,11-10 35,-2-1 0,30-39-1,-57 65-136,0 0 0,0 1 0,0-1 0,1 1 0,0-1 0,-1 1 0,1 1 0,8-5 0,-12 7 43,0 0 0,0 0 0,0 0 0,0 0 0,0 0 0,0 0 0,1 0 0,-1 0 0,0 0 0,0 0 0,0 0 0,0 0 0,0 0 0,0 0 0,0 0 0,0 0 0,0 0 0,0 0 0,0 0 0,1 0 0,-1 0 0,0 0 0,0 0 0,0 0 0,0 0 0,0 0 0,0 1 0,0-1 0,0 0 0,0 0 0,0 0 0,0 0 0,0 0 0,0 0 0,0 0 0,0 0 0,0 0 0,0 0 0,0 1 0,0-1 0,0 0 0,0 0 0,0 0 0,0 0 0,0 0 0,0 0 0,0 0 0,0 0 0,0 0 0,0 1-1,0-1 1,0 0 0,0 0 0,-2 5-38,-42 87-165,36-72 119,2-7 115,1 1 1,0-1-1,1 1 1,0 0-1,1 0 0,-2 26 1,5-39-5,-1 0 0,2 0 0,-1 0 1,0 0-1,0 0 0,0 0 0,0 0 0,1 0 0,-1 0 1,0 0-1,1 0 0,-1 0 0,1 0 0,-1 0 0,1 0 1,-1 0-1,1 0 0,0-1 0,0 1 0,-1 0 1,1 0-1,1 0 0,0 0 20,-1 0-1,1-1 1,-1 1 0,1-1-1,0 1 1,-1-1 0,1 1-1,0-1 1,0 0 0,-1 0-1,1 0 1,2 0 0,4-2 57,-1 1 0,0-1 1,0 0-1,-1 0 0,12-5 1,16-11-55,-1-2 0,-1 0 1,-1-2-1,-1-2 0,-1-1 1,-1-1-1,32-38 0,-50 50-54,2 0-262,-12 14 267,0 0 0,0 0 0,0 0 0,0-1 1,0 1-1,0 0 0,1 0 0,-1 0 0,0 0 1,0 0-1,0 0 0,0 0 0,0 0 0,0 0 1,0 0-1,0 0 0,0 0 0,0 0 0,0 0 1,0 0-1,0 0 0,0 0 0,0 0 0,0 0 1,1 0-1,-1 0 0,0 0 0,0 0 0,0 1 1,0-1-1,0 0 0,0 0 0,0 0 1,0 0-1,0 0 0,0 0 0,0 0 0,0 0 1,0 0-1,0 0 0,0 0 0,0 0 0,0 0 1,0 0-1,0 0 0,0 0 0,0 0 0,0 0 1,0 0-1,0 0 0,0 1 0,0-1 0,0 0 1,0 0-1,0 0 0,0 0 0,0 0 0,0 0 1,0 0-1,0 0 0,0 0 0,0 0 0,0 0 1,0 0-1,0 0 0,0 0 0,0 0 0,-3 12-342,-6 19 129,-20 82 343,28-108-109,0 0-1,1 0 1,0 0-1,0 0 1,0 0-1,1 0 1,0 0-1,0 0 1,0 0-1,0 0 1,1 0-1,0-1 1,2 6-1,-3-7 32,1-1-1,0 1 1,0 0-1,0-1 0,0 1 1,0-1-1,1 1 1,-1-1-1,1 0 0,-1 0 1,1 0-1,0-1 1,0 1-1,0-1 1,0 1-1,0-1 0,0 0 1,0 0-1,0 0 1,6 0-1,-5-1-22,-1 0 1,1 0-1,-1-1 0,1 1 0,-1-1 1,0 0-1,1 0 0,-1 0 0,0 0 1,0-1-1,0 1 0,5-4 0,0 0 44,-1 0 0,-1 0-1,11-11 1,-3 0 2,-1-1 0,21-34 0,-32 47-82,4-8 35,0 0 0,-1 0 0,5-17 0,4-7-269,-14 35 230,1 0 0,-1 1 0,0-1 1,0 0-1,1 1 0,-1-1 0,0 0 0,0 0 0,0 1 0,0-1 0,0 0 1,0 0-1,0 0 0,0 1 0,0-2 0,2 1-12,-2 1 31,1 0 0,0 0 0,0 0 1,0 1-1,-1-1 0,1 0 0,0 1 1,0-1-1,0 0 0,-1 1 0,1-1 1,0 1-1,-1 0 0,2 0 0,11 8-149,34 11 45,-9-4 83,37 20 1,-67-31-28,0 0 0,0 0 0,-1 1 1,9 9-1,-13-12 53,0 0 0,-1 0 0,1 0 0,-1 0 0,1 1 0,-1-1 0,0 1 0,-1 0 0,1-1 1,0 1-1,-1 0 0,1 6 0,4 38 28,-6-48-101,3 6 195,-3-5-135,0-1 1,0 1 0,0 0-1,1-1 1,-1 1-1,0 0 1,0-1 0,1 1-1,-1 0 1,0-1-1,1 1 1,-1-1 0,1 1-1,-1-1 1,1 1-1,-1-1 1,2 1-1,6 1 38,-1 0 0,1 0 0,0-1 0,0-1 0,0 1 0,0-1 0,0-1 0,0 1 0,0-1 0,13-4 0,4-2 28,-1-1 0,24-11 0,-42 16-62,1-1-1,-1 1 1,-1-1 0,1-1-1,-1 1 1,1-1-1,-1 0 1,8-10-1,2-5 74,13-24 0,-26 42-65,18-35 28,29-76 1,-2 3-36,-29 76 5,31-45-1,-34 58-4,-1 0 0,-1-2 0,-1 1 0,14-36 0,-18 39 43,-6 15-92,-1 0 0,1-1 0,-1 1 0,1-1-1,-1 1 1,0-1 0,0-7 0,-1 11 36,0 1 1,0 0-1,0 0 0,0 0 0,0-1 1,0 1-1,0 0 0,0 0 0,0-1 1,0 1-1,0 0 0,0 0 0,-1-1 1,1 1-1,0 0 0,0 0 0,0 0 1,0-1-1,0 1 0,0 0 0,-1 0 1,1 0-1,0-1 0,0 1 0,0 0 1,-1 0-1,1 0 0,0 0 0,0 0 1,-1 0-1,1 0 0,0-1 0,0 1 1,0 0-1,-1 0 0,1 0 0,0 0 1,-1 0-1,-12 4-119,-12 11 64,13-5 48,0 1-1,1 1 1,0-1-1,1 2 1,0-1-1,1 1 1,0 1-1,1 0 1,-9 22-1,6-8 8,2 0 0,1 0 0,1 1-1,-3 35 1,5-27-37,-9 90-23,13-109 114,1 0 1,1 0-1,0-1 1,2 1-1,4 20 0,-5-33 8,-1-1 0,1 1 0,0 0-1,0-1 1,0 0 0,0 1-1,4 3 1,-5-6-16,1 0 1,-1-1 0,1 1-1,-1-1 1,1 0-1,0 1 1,-1-1-1,1 0 1,0 0-1,0 0 1,0 0-1,0-1 1,0 1-1,0 0 1,0-1-1,0 1 1,0-1-1,0 0 1,4 0-1,5 0-23,0-2-1,1 1 0,-1-1 0,0-1 0,-1 0 0,1-1 1,0 0-1,-1 0 0,19-12 0,-2-1 56,-1-2-1,30-26 1,-33 24-96,-1-2 0,29-39-1,-41 45-37,-7 7-200,-6 14 224,0-1 1,0 2-1,0-1 0,1 0 0,-1 1 0,1-1 0,-3 10 0,3-11 11,-3 11-25,-3 3 68,2 0-1,0 0 0,-6 29 0,12-42-2,0 0-1,0 0 0,0 0 1,0 0-1,1-1 1,-1 1-1,1 0 0,0 0 1,0 0-1,2 4 1,-2-7 11,0 1 0,-1 0 0,1-1 1,0 0-1,0 1 0,0-1 0,0 0 0,0 1 1,0-1-1,0 0 0,1 0 0,-1 0 0,0 0 1,1 0-1,-1 0 0,1 0 0,-1-1 0,1 1 1,-1 0-1,1-1 0,-1 1 0,1-1 0,0 0 1,-1 1-1,3-1 0,3 0 15,0-1-1,0 0 1,-1 0-1,1-1 1,0 1-1,0-1 1,-1-1 0,1 0-1,-1 1 1,0-2-1,0 1 1,0-1-1,0 0 1,-1 0-1,0-1 1,1 1 0,-2-1-1,9-10 1,8-17-9,-2 0 1,-1-1 0,-2-1 0,14-39 0,-4 10-352,-26 58 151,-4 11-5,-6 29 79,2 1 1,1 0-1,-3 55 1,4-38 101,6-48 60,-1 1 0,1 0 0,0-1-1,0 1 1,2 10 0,-1-16-45,-1 1 0,0 0 0,0 0 0,0 0 0,1 0-1,-1 0 1,0 0 0,1 0 0,-1 0 0,1 0 0,-1-1 0,1 1 0,-1 0 0,1 0 0,0-1 0,-1 1 0,1 0 0,0-1 0,0 1 0,0-1 0,-1 1 0,1-1 0,0 1 0,0-1 0,0 1 0,0-1 0,0 0 0,0 0 0,0 1 0,0-1-1,0 0 1,-1 0 0,1 0 0,0 0 0,0 0 0,0 0 0,0 0 0,0-1 0,0 1 0,0 0 0,2-1 0,1-1 2,0 0-1,0 0 1,0 0 0,-1-1-1,1 1 1,0-1 0,-1 0-1,0 0 1,0 0 0,4-5-1,26-38 163,-32 45-168,16-26 14,-1 0 0,17-39 0,-27 52-49,-1-1 0,-1 1 0,0-1 0,-1 0 0,-1 0 0,0 0 0,0-16 0,-3 24-40,1 2-3,1 5 97,6 5-32,-1 1 0,1-1 0,14 8 0,-14-9-53,0 0 1,0 0-1,-1 1 0,1 0 0,8 10 1,-7-6 52,-1 1 0,0-1 0,-1 2 0,0-1 1,4 12-1,18 57-134,-1-3 85,-26-73 62,0 0-1,0-1 1,0 1-1,1-1 1,-1 0-1,1 1 0,0-1 1,0 0-1,0 0 1,0 0-1,0 0 0,0 0 1,0 0-1,1-1 1,-1 1-1,1-1 1,2 1-1,-2 0 9,1-2 0,-1 1 0,1 0 0,-1-1 0,1 1 0,-1-1 0,1 0 0,0 0 0,-1-1 0,1 1 0,-1-1 0,4 0 0,1-2 14,0 0 0,0 0-1,0 0 1,-1-1 0,1-1 0,-1 1-1,0-1 1,-1 0 0,1 0-1,9-11 1,-3 0-10,0-1 1,-2 0-1,13-24 0,24-59 53,-8 15-165,45-73 329,-78 145-221,3-4-178,-1 0 0,9-24-1,-16 32 21,-6 9-33,-6 13-34,-9 28 116,2 1 1,2 0-1,1 1 1,-12 77-1,3 37 268,21-125-77,0 1-1,7 63 1,-1-78 48,-4-18-141,0 0 0,0 1 0,0-1 0,0 0 0,1 1 0,-1-1 0,0 0 0,0 1 1,0-1-1,0 0 0,1 1 0,-1-1 0,0 0 0,0 1 0,1-1 0,-1 0 0,0 1 0,0-1 0,1 0 0,-1 0 0,0 0 0,1 1 0,-1-1 0,0 0 0,1 0 0,-1 0 0,0 0 0,1 0 0,-1 1 0,1-1 0,-1 0 0,0 0 0,1 0 0,-1 0 0,0 0 0,1 0 0,-1 0 0,1 0 0,-1-1 0,0 1 0,1 0 0,-1 0 0,1 0 0,12-10 176,-11 8-113,3-4-53,0 0 0,0 0 0,-1-1 0,1 1 0,-1-1 0,-1 0 0,0 0 0,4-10 0,1-8-72,6-28 0,-13 46 90,3-7-42,-2 0 0,2-16 0,-4 25-9,0 0 0,0 0 0,-1 0-1,1 0 1,-1 0 0,0 0 0,-1 1 0,1-1 0,-5-8-1,6 12 16,-1 0 0,1 1 0,-1-1 0,1 0-1,0 1 1,-1-1 0,1 0 0,0 0-1,-1 1 1,1-1 0,0 0 0,0 0 0,0 1-1,0-1 1,0 0 0,0 0 0,0-1 0,1 2 2,0-1-1,0 1 1,0 0 0,0-1 0,0 1 0,0 0 0,0 0 0,0 0 0,1 0 0,-1 0 0,0 0-1,0 0 1,0 0 0,0 1 0,2-1 0,132 12-18,-8-1 77,99 14-229,-222-24 156,14 3-58,-18-4 71,1 0 0,-1 0 0,1 0 0,-1 0 1,1 1-1,-1-1 0,1 0 0,-1 0 0,1 1 0,-1-1 1,1 0-1,-1 0 0,0 1 0,1-1 0,-1 1 1,1-1-1,-1 0 0,0 1 0,1-1 0,-1 1 0,0-1 1,0 1-1,1-1 0,-1 1 0,0 0-4,-1 0 0,1 0 0,0 0 0,-1 0 0,1 0 0,-1 0 0,0-1 0,1 1 0,-1 0 0,1 0 0,-1-1 0,0 1 0,0 0 0,1-1 0,-1 1 0,0-1 0,-1 1 0,-22 12-92,-20 5 74,-52 13 0,-17 8 84,89-30-63,1 1 0,0 2 0,-34 21 0,56-32 3,1-1 0,-1 0 0,1 0-1,0 1 1,-1-1 0,1 0 0,-1 1 0,1-1 0,0 0-1,-1 1 1,1-1 0,0 1 0,-1-1 0,1 0 0,0 1-1,0-1 1,-1 1 0,1-1 0,0 1 0,0-1 0,0 1 0,0-1-1,-1 1 1,1-1 0,0 1 0,0-1 0,0 1 0,0-1-1,0 1 1,0-1 0,0 1 0,1 0 0,-1 0 0,1-1 0,-1 1 0,1-1 0,0 1 1,-1-1-1,1 1 0,0-1 0,-1 1 0,1-1 0,0 0 0,-1 1 1,1-1-1,0 0 0,0 0 0,-1 0 0,1 0 0,0 1 1,0-1-1,-1 0 0,2 0 0,9-1 4,-1-1 0,1 1 1,-1-2-1,14-4 0,3 0-6,67-23 84,-61 19-74,50-12 0,-81 23-20,-1-1 0,1 1 1,-1 0-1,1 0 0,0-1 0,-1 1 0,1 0 0,-1 1 1,1-1-1,-1 0 0,1 0 0,0 1 0,-1-1 1,1 1-1,-1-1 0,1 1 0,-1 0 0,0-1 1,1 1-1,1 2 0,-2-2 0,0 0 0,0 1 0,0-1 0,0 1 0,-1-1 1,1 0-1,-1 1 0,1-1 0,-1 1 0,1 0 0,-1-1 0,0 1 0,0-1 1,0 1-1,0-1 0,0 1 0,0 0 0,0-1 0,-1 3 0,1-4 9,-6 51-141,6-46 165,0 0-1,1 1 1,-1-1 0,1 0-1,0 1 1,0-1 0,3 8-1,-3-11-14,0-1 0,0 0-1,-1 0 1,1 0 0,0 1-1,0-1 1,0 0 0,0 0-1,0-1 1,1 1 0,-1 0-1,0 0 1,0 0 0,1-1-1,-1 1 1,0-1 0,1 1-1,-1-1 1,0 1 0,1-1-1,-1 0 1,1 0 0,-1 0-1,0 0 1,1 0 0,-1 0-1,3 0 1,3-1 20,0 0 1,0-1-1,0 1 0,10-5 1,-12 4-15,1-1 1,-1 0-1,0 0 0,0 0 1,0 0-1,0-1 1,-1 0-1,7-7 1,1-2 3,14-23 1,-22 30-22,42-61 202,172-229 85,-168 241-225,-13 15-147,-2-2-1,33-50 0,-64 85 72,8-11-59,-1 0 1,-1 0-1,10-28 1,-19 41-379,-6 8 275,-9 13 218,4-6-84,-58 51-159,40-36 142,0 0 0,2 1-1,-38 50 1,43-42 77,0 2 0,3 0 0,1 2 0,-18 58 0,28-76 6,-6 36-1,11-50 11,2 1-1,-1-1 0,1 1 1,0-1-1,0 1 1,0-1-1,1 1 1,0-1-1,4 11 0,-5-15-12,1 0-1,0-1 1,0 1-1,0 0 0,0-1 1,0 1-1,0-1 1,0 0-1,0 1 0,1-1 1,-1 0-1,1 1 1,-1-1-1,1 0 0,-1 0 1,1 0-1,0-1 1,-1 1-1,1 0 0,0 0 1,0-1-1,-1 1 1,1-1-1,0 0 0,0 0 1,0 1-1,3-1 0,1-1 29,0 1-1,1-1 0,-1 0 0,1-1 0,-1 1 0,12-6 0,2-2 25,0-1-1,0-1 1,33-26 0,49-48-45,-63 50-159,-38 34 118,0 0 0,0 1-1,0-1 1,0 0 0,0 1 0,0-1 0,0 1 0,1-1 0,-1 1 0,0 0 0,0-1 0,0 1 0,2 0 0,-2 0 5,-1 0 0,1 0-1,-1 0 1,1 0 0,-1 1 0,0-1 0,1 0 0,-1 0 0,1 0 0,-1 1 0,0-1 0,1 0 0,-1 1 0,0-1 0,1 0 0,-1 1-1,0-1 1,1 0 0,-1 1 0,0-1 0,0 1 0,0-1 0,1 0 0,-1 1 0,0-1 0,0 1 0,0-1 0,0 1 0,0-1 0,0 1-1,0-1 1,0 1 0,0-1 0,0 1 0,0-1 0,0 0 0,0 1 0,0-1 0,0 1 0,-1 0 0,-3 19-108,-1 0 1,0 0-1,-13 27 1,10-26 142,0 1 0,-7 37 0,14-56-8,1 0-1,-1 1 1,1-1 0,0 0-1,0 0 1,0 0 0,1 0 0,-1 1-1,1-1 1,-1 0 0,1 0-1,0 0 1,0 0 0,1 0-1,-1 0 1,1 0 0,-1-1-1,1 1 1,0-1 0,0 1-1,0-1 1,0 1 0,0-1 0,4 3-1,-2-3 18,0 0 0,0 1 0,0-1 0,0-1 0,1 1 0,-1-1 0,1 1 0,-1-1 0,1-1-1,-1 1 1,1 0 0,0-1 0,-1 0 0,1 0 0,9-2 0,-6 0-22,0 0 0,0 0 0,-1 0 0,1-1 0,0-1 0,-1 1 0,0-1 0,0 0 0,0-1 0,0 0 1,8-8-1,-4 3-17,0-2 0,-1 1 1,-1-2-1,0 1 1,8-16-1,-16 27-5,0-1-1,0 0 0,0 0 1,0 0-1,-1 0 1,1 0-1,-1 0 0,1 0 1,-1 0-1,0 0 1,0-3-1,0 5 6,0-1 0,0 1 0,0 0 0,0-1 0,0 1 0,0 0 0,0-1 0,0 1 0,-1 0 1,1-1-1,0 1 0,0 0 0,0-1 0,-1 1 0,1 0 0,0 0 0,0-1 0,-1 1 0,1 0 0,0 0 0,0-1 0,-1 1 0,1 0 0,-1 0 0,0 0-7,1-1 0,-1 1 0,0 0 0,0 0 1,1 0-1,-1 1 0,0-1 0,0 0 0,0 0 0,1 0 0,-1 0 0,0 1 0,0-1 0,1 0 0,-2 1 0,-4 3-23,1-1 0,0 1 0,-1 0 0,1 0 0,1 0 0,-1 1 0,0-1 0,1 1 0,0 0 0,-6 11 0,6-9 45,0 1-1,0 0 0,1 1 1,0-1-1,0 0 1,1 1-1,-2 12 0,3-18 11,1 1-1,0 0 0,0-1 0,0 1 1,1-1-1,-1 1 0,1-1 1,0 1-1,0-1 0,0 1 0,0-1 1,0 0-1,1 1 0,2 2 0,-4-4-4,1-1 0,0 0-1,0 0 1,1 0 0,-1 1-1,0-1 1,0 0 0,0 0-1,1-1 1,-1 1-1,0 0 1,1 0 0,-1-1-1,1 1 1,-1-1 0,1 1-1,-1-1 1,1 1-1,-1-1 1,1 0 0,0 0-1,-1 0 1,1 0 0,-1 0-1,1 0 1,-1 0 0,1-1-1,-1 1 1,1-1-1,-1 1 1,4-2 0,-1 0 12,0 0 1,1-1 0,-1 0-1,0 0 1,0 0-1,-1 0 1,1 0 0,-1-1-1,1 1 1,-1-1-1,0 0 1,0 0 0,-1-1-1,4-6 1,-2 2-49,0 0 0,-1 0 0,0 0 0,-1-1-1,0 1 1,1-15 0,-3 19 12,0 0-1,-1-1 1,1 1-1,-1 0 1,0 0-1,0-1 1,-1 1-1,0 0 1,1 0 0,-2 1-1,1-1 1,-1 0-1,1 1 1,-1-1-1,0 1 1,-1 0-1,1 0 1,-1 0-1,0 0 1,0 1-1,0 0 1,0-1-1,-1 1 1,1 1-1,-1-1 1,-6-2-1,-5-6 45,16 11-33,0 0 0,0 0-1,0-1 1,-1 1 0,1 0-1,0-1 1,0 1 0,0 0 0,0-1-1,0 1 1,0 0 0,0-1-1,0 1 1,-1 0 0,1-1-1,0 1 1,1 0 0,-1-1-1,0 1 1,0 0 0,0-1-1,0 1 1,0 0 0,0 0-1,0-1 1,0 1 0,0 0 0,1-1-1,-1 1 1,0 0 0,0-1-1,0 1 1,1 0 0,-1 0-1,0 0 1,0-1 0,1 1-1,-1 0 1,0 0 0,1 0-1,-1-1 1,0 1 0,1 0-1,-1 0 1,0 0 0,0 0 0,1 0-1,-1 0 1,0 0 0,1 0-1,0 0 1,25-9-19,0 1 0,1 1 0,36-4 0,-14 6-21,50 1 0,-88 4 10,5 0-30,0 0 0,0 1 0,20 4 0,-33-4 53,1 0 1,-1 0 0,1 0-1,-1 0 1,0 0-1,1 1 1,-1-1 0,0 1-1,0 0 1,0 0 0,0 0-1,0 0 1,-1 1 0,1-1-1,-1 1 1,1 0-1,-1 0 1,0-1 0,0 1-1,2 5 1,-3-7 8,-1 1 1,1 0-1,-1-1 0,0 1 1,1-1-1,-1 1 0,0 0 0,0-1 1,0 1-1,0-1 0,0 1 1,0 0-1,0-1 0,-1 1 1,1-1-1,-1 3 0,-1 0 1,0 0 0,0-1 0,0 1 0,-5 5 0,5-7 8,0 0-1,0 1 0,1 0 1,-1-1-1,1 1 1,-1 0-1,-1 5 0,3-7 3,0-1 0,0 0-1,0 0 1,0 1-1,0-1 1,0 0 0,0 0-1,0 0 1,0 1-1,0-1 1,0 0-1,0 0 1,0 1 0,0-1-1,0 0 1,0 0-1,0 0 1,0 1 0,0-1-1,0 0 1,0 0-1,0 0 1,0 1 0,1-1-1,-1 0 1,0 0-1,0 0 1,0 0 0,0 1-1,1-1 1,-1 0-1,0 0 1,0 0 0,0 0-1,1 0 1,-1 0-1,0 1 1,0-1 0,0 0-1,1 0 1,-1 0-1,0 0 1,0 0 0,1 0-1,10-2 74,-9 1-33,2 0-40,0 0 0,0 0-1,0-1 1,0 0 0,0 0-1,-1 0 1,1 0 0,5-6-1,26-25 39,-13 10-14,28-18-183,-49 41 137,-1-1 0,0 1-1,0 0 1,1-1-1,-1 1 1,0 0 0,0 0-1,1 0 1,-1-1 0,0 1-1,1 0 1,-1 0 0,0 0-1,1-1 1,-1 1-1,0 0 1,1 0 0,-1 0-1,1 0 1,-1 0 0,0 0-1,1 0 1,-1 0-1,0 0 1,1 0 0,-1 0-1,1 0 1,-1 0 0,0 0-1,1 0 1,-1 1-1,1-1 1,-1 1-7,1-1 0,-1 1 0,1 0 0,-1 0 0,1-1 0,-1 1 0,1 0 0,-1 0 0,0 0 0,1 0 0,-1 0 0,0-1 0,0 2 0,2 32-192,-2-30 201,-1 35 31,3 44 140,-2-79-137,1-1 0,0 0 1,0 1-1,0-1 0,0 0 1,0 0-1,1 0 0,0 0 1,0 0-1,-1 0 0,6 4 1,-5-4-10,0-1 1,0 1 0,0 0 0,0 0-1,-1 0 1,1-1 0,-1 2 0,2 3-1,-3-6-9,0-1-1,0 0 1,0 0 0,0 0-1,0 1 1,0-1-1,0 0 1,0 0 0,0 0-1,0 1 1,0-1-1,0 0 1,0 0-1,-1 0 1,1 1 0,0-1-1,0 0 1,0 0-1,0 0 1,0 1 0,0-1-1,0 0 1,-1 0-1,1 0 1,0 0-1,0 0 1,0 1 0,0-1-1,-1 0 1,1 0-1,0 0-147,0 0 0,-1 0-1,1 0 1,0 1 0,0-1-1,0 0 1,-1 0-1,1 0 1,0 0 0,0 0-1,-1 0 1,1 0 0,0 0-1,0 0 1,-1 0-1,1 0 1,0 0 0,0 0-1,0 0 1,-1 0 0,1 0-1,0 0 1,0 0 0,-1 0-1,1 0 1,0-1-1,0 1 1,0 0 0,-1 0-1,1 0 1,0 0 0,0 0-1,0-1 1,0 1-1,-1 0 1,1 0 0,0 0-1,0 0 1,0-1 0,0 1-1,0 0 1,0 0-1,0-1 1,-1 1 0,1 0-1,0 0 1,0 0 0,0-1-1,0 1 1,0 0 0,0 0-1,0-1 1,0 1-1,0 0 1,0 0 0,0-1-1,0 1 1,1 0 0,-1 0-1,0 0 1,0-1-1,0 1 1,0 0 0,0 0-1,0 0 1,0-1 0,1 1-1,6-4-2320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3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46 1824,'-3'5'11786,"4"7"-11858,0-1-1,1 0 0,4 12 1,0 6 74,18 87 260,-21-103-228,0 0 1,1 0-1,1 0 1,5 12-1,5 10 28,-13-28-13,0-2 175,0 0 1,0 1 0,-1-1-1,0 0 1,0 1 0,1 6 0,-2-10-287,0-1 1,1 1-1,0-1 1,-1 1 0,1-1-1,0 0 1,0 1-1,-1-1 1,3 2 0,3 7 19,-3-4 109,-1 0 0,0 0 0,0 1 0,0-1 0,-1 0 0,1 10 0,-2-15 210,-1 7 790,-14-19-1030,1-1 0,1-1 1,-1 0-1,2-1 0,0 0 1,-12-20-1,12 14 6,-14-31-1,7 11-266,14 29 182,1 0-1,1 0 0,0 0 1,0-1-1,1 0 0,0 1 1,1-1-1,1 0 1,0-13-1,1 22 13,-1 0 1,1 0-1,-1 0 0,1 0 1,0 0-1,0 0 1,0 0-1,0 1 0,1-1 1,-1 0-1,1 1 0,-1-1 1,4-3-1,2-1-67,-1 0-1,1 1 0,9-7 1,29-16-277,-38 25 418,0 0-1,1 0 1,-1 1-1,13-5 0,12-5-142,-27 11 99,0 0 1,0 0-1,0 1 1,0-1 0,0 1-1,0 0 1,0 1-1,8-1 1,-12 1 2,1 0 0,-1 0 0,0 0 1,0 0-1,0 0 0,0 0 0,1 0 1,-1 0-1,0 1 0,0-1 0,0 0 0,0 1 1,0-1-1,0 1 0,0-1 0,0 1 0,0-1 1,0 1-1,0 0 0,0 0 0,0-1 0,0 1 1,0 0-1,-1 0 0,1 0 0,0 0 1,0 2-1,3 2 3,0 1 33,0 0 0,0 1 0,0-1 0,-1 1 0,0 0 1,0 0-1,-1 0 0,0 0 0,0 0 0,0 0 0,-1 1 0,0-1 0,-1 1 0,0 11 1,0-17-13,0 0 0,0-1 0,-1 1 0,1 0 1,0 0-1,-1 0 0,1-1 0,-1 1 0,0 0 1,0-1-1,0 1 0,0 0 0,0-1 1,0 1-1,0-1 0,0 0 0,0 1 0,-1-1 1,1 0-1,-1 0 0,1 1 0,-1-1 1,1 0-1,-1-1 0,1 1 0,-1 0 0,0 0 1,-1 0-1,-79 22 181,51-15-192,31-8-27,0 1 69,0 0-1,0 0 1,0 0-1,1 0 0,-1 0 1,1 1-1,-1-1 1,1 0-1,-1 0 1,1 0-1,-1-1 1,1 1-1,0 0 0,0 0 1,-1 0-1,1 0 1,0-1-1,0 1 1,0 0-1,1 0 1,27 14-217,-3-1 284,-21-11-123,20 16 92,0 1-1,23 24 1,-21-16 26,-17-19-89,0 1 0,0 0-1,-1 1 1,0 0 0,-1 0 0,12 24 0,-10-22 130,-9-12-140,-1-1 0,1 1 0,0 0-1,-1-1 1,1 1 0,-1 0 0,1 0-1,-1-1 1,1 1 0,-1 0-1,0 0 1,1 0 0,-1 0 0,0 0-1,1-1 1,-1 1 0,0 0 0,0 0-1,0 2 1,0-3-66,0 1 0,0-1 0,0 0 0,0 1 0,0-1 0,0 1 0,0-1 0,0 0 0,1 1 0,-1-1 0,0 0 0,0 1 0,0-1 0,1 0 0,-1 1 0,0-1 0,0 0 0,1 1 0,-1-1 0,0 0 0,-29-11-11871,25 8 11573,0 1 0,0-1 0,0 1-1,0-1 1,1 0 0,-1-1 0,1 1 0,0-1-1,-6-6 1,-8-15-751,-19-35 0,36 59 1085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1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9 6144,'-24'-5'3136,"29"5"-2240,4 0-576,6 0-288,6 5-32,6-2 384,4 6-192,-2-4-1152,-8-2 544</inkml:trace>
  <inkml:trace contextRef="#ctx0" brushRef="#br0" timeOffset="1">17 12 5312,'-16'-3'2400,"51"-2"-2080,-4 2 1312,11 6-960,19-3 0,7 8-416,9-3 32,-1 4-160,-4-6 352,-4 5-256,-15-5-1664,-3 6 768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1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6304,'26'-56'2848,"24"48"-2464,-15-1-640,2 9 64,44-8 1152,9 5-512,26-1-160,-13 4-192,2 4 448,-11 4-288,-1 0-2144,-11-1 1024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288 549 2816,'14'-7'1947,"-10"5"-1206,2 2 884,-9-3 979,0 3-2481,1 0 0,-1-1 0,1 1 0,-1 1 0,1-1 0,-1 0 0,1 1 0,-1-1 0,1 1 0,-5 1 0,6-2-68,-28 8 410,1 1 1,-42 21-1,54-23-433,1 2 0,0 0 1,1 1-1,0 0 0,-23 23 0,32-28-13,2 0 0,-1 0 0,1 0 0,-1 1 0,2-1 0,-1 1 0,0-1 0,1 1 0,0 0 0,1 0 0,-1 0 0,1 0 0,0 0 0,0 0 0,1 0 0,0 1 0,0-1 0,1 0 0,-1 0 0,3 9 0,-2-11 18,0-1-1,0 1 0,0 0 1,1 0-1,-1-1 1,1 1-1,0-1 0,0 1 1,0-1-1,1 0 0,-1 0 1,1 0-1,0 0 0,0 0 1,0-1-1,0 1 0,0-1 1,0 0-1,1 0 1,-1 0-1,1 0 0,-1 0 1,1-1-1,0 0 0,0 0 1,-1 0-1,1 0 0,0 0 1,0-1-1,0 0 1,8 0-1,-6-1 42,-1 0-1,1 0 1,0-1 0,0 0 0,-1 0 0,1 0-1,-1-1 1,1 1 0,-1-1 0,0-1-1,0 1 1,-1-1 0,9-7 0,1-4-4,1-1 0,16-24 1,-16 18-5,-1 0 0,-1 0 1,-1-1-1,-1-1 0,11-34 0,-16 27-186,-8 16-7,2 15 117,0-1 0,0 1 1,0-1-1,-1 1 1,1 0-1,0-1 1,0 1-1,-1 0 1,1-1-1,0 1 1,-1 0-1,1-1 0,-1 1 1,1 0-1,0 0 1,-1-1-1,1 1 1,-1 0-1,1 0 1,0 0-1,-1 0 1,1 0-1,-1-1 0,1 1 1,-1 0-1,0 0 1,0 0 0,0 1 1,0-1-1,0 0 0,0 0 1,0 1-1,0-1 1,0 0-1,0 1 0,0-1 1,0 1-1,1-1 1,-1 1-1,0-1 0,0 1 1,0 0-1,1-1 0,-1 1 1,0 0-1,0 1 1,-1 1-2,0 1 0,0-1 1,0 0-1,1 1 1,-3 5-1,2 1 39,0-1-1,0 0 1,1 1 0,0 10-1,2-5 47,0 0 0,2 0-1,-1 0 1,2 0 0,0 0-1,1-1 1,11 24 0,-15-36-37,0 0 1,0 0 0,0 0-1,0 0 1,1 0 0,-1-1 0,1 1-1,-1 0 1,1-1 0,0 1-1,2 1 1,-3-2-26,0-1 0,1 1-1,-1-1 1,0 1 0,1-1 0,-1 1-1,0-1 1,0 0 0,1 0-1,-1 0 1,0 0 0,1 0 0,-1 0-1,0 0 1,1 0 0,-1 0 0,0-1-1,1 1 1,-1 0 0,3-2-1,2-1 19,-1-1 0,1 0 0,-1 0-1,1 0 1,5-7 0,5-3 23,159-117 598,-136 101-648,52-52 0,-68 57 48,-1-1-1,-1 0 0,-1-2 1,-2 0-1,22-45 1,-10 9 57,33-106 1,-60 161-169,-1 0-1,1 0 1,-2 0-1,2-19 1,-3 28 52,0 0 1,0 0-1,0 0 1,1 0 0,-1-1-1,0 1 1,0 0-1,0 0 1,0 0-1,0 0 1,0 0-1,0 0 1,0 0-1,0 0 1,0 0 0,0 0-1,0 0 1,0-1-1,0 1 1,0 0-1,0 0 1,0 0-1,0 0 1,0 0 0,0 0-1,0 0 1,-1 0-1,1 0 1,0 0-1,0 0 1,0-1-1,0 1 1,0 0 0,0 0-1,0 0 1,0 0-1,0 0 1,0 0-1,0 0 1,0 0-1,0 0 1,0 0-1,0 0 1,-1 0 0,1 0-1,0 0 1,0 0-1,0 0 1,0 0-1,0 0 1,0 0-1,0 0 1,0 0 0,0 0-1,0 0 1,-1 0-1,1 0 1,0 0-1,0 0 1,0 0-1,0 0 1,0 0-1,0 0 1,0 0 0,0 0-1,0 0 1,0 0-1,-7 8-9,-4 11 95,-3 21-146,1 0 1,2 1 0,-9 65-1,2-12 67,12-56 51,1 0-1,2 0 1,1 0-1,4 42 0,-2-74-44,1 12 116,0 0 0,1 0 1,1 0-1,1 0 1,7 22-1,-11-39-161,0-1 0,0 0 0,0 1 0,0-1 0,0 0 0,0 1-1,0-1 1,1 0 0,-1 0 0,0 1 0,0-1 0,0 0 0,0 1-1,0-1 1,0 0 0,1 0 0,-1 1 0,0-1 0,0 0-1,0 0 1,1 1 0,-1-1 0,0 0 0,0 0 0,1 0 0,-1 0-1,0 1 1,1-1 0,-1 0 0,0 0 0,0 0 0,1 0 0,-1 0-1,0 0 1,1 0 0,-1 0 0,0 0 0,1 0 0,-1 0 0,0 0-1,1 0 1,-1 0 0,0 0 0,1 0 0,9-13-3843,-7 7 3220,-2 4 275,1 0-1,-1 0 1,0 0-1,0 0 1,-1 0-1,1-1 1,0 1-1,-1 0 0,0-1 1,1 1-1,-1-3 1,1-2-615,3-14-1188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4224,'-13'-3'180,"-2"-2"4687,26 4-3840,189 3 2150,3 0-5106,-180-2 15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248 105 1888,'0'0'38,"0"0"0,1 1 0,-1-1 0,0 0 0,0 0 0,1 0 1,-1 0-1,0 0 0,0 0 0,1 1 0,-1-1 0,0 0 0,0 0 0,1 0 0,-1 0 0,0 0 0,0 0 1,1 0-1,-1 0 0,0 0 0,1 0 0,-1 0 0,0 0 0,0-1 0,1 1 0,-1 0 0,0 0 0,0 0 1,1 0-1,-1 0 0,0 0 0,0-1 0,1 1 0,1-1 1040,6 2 2220,-2-1 1892,-9 3-4286,-5-1-887,-15 6 303,-1 0-1,-40 23 1,41-19-205,7-3-52,0 0 0,1 2 0,-19 15 0,29-22-48,1 0 0,0 0 0,0 1 0,1-1 0,-1 1 0,1 0 0,0 0 0,1 1 0,-1-1 0,1 0 0,0 1 0,0-1 0,0 1 0,-1 11 0,3-14 8,0 0 1,0 0 0,0 0-1,0 0 1,0 0-1,1 0 1,0 0 0,-1 0-1,1 0 1,0 0-1,0 0 1,0 0 0,1-1-1,-1 1 1,1 0-1,0-1 1,-1 1 0,1-1-1,0 0 1,1 1-1,-1-1 1,0 0 0,0 0-1,1-1 1,0 1-1,-1 0 1,1-1 0,0 0-1,-1 1 1,5 0-1,0 1 48,1-1 0,0 0 0,0 0-1,0-1 1,0 0 0,1-1-1,-1 1 1,0-1 0,0-1-1,12-1 1,-2-3 6,1 0-1,-1-1 0,0-1 1,24-13-1,65-43 289,-68 32-251,-36 29-152,0-1 0,-1 0 0,1 0 0,0 0 0,-1 0 0,0-1-1,0 1 1,0 0 0,2-5 0,-31 67-463,26-54 496,0 1 0,0 0-1,0 0 1,1 0 0,0-1 0,0 1 0,0 0 0,1 0-1,0 0 1,0 0 0,1-1 0,2 8 0,-1-3 81,2 0 0,0 0 0,0 0 0,0 0 0,11 12 0,-14-19-29,0-1 1,0 1-1,0-1 0,0 0 1,1 0-1,-1 0 0,0 0 0,1 0 1,0-1-1,-1 1 0,1-1 1,0 1-1,0-1 0,-1 0 0,1 0 1,4 0-1,-4-1 3,1 0 1,-1 0-1,0 0 1,1 0-1,-1-1 1,0 0-1,0 1 0,0-1 1,0 0-1,0-1 1,0 1-1,0-1 1,0 1-1,0-1 0,3-2 1,11-10 130,-1 0 0,25-29 0,-7 7-42,-13 14-47,0 0 0,-2-2-1,0 0 1,-2-1-1,16-31 1,-30 49-84,0 1 0,-1-1 0,0 0 0,0 0 0,-1 0 0,1 0-1,-2 0 1,1 0 0,-1 0 0,0 0 0,0 0 0,-2-8 0,1 11-18,1 1-1,-1-1 1,0 1-1,0-1 1,0 1-1,-1 0 0,1-1 1,-1 1-1,0 0 1,0 0-1,0 0 1,0 0-1,0 0 1,-1 1-1,1-1 1,-1 1-1,1 0 1,-1-1-1,0 1 0,0 0 1,0 1-1,0-1 1,-1 0-1,-6-1 1,9 2-129,-1 1-1,0 0 1,0 0 0,1-1 0,-1 1 0,0 0 0,1 1-1,-1-1 1,0 0 0,0 0 0,1 1 0,-1-1 0,0 1-1,1-1 1,-1 1 0,1 0 0,-1 0 0,1 0-1,-1 0 1,1 0 0,0 0 0,-1 0 0,-1 2 0,2-1-323,-1-1 1,1 1-1,0 0 0,0 0 1,0 0-1,0 0 1,0 0-1,0 0 1,0 0-1,1 0 1,-1 0-1,1 0 1,-1 0-1,1 1 1,0-1-1,0 0 1,0 4-1,4 13-1879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6:2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149 107 2144,'0'-1'220,"0"0"-1,0 0 1,0 0-1,1 0 1,-1 1 0,0-1-1,1 0 1,-1 0 0,0 0-1,1 0 1,-1 0 0,1 1-1,0-1 1,-1 0-1,1 1 1,0-1 0,-1 0-1,2 0 1,-1 0-12,-1 1 0,1-1 0,0 1 1,-1-1-1,1 0 0,0 0 0,-1 1 0,1-1 0,-1 0 0,1 0 1,-1 1-1,0-1 0,1 0 0,-1 0 0,0 0 0,0 0 0,1 0 1,-1-1-1,0 1-102,0 0 0,0 0 0,-1 0 0,1 0 0,0-1 0,-1 1 0,1 0 0,0 0 0,-1 0 0,1 0 0,-1 0 0,0 0 1,1 0-1,-1 0 0,0 0 0,0 1 0,1-1 0,-1 0 0,0 0 0,0 1 0,0-1 0,0 0 0,0 1 0,0-1 0,0 1 0,0-1 0,0 1 0,0 0 1,0-1-1,-1 1 0,1 0 0,-1 0 0,-1-1-29,-1 1 0,1 0 0,0 0 1,0 0-1,0 0 0,0 0 0,0 1 0,0-1 1,-1 1-1,1 0 0,-3 1 0,5-1-46,-14 6 232,0 1 0,-17 12 0,29-19-232,0 1-1,1 0 1,-1 0-1,1 0 1,-1 1-1,1-1 1,0 0-1,0 1 0,0 0 1,0-1-1,0 1 1,1 0-1,-1 0 1,1 0-1,0 0 1,0 0-1,0 0 1,0 1-1,0 2 1,1-5-11,0-1 1,0 1 0,0-1-1,0 0 1,0 1 0,0-1-1,0 1 1,0-1 0,0 0-1,0 1 1,0-1 0,0 0-1,1 1 1,-1-1 0,0 1-1,0-1 1,1 0 0,-1 0 0,0 1-1,0-1 1,1 0 0,-1 1-1,0-1 1,0 0 0,1 0-1,-1 1 1,1-1 0,-1 0-1,0 0 1,1 0 0,0 1 13,0-1 0,1 0 0,-1 0 0,0 0 0,0 0 0,0 0 0,1 0 0,-1-1 0,0 1 0,2-1 0,27-13 518,-28 13-445,5-3-38,-1-1 0,0-1 0,0 1 0,0-1 0,0 0 0,-1 0 0,0 0 0,0-1 0,-1 0 0,0 0 0,0 0 0,0-1 0,-1 1 0,2-10 0,-4 16-81,0-1 0,-1 0 1,0 1-1,1-1 1,-1 0-1,0 1 0,0-1 1,0 0-1,0 0 0,0 1 1,0-1-1,-1 0 0,1-1 1,-1 2 6,1 0 1,0 1-1,-1-1 0,1 1 1,-1-1-1,1 1 0,-1-1 1,1 1-1,-1-1 1,1 1-1,-1 0 0,1-1 1,-1 1-1,0 0 1,1-1-1,-1 1 0,0 0 1,1 0-1,-1-1 0,0 1 1,1 0-1,-1 0 1,0 0-1,1 0 0,-1 0 1,0 0-1,1 0 0,-1 0 1,0 0-1,1 0 1,-1 1-1,0-1 0,0 0 1,-4 2-27,0 1 0,0-1 0,1 0 0,-1 1 0,1 0 1,-1 0-1,1 1 0,0-1 0,1 1 0,-6 5 0,-7 14-2866,10-4 1089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7:5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61 2144,'0'0'699,"12"10"1967,3 9 3894,-29-32-5765,1 1-552,-1 1 0,0 0 0,-1 1 0,-17-8 1,24 14-288,-1 2 0,0-1 0,-1 1 1,1 1-1,0 0 0,-1 0 1,1 0-1,-14 2 0,4 0 16,8 0-31,1 0 0,-1 1 0,1 1-1,0 0 1,0 0 0,0 1 0,0 1 0,1-1-1,-14 10 1,16-9 81,0 0 1,1 0-1,0 0 0,0 1 0,0 0 0,1 0 0,0 1 0,0-1 0,0 1 0,1 0 1,0 1-1,1-1 0,-1 1 0,2-1 0,-1 1 0,-2 12 0,3-11 4,1 0 0,0 0 0,1 0-1,0 0 1,0 1 0,1-1 0,0 0 0,0 0-1,1 0 1,0 0 0,1-1 0,0 1-1,0 0 1,9 13 0,-9-17 17,1 0 0,-1 0 0,1-1 0,1 1 0,-1-1 0,1 0 0,-1 0 0,1 0 1,0-1-1,10 5 0,-3-2 98,1-1 1,0 0-1,21 5 1,-22-8-103,1 0 0,-1-1 0,0 0 0,0-1 0,0 0 1,0-1-1,1 0 0,21-6 0,-28 5-36,0 1 1,-1 1 0,1-1-1,0 1 1,-1 0-1,1 0 1,0 0-1,0 1 1,-1 0-1,1 0 1,0 1 0,-1 0-1,1 0 1,-1 0-1,0 0 1,0 1-1,0 0 1,0 0-1,0 0 1,-1 0 0,1 1-1,-1 0 1,7 7-1,-10-9 9,22 22 160,-1 1 0,22 32 0,-42-54-135,0 0-1,-1 0 1,1 0 0,-1 1-1,0-1 1,0 0-1,0 0 1,0 1 0,0-1-1,-1 1 1,0-1 0,0 0-1,0 1 1,0-1-1,0 1 1,0-1 0,-1 0-1,0 1 1,0-1-1,0 0 1,0 1 0,0-1-1,0 0 1,-1 0-1,0 0 1,0 0 0,1 0-1,-2 0 1,1-1 0,0 1-1,0-1 1,-1 0-1,0 1 1,1-1 0,-1 0-1,-5 2 1,-1 0 132,0 0 1,0-1-1,-1-1 1,1 1 0,-1-1-1,-15 0 1,-64-1 543,51-1-672,-44-7 139,59 4-217,1 1 0,-41 2 0,33 0-2199,21 0-1581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7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38 2240,'0'1'1011,"0"-4"-419,0 1 74,0 6 1401,-9-2 290,-10 4-1084,17-6-1230,0 0 1,1 1-1,-1-1 0,1 1 1,-1-1-1,1 1 1,-1-1-1,1 1 0,-3 1 1,56-2 1833,163-12-885,5 4-192,-77 8-10,-66 1-188,-75-2-541,1 1 0,-1 0 0,1-1 0,-1 1 0,1-1 1,-1 0-1,0 1 0,1-1 0,2-2 0,5-6-1615,-6-2-5615,-4 7 3580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7:5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5 1984,'1'0'84,"-1"0"-50,1 0 0,-1-1 1,0 1-1,1 0 0,-1 0 0,0 0 0,1 0 0,-1 0 0,0 0 0,0-1 0,1 1 0,3-3 3857,-3 5-3794,0-1 0,-1 1-1,1-1 1,-1 1 0,0 0 0,0-1 0,1 1 0,-1 0 0,0-1 0,0 1 0,-1 2-1,-2 4 119,0-1 0,0 0 0,-1 0-1,0 0 1,0-1 0,-1 1-1,0-1 1,0 0 0,0 0 0,-10 7-1,-12 15 427,-75 81 1082,-168 137-1,228-213-1464,-27 25-126,62-53-58,6-4-49,-1 0 0,1 0-1,0 0 1,-1 0 0,1 0 0,0 0 0,0 1 0,0-1 0,0 0 0,0 1 0,-1 1 0,3 4 44,1-5-77,0-1 0,0 1 1,0-1-1,1 0 0,-1 1 0,4 0 0,6 4-11,10 5 135,42 13 0,-6-3 46,-51-17-150,129 56 131,-110-46-41,-1 0-1,0 2 0,24 20 0,-28-19 127,0 2 0,-1 0 0,31 40 0,-47-54-194,-1 0 87,1 0 1,-1 0 0,1-1-1,0 0 1,0 1 0,7 3-1,-11-8-147,0 0 0,0 1 0,0-1 0,0 0-1,0 0 1,1 0 0,-1 0 0,0 0 0,0 0-1,0 0 1,0 0 0,1 0 0,-1 0-1,0 0 1,0 0 0,0 0 0,0 0 0,1 0-1,-1 0 1,0 0 0,0 0 0,0 0-1,0 0 1,1 0 0,-1 0 0,0 0 0,0 0-1,0 0 1,0 0 0,1 0 0,-1 0-1,0-1 1,0 1 0,0 0 0,0 0 0,0 0-1,0 0 1,1 0 0,-1 0 0,0-1 0,0 1-1,0 0 1,0 0 0,0 0 0,0 0-1,0-1 1,0 1 0,0 0 0,0 0 0,0-1-1,3-3-753,4-5-670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7:5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2976,'-2'-2'1632,"-5"4"1957,7 1-2146,0 2-1216,0 0 0,0 0 0,1 0 1,-1 0-1,1 0 0,0 0 0,1 0 1,2 8-1,2-6-60,0 0-1,1-1 1,-1 0 0,1-1 0,11 8 0,41 20 361,-37-22-372,18 10-24,92 53 485,-106-57-413,-1 0 0,44 41-1,-29-14 36,53 73 0,-66-82-18,-1-7-62,-5-7 167,-21-20-315,0 0 0,1 0-1,-1 0 1,0 0 0,0 1 0,0-1-1,0 0 1,0 0 0,0 0-1,0 1 1,0-1 0,0 0 0,-1 0-1,1 0 1,0 0 0,-1 0 0,1 0-1,-1 1 1,0-1 0,-1 1-1,-15 25 330,4-16-222,1 0 0,-2-1 0,0 0 0,0-1 0,-26 12 0,27-14-74,-68 35 223,-69 39-209,123-64 42,1 1 1,1 1-1,-33 32 0,15-14 348,32-25-197,8-11-1122,7-9-2029,3-1-1244,4 5 1275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3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401 336 3136,'3'-8'496,"-3"7"-389,1 1 0,-1-1 0,0 1-1,1-1 1,-1 0 0,0 1 0,1-1 0,-1 1-1,0-1 1,0 0 0,0 0 0,0 1 0,0-1-1,0 0 1,0 1 0,0-1 0,0 0 0,0 1-1,0-1 1,0 0 0,0 1 0,0-1 0,-1 0-1,1 1 1,0-1 0,-1 0 0,1 1 0,0-1-1,-1 1 1,1-1 0,-1 1 0,1-1 0,-1 1-1,1-1 1,-1 1 0,0-1 0,-1-1 28,0 1 1,0 0 0,0 0-1,0 0 1,-1 0 0,1 0-1,0 0 1,-1 1 0,1-1-1,-1 1 1,1-1 0,-1 1 0,-4 0-1,-1 1 30,0-1 0,-14 4 0,6 0 7,0 1-1,0 0 0,1 1 0,0 1 0,-24 14 1,17-6 24,0 0 0,-31 30 0,41-34-150,2 0 0,-1 0 0,1 1-1,1 0 1,0 1 0,1 0 0,1 0 0,0 0-1,0 1 1,1 1 0,-7 26 0,13-39-13,-1 0 1,1-1 0,0 1 0,0-1 0,-1 1-1,1 0 1,1-1 0,-1 1 0,0 0 0,0-1 0,0 1-1,1-1 1,-1 1 0,1-1 0,-1 1 0,1-1-1,0 1 1,1 1 0,-1-2 9,0 0-1,0 0 1,0 0-1,0 0 1,0-1-1,0 1 1,0 0 0,1-1-1,-1 1 1,0-1-1,1 1 1,-1-1 0,0 0-1,1 1 1,-1-1-1,0 0 1,2 0-1,4 0 105,1-1-1,-1 0 0,0 0 0,0 0 0,0-1 0,11-4 1,-4 0-52,0-1 0,0 0 0,0-1 1,-1 0-1,0-1 0,0 0 1,-1-1-1,15-17 0,-12 11-64,-1-1-1,-1-1 0,0 0 1,-2 0-1,16-33 1,-21 27-391,-6 24 355,0 0-1,0 0 1,1 0-1,-1 0 0,0 0 1,0 0-1,0-1 1,0 1-1,0 0 0,0 0 1,0 0-1,0 0 1,0 0-1,0 0 0,0 0 1,0 0-1,0 0 1,0 0-1,0-1 1,0 1-1,0 0 0,0 0 1,0 0-1,0 0 1,0 0-1,0 0 0,0 0 1,0 0-1,0 0 1,0 0-1,0-1 0,0 1 1,0 0-1,0 0 1,-1 0-1,1 0 1,0 0-1,0 0 0,0 0 1,0 0-1,0 0 1,0 0-1,0 0 0,0 0 1,0 0-1,0 0 1,0 0-1,0 0 0,-1 0 1,1 0-1,0 0 1,0-1-1,0 1 1,0 0-1,-7 11-266,4-2 230,0-1-1,0 0 1,1 1-1,0-1 1,0 1 0,1 0-1,0 0 1,1 0 0,0 9-1,0-11 85,1-1-1,0 1 1,0-1 0,0 0-1,1 1 1,0-1 0,0 0-1,1 0 1,0 0-1,0 0 1,0-1 0,7 10-1,-8-13 8,-1 0 1,1 0-1,0-1 0,0 1 0,0 0 0,0-1 1,0 1-1,1-1 0,-1 0 0,0 0 0,1 1 0,-1-2 1,0 1-1,1 0 0,-1 0 0,1-1 0,0 1 1,-1-1-1,1 0 0,-1 0 0,1 0 0,0 0 0,-1 0 1,1-1-1,-1 1 0,1-1 0,-1 0 0,1 0 1,4-2-1,4-2 41,-1-2 0,1 1 1,-1-1-1,-1-1 0,10-9 1,-12 12-93,13-15-32,22-26 1,-30 31 16,0 1-1,2 0 1,-1 1 0,2 1 0,23-17-1,-36 28 19,-1 0-1,1 1 0,-1-1 0,1 0 0,0 0 0,0 1 0,-1-1 0,1 1 0,0 0 0,0-1 0,0 1 0,2 0 0,-3 0 4,0 1 0,0-1 0,-1 0 0,1 0 0,0 1 0,0-1 0,-1 0 0,1 1 0,0-1 0,-1 1 0,1-1 0,0 1 0,-1-1 0,1 1 0,-1 0 0,1-1 0,-1 1 0,1 0 0,-1-1 0,1 1 1,-1 0-1,0 0 0,0-1 0,1 1 0,-1 0 0,0 0 0,0 0 0,1 1 0,-1 3 11,1 1 1,-1-1-1,0 1 1,0-1-1,-1 1 1,-1 8-1,-11 35 131,8-33-27,-29 82 580,34-97-673,0-1 0,-1 1 0,1 0 1,0 0-1,0 0 0,0 0 0,0 0 0,0 0 0,0 0 1,0 0-1,0 0 0,0 0 0,1 1 0,-1-1-15,0-1-1,0 0 0,0 0 0,1 0 0,-1 1 0,0-1 0,0 0 0,0 0 1,1 0-1,-1 0 0,0 0 0,0 1 0,1-1 0,-1 0 0,0 0 0,0 0 1,1 0-1,-1 0 0,0 0 0,1 0 0,-1 0 0,0 0 0,0 0 1,1 0-1,-1 0 0,0 0 0,0 0 0,1 0 0,-1 0 0,4-2 51,0 0 0,0 0-1,-1 0 1,7-4 0,-4 2-75,53-35 180,41-24-386,-98 61 196,0 1-1,1 0 0,-1 0 0,0 0 0,1 0 0,-1 0 0,1 0 0,0 1 0,-1-1 0,1 1 0,-1 0 0,1 0 0,4 0 1,-5 0 8,0 1 0,0 0 1,0-1-1,-1 1 0,1 0 1,-1 0-1,1 0 0,0 0 1,-1 0-1,1 0 0,-1 1 1,0-1-1,1 0 1,-1 1-1,0-1 0,0 1 1,0-1-1,0 1 0,0 0 1,1 3-1,12 32 207,-12-29-175,1 0-1,0 0 0,0 0 1,1-1-1,5 9 1,-7-14 12,0 1 0,0-1 0,0 1 0,1-1 0,-1 0 0,1 0 0,0 0 0,0 0 0,0 0 1,-1-1-1,2 0 0,-1 1 0,0-1 0,0 0 0,0 0 0,0-1 0,4 2 0,-1-2-8,-1 0 0,1 0 0,0 0 0,-1 0 0,1-1 0,-1 0 0,1 0-1,-1 0 1,0-1 0,0 0 0,1 0 0,-1 0 0,0-1 0,-1 0 0,1 1-1,0-2 1,-1 1 0,0 0 0,1-1 0,-1 0 0,4-6 0,1-1 47,48-59 160,-51 60-220,1 1 0,-2-1 0,1-1 0,-1 1 0,6-20 0,-11 28-13,1 1 1,-1-1 0,0 1 0,0 0-1,0-1 1,1 1 0,-1-1 0,0 1-1,-1-3 1,1 4 1,0 0 0,0-1 0,0 1-1,0 0 1,0 0 0,0-1 0,-1 1 0,1 0-1,0 0 1,0-1 0,0 1 0,0 0 0,-1 0 0,1 0-1,0-1 1,0 1 0,0 0 0,-1 0 0,1 0-1,0 0 1,0 0 0,-1-1 0,1 1 0,0 0 0,0 0-1,-1 0 1,1 0 0,0 0 0,0 0 0,-1 0-1,-1 0-8,1 1 0,-1-1-1,0 1 1,1 0-1,-1-1 1,1 1-1,-1 0 1,1 0-1,0 0 1,-1 0 0,1 0-1,0 0 1,-1 0-1,0 3 1,-7 8-30,0 0 0,1 0 0,-12 26 0,4-7-63,7-18 108,2 2-1,0-1 1,0 0 0,2 1-1,0 1 1,-6 25-1,11-39 6,0 0 0,0 0 0,0 0-1,1 1 1,-1-1 0,0 0 0,1 0 0,-1 0 0,1 1 0,0-1-1,0 0 1,1 2 0,-2-3-2,1 0 0,0 0 1,-1 0-1,1 0 0,0 0 0,0 0 0,0 0 0,0 0 1,0 0-1,0-1 0,0 1 0,0 0 0,0-1 1,0 1-1,0 0 0,0-1 0,0 1 0,1-1 0,-1 0 1,0 1-1,0-1 0,3 0 0,0 0 23,1-1 1,-1 0-1,0 1 1,0-2-1,0 1 0,0 0 1,0-1-1,0 0 1,0 0-1,0 0 0,4-3 1,6-5 89,17-18 0,-24 22-140,13-14 45,-1 0 1,-1-2 0,-1 0-1,-1-1 1,17-30-1,56-130 342,-76 152-368,13-46 0,-21 58 1,-1 1-1,-1-1 1,2-36-1,-5 50-52,0 1 0,0-1 0,0 0 0,-1 1 0,0-1 0,0 0 0,0 1-1,-1-1 1,-3-7 0,4 11 32,1 0-1,-1 0 1,1 1-1,-1-1 1,0 0-1,1 1 1,-1-1-1,0 1 1,1-1-1,-1 1 1,0-1-1,0 1 1,1-1-1,-1 1 1,0-1-1,0 1 1,0 0-1,0 0 1,0 0-1,-1-1 0,1 1 6,-1 1-1,0-1 1,1 0-1,-1 1 1,0-1-1,1 1 1,-1-1-1,1 1 1,-1 0-1,1 0 1,-1 0-1,1 0 1,0 0-1,-3 2 1,-2 3-28,0 1 0,0-1 0,1 1 0,0 1 0,0-1 0,0 1 0,1-1 0,0 1 0,1 0 0,0 1 0,0-1 0,-2 13 0,1 4 46,0 0 0,2 0 0,0 29 0,3-11 66,11 79-1,-9-101 25,2-1 1,0 0-1,1 0 0,2 0 0,0-1 1,10 19-1,-14-32-125,0 0 1,0-1-1,1 1 0,0-1 0,0 0 0,0 0 1,1 0-1,6 4 0,-8-6-566,1 0 0,-1-1 0,1 0 0,0 0 0,5 2 0,-7-3-298,0-1 0,1 1 0,-1-1 0,0 1 0,0-1 0,1 0 0,-1 0 0,5-1 0,12-2-2989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4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49 1728,'10'0'8090,"-9"2"-7887,1-1-152,-1 1-1,0 0 0,0-1 1,0 1-1,0 0 1,0 0-1,0 0 1,0 0-1,-1 0 1,1 0-1,-1 0 1,1 0-1,-1 0 1,0 0-1,0 3 1,-3 36 706,1-21-562,-2 6-4,0-1 0,-2 0 0,-13 39 0,2-8 240,14-47-361,-1 0 1,0 0 0,0 0-1,-1-1 1,-7 10 0,-9 15 65,-19 35 184,36-62-349,3-5 62,1-1 0,-1 1 0,1-1-1,-1 1 1,1-1 0,0 1 0,-1-1-1,1 1 1,0 0 0,-1-1 0,1 1 0,0-1-1,0 1 1,0 0 0,-1 0 0,0 5 543,-1-12-374,16-107 406,-6 63-426,-4 7-113,0-50 0,-3 73 48,7-41 0,-4 41-159,1-38 0,0 6 63,-5 51-106,0 1 66,0-1 1,0 1 0,0 0 0,0-1 0,0 1 0,0 0 0,0-1-1,0 1 1,0-1 0,0 1 0,0 0 0,0-1 0,0 1 0,0-1 0,0 1-1,1 0 1,-1-1 0,0 1 0,1-1 0,0 1 24,0 0 1,0 1-1,0-1 0,0 0 1,0 1-1,0-1 0,0 1 1,0 0-1,0-1 0,0 1 1,0 0-1,0-1 0,-1 1 1,1 0-1,1 1 0,14 19 68,-9-11-121,-1-1 105,0 1 1,0 0-1,5 16 1,5 6 75,2 7 110,22 72 0,-32-86-226,-5-18 16,0 0-1,1 0 0,5 10 1,-5-11-32,0 0 1,-1 1 0,3 8-1,-3-6 104,0 0 0,0 0 0,1-1 0,0 1 0,1-1 0,9 13 0,-9-11 65,-4-9-158,-1-1-1,0 1 1,0-1-1,0 1 1,1 0-1,-1-1 1,0 1-1,1-1 1,-1 1-1,1-1 1,-1 1-1,1-1 1,-1 1-1,1-1 1,-1 0-1,1 1 1,-1-1-1,1 1 1,0-1-1,7 3 100,-6-2-48,-2 0-32,1 6 19,2-7-313,-1 0-181,-3 4-215,-2 13-3522,2-14 3326,1 1 0,-1-1-1,0 1 1,0-1 0,0 0 0,-3 5-1,3-7 592,0 1-1,0 0 0,0 0 0,0 0 1,-1-1-1,1 1 0,-1 0 0,1-1 0,-1 0 1,1 1-1,-1-1 0,-4 2 0,1-1-115,-1 0-1,-1 0 1,1-1-1,0 0 1,-7 0-1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7:5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58 3072,'0'-2'181,"-1"1"0,1-1 1,0 1-1,-1-1 0,1 1 1,0-1-1,0 1 0,0-1 0,0 1 1,0-1-1,0 1 0,0-1 0,1 1 1,-1-1-1,0 1 0,1-1 0,-1 1 1,1-1-1,1 0 0,-1-1 469,0 1 0,0-1 1,-1 1-1,1-1 0,0 1 0,-1-1 0,1-4 0,-1 5-91,-6 5 210,5-2-704,1 0-1,-1 0 1,0 0 0,1 0-1,-1 0 1,0 0-1,1 1 1,-1-1 0,1 0-1,0 0 1,-1 0-1,1 1 1,0-1 0,0 2-1,-2 5 146,-12 33 835,-6 23-117,10-11-582,4-22-2,-10 35 1,11-55-292,2 1 0,-1-1 1,2 1-1,0 0 0,0 0 1,1 0-1,0-1 0,1 1 1,2 19-1,-1-18 44,-2-12-70,1 0 0,0-1-1,0 1 1,0 0 0,0 0 0,0 0-1,0 0 1,0-1 0,0 1 0,0 0 0,0 0-1,1 0 1,-1-1 0,0 1 0,0 0-1,1 0 1,-1 0 0,0-1 0,1 1-1,-1 0 1,1-1 0,-1 1 0,1 0 0,0-1-1,-1 1 1,1-1 0,-1 1 0,1-1-1,0 1 1,-1-1 0,1 1 0,0-1 0,0 0-1,0 1 1,-1-1 0,1 0 0,0 0-1,0 0 1,0 0 0,1 1 0,24 0 225,-1-1 0,1-1-1,48-9 1,-7 2-411,-48 5-1457,-15 3 824,-1-1 1,1 0 0,-1 1-1,1 0 1,0 0 0,-1 0 0,6 1-1,-3 0-2792,-1-1 1206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7:5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13 165 7040,'-13'-12'3200,"26"-4"-2752,-4 4 1504,4 4-1152,5-12 1152,9 8-1120,9-8-225,4 3-383,5 3-224,2 0-32,-3 3 96,-4 7-32,0-1-224,-3 10 96,-11-5-5599,1 4 3135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0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48 5312,'-13'-3'16143,"32"15"-15812,-14-10-320,0 1 0,0-1 1,0 0-1,0 0 0,1-1 0,-1 0 0,11 1 0,41 1 260,-48-3-242,102-2 291,0-5 0,204-38 0,-287 38-338,-15 3-69,0 1-1,0 1 1,20-2-1,-33 4 46,0 0 0,1 0 0,-1 0 0,0 0 0,0 0 0,1 0 1,-1 1-1,0-1 0,0 0 0,1 0 0,-1 0 0,0 0 0,0 0 0,0 1 0,1-1 0,-1 0 0,0 0 0,0 1 0,0-1 0,0 0 0,1 0 0,-1 0 0,0 1 0,0-1 0,0 0 0,0 1 0,0-1 0,0 0 0,0 0 0,0 1 0,0-1 0,0 0 0,0 1 0,-1 8-2989,-2 10-2068,2-7 2961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0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34 3552,'-2'-2'242,"-2"0"729,2 6 1144,-12-1 7612,10-3-7778,2 0-989,4 0 345,41-9-660,96 5 142,-65 3-363,26-1-191,-5 1 109,116-16 0,-206 15-966,5 1 789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1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51 3808,'-12'-15'3674,"12"15"-3626,0 0 1,0 0-1,0 0 1,0-1-1,0 1 0,0 0 1,0 0-1,0 0 1,0 0-1,0 0 0,0 0 1,0 0-1,0 0 0,0 0 1,0 0-1,0-1 1,0 1-1,0 0 0,0 0 1,0 0-1,0 0 1,1 0-1,-1 0 0,0 0 1,0 0-1,0 0 1,0 0-1,0 0 0,0 0 1,0-1-1,0 1 0,0 0 1,0 0-1,0 0 1,0 0-1,1 0 0,-1 0 1,0 0-1,0 0 1,0 0-1,0 0 0,0 0 1,0 0-1,0 0 0,0 0 1,0 0-1,1 0 1,-1 0-1,0 0 0,0 0 1,0 0-1,0 0 1,0 0-1,0 0 0,0 0 1,4-26 6025,-4 25-6034,-1 1 1,1 0-1,0-1 0,0 1 1,0 0-1,-1-1 0,1 1 1,0 0-1,0-1 0,-1 1 1,1 0-1,0 0 0,0-1 1,-1 1-1,1 0 0,0 0 0,-1 0 1,1-1-1,0 1 0,-1 0 1,0-1 93,3 2 52,-6 0 540,3 0-653,1-1-1,-1 0 0,1 0 0,0 0 0,-1 0 0,1 0 1,0 1-1,-1-1 0,1 0 0,0 0 0,-1 0 0,1 1 1,0-1-1,-1 0 0,1 1 0,0-1 0,0 0 0,-1 1 1,1-1-1,0 0 0,0 1 0,0-1 0,0 0 0,-1 1 0,1-1 1,0 0-1,0 1 0,-3 19 744,4 31-641,-1-30 296,0 535 1198,1-507-1559,-1 33 127,-1 76 447,1-121 696,0-63-1259,-1-7-162,2-1 0,1 1-1,1 0 1,10-40 0,-10 60 9,1 0 0,0 0 0,1 0 0,0 1 0,1 0 0,0 0 0,1 0 0,1 1 0,13-17 0,-9 15-8,0 1 0,0 0 0,1 0 1,1 1-1,-1 1 0,2 0 1,0 1-1,21-10 0,-25 15 72,1-1-83,1 0 0,-1 1 0,24-5 0,-33 8 44,1 1 0,-1 0 0,1 0 0,0 0-1,-1 0 1,1 0 0,-1 1 0,0-1 0,1 1 0,-1 0 0,1 0 0,-1 0-1,0 1 1,0-1 0,0 1 0,1 0 0,-2 0 0,1 0 0,3 3 0,-3-3 2,-1 0 1,0 0-1,0 0 1,0 0 0,0 1-1,0-1 1,-1 0-1,1 1 1,-1 0 0,0-1-1,1 1 1,-1 0-1,0 0 1,-1-1 0,1 1-1,0 0 1,-1 0-1,0 0 1,0 0 0,0 0-1,0 0 1,0 0-1,0 0 1,-1 0 0,1 0-1,-1 0 1,0-1-1,0 1 1,0 0 0,0 0-1,-1-1 1,1 1-1,-1-1 1,1 1 0,-1-1-1,0 1 1,0-1-1,0 0 1,-4 3 0,-1 1 17,1-1 1,-1-1-1,0 1 1,0-1 0,-1 0-1,-11 4 1,-50 11-14,18-5 358,47-13-380,0 0 0,1 0 0,-1 0 0,0-1 0,0 1 0,0-1 0,-6 0 0,10 0 22,6 11 133,85 69 1094,-87-77-1236,20 21 79,1-2 1,35 24 0,-55-44-486,10-23-16375,-3 8 13286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1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26 3552,'0'1'197,"-1"-1"0,1 0 1,-1 1-1,1-1 0,0 0 0,-1 1 0,1-1 1,-1 0-1,1 0 0,-1 0 0,1 1 0,-1-1 1,1 0-1,-1 0 0,1 0 0,-1 0 1,0 0-1,1 0 0,-1 0 0,1 0 0,-2 0 1,-19 0 5088,10 0 1976,28 0-5826,26-1-1013,7-2 273,129-10 1040,-74 4-1574,110 6 1,-141 3-1933,-58 3-2507,-5 6-4587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1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 2304,'0'-1'150,"0"0"0,0 0 0,14-16 14914,-26 163-11588,3-57-2723,2 13-241,-7 161 640,12-195-964,0 26 72,3 66 483,-1-141 168,0-37-923,0-1 1,2 1 0,0-1 0,2 1-1,0 0 1,0 0 0,2 1-1,12-29 1,-10 30-60,1 0 0,0 1 0,0 0 0,2 0 0,16-18 0,4 4-73,68-51 0,-96 77 130,1 1 1,0-1 0,0 1-1,0 0 1,0 0 0,0 1 0,7-3-1,-10 4 9,0 0 0,0 0 0,0 0 0,0 0 1,0 0-1,0 0 0,0 0 0,0 0 0,0 0 0,0 1 0,0-1 0,0 0 0,0 1 0,0-1 0,0 1 0,0-1 0,0 1 0,-1-1 1,1 1-1,0-1 0,0 1 0,0 0 0,-1-1 0,1 1 0,0 0 0,-1 0 0,1 0 0,-1 0 0,1-1 0,-1 1 0,1 0 0,-1 0 0,0 0 1,1 0-1,-1 0 0,0 0 0,0 0 0,1 2 0,0 3-2,0 0 1,0 0-1,0 0 0,-1 0 1,0 1-1,0-1 0,-2 8 1,1-10 23,0 0 0,0 0 0,0-1 1,-1 1-1,0 0 0,1-1 0,-1 1 0,-1-1 1,1 0-1,0 0 0,-1 0 0,-5 5 1,-2 1-23,0-1 1,0 0 0,-1-1 0,-16 9-1,-3 5 176,30-21-154,0 0-1,0 0 1,0 0 0,0 0-1,0 0 1,0 1-1,-1-1 1,1 0 0,0 0-1,0 0 1,0 0 0,0 0-1,0 0 1,0 0 0,0 1-1,0-1 1,0 0 0,0 0-1,0 0 1,0 0 0,0 0-1,0 0 1,0 0 0,0 1-1,1-1 1,-1 0-1,0 0 1,0 0 0,0 0-1,0 0 1,0 0 0,0 0-1,0 0 1,0 1 0,0-1-1,0 0 1,0 0 0,0 0-1,1 0 1,-1 0 0,6 7 316,1-1-1,0 0 1,0 0 0,1 0 0,8 4 0,18 13 219,-19-13-432,24 13-1,-13-9-358,-21-13-872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1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10 166 3328,'-10'-9'7200,"22"2"2167,-3 3-11396,-1 1 2304,0 0-1,1 0 0,0 1 1,10-2-1,9-2 130,46-10 124,82-7 0,104 2 291,-173 16-582,350-16 477,-421 20-692,527-12 1173,-5-5-70,-524 18-1114,395-7 857,0 19-62,12 11-107,-415-23-829,35 1-134,-39-1-195,1 0 0,-1 0 1,0 0-1,0-1 0,1 1 0,-1 0 1,0-1-1,0 0 0,1 0 1,-1 1-1,0-1 0,3-2 1,-1 2-1404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91 3808,'-20'0'3717,"40"-17"3446,-3 6-6440,0 1 0,1 1 0,27-10 0,-44 19-698,17-7 282,20-5-1,-32 10-213,1 1 0,-1 0-1,0 0 1,0 1 0,0 0-1,0 0 1,8 1-1,4 0 139,-16-1-177,1 0 1,-1 0-1,0 0 1,0 1-1,0-1 1,0 0-1,0 1 1,0-1-1,0 1 1,0 0 0,0 0-1,0 0 1,0 0-1,0 0 1,0 0-1,2 2 1,-2-1 5,0 0 1,-1 0-1,1 0 1,0 0 0,-1 0-1,0 0 1,1 0-1,-1 1 1,0-1-1,0 0 1,0 1-1,-1-1 1,2 4 0,-1-1-11,-1 0 1,0 1 0,0-1-1,0 0 1,0 0 0,-2 7 0,-2 5 58,-1 0 0,-13 31 0,18-47-103,-18 40 153,-1-1 0,-29 45 0,37-68-132,-1 0 0,-1-1 0,0-1 0,-1 0 0,0-1 0,-1 0 0,-21 14 0,-61 33 442,95-60-446,1 1 0,-1-1 0,0 0-1,0 0 1,0 0 0,0 0 0,0 0 0,0 0-1,0-1 1,-3 1 0,18-2 330,1-1 1,19-5-1,20-4-80,104 1 463,-146 10-642,-1 1-1,17 4 1,-18-3-188,1-1 1,13 2-1,-22-3-92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1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6656,'-5'-9'6885,"5"10"-6638,1 0 0,-1 0 0,1 0 0,-1-1 0,1 1 0,-1 0 0,1 0 0,0-1 0,0 1 0,-1 0 1,1-1-1,0 1 0,0-1 0,1 2 0,5 3 852,-5-1-810,1 0 0,-1-1 0,-1 1 0,1 0 0,0 0-1,-1 0 1,0 0 0,0 0 0,0 1 0,0 5 0,1 7 528,-2 22 0,-1-21-594,0 76 297,-15 98 0,11-166-1494,3-15-6863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5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11 128 2496,'-10'-8'6021,"10"-13"-1872,1 21-4127,-1 0 1,0 0-1,0 0 0,0 0 0,1 0 0,-1 0 0,0 0 0,0 0 1,0 0-1,1 0 0,-1 0 0,0 0 0,0 0 0,1 0 0,-1 0 1,0 0-1,0 0 0,0 0 0,1 0 0,-1 0 0,0 0 0,0 0 1,1 0-1,-1 0 0,0 0 0,0 0 0,0 1 0,0-1 0,1 0 1,-1 0-1,0 0 0,0 0 0,0 1 0,0-1 0,0 0 0,1 0 1,5 13 321,1 18-239,-6-28-62,0 6 53,0 0-1,0 0 1,-1 11-1,1 18 329,0-6-61,-1-23-324,0 0 0,3 17 0,-1 1 198,-2-21-179,0-1 0,0 1 1,1-1-1,0 0 0,1 7 0,0-6-27,-1 0-1,0 0 1,0 0 0,0 12-1,2 13 84,3-15-17,0 3-61,-5-13-23,1-1-1,-1 1 1,1-1 0,0 0-1,5 9 1,-4-8 73,-1-1 0,1 1 1,-1 1-1,3 9 0,-3-8-44,0-1 1,1 0 0,0 1-1,6 9 1,3 8-16,27 58 154,-36-76-162,0 0 1,0-1-1,1 0 0,-1 0 0,1 0 1,1 0-1,-1 0 0,1-1 0,0 0 1,0 0-1,0 0 0,1-1 1,0 1-1,0-1 0,0-1 0,0 1 1,8 2-1,-12-5 77,16-1 309,-12-1-361,-1 0-1,1 0 1,-1 0 0,1 0-1,-1-1 1,0 0 0,0 0-1,0-1 1,0 1-1,8-6 1,4-5 217,22-18 1,58-61-374,-72 65 384,-1-1 0,40-61 0,-60 81-258,-1 1 0,0-1 0,0 0 0,-1 0 0,0-1 0,0 1 0,0-12 0,-1 16-20,2-35 257,-1-50 0,-2 68-97,-1 0-51,-4-26 0,1 25-22,1-26 0,2 25 64,-5-27 0,3 28-554,0-27 0,10 70-2849,2 34-4385,-8-53 7377,-1-1-1,0 0 0,0 0 1,0 0-1,1 0 0,-1 1 1,0-1-1,0 0 0,-1 0 1,1 0-1,0 0 0,0 1 1,-1 1-1,0-3 117,1 0-1,-1 1 1,1-1-1,0 0 1,-1 0-1,1 0 1,-1 0-1,1 1 1,-1-1-1,1 0 1,-1 0-1,1 0 1,-1 0-1,1 0 1,-1 0-1,1 0 1,0 0-1,-1-1 1,1 1-1,-1 0 1,1 0-1,-1-1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5888,'-3'5'14920,"2"11"-14456,1-2 455,-31 342 1764,31-339-2849,0-6-583,-1 0-1,0 1 0,0-1 0,-6 19 0,-2-15-2917,9-15 3420,0 1 0,-4 1-2962,4-2 2962,0 0 0,-1 1 0,1-1 1,0 0-1,-1 0 0,1 0 0,0 0 0,-1 0 0,1 0 0,0 0 1,-1 0-1,1 0 0,0-1 0,-1 1 0,1 0 0,0 0 0,-1 0 1,1 0-1,0 0 0,-1-1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2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14 248 3808,'-14'0'6474,"19"-4"-3722,45-19 342,106-45 713,-145 64-3444,1 0-1,-1 2 0,1-1 0,0 1 0,-1 1 0,1 0 0,0 1 0,0 0 1,23 4-1,-29-3-104,1 1 0,-1 0 0,1 1 0,-1-1 0,0 1 0,10 6 1,-12-6-108,0 0 0,1 0 1,0-1-1,-1 1 1,1-1-1,0-1 1,0 1-1,0-1 1,1 0-1,-1 0 1,0 0-1,9 0 0,-8-3-67,1 1 0,-1-1 0,0 0 0,1 0 0,-1-1 0,0 1 0,0-1 0,-1-1 0,1 1 0,-1-1 0,1 0 0,5-6 0,1-2-137,0 0 0,-1-1 0,15-21 0,-23 29-667,-1 0-1,1-1 0,-1 1 0,0 0 1,0-1-1,2-11 0,1-3-5999,-2 16 4225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6 572 4896,'-5'2'6477,"21"-12"-3493,-1-2-2291,-1-1-1,0 0 1,-1-1 0,-1 0 0,0-1 0,18-32-1,-7 5 545,27-71-1,-25 33-263,-6 13-324,-16 59-610,-1 3 11,-1 0-1,1 0 0,0 0 1,1 0-1,-1 1 0,1-1 1,0 1-1,0 0 1,6-7-1,-3 6-32,0 0 0,1 0 1,-1 1-1,1 0 0,0 0 0,12-4 0,46-11 371,-40 12-299,-10 4 1,-1 0-1,27-2 0,-35 5 41,1 0 0,0 0-1,-1 0 1,1 1-1,-1 0 1,1 0 0,-1 1-1,11 4 1,-16-6-50,0 1 0,1 0 0,-1 0 0,0 0 0,0 0 0,0 0 0,-1 0 0,1 0 0,0 0 0,0 0 0,0 1 0,-1-1 0,1 0 0,-1 0 0,1 1 0,-1-1 0,1 0 0,-1 1 0,0-1 0,0 0 0,0 1 0,0-1 0,0 3 1,0 5-23,-1 1 1,-2 13 0,1-11 89,-7 46-116,4-29 77,0 0 1,2 0-1,2 60 0,2-84-55,0 0 0,0 1 0,0-1 0,0 0 0,1 1 0,0-1 0,0 0 0,1 0 0,-1-1 0,1 1 0,0 0 0,0-1-1,7 7 1,-8-9-136,0 0-1,1 0 1,-1 0-1,0-1 1,1 1 0,-1-1-1,1 1 1,0-1-1,-1 0 1,1 0-1,0-1 1,0 1-1,-1 0 1,1-1-1,0 0 1,0 1-1,0-1 1,0 0-1,0-1 1,0 1-1,-1 0 1,1-1-1,0 0 1,0 1-1,0-1 1,4-3 0,0 0-1770,0 0 1,0-1 0,0 0 0,-1 0 0,0 0-1,0-1 1,0 0 0,6-9 0,-2 4-1541,11-10-1008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76 3392,'-21'0'11840,"12"-1"-7883,9-2-1576,18-8-888,31-9-1383,-40 17-59,32-10 142,51-8 0,-83 19-174,0 1 0,-1 0 0,1 1 0,0 0 0,16 2 0,-23-1-4,-1-1-1,1 0 1,0 0-1,-1 1 0,1-1 1,-1 1-1,1-1 0,-1 1 1,0 0-1,1 0 1,-1 0-1,1 0 0,-1 0 1,0 0-1,0 0 1,0 0-1,0 0 0,0 0 1,0 0-1,0 1 1,0-1-1,0 1 0,0-1 1,-1 0-1,1 1 1,0-1-1,-1 1 0,0 0 1,1-1-1,-1 1 1,0-1-1,0 1 0,0-1 1,0 1-1,0 0 0,0-1 1,-1 4-1,0 1 5,0-1-1,-1 1 0,0-1 1,0 1-1,-1-1 0,1 0 1,-1 0-1,0 0 1,0 0-1,-6 5 0,-5 6 146,-26 22-1,25-25 69,-21 25-1,35-38-203,1 1-1,-1 0 0,1-1 1,-1 1-1,1-1 0,-1 1 1,1 0-1,-1 0 1,1-1-1,0 1 0,-1 0 1,1 0-1,0-1 0,0 1 1,-1 0-1,1 0 1,0 1-1,1-1 10,-1 0-1,1-1 1,0 1-1,-1 0 1,1-1 0,0 1-1,0-1 1,-1 1 0,1 0-1,0-1 1,0 0-1,0 1 1,0-1 0,0 1-1,0-1 1,0 0 0,1 0-1,15 5 471,1-1-1,-1-1 0,30 2 1,55-5-255,-52 0-1127,-50 0 685,1 0-1,-1 0 1,0 0 0,1 0-1,-1 0 1,0 0 0,1 0 0,-1 0-1,0-1 1,0 1 0,1 0 0,-1 0-1,0 0 1,0 0 0,1 0-1,-1-1 1,0 1 0,0 0 0,1 0-1,-1-1-189,0 1 190,0 0-1,1 0 1,-1-1 0,0 1-1,0 0 1,0 0 0,0-1 0,0 1-1,0 0 1,1-1 0,-1 1 0,0 0-1,0 0 1,0-1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51 3328,'-5'-3'10506,"4"-10"-5711,-1 9-4250,2 2-426,-1 1-1,1-1 1,-1 1 0,0-1 0,1 1 0,-1-1 0,0 1 0,0 0 0,1-1-1,-1 1 1,0 0 0,-1 0 0,1 0 0,0 0 0,0 0 0,0 0 0,-1 0-1,1 0 1,0 0 0,-1 1 0,1-1 0,0 0 0,-1 1 0,1-1 0,-1 1-1,-2-1 1,-12 0 86,0 0-1,-1 1 0,1 1 1,0 0-1,-1 1 0,1 1 0,0 0 1,1 2-1,-1 0 0,0 0 1,1 1-1,-24 14 0,31-15-134,0 1-1,0 0 1,0 0-1,0 0 1,1 1-1,0 0 1,1 1-1,-9 12 1,-3 7 440,-17 37 1,32-58-403,-3 6 108,1 0-1,0 0 1,1 0 0,0 1-1,1-1 1,0 1 0,1 0-1,-1 15 1,3-22-129,0-1 0,0 0 0,0 0 1,1 1-1,0-1 0,0 0 0,0 0 0,1 0 0,0 0 0,0 0 0,0-1 0,0 1 1,1-1-1,0 1 0,0-1 0,0 0 0,0 0 0,1 0 0,-1 0 0,1-1 0,0 1 1,0-1-1,7 4 0,3 0-3,1 0 0,-1-1 0,1-1-1,0 0 1,0-1 0,22 3 0,0-2-90,59-1 1,-67-4-581,0-2 0,30-5 0,-45 4-973,0 0-1,0-1 1,0 0-1,-1-2 1,27-12-1,-23 8-1000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2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6 3072,'0'0'61,"0"0"1,-1 0-1,1 0 0,0 0 1,0 0-1,-1 0 0,1 0 1,0 0-1,0 0 0,0 0 1,-1 0-1,1 0 0,0 0 1,0 0-1,0-1 0,0 1 1,-1 0-1,1 0 0,0 0 1,0 0-1,0-1 0,0 1 1,0 0-1,-1 0 0,1 0 1,0 0-1,0-1 0,0 1 1,0 0-1,0 0 1,0-1-1,0-1 978,0 5 972,-2 0-1549,1-1-1,-1 1 1,1 0 0,-1 0 0,1 0-1,0 0 1,-1 4 0,0-2-156,-13 45 1062,1 1-1,-8 69 1,5-25-767,12-71-487,-59 321 1302,4 72 456,22 36-917,9-48 133,17 286 245,24-478-1221,-11-160-1286,-1-33-1998,0-18 1450,0-7-2609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710 8 3392,'0'0'5552,"-8"-4"-2251,6 3-3121,0 0 0,0 1 0,-1-1 0,1 1 1,0 0-1,0-1 0,-1 1 0,1 0 0,0 0 0,0 0 0,-1 1 0,1-1 1,0 1-1,-4 0 0,1 1 18,0 0-1,1 0 1,-1 0 0,1 0-1,-6 5 1,-13 12 612,-39 41 1,3 0 154,33-39-252,-39 24 0,37-27-240,-34 30 0,53-41-372,1 1 1,0 1-1,0 0 1,1 0 0,0 1-1,1-1 1,-10 19-1,9-11 15,1 1-1,0-1 0,2 1 0,0 0 1,0 0-1,2 1 0,0-1 0,2 0 1,2 33-1,0-30 19,1 0 1,1 0-1,1-1 1,1 1-1,1-1 1,0 0-1,2-1 0,13 24 1,20 25 183,22 37-5,-51-81-164,-1 1-1,13 40 1,-5 12 83,16 117-1,-32-165-214,1 17 147,-2 0 0,-2 0 0,-2-1 0,-2 1 0,-1 0-1,-3 0 1,-2-1 0,-2-1 0,-2 1 0,-28 64 0,32-87-158,-1 0 0,-1-1-1,-1 0 1,-1-1 0,0 0 0,-2-2 0,0 1 0,-1-2 0,-30 26-1,-70 40-1250,94-69-1665,-41 17-1,38-22-614,6 3 1184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3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10 475 2912,'-10'0'6837,"11"-12"-3205,39-66 1141,-26 57-4561,1 0 0,0 1-1,1 1 1,1 0 0,1 1-1,1 1 1,0 1 0,2 1 0,41-25-1,-43 28-200,-8 5 28,1-1-1,0 2 1,1 0 0,-1 0-1,1 1 1,0 1 0,26-6-1,-36 9-27,0 1 0,0 0 0,0 0 0,0 0-1,0 1 1,0-1 0,0 1 0,0-1-1,0 1 1,0 0 0,0 0 0,-1 0 0,1 1-1,0-1 1,2 3 0,-1-2 29,-1 1-1,0 0 1,1 1-1,-2-1 1,1 0-1,0 1 1,0 0-1,-1 0 1,3 5 0,1 7 129,0 1 1,0 0-1,-2 0 0,3 21 1,-4-23-87,4 19 221,13 38-1,-14-57-94,0 0-1,0 0 0,2-1 0,15 24 0,-21-35-165,0 0 0,0-1 0,1 1 0,-1 0 0,1-1 0,0 0 0,-1 1 0,1-1 0,0 0 0,0-1 0,0 1 0,1 0 0,-1-1 0,0 0-1,1 0 1,-1 0 0,1 0 0,-1 0 0,1-1 0,-1 1 0,1-1 0,-1 0 0,1 0 0,-1-1 0,1 1 0,-1-1 0,1 1 0,-1-1 0,1 0 0,-1 0 0,0-1 0,1 1 0,-1-1 0,3-2 0,18-10 146,23-19 1,-12 8-185,-5 6-20,3-3-44,54-45 0,-33 15 195,70-85 0,-21 17-243,-101 118 151,0 0 1,0 0-1,0 0 0,1 0 1,-1 0-1,0 0 1,1 0-1,-1 1 0,1-1 1,3 0-1,-5 1-23,0 1 1,0 0-1,0 0 0,1 0 0,-1 0 0,0 0 1,0 0-1,1 0 0,-1 0 0,0 0 1,0 0-1,0 1 0,1-1 0,-1 0 0,0 1 1,0-1-1,0 1 0,0 0 0,0-1 1,0 1-1,0 0 0,0-1 0,0 1 1,0 0-1,0 0 0,1 1 0,5 7-6,0 1-1,0 0 1,-1 0-1,0 0 0,7 21 1,17 60 126,-16-44-107,-8-25-104,5 35 1,-6-29-400,-4-7-2317,-2-12-748,1-6 1592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3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3232,'-1'-2'154,"1"1"0,-1 0 0,1-1 0,-1 1 1,1-1-1,-1 1 0,1-1 0,0 1 0,-1-3 0,1 4-98,0 0-1,0 0 1,0 0-1,0-1 1,0 1-1,0 0 1,0 0-1,0 0 0,0-1 1,0 1-1,0 0 1,0 0-1,0-1 1,0 1-1,0 0 1,0 0-1,0 0 1,1-1-1,-1 1 1,0 0-1,0 0 1,0 0-1,0-1 1,0 1-1,0 0 1,1 0-1,-1 0 1,0 0-1,0 0 1,0-1-1,0 1 1,1 0-1,-1 0 1,0 0-1,0 0 0,0 0 1,1 0-1,-1 0 1,0 0-1,0 0 1,1 0-1,-1 0 1,5 3 4683,9 22-573,-12-17-3828,0 0 1,0 0 0,-1 0 0,0 0 0,-1 13 0,1-2 145,-12 399 4409,0-187-3930,11-218-919,-2 217 285,2-146-389,-1-46-49,7 72 1,-5-101-1534,0 2 610,8-29-12667,3-2 10723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3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138 121 1824,'5'-9'8581,"-5"2"-7270,0 5-1120,1 1 0,-1 0 0,0-1 1,0 1-1,0-1 0,0 1 1,-1 0-1,1-1 0,0 1 1,0-1-1,-1 1 0,1 0 0,-1-1 1,1 1-1,-1 0 0,0-1 1,1 1-1,-1 0 0,0 0 1,-2-2-1,-20-24 2382,18 20-2045,-1 1 0,1 0 0,-12-10 0,15 14-452,0 1 0,0-1 0,0 1 0,0 0 0,0 0 0,-1 0 0,1 0 0,0 1 0,0-1 0,-1 0 0,1 1 0,0 0 0,-1-1 0,1 1 0,0 0 0,-1 0 0,-4 1 0,5 0-27,1-1-37,0 0 1,0 0 0,0 0 0,0 0 0,0 0 0,0 1 0,0-1 0,-1 0 0,1 1 0,0-1 0,1 1 0,-1-1 0,0 1 0,0 0 0,0-1-1,0 1 1,0 0 0,0-1 0,1 1 0,-1 0 0,0 0 0,1 0 0,-1 0 0,1 0 0,-1 0 0,1 0 0,-1 1 0,0 2 39,-1-1 0,1 1 0,1 0 0,-1 0 0,0-1 0,1 1 0,0 0-1,0 0 1,0 0 0,0 0 0,2 5 0,1 5 325,10 25 0,-8-25 6,6 23 1,-4 13 101,-3 0 1,-2 77-1,-2-87-283,-1-3-252,-7 41-1,7-73-218,0-1 0,-1 1 0,1-1 1,-1 0-1,0 1 0,-3 4 0,4-8-195,1 0 1,-1 1-1,1-1 0,-1 0 0,0 0 1,1 0-1,-1 0 0,0 0 0,0 0 0,0-1 1,0 1-1,0 0 0,0 0 0,0 0 1,0-1-1,0 1 0,0-1 0,0 1 0,0-1 1,-2 1-1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1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245 303 3904,'1'-1'274,"0"0"1,-1 0-1,0 0 0,1 0 0,-1 0 1,0-1-1,0 1 0,1 0 1,-1 0-1,0 0 0,0-1 1,0 1-1,-1 0 0,1 0 1,0 0-1,0-1 0,-1 1 1,1 0-1,0 0 0,-1 0 1,0-2-1,-1 2 7,1-1-1,0 1 1,0 0 0,-1-1-1,1 1 1,-1 0 0,1 0-1,-1 0 1,1 0 0,-1 1-1,0-1 1,1 0 0,-1 1-1,-3-2 1,-2 0-67,-1 1 0,0-1 0,0 1 0,1 1 0,-1-1 0,-13 2 1,9 0-140,1 1 0,-1 0 0,1 1 1,-1 0-1,-16 7 0,23-8-58,1 0 1,0 1-1,0-1 0,1 1 1,-1 0-1,0 0 0,1 0 0,0 1 1,-1-1-1,2 1 0,-1-1 1,0 1-1,1 0 0,-1 0 0,1 1 1,0-1-1,-2 7 0,2-5 5,1 0 0,0 1 0,0-1-1,0 1 1,1-1 0,0 1 0,0-1 0,0 1-1,1-1 1,0 1 0,0-1 0,1 1 0,0-1 0,5 12-1,-3-10 28,0-1 0,0 1 0,1-1-1,0 0 1,0-1 0,1 1-1,-1-1 1,2 0 0,-1 0 0,1-1-1,7 5 1,-5-4 30,0-1 0,1 0 1,0 0-1,0-1 0,0 0 0,0-1 0,1 0 1,-1-1-1,1 0 0,0-1 0,-1 0 0,1 0 0,0-1 1,0-1-1,-1 0 0,1 0 0,0-1 0,-1 0 1,1-1-1,-1 0 0,0-1 0,0 0 0,0-1 0,0 0 1,9-7-1,4-4-24,-1-1 1,26-26 0,-7 6 38,-29 23-486,-11 12 44,-4 8 116,1-2 207,-5 10 17,1 0 0,0 1 1,1 0-1,1 0 0,-3 20 0,6-28 31,0 0-1,0 0 0,1-1 1,0 1-1,1 0 0,-1 0 0,1 0 1,0-1-1,1 1 0,0 0 1,0-1-1,0 1 0,1-1 0,6 10 1,-8-13 24,1 0-1,0-1 1,0 1 0,1-1 0,-1 0 0,0 0 0,1 0 0,0 0-1,-1 0 1,1-1 0,0 1 0,0-1 0,0 0 0,0 1 0,0-1-1,0-1 1,0 1 0,0 0 0,0-1 0,0 0 0,0 1 0,1-1-1,5-1 1,-4 0 12,-1 0-1,1 0 0,0 0 1,-1 0-1,1-1 0,0 0 1,-1 0-1,0 0 1,0-1-1,1 1 0,-1-1 1,-1 0-1,1 0 0,5-7 1,-5 6-43,0 0 1,-1-1-1,1 1 1,-1-1-1,0 0 1,-1 0-1,1 0 1,-1 0-1,0 0 1,0-1 0,-1 1-1,0-1 1,0 1-1,0-1 1,0 1-1,-1-1 1,0 0-1,0 1 1,-1-1-1,1 1 1,-1-1-1,0 1 1,-1-1-1,1 1 1,-1-1 0,0 1-1,-1 0 1,1 0-1,-5-6 1,4 6-79,-1 0 1,0 0 0,0 1 0,0-1 0,0 1-1,-1 0 1,1 1 0,-1-1 0,0 1 0,-7-4-1,8 5 5,1 1 0,-1-1 0,1 1 0,-1 0 0,0 0 0,0 1 0,1-1 0,-1 1 0,0-1 0,0 1 0,1 0 0,-1 1 0,0-1 0,0 1 0,1 0 0,-7 1 0,4 1 33,0-1-1,1 1 1,-1-1 0,1 2-1,0-1 1,-7 6-1,11-9 30,1 0 0,-1 1 0,1-1 0,0 0 0,-1 1 0,1-1 0,0 0 0,-1 1 0,1-1 0,0 1 0,-1-1 0,1 1 0,0-1 0,0 1 0,-1-1 0,1 1 0,0-1 0,0 1 0,6 2 168,15-6 61,151-46 161,-10 2-145,-117 36-104,-28 5-7,0 2 1,0 0-1,0 1 0,22-1 1,-37 4-124,0 0 1,0 1 0,0-1-1,0 0 1,0 1 0,0-1 0,0 1-1,0-1 1,0 1 0,0 0-1,0 0 1,0 0 0,0 0-1,-1 0 1,1 0 0,0 1 0,-1-1-1,1 0 1,-1 1 0,0-1-1,1 1 1,-1 0 0,0-1-1,0 1 1,0 0 0,0 0 0,0 0-1,-1 0 1,1 0 0,0 0-1,-1 0 1,0 0 0,1 0-1,-1 2 1,1 8 43,0 0 0,-1 1 0,-1-1-1,-3 18 1,4-27-63,-3 17 12,1-8 23,0 1 1,1-1-1,1 1 0,1 17 0,0-4 299,-1-26-320,0 0-1,0 0 1,0 0-1,0 0 1,0 0-1,1 0 1,-1 1-1,0-1 1,0 0-1,0 0 1,1 0-1,-1 0 1,0 0 0,0 0-1,0 0 1,0 0-1,1 0 1,-1 0-1,0 0 1,0 0-1,0 0 1,1 0-1,-1 0 1,0 0 0,0 0-1,0 0 1,1 0-1,-1 0 1,0 0-1,0 0 1,0-1-1,0 1 1,1 0-1,-1 0 1,0 0 0,0 0-1,0 0 1,0 0-1,0-1 1,1 1-1,-1 0 1,0 0-1,29-50 262,-15 28-219,0 1 0,24-28 0,-30 41-101,0 1 0,0-1 0,1 1 1,-1 0-1,1 1 0,1 0 0,-1 1 0,12-5 0,-19 9 30,-1 0-1,1 1 0,0-1 1,0 1-1,0-1 0,0 1 1,0 0-1,0 0 0,0-1 1,0 1-1,0 1 0,-1-1 1,1 0-1,0 0 0,0 1 1,3 0-1,-4 0 6,0 0 1,0-1 0,1 1-1,-1 0 1,0 0-1,0 0 1,0 0 0,0 0-1,0 0 1,0 0-1,0 0 1,-1 1 0,1-1-1,0 0 1,-1 1-1,1-1 1,-1 0 0,1 1-1,-1-1 1,0 0-1,1 1 1,-1 1 0,1 8 15,-1 0 0,-2 14 0,1 20-39,3-16 148,-2-21-80,0 0 0,1 0 0,0 0 0,0 1 0,1-2 0,4 14 0,31 53-59,-36-71 10,-1 1-1,1-1 1,-1 1 0,1-1-1,-1 1 1,0-1-1,-1 1 1,0 3-1,1 7 154,0-14-122,-1 0 1,1 1-1,0-1 1,0 0-1,0 0 1,0 0-1,0 0 1,0 0-1,0 0 1,1 0-1,-1 0 1,0 0-1,0 0 1,0 1-1,0-1 0,0 0 1,0 0-1,0 0 1,0 0-1,0 0 1,0 0-1,0 0 1,0 0-1,0 0 1,0 0-1,0 0 1,0 0-1,0 0 0,0 1 1,1-1-1,-1 0 1,0 0-1,0 0 1,0 0-1,0 0 1,0 0-1,0 0 1,0 0-1,0 0 1,0 0-1,0 0 1,1 0-1,-1 0 0,0 0 1,0 0-1,0 0 1,0 0-1,0 0 1,0 0-1,0 0 1,0 0-1,0 0 1,0 0-1,1-1 1,-1 1-1,0 0 1,0 0-1,0 0 0,0 0 1,0 0-1,0 0 1,0 0-1,9-8 265,11-16-287,-18 23 42,73-100-99,-16 22 2,-46 64-118,25-23-1,-38 37 163,1 0-1,-1 1 0,1-1 0,0 1 1,-1-1-1,1 1 0,0-1 0,0 1 1,-1-1-1,1 1 0,0 0 0,0-1 1,0 1-1,-1 0 0,1 0 1,0 0-1,0 0 0,0-1 0,1 1 1,-2 1 11,1-1 0,0 0 1,-1 0-1,1 1 0,-1-1 1,1 0-1,-1 1 0,1-1 1,-1 1-1,1-1 0,-1 1 1,1-1-1,-1 1 0,1-1 1,-1 1-1,0-1 1,1 1-1,-1-1 0,0 2 1,2 3 8,0 0 0,-1 0 0,0 1 0,1 9 0,-2-10-8,8 114 23,-6-94-8,-2-21 4,0 1-1,0-1 1,1 1-1,0-1 1,0 1-1,0-1 0,0 1 1,1-1-1,3 7 1,-3-8 7,-1 0 1,1 1 0,1-1-1,-1 0 1,0 0 0,1-1-1,0 1 1,0-1 0,-1 1 0,1-1-1,1 0 1,3 3 0,-5-4-2,0-1 1,0 1-1,0 0 1,0-1-1,0 1 1,0-1 0,0 0-1,0 0 1,0 1-1,0-2 1,0 1-1,0 0 1,0 0-1,0 0 1,0-1 0,0 1-1,0-1 1,0 0-1,0 0 1,0 1-1,0-1 1,-1 0-1,1-1 1,2 0 0,8-9 44,-1 0 0,0-1 0,-1 0 1,15-23-1,-10 15-11,51-73-100,-32 46 53,-21 28-9,0 0-1,2 1 1,0 1 0,27-25 0,-39 39-24,1 1 0,-1 0 0,0 0 0,1 0 0,-1 0 0,1 0 0,0 1 0,0-1 0,0 1 0,0 0 1,-1 0-1,1 1 0,0-1 0,8 1 0,-9 0 7,0 1 0,0-1-1,0 1 1,-1 0 0,1 0 0,0 0-1,-1 0 1,1 0 0,-1 1 0,1-1 0,-1 1-1,1-1 1,-1 1 0,0 0 0,0 0 0,0 0-1,0 0 1,0 1 0,-1-1 0,1 0-1,2 5 1,0 3-1,0 0 0,0 0 0,-1 0-1,0 1 1,2 15 0,3 52-79,-7-55 187,-2 0 0,0 0 0,-2 0 1,0 0-1,-11 38 0,9-36 415,6-27-454,0-1 0,0 1 0,0-1 0,0 1 0,1-1 0,-1 1 0,0 0 0,1 0 0,3-4 0,9-13 27,-10 13-80,135-200-249,-138 204 248,21-22-145,-21 23 135,0 0 1,0 0-1,0 1 1,0-1-1,0 0 1,0 1-1,0-1 1,0 1-1,0-1 1,0 1-1,0-1 1,0 1-1,0 0 1,0 0-1,0-1 1,1 1-1,-1 0 1,0 0-1,0 0 1,0 0-1,0 0 1,3 1-1,-3 0 8,0 0 1,0-1-1,0 1 0,0 0 0,0 0 0,0 1 0,0-1 1,0 0-1,-1 0 0,1 0 0,0 0 0,-1 1 0,1-1 1,-1 0-1,1 2 0,6 21 6,-6-10 8,0-1-1,-1 1 1,0-1-1,-2 1 0,-2 15 1,1-3 144,2-16-91,0-7-17,0-1 0,1 1 0,0 0 0,0 0 0,0-1 0,0 1 0,0 0 0,1 4 0,4-15 90,0-1-1,-1 1 1,5-16 0,-1 5-167,1 1 0,1-1 0,0 2 0,1-1 0,1 1 0,1 1 0,19-20 0,-28 32 20,-1 1 0,1 0 1,0 0-1,0 1 1,0-1-1,1 1 0,-1 0 1,9-4-1,-12 6 4,0 0 0,0 0 0,0-1 0,1 1 0,-1 0 0,0 0 0,0 0 0,0 0 0,0 0 0,0 0 0,0 1 0,0-1 0,0 0 0,0 0 0,0 1 0,0-1 0,0 1 0,1 0 0,-1 0-4,0 0 0,0-1 0,0 1 0,-1 0 0,1 1 0,0-1 0,-1 0 0,1 0 0,-1 0 0,1 0 0,-1 0 0,1 1 0,-1-1 0,0 0 0,0 0 0,0 1 0,0-1 1,0 0-1,0 3 0,-1 12-6,-1 1 1,0 0 0,-8 23-1,6-24 94,0 1 0,2 0 0,-2 23 0,4-38-51,0-1-1,0 0 1,0 1-1,0-1 1,0 0-1,0 1 1,1-1-1,-1 0 1,0 0-1,1 1 1,-1-1-1,1 0 1,0 2-1,0-3-10,-1 1 0,1-1 0,-1 0 0,1 1 0,-1-1-1,1 1 1,-1-1 0,1 0 0,-1 0 0,1 1 0,0-1-1,-1 0 1,1 0 0,-1 0 0,1 1 0,0-1 0,-1 0-1,1 0 1,-1 0 0,2 0 0,2-1 12,-1 0 1,1 0-1,0 0 0,0 0 0,-1-1 1,7-3-1,-4 2-32,57-32-79,89-63 1,-78 47 20,-71 49 20,13-9-67,-16 11 108,0-1 0,0 1 0,1 0 0,-1 0 0,0 0 0,0 0 0,0-1 0,0 1 0,1 0 0,-1 0 0,0 0 0,0 0 0,1 0 0,-1 0 0,0 0 0,0 0 0,0 0 0,1 0 0,-1-1 0,0 1 0,0 0 1,1 0-1,-1 0 0,0 1 0,0-1 0,1 0 0,-1 0 0,0 0 0,0 0 0,1 0 0,-1 0 0,0 0 0,0 0 0,0 0 0,1 0 0,-1 1 0,0-1 0,0 0 0,0 0 0,0 0 0,1 0 0,-1 1 0,0-1 0,0 0 0,0 0 1,0 0-1,0 1 0,0-1 0,1 0 0,-1 0 0,0 1 0,0-1 0,0 0 0,0 0 0,0 1 0,0-1 0,-1 12-43,0 0-1,-1-1 1,-6 21 0,5-20 53,0 0 1,1 0 0,-1 23-1,3-23 9,0 0 0,1 0 0,5 21 0,-5-29 8,0 0 0,1 0-1,-1-1 1,1 1 0,0-1 0,0 1 0,2 2 0,-3-4 2,0-1 1,1 0-1,-1 1 0,0-1 1,1 0-1,-1 0 0,0 0 1,1 0-1,-1 0 0,1 0 1,0-1-1,-1 1 1,1-1-1,0 1 0,-1-1 1,3 1-1,-1-1-2,-1 0 1,0 0 0,0 0-1,0-1 1,1 1-1,-1-1 1,0 0-1,0 1 1,0-1 0,0 0-1,0 0 1,0 0-1,0-1 1,-1 1-1,1 0 1,0-1 0,0 1-1,-1-1 1,1 1-1,-1-1 1,0 0-1,1 0 1,-1 0-1,1-2 1,2-3-37,-1 1-1,1-1 1,-2 0 0,1 0-1,2-14 1,-2 7 74,-1 0 0,0-22 1,-2 31-105,0 0 1,0 0 0,-1 1 0,0-1 0,0 0-1,0 1 1,-1-1 0,1 1 0,-1-1-1,0 1 1,-3-5 0,3 6 0,1 1 0,-1 0 1,0-1-1,0 1 0,0 0 0,-5-3 1,6 4 33,1 1 0,-1-1 0,0 1 1,-1-1-1,1 1 0,0-1 0,0 1 1,0 0-1,0-1 0,0 1 1,0 0-1,0 0 0,0 0 0,0 0 1,-1 0-1,1 0 0,0 0 0,0 1 1,0-1-1,-2 1 0,-10 0 153,14-3-50,8-2-59,48-21-94,-31 13-17,0 2 1,41-12 0,27 5 133,-81 15-61,-1 2 0,1-1 0,-1 1 0,1 1 0,18 3 0,-27-3-18,-1 0-1,0 0 1,1 0-1,-1 0 0,0 0 1,0 1-1,0-1 1,0 1-1,0 0 0,3 3 1,-4-4 23,-1 0 0,0 1 0,0-1-1,0 0 1,0 1 0,0-1 0,-1 1 0,1-1 0,0 1 0,-1 0 0,1-1 0,-1 1 0,1 0 0,-1-1 0,0 1 0,0 0-1,0-1 1,0 1 0,0 0 0,0 0 0,0-1 0,-1 4 0,-5 14 42,-1 0 0,0 0 0,-2-1 0,0 0-1,-1 0 1,-23 29 0,30-40 290,11-12-29,6-8-234,18-23 0,10-10-90,-38 42-5,61-53-33,-57 50 7,0 1 1,1 0-1,0 1 0,0 0 0,1 0 0,9-3 0,-18 8 41,0 0-1,0-1 0,-1 1 0,1 0 1,0 0-1,0 0 0,0-1 1,-1 1-1,1 0 0,0 0 1,0 0-1,0 0 0,-1 1 1,1-1-1,0 0 0,0 0 0,0 0 1,-1 1-1,1-1 0,0 0 1,0 1-1,-1-1 0,1 1 1,0-1-1,-1 0 0,1 1 0,0 0 1,-1-1-1,1 1 0,-1-1 1,1 1-1,-1 0 0,1-1 1,-1 1-1,0 0 0,1 0 0,-1-1 1,0 1-1,1 0 0,-1 0 1,0-1-1,0 3 0,1 2-17,-1 0 0,1 0-1,-1 0 1,0 0 0,-1 5-1,1-9 32,-6 39-140,2-16 120,0 27 0,4-44 74,0 0-1,1 0 1,-1 0-1,1-1 1,1 1-1,-1 0 0,1 0 1,4 9-1,-5-15-39,-1 0-1,1 0 1,0 0 0,-1 0-1,1-1 1,0 1-1,0 0 1,-1 0-1,1 0 1,0-1-1,0 1 1,0 0 0,0-1-1,0 1 1,0-1-1,0 1 1,0-1-1,0 0 1,0 1 0,0-1-1,1 0 1,-1 0-1,0 0 1,0 0-1,0 0 1,0 0-1,0 0 1,2 0 0,0-1 0,-1 1 0,1-1 0,-1 0 0,1 1 0,-1-1 1,1 0-1,-1-1 0,0 1 0,1 0 0,-1-1 0,0 1 0,2-3 1,8-9 15,-1 0 0,-1-1 0,14-23 0,1-2-27,7-5-7,3 1 0,60-57 1,-2 1-96,-79 81 64,0 0 0,-1-1 0,17-36-1,-11 8-50,-18 44 54,0 0-1,-1 0 0,1-1 0,0 1 0,-1-1 1,0 1-1,0 0 0,0-1 0,0 1 1,0-1-1,-2-3 0,2 7 17,0-1-1,0 0 1,-1 1 0,1-1-1,0 0 1,-1 1 0,1-1-1,0 1 1,-1-1 0,1 1 0,-1-1-1,1 1 1,-1-1 0,0 1-1,1 0 1,-1-1 0,1 1-1,-1-1 1,0 1 0,1 0-1,-1 0 1,0 0 0,1-1 0,-1 1-1,0 0 1,1 0 0,-1 0-1,0 0 1,1 0 0,-1 0-1,0 0 1,1 0 0,-1 0 0,0 0-1,0 1 1,-3 0-25,1 0 1,0 0-1,-1 0 0,1 1 1,-4 2-1,-4 3-8,0 1 0,0 0-1,1 1 1,0 0 0,-16 18-1,-37 58 34,48-63 35,2 1 0,1 0 1,0 0-1,2 1 0,1 0 1,0 1-1,-6 36 0,-1 49-19,14-91 63,2 1 0,0-1 0,5 35 0,-4-50-47,0 0 0,0 1 1,0-1-1,1 0 0,-1 0 1,1 0-1,0 0 0,0 0 1,0-1-1,1 1 0,5 6 1,-6-8 8,0-1-1,0 1 1,0 0 0,0-1 0,0 0 0,1 1 0,-1-1 0,1 0-1,-1 0 1,1 0 0,-1-1 0,1 1 0,0-1 0,-1 1-1,1-1 1,0 0 0,-1 0 0,1 0 0,0 0 0,3-1 0,4-1 41,0-1 0,0 0 1,0 0-1,-1-1 0,10-5 1,48-31-42,-42 22 53,28-27 0,-14 12-43,78-61-90,-115 92 18,0 1-1,0-1 1,-1 1 0,1 0-1,0-1 1,0 1 0,0 0-1,1 1 1,-1-1 0,4-1-1,-6 2 22,1 0-1,0 0 1,-1 1-1,1-1 1,0 0-1,-1 0 1,1 0-1,-1 1 1,1-1-1,0 0 0,-1 1 1,1-1-1,-1 1 1,1-1-1,-1 0 1,1 1-1,-1-1 1,0 1-1,1-1 1,-1 1-1,1 0 0,-1-1 1,0 1-1,0-1 1,1 1-1,-1 0 1,0-1-1,0 1 1,0-1-1,0 1 1,1 0-1,-1-1 1,0 1-1,0 0 0,-1 0 1,2 17-35,0-1-1,-2 0 1,0 0 0,-5 24 0,-2 19 92,7-37-74,-1-11 70,1 0 0,1 0 0,0 0 0,1 0 0,3 21 0,-4-32 0,1 0 0,-1 0 0,0-1 0,0 1 0,1 0 0,-1 0 0,1 0 0,-1 0 0,1 0 0,-1 0 0,1 0 0,-1-1 0,1 1 0,0 0 0,0 0 0,1 0 0,-2-1-23,0 1 1,1-1-1,-1 0 1,1 0-1,-1 0 1,1 0-1,-1 0 1,1 0 0,-1 0-1,1 0 1,-1 0-1,1 0 1,-1 0-1,1-1 1,-1 1-1,1 0 1,-1 0 0,0 0-1,1 0 1,-1-1-1,1 1 1,-1 0-1,0-1 1,1 1-1,3-4 24,-1 1 0,0-1 0,0 0 0,0 0 0,3-5 0,-2 3-76,45-81 252,-37 63-301,1 1 1,29-40 0,-31 53-164,-11 10 241,0 0-1,0 0 1,1 0-1,-1 0 1,0 0-1,0 0 0,0 0 1,1 0-1,-1 0 1,0 0-1,0 0 1,0 0-1,1 1 1,-1-1-1,0 0 0,0 0 1,0 0-1,0 0 1,1 0-1,-1 0 1,0 0-1,0 1 0,0-1 1,0 0-1,0 0 1,1 0-1,-1 0 1,0 0-1,0 1 1,0-1-1,0 0 0,0 0 1,0 0-1,0 1 1,0-1-1,0 0 1,1 4-34,-1-1 1,1 1-1,-1-1 1,0 1-1,-1 0 0,0 4 1,-8 45 9,-3-1 1,-24 65 0,12-40-39,-4 19 91,-29 95 95,37-135-21,-35 71 0,48-112-37,-2-1 1,-13 20-1,20-30-30,-1-1 1,-1 1-1,1-1 0,0 0 1,-1 0-1,0 0 1,0 0-1,0 0 0,0-1 1,0 0-1,0 0 0,-7 3 1,10-5-8,-1 0 0,1 1 0,-1-1 0,1 0 0,0 1 0,-1-1 0,1 0 0,-1 0 0,1 0 0,-1 0 0,1-1 0,-1 1 0,1 0 0,0 0 0,-1-1 0,1 1 0,0-1 0,-1 0 0,1 1 0,0-1 0,0 0 0,-1 0 0,1 1 0,0-1 0,0 0 0,0 0 0,-2-3 0,1 2 0,1-1-1,-1 0 1,1 0-1,0 0 1,-1 0-1,1 0 1,0 0-1,1-1 1,-1 1-1,0-6 1,1-3-21,0-1 0,1 1 0,0 0 1,1 0-1,0 0 0,4-12 0,4-5 56,15-32 1,-15 39 20,2 1 0,0 1 0,1 0 0,1 1 0,1 0 0,1 1 0,1 1 0,0 0 0,1 2 0,0 0 0,2 1 0,0 0 0,0 2 0,1 0 0,0 2 0,1 0 0,0 2 0,30-9 0,-32 12-341,31-7 134,-45 11-709,0 1 0,0-1 0,10 2 0,-15-1 694,-1 0 0,1 0-1,-1 0 1,1 0-1,-1 0 1,1 0 0,-1 0-1,0 1 1,1-1 0,-1 0-1,1 0 1,-1 0-1,1 1 1,-1-1 0,0 0-1,1 0 1,-1 1 0,0-1-1,1 0 1,-1 1 0,0-1-1,1 1 1,-1-1-1,0 0 1,0 1 0,1-1-1,-1 1 1,0-1 0,0 1-1,0 1-250,0-1 0,1 0 0,-2 1 0,1-1 0,0 0 0,0 1 0,0-1 0,-1 0 0,1 1 0,-1 1 0,-3 6-2083,0-1-1,-9 12 1,11-16 1432,-16 26-2820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3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81 4992,'-13'-4'775,"10"3"-484,0 0-1,0 0 1,0 0 0,0 0 0,0-1 0,-5-3-1,8 5-233,0 0-1,0 0 0,0 0 1,-1 0-1,1 0 0,0 0 0,0 0 1,0 0-1,0 0 0,0 0 1,0 0-1,0 0 0,0 0 0,-1 0 282,1 0-282,0 0 1,0 0-1,0 0 0,0 0 1,0-1-1,0 1 0,0 0 0,0 0 1,0 0-1,0 0 0,0 0 1,0 0-1,0 0 0,0 0 0,0 0 1,0 0-1,0-1 0,0 1 1,0 0-1,0 0 0,0 0 0,0 0 1,0 0-1,0 0 0,0 0 1,0 0-1,0 0 0,0 0 0,1-1 395,-1 1-395,0 0 0,0 0 1,0 0-1,9-3 3576,5-2-2100,10-1-564,0 0 0,0 2 1,0 0-1,45 0 1,-41 3-820,11 2-280,3-1-598,-15-4-2608,-24 2 2494,1 1 0,-1 0-1,0-1 1,0 0 0,-1 0-1,4-2 1,-3 2 90,10-7-1977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3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13 2976,'-1'-13'10343,"-4"18"-8932,-42 47 2770,-35 16-1874,-5 4-1676,72-58-657,1 1-1,0 0 1,-17 27-1,17-21-97,-12 18-567,9-15-2691,9-18 97,4-31-6821,8 9 8063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39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 4480,'-7'-4'12245,"23"9"-9114,25 9-2214,62 18 787,121 56 0,-193-77-1989,-18-10-3766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5 3328,'-12'-4'7338,"-9"4"-5011,6 1-1054,-192 2 4889,1 17-5199,68 3-1848,131-23-945,19 0-4494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0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 5312,'-7'-5'1636,"6"9"1090,0 6-896,-13 82 4532,7-55-5543,-3 69-1,8 40 1300,0 10-956,1-42-8404,1-99 4373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176 283 3488,'-1'-1'221,"0"0"-1,1 0 1,-1 0 0,1 0-1,-1 0 1,1 0 0,-1 0-1,1 0 1,0 0-1,0-1 1,-1 1 0,1 0-1,0 0 1,0 0 0,1-2-1,-11-12 5359,8 13-5104,0 0 1,0-1-1,0 1 0,0 1 1,0-1-1,0 0 0,0 0 0,-3-1 1,-10-8 2195,12 7-1553,6 4 228,12 8-82,7 10-642,-3-3-195,1 0 1,0-1-1,35 18 0,-49-29-386,1-1 0,-1 1 0,1-1 0,-1 0 0,1-1-1,0 1 1,0-1 0,0-1 0,0 1 0,0-1 0,0-1-1,0 1 1,0-1 0,-1 0 0,1-1 0,0 1 0,10-5 0,-11 4-21,0-1 0,0 0 0,0 0 0,0 0 0,0-1 0,-1 0 0,1 0 0,-1 0 0,0-1 1,0 0-1,-1 1 0,5-8 0,-5 7-11,-1-1 0,0 0 0,0 0 0,-1 1 0,0-2 0,0 1 0,0 0 0,-1 0 0,0-1 0,0 1 0,0 0 0,-1-1 0,0 1 0,0-1 0,-2-8 0,0 3-6,0 0 1,-7-18 0,8 25-11,-1 0 1,0 1 0,-1-1-1,1 1 1,-1 0-1,0 0 1,0 0-1,0 0 1,-7-6 0,3 4-69,-1 0 0,0 0 1,-1 1-1,1 0 1,-1 0-1,0 1 1,0 0-1,0 1 0,-1 0 1,-10-2-1,12 4 65,0 0 0,1 0-1,-1 1 1,0 0 0,1 0-1,-1 1 1,0 0-1,1 0 1,-1 1 0,1 0-1,-1 0 1,1 1 0,-10 5-1,0 2 63,0 0 0,1 2 0,1-1-1,0 2 1,0 0 0,2 1 0,0 0-1,-17 24 1,17-20 97,2 1 0,0 0 0,1 1 1,0 0-1,2 1 0,1-1 0,-6 26 0,11-38-91,1-1 0,0 1 0,1-1 0,0 1 0,0-1 0,0 1 0,1-1 0,0 1 0,1-1 1,0 1-1,0-1 0,0 0 0,1 0 0,0 0 0,0 0 0,1 0 0,0-1 0,0 0 0,0 1 0,1-1 0,0-1 0,0 1 0,1-1 1,0 0-1,-1 0 0,12 6 0,-3-2 117,1-1 1,0-1 0,0 0-1,21 6 1,-26-10-145,1-1 0,-1 0-1,1 0 1,-1-1 0,1 0 0,0-1 0,19-2 0,-23 1-8,69-12-796,-66 11-733,1-1 1,0 0 0,-1-1-1,17-9 1,-10 5-874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50 2720,'-11'-2'1422,"10"2"-1295,0-1-1,1 1 0,-1 0 0,0-1 0,1 1 0,-1 0 0,0 0 0,1 0 0,-1 0 0,0 0 0,0 0 0,1 0 1,-1 0-1,0 0 0,0 0 0,-7 1 968,1 0 1,0-1-1,-14 0 0,-5 0 1041,-11 2 158,-19 3 1051,26-5-587,35-4-1290,1 3-1114,0 0 1,0 0 0,11 1 0,11-2 289,86-18 1286,14-1-948,-101 18-1076,0 1 0,48 4-1,-68-2 33,-5 0 14,0 0 1,0 0-1,0 0 0,0 1 0,0-1 0,0 1 0,0-1 1,0 1-1,0-1 0,0 1 0,-1 0 0,1 0 0,2 1 1,-4-1-360,1 0 1,0 0 0,-1-1 0,1 1 0,-1 0 0,1 0-1,-1 0 1,0 0 0,1 0 0,-1 0 0,0 0 0,0 0-1,1 0 1,-1 0 0,0 0 0,0 0 0,0 0 0,0 0-1,-1 2 1,1-1-493,0-1-1,0 1 0,0-1 0,0 1 0,0-1 1,0 1-1,1-1 0,0 4 0,6 6-2757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5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 4224,'5'-8'12885,"-17"16"-8581,-3 16-1376,5-11-2701,-1 0 1,2 0 0,0 1 0,1 0-1,0 1 1,1 0 0,0 0-1,-5 20 1,6-10-111,0-1 0,2 1 0,0 0 0,1 44 0,3-65-59,0 1 1,1 0-1,-1 0 0,1-1 0,0 1 1,1 0-1,-1-1 0,1 1 0,0-1 0,0 0 1,0 0-1,1 1 0,3 4 0,-3-6-57,-1 0 0,0-1-1,1 0 1,0 1-1,-1-1 1,1 0 0,0 0-1,0 0 1,0-1-1,0 1 1,0-1 0,1 0-1,-1 0 1,0 0-1,1 0 1,-1 0 0,1-1-1,5 1 1,-4-1-584,0-1-1,-1 1 1,1-1 0,0 0 0,-1 0 0,1 0 0,-1-1-1,0 1 1,1-1 0,-1 0 0,0 0 0,0-1-1,0 1 1,0-1 0,0 0 0,-1 0 0,0 0 0,1-1-1,2-3 1,11-10-1987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6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40 8128,'-5'-20'3680,"-4"12"-3168,4 5 1248,10 3-1056,-5-5-224,4 5-288,-4-3-608,0 6 224,10 5-3328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58 2240,'0'-1'178,"-1"0"0,1 0 0,0 0 0,0 0 0,-1 0 0,1 0 0,0-1 1,0 1-1,0 0 0,0 0 0,0 0 0,0 0 0,0 0 0,1 0 0,-1 0 0,0 0 0,0 0 0,1 0 0,-1 0 0,1 0 0,-1 0 1,2-1-1,-1 0 341,-1 0 1,1 0 0,0 0-1,0 0 1,-1 0 0,1 0 0,-1 0-1,1-3 1,-3-6 8436,-2 11-7875,5 1-534,-5 0 310,-4 2-218,5 26-242,-9 42 0,-19 159 403,25-190-699,4-25-50,-2 27 0,3-12 82,0 1 1,-2-1-1,-1 0 0,-11 39 1,15-68-113,-1 0 0,1 0 0,0 0 0,-1 0 0,1 0 0,0-1 0,-1 1 0,1 0 0,-1 0 0,1 0 0,-1-1 0,1 1 0,-1 0 0,0-1 0,1 1 0,-1 0 0,0-1 0,0 1 0,1-1 0,-1 1 0,0-1 0,0 1 0,0-1 0,-1 1 0,2-1-8,0-1 0,-1 1 1,1 0-1,0 0 0,-1 0 1,1 0-1,0 0 0,-1 0 1,1 0-1,0 0 0,-1 0 0,1-1 1,0 1-1,-1 0 0,1 0 1,0 0-1,0-1 0,-1 1 1,1 0-1,0 0 0,0-1 1,0 1-1,-1-1 0,-2-14 71,6-27 129,-2 32-211,0 1-1,0-1 1,1 1-1,0 0 1,0-1 0,1 1-1,1 0 1,-1 0 0,8-11-1,6-9-8,29-36-1,-39 57 2,9-12-43,1 1 0,0 1 0,2 0 0,0 2 0,1 0 0,0 1 0,2 1 0,0 1 1,0 1-1,1 0 0,33-10 0,-52 21 51,4-2-49,0 0 1,0 1-1,1 0 0,-1 0 0,12 0 0,-18 1 33,0 1 1,0 1-1,0-1 1,-1 0 0,1 0-1,0 1 1,0-1-1,-1 1 1,1-1-1,0 1 1,-1 0-1,1 0 1,-1-1 0,1 1-1,-1 0 1,1 1-1,-1-1 1,1 0-1,-1 0 1,0 0-1,0 1 1,0-1 0,0 1-1,0-1 1,0 1-1,0-1 1,0 1-1,-1 0 1,1-1-1,0 1 1,0 3 0,-1-1 14,1-1 0,-1 1 0,0 0 0,1-1 0,-2 1 0,1 0 0,0-1 0,-1 1 0,0-1 0,0 1 0,0-1 0,0 1 0,0-1 0,-1 0 0,1 1 0,-1-1 0,0 0 0,0 0 0,0 0 0,-1 0 0,1-1 0,-1 1 0,1-1 0,-7 5 0,-4 3-5,-1-1 1,0 0-1,-30 13 0,25-14 64,0-1-1,0-1 1,-34 6-1,40-9 66,-9 1-8,21-4-239,3 2 151,-1 0 0,1-1 1,-1 1-1,1-1 0,0 1 1,-1-1-1,1 0 0,3 2 1,-4-2 4,14 7 104,0 0 0,1-1 0,16 5 0,29 13 169,-39-13-219,-3-2-35,0 0-1,0-2 1,36 12-1,-46-19 853,-3-3-3739,-2-9-6495,-4 7 6807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1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80 407 3072,'-11'0'2725,"8"3"-688,3-3-1988,0 0 0,0 1 0,0-1 0,-1 0 0,1 1 0,0-1 0,0 0 0,0 1 0,0-1 0,0 0-1,0 1 1,0-1 0,0 1 0,0-1 0,0 0 0,0 1 0,0-1 0,0 0 0,0 1 0,0-1-1,0 1 1,0-1 0,0 0 0,1 1 0,-1-1 0,0 0 0,0 1 0,11 9 1043,-8-8-945,-1 0 0,1-1 0,0 0 0,0 1 0,0-1 0,0 0 0,5 1 0,-3-2-29,0 0 1,0 0-1,0 0 1,-1-1-1,1 0 1,0 0-1,0 0 1,0-1 0,-1 1-1,1-1 1,-1 0-1,1 0 1,-1-1-1,0 1 1,5-5-1,-3 3-30,0-1 0,-1 0-1,1-1 1,-1 1 0,0-1-1,0 0 1,-1-1 0,0 1-1,4-8 1,-7 11-77,0 1 0,-1-1 1,1 1-1,0-1 0,-1 0 0,1 1 1,-1-1-1,0 0 0,0 0 0,0 1 1,-1-4-1,1 4-33,0 1 0,-1-1-1,1 1 1,-1-1 0,1 1 0,-1-1 0,1 1 0,-1-1 0,0 1-1,0 0 1,0 0 0,0-1 0,0 1 0,0 0 0,0 0 0,0 0 0,0 0-1,0 0 1,-1 0 0,1 0 0,-3-1 0,-3-1 8,-1 1 1,0 0-1,0 0 0,0 1 0,0 0 1,0 0-1,0 1 0,0 0 1,0 0-1,0 1 0,0 0 1,0 1-1,0-1 0,0 2 1,-13 4-1,16-5 36,0 1 0,0-1 0,1 1 0,-1 0 0,0 0 0,1 0 0,0 1 0,0-1 0,0 1 0,0 0 0,1 1 0,-1-1 0,1 0 0,0 1 0,0 0 0,1 0 0,-1 0 0,1 0 0,0 0 0,1 0 0,-1 0 0,1 1 0,0-1 0,0 8 0,1-3 63,0 1 0,1-1 1,0 1-1,1-1 0,0 1 1,0-1-1,1 0 0,1 0 1,0 0-1,0 0 0,1-1 1,0 0-1,1 0 0,0 0 1,0-1-1,0 1 0,2-1 1,-1-1-1,1 0 0,0 0 1,0 0-1,0-1 0,1 0 0,0-1 1,1 0-1,13 6 0,-18-10-33,0 1 0,0-1 0,0-1 0,0 1 0,0-1-1,1 1 1,-1-2 0,0 1 0,0 0 0,0-1-1,0 0 1,0 0 0,0-1 0,0 1 0,0-1-1,0 0 1,6-4 0,7-4 20,-1-1 0,-1-1 1,16-14-1,-28 23-67,78-69 109,24-19 1,-84 74-205,0 1-1,49-25 0,-66 38 82,-3 2 5,0 0 0,0 0-1,0 0 1,0 0 0,1 0 0,-1 1-1,0-1 1,0 1 0,0-1-1,1 1 1,-1 0 0,0 0-1,4 0 1,-5 0 4,-1 0 0,0 1-1,1-1 1,-1 0 0,0 0 0,1 1 0,-1-1-1,0 0 1,0 1 0,1-1 0,-1 0-1,0 1 1,0-1 0,0 0 0,1 1 0,-1-1-1,0 1 1,0-1 0,0 1 0,0-1 0,0 0-1,0 1 1,0-1 0,0 1 0,0-1-1,0 0 1,0 1 0,0-1 0,0 1 0,0-1-1,0 1 1,0-1 0,-1 0 0,1 1-1,0-1 1,0 0 0,-1 1 0,-10 23 77,-27 53 438,-30 85 0,65-149-79,3-13-426,0 0-1,0 0 0,0 0 0,0 0 0,0 0 0,0 0 0,0 0 0,0 0 0,0 1 0,0-1 1,1 0-1,-1 0 0,0 0 0,0 0 0,0 0 0,0 0 0,0 0 0,0 0 0,0 0 0,0 0 1,0 0-1,0 0 0,0 0 0,0 0 0,0 0 0,1 0 0,-1 1 0,0-1 0,0 0 0,0 0 1,0 0-1,0 0 0,0 0 0,0 0 0,0 0 0,0 0 0,0 0 0,1 0 0,-1 0 0,0-1 1,0 1-1,0 0 0,0 0 0,0 0 0,0 0 0,0 0 0,0 0 0,0 0 0,0 0 0,1 0 1,-1 0-1,0 0 0,0 0 0,0 0 0,17-17 643,20-21-575,71-56 0,-74 67-183,-27 20 47,1 1-1,0 0 1,1 1-1,0 0 1,0 0-1,9-3 1,-17 7 45,0 1 1,-1 0-1,1 0 0,0-1 1,0 1-1,0 0 0,-1 0 0,1 0 1,0 0-1,0 0 0,0 0 1,0 0-1,-1 0 0,1 0 1,0 1-1,0-1 0,0 0 0,-1 0 1,1 1-1,0-1 0,0 0 1,-1 1-1,1-1 0,0 1 1,-1-1-1,1 1 0,-1 0 0,1-1 1,0 1-1,-1-1 0,1 1 1,-1 0-1,0-1 0,1 1 1,-1 0-1,1 0 0,-1-1 0,0 1 1,0 0-1,1 0 0,-1 0 1,0-1-1,0 1 0,0 1 1,1 5-45,0-1 0,-1 1 0,0 0 0,-1 6 0,1-12 57,-1 13 59,0 7 22,-1 1 1,-6 28-1,7-45-50,-6 27 214,7-31-218,-1 0-1,1 0 1,0 1-1,0-1 1,0 0-1,0 0 1,0 1-1,0-1 1,0 0-1,1 0 1,-1 1-1,0-1 1,1 0-1,-1 0 1,1 0-1,-1 0 1,1 1-1,-1-1 1,2 1-1,-2-2-7,1 0 0,-1 0-1,1 0 1,-1 0 0,1 0 0,-1 0-1,0 0 1,1 0 0,-1 0 0,1 0-1,-1-1 1,1 1 0,-1 0 0,0 0-1,1 0 1,-1-1 0,0 1 0,1 0-1,-1 0 1,0-1 0,1 1 0,-1 0-1,0-1 1,1 1 0,-1 0 0,0-1-1,1 0 1,8-12 162,-8 12-126,66-112 202,-60 98-269,3-4-114,0 1-1,14-18 1,-24 35 118,0 1 0,0 0-1,0 0 1,1 0 0,-1 0 0,0 0-1,0-1 1,0 1 0,0 0 0,0 0 0,0 0-1,0 0 1,1 0 0,-1-1 0,0 1-1,0 0 1,0 0 0,0 0 0,1 0-1,-1 0 1,0 0 0,0 0 0,0 0 0,0 0-1,1 0 1,-1 0 0,0 0 0,0 0-1,0 0 1,0 0 0,1 0 0,-1 0 0,0 0-1,0 0 1,2 6-168,-4 16 68,2-17 94,-5 40-67,2-21 107,1 48 0,1-44 39,1 12 147,0-37-145,1 1 0,-1-1 1,1 0-1,0 0 1,0 0-1,0 1 0,0-1 1,0 0-1,3 3 1,-4-5-42,1 0 1,-1-1-1,1 1 0,-1-1 1,1 1-1,0-1 1,-1 1-1,1-1 1,0 0-1,-1 1 0,1-1 1,0 1-1,-1-1 1,1 0-1,0 0 1,-1 0-1,1 1 0,0-1 1,0 0-1,0 0 1,-1 0-1,1 0 1,0 0-1,0 0 0,-1 0 1,1-1-1,0 1 1,0 0-1,-1 0 1,1-1-1,0 1 0,-1 0 1,2-1-1,22-15 356,-23 14-368,117-106 108,-68 60-199,-28 26 32,28-24-281,-49 45 312,0 1 1,-1-1-1,1 1 1,-1-1 0,1 1-1,0 0 1,-1-1 0,1 1-1,0 0 1,0-1-1,-1 1 1,1 0 0,0 0-1,0 0 1,-1-1-1,1 1 1,0 0 0,0 0-1,0 0 1,0 1 5,-1-1 0,1 0 0,-1 0 0,0 1 0,1-1 1,-1 0-1,1 1 0,-1-1 0,0 0 0,0 1 0,1-1 0,-1 1 1,0-1-1,0 0 0,1 1 0,-1-1 0,0 1 0,0-1 0,0 1 1,0-1-1,1 1 0,-1 0 0,0 4-33,0 0 1,0 0-1,0 0 1,-1 6-1,1-8 32,-7 38-127,-1 23 161,7-57 18,1 0 0,0 0 0,1 0 0,0 0 1,0 0-1,3 12 0,-3-18-27,-1 0 0,0-1 0,0 1 0,1 0 0,-1 0 0,1-1 0,-1 1 0,1 0 1,-1-1-1,1 1 0,-1 0 0,1-1 0,0 1 0,-1-1 0,1 1 0,0-1 0,-1 1 0,1-1 0,0 1 1,0-1-1,-1 0 0,3 1 0,-2-1 18,1 1 1,0-1-1,0 0 1,-1 0-1,1-1 0,0 1 1,0 0-1,-1 0 1,1-1-1,3 0 1,1-2 13,-1 0 0,1 0 0,0 0 0,-1 0 0,7-6 0,6-8-12,0 0 0,-1-1 0,19-27 0,41-69-171,-42 60 212,2 2-53,27-43 82,-50 70-122,68-129-9,-79 148-6,-2 4-26,0 0 1,0 0 0,0-1-1,0 1 1,-1 0-1,1-1 1,0 1-1,-1-5 1,-2 4-266,-3 7 167,-6 10 6,0 4 20,-12 26-1,13-25 120,-3 10 13,1 1 0,1 0 0,1 1 1,2 0-1,2 0 0,0 1 0,2-1 0,2 1 1,1 0-1,1 1 0,5 33 0,-4-52 83,1-1-1,1 1 0,0-1 1,1 0-1,8 17 1,-11-26-44,1-1 0,-1 1 0,1 0 0,0-1 0,1 0 0,-1 1 0,1-1 0,-1 0 0,1 0 0,0 0 0,0-1 0,0 1 0,1-1 0,-1 1 1,0-1-1,1 0 0,0-1 0,-1 1 0,1 0 0,0-1 0,0 0 0,4 1 0,-2-2-35,-1 0 0,0 0-1,0-1 1,0 0 0,1 0 0,-1 0-1,0-1 1,0 1 0,0-1 0,6-4-1,-3 2-329,-1 0-1,0 0 1,0-1-1,0 0 1,-1 0 0,6-7-1,-8 8-302,0 0 0,0-1 0,-1 0 0,0 1 0,0-1 0,0 0 0,0 0 0,-1-1 0,0 1 0,0-1 0,-1 1 0,1-1 0,0-6 0,-1-18-1901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4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3328,'-4'0'12818,"16"-1"-7336,9-1-4707,32-7 0,-11 1-388,0 3-1,1 1 1,48 3 0,214 8-9,-272-6-7,-11 1-1330,-7-2-2901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5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 3136,'0'-1'13841,"-8"3"-13208,-32 13 2887,32-12-3248,1 0-1,0 1 0,0 0 1,1 0-1,-1 0 1,1 1-1,-8 7 1,4-4 36,9-7-278,0 0 0,0 0 0,0 0 1,1 0-1,-1 0 0,0 0 0,0 0 0,1 0 1,-1 1-1,1-1 0,-1 0 0,0 2 0,1-3 8,0 1 0,0-1 0,0 0 0,0 0 0,0 1 0,-1-1 0,1 0 0,0 1 0,0-1 0,0 0-1,0 0 1,0 1 0,0-1 0,0 0 0,0 1 0,0-1 0,0 0 0,1 1 0,-1-1 0,0 0 0,0 0 0,0 1 0,0-1-1,0 0 1,0 1 0,1-1 0,-1 0 0,0 0 0,0 0 0,1 1 0,1-1-20,0-1 1,0 1-1,0 0 1,0-1-1,0 0 0,0 1 1,0-1-1,0 0 1,-1 0-1,1 0 1,0 0-1,0 0 0,-1-1 1,1 1-1,-1-1 1,1 1-1,-1-1 1,1 1-1,-1-1 0,0 0 1,2-3-1,-3 5-27,0 0-1,0 0 1,0 0-1,0 0 1,0 0-1,0 0 1,0 0-1,0 1 1,0-1-1,1 0 1,-1 0 0,0 0-1,0 0 1,0 0-1,0 0 1,0 0-1,0 0 1,0 0-1,0 0 1,0 0-1,0 0 1,0 0-1,0 0 1,0 0-1,0 0 1,1 0-1,-1 0 1,0 0 0,0 0-1,0 0 1,0-1-1,-2 9 84,1-6 19,-1 1 0,1 0-1,-1 0 1,0-1 0,-4 5 0,5-6-30,0 0 0,0 0 0,0 1 0,1-1 0,-1 0 0,0 0 0,0 0 0,1 1 1,-1-1-1,0 0 0,1 1 0,0-1 0,-1 2 0,2-4-43,0 1 0,0-1 0,-1 1 0,1-1 0,0 1 0,0-1 0,0 0 0,-1 0 0,1 1 0,0-1 0,0-1 0,10-10-139,-11 12 115,0 0 0,0 0 0,0-1 0,1 1 0,-1 0 0,0 0 0,0 0 0,0-1 1,0 1-1,0 0 0,1 0 0,-1 0 0,0 0 0,0-1 0,0 1 0,1 0 0,-1 0 0,0 0 0,0 0 0,0 0 0,1 0 0,-1 0 0,0 0 0,0 0 0,1 0 0,-1-1 0,0 1 0,0 0 0,0 0 0,1 1 0,-1-1 0,0 0 0,0 0 0,1 0 0,-1 0 1,0 1 40,0 0-31,0 0 0,-1 0 1,1 1-1,0-1 0,-1 0 1,1 0-1,-1 1 0,1-1 1,-1 0-1,-1 1 0,2-2-6,0 0 1,0 0-1,-1 0 0,1 0 0,0 0 1,0 0-1,0 1 0,-1-1 0,1 0 1,0 0-1,0 0 0,0 0 0,0 0 1,-1 0-1,1 1 0,0-1 0,0 0 1,0 0-1,0 0 0,0 0 0,-1 1 1,1-1-1,0 0 0,0 0 0,0 0 1,0 1-1,0-1 0,0 0 0,0 0 1,0 1-1,0-1 0,0 0 0,0 0 1,0 1-1,0 1 7,0-1 36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5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23 474 3232,'-3'-1'240,"-11"-2"907,9 4 2132,6 0-2689,1-1-1,-1 1 0,0 0 0,1-1 1,-1 1-1,1-1 0,-1 1 1,1-1-1,-1 0 0,1 0 0,0 1 1,1-1-1,0-1-181,0 1 0,0 0 0,0-1 0,0 0 0,0 0 0,3-1 0,1-2 14,1 1-1,-1-2 0,12-8 1,6-7 237,-1-2 1,22-24-1,39-53 217,-40 45-370,-21 24 62,32-52 0,-41 60-304,-10 15-111,-1 1-1,1-1 0,-1 0 1,-1 0-1,5-12 0,-7 18-140,-1 0 0,0 0-1,0 0 1,1 0 0,-1 1 0,0-1-1,1 0 1,-1 0 0,1 1 0,-1-1 0,1 0-1,-1 1 1,1-1 0,0 0 0,-1 1-1,1-1 1,0 1 0,-1-1 0,1 1-1,0 0 1,0-1 0,-1 1 0,2-1-1,2 0 34,0 1 0,-1 0 0,1 0 0,0 0 0,3 0 0,12 1-213,-9-1 62,-4-1 133,0 1 0,0 1 1,0-1-1,0 1 0,-1 0 1,7 1-1,-10-1-15,0 0 0,0 0-1,-1 0 1,1 0 0,-1 0 0,1 0 0,0 0-1,-1 1 1,0-1 0,1 0 0,-1 1 0,0-1-1,0 1 1,0-1 0,0 1 0,0 0 0,0 0-1,0-1 1,-1 1 0,1 0 0,0 0 0,-1 0-1,1 2 1,-1 1 39,1 1 0,-1-1 0,-1 0-1,1 0 1,-1 0 0,0 1 0,0-1 0,-2 5-1,-3 26 208,2 0-64,-1 43 72,5-69-218,1 0 0,0 0-1,0 0 1,1-1 0,5 18-1,-5-20-8,1 0-1,0 0 0,1 0 0,-1 0 1,1-1-1,1 1 0,-1-1 0,1 0 0,7 7 1,-9-10-96,0-1-1,0 0 1,0 1 0,1-1 0,-1-1 0,1 1 0,-1 0 0,1-1 0,0 0 0,-1 0 0,1 0 0,0 0 0,0 0 0,0-1 0,0 0 0,0 0 0,0 0 0,0 0 0,0-1 0,5 0 0,1-2-1790,0 0 1,-1 0-1,1-1 1,-1-1 0,1 1-1,-1-2 1,-1 1 0,1-1-1,14-13 1,-5 3-1519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5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64 3808,'-1'-2'515,"-10"-12"581,11 14-947,0-1 0,0 1 0,0 0 0,-1-1 0,1 1-1,0 0 1,-1-1 0,1 1 0,0 0 0,-1 0 0,1-1 0,0 1 0,-1 0 0,1 0 0,0 0 0,-1 0 0,1-1 0,-1 1 0,1 0 0,0 0 0,-1 0-1,1 0 1,-1 0 0,1 0 0,-1 0 0,1 0 0,-12 3 9817,19 2-8631,-3-4-1021,0 0 0,0 0 1,0 0-1,0 0 1,0 0-1,0-1 0,0 0 1,0 0-1,6 0 0,37-9 754,-32 6-671,77-15 336,99-8 0,-128 26-1805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5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11 4640,'-9'-10'16040,"-13"44"-13174,-44 83-319,34-64-2070,21-33-692,-1 0 0,-29 33 0,33-43-3038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5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186 367 2144,'-1'0'110,"0"0"0,-1-1-1,1 1 1,0 0 0,0 0 0,0 0-1,0 0 1,-1 0 0,1 0 0,0 0 0,0 0-1,0 1 1,0-1 0,0 0 0,-2 1 0,2 0 221,-1-1 1,1 1 0,-1-1 0,1 0 0,-1 1-1,0-1 1,1 0 0,-1 0 0,1 0 0,-1 0 0,-2-1-1,-35-4 5477,38 4-5539,-1 1 0,1-1 0,-1 0 0,1 1 0,-1-1 0,1 0 0,-1 0 0,1 0 0,0 0 0,-3-2 0,0-3 1327,4 6-1573,0 0 0,0 0 0,0-1-1,0 1 1,0 0 0,0 0 0,0 0 0,0 0 0,0 0-1,0 0 1,1 0 0,-1-1 0,0 1 0,0 0 0,0 0-1,0 0 1,0 0 0,0 0 0,0 0 0,0 0 0,0 0-1,0 0 1,0 0 0,0-1 0,0 1 0,1 0 0,-1 0-1,0 0 1,0 0 0,0 0 0,0 0 0,0 0 0,0 0-1,0 0 1,1 0 0,-1 0 0,0 0 0,0 0 0,0 0-1,0 0 1,0 0 0,0 0 0,0 0 0,1 0 0,-1 0-1,73 5 2972,11 1-2361,-42-6-399,-13 1-8,57-5 0,-77 2-166,-1 1 1,1-1 0,-1 0-1,0-1 1,0 0-1,0 0 1,0-1 0,-1 0-1,1 0 1,-1-1 0,8-6-1,-11 7-32,0 0 0,-1-1 0,1 1-1,-1-1 1,0 0 0,0 0 0,-1 0 0,1 0 0,-1-1-1,0 1 1,0-1 0,-1 1 0,0-1 0,0 1-1,0-1 1,-1 0 0,0 0 0,0 1 0,-1-9-1,0 3-42,0 0 0,-1 1 0,-1-1 0,0 1 0,0-1 0,-1 1 0,0 0 0,-1 0 0,-9-14 0,11 18-28,-1 1 0,-1-1 0,1 1 0,-1 0 0,0 0 0,0 1 0,0-1 0,0 1 0,-1 0 0,0 1 0,0-1 0,0 1 0,0 0 0,-1 1 0,1-1 0,-9-1 0,1 1 84,-1 1-1,1 1 1,-1 0-1,1 1 1,-1 0-1,1 1 1,-1 1 0,1 0-1,-1 1 1,1 1-1,-18 6 1,20-5 35,1 0 1,-1 1-1,1 0 1,0 1-1,1 0 1,0 1-1,0 0 1,0 0-1,1 1 0,1 0 1,-1 1-1,1 0 1,-10 17-1,7-7 66,1 0-1,1 0 1,0 1-1,-6 26 1,12-38-78,1 0 1,1 0 0,-1 0 0,2 0 0,-1 0 0,1 0 0,0 1 0,1-1 0,0 0 0,1 0-1,-1 0 1,2-1 0,3 11 0,-3-14-22,0 1-1,1-1 1,0 0-1,0-1 1,0 1 0,0-1-1,1 1 1,0-1-1,0-1 1,0 1-1,0-1 1,0 0 0,9 4-1,3 1 59,1-1-1,0-1 0,21 5 0,11-1 16,0-1-1,1-3 0,0-2 0,71-4 0,-93-1-361,-10 1-1508,0-1-1,0-1 1,33-7 0,-33 3-1868,4 4 1207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5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5 224 3136,'-5'-5'6858,"10"6"-3720,6-2-2640,-8 0-16,117-15 4253,58-18-2452,223-51-865,-109 25-1401,-259 52-48,29-5-525,-54 12 24,-1 1-1392,-10 22-11326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8:5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61 2976,'-3'-20'2551,"1"12"1260,2 12-477,0 0-2828,-1 0 1,0 0-1,0 0 1,0-1 0,-3 8-1,-1 4 209,-56 182 2145,26-88-2184,11-42-265,-45 92-1,10-53 246,51-93-363,8-11-289,-1-1 0,1 1 0,-1 0 0,0-1 0,0 1 0,0-1 0,0 1 0,0-1 0,0 1 0,0-1-1,-1 0 1,1 0 0,0 1 0,-4 1 0,54-72 962,-32 40-976,-2-1 1,-1 0-1,11-39 1,-10 28 121,9-19 29,18-57 86,35-95-259,-64 185 255,-6 13 74,8-25-1,-15 38-266,0 0 0,1 0 1,-1 0-1,0 0 0,0 0 0,1 0 0,-1 0 0,1 1 0,-1-1 0,1 0 0,-1 0 0,1 0 1,-1 1-1,1-1 0,0 0 0,0 1 0,-1-1 0,1 1 0,0-1 0,0 0 0,-1 1 0,1 0 0,0-1 1,0 1-1,0-1 0,0 1 0,1 0 0,12 20 1143,-6-4-1064,1 1-1,-2 0 1,0 0-1,-1 0 0,3 19 1,19 87 169,-20-84-209,-6-21-6,3 13 8,-5-30-66,0 0 1,1 0-1,-1 0 1,0 0 0,1 0-1,-1 0 1,1 0-1,-1 0 1,1 0-1,-1 0 1,1-1-1,0 1 1,-1 0-1,1 0 1,0-1-1,0 1 1,-1 0-1,1-1 1,0 1-1,0-1 1,2 2 0,-2-3 4,0 0 1,0 1-1,0-1 1,0 0-1,0 0 1,0 1-1,0-1 1,0 0-1,0 0 1,0 0-1,0 0 1,0 0-1,-1 0 1,1-1-1,-1 1 1,2-2-1,0-1-18,36-47 116,55-65-184,51-21-318,-144 136 390,0 1 1,1-1-1,-1 1 1,1 0-1,-1-1 1,1 1-1,-1-1 1,1 1-1,-1 0 1,1 0-1,-1-1 1,1 1-1,-1 0 1,1 0-1,0 0 1,-1-1-1,1 1 1,-1 0-1,1 0 1,0 0-1,-1 0 1,1 0 0,-1 0-1,1 0 1,0 0-1,-1 1 1,1-1-1,-1 0 1,1 0-1,-1 0 1,2 1-1,-1 0 23,0 0 0,0 1-1,0-1 1,0 0 0,0 1 0,0-1-1,0 0 1,-1 1 0,1-1-1,-1 1 1,2 2 0,0 5 82,-1 0 0,1-1 0,-1 16 0,-9 261 533,0-217-594,-1 40 171,4-11-696,9-72-1644,1-10-4606,-5-14 6453,1-1 0,-1 0-1,0 0 1,1 1 0,-1-1-1,0 0 1,1 1 0,-1-1 0,1 0-1,-1 0 1,0 0 0,1 1-1,-1-1 1,1 0 0,-1 0-1,0 0 1,1 0 0,-1 0 0,1 0-1,-1 0 1,1 0 0,-1 0-1,1 0 1,-1 0 0,1 0 0,2 0-997,12 0-2369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0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29 4480,'-2'-2'428,"0"0"1,1 0-1,-1 0 1,1 0-1,-1 0 0,1 0 1,-2-12 9403,-19 14-5549,22 0-4230,-1 0 0,0 0 0,0 0 0,1 1 0,-1-1 0,0 0-1,1 0 1,-1 1 0,0-1 0,1 0 0,-1 1 0,0-1 0,1 1 0,-1-1 0,1 1 0,-1-1 0,1 1 0,-1-1 0,1 1-1,-1 0 1,-8 20 652,6-11-359,1 1-1,-2 16 1,0 64 760,3-25-766,-4 353 1244,6-282-2123,9-156-14367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0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10 100 5728,'-7'-20'1840,"6"19"-1784,1 1 1,0-1-1,0 0 1,-1 0-1,1 0 0,0 0 1,0 0-1,0 0 1,0 0-1,0 0 1,0 0-1,0 0 1,0 0-1,0 1 0,1-1 1,-1 0-1,0 0 1,1-1-1,0-2 237,0 2-72,-1 0-1,1 0 1,0 0 0,0 0-1,0 0 1,0 0 0,0 0-1,0 1 1,1-1 0,-1 0-1,0 1 1,1-1 0,-1 1-1,1 0 1,0-1-1,-1 1 1,1 0 0,0 0-1,0 0 1,0 0 0,2-1-1,6-2 355,-1 1-1,0 0 0,15-2 1,-2 1-178,0 2 0,1 1 1,-1 1-1,0 0 0,0 2 1,0 0-1,0 2 0,0 1 1,-1 0-1,1 1 0,-1 2 1,-1 0-1,35 19 0,-49-23-233,0 0 0,-1 0-1,1 0 1,-1 1 0,0 0-1,0 0 1,0 0-1,-1 1 1,0 0 0,0 0-1,0 0 1,-1 0 0,5 11-1,-7-14-89,0 1-1,0-1 1,-1 0-1,1 0 0,-1 0 1,1 0-1,-1 0 1,0 0-1,0 1 0,-1-1 1,1 0-1,-1 0 1,1 0-1,-1 0 0,0 0 1,0 0-1,0 0 1,-1 0-1,1 0 0,-1 0 1,1-1-1,-1 1 1,0-1-1,0 1 0,0-1 1,-1 0-1,1 1 1,0-1-1,-1-1 0,0 1 1,-4 3-1,-5 1-48,1-1 1,0 1-1,-1-2 0,0 0 0,0 0 0,-1-1 0,1-1 0,0 0 1,-15 0-1,4-2-883,1 0 0,-1-2 1,0 0-1,-25-7 0,36 6-472,1 0-1,-16-6 1,24 7 544,-1 1 0,1-1 0,-1 0 0,1 0 0,0-1 0,0 1 0,-1 0 0,2-1 1,-6-5-1,2-2-1870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43 6240,'-8'3'2816,"16"-3"-2464,-3 0 1312,2 8-992,10-5 288,5 1-576,11-4 128,1 0-288,8 0-64,0 3-96,-5-3 288,2 5-160,-9-5-192,-5 0 0,-13 0-3680,1 0 2016</inkml:trace>
  <inkml:trace contextRef="#ctx0" brushRef="#br0" timeOffset="1">89 27 5824,'-54'-22'2624,"29"25"-2272,16-3 96,13-3 32,9 3-256,12-4 32,9 4-160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0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96 2080,'-11'-1'2157,"5"2"1696,5-1-3673,1-1-1,-1 1 1,0 0-1,0 0 1,1 0-1,-1 0 1,0-1-1,1 1 1,-1 0-1,1 0 1,-1-1-1,0 1 1,1-1 0,-1 1-1,1 0 1,-1-1-1,1 1 1,-1-1-1,1 1 1,-1-1-1,1 0 1,0 1-1,-1-1 1,1 1-1,0-1 1,-1 0-1,1 1 1,0-1-1,0 0 1,0 1-1,-1-1 1,1 0-1,0 1 1,0-1-1,0 0 1,0 1-1,0-1 1,0 0-1,1 1 1,-1-2-1,1-4 2664,-1 3-673,0 1-2059,0 1-1,1-1 1,-1 1-1,1 0 1,-1-1-1,1 1 1,0-1-1,-1 1 1,1 0-1,0 0 1,0-1-1,0 1 1,0 0-1,0 0 0,0 0 1,0 0-1,0 0 1,1 0-1,-1 0 1,0 1-1,1-1 1,-1 0-1,3 0 1,5-3 336,1 0 1,16-3 0,24-2-232,0 3 0,1 1 0,61 3 0,-58 4 97,1 2 0,101 21 0,-123-16-353,56 23 0,-88-31 495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0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27 177 2976,'-2'0'140,"-23"12"20999,33-18-20997,-1 2-1,17-9 0,-14 8-113,-1 0-1,13-9 1,45-32 396,-44 32-420,-2-1 1,26-22-1,-13 7-84,-18 71 1371,-11-28-1270,-1 1 1,-1-1-1,2 20 0,-2-21-12,-1 1-1,2-1 1,0 0-1,10 22 1,-7-24-1428,-6-8 391,0-1 1,1 1 0,-1-1-1,1 0 1,0 0 0,-1 1-1,1-1 1,0 0 0,0 0 0,2 0-1,4 3-2166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0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70 640,'0'0'224,"5"-7"251,-5 7-458,0 0 1,0 0-1,0 1 1,0-1-1,0 0 1,0 0 0,0 0-1,0 0 1,0 0-1,0 1 1,0-1-1,0 0 1,1 0 0,-1 0-1,0 0 1,0 0-1,0 0 1,0 1-1,0-1 1,0 0 0,0 0-1,0 0 1,1 0-1,-1 0 1,0 0-1,0 0 1,0 0 0,0 0-1,0 1 1,0-1-1,1 0 1,-1 0-1,0 0 1,0 0 0,0 0-1,0 0 1,0 0-1,1 0 1,-1 0-1,0 0 1,0 0 0,0 0-1,0 0 1,1 0-1,-1 0 1,0-1-1,0 1 1,12-5 1426,7-9 1767,-17 13-2825,-1 0-1,0 0 1,0-1-1,0 1 1,1 0-1,-1-1 1,-1 1-1,1-1 1,0 0-1,0 1 1,-1-1-1,1 0 1,-1 1-1,1-1 1,-1 0 0,1 0-1,-1 1 1,0-1-1,0 0 1,0 0-1,0 0 1,-1-2-1,1-3 2038,-5 18 718,-1 11-2090,-64 285 2491,63-278-3341,3-14-22,1-1 0,0 1 0,-1 25 0,5-28 111,0-7-988,1-13-5999,-2 6 5767,1 1 0,0-1 0,0 1 0,-1-1 0,1 1 0,0-1 0,1 1 0,-1 0 0,0-1 0,0 1 0,0 0 0,1 0 0,-1 0 0,3-2-1,13-5-2391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07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57 2720,'-10'-6'17605,"34"5"-13701,246-27-1026,-121 16-2445,-120 9-393,-6 0-3,1 1 0,0 1-1,24 2 1,12-1-3045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35 580 3712,'-35'0'14437,"52"-12"-12571,306-234 614,-251 182-2351,-47 40-48,1 1 0,1 1 1,58-35-1,-57 41-149,-15 8 11,27-11 0,-40 18 59,0 1-1,1 0 1,-1-1-1,1 1 1,-1 0 0,0 0-1,1 0 1,-1-1-1,1 1 1,-1 0-1,1 0 1,-1 0-1,1 0 1,-1 0-1,1 0 1,-1 0 0,1 0-1,-1 0 1,1 0-1,-1 0 1,1 0-1,-1 0 1,1 0-1,-1 1 1,1-1-1,-1 0 1,1 0-1,-1 1 1,1-1 0,-1 0-1,0 0 1,1 1-1,-1-1 1,0 0-1,1 1 1,-1-1-1,0 1 1,1-1-1,-1 0 1,0 1-1,0-1 1,1 1 0,-1-1-1,0 1 1,0-1-1,0 1 1,0 0-1,1 3 74,-1 0 0,0 0-1,-1 0 1,1 1 0,-2 3 0,0 5 16,-2 148 661,6-133-545,1 1-1,1-1 1,13 47-1,-15-69-205,0 0-1,0-1 1,1 1 0,-1 0-1,1-1 1,0 0-1,6 7 1,-7-10 36,0 1 0,1 0 0,0-1 0,0 0 0,-1 0 0,1 0 0,1 0 0,-1 0 0,0 0 0,0-1 0,1 0 0,-1 1 0,7 0 0,-2-1 16,-1 0-1,1-1 1,-1 1 0,0-2 0,1 1-1,-1-1 1,1 0 0,-1-1 0,0 0-1,0 0 1,0 0 0,0-1 0,0 0-1,10-6 1,-2-1-52,0 0 0,0-1-1,-1-1 1,21-22 0,-7 3 50,41-63 0,-41 53-4,16-23 2,79-102-301,-119 161 200,0 1 0,0 0-1,0 0 1,0 0 0,0 0 0,1 1-1,0-1 1,0 1 0,6-3 0,-9 6 47,-1 0 0,0 0 0,1 0 0,-1 0 0,0 0 1,1 0-1,-1 1 0,0-1 0,1 0 0,-1 1 0,0-1 0,1 1 1,-1-1-1,0 1 0,0 0 0,0 0 0,0-1 0,0 1 1,0 0-1,0 0 0,0 0 0,0 0 0,2 2 0,2 4 92,0 0-1,6 12 0,-8-14 49,21 35 155,-10-19-392,-1 1 0,16 39 0,-2 7-3237,-22-40-2138,-1-12 3179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3136,'0'-1'81,"-1"1"0,1-1 1,0 0-1,-1 1 0,1-1 1,0 0-1,0 1 0,0-1 1,-1 0-1,1 0 0,0 1 0,0-1 1,0 0-1,0 0 0,0 1 1,0-1-1,0 0 0,1 0 1,-1 1-1,0-1 0,0 0 0,1 0 1,-1-1-11,1 2 124,-1 0 0,0 0 0,1-1 0,-1 1 0,0 0 0,0 0 0,1-1 0,-1 1 0,0 0 0,1 0 0,-1 0 0,1 0 0,-1 0 0,0-1 1,1 1-1,-1 0 0,1 0 0,-1 0 0,0 0 0,1 0 0,-1 0 0,0 0 0,1 1 0,-1-1 0,1 0 0,-1 0 0,0 0 0,1 0 0,-1 0 0,0 0 0,1 1 0,-1-1 0,0 0 0,1 0 0,-1 1 0,0-1 0,1 0 0,-1 0 0,0 1 0,1 0 15,0 0 1,0-1-1,0 1 0,0 0 0,0 0 1,0 0-1,0 0 0,0 0 1,-1 0-1,1 0 0,-1 0 0,1 0 1,0 1-1,-1-1 0,0 0 1,1 2-1,1 26 1726,-1 33 1,-13 73-304,9-103-1145,-40 268 1794,5-41-1454,6-42-2455,31-209 1151,-1 1-3336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29 3328,'4'-4'15109,"-3"4"-14876,1-1 1,-1 0 0,1-1 0,-1 1-1,0 0 1,0 0 0,1 0-1,-1-1 1,0 1 0,0-1-1,0 1 1,0-3 0,0-3 2589,-27 32 745,21-19-3498,-39 50 413,38-47-398,1-1 1,0 1 0,0 0-1,1 0 1,-3 12-1,6-19-56,1 1-1,0-1 1,-1 1-1,1-1 1,0 1-1,0-1 1,1 1-1,-1 0 1,1-1-1,-1 1 1,1-1-1,0 0 1,0 1-1,0-1 0,0 0 1,0 1-1,0-1 1,1 0-1,-1 0 1,1 0-1,-1 0 1,1 0-1,0 0 1,0-1-1,0 1 1,2 1-1,4 3 54,0-1-1,1 1 1,0-1 0,0-1-1,13 5 1,-18-8-175,-1 0 0,1 0 0,0 0 0,0-1 0,0 1 0,0-1-1,0 0 1,-1 0 0,1-1 0,0 1 0,0-1 0,0 0 0,-1 0 0,1 0 0,0 0 0,-1-1 0,1 1 0,-1-1-1,1 0 1,-1 0 0,5-4 0,-3 4-973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76 5984,'0'-9'7824,"5"3"-4145,-7 6-3162,1 0 0,0 1 0,-1-1-1,1 1 1,0-1 0,0 1 0,-1 0-1,1-1 1,0 1 0,-1 1 0,0-1-480,0 1 0,0-1 1,0 0-1,1 0 1,-1 0-1,0 0 0,0-1 1,-1 1-1,1 0 1,0-1-1,-3 1 1,-3-2 304,10-5-220,5-4-138,-2-1 1,-1 5 62,-1 0 0,0-1-1,0 1 1,2-11-1,-5 16-32,0 1-1,1 0 0,-1 0 1,0-1-1,0 1 1,0 0-1,0-1 0,0 1 1,0 0-1,0 0 0,0-1 1,0 1-1,0 0 1,0-1-1,0 1 0,0 0 1,0 0-1,0-1 1,0 1-1,0 0 0,0 0 1,0-1-1,-1 1 0,1 0 1,0 0-1,0-1 1,0 1-1,0 0 0,-1 0 1,1-1-1,0 1 0,-9 2 512,6-1-518,-23 12 804,18-9-508,8-4-300,0 0-1,0 0 1,0 0 0,0 0-1,0 0 1,0 0-1,1 0 1,-1 0 0,0 0-1,0 0 1,0 0-1,0 0 1,0 0 0,0 0-1,0 0 1,0 0-1,0 0 1,0 0-1,0 0 1,0 0 0,0 0-1,1 0 1,-1 0-1,0 0 1,0 0 0,0 0-1,0 0 1,0 0-1,0 0 1,0 0 0,0 0-1,0 0 1,0 1-1,0-1 1,0 0 0,0 0-1,0 0 1,0 0-1,0 0 1,0 0 0,0 0-1,0 0 1,0 0-1,0 0 1,0 0 0,0 0-1,0 0 1,0 0-1,0 1 1,0-1-1,0 0 1,0 0 0,0 0-1,0 0 1,0 0-1,0 0 1,0 0 0,0 0-1,0 0 1,0 0-1,0 0 1,0 0 0,0 0-1,0 3 577,8 19-16229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431 811 3072,'0'0'976,"1"-6"1152,-1 5-1932,0 1 0,1-1 0,-1 0 0,0 1 1,0-1-1,0 1 0,1-1 0,-1 1 0,0-1 0,0 0 0,0 1 1,0-1-1,0 1 0,0-1 0,0 0 0,0 1 0,0-1 0,-1 1 1,1-1-1,0 1 0,0-1 0,0 0 0,-1 1 0,1-1 0,0 1 0,-1-1 1,1 1-1,0-1 0,-1 1 0,1 0 0,-1-1 0,1 1 0,-1-1 1,-1-1 8,1 1 1,0 0-1,-1-1 1,1 1-1,0 0 1,-1 0-1,0 0 1,1 0-1,-1 0 1,0 0 0,1 0-1,-1 1 1,-3-2-1,-2 1 220,-5 0 267,1 0 1,-1 0-1,-16 2 1,13 0-319,-4 0 4,-1 1 1,1 1-1,0 1 1,-30 10-1,35-8-263,0 0 0,0 0 0,1 2 0,0 0 0,0 0-1,1 1 1,0 1 0,1 0 0,-13 14 0,18-17-89,1 0 0,-1 0 0,2 1 0,-1 0 0,1 0 0,0 0 0,1 0 0,0 0 0,0 1 0,1 0-1,0-1 1,0 1 0,1 0 0,0 0 0,1 0 0,0 0 0,1 10 0,1-10 15,0 0 1,1 1-1,0-2 0,0 1 0,1 0 0,0-1 1,1 1-1,0-1 0,0 0 0,1-1 0,0 1 1,0-1-1,1-1 0,-1 1 0,2-1 0,8 7 1,-10-9 8,0 0 0,0-1 0,1 1 0,-1-1 0,1-1 0,-1 1 0,1-1 0,0 0 0,13 2 1,-15-4-30,0 0 0,0 0 0,0 0 1,0 0-1,0-1 0,0 0 0,-1 0 1,1 0-1,0-1 0,-1 0 0,1 0 1,-1 0-1,1 0 0,-1 0 0,6-5 1,-3 1-51,0 0 0,0-1 0,-1 0 0,0 0 0,0-1 1,9-15-1,25-57-56,-26 49 68,81-176-527,-62 132 376,35-115 0,0-83 168,-59 231 124,-3-1 1,2-76-1,-8 116-112,-2-33 305,2 34-296,0 0 0,0 0 0,-1 0 0,1 0 0,-1 0 0,1 0 1,-1 1-1,0-1 0,0 0 0,0 0 0,0 1 0,0-1 0,-2-2 0,3 4-15,-1-1 0,1 1 1,-1 0-1,1-1 0,-1 1 0,1 0 0,-1 0 1,1-1-1,-1 1 0,1 0 0,-1 0 0,1 0 1,-1 0-1,0 0 0,1 0 0,-1 0 1,1 0-1,-1 0 0,1 0 0,-1 0 0,0 0 1,1 0-1,-1 0 0,1 1 0,-1-1 0,1 0 1,-1 0-1,0 1 0,-14 11 148,13-9-120,-3 2 31,0 0 1,0 1-1,1 0 0,0 0 0,0 0 1,0 1-1,1-1 0,-4 12 1,-1 6 114,-5 31 1,9-38-117,-14 72 426,5 1-1,3 0 0,5 162 0,10-189-274,4-1 0,20 74 0,-26-119-198,-1-10 29,-1-1-416,0 0 0,1 1 1,0-1-1,3 6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 6464,'0'0'174,"-1"-1"0,1 1 1,-1-1-1,1 1 0,0-1 1,0 1-1,-1-1 0,1 1 1,0-1-1,0 1 0,-1-1 1,1 1-1,0-1 0,0 0 1,0 1-1,0-1 0,0 1 1,0-1-1,0 0 0,0 1 1,0-1-1,0 1 0,0-1 1,0 1-1,1-1 0,-1 0 1,0 1-1,0-1 0,0 1 1,1-1-1,-1 1 0,0-1 1,1 1-1,-1-1 0,1 1 1,-1 0-1,9-2 7267,-9 2-7364,0 13 2585,-4 23-915,3-28-1394,-16 238 2297,8-93-2202,-3-67-349,10-73-96,3 12-1912,-1-46-11008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109 214 3488,'-1'-7'785,"0"1"1,0 0 0,-1 0-1,0 0 1,0 0-1,0 0 1,-1 1 0,0-1-1,-5-6 1,7 10-588,0 0 1,0 0 0,1 1 0,-1-1-1,1 0 1,-1 0 0,1 0 0,-1 0-1,1 0 1,0 0 0,0 0 0,0 0-1,0 0 1,1-2 0,19 56 1294,16 20-446,-26-55-840,0 1-1,-2 0 1,0 0 0,-2 1 0,9 33 0,-10-17-84,-1 0-1,-2 0 1,-2 0 0,-1 1-1,-1-1 1,-2 0 0,-11 43-1,11-63-46,-1 1-1,-1-1 0,-8 15 0,12-24 2,-1-1 0,0 0-1,-1 0 1,1 0 0,-1-1-1,0 1 1,0-1 0,0 0 0,0 0-1,-1 0 1,-7 4 0,10-7-43,0 0 0,0 0 1,0 0-1,0 0 0,0 0 0,0-1 1,-1 1-1,1-1 0,0 1 0,0-1 1,-1 0-1,1 0 0,0 0 0,-1 0 1,1 0-1,0-1 0,-1 1 0,1-1 1,-4-1-1,3 1-7,1-1 0,-1 1 1,1-1-1,-1 0 0,1 0 0,0 0 1,0-1-1,0 1 0,0 0 0,0-1 1,1 1-1,-1-1 0,-1-3 0,-1-4 17,0 0 0,1 0 0,0 0 0,1 0 0,0 0 0,1-1 0,-1-16 0,3 13-22,0 0 0,0 0-1,2 0 1,0 0 0,0 0-1,1 1 1,1 0 0,0-1-1,1 2 1,0-1 0,1 1-1,1 0 1,0 0 0,0 1-1,1 0 1,17-16 0,0 4-10,1 1 0,1 1 1,0 2-1,2 1 1,50-24-1,-28 16 201,90-61 1,-72 40-117,-28 21-1,-2-2-1,60-54 1,-96 77-108,-2 3-1,0 0 0,0 1 0,0-1 0,-1 0 0,1-1 0,0 1 1,-1 0-1,2-4 0,-1-3-672,-7 6-1521,0 2 515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19 176 4064,'-5'-3'941,"-8"-6"8475,28 0-5486,78-53-111,-46 32-2764,-25 16-212,40-21 0,-57 32-599,1 1-1,0 0 0,-1 0 0,12-2 1,-15 4-172,0-1 0,0 1 0,0 0 1,0 0-1,0 1 0,0-1 0,0 0 1,0 1-1,0-1 0,0 1 0,-1 0 1,1-1-1,0 1 0,0 0 0,-1 0 1,1 0-1,0 1 0,-1-1 0,2 2 0,23 22 594,-19-18-529,0 0-1,0 0 1,0 0 0,1-1-1,0 0 1,0-1 0,1 0-1,-1 0 1,14 5-1,-3-4 39,0-1 0,0 0-1,1-2 1,0 0-1,0-1 1,0-1-1,0-1 1,0-1-1,0-1 1,33-7-1,35-14 11,-77 20-350,0-1 0,-1-1 0,0 0 0,0-1 0,17-12 0,-26 18-30,0-1 0,0 1 1,0-1-1,-1 0 0,1 1 0,0-1 0,-1 0 0,1 1 1,0-1-1,-1 0 0,1 0 0,-1 0 0,0 0 0,1-1 1,-1 1 33,0 1 0,0 0 0,0 0 1,0-1-1,0 1 0,0 0 0,0 0 1,0 0-1,0-1 0,0 1 0,-1 0 1,1 0-1,0-1 0,0 1 0,0 0 0,0 0 1,-1 0-1,1 0 0,0-1 0,0 1 1,0 0-1,-1 0 0,1 0 0,0 0 1,0 0-1,-1 0 0,1-1 0,0 1 1,0 0-1,-1 0 0,1 0 0,0 0 1,-1 0-1,-1 0-785,0 0 1,0 0-1,0 0 0,0 0 1,0 0-1,0 1 0,0-1 0,0 1 1,0-1-1,0 1 0,0 0 1,-3 1-1,-1 5-2563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1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34 5152,'0'-17'1648,"0"17"-1605,0-1 0,0 1 0,0-1 0,0 1 0,0 0 0,0-1 0,1 1 0,-1-1 1,0 1-1,0-1 0,1 1 0,-1 0 0,0-1 0,0 1 0,1 0 0,-1-1 0,0 1 0,1 0 0,-1-1 0,1 1 0,11-9 11006,-19 27-6290,2-8-4458,-3 4 184,0-1 0,0 0 0,-1-1 0,-13 13 0,2 0-260,-64 71-485,46-60-3373,24-23 1670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2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39 4320,'-2'-23'1711,"2"22"-1547,0 1-1,0-1 1,0 1-1,0-1 1,0 1 0,0-1-1,0 1 1,0-1 0,0 0-1,0 1 1,0-1 0,0 1-1,0-1 1,0 1-1,1-1 1,-1 1 0,0-1-1,0 1 1,1-1 0,-1 1-1,0-1 1,1 1 0,-1-1-1,1 1 1,-1 0-1,0-1 1,1 1 0,-1 0-1,1-1 1,0 1 0,2 9 5195,0-2-3791,-1 16-391,0 0 0,-1 0 0,-4 37 1,1-23-377,-16 211 1401,-30 451 224,8-165-1604,29-221-375,0 3-83,11-212-365,1-45-4915,-1-55 3001,5-11-2912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2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15 237 4640,'-11'-14'2010,"10"14"-1844,1 0 0,0-1 0,0 1 0,-1 0 0,1-1 0,0 1 0,0 0 0,-1-1 0,1 1 0,0-1 0,0 1 0,0 0 0,0-1 1,0 1-1,-1-1 0,1 1 0,0-1 0,0 1 0,0-1 0,0 1 0,0-1 0,1 0 0,-1-1 426,1 0 1,-1 0-1,0 0 1,0 0-1,0 0 0,0 0 1,0 0-1,0-3 1,-1-1 741,2 3-1079,-1 1-1,1-1 0,0 0 1,0 0-1,0 0 0,0 1 1,0-1-1,1 0 1,-1 1-1,1 0 0,-1-1 1,1 1-1,2-3 0,31-29 1093,-35 34-1337,15-14 252,1 1-1,0 1 1,1 0 0,0 1 0,0 1 0,1 1 0,1 0 0,29-9 0,-44 17-248,0 0 0,0 0 0,0 0 0,0 1 0,0-1 0,1 1 1,-1 0-1,0 0 0,0 1 0,0-1 0,0 1 0,0 0 0,8 2 0,-11-2-6,-1 0 0,1-1-1,0 1 1,-1 0 0,1 0-1,0 0 1,-1 0 0,1-1-1,-1 1 1,1 0 0,-1 0 0,0 0-1,1 0 1,-1 0 0,0 0-1,0 0 1,0 0 0,1 0-1,-1 0 1,0 0 0,0 0-1,-1 0 1,1 2 0,-6 26 264,4-21-249,-12 36 479,-35 76 0,26-66-295,4-11-76,-31 81 1044,46-114-660,3-5 337,12-4-443,80-3 895,31 1-1008,157-11-1517,-272 11 84,1 0 0,-1 1 0,0 0 0,8 2 0,-7 0-4335,-3 5 1718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5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419 110 2816,'0'0'41,"0"0"0,0 0 0,0-1 0,1 1 0,-1 0 0,0 0 0,0 0 0,0 0 0,0-1 0,0 1 0,0 0 0,1 0 0,-1 0 0,0-1 0,0 1 0,0 0 0,0 0 0,0 0 0,-2-4 2774,2 0-2250,0-1 0,0 1-1,-1-1 1,1 1-1,-1-1 1,0 1-1,0-1 1,-3-6-1,2 9-404,1 0-1,-1-1 1,0 1-1,1 0 1,-1 0-1,0 0 1,0 0-1,0 0 1,-1 1-1,1-1 0,0 0 1,-1 1-1,1 0 1,-1 0-1,1-1 1,-4 0-1,-2 0 138,-9-5 403,-32-6-1,42 12-592,0 0-1,-1 1 0,1 0 1,0 0-1,-1 1 0,1 0 1,0 0-1,-1 1 0,1 0 1,0 0-1,-11 5 0,10-2-40,-1 0 0,1 0-1,-1 0 1,2 1-1,-1 0 1,1 1 0,-1 0-1,-6 9 1,8-8-63,1 1 1,0-1-1,0 1 1,1 0 0,0 0-1,0 0 1,1 1-1,0-1 1,1 1-1,0 0 1,-1 17-1,4-22-44,-1 0 0,1 1 0,-1-1-1,1 0 1,1 1 0,-1-1 0,1 0 0,0 0-1,5 9 1,-5-11 44,0 0 0,0 0-1,0 0 1,0 0 0,1 0 0,-1-1-1,1 1 1,0-1 0,0 0 0,0 0 0,0 0-1,0 0 1,0 0 0,1 0 0,3 0-1,6 2 100,1 1-1,-1 1 0,0-1 1,0 2-1,0 0 0,-1 1 1,0 0-1,21 18 0,59 50 529,-74-60-368,-13-12-118,0 0 0,0 0 0,0 1 0,-1 0-1,0-1 1,0 2 0,0-1 0,5 10 0,-9-13-96,1-1-1,-1 1 1,0 0-1,1 0 1,-1 0-1,0 0 1,0 0-1,0 0 1,0-1-1,-1 1 1,1 0-1,0 0 1,-1 0-1,0 0 1,1-1-1,-1 1 1,0 0-1,0 0 1,0-1-1,0 1 1,0-1 0,0 1-1,-2 1 1,0 0 25,1 0 1,-1 0 0,0 0 0,0-1-1,-1 0 1,1 1 0,0-1 0,-1 0-1,1-1 1,-5 3 0,-87 20 667,75-22-676,1 0-1,0-2 1,0 0 0,0-1-1,-22-4 1,19 2-37,8 3-124,-23 1 0,27-1-593,1 1 1,-1-1-1,0-1 0,1 1 0,-13-4 0,16 3-970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5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3 501 2816,'-2'-2'9208,"5"0"-10070,8-6 1897,-7 5-780,0 0 0,0 0 0,-1 0 0,7-7 0,66-68 1374,-50 52-1408,0-1-1,-2 0 1,29-43 0,-23 24 123,-12 21-116,23-45-1,1-10 1245,-39 77-1002,-9 19 276,6-11-657,0 4-4,0 1 1,0-1 0,-1 1 0,-1-1-1,-3 14 1,-1-4-55,1 0 0,0 0-1,1 0 1,1 0 0,1 0 0,1 1 0,1-1 0,2 23-1,-2-38-17,1 0 0,0 0-1,0-1 1,0 1-1,1 0 1,-1-1-1,1 1 1,0-1 0,0 0-1,0 1 1,0-1-1,1 0 1,3 4-1,-5-7-5,0 1 0,0-1-1,0 0 1,0 1 0,0-1-1,0 0 1,0 0-1,0 0 1,0 0 0,0 0-1,0 0 1,0 0 0,0 0-1,0-1 1,0 1 0,0 0-1,0-1 1,0 1-1,0 0 1,0-1 0,0 1-1,0-1 1,0 1 0,0-1-1,1-1 1,22-20 44,-20 18-93,12-14 31,-1-1 0,-1 0 1,0-2-1,-2 1 0,19-41 1,-30 57 71,1 0 1,-1 1 0,0-1-1,0 0 1,0 0-1,0 0 1,-1 0 0,1-5-1,1 1 134,0 7-177,-1 7-55,-5 41 169,3-32-132,0 0 1,1 22 0,1-22 16,-1-11-62,0 1 0,0-1 0,1 1 0,1 7 0,-2-11 50,0 0-1,1-1 1,-1 1 0,0 0 0,1 0 0,-1 0-1,1-1 1,-1 1 0,1 0 0,-1-1 0,1 1-1,-1-1 1,1 1 0,0 0 0,-1-1 0,1 1-1,0-1 1,-1 0 0,1 1 0,0-1 0,0 1-1,0-1 1,-1 0 0,1 0 0,0 0-1,0 1 1,0-1 0,0 0 0,1 0 0,0-1 11,-1 1 0,1-1 0,-1 1 1,1-1-1,-1 0 0,1 0 0,-1 0 1,1 0-1,-1 0 0,0 0 0,3-2 0,3-3 30,6-4-50,0 0 1,-1-1 0,-1-1-1,0 1 1,0-2-1,11-17 1,11-12 91,-5 2-31,-23 32-72,0 1 1,0-1-1,0 1 1,1 0-1,0 1 1,0-1-1,13-8 1,-19 14 23,0 1 0,1 0 0,-1 0 1,0 0-1,0 0 0,1 0 0,-1 0 0,0 0 0,0 0 0,1 0 1,-1 0-1,0-1 0,1 1 0,-1 1 0,0-1 0,0 0 0,1 0 1,-1 0-1,0 0 0,1 0 0,-1 0 0,0 0 0,0 0 0,1 0 1,-1 0-1,0 1 0,0-1 0,1 0 0,-1 0 0,0 0 0,0 1 1,0-1-1,1 0 0,-1 0 0,0 0 0,0 1 0,0-1 0,1 1 1,5 16 235,0 23 22,-5-17-196,-1 1 0,-1-1-1,-1 0 1,-1 1 0,-7 24 0,-38 114 330,14-58-208,8-24-182,12-40 207,-13 60 1,27-98-198,-1 5 7,-1 1 1,0-1-1,0 0 1,0 0-1,-4 9 1,7-23 1,-1-1-1,1 1 1,-2-13-1,2-31-286,7-7 161,32-107 0,-25 122 173,5-13-111,0-18-116,24-77 151,-39 138-67,1 0 0,0 1 1,0 0-1,1 0 1,1 0-1,0 1 0,1 0 1,0 1-1,12-11 1,-17 18 72,0-1 0,1 1 1,-1 0-1,1 1 0,0-1 1,-1 1-1,1 0 0,0 0 0,0 0 1,1 1-1,-1-1 0,0 1 1,0 1-1,1-1 0,-1 1 1,1 0-1,-1 0 0,0 0 1,1 1-1,-1 0 0,0 0 1,0 0-1,0 1 0,0 0 1,0 0-1,0 0 0,0 0 1,0 1-1,-1 0 0,1 0 0,-1 0 1,0 0-1,0 1 0,0 0 1,0 0-1,-1 0 0,1 0 1,-1 0-1,0 1 0,-1 0 1,1-1-1,3 10 0,-4-9 20,1 3 112,0-1 1,-1 1-1,0 0 1,2 13 0,-4-19-93,0 1 1,0-1 0,0 1 0,0 0-1,0-1 1,-1 1 0,1 0 0,-1-1 0,0 1-1,0-1 1,0 1 0,0-1 0,0 0-1,-1 1 1,1-1 0,-1 0 0,1 0-1,-4 3 1,-8 7-22,-1-1-1,1-1 1,-2 0 0,-28 15-1,37-23-57,1 1-1,-1-2 0,0 1 1,0 0-1,0-1 0,0 0 1,-12 0-1,18-1 26,0 0 0,-1 0 0,1-1 0,-1 1 0,1 0 0,0 0 0,-1 1 0,1-1-1,0 0 1,-1 0 0,1 0 0,0 0 0,-1 0 0,1 0 0,0 0 0,-1 1 0,1-1 0,0 0 0,-1 0 0,1 0 0,0 1 0,-1-1 0,1 0 0,0 0 0,0 1 0,-1-1 0,1 1 0,-5 0-184,4-1 83,32-12-761,101-29 314,-129 40 550,0 1 0,-1-1 0,1 1 1,0 0-1,-1-1 0,1 1 0,0 1 0,-1-1 0,1 0 1,0 1-1,-1-1 0,1 1 0,-1 0 0,1 0 0,-1 0 1,1 0-1,-1 0 0,0 0 0,1 1 0,-1-1 0,0 1 0,0 0 1,0 0-1,3 3 0,-2-1 11,0 0 0,0 1 0,0-1 0,-1 1 0,1 0 0,-1-1 1,0 1-1,-1 0 0,1 0 0,-1 0 0,1 8 0,0 3 28,1 17 165,0 1-1,-3 37 0,-4 15 47,-6 73 22,-6-27 123,16-124-376,0-5 12,0-1 0,0 1 0,-1 0 0,1 0 0,-1 0 0,1-1 0,-1 1 0,0 0 0,0-1 0,0 1 0,0-1 0,0 1 0,-2 2 0,3-5-14,-1 1-1,1-1 0,0 1 1,-1-1-1,1 1 0,0-1 0,-1 1 1,1-1-1,-1 1 0,1-1 1,-1 0-1,1 1 0,-1-1 1,1 0-1,-1 1 0,1-1 1,-1 0-1,0 0 0,0 1 1,1-12-135,2-4 41,1-66-132,4 1 1,28-137 0,-12 126-22,58-144 0,-61 189 66,-18 43 156,-1 0 1,1 1-1,0-1 0,-1 1 1,1-1-1,0 1 0,0 0 1,0 0-1,1 0 0,-1 0 1,1 0-1,-1 0 0,5-2 1,-6 4 20,0 0 0,0 0 0,0 0 0,0 0 0,0 0 0,0 0 1,0 0-1,0 0 0,0 0 0,0 0 0,0 1 0,0-1 0,0 0 0,0 1 1,0-1-1,0 1 0,0-1 0,-1 1 0,1-1 0,0 1 0,0 0 0,0-1 1,-1 1-1,1 0 0,0 0 0,-1-1 0,1 1 0,-1 0 0,1 0 0,-1 0 1,1 1-1,2 4 83,0-1 0,-1 0 0,3 11 0,-2-6-21,0 0 0,-1 0 1,0 0-1,-1 0 0,0 1 1,-1-1-1,0 0 0,-1 0 1,0 1-1,0-1 0,-1 0 1,0 0-1,-1 0 0,0 0 1,-7 14-1,6-15-10,1-2 87,0 0 0,-1-1 0,-4 8 0,7-13-123,0 1 0,0-1 0,-1 1 0,1-1 0,-1 1 0,1-1 0,-1 0 0,0 1 0,1-1 0,-1 0 0,0 0 0,0-1 0,1 1 0,-1 0 0,0 0 0,-3 0 0,-5 1 94,8-2-136,-1 1 0,1 0-1,0-1 1,-1 0 0,1 1 0,-1-1 0,1 0-1,0 0 1,-1 0 0,1-1 0,-1 1-1,1 0 1,0-1 0,-1 0 0,1 0 0,0 1-1,0-1 1,0 0 0,0-1 0,-1 1-1,-1-2 1,-3-3-146,-12-12-541,19 18 678,-1 0 0,1-1-1,0 1 1,-1-1-1,1 1 1,0-1-1,0 0 1,-1 1-1,1-1 1,0 1 0,0-1-1,0 1 1,0-1-1,0 0 1,0 1-1,0-1 1,0 1-1,0-1 1,0 0 0,0 1-1,0-1 1,0 1-1,0-1 1,1 1-1,-1-1 1,0 1-1,0-1 1,1 0 0,-1 1-1,0-1 1,1 1-1,-1 0 1,0-1-1,1 0 1,3 0-97,1-1-1,-1 1 1,0 0-1,0 0 1,1 0 0,5 0-1,-6 0 25,121-14 84,-76 7 136,6 0-135,66-20 1,-90 21 97,-22 5 19,0 0 1,0-1 0,0 0-1,0 0 1,13-7 0,-28 22 70,1 1 0,0 0 1,-3 13-1,7-20-183,-1-1-1,1 0 1,1 1-1,-1-1 1,0 11-1,2-14-4,-1 0-1,0 1 0,1-1 0,-1 0 1,1 0-1,-1 0 0,1 1 0,0-1 0,0 0 1,0 0-1,0 0 0,0 0 0,1-1 1,-1 1-1,1 0 0,2 2 0,2 2 11,1-2 1,0 1-1,-1-1 0,1 0 0,14 6 1,-18-9 30,0 0 1,0 0-1,0 0 1,0 0-1,0-1 1,1 1-1,-1-1 0,0 0 1,0 0-1,0 0 1,0 0-1,0-1 1,1 1-1,-1-1 1,0 0-1,0 1 1,5-4-1,-4 2 19,-1 1-1,0-1 0,0 0 1,0-1-1,0 1 0,-1 0 1,1-1-1,0 0 0,1-2 0,-3 3-36,0 1-1,-1 0 0,1-1 1,-1 1-1,0 0 0,1-1 1,-1 1-1,0-1 0,0 1 0,0 0 1,0-1-1,0 1 0,0-1 1,0 1-1,0-1 0,-1 1 0,1 0 1,0-1-1,-1 1 0,1 0 1,-1-1-1,0 1 0,1 0 0,-1-1 1,0 1-1,-1-1 0,-1-3-15,-1 0-1,1 1 1,-1-1-1,0 1 1,0 0-1,-1 0 0,1 0 1,-1 1-1,0 0 1,0 0-1,0 0 1,0 0-1,0 1 1,-12-4-1,-24-6-252,33 9 184,6 3-33,1 1 68,-4 1-682,12-3 285,23 2 338,-12-1 127,-1 0-1,28-3 0,-40 2 24,0 0 1,1-1-1,-1 1 0,0-1 0,0 0 0,0 0 0,0-1 0,0 0 0,-1 1 0,1-2 0,-1 1 0,6-6 0,5-9 56,0 0 0,-2-1 0,0-1 0,15-31-1,-19 33-153,-6 13 19,-1 0 0,1 1 0,0-1 0,0 1 0,0-1 0,1 1 0,0 0-1,0 0 1,0 1 0,4-4 0,-7 7 34,1-1-1,-1 1 1,0 0-1,0 0 1,0 0-1,0 0 0,1 1 1,-1-1-1,0 0 1,0 0-1,0 1 1,0-1-1,0 0 1,1 1-1,-1-1 1,0 1-1,0 0 0,0-1 1,0 1-1,-1 0 1,1 0-1,0-1 1,0 1-1,0 0 1,0 0-1,0 2 0,20 27 64,-11-12-3,-1 1 0,0-1 0,-2 2 0,0-1 0,5 26 0,-10-38 12,-2-1 0,1 1-1,-1 0 1,0 0 0,0 0-1,-3 11 1,3-15-14,-1 0 0,0 0 0,0 0 0,0 0-1,-1 0 1,1 0 0,-1-1 0,0 1 0,1-1 0,-1 1 0,0-1 0,-1 1 0,1-1-1,0 0 1,-5 3 0,0 0-35,1-1 0,-1 0 0,1-1 0,-11 4 0,14-6-34,0 0-1,-1-1 0,1 1 0,0-1 1,0 1-1,-1-1 0,1 0 0,0 0 1,-1-1-1,1 1 0,0-1 0,0 0 1,-4 0-1,-7-5-173,0-1 1,0 0 0,1-1-1,0 0 1,-21-18-1,23 13-567,11 9 246,7 6 168,35 23 232,-30-17 205,1 0 0,-1-1 0,21 7 0,-8-6-27,2-1 0,-1-2 0,1 0 0,0-2 0,0-1 0,0-1 0,0-2 1,0 0-1,-1-2 0,31-6 0,-44 6-6,0-1 1,-1 0-1,1 0 0,22-12 0,-30 13-31,1 0 0,-1-1-1,0 0 1,0 1-1,0-2 1,0 1 0,-1 0-1,0-1 1,0 0-1,0 0 1,0 0 0,2-6-1,1-4 96,0 1 1,7-26-1,-13 36-141,0-1 1,0 1-1,-1-1 1,1 1-1,-1 0 0,0-1 1,0 1-1,-1-1 1,1 1-1,-1 0 1,0-1-1,0 1 0,0 0 1,-3-5-1,4 8 0,0 0 0,-1 1-1,1-1 1,-1 0 0,1 0-1,-1 1 1,1-1-1,-1 0 1,0 1 0,1-1-1,-1 0 1,0 1 0,0-1-1,1 1 1,-1-1 0,0 1-1,0-1 1,0 1 0,0 0-1,1-1 1,-1 1 0,0 0-1,-2 0 1,1 0 5,0 0 1,0 0-1,0 0 0,0 1 0,0-1 1,0 1-1,0-1 0,1 1 0,-1 0 1,-3 1-1,0 1 34,-1 1 1,1-1 0,0 1-1,0 0 1,-8 9-1,8-8 16,1 2-1,-1-1 0,1 0 0,0 1 1,1-1-1,-1 1 0,1 0 1,1 1-1,0-1 0,0 0 1,0 1-1,-1 12 0,3-16-34,0 0 0,0 1 0,0-1 0,0 0 0,1 0 0,0 1 0,0-1 0,0 0 1,1 0-1,-1 0 0,1 0 0,0 0 0,0-1 0,0 1 0,0 0 0,1-1 0,0 0 0,-1 1 0,1-1 0,1 0 0,-1-1 0,0 1 0,6 3 0,0 0 16,0-1 0,0-1 1,0 0-1,1 0 0,-1 0 0,1-1 0,0-1 0,0 0 1,0 0-1,0-1 0,0 0 0,1-1 0,-1 0 0,16-2 0,-1-2-770,1-1-1,32-10 0,-42 9-1567,20-10 0,-26 11-537,1-1 1,14-12-1,-3 3-1042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5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1112 3136,'1'0'468,"0"0"1,1-1-1,-1 1 1,0-1-1,1 1 1,-1-1-1,0 1 1,1-1-1,-1 0 1,0 0-1,0 0 1,0 1-1,2-3 1,15-16 1317,-9 9-947,8-9 16,-1-1 0,22-35 0,-23 33-631,37-57 352,65-92 309,-60 92-42,79-146-1,-109 169-183,-25 50-510,1-1 0,-1 0 0,-1 1 0,1-1 0,-1 0 0,0-10 0,-4 19-168,0 1 0,0-1 1,0 1-1,0 0 0,0 0 1,1 0-1,-5 6 0,-18 25 84,-76 115 697,85-116-658,2 0 1,1 2-1,1-1 1,2 1-1,2 1 0,-6 51 1,11-68-192,1 0 1,1-1 0,1 1 0,0 0 0,5 28-1,-4-45 106,0 1-1,0 0 0,0-1 0,0 1 1,0-1-1,1 1 0,-1-1 0,1 0 1,-1 0-1,1 0 0,0 0 0,0 0 1,0 0-1,0 0 0,0 0 0,0-1 1,1 1-1,-1-1 0,1 0 0,-1 1 1,1-1-1,-1 0 0,1-1 0,-1 1 1,1 0-1,0-1 0,0 1 0,-1-1 0,1 0 1,0 0-1,0 0 0,-1 0 0,1-1 1,0 1-1,-1-1 0,1 1 0,4-3 1,2-1-1,-1 0 0,0 0 0,0-1 0,0-1 0,0 1 0,-1-1 0,0 0 0,0-1 0,-1 0 0,1 0 0,6-11 0,6-10-11,27-57-1,26-85 13,-39 88 207,-16 37-115,-2-1-1,11-56 1,4-97 75,-26 147-100,-4 29 250,7-34-1,-6 48-329,-3 15-24,-6 17-50,-19 145 340,16-90-75,-2 6 230,-35 259 197,38-235-663,-5 32 265,13-112 67,3-40-292,1 1 0,0 0 1,0 0-1,6-13 0,3-17-2,-4 9-50,1 1 0,1 0 0,1 0-1,29-55 1,-38 84 52,0-1-1,0 1 1,1 0-1,-1 0 0,1-1 1,0 1-1,0 1 1,-1-1-1,1 0 0,3-2 1,-4 4-7,0-1 1,0 1-1,0 0 1,0-1-1,0 1 1,0 0-1,0 0 1,0 0-1,0 0 1,0 0-1,0 0 1,0 0-1,1 0 1,-1 0-1,0 0 1,0 0-1,0 1 1,0-1-1,0 0 1,0 1-1,0-1 1,0 1-1,-1-1 1,1 1-1,0-1 1,2 2-1,0 1-17,0 0 0,-1 0 0,1 0-1,0 0 1,-1 1 0,0-1 0,0 1-1,0-1 1,0 1 0,2 7 0,1 5 11,4 22-1,-6-28 48,0 5 22,3 16-24,2 0 0,1-1 0,15 35 0,-20-56-23,0-1 1,0 0-1,1 0 1,0-1-1,1 1 1,0-1-1,0 0 1,0-1-1,1 1 1,0-1 0,0-1-1,1 1 1,-1-1-1,1 0 1,15 6-1,-17-9 9,1-1 1,0 1-1,0-1 0,0 0 0,0-1 0,0 1 1,0-2-1,0 1 0,0-1 0,0 0 0,0 0 1,0 0-1,-1-1 0,1 0 0,0-1 0,-1 0 1,0 0-1,1 0 0,5-5 0,-2 0 21,-1 0-1,-1-1 0,1 0 0,-1 0 1,-1-1-1,0 0 0,0 0 1,-1-1-1,6-13 0,-1-2-33,-2 0 0,0-1-1,5-27 1,-10 32 16,2-23 0,-5 37-13,0 0-1,-1 0 0,-1 0 0,1-1 0,-1 2 0,-3-12 1,4 18-23,0 1 0,0-1 1,-1 0-1,1 0 1,0 0-1,0 1 1,-1-1-1,1 0 1,-1 0-1,1 1 1,-1-1-1,1 0 1,-1 1-1,1-1 0,-1 1 1,1-1-1,-1 1 1,0-1-1,1 1 1,-1-1-1,0 1 1,1-1-1,-1 1 1,0 0-1,-1-1 0,1 1 6,-1 0 0,1 0-1,0 1 1,0-1 0,0 0 0,0 1-1,-1-1 1,1 0 0,0 1-1,0 0 1,0-1 0,0 1-1,0-1 1,0 1 0,-1 1-1,-3 3-15,1-1 0,-1 1 0,1 0 0,0 0 0,-3 7 0,-1 4 1,1 0 0,1 1 0,0 0 1,1 0-1,1 1 0,0-1 0,2 1 0,0 0 0,0 22 0,2-30 23,1 0-1,0 1 1,0-1 0,1 0 0,0 0-1,6 15 1,-6-18-3,1-1 1,1 0-1,-1 0 0,1 0 0,0 0 1,0-1-1,1 1 0,-1-1 0,1 0 1,8 6-1,-11-9 20,0-1 1,0 0 0,0 1-1,1-1 1,-1 0-1,0 0 1,1 0-1,-1-1 1,0 1-1,1-1 1,-1 1 0,1-1-1,-1 0 1,1 1-1,-1-1 1,1-1-1,0 1 1,-1 0-1,1-1 1,-1 1 0,0-1-1,1 0 1,-1 1-1,0-1 1,1-1-1,-1 1 1,0 0-1,0 0 1,0-1 0,0 1-1,2-3 1,3-2 7,-1 0 0,1 0 0,-1-1 0,-1 1 0,1-2 0,-1 1 0,4-9 1,30-68 2,-29 59-28,1 1-1,1 0 1,15-22-1,-20 35 2,-6 9-3,0 0 0,0 0 0,1 0-1,-1 0 1,1 0 0,-1 1 0,5-4 0,-6 5-4,1-1 1,-1 1 0,1 0 0,0 0 0,-1 0 0,1 0-1,-1 0 1,1 0 0,0 0 0,-1 0 0,1 0-1,-1 0 1,1 0 0,0 0 0,-1 0 0,1 1 0,-1-1-1,1 0 1,0 0 0,-1 1 0,1-1 0,-1 0 0,1 1-1,-1-1 1,1 0 0,-1 1 0,1-1 0,-1 1 0,0-1-1,1 1 1,-1-1 0,0 1 0,1-1 0,-1 1 0,0-1-1,1 2 1,4 7 32,1 1-1,-1 0 0,-1 1 0,5 14 1,11 25 23,-14-39-74,0-1 1,0 0-1,1 0 1,0-1-1,1 0 1,-1 0-1,2 0 1,17 13-1,-20-18 47,0 0-1,-1-1 0,1 0 1,1 0-1,-1-1 1,0 1-1,1-1 0,-1-1 1,1 1-1,0-1 1,-1 0-1,1-1 1,0 1-1,0-1 0,-1-1 1,1 1-1,8-3 1,-8 1 7,0 0 1,0 0 0,0-1 0,0 0 0,-1 0 0,1 0 0,-1-1 0,0 0 0,0-1 0,0 1 0,0-1 0,-1 0 0,0-1 0,0 1 0,0-1-1,-1 0 1,0 0 0,0-1 0,-1 1 0,1-1 0,-1 1 0,-1-1 0,1 0 0,2-15 0,-4 19-30,13-73-16,-13 65 10,0 1 0,0-1 0,-1 1 1,-1-1-1,-1-13 0,1 22-3,1 0-1,0 1 1,-1-1-1,1 0 1,-1 1-1,1-1 1,-1 1 0,0-1-1,0 1 1,0 0-1,0-1 1,0 1-1,0 0 1,0-1-1,-2-1 1,2 3-10,-1-1 1,1 1-1,0-1 0,0 1 1,0-1-1,0 1 1,-1 0-1,1-1 0,0 1 1,0 0-1,0 0 1,-1 0-1,1 0 0,0 0 1,0 0-1,-3 1 1,1 0-16,0 0 1,0 0 0,-1 1 0,1-1 0,0 1-1,0 0 1,0-1 0,0 2 0,1-1 0,-1 0-1,1 0 1,-1 1 0,-2 3 0,-1 4 79,0 0 0,0 1 0,1-1 0,1 1 0,-1 0-1,2 1 1,0-1 0,0 1 0,1-1 0,0 1 0,1 0 0,1 0 0,0 0 0,1 13 0,0-17-60,1-1 1,-1 0-1,2 1 1,-1-1-1,1 0 1,0 0-1,0-1 1,1 1-1,0 0 1,0-1-1,0 0 1,1 0-1,0 0 1,0-1 0,1 0-1,-1 0 1,1 0-1,9 5 1,-7-5-34,1 0 0,0 0 1,-1-1-1,1-1 1,1 1-1,-1-2 1,0 1-1,1-1 1,0-1-1,-1 1 1,1-2-1,0 1 1,17-3-1,-22 2-349,1-1 1,-1-1-1,0 1 0,0-1 0,0 0 0,0 0 0,0 0 0,-1-1 1,1 1-1,0-1 0,-1 0 0,0-1 0,0 1 0,0-1 1,0 0-1,-1 0 0,1 0 0,-1 0 0,0 0 0,0-1 0,-1 0 1,1 1-1,-1-1 0,0 0 0,0 0 0,-1 0 0,2-6 1,0-33-4422,1 0 1584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29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45 225 4384,'-32'0'2016,"24"5"-1760,3-10 2240,10 5-1408,0-11 1056,8 2-1248,22-14 832,10 3-992,37-8-288,-1 3-288,14-7-65,-6 9-63,14-10-927,-8 13 479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76 2304,'0'0'129,"0"-1"1,0 0-1,0 1 1,0-1-1,1 0 0,-1 1 1,0-1-1,0 1 1,1-1-1,-1 0 0,0 1 1,1-1-1,-1 1 1,1-1-1,-1 1 0,0-1 1,1 1-1,0-1 1,-1 1-1,1 0 0,-1-1 1,2 1-1,-2-1 35,1 1-1,-1 0 1,1-1-1,0 1 0,-1-1 1,1 1-1,-1-1 1,1 1-1,-1-1 1,1 1-1,-1-1 1,0 0-1,1 1 1,-1-1-1,0 1 1,1-1-1,-1 0 0,0 0 1,0 1-1,1-1 1,-1 0-1,0 0 1,0 0 9,0 0 1,-1 0 0,1 0 0,0 0 0,-1 1-1,1-1 1,0 0 0,-1 0 0,1 1-1,-1-1 1,1 0 0,-1 0 0,0 1-1,1-1 1,-1 1 0,0-1 0,1 1 0,-1-1-1,0 1 1,0-1 0,1 1 0,-1-1-1,0 1 1,0 0 0,0 0 0,0-1-1,-3 0 240,-2-2-164,-1 1 1,0 0-1,0 0 1,0 0 0,0 1-1,0 0 1,0 1-1,0 0 1,0 0 0,0 0-1,0 1 1,-1 0-1,1 0 1,1 1 0,-1 0-1,0 0 1,0 0-1,-7 5 1,4-2-117,1 0 0,0 1 1,0 0-1,1 0 0,-1 1 0,2 0 1,-1 1-1,1 0 0,0 0 0,0 0 0,-9 17 1,1 1-33,-19 50 1,31-68-184,0 1 1,0-1-1,1 1 1,1 0-1,0 0 1,0 0-1,0 0 1,1 0-1,0 0 1,3 14-1,-2-19 87,0 1-1,1-1 0,0 0 0,-1 1 0,1-1 0,1 0 0,-1 0 0,1 0 0,-1-1 0,6 6 1,-7-7 14,0-1 1,1 0-1,-1 0 1,0 0 0,1 0-1,-1 0 1,0 0-1,1 0 1,0 0-1,-1-1 1,1 1 0,-1-1-1,1 1 1,0-1-1,-1 1 1,1-1 0,0 0-1,-1 0 1,1 0-1,0 0 1,0 0 0,-1 0-1,1 0 1,0-1-1,-1 1 1,1-1-1,0 1 1,-1-1 0,1 1-1,-1-1 1,3-2-1,4-2 19,0-1-1,-1-1 1,0 1 0,0-1-1,0-1 1,-1 1-1,0-1 1,-1 0-1,9-16 1,-1-4 94,17-49 0,-28 71-129,2-5 99,0 0 0,-1 0-1,-1 0 1,1 0 0,0-17 0,-4 20 48,-2 14-22,0 16-81,3-1-79,1-1 0,1 1 0,1 0 0,0-1 0,2 0-1,10 29 1,-11-40 36,0 0-1,0 0 0,1-1 1,0 0-1,1 0 0,-1 0 1,8 7-1,-8-11 29,0 1-1,1-1 1,-1 0-1,1 0 1,-1 0-1,1-1 1,0 0 0,1 0-1,-1 0 1,13 3-1,-13-5-9,0 0 0,0-1 0,-1 1 0,1-1 0,0 0 0,0-1 0,0 0 0,0 1-1,-1-2 1,1 1 0,0-1 0,-1 0 0,1 0 0,-1 0 0,0-1 0,0 0 0,0 0 0,0 0-1,0 0 1,4-5 0,2-2 34,-1 0-1,0-1 1,-1 0-1,0 0 0,-1-1 1,12-23-1,44-104-17,-55 121-67,-4 8 14,13-20 0,-15 30 32,1 6 55,2 11 132,-5-15-182,16 62 148,-11-40-180,0 0 0,15 33 0,-18-50 39,1 0 0,-1 0 0,2-1 0,-1 0 0,1 1 0,-1-2 0,2 1 0,-1 0 0,1-1 0,-1 0 0,1 0 0,9 4 0,-10-6 5,0-1-1,0 1 1,1-2 0,-1 1-1,0 0 1,1-1 0,-1 0-1,1-1 1,0 1 0,-1-1-1,1 0 1,-1 0 0,1-1-1,0 1 1,-1-1 0,1-1-1,-1 1 1,0-1 0,1 0-1,-1 0 1,8-5-1,-3 2 20,0-1 0,-1-1 0,0 0 0,0 0 0,0 0 0,-1-1 0,0-1-1,-1 1 1,11-16 0,-2-2 43,23-50-1,-33 61-108,-1 1 0,0 0 0,-1-1 0,-1 0-1,3-23 1,-6 34 17,0 0 0,0 0 0,-1 0 0,1 0 0,-1 1 0,0-1-1,0 0 1,0 0 0,0 0 0,-1 1 0,1-1 0,-5-6 0,5 8-14,0 1 1,0-1 0,-1 1 0,1-1-1,0 1 1,-1 0 0,1 0-1,-1-1 1,1 1 0,-1 0 0,1 0-1,-1 1 1,0-1 0,1 0 0,-1 0-1,0 1 1,0-1 0,1 1-1,-1 0 1,0-1 0,0 1 0,0 0-1,0 0 1,1 0 0,-1 0-1,0 1 1,0-1 0,-3 1 0,0 1 14,1 1 1,-1-1-1,0 1 1,1 0-1,-1 0 1,1 0 0,0 0-1,-4 5 1,2-3 29,-4 6-2,1-1-1,-1 1 1,2 1-1,0-1 1,0 2 0,1-1-1,1 1 1,0 0 0,1 0-1,0 0 1,1 1-1,0 0 1,1 0 0,1 0-1,0 0 1,1 26 0,1-35-37,1 0 0,-1 0 0,1 0 0,1-1 0,-1 1 1,1-1-1,-1 1 0,1-1 0,1 1 0,-1-1 1,0 0-1,1 0 0,0 0 0,0 0 0,0-1 1,1 1-1,-1-1 0,1 0 0,0 0 0,0 0 0,0 0 1,0-1-1,7 4 0,-1-2 7,0 0 0,1 0 0,0-1 0,0 0 0,0-1 0,0 0 0,1-1 1,21 0-1,-21-2-162,0 0 0,0-1 0,0 0 0,-1 0 1,1-2-1,-1 1 0,0-2 0,0 1 1,0-1-1,0-1 0,-1 0 0,11-8 1,7-11-2118,-1 0 0,-2-2 0,30-39 0,-10 12-625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12 409 2976,'2'1'8351,"2"10"-6098,4 19-1385,-5 30 626,-8 99 0,2-92-1021,0 14-138,-3 61 626,1-116-341,5-26-612,1 0 0,-1 0 0,0 0 0,0 1 0,0-1 0,0 0 0,0 0 0,0 0 0,0 0 0,0 0 0,0 0 0,0 0 0,0 1 0,0-1 0,0 0 0,-1 0 0,1 0-1,0 0 1,0 0 0,0 0 0,0 0 0,0 0 0,0 1 0,0-1 0,0 0 0,0 0 0,0 0 0,0 0 0,0 0 0,0 0 0,-1 0 0,1 0 0,0 0 0,0 0 0,0 0 0,0 0 0,0 0 0,0 1 0,0-1 0,-1 0 0,1 0 0,0 0 0,0 0 0,0 0 0,0 0 0,0 0 0,0 0 0,0 0 0,-1 0 0,1 0-1,0-1 1,-3-14 104,2-100-13,3 47-43,-3-37 202,6-220 673,-3 257-325,2-25 84,0 78-526,-4 14-161,0 1 0,0 0 0,0 0-1,0 0 1,1-1 0,-1 1 0,0 0 0,0 0 0,0 0 0,0 0 0,0-1 0,0 1 0,0 0 0,0 0 0,1 0 0,-1 0 0,0-1 0,0 1 0,0 0 0,0 0 0,1 0 0,-1 0 0,0 0 0,0 0 0,0 0 0,1 0 0,-1-1 0,0 1 0,0 0 0,0 0 0,1 0 0,-1 0 0,0 0 0,0 0 0,0 0 0,1 0 0,-1 0 0,0 0 0,0 0 0,0 1 0,1-1 0,-1 0 0,0 0 0,0 0 0,0 0 0,0 0 0,1 0 0,-1 0 0,0 0 0,0 1 0,0-1 0,0 0 0,1 0 0,-1 0 0,0 0 0,0 0 0,0 1 0,0-1 0,0 0 0,0 0 0,0 0 0,1 1 0,61 108 396,-8-13 8,-13-30-261,51 110 1,-81-150-144,136 281 469,-145-303-411,17 25 93,-18-28-131,-1 0 0,1 0 1,-1 0-1,1-1 1,0 1-1,-1 0 0,1 0 1,0-1-1,-1 1 1,1-1-1,0 1 0,0 0 1,0-1-1,0 0 1,-1 1-1,1-1 0,0 1 1,0-1-1,0 0 1,0 0-1,0 1 0,0-1 1,0 0-1,2 0 1,-2-1 27,0 0 1,1 1 0,-1-1 0,0 0 0,0 0 0,0 0 0,0 0 0,0 0 0,0 0 0,0 0 0,0-1 0,0 1 0,0 0 0,0 0 0,-1-1 0,1 1 0,0-3 0,6-27 290,-6 23-270,32-335 466,-21 149-698,6 0-255,-11 120 165,0-13-1907,-4 31-5442,-3 71-1211,0 8 5077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5216,'0'0'96,"1"0"0,-1-1-1,0 1 1,1 0 0,-1 0 0,0 0 0,1-1 0,-1 1 0,1 0 0,-1 0-1,0 0 1,1 0 0,-1 0 0,1 0 0,-1-1 0,1 1 0,-1 0-1,0 0 1,1 0 0,-1 1 0,1-1 0,-1 0 0,1 0 0,-1 0 0,0 0-1,1 0 1,-1 0 0,1 1 0,-1-1 0,0 0 0,1 0 0,-1 1-1,0-1 1,1 0 0,-1 0 0,0 1 0,1-1 0,-1 0 0,0 1 0,0-1-1,1 0 1,-1 1 0,0-1 0,0 1 0,0-1 0,0 0 0,1 1-1,-1-1 1,0 1 0,0-1 0,0 1 0,0-1 0,0 0 0,0 1 0,0-1-1,0 1 1,0-1 0,0 1 0,-1 0 0,-6 26 1997,2-15-1443,-1-1 0,0 0 0,0 0 0,-13 16 0,-36 36 660,35-41-1241,19-22-224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245 567 1312,'11'0'10074,"-11"0"-9939,0-1-1,1 1 1,-1 0-1,0 0 0,0-1 1,1 1-1,-1 0 1,0-1-1,0 1 0,0 0 1,1-1-1,-1 1 0,0 0 1,0-1-1,0 1 1,0 0-1,0-1 0,0 1 1,0-1-1,0 1 1,0 0-1,0-1 0,0 1 1,0-1-1,0-2 16,0 5-184,0-2 52,0 0 1,0 0-1,0 0 0,0 0 1,0 0-1,0 0 0,0 0 1,0 0-1,0 1 1,0-1-1,0 0 0,-1 0 1,1 0-1,0 0 0,0 0 1,0 0-1,0 0 0,0 0 1,0 0-1,0 0 0,0 1 1,0-1-1,0 0 1,0 0-1,0 0 0,0 0 1,0 0-1,-1 0 0,1 0 1,0 0-1,0 0 0,0 0 1,0 0-1,0 0 0,0 0 1,0 0-1,0 0 1,0 0-1,-1 0 0,1 0 1,0 0-1,0 0 0,0 0 1,0 0-1,0 0 0,0 0 1,0 0-1,0 0 0,0 0 1,-1 0-1,1 0 1,0 0-1,0 0 0,0 0 1,0 0-1,0 0 0,0 0 1,0-1-1,0 1 0,0 0 1,0 0-1,0 0 1,0 0-1,-1 0-19,1 0 1,0 0-1,0 0 0,0 0 1,0 0-1,0 0 1,0 0-1,0 0 1,0 0-1,-1-1 0,1 1 1,0 0-1,0 0 1,0 0-1,0 0 0,0 0 1,0 0-1,0 0 1,0 0-1,0 0 1,0 0-1,0-1 0,0 1 1,0 0-1,0 0 1,0 0-1,-1 0 0,1 0 1,0 0-1,0 0 1,0 0-1,0-1 0,0 1 1,0 0-1,0 0 1,0 0-1,1 0 1,-1 0-1,0 0 0,0 0 1,0 0-1,0-1 1,0 1-1,0 0 0,0 0 1,0 0-1,0 0 1,0 0-1,0 0 0,0 0 1,0 0-1,0 0 1,0 0-1,1-1 1,-1 1-1,0 0 0,0 0 1,0 0-1,0 0 1,0 0-1,0 0 0,0 0 1,0 0-1,1 0 1,-1 0-1,0 0 1,0 0-1,-10 1 627,8-1-714,4-4 155,-2-4 1250,-7 77-911,0-9 14,-25 108 1,30-161-324,-2 12 167,-1 0-1,-15 34 0,8-25-39,5-9-115,-14 22 0,-24 43 142,32-67-256,8-8 11,1 1 0,0 0 1,0 0-1,1 0 1,-3 21-1,5-27 9,-32 135 33,29-125 1,3-11-26,0 0 0,0 0 0,0 0 0,1 0 0,-1 1 0,1-1 0,0 0 0,0 0 0,0 1 0,0-1 0,1 4 0,1-1 366,-2-16 145,23-77 53,-5 32-414,44-116-176,63-193 3,-115 331-73,1 0 0,1 0-1,17-30 1,-25 56 25,0 1 0,0 0 0,0 0 0,1 0 0,0 0 0,0 0 0,11-8 0,-14 13 41,-1 0 0,1-1 1,0 1-1,0 0 0,1 0 0,-1 0 1,0 0-1,0 0 0,0 1 0,1-1 1,-1 1-1,0-1 0,0 1 0,1 0 1,-1 0-1,0 0 0,1 0 0,-1 0 1,0 0-1,1 1 0,-1-1 0,0 1 1,0 0-1,1 0 0,-1 0 0,0 0 1,0 0-1,0 0 0,2 2 0,3 2 33,-1 1-1,1 0 0,-1 0 1,-1 1-1,1 0 1,-1 0-1,0 0 0,-1 1 1,0-1-1,4 9 0,0 5 163,-1 0 0,9 37 0,-14-45-85,1 0 1,-1 1-1,-1-1 0,-1 1 0,0-1 1,0 1-1,-1-1 0,-1 1 0,0-1 1,-7 20-1,7-28-47,0 0 0,0-1 1,-1 1-1,0-1 0,0 1 0,0-1 0,0 0 1,-1 0-1,1-1 0,-1 1 0,0-1 0,0 1 1,0-1-1,-1 0 0,-8 3 0,10-4-53,0 0 0,0-1 0,-1 0-1,1 0 1,-1 0 0,1 0 0,-1-1-1,0 1 1,1-1 0,-1 0 0,1 0-1,-1 0 1,0 0 0,1-1-1,-1 0 1,1 0 0,-1 0 0,1 0-1,-1 0 1,1 0 0,0-1 0,0 0-1,-5-2 1,-15-9-98,18 11-1,1-1 0,0 1 0,-1-1-1,-4-4 1,8 7 55,1-1 0,-1 1 0,1 0 0,-1-1 0,1 1 0,0-1 0,-1 1 0,1 0 0,0-1 0,-1 1 0,1-1 0,0 1 0,-1-1 0,1 0 0,0 1 0,0-1 0,0 1 0,0-1 0,0 1 0,-1-1 0,1 0 0,0 0 0,1 0 13,-1 1 0,0 0 1,1-1-1,-1 1 1,0 0-1,1-1 1,-1 1-1,1 0 1,-1 0-1,0-1 0,1 1 1,-1 0-1,1 0 1,-1 0-1,1-1 1,-1 1-1,1 0 1,-1 0-1,1 0 0,0 0 1,31 1-495,-27 0 449,11 1 153,1-1 1,-1-1-1,1-1 1,-1 0-1,1-1 0,-1 0 1,0-1-1,0-1 0,0-1 1,0 0-1,-1-1 1,0-1-1,22-13 0,-14 6-19,-1-2-1,0 0 1,-1-2-1,-1 0 1,19-22-1,-22 19 100,-1 0 0,-1-1 0,18-35 0,-23 39-104,-7 13-27,-1 1 0,1 0 0,-1-1 0,0 1 0,-1-1 0,1 0 0,0-5 0,0 0 12,1-15-295,-2 25 229,-1-1 0,0 0 0,0 1 0,1-1 0,-1 0 0,0 1 0,1-1 0,-1 1 0,0-1 0,1 0 0,-1 1 0,1-1 0,-1 1 1,1-1-1,-1 1 0,1 0 0,-1-1 0,1 1 0,0 0 0,-1-1 0,1 1 0,0 0 0,-1-1 0,1 1 0,0 0 0,-1 0 0,1 0 0,0 0 0,-1 0 1,1 0-1,0 0 0,-1 0 0,2 0 0,28 2-245,-29-2 268,3 0 4,0 1 0,-1-1 0,1 1 1,-1 0-1,1 0 0,-1 1 1,0-1-1,1 1 0,-1-1 0,0 1 1,3 2-1,-2 0 17,-1-1-1,1 1 1,-1 0-1,0 0 1,0 1-1,0-1 1,3 6 0,-1 2 52,0 0 1,0 0-1,-1 0 1,-1 1-1,0 0 1,1 14-1,4 80 32,-7-76-88,0 7 147,-2-24-122,2 0 0,0-1 0,0 1 1,6 21-1,-7-34-36,0-1-1,0 1 1,1 0 0,-1-1 0,0 1 0,0-1-1,1 1 1,-1-1 0,0 0 0,1 1-1,-1-1 1,0 1 0,1-1 0,-1 0-1,1 1 1,-1-1 0,1 0 0,-1 1 0,1-1-1,-1 0 1,1 0 0,-1 1 0,1-1-1,-1 0 1,1 0 0,0 0 0,-1 0 0,1 0-1,-1 0 1,1 0 0,-1 0 0,1 0-1,0 0 1,-1 0 0,1 0 0,-1 0-1,1 0 1,-1-1 0,1 1 0,-1 0 0,1 0-1,-1-1 1,1 1 0,0-1 0,25-17 3,-23 15-29,144-113-5,-128 105 138,-18 10-107,-1 1 0,1 0-1,-1 0 1,0 0 0,1-1-1,-1 1 1,1 0 0,-1 0 0,1 0-1,-1 0 1,1 0 0,-1 0-1,0 0 1,1 0 0,-1 0 0,1 0-1,-1 0 1,1 0 0,-1 0-1,1 0 1,-1 0 0,1 0 0,-1 0-1,0 1 1,1-1 0,-1 0-1,1 0 1,-1 1 0,0-1 0,1 0-1,-1 0 1,0 1 0,1-1-1,-1 1 1,0-1 0,1 0 0,-1 1-1,0-1 1,1 4-49,-1-1 1,0 1-1,-1-1 0,1 1 0,-1-1 1,-1 7-1,-1 7-21,2-10 62,-1 11-1,0 0 0,2 33-1,1-46 7,-1 0-1,1 0 0,0 0 0,0 0 1,1-1-1,-1 1 0,1 0 0,0-1 1,1 1-1,-1-1 0,1 0 0,-1 0 1,1 0-1,1 0 0,3 4 0,-5-7 19,0 1 0,0-1-1,1 1 1,-1-1 0,0 0-1,1 0 1,-1 0 0,1 0-1,-1 0 1,1 0 0,0-1-1,-1 1 1,1-1 0,0 0-1,0 0 1,4 0 0,-5 0-8,0-1 1,0 1-1,0 0 1,-1-1 0,1 1-1,0-1 1,0 1-1,-1-1 1,1 0-1,0 0 1,-1 0 0,1 0-1,-1 0 1,1 0-1,-1 0 1,0 0 0,1-1-1,-1 1 1,0-1-1,0 1 1,0-1 0,0 1-1,0-1 1,0 1-1,0-3 1,0-5-21,0 1 1,-1-1 0,0 1-1,0-1 1,-1 0-1,-2-11 1,2 16 19,0-5 13,-1-1 1,0 1 0,0 0-1,0 0 1,-2 0-1,1 0 1,-1 1-1,0-1 1,-6-8-1,-9-14-56,-31-46 9,44 69-24,0 0 0,-1 1 0,0 0 0,0 1 0,-1-1 0,1 2-1,-14-9 1,20 14 25,1-1 1,-1 1-1,0-1 0,1 1 0,-1-1 0,0 1 1,1 0-1,-1 0 0,0-1 0,0 1 0,1 0 1,-1 0-1,0 0 0,0 0 0,1 0 0,-1-1 1,0 2-1,0-1 0,0 0 0,1 0 0,-1 0 1,0 0-1,0 0 0,1 1 0,-1-1 0,0 0 1,1 1-1,-1-1 0,0 0 0,1 1 0,-1-1 1,0 1-1,1-1 0,-1 1 0,1-1 0,-1 1 1,1 0-1,-1 0 0,0 1-8,1-1 0,-1 0 0,1 1 0,0-1 0,-1 1 0,1-1 0,0 1 0,0-1 0,0 1 0,0-1 0,0 1 0,1-1 0,-1 1 0,0-1 0,1 1 0,-1-1 0,1 1 0,0-1 0,1 3 0,1 0 19,0 1 0,1-1 1,-1 1-1,1-1 0,0 0 0,1-1 1,-1 1-1,7 3 0,2 1-26,26 12 0,-28-16 73,0 0 0,1-1 1,-1 0-1,1 0 0,0-1 0,0-1 1,0 0-1,0-1 0,0 0 0,0-1 0,-1 0 1,1-1-1,0 0 0,0-1 0,-1 0 1,1-1-1,-1 0 0,0-1 0,0 0 0,-1-1 1,0 0-1,0-1 0,14-12 0,1-4 66,-2-2-1,-1 0 0,-1-2 1,-1 0-1,18-34 0,-23 32-49,-1-1 0,18-57 1,7-63 174,-33 127-210,-2 0 0,0-1 0,-2 0 0,-1 0 0,-2-33 0,-2 49-248,-2 11 60,-3 14-3,-7 30 104,-11 70 0,16-66 7,-3 26 172,3 1 1,4 0-1,5 127 0,2-187-107,-1-3 23,0-1 1,2 1 0,-1 0 0,2 0-1,0-1 1,8 24 0,-10-37-16,-1 1 0,1-1 0,-1 1 0,1-1 1,0 0-1,-1 1 0,1-1 0,0 0 0,0 0 1,0 0-1,0 0 0,0 1 0,0-1 0,1-1 0,-1 1 1,0 0-1,0 0 0,1 0 0,-1-1 0,0 1 1,1 0-1,-1-1 0,1 1 0,-1-1 0,1 0 1,-1 0-1,1 1 0,-1-1 0,1 0 0,-1 0 1,1 0-1,-1-1 0,3 1 0,1-2-16,0-1 0,0 0 0,0 0 0,0 0 0,0 0 0,6-7 0,27-29-147,-19 19 124,65-76-66,-28 31 190,-49 61-152,-7 10-4,-7 19-16,6-21 80,-3 10-29,1 0 0,0-1 0,1 1 0,1 0-1,0 0 1,1 0 0,0 0 0,2 0 0,-1 0-1,5 14 1,-5-23 37,0 0 0,1-1 0,0 1 0,0-1 0,0 1 0,1-1 0,-1 0 0,1 0 0,0 0 0,0 0 0,1-1 0,-1 1 0,1-1 0,0 0 0,-1 0 0,1 0 0,1-1 0,-1 1 0,0-1 0,1 0 0,-1 0 0,1 0 0,-1-1 0,1 0 0,0 1 0,0-2 0,0 1 0,-1-1 0,1 1 0,0-1 0,0-1 0,0 1 0,9-3 0,-9 2 10,-1 0 1,0 0 0,0-1 0,0 0 0,0 0-1,0 0 1,-1 0 0,1-1 0,0 1 0,-1-1-1,0 0 1,0 0 0,0 0 0,0 0 0,0-1-1,0 1 1,-1-1 0,0 0 0,0 1 0,0-1 0,0 0-1,0 0 1,1-9 0,-1 8-11,-1-1-1,0 0 1,-1 0-1,1 1 1,-1-1 0,0 0-1,-1 0 1,1 0 0,-1 1-1,0-1 1,-1 0-1,1 1 1,-1-1 0,0 1-1,0 0 1,-1-1 0,0 1-1,-3-5 1,0 3-29,1 1 0,-2-1-1,1 1 1,-1 0 0,0 0 0,0 1 0,0 0 0,-1 0 0,0 1 0,0 0-1,0 0 1,-1 1 0,1 0 0,-1 0 0,1 1 0,-1 0 0,0 1 0,0 0-1,-13 0 1,20 1-34,0 0-1,0 0 1,1 0-1,-1 0 0,0 1 1,0-1-1,0 1 1,0-1-1,1 1 1,-1 0-1,0-1 0,1 1 1,-4 2-1,9-2 20,-1 0 0,1 0 1,0 0-1,-1-1 0,7 1 0,35-3 29,77-14 1,-48 5-145,-62 9 190,1 1 1,-1 0-1,1 1 0,23 2 0,-32-2-17,-1 1 0,0 0-1,0 0 1,0 0 0,0 0 0,0 0-1,0 0 1,0 1 0,0 0 0,0-1 0,0 1-1,-1 0 1,1 0 0,-1 1 0,1-1-1,-1 0 1,0 1 0,0 0 0,0-1-1,0 1 1,-1 0 0,1 0 0,1 4 0,0 4 84,0 0 1,-1-1-1,0 1 1,-1 1-1,0-1 1,-1 0-1,-1 12 1,-12 81 174,11-92-164,-1-3-55,1-5 6,6-7 65,-2 0-158,-1 1 0,1 0 1,-1-1-1,0 1 0,0-1 1,0 1-1,0-1 0,0 1 1,0-6-1,2-4-44,21-53-126,32-63 0,-51 119 146,0-1 0,0 0 0,1 1 0,0 0 0,1 1 0,0-1-1,0 1 1,1 1 0,0-1 0,18-11 0,-25 18 41,0 0-1,0 1 1,0-1-1,0 1 1,1 0-1,-1-1 1,0 1-1,0 0 1,0 0-1,1-1 1,-1 1-1,0 0 1,0 0-1,1 1 1,-1-1-1,0 0 1,0 0-1,0 0 1,1 1-1,-1-1 1,0 1-1,0-1 1,0 1-1,0-1 1,0 1-1,0 0 1,0-1-1,0 1 1,0 0-1,0 0 0,0 0 1,0 0-1,-1 0 1,1 0-1,0 0 1,0 0-1,-1 0 1,1 2-1,3 5 99,0 0 0,-1 1 0,0-1 0,2 11 0,-2-10-17,16 72 308,-13-52-349,1 0 1,14 38-1,-19-63-36,0 0-1,0-1 0,0 1 1,0-1-1,0 0 0,1 0 1,0 0-1,0 0 0,-1 0 1,2 0-1,2 2 0,-4-4 15,1 1-1,-1-1 1,0 0-1,1 1 1,-1-1-1,1-1 1,-1 1-1,1 0 1,0 0-1,-1-1 0,1 0 1,0 1-1,-1-1 1,1 0-1,0-1 1,5 0-1,-2 0 22,1-1 1,0 0-1,-1-1 0,1 0 0,-1 0 0,0 0 1,0-1-1,0 0 0,0 0 0,6-7 0,-3 2-30,-1 0-1,0 0 0,-1-1 0,0 0 0,8-15 0,98-210 162,-108 222-133,13-19 0,-16 32-71,1 4 81,0 8 30,2 34 24,-2-1 0,-2 1 0,-1-1 0,-10 62 0,8-98-40,0 0 1,-1 0-1,0 0 0,-1 0 1,-7 13-1,-4 10 134,14-30-192,1-1-1,0 0 1,-1 0 0,1 0-1,-1 0 1,0 0 0,1 0 0,-1 0-1,0 0 1,1 0 0,-1 0-1,0 0 1,0 0 0,0-1 0,0 1-1,0 0 1,0 0 0,0-1-1,0 1 1,0-1 0,0 1-1,0-1 1,0 0 0,-1 1 0,1-1-1,0 0 1,-2 1 0,2-2-3,-1 1 1,1 0-1,0-1 1,-1 1 0,1-1-1,0 0 1,-1 1-1,1-1 1,0 0-1,0 0 1,0 0-1,0 1 1,0-1 0,0 0-1,0-1 1,0 1-1,0 0 1,0 0-1,1 0 1,-1 0-1,0-1 1,1 1 0,-2-2-1,2 1-3,-1 0-1,0 0 1,1 0-1,0 0 1,-1 0-1,1 1 1,0-1 0,0 0-1,0 0 1,0 0-1,0 0 1,0 0-1,1 0 1,-1 0-1,1 0 1,0-2-1,0 1-2,1 0 0,0 0-1,0 0 1,0 0 0,0 0-1,0 0 1,0 1 0,4-4-1,4-2 24,0 1 1,0 0-1,23-12 0,15-2-830,83-27 0,-20 9-4133,-87 28 2598,-23 10 2067,0 1 0,0-1 0,0 1 0,0-1 0,0 1 0,0-1 0,-1 0 0,1 1 0,0-1 0,0 0 1,-1 0-1,1 0 0,0 0 0,-1 1 0,1-1 0,-1 0 0,1 0 0,0-2 0,-1 3 161,0 0 1,0 0-1,-1-1 1,1 1-1,0 0 1,0-1-1,0 1 0,0 0 1,0 0-1,-1-1 1,1 1-1,0 0 1,0 0-1,0 0 1,-1-1-1,1 1 1,0 0-1,0 0 0,-1 0 1,1-1-1,0 1 1,0 0-1,-1 0 1,1 0-1,0 0 1,-1 0-1,1 0 0,0 0 1,0 0-1,-1 0 1,1 0-1,0 0 1,-1 0-1,1 0 1,-14 0-1827,12 1 1248,-24 3-2033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8960,'-27'-5'4064,"45"10"-3520,6-5-96,7 0-352,27-5 1248,6 2-768,29-9 255,6 4-479,31-4-416,-7 4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0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4 514 4224,'-3'-2'6970,"12"2"-1833,0-2-5730,17-10 1195,0-1-1,0-1 1,-1-1 0,29-22-1,-24 12-318,0-1-1,44-51 1,44-68 699,-39 43 153,-77 100-1004,0-1-1,0 0 0,0 0 0,0 0 0,-1 0 0,1 0 1,1-7-1,-3 10-107,0-1-1,0 1 1,0-1 0,0 1 0,1-1-1,-1 1 1,0-1 0,0 1 0,-1-1 0,1 1-1,0-1 1,0 1 0,0-1 0,0 1 0,0 0-1,0-1 1,-1 1 0,1-1 0,0 1 0,0-1-1,-1 1 1,1 0 0,-1-1 0,1 0-12,-1 1 0,0 0 0,0 0 0,0-1 0,0 1 0,1 0 0,-1 0 0,0 0 0,0 0 0,0 0 0,0 0 0,1 0 0,-1 0 0,0 0 0,0 0 0,0 1 0,0-1 0,-1 1 0,0 0-5,-1 0-1,0 0 1,1 0 0,-1 1 0,1 0 0,-1-1 0,1 1 0,0 0 0,-1 0 0,1 0 0,-2 3-1,-1 2 8,0-1 0,0 2 0,-3 7 0,-2 7-44,0 0-1,2 1 1,1 0-1,1 0 1,0 1-1,2-1 1,1 1 0,1 0-1,1 41 1,2-53 76,0 1 1,1-1 0,1 0 0,6 21 0,-8-30-31,0 1 1,1-1-1,-1 0 1,1 0-1,0 0 1,-1 0-1,1 0 1,1 0-1,-1 0 1,0 0-1,1-1 1,-1 1-1,1-1 1,0 0-1,0 0 1,0 0-1,0 0 1,0 0-1,0-1 1,7 3-1,-8-4 4,0 0 1,-1 1-1,1-1 0,0 0 0,0 0 0,0 0 0,0-1 1,0 1-1,-1 0 0,1-1 0,0 1 0,0-1 0,-1 0 1,1 1-1,0-1 0,-1 0 0,1 0 0,1-1 1,2-2 57,0 0 0,-1-1 0,8-8 1,-9 9-21,99-133 154,-70 89-119,70-78 0,-15 43 548,-87 84-629,1-1 0,-1 0 1,0 0-1,0 1 1,0-1-1,1 0 0,-1 0 1,0 1-1,0-1 1,0 0-1,0 1 0,0-1 1,0 0-1,0 1 0,1-1 1,-1 0-1,0 0 1,0 1-1,0-1 0,0 0 1,0 1-1,0-1 1,-1 0-1,1 1 0,0-1 1,0 0-1,0 1 1,0-1-1,0 0 0,0 0 1,-1 1-1,-2 19 147,-22 78 101,14-57-234,-13 80 1,24-120-33,-1 24 85,1-24-74,-1 0 0,1 0 1,0-1-1,0 1 0,0 0 1,1 0-1,-1-1 0,0 1 1,0 0-1,0-1 0,1 1 1,-1 0-1,0 0 0,0-1 0,1 1 1,-1 0-1,1-1 0,-1 1 1,1-1-1,-1 1 0,1-1 1,-1 1-1,1-1 0,-1 1 1,1-1-1,0 1 0,0 0 1,3-2-17,-1 1 0,0-1 1,0 0-1,0 0 0,0 0 1,0-1-1,0 1 0,0-1 1,-1 1-1,5-4 1,22-19 29,40-44 1,-47 45-33,0 0 1,1 2 0,40-27 0,-61 46 25,1 0 1,0 0-1,0 1 1,1-1-1,-1 1 1,0 0-1,0-1 1,1 2-1,6-2 1,-8 2-15,-1 0 0,1 0 0,0 1 0,0-1 0,0 0 0,0 1 0,-1 0 0,1-1 0,0 1 0,0 0 0,-1 0 0,1 0 0,-1 0 0,1 0 0,-1 0 0,1 0 0,-1 1 0,0-1 0,2 3 0,7 9 18,-1 0-1,-1 1 1,0 0 0,8 19 0,-6-12-104,16 26 1,-24-43 49,4 5-49,1 0-1,8 11 1,-12-18-369,-1 0 0,0 1 0,1-1 0,0 0 0,-1 0 0,1-1-1,0 1 1,0 0 0,0-1 0,0 0 0,0 0 0,4 1 0,-2-1-716,3 1-2637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1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7712,'-18'-11'3520,"15"2"-3072,6 6-1024,7-2 224,8-6-544,4 2 512,23-2-3264,5 7 2016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1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1140 4384,'1'-1'106,"-1"0"0,0 1 0,1-1 0,-1 1 1,1-1-1,-1 1 0,1-1 0,-1 1 0,1-1 0,0 1 0,-1-1 1,1 1-1,0 0 0,-1-1 0,1 1 0,0 0 0,-1-1 1,1 1-1,0 0 0,-1 0 0,1 0 0,0 0 0,0 0 0,-1 0 1,1 0-1,0 0 0,0 0 0,1 0 0,2 0 709,-1 0-431,1-1 0,-1-1 0,0 1 0,1 0 0,-1-1 0,0 1 0,0-1 0,0 0 0,-1 0 0,1 0 0,0-1 0,3-3-1,-4 4-147,7-8 201,0-1 0,-1 0 0,-1 0 0,0-1 0,0 1 0,9-25 0,6-9-41,-3 12-89,2 2 0,1 1-1,51-55 1,42-21 689,-77 73-608,-1-1 0,41-49 0,26-65 668,-103 146-1040,1-1 69,1 0 1,-1-1 0,0 1 0,0-1 0,0 0 0,-1 0 0,1 1-1,-1-1 1,0 0 0,1-7 0,-7 17 122,-2 7-331,-63 119-360,46-91 485,-23 53-1,35-64 23,1 0 0,2 1 0,1 1 0,1 0 0,2 0 0,1 0 0,0 51 0,5-72-11,-1-1-1,2 1 0,-1-1 0,6 17 0,-6-24-7,0 0-1,0 0 1,0-1-1,1 1 0,-1 0 1,1-1-1,-1 1 1,1-1-1,0 1 0,0-1 1,0 0-1,0 0 1,1 0-1,-1 0 1,0 0-1,1 0 0,0-1 1,-1 1-1,6 1 1,-4-2 28,0 0 1,0-1-1,0 1 1,0-1 0,0 0-1,0 0 1,0 0-1,0-1 1,0 1 0,0-1-1,1 0 1,-2 0-1,1 0 1,0-1-1,0 0 1,0 1 0,-1-1-1,1-1 1,-1 1-1,1 0 1,-1-1 0,4-3-1,6-7 71,-1 1 1,-1-1-1,18-25 0,29-58 190,-17 26-87,33-51-1,84-188-1,-117 217-188,35-82 606,-74 168-571,1 0 0,-1 0 0,-1 0 0,1-1 0,-1 1 0,0 0 0,0-8 0,-1 14-58,0-1 0,0 1 1,0 0-1,0 0 0,0-1 0,0 1 0,0 0 1,0 0-1,0-1 0,0 1 0,0 0 1,0 0-1,0-1 0,0 1 0,0 0 1,-1 0-1,1-1 0,0 1 0,0 0 0,0 0 1,0-1-1,0 1 0,-1 0 0,1 0 1,0 0-1,0-1 0,0 1 0,0 0 0,-1 0 1,1 0-1,0 0 0,0 0 0,-1-1 1,1 1-1,0 0 0,0 0 0,-1 0 1,1 0-1,0 0 0,0 0 0,-1 0 0,1 0 1,0 0-1,0 0 0,-1 0 0,1 0 1,0 0-1,0 0 0,-1 0 0,1 0 0,0 0 1,0 0-1,-1 0 0,1 1 0,0-1 1,0 0-1,0 0 0,-1 0 0,1 0 0,0 0 1,0 1-1,0-1 0,-1 0 0,1 0 1,0 0-1,0 1 0,-14 12-71,5-2 83,1 1 0,1 0 1,-1 0-1,2 0 0,-9 23 1,3-6-8,-60 141 431,-83 299-1,139-399-312,-9 31 6,20-86-63,1-3 36,0-1-1,1 0 1,0 1 0,-1 21 0,4-33-95,0 0-1,0 0 1,0 0 0,0 0 0,0 0 0,0 0 0,0 0 0,0 0 0,0 0 0,0 0 0,0 0 0,0 0 0,0 0 0,0 0 0,0 0 0,0 0 0,0 0 0,0 0 0,0 0 0,0 0 0,0-1 0,0 1 0,0 0 0,0 0 0,0 0 0,1 0 0,-1 0 0,0 0 0,0 0 0,0 0 0,0 0 0,0 0 0,0 1 0,0-1 0,0 0 0,0 0 0,0 0 0,0 0 0,0 0 0,0 0 0,0 0 0,0 0 0,0 0 0,0 0 0,0 0 0,0 0 0,0 0-1,0 0 1,0 0 0,0 0 0,0 0 0,1 0 0,-1 0 0,0 0 0,0 0 0,0 0 0,0 0 0,0 0 0,0 0 0,0 0 0,3-5-7,10-41-80,13-40 145,-9 40-108,13-30-126,-29 73 149,11-16-124,-12 18 144,0 1 1,0-1 0,1 1 0,-1 0 0,0-1-1,1 1 1,-1 0 0,0 0 0,1-1 0,-1 1-1,1 0 1,-1 0 0,0-1 0,1 1 0,-1 0-1,1 0 1,-1 0 0,0 0 0,1-1 0,-1 1-1,1 0 1,-1 0 0,1 0 0,-1 0 0,1 0-1,-1 0 1,1 0 0,-1 1 0,0-1 0,1 0-1,-1 0 1,1 0 0,-1 0 0,1 0 0,-1 1-1,0-1 1,1 0 0,-1 0 0,0 1 0,1-1-1,-1 0 1,0 1 0,1-1 0,2 5-17,0 0 0,0 1 0,0-1 0,-1 1 0,0-1 0,0 1 0,0-1 0,-1 1-1,1 0 1,-1 8 0,8 24-28,-5-24 72,1 0 0,0 0 1,1-1-1,1 1 1,14 21-1,-17-30-10,1 0 0,-1 0 0,1 0 0,0-1 0,0 1 0,0-1 0,0 0 0,1-1-1,0 1 1,-1-1 0,1 0 0,1-1 0,-1 1 0,0-1 0,9 2 0,-7-3-1,0 0 1,-1-1 0,1 1-1,-1-1 1,1-1-1,0 1 1,-1-1-1,1-1 1,-1 0 0,10-3-1,-7 1 21,1 0 0,-1-1 0,-1-1 0,1 1 0,-1-2 0,13-10 0,-7 4 64,-1-2 1,0 0 0,-1-1 0,-1 0 0,-1-1 0,0 0-1,11-24 1,-14 23-124,8-32 0,-11 33 49,-4 14-11,0 1-1,-1-1 0,1 0 1,-1 1-1,1-1 1,-1 1-1,0-1 1,0-4-1,0 6-14,-1 1 0,1-1-1,0 0 1,0 1 0,-1-1 0,1 1 0,0-1-1,-1 1 1,1-1 0,-1 1 0,1-1-1,-1 1 1,1 0 0,-1-1 0,1 1 0,-1 0-1,1-1 1,-1 1 0,1 0 0,-1-1 0,0 1-1,1 0 1,-1 0 0,1 0 0,-1 0-1,0 0 1,1 0 0,-1 0 0,1 0 0,-1 0-1,0 0 1,1 0 0,-1 0 0,0 0 0,1 0-1,-1 0 1,1 1 0,-1-1 0,0 1-1,-3 0-9,0 0 0,0 1 0,0 0 0,1 0 0,-1 0 0,1 1 0,-1-1-1,1 1 1,0-1 0,0 1 0,0 0 0,0 1 0,1-1 0,-1 0 0,1 1-1,0-1 1,-3 7 0,0 1-1,-1 1 0,2 0-1,0 0 1,-4 18 0,6-22 1,1 1 0,0-1 0,0 1 0,1 0 0,0-1 0,0 1 0,1-1 0,0 1 1,1-1-1,0 1 0,0-1 0,1 0 0,0 1 0,0-1 0,1-1 0,0 1 0,6 9 0,-3-8-29,-1-1-1,1 1 1,0-1 0,10 9-1,-12-13-158,0 0 0,1-1-1,-1 0 1,1 0 0,-1 0 0,1 0-1,0-1 1,10 3 0,-9-3-673,1-1 1,-1 1-1,1-1 0,0 0 1,0-1-1,-1 0 0,1 0 1,0-1-1,9-1 1,1-3-1318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8736,'-3'-3'3936,"24"6"-3424,11-3 288,4 5-544,41-10 672,2 2-512,29-6-416,-3 6-32,25-9-384,1 7 256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7808,'-18'-12'3520,"23"12"-2912,-5 4-1696,5-1 608,-2 2-2720,2 3 1792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3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58 4384,'-7'-11'1424,"7"11"-1322,0-1 1,0 1 0,0 0-1,-1-1 1,1 1 0,0 0-1,0-1 1,0 1 0,0 0-1,0-1 1,0 1 0,0 0-1,0-1 1,1 1 0,-1 0-1,0-1 1,0 1 0,0 0-1,0 0 1,0-1 0,0 1-1,1 0 1,-1-1 0,0 1-1,0 0 1,0 0 0,1-1-1,4-1 3685,-4 1-3491,1 0 0,-1 0 0,1 0 0,-1 0 0,1 0 0,-1 0 0,0 0-1,0 0 1,1-1 0,-1 1 0,0-1 0,0 1 0,1-2 0,3-5 1497,7-1 1711,-12 30-2766,5 27 1,9 320 464,-14-346-1185,-4 20 12,2-33 3,1 0 0,1 0 1,-1 0-1,1 1 0,2 9 1,-2-16-28,1-1 0,-1 1 0,0-1 0,0 1 0,0-1 0,0 1 0,-1 0 0,1-1 0,-1 1 0,1-1 0,-1 1 0,0-1 1,0 0-1,0 1 0,0-1 0,-1 0 0,1 0 0,-1 0 0,1 0 0,-1 0 0,0 0 0,0 0 0,1 0 0,-1 0 0,-4 1 1,-4 4 30,-1 0 0,0-1 0,-24 9 1,18-8-36,-79 35-167,160-57 399,70-13-346,-115 23 216,19-5-1838,-14-1-2636,-19 4 1432,0-1 981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6880,'-8'-2'844,"-18"-1"3858,34 2-3168,0 0 1,15-3-1,5-2-804,308-50-404,-332 56-460,7-3-943,-1 1-1,15-1 0,-22 3 266,1 0-1,-1 1 1,0-1-1,0 0 1,1 1-1,-1 0 1,4 1-1,8 6-1805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3808,'-4'-13'1227,"4"12"-1058,0 0 1,1 0 0,-1 0 0,0 0 0,0 0 0,1 1 0,-1-1 0,1 0 0,-1 0 0,1 0 0,-1 0 0,1 1 0,0-1 0,0-1 0,0 9 5322,3 10-4183,-4-16-974,8 29 951,-2 0 1,4 57-1,-7 63 251,-3-150-1536,6-5 96,1 0 0,-2-1 0,1 0 0,7-9 0,1-4-153,17-28 1,-20 29-22,1 0 0,22-26 1,-32 42 82,0 0-1,0 0 1,1 0 0,-1 0 0,0 1 0,1-1-1,-1 1 1,5-3 0,-6 4 22,1 0 0,-1-1-1,0 1 1,0 0 0,1 0 0,-1 0 0,0 0 0,0 0-1,1 0 1,-1 0 0,0 0 0,0 0 0,1 1-1,-1-1 1,0 0 0,0 1 0,0-1 0,0 1 0,1-1-1,-1 1 1,0 0 0,0 0 0,1 1 0,5 5 136,-1 0 0,-1 0 0,0 1 1,0-1-1,6 14 0,-1-3-51,-4-6-43,0 0 1,4 16-1,0-2 29,-5-7-68,1 2-1167,-5-20 810,-1-1 0,0 1-1,1-1 1,-1 1 0,1-1 0,-1 1 0,1-1 0,-1 1 0,1-1 0,-1 0 0,1 1 0,0-1 0,-1 0 0,1 0 0,-1 1 0,1-1 0,0 0 0,-1 0 0,1 0 0,0 0 0,-1 1 0,1-1 0,0 0 0,-1 0 0,1-1 0,0 1 0,-1 0 0,2 0 0,10-1-1903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 4224,'0'0'85,"0"0"0,0-1 1,-1 1-1,1 0 0,-1 0 0,1 0 1,0 0-1,-1 0 0,1-1 0,0 1 0,-1 0 1,1 0-1,-1 0 0,1 0 0,0 0 1,-1 0-1,1 0 0,0 0 0,-1 1 1,1-1-1,-1 0 0,1 0 0,0 0 1,-1 0-1,1 0 0,0 1 0,-1-1 0,1 0 1,0 0-1,-1 1 0,1-1 0,0 0 1,0 0-1,-1 1 0,-10 6 1486,-37 9 1016,-102 40 476,130-47-2771,1 1 1,0 1-1,1 0 0,0 2 0,-25 22 0,41-34-273,1 0 0,-1 0 1,1 0-1,0 1 0,-1-1 0,1 1 0,0-1 1,0 1-1,0-1 0,0 1 0,1-1 1,-1 1-1,0 0 0,1 0 0,-1-1 1,1 1-1,-1 0 0,1 0 0,0 0 1,0-1-1,0 1 0,0 0 0,0 0 1,0 0-1,1 0 0,-1-1 0,0 1 0,1 0 1,0 0-1,-1-1 0,1 1 0,0 0 1,0-1-1,0 1 0,0-1 0,0 1 1,0-1-1,0 1 0,1-1 0,1 2 1,6 5 76,1 0-1,0-1 1,0-1 0,22 11 0,-20-10 17,156 93 1151,-161-95-1076,-1 0-1,1 1 0,10 12 1,-15-16-117,-1-1-1,0 0 1,1 1-1,-1 0 1,0-1-1,0 1 1,0 0 0,0-1-1,-1 1 1,1 0-1,0 0 1,-1 0 0,1 0-1,-1 0 1,0 0-1,0 0 1,0-1-1,0 1 1,0 0 0,0 0-1,0 0 1,-1 3-1,0-3-25,0 0 0,0-1 0,0 1-1,0-1 1,0 0 0,0 1 0,-1-1-1,1 0 1,0 0 0,-1 0 0,1 1-1,-1-2 1,1 1 0,-1 0 0,-3 1-1,-31 8 251,26-7-244,-88 12 83,50-8-130,-8 0-496,-5 1-1987,22 0-3568,16-1 2298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 3808,'0'-19'10730,"4"30"-8683,1-2-1283,-4 0-264,0-1 1,-1 1-1,0 0 1,0 0-1,0-1 0,-1 1 1,-3 9-1,2-1-23,-5 22 301,-2 0 0,-17 46 0,-11 46-163,23-62-578,3 0 1,-3 95-1,14-154-19,1 1 0,0-1 1,0 1-1,2-1 0,-1 0 1,6 14-1,-8-23-13,1 0-1,-1 0 1,1 0 0,-1 0-1,1 0 1,-1 0 0,1 0-1,-1 0 1,1 0 0,0-1-1,0 1 1,-1 0 0,1 0-1,0-1 1,0 1 0,0 0-1,0-1 1,0 1 0,0-1-1,0 1 1,0-1 0,0 0-1,0 1 1,0-1 0,0 0-1,0 0 1,1 0 0,-1 0-1,0 0 1,0 0 0,0 0 0,0 0-1,0 0 1,0 0 0,0-1-1,0 1 1,0 0 0,2-1-1,1-1-47,0 0 1,0 0-1,0 0 0,0-1 0,-1 1 1,1-1-1,-1 0 0,1 0 0,3-4 1,12-15-1259,-11 15 361,0-2 0,-1 1-1,8-14 1,15-31-6099,-14 17-438,-8 21 4714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22 165 8128,'-20'-9'2618,"20"8"-2566,0 1 0,0 0 0,0 0-1,-1 0 1,1-1 0,0 1 0,0 0-1,0 0 1,0-1 0,0 1 0,0 0-1,-1-1 1,1 1 0,0 0 0,0 0-1,0-1 1,0 1 0,0 0 0,0 0-1,0-1 1,0 1 0,0 0 0,0-1-1,0 1 1,1 0 0,-1 0 0,0-1-1,0 1 1,0 0 0,0 0 0,0-1-1,0 1 1,1 0 0,-1 0 0,0-1-1,0 1 1,0 0 0,1 0 0,5-8 1668,-1 6-1066,0-1-1,0 1 1,1 0-1,5-1 1,7-3 72,123-36 1909,-40 14-1846,28-5-586,-127 33-239,28-8-960,-13-1-4644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90 108 4160,'-15'-4'1333,"4"8"4992,18-2-1668,1 8-3058,3 0-1098,-9-9-435,0-1-1,0 1 1,0 0-1,0-1 0,0 1 1,0-1-1,0 0 1,0 0-1,0 0 0,1 0 1,-1 0-1,0 0 1,0 0-1,0-1 0,0 1 1,3-2-1,-2 1-6,1-1 0,-1 1 0,0-1 0,0 0 0,0 0 0,0-1 0,0 1 1,5-6-1,-3 2 83,0-1 1,0 1-1,-1-1 1,0 0 0,0-1-1,0 1 1,4-14-1,-8 20-131,1-1 0,-1 1 0,1 0 0,-1-1 0,0 1 0,0 0 0,1-1 0,-1 1 0,0 0-1,0-1 1,0 1 0,-1 0 0,1-1 0,0 1 0,0 0 0,-1-1 0,1 1 0,-1 0 0,1 0 0,-1-1-1,-1-1 1,1 2-26,0 0-1,0 1 1,0-1-1,0 0 1,0 1 0,-1-1-1,1 1 1,0-1-1,0 1 1,-1 0-1,1-1 1,0 1-1,0 0 1,-1 0-1,1 0 1,0 0-1,-1 0 1,-1 0-1,-3 1 5,0 0 0,0 1 0,0-1 0,1 1-1,-1 0 1,0 1 0,1-1 0,-10 7 0,5-2 115,1 1 1,0 0 0,0 0 0,1 1 0,0 0-1,1 0 1,0 1 0,0 0 0,-6 14-1,9-15-36,0-1-1,1 1 1,0 0-1,0-1 1,1 2-1,1-1 1,-1 0-1,1 0 1,1 0-1,0 1 1,0-1-1,3 15 1,-3-19-38,1-1 0,1 0 0,-1 0 0,0 1 0,1-1 0,0 0 0,0 0 0,0-1 0,1 1 0,-1 0 0,1-1 0,0 1 0,0-1 0,5 5 0,-3-5 41,0 1 0,0-1 0,1 0 0,-1-1 0,1 1 0,0-1 0,-1 0 0,1 0 0,9 1 0,3-1 28,0 0 0,-1-2 1,1 0-1,0-1 1,0-1-1,19-4 1,-18 2-309,-4 2 222,0-1-1,-1 0 1,1-1-1,17-8 1,-28 10-316,1-1 1,-1 0-1,0 1 1,0-1-1,0-1 1,7-6-1,-8 7-337,0-1 1,0 0-1,-1 0 0,1-1 1,-1 1-1,0 0 0,0-1 1,2-5-1,-1-6-2942,0 1 0,2-31-1,-3 17 885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7136,'0'0'93,"0"0"0,0 0 1,0 0-1,0-1 0,0 1 1,0 0-1,1 0 0,-1 0 0,0 0 1,0 0-1,0 0 0,0-1 1,0 1-1,0 0 0,1 0 1,-1 0-1,0 0 0,0 0 0,0 0 1,0 0-1,1 0 0,-1 0 1,0 0-1,0 0 0,0 0 0,0 0 1,1 0-1,-1 0 0,0 0 1,0 0-1,0 0 0,0 0 1,1 0-1,-1 0 0,0 0 0,0 0 1,0 0-1,0 0 0,1 0 1,-1 0-1,0 1 31,1-1 0,0 0 1,-1 0-1,1 1 0,-1-1 0,1 0 1,-1 1-1,1-1 0,-1 0 0,1 1 1,-1-1-1,1 1 0,-1-1 0,1 1 1,-1 0-1,5 11 754,-1 1 0,0-1 0,-2 1 0,1 0-1,-1 0 1,-1 0 0,0 16 0,0 0-93,0-8-302,-4 28-1,1 1-103,6-29 149,17-82-566,18-44-184,-32 89 137,1-1 1,1 1-1,0 1 1,13-16-1,-22 30 112,0 1-1,1-1 1,-1 1 0,0 0-1,0-1 1,1 1 0,-1-1-1,0 1 1,1 0 0,-1-1-1,0 1 1,1 0 0,-1 0-1,1-1 1,-1 1-1,1 0 1,-1 0 0,0-1-1,1 1 1,-1 0 0,1 0-1,-1 0 1,1 0 0,-1 0-1,1 0 1,-1 0 0,1 0-1,-1 0 1,1 0 0,-1 0-1,1 0 1,-1 0 0,1 0-1,-1 0 1,0 0 0,1 1-1,-1-1 1,1 0 0,-1 0-1,1 0 1,-1 1 0,0-1-1,1 0 1,-1 1-1,0-1 1,1 0 0,-1 1-1,0-1 1,1 1 0,-1-1-1,0 0 1,0 1 0,1-1-1,-1 1 1,0-1 0,0 1-1,2 3 102,-1-1 0,1 1 1,-1 0-1,0-1 0,-1 1 0,1 5 0,1 25 301,-5 60 1,2-67-424,1-18-291,0 0-1,-1 0 0,-2 12 1,3-20 45,-1 0 0,1 0 1,0 0-1,0 0 0,-1 1 1,1-1-1,0 0 0,0 0 1,0 0-1,0 0 0,1 0 1,-1 0-1,0 0 0,0 0 1,1 2-1,13-21-11658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35 6464,'20'-19'2090,"-20"19"-2053,0-1-1,0 1 0,0 0 0,1-1 0,-1 1 1,0 0-1,0 0 0,0-1 0,0 1 0,0 0 0,0-1 1,0 1-1,0 0 0,0-1 0,0 1 0,0 0 1,0-1-1,0 1 0,0 0 0,0-1 0,0 1 1,0 0-1,0-1 0,-1 1 0,1 0 0,0 0 1,0-1-1,0 1 0,0 0 0,-1 0 0,1-1 0,0 1 1,0 0-1,-1 0 0,1-1 0,0 1 0,0 0 1,-1 0-1,1 0 0,0 0 0,-1-1 0,-2-2 1805,3 3-1719,0 0 1,0 0-1,0 0 0,0 0 0,0 1 0,0-1 1,0 0-1,0 0 0,0 0 0,-1 1 1,1-1-1,0 0 0,0 0 0,0 0 123,0 0-123,0 1 0,-1-1 0,1 0 1,0 0-1,0 0 0,0 0 0,-1 0 1,1 0-1,0 0 0,0 0 0,0 0 1,0 0-1,-1 0 0,1 0 0,0 1 1,0-1-1,0 0 0,-1 0 0,1-1 0,0 1 1,0 0-1,-1 0 0,-5 2 413,-1 1 0,1-1-1,-1 1 1,-6 5 0,-8 2 183,-24 9 304,20-9-616,1 1 0,-39 23 0,61-32-449,0-1 0,0 1 0,0-1-1,0 1 1,0 0 0,0 0 0,1 0 0,-1 0 0,1 0 0,-1 0-1,1 0 1,0 0 0,-2 5 0,3-5 38,-1-1 0,1 0 0,0 1 0,0-1-1,0 0 1,0 1 0,1-1 0,-1 0 0,0 1 0,1-1 0,-1 0 0,0 1 0,1-1 0,0 0-1,-1 0 1,1 1 0,0-1 0,-1 0 0,1 0 0,0 0 0,0 0 0,0 0 0,0 0 0,0 0-1,0-1 1,0 1 0,1 0 0,0 1 0,82 45 5,-73-39 52,-5-5 239,-1 0 1,0 1-1,1 0 1,8 9-1,-13-11-225,0-1 0,0 0-1,0 0 1,-1 1 0,1-1 0,0 0-1,0 1 1,-1-1 0,1 1 0,-1-1 0,1 1-1,-1-1 1,0 1 0,0-1 0,0 1 0,0-1-1,0 1 1,0-1 0,0 1 0,0 0-1,0-1 1,-1 1 0,1-1 0,-1 1 0,1-1-1,-2 2 1,0 2 27,-1-1-1,1 0 1,-1 0-1,0 0 1,0 0 0,-1-1-1,1 1 1,-1-1-1,-6 5 1,-5 1 55,-21 11 0,20-11-84,16-9-67,-15 8-275,-1 0 0,1-1 0,-19 6 0,30-12-74,0 0-1,-1 0 1,1 0 0,0-1 0,0 1-1,0-1 1,0 0 0,0 0 0,-1 0-1,1-1 1,0 0 0,0 1-1,0-1 1,0-1 0,0 1 0,0-1-1,0 1 1,-5-4 0,8 4 98,0 0 1,0 0-1,-1 0 1,1 0-1,0-1 1,0 1-1,0 0 1,0-1-1,0 1 0,0 0 1,0-1-1,1 1 1,-1-1-1,1 1 1,-1-1-1,1 1 1,-1-1-1,1 0 1,0 1-1,0-1 1,-1 0-1,1 1 1,0-1-1,1 1 0,-1-3 1,6-17-2360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32 188 8064,'0'0'3648,"0"8"-3168,0-4 1920,0 4-1408,-5 3 1567,5 3-1471,-5-3 96,5 6-736,-3-2-128,-2 2-192,0-2-160,5 4 0,-5-5-544,10 1 320,-10-7-2912,1 4 1729</inkml:trace>
  <inkml:trace contextRef="#ctx0" brushRef="#br0" timeOffset="1">50 37 7968,'-5'-20'3616,"10"8"-3136,-10 7-352,5 10-160,-5-5-128,0 0-1824,10 0 1088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27 7136,'0'-14'2309,"0"13"-2009,-1 0 0,1 0 1,-1 0-1,0 0 0,1 0 0,-1 0 0,0 0 0,0 0 1,0 1-1,0-1 0,0 0 0,0 1 0,-1-2 1,8 10 4600,-5-3-4540,0 0 0,0 0 0,-1 0 0,0 1 0,0-1 0,-1 0 1,-1 9-1,-1 8 302,-1 21 213,-2 0 0,-19 75 1,-39 81 58,28-93-873,34-97-98,0 0 0,-2 13 0,-2 14-2773,1-27-3327,-8-25-3152,5 4 6670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8224,'-7'-13'2645,"7"12"-2628,0 1 0,0 0-1,0 0 1,0 0 0,0 0 0,0 0-1,0 0 1,0 0 0,0 0 0,0 0 0,0-1-1,0 1 1,0 0 0,0 0 0,0 0-1,0 0 1,-1 0 0,1 0 0,0 0-1,0 0 1,0 0 0,0 0 0,0 0 0,0 0-1,0 0 1,0 0 0,0-1 0,0 1-1,0 0 1,0 0 0,0 0 0,-1 0 0,1 0-1,0 0 1,0 0 0,0 0 0,0 0-1,0 0 1,0 0 0,0 0 0,0 0 0,0 0-1,0 0 1,-1 0 0,1 0 0,0 0-1,0 0 1,0 0 0,0 0 0,0 0-1,0 0 1,0 1 0,0-1 0,0 0 0,0 0-1,0 0 1,-1 0 0,1 0 0,0 0-1,0 0 1,0 0 0,-7 5 849,12-6 2470,-1-1-2213,1 0-1,0 1 1,9-2 0,229-19 941,-152 13-2071,18-1-1882,-36 10-3356,-41 1 781,0-1 1435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4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8896,'0'0'254,"-1"0"-1,0-1 1,0 1 0,0 0 0,0 0 0,0 0 0,1 0-1,-1 0 1,0 0 0,0 0 0,0 0 0,0 1 0,1-1-1,-1 0 1,0 0 0,0 1 0,-1 0 0,-6 12 6280,-1 5-4864,-91 150 3348,77-124-4649,2 1 1,-25 78-1,5-14-170,26-67-186,10-27-597,0-1 0,-11 21 0,15-33 460,1-2-5,0 1-1,0-1 1,-1 1 0,1-1-1,0 1 1,0-1-1,-1 1 1,1-1 0,0 1-1,-1-1 1,1 1 0,-1-1-1,1 1 1,-1-1-1,1 0 1,-1 1 0,1-1-1,-1 0 1,1 0 0,-1 1-1,1-1 1,-1 0-1,1 0 1,-1 0 0,0 1-1,-1-5-1822,1-3 838,0 0-1,1 1 0,0-1 1,2-10-1,-2-22-2613,0 3 1270</inkml:trace>
  <inkml:trace contextRef="#ctx0" brushRef="#br0" timeOffset="1">35 26 11456,'-5'3'5215,"-12"14"-4543,12-5 1888,5 4-1536,-5 7 1696,10 1-1536,-5 1-128,5 3-640,-5-5-288,0 2-64,-5-2-64,0-3 0,2-3-1632,6-6 896,-3-2-5984,0 2 3745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2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94 2496,'7'-5'295,"10"-10"514,-7 6 430,0 0 0,0 1 1,0 1-1,1-1 0,1 2 1,-1-1-1,23-8 0,-28 11 2930,-4 10-1714,-2-3-2287,1 0 0,-1 1 1,0-1-1,0 0 0,0 1 0,-1-1 1,1 1-1,-1-1 0,0 0 0,0 0 0,0 1 1,0-1-1,-3 5 0,-2 4 169,-16 22-1,17-28-217,-9 13 189,0-1 1,-33 29 0,-41 29 93,4-4-82,56-44-205,1 1 1,-33 47 0,-38 73 141,-33 43-19,34-59-542,96-132 304,0 1 0,0 0 0,0-1 0,0 1 0,1 0 0,-1-1 0,0 1 0,1 0 0,-1 3 0,1-5 0,0 1 0,0 0 0,0-1 0,0 1 0,0-1 0,1 1 0,-1-1 0,0 1 0,0 0 0,1-1 0,-1 1 0,0-1 0,1 1 0,-1-1 0,0 0 0,1 1 0,-1-1 0,1 1 0,-1-1 0,1 0 0,-1 1 0,1-1 0,-1 0 0,1 1 0,-1-1 0,1 0 0,-1 0 0,1 0 0,0 1 0,-1-1 0,1 0 0,-1 0 0,1 0 0,0 0 0,161 34-69,-17 1 69,6 2-36,-113-26 25,70 32-1,-91-35 22,0 2 0,0 0 0,-1 0 0,27 25 0,-35-28-15,-1 0 0,0 1 0,-1 0 0,0 0 0,0 0 0,0 1 0,-1-1 0,0 1 0,-1 1 0,6 17 0,2 26-1503,-8-19-6984,-4-40 4626,0 1 1290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2:5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152 237 2656,'0'0'43,"0"0"0,0 0 0,-1 0 0,1 0 0,0 0 0,0 0 0,0 0 0,-1 0 0,1-1-1,0 1 1,0 0 0,-1 0 0,1 0 0,0 0 0,0-1 0,0 1 0,0 0 0,0 0 0,-1-1 0,1 1 0,0 0 0,0 0 0,0-1 0,0 1 0,0 0 0,0 0 0,0-1 0,0 1 0,0 0 0,0 0-1,0-1 1,0 1 0,0 0 0,0 0 0,0-1 0,0 1 0,0 0 0,0 0 0,0-1 0,0 1 0,0 0 0,0 0 0,1-1 0,-1 1 0,0 0 0,0 0 0,0 0 0,0-1 0,1 1 0,-1 0 0,0 0 0,0 0-1,0 0 1,1-1 0,-1 1 0,0 0 0,0 0 0,1 0 0,-1 0 0,20-13 2483,-11 7-1267,-7 10-1018,-1-1 0,1 0 0,-1 1-1,0-1 1,0 1 0,0 5 0,-2-1-141,0-1 1,0 0 0,-1 1 0,0-1 0,0 0 0,-5 9-1,0 4 144,4-13-134,1 0 1,-2 0-1,1 0 0,-1-1 1,0 1-1,0-1 0,-1 0 1,0 0-1,0-1 1,0 1-1,-1-1 0,-7 5 1,11-9-87,0 0 0,0 0-1,0-1 1,0 1 0,0-1 0,0 0 0,0 1 0,0-1 0,0 0 0,-1 0 0,1-1 0,0 1 0,0 0 0,0-1 0,0 1 0,0-1 0,0 0 0,0 1 0,0-1 0,0 0 0,0 0 0,0 0 0,1-1 0,-1 1 0,-2-2 0,-1-1-14,1 1 0,0-1 0,-1-1 0,2 1 1,-1 0-1,0-1 0,1 0 0,-5-9 0,6 10-6,0-1 1,1 0-1,-1 0 0,1 0 0,1 1 0,-1-1 0,1 0 1,-1 0-1,1 0 0,1 0 0,-1 0 0,1 0 0,0 0 1,0 0-1,3-9 0,0 5 6,0 0 1,0 0-1,1 1 0,0 0 1,1 0-1,-1 0 0,10-9 1,-8 10 37,0-1 1,1 1 0,0 1 0,12-9 0,-16 13-27,-1 0 1,1 0-1,0 1 1,0-1-1,0 1 1,0 0 0,0 0-1,0 0 1,1 1-1,-1-1 1,0 1-1,0 0 1,8 1 0,-8 0 18,1-1-1,-1 1 1,1 0 0,-1 1 0,1-1 0,-1 1 0,0 0 0,1 0 0,-1 0 0,0 1 0,0-1 0,-1 1 0,1 0 0,-1 0 0,1 0 0,-1 1 0,0-1 0,0 1 0,0 0 0,-1-1 0,1 1 0,-1 1 0,0-1 0,2 7 0,1 6 73,-1 0 1,-1 1 0,2 25-1,-3 55 276,-2-91-359,-1 46 149,-1 0 0,-3 0 0,-18 75 0,18-106-62,4-12 107,-1-1 0,-1 0 0,0 0-1,0 0 1,-6 12 0,9-21-205,0 1 0,0-1 0,-1 0 0,1 0 0,0 1 0,0-1 0,0 0 0,0 0 0,0 1 0,0-1 0,-1 0 0,1 0 0,0 0 0,0 1 0,0-1 0,-1 0 0,1 0-1,0 0 1,0 1 0,-1-1 0,1 0 0,0 0 0,0 0 0,-1 0 0,1 0 0,0 0 0,0 0 0,-1 0 0,1 0 0,0 0 0,-1 0 0,1 0 0,0 0 0,0 0 0,-1 0 0,1 0 0,0 0 0,-1 0 0,1 0 0,0 0 0,0 0 0,-1 0 0,1 0 0,0-1 0,0 1 0,-1 0 0,1 0-1,0 0 1,0 0 0,0-1 0,-1 1 0,1 0 0,0 0 0,0 0 0,0-1 0,0 1 0,0 0 0,-1 0 0,1-1 0,0 1 0,0 0 0,0-1 0,0 1 0,0 0 0,0-1 0,-5-18 177,4 7-208,1 0 1,1 0-1,0 0 1,0 1 0,2-1-1,-1 0 1,7-15-1,-8 22 9,13-40-5,2 1 0,41-79 0,-44 102-98,1 0-1,1 1 1,23-25 0,-21 25 14,-7 9-27,0 1 0,0 0 1,1 1-1,17-12 0,-21 17-4,0 0 0,0 0 0,0 0 0,1 1 1,0 0-1,-1 1 0,1-1 0,0 1 0,11-1 0,-17 3 130,1 0 1,0 0-1,-1 0 0,1 0 1,0 1-1,-1-1 0,1 1 0,0-1 1,-1 1-1,1 0 0,-1 0 1,0 0-1,1 0 0,-1 1 0,0-1 1,1 1-1,-1-1 0,0 1 1,0 0-1,0 0 0,0 0 0,-1 0 1,1 0-1,-1 0 0,1 0 1,-1 0-1,1 1 0,-1-1 0,0 1 1,0-1-1,0 3 0,3 8 111,-1 0-1,-1 0 0,0 0 0,0 25 1,-2-35-112,5 160 148,0-57 70,-4-92-198,2 0 0,0 1 1,0-1-1,1-1 1,7 17-1,20 26 224,-21-40-118,-9-15-108,0 0 0,0 0-1,-1-1 1,1 1 0,0 0-1,0 0 1,0 0 0,0-1 0,0 1-1,0 0 1,0-1 0,1 1-1,-1-1 1,0 0 0,0 1 0,0-1-1,1 0 1,-1 0 0,0 1-1,0-1 1,0 0 0,1 0 0,-1 0-1,0-1 1,0 1 0,1 0-1,0-1 1,1 1 32,-1-1 1,1 0-1,-1 0 0,0 0 0,0 0 1,1 0-1,-1 0 0,0 0 0,0-1 0,0 1 1,0-1-1,-1 0 0,3-2 0,9-11-21,-10 11 0,1 0 0,-1-1 0,1 0 0,-1 1 0,-1-1 0,4-6 0,6-22-161,13-57 0,-23 80 87,-2 9 22,0 0 0,0-1 0,0 1 0,0 0 0,1 0 0,-1 0 0,0-1 0,1 1 0,-1 0 0,1 0 0,-1 0 0,1 0 0,0 0 0,1-2 0,-1 71-1008,-2-44 1014,1-7 28,2 25 0,-2-37 11,1 0 1,0 0-1,0 0 1,1 0-1,-1 0 1,1 0-1,0-1 1,1 1-1,3 5 0,-5-9-6,-1 0-1,1 0 0,-1-1 0,1 1 0,0 0 1,-1-1-1,1 1 0,0 0 0,0-1 0,0 1 1,-1-1-1,1 1 0,0-1 0,0 0 0,0 1 1,0-1-1,0 0 0,0 0 0,0 1 0,0-1 1,-1 0-1,1 0 0,0 0 0,0 0 0,0 0 1,0 0-1,0-1 0,0 1 0,0 0 0,0 0 1,0-1-1,0 1 0,0-1 0,-1 1 0,1 0 1,2-2-1,2-2 63,1 0 0,-1-1 0,0 1 0,6-8 0,0 0 28,6-4-135,-1-1-1,0-1 0,-1 0 1,-1-1-1,-1 0 0,-1-1 1,10-22-1,-18 36-675,-3 12 373,-5 20 232,3-20 68,1 5 6,0 0 0,0 0 1,1 0-1,1 0 0,-1-1 1,2 1-1,4 13 0,-7-22 41,1 1 0,0 0 0,0-1 0,0 1 0,1-1-1,-1 0 1,0 1 0,1-1 0,-1 0 0,1 0 0,0 0-1,0 0 1,0 0 0,0-1 0,0 1 0,0 0 0,0-1-1,1 1 1,-1-1 0,1 0 0,-1 0 0,1 0 0,-1 0-1,1 0 1,-1-1 0,1 1 0,0-1 0,2 0 0,2 0 32,-1 0 0,0 0 1,0-1-1,0 0 0,0-1 1,0 1-1,0-1 0,0 0 1,0 0-1,-1-1 0,6-3 1,36-19 138,-21 11-327,26-18 0,25-16 82,-74 46 13,3-1 9,1-1-1,-1 1 0,1 0 1,-1 1-1,1 0 0,0 0 1,7-2-1,-7 7 68,-5-2 113,-4-1-179,0 1 0,0 0 1,1 0-1,-1 0 0,0 0 0,1 0 1,-1 0-1,1 0 0,-1 1 1,1-1-1,0 1 0,0-1 1,-2 3-1,-15 22-135,13-17 141,0-1 0,0 1-1,1-1 1,0 1 0,1 1-1,0-1 1,-3 15 0,5-20 24,0 1 0,1-1 1,0 0-1,-1 0 0,1 1 1,1-1-1,-1 0 0,1 1 1,-1-1-1,1 0 0,3 7 1,-4-10 11,1 0 1,0 0 0,0 0-1,-1-1 1,1 1 0,0 0-1,0-1 1,0 1 0,0 0-1,0-1 1,0 1 0,0-1-1,0 0 1,0 1 0,0-1-1,0 0 1,0 1 0,0-1-1,0 0 1,0 0 0,0 0-1,0 0 1,0 0 0,0 0-1,1-1 1,-1 1 0,0 0-1,2-1 1,3-1 107,1 0 0,-1 0 0,8-4 0,15-11 24,-1 0 1,0-2 0,-1-1 0,-2-2 0,35-35-1,-29 21-233,-2-1 0,35-58-1,-31 43-136,63-110-716,-75 124 831,-6 13 21,-2 0-1,-2-1 1,13-38 0,-15 29-147,-8 32 155,-1 0-1,0 0 1,1 0-1,-1 1 1,0-1-1,0 0 1,-1 0-1,1 0 1,-1-3-1,0 6 46,1 0 0,-1 0-1,1 1 1,-1-1 0,1 0-1,-1 0 1,1 1 0,0-1 0,-1 0-1,1 0 1,-1 1 0,1-1 0,0 0-1,-1 1 1,1-1 0,0 1 0,-1-1-1,1 0 1,0 1 0,-11 16-338,-10 25 0,0 0 316,14-30 59,0 0 0,1 0-1,1 1 1,0 0 0,1 0-1,0 1 1,-3 17 0,0 121 283,8-126-249,0 1-1,3-1 0,10 45 0,-8-54 76,0 1 1,1-1-1,1 0 0,1-1 0,14 22 0,-21-35-70,-1-1 0,1 1 0,0-1 0,0 1 0,0-1 0,1 0 0,-1 0 0,0 0 0,1 0 0,0 0 0,-1 0 0,1-1 0,0 0 0,0 1 0,0-1 0,0 0 0,0 0 0,0 0 0,0-1 0,0 1 0,0-1 0,0 0 0,0 0 0,0 0 0,0 0 0,1 0 0,-1-1 0,0 1 0,0-1 0,0 0 0,5-2 0,1-2 44,0 0 0,0-1 0,0 0 1,-1-1-1,10-9 0,-4 3 105,-5 6-134,-1-2 0,-1 1 0,0-1-1,0 0 1,0 0 0,7-16 0,-10 17-47,0 0 0,-1 0-1,0-1 1,0 0-1,-1 1 1,0-1 0,0 0-1,0-15 1,-2 22-43,0-1 0,0 0 0,0 1 1,0-1-1,-1 1 0,1-1 0,-1 1 0,0-1 0,1 1 0,-1-1 1,-3-3-1,4 6 18,0-1 1,-1 1-1,1-1 1,-1 1 0,1-1-1,-1 1 1,1 0-1,-1-1 1,1 1 0,-1 0-1,1-1 1,-1 1-1,1 0 1,-1 0-1,0-1 1,1 1 0,-1 0-1,0 0 1,0 0-1,0 0-19,-1 0-1,1 0 0,0 1 0,-1-1 0,1 0 0,0 1 0,-1-1 0,1 1 0,0 0 1,0-1-1,-3 2 0,1 1-20,-1 0 1,1 0 0,0 1 0,0-1-1,0 1 1,1 0 0,-1-1-1,1 1 1,-4 7 0,-13 39 160,14-35-50,1 0 0,-3 23 0,6-32-35,0 0 0,1-1 0,0 1 0,1 0 0,-1-1 0,1 1 0,0 0 0,0-1 0,4 11 0,-1-6 73,0-1 0,1 1 0,0-1 0,10 13 0,-13-19-46,0-1-1,1 1 1,-1-1-1,0 0 1,1 0-1,0 0 1,-1 0-1,1-1 1,0 1-1,0-1 1,0 1-1,0-1 1,0 0 0,0 0-1,1 0 1,-1-1-1,0 1 1,0-1-1,5 0 1,6 0 63,0-2 1,0 0 0,0 0 0,23-8-1,-12 2 116,37-18-1,-46 17-213,1-1-1,-2 0 1,1-1 0,-1-1-1,-1 0 1,0-1 0,-1 0-1,15-20 1,-7 2-21,25-48 0,-22 34-135,-23 43 188,10-14-205,-11 16 158,0 0 0,0 0 1,0 0-1,0 0 0,0 0 0,0 0 0,0 0 1,0 0-1,0 0 0,0 0 0,0 0 1,0 0-1,0 0 0,1 0 0,-1 0 1,0 0-1,0 0 0,0 0 0,0 0 1,0 0-1,0 0 0,0 0 0,0 0 0,0 0 1,0 0-1,0 0 0,0 0 0,0 0 1,0 0-1,0 0 0,0 0 0,0 0 1,1 0-1,-1 0 0,0 0 0,0 0 1,0 0-1,0 0 0,0 0 0,0 0 0,0 0 1,0 0-1,0 1 0,0-1 0,0 0 1,0 0-1,0 0 0,0 0 0,0 0 1,0 0-1,0 0 0,0 0 0,0 0 1,0 0-1,0 0 0,0 0 0,0 0 0,0 0 1,0 0-1,0 0 0,0 0 0,0 1 1,0-1-1,0 0 0,0 0 0,0 0 1,-1 12-74,-4 24 230,3-1 0,0 1 1,6 55-1,-3-83-125,1-1 0,-1 0 1,1 0-1,1 0 0,-1 0 0,1 0 0,6 9 1,-1 2 38,-7-16-90,1 1-1,-1-1 1,0 1 0,1-1-1,-1 0 1,1 0-1,0 0 1,-1 0 0,1 0-1,0 0 1,1 0-1,-1 0 1,0-1-1,0 1 1,1-1 0,-1 0-1,1 1 1,-1-1-1,1 0 1,-1-1 0,1 1-1,3 0 1,44-3-11081,-37 1 9147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2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50 3904,'0'-17'12597,"0"10"-10080,-2 5-2221,0 1-1,0 0 1,1-1 0,-1 1 0,0 0-1,0-1 1,0 1 0,-3-1-1,-2 0-83,-1-1 0,1 1-1,-1 0 1,0 1-1,1 0 1,-1 0 0,-13 1-1,0 1-55,-38 6 1,12 2-97,-1 2 0,-59 22 1,83-24-53,1 1 1,-39 25 0,50-27-28,0 0 0,1 1 0,1 0 0,-1 1 0,2 1 0,-13 15 0,19-22-43,1 0 0,-1 0 0,1 0 0,0 0 1,0 1-1,0-1 0,1 1 0,0-1 0,-2 10 0,3-12 39,0 1-1,0 0 1,0 0 0,0-1 0,0 1-1,1 0 1,-1-1 0,1 1 0,0-1-1,-1 1 1,1-1 0,1 1-1,-1-1 1,0 1 0,0-1 0,1 0-1,0 0 1,3 4 0,1 0 25,0-1-1,1 0 1,0 0 0,0 0 0,0-1-1,16 6 1,52 15 182,-44-16-161,-16-4-7,201 67-292,-175-55 366,-1 1 1,-1 1-1,45 32 0,-79-48 17,29 22 675,-31-23-676,0 1-1,0-1 1,-1 1 0,1 0-1,-1 0 1,0 0 0,1 0-1,1 4 1,-4-6-67,1 0 1,-1 0-1,0 0 0,1 1 1,-1-1-1,0 0 0,0 0 1,0 0-1,0 1 0,0-1 1,0 0-1,0 0 0,0 1 1,0-1-1,-1 0 0,1 0 1,0 0-1,-1 0 0,1 0 1,-1 1-1,1-1 0,-1 0 1,0 0-1,1 0 0,-1 0 1,0 0-1,0-1 1,0 1-1,0 0 0,0 0 1,0 0-1,0-1 0,-1 2 1,-4 1 107,0 0 1,0 0 0,0 0 0,-11 2-1,10-3-84,-3 1-14,1 0 0,0-2 1,-1 1-1,-10 0 0,1 0-7,-51 4-1305,-113-3 0,133-6-1698,-63-12 0,99 12 1705,0 0 1,1-1-1,-1-1 0,1 0 1,1 0-1,-16-10 1,-15-13-2521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75 186 1984,'0'0'9461,"-10"8"-8922,8-4-273,0-1 0,0 0 0,0 0 0,-1 0 0,0 0 0,0 0 0,-4 2 0,6-3 121,-1-1 0,1 0 0,-1 0 0,1 1 0,-1-1 0,0-1-1,1 1 1,-1 0 0,0 0 0,0-1 0,0 1 0,1-1 0,-1 1 0,0-1 0,-3 0 0,-5 0 3928,40-11-2437,-9 3-1383,455-145 2321,-299 107-2404,-131 35-552,-18 6-186,-22 5-709,-18 5-1924,-13 1-1283,19-5 2513,0 1-1,0-1 0,0 1 1,-10 4-1,8 3-4281,2 6 1969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9 4992,'-16'-8'12303,"19"21"-8617,65 195 1150,-49-141-4550,39 95 0,-39-126-217,1 0 0,31 40 1,-8-18-109,-13-18 96,26 47-1,31 82 152,-86-167-216,0 0 0,0 0 1,0 0-1,-1 1 0,1-1 0,-1 0 0,1 1 0,-1-1 0,0 1 1,0-1-1,0 1 0,0-1 0,0 0 0,0 1 0,-1-1 0,1 0 1,-1 1-1,0-1 0,0 0 0,0 1 0,0-1 0,0 0 0,0 0 1,0 0-1,-1 0 0,-2 3 0,-4 4-52,-1 0 0,0 0 0,-20 14 0,21-17 59,-356 246 988,277-193-977,-139 121 1,204-160-144,-3 4-1350,-32 23 0,41-39-1695,50-27-9963,-9 10 11013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33 7232,'-27'-32'12337,"27"31"-12243,-13 4 2898,7 0-2743,1 0 0,-1 1 0,1 0 0,0 0 0,0 0 0,0 1 0,-7 9 0,-26 42 431,33-49-568,-100 185 1044,70-124-722,21-42-213,1 0 1,1 1 0,2 1 0,-15 56 0,25-80-192,-1 0-1,0 0 1,1-1 0,0 1-1,-1 0 1,2 0 0,-1 0 0,0-1-1,1 1 1,0 0 0,-1 0 0,1-1-1,1 1 1,-1-1 0,1 1 0,-1-1-1,1 1 1,0-1 0,0 0 0,0 0-1,1 0 1,-1 0 0,1 0 0,0 0-1,0-1 1,0 0 0,0 1-1,0-1 1,0 0 0,0 0 0,1-1-1,4 2 1,4 2-275,1 0 0,-1-2 0,1 1-1,0-2 1,0 0 0,17 1 0,81-5-4981,-102 2 4558,50-7-4375,-9 2-2986,-27 4 5000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32 112 10464,'-27'-8'4736,"22"1"-4096,5 2 703,10 5-863,-1-8 1920,4 4-1344,15-4 288,4 8-800,16-8-416,7 4-96,8-7-896,-5 6 480,0-7-2784,-8 4 1728,0-7-4991,-5 7 3615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0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 1984,'-5'-7'289,"4"6"-73,0 0 0,1-1 0,-1 1 0,0 0 0,0 0 0,0-1 1,1 1-1,-1 0 0,1-1 0,-1 1 0,1 0 0,-1-4 1,4-14 3346,-2 7-2124,-1 9-677,1-1 1,1 0-1,-1 1 1,4-8-1,1 4 1502,-6 7-2217,0-1 0,0 1 0,1 0 0,-1 0 0,0 0 0,0 0 0,0 0 0,0 0 0,0 0 0,0 0 0,0 0 0,0 0 0,1 0 0,-1 0 0,0 0 0,0 0 0,0 0 0,0 0 0,0 0 0,0 0 0,0 0 0,1 0 0,-1 0 0,0 0 0,0 0 0,0 0 0,0 0 0,0 1 0,0-1 0,0 0 0,0 0 0,0 0 0,1 0-1,-1 0 1,0 0 0,0 0 0,0 0 0,0 0 0,0 0 0,0 1 0,0-1 0,0 0 0,0 0 0,0 0 0,0 0 0,0 0 0,0 0 0,0 0 0,0 0 0,0 1 0,0-1 0,0 0 0,0 0 0,9 50 1290,-2 0 1,1 87-1,-7-106-1194,1 230 809,-3-136-576,1-111-274,-1 1 1,-1-1 0,-4 19-1,5-25-14,1-8-82,0 1 0,0-1 0,0 0 0,0 1 0,0-1 1,0 0-1,0 1 0,0-1 0,0 0 0,0 1 0,0-1 0,0 0 0,0 1 0,0-1 1,0 0-1,0 0 0,-1 1 0,1-1 0,0 0 0,0 1 0,0-1 0,-1 0 1,1 0-1,0 1 0,0-1 0,0 0 0,-1 0 0,1 1 0,0-1 0,-1 0 1,-2-3 58,0-1 1,1 1 0,-1-1 0,1 0-1,0 0 1,0 0 0,0 0 0,-2-7 0,0-4-92,1-1 1,0 1-1,1 0 1,0-1 0,2 0-1,0 1 1,0-1-1,2 1 1,-1-1-1,2 1 1,0-1 0,1 1-1,1 0 1,0 1-1,1-1 1,8-14 0,-9 22 19,0-1 0,0 2 0,0-1 0,1 0 0,0 1 0,0 0 0,1 1 0,8-7 0,-5 6 45,2-1 1,-1 2-1,1-1 1,24-7 0,-13 7 41,1 0 1,-1 1 0,39-2 0,-46 6-74,0 1 0,0 1 0,0 0 0,0 2 0,-1-1 0,25 8 1,-35-8-46,-1-1 32,1 1 1,-1-1-1,1 1 1,-1 0-1,0 0 1,6 5-1,-9-6-1,0 0-1,0 0 1,0 0 0,0 0-1,-1 0 1,1 0-1,0 0 1,-1 0-1,1 0 1,-1 0 0,1 1-1,-1-1 1,1 0-1,-1 1 1,0-1-1,0 0 1,0 0-1,1 1 1,-1-1 0,0 0-1,-1 1 1,1-1-1,0 0 1,0 1-1,-1-1 1,1 0 0,0 0-1,-1 1 1,0 0-1,-2 5 11,0-1 0,-1 1-1,0-1 1,0 0 0,-1 0-1,1 0 1,-1-1 0,-1 1 0,1-1-1,-11 7 1,-7 5-81,-39 18 0,15-8 366,21-13-171,21-13-86,0 2 1,0-1 0,0 0 0,0 1 0,1 0-1,0 0 1,-6 5 0,10-7-4,-1 0 0,0 0 0,1 0-1,-1 0 1,0 0 0,1 0 0,-1 0 0,1 0-1,-1 0 1,1 1 0,0-1 0,0 0 0,-1 0-1,1 0 1,0 2 0,0-1 44,1 0-1,-1 0 1,1 0-1,-1 1 1,1-1 0,0 0-1,-1 0 1,1 0-1,0-1 1,0 1 0,2 2-1,2 3 109,1 0 0,0 0 0,1-1 0,-1 0 0,1 0 0,0-1 0,12 8 0,59 28 471,-64-35-597,40 21 131,2 1-555,-18-11-3213,-70-21-17122,-1-7 17627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4224,'-7'7'16502,"14"-1"-11296,20 4-6336,-22-9 2605,4 1-1265,1 0 1,0-1 0,0 0 0,0-1 0,15-1 0,-1 1 97,264-12 870,-217 5-1295,-63 8 32,-6 0-1,-24 16-15086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8896,'-3'0'536,"-8"0"1833,11 0-2335,0 0 1,0 1 0,1-1-1,-1 0 1,0 0-1,0 0 1,0 0 0,0 0-1,0 0 1,0 0-1,0 0 1,0 0 0,0 0-1,0 0 1,0 0-1,1 0 1,-1 0 0,0 0-1,0 0 1,0 0-1,0 1 1,0-1 0,0 0-1,0 0 1,0 0-1,0 0 1,0 0 0,0 0-1,0 0 1,0 0-1,0 0 1,0 1 0,0-1-1,0 0 1,0 0-1,0 0 1,0 0 0,0 0-1,0 0 1,0 0-1,0 0 1,0 0 0,0 1-1,0-1 1,0 0-1,0 0 1,0 0 0,0 0-1,0 0 1,-1 0-1,1 0 1,0 0 0,0 0-1,0 0 1,0 0-1,0 0 1,0 1 0,2-1 311,0 1 0,0-1 0,0 0 1,0 0-1,1 0 0,-1 0 0,0 0 1,0 0-1,0 0 0,0-1 0,0 1 1,0-1-1,3 0 0,4-1 710,191-41 4251,26-12-4355,-145 34-1445,-32 10-1724,-16 6-3236,-25 3 3729,1 1-3378,-5 4 2409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4896,'-7'-9'19582,"8"11"-18261,6 14-3990,-2-1 2994,0 1 0,-2-1 0,1 1 1,0 23-1,2-1-36,24 224 375,-12-87-587,-12-39 365,-7-107-265,1-28-39,-5-12-671,3 0 446,0 0 1,1-1 0,0 1-1,1-1 1,1 1 0,0-1-1,0 1 1,5-17-1,1 2 25,2-1-1,19-40 1,-18 46 80,1 1 0,0 0 0,2 1 0,0 1 0,2 0 0,0 0 0,29-26 0,-27 30 42,0-1 8,28-19 1,-40 31-51,0 0 1,0 0-1,0 1 1,0-1-1,1 1 0,-1 1 1,1-1-1,0 1 1,0-1-1,11 1 1,-15 1-1,1 0 1,0 0 0,0 1-1,-1-1 1,1 1 0,0 0 0,-1 0-1,1 0 1,-1 0 0,1 0-1,-1 0 1,1 1 0,-1-1 0,0 1-1,0 0 1,1 0 0,-1 0-1,-1 0 1,1 0 0,0 0 0,0 0-1,-1 1 1,1-1 0,-1 0 0,0 1-1,0-1 1,0 1 0,1 4-1,1 1-22,-2 0 0,1 0 0,-1 0 0,0 0 0,-1 0 0,1 0 0,-2 1 0,-1 11 0,0-12-29,0 0 0,-1 0 1,0-1-1,0 1 0,-1-1 0,-8 14 0,-2 4-179,11-20 207,0-1 1,0 1 0,-1-1 0,-3 5 0,-5 5 67,12-14-20,-1 1 0,1 0 0,0 0 0,0 0 0,-1 0-1,1 0 1,0 0 0,0 0 0,0-1 0,0 1 0,0 0 0,0 0 0,0 0-1,1 0 1,-1 0 0,0 0 0,0 0 0,1-1 0,-1 1 0,0 0 0,1 0-1,-1 0 1,1-1 0,-1 1 0,1 0 0,0 0 0,17 18 810,-7-9-740,0-1 0,1-1 0,0 0 1,0-1-1,1 0 0,0-1 0,0 0 0,25 7 0,-43-42-22400,-4 4 18826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5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4896,'3'-7'16102,"8"0"-10682,22-3-8051,-19 6 4251,49-15-731,127-22 0,66 17 432,-140 24-1144,-51 1-829,-78-1-7865,5 0 6378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2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7392,'-17'-8'3360,"5"5"-2944,7-1-128,5 8-256,-5-4-448,15 8-4416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8 464 3072,'0'-1'200,"-1"1"1,0-1-1,1 1 1,-1-1-1,1 1 1,-1-1-1,1 1 1,-1-1-1,1 0 1,0 1-1,-1-1 1,1 0-1,0 1 1,-1-1-1,1 0 1,0 1-1,0-1 1,0 0-1,0 1 0,-1-1 1,1 0-1,0 0 1,0 1-1,0-1 1,1 0-1,-1 0 1,0 1-1,0-1 1,0 0-1,0 0 1,1 1-1,-1-1 1,0 0-1,1 1 1,-1-1-1,1 1 1,-1-1-1,0 0 1,1 1-1,-1-1 1,1 1-1,0-1 0,0 0 1,2-2 476,1-1 0,-2 1-1,1-1 1,0 0 0,3-7 0,9-11 787,21-20 200,-23 31-1585,0 0 0,1 1 0,-1 1-1,2 0 1,-1 1 0,1 1 0,1 0 0,25-7-1,221-51 125,239 8 47,7 37-388,-387 18 197,238-2-102,119-21 686,-267 9-353,107-15 197,37-2-296,-127 30-775,-204 3 5,-34 4-4039,-31 15-1930,15-8 4664,-26 10-2436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84 152 2976,'-7'-3'655,"-7"-4"25,4 6 3569,7-4-929,-8-2 1788,11 7-4861,-1-1-1,1 1 0,0 0 0,0-1 0,0 1 1,0 0-1,-1-1 0,3-8 1422,9-5-2363,-9 12 1110,9-14-407,-10 13 1,1 0 0,0 0 1,0 0-1,1 1 1,3-5-1,6-3-117,-3 1 101,2 1-1,20-15 1,-27 21-1,-1 0-1,1 0 1,0 1 0,-1 0-1,1-1 1,0 1-1,0 0 1,0 1-1,0-1 1,0 1 0,0 0-1,0-1 1,0 2-1,5 0 1,-7-1 23,-1 1 1,1 0-1,-1-1 0,1 1 1,-1 0-1,1 0 0,-1 0 1,0 0-1,1 1 1,-1-1-1,0 0 0,0 0 1,0 1-1,1 1 0,1 1 43,0 1-1,-1-1 1,0 0-1,2 6 0,-2 0 32,1 1 0,-2 0 0,0-1 0,0 13 0,1-1 74,-2 6 35,-1-1-1,-6 41 1,6-60-145,-4 13 91,0 0 0,-1 0 0,-14 31 0,15-42-95,0-1 0,0-1 0,0 1 0,-1-1 0,-1 0 0,1 0 0,-1 0 0,-1-1 0,-14 11 0,0-2 79,0-1 0,-37 17 0,47-28-179,2 1-42,10-5 96,0 0-1,0 0 0,0 0 0,0 0 1,0 0-1,0 0 0,0 0 1,-1 0-1,1 0 0,0 0 0,0 1 1,0-1-1,0 0 0,0 0 1,0 0-1,0 0 0,0 0 0,0 0 1,0 0-1,0 0 0,0 0 1,0 0-1,0 0 0,0 0 0,-1 0 1,1 0-1,0 0 0,0 0 1,0 0-1,0 0 0,0 0 0,0 0 1,0 0-1,0 0 0,0 0 1,0 0-1,-1 0 0,1 0 0,0 0 1,0 0-1,0 0 0,0 0 1,0 0-1,0 0 0,0 0 0,0 0 1,0 0-1,0 0 0,0 0 1,0 0-1,-1 0 0,1 0 0,0 0 1,0 0-1,0-1 0,3-3 68,3 1-27,-1 1 0,0 0 0,1 1 0,-1-1 0,1 1 0,10-1 0,6-1 82,99-19 608,-44 9-575,-50 12-124,-6 1-36,-19 0-206,38 0-23210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6048,'0'-3'299,"0"1"-1,0-1 1,1 0 0,0 0-1,-1 0 1,1 1 0,0-1 0,0 0-1,1 1 1,-1-1 0,0 1-1,3-4 1,24-24 4664,-20 23-2306,1 15-491,-7-5-2014,0 0 0,0 0 1,0 0-1,-1 0 0,1 0 0,-1 1 1,0-1-1,0 1 0,0-1 1,-1 1-1,1-1 0,-1 1 0,1 3 1,-1 10 413,-3 23 0,3-35-476,-3 16 268,-2 1 0,0-1 0,-10 25 0,2-6-227,13-37-201,-1-1 0,0 1-1,1-1 1,-1 1 0,0-1 0,-1 0 0,1 1 0,0-1 0,-1 0-1,1 0 1,-1 0 0,-2 2 0,0-19-8138,6 4 6019,1 0 0,0 0-1,7-16 1,-2 3-1560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4992,'1'-9'526,"1"-1"0,0 0 0,1 1 0,5-16 0,7 0 3153,-11 21-2392,-4 3-1178,0 1 0,0-1 0,0 1 0,0-1 0,1 1 0,-1-1-1,0 1 1,0-1 0,1 1 0,-1 0 0,0-1 0,1 1-1,-1 0 1,1-1 0,-1 1 0,0 0 0,1-1 0,-1 1-1,1 0 1,-1 0 0,1-1 0,-1 1 0,1 0 0,-1 0-1,1 0 1,-1 0 0,1-1 0,-1 1 0,1 0 0,-1 0 0,1 0-1,-1 0 1,1 1 0,-1-1 0,1 0 0,-1 0 0,1 0-1,-1 0 1,1 0 0,-1 1 0,1-1 0,-1 0 0,1 0-1,-1 1 1,1-1 0,-1 0 0,1 1 0,0 0 9,0 1 0,1-1 0,-1 1 0,0-1 0,0 1-1,0 0 1,0-1 0,-1 1 0,1 0 0,0 0 0,-1-1 0,1 1 0,-1 0 0,1 0 0,-1 2 0,1 32 735,-2-24-420,1 232 1983,4-84-3493,-4-159 15,4-21-15236,-3 0 13413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5 504 4384,'-5'-4'1228,"10"11"3085,8-15 151,58-61 1927,-20 17-5380,-11 14-659,73-64 376,-87 81-516,0 2 1,47-27 0,-66 42-146,1 1 0,-1-1 1,13-2-1,-18 5-42,0 0-1,0 1 0,0 0 1,0-1-1,0 1 0,0 0 1,0 0-1,0 0 1,0 1-1,0-1 0,0 0 1,0 1-1,0-1 1,0 1-1,0 0 0,0 0 1,0-1-1,0 1 1,2 2-1,2 3 64,0 0 1,0 1-1,-1-1 0,0 1 1,0 0-1,-1 0 0,0 1 1,0-1-1,3 11 1,-3-8 48,0 0 0,1-1 0,0 0 0,1 0 0,9 12 1,-14-20-100,-1 0 1,1-1 0,-1 1 0,1 0 0,0 0 0,0-1 0,-1 1 0,1-1 0,0 1 0,0-1 0,0 1-1,-1-1 1,1 0 0,0 1 0,0-1 0,0 0 0,2 1 0,-2-1-5,0-1-1,0 1 1,1-1 0,-1 1 0,0-1 0,0 1-1,0-1 1,0 1 0,0-1 0,0 0 0,0 0-1,0 0 1,1-1 0,11-12 18,0-1 1,-1 0-1,-1-1 1,10-19-1,8-10-133,34-38-2388,-13 33-5328,-37 40 4741,1 5-2309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4 493 4384,'-4'4'3887,"17"-8"-980,5-9-473,22-20 0,-4 3-1302,-14 13-751,-1 0 1,-1-2-1,0 0 0,-1-1 1,-2-2-1,0 1 0,-1-2 1,-1 0-1,-1-1 0,-1 0 1,12-34-1,-21 46-73,-1-1 1,0 1-1,-1-1 1,-1 0-1,1-24 1,-2 36-333,1 0 1,-1 0 0,1 1-1,-1-1 1,1 0 0,-1 1-1,1-1 1,-1 1 0,1-1 0,0 1-1,-1-1 1,1 1 0,0-1-1,0 1 1,-1 0 0,1-1-1,1 0 1,19-6-327,-18 5 325,8 0 25,-1-1 0,1 1 0,0 1 0,-1 0 0,1 1 0,0-1 0,13 3 0,-20-2 30,-1 1 1,0-1-1,0 1 0,0 0 0,1 0 1,-1 0-1,0 0 0,0 1 1,0-1-1,0 1 0,-1 0 0,1 0 1,0 0-1,3 4 0,-2-2 24,-1 0-1,1 0 1,-1 1-1,0 0 0,-1 0 1,1-1-1,-1 2 1,2 4-1,1 5 96,-1 0 0,-1 0 0,-1 1 0,0-1 0,-1 23 0,-1-26-54,0 9 137,0 1-1,-5 22 1,-2 28 536,6-68-756,1-1 1,1 1-1,-1-1 1,0 1 0,1-1-1,0 1 1,1 5 0,-1-8 3,-1 1 1,0-1 0,1 0-1,-1 0 1,1 0-1,-1 0 1,1 0 0,-1 0-1,1 0 1,0 0 0,-1 0-1,1 0 1,0 0-1,0 0 1,0 0 0,0-1-1,0 1 1,0 0 0,0-1-1,0 1 1,0 0-1,0-1 1,0 0 0,0 1-1,2 0 1,8-2 71,0-1 0,0 1 1,0-2-1,0 1 0,0-2 1,-1 1-1,11-6 0,-19 8-48,3-4-46,-4 5 14,-6 5 134,4-4-259,-9 8 128,-2 1-1874,11-9 719,-1 0 0,0 0 1,0-1-1,0 1 0,0 0 0,0-1 0,0 0 1,0 0-1,-4 1 0,-3 1-5997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57 2400,'-18'-4'5748,"1"4"680,7-4-3607,1 2 85,9 2-2888,0 0 0,0 0 1,0-1-1,0 1 0,0 0 0,-1 0 1,1 0-1,0 0 0,0-1 0,0 1 1,0 0-1,0 0 0,0 0 0,0 0 1,0-1-1,0 1 0,0 0 1,0 0-1,0 0 0,0 0 0,0-1 1,0 1-1,0 0 0,0 0 0,0 0 1,0-1-1,0 1 0,0 0 0,0 0 1,0 0-1,0 0 0,0-1 0,0 1 1,1 0-1,-1 0 0,0 0 0,0-1 1,2-1 98,0-1 1,0 1-1,1 0 1,-1-1-1,1 1 0,-1 0 1,1 0-1,0 0 1,0 1-1,0-1 1,0 1-1,5-2 1,1 0-40,0 0 0,0 1 0,11-2 1,-15 4-71,1-1 0,0 1 0,-1 1 0,1-1-1,0 1 1,-1 0 0,1 0 0,-1 1 0,1-1 0,-1 1 0,6 3 0,-9-4 3,-1 0 0,1 0 0,-1 0 0,0 0 0,0 0 0,1 0 0,-1 0 0,0 0 0,0 0 0,0 1 0,0-1 0,0 0 0,0 1 0,0-1 0,-1 1 0,1-1 0,0 3 0,-1-2 11,1-1 1,-1 1 0,0 0-1,-1 0 1,1 0 0,0 0 0,-1-1-1,1 1 1,-1 0 0,1 0-1,-1-1 1,0 1 0,1 0-1,-1-1 1,0 1 0,0-1-1,-1 1 1,1-1 0,-2 2-1,-57 59 651,39-42-447,-31 37 1,17-8 135,35-49-352,0 0 1,0 0-1,0 1 0,0-1 0,0 0 0,0 0 1,0 1-1,0-1 0,0 0 0,0 0 0,0 0 0,0 1 1,0-1-1,0 0 0,0 0 0,0 0 0,0 0 1,0 1-1,1-1 0,-1 0 0,0 0 0,0 0 0,0 0 1,0 1-1,0-1 0,1 0 0,-1 0 0,0 0 1,0 0-1,0 0 0,0 0 0,1 0 0,-1 1 0,0-1 1,0 0-1,0 0 0,1 0 0,-1 0 0,0 0 1,0 0-1,0 0 0,1 0 0,-1 0 0,0 0 0,1 0 1,12 1 448,263-5 651,-275 4-1622,25 27-16752,-21-22 16444,-1 1-1,0 0 1,0 0-1,0 0 1,2 7 0,8 18-1735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336 124 1312,'3'-6'447,"0"1"0,0 0-1,1 0 1,0 0 0,0 1 0,0-1 0,1 1-1,5-4 1,-10 8-361,1-1 0,-1 0 0,0 1 0,1-1 1,-1 1-1,1-1 0,-1 1 0,0-1 0,1 0 0,-1 1 0,0-1 0,0 0 0,0 1 0,1-1 0,-1 0 0,0 1 0,0-1 1,0 0-1,0 0 0,0 1 0,0-2 0,0 1 100,0 1 278,0-20 4320,0 17-3877,0 0-1,-1 0 1,1 0 0,0 1-1,-1-1 1,1 0-1,-3-4 1,3 6-772,-1 0-1,1 0 1,-1 0-1,1 1 1,-1-1-1,0 0 1,1 0-1,-1 1 1,0-1-1,1 0 1,-1 1-1,0-1 1,0 1-1,0-1 1,0 1-1,0-1 1,1 1-1,-1 0 1,0-1-1,0 1 1,0 0-1,0 0 1,0 0-1,0 0 1,0 0-1,-1 0 1,-4 0-19,-1 1-1,1-1 1,0 2 0,0-1-1,0 1 1,0-1 0,0 2-1,1-1 1,-1 0-1,0 1 1,1 0 0,0 1-1,0-1 1,0 1 0,0 0-1,-7 8 1,-3 6 13,0 0 0,2 0-1,-14 25 1,15-24-50,-85 122 659,64-94-521,24-35-203,6-8 18,0 0 0,-1 0 0,1 1 0,1-1 0,-1 1 1,1 0-1,0-1 0,0 1 0,0 0 0,-2 10 0,4-14-12,1 1-1,-1-1 0,0 1 1,1-1-1,-1 1 0,1-1 0,0 0 1,-1 1-1,1-1 0,0 0 0,0 1 1,0-1-1,0 0 0,0 0 0,0 0 1,0 0-1,0 0 0,0 0 0,1 0 1,-1 0-1,0 0 0,1 0 0,-1-1 1,1 1-1,-1-1 0,1 1 0,1 0 1,5 1 108,1 0 0,-1 0 0,11 0 0,-17-1-124,8-1 120,1 0 0,0 0 0,19-4 0,6 0-54,3 1-229,29-1-178,-24 3-3706,-42 19-8388,-2-3 5887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2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 1824,'-6'-1'8458,"11"11"-6411,-4-7-1826,1-1 1,-1 1-1,0-1 1,0 1-1,0 0 1,0-1-1,0 4 1,-7 126 3468,-24 70-2404,-9 83-502,30-203-470,-104 794 2236,57-395-1337,26-206-426,20-191-643,-25 100 0,33-175-192,0-3-261,0 0-1,1 0 1,0 0-1,0 8 1,-7-26-9835,8-5 6971,4-5-2288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190 120 3072,'0'-2'442,"0"-1"-1,-1 1 1,0 0 0,1 0 0,-1 0 0,0 0-1,0 0 1,0 0 0,0 0 0,-1 0-1,1 0 1,0 0 0,-1 1 0,1-1-1,-1 1 1,-3-3 0,-9-13 4080,13 11-3305,1 6-1162,0 0-1,0-1 0,0 1 1,0 0-1,0 0 1,0 0-1,0 0 1,0 0-1,0-1 1,0 1-1,0 0 1,0 0-1,0 0 0,0 0 1,0-1-1,0 1 1,0 0-1,0 0 1,-1 0-1,1 0 1,0-1-1,0 1 1,0 0-1,0 0 1,0 0-1,0 0 0,0 0 1,0 0-1,-1 0 1,1-1-1,0 1 1,0 0-1,0 0 1,0 0-1,0 0 1,-1 0-1,1 0 0,0 0 1,0 0-1,0 0 1,0 0-1,-1 0 1,1 0-1,-1 0 1159,20 0-632,167-12 51,-123 6-480,57-4-11,134-11 124,-126 14-187,1 6 0,140 16 0,-173-2-46,-68-13 1178,-28 0-983,-8 0-133,-90-2 68,-39 0 92,-663 46-243,748-40-17,1-3 1,-53-5 0,46 3-369,57 1 305,10 20-347,2 4 388,1 0 1,2-1-1,0 0 0,31 35 0,-34-45 31,1-2-1,1 1 0,0-2 0,0 0 0,1 0 1,26 13-1,98 37 172,-80-37-81,316 108 136,-319-117 17,109 12-1,-126-20-96,-22-4-181,30 2 0,-45-4 32,3 0-15,0 0 0,0 0-1,-1 0 1,1 1 0,0-1-1,0 1 1,3 1 0,-5-1 468,-18 0-53,-21 4-404,0 3-1,1 1 1,1 2 0,-62 26 0,-105 46 70,-33 13 32,8 18-262,-40 15 158,264-127 6,-13 4 3,-24 12-21,37-16 5,0 0 0,0 0 0,1 0 0,-1 0 0,0 0 1,1 0-1,-1 1 0,1-1 0,-3 5 0,4-5-56,7 5-80,-3-4 164,1-1 1,-1 1-1,1-1 0,0 0 1,0 0-1,0 0 1,1-1-1,-1 1 1,9 1-1,2-1 98,24 1 0,-20-2-83,51 1-47,70-7 0,-53 1 62,275-22 45,0-16-69,-338 39-15,152-6-75,-173 9 66,0 0 0,0 1 0,0-1-1,0 1 1,0 0 0,0 0 0,0 0 0,0 0 0,-1 0 0,1 0-1,0 1 1,-1 0 0,1-1 0,-1 1 0,1 0 0,-1 0 0,3 4-1,3 3 36,-1 0-1,-1 1 0,8 13 0,-4-6 157,-10-15-196,1 0 0,0 0 1,-1 0-1,1 0 0,-1 0 1,0 0-1,1 1 0,-1 2 1,0-5 5,0 0 1,0 0 0,0 1 0,0-1-1,0 0 1,0 0 0,0 0 0,0 0 0,0 0-1,0 1 1,0-1 0,0 0 0,0 0-1,1 0 1,-1 0 0,0 0 0,0 0 0,0 0-1,0 0 1,0 1 0,0-1 0,0 0-1,1 0 1,-1 0 0,0 0 0,0 0 0,0 0-1,0 0 1,0 0 0,1 0 0,-1 0-1,0 0 1,0 0 0,0 0 0,0 0-1,0 0 1,1 0 0,-1 0 4,0 0 0,0 0 0,0 0 0,1 0 0,-1 0 0,0 0 0,0 0 0,0 0 0,0 0 1,0 0-1,1 0 0,-1 0 0,0 0 0,0 0 0,0 0 0,0 0 0,0 0 0,1 0 0,-1 1 0,0-1 0,0 0 0,0 0 0,0 0 0,0 0 0,0 0 0,0 0 0,0 0 0,1 1 0,-1-1 0,0 0 1,0 0-1,0 0 0,0 0 0,0 0 0,0 0 0,0 1 0,0-1 0,0 3-37,0-3 46,0 0-1,0 1 1,-1-1 0,1 1 0,0-1-1,0 0 1,0 1 0,0-1 0,0 1-1,0-1 1,0 0 0,0 1 0,0-1-1,0 0 1,0 1 0,1-1 0,-1 1-1,0-1 1,0 0 0,0 1 0,0-1-1,1 0 1,-1 1 0,0-1 0,0 0 0,1 1-1,-1-1 1,0 0 0,0 0 0,1 1-1,-1-1 1,0 0 0,1 0 0,-1 0-1,0 1 1,1-1 0,-1 0 0,0 0-1,1 0 1,0 0 0,0 0 287,6-1-502,-33-1-16213,-4 9 13147,-5 4-192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 4480,'0'-2'296,"0"1"-251,0 1 1,0 0-1,0 0 1,1-1-1,-1 1 1,0 0 0,0 0-1,0-1 1,0 1-1,0 0 1,0 0-1,0-1 1,0 1 0,0 0-1,0 0 1,0-1-1,0 1 1,0 0-1,0-1 1,0 1-1,0 0 1,0 0 0,0-1-1,-1 1 1,1 0-1,0 0 1,0 0-1,0-1 1,0 1 0,0 0-1,-1 0 1,1 0-1,0-1 1,0 1-1,0 0 1,-1 0-1,1 0 1,0 0 0,0-1-1,-1 1 1,1 0-1,0 0 1,0 0-1,-1 0 1,1 0 0,-1 0-1,-7 28 2078,-46 80 648,33-68-2021,-23 57 1,29-51-436,3 0 1,1 1 0,3 1-1,-5 84 1,13-127-272,-1 14 165,1 0 0,2 21 0,-1-36-114,-1 1 1,1 0 0,0-1 0,1 1-1,-1-1 1,1 1 0,0-1 0,0 0-1,0 0 1,0 0 0,1 0 0,-1 0-1,1 0 1,4 3 0,-5-5-48,0-1 1,0 1 0,1-1-1,-1 0 1,0 0 0,1 0-1,-1 0 1,1 0 0,-1-1-1,1 1 1,-1-1 0,1 1-1,-1-1 1,1 0 0,0 0-1,-1 0 1,1-1 0,-1 1-1,1 0 1,0-1-1,-1 0 1,3 0 0,2-2-4,-1 1-1,0-1 1,1 0 0,-1-1 0,-1 1 0,1-1-1,7-6 1,-5 2-30,0 0 1,-1-1-1,0 0 0,0 0 1,-1 0-1,0-1 0,0 0 0,-2 0 1,6-14-1,1-10 146,10-56 1,-16 66-195,-3 13-55,0 1 0,0-17 0,-2 23 6,0 0 0,0 1 1,-1-1-1,1 0 0,-1 1 1,0-1-1,0 0 0,0 1 0,-1-1 1,-1-3-1,2 21-531,3-1 631,0 0-1,1 0 1,0 0 0,1-1 0,1 0-1,5 12 1,-6-17 39,0 0 0,0 0 1,0 0-1,1-1 0,-1 0 0,2 0 0,-1 0 1,1 0-1,0-1 0,0 0 0,10 6 0,-13-9-19,1-1 0,-1 0 0,1 0-1,-1 0 1,1 0 0,0-1-1,-1 1 1,1-1 0,0 0 0,0 0-1,-1 0 1,1 0 0,0-1-1,-1 0 1,1 1 0,0-1 0,-1-1-1,1 1 1,-1 0 0,1-1-1,3-2 1,9-6 46,-1 0 0,0 0 0,14-15 0,-24 21-60,13-11 45,-1-2 0,0 0 1,-2-1-1,0 0 0,-1-1 1,19-33-1,-31 48-84,0 1-1,0 0 1,-1-1 0,1 0 0,-1 1-1,0-1 1,0 0 0,0 0-1,0 1 1,-1-1 0,1 0 0,-1 0-1,0 0 1,-1-4 0,1 7 7,0 0-1,0 1 1,0-1 0,0 0 0,0 1-1,0-1 1,-1 1 0,1-1 0,0 0 0,0 1-1,-1-1 1,1 1 0,0-1 0,-1 1 0,1-1-1,0 1 1,-1-1 0,1 1 0,-1-1 0,1 1-1,-1-1 1,1 1 0,-1 0 0,1-1-1,-1 1 1,0 0 0,1 0 0,-1-1 0,1 1-1,-1 0 1,-1 0 0,-5-3 111,6 3-121,0 0 0,0 0 1,0 0-1,0 0 0,0 0 0,0 1 1,0-1-1,0 0 0,0 1 1,0-1-1,0 0 0,0 1 0,0-1 1,1 1-1,-1 0 0,0-1 1,0 1-1,0 0 0,-1 1 0,-19 17-6,16-12 14,1 0 0,-1 0 0,-5 11 0,4-5 7,0 0-2,0 0 1,1 0-1,0 1 0,1 0 0,1 0 0,-3 28 0,4-18 23,1-1 0,1 1 0,5 34 0,-4-52 14,0-1 1,1 1 0,-1-1-1,1 0 1,1 0-1,-1 1 1,1-1 0,-1-1-1,2 1 1,6 9-1,-8-11 10,1 0-1,0-1 0,0 1 1,0 0-1,0-1 0,1 0 1,-1 1-1,1-1 0,-1-1 1,1 1-1,0 0 0,-1-1 1,1 0-1,0 0 0,0 0 1,5 0-1,-1 0 70,-1-1 0,1-1 0,0 1-1,-1-1 1,1 0 0,0-1 0,-1 0 0,0 0 0,1-1 0,-1 0-1,0 0 1,0-1 0,11-7 0,-5 0-103,0-1 0,-1 0 1,-1-1-1,16-21 0,33-64 95,-48 72-26,-9 19-164,0 0 0,1 0 0,-1 1 0,8-10 1,-20 64-442,2-12 529,-3-1 0,0 0 1,-27 56-1,-42 43 4,46-81-5,4-5-2,-68 104 347,73-119-155,-1-1 0,-40 40-1,61-67-151,0-1 0,0-1 0,0 1 0,-1-1 0,1 1 0,-1-1 0,0 0 0,-8 3 0,12-6-27,0 1 0,-1-1 1,1 0-1,0 1 0,0-1 1,-1 0-1,1 0 1,0 0-1,0 0 0,-1 0 1,1-1-1,0 1 0,0 0 1,0 0-1,-1-1 0,1 1 1,0-1-1,0 1 1,0-1-1,0 0 0,0 1 1,0-1-1,0 0 0,0 0 1,0 1-1,0-1 0,0 0 1,0 0-1,1 0 0,-1 0 1,0 0-1,1 0 1,-1 0-1,0-1 0,1 1 1,0 0-1,-1-1 0,-1-5 12,0 1-1,0 0 0,1-1 0,0 0 1,0-7-1,1 2-1,0-1-1,1 1 1,0 0-1,1 0 1,0 1-1,1-1 1,0 0-1,1 1 1,1 0-1,0 0 1,10-18-1,-7 17-23,0 0-1,1 0 0,0 1 0,1 1 0,0-1 0,1 1 1,0 1-1,1 0 0,15-9 0,17-5-104,57-23 1,-61 30-89,-38 14 127,77-29-1234,-64 27-995,25-5 1,-12 7-391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2:5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80 776 5312,'0'0'1701,"5"-7"3190,-1-4-3898,0 0 1,9-15 0,8-24-514,92-232 378,-60 158-394,-23 49-320,-28 67-506,-3 9 30,-9 16 13,-4 10 256,-32 75 228,-27 81 353,-65 188 755,129-338-1051,4-15 190,0-1-1,0 1 0,-12 21 0,15-34-18,5-7-1,8-11 50,2-12-322,-5 9-159,17-25 0,-11 25 28,0 0-1,1 1 0,1 0 1,20-14-1,75-45-36,-50 35 26,-34 21-38,85-60-306,-111 77 322,0 1-1,0-1 1,0 0 0,0 1 0,0-1 0,0 0-1,0 1 1,0-1 0,0 1 0,0 0 0,0-1-1,0 1 1,3-1 0,-4 2 17,0 0 0,0-1 1,0 1-1,1 0 0,-1-1 0,0 1 0,0 0 0,0-1 0,0 1 1,0 0-1,0-1 0,0 1 0,-1-1 0,1 1 0,0 0 1,0-1-1,0 1 0,-1 0 0,1-1 0,0 1 0,-1 0 0,0 1-11,0 4 43,0 1 0,1-1 0,0 0 1,0 0-1,0 1 0,1-1 0,-1 0 0,2 0 0,2 12 1,-3-14 52,1-1-1,-1 0 1,0 1 0,1-1 0,0 0 0,0 0 0,0 0 0,0 0 0,0 0 0,1 0 0,-1-1-1,1 1 1,0-1 0,0 0 0,-1 0 0,2 0 0,-1 0 0,5 2 0,-6-3-15,0-1 0,0 0 0,0 1 0,0-1 0,0 0 0,0-1 0,0 1 0,0 0 0,0 0 0,0-1 0,0 1 0,-1-1 1,1 0-1,0 1 0,0-1 0,0 0 0,-1 0 0,1 0 0,-1 0 0,1 0 0,-1-1 0,1 1 0,1-2 0,0 0 35,0 0 0,-1 0 0,1 0 0,0-1 0,-1 1 0,0-1 0,0 0 0,0 1 0,2-9 0,-2 8-90,-1-1 1,-1 0-1,1 0 0,0 0 0,-1 1 1,0-1-1,0 0 0,-1 0 0,1 0 1,-1 0-1,0 0 0,0 1 0,-1-1 1,1 0-1,-1 1 0,0-1 1,0 1-1,-1 0 0,-3-6 0,3 8-45,1-1 0,0 1-1,-1 0 1,1 0-1,-1 0 1,0 0 0,0 0-1,0 0 1,0 1-1,0 0 1,-4-2 0,2 1 25,1 0 43,2 1 33,4 1 25,13-5 170,-6-1-190,0 0-1,0-1 1,-1 0-1,0-1 1,0 1-1,11-16 1,-1 2 11,-10 13-5,18-21 76,30-24 1,-47 45-131,1 1 0,-1 0 0,2 0 0,-1 1-1,1 0 1,0 1 0,18-6 0,-26 10-7,0 1 0,1-1 0,-1 0 0,0 1 0,1-1 0,-1 1-1,1 0 1,-1 0 0,1 1 0,-1-1 0,0 1 0,1 0 0,-1-1-1,0 1 1,0 1 0,1-1 0,-1 0 0,0 1 0,0 0 0,0 0 0,3 2-1,-2 0 9,1 1-1,-1-1 1,0 1-1,-1 0 1,1 0-1,-1 0 1,0 0-1,0 1 1,-1 0-1,1-1 1,1 9-1,-1-3-32,33 98-128,-27-86 302,1 0 1,20 34-1,-28-56-120,-1 1 1,0-1-1,0 1 0,1-1 1,-1 1-1,1-1 0,-1 1 1,1-1-1,-1 0 0,1 0 1,0 0-1,0 0 0,0 0 1,-1 0-1,1-1 0,0 1 0,0-1 1,0 1-1,0-1 0,0 0 1,0 0-1,0 1 0,0-1 1,0-1-1,0 1 0,0 0 1,0 0-1,0-1 0,0 1 1,0-1-1,2-1 0,3 0 8,-1-1 0,0 0 0,0 0 0,0-1 0,0 0-1,0 0 1,-1 0 0,6-6 0,0-1-33,4-3 26,-1-1 1,-1 0-1,18-26 1,-23 28-40,16-20 1,-22 30-18,1 0 1,0 0 0,0 0 0,0 0-1,0 0 1,1 1 0,-1 0-1,1-1 1,0 1 0,7-3 0,-10 5 21,0 0 0,-1 0 0,1 0 0,-1 0 1,1 1-1,0-1 0,-1 0 0,1 0 1,0 0-1,-1 0 0,1 1 0,-1-1 0,1 0 1,-1 1-1,1-1 0,0 0 0,-1 1 1,1-1-1,-1 1 0,0-1 0,1 1 0,-1-1 1,1 1-1,-1-1 0,0 1 0,1-1 0,-1 1 1,0 0-1,0-1 0,1 1 0,-1-1 1,0 1-1,0 0 0,0 0 0,5 23-5,1 129 636,-6-144-431,0-11-122,1 0 0,0-1-1,1 1 1,-1 0 0,0 0 0,1 0 0,1-2-1,3-4 4,13-22-59,28-32-1,-38 52-61,0 0-1,1 0 1,1 1-1,-1 0 1,2 1-1,12-8 1,-22 14 30,1 1 0,-1 0 1,1 0-1,-1 0 0,1 0 1,-1 0-1,1 1 0,0-1 1,-1 1-1,1 0 0,5-1 1,-7 2 9,1-1 0,0 0 0,-1 1 0,1-1 1,-1 1-1,1 0 0,0-1 0,-1 1 0,1 0 1,-1 0-1,0 0 0,1 0 0,-1 0 0,0 0 1,1 1-1,-1-1 0,0 0 0,0 1 0,1 1 1,0 1 18,1 1 0,-2-1 0,1 1 1,0-1-1,-1 1 0,0 0 0,0 0 0,0-1 1,-1 1-1,0 0 0,1 0 0,-2 0 1,1 0-1,-1-1 0,-1 9 0,-1 24 68,4-19 57,1-11 69,-2-7-194,0 0 0,0 0 0,1 0 0,-1 0 0,0 0 0,0 0 0,0 0 0,0 0 0,0 0 0,0 0-1,0 0 1,0 0 0,0 0 0,1 0 0,-1 1 0,0-1 0,0 0 0,0 0 0,0 0 0,0 0 0,0 0 0,0 0 0,0 0-1,1-1 1,-1 1 0,0 0 0,0 0 0,0 0 0,0 0 0,0 0 0,0 0 0,0 0 0,0 0 0,0 0 0,0 0 0,1 0 0,-1 0-1,0 0 1,0 0 0,0 0 0,0 0 0,0-1 0,0 1 0,0 0 0,0 0 0,0 0 0,0 0 0,0 0 0,0 0 0,9-12 56,77-104 228,-62 86-483,49-47 0,-70 75 158,0-1 0,-1 1-1,2 0 1,-1 0-1,0 0 1,0 0 0,1 1-1,-1-1 1,5-1 0,-7 3 23,0 0 0,0 0 1,0 0-1,0 0 1,1 0-1,-1 0 1,0 0-1,0 0 1,0 0-1,0 0 1,0 1-1,1-1 1,-1 0-1,0 1 1,0-1-1,0 1 1,0-1-1,0 1 1,0 0-1,0-1 1,-1 1-1,1 0 1,0 0-1,0-1 1,0 1-1,-1 0 1,1 0-1,0 0 1,-1 0-1,1 0 0,-1 0 1,1 0-1,0 2 1,1 4 3,0-1-1,0 1 1,-1 0-1,1 9 1,3 12-64,6 35-51,-8-43 200,0 0-1,2 0 0,11 32 0,-15-50-66,-1 0-1,1 0 1,0-1 0,0 1-1,0 0 1,0 0-1,1-1 1,-1 1 0,0-1-1,1 1 1,-1-1 0,1 0-1,-1 1 1,1-1-1,0 0 1,0 0 0,-1 0-1,1 0 1,0 0-1,0-1 1,0 1 0,0-1-1,0 1 1,0-1-1,0 1 1,0-1 0,0 0-1,0 0 1,0 0-1,0 0 1,0-1 0,0 1-1,0 0 1,4-2-1,1-1 32,-1 1-1,1-1 1,-1 0-1,1-1 1,-1 1-1,0-1 0,-1-1 1,10-8-1,-5 4-37,0-1 0,-1 0 0,-1 0 0,0-1-1,0 0 1,-1-1 0,-1 0 0,0 0 0,0 0-1,4-16 1,-7 1-86,-3 26 62,0-1 0,0 1-1,0 0 1,0-1 0,-1 1-1,1 0 1,0-1 0,-1 1-1,1 0 1,-1-1 0,1 1-1,-1 0 1,0 0 0,1-1-1,-3-1 1,3 3 3,0 0 0,-1 0 0,1 0 0,-1 0 0,1-1 0,-1 1 0,1 0 0,-1 0 0,1 0 0,-1 0 0,1 0 0,-1 0 0,1 0 0,-1 0 0,1 0 0,-1 0 0,1 1 1,-1-1-1,1 0 0,-1 0 0,1 0 0,-1 1 0,1-1 0,0 0 0,-1 0 0,0 1 0,-11 9-237,12-10 241,-5 5-1,0 1 0,1 0 0,0 0 0,0 0 0,0 0 0,1 0 0,0 1 0,0 0 0,1-1 0,-1 1 0,2 0-1,-1 0 1,1 0 0,0 1 0,0-1 0,1 0 0,0 0 0,1 12 0,0-16 25,0 0 0,1 0-1,-1 0 1,0-1 0,1 1 0,-1 0 0,1-1-1,0 1 1,0-1 0,0 0 0,0 0 0,0 1-1,1-2 1,-1 1 0,1 0 0,-1 0 0,1-1-1,-1 1 1,1-1 0,4 2 0,1 0 33,1-1-1,-1 1 1,1-1 0,0-1 0,17 2 0,-5-3-24,0-2 0,1 0 1,-1-1-1,0 0 0,-1-2 1,1-1-1,-1-1 0,0 0 0,27-14 1,-11 1-6,0-1 1,-2-2 0,61-51-1,-61 47-534,-53 68 117,9-20 381,0 0 1,1 0-1,1 1 0,1 0 1,-5 30-1,11-47 28,0 0 1,1 0-1,0 0 1,0 0-1,0 0 0,2 10 1,-2-14 5,0 0 0,1 1 0,-1-1 0,0 0 0,1 0 0,-1 1 1,1-1-1,-1 0 0,1 0 0,-1 0 0,1 0 0,0 0 0,0 0 0,0 0 0,-1 0 1,1 0-1,0 0 0,0 0 0,0 0 0,0-1 0,1 1 0,-1 0 0,0-1 0,0 1 0,0-1 1,0 1-1,1-1 0,-1 0 0,0 1 0,0-1 0,2 0 0,-1 0 10,0-1 1,-1 1-1,1-1 0,0 0 0,-1 1 0,1-1 0,-1 0 1,1 0-1,-1 0 0,0 0 0,1 0 0,-1 0 0,0-1 1,1 1-1,-1 0 0,0-1 0,0 1 0,0-1 0,1-2 1,17-34 95,-16 31-111,17-36-30,115-240-904,-131 275 911,49-104-119,-47 99 90,-2-1-1,0 1 1,-1-1-1,0 0 0,-1 0 1,1-21-1,-3 32 15,0 0 0,0 1 0,-1-1-1,1 0 1,-1 0 0,1 1 0,-1-1-1,0 0 1,0 1 0,0-1-1,0 1 1,-1-1 0,-1-2 0,2 4 18,0 1 0,1-1 0,-1 0 0,0 0 0,0 1 0,0-1 1,0 1-1,0-1 0,0 1 0,0-1 0,0 1 0,0 0 0,0-1 0,0 1 1,0 0-1,-1 0 0,1 0 0,0 0 0,0 0 0,0 0 0,0 0 0,0 0 1,0 0-1,0 1 0,0-1 0,-1 0 0,1 1 0,0-1 0,0 0 0,0 1 0,0 0 1,1-1-1,-1 1 0,-2 1 0,-3 2 62,1 0 0,-1 1 0,1 0-1,-1 0 1,1 0 0,1 0 0,-1 1 0,1 0 0,0 0-1,0 0 1,1 1 0,-5 11 0,4-7 93,1 0 0,0 0 0,0 1 0,2 0 0,-1-1 0,1 1 1,2 14-1,0 7 13,3 0 1,0 0-1,12 40 1,-10-52-115,1 0 1,1 0-1,1-1 1,0 0-1,23 34 1,-27-47-77,0 0 1,1 0-1,0-1 1,13 12-1,-15-15-614,1 1-1,1-1 0,-1 0 0,10 4 0,14 4-1428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3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72 4320,'-10'-4'607,"8"3"72,-1 0-1,1 0 0,0 1 0,0-1 1,1 0-1,-1-1 0,0 1 0,0 0 1,0 0-1,1-1 0,-3-1 0,-2-3 3232,6 6-3778,0 0 0,0 0 0,-1 0-1,1 0 1,0 0 0,0-1-1,-1 1 1,1 0 0,0 0 0,0 0-1,-1-1 1,0-4 4446,1 4-4479,1 0 1,0 0-1,0 0 0,-1 0 0,1 0 0,0 0 1,0 0-1,0 0 0,2-1 0,8 0 93,1 0-1,13 1 1,-10 0-57,57-5 202,89-2 40,-154 8-388,-4 0 0,0 0 0,0 0 1,0 0-1,0 0 1,0 0-1,0-1 0,0 0 1,0 1-1,0-1 1,0 0-1,-1 0 0,5-2 1,-7 2 207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4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51 1472,'5'0'15631,"-19"-17"-14047,11 15-1365,1-1 0,-1 0 0,0 1-1,0 0 1,-6-4 0,-4-4-102,10 9-81,0 0 1,-1 0 0,1 0-1,0 1 1,0-1 0,-1 1-1,1 0 1,0-1 0,-1 1-1,1 1 1,-6 0 0,-5 0 301,5-1-280,0 1-1,0 0 1,0 1 0,0 0-1,0 0 1,-11 5-1,-49 26-214,29-6 343,32-22-179,1 0 0,-12 10 0,16-12-65,2-3 52,1 1 0,-1-1 0,0 1 0,1-1 0,-1 0 0,1 1 0,-1-1 0,1 1 1,0-1-1,-1 1 0,1 0 0,-1-1 0,1 1 0,0-1 0,0 1 0,-1 0 0,1-1 0,0 1 0,0 0 0,0-1 0,0 1 0,-1 1 0,2-2 0,-1 1 0,0-1 0,0 1 0,1-1 0,-1 0 0,0 1 0,1-1 0,-1 1 0,1-1 0,-1 0 0,0 1 0,1-1 0,-1 0 0,1 1 0,-1-1 0,1 0 0,-1 0 0,1 0 0,-1 1 0,2-1 0,24 4-248,18 1 389,-21-1-185,6 3-20,-24-6 61,0 1-1,0-1 1,0 0-1,9 1 1,-10-2 2,0 1 0,-1-1 0,1 1 0,0 0 0,-1 0 0,1 0 0,-1 0 0,1 1 0,5 3 0,26 10 109,-32-13-12,0-1 1,0 1 0,-1 0-1,1 0 1,0 0 0,-1 0-1,4 4 1,-4-5 512,-3 12-241,0-12-352,1 0-1,-1 0 0,1 0 0,-1 0 1,1 0-1,-1-1 0,0 1 0,0 0 1,1 0-1,-1 0 0,0 0 0,0-1 1,0 1-1,0 0 0,0-1 1,0 1-1,0-1 0,-2 1 0,3-1 0,-1 1 0,0-1-1,1 0 1,-1 0-1,1 0 1,-1 1 0,1-1-1,-1 0 1,1 1-1,-1-1 1,1 0 0,-1 1-1,1-1 1,-1 1-1,1-1 1,-1 1 0,1 0-11,-1-1 0,1 1 0,-1-1 1,1 0-1,0 1 0,-1-1 1,1 1-1,-1-1 0,1 0 1,-1 1-1,0-1 0,1 0 0,-1 0 1,1 1-1,-1-1 0,0 0 1,0 0-117,-3 12 65,0-7 122,0 1 1,-1-1-1,1 0 0,-1-1 1,0 1-1,0-1 0,-1 0 1,1 0-1,-1 0 0,0-1 1,0 0-1,0 0 0,0-1 1,0 0-1,-1 0 0,1 0 1,-1-1-1,1 0 0,-1 0 1,0 0-1,0-1 0,1 0 1,-1 0-1,-11-3 0,-18-7 19,-67-27 0,95 34-420,1 0 1,-1 1-1,0 0 0,-13-1 0,17 2-774,0 1 1,-1 0-1,1 0 0,0 0 1,-8 2-1,12-2 980,0 0 0,-1 0 0,1 0-1,0 1 1,0-1 0,-1 0 0,1 0-1,0 0 1,0 0 0,0 0 0,-1 0 0,1 1-1,0-1 1,0 0 0,0 0 0,0 0-1,-1 1 1,1-1 0,0 0 0,0 0 0,0 1-1,0-1 1,0 0 0,0 0 0,0 0-1,-1 1 1,1 14-6716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1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2304,'0'0'15153,"0"-34"-9992,14 31-4910,2-2-99,10-3 0,0 2 0,41-6 0,48 11 208,-47 1 272,-66 0-478,2 2-287,4 1-847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0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69 178 2912,'0'-6'4382,"0"-13"7114,5 7-11140,-3 9-131,-1 1 0,0 0 0,0-1 0,0 1 0,0 0 0,0-1 0,0-3 0,4-10 418,30-76 1591,-33 83-1493,-3 18-682,1 230 832,-5-171-1094,5-61 204,-1 0 0,0-1 0,0 1 0,0 0 0,-4 8 0,2-11 50,0-1 1,0 1 0,-1-1 0,-5 5 0,4-3-13,3-4-26,1 0-1,-1 0 0,1 0 1,-1-1-1,0 1 1,0 0-1,1-1 0,-1 1 1,0-1-1,0 1 1,0-1-1,1 0 1,-3 0-1,-15 4 113,-12 7-157,24-9 70,14-3 36,74-4 385,19 5 386,-30 0-2698,-31 0-6478,-52 2 4849,-7 5-3526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3392,'2'-27'4054,"-1"26"-3724,-1 0-1,0 0 0,0 0 0,1 0 1,-1 0-1,1 0 0,-1 0 0,1 0 1,0 0-1,-1 0 0,1 0 0,0 0 1,-1 0-1,1 0 0,2-1 0,-2 6 19,1-1-1,-1 1 1,0 0-1,0-1 0,0 1 1,0 5-1,8 195 1118,-7-112-1085,0-39-114,3 71 604,-3-33-74,-3-54 1027,1-68-319,-8-104-1131,8 115-359,-1-118-118,2 119 124,-1-8-27,2 0-1,1 0 1,1 0 0,13-46 0,-14 64 96,8-17-120,-10 25-2,0-1 0,0 1 0,0 0 0,0-1 0,0 1 0,1 0 0,-1 0 0,0 0 0,1 0 0,-1 0 0,0 1 0,1-1 0,-1 0 0,1 1 0,2-2 0,-1 2 57,1-1 0,0 0 0,0 1 0,0-1-1,-1 1 1,1 0 0,0 1 0,0-1 0,0 1-1,-1-1 1,1 1 0,4 2 0,-2-1 5,0 1 1,0 0 0,-1 0-1,0 0 1,0 1 0,10 8-1,-4-1 4,-1 0 0,0 1 0,-1 1 0,0 0 0,11 20 0,45 116 322,-26-53-123,14 22 269,-52-116-462,10 18 355,-5-16 90,-6-5-447,1 1 1,-1 0-1,0-1 0,1 1 1,-1 0-1,0-1 0,1 1 1,-1 0-1,0-1 1,0 1-1,1-1 0,-1 1 1,0-1-1,0 1 0,0 0 1,0-1-1,0 1 0,1-1 1,-1 1-1,0-1 0,5-35 688,1-38 0,-4 43-623,4-52-131,33-163 0,-33 226-386,1 1 0,14-30 1,8-6-4716,-29 54 4726,0 0 0,1 0 0,-1 0 0,1 1 0,-1-1 0,1 0 0,0 0 0,-1 0 0,1 1-1,0-1 1,0 0 0,1-1 0,-1 2 71,-1 0 1,1 0-1,-1 0 0,1 1 0,0-1 0,-1 0 1,1 0-1,0 0 0,-1 0 0,1 1 0,-1-1 1,1 0-1,-1 0 0,1 1 0,-1-1 1,1 0-1,-1 1 0,1-1 0,-1 1 0,1-1 1,-1 1-1,1-1 0,-1 1 0,1 0 0,8 10-3757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0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2 4896,'-14'-1'9780,"6"4"-7966,-37 19-630,-97 37 629,115-45-1698,1 1 0,1 0-1,-28 24 1,39-26-60,0 1-1,1 0 1,1 1-1,0 0 1,1 1-1,1 0 1,0 1-1,-14 35 1,1 8 33,-18 82 0,32-105-12,3 0 1,-2 40-1,6-45 8,2 0 1,2 0-1,5 32 1,23 95-49,-22-126-69,2 9 111,2 0 0,2-1 0,2-1 0,38 71 0,-46-96 20,-1 1 0,0-1 0,-1 1 1,0 0-1,-2 0 0,0 1 0,-1-1 0,0 1 1,-1 0-1,-1 0 0,-2 30 0,-3 3 109,-2 0-1,-1-1 1,-4 0-1,-1 0 1,-2-1-1,-35 78 1,27-85 22,-1-1 0,-3 0 1,-52 60-1,69-88-383,-40 44-153,44-51-110,-1 0 0,1-1 0,-1 1 0,0-1 0,0 0 0,0 0 0,-12 4 0,16-7 42,0-1 1,0 1-1,0 0 1,0-1-1,0 1 1,0-1 0,0 0-1,0 0 1,0 0-1,0 0 1,0 0-1,0 0 1,1-1-1,-1 1 1,0 0 0,0-1-1,0 0 1,-3-1-1,-8-12-2915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23 447 3328,'-5'-5'825,"-4"-2"-41,9 7-744,0 0 1,0 0-1,0 0 0,0 0 1,0 0-1,-1 0 1,1-1-1,0 1 1,0 0-1,0 0 0,0 0 1,0 0-1,0 0 1,-1 0-1,1 0 1,0 0-1,0 0 0,0 0 1,0 1-1,0-1 1,0 0-1,-1 0 0,1 0 1,0 0-1,0 0 1,0 0-1,0 0 1,0 0-1,0 0 0,0 0 1,0 0-1,-1 0 1,1 1-1,0-1 1,0 0-1,0 0 0,0 0 1,0 0-1,0 0 1,0 0-1,0 0 0,0 1 1,0-1-1,0 0 1,0 0-1,0 0 1,0 0-1,0 0 0,0 0 1,0 1-1,0-1 1,0 0-1,0 0 0,0 0 1,0 0-1,0 0 1,0 1-1,0-1 1,0 0-1,0 0 0,-5-7 5347,5 5-5004,1 0-1,-1 0 1,1 0 0,-1 0-1,1 0 1,0 0-1,0 0 1,0 0 0,0 0-1,0 1 1,0-1 0,0 0-1,0 1 1,3-3 0,25-21 782,-18 16-566,22-18 193,61-35 0,-68 46-616,131-92 186,-148 100-323,30-21 112,-35 27-155,0-1 0,0 1-1,0 0 1,0 0-1,1 0 1,-1 1-1,9-2 1,-11 3 11,-1-1 1,0 1-1,1 0 0,-1 1 1,0-1-1,1 0 0,-1 0 1,0 0-1,1 1 0,-1-1 1,0 1-1,0-1 0,1 1 1,-1 0-1,0-1 1,0 1-1,0 0 0,0 0 1,0 0-1,0 0 0,0 0 1,0 0-1,0 0 0,0 0 1,-1 0-1,1 0 0,0 0 1,0 2-1,2 4 17,0 0-1,-1 0 1,0 0 0,1 8 0,1 2 177,36 119 306,-39-133-475,-1 1 1,2-1 0,-1 0-1,0 0 1,0 1-1,1-1 1,0 0-1,0 0 1,0-1-1,0 1 1,0 0-1,0-1 1,6 5 0,-6-6 10,0 1 1,0-1-1,0-1 1,0 1-1,0 0 1,0 0-1,1-1 1,-1 0-1,0 1 0,1-1 1,-1 0-1,0 0 1,0 0-1,1 0 1,-1 0-1,0-1 1,1 1-1,-1-1 1,0 1-1,0-1 1,0 0-1,4-2 1,141-71 71,-117 56-104,-2-1 1,49-42-1,81-89 37,-151 144-56,0 0-1,1 0 0,15-9 1,-21 14 0,0 0 0,-1 0 0,1 0 0,0 0 0,0 1 0,0-1 0,0 1 0,0-1 0,0 1 0,0 0 0,0 0 0,1-1 0,-1 2 0,0-1 0,0 0 0,0 0 0,0 1 0,0-1 0,0 1 0,0-1 0,0 1 0,0 0 0,-1 0 0,4 2 0,0 0 25,-1 1 0,0 1 0,0-1 0,0 1 0,0-1 0,6 11 0,15 35 201,-11-21-38,48 105 321,-53-118-527,-9-14-289,-18-11-15589,10 6 13398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 4224,'-1'-3'272,"0"0"1,0 0-1,1 0 1,-1 0-1,1 1 1,0-1-1,0 0 1,0 0-1,0 0 1,0 0-1,1 0 1,-1 0-1,1 0 1,0 0-1,0 0 1,0 0-1,0 1 1,1-1-1,-1 0 1,4-4-1,8-13 6384,-5 36-4501,-3 4-1680,-2 1-1,0 0 1,-1 0 0,-1 40 0,0-12-39,4 46 491,2 45 13,-7 342 431,0-452-1502,-2-1 0,-8 46 0,-5-19-2580,12-45 1865,-12 44-4593,13-49 4220,1 0-1,1-1 0,-1 1 0,1 0 1,0 0-1,0 0 0,2 8 0,6 4-1206,4-2 442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67 2144,'10'0'9258,"-1"-17"-1269,-8 16-7882,-1 0 0,1-1-1,-1 1 1,1 0-1,-1-1 1,1 1-1,-1 0 1,0-1-1,0 1 1,1-1 0,-1 1-1,0 0 1,0-1-1,0 1 1,-1-1-1,1 1 1,0 0-1,-1-1 1,1 1 0,0 0-1,-1-1 1,0 1-1,1 0 1,-1-1-1,0 1 1,1 0 0,-1 0-1,0 0 1,0 0-1,0 0 1,0 0-1,0 0 1,0 0-1,-1 0 1,1 1 0,0-1-1,0 0 1,-1 1-1,1-1 1,0 1-1,0-1 1,-1 1-1,1-1 1,-1 1 0,1 0-1,0 0 1,-1 0-1,1 0 1,-1 0-1,-1 0 1,-8 3-108,6-2-16,1 0 0,0 0-1,0 0 1,0 1 0,0-1 0,0 1-1,-4 3 1,-6 3-25,-21 15 150,33-21-101,-1 1 0,1-1-1,0 0 1,0 1-1,0-1 1,0 1 0,0 0-1,0 0 1,1 0-1,-2 4 1,-7 13-11,8-17-12,0 0-1,1 0 0,0 0 1,-1 1-1,1-1 1,0 0-1,0 1 0,1-1 1,-1 0-1,1 4 0,0 3 79,1-1-1,0 0 0,1 0 1,0 0-1,1 0 0,-1 0 1,2 0-1,-1 0 0,10 15 1,-5-7 18,-1 1 1,-1 0 0,-1 0-1,0 0 1,-2 1 0,0 0-1,1 20 1,-1-12 274,-2-16-239,0 0 0,0 0-1,-1 1 1,-2 20-1,-8 47 13,9-74-160,0-1-1,-1 0 1,1 0-1,-1 0 1,0 0-1,0-1 1,0 1-1,0 0 1,-1-1-1,-5 7 1,-10 18-2715,8-21-1296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23 196 7456,'-10'-1'-242,"-3"-2"8555,14 2-8002,-1 0 1,1 1-1,-1-1 0,1 0 0,0 1 1,-1-1-1,1 1 0,0-1 0,0 1 1,-1 0-1,1-1 0,0 1 1,0 0-1,0-1 0,-1 1 0,1 0 1,1 0-1,57-25 1780,79-45-1,-104 53-1996,1 2-1,0 1 0,68-16 1,-96 28-230,32-7-622,-14 7-2844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0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18 496 2912,'-15'0'1324,"12"0"447,10 0 2136,0 0-3590,-1-1-1,1 0 0,-1-1 0,1 1 0,-1-1 0,0-1 1,0 1-1,0-1 0,0 0 0,0 0 0,-1-1 0,1 0 1,-1 0-1,0 0 0,7-7 0,8-10 21,-1-1 0,19-29 1,-21 28-137,-4 4-127,0 1-1,-2-2 0,0 1 1,12-33-1,-18 39 15,-1-1 0,0 0-1,-1 0 1,-1 0 0,0 0 0,0 0 0,-2-1 0,0-17-1,-5-26 95,3 59-243,0 0 0,1 0 0,-1 0 0,1 0 0,-1 0 0,1 0 0,-1 0 0,0 2-1,-11 24 146,1 1 0,1 0-1,-9 36 1,12-35 152,-1 10-14,2-1 0,1 1 0,0 73 1,4-75-136,6 139 538,-2-140-466,-1-26-83,0-1 0,0 1 0,1 0 0,3 11 0,-4-18-20,0 0-1,0-1 1,0 1 0,1 0 0,-1 0-1,1-1 1,-1 1 0,1-1 0,0 1 0,0-1-1,0 0 1,0 0 0,1 1 0,-1-2-1,1 1 1,4 3 0,-6-5-38,0 1-1,-1-1 1,1 0 0,0 0-1,0 1 1,0-1 0,0 0-1,0 0 1,-1 0 0,1 0-1,0 0 1,0 0 0,0 0-1,0 0 1,0-1 0,0 1-1,-1 0 1,1 0 0,0-1-1,0 1 1,0 0 0,-1-1-1,1 1 1,0-1 0,0 1-1,-1-1 1,2-1 0,1-1 39,-1 0 0,1 0 0,-1 0-1,3-7 1,-1 4 71,8-19-29,-1 0 1,-1 0-1,-1-1 1,-1-1-1,8-47 1,-11 28-505,-1-83 1,-4 121 146,0 7 195,0 1-100,5 8-171,-3-4 317,1 0-1,0 0 1,-1 0-1,0 0 1,1 1-1,-2-1 1,1 1-1,1 6 1,4 8 36,-5-15 7,0 0 1,0 0-1,1 0 1,-1 0-1,1-1 1,0 1-1,0 0 1,1-1 0,-1 0-1,1 0 1,-1 0-1,1 0 1,0-1-1,0 1 1,7 2-1,-8-4 2,1 0 0,0 0 0,0 0 0,0-1 0,-1 1 0,1-1 0,0 0-1,0 0 1,0 0 0,0-1 0,0 1 0,0-1 0,0 0 0,-1 0 0,1 0 0,0-1 0,-1 1-1,7-5 1,5-3 149,-1-2-1,16-14 1,-9 7-13,-9 8-94,18-14-204,33-22 0,-59 43 42,12-7-181,-16 9 260,0 1 0,0 0 0,1 0 0,-1-1 0,0 1 0,0 0 0,0 0 0,1 0 0,-1 0 0,0-1-1,0 1 1,0 0 0,1 0 0,-1 0 0,0 0 0,0 0 0,1 0 0,-1 0 0,0 0 0,1 0 0,-1 0 0,0 0 0,0 0 0,1 0 0,-1 0-1,0 0 1,0 0 0,1 0 0,-1 0 0,0 0 0,0 0 0,1 0 0,-1 0 0,0 0 0,0 0 0,1 0 0,-1 1 0,0-1 0,-4 109-294,0 30 390,5-115 17,-1-8-27,1 1 0,5 27 1,-5-39-2,1-1 0,-1 1 0,1-1 0,-1 0 0,1 1 1,1-1-1,-1 0 0,0 0 0,1 0 0,0-1 1,0 1-1,0-1 0,0 1 0,5 2 0,-7-5-41,0 0 1,0 0-1,0-1 0,0 1 0,1-1 0,-1 1 0,0-1 0,0 0 0,0 1 0,0-1 0,0 0 1,1 0-1,-1 0 0,0 1 0,0-1 0,1-1 0,-1 1 0,0 0 0,0 0 0,0 0 0,1-1 0,-1 1 1,0 0-1,0-1 0,0 1 0,0-1 0,0 0 0,2-1 0,1 0 21,-1-1 0,0-1 0,1 1 0,-1 0 0,0-1 0,-1 0 0,4-4 0,9-21 73,-1-1 0,17-53 0,-15 38-138,-8 24-10,-3 5-149,1 0 0,15-28 1,-21 44 169,0 0 0,0 0-1,0 0 1,0 0 0,0 0 0,0 0 0,0 0 0,0-1 0,0 1 0,1 0 0,-1 0 0,0 0 0,0 0 0,0 0 0,0 0 0,0 0 0,0 0 0,0 0 0,0 0 0,0-1 0,0 1-1,0 0 1,0 0 0,0 0 0,0 0 0,1 0 0,-1 0 0,0 0 0,0 0 0,0 0 0,0 0 0,0 0 0,0 0 0,0 0 0,0 0 0,0 0 0,1 0 0,-1 0 0,0 0 0,0 0-1,0 0 1,0 0 0,0 0 0,0 0 0,0 0 0,0 0 0,0 0 0,1 0 0,-1 0 0,0 0 0,0 0 0,0 0 0,0 0 0,0 0 0,0 0 0,0 1 0,0-1 0,0 0 0,0 0-1,2 9-57,-2 19 20,-5 42 38,-20 172 217,2-119 113,-53 167 0,68-268-206,-12 26 0,17-41-66,-1 0 0,0-1 1,0 0-1,-1 0 0,1 0 0,-1 0 0,-10 8 0,13-12-41,0-1-1,0 1 1,-1 0 0,1-1-1,-1 0 1,1 1 0,-1-1-1,0 0 1,0 0-1,1-1 1,-1 1 0,0-1-1,0 1 1,0-1-1,0 0 1,0 0 0,1 0-1,-1 0 1,0-1-1,0 1 1,0-1 0,0 0-1,1 1 1,-1-1-1,0-1 1,1 1 0,-1 0-1,1-1 1,-1 1 0,1-1-1,0 1 1,-3-4-1,-2-1-4,0 0 0,1-1 0,0 0 0,1 0 0,0 0 0,0-1 0,0 0 0,1 0 0,-4-9 0,4 5-2,0 1 0,0 0 0,2-1 0,-1 0 0,1 0 0,1 0 0,0 1 1,1-1-1,1-13 0,0 19-4,0 0-1,0 0 1,1 0 0,-1 0-1,1 0 1,0 1 0,1-1-1,0 1 1,0-1 0,0 1-1,0 0 1,1 0 0,0 0-1,0 1 1,0-1 0,0 1-1,1 0 1,0 0 0,5-3-1,9-4 75,1 0 0,1 2-1,41-14 1,67-7 257,-91 24-347,-26 5-135,-1-1 1,1 0-1,-1 0 1,0-1-1,0-1 1,0 1-1,16-10 1,-25 12-430,1 0 1,-1 0 0,0 0-1,0 0 1,1 1 0,-1-1-1,4 0 1,6 0-1708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1127 1472,'3'4'7051,"-3"-5"-6952,8-7 2150,7-12-1046,-13 14-885,0 1 0,0-1 0,2-10 0,1-4 197,7-18-29,3 2 1,1 0-1,2 0 1,38-57-1,-41 73-393,1-1 0,1 2 0,1 0 0,0 1 0,1 1 0,2 1 0,-1 1 0,29-16 0,-38 25-47,16-10 224,1 1 0,1 1 0,41-12-1,-65 24-119,1 1 0,-1 0 0,0 1 0,1-1 0,-1 1 0,1 0 0,6 1 0,-12-1-114,1 0-1,-1 0 0,1 1 1,0-1-1,-1 0 0,1 0 1,-1 1-1,1-1 0,-1 0 0,1 1 1,-1-1-1,1 1 0,-1-1 1,1 1-1,-1-1 0,1 1 1,-1-1-1,0 1 0,1-1 0,-1 1 1,0-1-1,1 1 0,-1 0 1,0-1-1,0 1 0,0-1 1,0 1-1,1 0 0,-1-1 0,0 2 1,-2 22 289,2-20-347,-8 48 268,-19 63 1,14-66-191,-7 22 96,-41 93 0,61-164-160,-1 1-1,1-1 1,0 0-1,0 1 1,0-1-1,0 0 1,0 1-1,0-1 1,0 0-1,0 1 1,0-1 0,0 0-1,0 1 1,0-1-1,0 1 1,0-1-1,0 0 1,0 1-1,0-1 1,0 0 0,1 1-1,-1-1 6,0 0 1,0 0-1,1 0 0,-1 1 1,0-1-1,0 0 0,1 0 1,-1 0-1,0 0 0,0 0 1,1 0-1,-1 0 0,0-1 0,0 1 1,1 0-1,-1 0 0,0 0 1,0 0-1,1 0 0,-1 0 1,0 0-1,0 0 0,1-1 1,-1 1-1,0 0 0,0 0 1,0 0-1,0-1 0,1 1 0,-1 0 1,0 0-1,0 0 0,0-1 1,0 1-1,1 0 0,31-46 14,46-85-299,-49 78 279,3 1 0,56-71 0,-71 100 8,-14 18 55,0 1-1,0-1 1,1 0-1,0 1 0,0 0 1,0 0-1,0 0 1,9-5-1,-13 9-46,0 0 0,0 0-1,0 0 1,1 0 0,-1 0 0,0 0-1,0 0 1,0 0 0,1 0-1,-1 0 1,0 0 0,0 0 0,0 0-1,1 0 1,-1 0 0,0 0-1,0 0 1,0 0 0,0 0 0,1 1-1,-1-1 1,0 0 0,0 0-1,0 0 1,0 0 0,0 0 0,0 1-1,1-1 1,-1 0 0,0 0-1,0 0 1,0 0 0,0 1 0,0-1-1,0 0 1,0 0 0,0 0-1,0 0 1,0 1 0,0-1-1,0 0 1,0 0 0,0 0 0,0 1-1,0-1 1,0 0 0,0 0-1,0 0 1,0 1 0,0-1 0,-1 15 130,-29 258 594,28-243-723,2 0 0,0-1 0,7 35 0,-7-64-2,0 0-1,0 1 1,0-1 0,0 0-1,0 0 1,0 0-1,0 0 1,0 1 0,0-1-1,0 0 1,0 0 0,1 0-1,-1 0 1,0 1-1,0-1 1,0 0 0,0 0-1,0 0 1,1 0 0,-1 0-1,0 0 1,0 0 0,0 0-1,0 1 1,1-1-1,-1 0 1,0 0 0,0 0-1,0 0 1,1 0 0,-1 0-1,0 0 1,0 0 0,0 0-1,0 0 1,1 0-1,-1 0 1,0 0 0,0 0-1,0 0 1,1 0 0,-1-1-1,0 1 1,0 0 0,0 0-1,14-8 86,14-18-100,-3-2 21,32-49-1,-35 44-14,39-42-1,20-21 282,-78 93-218,0-1 1,0 1 0,1 0 0,6-6 0,-5 6-93,-14 42-123,-3 6 184,-12 75-1,21-99-33,2 0 0,0 0 0,1 0 0,1-1 0,1 1-1,5 22 1,-6-39 20,0 0 0,0 0 0,1 0 0,-1 0 0,1 0 0,0 0 0,0-1 0,0 1 0,1-1 1,-1 1-1,1-1 0,0 0 0,0 0 0,0 0 0,0-1 0,0 1 0,5 2 0,-5-3 2,0-1 1,0 0-1,0 0 1,0 0-1,0 0 0,0-1 1,1 1-1,-1-1 1,0 0-1,0 0 1,0 0-1,0 0 1,1 0-1,-1-1 1,0 0-1,0 1 0,0-1 1,0 0-1,0 0 1,0-1-1,0 1 1,5-4-1,4-3 33,-1-1 1,1 0-1,-1 0 0,-1-2 0,0 1 0,0-1 0,-1 0 0,-1-1 0,11-18 1,15-40 63,41-116 1,-67 172-84,-8 13-33,1-1 0,0 1-1,0 0 1,-1 0 0,1 0-1,-1 0 1,1 0-1,-1-1 1,0 1 0,1 0-1,-1 0 1,0-1 0,0 1-1,0 0 1,0-1-1,0 1 1,0 0 0,0 0-1,0-2 1,-4 10-105,2 26-11,-6 36 0,1-12 34,2-5 2,0-23 176,3 1 0,0 0 0,4 40 0,3-42-178,-4-27 90,-1-1 0,0 1 0,0 0 1,0 0-1,0-1 0,1 1 0,-1 0 1,0-1-1,1 1 0,-1-1 0,1 1 1,-1 0-1,0-1 0,1 1 1,-1-1-1,1 1 0,0-1 0,-1 1 1,1-1-1,-1 1 0,1-1 0,0 0 1,-1 1-1,1-1 0,0 0 0,-1 0 1,1 1-1,0-1 0,-1 0 0,1 0 1,0 0-1,1 0 0,4-2 7,0-1 0,0 0 0,0 0 0,0 0 0,0-1 0,-1 0 0,1 0 0,-1-1 0,0 1 0,-1-1 0,6-7 0,19-16-67,35-30 61,126-100-148,-87 86 13,-88 61 178,15-12 311,-80 40-276,32-8-104,0 0 0,1 1 0,0 0 0,0 2 1,-26 23-1,16-10-9,1 2 0,-26 34 0,41-46-25,0-1 0,2 1 1,-10 19-1,16-27 44,0 0 1,0 0-1,1 0 0,0 0 0,0 1 0,1-1 1,0 1-1,0-1 0,1 16 0,0-21 10,1 1 0,-1-1 0,1 0-1,-1 1 1,1-1 0,0 0 0,0 0-1,0 1 1,0-1 0,0 0 0,0 0-1,1 0 1,-1 0 0,1 0 0,-1-1-1,4 4 1,-2-3 13,1 1-1,0-1 1,-1 0-1,1 0 1,0 0-1,0-1 1,0 1-1,7 1 1,3-1 23,-1 0 0,1-1 0,-1 0 0,0-2 0,16-1 1,-11 1-22,0-1 1,-1-1-1,1-1 1,-1 0 0,1-1-1,-1-1 1,0-1-1,18-10 1,-20 7-33,-1 0 1,0-1-1,-1-1 0,0 0 1,0-1-1,14-20 0,-3-1 47,31-57 0,58-93 129,-73 128-213,50-100-1,-63 97 134,-2-2 0,32-118 0,-57 178-77,5-22 24,4-31 0,-9 48-31,1 0 1,-1 0-1,0 1 0,-1-1 0,1 0 1,-1 0-1,0 0 0,-1 1 1,0-1-1,-3-7 0,5 12-10,-1 0 0,0-1-1,1 1 1,-1 0-1,0 0 1,0 0 0,0 0-1,0 0 1,0 0 0,0 1-1,0-1 1,0 0 0,0 0-1,-1 1 1,1-1 0,0 1-1,0-1 1,-1 1 0,1-1-1,0 1 1,-1 0 0,1 0-1,0 0 1,-1 0 0,1 0-1,0 0 1,-1 0 0,1 0-1,0 0 1,-1 0 0,1 1-1,0-1 1,-1 1 0,-1 0-1,-2 1 0,-1 1 0,1 0 0,0-1 0,0 2 0,0-1-1,-6 6 1,0 1 7,1 1 0,0 1 0,1 0-1,0 0 1,0 1 0,-7 15 0,-34 86-91,44-100 101,-58 163-37,54-141-5,2 0-1,1 0 0,-2 38 0,3 77 103,7-128-54,1 0 0,0-1 0,2 0 0,10 35 0,-13-54 2,5 17 57,1-1-1,1-1 1,12 23-1,-17-36-48,0 0 0,0 0-1,1 0 1,0-1 0,0 1-1,0-1 1,0 0 0,1-1 0,0 1-1,0-1 1,0 0 0,0 0-1,0 0 1,1 0 0,9 2 0,-4-2 14,0-1 1,0 0-1,1-1 1,-1 0-1,1-1 0,-1 0 1,1-1-1,-1 0 1,0-1-1,1 0 1,-1 0-1,11-5 1,-9 2-22,-1 0 1,-1-1 0,1 0-1,-1 0 1,0-1-1,0-1 1,-1 0-1,0 0 1,-1-1-1,12-14 1,-7 6 2,-1-1 0,0-1-1,-2 1 1,0-2 0,-1 0 0,-1 0 0,-1-1 0,-1 0 0,5-26 0,-11 42-21,0 1 1,-1-1-1,0 1 1,0-1-1,0 0 1,-1 1 0,1-1-1,-3-8 1,2 12-1,1-1 1,-1 1 0,1-1-1,-1 1 1,0 0 0,1-1-1,-1 1 1,0 0 0,0 0-1,0 0 1,0-1-1,0 1 1,0 0 0,0 0-1,-1 0 1,1 1 0,0-1-1,0 0 1,-1 0 0,1 1-1,-1-1 1,1 1-1,0-1 1,-1 1 0,1-1-1,-1 1 1,1 0 0,-1 0-1,1 0 1,-1 0 0,-2 0-1,0 1-27,-1 0 0,0 0-1,1 0 1,0 0 0,-1 1-1,1 0 1,0 0 0,0 0-1,0 0 1,0 1 0,-5 3-1,2 0 32,0 0-1,1 1 0,0 0 0,0 0 0,-6 10 1,1 2-27,1 0 1,0 1 0,2 0-1,-7 23 1,12-32 15,0 0-1,0 0 1,1 0 0,1 0 0,0 0-1,0 1 1,1-1 0,2 14-1,-2-21 20,1 1-1,0-1 1,1 1-1,-1-1 1,0 0-1,1 0 0,0 1 1,0-1-1,1 0 1,-1 0-1,1-1 1,0 1-1,0-1 0,0 1 1,0-1-1,0 0 1,1 0-1,-1 0 1,1-1-1,0 1 0,0-1 1,7 4-1,-4-4 12,0 0-1,0 0 1,0 0 0,0-1-1,0 0 1,0 0-1,0 0 1,0-1 0,0 0-1,0-1 1,1 0-1,-1 0 1,0 0 0,0-1-1,-1 0 1,1 0-1,11-6 1,-7 2 11,0 0 0,-1-1 0,0 0-1,0-1 1,-1 0 0,0 0 0,0-1 0,-1 0 0,11-16 0,13-26-42,46-97 0,-49 88 210,-27 56-132,-1 0 0,1 0 0,-1-1 0,2-5 0,-3 6-8,-2 5-30,-5 13-100,4-4 5,-1 0 1,2 1-1,-4 18 0,1 2-19,-1-5 9,-16 94-3,21-106 152,0-1 0,0 1 0,2 0 0,0-1 0,0 1 0,7 24 0,-8-37-59,0 0 0,0 0 0,0 0 0,1 0 0,-1 0 0,0-1 0,1 1 1,-1 0-1,0 0 0,1 0 0,0 0 0,-1-1 0,1 1 0,-1 0 0,1-1 0,0 1 0,-1 0 0,1-1 0,0 1 0,0-1 1,-1 1-1,1-1 0,0 1 0,0-1 0,0 0 0,0 1 0,0-1 0,0 0 0,0 0 0,-1 0 0,1 0 0,0 0 0,0 0 1,0 0-1,0 0 0,0 0 0,0 0 0,0 0 0,0 0 0,0-1 0,1 0 0,3-1 15,0 0-1,0-1 1,0 0-1,0 0 1,7-7 0,0-1-54,1-1 1,-1 0 0,17-25 0,26-45-133,-24 34 184,14-24-23,-46 107 64,-8 14-81,-4 46-34,12-85 41,1 1 1,0-1-1,1 0 1,0 0-1,1 0 1,0-1-1,4 15 1,-4-21 15,-1 0 1,1 0 0,-1 0-1,1 0 1,0 0-1,0 0 1,0-1-1,1 1 1,-1-1 0,1 1-1,-1-1 1,1 0-1,0 0 1,0 0-1,-1 0 1,1-1-1,1 1 1,-1-1 0,0 0-1,0 0 1,1 0-1,3 1 1,-3-2 23,1 1 0,0-1 1,0 0-1,-1 0 0,1 0 0,0-1 0,0 1 1,0-1-1,-1 0 0,1-1 0,-1 1 1,1-1-1,-1 0 0,1 0 0,6-5 1,3-3-28,-1-1 0,-1 0 0,0-1 0,0 0 1,-1-1-1,-1-1 0,14-21 0,51-113 14,-34 61 26,-13 30-118,-26 57 3,-1 5 50,0 6 10,-15 207 198,9-187 1,-2 1-1,-1-1 1,-19 48 0,24-73-144,0 1 0,0-1-1,-1 1 1,-6 8 0,9-14-44,0 0 1,0 1-1,0-1 0,0 0 0,0 0 1,-1 0-1,1-1 0,0 1 0,0 0 0,-1 0 1,-2 0-1,3 0-7,0-1 0,1 0 0,-1 0-1,0 0 1,0 0 0,0 0 0,0 0 0,1 0 0,-1-1 0,0 1 0,0 0 0,0 0 0,1-1-1,-1 1 1,0 0 0,0-1 0,1 1 0,-1-1 0,0 1 0,1-1 0,-1 1 0,0-1 0,0 0-1,1 1 0,-1-1-1,1 1 1,0-1 0,-1 1-1,1 0 1,0-1-1,-1 1 1,1-1-1,0 1 1,0-1-1,-1 1 1,1-1-1,0 1 1,0-1-1,0 1 1,0-1-1,0 1 1,0-1-1,0 1 1,0-1-1,0 1 1,0-1-1,0 1 1,0-1-1,0 1 1,0-1-1,0 1 1,0-1-1,1 0 1,1-9-181,-2 9 145,0 0 0,1 0 1,-1 1-1,1-1 0,-1 0 0,1 0 1,-1 1-1,1-1 0,-1 0 0,1 1 1,-1-1-1,1 0 0,0 1 0,0-1 1,-1 1-1,1-1 0,0 1 0,0-1 0,-1 1 1,2-1-1,21-8-4088,-22 9 3926,12-6-3500,5 5 1180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0:2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10208,'-10'8'4640,"6"12"-4032,-1-13 1791,0 6-1439,-8-2-128,8 4-512,-3-1-1504,8-3 640,-8-2-4447,8 2 2751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3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359 378 1248,'0'0'6666,"-9"1"-3444,0 6-1881,-1 0 0,-10 10 1,10-8-673,6-5-442,1 0-1,-1 0 1,1 0 0,0 0-1,-4 8 1,-11 15 285,3-6-72,0 1 1,2 0 0,-17 36-1,-21 35 336,48-89-760,-7 13 109,-1-1 0,-1 0 0,0-1-1,-18 16 1,21-22-5,0 0-1,-9 11 0,15-17-66,1 0 1,0 0-1,0 0 0,1 0 1,-1 0-1,0 0 0,1 1 1,0-1-1,0 0 0,0 1 0,0-1 1,0 6-1,1-9-36,0 1 1,0-1-1,0 0 0,0 1 1,1-1-1,-1 0 0,0 1 1,0-1-1,0 0 1,0 1-1,1-1 0,-1 0 1,0 0-1,0 1 0,1-1 1,-1 0-1,0 0 0,0 0 1,1 1-1,-1-1 0,0 0 1,1 0-1,-1 0 0,0 0 1,1 0-1,-1 1 1,1-1-1,12 2 94,-11-2-31,11 1-37,0-1 0,0 0 1,0-1-1,1 0 0,-2-1 0,1 0 0,0-1 0,0-1 0,-1 0 0,20-10 0,-15 6-22,0-1 0,-1-1-1,-1-1 1,1 0 0,-2-1-1,26-25 1,-36 32-16,0 0 0,-1-1 0,1 1 0,-1-1 0,0 0 0,0 0 0,-1 0 0,0-1 0,0 1 0,0-1 0,-1 1 1,1-13-1,0-6 28,-2 1 0,-4-28 1,3 31-13,-6-71 5,6 85-11,0 1 1,-1 0-1,1-1 0,-1 1 0,-4-8 0,7 64 1563,-1-30-1343,2 50 429,18 111 0,-17-166-588,0 0 0,7 20 0,-8-30-59,1 1 1,-1 0-1,1 0 0,0-1 1,0 0-1,1 1 0,0-1 1,6 7-1,-8-11 5,0 1 0,1-1 1,-1 1-1,0-1 0,0 0 0,1 1 0,-1-1 0,0 0 1,1-1-1,-1 1 0,1 0 0,-1-1 0,6 1 0,-3-1-20,1 0-1,-1-1 0,0 1 0,1-1 0,-1 0 1,7-2-1,2-2-48,-1-1 1,0 0-1,0-1 0,15-10 1,-19 11 18,0-1 0,0-1 1,0 1-1,-1-1 1,-1-1-1,1 0 1,-1 0-1,-1 0 1,1-1-1,-2 1 0,9-20 1,-4 7-2,-7 16-5,0 0 0,0-1 0,0 1 0,-1-1-1,0 0 1,-1 0 0,1 1 0,0-14 0,-2 18 37,0 1 1,0-1-1,1 1 1,-1-1-1,0 1 1,1 0-1,-1-1 1,1 1-1,1-2 1,-1 1-6,-1 1 0,1-1 0,0 1 0,-1-1 0,1 0 0,-1 1 0,0-1 1,1 0-1,-1-2 0,18-28 295,18-43-319,-6 17-54,26-77-688,-49 113 681,-1-1-1,0 0 1,-2 0-1,2-30 0,-4 26 24,-1 15-52,0-1 1,0 1 0,-1-1 0,-4-23 0,4 36 106,0 0 0,0 0-1,0 0 1,0-1 0,0 1 0,0 0-1,0 0 1,0 0 0,0 0 0,0 0-1,0 0 1,0-1 0,0 1 0,-1 0-1,1 0 1,0 0 0,0 0 0,0 0-1,0 0 1,0 0 0,0 0 0,0 0-1,0-1 1,-1 1 0,1 0 0,0 0-1,0 0 1,0 0 0,0 0 0,0 0-1,-1 0 1,1 0 0,0 0-1,0 0 1,0 0 0,0 0 0,0 0-1,0 0 1,-1 0 0,1 0 0,0 0-1,0 0 1,0 0 0,0 0 0,0 0-1,0 1 1,-1-1 0,1 0 0,0 0-1,0 0 1,0 0 0,0 0 0,0 0-1,0 0 1,-10 11-168,-8 17 154,-4 14 254,-60 124 726,69-134-740,0 2 1,2 0 0,-7 43 0,9-29 22,-1 51 0,9-78-164,1-1 1,1 0-1,1 1 0,1-1 1,6 26-1,-7-41-63,0 1 0,0-1 0,0 0 0,1 1 0,0-1-1,0 0 1,0-1 0,0 1 0,1-1 0,0 1 0,0-1 0,0 0 0,1 0-1,-1-1 1,1 0 0,0 1 0,-1-1 0,2-1 0,-1 1 0,0-1 0,0 0-1,1 0 1,-1 0 0,1-1 0,0 0 0,-1 0 0,1-1 0,0 1 0,0-1 0,-1 0-1,1-1 1,0 0 0,-1 1 0,1-2 0,0 1 0,-1-1 0,1 0 0,-1 0-1,0 0 1,8-5 0,-4 1-39,0-1 0,-1 0 0,0-1-1,0 1 1,0-2 0,-1 1 0,6-10 0,39-69-358,-29 45 241,66-104-534,-51 83 78,24-42-35,-54 88 608,-1 0-1,0 0 1,-1 0-1,6-32 1,-9 37-15,-1-1-1,0 0 1,-1 0 0,-1 0 0,0 0 0,0 0 0,-1 0 0,-1 0 0,-4-17 0,5 28 42,0 0 0,1 0 0,-1 0 1,0 0-1,0 0 0,0 1 0,-1-1 0,1 0 0,0 0 1,-1 1-1,1-1 0,-1 1 0,-1-2 0,2 2 6,-1 1 0,1-1-1,0 1 1,-1-1 0,1 1 0,0-1 0,-1 1-1,1 0 1,-1-1 0,1 1 0,-1 0-1,1 0 1,0 0 0,-1 0 0,1 1 0,-1-1-1,1 0 1,-1 1 0,1-1 0,0 1-1,-3 0 1,-4 4 28,1 0-1,0 1 0,0 0 1,1 0-1,-1 0 0,-9 14 1,14-18-4,-10 14 234,0 1 1,1 0-1,-14 29 0,-18 57 600,33-72-661,1 1 0,2 0 1,1 1-1,2-1 1,-1 35-1,4-48-74,1 1 1,1-1-1,1 1 0,0-1 0,2 0 1,7 24-1,-9-37-184,0 0 0,0 1 1,1-1-1,0 0 0,1 0 0,-1-1 0,1 1 0,0-1 1,1 0-1,-1 0 0,1 0 0,0 0 0,0-1 1,0 0-1,1 0 0,-1 0 0,1-1 0,0 0 1,0 0-1,0-1 0,9 3 0,56 11-4835,-25-7-2173,-20-2 3782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4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0 819 3392,'0'0'1088,"7"1"2853,-4 1-3594,0 1 0,0-1 1,1-1-1,-1 1 0,1 0 0,-1-1 0,1 0 1,0 0-1,0 0 0,-1 0 0,1-1 0,0 1 1,0-1-1,0 0 0,7-1 0,5 0 358,0-1 0,24-5-1,-27 3-618,0 0 1,1 0-1,-1-1 0,-1-1 0,1 0 0,-1 0 1,0-2-1,-1 1 0,1-1 0,-2-1 1,16-15-1,-22 20-58,-1 0 0,0 1-1,-1-1 1,1-1 0,-1 1 0,0 0 0,0 0 0,0-1 0,0 0 0,-1 1-1,2-8 1,-3 10-21,1 1-1,-1-1 0,0 0 0,0 0 0,0 0 1,0 0-1,0 0 0,-1 1 0,1-1 0,-1 0 1,1 0-1,-1 0 0,1 1 0,-1-1 1,0 0-1,0 1 0,0-1 0,0 1 0,0-1 1,0 1-1,0-1 0,-1 1 0,1 0 0,0-1 1,-1 1-1,1 0 0,-1 0 0,1 0 0,-1 0 1,0 1-1,-3-2 0,-1 0 2,0 0 0,0 1 0,0 0 1,0 1-1,0-1 0,0 1 0,0 0 0,-1 1 0,-8 1 0,2 0 217,0 1 0,-1 1 0,-15 7 0,22-8-42,0 0 1,0 1-1,0 0 0,1 0 0,0 1 0,0 0 0,0 0 0,0 0 0,-8 11 0,7-5 10,-1 0 0,1 0-1,1 1 1,-10 23 0,11-21-28,1-1 0,1 1 0,0 0 0,0 0 0,2 0 0,0 0 0,0 0 0,1 0 0,1 0 1,3 19-1,-2-25-99,-1-1 0,1 0 1,1 0-1,-1 0 0,1 0 1,1-1-1,-1 1 0,1-1 1,7 9-1,-7-11-25,-1 0 0,1 0 0,0-1 0,1 1 0,-1-1 0,0 0 0,1-1 0,0 1 0,-1-1 0,1 0-1,0 0 1,0 0 0,1-1 0,6 2 0,-1-2-17,-1 0-1,0 0 0,0-1 1,0 0-1,1-1 0,-1 0 1,0-1-1,0 0 1,0 0-1,-1-1 0,1-1 1,0 0-1,-1 0 0,0 0 1,16-12-1,-10 5-28,0-1-1,-1-1 1,0 0 0,-1-1-1,-1 0 1,0-1-1,16-28 1,51-67 125,-43 62-267,-13 23-45,-22 24 171,3 10 272,-2 5-207,-1 0 1,-1-1-1,-1 1 0,0-1 1,-4 23-1,1-8 143,-14 91 202,17-101-169,1-11-95,0-9-70,1-4-113,1-1 0,-1 1 0,1 0 0,0 1 0,1-1-1,0 0 1,5-9 0,2-2-111,-2 0 163,1 1 0,0 1 0,2-1 0,0 1 1,0 1-1,1 0 0,1 1 0,1 0 1,0 1-1,0 1 0,26-16 0,-39 26-1,0 0 0,0 1 0,0-1 0,0 1-1,0-1 1,0 1 0,0 0 0,0-1 0,0 1 0,0 0-1,1 0 1,-1-1 0,0 1 0,0 0 0,0 0 0,0 0-1,0 0 1,1 1 0,-1-1 0,0 0 0,2 1 0,-2 0 19,0 0 0,0 0 0,1 0 1,-1 0-1,0 0 0,0 0 1,-1 0-1,1 0 0,0 0 0,0 1 1,0-1-1,-1 0 0,1 1 1,0 1-1,2 6 97,-1 0 0,-1 0-1,0 1 1,1 11 0,-2-16-88,1 34 305,-2-1-1,-11 70 0,11-75-106,1-32-218,0-1 1,0 0-1,0 0 1,0 0-1,0 1 0,0-1 1,1 0-1,-1 0 1,0 0-1,0 1 1,0-1-1,0 0 0,0 0 1,0 0-1,0 0 1,0 1-1,1-1 1,-1 0-1,0 0 1,0 0-1,0 0 0,0 0 1,1 0-1,-1 1 1,0-1-1,0 0 1,0 0-1,0 0 0,1 0 1,-1 0-1,0 0 1,0 0-1,0 0 1,1 0-1,-1 0 0,0 0 1,0 0-1,0 0 1,1 0-1,-1 0 1,0 0-1,0 0 0,1 0 1,7-3 4,2-2 0,-4 3 1,0-1 1,0 0-1,-1-1 1,1 0 0,-1 1-1,8-9 1,121-137-325,-66 70 207,-58 69 128,-1-1 0,1-1 1,-2 0-1,13-23 0,-22 52 108,1 0 0,2 25 1,2 18 221,-3-27-202,7 38-1,-7-65-131,0 2 45,1 0 0,0 0 0,0 0 0,5 10 0,-7-17-48,0-1 0,1 1 0,-1 0 0,0 0 0,1 0 0,-1-1 0,1 1 0,-1 0 0,1 0 0,0-1 0,-1 1 0,1 0 0,-1-1 0,1 1 0,0-1 0,0 1 0,-1-1 0,1 1 0,0-1 0,0 0 0,0 1 0,0-1 0,0 0 0,-1 1 0,1-1 1,0 0-1,0 0 0,0 0 0,0 0 0,0 0 0,0 0 0,0 0 0,0 0 0,-1-1 0,1 1 0,0 0 0,0 0 0,0-1 0,0 1 0,0 0 0,-1-1 0,1 1 0,0-1 0,0 1 0,-1-1 0,1 0 0,0 0 0,6-5-36,0 0-1,-1-1 1,0 1 0,0-1-1,5-10 1,24-41-97,-26 42 76,9-18-65,-10 17 157,1 0 0,12-16-1,-16 24-87,-1 3 84,-4 15 12,-5 30-124,2 0 0,3 43 1,0-45-32,0-30 118,1 1-1,-1-1 0,1 0 0,0 0 1,1 0-1,3 10 0,-4-15-1,0 0 1,-1 1-1,2-1 0,-1 0 0,0 0 0,0 0 1,1 0-1,-1 0 0,1 0 0,-1-1 0,1 1 1,0 0-1,0-1 0,0 0 0,0 1 0,0-1 0,0 0 1,0 0-1,0 0 0,0 0 0,4 1 0,-1-1-11,1-1 0,-1 1 0,0-1 0,1 0 0,-1 0 0,1 0 0,-1-1 0,0 0 0,1 0 0,-1-1 0,0 1 0,0-1 0,0 0 0,0-1 0,6-2 0,11-6 37,-19 10-42,1-1-1,-1 1 0,0-1 0,0 0 0,0 0 1,0 0-1,3-2 0,-1-5-46,4-4 37,0-1 1,-1 0-1,11-28 0,-19 42 8,82-166-522,-71 147 461,4-5-155,19-45 1,-11 12 56,-2 0 1,21-98-1,7-137-254,-48 276 300,-1-29 1,0 22-171,-1 28 308,0-1 1,0 1 0,0 0 0,-1 0 0,-3 7-1,-4 12 12,-19 102 398,7-26-101,4-29-49,2 0 1,-5 80 0,18-69-89,4 1 1,3-1 0,16 83-1,-18-140-177,4 21-51,-6-43 52,0 1 0,0-1 0,1 1 0,-1-1 0,1 0 0,-1 0 1,1 0-1,0 0 0,0 0 0,3 3 0,-3-4 56,3 5 54,-4-6-112,0-1 0,0 1 0,0-1 0,0 1 0,0-1 0,1 0 0,-1 0 0,0 0-1,0 1 1,0-1 0,0 0 0,0 0 0,0-1 0,0 1 0,0 0 0,1 0 0,-1 0-1,0-1 1,0 1 0,0 0 0,0-1 0,0 1 0,0-1 0,1 0 0,2-2-58,1 1 0,-1-1 0,8-7 0,-3 2 51,-1 0 0,0-1 0,0 0 0,-1 0 0,0 0 0,-1-1 0,0 0 0,0-1 0,6-17 0,-8 11-28,5-13-122,-7 25 136,0 0 0,-1-1-1,1 1 1,-1 0 0,1-9-1,-2-4-340,0 1 399,0 3 32,0-3-282,0 9 304,0 2-157,0 2-69,0 6 69,0-1 82,0-2-112,0 0 90,0 0 0,0 0 0,0 0 1,0 0-1,1 0 0,-1 0 1,0 0-1,1 0 0,-1 1 0,0-1 1,2-1-1,3-21-233,-1 1 195,19-66-132,40-153-582,-19-4 388,-40 219 272,-1 5-96,-1-43 0,-2 60 176,1 4 2,-1 0 1,0 0-1,0 0 0,0 0 1,0 0-1,0 0 0,0-1 0,0 1 1,0 0-1,0 0 0,0 0 0,0 0 1,0 0-1,0 0 0,0 0 0,0 0 1,0 0-1,0 0 0,0-1 1,0 1-1,0 0 0,0 0 0,0 0 1,0 0-1,0 0 0,0 0 0,0 0 1,0 0-1,0 0 0,0-1 1,0 1-1,0 0 0,0 0 0,0 0 1,0 0-1,0 0 0,0 0 0,-1 0 1,1 0-1,0 0 0,0 0 0,0 0 1,0 0-1,0 0 0,0 0 1,0-1-1,0 1 0,0 0 0,0 0 1,-1 0-1,1 0 0,0 0 0,0 0 1,0 0-1,0 0 0,0 0 1,-4 7 30,-3 10-8,-37 146 106,15-47 14,15-55 87,2 1 1,3 0-1,-1 73 1,9 9-103,1-82 85,1-49-184,0-1 0,1 0 0,0 0 0,5 15 0,-1-8-46,-6-17 39,0 0-1,1 0 0,-1-1 1,1 1-1,0 0 0,-1-1 1,1 1-1,0 0 0,0-1 1,0 1-1,0-1 0,0 1 1,0-1-1,1 0 0,-1 0 1,0 1-1,1-1 0,-1 0 1,1 0-1,-1 0 0,1 0 1,-1-1-1,1 1 0,0 0 1,-1-1-1,1 1 0,0-1 1,0 1-1,-1-1 0,1 0 0,0 0 1,0 0-1,-1 0 0,1 0 1,0 0-1,0 0 0,3-2 1,2 0-23,0 0-1,-1 0 1,1-1 0,0 0 0,-1 0 0,0-1 0,0 0 0,7-5-1,4-7-36,0 0-1,26-32 0,-5 4-15,79-94 102,-109 128-92,-7 8 6,1 0 0,-1 0 0,1 0 0,-1 0 0,1 1 0,3-4 0,-4 6 43,0 0 0,0 0 0,0 0 0,0 0 0,-1 0-1,1 0 1,-1 1 0,1-1 0,-1 0 0,1 0 0,-1 0-1,1 1 1,-1-1 0,0 2 0,1-1 2,1 8 16,0-1-1,-1 1 0,0 13 1,0-12-32,-1-1 0,2 0 0,1 10 0,4 8 136,-4-16-84,0 0 0,0-1 0,11 23-1,-13-32-16,0-1 0,0 1 0,0 0 0,1-1 0,-1 1 0,1-1 0,-1 0 0,1 1 0,-1-1 0,5 2 0,-6-2-22,1-1 1,0 1 0,0-1 0,0 0 0,0 1-1,0-1 1,0 0 0,0 0 0,0 1 0,0-1-1,0 0 1,0 0 0,0 0 0,0 0 0,0 0-1,0-1 1,0 1 0,0 0 0,0 0 0,0-1 0,0 1-1,0 0 1,0-1 0,1 0 0,3-4-12,1 0 1,-1 0-1,0 0 1,0 0-1,8-13 0,17-35 16,-6 11 112,-17 31-115,1-2-60,0 0-1,1 0 1,1 1-1,16-17 1,-25 28 51,-1 1 1,0-1-1,1 1 1,-1-1 0,1 1-1,-1-1 1,1 1-1,0-1 1,-1 1-1,1 0 1,-1-1-1,1 1 1,0 0 0,-1 0-1,1-1 1,0 1-1,0 0 1,0 0-1,0 0 5,-1 1-1,1 0 1,-1 0 0,1 0-1,-1-1 1,1 1-1,-1 0 1,0 0-1,1 0 1,-1 0 0,0 0-1,0 0 1,0 0-1,1 0 1,-1 1-1,1 14-11,-1-1 0,0 1 0,-1 0 0,-1-1 0,-4 19 0,1 0 70,1-11 24,-3 18 60,6-38-132,1-1 0,0 1-1,0 0 1,0-1 0,1 1-1,-1-1 1,0 1 0,1-1-1,0 1 1,0 0 0,1 3-1,4-22 16,2-14-163,1 2-1,2-1 0,1 1 1,27-46-1,-30 61 113,-1 0 0,2 1-1,0 0 1,0 1 0,1 0-1,23-17 1,-26 20 87,5-2-57,-13 10-3,0 0-1,1 1 0,-1-1 1,0 0-1,0 0 1,1 0-1,-1 0 1,0 0-1,0 0 1,0 0-1,1 1 0,-1-1 1,0 0-1,0 0 1,0 0-1,0 0 1,0 1-1,1-1 1,-1 0-1,0 0 0,0 0 1,0 1-1,0-1 1,0 0-1,0 0 1,0 1-1,0-1 0,0 0 1,0 0-1,0 0 1,0 1-1,0-1 1,0 0-1,0 0 1,0 1-1,0-1 0,0 0 1,-2 12 45,2-9-24,-22 132 67,18-112-18,1 0 0,-1 39 0,4-59-64,0 0 1,0 0-1,1 0 1,-1 0-1,1 0 1,-1-1-1,1 1 1,0 0-1,0 0 1,0 0-1,1 0 1,-1-1-1,4 6 1,-4-7-3,0 0 1,1 0 0,-1 0 0,1 0 0,-1 0-1,1 0 1,-1 0 0,1 0 0,0 0 0,-1-1 0,1 1-1,0-1 1,0 1 0,0-1 0,-1 0 0,1 0-1,0 0 1,0 0 0,0 0 0,-1 0 0,1 0 0,0-1-1,0 1 1,0 0 0,2-2 0,27-9-72,-1 0 1,-1-2-1,0-2 1,-1 0-1,-1-2 1,0-1-1,-1-1 1,-1-1 0,41-43-1,-40 38 90,-17 16-45,0 0 0,0-1 0,-1 1 0,11-17 0,-13 5-144,-8 15 98,-6 13 165,-1 4-212,4-5 80,0 0 0,0 1 0,-6 11 0,-1 6 54,0-1 54,0 1 0,-15 47 0,25-60-40,0-1-1,-1 14 0,3-21-18,0 0-1,-1 1 1,2-1-1,-1 0 1,0 0-1,1 1 1,-1-1-1,1 0 1,0 0-1,0 0 1,2 5-1,-2-7-12,-1-1-1,0 1 1,1-1-1,-1 1 0,1-1 1,-1 1-1,1-1 0,-1 1 1,1-1-1,-1 1 0,1-1 1,-1 0-1,1 1 0,-1-1 1,1 0-1,0 0 1,-1 1-1,1-1 0,-1 0 1,1 0-1,0 0 0,-1 0 1,1 0-1,0 0 0,-1 0 1,1 0-1,0 0 0,-1 0 1,1 0-1,0 0 1,-1-1-1,1 1 0,-1 0 1,1 0-1,0-1 0,-1 1 1,1 0-1,-1-1 0,1 1 1,-1 0-1,1-1 1,-1 1-1,1-1 0,-1 1 1,1-2-1,3-2 10,0-1 0,0 0 1,6-10-1,-8 12-2,11-18 19,-1-1 1,16-38-1,-24 51-72,0 0 0,1 1 0,-1 0 1,2 0-1,7-10 0,-13 17 40,0 1 0,1 0 0,-1 0 0,0 0-1,0 0 1,0 0 0,0 0 0,0 0 0,0-1 0,0 1-1,1 0 1,-1 0 0,0 0 0,0 0 0,0 0 0,0 0 0,0 0-1,0 0 1,1 0 0,-1 0 0,0 0 0,0 0 0,0 0 0,0 0-1,0 0 1,1 0 0,-1 0 0,0 0 0,0 0 0,0 0-1,0 0 1,0 0 0,1 0 0,-1 0 0,0 0 0,0 0 0,0 0-1,4 7-37,0 12-14,-3 7 32,-1-1 0,-4 31 0,-10 51 199,14-107-176,-7 39 90,-2 0-1,-1 0 1,-1-1 0,-3-1-1,-1 0 1,-2 0 0,-1-2-1,-35 52 1,43-74-59,0-1 0,-1 1 0,0-2 0,-1 1 0,0-2 0,-1 1 0,0-2 0,0 0 0,-21 11 0,27-17-12,-1 0 0,0 0 0,1-1 1,-1 1-1,0-2 0,-1 1 0,1-1 0,-15 0 0,17-2-17,-1 1 1,1-1-1,0 0 0,0-1 1,-1 0-1,1 0 0,0 0 1,0-1-1,1 1 0,-1-1 0,0-1 1,-6-5-1,2 1-58,1 0 0,0-1 0,1 0 0,-1 0 1,2-1-1,0 0 0,0-1 0,0 1 0,2-1 0,-1-1 0,1 1 0,1-1 0,0 0 0,1 0 1,0 0-1,-1-15 0,3 24 37,1 0 0,0 0 0,0 0 0,1 1 0,-1-1 0,0 0 0,1 0 0,0 0 0,0 0 0,0 1 0,0-1-1,0 0 1,0 1 0,3-5 0,-1 3 5,0 1-1,1-1 1,-1 0-1,1 1 1,0 0-1,-1 0 0,10-5 1,1 1-7,0 0-1,1 1 1,0 1 0,19-4 0,121-23-626,-139 28-424,1 0-1,28-11 0,-32 10-138,-10 4 332,0 0-1,0 0 0,0 0 1,0 1-1,0-1 0,4 1 0,-11 8-6316,1-5 6347,0 0 0,-1-1 0,1 0 0,0 0 0,-1 0 1,0 0-1,1-1 0,-1 1 0,-6 1 0,6-3 469,-1 0 1,1 0-1,-1 0 1,-7-2-1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4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81 9216,'-36'-32'3424,"32"32"-2656,-6-12-224,15 7 480,0-3-672,4 5 1183,4-6-863,5 6-704,0-2-64,4 5-704,-4-3 449,-4 6-2049,-4 2 1344,-2-2-2496,-8 9 2016,-5 5-2848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4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279 484 8480,'-15'-9'1003,"7"4"-70,0 1 0,-15-6 0,23 8 152,4 1-321,12-2 244,-11 2-654,186-28 5612,101-3-5383,-245 28-742,127-7-345,-60 15-2908,-109-4 2883,0 0 0,0 1-1,0-1 1,0 1-1,-1 1 1,1-1-1,0 1 1,0 0 0,-1 0-1,6 3 1,2 7-4159</inkml:trace>
  <inkml:trace contextRef="#ctx0" brushRef="#br0" timeOffset="1">23 32 8224,'-23'-26'3040,"28"26"-2368,0-5-160,4 5-928,-1 8-672,10 9 608,9 6-2464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4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105 606 1728,'2'-2'121,"0"0"0,1 0 0,-1 0-1,1 0 1,-1 0 0,1 0 0,0 1 0,5-3 0,-6 3 818,15 0 1270,-6 2-1373,-6-3 153,-1 1 0,1-1 0,0 0 0,-1 0 0,0-1 0,1 1 0,-1-1 0,4-4 0,-8 7-914,1 0 1,-1 0 0,0 0-1,0 0 1,0 0 0,0-1-1,0 1 1,1 0-1,-1 0 1,0 0 0,0 0-1,0 0 1,0-1 0,0 1-1,0 0 1,0 0-1,0 0 1,0 0 0,0-1-1,0 1 1,0 0 0,0 0-1,0 0 1,0-1-1,0 1 1,0 0 0,0 0-1,0 0 1,0 0-1,0-1 1,0 1 0,0 0-1,0 0 1,0 0 0,0 0-1,-1-1 1,-6-3 1354,-9 2-341,11 2-872,0 0 1,0 1-1,0 0 1,0 0-1,0 0 0,0 0 1,0 1-1,0 0 0,0 0 1,0 0-1,-6 4 1,5-1-69,0 0 1,0 0 0,0 0 0,1 1-1,-1 0 1,-7 12 0,2-1-13,1 1 0,1 0 0,1 0-1,-11 37 1,16-46-46,0 0 0,1 0-1,0 0 1,0 0 0,1 0-1,1 0 1,-1 1 0,2 13-1,-1-22-82,0 0 1,1 1-1,-1-1 0,0 0 0,0 0 0,1 0 0,-1 0 0,0 0 1,1 0-1,-1-1 0,1 1 0,-1 0 0,1 0 0,0 0 1,-1 0-1,1 0 0,1 0 0,-1-1-2,-1 1 0,1-1 1,-1 0-1,1 0 0,-1 0 0,1 0 0,-1 0 1,1 0-1,-1 0 0,1 0 0,0 0 0,-1 0 1,1 0-1,-1 0 0,1 0 0,-1-1 0,1 1 1,-1 0-1,1 0 0,-1 0 0,1-1 0,-1 1 1,1-1-1,3-2 19,0-1 0,0 0 1,0 0-1,6-9 0,-9 12-31,20-31-475,28-53 0,2-3 153,-37 68 403,-9 12-48,1 0-1,-2 0 0,7-12 1,-16 31 112,1 1-1,0-1 1,1 0 0,0 1-1,0 0 1,1-1 0,1 1-1,0 0 1,1 0 0,0 0-1,1 0 1,3 18 0,-2-20-81,1-1 1,0 0-1,0 0 1,0 0-1,7 11 1,-8-18-44,-1 0-1,0 1 1,1-1-1,0-1 1,-1 1 0,1 0-1,0 0 1,0-1-1,0 1 1,0-1-1,0 1 1,0-1 0,0 0-1,1 0 1,-1 0-1,0 0 1,1 0 0,-1-1-1,1 1 1,-1-1-1,1 1 1,-1-1-1,1 0 1,-1 0 0,4 0-1,2-1 10,0-1 0,0 0 0,-1 0 0,1-1 0,-1 0 0,1 0 0,11-8 0,4-3 3,20-18-1,-15 7-40,0-1 0,-1-1-1,-2-2 1,-1-1-1,-1 0 1,22-42-1,-31 46 9,-1-1-1,-1 0 1,-1 0-1,9-39 1,18-116-51,-37 175 55,5-27 98,-2 0 0,-1-42 0,-4 69-9,-1 10-68,-4 15-87,-30 189-44,10-53 746,18-110-447,2 0 0,1 0-1,3 1 1,2-1 0,7 67-1,-5-95-506,0-3 411,-1 0-1,2 0 1,7 22-1,-10-33-194,1 1 0,0-1-1,0 0 1,0 0 0,0 0-1,0 0 1,0 0 0,1 0-1,-1 0 1,1 0-1,0-1 1,-1 1 0,1 0-1,0-1 1,0 1 0,0-1-1,0 0 1,0 0 0,0 0-1,0 0 1,0 0 0,1 0-1,-1 0 1,0-1 0,0 1-1,1-1 1,2 0 0,4-1-983,-1 0 0,0-1 1,1 0-1,-1-1 0,0 0 1,0 0-1,-1-1 0,1 0 1,-1 0-1,0 0 1,10-9-1,14-17-5740,-18 21 2769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41 141 8544,'-31'-12'2757,"21"6"2736,16 4-5114,7-4 881,0 2 0,1-1 0,17-2 0,-7 1-412,231-53 2655,-178 46-3625,105-6-1,-173 19-155,15-1-1676,32 2 0,-55-1 1773,0 0 0,0 0 0,-1 0 0,1 0 0,0 0 1,-1 0-1,1 0 0,0 1 0,-1-1 0,1 0 0,0 0 1,-1 1-1,1-1 0,0 0 0,-1 0 0,1 1 0,-1-1 1,1 1-1,0-1 0,-1 1 0,1-1 0,-1 1 0,1-1 1,-1 1-1,0-1 0,1 1 0,-1 0 0,0-1 0,1 1 1,-1-1-1,0 1 0,0 0 0,1-1 0,-1 1 0,0 0 1,0 0-1,0-1 0,0 1 0,0 0 0,-1 3-1111,1 0 0,-1-1 0,-1 1-1,1-1 1,0 0 0,-3 5 0,1-2 153,-6 10-1752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4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305 151 2144,'0'-1'226,"1"1"0,-1-1 0,1 1 0,0-1 0,-1 0-1,1 1 1,0-1 0,-1 1 0,1-1 0,0 1 0,-1-1 0,1 1 0,0 0 0,0-1 0,0 1 0,-1 0 0,2 0 0,20-20 16309,-24 19-16352,1 1 1,0-1-1,-1 1 0,1 0 0,-1-1 1,1 1-1,-1 0 0,1 0 0,-1 0 1,-1 0-1,-14 5 411,-7 2 177,-42 25 107,35-18-424,1 2 0,-39 25 0,62-35-414,0-1 0,1 1 0,0 1 0,0-1 0,1 1-1,0 0 1,0 1 0,0-1 0,-5 15 0,5-12 18,2 0 0,-1 0 0,1 1 1,1-1-1,0 1 0,0 0 0,0 15 0,2-23-50,0 1-1,0-1 1,0 0-1,1 1 1,-1-1-1,1 0 1,0 0-1,0 1 1,0-1-1,0 0 1,0 0-1,1 0 1,-1 0-1,1-1 1,0 1-1,0 0 1,0-1-1,0 1 1,1-1-1,-1 1 1,0-1-1,1 0 1,0 0-1,0 0 1,-1-1-1,1 1 1,0-1-1,0 1 0,0-1 1,1 0-1,-1 0 1,0 0-1,0-1 1,1 1-1,-1-1 1,7 0-1,5 0-31,1-2 0,-1 0 0,0 0 0,0-2 0,0 0 0,0 0 0,18-10 0,94-54-893,-121 65 832,76-52-275,-47 30 240,-27 20 147,21-17 138,-29 22-166,0 0-1,0 0 1,1-1 0,-1 1-1,0 0 1,0 0 0,0 0 0,0 0-1,0 0 1,1 0 0,-1-1 0,0 1-1,0 0 1,0 0 0,0 0-1,1 0 1,-1 0 0,0 0 0,0 0-1,0 0 1,1 0 0,-1 0 0,0 0-1,0 0 1,0 0 0,0 0-1,1 0 1,-1 0 0,0 0 0,0 0-1,0 0 1,1 0 0,-1 0 0,0 0-1,0 0 1,0 0 0,0 0 0,1 1-1,-1-1 1,0 0 0,0 0-1,0 0 1,0 0 0,0 0 0,1 0-1,-1 1 1,0-1 0,0 0 0,0 0-1,0 0 1,0 0 0,0 1-1,0-1 1,0 0 0,0 0 0,0 0-1,0 1 1,0-1 0,0 0 0,0 0-1,2 11-6,-1 6 199,2 0 0,0 0 0,6 20 0,-6-27-144,-1 0 33,2 1-1,-1-1 0,2 0 1,-1 0-1,1-1 1,0 1-1,1-1 0,13 15 1,-19-23-78,1 0 1,0-1 0,-1 1-1,1 0 1,0-1-1,0 1 1,-1-1 0,1 1-1,0-1 1,0 1-1,0-1 1,0 1-1,0-1 1,0 0 0,0 0-1,0 1 1,0-1-1,0 0 1,0 0 0,0 0-1,0 0 1,0 0-1,0 0 1,0 0 0,0-1-1,0 1 1,0 0-1,-1-1 1,1 1 0,0 0-1,0-1 1,0 1-1,0-1 1,0 1 0,0-1-1,-1 0 1,1 1-1,0-1 1,-1 0 0,2-1-1,3-3-3,0-1-1,-1 0 1,0 0 0,4-9-1,-7 14 4,12-22-22,30-54-319,34-85-1,-73 153 335,-1-1 0,0 0 0,0 0 0,-1-1 0,-1 1 0,1 0 0,-2-1 0,0-13-1,0 20-26,-1-1-1,1 1 1,-1-1-1,0 1 1,0-1-1,-1 1 0,0 0 1,1-1-1,-1 1 1,-1 0-1,1 0 1,0 0-1,-1 1 0,0-1 1,0 1-1,0-1 1,0 1-1,-1 0 1,1 0-1,-1 0 0,-4-2 1,6 4-19,0 0 0,0 0 1,0 1-1,0-1 1,0 0-1,0 1 0,0 0 1,0-1-1,0 1 0,0 0 1,0 0-1,0 0 0,0 0 1,0 0-1,0 1 0,-3 0 1,2 0-237,-1 0 0,1 0 1,-1 1-1,1 0 0,0 0 1,0 0-1,0 0 0,-5 5 1,4-3-564,0 0 1,0 0-1,0 0 1,1 1-1,0 0 1,0 0-1,0 0 0,0 0 1,1 0-1,0 0 1,0 1-1,-1 6 1,2-9 138,1 1 0,0-1 1,0 0-1,0 0 0,0 1 0,1-1 0,-1 0 1,3 6-1,11 23-2278,7 3 258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33 3328,'16'-22'4208,"-7"12"5050,-13 15-8795,1 0-1,-1 0 0,1 1 1,-4 10-1,-2 3 58,-43 59 1560,9-13-949,24-32-733,-2-1 0,-36 43 0,20-26-142,31-42-394,-6 5-1036,1-10-8331,11-2 9192,-1 0-1,1 0 0,-1 0 1,1-1-1,-1 1 0,1 0 1,-1-1-1,1 1 1,-1 0-1,1-1 0,0 1 1,-1-1-1,1 1 0,0-1 1,-1 1-1,1-1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0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56 980 4064,'-15'3'1307,"15"-3"-1218,-1 0 1,1 1-1,-1-1 1,0 0-1,1 0 1,-1 1 0,1-1-1,-1 1 1,1-1-1,-1 0 1,1 1-1,0-1 1,-1 1 0,1-1-1,-1 1 1,1-1-1,0 1 1,-1 0-1,-1 2 1729,2-3-1618,-1 0 1,1 1-1,0-1 0,0 0 0,-1 0 0,1 0 0,0 1 0,-1-1 0,1 0 0,0 0 1,-1 0-1,1 0 0,0 0 0,-1 0 0,1 1 0,-1-1 0,1 0 0,0 0 0,-1 0 0,1 0 1,0-1-1,-1 1 0,1 0 0,-1 0 0,1 0 0,0 0 0,-1 0 0,1-1 0,-1 0 46,0 0 0,0 0-1,1 0 1,-1 0 0,0 0 0,1 0-1,0 0 1,-1-1 0,1 1-1,-1 0 1,1 0 0,0-2-1,-2-5 184,-1-5-88,0-1-1,1 0 0,1 1 0,0-1 1,0 0-1,4-24 0,16-47 148,-2 16-261,34-126 355,-38 158-535,2 0-1,2 2 0,22-39 1,19-6-19,-28 39-88,-14 22 22,1 1 1,1 0-1,0 1 1,23-16-1,0-2-132,-25 21 372,-9 7-289,1 1 0,-1 0 0,11-7 0,-15 11 52,0 1 0,1-1 0,-1 1 0,0 0-1,1 0 1,-1 0 0,1 0 0,-1 0 0,1 1 0,-1 0 0,1 0 0,6 0 0,-5 1 39,-1 1 1,1-1-1,0 1 1,-1 0 0,1 0-1,-1 0 1,0 1-1,1-1 1,-1 1-1,-1 0 1,1 1 0,0-1-1,-1 0 1,1 1-1,-1 0 1,0 0-1,-1 0 1,1 0 0,0 0-1,-1 1 1,0-1-1,0 1 1,-1 0-1,1-1 1,-1 1 0,0 0-1,1 9 1,-3-6 43,1 0 0,-1 0 0,-1 0 0,0 0 0,0 0 0,0-1 0,-1 1 0,0-1-1,0 1 1,-1-1 0,-8 11 0,7-10-11,-2 0 0,1-1 0,-1 1 0,0-1 0,0-1-1,-1 1 1,0-1 0,0-1 0,-10 6 0,-67 29 11,85-40-49,0 0 0,0 0 0,-1 0 1,1 0-1,0 0 0,0 1 0,0-1 0,0 0 1,0 0-1,0 0 0,0 0 0,0 1 1,0-1-1,0 0 0,0 0 0,0 0 0,0 1 1,0-1-1,0 0 0,0 0 0,0 0 1,0 0-1,0 1 0,0-1 0,0 0 0,0 0 1,0 0-1,0 0 0,0 1 0,1-1 0,-1 0 1,0 0-1,0 0 0,0 0 0,0 0 1,0 1-1,0-1 0,1 0 0,-1 0 0,0 0 1,0 0-1,0 0 0,0 0 0,1 0 1,-1 0-1,0 0 0,0 0 0,0 1 0,0-1 1,1 0-1,-1 0 0,15 9 7,-7-4-9,0 1-31,0 0 0,-1 1 0,1 0 0,-1 0 0,-1 0 0,0 1 0,0 0 0,0 1 0,-1-1 0,8 17 0,-9-12 71,1 0 0,-1 0 0,-1 1-1,0-1 1,-1 1 0,-1-1 0,0 19-1,-1-28 2,0 1-1,0-1 0,-1 1 0,0-1 0,0 1 0,0-1 1,0 0-1,-1 1 0,0-1 0,0 0 0,0 0 1,0 0-1,0 0 0,-1-1 0,0 1 0,0-1 0,0 1 1,0-1-1,0 0 0,-1 0 0,1 0 0,-1-1 1,0 1-1,-7 2 0,-1 1 5,0-2 0,-1 0-1,0 0 1,1-1 0,-1 0 0,0-1-1,-16 0 1,12-1-207,1-1 1,-1 0-1,1-1 0,-1-1 0,1-1 0,0 0 0,0-1 1,0 0-1,0-2 0,-27-12 0,42 17-42,0 1 0,0-1 1,0 1-1,0-1 0,0 1 0,0-1 0,0 1 0,0-1 1,1 0-1,-1 0 0,0 1 0,0-1 0,1 0 0,-1 0 1,0 0-1,1 0 0,-1 0 0,1 0 0,-1 0 0,1 0 1,-1 0-1,1-2 0,3-5-1894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7552,'-10'-3'5552,"22"9"1907,3 2-7249,3 2 69,0-2 0,0 0 0,0-1 0,1-1 0,0-1 0,33 5 0,-22-6 119,0-2 1,0-1-1,51-5 0,-71 4-1204,-9 0 474,1 0 0,-1 0 0,1 0 1,-1 0-1,1 0 0,-1-1 1,0 1-1,1 0 0,-1-1 1,1 1-1,-1-1 0,0 1 0,0-1 1,1 0-1,-1 0 0,0 1 1,0-1-1,2-1 0,-3 1-26,1 0-618,0 1 651,-1 0-1,0-1 1,1 1 0,-1 0 0,1 0-1,-1-1 1,1 1 0,-1 0 0,1 0-1,-1 0 1,1 0 0,-1 0-1,1-1 1,-1 1 0,1 0 0,7 0-4907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27 6464,'-1'-2'269,"0"0"0,0 0 1,0 1-1,-1-1 0,1 0 0,-1 1 0,1-1 1,-1 1-1,0 0 0,1-1 0,-1 1 1,0 0-1,0 0 0,0 0 0,0 0 1,0 1-1,0-1 0,0 0 0,0 1 0,0 0 1,0-1-1,0 1 0,-1 0 0,1 0 1,0 0-1,0 0 0,0 0 0,-4 2 1,-140 23 4869,87-14-4049,11 0 107,-88 34 1,38-10-831,64-22-220,-5 1-806,22-13-5644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1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8480,'-8'-10'2505,"8"9"-1326,4 4-303,-3-2-727,-1 0 0,1-1 0,-1 1 0,0 0 0,1-1 0,-1 1 0,0 0 1,0 0-1,1-1 0,-1 1 0,0 0 0,0 0 0,0-1 0,0 3 0,1 2 260,11 52 2422,12 62 140,7 20-1120,-17-81-1734,5 15-2202,-18-69 1969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5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4064,'8'-5'17285,"-2"11"-14416,2 1-5200,-3-2 2504,1 0-1,0-1 0,-1 0 0,2 0 0,-1 0 0,0 0 1,1-1-1,0 0 0,0-1 0,0 0 0,0 0 1,0 0-1,0-1 0,0 0 0,0 0 0,1 0 0,-1-1 1,0-1-1,1 1 0,7-3 0,20-2-82,0-3-1,0-1 1,-1-1 0,55-25-1,-85 33-116,-1 0 1,0 1-1,0-1 0,0 0 0,0-1 0,0 1 1,0-1-1,-1 1 0,1-1 0,-1 0 1,0 1-1,1-1 0,1-5 0,-3 7 5,-1 0-1,1-1 1,-1 1-1,1-1 1,-1 0 0,0 1-1,0-1 1,0 1-1,1-1 1,-1 0-1,-1 1 1,1-1-1,0 1 1,0-1 0,-1 1-1,1-1 1,0 0-1,-1 1 1,0-1-1,1 1 1,-1 0-1,0-1 1,0 1-1,0 0 1,0-1 0,0 1-1,0 0 1,0 0-1,0 0 1,0 0-1,-3-2 1,-1-1-40,-1 1 0,1 0 0,-1 0 0,0 0 0,0 1 0,0 0 0,0 0 1,0 0-1,-1 1 0,-7-1 0,0 0 4,-1 2 0,1-1 1,-22 4-1,16-1 192,1 1 0,0 1 1,0 1-1,0 0 0,-25 12 0,34-13 81,1 1 0,0 1-1,1 0 1,-1 0 0,1 0-1,0 1 1,0 0 0,1 1-1,0-1 1,1 2 0,-12 16-1,14-17-78,1 0 0,0-1-1,0 1 1,0 1 0,1-1 0,0 0-1,-1 17 1,2-1 369,2 38 0,0-53-451,0 0-1,0 0 1,1-1-1,0 1 1,0-1-1,1 1 1,0-1-1,1 0 1,0 0-1,0 0 1,1-1-1,0 1 1,0-1-1,1 0 1,-1-1-1,2 1 1,-1-1-1,1 0 1,0-1-1,0 1 1,0-2-1,1 1 1,-1-1-1,1 0 1,0 0-1,1-1 1,-1 0-1,1-1 1,12 3-1,11-1-8,1-1-1,58-3 1,67-15-3800,-91 3-760,-43 6-83,0-1 0,27-12 0,-24 7-500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9 161 5216,'-8'-13'13621,"8"13"-13323,1-1-77,-1 1 0,1-1 0,0 1-1,0 0 1,0-1 0,0 1-1,0 0 1,-1-1 0,1 1-1,0 0 1,0 0 0,0 0-1,0 0 1,0 0 0,0 0 0,1 0-1,-1 0-115,0 0 0,1 0 0,-1 0 0,0 0 0,1 0 0,-1 0 0,0-1 0,0 1 0,1 0 0,1-2 0,37-14 1426,-26 10-1150,1 0-1,0 1 1,30-6 0,-8 2-97,112-21 372,-7 1-122,-52 9-86,-47 12-400,-40 21-7711,-8 6 1390,0-16 3457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5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 7232,'-15'-18'14764,"12"20"-13945,-15 22 1747,8-15-2129,0 1 1,1 1 0,1-1 0,0 2 0,0-1 0,1 1 0,1 0 0,-9 20 0,14-28-408,-1 1-1,1-1 1,0 1 0,0-1-1,0 1 1,0-1 0,1 1 0,0-1-1,0 1 1,0-1 0,1 1 0,-1-1-1,3 8 1,-2-10-68,-1 0 1,1 1-1,0-1 1,0 0-1,0 0 1,1 0-1,-1 0 1,1 0-1,-1 0 1,1 0-1,-1 0 1,1 0-1,0-1 0,0 1 1,0-1-1,0 1 1,0-1-1,0 0 1,0 0-1,1 0 1,-1 0-1,0 0 1,1-1-1,-1 1 1,1 0-1,2-1 0,10 1-1537,-1-1 0,1 0 0,-1-1 0,1-1 0,19-5-1,70-23-11532,-81 22 10516,-11 4 427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5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93 104 8736,'-45'-55'3232,"29"42"-2528,-3 1-192,14 9 0,0-5-384,2-1 608,3 6-448,8 3-960,6 3-1632,9 6 1312,-2 2-2688,3 9 2080,2 17-1632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5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7968,'5'-13'6522,"-6"15"-4948,0 2-1135,0 0 0,1 0 0,-1 0 0,1 0 1,0-1-1,0 1 0,0 0 0,2 7 1,-1 4 262,-2 128 2324,-2-50-1806,3-72-1081,1 37 501,-3-1-1,-10 60 1,9-91-668,1 0 1,1 32-1,2-29 5,-1-27 37,0 0 1,0 0 0,0-1 0,0 1 0,-1 0 0,1 0 0,0-1 0,-1 1 0,1 0 0,-1 0 0,0-1 0,1 1 0,-1-1 0,-2 3 0,2-3 38,-2-10-586,12-58-1211,-8 59 1641,1 0 1,0 0 0,0 1 0,1-1 0,0 1 0,0-1 0,5-7 0,3-8 81,-7 15 53,1 0-1,-1 0 0,2 0 0,-1 1 1,1 0-1,0 0 0,0 1 0,1-1 1,0 1-1,0 1 0,10-7 1,-12 9 55,0 0 0,0 0 1,0 1-1,0 0 0,0 0 1,1 0-1,-1 0 0,0 1 1,1 0-1,0 0 1,-1 1-1,1-1 0,-1 1 1,1 1-1,0-1 0,-1 1 1,1 0-1,-1 0 0,10 3 1,-13-3-63,-1-1 1,1 1-1,-1 0 1,1-1 0,-1 1-1,1 0 1,-1 0-1,0 0 1,1 0-1,-1 0 1,0 0-1,0 0 1,0 0-1,0 0 1,0 1 0,0-1-1,0 1 1,0-1-1,0 0 1,-1 1-1,1-1 1,0 1-1,-1-1 1,0 1-1,1 0 1,-1-1 0,0 1-1,0-1 1,0 1-1,0 0 1,0-1-1,0 1 1,0 0-1,0-1 1,-1 1-1,1-1 1,-1 1-1,1-1 1,-1 1 0,0-1-1,1 1 1,-3 2-1,0 1-6,-1 1 0,0-1-1,0 1 1,-1-1 0,1-1-1,-1 1 1,0-1 0,0 1-1,-8 4 1,4-5-105,1-1 1,-1 1-1,0-1 0,0-1 0,0 0 0,0 0 0,-1 0 1,1-1-1,0-1 0,-13 0 0,10 3 392,11-3-287,1 0 1,0 0 0,0 1-1,0-1 1,0 0 0,-1 0-1,1 0 1,0 0 0,0 1-1,0-1 1,0 0 0,0 0-1,0 0 1,-1 1 0,1-1 0,0 0-1,0 0 1,0 1 0,0-1-1,0 0 1,0 0 0,0 0-1,0 1 1,0-1 0,0 0-1,0 0 1,0 1 0,0-1 0,0 0-1,0 0 1,1 0 0,-1 1-1,0-1 1,0 0 0,0 0-1,0 0 1,0 1 0,0-1-1,1 0 1,-1 0 0,0 0-1,0 1 1,6 5 153,1-1 1,-1 1-1,1-1 0,0 0 0,0-1 1,0 0-1,14 6 0,4 0-74,29 7 0,-13-7-1071,-15-8-4936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5632,'-2'-1'-751,"-6"-7"5967,18 9 2510,0 0-6068,0 0 0,0-1-1,16-1 1,0 0-75,198-1 1399,-2 1-7132,-213 1 3494,36 1-4141,-40 0 3631,-1-1-1,0 1 1,0 0-1,0 0 0,0 0 1,0 1-1,0 0 1,4 2-1,-7-4 946,0 1 0,0 0 0,0-1 1,0 1-1,0 0 0,-1 0 0,1 0 0,0 0 0,-1 0 1,1-1-1,-1 1 0,1 0 0,-1 1 0,1-1 0,-1 0 0,1 1 1,-1 2-310,0-1 0,1 1 0,-2 0 0,1-1 1,-1 5-1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2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 2656,'8'-20'21578,"-17"21"-21188,8 1 234,10 7 743,3 0-804,-4-3-542,1-2 11,-7-4-46,0 0 0,1 0 0,-1 0-1,0 0 1,0-1 0,0 1 0,0 0-1,0-1 1,0 0 0,0 1 0,0-1 0,0 0-1,0 0 1,0 0 0,0-1 0,-1 1-1,1 0 1,0-1 0,-1 1 0,1-1 0,-1 1-1,0-1 1,1 0 0,-1 1 0,0-1-1,0 0 1,0 0 0,0 0 0,0 0 0,-1 0-1,1 0 1,-1 0 0,1 0 0,-1 0-1,1-3 1,1-8 60,0 0 192,-2 12-219,0 1 0,0 0-1,0-1 1,0 1 0,0 0-1,0 0 1,-1-1-1,1 1 1,0 0 0,0-1-1,0 1 1,-1 0 0,1 0-1,0 0 1,0-1-1,0 1 1,-1 0 0,1 0-1,0 0 1,-1-1-1,1 1 1,0 0 0,0 0-1,-1 0 1,1 0 0,0 0-1,-1 0 1,1 0-1,0 0 1,-1 0 0,1 0-1,0 0 1,-1 0 0,1 0-1,-1 0 1,-13 17 807,11-16-1644,0 1 0,0-1-1,1 0 1,-1 0 0,0-1-1,0 1 1,0 0 0,-5-1-1,7 0 621,-1 1-536,0-1 0,0 0 0,-1 1 0,1-1 0,0 1 0,0-1 0,0 1 0,0 0 0,-1 0 1,-2 2-1,-12 14-6210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0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57 5888,'-23'4'5410,"9"-5"2991,14 1-8360,12-4 368,26-9 389,-14 5-472,-1 1 0,39-7 0,-34 10-190,-21 2-165,1 0-1,0 1 1,0 0-1,0 1 1,0-1 0,13 3-1,-20-2 37,0 0-1,-1 0 1,1 1-1,0-1 0,0 0 1,0 0-1,0 0 1,0 0-1,0 0 0,0 0 1,0-1-1,0 1 0,1 0 1,6-4-5313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0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6 365 2560,'-2'-4'-26,"-2"-4"3889,12 7 1398,8 2-4914,-3-1 540,0-1 1,-1 0-1,1-1 1,0-1-1,12-4 0,-13 3-537,0-1-1,0 0 1,-1 0-1,0-1 0,0-1 1,-1 0-1,0 0 1,18-17-1,-25 21-254,-1 0 1,1 0-1,-1 1 0,0-2 0,0 1 1,0 0-1,0 0 0,-1-1 0,1 1 1,-1 0-1,0-1 0,2-7 0,-3 4 158,1-1-1,-1 0 0,-1 0 0,1 1 1,-3-10-1,3 14-206,-1-1 0,1 0 1,-1 1-1,1-1 0,0 1 0,1-1 1,-1 0-1,1 1 0,-1-1 0,1 1 1,0-1-1,0 1 0,1 0 0,3-7 1,-2 5-46,1 1 1,-1-1 0,2 1 0,-1 0-1,0 0 1,1 1 0,-1-1 0,9-4-1,2-1 173,1-1 0,1 2 0,0 0 0,0 1 0,0 1 0,1 1 0,25-5 0,-41 9-144,0 1-1,0 0 1,0 0-1,0 0 0,0 0 1,0 0-1,0 0 1,0 0-1,0 1 1,0-1-1,0 0 1,0 1-1,0 0 1,-1 0-1,1-1 0,0 1 1,0 0-1,-1 0 1,1 1-1,-1-1 1,1 0-1,-1 0 1,1 1-1,-1-1 1,0 1-1,0-1 0,1 1 1,-1 0-1,0-1 1,0 1-1,-1 0 1,1 0-1,0 0 1,-1 0-1,1 0 1,-1-1-1,1 1 0,-1 2 1,1 8 284,0 0 0,-1 0 0,0 0 0,-4 22 0,4-33-308,-3 23 501,0-11-272,2-1-1,-1 14 1,2-21-179,0 0 0,0 0-1,1 1 1,0-1 0,0 0-1,0 0 1,0 0 0,3 6-1,0 0-56,-3-8 20,0 0 0,0-1 0,0 1 0,1 0 0,-1 0 0,0-1 0,1 1 0,0 0 0,0-1 0,0 0 0,0 1 0,0-1 0,0 0 0,0 0 0,1 0 0,-1 0 0,1-1 0,0 1 0,4 1 0,-3-1-72,0 0-1,1-1 1,-1 0-1,1 0 1,-1 0 0,1-1-1,-1 0 1,1 1-1,-1-1 1,6-1 0,3-1-1584,0-1 0,14-4 1,-18 4-168,6-5-6436,-6 4 1510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2 129 3328,'-2'-16'8514,"3"16"-8234,-1-1 0,0 0 1,0 1-1,1-1 0,-1 1 1,0-1-1,1 0 0,-1 1 1,0-1-1,1 1 0,-1-1 1,1 1-1,-1-1 1,1 0-1,2 0 99,0-1 0,0 1 0,0 0 0,0 0 0,0 0 0,0 0 0,4 0 0,-1 0 285,21-5 535,-11 3-562,-1 0 0,25-10 0,-15 3-572,72-29 406,-32 21-3519,-64 17 2810,0 1 0,-1 0 1,1 0-1,0 0 0,-1 0 1,1 0-1,0 0 0,0 0 1,-1 0-1,1 0 1,0 0-1,0 0 0,-1 1 1,1-1-1,0 0 0,-1 0 1,1 1-1,0-1 0,-1 0 1,1 1-1,0-1 0,-1 1 1,1-1-1,0 1 0,7 16-7570,-4-7 6998,8 6-2539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7968,'-3'-4'8697,"-4"18"-3230,-2-4-4602,-6 3 68,0-1 1,-22 12-1,21-14-941,1 0 0,0 2 0,-14 12 0,21-16-1044,-1 1 1,-12 19 0,18-23 78,1-1 1,-1 1-1,1-1 1,0 1-1,0 0 0,1 0 1,-1 0-1,1 0 1,-1 9-1,1 20-5992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29 2144,'0'0'699,"8"-5"6100,-8 1-5957,1 4-697,-1-1-1,0 1 0,0-1 0,0 0 1,0 1-1,0-1 0,0 0 0,0 1 0,0-1 1,0 1-1,0-1 0,0 0 0,0 1 1,0-1-1,0 0 0,-1 1 0,1-1 0,0 1 1,0-1-1,-1 1 0,1-1 0,0 1 1,-1-1-1,1 1 0,-1-2 0,-19 0 1084,17 2-1078,0-1-1,-1 1 1,1-1 0,-1 1-1,1 0 1,0 0 0,-1 1-1,1-1 1,0 1 0,-1 0-1,-3 1 1,-2 2 156,-1 1 0,1 0-1,-1 0 1,1 1 0,-15 13 0,18-14-123,1 1 0,-1-1 1,1 1-1,1 0 0,-1 1 1,1-1-1,-6 13 0,9-14-26,0 0 0,1 0 0,-1 0 0,2 0 0,-1 5-1,1 2 23,0-9-195,24 36 51,-22-37-1,-1 1 0,0 0 0,1-1 0,0 0 1,0 1-1,0-1 0,0 0 0,4 2 0,8 5 78,0 1 1,0 1 0,-1 0-1,15 15 1,-10-8 182,-18-17-223,1 0 0,-1 0 0,1 0 0,-1 1 0,0-1-1,0 0 1,0 1 0,0-1 0,0 1 0,0-1 0,0 1-1,0 0 1,0 0 0,-1-1 0,1 1 0,-1 0 0,1 0-1,-1-1 1,0 1 0,0 0 0,1 0 0,-1 0 0,-1 0 0,1 0-1,0-1 1,0 1 0,-1 0 0,0 2 0,-1-1 17,1 0 1,-1 0 0,0 0 0,0-1-1,0 1 1,-1 0 0,1-1 0,-1 0-1,1 1 1,-1-1 0,0 0-1,0-1 1,0 1 0,-3 1 0,2-2-89,1 1 1,-1-2-1,0 1 1,1 0-1,-1-1 1,0 1-1,1-1 1,-1 0-1,0-1 1,1 1 0,-1 0-1,0-1 1,1 0-1,-6-1 1,0-1-516,0-1 1,0 0-1,0 0 1,-10-6 0,15 7-209,0 0 0,1 0 1,-1-1-1,1 1 1,0-1-1,0 1 0,0-1 1,1 0-1,-1 0 0,1-1 1,0 1-1,-1-5 1,-4-18-2575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1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244 142 2240,'-3'-16'20730,"9"19"-20547,1 0 0,-1 0 0,1-1 0,0 0 0,0 0 1,0-1-1,0 0 0,10 1 0,-13-2-132,0 1-1,1-1 1,-1 1 0,0 0 0,7 3-1,15 3 73,-23-7-123,8 1 85,0 0 1,16 0 0,-23-1-73,-1-1-1,0 1 1,0-1-1,1 1 0,-1-1 1,0 0-1,0-1 1,0 1-1,0 0 1,0-1-1,-1 1 1,1-1-1,3-2 1,-5 2-24,0 1 0,0 0 0,0 0 0,-1-1 0,1 1 1,0-1-1,0 1 0,-1 0 0,1-1 0,-1 1 0,1-1 0,-1 0 1,0 1-1,1-2 0,-1-26-58,0 21 162,0 3-101,0 1-1,-1-1 1,1 0-1,-1 0 1,0 0 0,-1 1-1,-3-10 1,4 12 29,0-1 0,-1 1 0,1-1 1,-1 1-1,0 0 0,1 0 0,-1-1 0,0 1 0,0 0 1,-1 1-1,1-1 0,0 0 0,-1 1 0,-2-2 1,2 1 12,0 2 0,0-1 0,0 0 0,1 1 0,-1-1 0,0 1 0,0 0 0,0 0 0,0 0 0,0 0 0,0 0 0,0 1 0,0-1 0,0 1 0,-4 2 0,-6 1 231,1 2-1,-15 9 0,-1 0 105,-59 33 162,44-24-342,43-24-187,-72 44 675,64-38-610,0 0 1,1 1 0,-1 0-1,1 1 1,1-1-1,-8 11 1,8-7-13,0-1 0,0 1 0,1 0 0,0 0 0,1 1 0,1-1 0,-1 1 0,-1 14 0,4-19-29,1 0-1,-1-1 1,1 1 0,0 0 0,1 0 0,-1-1-1,2 1 1,-1 0 0,0-1 0,1 1 0,1-1-1,-1 1 1,1-1 0,0 0 0,0 0 0,5 6-1,-5-8-10,1-1-1,-1 1 0,1-1 0,0 0 1,0 0-1,0 0 0,1 0 0,-1-1 1,0 0-1,1 0 0,0 0 0,0 0 1,-1-1-1,1 1 0,7-1 0,1 1 34,0-1-1,0 0 0,0-1 0,22-4 0,0-1-35,0-2 0,-1-1-1,0-2 1,0-1-1,39-20 1,-55 23-197,4-2-1149,-7 2-2352,-13-8-9663,-2 16 13179,0 0 0,0-1 0,0 1 0,0 0-1,0-1 1,1 1 0,-1 0 0,0 0 0,0 0-1,1-1 1,-1 1 0,0 0 0,0 0 0,1 0 0,-1-1-1,0 1 1,1 0 0,-1 0 0,0 0 0,1 0-1,11 2-4623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1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58 1728,'-5'-5'404,"-5"-6"-268,6 2 3228,9 2 2337,-4 6-5184,-1 1 1,1-1 0,-1 0 0,0 1 0,1-1 0,-1 0-1,0 1 1,0-1 0,0 0 0,1-1 0,-1 1-430,0 1 0,0-1 0,0 1 0,0-1 0,0 0 0,0 1 0,0-1 0,-1 1 0,1-1 0,0 0 0,0 1 0,0-1 0,-1 1 1,1-1-1,0 1 0,-1-1 0,1 1 0,0-1 0,-1 1 0,1-1 0,-1 1 0,1-1 0,-1 1 0,1 0 0,-1-1 0,1 1 0,-1 0 0,1-1 0,-1 1 0,-1-1 23,0 1-1,0 0 0,0 0 0,0-1 1,0 1-1,0 1 0,0-1 0,0 0 0,-3 1 1,-6 2 121,0 0 0,0 1 0,0 0 0,0 0 0,-14 9 0,-48 34 610,61-38-698,-76 61-3,73-57-127,-17 20 285,32-33-300,0 0 1,0 0 0,0 1 0,0-1 0,-1 0 0,1 0-1,0 1 1,0-1 0,0 0 0,0 0 0,0 1 0,0-1-1,0 0 1,0 0 0,0 1 0,0-1 0,0 0 0,0 1-1,0-1 1,0 0 0,0 0 0,0 1 0,0-1 0,0 0-1,0 0 1,0 1 0,0-1 0,0 0 0,1 0 0,-1 1-1,0-1 1,0 0 0,0 0 0,0 0 0,1 1-1,-1-1 1,0 0 0,0 0 0,0 0 0,1 0 0,-1 1-1,1-1 1,10 6 13,81 23 169,-37-14-60,-28-6-50,-13-6 33,-1 1-1,0 0 0,0 1 0,0 0 1,-1 1-1,0 1 0,14 9 1,-26-16-84,0 0-1,1 1 1,-1-1 0,0 0 0,1 1 0,-1-1 0,0 0 0,1 1 0,-1-1 0,0 1 0,0-1 0,0 0 0,1 1 0,-1-1 0,0 1 0,0-1 0,0 1 0,0-1 0,0 1 0,0-1-1,0 0 1,0 1 0,0-1 0,0 1 0,0-1 0,0 1 0,0-1 0,0 1 0,0-1 0,0 1 0,0-1 0,-1 0 0,1 1 0,0-1 0,0 1 0,-1-1 0,1 0 0,0 1 0,-1-1 0,1 0-1,-1 1 1,-18 13 349,15-12-243,-6 4-2,0-1 1,0-1 0,0 0 0,-1 0-1,0-1 1,-19 3 0,-69 5-448,81-10 196,5 0-532,0-1 1,-1 0 0,-20-4 0,25 2-1140,0 0-1,1 0 1,-13-6-1,21 8 1655,-1 0-1,1 0 0,0 0 1,-1-1-1,1 1 1,0 0-1,-1 0 1,1 0-1,0-1 0,-1 1 1,1 0-1,0-1 1,-1 1-1,1 0 1,0-1-1,0 1 0,-1 0 1,1-1-1,0 1 1,0 0-1,0-1 1,-1 1-1,1-1 0,0 0 1,6-10-6934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 1984,'-11'-2'-1905,"-12"1"7008,13 1 2825,28-1-3684,-11 1-3956,222-4 3248,301-15-1643,-339 14-1658,3 1 42,267 28 1,-196 3-1478,-206-26-3691,-52-2 2073,-7 1 2761,0 0 0,0 0 0,0 0 0,0 0 0,0 0 0,0 0 0,0 0 0,0 0 0,0-1 0,0 1-1,0 0 1,0 0 0,0 0 0,0 0 0,0 0 0,0 0 0,0 0 0,0 0 0,0-1 0,0 1 0,0 0 0,0 0 0,0 0 0,0 0 0,0 0 0,0 0 0,0 0 0,0 0 0,0-1 0,0 1 0,0 0 0,0 0 0,-1 0 0,1 0 0,0 0 0,0 0 0,0 0 0,0 0 0,0 0 0,0 0 0,0 0 0,0 0 0,0 0 0,-1 0 0,1-1 0,0 1 0,0 0 0,0 0 0,0 0 0,0 0 0,0 0-1,0 0 1,0 0 0,-1 0 0,1 0 0,0 0 0,0 0 0,0 0 0,0 1 0,-12-5-5521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207 289 2912,'-7'-5'886,"6"4"-710,0 1-1,0-1 0,0 1 1,0-1-1,1 0 1,-1 1-1,0-1 0,0 0 1,0 0-1,0 0 0,1 0 1,-14-10 11556,10 14-11533,-67 139 2965,59-114-2919,2 1 0,1 1 0,-7 35 0,-19 158 571,34-219-807,-15 101 99,15-99-166,1-5-204,1-4-479,12-109 64,-8 68 490,-1 1 8,36-237 134,-25 214 914,42-111 1,-55 169-784,-1 4 46,0 1 1,1 0-1,-1 0 0,1-1 0,0 1 1,2-4-1,-4 7-106,1 0-1,-1-1 1,0 1 0,0 0 0,1 0 0,-1-1 0,0 1-1,1 0 1,-1 0 0,1 0 0,-1-1 0,0 1 0,1 0-1,-1 0 1,1 0 0,-1 0 0,0 0 0,1 0 0,-1 0-1,1 0 1,-1 0 0,0 0 0,1 0 0,0 0 15,0 1-1,0-1 1,0 1 0,0-1 0,0 1-1,0 0 1,0-1 0,-1 1-1,1 0 1,0-1 0,0 1 0,-1 0-1,2 1 1,12 19 399,-1 1 1,15 34-1,6 12-198,-9-21-236,8 16 87,-27-55-101,-1 0 0,1-1 1,0 1-1,0-1 1,10 8-1,-15-15-55,0 1 0,1-1 0,-1 1 0,1-1-1,-1 1 1,0-1 0,1 0 0,-1 0 0,1 0 0,-1 0 0,1 0-1,-1 0 1,0 0 0,1 0 0,-1-1 0,1 1 0,-1 0 0,0-1-1,1 1 1,-1-1 0,0 0 0,1 1 0,-1-1 0,1-1 0,4-1-57,0-1 1,-1 0-1,0 0 1,6-5-1,1-5-41,0 0 0,0-1 0,-1-1 0,-1 0 0,-1 0 0,10-24 0,35-108-115,-50 136 293,7-22-30,22-79 1284,-33 112-1244,0 1 0,0-1-1,0 1 1,0-1 0,0 1-1,0-1 1,0 1 0,1-1-1,-1 1 1,0-1 0,0 0-1,1 1 1,-1 0 0,0-1-1,1 1 1,-1-1 0,0 1-1,1-1 1,4 7 313,0 17 93,2 58 240,-1-3-66,0 11-43,-2-9-232,8 72 69,-11-133-402,4 100 124,-5-74-88,-1-33-534,1 1 0,2 21 1,-2-25-126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1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63 2976,'0'-9'13783,"-1"5"-14654,-3 0 1229,1 0 0,-1 0 1,0 1-1,0 0 1,0-1-1,0 1 1,0 1-1,-1-1 1,0 1-1,1 0 1,-1 0-1,0 0 1,-7-1-1,0-1-155,-4 0-97,3 4 24,0 0 1,-1 1-1,1 1 0,-19 4 0,17-1-9,1 0 0,-1 1 0,1 1 0,0 1-1,-13 9 1,14-11 210,13-5-329,1 1 1,-1 0-1,0 0 1,1 0-1,-1-1 0,1 1 1,0 0-1,0-1 1,-1 1-1,1 0 1,0-1-1,0 1 0,1-1 1,-1 0-1,0 1 1,0-1-1,1 0 0,-1 1 1,1-1-1,-1 0 1,1 0-1,-1 0 0,1-1 1,1 2-1,3 1-35,12 7 40,1-1 0,0-1 0,39 12 0,-2-2 66,-13-2 254,52 21 989,-95-37-1300,0 1 1,0-1 0,1 0 0,-1 0-1,0 1 1,0-1 0,0 0 0,0 1-1,0-1 1,0 0 0,1 0 0,-1 1-1,0-1 1,0 0 0,0 1 0,0-1-1,0 0 1,0 0 0,0 1 0,0-1-1,0 0 1,0 1 0,-1-1 0,1 0-1,0 1 1,0-1 0,0 0 0,0 0-1,0 1 1,0-1 0,-1 0 0,1 1-1,0-1 18,-1 2 4,-1-1-1,1 1 1,0 0-1,-1-1 0,1 1 1,-1-1-1,0 1 1,1-1-1,-1 0 1,0 1-1,0-1 1,0 0-1,0 0 0,-2 0 1,-34 10 305,29-9-282,-15 4-545,-1 0 1,-1-2 0,1-1 0,-46-1 0,49-3-244,6 1-1238,-32-6 1,44 6 1440,1-1-1,-1 0 0,0-1 0,0 1 1,0-1-1,1 1 0,-1-1 0,1 0 1,-1-1-1,1 1 0,0 0 0,-6-6 1,7 4-76,-1 1 0,1-1 0,0 0 0,0 0 0,-3-8 0,-8-23-4312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3328,'-17'-25'18722,"16"25"-18570,1 1-100,0 0 1,0 0-1,-1 0 1,1 0-1,0 0 1,0 0-1,0-1 1,0 1-1,0 0 1,0 0-1,1 0 1,-1 0-1,0 0 1,0 0-1,1-1 1,0 3-1,0 2 91,-9 107 1361,2-2-853,-5 138 415,14 203-613,2-412-1245,-1-30-1978,-3-27-249,-6-103-3877,4 85 4859,-3 0-1744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0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286 309 4736,'-5'-6'2567,"2"3"-88,-5 5-475,-6 6-1433,1 0 0,-1 0 0,1 1 0,1 1 0,0 0 0,0 1 0,-14 17 0,-65 93 605,82-109-1116,2-1 1,-1 2-1,2-1 0,-1 1 0,2 0 1,0 1-1,0-1 0,1 1 1,-2 19-1,5-29-7,1-1 0,1 1 0,-1-1 0,0 1 0,1-1 0,0 1 0,0-1 0,0 1 0,0-1 0,0 0 0,1 0 0,-1 0 0,1 0 0,0 0 0,0 0 0,0 0 0,4 4 0,-4-6-18,-1 0 0,1 1 0,-1-1 0,1 0 0,0 0 0,-1 0 0,1 0 0,0 0 0,0 0 0,0 0 0,0-1 0,0 1 0,0-1 0,0 1 0,0-1 0,0 0 0,0 0 0,0 0 0,0 0 0,0 0 0,0 0 0,0 0 0,0-1 0,0 1 0,0-1 0,0 0 0,-1 1 0,1-1 0,0 0 0,0 0 0,2-2 0,4-3 91,0 0-1,-1 0 1,0-1 0,0-1-1,11-14 1,27-49 5,-36 57-104,89-156 189,-76 126-224,-2-1 0,16-48 0,-31 76-8,0-2 0,-2 1 1,4-38-1,-7 45-94,0 0 0,0 0 0,-1 0-1,-1 0 1,0 0 0,0 0 0,-7-18 0,9 28 81,-1 0 1,1 0-1,-1-1 0,1 1 0,-1 0 0,1 0 0,-1 0 0,1 0 0,-1 0 0,0 0 1,0 0-1,0 0 0,1 0 0,-1 1 0,0-1 0,0 0 0,0 0 0,0 1 0,0-1 1,0 1-1,0-1 0,-1 1 0,1-1 0,0 1 0,0 0 0,0-1 0,0 1 0,-1 0 0,1 0 1,0 0-1,0 0 0,-1 0 0,1 0 0,0 0 0,0 0 0,0 1 0,-1-1 0,1 0 1,0 1-1,0-1 0,0 1 0,0-1 0,0 1 0,0 0 0,-2 0 0,-3 4-25,0-1 0,1 1 0,-1 0 0,1 0 0,-9 12 0,4-3 85,1 0 0,1 0 0,0 1 0,1 0 0,1 0 0,-7 22 0,6-11 94,2 0-1,0 0 0,-1 32 1,3-16 56,2 0 1,7 59-1,-4-88-99,0 1 0,0-1 0,2 0-1,0 0 1,0 0 0,1 0-1,1-1 1,0 1 0,1-2 0,0 1-1,13 15 1,-16-22-35,0-1-1,1 0 1,-1-1 0,1 1-1,0-1 1,0 0 0,0 0-1,0 0 1,1-1 0,-1 0-1,1 0 1,0 0 0,-1-1-1,1 1 1,0-2 0,0 1-1,0-1 1,0 1 0,6-2-1,8-1 34,0-1 0,0 0 0,0-2 0,24-8 0,-30 8-57,-1 0-1,0 0 0,0-2 0,0 0 0,0 0 1,-1-1-1,-1 0 0,1-1 0,-1-1 1,-1 0-1,19-22 0,-20 21 37,0-1-1,-1 0 1,-1 0 0,0-1-1,8-19 1,-13 25-69,0 0 0,0 0-1,-1 0 1,1 0 0,-2 0-1,1 0 1,-1 0 0,0 0 0,0-1-1,-1 1 1,0 0 0,-4-12 0,5 17-22,0 1-1,-1-1 1,1 0 0,-1 1 0,1-1 0,-1 1 0,0-1 0,0 1 0,0-1 0,0 1 0,0 0-1,0-1 1,0 1 0,0 0 0,0 0 0,-1 0 0,1 0 0,0 0 0,-1 0 0,1 0 0,-1 0 0,1 1-1,-1-1 1,1 1 0,-1-1 0,0 1 0,1-1 0,-1 1 0,0 0 0,1 0 0,-1 0 0,0 0-1,1 0 1,-1 0 0,0 0 0,1 0 0,-1 1 0,0-1 0,1 1 0,-3 1 0,-2 0 31,1 0 1,0 1-1,0-1 0,1 1 1,-1 1-1,0-1 1,1 1-1,0-1 1,0 1-1,0 0 1,-4 5-1,3 0 2,0 1 1,0-1-1,1 1 0,0 0 1,0 0-1,1 0 0,1 0 1,0 1-1,0-1 0,1 1 0,0 13 1,1-9 55,0 0 1,1 0-1,1-1 0,1 1 1,0-1-1,1 1 0,8 20 1,-8-26 17,0 0 1,0-1 0,1 0-1,0 0 1,1 0 0,8 9-1,-11-15-35,-1 1 1,0-1-1,0-1 0,1 1 0,-1 0 0,1 0 0,-1-1 0,1 1 1,0-1-1,-1 0 0,1 0 0,0 0 0,0 0 0,0-1 1,0 1-1,0-1 0,0 1 0,0-1 0,0 0 0,0 0 1,0-1-1,0 1 0,5-2 0,0-1-4,0 0 1,-1 0-1,0-1 0,0 0 1,0 0-1,0-1 0,-1 0 1,1 0-1,6-8 0,8-10 11,20-27 0,-10 12-77,14-13 64,66-57 1,-106 104-44,8-8-80,0 1 0,1 0 0,21-12 0,-31 21 63,-1 0 1,1 1 0,0-1 0,-1 0-1,1 1 1,0 0 0,0 0-1,0 0 1,0 1 0,0-1 0,0 1-1,1 0 1,-1 0 0,0 0 0,0 1-1,0-1 1,0 1 0,0 0 0,0 0-1,5 3 1,2 1-46,-7-3 81,1 0 0,0 0 0,-1 1 0,8 5 0,-11-8 139,-24-12 0,17 11-174,0 0-1,1 0 1,-1 1-1,0-1 1,0 1-1,0 0 1,0 1-1,0 0 1,1 0-1,-1 0 1,0 0-1,0 1 1,1 0-1,-1 0 1,-8 5-1,6-2-7,0-1 1,0 2-1,1-1 0,0 1 0,0 0 1,0 0-1,1 1 0,-1 0 0,-6 11 0,6-7 55,1 0 0,0 0-1,1 0 1,0 1-1,-5 19 1,8-24-24,1 1 0,-1 0 0,2-1 0,-1 1 0,1 0-1,0-1 1,1 1 0,0 0 0,0 0 0,3 9 0,-2-10 24,0 0 0,1-1 0,0 1 0,0-1-1,0 0 1,1 0 0,0 0 0,0-1 0,0 1 0,1-1 0,0 0 0,0 0 0,0-1-1,0 1 1,1-1 0,0 0 0,0-1 0,11 6 0,-8-6 21,-1 0 1,1 0-1,0-1 0,0 0 1,0-1-1,1 0 0,-1 0 0,0-1 1,0 0-1,0-1 0,1 0 1,-1 0-1,0-1 0,0 0 1,0-1-1,14-5 0,5-5-13,0-2-1,-1 0 0,37-28 0,270-174-455,-198 133 212,-135 83 183,19-13-128,-19 13 125,0 0 1,0 1 0,-1-1-1,1 0 1,0 0 0,0 0-1,-1 0 1,1 0 0,-1 0-1,1 0 1,-1 0 0,1 0-1,-1 0 1,1 0 0,-1 0-1,0-2 1,0 3 18,0-1 1,0 1-1,0 0 0,-1-1 1,1 1-1,0 0 1,0-1-1,-1 1 0,1 0 1,0-1-1,-1 1 0,1 0 1,0 0-1,-1-1 1,1 1-1,-1 0 0,1 0 1,0 0-1,-1-1 0,1 1 1,-1 0-1,1 0 1,-1 0-1,1 0 0,0 0 1,-1 0-1,1 0 0,-1 0 1,1 0-1,-1 0 1,1 0-1,0 0 0,-1 0 1,1 1-1,-1-1 0,0 0 1,-21 6-138,0 3 165,2 1-1,-1 1 1,1 0 0,1 2 0,0 0 0,-26 25 0,25-19 67,1 0 0,0 2 0,2 0 0,1 1 0,-17 30 0,28-44-76,1 0 0,1 1 0,0-1 0,0 1 0,1 0 0,0 0 0,0 0 0,0 13 0,2-19 9,0 0-1,0 0 1,0 0-1,1 1 0,-1-1 1,1 0-1,0 0 1,0 0-1,0 0 1,0 0-1,0 0 1,2 2-1,-1-3 9,-1 0 0,1-1-1,-1 1 1,1-1 0,0 1 0,0-1-1,-1 0 1,1 1 0,0-1 0,0 0-1,0 0 1,0 0 0,1-1 0,-1 1-1,0 0 1,0-1 0,0 1 0,4-1-1,2 0 48,0 0-1,0 0 1,0-1-1,0 0 0,0-1 1,0 0-1,0 0 1,0 0-1,-1-1 1,1 0-1,-1-1 1,0 0-1,8-6 0,1-1-30,-1 0-1,0-1 0,-1-1 0,20-24 1,-23 24-121,0-1 1,0-1 0,-2 0 0,0 0 0,0-1-1,-2 0 1,0 0 0,-1-1 0,7-29 0,-12 43 5,-1 0 0,0 1 0,0-1-1,0 0 1,0 0 0,-1-3 0,1 5 68,-1 1 0,1 0-1,0-1 1,0 1-1,0-1 1,0 1-1,0 0 1,0-1 0,0 1-1,-1-1 1,1 1-1,0 0 1,0-1-1,-1 1 1,1 0 0,0-1-1,0 1 1,-1 0-1,1 0 1,0-1 0,-1 1-1,1 0 1,0 0-1,-1 0 1,1-1-1,-1 1 1,1 0 0,0 0-1,-1 0 1,1 0-1,-1 0 1,1 0 0,0 0-1,-1 0 1,1 0-1,-1 0 1,1 0-1,0 0 1,-1 0 0,1 0-1,-1 0 1,1 0-1,0 0 1,-1 0 0,1 1-1,0-1 1,-1 0-1,1 0 1,-1 0-1,1 1 1,-1-1 0,0 2-5,-1 0 0,0-1-1,1 1 1,0 0 0,-1 0 0,1 0 0,0-1 0,0 2 0,0-1 0,0 0 0,0 0 0,-1 4 0,-5 28 35,3-10-17,2 0-1,0 1 1,3 26 0,-1-42 30,1-1 0,0 1-1,1-1 1,0 1 0,0-1 0,1 1-1,0-1 1,0 0 0,1 0 0,0-1-1,0 1 1,7 7 0,-10-13-4,0-1 1,1 1-1,-1-1 0,1 0 1,-1 1-1,1-1 0,-1 0 1,1 0-1,0 0 0,0 0 1,-1 0-1,1 0 0,0-1 1,0 1-1,0-1 0,0 1 1,0-1-1,0 0 0,0 0 1,0 1-1,0-1 0,0-1 1,0 1-1,0 0 0,0 0 1,0-1-1,0 1 0,0-1 1,0 0-1,-1 0 0,1 1 1,0-1-1,0 0 0,1-2 1,5-2 69,0-1 0,-1 0 0,0 0 0,0-1 0,9-12 0,2-5-85,27-48-1,-11 15-66,31-30-50,-22 31 142,-33 45-116,-8 9 57,-1 1 1,0 0-1,0 0 0,0 0 0,0 0 0,0-1 0,0 1 0,0 0 1,0-1-1,0 1 0,0-2 0,-10 13-236,4-1 257,1-1 0,-1 1 1,2 0-1,0 0 0,-3 11 0,-8 49 246,13-61-218,1-6-20,-9 45 274,-3 79 1,12-121-238,0 0 1,1 0 0,-1 0-1,1 0 1,0 0 0,0 0 0,1 0-1,3 8 1,-4-11-15,-1-1 1,1 1-1,0-1 1,0 0-1,1 1 0,-1-1 1,0 0-1,0 0 1,1 0-1,-1 0 0,0 0 1,1 0-1,-1 0 1,1 0-1,-1 0 0,1-1 1,0 1-1,-1-1 1,1 1-1,-1-1 0,1 0 1,0 1-1,0-1 1,-1 0-1,1 0 0,0 0 1,-1 0-1,4-1 1,3-1 23,0 0 0,0-1 0,0 0 0,0 0 1,-1-1-1,1 0 0,-1 0 0,0-1 0,12-10 1,-2 0-49,-1 0 0,21-27 0,-8 4-8,25-45 0,-36 55 0,25-47-917,-48 86 727,1 1 0,-4 22 0,-3 10 152,-68 185 107,-45 120-44,108-298-28,-1 3 39,-3-1 0,-2-1 0,-28 51 0,49-102-35,-9 16 78,-26 33 0,33-46-59,-1 0 0,0 0-1,0 0 1,0-1 0,0 1 0,0-1-1,-1 0 1,1-1 0,-1 1-1,0-1 1,0 0 0,-10 3 0,14-4-8,-1-1 1,0 0 0,0 0-1,0 0 1,1 0 0,-1 0-1,0 0 1,0-1 0,0 1-1,0-1 1,1 1 0,-1-1 0,0 1-1,1-1 1,-1 0 0,0 0-1,1 0 1,-1 0 0,1 0-1,0 0 1,-1-1 0,1 1-1,0 0 1,0-1 0,-1 1 0,1-1-1,0 1 1,0-1 0,1 1-1,-1-1 1,-1-3 0,-1-2 0,1 0 1,0 0-1,0-1 1,1 1 0,0-1-1,-1-8 1,2-8 13,0 1 1,2 0-1,0-1 1,2 1-1,1 0 1,0 0-1,12-29 1,-11 37-22,0 1 0,1-1 0,1 1 0,0 1 0,1 0 0,0 0 1,1 1-1,1 0 0,0 0 0,0 1 0,22-15 0,-11 12 62,1 0-1,1 2 0,38-14 1,80-19 208,-68 23-368,-69 21-21,29-9-497,-13 8-2854,-11 4 550,-10 3-1411,-9 9-3566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2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29 228 3648,'-2'-14'1252,"2"12"-1067,0 1 0,0-1 1,-1 0-1,1 0 1,0 1-1,-1-1 1,1 0-1,-1 0 1,1 1-1,-1-1 1,-2-2-1,2 1 281,-1 0 0,0 1 0,1-1 1,0 0-1,-1 0 0,1 0 0,0 0 0,0 0 0,1 0 0,-1 0 0,1 0 1,0-1-1,-1 1 0,1 0 0,1 0 0,-1 0 0,0 0 0,1 0 0,0 0 1,-1-1-1,1 1 0,0 1 0,1-1 0,1-5 0,2 1-245,0 1 1,0-1-1,0 1 0,1 0 1,0 0-1,0 1 0,0 0 1,1 0-1,-1 0 0,1 1 1,11-5-1,0 1 24,1 1 0,1 1 0,-1 1 0,1 0-1,0 2 1,0 0 0,1 1 0,-1 1 0,0 1 0,1 1 0,38 7 0,-51-6-176,0 1 0,0 0 1,0 0-1,0 1 0,0 0 1,-1 0-1,0 1 0,0 0 1,0 1-1,0-1 0,-1 1 1,0 0-1,0 1 0,-1 0 1,0 0-1,0 0 0,0 0 1,-1 1-1,0-1 0,0 1 1,-1 0-1,0 0 0,-1 1 1,0-1-1,0 1 0,-1-1 1,0 1-1,0-1 0,-1 13 1,-1-2 134,-1 0 0,-6 23 1,6-34-138,-1 0 0,1 0 1,-2 0-1,1 0 0,-1-1 1,-1 0-1,-6 11 0,1-7-27,-1 1 0,0-2 0,0 0 0,-1 0 0,0-1 0,-1 0 0,0-1 0,0 0 0,-1-2 0,0 1 0,0-2 0,0 1 0,-1-2 0,0 0 0,-15 1 0,19-3-254,-1-1 0,1 0 0,0-1 0,-1-1 0,1 0 0,0 0 1,0-1-1,0-1 0,-14-4 0,17 4-313,0-1 1,0 0-1,0 0 0,1-1 1,-1 1-1,1-2 0,0 1 0,1-1 1,-1 0-1,1-1 0,0 1 1,-8-15-1,9 14-81,-13-21-3593,17 26 3757,0 0 0,1 0 0,-1 0-1,0 0 1,0 0 0,1 0 0,-1 0 0,1 0 0,0 0 0,0 0 0,0-4 0,6-7-4580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2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2304,'2'-7'17216,"1"6"-17483,-2-10 3365,8 3-2885,0 2-1,1-1 1,-1 1-1,1 0 1,0 1-1,1 0 1,0 1-1,-1 0 1,1 1-1,0 0 1,1 1-1,17-2 1,81 2 534,134 15-1,-238-13-737,31 4 53,42 8 1,-71-11 339,-2 0-4622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3 311 4800,'-2'9'20642,"7"-7"-23370,-4-2 2781,0 0-1,0 0 1,0 1-1,0-1 1,0 0-1,0 0 1,0 0-1,0-1 1,0 1-1,0 0 1,0 0-1,0 0 1,0-1 0,0 1-1,0-1 1,0 1-1,0-1 1,0 1-1,0-1 1,1-1-1,17-16 203,-10 7-98,126-112 296,-23 3-320,-96 103-57,-12 14-35,0 0-1,-1 0 1,0-1 0,0 1 0,4-7-1,-7 9 147,1 4 234,2 10-144,0 1-1,-1 0 1,0 0-1,-1 0 1,-2 18-1,1-12-33,4 35-1,0-24-257,-2-14-1970,7 29 0,-7-40 505,0 0 0,0-1 1,1 1-1,-1-1 0,4 6 1,7 8-1801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3072,'9'-12'20005,"-9"24"-20000,-1-2 82,0-1-1,-1 1 1,1-1 0,-5 12-1,3-10 38,0 0 0,-1 16 0,0 0 110,-8 32 0,-2 13-51,8-43-105,4-23-78,1-1 1,0 1-1,0-1 0,0 10 1,-3 23 111,4-36-80,0 1 764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3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3712,'-1'-18'18274,"11"14"-16870,18-2-1909,155-13 1512,-75 11-665,-40 3-105,115 8 1,-152-1-500,18 1-1122,-16-2-10117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3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5408,'-9'-4'9350,"10"13"-7453,-1-1-1202,-1 0 0,0 0 0,-1 0 0,0 0 0,0-1 0,0 1 0,-7 12-1,-30 50 494,26-48-900,9-16-341,-1 0 0,1 0 0,-1-1 0,0 1 0,-1-1-1,-5 4 1,-3 4-594,13-12 555,0 0-1,0 0 0,0 0 1,0-1-1,0 1 0,0 0 1,0-1-1,0 1 1,0 0-1,0-1 0,0 0 1,-1 1-1,1-1 0,0 0 1,0 1-1,0-1 0,-1 0 1,1 0-1,0 0 0,0 0 1,-1 0-1,1 0 0,0 0 1,0-1-1,0 1 1,-1 0-1,1-1 0,0 1 1,0-1-1,0 1 0,0-1 1,0 1-1,0-1 0,-1-1 1,-4-2-912,0 0 0,1-1 0,0 1 0,0-1 1,0-1-1,1 1 0,0-1 0,-7-10 0,3-1-3982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 2080,'7'-2'9192,"-14"4"-4886,-1-1-3878,1 0-1,0 0 1,0 1-1,0 0 0,-1 1 1,2 0-1,-1 0 1,0 0-1,1 1 1,-10 6-1,8-5-313,-1 0-1,0 0 1,0 0-1,-17 4 0,25-8-127,-6 1-393,11 2 162,0-2 346,105 69 1126,-102-67-1013,-1 0 1,-1 1 0,1-1-1,-1 1 1,0 1 0,0-1-1,6 10 1,-12-14-188,0 1 1,0-1-1,0 1 0,0-1 1,-1 1-1,1-1 0,0 0 1,-1 1-1,1-1 1,-4 2-1,5-3-40,-4 1-211,0 0-1,-1 0 1,1 0-1,0 0 1,-1 0 0,1-1-1,-1 0 1,1 0 0,-1 0-1,-6-2 1,3 1-449,-28-2-2078,-31-1-5511,41 4 5046,2 0-368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3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4480,'2'-11'9786,"-2"11"-9528,16-11 2490,-1 0-1637,-2-4-829,2 0-1,0 1 0,1 1 0,0 0 0,1 1 0,31-16 0,236-96 1565,-273 120-1710,0-1 0,1 2 1,-1 0-1,0 0 1,1 1-1,14-1 0,-23 3-78,-1 1-1,0-1 0,0 1 0,0-1 0,1 1 1,-1 0-1,0 0 0,0 0 0,0 0 0,0 0 1,0 0-1,0 1 0,0-1 0,-1 0 0,1 1 1,0 0-1,-1-1 0,1 1 0,-1 0 0,0 0 1,0 0-1,0 0 0,1 0 0,0 4 1,1 1-8,-1 0 1,1 0 0,-1 0 0,-1 1 0,0-1 0,1 10 0,-1-1-45,8 86 277,-7-91-228,0 0 0,1 0 0,1 0 1,0-1-1,0 1 0,1-1 0,6 10 1,-10-18-72,0 0 0,0-1 1,1 1-1,-1 0 0,0-1 1,1 1-1,-1-1 1,1 0-1,-1 1 0,1-1 1,0 0-1,0 0 0,0 0 1,-1 0-1,1 0 0,4 1 1,-3-2-21,-1 0 1,1 0-1,0 0 1,-1 0-1,1 0 1,0-1-1,-1 1 1,1-1-1,-1 1 1,1-1-1,-1 0 1,1 0-1,2-2 1,16-9-213,0-1 1,24-21-1,-3 3 42,80-61 67,-84 62 427,46-28 0,-81 56-220,-1 0 1,1 1-1,-1 0 1,1-1-1,0 1 1,0 0-1,-1 0 1,1 1-1,0-1 1,0 1-1,0-1 1,0 1-1,0 0 1,0 0-1,5 1 0,-5-1-5,0 2-1,1-1 0,-1 0 1,0 0-1,0 1 0,0 0 1,0 0-1,-1 0 0,1 0 1,0 0-1,-1 0 0,1 1 1,3 4-1,11 14-128,-1 1 0,-1 1 1,-1 0-1,-1 1 0,19 49 0,-25-51-1385,-1 0-3770,-5-15-772,-5 7-2797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3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56 3552,'-2'-2'170,"1"0"0,-1-1-1,1 1 1,0-1 0,0 1 0,-2-5 0,3 6-64,0 0 0,0 0 1,0-1-1,0 1 1,0 0-1,0 0 0,0 0 1,1 0-1,-1 0 1,0-1-1,1 1 1,-1 0-1,1 0 0,-1 0 1,1 0-1,-1 0 1,1 0-1,1-1 0,-1-5 2448,-1 7-2497,0 0 0,0 0 0,0-1 0,0 1 0,0 0 0,0 0 0,0 0 0,0 0 0,0-1 0,0 1 0,0 0 0,0 0 0,0 0 0,0-1 0,0 1 1,0 0-1,0 0 0,1 0 0,-1 0 0,0 0 0,0-1 0,0 1 0,0 0 0,0 0 0,0 0 0,0 0 0,1 0 0,-1-1 0,0 1 0,0 0 0,0 0 0,0 0 0,0 0 0,1 0 0,-1 0 0,0 0 0,0 0 0,0 0 0,0 0 0,1 0 0,-1 0 0,0 0 0,0 0 0,0 0 0,0 0 1,1 0-1,-1 0 0,0 0 0,0 0 0,0 0 0,1 0 0,-1 0 0,0 0 0,0 0 0,0 0 0,0 0 0,1 0 0,-1 0 0,0 0 0,0 1 0,0-1 0,0 0 0,0 0 0,0 0 0,1 0 0,-1 0 0,0 1 0,1 0 99,0-1 1,1 1-1,-1 0 0,0 0 0,0 0 0,0 0 0,0 0 1,0 0-1,-1 1 0,1-1 0,0 0 0,0 0 0,-1 1 1,1-1-1,-1 0 0,1 1 0,-1-1 0,1 1 0,-1 1 0,2 30 1288,-2-27-1232,1 73 2113,-2 84 571,-30 183 325,13-200-2756,-1 7-471,19-151-13,-10 102-492,-2-37-4703,7-56 1659,0 1-2911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40 1664,'0'-2'115,"0"1"1,0 0-1,0 0 0,0 0 1,1 0-1,-1 0 0,0 0 1,1 0-1,-1 0 0,1 0 0,-1 0 1,1 0-1,0 0 0,-1 0 1,1 0-1,0 0 0,0 1 1,0-1-1,-1 0 0,1 1 1,0-1-1,0 0 0,0 1 1,0-1-1,0 1 0,0-1 1,0 1-1,0 0 0,0-1 1,1 1-1,16-12 14037,-30 11-11042,10 0-2951,-1 1 1,1 0-1,-1-1 1,1 1-1,-1 0 1,1 1-1,-1-1 1,1 0 0,-1 1-1,1-1 1,-3 2-1,-1 1 13,1-1 0,0 2 0,0-1 0,0 1 0,0-1 1,1 1-1,0 0 0,-7 8 0,3-1 112,0 1-1,-11 19 1,17-25-277,-1 0 1,1 0-1,0 0 0,0 1 0,1-1 1,0 1-1,0-1 0,1 1 0,-1-1 1,1 1-1,1 0 0,-1-1 0,3 8 1,-2-9-162,0 0 0,0 0 0,0-1 0,1 1 1,0 0-1,0-1 0,0 1 0,1-1 1,-1 1-1,1-1 0,0 0 0,0 0 0,1 0 1,-1-1-1,1 1 0,0-1 0,6 5 1,-2-4-514,1 0 0,-1-1 0,0 0 0,1 0 0,0-1 0,0 0 0,0-1 1,0 1-1,0-2 0,16 0 0,-12-1-443,0 0 1,-1-1-1,1-1 0,-1 0 1,1 0-1,-1-2 0,11-5 1,6-5-3179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126 590 3488,'0'0'51,"0"0"0,0 0 0,0 0-1,0 0 1,0 0 0,0-1 0,0 1 0,0 0 0,0 0 0,0 0 0,0 0 0,0 0 0,0 0-1,0 0 1,0 0 0,0-1 0,0 1 0,0 0 0,0 0 0,0 0 0,0 0 0,0 0 0,0 0-1,0 0 1,0 0 0,0 0 0,0-1 0,0 1 0,0 0 0,0 0 0,0 0 0,0 0-1,1 0 1,-1 0 0,0 0 0,0 0 0,0 0 0,0 0 0,0 0 0,0 0 0,0 0 0,0 0-1,0 0 1,1 0 0,-1 0 0,0 0 0,0 0 0,0 0 0,0 0 0,0 0 0,0 0 0,0 0-1,0 0 1,1 0 0,-1 0 0,0 0 0,0 0 0,0 0 58,0 0 0,0 1 0,1-1 0,-1 0 0,0 0 0,0 0 0,0 0 0,0 1 0,0-1 0,0 0 0,0 0 0,0 0 0,0 0 0,1 1 0,-1-1 0,0 0 0,0 0 0,0 0 0,0 1 0,0-1 0,0 0 0,0 0 0,0 1 0,-1-1 0,1 0 0,0 0 0,0 0 0,0 0 0,0 1 0,0-1 0,0 0 0,0 0 0,-33 69 2264,11-32-1721,5-11-208,-20 43 0,33-59-310,1-1-1,-1 1 1,2 0-1,-1-1 1,1 1-1,1 0 1,0 0-1,0 19 1,1-27-74,0 1 0,1-1 0,-1 0 0,0 1 0,1-1 1,0 0-1,-1 0 0,1 0 0,0 0 0,0 0 1,0 1-1,0-2 0,0 1 0,1 0 0,1 2 0,-2-3-17,0 0-1,1 0 0,-1 0 1,0-1-1,1 1 0,-1 0 1,0-1-1,1 1 0,-1-1 1,1 0-1,-1 1 0,1-1 1,-1 0-1,1 0 0,-1 0 1,1 0-1,-1 0 0,1 0 1,-1-1-1,1 1 0,-1 0 1,0-1-1,3 0 0,5-3 54,0 0 1,-1 0-1,0-1 0,0 1 0,8-8 1,37-33 265,0 1-230,-33 29-159,-6 4-103,23-13-1,-37 24 123,0-1-1,0 1 1,0 0 0,1 0-1,-1 0 1,0 0-1,0 0 1,0-1 0,0 1-1,0 0 1,0 0-1,1 0 1,-1 0 0,0 0-1,0 0 1,0 0-1,0 0 1,0 0 0,1-1-1,-1 1 1,0 0 0,0 0-1,0 0 1,0 0-1,1 0 1,-1 0 0,0 0-1,0 0 1,0 0-1,0 0 1,1 0 0,-1 0-1,0 0 1,0 0-1,0 1 1,0-1 0,1 0-1,-1 0 1,0 0 0,0 0-1,0 0 1,1 0-1,-6 8-383,-1 2 276,3-4 115,1 0-1,-1 0 1,1 1 0,0-1 0,1 1 0,-1-1-1,1 1 1,0 0 0,1-1 0,0 1 0,0 0 0,2 12-1,-1-14 47,0 0-1,0 0 1,1 0-1,0-1 0,0 1 1,0 0-1,0-1 1,1 1-1,-1-1 1,1 0-1,1 1 0,-1-2 1,0 1-1,1 0 1,0-1-1,0 1 0,6 3 1,-7-5 9,1-1 0,-1 1 0,1-1 1,-1 0-1,1 0 0,-1-1 0,1 1 0,0-1 1,-1 1-1,1-1 0,0 0 0,-1-1 0,1 1 1,0-1-1,-1 1 0,1-1 0,-1 0 0,1 0 1,4-3-1,7-2 60,-1-1 0,0-1 1,14-10-1,-10 6-36,-1 0-1,-1-1 1,-1-1 0,0-1-1,0 0 1,-2-1-1,0-1 1,13-20 0,-25 35-100,0 0 1,0 0 0,0 0-1,0-1 1,-1 1 0,1 0-1,-1 0 1,1 0 0,-1-1-1,0 1 1,0 0 0,0-1-1,0 1 1,0 0 0,0 0-1,-1-1 1,1 1 0,-1 0-1,0 0 1,1-1 0,-1 1-1,-1-2 1,-5 1-488,14 5 543,1 1 0,0-1-1,0 0 0,0 0 1,1-1-1,-1-1 1,0 1-1,1-1 0,11-2 1,9-2 53,30-8 0,-20 3 84,-24 6-215,-12 2 11,1 0-1,0 0 1,-1 0-1,1 1 1,0-1-1,-1 1 1,1 0-1,0 0 1,6 1-1,-9-1 35,-1 0-1,0 0 1,1 0 0,-1 0 0,1 0-1,-1 0 1,0 0 0,1 0-1,-1 1 1,1-1 0,-1 0 0,0 0-1,1 0 1,-1 0 0,0 1-1,1-1 1,-1 0 0,0 0 0,1 1-1,-1-1 1,0 0 0,0 0-1,1 1 1,-1-1 0,0 0 0,0 1-1,0-1 1,1 1 0,-1-1-1,0 0 1,0 1 0,0-1 0,0 0-1,0 1 1,0-1 0,0 1-1,0-1 1,0 0 0,0 1 0,0-1-1,0 1 1,0-1 0,0 0-1,0 1 1,0-1 0,0 0-1,0 1 1,-1-1 0,1 1 0,0 0-10,-3 16-106,2-10 123,0-1 1,-1 1 0,-3 12 0,1-11 53,1 1 1,1-1-1,-1 1 1,1 0-1,0 10 1,1-15-55,1 0 1,0-1-1,0 1 1,0 0 0,1-1-1,-1 1 1,1-1-1,0 1 1,0 0-1,0-1 1,0 0-1,1 1 1,0-1 0,-1 0-1,5 6 1,-4-7 26,-1-1 0,1 1 0,-1-1 0,1 1 1,0-1-1,0 0 0,0 0 0,0 0 0,0 0 0,0 0 1,0 0-1,0 0 0,0-1 0,0 1 0,0-1 0,0 1 1,1-1-1,-1 0 0,0 0 0,0 0 0,1 0 0,-1 0 1,0 0-1,0-1 0,3 0 0,5-2 95,0-1 0,-1 0 0,1 0 0,10-8 0,-7 5-132,28-15 151,0-3 0,42-33 0,-65 43-160,-1 0 0,0-1-1,-1-1 1,-1 0 0,-1-1 0,18-29-1,-2-11 126,-2-2-1,20-64 1,-3 8-12,-15 32-224,-10 24-124,-16 52 213,-3 6-5,0 0 0,-1 0 0,1 0 0,0-1 1,-1 1-1,1 0 0,0-4 0,-1 6 31,0 0 1,0 0-1,0-1 0,0 1 0,0 0 1,0 0-1,-1 0 0,1 0 0,0 0 1,0 0-1,0 0 0,0 0 0,0 0 1,0 0-1,0 0 0,0 0 0,0 0 1,0-1-1,0 1 0,0 0 0,0 0 1,0 0-1,0 0 0,0 0 1,0 0-1,0 0 0,0 0 0,0 0 1,-1 0-1,1 0 0,0 0 0,0 0 1,0 0-1,0 0 0,0 0 0,0 0 1,0 0-1,0 0 0,0 0 0,0 0 1,0 0-1,0 0 0,-1 0 0,1 0 1,0 0-1,0 0 0,0 0 0,0 0 1,0 0-1,0 0 0,0 0 1,0 0-1,0 0 0,-7 4-261,-7 11-87,7-4 294,0 0-1,1 0 0,0 1 0,1 0 0,-5 19 1,-15 71 95,-5 80-74,25-135 87,3 94 0,2-139-47,0 9 43,1 0-1,1 0 0,0 0 0,4 16 1,-5-25-19,-1 0 1,1 0-1,0 0 1,0-1-1,-1 1 1,1 0-1,0 0 1,1-1-1,-1 1 1,0-1-1,0 1 1,1-1-1,-1 1 1,0-1-1,1 0 1,0 0-1,-1 0 1,1 0-1,0 0 1,-1 0-1,1 0 1,0 0-1,0-1 1,0 1-1,0-1 1,0 1-1,0-1 1,-1 0-1,1 0 1,0 0-1,0 0 1,0 0 0,3 0-1,5-4 67,-1 1 0,1-1-1,-1-1 1,0 0 0,-1 0 0,1-1-1,10-9 1,-15 12-49,21-17 7,0-1 1,-2-2-1,-1 0 0,35-48 1,61-115-78,-37 54 97,19-38-192,-89 148 53,-2 4-273,9-25-1,-37 97-371,2-13 750,-17 65 0,18-54 13,-61 160 209,64-179-221,-91 196 791,52-134 709,114-150-406,-54 48-1107,0-1-87,1 0 0,1 0 1,-1 1-1,12-7 0,-18 13 25,-1-1 0,1 1 0,0 0 0,-1 0 0,1 0 0,0 0 0,0 1 0,0-1 0,-1 1 0,1 0 0,0-1-1,0 1 1,0 1 0,0-1 0,0 0 0,0 1 0,0-1 0,-1 1 0,1 0 0,0 0 0,0 0 0,3 2 0,52 35-80,-45-27 166,2-2 1,-1 1-1,1-2 1,0 0-1,1-1 1,29 10-1,-41-16-262,-1-1-1,1 1 1,-1-1 0,1 0-1,0 0 1,-1 0 0,1 0-1,-1-1 1,1 1 0,4-2 0,12-7-3941,1-2-3357,-9 5 4164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9792,'-23'-11'3648,"20"6"-2848,-7-4 1599,6 9-1695,-1-3 288,0 3-608,0-3-1408,15-22-14687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158 630 2976,'8'-4'14622,"-6"1"-14093,-2 2 138,0 1-566,1-1 0,-1 1 0,0 0 0,0 0 1,1 0-1,-1-1 0,0 1 0,1 0 0,-1-1 0,0 1 0,0 0 0,0 0 0,1-1 0,-1 1 0,0 0 0,0-1 1,0 1-1,0 0 0,0-1 0,0 1 0,0-1 0,1 1 0,-1 0 0,0-1 0,0 1 0,0 0 0,0-1 0,-1 1 1,1 0-1,0-1 0,0 1 0,0-1 0,0 1 0,0 0 0,0-1 0,-1 1 0,1-1-39,0 0-1,0 0 1,0 0-1,-1 0 1,1 1-1,0-1 1,-1 0 0,1 0-1,-1 0 1,1 1-1,-1-1 1,1 0-1,-1 1 1,1-1-1,-1 0 1,0 1-1,0-1 1,-1 0-31,1 0 1,-1 1-1,1-1 0,-1 1 1,1-1-1,-1 1 0,0 0 1,1-1-1,-1 1 1,0 0-1,1 0 0,-1 0 1,0 0-1,1 1 0,-1-1 1,0 0-1,1 1 0,-1-1 1,1 1-1,-1 0 0,1-1 1,-1 1-1,1 0 1,-2 1-1,-3 3-13,0-1 0,1 1 1,-1 1-1,1-1 0,1 1 1,-1 0-1,-5 9 0,-1 5 52,-9 24-1,13-29-109,0 4 71,0-1 0,1 1 1,1 1-1,0-1 0,-1 25 0,6-38-62,0 0 0,0 1 0,0-1 0,1 1-1,0-1 1,1 0 0,-1 0 0,1 0 0,0 0 0,1 0 0,5 10 0,-7-13-2,1-1 1,-1 0-1,1 0 1,-1 0-1,1 0 0,0 0 1,0 0-1,0 0 1,0 0-1,0-1 1,0 1-1,1-1 1,-1 1-1,0-1 1,1 0-1,-1 0 1,1 0-1,-1 0 0,1-1 1,0 1-1,-1-1 1,1 1-1,0-1 1,-1 0-1,1 0 1,0 0-1,-1 0 1,1-1-1,3 0 1,3-2-61,0 0 0,0-1 0,0 0 0,-1-1 0,0 0 0,1 0 0,-2-1 0,1 0 0,9-10 0,3-4-117,32-44 0,-25 23-58,-2-1 1,28-64-1,-47 92 197,9-21 179,-1 0 1,-2-1-1,-2 0 0,-1-1 1,-2 0-1,-2 0 1,-1-1-1,-2 0 1,-1 1-1,-2-1 1,-9-55-1,8 76 64,-2-1 1,-7-25-1,9 39-155,1 0 0,-1 0-1,0 0 1,0 0 0,0 0-1,0 0 1,-1 0 0,1 1-1,-1-1 1,0 1 0,0 0-1,-1-1 1,1 1 0,-1 1-1,-4-4 1,7 5 9,-1 0 0,0 1 0,0-1 1,0 0-1,1 1 0,-1 0 0,0-1 0,0 1 0,0 0 1,0 0-1,0 0 0,0 0 0,0 0 0,0 0 0,0 0 0,1 1 1,-1-1-1,-2 2 0,1-1 6,0 0 0,1 1 0,-1 0 0,1-1-1,-1 1 1,1 0 0,-1 1 0,1-1 0,0 0 0,-2 4 0,-3 3 34,2 1-1,-1 0 1,1 0 0,1 0 0,-5 13 0,-38 145 829,40-132-617,2 0-1,-3 68 1,12-1 26,18 118 0,-16-187-919,2 0 0,2-1 1,15 39-1,-24-69 286,1 0 0,-1 0 0,0-1 0,1 1 0,-1 0 0,1-1 0,0 1 0,0-1-1,0 0 1,0 0 0,0 1 0,0-1 0,1 0 0,-1-1 0,1 1 0,-1 0 0,1-1 0,3 2 0,-4-3-127,0 1 0,0-1 1,0 0-1,1 1 0,-1-1 0,0 0 0,0 0 0,1-1 1,-1 1-1,0 0 0,0-1 0,1 1 0,-1-1 0,0 0 1,0 0-1,0 0 0,0 0 0,0 0 0,0 0 1,0-1-1,0 1 0,-1 0 0,1-1 0,2-3 0,2-2-701,0 1 0,7-14 0,7-16-1126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4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6304,'-1'-6'-882,"-4"-11"12791,8 25-8691,0 6-2552,0 0-1,-1 0 1,-1 0 0,1 18 0,-7 60 465,2-30-333,-11 109-243,11-131-328,-1-6-2876,4-11-6929,0-37 2880,5-8 2458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4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12 250 4320,'-7'-7'1144,"6"6"-1063,1 1 1,0 0 0,0 0-1,-1 0 1,1 0-1,0-1 1,0 1 0,-1 0-1,1 0 1,0 0-1,0-1 1,-1 1-1,1 0 1,0 0 0,0-1-1,0 1 1,0 0-1,0-1 1,0 1 0,-1 0-1,1 0 1,0-1-1,0 1 1,0 0 0,0-1-1,0 1 1,0 0-1,0-1 1,0 1-1,0 0 1,0-1 0,0 1-1,0 0 1,1 0-1,-1-1 1,0 1 0,0 0-1,0-1 1,0 1-1,0 0 1,1 0-1,-1-1 1,0 1 0,0 0-1,0 0 1,1 0-1,-1-1 1,0 1 0,0 0-1,1 0 1,-1 0-1,7-8 869,0 0-1,1 1 1,0 0-1,0 1 1,9-6-1,-5 3 715,21-18-1,-27 20-1030,1 1 1,1 0-1,-1 0 1,17-9-1,-20 13-381,-1 0 1,1 1-1,0-1 0,1 1 0,-1 0 1,0 0-1,0 0 0,0 0 0,1 1 1,-1 0-1,0-1 0,1 2 0,5 0 1,-4 1 89,0 0 1,0 1 0,0-1 0,-1 1 0,1 1 0,8 5 0,1 2 35,-8-8-301,-1 1 0,1-2-1,0 1 1,0-1 0,0 0-1,0 0 1,1-1 0,-1 0-1,0 0 1,1-1 0,-1 0 0,8-1-1,10-1 8,-1-2-1,30-7 1,-17 2-82,-12 4 5,1-1 1,-1-2-1,44-19 1,-37 13-149,-23 10-196,0 0-1,0 0 1,0-1 0,0 0-1,13-11 1,-12 8-1411,3-5-2984,-13 13 4617,0 0 0,0 0 0,0-1 1,0 1-1,0 0 0,0 0 0,0 0 0,0-1 0,0 1 0,0 0 0,0 0 0,0 0 1,0 0-1,-1-1 0,1 1 0,0 0 0,0 0 0,0 0 0,0 0 0,0 0 1,-1-1-346,1 1 345,0 0 0,0 0 0,0 0 1,0 0-1,-1 0 0,1-1 0,0 1 0,0 0 0,0 0 0,-1 0 0,1 0 1,0 0-1,0 0 0,0 0 0,0 0 0,-1 0 0,1 0 0,0 0 0,0 0 1,-11 0-3133,-15 6-822,-8 9-736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24 4480,'-3'-7'1176,"3"7"-955,0-1-1,-1 0 1,1 1 0,0-1 0,-1 1 0,1-1 0,0 0-1,-1 1 1,1-1 0,0 1 0,-1-1 0,1 1 0,-1-1-1,1 1 1,-2-1 0,-2-3 1558,4 4-1627,0 0 0,0-1-1,-1 1 1,1 0-1,0 0 1,0 0-1,0-1 1,-1 1 0,1 0-1,0 0 1,0 0-1,0-1 1,-1 1-1,1 0 1,0 0 0,-1 0-1,1 0 1,0 0-1,0 0 1,-1 0-1,1 0 1,0 0-1,-1 0 1,1 0 0,0 0-1,0 0 1,-1 0-1,1 0 1,0 0-1,-1 0 1,1 0 0,0 0-1,0 0 1,-1 0-1,1 0 1,0 0-1,0 1 1,-1-1-1,-13 7 878,1 0 0,-1 1 0,2 1-1,-1 0 1,-13 14 0,19-17-631,-35 31 493,2 3-1,2 1 1,-47 65 0,46-58-1398,-3 5-5194,35-41 1010,7-12 4587,0 0 1,0 1-1,0-1 0,0 0 1,0 0-1,-1 0 0,1 0 1,0 1-1,0-1 1,0 0-1,0 0 0,0 0 1,0 1-1,0-1 1,0 0-1,0 0 0,0 0 1,0 1-1,0-1 0,0 0 1,0 0-1,0 0 1,0 0-1,0 1 0,0-1 1,0 0-1,0 0 1,0 0-1,0 1 0,1-1 1,-1 0-1,0 0 0,0 0 1,0 0-1,0 1 1,0-1-1,0 0 0,1 0 1,-1 0-1,0 0 1,0 0-1,0 0 0,0 1 1,1-1-1,-1 0 0,0 0 1,0 0-1,0 0 1,1 0-1,-1 0 0,0 0 1,0 0-1,0 0 1,1 0-1,-1 0 0,0 0 1,15-8-5721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57 4064,'-9'-24'1307,"9"23"-1190,0 0 0,0 0 1,0 0-1,0 0 1,0 0-1,0 0 1,0 0-1,1 0 0,-1 0 1,0 0-1,0 0 1,1 0-1,-1 0 1,1 1-1,-1-1 0,1 0 1,0-1-1,11-12 9166,-8 36-6168,-3-7-2670,0 0 1,-1-1-1,-3 17 1,1 1-84,-15 163 1142,6-76-1019,-21 198 361,-8 97-6,-9 420 680,43-736-1496,-1 86-507,-2-14-1556,0-31 227,-1 47-2401,9-177 3932,0 0-643,0 0-1,1 0 0,0 0 0,1 0 1,2 15-1,6-5-1704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3:5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27 133 5888,'-23'-20'3264,"23"20"-2943,-1-1 0,1 0 0,0 1 1,-1-1-1,1 0 0,0 1 0,-1-1 1,1 0-1,0 0 0,0 1 0,0-1 1,0 0-1,0 0 0,0 1 0,0-1 1,0 0-1,0 0 0,0 0 0,0 1 1,0-1-1,1 0 0,-1 1 0,0-1 1,1-1-1,12-17 2132,-3 5-1204,-8 11-1137,0 1 0,0-1 0,0 0 0,0 1 1,0 0-1,1-1 0,-1 1 0,1 0 0,0 0 1,-1 0-1,1 0 0,3-1 0,4-2 138,-1 1 0,19-6 0,-13 6-106,-1 2 0,1 0 0,0 0 0,-1 2 0,1 0 0,0 0 0,-1 1 0,1 1 0,0 1 0,-1 0 0,0 1 0,0 0 0,0 1 0,0 1 0,-1 0 0,0 0 0,14 11 0,-21-14-100,-1 1-1,0 0 1,0 0 0,-1 0 0,1 1 0,-1-1 0,0 1 0,0 0 0,0 1 0,-1-1 0,0 0 0,0 1 0,0 0 0,0 0 0,-1 0 0,0 0 0,-1 0 0,1 0 0,-1 1 0,0-1 0,-1 0 0,0 1 0,0-1 0,0 0 0,0 1 0,-1-1 0,0 0 0,-1 1-1,1-1 1,-1 0 0,0 0 0,-1 0 0,0 0 0,0-1 0,0 1 0,-7 8 0,1-1 48,-2-1 0,0 0 0,-23 20 0,-43 25 342,63-47-340,14-10-94,-1 1 1,1-1-1,-1 0 0,1 0 0,-1 1 0,1-1 1,-1 0-1,1 1 0,-1-1 0,1 1 1,0-1-1,-1 0 0,1 1 0,0-1 0,-1 1 1,1-1-1,0 1 0,0-1 0,-1 1 0,1 0 1,0-1-1,0 1 0,0-1 0,0 1 1,0-1-1,0 1 0,0-1 0,0 1 0,0 0 1,0-1-1,0 1 0,0-1 0,0 1 0,0-1 1,0 1-1,1 0 0,-1-1 0,0 1 1,0-1-1,1 1 0,-1-1 0,0 1 0,1-1 1,-1 0-1,0 1 0,1-1 0,-1 1 0,1-1 1,-1 0-1,1 1 0,-1-1 0,1 0 1,-1 0-1,1 1 0,0-1 0,5 3 56,0 0-1,0 0 0,11 2 1,-16-4-39,40 9-1407,1-1 0,56 4 1,-29-4-6682,-65-8 6687,0-1 0,-1 1-1,1-1 1,-1 1 0,1 0 0,-1 1-1,1-1 1,5 3 0,-14 4-1384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26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892 46 992,'1'-2'50,"0"1"187,1 0 0,-1-1 0,0 1 1,0 0-1,0 0 0,1 0 0,-1 0 1,0 0-1,1 1 0,-1-1 0,1 0 0,-1 1 1,1-1-1,-1 1 0,1-1 0,-1 1 1,3-1-1,-2 1 32,0-1 0,1 0-1,-1 1 1,0-1 0,0-1 0,0 1 0,0 0 0,0 0 0,0-1-1,0 1 1,0-1 0,0 1 0,-1-1 0,1 0 0,-1 0 0,3-3 2092,-4 5-2338,0-1-1,0 1 1,0 0 0,0 0 0,0 0-1,0 0 1,-1 0 0,1 0 0,0 0-1,0-1 1,0 1 0,0 0 0,0 0-1,0 0 1,0 0 0,0 0 0,0 0-1,0 0 1,0 0 0,0 0 0,0 0-1,0-1 1,0 1 0,-1 0 0,1 0-1,0 0 1,0 0 0,0 0 0,0 0-1,0 0 1,0 0 0,0 0 0,0 0-1,-1 0 1,1 0 0,0 0 0,0 0-1,0 0 1,0 0 0,0 0 0,0 0-1,0 0 1,0 0 0,-1 0 0,1 0-1,0 0 1,0 0 0,0 0 0,0 0-1,0 0 1,0 0 0,0 0 0,0 1 0,-1-1-1,-4 2 87,-1 0-1,0 1 1,1 0-1,-1 0 1,-7 6-1,-9 5 180,-23 14 317,-69 54 0,-34 44 275,64-52-512,-12 6-229,-116 108 117,181-158-309,-37 42 104,57-58-37,0 0 0,1 0 0,-14 26-1,13-21 167,8-15-176,0 0 1,1 0 0,-1 1 0,1 0 0,0-1 0,-2 8 0,3-5-11,1-6 10,0-1-1,-1 1 0,1-1 0,0 1 0,0-1 0,0 1 1,0-1-1,0 1 0,0 0 0,0-1 0,0 1 0,0-1 0,0 1 1,0-1-1,1 1 0,-1-1 0,0 1 0,0-1 0,0 1 0,1-1 1,-1 1-1,0-1 0,0 1 0,1-1 0,-1 1 0,1-1 0,-1 0 1,0 1-1,1-1 0,-1 0 0,1 1 0,-1-1 0,1 0 1,-1 1-1,1-1 0,-1 0 0,1 0 0,-1 0 0,1 0 0,-1 1 1,2-1-1,20 3 99,-2-4-9,27-4 1,8-1-62,7 3-89,-1 3 1,1 2-1,-1 3 1,117 26-1,-97-6 425,-80-25-348,0 0 1,0 1-1,0-1 0,0 1 0,-1-1 0,1 1 1,0-1-1,0 1 0,0 0 0,-1-1 0,1 1 1,0 0-1,0-1 0,-1 1 0,1 0 1,-1 0-1,1 0 0,-1 0 0,1 0 0,-1 0 1,1-1-1,-1 3 0,1 0-166,-1 0 0,0 0-1,0 0 1,0 0 0,-1 6 0,1 13-3538,0-22 3522,0 0 0,0 1 0,0-1 0,0 1 0,0-1 0,0 0 0,0 1 0,0-1 0,1 0 0,-1 1 0,0-1 0,0 0 0,0 1 0,0-1 1,1 0-1,-1 0 0,0 1 0,0-1 0,1 0 0,-1 0 0,0 1 0,0-1 0,1 0 0,-1 0 0,0 0 0,1 1 0,-1-1 0,0 0 0,1 0 0,-1 0 0,0 0 0,1 0 0,-1 0 0,0 0 0,1 0 0,-1 0 0,0 0 0,1 0 0,-1 0 0,1 0 0,-1 0 0,0 0 0,1 0 0,-1 0 0,0 0 0,1 0 0,-1-1 0,0 1 0,1 0 0,-1 0 0,13-10-3123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28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594 4 1984,'5'-3'3052,"-4"3"-2793,-1 0 0,2 2 1554,-2-2-1554,1 0 1,-1 1-1,0-1 0,0 0 0,0 1 0,0-1 0,1 0 0,-1 1 0,0-1 0,0 1 0,0-1 0,0 0 0,0 1 0,0 0 0,0 3-61,0 0 1,-1 0-1,0-1 0,0 1 0,0 0 1,0 0-1,0 0 0,-1-1 0,0 1 1,0-1-1,0 1 0,0-1 0,0 0 1,-1 0-1,1 0 0,-1 0 0,0 0 1,0 0-1,0-1 0,-4 3 0,-6 4 241,-1-1 1,0-1-1,-25 10 0,-34 6 40,-5 3 103,27-4-638,15-6 418,-72 22-1,101-36-456,-4 1 108,1-1 0,-1 0 0,-13 1 0,-21 2 115,23-5 80,22 0-206,-1 0 0,1 0 0,0 0 0,0 0 0,0 0 0,-1 0 0,1 0 1,0 0-1,0-1 0,-1 1 0,1 0 0,0 0 0,0 0 0,0 0 0,-1 0 0,1 0 0,0 0 0,0 0 0,0-1 0,0 1 0,-1 0 0,1 0 0,0 0 0,0 0 0,0-1 1,0 1-1,0 0 0,0 0 0,0 0 0,-1-1 0,1 1 0,0 0 0,0 0 0,0 0 0,0-1 0,0 1 0,0 0 0,0 0 0,0 0 0,0-1 0,0 1 0,0 0 1,0 0-1,0-1 0,0 1 0,0 0 0,0 0 0,1 0 0,-1-1 0,0 1 0,4-9 158,-4 9-116,4-4-101,0 0 0,1 1 0,-1-1 0,1 1 0,0 0 0,0 0 0,0 1 0,0-1 0,10-2 0,6-4 9,27-13 87,56-29 71,-89 43-83,1 2 1,20-7-1,-19 7 103,28-13-1,-15 7-171,-23 10 55,0-1 1,-1 0-1,8-4 0,17-8 87,1-2-8,-1-3-28,-30 19-27,-15 14 374,-59 52-221,-82 81 644,151-142-845,-2 2-45,1 1 1,-1-1-1,-7 14 0,11-18-274,1 0 0,0 0 0,0 1 0,0-1 0,1 0-1,-1 1 1,1-1 0,-1 1 0,1-1 0,0 1 0,0-1 0,0 1-1,0-1 1,0 1 0,0-1 0,1 0 0,-1 1 0,2 2 0,13 24-7366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33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1 1728,'7'3'9754,"-14"-3"-7599,-10 5-1334,7-4-685,-1 0 0,1 0 0,0 1-1,0 1 1,0-1 0,0 2 0,0-1-1,-9 6 1,-7 5-35,-37 25 0,51-31-123,2 1 0,-1 0-1,1 0 1,0 1 0,1 0 0,0 0-1,0 1 1,1 1 0,-9 18 0,12-22-2,1 1 0,1 0 0,0 1 0,0-1 0,1 0 0,0 1 0,0 0 0,1-1 0,0 1 0,1 0 1,0 0-1,1 0 0,0-1 0,3 13 0,-2-13 53,1 0-1,0 1 1,1-1 0,0 0 0,0 0 0,1-1 0,1 1-1,-1-1 1,1 0 0,14 13 0,-16-16 38,1-1 0,0 0 0,0 0 0,0-1 0,0 1 0,1-1 0,-1-1 0,1 1-1,0-1 1,0 0 0,0 0 0,0 0 0,0-1 0,0 0 0,0 0 0,1-1 0,-1 0 0,9 0 0,-9-1-3,-1 0-1,0 0 1,0 0-1,1-1 1,-1 0-1,0 0 1,0 0-1,-1 0 1,1-1-1,0 0 1,-1 0-1,7-5 1,-6 3 5,0-1-1,0 1 1,-1-1 0,1 0 0,-2 0 0,1 0-1,0-1 1,2-9 0,1-3 35,-2-1 0,0 0 0,-1 0 0,-1 0 0,0-34 0,-2 26-188,-2 0 0,0 0 0,-2 0-1,-9-41 1,11 66 2,-5-18-315,2 16 87,1 12-154,1 10 446,1 0 1,0 1-1,4 24 1,-2-25 65,14 134 305,-10-122-263,1 0 1,1-1-1,14 34 1,-16-52 90,0 1 0,14 18 1,-13-19 207,-5-10-361,-1 1 0,0-1 0,1 1 0,-1-1 0,0 1 0,1-1 0,-1 1 0,1-1 0,-1 1 0,1-1 0,-1 1 0,1-1 0,-1 0-1,1 1 1,0-1 0,-1 0 0,1 0 0,-1 0 0,1 1 0,0-1 0,-1 0 0,1 0 0,0 0 0,-1 0 0,1 0 0,1 0 0,-1-1 1,1 1 1,-1-1 0,1 1 0,-1-1-1,0 0 1,1 0 0,-1 0 0,0 1-1,0-1 1,1-1 0,0 0 0,4-5 40,-1 0 1,0 0-1,5-9 1,-10 16-62,6-11 72,-2 1-1,0-1 1,0 0 0,-1 0-1,0-1 1,1-14 0,4-14 21,19-115-550,-27 133 330,-1 18 76,1-1 1,0 1-1,0-1 1,2-7-1,5 48 90,-1 59 118,-1-36-48,3 22-162,-6-71 55,2 17 250,12 43 1,-16-69-250,0 0 1,1-1-1,-1 1 0,0 0 1,1 0-1,-1 0 1,0-1-1,1 1 1,-1 0-1,1-1 0,-1 1 1,1 0-1,0-1 1,-1 1-1,1-1 1,-1 1-1,1-1 0,1 2 1,-1-2 7,-1 0 1,1 0-1,-1 0 1,1 0-1,0 0 1,-1 0-1,1 0 1,-1 0-1,1 0 1,-1 0-1,1-1 1,-1 1-1,1 0 1,-1 0-1,1 0 1,-1-1-1,1 1 1,-1 0-1,1-1 1,0 0-1,2-1 42,0-1 0,-1 0-1,1 0 1,-1-1 0,0 1 0,3-5-1,7-17 34,-1 0 0,0-1-1,9-39 1,10-83-15,-28 137-70,1-5-122,-1 0 0,1-17 1,5 41-321,-3 0 345,0 1 1,-1 0 0,0 0-1,5 15 1,4 12 48,-2-11-38,1 3 124,1 0-1,1 0 0,1-2 0,28 38 0,-38-59-26,0-1 0,0 0 0,0 0 0,0 0 0,1 0-1,-1-1 1,1 0 0,0-1 0,0 1 0,0-1 0,12 3-1,-14-4-19,-1 0 14,0-1 0,0 1 0,0-1 0,0 0 0,0 1 0,1-2 0,-1 1 1,0 0-1,0-1 0,0 1 0,0-1 0,5-1 0,3-3 102,22-11 0,2-1-115,-15-11 67,-20 27-68,1 1 0,-1-1 0,1 0 0,-1 1 0,1-1-1,-1 0 1,0 0 0,1 1 0,-1-1 0,0 0 0,0 0-1,1 0 1,-1 1 0,0-1 0,0 0 0,0 0 0,0 0 0,0 1-1,0-1 1,0 0 0,-1-1 0,1-4 39,1 2-4,0-1-1,0 0 1,-1 0 0,0 0 0,0 1-1,0-1 1,-1-6 0,-9-35-1,9 41-31,0-2-13,-1 1 0,-1-1 0,1 1-1,-1 0 1,0 0 0,0 0 0,-1 0-1,-5-7 1,8 12-8,0-1 0,-1 1 0,1 0 0,0-1 0,0 1 0,-1 0 1,1 0-1,-1 0 0,1 0 0,-1 0 0,1 0 0,-1 0 0,1 1 0,-1-1 0,0 1 0,1-1 0,-1 1 0,0 0 1,0-1-1,0 1 0,1 0 0,-1 0 0,0 0 0,0 0 0,1 1 0,-1-1 0,0 0 0,0 1 0,1-1 0,-1 1 1,0 0-1,1-1 0,-1 1 0,1 0 0,-1 0 0,-1 2 0,-4 2-6,2 1-1,-1 0 1,1 0 0,-1 0-1,2 1 1,-1-1 0,1 1-1,0 0 1,0 1 0,-3 8-1,2-2-11,1 0 0,-1 0 0,2 1 0,-3 26 0,6-33 37,0 0 0,0-1-1,1 1 1,0 0 0,1 0 0,-1-1 0,2 1-1,-1-1 1,1 0 0,0 1 0,0-1 0,1 0 0,0-1-1,9 13 1,-10-16 8,0 1-1,0 0 1,1-1 0,-1 0-1,1 0 1,0 0 0,0 0-1,0-1 1,0 1-1,0-1 1,0 0 0,0 0-1,1-1 1,-1 1-1,1-1 1,0 0 0,-1 0-1,1 0 1,0-1 0,0 0-1,-1 0 1,1 0-1,0 0 1,-1-1 0,8-1-1,-7 0 27,1 0 0,-1-1 0,0 1 0,0-1-1,0 0 1,-1 0 0,1-1 0,-1 1 0,0-1-1,1 0 1,-2 0 0,1 0 0,3-6 0,3-4 33,0-2 0,12-27 1,-16 27-42,0 0 1,6-28 0,4-11-89,-13 35 60,-3 17-22,0 1 1,0 0 0,0-1 0,1 1-1,-1 0 1,1 0 0,-1-1 0,2-2-1,9 25-452,-4-2 391,-3-9 24,-1 0-1,0 0 1,2 18 0,9 59 208,-12-75-134,0-1 0,1 0-1,0 0 1,6 12 0,3 11-105,-12-31 101,1 1 1,0-1-1,0 0 0,0 1 1,0-1-1,0 0 0,0 0 1,1 0-1,-1 0 0,1 0 1,-1 0-1,1 0 0,0-1 1,0 1-1,0-1 0,0 1 1,0-1-1,0 1 0,0-1 1,0 0-1,0 0 0,1 0 1,-1-1-1,0 1 0,1 0 1,-1-1-1,1 1 0,3-1 0,4 0 75,1-1-1,-1 0 0,0-1 0,1 0 0,13-5 0,-4 1-44,181-62-265,-179 58 225,38-24 0,-4 2 45,-55 31-33,0 0 0,0 0 1,0-1-1,0 1 0,0 0 0,-1-1 1,1 1-1,0 0 0,-1-1 0,1 1 1,-1-1-1,1 1 0,-1-1 0,0 1 1,0-1-1,1 1 0,-1-1 0,0 1 1,0-1-1,-1 1 0,1-1 0,0 1 1,0-1-1,-1 1 0,1-1 0,-1 1 1,1-1-1,-2-2 0,0 4-20,1-1-1,-1 0 1,1 0 0,-1 1 0,0-1-1,1 1 1,-1 0 0,0-1 0,1 1-1,-1 0 1,0 0 0,1 0 0,-1 0-1,0 0 1,1 0 0,-1 1 0,0-1-1,1 0 1,-1 1 0,1 0 0,-1-1-1,0 1 1,1 0 0,-2 1 0,-7 3 20,0 1 1,-13 10-1,18-12-5,-16 10 13,-42 35-16,56-42-5,2-1 0,-1 1 0,1 0 0,0 1 0,0-1 0,1 1 0,0 0 0,-5 14 0,8-19-2,0-1 0,0 1-1,1 0 1,-1 0 0,1-1 0,0 1-1,0 0 1,0 0 0,0 0-1,0-1 1,1 1 0,-1 0 0,1 0-1,0-1 1,0 1 0,0 0-1,0-1 1,0 1 0,0-1 0,1 1-1,-1-1 1,1 0 0,0 1-1,0-1 1,0 0 0,0 0 0,0 0-1,3 2 1,-1-2 34,0 1 0,-1-1 0,1 0 0,0 0 1,0 0-1,0 0 0,0-1 0,0 1 0,0-1 0,1 0 0,-1-1 0,0 1 1,1-1-1,-1 0 0,0 0 0,1 0 0,-1 0 0,6-2 0,-1-1 29,0 0-1,0-1 1,0 0-1,0 0 0,-1-1 1,1 0-1,11-10 1,-6 3-46,-1-1 0,0 0 0,12-16 0,-20 23 46,1-2-347,-6 8 282,0 0 0,0 0 0,1 0 0,-1 0 0,0 0 0,0 0 0,0 0 0,0 0 0,0 0 0,1 0 0,-1 0-1,0 1 1,0-1 0,0 0 0,0 0 0,0 0 0,0 0 0,0 0 0,1 0 0,-1 0 0,0 0 0,0 1-1,0-1 1,0 0 0,0 0 0,0 0 0,0 0 0,0 0 0,0 0 0,0 1 0,0-1 0,0 0 0,0 0 0,0 0-1,0 0 1,0 0 0,0 1 0,0-1 0,0 0 0,0 0 0,0 0 0,0 0 0,0 0 0,0 1 0,0-1-1,0 0 1,0 0 0,0 0 0,0 0 0,0 0 0,-1 0 0,1 13-36,1-1 0,0 1 1,0-1-1,5 18 0,-5-27 57,0 0 0,0 0 0,0 0 0,1 0 0,-1 0-1,1-1 1,0 1 0,0 0 0,0-1 0,2 3 0,-2-4-13,-1 1 1,1-1 0,-1 0-1,1 0 1,0 0-1,-1-1 1,1 1 0,0 0-1,0-1 1,-1 1 0,1-1-1,0 1 1,0-1-1,0 0 1,0 0 0,0 0-1,0 0 1,2 0 0,11-3 23,0-1 1,-1 0 0,1-1 0,19-10-1,8-2-54,-11 5 101,79-31 121,-93 35-217,0-1 0,0 0 0,-1-2-1,16-12 1,-9 4 94,24-28 0,-40 40-58,-1 0 0,0-1 0,-1 1 0,0-1 1,0-1-1,-1 1 0,6-16 0,-10 23-12,1 0 1,-1 0-1,0 0 0,0 0 1,0 0-1,1 0 1,-1 0-1,0 0 0,0 0 1,0 0-1,-1 0 1,1-1-1,0 2-7,0-1 1,0 1-1,-1 0 0,1-1 1,0 1-1,0 0 0,0 0 1,-1-1-1,1 1 1,0 0-1,0 0 0,-1-1 1,1 1-1,0 0 0,0 0 1,-1 0-1,1-1 1,0 1-1,-1 0 0,1 0 1,0 0-1,-1 0 0,1 0 1,-2 0-18,1 0 0,0 0 0,-1 0 0,1 0 0,0 0 0,-1 1 0,1-1 0,0 1 0,0-1 0,-1 1 0,1-1 0,0 1 0,0-1 0,0 1 0,-2 1 0,-21 19-72,0 1 1,2 1-1,0 1 0,-28 40 0,46-57 95,0-1-1,0 1 1,1 0-1,-1 0 1,-2 12-1,5-17 1,1 0 0,-1 0-1,1 0 1,0 0 0,-1 0-1,1 0 1,0 0 0,1 0 0,-1 0-1,0 0 1,1 3 0,0-4 4,-1 0 1,1 0 0,0 0-1,-1 0 1,1 0 0,0 0-1,-1 0 1,1 0 0,0 0-1,0 0 1,0-1 0,0 1-1,0 0 1,0-1 0,0 1-1,0-1 1,0 1 0,0-1-1,0 1 1,0-1 0,2 1-1,0-1 15,0 0 0,-1 0 0,1 0 0,-1-1 0,1 1 0,0-1 0,-1 1 0,1-1 0,-1 0-1,1 0 1,-1 0 0,0 0 0,1 0 0,-1-1 0,0 1 0,3-3 0,2-1 19,-1 0 1,1-1-1,9-11 1,-2-1-2,-11 13-32,1 0 1,-1 0-1,1 0 0,1 1 1,-1 0-1,8-6 0,-12 10-20,0 0 0,1 0 0,-1 0 0,0 0 0,1-1 0,-1 1-1,0 0 1,1 0 0,-1 0 0,0 0 0,1 0 0,-1 0 0,0 1 0,1-1 0,-1 0-1,0 0 1,0 0 0,1 0 0,-1 0 0,0 0 0,1 1 0,-1-1 0,0 0 0,0 0-1,1 0 1,-1 1 0,0-1 0,0 0 0,1 0 0,-1 1 0,0-1 0,0 0-1,0 0 1,1 1 0,-1-1 0,7 15-192,-1 10 154,-2 0 0,0 1 0,-2-1 0,0 37-1,-2-46 9,1 25-11,0 139 228,-3-141-50,-2 0-1,-14 62 1,16-90-81,-2-1-1,1 0 1,-1 0 0,-1 0 0,1 0-1,-2-1 1,1 0 0,-9 11 0,10-16-7,0 1 1,-1-1 0,1 0-1,-1 0 1,0 0-1,0 0 1,0-1 0,0 0-1,-1 0 1,1 0-1,-1-1 1,0 1 0,1-2-1,-1 1 1,-10 1 0,0-1 40,0-1 1,0-1 0,0 0 0,0-1 0,0-1 0,-30-8-1,35 7-71,0 0-1,1-1 0,-1-1 0,1 0 1,1 0-1,-1-1 0,1 0 0,0 0 1,0-1-1,-14-14 0,17 13-26,0-1 0,1 1-1,0-1 1,0 0 0,1 0-1,0-1 1,0 1 0,1-1-1,1 0 1,-1 0 0,0-14-1,3 14 6,1 1 0,0-1 0,0 0 0,1 1 0,0-1 0,1 1 0,0 0 0,7-14 0,-7 18 10,0 0 0,0 0 0,0 1 0,1-1 0,0 1 0,0 0 0,0 0 0,0 0 0,1 0-1,0 1 1,9-5 0,4-2 23,38-13-1,-42 18-50,165-66-157,-128 48 265,67-42 0,-100 54-41,-1-1 1,0-1-1,0 0 0,-1-2 1,-1 0-1,-1 0 0,17-23 1,-29 34-16,0 0 1,0 0 0,0-1 0,0 1 0,-1 0 0,0-1 0,1-7 0,-1 10-30,-1 0 1,1 0 0,-1 0 0,0 0 0,0 0-1,0 0 1,0 0 0,-1 0 0,1 0-1,-1 0 1,1 0 0,-1 0 0,1 0 0,-1 0-1,0 1 1,0-1 0,0 0 0,0 0-1,-2-2 1,2 3 6,0 0 1,0 1-1,1-1 0,-1 1 0,0-1 0,0 1 0,0-1 1,0 1-1,0-1 0,0 1 0,1 0 0,-1 0 0,0-1 0,0 1 1,0 0-1,0 0 0,0 0 0,0 0 0,0 0 0,0 0 1,0 0-1,0 0 0,0 1 0,0-1 0,0 0 0,0 1 0,0-1 1,0 0-1,1 1 0,-1-1 0,0 1 0,0-1 0,0 1 1,1 0-1,-1-1 0,0 1 0,1 0 0,-1-1 0,0 1 1,1 0-1,-1 0 0,1 0 0,-1 1 0,-1 0-6,1 1-1,-1 0 1,1 0 0,0 0-1,0 0 1,0 0 0,0 0-1,0 0 1,1 0-1,-1 0 1,1 0 0,0 6-1,1-4 51,0 1 0,1-1 0,-1 0 0,1 0 0,0 0 0,0 0 0,1 0 0,-1 0 0,1-1 0,0 1 0,1-1 0,-1 0 0,1 0 0,0 0 0,0 0 0,0-1 0,9 6 0,-8-6 0,0-1 0,0 0 0,1 0 0,-1-1 1,1 1-1,-1-1 0,1-1 0,0 1 0,7-1 0,53-4 379,-58 3-401,162-25-1095,-129 17-1691,0-2 0,42-17-1,-36 6-5022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5824,'-14'-6'1866,"14"6"-1833,0 0-1,0 0 1,-1-1-1,1 1 0,0 0 1,0 0-1,0 0 1,0 0-1,0 0 0,-1 0 1,1-1-1,0 1 1,0 0-1,0 0 0,0 0 1,0 0-1,0-1 0,0 1 1,0 0-1,0 0 1,0 0-1,0 0 0,0-1 1,0 1-1,0 0 1,0 0-1,0 0 0,0-1 1,0 1-1,0 0 1,0 0-1,0 0 0,0 0 1,0-1-1,0 1 1,0 0-1,0 0 0,0 0 1,0-1-1,0 1 0,0 0 1,1 0-1,-1 0 1,0 0-1,0 0 0,0 0 1,0-1-1,0 1 1,1 0-1,-1 0 0,0 0 1,0 0-1,0 0 1,0 0-1,1 0 0,-1 0 1,0 0-1,0 0 1,0 0-1,1 0 0,-1 0 1,0 0-1,0 0 0,0 0 1,1 0-1,-1 0 1,0 0-1,35-2 2132,58-11 0,-20 2-1761,280-20 114,-299 28-4336,-36 6 1553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37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1 200 3712,'13'-2'8064,"58"-5"-5446,-60 8-2455,-1-1 0,1-1-1,-1 0 1,1 0 0,0-1-1,-1-1 1,0 1 0,0-2-1,14-5 1,-6 0 80,-15 8-179,1-1 0,-1 1 1,1-1-1,-1 0 0,0-1 0,0 1 1,6-5-1,-9 6-60,3-1 46,-1 0 1,1 0-1,-1 0 0,0-1 1,0 1-1,0-1 0,0 0 1,0 1-1,-1-1 0,1 0 0,-1 0 1,0 0-1,0 0 0,0 0 1,0 0-1,0-1 0,-1 1 1,1-4-1,-1 5-40,0-6 29,0 1 1,0-1 0,-1 0 0,-4-14 0,5 21-48,0-1-1,-1 1 1,1 0 0,-1-1 0,1 1-1,-1 0 1,0-1 0,1 1 0,-1 0-1,0 0 1,0 0 0,0 0 0,0 0-1,0 0 1,0 0 0,0 0 0,0 0-1,-1 0 1,1 1 0,0-1 0,0 0-1,-1 1 1,1-1 0,0 1 0,-1-1-1,1 1 1,-1 0 0,1 0 0,-1-1-1,1 1 1,0 0 0,-1 0 0,1 0-1,-3 1 1,-2 0-13,1 1-1,0 0 1,0 0 0,0 0-1,0 0 1,1 1 0,-1-1-1,-7 7 1,-33 30 444,43-37-403,-6 6 45,1 0 0,0 0 0,0 1 0,0 0 0,1 0 0,0 0 0,-5 14 0,9-19-25,1 0 0,-1 0 0,1 0 0,0 0 0,0 1-1,0-1 1,1 0 0,-1 1 0,1-1 0,0 1 0,1-1 0,-1 0-1,1 1 1,0-1 0,0 0 0,0 0 0,0 1 0,1-1-1,0 0 1,0 0 0,2 4 0,-1-4 7,0 0-1,0 1 1,1-1-1,-1 0 1,1-1-1,0 1 1,0-1-1,0 0 1,0 0-1,1 0 1,-1 0 0,1-1-1,0 1 1,9 2-1,-8-4 17,-1 0-1,1 0 1,0-1-1,-1 1 1,1-1-1,0-1 1,0 1-1,-1-1 1,1 0-1,-1 0 1,1-1-1,-1 1 1,11-6-1,-3 0-31,0 0 1,0-1-1,-1-1 0,0 0 0,-1-1 0,1 0 0,-2-1 0,0 0 0,0 0 0,-1-1 1,13-21-1,-17 26-30,0 0 0,1 0 0,0 1 0,0-1 0,8-4 0,8-9-274,-22 20 268,0-1 0,0 1 0,1-1 0,-1 1 0,0 0 0,1-1 0,-1 1 0,0 0 1,1 0-1,-1-1 0,1 1 0,-1 0 0,1 0 0,-1 0 0,0-1 0,1 1 0,-1 0 0,1 0 0,-1 0 0,1 0 0,-1 0 0,1 0 0,-1 0 0,1 0 0,-1 0 1,1 0-1,-1 0 0,1 0 0,0 1 0,-1-1 0,1 1-1,0 0 1,-1-1 0,1 1-1,0 0 1,-1-1 0,1 1-1,-1 0 1,1 0 0,-1 0 0,1 0-1,-1-1 1,1 3 0,0 2 34,0 0 1,0 0-1,0 0 1,0 7-1,-4 75 361,3-86-188,1-2-15,16-10 28,-1-1 0,19-18 0,-18 14-209,32-21-1,-36 28 32,7-4-93,1 0 1,0 2 0,0 0-1,26-8 1,-46 18 30,1 0-1,0 1 1,0-1-1,1 1 1,-1 0 0,0 0-1,0 0 1,0 0 0,0 0-1,0 0 1,0 0-1,0 1 1,0-1 0,0 1-1,0-1 1,0 1 0,0 0-1,3 2 1,-3-2 25,-1 1-1,1-1 1,0 1 0,0 0 0,-1 0 0,1 0-1,-1 0 1,0 0 0,1 1 0,-1-1 0,0 0-1,0 0 1,-1 1 0,1-1 0,0 3 0,1 2 33,3 15-138,4 28 1,-9-44 132,2 1 0,-1-1 1,1 0-1,0 0 0,0 0 1,0 0-1,1 0 0,0 0 1,1-1-1,-1 1 0,1-1 1,6 8-1,-8-11-3,0 0 0,0 0 1,0 0-1,0-1 0,0 1 0,0-1 0,0 1 0,1-1 0,-1 0 1,1 1-1,-1-1 0,1 0 0,-1-1 0,1 1 0,-1 0 1,1-1-1,0 0 0,-1 1 0,1-1 0,0 0 0,-1 0 0,1-1 1,0 1-1,-1 0 0,1-1 0,0 0 0,-1 1 0,1-1 1,-1 0-1,1 0 0,3-3 0,-4 3-28,5-3 13,0 0 0,0-1 0,0 0 0,-1 0 0,1 0 0,-2-1 0,1 1 0,0-1 0,-1-1 0,7-10 0,-7 8-11,0-1 1,-1 0-1,0-1 1,-1 1-1,0-1 0,-1 1 1,0-1-1,0 0 1,-1-17-1,-1 21-27,-1-20-55,1 25 70,-1 1-1,1 0 1,-1 0 0,1-1 0,-1 1 0,1 0-1,-1 0 1,0-1 0,1 1 0,-1 0 0,0 0-1,0 0 1,0 0 0,0 0 0,0 0 0,-2-1-1,2 1 8,1 1 1,-1 0-1,1 0 0,-1 0 0,1-1 0,-1 1 0,1 0 0,-1 0 1,0 0-1,1 0 0,-1 0 0,1 0 0,-1 0 0,1 0 0,-1 0 1,1 1-1,-1-1 0,0 0 0,1 0 0,-1 0 0,1 1 0,-1-1 1,1 0-1,-1 1 0,-12 10-84,10-8 60,-8 7 1,1 0 0,0 0 0,0 1 0,-9 15 0,15-19 18,0 0 0,0 1 0,0 0-1,1 0 1,0 0 0,1 0 0,0 0 0,-2 15-1,4-20 14,0 1 1,0-1-1,0 1 0,1-1 0,-1 1 0,1-1 0,0 1 0,0-1 0,0 1 0,1-1 0,-1 0 0,1 0 0,2 4 0,-3-5 23,0-1-1,0 1 0,0 0 0,1-1 1,-1 1-1,0-1 0,1 0 0,-1 1 0,1-1 1,0 0-1,-1 0 0,1 0 0,0 0 1,0 0-1,0 0 0,0-1 0,-1 1 0,1 0 1,0-1-1,0 0 0,0 1 0,0-1 1,0 0-1,4 0 0,1-2 6,-1 1-1,1-1 1,-1 0-1,1-1 1,-1 0-1,0 0 1,0 0 0,9-7-1,2-3 26,21-22-1,7-5-168,8-4 2,-49 39 96,-3 28-96,-1-3 78,-1-5 35,2 1 0,2 25 1,-2-36 4,0-1 0,0 1 1,1-1-1,-1 0 1,1 0-1,0 1 0,0-1 1,0 0-1,1-1 0,-1 1 1,1 0-1,0-1 1,6 6-1,-7-7 5,1 0 1,-1-1-1,0 0 1,1 0-1,-1 0 1,1 0-1,-1 0 1,1 0-1,-1 0 1,1-1-1,0 1 1,-1-1-1,1 0 1,5 0-1,3-1 31,0 0-1,13-4 1,-15 3-24,23-6 129,54-18 1,-70 19-143,0 0 0,-1-1 0,1 0 0,-2-1 0,15-12 0,-24 18 10,10-10-2,15-14 0,-26 22 9,-1 1-1,1 0 1,-1-1-1,0 1 1,0-1-1,0 0 1,-1 0-1,4-8 1,-5 6-122,-4 8-148,-5 9 20,-12 21 50,2-7 142,-13 28-1,26-42 37,1-1 0,0 1 0,0 0 0,1 0 0,0 1 0,-2 17 0,5-21-20,-1-1-1,1 0 1,1 1-1,1 12 1,-2-17 34,1 0-1,-1 0 1,1 0 0,-1 0 0,1-1 0,0 1 0,0 0 0,0 0 0,0 0 0,0-1 0,0 1 0,0 0 0,1-1-1,-1 1 1,1-1 0,-1 1 0,1-1 0,0 0 0,2 2 0,-3-3-6,0 1-1,0-1 1,0 0-1,0 0 1,0 0-1,0 0 1,0 0-1,0 0 1,0 0-1,0 0 1,0 0-1,0 0 1,-1 0-1,1-1 1,0 1 0,0 0-1,0-1 1,0 1-1,0 0 1,0-1-1,-1 1 1,1-1-1,0 0 1,0 1-1,-1-1 1,1 0-1,1-1 1,15-22 255,-16 21-246,12-20 201,15-39 1,-21 27-227,-6 29-46,0 1-1,-1 0 1,2-1-1,-1 1 1,1 0-1,3-7 1,-8 22-112,2 1 0,-1-1 1,0 14-1,2-13 141,-7 92-92,-5 56 265,8-126 21,-2 0 0,-16 54 0,18-76-122,0 1 0,-1-1-1,0 0 1,-1 0 0,0-1-1,-13 18 1,14-23-24,1 0 0,0-1 0,-1 0 0,0 0 0,0 0 0,0-1 0,0 0 0,-1 1 0,0-2 0,1 1 0,-1-1 0,0 0 0,0 0 0,-11 1 0,3-1 50,0-1 1,-1-1-1,1-1 0,0 0 0,0 0 0,0-2 0,0 0 0,1 0 1,-1-1-1,1-1 0,-1 0 0,-17-11 0,22 12-104,0-2 0,0 1 1,1-1-1,-1 0 0,2-1 0,-1 0 0,1 0 0,0-1 0,0 0 0,1 0 0,0-1 0,0 0 0,1 0 1,0 0-1,1 0 0,0-1 0,-5-18 0,8 25 13,1 0 1,-1 0-1,1 0 1,0-1-1,0 1 1,0 0-1,0 0 1,1 0-1,-1-1 1,1 1 0,0 0-1,0 0 1,0 0-1,3-5 1,-2 4 3,1 0 0,0 0 0,0 0 1,1 1-1,-1-1 0,1 1 0,-1 0 1,9-5-1,4-2 0,1 2 1,0 0-1,0 1 1,20-5-1,-31 10 9,57-17-30,-10 3-65,84-37 1,-89 29 282,49-33 0,-77 43-101,-1 0-1,0-1 0,-2-1 1,30-34-1,-17 18 17,-22 24-148,0 1 0,0-2 0,11-16 1,-17 25-223,-1 6 80,0 15-10,0-4 148,-1 13 47,0-23 31,0 0 1,0 1 0,1-1-1,0 0 1,0 0-1,3 11 1,-3-17 0,0 1 0,-1-1 0,1 0 0,0 1 0,0-1 1,0 0-1,0 0 0,0 0 0,0 0 0,0 0 0,0 0 0,1 0 0,-1 0 0,0 0 0,0 0 0,1-1 1,-1 1-1,1-1 0,-1 1 0,1-1 0,-1 1 0,1-1 0,-1 0 0,1 0 0,-1 1 0,1-1 1,-1 0-1,1-1 0,-1 1 0,1 0 0,-1 0 0,3-1 0,4-1 19,0-1 0,0 0 0,0 0 0,11-7 1,-14 7-54,8-4 33,0-1 1,21-19-1,8-5 84,-40 31-116,-1 0 0,0 0 0,1 0 0,-1 0 0,1 1-1,0-1 1,-1 0 0,1 1 0,0-1 0,-1 1 0,1-1 0,0 1-1,0 0 1,-1 0 0,1 0 0,0 0 0,0 0 0,-1 0 0,1 0-1,0 1 1,-1-1 0,1 1 0,0-1 0,-1 1 0,1 0 0,0-1 0,-1 1-1,3 2 1,-2-1-6,0 0 0,0 1-1,0-1 1,0 1 0,0-1 0,-1 1-1,1 0 1,-1 0 0,0-1 0,0 1-1,0 0 1,0 0 0,-1 0 0,1 0-1,0 6 1,0 49 25,-11 106 0,6-121 98,-16 71 1,16-99-80,0-1 0,-2 1 0,1-1 0,-2 0 1,0-1-1,0 1 0,-1-1 0,-14 16 0,17-24-1,1 0 0,-1-1 0,0 0 0,0 0 0,0 0 0,-1-1 0,1 0 0,-1 0 0,0 0 0,0-1 0,0 0 0,0 0 0,0 0 0,0-1 0,0 0-1,-1 0 1,1 0 0,-1-1 0,1 0 0,-11-1 0,10 0 0,0-1-1,0 1 1,0-1 0,0 0-1,0 0 1,1-1 0,-1 0-1,1 0 1,0-1 0,0 0-1,0 0 1,0 0-1,1-1 1,0 0 0,0 0-1,0 0 1,0 0 0,-5-10-1,4 6-58,1-1 0,0 0 0,1 0 0,0 0 0,0-1 0,1 1 0,0-1 0,1 0 0,-1-20 0,3 26 15,0 0 1,0 0-1,1 0 0,-1 0 0,1 0 0,0 0 0,1 0 1,-1 0-1,1 0 0,0 0 0,0 0 0,1 1 0,-1-1 1,1 1-1,0 0 0,0 0 0,1 0 0,-1 0 0,1 1 1,0-1-1,0 1 0,0 0 0,5-4 0,12-4-45,0 1-1,0 1 0,1 1 1,0 0-1,26-4 1,-9 4-865,0 2 1,49-1 0,-77 7-131,0 0 0,0 0 0,0 1 0,0 1 0,19 4 0,7 8-5174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37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20 1056,'-35'-17'416,"26"17"-352,-13-3 32,12 3-768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0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1 922 3904,'22'-5'3600,"23"-9"0,-5-1-2499,-1-2 0,0-1 1,36-24-1,-61 32-936,0-1 1,-1 0-1,-1-1 1,0 0-1,0-1 1,-1 0-1,-1-1 1,0 0-1,-1-1 1,0 0-1,11-28 1,1-12 207,-3-1 1,12-60-1,-26 96-290,10-33 139,13-71 169,-16 84-218,-4 17-468,-27 154-788,14-86 1046,-53 294 495,44-281-346,-46 181 392,-16-4-58,69-214-216,0-1 0,-2 0 0,-1-1 1,0 0-1,-17 20 0,27-37-181,0-1 0,0 0 1,0 0-1,0 1 0,0-1 0,-1 0 0,1 0 0,0 0 1,-1 0-1,1 0 0,-1-1 0,1 1 0,-1 0 0,1-1 1,-1 1-1,0-1 0,1 1 0,-3-1 0,3 0-29,-1 0 0,1-1 0,0 1 0,-1 0 0,1-1 0,0 1-1,0-1 1,-1 1 0,1-1 0,0 0 0,0 0 0,0 1-1,0-1 1,0 0 0,0 0 0,0 0 0,0 0 0,0 0 0,1 0-1,-1 0 1,0-1 0,1 1 0,-1 0 0,1 0 0,-1-2 0,-3-6-32,1 0 1,1-1 0,0 0-1,0 1 1,0-1 0,2 0-1,-1 0 1,1 0 0,0 0-1,3-12 1,2-7-49,0 1 0,13-34 1,-12 44-7,1 0 1,0 1-1,2-1 1,0 2 0,0-1-1,2 1 1,0 1-1,1 0 1,1 0-1,0 1 1,1 1 0,0 0-1,1 1 1,23-14-1,-12 10 51,42-29 14,-68 45 1,104-84 0,-87 68 0,0-2 0,0 0 0,21-31 0,9-28 263,49-111 0,-77 147-250,-16 35-8,43-99 256,-41 92-277,0-1 0,-2 0 0,0 1 0,0-1 1,1-27-1,-4 31-12,0 4-45,0-1 0,0 1 1,-1-1-1,1 1 0,-4-11 1,4 16 51,0 1 0,0-1 0,-1 1 0,1-1 0,0 1 0,0-1 0,-1 1 0,1 0 0,0-1 1,-1 1-1,1-1 0,-1 1 0,1 0 0,0-1 0,-1 1 0,1 0 0,-1 0 0,1-1 0,-1 1 0,1 0 1,-1 0-1,1 0 0,-1-1 0,1 1 0,-1 0 0,1 0 0,-1 0 0,1 0 0,-1 0 0,1 0 0,-1 0 1,1 0-1,-1 0 0,1 0 0,-1 1 0,1-1 0,-1 0 0,1 0 0,-1 0 0,1 1 0,-1-1 0,1 0 0,0 0 1,-1 1-1,0 0 0,-20 16-308,4 2 360,0 0 1,1 1-1,1 0 0,1 1 1,1 1-1,1 0 0,-18 47 1,9 3 36,3 0 0,2 1 0,-9 147 0,24-200-7,2 41 1,0-53 30,1 0 1,-1 0 0,1 0-1,0 0 1,1 0-1,0 0 1,6 10 0,-9-17-69,1 0 1,0 1-1,0-1 1,0 0-1,0 0 1,0 0-1,0 0 1,0 0-1,1 0 1,-1-1 0,0 1-1,0 0 1,1 0-1,-1-1 1,0 1-1,1-1 1,-1 0-1,0 1 1,1-1-1,-1 0 1,1 0-1,-1 1 1,1-1-1,-1 0 1,1-1 0,-1 1-1,0 0 1,1 0-1,2-1 1,4-2 18,0 0 1,-1 0 0,1 0 0,7-5 0,-4 2-7,19-11-3,0-2 1,-2-1 0,0-1-1,-1-1 1,27-30 0,-38 33-41,-13 15 6,0 1 0,1-1 0,-1 0 0,0 1 0,1-1 0,0 1 0,7-4 0,-11 6-6,0 1-1,0 0 0,0 0 1,0 0-1,0 0 1,0 0-1,0 0 0,1 0 1,-1 0-1,0 0 0,0 0 1,0 0-1,0 0 1,0 0-1,0 0 0,0 0 1,1 0-1,-1 0 0,0 0 1,0 0-1,0 0 1,0 0-1,0 0 0,0 0 1,0 0-1,1 0 0,-1 0 1,0 0-1,0 0 1,0 0-1,0 0 0,0 0 1,0 0-1,0 0 1,0 1-1,0-1 0,1 0 1,-1 0-1,0 0 0,0 0 1,0 0-1,0 0 1,0 0-1,0 7-123,-5 9 66,5-15 53,-8 21-85,1-2 70,-6 25 0,12-40 45,0 0 0,1 1 0,-1-1 0,1 0 0,0 1 0,0-1 1,0 1-1,1-1 0,2 11 0,-2-16-2,-1 1 0,0 0 0,1 0 0,-1 0 0,0 0 0,1 0 0,-1 0 0,1-1 0,-1 1 0,1 0 0,0 0 0,-1-1 0,1 1 0,0-1 0,-1 1 0,1 0 0,0-1 0,0 1 0,0-1 0,0 1 0,-1-1 0,1 0 0,0 1 0,0-1 0,0 0 0,2 0 0,-1 0 11,1 0 1,-1 0 0,1 0-1,-1-1 1,1 1 0,-1-1-1,0 0 1,1 0-1,-1 0 1,3-1 0,4-3 32,0-1 0,0 0 0,14-13 1,14-20-11,-27 28-77,0 0 0,1 0-1,15-10 1,-8 7-235,-18 14 249,1 0 1,-1-1-1,0 1 0,1 0 1,-1 0-1,0 0 1,1 0-1,-1 0 0,1 0 1,-1 0-1,0 0 0,1 1 1,-1-1-1,1 0 0,-1 0 1,0 0-1,1 0 1,-1 0-1,0 1 0,1-1 1,-1 0-1,0 0 0,1 0 1,-1 1-1,0-1 0,0 0 1,1 1-1,8 8 8,-9-8-2,5 5 62,-1-1 1,0 1-1,-1 0 0,1 1 1,4 12-1,1 0-42,-9-18 2,0-1 0,1 1 1,-1 0-1,0-1 0,1 1 0,-1-1 1,0 1-1,1-1 0,-1 1 0,0-1 0,1 1 1,-1-1-1,1 1 0,-1-1 0,1 0 0,-1 1 1,1-1-1,0 0 0,-1 1 0,1-1 1,-1 0-1,1 0 0,0 0 0,-1 0 0,1 1 1,-1-1-1,1 0 0,0 0 0,-1 0 1,1 0-1,0 0 0,-1 0 0,1 0 0,-1-1 1,1 1-1,0 0 0,-1 0 0,1 0 1,-1-1-1,1 1 0,0 0 0,-1-1 0,1 1 1,-1 0-1,1-1 0,-1 1 0,1-1 1,-1 1-1,1-1 0,3-3 72,0 0 1,0-1-1,-1 1 1,4-7-1,2-5-79,0-1 1,-2 0-1,11-34 0,-6 16-147,-10 30 126,-1 3 7,0-1 0,0 1 0,0-1 0,0 1-1,-1-1 1,1-4 0,9 27-395,-9-17 384,10 33 57,18 43 0,-25-69 16,1 0 0,0-1 0,1 1-1,0-1 1,1 0 0,-1-1 0,2 0 0,-1 0 0,10 8 0,-11-12-33,0 0 1,0-1-1,0 1 0,0-1 1,1-1-1,-1 1 1,1-1-1,-1 0 1,1-1-1,0 1 0,12-1 1,-3 2-1794,-15-3 1230,0 1 1,0-1-1,0 0 1,0 0-1,0 0 1,0 1-1,0-1 1,0 0 0,0 0-1,0-1 1,0 1-1,0 0 1,0 0-1,0 0 1,0-1-1,0 1 1,0 0 0,-1-1-1,3 0 1,29-15-8561,-14 8 7270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0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561 11 6048,'1'-8'2182,"-1"7"-2152,0 1-1,1 0 1,-1 0 0,0 0-1,0 0 1,0 0 0,0 0-1,0 0 1,0-1 0,1 1 0,-1 0-1,0 0 1,0 0 0,0 0-1,0 0 1,0 0 0,1 0-1,-1 0 1,0 0 0,0 0-1,0 0 1,0 0 0,1 0 0,-1 0-1,0 0 1,0 0 0,0 0-1,0 0 1,1 0 0,-1 0-1,0 0 1,0 0 0,0 0-1,0 0 1,0 0 0,1 1 0,-1-1-1,0 0 1,0 0 0,0 0-1,0 0 1,-9 10 4237,-30 12-2780,-1-2 0,-68 24 0,-12 6-311,119-49-1177,-106 52 428,81-38-773,-48 35-1,47-27-1585,26-21 1527,-1-1-1,1 1 0,-1-1 1,1 1-1,0 0 1,0-1-1,-1 1 0,1 0 1,1 0-1,-1 0 0,0 0 1,0 0-1,0 3 1,1-4-36,0 0 1,1 0 0,-1-1-1,0 1 1,0 0 0,1 0-1,-1 0 1,1-1 0,-1 1-1,1 0 1,-1 0 0,1-1 0,1 2-1,-2-2 414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3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313 570 1248,'3'-3'338,"0"0"1,-1 0-1,1 0 1,0 0-1,1 1 0,-1-1 1,0 1-1,1 0 1,-1 0-1,7-3 1,-9 5-207,0-1 0,0 1 1,-1 0-1,1-1 1,0 1-1,-1-1 1,1 1-1,0-1 1,-1 1-1,1-1 0,-1 1 1,1-1-1,-1 0 1,1 1-1,-1-1 1,0 0-1,1 1 1,-1-1-1,0 0 1,1 0-1,-1 1 0,0-1 1,0 0-1,1 0 1,-1 1-1,0-1 1,0 0-1,0-1 1,-1 1-33,1 1 1,0-1-1,-1 0 1,1 1-1,-1-1 1,1 1-1,-1-1 1,0 1-1,1-1 0,-1 1 1,1-1-1,-1 1 1,0-1-1,1 1 1,-1 0-1,0-1 1,1 1-1,-1 0 1,0 0-1,0 0 1,1-1-1,-1 1 1,0 0-1,0 0 1,1 0-1,-1 0 1,0 0-1,0 0 1,1 0-1,-1 1 1,0-1-1,-1 1 1,-24 4 673,0 2 1,-24 9 0,5-1-214,28-10-444,-1 1 1,2 0-1,-1 1 0,1 1 1,0 0-1,1 2 0,0-1 1,0 2-1,-20 19 0,33-29-110,1 0 0,0 1 0,-1-1 0,1 1 0,0-1 0,0 1 1,0 0-1,0-1 0,0 1 0,0 0 0,0-1 0,1 1 0,-1 0 0,0 0 0,1 0 0,0 0 0,-1 0 0,1 0 0,0 0 0,0 0 0,0-1 0,0 1 0,1 0 0,-1 0 0,0 0 0,1 0 0,-1 0 1,1 0-1,0-1 0,0 1 0,0 0 0,1 2 0,0-1 25,1-1 0,-1 1 0,0-1 0,1 1 0,-1-1 0,1 0 1,0 0-1,0-1 0,0 1 0,0 0 0,0-1 0,0 0 0,0 0 0,1 0 0,-1 0 0,0 0 1,1-1-1,3 1 0,9-1 78,0 0 1,0-1-1,0-1 0,0-1 1,-1 0-1,1-1 0,-1-1 1,0 0-1,0-1 0,0-1 1,-1 0-1,15-10 0,-19 10-62,-1-1-1,1 0 0,-1 0 0,-1-1 0,0-1 0,0 1 1,-1-1-1,0 0 0,8-17 0,-1-2-35,-1 0-1,13-44 1,18-123 171,-20 76-78,-21 107-122,0 0-1,-1-1 1,-1 1-1,0 0 0,0-1 1,-3-19-1,2 32-17,0 0-1,0 0 1,0 0-1,-1 0 0,1 0 1,0 0-1,0 0 1,-1 0-1,1 0 0,-1 0 1,1 0-1,-1 0 1,1 0-1,-1 0 0,1 0 1,-1 1-1,0-1 0,0 0 1,-1-1-1,2 2 10,-1 1 0,1-1 0,-1 0 0,0 0 0,1 0 0,-1 0 0,1 0 0,-1 1 0,1-1 0,-1 0 0,0 1 0,1-1 0,-1 0 0,1 1 0,-1-1 0,1 0 0,0 1 0,-1-1 0,1 1 0,-1-1-1,1 1 1,0-1 0,-1 1 0,1-1 0,0 1 0,0 0 0,-1-1 0,1 1 0,0 1 0,-9 20 51,2 1 1,0 1-1,2 0 0,0 0 0,-2 36 0,3-23 0,-8 61 290,3 188-1,10-268-202,1-1 0,1 0 0,0 1 0,2-2 0,0 1 0,10 23 0,-14-37-71,1-1 0,-1 1 0,0-1 0,1 0 0,0 1 0,-1-1 0,1 0 0,0 0 0,0 0 0,0-1 0,0 1-1,1 0 1,-1-1 0,4 2 0,-4-2-16,0 0 0,0-1-1,0 1 1,0-1 0,0 0-1,1 0 1,-1 0 0,0 0-1,0 0 1,0 0 0,1 0-1,-1-1 1,0 1 0,0-1-1,0 1 1,0-1 0,0 0-1,3-1 1,8-6 108,1 0 0,-1 0 0,0-1-1,-1-1 1,0 0 0,0 0 0,-1-1 0,-1-1 0,0 0 0,11-18-1,-18 26-130,-1-1 0,0 1 0,0-1 0,-1 0-1,1 0 1,-1 0 0,1-8 0,-2 11-31,0 1 1,0-1 0,0 0-1,0 1 1,0-1-1,0 0 1,0 1 0,0-1-1,-1 1 1,1-1 0,0 0-1,-1 1 1,0-1-1,1 1 1,-1-1 0,0 1-1,0 0 1,0-1-1,0 1 1,0 0 0,0 0-1,0-1 1,0 1 0,0 0-1,-1 0 1,-2-1-1,3 1-1,0 1 0,0 0-1,0 0 1,0 0 0,0 0-1,0 0 1,0 0 0,0 0-1,-1 1 1,1-1 0,0 0 0,0 0-1,0 1 1,0-1 0,0 1-1,0-1 1,0 1 0,1-1-1,-2 2 1,-16 12-279,18-14 307,-6 5-16,1 1 1,0 0-1,1 0 1,-1 1-1,1-1 1,0 1-1,1 0 1,-1 0-1,1 0 0,1 0 1,0 0-1,-2 10 1,2-12 37,1 0 0,1 1 0,-1-1 0,1 0 0,0 1 1,0-1-1,0 1 0,1-1 0,0 0 0,0 1 0,0-1 1,1 0-1,0 0 0,0 0 0,0 0 0,1 0 0,-1 0 1,4 4-1,-4-7 19,0-1 1,-1 1-1,1-1 1,0 1-1,0-1 1,0 0 0,0 0-1,0 0 1,0 0-1,0 0 1,0 0-1,1-1 1,-1 1-1,0-1 1,0 1 0,1-1-1,-1 0 1,0 0-1,0 0 1,1 0-1,-1 0 1,0-1-1,1 1 1,2-2-1,7-1 22,0-1 0,0 0 0,15-9 0,-6 4-35,193-79 156,-192 80-273,9-4-229,-31 12 319,0 0 1,0 0-1,1 0 0,-1 1 1,0-1-1,0 0 0,1 0 1,-1 0-1,0 0 1,0 0-1,0 0 0,0 0 1,1 0-1,-1 0 0,0 1 1,0-1-1,0 0 0,0 0 1,1 0-1,-1 0 0,0 1 1,0-1-1,0 0 0,0 0 1,0 0-1,0 1 0,0-1 1,1 0-1,-1 0 0,0 0 1,0 1-1,0-1 1,0 0-1,0 0 0,0 0 1,0 1-1,0-1 0,0 0 1,0 1-1,0 9 102,-25 65 437,19-62-431,5-10-75,-1 0 0,1-1 0,0 1 0,1 0 0,-1 0 0,0 0 0,0 3 0,2-6-22,-1 0 1,0 1-1,0-1 1,0 0-1,1 0 1,-1 0-1,0 0 0,0 0 1,1 1-1,-1-1 1,0 0-1,0 0 1,1 0-1,-1 0 0,0 0 1,1 0-1,-1 0 1,0 0-1,0 0 1,1 0-1,-1 0 1,0 0-1,1 0 0,-1 0 1,0-1-1,0 1 1,1 0-1,-1 0 1,0 0-1,0 0 0,1 0 1,-1-1-1,10-3 115,14-11-72,27-23-1,-23 16-114,-25 20 38,0 0 1,0 0-1,1 0 0,-1 0 0,1 1 1,6-3-1,-9 4 22,-1 0 0,1-1-1,0 1 1,-1 0 0,1 0 0,0 0 0,0 0 0,-1 0-1,1 0 1,0 0 0,0 0 0,-1 0 0,1 0 0,0 0-1,0 0 1,-1 0 0,1 1 0,0-1 0,-1 0 0,1 1-1,0-1 1,-1 0 0,1 1 0,-1-1 0,1 1 0,0-1-1,-1 1 1,1-1 0,-1 1 0,1-1 0,-1 1-1,0-1 1,1 1 0,-1 0 0,1-1 0,-1 1 0,0 0-1,1 0 1,4 19-9,-2-11 70,0 1 0,-1-1-1,0 1 1,0 11 0,-2-20-48,0 0 0,0 0 1,0 0-1,0 0 0,0 0 1,0 0-1,0 0 0,0 0 0,0-1 1,1 1-1,-1 0 0,0 0 0,1 0 1,-1 0-1,1 0 0,-1-1 0,0 1 1,1 0-1,0 0 0,0 0 14,-1-1 0,1 0 0,-1 0 0,1 0-1,-1 0 1,1 0 0,-1 0 0,1 0 0,0 0-1,-1 0 1,1 0 0,-1 0 0,1 0 0,-1 0 0,1 0-1,-1 0 1,1 0 0,-1-1 0,1 1 0,-1 0 0,1 0-1,-1-1 1,1 1 0,3-3 91,0-1 1,0 1-1,0-1 0,6-7 1,20-30-66,-19 26 6,16-20 0,14-13-132,-40 47 84,0 0-1,0-1 1,0 0 0,-1 1-1,1-1 1,0 1 0,-1-1-1,1 0 1,-1 1-1,1-1 1,-1 0 0,0-2-1,0 3 3,1 2-158,0-1 139,1 1 0,-1-1 0,0 1-1,0-1 1,0 1 0,0-1 0,0 1 0,0 0 0,0 0-1,0-1 1,-1 1 0,1 0 0,0 0 0,0 0 0,-1 0-1,1 0 1,-1 0 0,1 0 0,-1 0 0,1 0 0,-1 1-1,1 0 1,7 29-260,-8-20 294,0 0 0,0-1 0,-1 1 0,-1 0 0,0 0 0,0-1 0,-1 1 0,-4 10 0,1 0 66,-11 24 156,15-41-219,0 0 0,0 0 0,-1 0 0,1 0 0,-1 0 0,0 0 0,-7 6 0,10-10-22,-1 0 1,1 1 0,-1-1 0,1 0-1,-1 1 1,1-1 0,-1 0 0,1 0-1,-1 1 1,1-1 0,-1 0 0,1 0-1,-1 0 1,0 0 0,1 0 0,-1 0-1,1 0 1,-1 0 0,1 0 0,-1 0-1,0 0 1,1 0 0,-1 0 0,1 0-1,-1 0 1,0-1 0,0 0-1,0 1 0,0-1 0,0 0 0,0 0 0,0 0 0,1 0 0,-1 0 0,0 0 0,0 0 0,1 0 0,-2-2 0,0-2 12,0-1 0,0 1 0,0-1 1,0-9-1,0 6-64,1 0 1,0 0 0,1 0-1,0 0 1,2-17-1,-2 25 45,0 0 1,1 0-1,-1 0 0,0 0 0,0 0 1,0 0-1,1 1 0,-1-1 0,1 0 1,-1 0-1,1 0 0,-1 1 0,1-1 1,0-1-1,14 0-99,-11 2 82,53 9 12,-38-10 35,1 1 1,-1-2-1,0-1 1,0 0-1,-1-1 1,22-8-1,120-51 8,-155 60-134,-5 4-77,0 4 180,0-2-12,0-1-1,-1 1 0,1 0 1,-1 0-1,0-1 1,0 1-1,-1 3 0,0-3 5,1 0 0,0-1 0,0 1 0,1 0 0,-1 0 0,1 0 0,-1 4 0,1-5-4,0 3 17,-1 0 1,2 0-1,-1-1 1,0 1-1,1 0 1,0-1-1,3 8 1,-4-11-5,0 0 1,1 0-1,-1-1 1,1 1-1,-1 0 1,1-1-1,0 1 1,-1 0-1,1-1 1,0 1-1,-1-1 1,1 1-1,0-1 1,0 1-1,-1-1 1,1 0-1,0 1 0,1-1 1,0 1 8,0-1 0,0 0 0,0 0-1,0 0 1,0 0 0,0 0 0,0-1 0,0 1 0,0-1 0,0 1 0,3-2 0,4-3 29,0 0 1,-1-1 0,1 0 0,-1 0-1,0-1 1,-1 0 0,9-10 0,-4 5-75,-1 0 19,-1 0-1,0-1 1,-1-1-1,0 0 0,-1 0 1,-1 0-1,10-26 1,27-115 36,-31 104-74,-8 32 64,4-10-17,-2 0 0,-2-1-1,5-50 1,-10 76-12,0 0-1,0 0 1,1 0-1,0 0 1,1-4 0,-2 4 3,-2 5-43,-4 10-95,-52 283-131,48-227 252,0-19 20,5-23 6,-4 39 0,5-27 3,3-29 24,0 1 0,0 0 0,0 0 0,1 0 0,1 0 0,-1 0 0,4 15 0,0-10-13,-2-8 27,-1 0 0,1 0 0,0-1 0,5 10 0,-6-14 220,3-2-252,0 0-1,0 0 1,0-1 0,0 1 0,0-1-1,0 0 1,0-1 0,-1 1-1,1-1 1,4-4 0,3-1-20,28-22 86,-30 21-51,1 1 0,1 0 0,14-8 0,65-32 19,-90 48-45,0 0 0,1-1 0,-1 1 0,0 0 0,1 0 0,-1-1 0,0 1 0,1 0 0,-1 0 0,1 0 0,-1-1 0,1 1 0,-1 0 0,0 0 0,1 0 0,-1 0 0,1 0 0,-1 0 0,1 0 0,-1 0 0,1 0 0,-1 0 0,1 0 0,-1 0 0,0 1 0,1-1 0,-1 0 0,1 0 0,-1 0 0,1 0 0,0 1 0,-1 0 1,0 0-1,0 0 1,1 0-1,-1 0 1,0-1-1,0 1 1,0 0 0,0 0-1,0 0 1,0 0-1,0 0 1,0 0-1,0 0 1,-1 1-1,-13 35-11,14-36 10,-38 102 568,22-55-335,12-34-152,4-9 98,4-8 45,19-23-85,-9 9-41,25-23-1,-32 33-84,5-3-48,0-1-1,0 1 0,1 1 0,0 0 0,1 1 0,16-7 1,-29 14 29,0 0 0,0 1 0,0 0 0,0-1 0,0 1 0,1 0 0,-1-1 0,0 1 0,0 0 0,0 0 0,0 0 0,0 0 0,1 0 0,-1 0 0,0 0 0,0 1 0,0-1 0,0 0 1,0 1-1,0-1 0,1 1 0,-1-1 0,0 1 0,0-1 0,0 1 0,0 0 0,-1-1 0,1 1 0,0 0 0,0 0 0,0 0 0,-1 0 0,1 0 0,0 0 0,-1 0 0,1 0 0,-1 0 1,1 0-1,-1 0 0,1 0 0,-1 0 0,0 0 0,0 0 0,1 2 0,0 5-37,-1-1 0,1 0 0,-1 0-1,0 0 1,-1 1 0,-2 9 0,-3 16 84,-2 0 0,-1 0 0,-2-1 0,-1 0 0,-1-1 0,-2-1 0,-1 0 0,-22 31 0,17-32 7,-31 40 54,42-58 6,0 0 0,0-1 1,-21 16-1,22-21-33,9-5-71,0 0 0,0 0 0,-1 0-1,1 0 1,0 0 0,0 0 0,0 0 0,0 0 0,0 0 0,0 0 0,0 0 0,0 0 0,0 0 0,0 0 0,0 0 0,0 0 0,0 0 0,0 0 0,0 0 0,-1 0 0,1 0 0,0 0 0,0 0 0,0 0 0,0 0 0,0 0 0,0 0 0,0 0 0,0 0 0,0 0 0,0 0 0,0 0 0,0 0-1,0 0 1,0 0 0,0 0 0,0 0 0,0 0 0,0 0 0,0-1 0,0 1 0,0 0 0,0 0 0,0 0 0,0 0 0,0 0 0,0 0 0,0 0 0,0 0 0,0 0 0,0 0 0,0 0 0,0 0 0,0 0 0,0 0 0,0 0 0,0-1 0,0 1 0,0 0 0,0 0 0,0 0 0,12-15 192,9-2-188,0 1 0,1 1 0,39-20 0,-4 2-89,89-68-1118,-52 29-3983,-92 71 5028,0-1-299,20-17-2543,-21 18 2577,0 0-1,0 0 1,0 0-1,0-1 1,0 1-1,0 0 1,-1 0 0,1-1-1,0 1 1,-1 0-1,1-1 1,-1 1-1,1-1 1,-1-2 0,-4-2-2832,-9-6-1108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4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20 9056,'-13'-20'3360,"21"20"-2624,5 0-192,0 0 832,6 0-864,4 4 224,4 9-449,12-2-319,16 4 0,12 2-64,1 3 33,-5 0-3169,-10 0 1728,-11 0-5056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4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32 7968,'-37'-15'2944,"50"15"-2272,29-8-192,-11 3-1600,14 1 512,13 4-2432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5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98 196 2976,'-4'1'387,"-1"1"0,1-1 0,0 0 0,0 1 0,-1 0 0,1 0 0,1 0 0,-1 1 0,0-1 0,0 1-1,1 0 1,-4 3 0,4-4-25,-2 3 325,1-1-1,-1 1 1,1 0 0,-4 6 0,6-9-467,1 1 0,-1-1 0,1 1 1,-1 0-1,1-1 0,0 1 0,0 0 0,0 0 0,0 0 0,0 3 1,2-5-171,-1-1 0,0 0 1,1 0-1,-1 0 1,0 0-1,1 1 0,-1-1 1,1 0-1,-1 0 0,0 0 1,1 0-1,-1 0 1,1 0-1,-1 0 0,0 0 1,1 0-1,-1 0 1,1 0-1,-1-1 0,0 1 1,1 0-1,-1 0-6,8-2 255,0-1 0,0 0 1,0 0-1,-1-1 0,0 0 1,1 0-1,10-9 1,45-45 237,-27 25-131,68-54 54,-88 74-328,14-15 61,-23 21-20,0 0 0,1 0 0,12-8 0,-39 44-373,8-11 267,0 0 42,1 0-1,1 1 1,0 0-1,2 0 1,-10 36-1,11-27 16,1 1 0,2 0 0,-1 44 0,4-71-53,0 0 1,0 1 0,0-1-1,1 0 1,-1 1 0,1-1-1,-1 0 1,1 0 0,2 4-1,-3-5-56,0-1 1,0 1-1,1-1 0,-1 0 1,0 0-1,0 1 0,1-1 0,-1 0 1,0 1-1,1-1 0,-1 0 0,0 0 1,1 0-1,-1 1 0,1-1 1,-1 0-1,0 0 0,1 0 0,-1 0 1,1 0-1,-1 0 0,1 0 0,0 0-3,0 0-1,0 0 0,-1 0 1,1-1-1,0 1 0,0 0 1,0-1-1,0 1 0,-1-1 0,1 1 1,0-1-1,-1 1 0,1-1 1,1-1-1,54-61 404,-39 43-340,32-31 0,-29 34-110,0 0 0,2 1 0,0 1 0,1 1 0,0 1 0,48-18 0,-66 29 32,1 0-1,-1 1 1,1 0 0,-1 0-1,1 0 1,9 1 0,-13-1 11,-1 2 1,0-1 0,1 0-1,-1 0 1,0 0-1,1 1 1,-1-1 0,0 0-1,1 1 1,-1-1 0,0 1-1,0 0 1,1 0-1,-1-1 1,0 1 0,0 0-1,0 0 1,0 0 0,0 0-1,0 0 1,0 0-1,0 0 1,-1 0 0,1 0-1,0 1 1,-1-1 0,1 0-1,-1 0 1,1 1-1,-1-1 1,1 0 0,-1 3-1,0 6 100,0 0 0,-1 1-1,0-1 1,-1 0-1,-5 19 1,0 1 14,5-16-3,1-6-79,-1 1 1,1-1-1,-2 1 0,-5 14 0,7-22 115,3-2 117,35-40-171,14-13-58,-35 40 21,63-54-283,-74 64 222,-1 1-1,1-1 1,1 1-1,-1 0 1,0 1-1,7-3 1,-11 5-2,0-1 0,1 1 1,-1-1-1,1 1 1,-1 0-1,0 0 1,1 0-1,-1 0 0,1 0 1,-1 0-1,1 0 1,-1 0-1,0 0 1,1 1-1,-1-1 0,1 1 1,-1-1-1,0 1 1,1-1-1,-1 1 1,0 0-1,0 0 0,0-1 1,1 1-1,-1 0 1,0 0-1,0 0 1,1 2-1,10 15 79,12 25 0,-17-30-15,-1 0 0,2-1 0,0 0 0,17 20 0,-17-25-306,0 1 0,0-1 0,0 0 0,1-1 0,0 0 0,12 5 0,-14-8-1056,1 0-1,-1 0 1,1-1-1,-1 0 1,14 1 0,-21-3 1101,1 0 0,-1 0 0,1 1 0,0-1 1,-1 0-1,1 0 0,-1 0 0,1 0 0,0 0 1,-1 0-1,1 0 0,0 0 0,-1 0 1,1-1-1,-1 1 0,1 0 0,-1 0 0,1 0 1,0-1-1,-1 1 0,1 0 0,-1-1 1,1 1-1,-1 0 0,1-1 0,-1 1 0,0-1 1,1 1-1,-1-1 0,1 1 0,-1-1 0,0 1 1,1-1-1,-1 1 0,0-1 0,0 1 1,1-2-1,4-16-4348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6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44 7872,'-71'-40'2944,"58"40"-2304,-2-4-160,11 4-352,23 9-2208,12 2-2688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7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301 530 2816,'9'-6'1602,"7"-3"2348,-16 9-3882,0 0 0,0-1 0,1 1 0,-1 0 1,0 0-1,0-1 0,0 1 0,0 0 0,0 0 0,1-1 0,-1 1 1,0 0-1,0 0 0,0-1 0,0 1 0,0 0 0,0-1 1,0 1-1,0 0 0,0 0 0,0-1 0,0 1 0,0 0 1,0-1-1,0 1 0,0 0 0,0 0 0,0-1 0,-1 1 0,1 0 1,0 0-1,0-1 0,0 1 0,0 0 0,0 0 0,-1-1 1,1 1-1,0 0 0,0 0 0,-1 0 0,1-1 0,0 1 1,0 0-1,0 0 0,-1 0 0,1 0 0,0 0 0,-1 0 0,1-1 1,-2 1 76,1-1 0,-1 1 0,1-1 0,-1 1 1,1 0-1,-1-1 0,1 1 0,-1 0 0,1 0 0,-1 0 1,0 0-1,1 1 0,-1-1 0,-1 1 0,-23 6 476,22-6-523,-28 9 755,19-6-713,0-1-1,1 2 1,-1 0 0,1 0 0,0 1 0,1 0 0,-1 1 0,-13 12-1,14-10-91,1 2 0,0 0 0,1 0-1,0 1 1,0 0 0,2 0 0,-1 1-1,2 0 1,0 0 0,0 1 0,1 0-1,1 0 1,0 0 0,1 0-1,1 1 1,0-1 0,1 1 0,0-1-1,2 21 1,0-30 3,-1-1 1,1 1-1,0 0 1,1-1-1,-1 1 0,1-1 1,0 1-1,0-1 0,0 0 1,1 1-1,-1-1 0,1 0 1,0-1-1,0 1 1,0-1-1,1 1 0,-1-1 1,9 6-1,-8-7-20,1 1 0,0-1 0,0 0 0,0-1 1,0 1-1,0-1 0,0 0 0,1 0 0,-1 0 0,0-1 0,1 0 0,-1 0 1,0 0-1,0-1 0,1 1 0,-1-1 0,6-2 0,3-2 34,0 0-1,-1-1 1,0-1 0,0 0-1,-1 0 1,0-1-1,0-1 1,18-16 0,6-12 134,35-43 1,-70 79-194,24-32 79,0 0 0,-3-1 1,0-2-1,-3 0 0,-1-1 0,25-73 1,-29 61-88,-2-1 0,-2 0 0,-2 0 1,-2-1-1,-2-58 0,-4 100-68,0 1-1,-1-1 0,0 0 0,-1 0 0,1 1 0,-5-12 0,6 20 59,0-1-1,-1 1 0,1 0 1,0-1-1,0 1 0,0 0 0,0-1 1,0 1-1,0 0 0,0 0 0,-1-1 1,1 1-1,0 0 0,0-1 1,0 1-1,-1 0 0,1 0 0,0-1 1,0 1-1,-1 0 0,1 0 1,0 0-1,0 0 0,-1-1 0,1 1 1,0 0-1,-1 0 0,1 0 0,0 0 1,-1 0-1,1 0 0,0 0 1,-1 0-1,1 0 0,0 0 0,-1 0 1,1 0-1,0 0 0,-1 0 1,1 0-1,0 0 0,-1 0 0,1 0 1,0 0-1,0 1 0,-1-1 1,1 0-1,0 0 0,-1 0 0,1 0 1,0 1-1,0-1 0,-1 0 0,1 1 1,-2 1-29,0-1 0,1 2 0,-1-1 0,0 0 0,1 0 0,-2 4 0,-7 16 40,1 0 0,1 0 0,-5 27 0,-11 75 299,17-84-150,-7 40 18,-4 81 0,17-131-28,1 0 1,1-1 0,1 1-1,2 0 1,1-1-1,10 32 1,-13-57-105,-1-1 20,0 1 1,0-1 0,0 0 0,1 1-1,1 2 1,-2-5-41,-1 0 1,1-1-1,-1 1 0,1-1 1,-1 1-1,1 0 1,-1-1-1,1 1 0,0-1 1,-1 0-1,1 1 0,0-1 1,0 1-1,-1-1 0,1 0 1,0 0-1,0 1 0,-1-1 1,1 0-1,0 0 1,0 0-1,0 0 0,-1 0 1,1 0-1,0 0 0,0 0 1,0 0-1,1-1 0,2 0 19,1-1-1,0 0 1,-1 0-1,1-1 1,-1 1-1,0-1 0,0 0 1,5-5-1,30-31 171,-28 26-159,30-29-19,2 3 0,64-48 0,-70 59-191,-41 48-271,-1-8 510,2 1 0,-1 0 0,2 0 0,0 1-1,0-1 1,1 0 0,1 1 0,1 20 0,0-25-54,1-1 0,0 1 1,0-1-1,0 0 0,1 0 0,0 0 0,6 10 1,-7-15 4,0 0 0,0 0 1,0 0-1,1 0 1,-1 0-1,1 0 0,0-1 1,4 4-1,-5-5-1,0 0-1,-1 0 1,1 0-1,0 0 1,0 0 0,0-1-1,0 1 1,0-1-1,0 1 1,0-1 0,0 0-1,0 0 1,0 0-1,0 0 1,0 0 0,4-1-1,1-1-42,0 0-1,1 0 1,-1-1-1,0 0 1,0 0-1,-1-1 1,1 0-1,-1 0 1,1 0-1,-1-1 1,7-7-1,-9 7-701,0 0 1,0 0-1,0 0 0,0 0 1,-1 0-1,0-1 0,-1 1 1,5-12-1,-1-4-5960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5888,'-13'8'2688,"23"-1"-2336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7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40 6816,'-9'-23'2528,"-4"14"-1984,5 4-128,8 2-2656,8 6 544,0 6 1056,6 2-2560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49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0 905 2560,'0'-1'139,"1"1"-1,-1-1 1,0 0 0,0 0 0,1 0 0,-1 0-1,0 1 1,1-1 0,-1 0 0,1 0-1,-1 1 1,1-1 0,-1 0 0,1 1 0,-1-1-1,1 1 1,0-1 0,-1 1 0,2-1 0,18-11 3391,-8 5-2188,0-2-496,-1 0 0,-1-1 1,1 0-1,14-20 0,-9 10-261,42-51 727,-3 11-881,-43 46-327,1 1-1,28-24 0,-38 35-75,-1 1-3,-1 0 1,1 0-1,-1 0 0,1-1 1,-1 1-1,1 0 0,-1-1 1,2-2-1,2 28 353,-4-11-191,0 0 0,1 0 0,6 19 0,-2-3-23,-5-23-126,1 0 0,0-1 0,0 1 0,0 0 0,0-1 0,1 0 0,0 0 0,0 0 0,5 6 0,-6-8 8,0-1 0,0 0 0,0 0 0,0 0 1,1 0-1,-1 0 0,1-1 0,-1 1 0,1-1 1,0 1-1,-1-1 0,1 0 0,0 0 0,0-1 1,0 1-1,0 0 0,0-1 0,0 0 0,0 1 1,4-2-1,4 0 17,1-1 0,-1 0 0,0-1 0,0-1 0,11-4 0,54-28 232,-69 33-232,8-5 44,0 0 1,0 0-1,-1-1 1,0-1-1,23-22 1,-35 30-108,-1 1 1,0-1-1,1 0 0,-1 0 1,0 0-1,0 0 0,0 0 1,0 0-1,1-3 1,-2 4-15,0 1 1,0-1 0,0 0 0,0 1-1,0-1 1,0 1 0,0-1 0,0 0 0,0 1-1,0-1 1,-1 0 0,1 1 0,0-1 0,0 1-1,-1-1 1,1 1 0,0-1 0,0 0 0,-1 1-1,1-1 1,-1 1 0,1 0 0,-1-1-1,1 1 1,-1-1 0,1 1 0,-1 0 0,1-1-1,-1 1 1,1 0 0,-1-1 0,1 1 0,-1 0-1,0 0 1,1 0 0,-2-1 0,-3 0-43,0 1 0,0-1 0,0 1 0,0 0 1,0 0-1,0 0 0,0 1 0,0-1 0,-7 3 0,-44 15-143,55-17 199,-12 3 8,1 1-1,0 1 1,1 0 0,0 1-1,0 0 1,0 0-1,1 1 1,0 1-1,0 0 1,1 0 0,-10 13-1,17-18 13,-1-1-1,1 1 0,0 0 1,0 0-1,0 0 1,1 1-1,-1-1 1,1 0-1,0 1 1,0-1-1,0 5 0,1-7-2,0 0-1,0-1 0,0 1 0,0 0 1,0 0-1,1-1 0,-1 1 0,0 0 0,1 0 1,0-1-1,-1 1 0,1 0 0,0-1 0,0 1 1,-1-1-1,1 1 0,0-1 0,1 1 0,-1-1 1,0 0-1,0 0 0,1 1 0,-1-1 1,0 0-1,1 0 0,-1 0 0,1-1 0,0 1 1,-1 0-1,3 0 0,5 2 21,0-2 1,0 0-1,0 0 1,0 0-1,1-1 1,-1 0-1,10-2 1,67-14-13,-64 12-67,29-8 8,-1-2 0,65-27 0,51-19 221,-165 59-188,-1 1 0,0 0-1,0 0 1,0 0 0,1 0 0,-1 0-1,0 0 1,0-1 0,0 1 0,1 0-1,-1 0 1,0 0 0,0 0 0,0 0-1,1 0 1,-1 0 0,0 0 0,0 0-1,1 0 1,-1 0 0,0 0 0,0 0-1,0 0 1,1 0 0,-1 0 0,0 0-1,0 0 1,1 1 0,-1-1 0,0 0-1,0 0 1,0 0 0,0 0 0,1 0-1,-1 0 1,0 1 0,-3 9-15,-19 21-4,10-15-47,-1 7 16,2 1 1,1 0 0,1 1 0,1 0-1,-5 26 1,9-33 5,3-14 80,0 0 0,0 0 0,1 0 0,0 1 0,0-1 0,0 0 0,0 0 1,2 7-1,-2-10-25,0 0 0,0 0 0,0 0-1,1 0 1,-1 0 0,0 0 0,1 0 0,-1-1 0,1 1 0,-1 0 0,1 0 0,-1 0 0,1 0 0,0-1 0,-1 1 0,1 0 0,0-1 0,0 1 0,0 0 0,-1-1 0,1 1 0,0-1 0,0 1 0,0-1 0,0 0 0,0 1 0,0-1 0,0 0 0,0 0 0,0 0 0,0 1 0,0-1 0,0 0 0,0 0 0,0 0 0,0-1 0,0 1 0,0 0 0,1-1 0,1 0 11,-1 0 0,0 0 1,1 0-1,-1 0 0,0-1 1,0 1-1,0-1 1,0 0-1,0 1 0,-1-1 1,1 0-1,2-4 0,1 0 38,33-40 159,27-30-90,28-6-226,-58 52 195,0-1 0,35-43-1,-46 42-69,-2-1-1,-1-1 1,-1 0 0,16-41-1,50-153-98,-62 161 6,7-37-201,-30 102 253,-1 1-1,0 0 0,0 0 1,0-1-1,0 1 1,0 0-1,0-1 0,0 1 1,0 0-1,0 0 0,-1-2 1,1 3 8,0 0 0,0 0 0,0-1 0,0 1 0,0 0 0,-1 0 0,1 0 0,0 0 0,0 0 0,0 0 0,0-1 0,0 1 0,0 0 1,0 0-1,-1 0 0,1 0 0,0 0 0,0 0 0,0 0 0,0 0 0,0 0 0,-1 0 0,1 0 0,0 0 0,0 0 0,0 0 0,0 0 0,0 0 0,-1 0 0,1 0 0,0 0 1,0 0-1,0 0 0,-9 7-139,1 3 131,1 1 1,0 0 0,1 1-1,0 0 1,-4 14 0,-126 300 370,117-280-220,2 0 0,-22 95 0,-1 157 113,40-265-186,0-32-157,0 1-1,0-1 1,1 1 0,-1-1-1,0 1 1,1-1 0,-1 1-1,1-1 1,-1 1 0,1-1 0,0 0-1,0 1 1,0-1 0,0 0-1,-1 0 1,2 0 0,1 2-1,-3-2 35,1-1-1,-1 0 0,0 0 0,1 0 1,-1 0-1,1 0 0,-1 1 0,0-1 0,1 0 1,-1 0-1,1 0 0,-1 0 0,1 0 1,-1 0-1,1 0 0,-1-1 0,0 1 1,1 0-1,-1 0 0,1 0 0,-1 0 0,0 0 1,1-1-1,-1 1 0,1 0 0,-1 0 1,0-1-1,1 1 0,-1 0 0,0-1 1,1 1-1,-1-1 0,10-13-1856,-7 6 1420,1 0-1,-1 0 0,-1-1 1,0 1-1,0-1 0,0 0 1,-1 1-1,0-17 0,-2 2-187,0 1 0,-5-29 0,3 38 788,0 0 0,-1 1 0,-1-1 1,0 1-1,0-1 0,-1 2 0,-1-1 0,0 1 0,-1 0 1,0 0-1,0 1 0,-1 0 0,-1 0 0,1 1 0,-1 0 0,-12-7 1,-21-19 1745,31 24-965,-1 1 1,0 1-1,-14-9 0,16 10-497,11 7-387,0 1 1,0 0-1,0 0 1,0 0-1,0 0 1,0-1-1,0 1 1,0 0-1,0 0 1,0 0-1,0 0 1,0-1-1,0 1 1,0 0 0,0 0-1,0 0 1,0-1-1,0 1 1,0 0-1,0 0 1,0 0-1,0 0 1,0-1-1,0 1 1,0 0-1,1 0 1,-1 0-1,0 0 1,0 0 0,0-1-1,0 1 1,0 0-1,0 0 1,1 0-1,1-1-15,0 0-1,0 0 0,0 0 1,0 1-1,1-1 1,-1 1-1,0-1 0,5 1 1,45-1-54,0 2 0,0 2 0,91 17 0,-124-16 20,1 1 1,-1 0 0,0 2-1,0 0 1,-1 1 0,0 0-1,24 17 1,-37-22 132,0 1-1,0 0 0,0 1 1,4 4-1,-8-7-49,1 0-1,-1 0 1,0 0 0,0 0-1,1 0 1,-1 0-1,0 0 1,-1 0 0,1 1-1,0-1 1,-1 0 0,1 0-1,-1 5 1,0-2 64,0 0 0,0-1 0,-1 1 1,0 0-1,0 0 0,0 0 0,0-1 0,-1 1 1,-4 8-1,0-4 29,4-10-452,20-23-10097,-15 18 9127,1 1 0,1-1 1,5-5-1,6-1-743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50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3392,'9'-2'1977,"-9"2"-1859,1 0 0,0-1 0,-1 1 0,1 0 0,-1 0 0,1 0 0,0-1 0,-1 1-1,1 0 1,-1 0 0,1 0 0,0 0 0,-1 0 0,1 0 0,0 1 0,-1-1 0,1 0 0,-1 0-1,1 0 1,0 0 0,-1 1 0,1-1 0,-1 0 0,1 1 0,-1-1 0,1 0 0,-1 1 0,1-1-1,0 1 1,0 1 128,1 1-1,-1-1 0,1 0 1,-1 0-1,0 1 0,0-1 1,0 1-1,0-1 0,0 1 0,-1-1 1,1 6-1,0 32 2170,-1-32-2029,-1-1 0,2 1 0,-1-1 0,1 1 0,2 7 0,-1-5-131,-1-6-7,0-1 0,0 1 0,0 0 0,1-1 0,-1 1 0,1-1 0,4 6-1,-6-8-193,0-1-1,1 1 1,-1-1-1,1 1 1,-1-1-1,1 0 0,-1 1 1,1-1-1,0 0 1,-1 0-1,1 1 1,-1-1-1,1 0 0,0 0 1,-1 0-1,1 0 1,-1 0-1,1 0 1,0 0-1,1 0 0,-1 0 18,1-1 1,-1 1-1,1-1 0,0 1 0,-1-1 0,1 0 0,-1 0 0,1 0 0,-1 0 0,0 0 0,2-2 0,4-4 78,0 0 0,-1-1-1,0 1 1,0-2 0,0 1-1,-1 0 1,-1-1 0,6-13 0,-10 20-171,1 0 1,-1 1 0,0-1 0,0 0 0,0 1-1,0-1 1,0 1 0,0-1 0,0 0 0,0 1-1,-1-1 1,1 0 0,-1 1 0,1-1-1,-1 1 1,1-1 0,-1 1 0,0-1 0,0 1-1,0 0 1,0-1 0,0 1 0,0 0 0,0 0-1,0 0 1,-1-1 0,1 1 0,0 1 0,-1-1-1,1 0 1,-1 0 0,1 0 0,-1 1-1,1-1 1,-1 1 0,1-1 0,-1 1 0,0 0-1,1-1 1,-1 1 0,0 0 0,1 0 0,-3 0-1,-2 2-732,0 0-1,0 0 1,-10 5-1,16-7 533,-1 1 0,0-1 1,0 1-1,1-1 0,-1 1 0,0-1 0,1 1 0,-1-1 0,1 1 0,-1-1 0,1 1 0,-1 0 0,1-1 0,-1 1 0,1 0 0,-1 1 0,1-2 80,0 1 0,0 0 0,0-1 0,1 1 1,-1-1-1,0 1 0,0-1 0,1 1 0,-1-1 0,0 1 0,1-1 0,-1 1 0,0-1 0,1 1 1,-1-1-1,1 0 0,-1 1 0,1-1 0,-1 0 0,1 1 0,-1-1 0,1 0 0,-1 0 0,1 1 1,-1-1-1,1 0 0,-1 0 0,2 0 0,9 4-695,1-2-1,0 0 1,-1 0-1,1-1 1,0 0 0,14-1-1,2 0 146,46 0 322,-14-1 2275,-2 5 3445,-57-3-5146,1-1 0,-1 0 1,0 0-1,0 1 1,0-1-1,0 1 0,0-1 1,1 1-1,-1-1 1,0 1-1,0 0 0,0-1 1,-1 1-1,1 0 0,0 0 1,0 0-1,0 0 1,0 0-1,-1 0 0,2 1 1,-1 0 30,-1 0 1,1 0-1,0 1 1,-1-1-1,1 0 1,-1 1-1,1-1 0,-1 0 1,0 5-1,-1 1 283,0 0 1,-1 0-1,1 0 0,-7 15 0,7-20-296,0 0 1,0 1-1,1-1 1,-1 0-1,1 0 1,-1 5-1,16-15 434,48-37-356,-46 30-206,0 2 0,2 0 0,-1 1 0,1 0 0,34-12 0,-51 23-45,-1-1 0,1 1-1,-1-1 1,0 1 0,1 0 0,-1-1 0,1 1-1,-1 0 1,1 0 0,-1 0 0,1 0 0,-1 0 0,1 1-1,-1-1 1,1 0 0,-1 1 0,0-1 0,1 1-1,-1-1 1,1 1 0,-1 0 0,2 1 0,-1 0-1,-1 0 0,1-1 0,-1 1 0,0 0 0,0 0 0,0 0 0,0 0 0,0 0 0,0 0 0,-1 0 0,1 0 0,-1 1 0,1 2 0,0 7-20,-1-1 0,0 0 0,0 0 1,-5 21-1,1-7-597,-1 24 1,4-40-912,1 0 0,1 0 1,1 13-1,-1-21 1148,-1 1 0,0-1 0,1 0 0,-1 1 0,1-1 0,0 0 0,-1 1 0,1-1 0,0 0 0,0 0 0,0 0 0,0 0 0,0 0 0,0 0 0,0 0 0,0 0 0,0 0 0,0 0 0,1-1 0,-1 1 0,0 0 0,0-1 0,1 1 0,-1-1 0,1 1 0,-1-1 0,0 0 0,1 0 0,-1 1 0,1-1 0,1 0 0,27-2-3982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51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193 174 4736,'-5'-110'3489,"5"64"1107,0 29-1204,-1 46-2508,-1 0 0,-11 54-1,-24 57 937,1-4-915,5-1-498,-28 141 663,55-259-968,0 9 372,4-26-441,1 0 0,-1 0 0,0-1 0,1 1 1,-1 0-1,1 0 0,-1 0 0,1 0 0,-1 0 0,1-1 0,-1 1 0,0 0 1,1 0-1,-1-1 0,1 1 0,-1 0 0,0-1 0,1 0 0,12-16 64,0 0-1,-1-1 0,-1-1 1,10-25-1,4-3-55,-10 19-61,2 1 1,1 1-1,1 0 1,1 1-1,1 1 1,1 1-1,1 1 0,28-20 1,-41 35-44,1 0 1,18-9-1,-26 14 37,1 1 0,0-1 0,0 1 0,0 0 0,0 0 0,0 0-1,0 0 1,0 1 0,0-1 0,0 1 0,7 1 0,-9-1 20,-1 0 1,0 1 0,0-1 0,0 1 0,1-1 0,-1 1 0,0-1 0,0 1 0,0 0 0,0-1 0,0 1-1,0 0 1,0 0 0,0 0 0,0 0 0,-1 0 0,1 0 0,0 0 0,0 0 0,-1 0 0,1 0-1,-1 0 1,1 1 0,-1-1 0,1 0 0,-1 0 0,0 1 0,0-1 0,0 0 0,1 0 0,-1 3-1,-1 3-28,1 0-1,-1 0 0,0 0 0,-2 10 0,1-12 31,-1 9 26,-1-1 0,0 0 1,-2 0-1,1 0 0,-2-1 0,-13 21 0,7-14 25,-2-1-1,0-1 1,-22 20 0,35-36-33,0 1 1,1-1 0,-1 1-1,0 0 1,1 0 0,-1 0 0,1 0-1,0 0 1,-1 0 0,1 0-1,0 0 1,-1 5 0,2-6 2,0 1 1,0 0 0,0-1-1,1 1 1,-1-1 0,0 1-1,1 0 1,-1-1 0,1 1-1,0-1 1,0 1-1,-1-1 1,1 1 0,0-1-1,0 0 1,0 1 0,1-1-1,-1 0 1,2 2 0,8 8-67,0 0 0,1 0 0,0-1 1,0-1-1,1 0 0,20 10 0,-27-16-1725,3-1-6334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4:52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30 5472,'-3'-5'777,"1"-6"1619,2 10-2067,1 1-1,0-1 1,-1 1-1,1 0 1,0-1-1,0 1 1,-1 0-1,1-1 1,0 1-1,0 0 1,-1 0-1,1 0 1,0-1-1,0 1 1,0 0-1,0 0 1,-1 0-1,1 0 1,0 1-1,1-1 1,1 0-273,101-8 4487,231 7-1748,-177 2-2784,51 8-3451,-113 5 1402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251 293 3488,'0'-7'643,"0"1"2390,10-1 11,2 0-890,-8 5-1464,0 0 0,1 0 0,-1-1 0,0 0 0,-1 1 0,1-2 0,5-4 0,0-1 1359,-9 9-2036,0 0-1,0 0 1,0 0-1,0 0 1,1 0-1,-1 0 0,0 1 1,0-1-1,0 0 1,0 0-1,0 0 1,0 0-1,0 0 1,0 0-1,0 0 0,0 0 1,0 0-1,0 0 1,0 0-1,0 0 1,1 0-1,-1 0 1,0 0-1,0 1 1,0-1-1,0 0 0,0 0 1,0 0-1,0 0 1,0 0-1,0 0 1,0 0-1,0 0 1,0 0-1,0 0 0,0 1 1,0-1-1,0 0 1,0 0-1,0 0 1,0 0-1,0 0 1,0 0-1,0 0 0,-1 0 1,1 0-1,0 0 1,0 0-1,0 1 1,0-1-1,0 0 1,0 0-1,0 0 0,0 0 1,0 0-1,0 0 1,0 0-1,-11 21-15,0-6 96,-1-1 1,-1-1-1,0 0 0,-26 20 1,-3 4 180,-106 117 505,118-116 544,79-104-230,23-4-734,-40 39-392,37-43 0,-52 51-87,0-1 0,-2-1 1,-1 0-1,15-36 0,-17 31-3162,14-55 1,-25 80 2621,0 0 1,0 1-1,-1-1 1,1 0-1,-1-5 1,-1 7-570,1 0 0,-1-1 1,0 1-1,0 0 1,-3-5-1,4 7 1177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280 177 3136,'11'0'12031,"-12"0"-11927,-8 12 1087,-14 11-1269,-37 23 645,15-12-233,9-6-94,-57 51 720,77-64-486,8-8 430,16-14 118,27-21-274,48-30 0,-54 39-813,-1 0 1,-1-2-1,37-36 0,-60 52 157,60-69-4009,-57 65 2563,-1 0 1,0 0-1,-1-1 0,0 0 1,0 0-1,5-18 0,-3-19-3787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5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226 489 2656,'-3'-9'864,"8"13"-293,-3-2 303,-3 13 27,0-9-699,0 1-1,-1-1 1,0 0-1,0 1 1,-1-1-1,0 0 1,0-1-1,0 1 1,-7 8-1,1-2 180,-1-1 0,-23 21 0,30-30-300,0 0 1,1 0-1,-1-1 0,0 1 1,0-1-1,0 1 1,0-1-1,0 0 1,-1 0-1,1-1 0,0 1 1,0 0-1,-1-1 1,1 0-1,0 0 1,0 0-1,-1 0 1,1-1-1,0 1 0,0-1 1,-1 0-1,1 0 1,0 0-1,0 0 1,0-1-1,0 1 0,0-1 1,-4-3-1,2 2-56,2 1 0,-1-1 0,0-1 0,1 1 0,-1 0-1,1-1 1,0 0 0,0 0 0,0 0 0,1 0 0,-1 0-1,1 0 1,0-1 0,0 1 0,1-1 0,-1 1 0,1-1 0,0 0-1,0-9 1,1 0-86,2 1 1,0 0-1,0-1 0,1 1 0,1 0 0,0 0 0,7-14 0,47-84-505,-49 95 489,8-11-128,23-28 1,-26 36 133,-10 15 52,-1-1 0,1 1 0,0 0 1,0 0-1,0 0 0,1 0 0,6-3 1,-10 6 21,1 0 0,-1 0 0,0 1 0,1-1 0,-1 1 1,1-1-1,-1 1 0,1 0 0,-1-1 0,1 1 0,-1 0 1,1 0-1,-1 0 0,1 0 0,-1 0 0,1 1 0,-1-1 1,1 0-1,-1 1 0,1-1 0,-1 1 0,0-1 0,1 1 0,-1 0 1,0 0-1,1-1 0,-1 1 0,0 0 0,0 0 0,0 0 1,0 0-1,0 0 0,1 2 0,2 2 52,-1 1 1,1-1-1,-1 1 0,-1 0 1,1 0-1,-1 0 1,0 0-1,2 12 0,5 53 183,-6-18 114,-6 73 0,-14 55 351,4-56-249,-18 147 304,30-264-623,-1-1 1,0 1 0,0-1 0,-6 10-1,5-8 205,3-8-321,0-1 0,0 0 0,0 0 0,0 1 0,0-1 0,0 0 0,0 0 0,0 1 0,-1-1 1,1 0-1,0 0 0,0 1 0,0-1 0,0 0 0,0 0 0,0 1 0,0-1 0,-1 0 0,1 0 0,0 1 0,0-1 0,0 0 0,0 0 0,-1 0 0,1 0 0,0 1 0,0-1 0,-1 0 0,1 0 0,0 0 0,0 0 0,-1 0 0,1 0 0,0 0 0,0 0 0,-1 0 0,1 0 0,0 1 0,0-1 0,-1 0 0,1 0 0,0-1 0,0 1 0,-1 0 1,1 0-1,0 0 0,-1 0 0,1 0 0,0 0 0,0 0 0,-1-1 0,1 1-6,-2-3 419,1-3-326,1-1 0,0 1 0,0-1 0,1 1 1,0-1-1,0 1 0,1-1 0,2-6 0,3-16-11,5-37 14,8-37-175,-10 64 82,3-1 0,27-61 0,-18 56-151,35-52 0,37-40 66,-30 45-40,-57 81 67,16-21-313,-22 30 318,0 1 0,1-1 0,-1 1 0,1 0-1,-1-1 1,1 1 0,0 0 0,-1 0 0,1 0-1,0 0 1,0 0 0,0 1 0,-1-1 0,4 0 0,-4 1 25,0-1 0,0 1 0,-1 0 1,1 1-1,0-1 0,0 0 1,0 0-1,0 0 0,0 0 1,0 1-1,-1-1 0,1 0 1,0 1-1,0-1 0,-1 0 1,1 1-1,0-1 0,0 1 1,-1 0-1,1-1 0,0 1 1,-1 0-1,1-1 0,-1 1 0,1 0 1,-1-1-1,1 1 0,-1 0 1,1 1-1,0 1 23,0 1 0,1 0 1,-1-1-1,0 8 0,-1-10-10,2 13 7,-1 0 1,-1 0-1,0 0 0,-1 0 1,-1-1-1,-5 24 0,-30 79-153,0 0 88,22-47 140,4 2 0,2 0-1,1 79 1,8-138-25,0 1-1,1-1 1,5 20 0,-6-29-24,1 1 1,0-1 0,0 0 0,0 0 0,1 0 0,-1 1 0,1-1 0,0-1 0,-1 1-1,1 0 1,1 0 0,-1-1 0,0 1 0,1-1 0,-1 1 0,1-1 0,4 3 0,-4-4 4,0 0 1,1 0-1,-1 0 1,0 0-1,0-1 1,0 1-1,1-1 1,-1 0-1,0 0 1,0 0 0,1 0-1,-1-1 1,0 1-1,4-2 1,2-1 47,-1 0 1,1 0 0,12-7-1,-16 7-54,1-1 0,-1 1-1,0-1 1,0-1-1,0 1 1,-1-1-1,6-6 1,23-38 234,-25 36-181,10-16 23,-1-1 0,-1-1 1,18-53-1,4-43-322,-49 224-955,4-52 1121,2 0 0,2 0 1,4 54-1,-1-97 50,6 46 116,-5-45-94,0 0 0,0 0-1,0 0 1,0 0 0,0 0-1,0 0 1,1-1 0,-1 1-1,1 0 1,0-1 0,0 0-1,4 5 1,-6-7-1,1 0 1,0 1 0,-1-1-1,1 0 1,0 1-1,-1-1 1,1 0-1,0 0 1,0 0-1,-1 0 1,1 1 0,0-1-1,0 0 1,-1 0-1,1-1 1,0 1-1,0 0 1,-1 0 0,1 0-1,0 0 1,0-1-1,-1 1 1,1 0-1,0-1 1,-1 1 0,1 0-1,-1-1 1,1 1-1,0-1 1,-1 1-1,1-1 1,18-19 415,-14 12-423,0-1 0,0 1-1,0-1 1,-1 1-1,3-12 1,13-49 75,-12 40-38,27-111 58,-28 117-154,-5 16-52,0 0-1,0 0 1,0 1-1,-1-1 1,0-9 0,-2 36-251,-7 38 0,0 4 208,6-21 125,2 1-1,7 61 1,-7-100 40,1 1 0,-1-1-1,1 0 1,0 0 0,0 1 0,1-1 0,-1 0 0,3 4 0,-3-6-6,-1 0 1,1-1 0,-1 1 0,1 0 0,-1-1 0,1 1 0,0-1 0,-1 1-1,1-1 1,0 1 0,0-1 0,-1 0 0,1 1 0,0-1 0,0 0 0,0 0-1,-1 1 1,1-1 0,0 0 0,0 0 0,0 0 0,-1 0 0,1 0 0,0 0-1,0 0 1,0 0 0,0-1 0,-1 1 0,1 0 0,0 0 0,0-1 0,-1 1-1,1 0 1,0-1 0,0 1 0,-1-1 0,2 0 0,5-4 22,0-1 1,0 0-1,-1 0 0,0 0 1,6-9-1,27-39 32,-24 33 6,70-111 157,-12 32-427,-69 96 151,-1 0 1,1 1-1,-1-1 0,1 1 1,0 0-1,0 0 0,1 0 0,-1 0 1,1 1-1,-1-1 0,6 0 1,-8 2 24,0 0 0,-1 1 0,1 0 1,0-1-1,-1 1 0,1 0 0,0 0 1,-1 0-1,1 0 0,0 0 0,0 1 0,-1-1 1,1 0-1,0 1 0,-1-1 0,1 1 1,-1 0-1,1-1 0,0 1 0,-1 0 1,0 0-1,1 0 0,-1 0 0,1 0 1,-1 0-1,0 1 0,0-1 0,0 0 1,0 1-1,0-1 0,0 1 0,0-1 0,0 1 1,-1-1-1,1 1 0,0 2 0,5 13 15,-2 1-1,0 0 0,-1 0 0,-1 1 0,0 21 0,-1-21 0,0 84 706,10-120-69,13-41-367,17-31-258,-39 85-32,5-7-28,13-20 0,-17 28 16,0 0-1,-1 0 0,1 1 1,0-1-1,1 1 1,-1-1-1,0 1 1,1 0-1,-1 0 1,5-1-1,-8 2 20,1 1 0,0 0 0,-1 0 0,1-1 1,0 1-1,-1 0 0,1 0 0,0 0 0,0 0 0,-1 0 0,1 0 0,0 0 0,-1 0 0,1 0 1,0 1-1,0-1 0,-1 0 0,1 0 0,0 0 0,-1 1 0,1-1 0,-1 0 0,1 1 0,0-1 1,0 1-1,0 1-6,0-1-1,1 1 1,-1-1 0,0 1 0,-1-1 0,1 1 0,0 0 0,0 0-1,0 3 1,1 4-29,0 1 0,1 19 0,-3-26 39,1 108 79,-2-61 110,3-35 64,-2-15-242,0 0 0,0 0 0,0 0 0,0 0 0,0 1 0,0-1 0,0 0 0,0 0 0,0 0 0,0 0 0,0 0 0,0 0 0,1 0 0,-1 0 0,0 0 0,0 0-1,0 0 1,0 0 0,0 0 0,0 0 0,0 0 0,0 0 0,0 0 0,0 0 0,0 0 0,1 0 0,-1 0 0,0 0 0,0 0 0,0 0 0,0 0 0,0 0 0,0 0 0,0 0 0,0 0 0,0 0 0,0 0 0,0 0 0,1 0 0,-1 0 0,0 0 0,0 0 0,0 0 0,0 0 0,0 0 0,0 0 0,0 0 0,0 0-1,0 0 1,0 0 0,0 0 0,0 0 0,0-1 0,0 1 0,0 0 0,0 0 0,1 0 0,-1 0 0,0 0 0,0 0 0,0 0 0,9-22 465,-8 19-450,16-46 50,19-49-9,-29 83-133,1 0 0,0 1 0,0 0 0,14-16 0,-21 28 53,1 1 0,-1-1 1,1 1-1,-1-1 0,1 1 0,-1 0 0,1 0 1,-1 0-1,1 0 0,0 0 0,0 0 0,0 0 1,2 0-1,-4 1 8,1 0 1,0 0-1,-1 0 1,1 0-1,0 0 1,-1 0-1,1 0 1,0 0-1,-1 1 1,1-1-1,0 0 1,-1 0-1,1 1 1,-1-1 0,1 0-1,0 1 1,-1-1-1,1 1 1,-1-1-1,1 1 1,-1-1-1,1 1 1,-1-1-1,0 1 1,1-1-1,-1 1 1,0-1-1,1 1 1,-1 0-1,0-1 1,0 1-1,1 0 1,-1-1-1,0 1 1,0 0-1,0-1 1,0 1-1,0 0 1,0 0-1,18 187-288,-18-182 316,1 5 15,1 0 0,0 0 0,1 0 0,0 0 0,0 0 0,1-1 0,10 18 0,-13-26-17,0 1 0,1-1 0,-1 0-1,1 0 1,0 0 0,-1 0 0,1 0 0,0 0 0,0-1 0,0 1 0,0-1 0,1 1 0,-1-1 0,0 0 0,1 0 0,-1 0 0,1 0 0,-1 0-1,1-1 1,-1 1 0,1-1 0,4 1 0,-2-1-7,0 0-1,0-1 0,0 1 1,0-1-1,0 0 0,0-1 1,0 1-1,-1-1 1,1 0-1,0 0 0,5-4 1,3-1 72,2-2 12,0-1 0,0 0 0,21-19 0,-16 6-7,-1 0 0,-2-1 0,28-49 0,-18 28-47,-22 36-30,18-27 4,23-51 0,-23 31 10,-2-1-1,-3-1 0,-2-1 1,9-68-1,20-144-378,-45 249 32,0 22 322,0 0-1,0-1 0,0 1 1,0 0-1,0 0 0,0 0 1,0 0-1,0 0 1,0 0-1,0 0 0,0-1 1,0 1-1,0 0 0,0 0 1,-1 0-1,1 0 0,0 0 1,0 0-1,0 0 0,0 0 1,0 0-1,0-1 0,0 1 1,0 0-1,0 0 0,0 0 1,0 0-1,0 0 0,-1 0 1,1 0-1,0 0 1,0 0-1,0 0 0,0 0 1,0 0-1,0 0 0,0 0 1,0 0-1,-1 0 0,1 0 1,0 0-1,0 0 0,0 0 1,0 0-1,0 0 0,0 0 1,0 0-1,-6 10-158,-10 44-46,2 0 0,-10 88 0,9-47 234,-9 82-174,21-135 179,0-18 1,2 1 0,2 25 1,4 65-23,-3-86 43,-1-14 40,1 0-1,6 28 1,-7-38-89,1-2 240,4-7-44,-3 2-147,-1 0-1,1 0 1,-1-1-1,0 1 1,0-1-1,0 0 1,0 0 0,-1 1-1,3-8 1,10-31 172,-5 13-267,22-53 112,-26 70-100,1 0-1,0 0 1,9-12 0,-7 12 33,-7 10-28,-1 0-1,1 0 1,-1 0-1,1 1 1,0-1-1,-1 0 0,1 1 1,0-1-1,0 0 1,-1 1-1,1-1 0,0 1 1,0-1-1,0 1 1,0 0-1,0-1 1,0 1-1,0 0 0,0 0 1,0-1-1,1 1 1,0 0 5,0 1 1,-1-1 0,1 0 0,0 1-1,0-1 1,0 1 0,-1 0 0,1-1-1,0 1 1,2 2 0,3 2-29,1 1 0,-2 0-1,12 11 1,-17-16 23,9 11 55,1-1-1,1-1 0,0 0 0,0 0 0,1-1 0,27 14 0,-35-21-1,0 0 0,0 0-1,0 0 1,0-1 0,1 0 0,-1 0-1,1 0 1,-1-1 0,1 1 0,-1-1-1,1-1 1,-1 1 0,0-1-1,1 0 1,-1 0 0,0 0 0,1-1-1,-1 0 1,0 0 0,0 0 0,0-1-1,-1 0 1,6-3 0,-1-2 34,1 0-1,12-14 1,-2 2 14,-12 12-43,0 0 1,11-16-1,-17 21-35,0 0 0,0 0 0,0-1 0,0 1 0,-1-1-1,1 1 1,-1-1 0,0 0 0,0 1 0,0-1 0,0-5 0,-1 9-4,0-1 0,0 1-1,0-1 1,0 1 0,0-1 0,0 1 0,0 0 0,0-1 0,0 1 0,-1-1 0,1 1 0,0-1 0,0 1 0,0 0-1,0-1 1,-1 1 0,1 0 0,0-1 0,0 1 0,-1-1 0,1 1 0,0 0 0,-1 0 0,1-1 0,0 1 0,-1 0 0,1 0-1,-1-1 1,1 1 0,0 0 0,-1 0 0,1 0 0,-1 0 0,1-1 0,-1 1 0,1 0 0,0 0 0,-1 0 0,1 0-1,-1 0 1,1 0 0,-1 0 0,1 0 0,-1 0 0,1 1 0,0-1 0,-1 0 0,1 0 0,-1 1 0,-2 0-42,0 0 1,1 0 0,-1 0-1,1 0 1,0 1 0,-1-1-1,-1 3 1,-1 1-6,0 0 1,0 1-1,0 0 1,1 0-1,0 0 1,0 1-1,1-1 0,-5 14 1,0 3 83,-6 29 0,10-36-37,1 1 0,-1 20 0,4-31 8,-1 0 1,1-1 0,1 1-1,-1-1 1,1 1 0,0-1-1,0 1 1,1-1 0,0 0-1,4 10 1,-6-14 14,1 0-1,0 0 1,0 0 0,-1 0-1,1 0 1,0 0 0,0 0-1,0 0 1,0 0 0,0-1-1,0 1 1,0 0 0,0-1-1,0 1 1,1 0 0,-1-1-1,0 0 1,0 1 0,0-1-1,1 0 1,-1 1 0,0-1-1,0 0 1,1 0 0,-1 0-1,0 0 1,1 0 0,-1-1-1,2 1 1,1-1 40,0-1 0,0 1 0,0-1-1,-1 0 1,1 0 0,0 0 0,5-5 0,24-21 28,29-32-1,-41 39-152,-17 17 26,0 0 1,1 1-1,-1-1 1,1 1-1,9-5 1,-13 7 22,1 0 0,-1 1 0,0-1 1,1 1-1,-1-1 0,1 1 0,-1 0 0,0-1 0,1 1 1,-1 0-1,1 0 0,-1 0 0,1 0 0,-1 0 1,1 0-1,-1 0 0,1 1 0,-1-1 0,1 0 1,-1 1-1,0 0 0,1-1 0,-1 1 0,0 0 1,1-1-1,-1 1 0,0 0 0,2 1 0,6 10 16,0 0-1,0 1 1,8 17-1,-6-12 164,13 19 1,-20-32-112,0 0 1,1 0 0,-1 0-1,1 0 1,0-1 0,1 0 0,9 6-1,-8-6-28,0-1-1,0 0 1,1 0 0,0-1-1,0 0 1,-1 0-1,1 0 1,0-1-1,0-1 1,15 1 0,-12-2 183,0-1 1,0 0-1,-1 0 1,1-1 0,0 0-1,-1-1 1,14-6-1,-11 3-313,0-1-1,0 0 0,-1 0 0,0-1 1,12-12-1,-14 11-1000,-1 0 0,0-1 0,0 0 0,-1 0 0,8-17 0,-5 1-5429,-6 2 2070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5:2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170 539 2560,'10'-20'1515,"-8"16"-1019,0 1 1,-1-1-1,1 1 0,-1-1 1,1 1-1,-1-1 1,-1 0-1,1 0 1,0 0-1,-1-6 1,0 9-453,0 0 1,0 1-1,0-1 1,0 0-1,-1 0 1,1 0 0,0 0-1,-1 1 1,1-1-1,-1 0 1,1 0-1,-1 1 1,1-1-1,-1 0 1,1 1-1,-1-1 1,0 1-1,1-1 1,-1 0 0,0 1-1,0 0 1,1-1-1,-1 1 1,0-1-1,0 1 1,0 0-1,1 0 1,-1-1-1,0 1 1,0 0-1,0 0 1,0 0 0,0 0-1,1 0 1,-1 0-1,-1 0 1,-2 0-7,-1 0 1,1 1-1,0-1 0,-9 3 1,8-1 5,0 0 1,0 0-1,0 1 1,0-1 0,0 1-1,1 1 1,-1-1-1,1 1 1,-7 7 0,0 2 92,-19 29 0,23-32-163,1 1 0,1 0 0,0 0 1,0 0-1,2 1 0,-1-1 0,-2 18 1,5-24 35,0 1 1,0 0-1,1 0 1,0-1-1,0 1 1,0 0 0,1-1-1,0 1 1,0 0-1,0-1 1,1 1-1,0-1 1,0 1-1,0-1 1,1 0 0,0 0-1,6 9 1,-5-10 99,-1 0 1,1 0 0,0-1-1,0 0 1,1 1-1,-1-1 1,1-1 0,-1 1-1,1-1 1,0 0 0,0 0-1,0 0 1,0-1-1,0 1 1,8 0 0,-9-2-42,0 0 1,-1 0 0,1 0 0,-1-1 0,1 1-1,-1-1 1,1 0 0,-1 0 0,1 0-1,-1 0 1,0-1 0,1 1 0,-1-1 0,0 0-1,0 0 1,0 0 0,-1 0 0,1 0 0,0-1-1,-1 1 1,1-1 0,-1 0 0,0 0-1,2-3 1,1-2 9,-1 0-1,0 0 0,0-1 1,-1 0-1,0 0 0,-1 1 1,0-1-1,0-1 0,0-12 1,-1 8-40,-2-1 0,1 1 0,-2-1 0,0 1 1,-5-18-1,6 27-58,-1-1 0,0 1 0,-1-1 1,1 1-1,-1 0 0,0 0 0,0 0 0,-1 0 0,1 1 1,-1-1-1,-7-5 0,9 8-27,-1 0 1,1 0-1,-1 0 1,1 1-1,-1-1 1,0 0 0,0 1-1,0 0 1,0 0-1,0 0 1,0 0-1,0 0 1,0 1-1,-1-1 1,1 1-1,0 0 1,0 0-1,0 0 1,-1 0-1,1 1 1,-6 1-1,7-2 22,0 1 0,0 0-1,0 0 1,1 0 0,-1 0-1,0 0 1,0 0 0,0 0-1,1 1 1,-1-1-1,1 0 1,-1 1 0,1 0-1,0-1 1,-1 1 0,1 0-1,0 0 1,0-1 0,-1 5-1,2-6 22,-1 1 0,1 0 0,0 0 0,0 0 0,0 0 0,0 0 0,0 0 0,0 0 0,0 0 0,0 0 0,0-1 0,1 1 0,-1 0-1,0 0 1,1 0 0,-1 0 0,0 0 0,1 0 0,0 1 6,0-1-1,0 0 1,1 0-1,-1 0 1,0 0-1,0 0 1,0-1 0,1 1-1,-1 0 1,0 0-1,1-1 1,-1 1-1,1-1 1,1 1 0,2 0 35,0 0 1,-1-1 0,1 1-1,0-1 1,0 0 0,-1 0-1,1-1 1,0 0 0,-1 1-1,1-2 1,0 1 0,-1 0-1,1-1 1,-1 0 0,0 0-1,1 0 1,-1-1 0,0 1 0,5-6-1,6-4 130,-1-1 0,-1-1-1,18-23 1,-24 29-82,31-40 79,-3-2 1,-1-1-1,46-94 0,-67 114-194,31-60 336,-35 78-521,-9 13 213,0 0-1,0 0 0,0 0 1,0 0-1,0 0 0,1 0 1,-1 0-1,0 0 0,0-1 1,0 1-1,0 0 0,0 0 1,0 0-1,0 0 0,0 0 1,0 0-1,0 0 0,0 0 1,0 0-1,1 0 0,-1 0 1,0 0-1,0 0 0,0 0 1,0 0-1,0 0 0,0 0 1,0 0-1,0 0 0,0 0 1,0 0-1,0 0 0,0 0 1,1 0-1,-1 1 0,0-1 1,0 0-1,0 0 0,0 0 1,0 0-1,0 0 0,0 0 1,0 0-1,0 0 0,0 0 1,0 0-1,0 0 0,0 0 1,0 0-1,0 0 0,0 0 1,0 1-1,0-1 0,0 0 1,0 0-1,0 0 0,0 0 1,0 0-1,0 0 0,0 0 1,0 0-1,0 0 0,0 0 1,0 0-1,0 1 0,0-1 1,0 0-1,0 0 0,-4 26-103,2-18 64,-11 46 6,-22 58 1,15-41-26,-19 118 1,27-123 130,-92 403 243,99-450-249,-16 57 98,17-64 3,-1 0-1,0 0 1,-13 20 0,18-31-139,-1 1 1,0-1-1,1 0 0,-1 0 1,0 0-1,1 0 0,-1 0 1,0-1-1,0 1 0,0 0 1,0 0-1,0 0 0,0-1 0,0 1 1,0-1-1,0 1 0,0-1 1,-1 1-1,1-1 0,0 1 1,0-1-1,0 0 0,0 0 1,-1 0-1,1 1 0,0-1 1,0 0-1,-1-1 0,-1 1 0,1-1 5,1 0 0,-1 0 0,0 0 0,1-1 0,-1 1-1,1 0 1,-1-1 0,1 1 0,-1-1 0,1 0 0,0 1-1,0-1 1,0 0 0,0 0 0,0 0 0,1 0-1,-1 1 1,0-5 0,-1 0-10,0 1 1,1-1-1,0 0 1,1-1-1,-1 1 1,1 0-1,0 0 0,1 0 1,-1 0-1,1 0 1,1 0-1,-1 0 0,1 0 1,0 1-1,0-1 1,3-5-1,0 3-32,-1 1-1,1-1 1,1 1 0,-1 0-1,1 1 1,0-1-1,1 1 1,0 1 0,0-1-1,13-7 1,25-14 156,51-21 0,-77 40-630,0 1 0,0 0-1,1 2 1,0 0 0,37-3-1,-12 4-7642,-27-1 4463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5:3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1034 2400,'0'0'105,"0"0"0,0-1 0,1 1 1,-1-1-1,0 1 0,0-1 0,0 1 0,1-1 0,-1 1 0,0 0 1,1-1-1,-1 1 0,0-1 0,1 1 0,-1 0 0,0-1 0,1 1 1,-1 0-1,1 0 0,-1-1 0,1 1 0,-1 0 0,0 0 0,1 0 1,0-1-1,24-11 1466,-9 3-906,15-11 31,0-2 0,-2 0 0,45-47 0,-42 36-356,-10 9 365,50-40 0,-53 45-1118,-14 14-168,-13 24 284,-40 110 905,1-6 149,-72 157 582,96-221-942,-20 78 1,36-114-118,5-17-47,0-1 0,0 1 0,0 0 0,0 12 0,3-23 120,1 0 1,0 0 0,0 0-1,4-6 1,11-27-208,-4 5-18,2 0-1,18-31 0,14-25-66,19-79-56,-51 127-5,7-17-152,40-75 0,-49 108 137,1-2-87,32-46 1,-39 64 60,6-9-116,22-21 0,-30 34 112,-1 1-1,1 0 0,0 0 1,0 0-1,1 1 1,-1 0-1,1 0 0,0 0 1,10-3-1,-14 5 33,-1 1-1,1 0 1,0 0-1,-1-1 1,1 1-1,0 0 1,0 1-1,-1-1 1,1 0-1,0 0 1,-1 1-1,1-1 1,-1 1-1,1-1 1,0 1-1,-1 0 1,3 1-1,-1 0 7,-1 0-1,1 0 1,-1 0-1,0 0 0,0 1 1,0-1-1,0 1 1,0-1-1,1 4 0,0 0 19,0 1-1,0-1 1,-1 1-1,0-1 1,0 1 0,-1-1-1,0 1 1,1 12-1,-3 23 167,-3 0 0,-1-1 0,-2 1 0,-23 75 0,28-110-53,-1 1 0,-6 12-1,8-19-89,0 1 0,0-1 0,0 1 0,0-1-1,0 0 1,0 1 0,0-1 0,0 0 0,-1 0-1,1 0 1,0 0 0,-1 0 0,1 0 0,-1 0 0,1-1-1,-1 1 1,1-1 0,-3 2 0,3-2-20,0-1 1,1 1-1,-1 0 1,0 0-1,0 0 1,0 0-1,0-1 1,0 1-1,0 0 0,0-1 1,1 1-1,-1 0 1,0-1-1,0 1 1,1-1-1,-1 0 1,0 1-1,0-1 1,1 1-1,-1-1 1,1 0-1,-2-1 0,-10-19 49,11 19-58,-1-2-11,0 1 0,1 0 0,0-1 0,-1 1 1,1-1-1,0 1 0,1-1 0,-1 0 0,0 0 0,1 1 0,0-1 1,0 0-1,0 1 0,1-1 0,-1 0 0,2-5 0,0 5-9,0 0 0,0 0-1,0 1 1,0-1 0,1 1-1,-1-1 1,1 1-1,0 0 1,0 0 0,0 0-1,1 0 1,-1 1-1,7-5 1,80-44-38,40-20 479,-57 33-271,-37 17-102,47-34 1,-66 43-41,-2-1-1,0-1 1,0 0 0,23-32 0,-14 11-26,-3-1 0,0-1 0,24-64 0,28-126-63,-60 190-175,-11 31 5,-3 6-99,-5 18-3,-14 81 160,-42 177 99,-70 147 724,119-389-230,6-20 24,6-12-134,0-3 64,6-16-337,0 0 0,1 1 0,0-1 1,1 1-1,1 1 0,1-1 0,0 1 1,1 1-1,1 0 0,0 0 0,13-12 0,-19 22-72,-1 0 0,0 0-1,1 0 1,0 1-1,0-1 1,0 1-1,0 0 1,0 1 0,1-1-1,5-1 1,-10 4 28,0 1 0,0-1 1,0 0-1,0 1 0,0-1 1,0 0-1,0 1 0,0-1 1,0 1-1,-1-1 0,1 1 1,0 0-1,0-1 1,-1 1-1,1 0 0,0-1 1,-1 1-1,1 0 0,0 0 1,-1 0-1,0-1 0,1 1 1,-1 0-1,1 0 0,-1 0 1,0 0-1,1 1 0,9 32-22,-9-25-12,0 0 1,0 17-1,-1-19 84,0-1 1,0 0-1,1 0 1,-1 0-1,1 0 1,0 0-1,1-1 0,0 1 1,4 11-1,-5-16-5,-1 0 0,1 0-1,0 0 1,-1 0-1,1 0 1,0 0 0,0 0-1,0-1 1,0 1-1,0 0 1,0 0 0,0-1-1,0 1 1,0 0-1,0-1 1,0 1 0,0-1-1,1 0 1,-1 1-1,0-1 1,0 0 0,0 0-1,1 1 1,-1-1-1,0 0 1,0 0 0,1-1-1,-1 1 1,0 0-1,0 0 1,0 0 0,2-1-1,4-2 76,0 0-1,0-1 0,-1 1 1,11-8-1,-6 3-92,26-17 62,52-32 31,74-26-114,-135 68-6,-23 11-3,1 1 1,-1 0 0,1 0 0,-1 0 0,1 1 0,0 0-1,0 0 1,9-1 0,-21 7-59,1 0-1,-1 1 0,1 0 1,0 0-1,-5 7 1,5-6 64,0 0 0,0 1 0,1 0 1,0 0-1,0 0 0,1 0 0,0 1 1,-4 14-1,6-20 34,1 1 1,-1-1-1,1 1 1,0-1-1,0 0 1,0 1-1,0-1 1,0 1-1,0-1 0,1 0 1,-1 1-1,1-1 1,0 0-1,-1 1 1,1-1-1,0 0 1,0 0-1,1 0 1,-1 0-1,0 0 1,1 0-1,-1 0 0,1 0 1,0-1-1,-1 1 1,1 0-1,0-1 1,0 1-1,0-1 1,0 0-1,0 0 1,5 2-1,-5-2 11,0-1 0,0 1 0,0-1 0,0 0-1,0 1 1,1-1 0,-1 0 0,0 0 0,0 0 0,0-1 0,0 1 0,1 0-1,-1-1 1,0 1 0,0-1 0,0 0 0,0 0 0,0 0 0,0 0 0,3-2-1,3-3 54,0-1 0,-1 1 0,10-11-1,-7 6-8,-5 6-38,0 0-1,-1-1 1,0 0 0,0 1-1,0-1 1,-1-1 0,1 1-1,2-11 1,-5 15-34,0-1 0,0 1 0,-1-1 0,1 0 0,-1 1 0,1-1 0,-1 0 1,0 1-1,0-1 0,-1 0 0,1 0 0,0 1 0,-1-1 0,0 0 0,1 1 0,-1-1 0,0 1 0,0-1 0,-1 1 0,1 0 0,0-1 0,-1 1 1,0 0-1,1 0 0,-5-4 0,5 5-23,0 0 0,0 0 0,-1 0 0,1 0 1,0 0-1,-1 1 0,1-1 0,0 0 0,-1 1 0,1-1 1,-1 1-1,1-1 0,-1 1 0,1 0 0,-1 0 0,1-1 1,-1 1-1,0 0 0,1 1 0,-1-1 0,1 0 0,-1 0 1,1 1-1,-1-1 0,1 0 0,-1 1 0,1 0 0,-1-1 1,1 1-1,0 0 0,-2 1 0,2-2 20,1 0 1,0 0-1,0 1 0,0-1 1,0 0-1,-1 0 0,1 0 0,0 1 1,0-1-1,0 0 0,0 0 1,0 0-1,0 1 0,0-1 1,0 0-1,-1 0 0,1 0 0,0 1 1,0-1-1,0 0 0,0 0 1,0 0-1,0 1 0,0-1 0,0 0 1,0 0-1,1 1 0,-1-1 1,0 0-1,0 0 0,0 0 1,0 1-1,0-1 0,0 0 0,0 0 1,0 0-1,1 1 0,-1-1 1,0 0-1,0 0 0,0 0 1,0 0-1,1 0 0,-1 1 0,0-1 1,0 0-1,1 0 0,11 6 1,-7-5 26,2 2 3,0 0 0,0-1 0,0 0 0,1 0 0,-1-1 0,1 0 1,-1 0-1,1-1 0,-1 0 0,1 0 0,0 0 0,-1-1 0,1-1 0,-1 1 0,0-1 0,1 0 0,-1-1 0,0 0 0,13-7 0,3-5 22,0-2 0,-1-1 0,-1 0 0,25-29 0,9-12 8,83-118-1,28-81-62,-163 253-18,0 1 0,-1-1 0,1 1 0,-1-1 0,0 0 0,0 0-1,-1 0 1,1 0 0,0-7 0,-2 12 15,0 0 0,0-1 0,0 1 0,0 0 0,0 0-1,0 0 1,0-1 0,0 1 0,0 0 0,0 0 0,0 0 0,0 0 0,0-1 0,0 1 0,0 0 0,-1 0-1,1 0 1,0 0 0,0-1 0,0 1 0,0 0 0,0 0 0,-1 0 0,1 0 0,0 0 0,0 0 0,0 0-1,0-1 1,-1 1 0,1 0 0,0 0 0,0 0 0,0 0 0,-1 0 0,1 0 0,0 0 0,0 0 0,-1 0-1,-10 3-208,-7 6 62,10-4 125,1 1 0,0 0-1,0 0 1,0 1-1,0 0 1,1 0 0,0 1-1,-6 10 1,-3 9 15,-15 35 0,18-36 2,-83 190-96,83-183 149,0 1-1,3 0 0,0 1 0,-3 38 1,11-66-13,1 0 0,-1 0 0,2 0 1,-1 0-1,1 0 0,0 0 0,0-1 0,4 11 1,-4-15-3,0 1 1,0 0 0,1 0 0,-1-1-1,1 1 1,-1-1 0,1 1 0,0-1-1,0 0 1,0 1 0,0-1 0,0 0-1,1 0 1,-1-1 0,1 1 0,-1 0-1,1-1 1,0 0 0,-1 1 0,1-1 0,0 0-1,3 0 1,2 0 46,1 0 1,-1 0-1,0-1 0,1 0 1,-1-1-1,1 0 0,-1 0 1,14-4-1,1-2 155,38-17 0,-44 16-185,-1 1 1,0-2-1,-1 0 0,0-1 1,0-1-1,-1 0 0,17-17 1,-18 15 18,6-7-463,-20 28 243,0 0 0,-1-1 0,0 1 0,-4 9-1,3-10 129,1 0-1,0 0 0,0 0 0,0 1 0,1-1 0,1 0 0,-1 1 0,1-1 1,0 1-1,1-1 0,0 0 0,2 10 0,-2-14 53,0-1 0,0 1 1,0-1-1,0 0 0,1 0 0,-1 1 0,1-1 1,-1 0-1,1 0 0,0 0 0,0 0 0,0-1 0,0 1 1,4 2-1,-4-3 12,-1 0 1,0 0 0,1-1-1,-1 1 1,1 0-1,-1-1 1,1 0 0,-1 1-1,1-1 1,-1 0-1,1 1 1,0-1-1,-1 0 1,1 0 0,-1 0-1,1-1 1,-1 1-1,1 0 1,0 0 0,-1-1-1,1 1 1,-1-1-1,0 0 1,1 1 0,-1-1-1,2-1 1,2-2 26,-1 0 0,0 0 0,1-1 0,-2 0 0,1 1 0,0-1 1,-1-1-1,0 1 0,0 0 0,-1-1 0,4-11 0,-5 14-70,0 0-1,0-1 1,0 1-1,-1-1 1,1 1-1,-1-1 1,0 1-1,0-1 1,0 0 0,-1 1-1,1-1 1,-1 1-1,0-1 1,0 1-1,0 0 1,0-1-1,-1 1 1,1 0-1,-1 0 1,0 0-1,-3-4 1,3 5-13,0 0 0,0 1 0,0-1-1,-1 1 1,1 0 0,0 0 0,-1 0 0,1 0 0,-1 0 0,1 1 0,-1-1-1,1 1 1,-1-1 0,1 1 0,-1 0 0,1 0 0,-1 0 0,0 0 0,-3 2-1,62-7-95,-15 1 116,-22 2 36,80-1-237,-88 4 190,0-1-1,0 2 1,0 0 0,0 0 0,-1 1 0,1 0 0,9 6 0,-18-9 8,-1 1-1,1 0 1,-1-1 0,1 1 0,-1 0 0,0 0 0,1 0 0,-1 0 0,0 0-1,0 0 1,0 1 0,0-1 0,0 0 0,0 1 0,0-1 0,0 0 0,0 1-1,-1-1 1,1 1 0,0-1 0,-1 1 0,0 0 0,1-1 0,-1 1 0,0-1 0,0 4-1,0 1 14,-1 0 0,-1 0-1,1 0 1,-1-1 0,-5 12-1,5-12 53,0-1-1,1 1 0,-1 0 0,1 0 0,-2 10 0,23-24 857,54-25-618,-40 17-468,49-17 1,-81 34 143,0-1 0,0 1 0,0-1 1,0 1-1,0 0 0,0 0 0,0 0 0,1 0 0,-1 0 0,0 0 1,0 0-1,0 1 0,0-1 0,0 1 0,0 0 0,0-1 0,-1 1 1,1 0-1,0 0 0,0 0 0,0 0 0,-1 1 0,1-1 0,-1 0 0,1 1 1,-1-1-1,1 1 0,-1-1 0,0 1 0,0 0 0,0 0 0,2 3 1,2 6-20,0 0 0,-1 0 0,0 1 1,3 17-1,-6-22 105,0-3-25,0-1-1,0 1 1,1-1 0,-1 1 0,1-1-1,-1 0 1,1 0 0,0 0 0,0 0 0,3 3-1,-4-5-1,0 0-1,0 0 0,0 0 0,0 0 0,0-1 0,0 1 1,0 0-1,1-1 0,-1 1 0,0-1 0,0 1 1,1-1-1,-1 0 0,0 1 0,1-1 0,-1 0 0,0 0 1,1 0-1,-1 0 0,1 0 0,-1 0 0,0 0 0,1-1 1,-1 1-1,0 0 0,0-1 0,1 1 0,-1-1 1,2 0-1,10-7 94,-1-1 1,1 0-1,-2-1 1,1 0 0,18-22-1,-5 5-84,1-1-57,-13 13-35,20-17-1,-29 29-12,-1-1 0,1 2 1,0-1-1,0 0 0,0 1 0,1 0 0,-1 0 0,1 0 0,-1 0 0,8-1 0,-10 3 52,-1 0 1,0 0-1,0 0 0,0 0 1,0 0-1,0 1 0,-1-1 1,1 0-1,0 0 1,0 1-1,0-1 0,0 1 1,0-1-1,0 1 0,0-1 1,0 1-1,-1 0 0,1-1 1,0 1-1,0 0 0,-1-1 1,1 1-1,-1 0 0,1 0 1,0 0-1,-1 0 1,0-1-1,1 1 0,-1 0 1,1 0-1,-1 0 0,0 0 1,0 1-1,1 2 10,0 0 0,0 0 0,0 0 0,-1 0 0,0 0 0,0 6 0,-3 8 79,-1 0 1,0-1 0,-2 1-1,1-1 1,-2 0 0,-1-1-1,-9 16 1,17-31-46,-1 1 1,0-1-1,0 0 1,1 0-1,-1 0 1,0 0-1,0 0 0,0 0 1,0 0-1,-1 0 1,1-1-1,0 1 1,0 0-1,0-1 0,0 1 1,-1-1-1,1 1 1,0-1-1,-1 1 1,1-1-1,0 0 0,-1 0 1,1 0-1,-1 0 1,1 0-1,0 0 1,-3 0-1,1-1-29,0 0 0,0 0 0,1 0 1,-1-1-1,0 1 0,1-1 0,-1 1 0,1-1 0,-1 0 1,1 0-1,0 0 0,0 0 0,0-1 0,0 1 0,0 0 0,-1-4 1,-2 4-276,11 4 176,21-2 59,17-1 9,0 2 0,-1 2-1,48 9 1,-49-4 379,7 1-2744,-49-9 2277,0 0 0,1 0 0,-1 0 0,0 0 0,1 0 0,-1 0 0,1 0 0,-1 0 0,0 0 0,1 0 0,-1 0 0,0 0 0,1 0 0,-1 1 0,0-1 0,1 0 0,-1 0 0,0 0 0,0 0 0,1 1 1,-1-1-1,0 0 0,0 0 0,1 1 0,-1-1 0,0 0 0,0 1 0,1-1 0,-1 0 0,0 0 0,0 1 0,0-1 0,0 0 0,0 1 0,0-1 0,0 0 0,1 1 0,-1-1 0,0 1 0,0-1 0,0 0 0,0 1 0,0-1 0,-1 0 0,1 1 0,0-1 0,0 0 0,0 1 0,0-1 0,0 0 0,0 1 0,0-1 0,-1 0 0,1 1 0,-9 10-2867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33 4224,'12'-14'2834,"-10"11"-2256,0 1 0,0 0 0,0 0 0,0-1 0,0 2 0,4-4 0,-2 4 2803,0 13-2432,-3-6-912,1 0 0,-2 0 0,1 0 0,-1 1-1,0-1 1,0 0 0,-1 1 0,-2 10 0,1-1 37,-38 195 805,1-91-474,16-56-196,-6 2 351,28-62-532,-1 0 1,0-1 0,-1 0-1,1 1 1,-1-1-1,1 0 1,-1 0 0,0-1-1,0 1 1,-5 3-1,9-6 125,-10 6-133,5-1 197,5-5-281,12 0 288,21-7 179,49-15-1,-48 11-284,53-8-1,5 7-173,106-1 0,-191 13 96,1 0 0,-1 1 0,1 0 0,-1 1 0,13 3 0,-20-5 178,2-4-600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5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12 247 2560,'-9'1'676,"6"0"-189,7 1 238,-2-3-434,0 1 0,0 0 0,-1-1 1,1 1-1,0-1 0,0 0 0,-1 1 0,1-1 1,2-1-1,4-2 375,15-4-141,-1-2-1,0 0 0,0-1 0,-1-1 0,0-1 0,26-21 1,-34 23-375,-1 0 0,-1 0 1,0-1-1,12-17 1,-22 27-188,1 0 0,-1 1-1,1-1 1,-1 0 0,1 1 0,0-1 0,2-1 0,-4 3 18,0 0 0,0 0-1,1-1 1,-1 1 0,0 0 0,0 0-1,1 0 1,-1 0 0,0 0 0,0 0-1,1 0 1,-1 0 0,0 0 0,0 0-1,1 0 1,-1 0 0,0 0 0,1 0-1,-1 0 1,0 0 0,0 0-1,1 0 1,-1 0 0,0 0 0,1 0-1,-1 1-2,1-1 0,-1 1 0,0-1 0,0 1 0,1 0 0,-1-1 0,0 1 0,0-1 0,1 1 0,-1-1 0,0 1-1,0 0 1,0-1 0,0 1 0,0-1 0,0 1 0,0 0 0,-1 11-10,0 0 0,-1 0 0,-1 0 0,0-1 0,-7 19 0,-3 13 32,-37 198 583,3-8-153,40-205-239,-36 117 1944,40-139-965,4-12-497,6-14-154,2 0-377,5-13-125,12-41 0,2-50-5,2-6 35,-7 51-141,67-150 1,-79 204 45,-6 13-26,1 1 0,0-1 1,0 1-1,1 0 0,16-19 0,-22 28 37,1 0-1,0 0 1,0 1-1,0-1 1,0 1-1,0-1 1,0 1-1,0 0 1,0 0-1,1 0 0,-1 0 1,1 0-1,-1 0 1,0 1-1,1-1 1,-1 1-1,1-1 1,4 1-1,-4 1 4,0-1 1,0 1-1,0 0 1,0 0-1,0 0 1,0 0-1,0 0 0,0 1 1,0-1-1,-1 1 1,1 0-1,0 0 1,2 3-1,-1-1 32,0 0 0,0 0 1,-1 0-1,1 1 0,-1-1 0,0 1 0,-1 0 1,1 0-1,-1 0 0,0 0 0,0 1 0,0-1 1,-1 0-1,0 1 0,0-1 0,0 1 0,-1 5 1,-1-3 48,0 0 1,-1 0 0,0 0 0,0 0 0,-1 0 0,1-1 0,-6 8 0,-30 50 364,37-64-402,-3 5 62,0 0 0,0-1 0,0 0 0,-1 1 0,0-1 0,0-1 0,0 1 0,0-1 0,-1 0 0,0 0 0,-12 6 0,16-10-39,-1 1-1,1-1 1,-1 0 0,1 1 0,-1-1 0,1 0-1,-1-1 1,1 1 0,-1 0 0,1-1 0,-1 1-1,1-1 1,0 0 0,-1 0 0,1 0 0,0 0-1,-1 0 1,1 0 0,0-1 0,0 1-1,0-1 1,0 1 0,-2-3 0,-3-3-85,1-1 0,-1 1 0,2-1 1,-9-13-1,14 21 44,0 0 1,0 0-1,0 0 1,0-1-1,0 1 1,0 0-1,0 0 1,0 0-1,-1 0 1,1 0-1,0-1 1,0 1-1,0 0 1,0 0-1,0 0 1,0 0 0,0-1-1,0 1 1,0 0-1,0 0 1,0 0-1,0 0 1,0 0-1,0-1 1,1 1-1,-1 0 1,0 0-1,0 0 1,0 0-1,0 0 1,0-1-1,0 1 1,0 0-1,0 0 1,0 0-1,0 0 1,1 0-1,-1 0 1,0 0-1,0-1 1,0 1-1,0 0 1,0 0-1,1 0 1,-1 0-1,0 0 1,0 0-1,0 0 1,0 0-1,0 0 1,1 0-1,-1 0 1,0 0-1,0 0 1,0 0-1,0 0 1,1 0-1,-1 0 1,0 0 0,0 0-1,0 0 1,0 0-1,1 0 1,17 3-339,-6-1 382,48 3 26,0-3 0,92-9 0,-110 3 62,73-15 0,-99 15-80,-1 0 1,1-1-1,-1-1 0,0-1 1,-1 0-1,1-1 0,22-16 1,-32 19-13,-1 1 0,1-1 1,-1-1-1,0 1 0,-1 0 1,1-1-1,-1 0 0,0 0 0,-1 0 1,1 0-1,-1 0 0,0-1 1,-1 1-1,0-1 0,0 1 1,0-1-1,0-9 0,-1 15-57,0 0-1,0-1 1,0 1-1,0 0 1,0-1-1,-1 1 1,1 0-1,0 0 1,-1-1-1,1 1 1,-1 0-1,1 0 1,-1 0-1,1-1 1,-1 1-1,-1-1 1,2 1 8,-1 1 0,0 0 0,1-1 0,-1 1 0,1 0 0,-1-1 0,0 1 1,1 0-1,-1 0 0,0 0 0,0-1 0,1 1 0,-1 0 0,0 0 0,1 0 0,-1 0 0,0 0 0,1 0 1,-1 1-1,0-1 0,-1 0 0,-1 2-24,-1-1 1,1 1-1,-1 0 1,1 0-1,0 0 1,-1 1-1,1-1 1,0 1-1,-3 4 0,0-1 12,-7 9-88,0 0-1,-15 23 0,24-33 109,1 1-1,1-1 0,-1 0 1,1 1-1,0-1 1,0 1-1,0 0 1,1 0-1,0 0 1,0 0-1,1 0 0,0 11 1,0-7 8,2-1 0,-1 1 0,2-1 0,-1 0 0,1 0 0,4 10 0,-6-17 24,0-1 0,0 1 1,0 0-1,0 0 0,0-1 1,0 1-1,0 0 0,1-1 1,-1 1-1,0-1 0,1 0 1,0 1-1,-1-1 0,1 0 0,0 0 1,-1 0-1,1 0 0,0 0 1,0-1-1,0 1 0,0 0 1,0-1-1,0 1 0,0-1 0,0 0 1,0 0-1,0 0 0,0 0 1,0 0-1,0 0 0,0 0 1,0-1-1,0 1 0,0-1 1,2-1-1,10-4 101,0-1 0,-1-1 1,0 0-1,16-13 0,5-4 33,14-7-338,1 2 0,55-25-1,-102 53 172,0 1-1,1 0 1,-1 0-1,0 1 1,1-1-1,-1 0 1,1 1-1,-1-1 1,1 1-1,-1 0 1,1 0-1,-1 0 1,1 0-1,-1 0 1,1 1-1,-1-1 1,1 1-1,-1 0 1,1-1-1,-1 1 1,0 0-1,1 0 1,-1 1-1,0-1 1,0 0-1,0 1 1,0-1-1,0 1 1,0 0-1,0 0 1,-1 0-1,1 0 1,1 2-1,4 5 103,1-1 0,0 0 0,1-1 0,0 1 0,0-2 0,1 1 0,-1-1 0,18 7 0,-4-3 172,1-1 1,44 10-1,-58-16-68,1-1 0,0-1 0,0 0-1,0 0 1,0-1 0,20-2-1,-25 1-237,0-1 0,-1 1 0,1-1 0,0 0 0,9-6 0,-11 6-420,0-1 1,0 1-1,0-1 0,0-1 1,-1 1-1,1 0 0,5-8 1,4-6-1955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5:4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1 793 2720,'0'0'72,"0"-1"0,0 1-1,0-1 1,0 1 0,0 0 0,0-1 0,1 1-1,-1-1 1,0 1 0,0-1 0,1 1 0,-1-1-1,0 1 1,0 0 0,1-1 0,-1 1 0,0 0-1,1-1 1,-1 1 0,1 0 0,-1-1 0,0 1-1,1 0 1,-1 0 0,1 0 0,-1-1 0,1 1-1,-1 0 1,1 0 0,-1 0 0,1 0 0,-1 0-1,1 0 1,-1 0 0,1 0 0,-1 0 0,1 0-1,10-3 1585,1-4-721,-1-1 1,1 0-1,-1-1 1,19-19-1,39-46 128,25-28-118,-75 78-596,0-1 0,22-39 1,-32 47-351,-3 5-105,0 1-1,10-12 1,-16 22 101,0 1-1,0-1 1,1 1 0,-1 0-1,0 0 1,0-1 0,0 1-1,0 0 1,1-1 0,-1 1-1,0 0 1,0 0 0,1-1-1,-1 1 1,0 0 0,1 0-1,-1-1 1,0 1 0,1 0 0,-1 0-1,0 0 1,1 0 0,-1 0-1,0 0 1,1-1 0,-1 1-1,0 0 1,1 0 0,-1 0-1,0 0 1,1 0 0,-1 0-1,0 0 1,1 1 0,-1-1-1,1 0 1,-1 0 0,0 0-1,1 0 1,-1 0 0,0 0 0,0 1-1,1-1 1,-1 0 0,0 0-1,1 0 1,-1 1 0,0-1-1,0 0 1,1 1 0,-1-1-1,0 0 1,0 0 0,0 1-1,1-1 1,-1 0 0,0 1-1,0-1 1,0 0 0,0 1-1,0-1 1,0 0 0,0 1 0,0-1-1,0 1 1,0 0 0,4 28-153,-3-25 144,1 51 124,-3 0 0,-8 66 1,7-105-68,-18 126 538,20-142-581,-2 8 148,0-1 0,0 0 0,-5 11-1,7-17-121,0-1-1,-1 1 0,1-1 1,0 1-1,-1-1 1,1 1-1,0-1 0,-1 1 1,1-1-1,-1 1 1,1-1-1,0 1 0,-1-1 1,1 0-1,-1 1 0,1-1 1,-1 0-1,0 0 1,1 1-1,-1-1 0,1 0 1,-1 0-1,0 1 1,0-2 9,0 1 1,0-1 0,0 1 0,1-1-1,-1 1 1,0-1 0,0 1 0,0-1-1,1 0 1,-1 1 0,0-1 0,1 0-1,-1 0 1,1 0 0,-1 1 0,1-1-1,-1 0 1,1 0 0,0 0 0,-1-1-1,-42-115 1192,24 62-1120,12 33-201,5 14-124,-1-1 0,0 1-1,-1-1 1,1 1 0,-7-9 0,23 26-820,10 10 999,-7-5 50,21 15-1,-31-25 30,0 0-1,1-1 1,-1 1 0,1-1-1,0-1 1,15 5 0,-12-6 15,0 1 1,0-2 0,0 1 0,0-1 0,0-1 0,0 0 0,17-4 0,3-3 91,35-15 0,-50 17-136,118-50 452,-115 48-366,-2-2 0,1 0 0,-1-1 0,-1 0 0,20-19 0,-32 27-87,-1 0 1,1-1-1,0 1 1,-1-1-1,3-3 0,-5 6-20,1 0-1,-1 0 0,1 0 0,-1 0 0,0 0 0,1 0 1,-1 0-1,0 0 0,0 0 0,0 0 0,0 0 0,1 0 1,-1 0-1,-1 0 0,1 0 0,0 0 0,0 0 0,0 0 0,0 0 1,-1 0-1,1 0 0,-1-1 0,0 1-12,0 0 0,0 1 0,0-1 0,0 1 0,0-1 0,1 1 0,-1-1 0,0 1 0,0 0 0,0-1-1,0 1 1,0 0 0,0 0 0,0 0 0,-1 0 0,1 0 0,0 0 0,0 0 0,0 0 0,0 0 0,0 0 0,0 1 0,0-1 0,0 0 0,-1 1 0,-24 10-189,16-6 162,-1 1 0,2 1-1,-1-1 1,1 2-1,0-1 1,-13 14-1,19-17 37,-1 1 0,1-1-1,0 0 1,1 1 0,-1 0-1,1-1 1,-3 8 0,4-9 23,0 0-1,1 0 1,-1 0-1,1 0 1,0 0 0,0 1-1,0-1 1,0 0 0,0 0-1,1 0 1,-1 0 0,1 0-1,1 4 1,0-3 10,-1 0 1,1-1 0,1 1-1,-1 0 1,0-1-1,1 0 1,0 0 0,-1 0-1,1 0 1,1 0-1,-1 0 1,0-1-1,1 1 1,-1-1 0,1 0-1,0 0 1,-1 0-1,1-1 1,0 1 0,6 0-1,-1 0 60,0 0 0,0-1-1,1 0 1,-1 0 0,0-1 0,1 0-1,-1-1 1,10-2 0,-4 1 5,0-2 0,-1 1 1,1-2-1,24-11 0,40-22-64,0 4-1,117-34 1,-185 65-52,-1 2 0,1-1 0,0 1 0,15 1 0,-17 0 16,4 3 532,-14-1-156,-7-2-196,-2 0-164,-2 0-8,1 0 1,-1 1-1,0 0 1,-22 5-1,15-1-97,0 1-1,0 1 0,0 1 0,-25 14 0,39-19 69,0 0-1,0 1 0,1 0 0,-1 0 1,1 0-1,0 0 0,0 1 1,-5 8-1,7-10 45,0 1 0,0 0 0,0 0 1,1 0-1,-1 1 0,1-1 0,0 0 0,1 0 1,-1 1-1,1-1 0,0 0 0,0 1 0,1 5 0,-1-5 7,1 0-1,0 0 1,0 0-1,1 0 1,-1-1-1,1 1 1,0 0-1,1-1 0,-1 1 1,1-1-1,0 0 1,0 0-1,0 0 1,0 0-1,1-1 0,-1 1 1,1-1-1,0 0 1,0 0-1,0 0 1,1-1-1,-1 1 1,1-1-1,6 2 0,1-1 56,0-1-1,1 0 1,0-1-1,-1 0 1,21-2-1,63-11 177,-62 4-118,59-22 0,-64 19-109,0 0 61,0-2 0,-1-1-1,30-20 1,-13 2 0,-34 23-34,0 1-1,1 0 0,25-12 0,-38 19-400,-5 6 243,1-1 90,1 1 0,-1 0 1,1 1-1,1-1 0,-1 1 1,1-1-1,0 1 0,0 0 1,1 0-1,-1 1 0,1-1 1,1 0-1,-1 1 0,1-1 1,0 1-1,1 0 0,0-1 1,0 1-1,1 6 0,-1-9 37,0 0-1,1-1 0,0 1 0,0-1 1,0 1-1,0-1 0,1 1 0,2 5 0,-3-8 4,0 0 0,0 0 1,0 0-1,0 0 0,0 0 0,0-1 0,0 1 0,0 0 0,0-1 0,0 1 0,0 0 0,0-1 0,1 1 0,-1-1 0,0 0 0,0 1 0,1-1 0,-1 0 0,0 0 0,0 0 0,1 0 0,-1 0 0,0 0 1,1 0-1,-1 0 0,0-1 0,0 1 0,2-1 0,3-1 49,-1 0-1,0 0 1,0 0 0,0-1 0,0 0 0,0 0-1,8-6 1,29-32 54,-27 25-105,-4 5-3,16-20-1,-25 28 21,0-1 0,0 1 0,0 0 0,0-1 0,0 0-1,0 1 1,-1-1 0,0 0 0,0 0 0,0 0 0,1-6-1,-2 9-39,0-1 0,0 1 0,0 0 0,-1 0 0,1-1 0,0 1 0,-1 0 0,1 0 0,0 0 0,-1-1 0,0 1 0,1 0 0,-1 0 0,0 0 0,1 0 0,-1 0 0,0 0 0,0 0 0,-1-1 0,-1 1-14,1-1-1,0 1 1,0 0 0,-1 0 0,1 0-1,0 0 1,-1 0 0,1 1-1,-4-1 1,-3 0-20,0 0 1,-1 1-1,1 0 0,-11 2 0,8-1 69,9-1-42,1 0 1,0 0-1,0 0 1,0 1-1,0-1 1,0 1-1,-1-1 1,1 1-1,0 0 1,-3 1-1,-1 0 72,14-3-231,12 0 222,21-4 0,-20 2-56,23 0 0,103 7 77,-131-4-169,-1 0-1,18 4 1,-28-3 93,-1 0 1,0 0-1,0 0 0,0 0 0,0 0 1,0 1-1,-1 0 0,1 0 1,0 0-1,-1 0 0,1 1 1,-1-1-1,4 5 0,-5-4 15,0 1 0,0-1 0,0 1-1,-1 0 1,0 0 0,0-1 0,0 1-1,0 0 1,0 0 0,-1 0 0,0 0-1,0 0 1,0 7 0,0-5 49,0-5 375,14-10 80,-2 0-425,48-29 119,-54 34-267,-1 2 0,1-1 0,0 1 0,0 0 0,1 0 0,-1 0 0,0 1 0,13-1 0,-18 2 45,0 0 0,0 0 1,0 0-1,0 1 0,0-1 1,0 0-1,0 1 0,0-1 1,0 1-1,0-1 0,0 1 1,0-1-1,0 1 0,0 0 0,-1-1 1,1 1-1,0 0 0,0 0 1,-1 0-1,1 0 0,-1-1 1,1 1-1,0 0 0,-1 0 1,1 2-1,1 3 1,0 0 0,0 0 0,2 9-1,0 2-38,-1-8 117,-2-6-23,0 0 1,0 1-1,0-1 1,1 0-1,3 5 0,-5-7-30,1-1-1,0 1 1,-1 0-1,1 0 1,0-1-1,0 1 1,-1-1-1,1 1 1,0-1-1,0 1 1,0-1-1,0 1 1,0-1-1,0 0 1,0 0-1,0 1 1,0-1-1,0 0 1,0 0-1,0 0 1,0 0-1,0 0 1,1-1-1,24-3 168,-1-2-1,37-14 0,9-2-134,1 4 35,-10 3-52,77-29 1,-27 8 1,-175 78-747,43-31 706,-26 20 1,39-25 9,-1 0 0,1 1 1,0-1-1,1 2 0,0-1 0,-6 10 0,11-16 11,0 1 0,0 0-1,0 0 1,0 0 0,0 0-1,0 0 1,1 0 0,-1 0 0,1 0-1,0 0 1,-1 0 0,1 0-1,0 0 1,0 0 0,0 0-1,1 1 1,-1-1 0,0 0-1,2 3 1,-2-4 2,1 0 1,0 0-1,-1 0 0,1 0 1,0-1-1,0 1 0,0 0 1,-1 0-1,1 0 0,0-1 1,0 1-1,0-1 0,0 1 1,0 0-1,0-1 0,1 0 1,-1 1-1,0-1 0,0 0 1,0 1-1,0-1 0,0 0 0,1 0 1,-1 0-1,0 0 0,0 0 1,0 0-1,0-1 0,1 1 1,-1 0-1,0-1 0,0 1 1,0 0-1,0-1 0,1 0 1,18-8 46,-2-1 0,1-1 0,-1 0 0,-1-1 0,17-15 0,-14 8 17,0 0 1,-2-1-1,0-1 1,15-24 0,-17 23-52,-1 0 0,0-1 1,-2-1-1,16-39 1,-15 25-37,-1-1 0,-1 0 0,-3-1 0,7-61 0,-15 97-18,-1-1-1,1 1 1,-1-1-1,0 1 1,-1-1-1,1 1 1,-1-1-1,0 1 1,-3-8-1,4 12 21,0-1-1,0 0 1,-1 0 0,1 0-1,-1 0 1,1 1 0,-1-1-1,1 0 1,-1 0 0,1 1-1,-1-1 1,1 0-1,-1 1 1,0-1 0,0 1-1,1-1 1,-1 1 0,0-1-1,0 1 1,1-1 0,-1 1-1,0 0 1,0 0 0,0-1-1,0 1 1,0 0 0,0 0-1,1 0 1,-1 0-1,0 0 1,0 0 0,0 0-1,0 0 1,0 0 0,0 0-1,0 1 1,1-1 0,-2 1-1,-1 0-16,0 0-1,0 1 1,0 0 0,0 0-1,1 0 1,-1 0-1,0 0 1,-3 5-1,0 1-19,0 0 0,1 0-1,0 1 1,-8 17-1,12-22 36,-12 28-41,1 0 0,3 0 0,0 1 0,2 1 0,-3 37-1,8-54 46,1-1 0,1 1 0,0-1-1,5 26 1,-4-36 16,0 1-1,1-1 1,0 1-1,0-1 1,0 0 0,1 0-1,0 0 1,0 0-1,1 0 1,-1-1-1,1 1 1,1-1-1,-1 0 1,6 5-1,-2-4 29,1 0-1,-1-1 1,1 0-1,0-1 1,0 1-1,1-2 0,0 1 1,-1-1-1,1-1 1,0 0-1,17 2 1,-6-3-1014,28-1 0,20-6-4336,-32 2 2751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5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32 336 2144,'-7'8'763,"6"-7"-374,0 0 1,0 0-1,0 0 0,0 0 0,0 0 1,0 0-1,0 0 0,1 0 1,-1 1-1,0-1 0,1 0 0,-1 3 1,0-3-135,0 0-1,1 0 1,-1-1 0,0 1 0,0 0-1,0 0 1,1 0 0,-1-1 0,-5 5 4326,6-5-4549,0 0 0,0 0 0,0 0-1,0-1 1,0 1 0,0 0 0,0 0 0,0 0-1,0 0 1,-1 0 0,1 0 0,0 0 0,0 0 0,0 0-1,0 0 1,0 0 0,0 0 0,0-1 0,0 1-1,0 0 1,0 0 0,1 0 0,-1 0 0,0 0-1,0 0 1,0 0 0,0 0 0,0 0 0,0 0-1,0 0 1,0 0 0,0 0 0,0-1 0,0 1 0,0 0-1,0 0 1,0 0 0,0 0 0,0 0 0,0 0-1,0 0 1,0 0 0,1 0 0,-1 0 0,0 0-1,0 0 1,0 0 0,0 0 0,0 0 0,0 0-1,0 0 1,0 0 0,0 0 0,0 0 0,1 0-1,2-2 261,1 0 0,0 0 0,-1 0-1,0 0 1,1 0 0,-1-1-1,4-3 1,23-27 445,-12 14-469,20-18 43,1 1 0,55-38 0,-65 54-179,0-2 0,-1-1 0,38-41 0,-63 61-142,-3 3 2,1-1 0,0 0 0,-1 1 0,1-1 0,-1 0 0,1 1 1,-1-1-1,1 0 0,-1 1 0,0-1 0,1 0 0,-1 0 0,0 0 0,0 1 1,0-1-1,1 0 0,-1 0 0,0 0 0,0 0 0,0-1 0,-10 12-168,1 0 0,-1-1 0,-14 10 0,16-13 183,-1 1 0,1 0 0,0 1 0,1 0 0,0 0 0,-10 15 0,14-17 21,0-1-1,0 0 0,1 1 1,-1 0-1,1-1 0,1 1 1,-1 0-1,1 0 1,0 0-1,0 0 0,1 0 1,-1 0-1,2 8 0,0-2 100,1 0-1,5 23 0,-5-31-78,-1 0 1,1 0-1,0 0 1,0 0-1,0-1 0,1 1 1,-1-1-1,1 1 1,0-1-1,0 0 1,0 0-1,4 3 0,-6-5-15,1 0 0,0 0 1,0-1-1,0 1 0,0 0 0,0-1 0,0 1 0,0-1 0,0 0 0,0 0 0,0 0 0,0 0 0,0 0 0,0 0 0,0 0 0,0-1 1,0 1-1,0-1 0,0 1 0,2-2 0,1 0 21,1-1 1,-1 1 0,0-1 0,0 0-1,0 0 1,6-6 0,97-91 51,-72 72-37,-24 20-144,19-18 1,-30 26 78,-1 0-1,0 0 1,0 0-1,0 0 1,0 0-1,0 0 1,0 0-1,0 0 1,0 0-1,0 0 1,1-1-1,-1 1 1,0 0-1,0 0 1,0 0-1,0 0 1,0 0-1,0 0 1,0 1-1,1-1 1,-1 0-1,0 0 1,0 0-1,0 0 1,0 0-1,0 0 1,0 0-1,0 0 1,0 0-1,0 0 1,1 0-1,-1 0 1,0 0-1,0 0 1,0 0-1,0 0 1,0 1-1,0-1 1,0 0-1,0 0 1,0 0-1,0 0 1,0 0-1,0 0 1,0 0-1,0 0 1,0 1-1,0-1 1,0 0-1,0 0 0,0 0 1,0 0-1,0 0 1,0 0-1,0 0 1,0 0-1,0 1 1,2 12 102,-3 17 7,0-20-110,-10 54 164,7-38 47,3-21-237,1-1 1,-1 0-1,1 1 1,-3 6 0,1-7 334,3-4-128,6-8-77,9-14-54,-8 8-37,1 1 0,1 0 0,0 0 0,0 1 0,1 1 0,1 0 0,0 0 0,17-11 0,-15 12 12,-10 6-30,1 1 0,0 0 0,0 0 0,0 0 0,6-2 0,-10 4 8,0 1 0,0 0 0,0 0 0,0-1 0,0 1 0,0 0 0,1 0 0,-1 0 0,0 0 0,0 0 0,0 0 0,0 0 0,0 1 0,0-1 0,0 0 0,1 1 0,-1-1 0,0 0 0,0 1 0,0 0 0,0-1 0,-1 1 0,1-1 0,0 1 0,0 0 0,0 0 0,0 0 0,-1-1 0,1 1 0,0 0 0,0 1 0,20 33 128,19 44 1,-10-18-207,-26-52 83,6 9-1890,-10-17 1658,1-1-1,-1 1 1,0-1 0,1 0-1,-1 1 1,0-1-1,1 0 1,-1 1 0,1-1-1,-1 0 1,1 0-1,-1 1 1,0-1 0,1 0-1,-1 0 1,1 0-1,-1 0 1,2 1-1,3-1-1538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5:5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7392,'-23'-12'3360,"19"9"-2944,-1-2 576,10 10-640,-1-5-2784,6 0 1824,3 0-2848,8 3 1920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414 407 1984,'0'0'7365,"0"-1"-7185,0 1-1,0 0 1,0-1-1,0 1 1,0 0-1,-1-1 1,1 1-1,0 0 1,0-1 0,0 1-1,-1 0 1,1-1-1,0 1 1,0 0-1,-1-1 1,1 1-1,0 0 1,-1 0 0,1 0-1,-1-1 1,-1 1 40,-13 0 372,0 0 1,0 1-1,0 0 1,0 1-1,0 1 1,-21 6-1,6 4-56,-57 33 0,75-38-496,0 1-1,0 1 1,1-1-1,0 2 0,1 0 1,-16 21-1,24-30-32,-6 9 41,1-1 0,-1 1 0,2 1 0,0 0 0,0 0 0,1 0 0,0 0 0,1 1 0,1 0 0,0 0 0,0 0 0,0 26 0,3-35-2,0-1 0,0 0-1,0 1 1,1-1 0,0 1 0,-1-1-1,2 0 1,-1 0 0,0 1 0,0-1 0,1 0-1,0 0 1,-1 0 0,1 0 0,4 4-1,-4-5 9,0-1-1,0 1 1,0-1-1,0 1 1,0-1-1,0 0 1,1 0-1,-1 0 1,0 0-1,1 0 1,-1 0-1,1-1 1,-1 1-1,1-1 1,-1 0-1,1 0 1,-1 0-1,1 0 1,-1 0-1,1 0 1,-1-1-1,4 0 1,3-2 58,1 0 0,-1-1 0,1 0 0,-1 0 0,-1-1 0,1-1 0,0 1 0,13-13 0,-4 1-45,0-1 1,20-26-1,70-112 189,-86 119-273,-2 0 0,-1-1 0,-3-1 0,0 0 0,-3-2 0,-1 1 1,-3-1-1,-1-1 0,-2 0 0,2-74 0,-8 114-51,0 1 1,0-1-1,0 1 1,0-1 0,0 0-1,0 1 1,-1-1-1,1 1 1,-1-1 0,0-2-1,1 4 53,0 0-1,-1 0 1,1 0 0,0 0-1,0 0 1,0 0 0,0 0-1,-1 0 1,1 0 0,0-1-1,0 1 1,0 0-1,-1 0 1,1 0 0,0 0-1,0 0 1,0 0 0,-1 0-1,1 0 1,0 1 0,0-1-1,0 0 1,-1 0-1,1 0 1,0 0 0,0 0-1,0 0 1,-1 0 0,1 0-1,0 0 1,0 1 0,0-1-1,0 0 1,0 0 0,-1 0-1,1 0 1,0 0-1,0 1 1,0-1 0,0 0-1,0 0 1,0 1 0,-4 4-37,1 0 1,1 0 0,-1 0-1,-2 7 1,-51 116 236,13-33 57,34-72-156,2 0 0,0 0 1,2 0-1,0 1 0,2 0 0,1 0 1,0 0-1,2 1 0,1-1 1,6 42-1,-5-58-39,0 1 1,4 12-1,-5-19-7,0 1 0,0-1 0,0 0 1,0 0-1,0 0 0,0 0 0,1 0 0,-1 0 0,1 0 0,0 0 1,-1 0-1,1-1 0,4 3 0,-5-3-8,1-1 1,-1 1-1,1-1 0,0 0 1,-1 0-1,1 0 0,0 0 1,-1 0-1,1 0 1,0 0-1,-1 0 0,1-1 1,-1 1-1,1-1 0,-1 1 1,1-1-1,0 0 0,1-1 1,3-1 54,0 0 1,-1-1 0,8-6-1,-4 2-34,-1-1 0,0-1-1,-1 1 1,1-1 0,7-15 0,10-16-12,-13 25-16,-1-2 0,-2 1 1,10-22-1,-11 17-51,-6 15-134,-2 7 153,0 0 0,0 0-1,0 0 1,-1 0 0,1 0 0,0 0-1,0 0 1,0 0 0,0 0-1,0 0 1,0 0 0,0 0-1,0 0 1,0 0 0,0 0 0,0 0-1,0 0 1,0 0 0,0 1-1,0-1 1,0 0 0,0 0-1,0 0 1,0 0 0,0 0 0,0 0-1,0 0 1,0 0 0,0 0-1,0 0 1,-1 0 0,1 0-1,0 0 1,0 0 0,0 0-1,0 0 1,0 0 0,0 0 0,0 0-1,0 0 1,0 0 0,0 0-1,0 0 1,0-1 0,0 1-1,0 0 1,0 0 0,0 0 0,0 0-1,0 0 1,0 0 0,-2 5 2,0 0 0,0 1 0,1-1 0,0 0 0,0 1 0,0-1 0,0 11 0,0 0 50,-1 11-13,2 34 1,1-23-7,-1-33 40,0 1 1,1-1 0,0 1-1,-1-1 1,4 8 0,-4-13-60,0 1 1,0-1-1,0 0 1,0 0-1,0 0 1,0 0-1,0 0 1,0 0-1,0 1 1,0-1 0,0 0-1,0 0 1,0 0-1,1 0 1,-1 0-1,0 0 1,0 0-1,0 0 1,0 1-1,0-1 1,0 0 0,0 0-1,1 0 1,-1 0-1,0 0 1,0 0-1,0 0 1,0 0-1,0 0 1,1 0-1,-1 0 1,0 0-1,0 0 1,0 0 0,0 0-1,0 0 1,0 0-1,1 0 1,-1 0-1,0 0 1,0 0-1,8-5 156,5-10-45,-12 14-91,7-10 44,0 1 1,9-20-1,0 2 61,-1 4-68,29-49-53,-30 52-278,-11 45-293,-2-16 560,1 0 0,0 0 0,5 11 0,7 18 0,8 19 38,-21-47-44,0 0 1,0 1 0,-1-1 0,-1 1 0,1 0 0,-1-1-1,-3 19 1,0 13 31,3-36-11,0 0 1,-1-1 0,0 1 0,0 0-1,-3 7 1,-1 8-180,4-6 154,2 9 127,0-23-108,0 1 1,-1 0 0,1 0-1,0 0 1,0 0-1,0-1 1,0 1 0,0 0-1,0-1 1,0 1-1,0 0 1,0-1-1,0 0 1,0 1 0,0-1-1,0 0 1,1 1-1,1-1 1,27 5 37,-13-7-23,0 0 0,1-1 0,28-10 0,-30 9-7,-1-2 0,0 0 0,0-1 0,0 0 0,-1-1 0,0-1-1,-1 0 1,0-1 0,-1 0 0,1-1 0,-2-1 0,0 0 0,0 0 0,-1-1 0,-1 0-1,0-1 1,8-16 0,-15 25-32,5-11 9,-1 1 0,7-24 0,-12 36-12,0 0 0,0-1 0,-1 1 0,1 0-1,-1-1 1,0 1 0,0 0 0,0-1 0,0 1-1,-1 0 1,1-1 0,-1 1 0,0 0 0,0 0-1,0 0 1,0-1 0,-1 1 0,-2-5 0,3 8 9,0-1 1,1 1-1,-1-1 1,0 1 0,0-1-1,1 1 1,-1-1-1,0 1 1,0 0 0,0 0-1,0-1 1,0 1-1,1 0 1,-1 0-1,0 0 1,0 0 0,0 0-1,0 0 1,0 0-1,0 0 1,0 0 0,1 0-1,-1 1 1,0-1-1,0 0 1,0 0 0,0 1-1,1-1 1,-1 1-1,0-1 1,-1 2 0,-26 18-213,28-19 215,-8 6-4,1 0 1,1 0-1,-1 1 0,1 0 1,0 1-1,1-1 1,-7 16-1,4-6 15,2-1-1,0 1 1,-5 25-1,10-37 5,0 0-1,0 0 1,1 0-1,0 0 1,0 0 0,0 0-1,1 0 1,-1 0-1,2 0 1,-1 0 0,3 8-1,-2-11 3,-1 1-1,1-1 1,0 0-1,0 0 1,0 0 0,0 0-1,0 0 1,1-1-1,-1 1 1,1-1-1,0 1 1,0-1 0,0 0-1,0 0 1,0 0-1,0-1 1,0 1-1,1-1 1,6 2 0,-3-1 4,0-1-1,0 0 1,0-1 0,0 0 0,1 0 0,-1 0 0,0-1 0,0 0 0,0 0 0,8-3 0,4-2 12,0-1 0,23-12 0,163-89-86,-194 102 58,13-6 47,31-21 0,-39 22 10,-13 9-33,-8 8-145,-12 8 110,1 2 0,0-1 0,1 2-1,1 0 1,1 1 0,-18 30 0,28-42 16,0 0 1,0 0-1,1 1 0,-1-1 0,1 1 1,-1 6-1,3-11-3,0-1 0,0 1 0,0 0 0,0 0 0,1-1 0,-1 1 0,0 0 0,1-1 0,-1 1 0,1 0 0,0-1 0,-1 1 0,1-1 0,0 1 0,0-1 0,0 1 0,0-1 0,0 1 0,0-1 0,0 0 0,1 0 0,-1 0 0,0 1 0,1-1 1,-1-1-1,1 1 0,2 1 0,1 0 24,-1 0 1,1 0-1,0-1 1,-1 1-1,1-1 1,0-1-1,-1 1 1,1-1-1,0 0 1,0 0-1,0 0 1,8-2-1,3-1 37,0-1-1,20-8 1,-35 12-61,13-5 58,0 0-1,-1-1 1,0 0 0,0-1-1,0-1 1,-1 0 0,21-18-1,-12 6-39,-1-2 0,-2 0-1,22-33 1,41-81 278,-72 121-242,32-71 41,-23 44-91,-8 22-28,35-84 49,-40 90-140,-1 0 0,-1 0-1,0 0 1,0 0 0,0-25 0,-3 39 109,0 0 1,0 0 0,0 0 0,0 0 0,0 0 0,0 0 0,0 0 0,0 0-1,0 0 1,0 0 0,0 0 0,0 0 0,0 0 0,0 0 0,0 0 0,0 0-1,0 0 1,-1 0 0,1 0 0,0 0 0,0 0 0,0 1 0,0-1 0,0 0-1,0 0 1,0 0 0,0 0 0,0 0 0,0 0 0,0 0 0,0 0-1,0 0 1,0 0 0,0 0 0,0 0 0,0 0 0,0 0 0,0 0 0,0 0-1,-1 0 1,1 0 0,0 0 0,0 0 0,0 0 0,0 0 0,0 0 0,0 0-1,0 0 1,0 0 0,0 0 0,0 0 0,0-1 0,0 1 0,0 0 0,0 0-1,0 0 1,0 0 0,0 0 0,0 0 0,0 0 0,0 0 0,0 0 0,0 0-1,0 0 1,-6 7-83,-3 10 37,-6 21 71,1 1-1,3 1 1,1 0-1,1 0 0,-3 57 1,8-3-28,2-29-39,0-17-944,5 61 1,0-89-3541,-4-39-690,-1-2 4688,0-12-201,-13-63 0,10 72 1489,-2 1 0,-1 0-1,-13-29 1,18 47-557,-4-10 1114,0 1 0,-17-24 0,23 37-1261,1 1-1,-1-1 0,1 1 0,-1-1 0,1 0 0,-1 0 0,1 1 0,0-1 1,-1 0-1,1 0 0,0 1 0,-1-1 0,1 0 0,0 0 0,0 0 1,0 0-1,0 1 0,0-2 0,0 1-32,0 1 0,1 0 0,-1-1 1,0 1-1,0 0 0,1-1 0,-1 1 0,0 0 0,1-1 1,-1 1-1,0 0 0,1 0 0,-1-1 0,1 1 0,-1 0 1,0 0-1,1 0 0,-1 0 0,1 0 0,-1-1 0,0 1 0,1 0 1,-1 0-1,1 0 0,4 0 0,0 1 0,0-1 1,0 1-1,8 1 0,127 35-455,-110-27 285,0 1-1,44 23 0,-67-30 147,0 1-1,-1-1 1,1 1-1,-1 1 1,0-1-1,0 1 1,0 0-1,-1 0 0,0 1 1,0 0-1,-1 0 1,4 8-1,-3-5-56,-1 0-1,-1 1 1,1-1-1,-2 1 1,1 0-1,-2 0 1,1 0-1,-1 16 1,-3-20-495,0-8-819,1 0 1261,1 0-1,0 0 0,-1 1 1,1-1-1,0 0 0,0 0 1,0 0-1,0 0 0,0 0 1,0 0-1,0 0 0,0 0 1,0 0-1,0 0 1,0 0-1,1 0 0,59-183-1830,-60 184 1946,13-29 408,-12 28-449,-1-1 0,1 1 0,0 0 0,0 0-1,0-1 1,0 1 0,0 0 0,0 0 0,0 0 0,0 0 0,1 0 0,-1 0 0,0 1 0,0-1 0,1 0 0,-1 1 0,3-2 0,3 2-359,0-1-1,-1 1 1,1 1 0,0-1 0,0 1-1,0 0 1,0 1 0,-1 0-1,1 0 1,-1 0 0,1 1 0,-1-1-1,11 8 1,-6-3 238,-1 0-1,0 0 1,0 1-1,-1 0 1,0 1-1,15 19 1,-19-21 781,-1 0 1,0 1 0,0-1-1,-1 1 1,0-1 0,0 1-1,-1 0 1,0 0 0,2 17-1,-3 3 1516,-1 46 1,-2-27-924,3-42-1020,-1 0 0,1 0 0,-1 0 0,1 0-1,1 0 1,2 7 0,-3-10-30,0 1 0,0-1 0,0 0 0,0 0 0,0 0 0,1 1 1,-1-2-1,1 1 0,0 0 0,-1 0 0,1 0 0,0-1 0,0 1 0,0-1 0,3 2 0,-4-3-106,0 0 0,0 1 0,0-1 0,0 0 0,0 0 1,0 0-1,0 0 0,0 0 0,0 0 0,0 0 0,0 0 0,0 0 0,0 0 0,0-1 0,0 1 0,0 0 0,0-1 0,0 1 0,0-1 0,0 1 0,0-1 0,0 1 0,0-1 0,0 0 0,-1 1 0,1-1 0,0 0 0,0-1 0,3-2 139,-1 0 0,0-1 0,5-9 1,0-1-97,-1 0 1,-1-1 0,-1 1 0,0-1 0,-1 0 0,0-1 0,-2 1 0,0-1-1,-1 0 1,-1-32 0,-1 45-149,0 1 0,0-1 0,0 0 0,0 0 0,0 1 0,-1-1 0,0 1 0,-2-5 0,3 7 15,1 1 1,-1-1-1,1 0 0,-1 0 1,1 1-1,-1-1 1,1 0-1,-1 1 0,0-1 1,1 1-1,-1-1 1,0 1-1,1-1 0,-1 1 1,0-1-1,0 1 1,0 0-1,1-1 0,-1 1 1,0 0-1,0 0 1,0 0-1,0 0 0,0 0 1,0 0-1,1 0 1,-1 0-1,0 0 0,0 0 1,0 0-1,0 0 1,0 1-1,1-1 0,-1 0 1,0 1-1,0-1 1,0 0-1,1 1 0,-1-1 1,0 1-1,1-1 1,-1 1-1,-1 1 0,-2 1-413,1 1 0,-1 0 0,1 0-1,0 1 1,0-1 0,0 1 0,0-1 0,1 1-1,0 0 1,0 0 0,0 0 0,1 0 0,-1 0-1,1 1 1,0-1 0,0 10 0,1-11 150,0 0-1,1-1 1,-1 1 0,1 0 0,0 0 0,0 0-1,0-1 1,0 1 0,1 0 0,-1-1 0,1 0-1,0 1 1,0-1 0,0 0 0,1 0-1,-1 0 1,1 0 0,-1 0 0,1 0 0,0-1-1,0 0 1,1 1 0,3 1 0,-1-1 336,1 0 0,-1 0 0,1-1 0,-1 0 0,1 0 0,0-1 0,-1 0 0,1 0 0,0-1 0,0 0 0,0 0 0,9-1 0,6-3 1404,0 0-1,30-12 1,-14 5 564,-25 7-1586,-8 2 157,1 0-1,0 0 1,0 1-1,0 0 1,0 0-1,7 1 1,-12 0-496,0 0 1,0 0-1,0 0 1,1 1-1,-1-1 1,0 0-1,0 1 1,0-1-1,0 1 1,0-1 0,0 1-1,0 0 1,0-1-1,0 1 1,0 0-1,0 0 1,-1 0-1,1-1 1,0 1-1,0 0 1,-1 0-1,1 0 1,-1 0-1,1 0 1,-1 1 0,1-1-1,-1 0 1,1 0-1,-1 0 1,0 0-1,0 0 1,0 1-1,0-1 1,0 0-1,0 0 1,0 0-1,0 2 1,-1 9 208,-1 1-1,0-2 1,0 1-1,-1 0 1,-7 16 0,-3 14 392,13-41-674,0-1 1,0 1-1,0-1 0,0 1 1,-1-1-1,1 1 1,0-1-1,0 1 1,0-1-1,0 0 1,0 1-1,0-1 1,0 1-1,0-1 1,1 1-1,-1-1 1,0 1-1,0-1 1,0 1-1,0-1 0,0 0 1,1 1-1,-1-1 1,0 1-1,0-1 1,1 0-1,-1 1 1,0-1-1,1 0 1,-1 1-1,0-1 1,1 0-1,-1 0 1,1 1-1,-1-1 1,0 0-1,1 0 1,-1 0-1,1 1 0,-1-1 1,1 0-1,-1 0 1,1 0-1,-1 0 1,1 0-1,-1 0 1,0 0-1,1 0 1,-1 0-1,1 0 1,-1 0-1,1 0 1,-1 0-1,1-1 1,0 1-1,6-2 43,0 0 1,1 0-1,6-4 0,0 1-7,28-10-10,68-34 0,-78 34-143,-31 14 107,0 0 0,1 1-1,-1-1 1,1 1 0,0-1 0,-1 1 0,1-1-1,-1 1 1,1 0 0,0 0 0,-1-1-1,1 1 1,0 0 0,-1 1 0,1-1-1,-1 0 1,1 0 0,0 1 0,-1-1-1,1 1 1,-1-1 0,1 1 0,-1 0-1,1 0 1,-1 0 0,0-1 0,1 1-1,-1 1 1,0-1 0,0 0 0,1 0-1,-1 0 1,0 1 0,0-1 0,0 0-1,-1 1 1,1-1 0,0 1 0,0-1 0,-1 1-1,1-1 1,0 4 0,0-1-333,0 1 0,0-1 0,0 1 0,-1-1 0,1 1 0,-2 8 0,1-9-423,0 0-1,-1 0 0,0 0 0,0-1 1,0 1-1,0 0 0,-1-1 1,-1 5-1,-13 15-4095,-3 0 1589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122 129 10208,'-77'-53'4640,"51"26"-4032,16 14 639,6 6-799,-1-6-160,5 10-192,0-6-1311,9 6 671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199 518 2144,'1'-4'39,"1"1"548,-1 1 0,1-1-1,-1 0 1,0 0 0,0 0 0,-1 0 0,1 0 0,0 0 0,-1 0 0,0 0 0,0 0 0,0 0 0,0 0-1,-1-6 1,1 9-492,-1-1-1,1 0 1,0 1-1,-1-1 1,1 1-1,-1-1 1,1 0 0,-1 1-1,1-1 1,-1 1-1,0-1 1,1 1-1,-1 0 1,0-1-1,1 1 1,-1 0-1,0-1 1,1 1-1,-1 0 1,0 0-1,0 0 1,1-1-1,-1 1 1,0 0-1,0 0 1,1 0 0,-1 0-1,0 0 1,0 0-1,1 1 1,-1-1-1,0 0 1,0 0-1,0 1 1,-26 7 753,27-8-845,-11 5 172,-1 0 1,1 1-1,0 0 0,1 1 0,-1 0 0,1 0 0,1 1 1,0 1-1,0 0 0,0 0 0,1 0 0,-11 18 0,15-20-78,1 0 0,0 0 0,0 0 0,-2 9 0,5-14-39,-1-1 0,1 1-1,0-1 1,0 0 0,0 1-1,0-1 1,0 1 0,0-1-1,0 1 1,1-1 0,-1 0-1,0 1 1,1 1-1,0-2-6,-1 0-1,1-1 1,0 1-1,-1 0 0,1-1 1,0 1-1,-1-1 1,1 1-1,0-1 0,-1 1 1,1-1-1,0 1 0,0-1 1,0 0-1,0 1 1,-1-1-1,1 0 0,0 0 1,0 0-1,0 0 1,0 0-1,0 0 0,1 0 1,0 0 8,0 0 0,1-1 1,-1 1-1,0-1 0,0 1 1,0-1-1,0 0 0,-1 0 1,1 0-1,0 0 0,0 0 1,0 0-1,-1 0 0,1-1 1,-1 1-1,1-1 0,-1 1 0,1-1 1,1-3-1,2-3 1,0 0-1,0 0 1,2-10-1,-2 9 63,18-51 129,-2 0 0,14-64 0,-18 59-177,-9 35 53,14-46 236,-17 66-315,-1-1 0,1 1 0,1 0 1,0 0-1,7-10 0,-3 8-101,1 0 1,0 0 0,20-17 0,-27 26 31,0 0 0,0 0 0,0 0 0,0 1 0,1 0 0,-1 0 0,1 0 0,-1 0 0,1 1 0,0-1 0,0 1 0,-1 1 0,1-1 0,0 1 0,0-1 0,9 2 0,-12-1 17,0 1-1,1-1 0,-1 1 1,0 0-1,0 0 0,0 0 1,0 0-1,0 0 0,0 0 1,-1 0-1,1 1 0,0-1 1,-1 1-1,1-1 0,-1 1 1,1 0-1,-1 0 0,0-1 1,1 1-1,-1 0 0,0 0 1,0 0-1,0 4 0,2 2 5,-1 0 0,0 0 0,-1 0 0,0 0 0,0 10 0,-1 12 20,-2 0-1,-7 46 1,1-25 48,-2-1 1,-2 0-1,-3-1 0,-23 55 0,-71 110 40,70-142 147,-8 14 24,-50 99 546,91-170-761,5-12 23,0 0 0,0 0 1,-1 0-1,1 0 0,-1-1 0,1 1 0,-1-1 0,0 1 0,0-1 0,0 0 0,-3 3 0,5-5-71,0 1-1,0-1 1,-1 0 0,1 0-1,0 0 1,0 0-1,0 0 1,0 0 0,-1 1-1,1-1 1,0 0-1,0 0 1,0 0 0,0 0-1,-1 0 1,1 0-1,0 0 1,0 0 0,0 0-1,-1 0 1,1 0-1,0 0 1,0 0 0,-1 0-1,1 0 1,0 0-1,0 0 1,0 0-1,-1 0 1,1 0 0,0 0-1,0 0 1,0 0-1,0-1 1,-1 1 0,1 0-1,0 0 1,0 0-1,0 0 1,0 0 0,-1 0-1,1-1 1,0 1-1,0 0 1,0 0 0,-2-14 338,9-22-50,-2 20-269,2 0 0,0 1 0,0-1 0,2 1 0,0 1 1,0 0-1,2 0 0,-1 0 0,2 2 0,0-1 0,0 2 0,17-13 0,-12 12-197,0 0 1,0 2-1,1 0 0,1 1 1,-1 1-1,1 0 0,1 2 1,-1 0-1,1 1 0,22-2 1,-28 5-1021,0 2 0,20 1 1,-17 0-2433,27 7 0,-13 2 734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 6464,'21'-16'8970,"-21"16"-8796,0 0 1,1 0-1,-1 1 1,0-1-1,0 1 21,1 0 1,-1-1-1,1 1 0,-1 0 1,1 0-1,-1 0 0,1 0 1,-1 0-1,0 0 0,0 0 1,1 2-1,-2 8 382,-1 1 0,0 0 0,0-1-1,-7 19 1,2-7-37,-74 292 2153,62-238-2117,-35 93 0,46-147-11,8-21-15,6-13-198,26-72-45,-20 47-411,2 1 1,2 1 0,21-36-1,-27 54 85,1 1 0,1 0 0,0 0 0,25-21 0,-30 30-24,1 0 0,1 0 0,-1 1-1,1 0 1,0 1 0,0-1 0,0 2-1,0-1 1,1 1 0,14-2 0,-23 5 27,1-1 1,-1 1 0,1 0 0,-1 0-1,1 0 1,0 0 0,-1 0 0,1 0 0,-1 0-1,1 0 1,-1 1 0,1-1 0,-1 1 0,1-1-1,-1 1 1,1-1 0,-1 1 0,0 0-1,1 0 1,-1 0 0,0 0 0,0 0 0,1 0-1,-1 0 1,0 0 0,0 0 0,0 0 0,0 1-1,-1-1 1,1 0 0,0 1 0,0-1-1,-1 1 1,1-1 0,-1 1 0,1-1 0,-1 1-1,0-1 1,0 1 0,1 2 0,-1 4-40,0 0 0,0 0 0,0 0 0,-1 0 0,-1 0 0,-2 13 1,-2-5 43,0 0 0,0 0 0,-2-1 0,0 1 0,0-2 0,-22 28 0,-76 73 600,100-110-537,-13 13 70,19-18-109,0 1 0,-1-1 0,1 0 0,0 1-1,-1-1 1,1 0 0,0 1 0,0-1 0,0 1 0,-1-1 0,1 1 0,0-1-1,0 0 1,0 1 0,0-1 0,0 1 0,0-1 0,0 1 0,0-1 0,0 1 0,0-1-1,0 0 1,0 1 0,0-1 0,0 1 0,0-1 0,0 1 0,1-1 0,-1 0-1,0 1 1,0-1 0,0 1 0,1-1 0,-1 0 0,0 1 0,1-1 0,-1 0 0,0 1-1,1-1 1,-1 0 0,0 0 0,1 1 0,0-1 0,18 10 115,0-2 0,0 0 0,1-1 0,0-1 1,0-1-1,27 3 0,-24-5-1204,1-2 0,42-1 0,-47-3-1537,0-2 826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5888,'-2'-7'700,"0"1"-1,0-1 1,-1 0 0,-4-5-1,7 11-510,0 1-1,0 0 1,-1 0-1,1-1 1,0 1-1,0-1 1,-1 1-1,1 0 1,0-1-1,0 1 1,0 0-1,0-1 1,0 1-1,0-1 0,0 1 1,0 0-1,0-1 1,0 1-1,0-1 1,0 1-1,0-1 1,0 1-1,0 0 1,0-1-1,0 1 1,0-1-1,1 1 1,-1 0-1,0-1 1,0 1-1,0 0 1,1-1-1,-1 1 0,0 0 1,1-1-1,0 0 161,1 0 0,0 0 0,-1 0 0,1 1 0,-1-1 0,1 1 0,0-1 0,0 1 0,2-1 0,8-1 627,23 1 1,-34 1-944,253 18 854,-200-13-1086,-12-3-774,1 0-1730,-35-1 1165,1 0 0,-2 1-1,10 2 1,1 4-1496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 4480,'-6'-7'13933,"33"0"-9585,11-4-3574,396-50 3029,-406 58-3811,-15 1-18,-1 0 0,1 1 0,25 2 0,-23-2-928,-27 8-3923,4-3 3515,0 0 0,0-1 1,0 0-1,-14 3 0,-2 2-584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41 117 3552,'-33'-5'2117,"33"5"-1928,0 0 0,-1 0-1,1 0 1,0 0 0,-1 0 0,1 0-1,0 0 1,-1 0 0,1 0 0,0 0-1,0 0 1,-1 0 0,1-1-1,0 1 1,-1 0 0,1 0 0,0 0-1,0 0 1,-1-1 0,1 1 0,0 0-1,0 0 1,0-1 0,-1 1 0,1 0-1,0 0 1,0-1 0,0 1-1,0 0 1,0-1 0,-1 1 0,1 0-1,0-1 1,0 1 0,0-1 0,16-6 2616,5-1-2279,0 2 0,0 1 1,1 1-1,29-3 0,-15 2-261,17-2-76,100-18 251,-142 23-520,12-3 312,-11 0-3280,-19-5-4083,-2 1 4092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4736,'-38'3'1530,"26"-1"-932,-19 15 6929,34-16-6167,6-1-289,-9 0-1062,146-2 7569,77-6-5618,-169 6-1914,54-9-3576,-80 11 1828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788 140 2656,'0'-1'224,"1"0"0,0-1-1,0 1 1,0 0 0,0 0 0,0 1 0,0-1 0,0 0 0,0 0-1,0 0 1,2 0 0,7-7 4500,-9 8-4626,-1-1 0,0 1 0,0 0 0,0-1 0,0 1 0,0 0 1,1 0-1,-1-1 0,0 1 0,0 0 0,0-1 0,0 1 0,0 0 0,0-1 0,0 1 0,0 0 0,0-1 0,0 1 0,0 0 0,-1 0 0,1-1 0,0 1 1,0 0-1,0-1 0,0 1 0,0 0 0,-1 0 0,1-1 0,0 1 0,0 0 0,0 0 0,-1-1 0,1 1 0,-1 0 0,-2-2 183,0 0 0,0 1-1,0-1 1,0 1-1,-1 0 1,1 0 0,0 0-1,-1 0 1,1 1 0,-1 0-1,1-1 1,-7 2-1,2-2 99,-26 0 74,0 1 1,0 2 0,0 2-1,-41 8 1,-131 42 659,181-47-1062,-2 0 110,0 1 1,1 2-1,0 0 1,-43 25 0,59-28-118,0 0 1,0 1-1,1 0 0,0 1 1,0 0-1,1 0 1,0 1-1,1 0 1,0 0-1,1 0 1,0 1-1,0 0 0,1 1 1,1-1-1,0 1 1,0 0-1,-3 21 1,5-16 52,0 1 1,1 0-1,0 0 1,1 0-1,2 0 1,0-1-1,0 1 1,7 22 0,-5-29-25,-1-1 0,1 0 0,1 0 0,0 0 0,0-1 0,1 0 0,0 0 1,1 0-1,0-1 0,0 0 0,0 0 0,1 0 0,1-1 0,-1-1 0,10 7 1,8 1 96,0-1 1,1-1 0,0-1-1,0-1 1,1-2 0,1-1-1,-1 0 1,1-3 0,0 0-1,0-2 1,49-2 0,-12-5 167,111-22 1,-156 22-291,0 0 1,-1-2-1,0 0 1,0-1-1,0-1 1,-1-1 0,0-1-1,-1-1 1,27-22-1,-21 10-8,-1-1 0,-2-1 0,-1-1 0,-1-1 0,20-39 0,-31 53-56,0 0 0,-2 0 0,0-1 0,0 1 0,-1-1 0,-1-1 0,-1 1 0,0-1 0,-1 1 0,0-24 0,-4-122-602,2 155 582,0-1 1,0 1-1,-1-1 1,0 1-1,0-1 1,-1 1-1,0 0 1,0-1-1,0 1 1,-1 0-1,0 1 1,0-1-1,0 0 1,-1 1 0,0-1-1,0 1 1,0 0-1,-1 1 1,-9-9-1,4 6 11,-1 1 0,1 0 0,-1 0-1,0 1 1,0 0 0,0 1 0,-1 1 0,1 0-1,-1 0 1,0 1 0,0 1 0,0 0 0,0 0-1,0 1 1,0 1 0,-17 2 0,11 0-195,0 1 1,1 0-1,-1 2 1,1 0-1,1 0 1,-1 2-1,1 0 1,0 1 0,1 0-1,-20 16 1,29-19-368,-1-1 1,1 2 0,0-1 0,0 1-1,0 0 1,-7 13 0,11-17 99,0 1-1,1 0 1,-1 0 0,1 0-1,0 0 1,0 0-1,0 0 1,0 0 0,1 0-1,0 0 1,-1 0 0,2 0-1,-1 1 1,0-1-1,1 0 1,1 6 0,7 10-1849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18 122 3232,'-18'-13'6428,"18"13"-6089,0 0 0,0-1 0,0 1 0,0-1 0,0 1 0,0 0-1,0-1 1,1-1 1356,-1 1-1356,8-13 3410,-5 9-3352,1 1-1,0 0 1,-1 0 0,8-5 0,4 0 5,0 1-1,1 1 1,-1 0-1,21-5 1,-33 11-362,11-4 173,0 1 0,1 1 0,22-2 1,-28 4-108,0 1 0,0 0 0,0 0 0,0 1 0,-1 0 0,1 1 0,9 2 0,-16-3-35,1 0-1,0 1 1,0-1-1,-1 1 1,1-1 0,-1 1-1,1 0 1,-1 0-1,0 0 1,1 0-1,-1 0 1,0 0-1,-1 0 1,1 1 0,0-1-1,-1 1 1,1 0-1,0 3 1,2 4 190,-1 1 0,0-1 1,2 20-1,-3-20-147,-1 0-1,1-1 0,1 1 1,0-1-1,4 10 1,-4-13-95,1 0 1,1 0-1,-1-1 1,1 1 0,0-1-1,0 0 1,1 0-1,-1-1 1,1 0-1,9 6 1,0-2-306,1 0 0,0-1 1,20 6-1,-17-11-2146,0-2 693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 2912,'0'0'147,"0"-1"0,1 1 0,-1-1 0,0 1 0,0 0-1,0-1 1,1 1 0,-1-1 0,0 1 0,1 0 0,-1-1 0,0 1 0,1 0 0,-1-1 0,0 1 0,1 0 0,-1 0 0,1-1 0,-1 1-1,0 0 1,1 0 0,-1 0 0,1-1 0,-1 1 0,1 0 0,0 0 0,20-4 1908,-19 4-1662,1 0-1,-1-1 1,1 1 0,-1-1 0,1 0 0,-1 1-1,0-1 1,4-2 0,-2 1 2573,-11 3 1550,3 0-4480,1 0 0,-1 0-1,0 0 1,0 0 0,0 0 0,1 1-1,-1 0 1,1 0 0,-1 0-1,1 0 1,0 0 0,-5 5-1,8-7-31,-1 0 0,1 0 0,0 0 0,0 0 0,0 1 0,0-1 0,-1 0 0,1 0 0,0 0 0,0 0 0,0 1-1,0-1 1,0 0 0,0 0 0,-1 0 0,1 0 0,0 1 0,0-1 0,0 0 0,0 0 0,0 0 0,0 1 0,0-1 0,0 0 0,0 0-1,0 0 1,0 1 0,0-1 0,0 0 0,0 0 0,0 1 0,0-1 0,0 0 0,0 0 0,0 0 0,0 1 0,0-1 0,1 0-1,-1 0 1,0 0 0,0 0 0,0 1 0,0-1 0,0 0 0,0 0 0,1 0 0,-1 0 0,0 0 0,0 1 0,0-1 0,1 0 0,-1 0-1,0 0 1,0 0 0,0 0 0,0 0 0,1 0 0,-1 0 0,0 0 0,12 3 390,32-7 514,-22-3-713,-22 7-180,1 0 0,-1 0 0,1 0 0,-1-1 1,1 1-1,-1 0 0,1-1 0,-1 1 0,1 0 0,-1-1 0,1 1 1,-1-1-1,0 1 0,1 0 0,-1-1 0,0 1 0,1-1 0,-1 1 1,0-1-1,0 1 0,0-1 0,1 1 0,-1-2 0,-1 2-19,1 0 1,-1-1-1,1 1 0,-1 0 0,1 0 0,-1 0 0,1-1 0,-1 1 0,0 0 0,1 0 1,-1 0-1,1 0 0,-1 0 0,0 0 0,1 0 0,-1 1 0,1-1 0,-1 0 0,1 0 1,-1 0-1,1 0 0,-1 1 0,0-1 0,0 1 0,-20 7-197,6 0 254,1 0 0,0 1 1,-17 14-1,18-7 199,13-10 167,7-8 302,5-5-313,20-14 0,-29 19-381,0 0 0,-1-1 0,1 1 1,-1 0-1,0-1 0,0 1 0,0-1 0,0 0 0,0 0 0,0 0 0,-1 0 0,3-6 0,-4 9-38,0-1 1,0 1-1,0-1 0,0 1 0,1-1 1,-1 1-1,0-1 0,0 1 1,0-1-1,0 1 0,0-1 1,-1 1-1,1-1 0,0 1 0,0-1 1,0 1-1,0 0 0,0-1 1,-1 1-1,1-1 0,0 1 1,0-1-1,-1 1 0,1 0 1,0-1-1,-1 1 0,1 0 0,0-1 1,-1 1-1,1 0 0,0 0 1,-1-1-1,1 1 0,-1 0 1,1 0-1,-1-1 0,1 1 1,0 0-1,-1 0 0,1 0 0,-1 0 1,1 0-1,-1 0 0,0 0 1,-1 0-53,1 0 1,-1 0 0,1 0 0,-1 0 0,1 1 0,-1-1 0,1 1 0,0-1-1,-1 1 1,1-1 0,-1 1 0,1 0 0,0 0 0,-2 1 0,-10 9-1528,4 5 438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601 287 1248,'-1'0'28,"1"0"0,0 0 0,0 0 0,-1 0 1,1 0-1,0 0 0,0 0 0,0 0 0,-1-1 0,1 1 0,0 0 1,0 0-1,0 0 0,-1 0 0,1 0 0,0-1 0,0 1 0,0 0 1,0 0-1,-1 0 0,1 0 0,0-1 0,0 1 0,0 0 0,0 0 0,0 0 1,0-1-1,0 1 0,0 0 0,-1 0 0,1-1 0,0 1 0,0 0 1,0 0-1,0 0 0,0-1 0,0 1 0,0 0 0,1 0 0,-1-1 0,0 1 1,0 0-1,0 0 0,0 0 0,0-1 0,0 1 0,0 0 0,0 0 1,0 0-1,1-1 0,-1 1 0,0 0 0,0 0 0,0 0 0,0 0 0,1-1 1,-1 1-1,0 0 0,0 0 0,0 0 0,1 0 0,-1 0 0,0 0 1,0 0-1,0 0 0,1 0 0,-1 0 0,1-1 0,17-7 5188,-17 7-5058,0 0 1,0 1-1,0-1 1,0 0-1,0 1 0,-1-1 1,1 0-1,0 0 1,0 0-1,-1 0 0,1 1 1,0-1-1,-1 0 1,1 0-1,-1-1 0,0 1 1,1 0-1,-1 0 1,0 0-1,1 0 0,-1 0 1,0-2-1,0-30 2283,-1 21-1570,1 3-520,-1 0 1,0 0-1,0 1 1,-1-1-1,0 0 1,-1 1-1,0-1 1,0 1-1,-7-11 1,7 13-253,-1 0 0,1 1 1,-1-1-1,0 1 1,-1 0-1,0 0 0,1 1 1,-1-1-1,-1 1 0,1 0 1,0 1-1,-1-1 1,-9-3-1,-7-1-46,1 2 0,-2 0 0,1 2 1,0 0-1,-35-1 0,6 5 30,-70 7 0,102-5-49,0 1-1,0 0 1,-22 8 0,33-8-49,0 0 0,0 1-1,0 0 1,1 0 0,-1 0 0,1 1 0,0 0 0,0 1 0,-8 8 0,14-12 8,-1-1 0,1 1 0,0 0 0,0 0 0,0 0 0,0 0 0,0 0 0,0 1 0,1-1 0,-1 0 0,1 0 0,-1 0 0,1 3 0,1 32-113,0-13 210,-1-21-69,0 3 56,0 1 1,0 0-1,0-1 1,1 1 0,0-1-1,0 1 1,0-1 0,1 1-1,0-1 1,0 0-1,1 0 1,4 7 0,-2-4-2,1-1 0,1 0 0,0-1 0,0 1 1,0-1-1,1-1 0,0 1 0,1-1 0,-1-1 1,12 6-1,13 6 56,50 16-1,-77-31-123,5 2-4,135 54 50,-122-46 0,0 1-1,-1 1 1,37 29-1,-44-31-64,-4-2 181,0 0 1,12 13 0,-21-19-94,1 0 1,-1 1-1,0-1 0,0 1 1,-1 0-1,1 0 0,-1 0 1,0 0-1,2 10 1,-3-11-2,0 0 1,0 1 0,-1-1 0,1 1-1,-1-1 1,0 0 0,-1 1-1,1-1 1,-2 5 0,1-6-49,1-1 0,-1 0 0,0 0 1,0 0-1,0-1 0,0 1 0,0 0 0,0 0 0,-1 0 0,1-1 1,-1 1-1,1-1 0,-1 1 0,1-1 0,-1 0 0,0 1 0,0-1 1,0 0-1,0 0 0,0 0 0,-3 0 0,-9 3 126,-1 0 0,0-1 0,0-1 0,-29 0-1,-60-7 172,101 5-309,-121-14 83,96 11-140,-143-16-2839,135 13-2347,25 4 1473,11 2 3625,0 0-1,0 0 1,0 0 0,-1 0-1,1 0 1,0 0-1,0 0 1,0 0 0,0 0-1,-1-1 1,1 1-1,0 0 1,0 0-1,-2-3-2975,2 2 2975,0 1 1,0 0-1,0 0 1,0 0 0,0 0-1,0-1 1,0 1-1,1 0 1,-1 0 0,0 0-1,0 0 1,3-2-2201,5-2-1296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2560,'-18'-16'18218,"28"13"-16522,71-8-1167,-1 3 1,2 3-1,154 12 0,-47 9-59,-152-14-320,-35-2-190,1 0 0,0 0 0,0 0 0,0-1-1,0 1 1,0-1 0,0 1 0,-1-1 0,4-2 0,-5 3-224,-1-1 0,1 1-1,-1-1 1,1 0 0,-1 1 0,0-1 0,0 0 0,1 1-1,-1-1 1,0 0 0,0 1 0,1-1 0,-1 0 0,0 0 0,0 1-1,0-1 1,0 0 0,0 1 0,0-1 0,-1 0 0,1 0-1,0 1 1,0-1 0,0 0 0,-1 1 0,1-1 0,0 0-1,-1 1 1,1-1 0,0 0 0,-2 0 0,-1-4-2301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12 3072,'6'-4'-278,"-5"3"826,0 0 1,0 1 0,1-1 0,-1 0-1,0 0 1,1 1 0,-1-1 0,0 1-1,1-1 1,-1 1 0,1 0 0,-1-1-1,1 1 1,-1 0 0,1 0 0,1 0-1,-3 0-459,0 0 1,1 0-1,-1 0 0,0 0 0,0 0 0,0 0 0,1 0 1,-1 0-1,0 0 0,0 0 0,0 0 0,0 0 0,1 0 1,-1 0-1,0 1 0,0-1 0,0 0 0,1 0 1,-1 0-1,0 0 0,0 0 0,0 0 0,0 0 0,0 0 1,1 1-1,-1-1 0,0 0 0,0 0 0,0 0 0,0 0 1,0 1-1,0-1 0,0 0 0,0 0 0,1 0 0,-1 1 1,0-1-1,0 0 0,0 0 0,0 0 0,0 1 0,-5 9 1108,-13 12-945,17-21 26,-17 16 236,-1-1 1,0-1-1,-1 0 0,-35 18 1,43-26-383,-160 101 1143,128-77-737,-73 66-1,-28 54 46,123-129-347,16-17-112,0 0-1,0 1 1,1 0-1,-8 10 1,13-15-125,0-1 0,0 1 0,0 0 0,0-1 1,0 1-1,0-1 0,0 1 0,1-1 0,-1 1 0,0 0 1,0-1-1,0 1 0,1-1 0,-1 1 0,0-1 1,0 1-1,1-1 0,-1 1 0,0-1 0,1 1 0,-1-1 1,1 1-1,-1-1 0,1 0 0,-1 1 0,1-1 1,0 1-1,21 15 3,-7-6-3,14 13 79,0-1 1,44 25-1,150 60 434,-172-85-448,-1 3 0,83 55 0,-113-69-142,-15-8-575,0 0-1,1 1 1,-1-1 0,5 5 0,-10-7 538,0-1-1,0 0 1,0 0-1,0 0 1,0 0-1,0 1 1,0-1-1,1 0 1,-1 0-347,0 0 346,0 1 1,1-1-1,-1 0 1,0 0-1,0 0 1,0 0-1,0 0 1,1 0-1,-1 0 1,0 0-1,0 0 1,0 0-1,0 0 1,1 0-1,-1 0 1,0 0-1,0 0 1,0 0-1,0 0 1,1 0-1,-1 0 1,0 0-1,0 0 1,0 0-1,1 0 1,-1 0-1,0 0 1,0-1-1,0 1 1,4-2-1708,8-1-1174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2976,'0'0'11808,"0"13"-8971,0-9-2465,0 1 1,0-1-1,0 1 0,1-1 1,0 1-1,0-1 1,0 0-1,4 8 0,-1-5-86,1 0 0,-1 0 1,9 9-1,-3-3-14,47 53 419,19 27 111,-48-51-702,-1 2 0,24 59 0,-42-85-43,21 47 258,-29-63-112,-4 0-201,1 0 0,0-1 0,0 1-1,0 0 1,1 0 0,-1 1 0,0-1 0,1 0 0,-3 5 0,2-3-32,-19 25 69,-2 0 1,0-2-1,-2-1 1,-35 30-1,13-20 64,-1-2 1,-68 35-1,-48 32-194,143-87-87,-12 8-2079,30-21 1369,1 1 1,0 0-1,0 0 1,0 1 0,-3 4-1,4-6 395,1 0 0,0 0 0,0 0-1,-1 0 1,1 0 0,0 0 0,0 0 0,0 0 0,0 0 0,0 0-1,0 0 1,0 0 0,0 0 0,1 1 0,-1-1 0,1 1-1,7 10-3020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1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 3072,'5'-11'17353,"-5"14"-15352,0-3-1899,-1 0 0,0 1 0,1-1 0,-1 1 0,1-1 0,-1 0 0,1 1 0,-1 0 0,1-1 0,-1 1 0,1-1 0,-1 1 0,1-1 0,0 1 0,-1 0-1,1-1 1,0 1 0,-1 1 0,-6 19 241,4-12-127,-36 122 818,22-65-665,-35 141 468,52-203-823,-4 12 17,1 0 0,0 21-1,2-32 6,1 0 0,1 0-1,-1-1 1,1 1 0,0 0 0,0 0-1,0-1 1,1 1 0,-1-1-1,1 1 1,0-1 0,4 5-1,-5-7-87,0-1 0,0 0 0,1 1-1,-1-1 1,1 0 0,-1 0-1,1 0 1,-1 0 0,1 0-1,-1 0 1,1-1 0,0 1-1,0 0 1,-1-1 0,1 0 0,0 1-1,0-1 1,0 0 0,2 0-1,6 0-1061,0 0 0,15-3 0,-11 1-535,-4 0-772,-1 0-1,15-5 0,-5 2-1240,-4-2-413,-2-1 1414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1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8736,'-8'-2'4498,"26"4"-1231,93 0 1527,2 0-3924,-90-3-1520,1 0-1,24-5 1,14-9-6146,-39 10 4386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77 2400,'2'-4'190,"-1"0"1,1 0 0,0 0-1,1 0 1,-1 1-1,1-1 1,0 1-1,-1-1 1,1 1-1,1 0 1,3-3-1,14-14 1502,-14 14-838,-4 2 1229,-11 3 15,3 2-1976,0 0-1,0 0 1,0 0-1,1 0 1,-1 1-1,0-1 1,-5 4-1,-32 19 486,13-7-308,17-11-422,0 1 0,-18 14 0,27-16-654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16 139 4640,'-14'-3'1504,"14"3"-1472,0 0-1,0 0 1,0 0 0,0 0 0,-1 0 0,1-1 0,0 1-1,0 0 1,0 0 0,0 0 0,0 0 0,0 0 0,0 0-1,0 0 1,0 0 0,0-1 0,0 1 0,0 0-1,0 0 1,0 0 0,0 0 0,0 0 0,0 0 0,0 0-1,0-1 1,0 1 0,0 0 0,0 0 0,0 0 0,0 0-1,0 0 1,0 0 0,0 0 0,0 0 0,0-1-1,0 1 1,1 0 0,-1 0 0,0 0 0,0 0 0,0 0-1,0 0 1,0 0 0,0 0 0,0 0 0,0 0 0,0 0-1,1 0 1,-1 0 0,0 0 0,0 0 0,0-1-1,6-3 2128,109-31 2125,62 1-3223,-117 23-737,171-32 242,-221 41-980,1 1 1,-1 1 0,15 0-1,-1 2-588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5056,'-8'0'11653,"58"3"-6417,-30-1-4427,31-2-1,12-4 126,66-8-492,-95 9-509,-26 2-154,1 1 1,-1-1 0,0-1 0,14-3 0,-42 22-15646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8736,'-5'3'3936,"24"6"-3424,-6-9 2624,5 3-1825,19-3 1217,8 0-1440,8 0-128,2 0-576,-2-3-320,-8 3-64,-9-9-160,-4 9 96,-9-3-2304,-1 6 1312,-4-3-3167,-5 5 2367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56 2304,'-1'-2'462,"1"0"0,-1 0-1,1 0 1,-1 0 0,1 0 0,0 0-1,0-1 1,0 1 0,0 0 0,0 0 0,1 0-1,-1 0 1,2-4 0,1-17 8347,-6 97-5290,-10 47-2598,1-8-326,-16 151 317,24-219-613,4 67 1,2-42-19,-2-6 193,-5-60-297,3-3-239,5-1 54,-2 0 461,0-8-285,1-1-1,0 1 0,1 0 1,5-13-1,-3 8-166,6-12-117,0-1 0,26-42 0,-30 57 130,1 1 0,0-1 0,0 1 0,1 0 0,1 1 1,-1 0-1,22-14 0,-22 17-2,19-11 44,-26 16-53,-1 0-1,1 0 0,0 1 1,-1-1-1,1 1 1,0-1-1,0 1 0,0 0 1,-1-1-1,1 1 1,0 0-1,0 0 0,0 0 1,0 1-1,1-1 1,-1 1 2,-1 0 1,0 0-1,1-1 1,-1 1-1,0 0 1,0 0-1,1 0 1,-1 0 0,0 0-1,0 1 1,0-1-1,0 0 1,0 0-1,-1 1 1,1-1-1,0 1 1,-1-1 0,1 0-1,0 1 1,-1 1-1,2 5 124,0-1 0,0 15 0,-1-14-83,2 52 233,-3 0 0,-13 110 0,13-130-972,0-18-4742,7-38-2271,5-4 4373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3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9 215 2144,'-3'1'19784,"0"1"-21190,0 0 2579,15-3-883,0 0-1,0-1 0,0-1 1,0 0-1,0 0 0,16-8 1,75-39 393,-68 33-421,16-8-84,127-66 1052,-163 80-1170,-13 9-1702,-1 7-1308,1 6-790,-2-9 3225,0-1 0,1 1 1,-1 0-1,1-1 0,0 1 0,0-1 0,-1 1 0,1-1 1,0 0-1,0 1 0,0-1 0,1 0 0,-1 0 1,2 2-1,14 10-2717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2720,'7'-6'12978,"-12"11"-10202,-1 3-2144,0-1 0,-1-1 0,0 1-1,-13 9 1,-8 7-47,-2 4-123,20-18-269,0 0-1,-12 15 1,15-16-128,0 2 0,1-1 1,0 1-1,1 0 0,0 0 0,1 0 1,0 0-1,0 1 0,1 0 0,1 0 0,0 0 1,-1 16-1,2-22-13,1 0-1,0 1 1,0-1 0,0 0 0,1 0 0,-1 1-1,1-1 1,1 0 0,-1 0 0,1 0-1,0 0 1,0 0 0,0-1 0,1 1-1,0 0 1,4 6 0,-6-10-24,0 0 0,0-1 1,0 1-1,0 0 0,0 0 0,0-1 1,0 1-1,1 0 0,-1-1 0,0 1 0,0-1 1,0 1-1,1-1 0,-1 0 0,0 1 1,0-1-1,1 0 0,-1 0 0,0 0 0,1 0 1,-1 0-1,0 0 0,0-1 0,1 1 1,-1 0-1,0-1 0,3 0 0,1-2 76,0 0-1,0 0 1,0 0-1,9-8 1,-10 8-95,20-18 32,0-2 0,26-31 0,-40 42-82,1 0 0,17-13 0,-25 22-118,-3 3 150,0 0-1,0 1 1,0-1 0,0 0-1,0 0 1,0 0 0,0 0-1,0 0 1,0 0-1,0 0 1,0 0 0,0 0-1,0 0 1,0 0 0,0 0-1,0 0 1,0 0 0,0 0-1,0 0 1,0 0 0,0 0-1,0 0 1,0 0 0,0 0-1,0 0 1,1 0 0,-1 0-1,0 0 1,0 0-1,0 0 1,0 0 0,0 0-1,0 0 1,0 0 0,0 0-1,0 0 1,0 0 0,0 0-1,0 0 1,0 0 0,0 9 7,-1 7 12,2 0 0,0 0-1,0 0 1,8 30 0,-7-42 25,-1 0 0,0 0 0,1 0 1,0-1-1,0 1 0,0 0 0,0-1 1,0 0-1,1 1 0,-1-1 1,1 0-1,0-1 0,0 1 0,0 0 1,1-1-1,-1 1 0,0-1 0,1 0 1,0 0-1,-1-1 0,1 1 0,0-1 1,0 0-1,0 0 0,7 1 1,-6-1 60,1-1 0,-1-1 0,1 1 1,-1-1-1,1 0 0,-1 0 0,0 0 1,1-1-1,-1 1 0,0-1 1,9-6-1,5-2 91,27-22 1,-8 2-49,-2 0-1,51-58 1,-83 84-195,0-1 1,-1 1-1,1-1 0,-1 1 0,0-1 0,0 0 1,-1 0-1,1-1 0,-1 1 0,0 0 0,-1-1 1,2-8-1,-3 13-47,0 0 0,0 0 0,0-1 0,0 1-1,0 0 1,-1 0 0,1-1 0,0 1 0,-1 0 0,1 0 0,-1 0 0,0 0 0,1 0 0,-1-1 0,0 1 0,1 0 0,-1 1-1,0-1 1,0 0 0,0 0 0,0 0 0,0 0 0,0 1 0,0-1 0,0 0 0,0 1 0,-1-1 0,0 0 0,-4 0-797,0-1 1,-1 1-1,1 0 1,-10 0-1,-4-1-2861,7-1-489,3 7 1402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3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507 175 3072,'-6'-33'4746,"6"30"-4238,0 0 0,0 0 0,-1 0 0,1 0 0,-1 0 0,1 0 0,-1 0 0,0 1-1,-1-1 1,1 0 0,0 0 0,-1 1 0,1-1 0,-4-3 0,2 3-161,1 1 1,-1-1 0,0 1 0,0-1-1,0 1 1,-1 0 0,1 0-1,-1 1 1,1-1 0,-6-1 0,3 1-185,1 1 0,-1-1 1,0 1-1,0 1 1,0-1-1,0 1 1,0 0-1,1 1 1,-1-1-1,0 1 0,0 0 1,0 1-1,1-1 1,-1 1-1,-5 3 1,-19 12 265,0 3 0,2 0 0,-49 46 0,21-18-289,39-35-111,9-6 6,0-1-1,0 1 1,1 0 0,0 0-1,0 1 1,-8 12 0,7-7 23,1-1 0,1 1 0,0 0-1,1 0 1,-6 21 0,9-25-43,1 0 0,0 0 0,0 1 0,1-1 0,0 0-1,1 0 1,0 1 0,0-1 0,4 15 0,2-2 81,1 0 0,0-1 0,1 0 0,2-1 0,23 38 0,-26-48-15,0 1 0,1-1-1,0 0 1,1 0 0,0-1 0,0-1 0,1 0 0,0 0 0,0-1-1,1-1 1,18 9 0,-22-13-16,-1 0 0,1-1-1,0 0 1,-1 0 0,1 0-1,0-1 1,0 0 0,-1-1-1,1 1 1,0-2 0,-1 1-1,15-6 1,3-1-7,-1-2-1,32-18 1,-5-1 27,-2-3 0,89-73 1,-117 88-112,-1 0 0,-1-2 0,0 0 0,-2-1 1,17-23-1,-16 13-43,17-31 0,-29 48 71,0-1 1,-1 0 0,0 0-1,-1 0 1,2-18-1,-4 10 9,0-1 0,-2 1-1,-1 0 1,-4-29 0,4 41-88,-1 1 1,-1-1-1,-5-15 1,6 21 33,1 0 0,-2 1 0,1-1 0,0 0 0,-1 1 0,1 0 0,-1 0 0,0-1 0,0 1 0,0 1 0,-5-4 0,1 2-37,1 1-1,-1 0 1,0 0 0,0 0-1,0 1 1,0 0-1,-1 1 1,1 0 0,-1 0-1,1 0 1,0 1-1,-1 0 1,1 0 0,-14 3-1,1 1-5,1 0 0,0 1-1,0 1 1,-24 11 0,26-9-138,1 1-1,0 0 1,0 1 0,1 1 0,-23 20 0,28-22-635,1 1 1,0 0-1,1 0 1,0 1-1,1 0 1,0 1-1,0-1 1,-6 18-1,5-5-2437,6 1 1110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3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6144,'-10'-20'8394,"16"21"-5210,7 9-2320,0 1 0,-1 0 0,0 1 0,-1 0 0,16 22 0,-19-24-592,237 273 2805,-229-267-3086,-6-5-400,1 0-1,20 15 1,-29-24 53,6 2-194,0-3-2555,1-1 1169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3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 4576,'-5'0'10016,"-7"-3"-4934,11 3-5000,0-1 0,0 1 0,0 0 0,0-1 0,0 1 0,0 0-1,0-1 1,0 1 0,0 0 0,0 0 0,0 0 0,-1 0 0,0 1 0,-7 0 264,1 1 0,-1 1 1,-13 5-1,18-6-340,1-1 0,0 1 0,0 0 0,0 0 0,0 0-1,1 0 1,-1 0 0,0 1 0,1-1 0,-1 1 0,-2 4 0,5-7-3,0 1 0,0 0 0,0 0 0,1-1 0,-1 1 0,0 0 0,0-1 0,0 1 0,0 0 0,1 0 0,-1-1 0,0 1 0,1-1 0,-1 1 0,0 0 0,1-1 0,-1 1 0,1-1 0,-1 1 0,1-1 0,-1 1 0,1-1 1,-1 1-1,1-1 0,0 1 0,-1-1 0,1 0 0,0 1 0,0-1 0,23 12 700,-19-11-577,0 0-1,0-1 1,0 0-1,0 0 1,0 0-1,0 0 1,0-1-1,0 1 1,0-1-1,-1-1 1,1 1-1,0-1 1,0 0-1,-1 0 1,1 0-1,6-5 1,-11 7-126,0 0 1,0 0 0,0-1 0,0 1-1,0 0 1,1 0 0,-1-1 0,0 1 0,0 0-1,0 0 1,0-1 0,0 1 0,0 0-1,0 0 1,0-1 0,0 1 0,0 0 0,0-1-1,0 1 1,0 0 0,0 0 0,0-1-1,0 1 1,0 0 0,0 0 0,0-1 0,-1 1-1,1 0 1,0 0 0,0-1 0,0 1-1,0 0 1,0 0 0,-1 0 0,1-1 0,0 1-1,0 0 1,0 0 0,-1 0 0,1 0-1,-1-1 1,1 1-22,-1-1-1,0 0 1,0 1 0,0-1-1,0 1 1,0 0 0,-1-1-1,1 1 1,0 0-1,0-1 1,0 1 0,-1 0-1,-5 0-49,1 1 0,0 0 0,-1 0 1,1 0-1,0 0 0,0 1 0,-12 5 0,6 0 198,-1 0 0,-16 13 0,19-11 17,9-5 64,3-4 192,15-9 338,-5 4-608,0 0 0,-1-2 0,0 1 0,0-1 0,-1-1 0,18-16 0,-27 23-146,-1 1 0,1 0 0,-1-1 1,0 1-1,1-1 0,-1 1 1,0-1-1,1 1 0,-1-1 1,0 1-1,0-1 0,0 1 0,1-1 1,-1 0-1,0 1 0,0-1 1,0 1-1,0-1 0,0 1 1,0-2-1,0 2-2,-1-1-1,1 1 1,0-1 0,-1 1 0,1 0-1,0 0 1,-1-1 0,1 1-1,0 0 1,-1 0 0,1-1 0,-1 1-1,1 0 1,0 0 0,-1 0 0,1 0-1,-1-1 1,1 1 0,-1 0-1,1 0 1,-1 0 0,1 0 0,0 0-1,-1 0 1,1 0 0,-1 0 0,1 0-1,-1 1 1,1-1 0,-1 0 0,-5 1-97,1 1 0,-1-1 0,1 1 0,-1 0 0,1 0 1,0 1-1,0 0 0,0 0 0,-7 5 0,7-4-629,0 1 0,1-1 0,-1 1 0,-6 9-1,2 1-951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3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3648,'0'-12'19082,"5"12"-18997,0 0-77,1-1 0,-1 1 0,1-1 1,5-2-1,8-2 47,285-42 521,129 9-213,72 25-154,-424 12-178,574 6 545,-224 13-236,-317-13-275,630 48 1023,-712-50-1029,46 2-694,-63-7-882,-14 2 1298,-1 0 1,1-1-1,-1 1 1,1 0 0,-1 0-1,0 0 1,1-1 0,-1 1-1,0 0 1,1-1 0,-1 1-1,0 0 1,1-1-1,-1 1 1,0 0 0,0-1-1,1 1 1,-1-1 0,0 1-1,0 0 1,0-1 0,0 1-1,1-1 1,-1 1 0,0-1-1,0 1 1,0-1-1,0-4-2116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4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75 116 1568,'5'-7'4774,"-5"7"-4695,0-1 111,0 1 1,0 0-1,0-1 1,0 1-1,0 0 0,0 0 1,0-1-1,0 1 0,0 0 1,0-1-1,0 1 0,0 0 1,0-1-1,0 1 1,0 0-1,0 0 0,0-1 1,0 1-1,0 0 0,-1 0 1,1-1-1,0 1 0,0 0 1,-1-1 570,1 1-570,0 0-1,-1-1 0,1 1 1,0 0-1,0 0 0,-1 0 1,1-1-1,-10 8 2577,-12 23-2255,19-25-90,-2 2-272,1 0-1,1 0 1,0 0-1,0 0 1,0 1-1,-1 7 1,-8 48 213,11-61-365,0 9 25,0 0-1,0 0 1,2 16-1,-1-23 35,1 0 1,-1 1 0,1-1-1,0 0 1,0-1-1,0 1 1,1 0-1,-1 0 1,1 0-1,0-1 1,0 1-1,4 5 1,-5-9-36,0 1 1,0 0-1,0-1 1,0 1-1,0-1 1,0 0-1,0 1 1,0-1-1,0 0 1,0 1 0,0-1-1,0 0 1,0 0-1,0 0 1,0 0-1,0 0 1,1 0-1,-1 0 1,0 0-1,0 0 1,0-1-1,0 1 1,0 0-1,0-1 1,0 1-1,0-1 1,0 1-1,0-1 1,0 1-1,-1-1 1,2-1-1,5-3 58,0 0-1,11-11 0,-16 13-77,94-99 79,-36 36-98,-37 40 256,-14 12-169,-12 17-51,0 0-1,1 1 1,-1-1 0,1 1-1,0 0 1,-1 0 0,2 0-1,-1 0 1,0 0 0,1 0-1,-1 4 1,-1 2 18,1 0 1,0 0-1,0 19 0,2-22-15,1-1 0,-1 1 0,1 0 0,1 0-1,-1-1 1,1 1 0,0-1 0,1 0 0,4 10-1,-6-13 17,1-1 1,-1 0-1,1 0 0,-1 0 0,1 0 0,-1 0 0,1 0 0,0 0 0,0-1 1,0 1-1,0-1 0,0 1 0,1-1 0,-1 0 0,0 0 0,1 0 0,-1 0 0,0 0 1,1 0-1,-1-1 0,1 1 0,0-1 0,-1 0 0,1 0 0,-1 1 0,1-2 1,3 1-1,5-3 39,-1 1 0,0-2 0,0 1 1,-1-1-1,1-1 0,11-7 0,55-41 86,-39 26-157,-22 16-22,19-17 0,-30 24-45,0 1-1,1-1 1,0 1 0,-1 0-1,10-4 1,-14 7 57,0 0 1,0 0-1,0 0 1,0 1-1,1-1 1,-1 0-1,0 0 1,0 0-1,0 0 0,0 0 1,1 0-1,-1 0 1,0 0-1,0 0 1,0 0-1,0 1 1,0-1-1,0 0 0,1 0 1,-1 0-1,0 0 1,0 0-1,0 1 1,0-1-1,0 0 1,0 0-1,0 0 0,0 0 1,0 0-1,0 1 1,0-1-1,0 0 1,0 0-1,0 0 1,0 1-1,0-1 0,2 13 134,-3 13 149,-8 120 463,8-145-732,1-1 0,0 0 1,0 0-1,0 0 0,0 0 1,0 0-1,0 1 0,0-1 1,0 0-1,0 0 0,0 0 1,0 0-1,0 0 0,0 1 1,0-1-1,0 0 0,0 0 1,0 0-1,0 0 0,0 1 1,0-1-1,1 0 0,-1 0 1,0 0-1,0 0 0,0 0 1,0 0-1,0 1 0,0-1 1,0 0-1,0 0 0,1 0 0,-1 0 1,0 0-1,0 0 0,0 0 1,0 0-1,0 0 0,1 0 1,-1 1-1,0-1 0,0 0 1,0 0-1,0 0 0,0 0 1,1 0-1,-1 0 0,0 0 1,9-8 217,10-18-98,-7 7-159,1 0 1,1 0 0,1 1 0,0 1 0,1 1-1,33-27 1,-48 43 11,1-1 1,-1 0-1,0 0 0,1 0 0,-1 0 0,1 1 1,-1-1-1,1 1 0,-1-1 0,1 1 0,-1 0 0,4-1 1,-4 2 23,-1-1 0,1 1 0,0 0 0,0-1 1,-1 1-1,1 0 0,-1-1 0,1 1 1,0 0-1,-1 0 0,1 0 0,-1 0 0,0 0 1,1-1-1,-1 1 0,0 0 0,0 0 0,1 0 1,-1 0-1,0 2 0,1-1 28,1 8 20,-1 1 0,0-1 0,0 0 0,-1 20 0,-1-9-26,1-20-26,0-1-1,0 1 0,0 0 0,0-1 1,0 1-1,0 0 0,0-1 0,1 1 1,-1-1-1,0 1 0,0 0 0,0-1 1,1 1-1,-1-1 0,0 1 1,1-1-1,-1 1 0,0-1 0,1 1 1,-1-1-1,1 1 0,-1-1 0,1 1 1,-1-1-1,1 0 0,0 1 1,0 0 9,0-1 1,0 0 0,1 0 0,-1 0 0,0 1-1,0-1 1,1 0 0,-1-1 0,0 1-1,0 0 1,1 0 0,1-1 0,5-2 55,-1 0 0,1 0 1,8-6-1,-13 7-67,33-21 236,-31 18-262,1 0 1,1 1 0,-1 0 0,1 0-1,-1 0 1,1 1 0,0 0 0,0 0-1,11-1 1,-17 3 26,0 1-1,0 0 1,1 0 0,-1 0-1,0 0 1,0 0-1,1 1 1,-1-1 0,0 0-1,0 0 1,0 1-1,1-1 1,-1 1 0,0-1-1,0 1 1,0 0-1,0-1 1,0 1 0,0 0-1,0 0 1,0-1-1,0 1 1,0 0-1,-1 0 1,1 0 0,0 0-1,0 2 1,2 2-9,-1 0 0,0 0-1,-1 0 1,3 12 0,-2-9-2,11 70 212,2 9 0,-14-84-170,0-1 0,0 1 1,0-1-1,0 1 0,0-1 1,0 0-1,1 1 1,2 2-1,-4-4-21,1-1 0,-1 1 0,1-1 0,-1 1 0,1-1 0,-1 0 0,1 1 0,0-1 1,-1 0-1,1 1 0,0-1 0,-1 0 0,1 0 0,0 1 0,-1-1 0,1 0 0,0 0 0,-1 0 0,1 0 0,0 0 0,-1 0 0,1 0 0,0 0 0,-1-1 0,1 1 1,0 0-1,-1 0 0,1 0 0,0-1 0,-1 1 0,1 0 0,-1-1 0,1 1 0,0-1 0,-1 1 0,1-1 0,6-5 43,-1 0 0,0 0 0,-1 0-1,1-1 1,4-8 0,23-42 85,-11 18-1,59-95-496,-74 127 369,-6 6 1,0 0 0,0 0 1,0 0-1,0 0 1,-1 0-1,1 0 1,0 0-1,0 0 1,-1 0-1,1 0 0,-1 0 1,1 0-1,-1 0 1,1-3-1,-1 4-40,1-5-108,0 5 140,0 0 0,-1-1 0,1 1 1,0 0-1,-1 0 0,1 0 0,0-1 0,-1 1 0,1 0 1,0-1-1,-1 1 0,1-1 0,-1 1 0,1 0 0,-1-1 1,1 1-1,-1-1 0,1 0 0,3-4 42,0 0-1,-1-1 1,1 1-1,-1-1 1,0 1-1,-1-1 1,1 0-1,-1 0 1,2-12-1,4-8-153,-5 17 119,-1 1 0,-1-1 0,0 0 0,0 1 1,0-1-1,-1-10 0,0 17-44,-4 12-299,1 13 262,-1 70 117,1 32 176,4-88-188,-1-16-30,0 0-1,8 39 1,-6-50-201,-1-3 198,1 1 1,0 0 0,2 7-1,-3-15-102,-1 1 0,1 0 0,-1 0 0,0 0 0,1 0 0,0-1 0,-1 1 0,1 0 0,-1 0 0,1-1 0,0 1 0,0 0 0,0 0 0,0-1-32,-1 0 1,1 0-1,-1 0 1,1 0-1,-1 1 0,1-1 1,-1 0-1,1 0 1,-1 0-1,1 0 0,-1-1 1,1 1-1,-1 0 1,1 0-1,-1 0 0,1 0 1,-1 0-1,1-1 1,-1 1-1,1 0 1,-1 0-1,0-1 0,1 1 1,-1 0-1,0-1 1,1 0-1,2-1-545,0-1 1,0 0-1,-1 0 1,0-1-1,1 1 1,-1 0-1,0-1 1,-1 0-1,1 1 1,-1-1-1,1 0 1,-1 0-1,0 0 0,-1 1 1,1-1-1,-1 0 1,1 0-1,-2-5 1,1 4 180,0 0 0,-1 0 1,0 0-1,0 0 0,0 0 1,-1 0-1,1 0 0,-1 0 1,0 1-1,-1-1 0,1 1 1,-1-1-1,0 1 0,-3-4 1,-3 0 1200,0 0 1,-1 1 0,1 0 0,-1 0-1,-1 1 1,-14-7 0,0 0 841,-51-28 3978,75 41-5427,0 0 0,1-1 0,-1 1 0,0 0 0,1-1 0,-1 1 0,1-1 0,-1 1 0,1-1 0,-1 1 0,1-1 0,-1 1 0,1-1 0,-1 0 0,1 1 0,-1-1 0,1 1 0,0-1 0,-1-1 0,1 2-51,0-1 0,1 1 0,-1 0 0,0-1 0,0 1 0,0 0 0,0-1 0,1 1 0,-1 0 0,0-1 0,0 1 0,1 0 0,-1-1 0,0 1 0,1 0 0,-1 0 0,0-1 0,1 1 0,-1 0 0,0 0 0,1 0 0,-1 0 0,0-1 0,1 1 0,29-6 814,144-17-2990,-144 20-270,8-2-4638,-25 4 4892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2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27 5824,'0'-1'186,"0"0"1,-1 0-1,1 1 1,0-1-1,-1 0 1,1 0-1,0 0 1,0 0-1,0 1 1,-1-1-1,1 0 1,0 0-1,0 0 1,0 0-1,1 0 1,-1 1-1,0-1 1,0 0-1,0 0 1,1 0-1,-1 0 1,0 1-1,1-1 1,-1 0-1,0 0 1,1 1-1,-1-1 1,1 0-1,0 1 0,0-2 1,2 12 958,-1 1 0,2 21 0,-8 156 301,1-97-1037,1-41-213,-2 0 0,-19 90-1,20-126-20,-1-1 0,-8 18 0,11-27-99,0-1 0,-1 0 0,0 0 0,0 0 0,0 0 0,0 0 0,0 0 0,-1 0 0,1-1-1,-1 1 1,0-1 0,1 0 0,-1 0 0,-4 2 0,5-3-29,0 0 0,0-1 0,0 1 0,0-1 1,0 0-1,0 0 0,-1 0 0,1 0 0,0 0 0,0 0 0,0 0 0,0-1 0,0 1 0,0-1 0,0 0 0,0 1 1,0-1-1,0 0 0,0 0 0,0 0 0,1 0 0,-1-1 0,-3-2 0,2 1-32,0 1 0,1-1 0,-1 0-1,0 0 1,1 0 0,0-1 0,0 1 0,0 0-1,0-1 1,1 0 0,-1 1 0,-1-7 0,2 5 1,0 0 0,1-1 1,-1 1-1,1 0 0,0 0 0,0-1 1,1 1-1,-1 0 0,1-1 1,0 1-1,1 0 0,-1 0 1,1 0-1,0 0 0,1 0 0,-1 1 1,5-8-1,3-2 64,1 1 0,0 0 0,0 1 0,1 0 0,1 0 0,0 2 0,22-15 0,-9 10-8,0 1 0,1 1 0,41-14 0,-52 23-13,0-1 1,0 2-1,0 0 0,0 1 1,1 1-1,-1 1 0,26 1 1,-40 0-212,0-1 0,0 0 0,0 1 0,0-1 0,0 1 0,0 0 0,0-1 0,0 1 0,3 2 0,6 5-782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6976,'-18'-8'3168,"13"8"-2752,1 0 256,8 0-448,1 0-800,3 0 320,7 0-1440,-2 0 960,4-3-3456,1 3 2336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2656,'-1'-9'11636,"-12"9"-9619,9 1-1817,0-1 1,-1 1 0,1 0-1,0 0 1,-1 0-1,1 0 1,0 1 0,0 0-1,0 0 1,0 0-1,0 0 1,0 1 0,1-1-1,-1 1 1,1 0-1,-6 6 1,0 2-8,-1 1 0,2 0-1,-14 23 1,13-18-77,0-1 0,2 1 0,-1 0 0,2 1-1,1 0 1,0 0 0,1 0 0,1 1 0,0-1 0,1 38 0,2-54-64,0 0-1,0 0 1,0 0 0,1 0 0,-1 0 0,1-1 0,-1 1 0,1 0 0,0 0-1,-1 0 1,1-1 0,0 1 0,0 0 0,0-1 0,1 1 0,1 2 0,-2-4-36,0 1 1,0-1 0,0 0 0,0 1 0,0-1-1,0 0 1,0 1 0,0-1 0,0 0-1,0 0 1,0 0 0,0 0 0,0 0-1,0 0 1,0 0 0,0 0 0,0 0 0,0-1-1,0 1 1,0 0 0,0-1 0,0 1-1,0-1 1,0 1 0,-1-1 0,1 1-1,0-1 1,0 0 0,0 1 0,-1-1 0,2-1-1,5-7-6,0 1-1,-1-1 0,0-1 1,0 1-1,-1-1 0,6-16 1,-1 4-49,13-31 121,-3 0 0,14-56-1,-33 106-66,-1 0 1,1 1-1,-1-1 0,1 0 0,-1 0 1,0 0-1,0-3 0,0 6-15,0 0-1,0 0 1,0 0 0,0 0-1,0-1 1,0 1-1,0 0 1,0 0 0,-1 0-1,1 0 1,0 0 0,0-1-1,0 1 1,0 0 0,0 0-1,0 0 1,0 0-1,0 0 1,0 0 0,0-1-1,0 1 1,-1 0 0,1 0-1,0 0 1,0 0 0,0 0-1,0 0 1,0 0 0,-1 0-1,1 0 1,0 0-1,0 0 1,0 0 0,0-1-1,0 1 1,-1 0 0,1 0-1,0 0 1,-8 9 47,5-4-8,0 0 0,1 1 0,0-1 0,0 1 0,0-1 0,1 1 0,0 0 0,0-1 0,-1 10 0,3 55 22,0-63-59,-1-1 23,0-1 0,0 0 0,1 0-1,0 0 1,0 0 0,0 0 0,0 0 0,1 0-1,0 0 1,0 0 0,0-1 0,1 1-1,0-1 1,-1 1 0,2-1 0,2 4 0,-5-7-15,0 0 1,0-1 0,0 1 0,0 0 0,1 0 0,-1-1 0,0 1 0,0-1 0,0 1-1,1-1 1,-1 1 0,0-1 0,1 0 0,-1 1 0,0-1 0,0 0 0,1 0-1,1 0 1,0-1 6,0 1-1,0-1 0,0 0 0,0 1 1,0-2-1,0 1 0,4-3 0,3-2 7,0-1-1,0 0 1,10-10-1,28-26-2,3 2-1,60-37 1,-110 78-14,-1 0 0,1-1 0,-1 1 0,1 0 0,-1 0 0,1 0 0,-1-1 0,1 1 0,-1 0 0,1 0 0,-1 0 0,1 0 0,0 0 0,-1 0 0,1 0 0,-1 0 0,1 0 0,-1 0-1,1 1 1,-1-1 0,1 0 0,-1 0 0,1 0 0,-1 1 0,1-1 0,-1 0 0,1 1 0,-1-1 0,1 0 0,-1 1 0,1-1 0,-1 1 0,0-1 0,1 0 0,-1 1 0,0-1 0,0 1 0,1-1 0,-1 1 0,0-1 0,0 1 0,0-1 0,1 2 0,9 31 203,-7-19-153,8 25 73,-2-5-126,2 0 1,20 42-1,-24-60 128,-2-6-69,0 0 0,0 0 0,9 11 0,-13-19-48,1 0-1,-1 0 1,1 0-1,0-1 1,0 1-1,0 0 1,0-1 0,0 1-1,0-1 1,0 0-1,1 0 1,-1 0-1,0 0 1,1 0-1,-1 0 1,0 0 0,1-1-1,-1 0 1,5 1-1,-5-1 7,1-1-1,0 0 0,0 0 1,0 0-1,0 0 0,-1 0 1,1 0-1,0-1 0,-1 1 1,1-1-1,-1 0 0,0 1 1,1-1-1,-1 0 0,0-1 1,0 1-1,0 0 0,2-5 1,4-5 3,-1 1 0,9-19 1,-6 8 19,23-55-1,-29 66-51,-1 0 0,-1 1 0,0-1 0,0 0 0,0-19 1,-2 25 7,0 3-17,1-1 0,-1 1 0,0 0 0,0-1 0,0 1 0,-1-1 0,1 1 0,-1 0 0,1-1 0,-1 1 0,0 0 0,-1-4 0,0 4 17,2 1-11,-1 0 1,1 1-1,-1-1 0,1 0 0,-1 0 0,0 1 0,1-1 1,-1 0-1,0 1 0,1-1 0,-1 1 0,0-1 0,0 1 1,0-1-1,1 1 0,-1-1 0,0 1 0,0 0 0,0 0 1,0-1-1,0 1 0,0 0 0,0 0 0,0 0 0,0 0 1,0 0-1,1 0 0,-1 0 0,0 0 0,0 1 0,0-1 1,0 0-1,0 0 0,0 1 0,-1 0 0,-1 1 22,-1 0 0,1 0 0,-1 1 0,1-1 0,0 1 0,0 0 0,0 0 0,0 0 0,0 1 0,1-1 1,0 0-1,-1 1 0,1 0 0,1 0 0,-1-1 0,-2 7 0,-1 9 49,0-1-1,-3 29 1,3-18-128,2-8 106,0 0 0,0 30 0,3-42 4,0-1 0,1 1 0,0 0 0,1-1 0,0 1 0,0-1 0,1 1 0,6 12 0,-8-18-24,0-1 1,0 0-1,1 0 1,0 1-1,-1-1 1,1 0 0,0 0-1,0-1 1,0 1-1,0 0 1,0-1 0,0 1-1,1-1 1,-1 1-1,1-1 1,2 1 0,-1-1 10,0 0 1,0 0 0,0-1 0,1 1 0,-1-1 0,0 0 0,0 0 0,0-1 0,6 0 0,5-3 7,0-1 0,0 0 0,-1-1 0,19-10-1,40-25-22,70-53 0,-100 65-12,133-103 196,-148 105 43,-26 24-153,-7 1-27,-10 3-31,3 5-30,-1 1 0,1 0 0,0 1 0,-19 17 0,18-14 81,-13 9-16,-36 39 0,54-50-72,0 0-1,1 0 0,0 1 0,1 0 1,0 0-1,0 1 0,-7 20 1,13-29 16,-1 0 0,0 1-1,1-1 1,-1 0 0,1 1 0,0-1 0,-1 0 0,1 1 0,1-1 0,-1 1-1,0-1 1,0 0 0,1 1 0,-1-1 0,1 0 0,0 1 0,0-1 0,0 0 0,0 0-1,0 0 1,2 3 0,-1-3 11,0-1 1,-1 1-1,1-1 0,0 1 1,0-1-1,0 0 0,0 1 0,1-1 1,-1 0-1,0-1 0,0 1 0,1 0 1,-1-1-1,0 1 0,1-1 0,-1 0 1,0 1-1,1-1 0,-1 0 1,1-1-1,3 0 0,2 0 16,1-1 1,-1-1-1,1 0 0,-1 0 1,0-1-1,0 0 0,0 0 0,0-1 1,-1 0-1,0 0 0,0-1 1,0 1-1,-1-2 0,7-7 0,9-13-13,-1 0-1,21-39 0,-30 46-59,3-5-24,20-43 1,-39 79 67,1-1 0,1 1 0,0-1 0,0 1 0,1 0-1,0-1 1,1 1 0,0 0 0,2 13 0,0-8 32,1-1 0,0 0 0,1 0 0,0 0 0,2 0 0,7 17 0,-11-29-67,0 0 0,-1-1 0,1 1 0,0-1-1,0 1 1,0-1 0,1 1 0,-1-1 0,1 0 0,-1 0-1,1-1 1,0 1 0,-1 0 0,1-1 0,0 1-1,0-1 1,0 0 0,0 0 0,0 0 0,0-1-1,1 1 1,-1-1 0,0 0 0,0 1 0,1-1 0,2-1-1,3 0-327,1 0 1,-1-1-1,0-1 0,0 1 0,0-1 0,0-1 0,-1 0 0,10-5 1,38-28-3831,2-1 1280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17.7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55 336 1728,'-6'1'192,"3"0"-20,0-1-1,0 1 1,0-1 0,0 1 0,1 0-1,-1 0 1,0 0 0,0 1 0,-4 2-1,-8 10 3205,30-15-976,172-44 92,-12 4-1928,50-18-105,-216 57-441,-4 0 77,0 1 1,-1 0 0,1-1-1,-1 0 1,8-4 0,-69 27-75,37-12 23,0-1 0,0-1 0,-33 7 0,32-13 289,20-1-333,1 0 0,-1 0 0,1 0 0,0 0-1,-1 0 1,1 0 0,-1 0 0,1 0 0,0 0 0,-1 0 0,1-1-1,0 1 1,-1 0 0,1 0 0,-1 0 0,1-1 0,0 1-1,-1 0 1,1 0 0,0-1 0,0 1 0,-1 0 0,1 0 0,0-1-1,0 1 1,-1 0 0,1-1 0,0 1 0,0 0 0,0-1-1,-1 1 1,1-1 0,0 1 0,0 0 0,0-1 0,0 1 0,0-1-1,0 1 1,0 0 0,0-1 0,0 1 0,0-1 0,0 1-1,0 0 1,0-1 0,0 1 0,1-1 0,-1 1 0,0 0 0,0-1-1,1 0 1,5-7 8,0 0-1,1-1 1,0 2-1,0-1 0,1 1 1,14-10-1,-10 7-16,4-3-2,85-64-111,-47 41-22,-50 33 44,-4 3 97,0 0 0,0 0-1,0 0 1,0 0-1,0 1 1,0-1 0,0 0-1,0 0 1,0 0-1,0 0 1,0 0 0,0 0-1,0 0 1,0 0-1,0 0 1,0 0-1,0 0 1,0 0 0,0 0-1,0 0 1,0 0-1,0 0 1,0 0 0,0 0-1,0 0 1,0 0-1,0 0 1,0 0 0,0 0-1,0 0 1,0 0-1,0 0 1,0 0 0,0 0-1,0 0 1,0 0-1,0 1 1,0-1-1,0 0 1,0 0 0,0 0-1,0 0 1,0 0-1,0 0 1,1 0 0,-1 0-125,8 12 74,-4-9 92,-3-3-19,0 0-1,0 1 1,1-1 0,-1 0 0,0 0 0,0 0 0,0 0 0,0 0 0,0 0 0,1 0 0,-1 0 0,0 0 0,0-1 0,0 1 0,0 0-1,0-1 1,0 1 0,0-1 0,0 1 0,0-1 0,0 0 0,0 1 0,0-1 0,0 0 0,0 0 0,1-1 0,1 0-19,-1-1 1,0 1 0,0-1-1,0 1 1,0-1-1,0 1 1,0-1 0,-1 0-1,2-4 1,-2 6-30,-1 0 1,1-1 0,-1 1-1,1 0 1,0-1-1,0 1 1,0 0-1,-1 0 1,1 0-1,0 0 1,1 0 0,-1 0-1,0 0 1,0 0-1,0 0 1,0 0-1,2 0 1,0 47-297,-3-29 253,1 57 87,-13 97-1,8-124 108,4-36-60,-1 0-1,0 0 0,0-1 1,-1 1-1,-5 15 1,-9 15-526,14-29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18.22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 1 4160,'5'-1'4529,"8"31"-2568,23 72 119,-29-83-1789,-1 0 0,-2 0 0,0 1 0,-1-1 0,0 1 0,-2 0 0,-2 36 0,-3-7 342,-22 94 1,-17 19 282,36-140-1621,-1 0 1,-1-1-1,-1-1 0,-1 0 1,-17 25-1,14-25-1076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18.67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188 22 2496,'6'-22'4474,"-3"30"-3944,0-1-1,-1 1 1,0-1-1,0 1 1,-1 0-1,0 0 1,0 0-1,-1 13 1,1 1-53,-4 122 1451,0-79-1125,-1-5-456,-2-1 1,-3 1-1,-2-2 1,-3 1-1,-36 96 1,43-140-524,0 0 0,-1-1 0,-1 1 0,0-2 0,-1 1 0,-13 13 0,21-25-166,1 0 0,-1 0 1,0 0-1,1-1 0,-1 1 0,0 0 0,0-1 1,-1 0-1,1 1 0,0-1 0,-4 1 1,-4 6-1531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19.19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369 0 1984,'2'27'5987,"0"-9"-5242,-1 23 0,-8 30 930,-4-1-1,-27 103 1,20-104-1093,-5 28 388,-49 123 0,49-167-738,-1-1-1,-49 77 0,60-111-293,-25 38 27,11-22-3041,21-26 1540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20.96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452 246 4736,'-5'-9'1604,"0"12"-729,5-2-869,-2 2 403,1-1 0,0 1-1,0 0 1,0 0 0,0 0 0,1 0-1,-1 0 1,1 0 0,-1 4 0,-6 31 730,-9 22-286,-14 94 0,20-92-672,-27 94 1,31-134-213,-10 25 353,15-44-379,-1 1 0,0-1 0,1 0 0,-1 0 1,0 0-1,-1 0 0,1 0 0,0 0 0,-6 4 1,7-7 6,1 1 1,-1-1 0,1 0-1,-1 0 1,1 1 0,-1-1 0,0 0-1,1 0 1,-1 0 0,1 0-1,-1 0 1,0 0 0,1 0 0,-1 0-1,1 0 1,-1 0 0,0 0-1,1 0 1,-1 0 0,1-1 0,-1 1-1,0 0 1,1 0 0,-1-1-1,1 1 1,-1-1 0,-1 0-121,0-1-1,0 1 1,0-1 0,0 0-1,0 0 1,0 0 0,-2-4-1,-4-8-60,-1-2 0,2 1 0,0-1 0,1 0 0,0 0 0,-3-21 0,-13-106 1197,18 114-736,2 12-53,-2-30 915,40 85 1004,-34-36-2036,0-1-1,0 1 0,1-1 0,-1 0 1,0 0-1,1 0 0,-1 0 1,1 0-1,-1-1 0,0 1 1,1-1-1,0 1 0,-1-1 0,1 0 1,-1 0-1,1 0 0,-1 0 1,1-1-1,-1 1 0,1-1 1,-1 1-1,1-1 0,-1 0 0,0 0 1,1 0-1,1-2 0,9-3 79,-2-2-1,1 1 0,16-16 1,-16 13-65,154-141-230,-129 115 53,-25 24-29,0 1 1,1 0 0,1 0-1,0 2 1,19-11-1,-31 19 105,0 0 0,-1 0 0,1 1 0,0-1 0,0 1 0,1-1 0,-1 1 0,0 0 0,0-1 0,3 1 0,-4 1 31,0-1 1,0 0-1,0 1 0,0-1 1,0 0-1,0 1 1,0-1-1,0 1 1,-1 0-1,1-1 0,0 1 1,0 0-1,0-1 1,-1 1-1,1 0 1,0 0-1,-1 0 0,1-1 1,0 3-1,3 1 291,-2-3-265,-1-1 1,1 0-1,-1 0 1,1-1 0,-1 1-1,0 0 1,1 0-1,-1-1 1,1 1 0,-1-1-1,0 1 1,1-1-1,-1 1 1,0-1 0,1 0-1,-1 0 1,0 1-1,0-1 1,0 0 0,0 0-1,0 0 1,0-1 0,0 1-1,0 0 1,0 0-1,-1 0 1,1-1 0,0-1-1,9-15 32,-9 15-49,1 0 0,0-1-1,0 1 1,-1-1 0,0 1 0,0-1 0,0 1 0,0-1-1,0 0 1,-1 0 0,0-4 0,0 3-40,0 0 0,0-1 0,-1 1 1,0 0-1,0-1 0,0 1 0,-3-5 1,-1-2-292,-14-20 1,13 18 262,1 4-373,5 10 413,-1 0 1,1 0 0,-1 0 0,1 0 0,0 0 0,-1 0 0,1 0 0,-1 0 0,1 0 0,0 0 0,-1 1 0,1-1 0,0 0 0,-1 0 0,1 0-1,0 0 1,-1 1 0,1-1 0,0 0 0,-1 0 0,1 1 0,0-1 0,0 0 0,-1 1 0,1-1 0,0 0 0,0 1 0,-1 0 0,-10 26-236,-13-3-728,11-12 411,5-5 273,0-1-1,0 0 0,0 0 1,-1-1-1,1 0 0,-1-1 1,-1 0-1,1 0 0,0-1 1,-18 3-1,-7 1-115,-58 2 0,70-8 661,-1-1 1,0-1 0,-28-4-1,49 4-42,-1 1 0,1-1 0,0 0 0,0 0 0,-1 0-1,1-1 1,-3-1 0,4 3-191,12-5 634,0 4-450,0 1 0,-1 0 1,1 1-1,0 0 0,0 1 0,18 5 0,-12-4-4,-8-1-119,0 0-1,-1 1 1,1 0 0,0 0-1,-1 1 1,0 0 0,0 0-1,0 1 1,-1 0 0,1 0-1,-1 1 1,0 0-1,-1 0 1,0 1 0,0-1-1,0 2 1,-1-1 0,0 0-1,0 1 1,0 0-1,-1 0 1,-1 1 0,1-1-1,-2 1 1,1-1 0,2 13-1,-2 9 145,0 0-1,-2 0 0,-2 0 0,0 0 1,-2 0-1,-1-1 0,-16 56 1,12-60-77,-2 1 1,0-2 0,-2 1-1,-1-1 1,-28 38 0,10-22 64,-2-1 0,-44 40 0,48-52-20,-1 0 0,-57 36 0,79-58-215,0 1-1,1 1 0,-1-1 0,1 1 1,0 0-1,1 1 0,0-1 0,-8 14 0,3-1-8,0 1-1,-10 30 0,-17 70 83,37-119-59,1 0 0,-1 0-1,1 0 1,-1 1-1,1-1 1,0 0 0,0 0-1,0 1 1,1 3-1,-1 8-2,0-13 19,0 1-1,0-1 0,0 1 0,-1-1 0,1 1 1,0-1-1,-1 1 0,0-1 0,0 3 1,0-2 3,6-5 84,1-1 0,25-19-4,53-49-1,-56 46-118,90-64-42,-61 50 61,-47 30-34,-11 8-2,-8 7-24,-17 11 54,1 1 0,1 2 0,0 0 0,-28 32 0,-24 24 140,72-71-173,23-25-772,24-29-2577,54-45 0,-30 38 1059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21.79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36 2816,'10'-25'6596,"-10"23"-6259,0 2-289,0-1-1,0 1 1,0 0-1,0-1 1,0 1-1,0-1 1,0 1-1,1 0 1,-1 0 0,0-1-1,0 1 1,0 0-1,0-1 1,1 1-1,-1 0 1,0-1-1,0 1 1,1 0 0,-1 0-1,0 0 1,0-1-1,1 1 1,-1 0-1,0 0 1,1 0-1,-1-1 1,0 1-1,1 0 1,-1 0 0,0 0-1,1 0 1,-1 0-1,0 0 1,1 0-1,-1 0 1,0 0-1,1 0 1,-1 0 0,0 0-1,1 0 1,-1 0-1,0 0 1,1 0-1,-1 1 1,0-1-1,1 0 1,-1 0-1,0 0 1,1 1 0,1 0 106,0-1 1,0 1 0,0 1 0,0-1 0,0 0-1,0 0 1,3 3 0,5 9 98,-1-1 0,-1 1 0,0 0 0,0 1 0,6 16 0,0 0-16,20 37 621,45 127 1,-77-185-803,1 1 1,-1-1 0,-1 1-1,1 0 1,-2 0-1,1 0 1,-1 0 0,-1-1-1,0 1 1,0 0-1,-1 0 1,-1-1-1,1 1 1,-1-1 0,-1 1-1,0-1 1,-7 12-1,-9 7-1530,-29 31-1,31-35-183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22.5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290 1 3392,'0'1'1525,"0"2"-1277,-1-1-1,0 0 0,0 1 0,0-1 1,0 0-1,-1 0 0,1 0 1,0 0-1,-1 0 0,1 0 1,-1 0-1,0-1 0,0 1 1,0-1-1,-4 4 0,-5 4 41,-25 20 786,23-19-640,-24 23 0,14-5-137,1 0 0,1 2 1,-21 42-1,31-52-83,1 1 0,1 0 1,0 0-1,2 1 0,-6 25 0,15-43 599,4-16-463,15-31-953,45-69 0,-40 70-479,9-8 117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22.97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167 88 5152,'-32'-20'2336,"1"7"-2048,12 6 128,11 2-288,-10-6 864,4 7-544,-4-4 96,10 3-352,-6-7-608,9 9 224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9 183 5824,'0'0'228,"-1"0"1,1 0 0,-1-1-1,0 1 1,1 0-1,-1-1 1,1 1-1,-1-1 1,1 1 0,-1-1-1,1 1 1,0 0-1,-1-1 1,1 0-1,-1 1 1,1-2 0,8-8 5138,-2 4-5191,18-18 1084,1 1 0,51-36-1,-65 52-1234,0 0 1,0 1-1,0 1 0,0 0 0,1 0 0,0 1 0,0 1 0,0 0 0,1 0 0,-1 1 0,16 0 0,-20 2 23,0 1-1,1 0 1,-1 1 0,0-1 0,0 2 0,0-1-1,0 1 1,9 4 0,8 7 362,26 17 0,-33-19-6,2 0 1,27 12 0,-40-21-247,1 0 1,-1-1-1,0 0 1,1 0-1,0-1 1,8 1 0,-14-2-165,0 0 0,0 0 0,0 0 1,0 0-1,0-1 0,0 1 0,0 0 1,0-1-1,0 0 0,0 0 0,0 1 1,0-1-1,0 0 0,0 0 0,0-1 1,-1 1-1,1 0 0,0-1 0,-1 1 1,1-1-1,-1 1 0,0-1 0,1 0 1,-1 1-1,0-1 0,1-3 0,0 1-1208,-1 0 0,0 0 0,0-1-1,0 1 1,0-1 0,-1 1 0,0 0-1,0-1 1,0 1 0,-1-7 0,1 10 997,-1-30-4737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4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919 125 1152,'0'-5'7616,"-1"4"-7352,0 0 0,0 0 0,0 0 1,0 1-1,0-1 0,0 1 0,0-1 1,0 1-1,0-1 0,0 1 0,0-1 1,0 1-1,-2 0 0,-1-2 197,-11-4 355,8 3-466,0 1-1,-1-1 1,0 1 0,-11-2 0,-179-15 2146,166 18-2248,0 2 1,0 1-1,0 1 1,-37 9-1,10 5 111,-62 28 0,76-27-255,26-11 0,1 1 1,0 1-1,0 0 1,1 2-1,-18 13 1,27-18-84,1 0 1,0 1-1,0 0 1,1 1-1,-1-1 1,2 1-1,-1 1 1,1-1-1,1 1 1,-1 0-1,1 0 1,-2 9-1,2-6 5,2-1-1,-1 0 1,2 1-1,0 0 0,0-1 1,1 1-1,0-1 1,1 1-1,0 0 0,1-1 1,3 12-1,-1-10 48,1 0-1,0 0 1,1-1-1,0 0 1,1 0-1,0 0 0,1-1 1,1 0-1,9 10 1,2-1 53,1-1 0,1-1 0,0 0 1,1-2-1,41 21 0,-45-27-25,1-2-1,0 0 1,38 9-1,66 2 197,-68-14 153,101-4 1,-124-3-338,-1-1 0,0-2 0,0-1 0,49-17 0,-66 17-76,-2 0 0,1-1 0,-1-1 0,0 0-1,0-1 1,-1 0 0,22-21 0,-16 10 84,-1 0 0,0-1 0,20-35 0,-24 34-47,-1 0-1,-1-1 1,0 0 0,-2-1-1,-1 0 1,-1 0 0,5-36 0,-10 46-93,-1 0 0,0 0 0,-1 0 1,-1 0-1,0-1 0,-1 1 1,0 0-1,-1 1 0,-1-1 1,0 0-1,-1 1 0,-1 0 1,0 0-1,-12-20 0,10 21-128,-1-1-1,-1 1 0,0 1 0,-21-20 1,23 25 90,0 0 1,0 1 0,-1 0 0,0 0-1,0 0 1,0 1 0,0 1-1,0 0 1,-11-3 0,-1 3-249,0 0 1,0 1-1,1 1 0,-1 2 0,0 0 1,0 0-1,0 2 0,1 1 1,0 0-1,-1 2 0,2 0 0,-1 1 1,1 1-1,-29 17 0,43-23-131,1 1 1,-1 0-1,1 0 0,0 1 0,0-1 0,0 1 0,1 0 0,-1 0 0,1 0 0,0 0 0,0 1 0,1-1 0,-1 1 1,1-1-1,0 1 0,0 0 0,0 0 0,-1 9 0,1 19-1905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5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1251 1472,'0'0'15105,"21"-4"-14642,25 2 480,-11-5-455,15-3-176,-9 5-26,49-13-1,141-31 88,-68 25-291,-63 11-73,49-9-149,307-43 472,-369 51-173,89-26 0,82-38-13,-201 60-87,210-73 239,-251 85-260,261-90 500,70 10-335,39 20-251,-185 39 138,442-49 316,-216 38-155,0-8 298,-394 42-519,321-41 250,-9-25 509,-93-5-411,-20 10-293,-111 32-180,71-17-1020,-184 47 19,6-1-257,-6 5-3723,-4 2 2543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89 896,'-1'-2'205,"0"0"1,0 0-1,0 0 1,0 0-1,0-1 1,0 1-1,1 0 1,-1 0-1,1 0 1,0-1-1,0 1 1,-1 0-1,1 0 1,1-4-1,-1 6-92,0-2 164,-1 1 1,1-1-1,0 0 1,-1 1 0,1-1-1,-1 0 1,0 1-1,0-1 1,0-1-1,0 3-114,1-1 0,-1 0-1,1 0 1,-1 0 0,1 1-1,-1-1 1,1 0 0,0 0-1,0 0 1,-1 0 0,1 0-1,0 1 1,0-1 0,0 0-1,0 0 1,0-2 0,1-4 1020,-1 7-1096,0 0-1,0-1 1,0 1 0,0 0-1,0-1 1,0 1-1,0-1 1,0 1-1,0 0 1,0-1 0,0 1-1,0 0 1,1-1-1,-1 1 1,0 0 0,0-1-1,0 1 1,0 0-1,1-1 1,-1 1-1,0 0 1,0-1 0,1 1-1,-1 0 1,0 0-1,0-1 1,1 1 0,-1 0-1,0 0 1,1 0-1,-1-1 1,0 1-1,1 0 1,-1 0 0,0 0-1,1 0 1,-1 0-1,0 0 1,1 0-1,-1 0 1,1 0 0,0 0-1,34-2 2133,84 11-507,41 22-790,-140-27-739,-1-1 0,1-1 0,0 0 0,28-3 0,43 3 284,173 33-188,-185-20-288,101 31 0,-120-27 116,0-4-1,80 11 1,259 23 111,3-18 28,330 5-267,-468-26 19,438 17 350,-270-3-614,58 4 440,25 0-55,-9 7 388,-70-9-202,-243-16-29,-148-10-25,-17 0-3046,-68-20-7135,22 12 7050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3392,'3'0'8133,"3"2"-3965,8 2-3217,22 10-1,-12-1-393,-1 2 0,38 30 0,36 44 146,-73-66-432,11 11 44,47 64 0,-67-78-238,-2 1-1,-1 1 1,0 0 0,-2 0 0,0 1 0,-2 0 0,0 1 0,4 28 0,-4-7 102,-2 0 0,-2 0 0,-2 72 0,-6-84-29,0-1 1,-2 1 0,-18 53-1,-15 56 229,-23 69 205,50-178-496,-2-1 0,0 0 0,-3-2 0,-23 37 0,27-50-197,-1 0 0,-1-1 0,0 0 0,-1-1 0,0-1-1,-2 0 1,1-2 0,-2 0 0,1-1 0,-32 14 0,45-22-463,-1-1-1,0 0 1,1 0-1,-1-1 1,-10 2-1,16-2 449,-1-1 0,1 0 0,-1 0-1,1 0 1,0 0 0,-1 0 0,1 0-1,-1 0 1,1 0 0,-1 0 0,1 0-1,0 0 1,-1 0 0,1 0 0,-1 0 0,1 0-1,-1 0 1,1-1 0,0 1 0,-1 0-1,1 0 1,-1 0 0,1-1 0,0 1-1,-1 0 1,1-1 0,0 1 0,-1 0-1,1-1 1,0 1 0,0 0 0,-1-1-1,1 1 1,0 0 0,0-1 0,0 1-1,-1-1 1,1 1 0,0 0 0,0-1-1,0 1 1,0-1 0,0 1 0,0-1-1,0 1 1,0-1 0,0 1 0,0 0 0,0-1-1,0 1 1,0-1 0,1 1 0,-1-1-1,6-14-2861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5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1824,'13'-6'10525,"11"0"-7493,6-2-2483,20-15 703,66-42 1,-79 43-793,12-5-56,64-24-1,57-13 390,-106 42-489,79-30 310,-123 45-461,-12 5-71,-1-1 0,0 0 0,0 0 0,0-1 0,8-4 0,29-28 329,-40 33-454,-1-1-1,1 0 1,-1 0-1,0 0 1,0-1 0,0 1-1,4-10 1,-4 12-1772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5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2496,'6'-9'12265,"0"10"-10456,1 0-3451,-6-1 1716,8 0 199,0 0 0,-1 0 0,1 1 0,-1 0 0,10 3-1,12 6-84,70 25 467,-73-23-371,-2-2-74,32 19 1,-49-24-174,-1 0 1,0 0 0,0 1 0,0 0 0,-1 0 0,0 0 0,0 1 0,6 9-1,-1 1 62,-2 0-1,0 0 0,-1 1 0,-1 0 0,0 0 0,-2 1 0,0 0 0,-1 0 1,2 26-1,-3-6 101,-2 0 0,-1 0 0,-8 50 1,-1-34 92,-27 93 0,4-35 126,-18 58 62,37-134-305,-1-1 1,-29 52-1,19-45-227,15-25 121,0-1 0,-1 0 0,-1-1 0,-17 20 0,27-35-152,1-1 0,-1 0-1,1 1 1,-1-1 0,1 0 0,-1 0-1,1 1 1,-1-1 0,0 0-1,1 0 1,-1 0 0,1 0 0,-1 0-1,0 0 1,1 0 0,-1 0-1,0 0 1,0 0-424,0 0 0,0 0-1,0-1 1,0 1 0,0 0 0,0 0 0,0-1-1,0 1 1,0-1 0,0 1 0,0-1 0,0 0-1,0 1 1,1-1 0,-1 0 0,0 1 0,-1-2-1,1-7-2766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6:5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27 785 2144,'-27'4'14885,"33"-2"-14506,0 0 1,0 0 0,0 0-1,1 0 1,-1-1-1,0 0 1,1-1 0,10 0-1,0-1 171,0 0 0,21-5 0,-23 2-237,0-1-1,0-1 0,22-11 0,7-3-67,27-5 9,66-30 249,-97 35-325,0-2 0,-2-1 0,0-3 0,35-31 1,-30 16 16,48-61 1,-47 51-161,-36 42-98,87-103 23,-67 77-770,29-49 1,-53 77 246,0 0 1,-1 1 0,0-2 0,0 1-1,0 0 1,1-8 0,1-6-1300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0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4 320,'13'-2'207,"0"1"-1,-1 0 1,1 1 0,19 2-1,6 0-114,106 6 756,-50-10-836,50 0-136,15 4 198,24 1-25,88 3 248,-57-4 1006,89 6-775,-45 3-6,10 1 44,193-12 1508,-198 14-1256,-48 0-638,269 27 246,-425-36-407,69 0-1,60-13 9,-69 3-21,125-11 376,11 0 137,122-2 1348,-210 17-1555,-77 3-214,-1 2-96,9 0-439,-81-5-802,0 0-1,0-1 1,29-7 0,-18 2-355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0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4 992,'8'-3'448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0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4160,'1'-2'132,"1"1"1,0 0-1,-1-1 0,1 1 1,0 0-1,0 0 1,0 0-1,0 0 0,0 1 1,0-1-1,0 0 1,0 1-1,0-1 0,0 1 1,3 0-1,0-1-138,33-7 263,-21 4-1354,26-3 1,-36 7 941,-1 0 0,1 0 1,0 0-1,0 1 1,-1 0-1,1 1 0,8 2 1,60 24 4550,34 10-1539,-58-25-3444,-26-10 166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3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11 316 5152,'-1'0'106,"1"0"0,0 0 0,-1 0 1,1 0-1,0 0 0,-1 0 0,1 0 0,0 0 1,-1 0-1,1 0 0,0 0 0,-1 0 0,1 0 0,0 0 1,-1 0-1,1 0 0,0-1 0,-1 1 0,1 0 1,0 0-1,-1 0 0,1-1 0,0 1 0,0 0 0,-1 0 1,1-1-1,0 1 0,0 0 0,0 0 0,-1-1 1,1 1-1,0 0 0,0-1 0,0 1 0,0 0 0,0-1 1,0 1-1,0 0 0,-1-1 0,1 1 0,0 0 1,0-1-1,0 1 0,0 0 0,0-1 0,1 1 1,-1 0-1,0-1 0,0 1 0,0 0 0,0-1 0,0 1 1,0 0-1,1-1 0,0-8 1856,-1 1-1629,1 1-1,1-1 0,-1 0 0,1 1 1,1-1-1,-1 1 0,1 0 1,0 0-1,1 0 0,6-9 1,4-5 135,34-39 0,-35 48-393,1 0 0,0 1 0,1 0 0,17-9 0,-22 14-50,5-3-24,0 0 0,0 2-1,22-9 1,-30 14-31,0 0 0,1 0 0,-1 0-1,1 1 1,-1 0 0,1 1 0,-1 0 0,1 0 0,13 2-1,-18-1 29,1 0 0,-1 0 0,0 0 0,0 1 0,1-1-1,-1 1 1,0 0 0,0 0 0,0 0 0,-1 0 0,1 0 0,-1 1-1,1-1 1,-1 1 0,0 0 0,1 0 0,-2 0 0,1 0-1,0 0 1,0 0 0,-1 0 0,0 0 0,0 1 0,0-1-1,1 4 1,1 7 40,-1 0 0,0 0 0,-1 0 0,-1 1-1,-1 14 1,0-9 26,-1 1 0,0-1 0,-2 1 0,-1-1 0,0 0 0,-1 0 0,-2-1 0,0 0 0,0 0 0,-2-1 0,-1 0 0,0-1 0,-26 31 0,10-20 131,-1-1-1,-2-2 1,-38 26 0,55-43-84,-22 10-1,-1 0 181,7-8 425,23-11 131,16-6-293,2 1-480,0 1 0,1 0-1,-1 1 1,25-5 0,54-2 58,-47 8-90,0 2-1,1 3 0,65 9 1,-97-8-74,1 0-4123,-3-1 1585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0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3808,'0'-9'1728,"8"1"-1504,-8 5-1088,0 6 416,5-3-1376,3 0 1024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0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1335 1056,'2'1'203,"0"0"0,1 0 0,-1-1 0,1 1 0,-1 0 0,1-1 0,-1 0 0,1 0 0,3 0 0,-3 0-135,1 0 0,-1 1 0,1-1-1,-1 1 1,5 1 0,1 1 191,0 0-1,1-1 1,-1 0-1,1-1 1,0 0-1,18 0 1,64-9 786,-26 1-785,212-21 326,-56-11 54,0 3-247,-113 21-327,58-21 431,-72 13-397,126-17 29,65-15 30,-36-24-31,-100 28-53,50-17 357,-167 57-229,122-51 181,-110 42-310,-17 9 39,1 2 0,54-11-1,63-2 296,-79 14-258,316-64 1317,-181 36-555,-106 22-725,-37 5-83,151-32 592,96-37-56,-299 76-621,53-14 254,114-47 0,-46-1-36,-71 33 8,3 2-1,70-23 0,126-8 48,-162 41-189,248-36-39,-299 52-42,305-16 575,-210 8-7,-23 1-306,-52 7-151,178-3-255,-69 11 575,-109-5-163,485-8 636,-534 7-1928,-1 0-1,22-5 0,-12 2-788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0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4 459 2816,'-4'1'815,"5"0"-433,2 2 2613,11 1 114,5 0-2112,1-1 0,-1-1 0,1 0 0,0-2 0,31-2 0,101-22 398,-61 8-1210,360-46 690,60-1-640,257 3 586,-725 57-742,-27 1 111,1 1-1,-1 0 1,29 3-1,-44-1-168,0-1-1,0 0 0,0 0 0,0 0 0,0 1 1,0-1-1,0 0 0,0 0 0,0 0 0,0-1 1,-1 1-1,1 0 0,0 0 0,0 0 0,2-1 1,-3 0-10,0 1 1,1 0-1,-1-1 1,0 1 0,0 0-1,0 0 1,0-1 0,0 1-1,0 0 1,0-1-1,0 1 1,0 0 0,1-1-1,-1 1 1,0 0-1,-1-1 1,1 1 0,0 0-1,0 0 1,0-1 0,0 1-1,0 0 1,0-1-1,0 1 1,0 0 0,0-1-1,-1 1 1,1 0-1,0-1 1,-2-2 9,-1 0 1,1 0-1,-1 0 1,1 0-1,-5-3 0,-6-3-13,0 0-1,-1 1 0,0 0 0,-23-8 0,17 7-64,-100-49 228,83 38-222,-53-37 0,89 57 44,1-1-1,0 1 1,-1 0 0,1 0-1,0 0 1,-1 0-1,1-1 1,0 1-1,-1 0 1,1 0-1,0-1 1,0 1-1,-1 0 1,1 0 0,0-1-1,0 1 1,-1 0-1,1-1 1,0 1-1,0 0 1,0-1-1,0 1 1,-1 0-1,1-1 1,0 1 0,0-1-1,0 1 1,0 0-1,0-1 1,0 1-1,0 0 1,0-1-1,0 1 1,0-1-1,0 1 1,1 0 0,-1-1-1,0 1 1,0 0-1,0-1 1,0 1-1,1 0 1,-1-1-1,0 1 1,0 0-1,1-1 1,0 0-24,0 0 1,0 1-1,1-1 0,-1 1 1,0-1-1,0 1 0,1-1 0,-1 1 1,1 0-1,1-1 0,13 1 10,0 0 0,0 0 0,-1 2 0,1 0 0,-1 1 0,1 0 0,-1 1 0,0 1 0,24 11 0,-18-5 64,0 0 0,0 1 0,-1 1 0,-1 1 0,31 29 0,-45-38 14,0 0-1,-1 1 0,1-1 0,-1 1 0,-1 0 1,1 0-1,-1 0 0,0 1 0,-1-1 0,1 1 0,-1-1 1,-1 1-1,1 0 0,-1 0 0,0 0 0,-1 0 1,1 0-1,-1 0 0,-1 0 0,0 0 0,1 0 1,-2-1-1,1 1 0,-1 0 0,0 0 0,-1-1 0,-5 12 1,0-4-97,-1 0 0,0 0 0,-20 22 0,28-35-101,0 0 0,0 0 0,1-1 0,-1 1 0,0 0 0,1 0 0,-1 0 0,1 0 0,0 0 0,-1 0 0,1 0 0,-1 0 0,1 1 0,0-1-105,0-1 0,0 1-1,1-1 1,-1 0 0,0 1 0,0-1-1,1 1 1,-1-1 0,0 0 0,1 1 0,-1-1-1,0 0 1,1 0 0,-1 1 0,0-1-1,1 0 1,-1 0 0,1 1 0,-1-1-1,0 0 1,1 0 0,-1 0 0,1 0 0,-1 0-1,1 1 1,-1-1 0,1 0 0,-1 0-1,1 0 1,-1 0 0,0-1 0,1 1-1,-1 0 1,2 0 0,10 0-2399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1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 6656,'-4'-6'4152,"-1"17"-2315,1-3-1429,0 0 0,0 1 0,1-1 0,1 0 1,0 1-1,0 0 0,0-1 0,0 12 0,-2 7 20,-8 37 297,-2 0 1,-3-1-1,-3-1 0,-53 113 1,58-146-542,6-9 20,-17 26 0,20-38-107,3-4 39,0 0-1,0 0 1,1 0-1,0 0 1,0 0-1,0 0 1,0 1-1,-2 6 1,5-11-120,-1 0 0,0 0 1,0 0-1,0 0 0,0 0 0,0 1 0,0-1 1,0 0-1,0 0 0,0 0 0,0 0 0,0 0 0,1 0 1,-1 0-1,0 0 0,0 0 0,0 1 0,0-1 1,0 0-1,0 0 0,0 0 0,1 0 0,-1 0 1,0 0-1,0 0 0,0 0 0,0 0 0,0 0 1,1 0-1,-1 0 0,0 0 0,0 0 0,0 0 0,0 0 1,0 0-1,0 0 0,1 0 0,-1 0 0,0 0 1,0-1-1,0 1 0,0 0 0,0 0 0,0 0 1,0 0-1,1 0 0,-1 0 0,0 0 0,0 0 1,0 0-1,0-1 0,0 1 0,0 0 0,0 0 0,0 0 1,62-59 502,47-40-857,-93 88 257,2 0-1,0 1 1,32-13 0,-45 21 48,-1 1-1,1 0 1,0-1 0,-1 2 0,1-1 0,0 0 0,0 1 0,0 0 0,-1 0 0,1 1 0,0-1 0,8 3 0,-11-3 17,1 1 1,0 0 0,0 0-1,0 0 1,-1 1 0,1-1-1,0 1 1,-1-1 0,1 1-1,-1 0 1,0 0 0,0 0-1,1 0 1,-1 1 0,-1-1-1,1 0 1,0 1 0,-1-1-1,1 1 1,1 4 0,-2-5 24,-1-1 1,0 1-1,1 0 1,-1-1-1,0 1 0,0 0 1,0-1-1,0 1 1,-1 0-1,1-1 1,0 1-1,-1 0 1,1-1-1,-1 1 1,1-1-1,-1 1 1,0-1-1,0 1 1,1-1-1,-1 1 1,0-1-1,0 0 0,-1 1 1,1-1-1,-1 1 1,-4 3 3,-1 1-1,1-2 1,-13 8-1,11-7-36,0 0 64,-1 0 0,1 0 0,-1-1 0,1 0 0,-1-1 0,0 0 0,-18 3 0,-6 5 117,30-10-133,3 0 1,0-1 1,0 1 0,0-1-1,0 1 1,1-1-1,-1 1 1,0-1-1,0 1 1,1 0-1,-1-1 1,0 0-1,1 1 1,-1-1-1,1 1 1,-1-1-1,1 1 1,-1-1-1,1 0 1,-1 1-1,1-1 1,-1 0 0,1 1-1,0-1 1,18 13 273,12 6 171,-22-12-444,1-1-1,0-1 0,0 1 1,14 4-1,69 17-1683,-92-26 1357,0-1 0,0 0 0,0 0 0,0 0 1,0 0-1,0 0 0,0 0 0,0 0 1,0 0-1,0 0 0,0 0 0,2-1 0,6-3-6641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 7968,'-5'-37'3616,"10"32"-3136,3 2 1344,6-5-1088,4 0 1951,5 8-1503,9-4 192,3 8-800,20-4-288,3 0-192,8 0 0,2 5-64,0-5-928,-9 3 480,-15-3-4607,-4 8 2751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1984,'-10'0'6617,"10"0"-6466,-27-9 4371,0-14-1269,27 23-3240,0 0-1,0 0 0,0 0 0,0 0 1,0 0-1,0 0 0,0 0 0,0 0 0,-1 0 1,1 0-1,0 0 0,0 0 0,0-1 0,0 1 1,0 0-1,0 0 0,0 0 0,0 0 0,0 0 1,-1 0-1,1 0 0,0 0 0,0 0 1,0 0-1,0-1 0,0 1 0,0 0 0,0 0 1,0 0-1,0 0 0,0 0 0,0 0 0,0 0 1,0 0-1,0-1 0,0 1 0,0 0 0,0 0 1,0 0-1,0 0 0,0 0 0,0 0 0,0 0 1,0-1-1,0 1 0,0 0 0,0 0 1,0 0-1,0 0 0,0 0 0,1 0 0,6 1 1000,7 1-712,36-4 210,18 0-407,88 11 162,-114-4-160,70 16 0,-104-19-66,1 0 0,-1 1 0,1 0 0,12 8-1,-19-10-14,-1 0-1,1 0 0,-1 0 1,1 0-1,-1 1 1,1-1-1,-1 1 0,0-1 1,0 1-1,0-1 0,0 1 1,1 1-1,-2-2-3,1 0 0,-1 1 1,0-1-1,0 0 0,1 0 0,-1 1 1,0-1-1,0 0 0,0 0 0,-1 0 0,1 1 1,0-1-1,0 0 0,-1 0 0,1 0 1,-1 1-1,1-1 0,-1 0 0,1 0 0,-2 1 1,-3 5 59,-1-1 1,1 1 0,-1-2 0,-1 1-1,1 0 1,-1-1 0,-10 5 0,11-6-45,0 0 0,0 1 1,0-1-1,0 1 0,0 0 0,1 0 1,0 1-1,0-1 0,1 1 1,-6 9-1,9-13-26,1-1 0,-1 1 0,1 0 0,-1 0 0,1 0 0,0 0 0,0 0 0,0 0 0,0 0 0,0 0 0,0-1-1,0 1 1,1 0 0,-1 0 0,1 0 0,-1 0 0,1 0 0,0-1 0,0 1 0,0 0 0,0-1 0,0 1 0,0 0 0,0-1 0,0 1 0,1-1 0,-1 0 0,2 2 0,5 4 69,1-1 0,-1 1 0,18 8 1,-23-13-67,47 23 124,2-2 0,0-2 1,80 20-1,9-3 17,78 22 141,-5 18-120,-211-77-229,2 1 101,0 0 0,-1 1 0,1-1 0,5 5 0,-9-7-117,-1 1 0,1-1 0,-1 1 0,1-1 0,-1 1 0,0-1-1,1 1 1,-1-1 0,1 1 0,-1-1 0,0 1 0,0-1 0,1 1 0,-1-1 0,0 1-1,0 0 1,0-1 0,1 1 0,-1-1 0,0 1 0,0 0 0,0-1 0,0 1 0,0 0-1,0-1 1,0 1 0,-1-1 0,1 1 0,0 0 0,0-1 0,0 1 0,-1-1 0,1 1-1,0 0 1,0-1 0,-1 1 0,1-1 0,-1 1 0,1-1 0,-1 1 0,-18 20-6757,5-5 3649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120 200 3072,'0'0'121,"-1"-1"0,1 1 0,-1 0 0,1-1 0,0 1 1,-1-1-1,1 1 0,-1-1 0,1 1 0,-1 0 0,1-1 0,-1 1 0,0 0 0,1 0 1,-1-1-1,-1 1 1414,4 0-603,6-8 3329,8-6-349,-1-1-3189,12-5-152,-12 7-309,1 1 0,1 0 0,0 1 0,0 1 1,38-15-1,-5 9-164,59-21 812,-114 41-681,-10 4-154,-21 7 118,-177 66 152,178-70-178,0-1 1,-65 8-1,65-12-71,38-5-72,0 0 0,1 0 0,-1 0 0,-1 0 0,1 1 0,0-1 0,4 4 1,6 2 107,125 64 625,-113-58-865,0 2 0,31 26 0,9 14-5295,-34-27 2907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100 133 2976,'3'-11'572,"-3"8"-177,0 0 0,1 1 0,-1-1 0,1 0 0,0 1 0,0-1 0,0 1 0,0 0 0,0-1 0,1 1 0,-1 0-1,7-7 3676,-12 19-3233,-9 15 633,-21 34-1,-9 16-225,38-65-1106,0 1-1,1-1 1,1 1-1,0 0 1,-3 19-1,6-27-77,-1 1 0,1-1 0,0 1-1,0-1 1,1 1 0,-1-1 0,1 1 0,0-1-1,-1 1 1,2-1 0,-1 1 0,0-1 0,1 0 0,-1 0-1,1 0 1,3 5 0,-2-4 45,1-1 0,0 1-1,-1-1 1,1 0 0,0 0 0,1 0 0,-1-1-1,0 1 1,1-1 0,7 3 0,0-2 70,0 0 0,0 0 0,1-1-1,-1 0 1,1-1 0,-1-1 0,1 0 0,17-2 0,-20 0-130,1 0-1,-1 0 1,0-1 0,1 0 0,-1-1-1,0 0 1,-1 0 0,1-1-1,-1-1 1,0 0 0,0 0 0,9-9-1,-9 7 3,1 0-1,-2-1 0,1-1 1,-2 0-1,1 0 0,-1 0 1,-1-1-1,0 0 1,0 0-1,-1 0 0,0-1 1,5-23-1,-6 8-218,1-36 1,1-6-83,-5 29-1436,-1 25-1015,0 14 2530,0 1-1,0-1 1,0 1-1,0-1 1,0 1 0,0-1-1,0 1 1,0 0-1,0-1 1,0 1 0,1-1-1,-1 1 1,0 0-1,0-1 1,1 1 0,-1 0-1,0-1 1,1 1-1,-1 0 1,0-1-1,1 1 1,-1 0 0,0-1-1,1 1 1,-1 0-1,0 0 1,1 0 0,-1-1-1,1 1 1,0 0-1,15 0-4444,4 4 1820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 6048,'-15'-3'1952,"15"3"-1932,0 0-1,-1 0 1,1 0 0,0 0 0,0 0 0,0 0 0,-1 0-1,1 0 1,0 0 0,0 0 0,0 0 0,-1 0 0,1 0-1,0 0 1,0 1 0,0-1 0,-1 0 0,1 0-1,0 0 1,0 0 0,0 0 0,0 0 0,-1 0 0,1 1-1,0-1 1,0 0 0,0 0 0,0 0 0,0 0 0,0 1-1,-1-1 1,1 0 0,0 0 0,0 0 0,0 1 0,0-1-1,0 0 1,0 1 0,-18 25 2115,-2-1 0,-27 28 0,22-27-1187,-32 30 781,2-2-635,33-32-630,21-21-440,0 0 0,0 0 1,1-1-1,-1 1 0,0 0 0,0 0 1,1 0-1,-1 0 0,1 0 1,-1 0-1,1 0 0,-1 0 0,1 2 1,0-3-9,0 0 0,0 0 0,0 1 1,0-1-1,0 0 0,0 1 0,0-1 0,0 0 1,0 0-1,1 1 0,-1-1 0,0 0 1,0 0-1,0 0 0,0 1 0,1-1 0,-1 0 1,0 0-1,0 0 0,0 1 0,1-1 1,-1 0-1,0 0 0,0 0 0,1 0 0,-1 0 1,0 0-1,1 0 0,-1 1 0,0-1 1,0 0-1,1 0 0,5 0 117,-1 0 0,1 0 0,-1 0-1,8-2 1,-10 2-147,36-6 77,60-17 0,39-21-109,-113 35 78,73-22-197,-95 30 213,1 0 0,-1 0 1,0 0-1,0 1 0,1-1 1,-1 1-1,0 0 0,5 0 1,-7 1-6,0-1 0,0 0 0,0 0 0,0 0 1,0 1-1,0-1 0,-1 0 0,1 1 0,0-1 1,0 1-1,0-1 0,-1 1 0,1-1 0,0 1 1,0 0-1,-1-1 0,1 1 0,-1 0 0,1-1 1,0 1-1,-1 0 0,0 0 0,1 0 0,-1-1 0,1 1 1,-1 0-1,0 0 0,0 0 0,1 0 0,-1 0 1,0 0-1,0 0 0,0 0 0,0 1 0,0 2 75,-1-1-1,1 1 0,-1 0 0,1 0 1,-1 0-1,0-1 0,-1 1 0,1-1 1,-4 8-1,-1-2 29,-1 0 1,-7 9-1,-12 18 40,-3 14-554,41-52-7595,23-6 2155,-10 4 3350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5984,'43'-8'3365,"-43"8"-3211,1 0 0,0 0-1,-1-1 1,1 1 0,-1 0 0,1 0-1,0 0 1,-1-1 0,1 1 0,0 0-1,-1 0 1,1 0 0,-1 0 0,1 0 0,0 0-1,-1 1 1,1-1 0,0 0 0,-1 0-1,1 0 1,-1 1 0,1-1 0,0 0-1,-1 0 1,1 1 0,-1-1 0,1 1-1,-1-1 1,1 0 0,-1 1 0,1-1 0,-1 1-1,0-1 1,1 1 0,-1 0 0,1 0-5,-1 0 0,0 0 0,1 0 0,-1 0 0,0 0 0,0 1 0,0-1 0,0 0 0,0 0 0,0 0 0,0 0 0,-1 0 0,1 0 0,0 0 1,0 0-1,-1 0 0,1 0 0,-2 2 0,-2 4 251,-1-1 1,-1 0 0,1 0 0,-1-1-1,-7 7 1,-16 14-171,24-19-354,-1 0 0,2 0-1,-1 1 1,1-1-1,0 1 1,0 0-1,1 0 1,-4 11-1,7-18 11,0-1 0,0 1 0,0-1 0,-1 1 0,1-1 0,0 1 0,0-1 0,0 1 0,0 0 0,0-1 0,0 1 0,0-1 0,0 1 0,1-1 0,-1 1 0,0-1 0,0 1 0,0-1 0,1 1 0,-1-1 0,0 1 0,0-1 0,1 1 0,-1-1 0,0 1 0,1-1 0,-1 1 0,1-1 0,-1 0 0,1 1 0,-1-1 0,0 0 0,1 0 0,-1 1 0,1-1 0,0 0 0,1 1-426,1-1 0,-1 1-1,0-1 1,0 0 0,1 0 0,3-1 0,15 1-1828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3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210 319 6464,'-2'-10'4444,"-3"33"-3003,2-9-1022,-5 7-15,0 0-1,-2 0 1,0-2 0,-17 26 0,-10 15 78,-62 131 1667,136-269 614,6-1-2599,23-47-259,-12-28 2,-36 94 123,32-68 1,-44 118-94,-6 10 60,0 0 1,0 0 0,0 0-1,0 0 1,0 0 0,0 0-1,0 0 1,0 0 0,0 0 0,0 0-1,0 0 1,0 0 0,0 0-1,1-1 1,-1 1 0,0 0 0,0 0-1,0 0 1,0 0 0,0 0-1,0 0 1,0 0 0,0 0 0,0 0-1,0 0 1,0 0 0,0 0-1,1 1 1,-1-1 0,0 0 0,0 0-1,0 0 1,0 0 0,0 0-1,0 0 1,0 0 0,0 0 0,0 0-1,0 0 1,0 0 0,0 0-1,0 0 1,0 0 0,0 0 0,0 0-1,0 0 1,1 0 0,-1 0-1,0 1 1,0-1 0,0 0-1,0 0 1,0 0 0,0 0 0,0 0-1,0 0 1,0 0 0,1 21-240,-2-12 232,9 295-33,-6-272 382,8 50 0,-9-75-153,1 1 463,-1-8-609,0 0 0,0 0 0,-1-1 0,1 1 0,0-1 0,0 1 0,-1-1 0,1 1 0,-1-1 0,1 1 0,0-1-1,-1 1 1,1-1 0,0-1 0,12-15 43,0 0 0,-2-1-1,0-1 1,-1 1 0,14-36-1,-9 18-103,0 4-5,8-19 58,31-51-1,-45 86-92,48-72 89,-48 76-220,0 1-1,1-1 0,0 2 0,23-20 0,-33 30 179,0 0 0,1 0 1,-1 0-1,0-1 0,0 1 0,0 0 0,1 0 0,-1 0 1,0 0-1,1 0 0,-1 0 0,0-1 0,0 1 1,1 0-1,-1 0 0,0 0 0,1 0 0,-1 0 1,0 0-1,0 0 0,1 0 0,-1 0 0,0 0 0,1 0 1,-1 0-1,0 0 0,0 1 0,1-1 0,-1 0 1,0 0-1,1 0 0,-1 0 0,0 0 0,0 1 0,0-1 1,1 0-1,-1 0 0,0 0 0,0 1 0,0-1 1,1 0-1,-1 0 0,0 1 0,0-1 0,0 0 0,0 0 1,0 1-1,1-1 0,-1 0 0,0 0 0,0 1 1,0-1-1,0 1 0,2 19-81,-2-15 40,2 41 59,-4 47-1,-1-33 65,-14 166 372,8-125-54,9-51-60,1-20 458,14-41-13397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30 6240,'11'-19'2005,"-10"18"-1957,-1 1 0,0-1 0,1 1 0,-1-1 1,0 1-1,1-1 0,-1 1 0,0-1 0,1 1 0,-1 0 0,1-1 0,-1 1 0,1 0 1,-1-1-1,1 1 0,-1 0 0,1 0 0,-1-1 0,1 1 0,-1 0 0,1 0 0,0 0 0,-1 0 1,2 0-1,0-1 280,-2 1-231,0 0 0,0 0 1,0 0-1,0 0 0,1-1 1,-1 1-1,0 0 0,0 0 1,0 0-1,1 0 0,-1 0 1,0 0-1,0 0 0,1 0 0,-1 0 1,0 0-1,0 0 0,0 0 1,1 0-1,-1 0 0,0 0 1,0 0-1,1 0 0,-1 0 1,0 0-1,0 0 0,0 0 1,1 0-1,-1 0 0,0 1 1,0-1-1,0 0 0,1 0 1,-1 0-1,0 0 0,0 1 1,-1 9 1811,-10 16-380,9-22-1139,-125 280 4656,28-57-3938,81-183-1045,1 1-1,-16 69 0,20-67-61,-3 14-892,11-20-2758,15-56-4219,2-18 2787,-4 4 2191</inkml:trace>
  <inkml:trace contextRef="#ctx0" brushRef="#br0" timeOffset="1">43 494 6240,'-30'-27'2005,"29"26"-1788,0 0 0,-1 0 0,1 0 0,0 0 0,0-1 0,0 1 0,0-1-1,0 1 1,0-1 0,-1-1 0,2 3-147,0-1 1,0 1-1,0 0 0,0 0 1,0-1-1,0 1 0,0 0 0,0 0 1,0-1-1,0 1 0,0 0 1,1 0-1,-1 0 0,0-1 0,0 1 1,0 0-1,0 0 0,0-1 0,0 1 1,1 0-1,-1 0 0,0 0 1,0 0-1,0-1 0,0 1 0,1 0 1,-1 0-1,0 0 0,0 0 0,0 0 1,1 0-1,-1-1 0,0 1 1,0 0-1,1 0 0,-1 0 0,0 0 1,1 0-1,3 0 577,0-1 0,0 1 0,1 1-1,-1-1 1,6 1 0,-3 0-514,211 32 3979,-59-7-3851,114 3-1450,-265-28 894,25-2-4242,-19 1 2239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105 100 8960,'-77'-60'4064,"54"49"-3520,18 2 416,10-2-608,3 6-224,11 1-640,4 4 288,9 0-1280,-1 4 864,1 7-5440,-1 9 3360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3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36 3808,'3'0'331,"-1"-1"0,0 1 0,1-1 0,-1 0 0,1 0 0,-1 0 0,0-1 0,4-2 0,-5 4-196,-1 0 0,0-1-1,1 1 1,-1 0 0,0-1 0,1 1 0,-1 0-1,0-1 1,0 1 0,0 0 0,1-1-1,-1 1 1,0-1 0,0 1 0,0 0 0,0-1-1,0 1 1,0-1 0,1 1 0,-1-1 0,0 1-1,-1-1 1,1 0-11,0 1 0,-1-1 0,1 0 1,0 1-1,-1-1 0,1 0 0,-1 1 0,1-1 0,-1 1 0,1-1 0,-1 1 0,0 0 0,1-1 1,-1 1-1,1-1 0,-1 1 0,0 0 0,0-1 0,-3 0 65,0 0 1,1 0-1,-1 0 1,0 0-1,1 1 0,-1 0 1,0-1-1,0 1 0,0 1 1,1-1-1,-6 1 1,-8 1 209,-17 0 243,1 2 0,0 1 0,0 2 0,-58 19 0,73-19-531,0 1 0,1 0 0,1 1-1,-1 1 1,-16 13 0,28-19-79,1 1 1,-1-1-1,1 1 0,0-1 1,0 1-1,1 0 1,-1 1-1,-3 7 0,6-9 15,-1 0-1,1 0 1,0 0-1,0 0 0,0 0 1,1 0-1,0 0 0,-1 0 1,1 1-1,1-1 1,-1 0-1,1 0 0,1 8 1,-1-10-9,0 1 1,-1-1 0,1 0 0,0 0-1,0 1 1,0-1 0,1 0-1,-1 0 1,0 0 0,1 0 0,0-1-1,-1 1 1,1 0 0,0-1-1,2 3 1,-2-3-11,0 0-1,-1-1 0,1 1 1,0-1-1,-1 1 1,1-1-1,0 1 0,0-1 1,-1 0-1,1 0 0,0 0 1,0 0-1,0 0 1,-1 0-1,1-1 0,0 1 1,0 0-1,-1-1 1,1 1-1,3-3 0,25-12 254,48-33 0,-43 26-160,12-7-42,-11 7-44,68-53 0,-101 73-52,0-1 1,-1 1-1,1-1 0,-1 1 0,1-1 0,-1 0 0,0 0 0,0-1 0,0 1 0,0 0 1,1-5-1,-3 8 15,0 0 0,0 0 1,-1-1-1,1 1 1,0 0-1,0-1 1,0 1-1,0 0 0,0 0 1,-1-1-1,1 1 1,0 0-1,0 0 0,0-1 1,-1 1-1,1 0 1,0 0-1,0 0 0,-1 0 1,1-1-1,0 1 1,0 0-1,-1 0 0,1 0 1,0 0-1,0 0 1,-1 0-1,1 0 0,0 0 1,-1 0-1,1 0 1,0 0-1,-1 0 0,1 0 1,0 0-1,0 0 1,-1 0-1,1 0 1,0 0-1,-1 0 0,1 0 1,-19 5 77,10-2-48,-1-1 30,-1 2-1,1 0 1,0 0-1,0 0 1,0 1-1,0 1 1,1 0-1,0 0 1,-13 13-1,18-16-35,1 0 0,0 0-1,1 1 1,-1-1 0,1 1-1,-1 0 1,1 0 0,0 0-1,1 0 1,-1 0 0,-1 8-1,2-9 1,1 1-1,0 0 1,-1 0-1,2-1 1,-1 1-1,0 0 1,1-1-1,0 1 0,0 0 1,0-1-1,0 1 1,0-1-1,1 1 1,0-1-1,3 6 1,-2-6 21,-1 0 0,1 0 0,0 0 1,0-1-1,0 1 0,1-1 0,-1 0 1,0 0-1,1 0 0,-1 0 0,1 0 1,0-1-1,0 0 0,0 0 1,-1 0-1,1 0 0,0 0 0,8-1 1,3 1 14,1-1 1,-1-1-1,22-4 1,-7 0-7,0-2 1,0-1 0,-1-1 0,0-2-1,0-1 1,-1-1 0,-1-1 0,46-32-1,-72 44-67,1 1 0,-1 0 0,0-1 0,1 1 0,-1-1 0,0 0 0,0 1 0,0-1 0,1-2 0,-3 2-82,-5 12-24,3-3 149,0-1-1,0 1 0,1 0 1,-1 1-1,2-1 0,-1 0 1,0 15-1,1-15-30,-2 16 5,2 0 0,0 28-1,2-44 38,-1 0-1,1-1 1,1 1-1,-1-1 0,1 1 1,0-1-1,1 0 0,-1 0 1,1 0-1,0 0 0,1 0 1,5 8-1,-7-12-22,0 0 1,0-1-1,1 1 0,-1 0 0,0-1 0,1 1 0,-1-1 0,0 0 0,1 1 1,0-1-1,-1-1 0,1 1 0,0 0 0,-1-1 0,1 1 0,0-1 1,0 0-1,-1 0 0,1 0 0,3 0 0,6-2-15,-1 0 0,1 0 0,15-6 0,-27 8-2,34-12-4,-2-2 1,0-1 0,0-1 0,57-40-1,-66 40 44,-7 6-25,19-16-1,-31 23 3,-1 0 1,1-1-1,-1 0 0,1 1 1,-1-1-1,-1 0 0,1-1 1,0 1-1,3-9 1,-6 13-16,0-1 0,0 1 0,0-1 0,1 0 0,-1 1 0,0-1 0,0 1 0,0-1 0,0 0 0,0 1 0,0-1 0,0 1 0,0-1 0,-1 0 0,1 1 0,0-1 0,0 1 0,0-1 0,-1 1 0,1-1 0,0 0 0,0 1 1,-1-1-1,0 0 0,0 0-8,0 1 0,0-1 0,0 0 0,0 0 0,0 0 0,-1 1 0,1-1 0,0 1 0,-1-1 0,-1 0 0,-3 0-30,0 0 0,0 0 1,0 0-1,-6 1 0,0 0 45,0 1-1,0 1 1,0 0 0,1 0-1,-1 1 1,1 1-1,0 0 1,0 0 0,0 1-1,0 1 1,1-1 0,0 2-1,0 0 1,0 0 0,1 0-1,0 1 1,1 1 0,0-1-1,0 2 1,1-1 0,0 1-1,-9 16 1,14-22 2,0 1 0,0 0-1,1-1 1,-1 1 0,1 0 0,0 0 0,0 0-1,1-1 1,0 1 0,0 0 0,0 0 0,0 0-1,1 0 1,-1 0 0,1 0 0,1 0 0,-1-1-1,1 1 1,2 6 0,-1-5-3,1-1 0,-1 0-1,1 0 1,0 0 0,0 0 0,0 0 0,1-1 0,-1 0-1,1 0 1,0 0 0,0 0 0,1-1 0,-1 0 0,12 5 0,0-2 21,-1-1 0,1-1 0,0-1 0,26 3 1,-10-4 25,46-4 1,-64 1-29,1 0 0,0-2 0,-1 0 0,0 0 0,1-1 0,-2-1 0,19-9 0,-14 5-30,-1-1 0,1-1 0,-2 0 0,0-1-1,0-1 1,-1-1 0,-1-1 0,26-31 0,-40 45 13,1 0 0,-2-1-1,1 1 1,0 0 0,0-1 0,0 1 0,-1-1 0,1 1 0,0-1-1,-1 1 1,0-1 0,1 0 0,-1 1 0,0-1 0,0 0 0,0 1 0,0-1-1,0 0 1,0 1 0,0-1 0,-1 0 0,0-2 0,0 3-15,1 0 0,-1 0 0,0 0 1,0 0-1,0 0 0,0 0 0,0 0 1,0 0-1,-1 0 0,1 1 0,0-1 0,0 0 1,0 1-1,-1-1 0,1 1 0,0-1 1,-1 1-1,1 0 0,-1-1 0,1 1 1,0 0-1,-1 0 0,1 0 0,-1 0 0,1 0 1,-3 1-1,1 0 15,-1-1 0,1 1 0,-1 0 0,1 0 0,0 1 0,0-1 1,0 1-1,0 0 0,0-1 0,0 1 0,-5 5 0,-2 2-10,1 1 0,-9 11 1,-3 6 112,2 1 0,0 1 0,-23 53 0,39-77-86,1 1 1,0 0-1,0 0 1,1 0-1,-1 1 1,1-1 0,1 0-1,-1 12 1,1-17-10,0 1 1,1 0-1,-1 0 1,0 0-1,0-1 0,1 1 1,-1 0-1,1-1 1,0 1-1,0 0 1,-1-1-1,1 1 0,0-1 1,0 1-1,0-1 1,1 1-1,-1-1 1,0 0-1,0 0 0,1 1 1,-1-1-1,1 0 1,-1 0-1,1 0 1,-1-1-1,1 1 0,0 0 1,-1-1-1,1 1 1,0-1-1,0 1 1,-1-1-1,4 0 1,-2 0-7,0 0 0,0 0 0,0 0 0,0-1 0,0 0 0,0 1 0,-1-1 0,1 0 0,0-1 0,0 1 0,-1 0 1,1-1-1,-1 0 0,4-2 0,5-4 14,16-19 1,-20 20-25,23-25 28,47-67 1,-32 27-105,-49 111 246,2-31-140,1 1 0,0-1-1,0 0 1,1 1 0,0-1 0,1 1 0,2 13 0,-2-17-32,1-1 0,-1 1 0,1 0 1,0 0-1,0-1 0,0 1 0,1-1 0,0 0 0,0 0 1,0 0-1,0 0 0,0 0 0,1-1 0,7 7 0,11 2 1,0 0-1,0-1 0,1-1 0,1-2 0,25 7 0,85 17-2430,-43-20-4215,-42-9 3212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7:52.63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511 194 3072,'0'0'57,"-1"-1"1,1 1 0,0 0-1,-1-1 1,1 1-1,0-1 1,-1 0-1,1 1 1,0-1-1,0 1 1,-1-1-1,1 1 1,0-1-1,0 0 1,0 1 0,0-1-1,0 1 1,0-1-1,0 0 1,0 1-1,0-1 1,0 1-1,0-2 1,7-12 843,-5 11-660,2-2 473,-2-1 0,1 1 0,0-1 1,-1 1-1,0-1 0,0 0 1,1-10-1,-3 14-574,1 1 0,-1-1-1,0 1 1,0-1 0,-1 0 0,1 1 0,0-1-1,0 1 1,-1-1 0,1 1 0,-1-1-1,1 1 1,-1-1 0,0 1 0,0-1-1,1 1 1,-1 0 0,0 0 0,0-1 0,0 1-1,-1 0 1,1 0 0,0 0 0,0 0-1,0 0 1,-1 0 0,1 0 0,-1 1-1,1-1 1,-1 0 0,1 1 0,-1-1 0,1 1-1,-1 0 1,-1-1 0,-6-1 78,-1 1 1,1 0-1,0 1 1,0-1-1,0 2 0,-14 1 1,-56 16 265,62-14-433,9-2-45,-1 1 0,1 0 0,0 1 1,1 0-1,-1 0 0,-7 5 0,13-7-5,0-1 0,0 1 0,0-1-1,1 1 1,-1 0 0,0 0-1,1-1 1,0 1 0,-1 0 0,1 0-1,0 1 1,-1 2 0,2-4 14,-1 1 0,1-1 1,0 1-1,0-1 0,0 0 1,0 1-1,0-1 0,0 1 1,1-1-1,-1 1 0,0-1 1,1 1-1,-1-1 0,1 0 1,-1 1-1,1-1 0,0 0 0,0 0 1,-1 1-1,1-1 0,0 0 1,1 1-1,0 0 1,0 0 1,1-1-1,-1 1 0,0 0 0,1-1 0,-1 0 1,1 0-1,-1 1 0,1-1 0,-1-1 0,1 1 1,0 0-1,-1-1 0,1 1 0,0-1 0,4 0 1,3 0-6,-1-1 0,0 1 0,15-4 0,-13 1 15,0 0 1,0 0-1,0-1 0,0 0 0,-1 0 0,0-2 1,0 1-1,0-1 0,0 0 0,-1-1 1,9-9-1,-17 15-19,1 0-1,-1 0 1,0 0 0,0 0 0,0 0 0,0-1 0,-1 1-1,1 0 1,0 0 0,0-1 0,-1 1 0,1-1 0,-1 1-1,1-1 1,-1 1 0,0-1 0,1 1 0,-1-1 0,0 1-1,0-1 1,0 1 0,0-1 0,0 1 0,-1-1 0,1 1-1,0-1 1,-1 1 0,1-1 0,-1 1 0,1 0 0,-1-1-1,0 1 1,1 0 0,-1-1 0,0 1 0,0 0 0,-2-2-1,0 0 1,0 1 0,0-1 0,-1 1 0,1 0 0,-1 0 0,0 0 0,1 0 0,-1 1 0,0 0 0,0-1 0,0 1 0,0 1 0,-8-2 0,-7 2 12,-1 0 0,0 2 1,1 0-1,-26 7 0,35-7 7,1 2 1,-1-1-1,1 1 0,1 0 1,-1 1-1,0 0 1,1 0-1,0 1 0,1 0 1,-1 1-1,1-1 0,0 2 1,0-1-1,1 1 0,0-1 1,-8 17-1,11-18-27,0 0 22,-1 0 1,1 1 0,0 0 0,1 0 0,0 0 0,0 0 0,1 0 0,-1 0 0,2 0 0,-1 9 0,1-15-13,0 0 0,0 1-1,0-1 1,0 0 0,1 0 0,-1 0 0,0 0-1,1 0 1,-1 0 0,1 0 0,-1 0 0,1 0-1,0 0 1,-1 0 0,1 0 0,0 0 0,0 0-1,0 0 1,-1 0 0,1-1 0,0 1-1,0 0 1,0-1 0,0 1 0,0-1 0,0 1-1,1-1 1,-1 1 0,0-1 0,0 0 0,0 0-1,0 1 1,0-1 0,1 0 0,-1 0 0,0 0-1,0 0 1,0 0 0,0-1 0,1 1 0,1-1-1,4-1-38,0 0 0,0 0 0,0-1 0,13-6 0,-10 3 0,53-30-104,-56 32 127,-1-1 0,1 0 0,-1 0 0,-1-1-1,1 1 1,8-12 0,-13 15 1,0 0 0,0 1 0,0-1 0,0 0 0,0 1 0,0-1 0,-1 0 0,1 0-1,-1 0 1,1 0 0,-1 0 0,0 0 0,0 0 0,1 1 0,-1-1 0,-1 0 0,1 0 0,0 0-1,0 0 1,-1 0 0,1 0 0,-1 0 0,0 0 0,1 1 0,-1-1 0,0 0 0,0 1 0,0-1-1,0 0 1,0 1 0,-1-1 0,1 1 0,0 0 0,-1-1 0,1 1 0,-1 0 0,0 0 0,-1-1-1,-2-2-17,0 1-1,-1 0 0,1 1 0,-1 0 0,0-1 0,1 2 0,-1-1 0,0 1 0,0 0 0,-10-1 0,9 2 27,1 1-1,0 0 1,0 0-1,-1 0 1,1 1-1,0 0 1,0 0-1,0 1 1,1 0-1,-1 0 1,0 0-1,1 0 1,0 1-1,0 0 1,0 0-1,0 1 1,1-1-1,0 1 1,0 0-1,0 0 1,0 0-1,1 1 1,0-1-1,0 1 1,0 0-1,1 0 1,0 0-1,0 0 1,0 0-1,1 0 1,-1 12-1,2-17 12,0 0-1,0 0 1,0 1-1,0-1 1,0 0-1,0 0 1,0 0-1,0 1 1,1-1-1,-1 0 1,1 0-1,-1 0 1,0 0-1,1 0 0,0 0 1,-1 1-1,1-1 1,0-1-1,0 1 1,-1 0-1,1 0 1,0 0-1,0 0 1,0-1-1,0 1 1,0 0-1,0-1 1,0 1-1,0 0 0,0-1 1,1 0-1,-1 1 1,0-1-1,0 0 1,0 1-1,1-1 1,-1 0-1,0 0 1,0 0-1,0 0 1,1 0-1,-1 0 1,2-1-1,0 0 2,0 0 0,0 1 0,0-1 0,0 0 0,0-1 0,0 1 0,0 0 0,-1-1 0,1 0 0,-1 1 0,1-1 0,-1 0 0,0 0 0,1-1-1,-1 1 1,0 0 0,1-3 0,-1 1-27,0 1 0,-1-1-1,0 0 1,1 0 0,-1 0 0,-1 1-1,1-1 1,0 0 0,-1 0-1,0 0 1,0 0 0,0 0 0,-2-6-1,2 8 9,0 0-1,-1-1 0,0 1 0,1 0 1,-1 0-1,0 0 0,0 0 0,0 0 1,0 0-1,-1 1 0,1-1 0,0 0 1,-1 1-1,0-1 0,1 0 0,-1 1 1,0 0-1,1-1 0,-1 1 0,0 0 1,0 0-1,0 0 0,0 0 0,0 1 1,0-1-1,-3 0 0,2 0-14,-1 0-1,0 0 1,1 1-1,-1-1 1,0 1 0,0 0-1,1 0 1,-1 0-1,0 1 1,0-1 0,1 1-1,-1 0 1,0 0-1,1 0 1,-1 1 0,1-1-1,0 1 1,-1 0-1,1 0 1,0 0 0,0 0-1,-4 4 1,2 0 50,1-3-35,1 0 0,0 1 1,-1 0-1,1 0 0,1 0 1,-1 0-1,0 0 0,1 1 1,0-1-1,-2 7 0,3-8-58,1 1 195,4-7 252,1-1-181,-3 1-203,0 1-1,0-1 0,0 0 1,0 0-1,0 0 0,-1 0 1,1 0-1,-1 0 0,0 0 1,0-1-1,0 1 0,0 0 1,0-1-1,-1 1 0,0-6 1,0 9-15,1-1-1,-1 1 1,0-1 0,0 0 0,0 1 0,0-1 0,0 1-1,-1-1 1,1 1 0,0-1 0,0 1 0,0-1 0,0 1-1,0-1 1,-1 1 0,1-1 0,0 1 0,-1-1 0,1 1 0,0-1-1,-1 1 1,1 0 0,0-1 0,-1 1 0,1 0 0,-1-1-1,1 1 1,0 0 0,-1-1 0,1 1 0,-1 0 0,1 0-1,-1 0 1,1-1 0,-1 1 0,0 0 0,1 0 0,-1 0 0,1 0-1,-1 0 1,1 0 0,-1 0 0,1 0 0,-1 0 0,1 0-1,-1 0 1,1 1 0,-1-1 0,1 0 0,-1 0 0,1 0-1,-1 1 1,1-1 0,-1 0 0,1 1 0,-1 0 0,0 0-6,0 1 0,1-1 0,-1 1 0,0-1 1,1 1-1,0 0 0,-1-1 0,1 1 0,0 0 0,0 0 0,0-1 1,0 1-1,1 3 0,7 25-11,-6-25 85,-1 1 0,1 0 0,-1 0 0,1 9 0,-2-12-133,-1 8 993,1-11-889,-1 0 0,1 0 0,0 0-1,-1 0 1,1 0 0,0 0 0,-1 0 0,1 0 0,0 0 0,-1 0 0,1-1 0,0 1 0,0 0 0,-1 0 0,1 0 0,0-1 0,0 1 0,-1 0 0,1 0 0,0-1 0,0 1 0,0 0 0,-1 0 0,1-1 0,0 1 0,0 0 0,0-1 0,0 1 0,-1-1 0,-27-35 207,25 32-291,0 1 1,0 0-1,0 0 1,0 0-1,-1 0 1,1 1-1,-8-4 1,14 13-1131,2-4 1200,-1 0 0,1 0 0,0 0 0,0 0 0,0-1 0,0 1 0,1-1 0,-1-1 0,1 1 0,-1-1 0,1 0 0,0 0 0,-1 0 0,1-1 0,9-1 0,7-1 66,0-1 0,37-10 1,-35 7-23,199-46-49,-107 19 342,-111 32-371,0 0-1,0 0 0,0 0 1,0 0-1,1 1 1,-1 0-1,0 0 1,0 1-1,5 0 1,-9 0 23,1 0 1,-1 0 0,0 0-1,0 0 1,0 0 0,0 0-1,0 0 1,0 0 0,0 0 0,0 1-1,0-1 1,-1 0 0,1 1-1,0-1 1,-1 1 0,1-1-1,-1 0 1,0 1 0,1 2-1,5 33 280,-4-17-182,-1 0 1,-2 35 0,-1 13-29,1-58-83,2-4 366,7-10-124,-3 0-197,-1 0 0,0 0 0,0-1 0,0 1 0,0-1 0,-1 1 0,0-1 0,3-6 1,2-2 45,2-7-77,-8 16-71,0 0 0,0 0 0,1 0 0,-1 0-1,4-4 1,-3 8-26,-2 6 32,-2 8-2,-3 15 36,3-19 142,0 0 1,-1 1-1,-5 13 1,6-20-84,-1 0 1,0 0-1,0-1 0,0 1 1,0-1-1,-1 1 1,1-1-1,-1 0 0,0 0 1,0 0-1,0 0 1,-5 3-1,-1 0 33,0-1-1,-1 0 1,0-1-1,0 0 1,-20 5-1,-55 7 36,49-9 22,-1-3 1,0-1 0,-69-3-1,104 0-129,1 0-1,-1 0 1,1-1-1,-1 1 0,0-1 1,1 1-1,-1-1 1,1 1-1,-1-1 0,1 0 1,-1 0-1,1 0 1,-1 0-1,1 0 0,0 0 1,0 0-1,0 0 1,-1-1-1,0-1 0,1 1 0,0 0-1,-1-1 1,1 0-1,1 1 0,-1-1 1,0 0-1,1 1 1,-1-1-1,1 0 0,0-4 1,0-5-17,1 0 1,1 1 0,0-1 0,5-13 0,-7 25 27,5-20-42,2 1 0,0 0 1,1 0-1,1 1 0,0 0 0,2 1 0,14-19 0,-16 24 8,1 1 0,1 0-1,-1 1 1,2 0 0,-1 0 0,2 2 0,-1-1-1,1 1 1,0 1 0,20-8 0,-17 9-20,5-2-190,35-10 0,-50 17 197,0-1 1,0 1-1,0 1 1,0-1-1,0 1 1,0 0-1,1 1 1,-1-1-1,0 1 1,0 0 0,6 3-1,-4-1 23,0 2-1,0-1 1,-1 1 0,1 0-1,-1 0 1,-1 1 0,9 7-1,-12-12 479,-5-6-351,1 4-115,1 0 0,-1 0 0,0 0 0,0 0 0,-1 1 0,1-1 0,0 0 0,0 0 0,0 1 0,0-1 0,-1 0 0,1 1 0,0-1 0,-1 1 0,-2-1 0,-18-2 19,0 1 0,0 0 1,-23 2-1,-71 10 263,46-4-318,-52 2 177,-110 10 715,222-16-781,7-2-116,0 0-1,0 0 1,1 1 0,-1-1 0,0 1-1,1 0 1,-1-1 0,-3 3 0,5-2 26,0-1 0,1 1 0,-1 0 0,0 0 0,1-1 0,-1 1 1,1 0-1,-1 0 0,1 0 0,-1 0 0,1 0 0,-1 0 0,1 0 1,0 0-1,0 0 0,-1 0 0,1 0 0,0 0 0,0 0 0,0 0 1,0 0-1,0 0 0,0 0 0,1 0 0,-1 0 0,1 2 0,-1 0-125,1 4 62,0-1-1,1 0 0,3 11 1,-4-15-392,13 17-3378,-1-8 1557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09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11 1728,'-1'-1'219,"0"0"0,0 0-1,0 0 1,0 0 0,0 1 0,0-1 0,0 0 0,0 1-1,0-1 1,-1 0 0,1 1 0,0 0 0,0-1-1,-1 1 1,1 0 0,0-1 0,0 1 0,-1 0 0,1 0-1,0 0 1,-1 0 0,1 0 0,0 0 0,-2 1 0,-36 8 4410,27-5-3060,3-4-393,7 0-494,5 0 825,2 1-904,7 1-365,-1 2 0,1-1-1,-1 2 1,17 8 0,42 28 365,-57-32-404,0 1-1,0 1 1,-1 0 0,0 0 0,-1 1 0,0 1 0,-1 0 0,0 0-1,-2 1 1,1 0 0,-1 0 0,-1 1 0,7 23 0,-11-28-56,-1 1 1,-1-1-1,0 1 1,0 0-1,-1-1 1,0 1-1,-1-1 1,0 1-1,-1-1 1,0 1-1,0-1 1,-1 0-1,-1 0 1,-7 16-1,-5 6 101,-2-1-1,-1-1 0,-24 30 0,2-8-280,-90 89-1,121-132-813,0 1-1,-23 13 1,33-23 712,0 0 0,-1 1-1,1-1 1,0 0 0,0 0 0,0 0 0,-1 0 0,1 0 0,0 0 0,0 1 0,-1-1 0,1 0 0,0 0 0,0 0 0,-1 0 0,1 0-1,0 0 1,-1 0 0,1 0 0,0 0 0,0 0 0,-1 0 0,1 0 0,0 0 0,0-1 0,-1 1 0,1 0 0,0 0 0,0 0-1,-1 0 1,1 0 0,0 0 0,0-1 0,0 1 0,-1 0 0,1 0 0,0 0 0,0-1 0,-2-9-3754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10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32 2560,'2'-11'1448,"-1"11"-1189,-1-1 1,1 0-1,-1 1 0,0-1 0,0 1 1,1-1-1,-1 1 0,0-1 1,0 0-1,0 1 0,0-1 1,0 0-1,0 1 0,0-1 0,0 1 1,0-1-1,0 0 0,0 1 1,0-1-1,0 0 0,0 1 1,-1-1-1,1 1 0,0-1 1,0 0-1,-1 1 0,1-1 0,0 1 1,-1-1-1,1 1 0,-1-1 1,0 0-1,1 1-210,0 0 1,0 0-1,0 0 0,0 0 0,-1 0 1,1 0-1,0 0 0,0 0 0,0 0 1,-1 0-1,1 0 0,0 0 1,0 0-1,0 0 0,-1 0 0,1 0 1,0 0-1,0 0 0,0 0 1,0 0-1,-1 0 0,1 0 0,0 0 1,0 0-1,0 1 0,-1-1 0,1 0 1,0 0-1,0 0 0,0 0 1,0 0-1,0 0 0,0 1 0,-1-1 1,1 0-1,0 0 0,0 0 1,0 0-1,0 1 0,0-1 0,0 0 1,0 1-1,-4 9 312,4-8-206,-14 42 559,-2-1 1,-1-1-1,-3-1 1,-25 42 0,41-77-646,-5 9 74,1 0-1,0 0 1,-7 24 0,15-38-122,-1 0 0,1 0 0,-1 1 0,1-1 1,0 0-1,0 1 0,0-1 0,0 1 0,0-1 1,0 0-1,0 1 0,0-1 0,1 0 0,-1 1 1,0-1-1,1 0 0,-1 0 0,1 1 0,1 1 0,-1-1 10,0-1 0,1 1-1,-1 0 1,1-1 0,0 0-1,0 1 1,-1-1 0,1 0-1,0 0 1,0 0 0,3 1-1,2 1 6,1-1-1,0 0 1,-1-1-1,1 1 1,0-2-1,10 1 1,-11-1-3,0 0 1,1 0-1,-1 1 1,0 0 0,1 0-1,-1 1 1,10 4-1,-14-5 22,-1 0 0,0 0 1,0 0-1,0 1 0,0-1 0,0 1 0,-1-1 0,1 1 0,0 0 0,-1 0 0,1 0 0,-1 0 1,0 0-1,0 0 0,0 0 0,0 0 0,0 0 0,0 1 0,0-1 0,-1 0 0,1 1 1,-1-1-1,1 0 0,-1 1 0,0-1 0,0 1 0,0-1 0,-1 3 0,-2 21 254,-14 50 0,13-60-255,-39 119 189,34-108-198,-5 15 30,-24 46-1,8-36-2383,19-32 997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11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333 95 3072,'-1'-2'302,"1"-1"-1,0 1 1,0 0 0,1-1 0,-1 1 0,0 0-1,1-1 1,0 1 0,-1 0 0,1 0 0,0-1-1,0 1 1,2-5 5841,-9 13-5076,0 0 1,-11 13 0,-25 44 551,-14 20-790,18-37-296,-65 62 0,31-40 315,72-68-834,0 0 0,0 0 0,0 0 0,0 0 0,0 0 0,0 0 0,0 0 0,0 0 0,0 0 0,0 0 0,0 0 0,0 0 0,0 0 0,0 0 0,0 0 0,0-1 0,0 1 0,0 0 0,0 0 0,0 0 0,0 0 0,-1 0 0,1 0 0,0 0-1,0 0 1,0 0 0,0 0 0,0 0 0,0 0 0,0 0 0,0 0 0,0 0 0,0 0 0,0 0 0,0 0 0,0 0 0,4-6 129,7-10-136,33-36-49,46-74 0,8-9-82,-80 113 264,0 1 1,24-21-1,-8 10 415,-34 32-549,1-1 1,-1 1-1,1-1 0,-1 1 0,1 0 1,-1 0-1,1-1 0,0 1 0,-1 0 1,1 0-1,0 0 0,-1-1 0,1 1 1,0 0-1,-1 0 0,1 0 0,0 0 1,-1 0-1,1 0 0,0 1 0,-1-1 1,1 0-1,0 0 0,-1 0 0,1 1 1,-1-1-1,1 0 0,0 1 0,-1-1 1,1 0-1,-1 1 0,1-1 0,-1 1 1,1-1-1,-1 1 0,1-1 0,-1 1 1,0-1-1,1 1 0,-1-1 0,0 1 1,1 0-1,1 3 51,1 0 0,-1 1 0,0-1 1,2 8-1,7 33 44,7 58 0,-2-9 150,-16-92-243,12 68 266,-11-62-158,-1-1-1,1 1 0,-2-1 1,1 1-1,-1 0 1,0-1-1,-2 8 0,2-14-76,1 0 0,0 1 0,-1-1-1,1 0 1,-1 0 0,0 0 0,1 0-1,-1 0 1,0 0 0,0 0 0,0 0 0,0 0-1,0 0 1,0 0 0,0 0 0,0-1-1,0 1 1,0 0 0,0-1 0,0 1-1,-1-1 1,1 1 0,0-1 0,0 0 0,0 0-1,-1 1 1,1-1 0,0 0 0,-1 0-1,1 0 1,0 0 0,0 0 0,-1-1 0,1 1-1,0 0 1,0 0 0,-1-1 0,-1 0-1,-4-2-4,-1 0-1,1-1 0,0 1 1,1-1-1,-7-5 0,1 1-335,-73-49-2612,85 56 2626,-1 1 0,1-1 0,-1 1-1,0-1 1,0 1 0,1-1 0,-1 1-1,0 0 1,0-1 0,1 1 0,-1 0 0,0 0-1,0 0 1,0-1 0,1 1 0,-1 0-1,0 0 1,0 0 0,0 0 0,0 1-1,-1-1 1,1 7-2522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13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75 339 2496,'0'-4'446,"1"0"1,0 0 0,-1 1-1,1-1 1,1 0-1,-1 0 1,0 1-1,4-6 1,-3 5 306,0 1-1,-1 0 1,0-1 0,1 1 0,-1-1 0,-1 1 0,1-1-1,0-4 1,-1 7-709,1 1 0,-1 0 0,0 0 0,0 0 0,0 0 0,0 0 0,0 0-1,0-1 1,0 1 0,0 0 0,0 0 0,0 0 0,0 0 0,0-1 0,0 1 0,0 0-1,0 0 1,0 0 0,0 0 0,0 0 0,0-1 0,0 1 0,0 0 0,0 0 0,0 0 0,0 0-1,0 0 1,0-1 0,0 1 0,0 0 0,-1 0 0,1 0 0,0 0 0,0 0 0,0 0 0,0-1-1,0 1 1,0 0 0,0 0 0,-1 0 0,1 0 0,0 0 0,0 0 0,0 0 0,0 0-1,0 0 1,-1 0 0,1 0 0,0 0 0,0 0 0,-6 8 775,-5 19-373,-18 73 703,-17 124 1,44-216-1084,1 1 0,1 0 0,-1 10 0,2-16-38,-1 0 0,0 0 1,1 0-1,-1 0 0,1 0 0,0 0 0,0 0 1,0 0-1,0 0 0,0 0 0,3 3 0,-3-5-2,0 0 0,0 1-1,0-2 1,1 1 0,-1 0-1,0 0 1,0 0 0,0-1 0,1 1-1,-1 0 1,1-1 0,-1 1-1,0-1 1,1 0 0,-1 1-1,1-1 1,-1 0 0,1 0-1,-1 0 1,0 0 0,1 0-1,-1 0 1,1 0 0,1-1-1,4-1 49,0 0 0,0 0 0,11-6 0,-14 6-41,32-16 274,47-32-1,-62 34-249,0 0 0,-1-1 0,-1-1 0,-1-1 0,-1-1 0,0 0 0,-2-1-1,18-31 1,-7-1-57,-29 60-149,-50 107-137,48-99 364,-1 1 0,2 0 0,0 0 1,1 0-1,0 0 0,1 18 0,2-28-33,0 0-1,1 0 0,-1 0 1,2 0-1,-1 0 0,1-1 1,0 1-1,4 10 0,-5-13-14,1-1-1,-1 0 0,0 0 1,0 0-1,1-1 1,-1 1-1,1 0 0,0-1 1,0 1-1,-1 0 0,1-1 1,0 0-1,0 0 0,0 1 1,0-1-1,0 0 1,1-1-1,-1 1 0,0 0 1,0 0-1,1-1 0,-1 0 1,0 1-1,1-1 1,3 0-1,5-2 34,-1 1 0,0-2 1,0 1-1,0-1 0,0-1 0,0 0 0,-1 0 0,0-1 1,0 0-1,15-12 0,-8 5-46,-2-1-1,0 0 1,0-1 0,21-29 0,-18 19-42,68-84-164,-84 107 190,-1 0 0,1 1 0,-1-1 0,1 1 0,-1-1 0,1 0 0,-1 1 1,1-1-1,0 1 0,-1 0 0,1-1 0,0 1 0,-1 0 0,1-1 0,0 1 0,0 0 0,-1 0 0,1-1 0,0 1 0,1 0 0,-1 0 5,-1 1 0,0-1-1,1 0 1,-1 1 0,1-1 0,-1 0 0,0 1-1,1-1 1,-1 0 0,0 1 0,0-1 0,1 1-1,-1-1 1,0 1 0,0-1 0,0 1 0,1-1-1,-1 1 1,0-1 0,0 1 0,0-1-1,0 1 1,1 6 83,-1 0-1,0-1 1,-2 10-1,2-15-69,-3 29 199,1 1-4,-13 52 0,11-51-123,3-26-93,0 0 0,1 0 0,-2-1 0,1 1 0,-4 8 1,0-7 300,13-12-65,29-18-65,39-30 0,-15 9-374,-30 23 153,35-22 92,-58 38-52,1 1 0,0-1 0,0 2-1,0-1 1,16-2 0,-24 5 6,1 1 0,-1 0 0,1 0 0,-1-1 0,1 1 0,0 0 0,-1 1 0,1-1 0,-1 0 0,1 0 0,-1 1 0,1-1 0,-1 1 0,1-1 0,-1 1 0,1-1 1,-1 1-1,1 0 0,-1 0 0,0 0 0,2 1 0,-1 0 10,-1 0 0,1 0 0,-1 0 0,0 0 0,0 1 0,1-1 0,-1 0 0,-1 1 0,1-1 0,0 1 0,0 4 0,0 5 8,0 0 1,-1 0-1,0-1 0,-3 17 1,2-23-24,0-1 18,1 1 0,-1 0 0,1-1 1,0 1-1,0 0 0,1 5 0,0-9 3,-1 0 0,0 0 0,1 0 0,-1-1 0,0 1 0,1 0 0,-1 0 0,1 0 0,0 0 0,-1 0 0,1-1 0,0 1 0,-1 0 0,1-1 0,0 1 0,0 0 0,0-1 0,-1 1 0,1-1 0,0 1 0,0-1 0,0 0 0,0 1 0,0-1 0,0 0 0,0 0 0,0 1 0,0-1 0,0 0 0,0 0 0,0 0 0,0 0 0,0 0 0,2-1 0,4 0 37,0 0 0,0-1 0,0 0 0,-1 0 0,1-1 0,0 0 0,-1 0 0,7-4 0,48-37-57,-47 33 2,-5 4 1,31-26-71,-40 33 76,1 0-1,-1 0 1,0 0 0,0 0 0,0 0-1,0 0 1,0 0 0,0 0 0,0 0-1,0 0 1,0-1 0,0 1 0,1 0-1,-1 0 1,0 0 0,0 0-1,0 0 1,0 0 0,0 0 0,0 0-1,0 0 1,0 0 0,1 0 0,-1 0-1,0 0 1,0 0 0,0 0 0,0 0-1,0 1 1,0-1 0,0 0 0,0 0-1,1 0 1,-1 0 0,0 0 0,0 0-1,0 0 1,0 0 0,0 0 0,0 0-1,0 0 1,0 0 0,0 0 0,0 1-1,0-1 1,0 0 0,4 8-38,-1 10 68,-3-17-22,2 41 103,-2-33-195,0 1 1,1 0-1,0-1 0,1 1 0,4 17 1,-5-26 98,-1 1 1,1-1-1,0 0 0,-1 0 1,1 0-1,0 0 1,0 0-1,0 0 1,0-1-1,-1 1 1,1 0-1,0 0 1,0-1-1,1 1 1,-1 0-1,0-1 1,0 1-1,0-1 1,0 1-1,0-1 1,1 0-1,-1 1 1,0-1-1,0 0 1,1 0-1,-1 0 1,0 0-1,0 0 1,1 0-1,-1-1 1,0 1-1,2-1 1,4 0 48,0-1 1,-1 0-1,1-1 0,9-5 1,11-6-42,0-1 1,-1-1-1,0-2 0,-2 0 1,0-2-1,-1-1 0,-1 0 1,29-39-1,-3-6-3,41-79 0,32-81-32,-119 224 13,13-34-75,-11 23 25,-5 11-20,-2 6-45,-4 10 189,0-1 0,1 1 0,1 1 0,0-1 1,-4 19-1,3-9-38,-8 29 48,3 1 0,1 0-1,4 0 1,1 1 0,5 85-1,0-128-210,1 1-1,1-1 0,0 1 1,0-1-1,2 0 0,-1 0 1,11 23-1,-13-33-221,0 0-1,1-1 1,-1 1 0,1 0-1,-1-1 1,1 1 0,0-1-1,-1 1 1,1-1 0,3 2-1,-4-3 80,-1 1-1,1-1 0,-1 0 0,1 1 0,-1-1 0,1 0 1,-1 0-1,1 0 0,-1 1 0,1-1 0,-1 0 1,1 0-1,-1 0 0,1 0 0,-1 0 0,1 0 1,-1 0-1,1 0 0,-1 0 0,1 0 0,-1 0 1,1-1-1,-1 1 0,1 0 0,-1 0 0,1 0 1,-1-1-1,1 1 0,-1 0 0,1 0 0,-1-1 1,0 1-1,1 0 0,-1-1 0,0 1 0,1-1 0,-1 1 1,0-1-1,1 1 0,-1 0 0,0-1 0,0 1 1,1-1-1,-1 0 0,4-8-2773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13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203 300 8640,'-14'-8'1074,"10"7"-675,1-1 1,-1 0 0,1 0 0,0-1-1,0 1 1,-5-6 0,7 8-308,1 0 0,0 0 0,0 0-1,0 0 1,0-1 0,0 1 0,0 0 0,0 0 0,0 0 0,0-1 0,0 1 0,0 0 0,0 0 0,0 0 0,0-1 0,0 1 0,0 0 0,0 0 0,0 0 0,0-1 0,0 1 0,0 0 0,0 0 0,0 0 0,0-1 0,0 1 0,0 0 0,1 0-1,-1 0 1,0 0 0,0-1 0,0 1 0,0 0 0,0 0 0,0 0 0,1 0 0,-1 0 0,0 0 0,0 0 0,0-1 0,1 1 0,-1 0 0,0 0 0,0 0 0,0 0 0,1 0 0,17-7 1546,21-2-799,34-1-521,108-1-1,-166 12-548,-1-1 0,1 1 0,24 6 0,-33-5-362,0 0 1,0 0 0,0 0-1,0 1 1,0 0 0,-1 0 0,1 0-1,-1 1 1,0-1 0,9 10-1,0 3-1705</inkml:trace>
  <inkml:trace contextRef="#ctx0" brushRef="#br0" timeOffset="1">22 37 8896,'-22'-16'4032,"22"12"-3520,4-1 96,6 5-448,3-3-1056,10-2 480,7 2-3168,7 3 1984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18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8 899 4160,'-8'1'11612,"9"-1"-11571,20-11 2452,-15 8-2194,-1 1 0,0-1 0,0 0 0,0 0 0,0-1 0,5-4 0,4-6 246,9-6 215,30-37-1,-32 29-369,-1 0-1,32-58 0,3-34 97,-55 119-489,0 0 1,1 0 0,-1 0-1,1 0 1,-1 0 0,1 0-1,-1 0 1,1 0-1,0 0 1,-1 0 0,1 1-1,0-1 1,0 0 0,0 0-1,0 1 1,0-1 0,0 1-1,0-1 1,1 0 0,-2 1-1,1 0 0,0 0 1,-1 0-1,1 1 1,0-1-1,-1 0 0,1 0 1,-1 0-1,1 1 1,0-1-1,-1 0 0,1 1 1,-1-1-1,1 1 1,-1-1-1,1 0 1,-1 1-1,1-1 0,-1 1 1,0-1-1,1 1 1,-1-1-1,1 2 0,3 6 2,-1-1 0,1 1 0,3 15 0,-4-15 51,2 14 14,0 0 0,-1 0 0,-1 1 0,-1-1 0,-1 1 0,-1-1 0,-1 1 0,-1-1 0,-1 1 0,-11 40 0,12-55-14,0 0 0,-1-1 0,-4 10 0,6-15-26,0 1 0,-1-1 0,1 0 0,-1 0 1,1 0-1,-1 0 0,1-1 0,-1 1 0,0 0 0,0-1 1,0 1-1,0-1 0,-3 2 0,3-2-11,0-1 0,-1 0-1,1 0 1,0 0 0,0 0-1,-1 0 1,1 0-1,0 0 1,0-1 0,-1 1-1,1-1 1,0 0 0,0 1-1,0-1 1,0 0 0,0 0-1,0 0 1,0-1 0,0 1-1,0 0 1,-2-3 0,-6-5-16,-1-1 1,-9-11-1,19 20-1,0 0-8,-2-2-60,0 0 0,0-1 1,1 1-1,-1-1 1,-1-3-1,3 6 66,1 1-1,0 0 1,0-1-1,0 1 0,0 0 1,0 0-1,0-1 1,0 1-1,0 0 1,0 0-1,0-1 1,0 1-1,0 0 1,0-1-1,0 1 1,0 0-1,0-1 0,0 1 1,0 0-1,0 0 1,0-1-1,0 1 1,0 0-1,1 0 1,-1-1-1,0 1 1,0 0-1,0 0 1,0-1-1,1 1 0,-1 0 1,0 0-1,1-1-3,1 1 0,-1 0 0,0-1 0,0 1 0,0 0 0,1 0-1,-1 0 1,0 0 0,0 0 0,1 0 0,-1 0 0,2 1 0,52 6-28,90-1 0,53-15 44,-51-6 119,-111 9-81,-1-1 0,36-12-1,-44 7-5,-16 4-5,-11 8-34,0 0 0,0-1 0,0 1 0,1 0 0,-1 0 1,0 0-1,0-1 0,0 1 0,0 0 0,0 0 0,0 0 0,0-1 0,0 1 1,0 0-1,0 0 0,0-1 0,0 1 0,0 0 0,0 0 0,0-1 0,0 1 1,0 0-1,0 0 0,0 0 0,0-1 0,0 1 0,0 0 0,0 0 0,0 0 1,-1-1-1,1 1 0,0 0 0,0 0 0,0 0 0,0-1 0,-1 1 0,1 0 1,-1-1-2,-1 1 0,1 0 1,0-1-1,-1 1 1,1 0-1,0 0 0,-1-1 1,1 1-1,0 0 1,-1 1-1,1-1 0,-1 0 1,1 0-1,0 0 0,-1 1 1,1-1-1,0 1 1,0-1-1,-1 1 0,1 0 1,-1 0-1,-7 3 0,-31 8-2,19-7-38,0 1 0,1 1 0,0 1 0,0 1 0,-23 14 0,42-22 38,-1 1-7,-1-1 0,1 1 0,0 0 0,0 0 0,-1 0 0,-1 4 0,3-5 8,1-1-1,-1 1 0,1 0 1,0 0-1,0-1 0,-1 1 1,1 0-1,0 0 0,0 0 0,0-1 1,0 1-1,0 0 0,0 0 1,0 0-1,0 0 0,0-1 0,0 1 1,0 0-1,0 0 0,1 0 1,-1-1-1,0 1 0,1 0 0,-1 0 1,1-1-1,-1 1 0,0 0 1,1-1-1,1 2 0,1 1 7,1 1 0,0-1 0,0-1 0,0 1-1,0 0 1,0-1 0,0 0 0,1 0 0,-1 0 0,1-1-1,0 1 1,-1-1 0,7 1 0,0-1 44,0 1 1,1-1-1,-1-1 1,20-2 0,-22 0-7,1 0 0,-1-1 1,1 0-1,-1-1 1,0 0-1,0 0 1,-1-1-1,1 0 0,-1-1 1,0 1-1,-1-2 1,10-8-1,-13 11-34,0 0 0,-1 0 0,0 0 0,1-1-1,-1 1 1,-1-1 0,1 0 0,-1 0 0,0 0 0,3-7-1,-4 9-14,0-1 0,0 0 0,-1 1 0,1-1-1,-1 0 1,0 0 0,0 0 0,0 0 0,0 1-1,-1-1 1,0 0 0,0 0 0,0 1-1,-3-8 1,3 9-15,0 1 0,0-1-1,-1 1 1,1 0 0,-1-1-1,1 1 1,-1 0 0,0 0-1,0 0 1,1 0 0,-1 0-1,0 0 1,0 1 0,0-1-1,0 0 1,0 1 0,0 0-1,0-1 1,0 1 0,0 0-1,0 0 1,0 0 0,-3 1-1,8 2-15,0 0 1,0 0-1,1 0 0,0-1 0,-1 1 0,9 3 0,-1-5 51,0 0-1,1-1 1,-1 0-1,0 0 1,1-1 0,-1-1-1,0 0 1,22-7-1,-2-1 49,52-26 0,-62 24-30,-2 0 0,1 0 0,-2-2 0,0-1 0,0 0 0,-2-1 0,0-1-1,-1 0 1,21-31 0,-2-5 29,-3-1-1,32-75 1,-53 106 10,-1-1 1,-1 0-1,-1 0 0,-1 0 1,2-30-1,-6 47-63,-2 0 0,1-1 1,-1 1-1,-1-15 0,1 21-15,-1 0 0,1 0-1,0 0 1,0 0 0,0-1 0,-1 1 0,1 0-1,-1 0 1,1 0 0,-1 0 0,1 0-1,-1 0 1,0 0 0,1 0 0,-1 0 0,0 0-1,0 1 1,0-1 0,1 0 0,-1 0 0,0 1-1,0-1 1,0 0 0,0 1 0,0-1-1,-1 1 1,1 0 0,0-1 0,0 1 0,0 0-1,0-1 1,0 1 0,-1 0 0,1 0 0,0 0-1,0 0 1,0 0 0,0 0 0,-1 1-1,0-1 1,-4 2 4,1 0-1,0-1 1,0 2-1,-1-1 1,2 1 0,-1-1-1,0 2 1,0-1-1,-7 7 1,2 0-47,0 0 0,0 1 1,-8 13-1,3-1 76,1 0 0,2 2 0,0-1 0,1 1 0,2 1 0,-9 37 0,6-9 69,2 0 0,-2 67 1,12-120-97,-2 32 99,2 39 0,1-62-3,0-1 1,0 1-1,1-1 0,0 0 1,1 0-1,0 0 0,1 0 1,8 15-1,-11-21-74,1 0-1,0-1 1,0 0 0,0 1-1,0-1 1,0 0-1,0 0 1,1 0-1,-1 0 1,1 0 0,-1-1-1,1 1 1,0-1-1,-1 0 1,1 1 0,5 0-1,-3-1-10,-1-1 0,1 1 0,0-1-1,0 0 1,0 0 0,-1-1 0,1 1 0,0-1 0,7-2-1,4-3 35,0-1 0,0 0-1,0-1 1,22-16 0,-21 13-101,20-19 1,-37 30 54,1-1 1,-1 1 0,1-1 0,0 1 0,-1-1 0,1 1 0,-1-1 0,1 1 0,0 0 0,-1-1 0,1 1 0,0 0 0,-1 0 0,1-1 0,0 1 0,0 0 0,-1 0 0,1 0 0,0 0 0,0 0 0,-1 0-1,2 0 1,-1 0 2,-1 1-1,1-1 1,-1 1-1,1-1 1,-1 0-1,1 1 1,-1-1-1,0 1 1,1-1-1,-1 1 0,0 0 1,1-1-1,-1 1 1,0-1-1,0 1 1,1 0-1,-1-1 1,0 1-1,0 1 1,1 3 30,-1 1 1,0-1 0,0 1 0,-1 8 0,-1-2-11,1-1 0,1 1 1,-1-1-1,2 0 0,0 1 1,0-1-1,5 18 0,-6-29-67,0 1-1,0-1 1,0 0-1,0 1 0,0-1 1,1 1-1,-1-1 1,0 0-1,0 1 1,0-1-1,0 0 1,1 1-1,-1-1 0,0 0 1,0 0-1,1 1 1,-1-1-1,0 0 1,1 0-1,-1 1 1,0-1-1,1 0 0,-1 0 1,0 0-1,1 1 1,-1-1-1,0 0 1,1 0-1,-1 0 1,0 0-1,1 0 0,0 0-234,0 0 0,0-1 0,0 1 1,0 0-1,0-1 0,0 1 0,0-1 0,-1 1 0,1-1 0,0 1 0,0-1 0,1-1 0,0-1-570,1 0-1,0 0 1,-1 0 0,1-1 0,-1 1-1,2-6 1,3-11-1033,0 0 0,-2 0 0,4-28 1,3-65 989,-12 103 941,2-41 2902,-2 0 1,-14-95-1,8 110-2803,6 35-162,0 1 1,0 0-1,0 0 0,0 0 1,0 0-1,0 0 0,0 0 0,0 0 1,0-1-1,0 1 0,0 0 0,0 0 1,0 0-1,0 0 0,0 0 1,0 0-1,0 0 0,0-1 0,0 1 1,0 0-1,0 0 0,0 0 1,0 0-1,0 0 0,0 0 0,0 0 1,0 0-1,0-1 0,0 1 0,1 0 1,-1 0-1,0 0 0,0 0 1,0 0-1,0 0 0,0 0 0,0 0 1,0 0-1,0 0 0,1 0 1,-1 0-1,0 0 0,0 0 0,0 0 1,0 0-1,0-1 0,0 1 0,0 0 1,1 0-1,-1 0 0,0 1 1,0-1-1,0 0 0,0 0 0,0 0 1,0 0-1,0 0 0,1 0 0,-1 0 1,0 0-1,0 0 0,0 0 1,0 0-1,0 0 0,0 0 0,7 8-390,-3-1 213,4 8-483,2 0-1,17 23 1,-10-18-82,0-1 0,1 0 0,41 30 0,82 34 777,-81-50 708,-55-31-419,-1 1 0,1 0 1,-1 0-1,0 1 0,6 5 0,-9-9-217,-1 1-1,1 0 1,0 0-1,-1 0 1,1 0-1,-1 0 1,1-1-1,-1 1 1,1 0-1,-1 0 1,1 0-1,-1 0 0,0 0 1,0 1-1,1-1 1,-1 0-1,0 0 1,0 0-1,0 0 1,0 0-1,0 0 1,-1 0-1,1 0 1,0 0-1,0 0 1,-1 0-1,1 0 1,0 0-1,-1 0 0,1 0 1,-1 0-1,0 1 1,-6 4 337,1 0 0,-1-1 1,0 1-1,-1-1 0,1-1 1,-17 8-1,9-4 24,-18 9 668,-55 41-1,86-56-1074,-1 0 0,1 0 0,0 0 0,0 0 1,0 0-1,0 1 0,1-1 0,-1 1 0,-1 3 0,2-5-29,1-1 1,0 1-1,0-1 0,0 1 1,-1 0-1,1 0 0,0-1 1,0 1-1,0 0 0,0-1 1,0 1-1,0 0 0,0-1 1,0 1-1,1 0 0,-1-1 1,0 1-1,0 0 0,1-1 1,-1 1-1,0 0 0,1-1 1,-1 1-1,0-1 0,1 1 1,-1-1-1,1 1 0,-1-1 1,1 1-1,-1-1 0,1 1 1,-1-1-1,1 1 0,0-1 1,-1 0-1,1 0 0,0 1 1,-1-1-1,1 0 0,0 0 1,5 2 50,0-1 0,-1 1-1,1-2 1,0 1 0,0-1 0,0 1 0,0-2 0,-1 1 0,9-2 0,8-2 144,22-8 0,-34 9-146,0 0-7,0 0-1,0-1 0,0 0 1,-1 0-1,1-1 1,-1-1-1,0 1 0,-1-2 1,1 1-1,-1-1 1,0 0-1,8-11 0,-4 2 9,-1 0 0,-1-1-1,15-31 1,17-58-47,28-128 31,-62 201 11,-2 1 0,4-56-1,-9 80-16,-1 6-23,1 0 1,-1 0-1,0 0 0,0 0 0,0 0 1,0 0-1,0 0 0,0 0 0,-1 0 1,1 0-1,-1 0 0,1 0 0,-1 1 1,-1-5-1,1 6-10,1-1 0,0 1 0,-1 0 0,1-1-1,-1 1 1,1 0 0,-1-1 0,1 1 0,0 0 0,-1 0 0,1-1 0,-1 1 0,0 0 0,1 0 0,-1 0 0,1 0-1,-1 0 1,1 0 0,-1 0 0,1 0 0,-1 0 0,1 0 0,-1 0 0,1 0 0,-1 0 0,1 0 0,-1 0 0,0 0-1,1 1 1,-1-1 0,1 0 0,0 0 0,-1 1 0,1-1 0,-1 0 0,1 1 0,-1-1 0,1 0 0,0 1-1,-1 0 1,-2 2 52,-1 0-1,1 0 0,1 0 0,-5 6 1,1-1 75,1 2 0,0-1 1,0 0-1,1 1 0,0 0 1,-2 11-1,-6 23 84,3 0-1,1 0 0,-2 84 1,9-107-254,2 0 1,1 0 0,0 0 0,1 0-1,2 0 1,0-1 0,1 0 0,1 0 0,1 0-1,16 30 1,-20-44-218,0 0 0,0 0 0,1 0-1,-1-1 1,1 0 0,0 0 0,7 5-1,-6-6-639,0 0-1,0-1 0,0 1 0,9 2 0,20 7-1855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6560,'0'0'74,"0"0"-1,-1 0 1,1 1 0,0-1 0,0 0 0,0 0 0,0 0-1,0 1 1,-1-1 0,1 0 0,0 0 0,0 1-1,0-1 1,0 0 0,0 0 0,0 1 0,0-1 0,0 0-1,0 0 1,0 1 0,0-1 0,0 0 0,0 0-1,0 1 1,0-1 0,0 0 0,0 0 0,0 0 0,0 1-1,0-1 1,1 0 0,-1 0 0,0 1 0,0-1-1,0 0 1,0 0 0,0 0 0,1 1 0,-1-1 0,0 0-1,13 1 2735,16-8 216,-24 5-2917,0 0 0,0 0 0,0-1 0,0 0-1,0 0 1,-1 0 0,1 0 0,-1-1 0,0 1 0,0-1 0,0 0-1,-1-1 1,1 1 0,-1 0 0,0-1 0,0 0 0,-1 0 0,1 0-1,-1 0 1,0 0 0,-1 0 0,1-1 0,-1 1 0,0 0 0,0-1-1,-1 1 1,1-10 0,-1 13-130,-1 1 0,1-1 0,0 0 0,-1 1 0,1-1-1,0 1 1,-1-1 0,0 1 0,1-1 0,-1 1 0,0-1 0,0 1 0,0-1 0,0 1-1,0 0 1,0 0 0,0 0 0,0-1 0,-1 1 0,1 0 0,0 0 0,-1 1-1,1-1 1,-1 0 0,1 0 0,-3 0 0,3 1-3,-1-1-1,0 1 1,0 0-1,0 0 1,0 0-1,0 0 1,0 0 0,0 0-1,0 0 1,0 1-1,1-1 1,-1 1-1,0-1 1,0 1-1,0 0 1,1 0 0,-1 0-1,0 0 1,1 0-1,-1 0 1,1 0-1,-1 0 1,-1 2-1,-3 4 183,0-1-1,0 1 0,1 1 1,0-1-1,0 1 0,0 0 0,1 0 1,0 0-1,1 1 0,0-1 1,-2 11-1,4-13-20,0 0 1,0 0-1,1-1 1,0 1-1,0 0 1,0 0-1,1 0 1,-1 0-1,2 0 1,-1 0-1,0-1 0,1 1 1,0-1-1,1 1 1,-1-1-1,1 0 1,0 0-1,4 5 1,-4-5-75,1 0 1,0 0-1,0-1 1,0 1-1,1-1 1,0 0-1,-1-1 1,1 1-1,1-1 1,-1 0-1,0 0 1,1 0-1,-1-1 1,1 0 0,0 0-1,0 0 1,0-1-1,0 0 1,0 0-1,0 0 1,0-1-1,0 0 1,0 0-1,0-1 1,0 0-1,0 0 1,6-2-1,49-17-1991,-4-4-3729,-10-2-2895,-25 17 4970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22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285 494 2560,'14'-5'520,"-7"3"64,0 0 0,0-1 1,0 1-1,0-2 0,-1 1 1,1-1-1,7-6 0,-12 8-328,-1 1-1,1-1 0,-1 0 0,1 0 1,-1 0-1,0 0 0,0 0 0,0 0 1,0 0-1,0 0 0,0 0 0,0-1 1,-1 1-1,1 0 0,-1-1 0,0 1 1,0 0-1,0-1 0,0 1 0,0 0 1,0-1-1,0 1 0,-1 0 0,1 0 1,-1-1-1,0 1 0,0 0 0,0 0 1,-1-2-1,1 2-148,-1 0 1,0 0-1,1 0 0,-1 0 0,0 0 1,0 1-1,0-1 0,0 1 1,0-1-1,-1 1 0,1 0 1,0 0-1,-1 0 0,1 0 1,0 1-1,-1-1 0,-4 0 0,-4 0-8,0 1 0,0 0 0,0 0 0,0 1 0,0 1-1,1 0 1,-1 0 0,0 1 0,-10 4 0,0 2-29,0 0 0,1 1 0,-26 17 1,37-21-49,0 1 1,0 0-1,1 1 1,0 0 0,-15 18-1,19-20-9,-1 1-1,1-1 1,1 1 0,-1 0-1,1 0 1,0 0-1,1 1 1,0-1-1,-2 12 1,3-17 13,1-1 1,0 1-1,0 0 0,-1-1 0,1 1 1,1 0-1,-1-1 0,0 1 0,0 0 1,0-1-1,1 1 0,-1-1 1,1 1-1,0-1 0,-1 1 0,1-1 1,0 1-1,0-1 0,0 1 0,0-1 1,0 0-1,0 1 0,0-1 0,0 0 1,1 0-1,-1 0 0,0 0 1,1 0-1,-1 0 0,1 0 0,-1-1 1,1 1-1,-1 0 0,1-1 0,-1 0 1,1 1-1,0-1 0,-1 0 0,4 1 1,1-1 65,1 0 1,0 0-1,0 0 1,0-1-1,0 0 0,-1 0 1,1-1-1,9-3 1,-6 1-24,1-1 1,-1 0-1,-1-1 1,1 0-1,-1-1 1,0 0 0,0 0-1,-1-1 1,0 0-1,0 0 1,7-11-1,-9 11-40,0-1-1,-1 0 1,0 0-1,0-1 1,-1 1-1,-1-1 1,1 0-1,-1 0 1,-1 0-1,0 0 1,-1 0-1,1-15 1,-3 19-193,-2 8 19,-4 7 91,3 1 95,1 0-1,0 0 1,1 1-1,0 0 0,1-1 1,-1 15-1,1-11-8,1-8 5,-1 1 0,1-1 0,1 0 0,-1 0 0,1 0 0,0 0 0,0 0 0,1 0 0,0 0 0,0 0-1,0 0 1,5 7 0,-5-9 12,1 0 0,0-1-1,0 1 1,0-1-1,0 1 1,1-1 0,-1 0-1,1 0 1,0 0-1,0-1 1,0 1 0,0-1-1,1 0 1,-1 0-1,0-1 1,6 2 0,-3-2 10,0 0 1,-1 0-1,1 0 1,0-1-1,-1 0 1,1-1-1,0 1 1,-1-1 0,1-1-1,0 1 1,-1-1-1,0 0 1,1 0-1,-1-1 1,10-6-1,5-4-16,-1-1-1,35-31 1,-47 38-30,65-64 286,-72 71-289,-1-1 1,1 0-1,0 1 0,-1-1 1,1 1-1,0-1 1,0 1-1,0 0 1,-1-1-1,1 1 1,0-1-1,0 1 1,0 0-1,1 0 0,-2 0 0,0 0-1,1 0 0,-1 0 0,0 0 0,0 0 0,1 0 0,-1 0 0,0 1 0,0-1 0,1 0 0,-1 0 0,0 0 0,0 0 0,0 1 0,1-1 0,-1 0 0,0 0 0,0 1 0,0-1 0,0 0 0,0 0 0,1 1 0,-1-1 0,0 0 1,0 0-1,0 1 0,0-1 0,0 0 0,0 1 0,0 3 105,0 1 1,0-1-1,0 0 1,-2 8-1,1-2 22,-1 10 50,-2-1 0,0 0 1,-8 21-1,-4 21-110,15-57-34,1 4 180,11-12-65,47-31 36,-11 6-263,-13 9-54,-8 4 134,1 1 0,0 1 0,1 1-1,35-10 1,-59 22-19,0 0 0,0 0 0,0 1 0,0-1 0,0 1 0,0 0-1,0 0 1,0 0 0,0 1 0,0 0 0,0 0 0,7 2 0,-9-2 4,1 0 0,-1 0 0,0 0 0,0 1 1,0-1-1,0 1 0,0-1 0,-1 1 0,1 0 1,0 0-1,-1 0 0,1 0 0,-1 0 0,0 0 0,0 0 1,0 0-1,0 0 0,0 1 0,0-1 0,0 0 0,-1 1 1,1 2-1,3 26 170,-1 45 1,-4-73-160,2 0 0,-1 0 1,0 0-1,0 0 1,1 0-1,0 0 1,0 0-1,-1-1 1,2 1-1,-1 0 1,0 0-1,0-1 1,1 1-1,0-1 1,-1 1-1,1-1 1,0 0-1,0 1 1,0-1-1,3 2 1,-1-2 14,0 0 1,-1 0-1,1 0 1,0 0-1,0-1 1,0 0-1,0 1 1,0-1-1,1-1 1,-1 1-1,0-1 1,0 0-1,8 0 1,8-3-30,0 0 0,0-2 0,0 0 1,-1-2-1,27-12 0,-29 13 2,25-12 18,-1-1 1,56-35 0,-78 42-11,-1-1 0,0-1 0,-1-1 0,0-1 0,-1 0 1,26-34-1,-37 43 9,-4 5-19,0 1 0,1-1-1,-1 1 1,0-1 0,0 1-1,0-1 1,0 0 0,-1 1-1,1-1 1,0 0-1,-1 0 1,1 1 0,-1-1-1,0 0 1,1 0 0,-1 0-1,0-3 1,0 5 5,0-1-1,0 1 1,0 0-1,0 0 1,-1-1-1,1 1 1,0 0-1,0-1 1,0 1-1,0 0 1,0 0 0,-1-1-1,1 1 1,0 0-1,0 0 1,0-1-1,-1 1 1,1 0-1,0 0 1,0 0-1,-1-1 1,1 1-1,0 0 1,0 0-1,-1 0 1,1 0 0,0 0-1,-1 0 1,1-1-1,0 1 1,-1 0-1,1 0 1,0 0-1,0 0 1,-1 0-1,1 0 1,0 0-1,-1 0 1,0 1 0,-6 0-35,-1 1 1,1 0 0,-1 1 0,1-1 0,0 2 0,0-1 0,0 1 0,0 0 0,-9 7 0,-60 51-26,72-58 59,-22 18-15,1 1 1,2 1-1,-26 35 0,43-51 17,0 1 0,0 0 1,1 0-1,0 0 0,1 1 1,0 0-1,0 0 0,1 0 0,0 0 1,1 0-1,0 1 0,1-1 0,0 1 1,1 18-1,0-27 7,1 0 0,-1 0 1,0 0-1,0 0 0,1-1 0,0 1 0,-1 0 1,1-1-1,0 1 0,0 0 0,-1-1 0,1 1 1,1-1-1,1 4 0,-2-5 6,0 1 1,0 0-1,1 0 1,-1-1-1,0 1 0,0 0 1,0-1-1,1 1 0,-1-1 1,0 0-1,1 0 1,-1 1-1,0-1 0,1 0 1,2 0-1,1-1 25,0 0-1,0 0 1,0 0 0,0-1-1,0 0 1,0 0 0,0 0-1,6-4 1,8-6 38,-1-1 0,18-16 0,-12 9-35,-4 4-25,-1-1-1,-1 0 0,-1-2 1,0 0-1,14-21 0,-30 37-17,1 1-1,-1-1 0,1 0 1,-1 1-1,0-1 0,0 0 1,1-4-1,-2 7 4,0 0 0,0 0 0,0 0 0,0 0 0,0 0 0,0 0 0,0 0 0,0 0 0,0 0 0,0 0 0,0 0 0,0-1 0,0 1 0,0 0 0,0 0 0,0 0 0,0 0 0,0 0 0,0 0 0,0 0 0,0 0 0,0 0 0,0 0 0,0-1 0,0 1 0,0 0 0,0 0 0,0 0 0,0 0 0,-1 0 0,1 0 0,0 0 0,0 0 0,0 0 0,0 0 0,0 0 0,0 0 0,0 0 0,0 0 0,0 0 0,0-1 0,0 1 0,-1 0 0,1 0 0,0 0 0,0 0 0,0 0 0,0 0 0,0 0 0,0 0 0,-7 3-120,-11 10-139,-2 5 226,2 0-1,0 1 0,1 1 1,1 1-1,1 1 0,1 0 1,-19 40-1,-64 180 334,81-198-225,-32 75 219,37-96-191,-1-1-1,-2 0 0,-15 20 1,26-38-80,0 0 0,0-1-1,0 1 1,-1-1 0,0 0 0,1 0 0,-7 3 0,9-5-20,1-1 1,-2 1 0,1-1-1,0 1 1,0-1-1,0 0 1,0 0 0,0 1-1,0-1 1,0 0 0,0 0-1,0 0 1,-1 0-1,1 0 1,0 0 0,0-1-1,0 1 1,0 0 0,0 0-1,0-1 1,0 1-1,0-1 1,0 1 0,0-1-1,0 1 1,0-1 0,0 0-1,0 1 1,0-1-1,1 0 1,-1 0 0,0 0-1,0 1 1,1-1 0,-1 0-1,0-2 1,-2-2-9,1 0 0,0 0 1,0 0-1,0 0 0,1 0 1,0 0-1,0-1 0,0 1 0,0-1 1,1 1-1,0-7 0,1-8-53,6-31 0,-1 26-49,1-1-1,1 1 0,21-45 1,-25 60 105,1 0-20,-1 0-1,1 0 1,1 0 0,0 1 0,0 0-1,1 0 1,0 0 0,1 1 0,0 0-1,0 0 1,0 1 0,1 0 0,11-6 0,3 1 5,1 2 0,0 0 1,50-13-1,-33 12 3,176-55-38,-187 56 112,-2-1-1,1-2 1,-1-1-1,-1-1 1,26-18 0,-39 22-58,-1 0 1,0 0 0,-1-1-1,0-1 1,10-14-1,44-72-36,-56 83 34,47-82-44,55-128-1,-105 212 68,-2 0 0,1-1 0,-2 1 0,1-1 0,-2 0 0,0 0 0,0-17 0,-3 31-43,0-1-1,0 0 0,0 1 0,0-1 0,0 1 0,0-1 0,-1 0 1,1 1-1,-1-1 0,1 1 0,-1-1 0,1 1 0,-1-1 0,0 1 1,0 0-1,0-1 0,-1 0 0,1 1 6,0 0-1,-1 1 1,1-1 0,0 1 0,0-1-1,-1 1 1,1-1 0,-1 1-1,1 0 1,0 0 0,-1-1 0,1 1-1,-1 0 1,1 1 0,0-1-1,-1 0 1,1 0 0,-1 0 0,1 1-1,0-1 1,-1 1 0,-1 0 0,-3 2 12,-1 0 1,0 1 0,1-1 0,0 1-1,0 1 1,0-1 0,0 1 0,1 0 0,0 0-1,0 1 1,0-1 0,1 1 0,0 0 0,-5 9-1,-3 7 12,1 1-1,-14 44 0,6-8 149,3 0 1,2 1-1,3 0 1,3 1-1,-1 73 0,8-129-143,1 7 27,0-1 0,1 1-1,0-1 1,4 13 0,-5-22-24,1 0 1,-1 0-1,1 1 1,0-1 0,0 0-1,-1 0 1,2-1 0,-1 1-1,0 0 1,0 0 0,0 0-1,1-1 1,-1 1-1,1-1 1,-1 1 0,1-1-1,0 1 1,0-1 0,0 0-1,-1 0 1,1 0-1,0 0 1,0 0 0,0-1-1,1 1 1,-1 0 0,0-1-1,3 1 1,8-2-2,0-1 0,0 0 1,0 0-1,0-1 0,0-1 1,15-7-1,-19 8-10,24-9 34,-1-1 0,60-36 0,-86 46-41,0-1-1,-1 0 1,1-1-1,-1 1 1,0-1 0,0 0-1,-1 0 1,1 0-1,-1-1 1,4-8-1,-7 14 2,-1 0 0,0-1 0,0 1 0,1 0 0,-1-1 0,0 1 0,0 0 0,0-1 0,0 1 0,0 0 0,0-1 0,0 1 0,1 0 0,-1-1 0,0 1 0,0-1 0,0 1 0,-1 0 0,1-1-1,0 1 1,0 0 0,0-1 0,0 1 0,0 0 0,0-1 0,0 1 0,-1 0 0,1-1 0,0 1 0,0 0 0,0-1 0,-1 1 0,1 0 0,0-1 0,0 1 0,-1 0 0,1 0 0,0 0 0,-1-1 0,1 1-1,0 0 1,-1 0 0,1 0 0,0 0 0,-1-1 0,1 1 0,0 0 0,-1 0 0,1 0 0,-1 0 0,1 0 0,0 0 0,-1 0 0,1 0 0,0 0 0,-1 0 0,1 0 0,0 0 0,-1 1 0,0-1-1,-7 1-19,-9-1 37,10 0-116,9 0 264,-2-1-156,1 1 0,-1-1 0,1 0 0,-1 1 0,0-1 0,1 1-1,-1-1 1,0 0 0,0 0 0,1 1 0,-1-1 0,0 0 0,0 1 0,0-1 0,0 0-1,0 0 1,0 1 0,0-1 0,0 0 0,0 0 0,0 1 0,-1-2 0,-3-22-147,3 23 134,1 0 0,0 0 1,-1 0-1,0 0 0,1 0 1,-1 0-1,0 0 1,1 0-1,-1 1 0,0-1 1,0 0-1,0 0 0,0 1 1,0-1-1,0 1 0,0-1 1,0 1-1,0-1 0,0 1 1,-2-1-1,1 1-1,0-1 1,-1 1 0,1 0-1,0 0 1,0 0 0,-1 1-1,1-1 1,0 0-1,0 1 1,-3 0 0,-1 2-22,1-1 1,0 0 0,-1 1-1,1 0 1,0 1-1,0-1 1,-7 7 0,6-4 22,1-1-1,0 1 1,0 0 0,0 1 0,0-1 0,1 1 0,-4 10-1,7-15 6,0 0-1,0 0 0,1 0 0,0 1 1,-1-1-1,1 0 0,0 0 0,0 0 0,0 1 1,0-1-1,0 0 0,1 0 0,-1 1 0,1-1 1,-1 0-1,1 0 0,0 0 0,0 0 0,0 0 1,0 0-1,0 0 0,0 0 0,1 0 0,-1-1 1,0 1-1,1 0 0,0-1 0,-1 1 0,1-1 1,0 0-1,3 2 0,2 2 15,1-1 0,0 0 0,-1-1 0,2 0 0,-1 0 0,16 3 1,55 6 144,-66-11-143,10 2 39,0-1 1,0-1 0,1-2-1,-1 0 1,0-1 0,-1-1-1,33-9 1,-41 7-47,4 0-554,22-11 1,-35 14-46,-1 0 1,1-1 0,-1 0 0,0 1-1,0-2 1,0 1 0,-1 0 0,1-1 0,5-7-1,-8 10 111,0-1-1,1 0 1,-1 0-1,-1 0 1,1 0-1,0-1 1,0 1-1,-1 0 1,1 0-1,-1 0 1,0 0-1,0-1 1,0-1-1,1-5-1381,3-15-1948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31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0 331 2912,'0'1'152,"1"1"1,-1-1-1,0 1 1,1-1 0,0 1-1,-1-1 1,1 1-1,0-1 1,0 1-1,0-1 1,0 0-1,0 0 1,0 1-1,0-1 1,0 0-1,0 0 1,0 0-1,1 0 1,-1 0 0,1 0-1,-1-1 1,0 1-1,4 1 1,-1 0 295,1-1 1,-1 1-1,1-1 0,0 0 1,-1 0-1,11 1 1,-5-3-21,-1 0 0,1 0 0,-1 0 0,1-1 0,-1-1 0,1 0 0,-1 0 0,0 0 0,0-1 0,-1-1 0,1 0 0,9-7 0,-8 5-111,-1-1-1,0 0 0,-1 0 0,0-1 0,0 0 0,-1 0 0,0 0 0,-1-1 0,9-16 0,-12 17-120,-1 1 1,1-1-1,-1 0 1,-1 1-1,1-1 1,-1 0 0,-1 0-1,-1-15 1,1 16-78,1 6-115,-1 1-1,0-1 1,1 1 0,0-1 0,-1 0 0,1 1 0,0-1 0,-1 1-1,1-1 1,0 1 0,0 0 0,0-1 0,1 1 0,-1 0 0,0 0 0,0 0-1,1 0 1,-1 0 0,0 0 0,3-1 0,34-18-86,-31 18 109,97-39 256,-87 35-203,0 1 0,1 0 0,-1 1 0,21-2 0,-29 4 25,11 0 105,-19 2-176,0 0 0,-1 0 0,1 0 1,0 0-1,0 1 0,0-1 0,0 0 0,-1 0 0,1 1 0,0-1 0,0 0 0,-1 1 1,1-1-1,0 1 0,0-1 0,-1 1 0,1-1 0,-1 1 0,2 1 0,-1-1 18,-1 0 0,0 0 0,1 0 0,-1 0 0,0 1-1,1-1 1,-1 0 0,0 0 0,0 0 0,0 1 0,0-1-1,0 0 1,0 0 0,-1 1 0,0 1 0,-7 24 406,3-11-151,-1 6-82,2 0 0,0 0 0,0 26 0,4-37-175,0 0 1,1 0-1,0 0 1,1 0-1,0-1 1,1 1-1,0 0 1,7 14 0,-8-21-55,0 0 0,0-1 0,0 1 0,1-1 0,-1 0 0,1 0 0,-1 0 0,1 0 1,0 0-1,1 0 0,-1-1 0,0 1 0,1-1 0,-1 0 0,1 0 0,0-1 0,-1 1 0,1-1 1,0 1-1,0-1 0,0 0 0,0-1 0,0 1 0,0-1 0,8 0 0,0-1-188,0-1 0,0-1 0,-1 1 0,1-2 0,-1 0 0,18-8 0,-13 4-1701,28-19 0,5-10-769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33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3072,'16'-11'13754,"90"-1"-13007,101-23 127,205-22-154,-259 52 590,-151 5-1249,-2 0-24,0-1 0,-1 1 0,1-1 0,0 1 0,0-1 0,0 1 0,-1-1 0,1 1 0,0-1 1,-1 1-1,1-1 0,0 1 0,-1 0 0,1-1 0,-1 1 0,1 0 0,0-1 0,-2 0 0,-75-24 264,1 2-127,73 21-171,-29-9 30,1-2-1,-44-24 1,74 37-41,1-1 0,-1 1 0,1 0-1,-1 0 1,1-1 0,0 1 0,-1-1 0,1 1 0,-1 0 0,1-1-1,0 1 1,-1-1 0,1 1 0,0-1 0,-1 1 0,1-1 0,0 1-1,0-1 1,0 0-2,0 1 0,0 0-1,0-1 1,0 1-1,0 0 1,0 0 0,0-1-1,0 1 1,1 0-1,-1 0 1,0-1 0,0 1-1,0 0 1,0 0-1,1-1 1,-1 1 0,0 0-1,0 0 1,1 0-1,-1-1 1,0 1 0,0 0-1,1 0 1,-1 0-1,4-1-42,0-1-1,-1 1 1,1 1-1,0-1 1,5 0-1,19-1 51,1 1 0,-1 2 0,0 0 0,1 2 0,-1 2 0,0 0 0,-1 2 0,50 18 0,-65-20 112,-1 1-1,0 0 1,0 0 0,-1 1-1,18 16 1,-24-19-76,0-1 1,0 1-1,-1 0 1,0 0-1,0 0 1,0 1-1,0-1 1,-1 1-1,0 0 1,0 0-1,0-1 1,0 1 0,-1 0-1,1 1 1,-2-1-1,2 9 1,-3 2-477,-1-1 0,-1 0 0,0 0 0,-1 0 0,-7 19 0,-3 9-7070,9-19 3951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56 181 1248,'-4'-11'698,"-2"-3"802,6 13-1445,0 1 1,0 0-1,0 0 0,-1-1 1,1 1-1,0 0 1,0 0-1,0-1 0,0 1 1,0 0-1,-1 0 1,1 0-1,0 0 0,0-1 1,0 1-1,-1 0 1,1 0-1,0 0 0,0 0 1,-1 0-1,1 0 1,0 0-1,0-1 0,-1 1 1,1 0-1,0 0 1,0 0-1,-1 0 0,1 0 1,0 0-1,0 0 1,-1 0-1,1 0 0,0 0 1,0 1-1,-1-1 1,1 0-1,0 0 0,0 0 1,-1 0-1,1 0 199,-1 1 0,0-1-1,1 0 1,-1 0 0,0 0-1,1 0 1,-1 0 0,0 0 0,1 0-1,-1 0 1,0 0 0,1 0-1,-1 0 1,0 0 0,1 0 0,-1 0-1,1-1 1,-1 1 0,0 0-1,1 0 1,-2-2 0,-14-8 5067,11 6-4779,6-16 1650,59-4-1061,232-28-391,-128 28-350,-52 9-6,-79 14-155,2 3 38,-34-2-453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54 2912,'-12'1'865,"4"-1"867,8 1-1694,0-1 0,0 0 0,0 0 0,0 0 0,0 0 0,0 0 0,0 0 0,0 1 0,0-1 0,0 0 0,-1 0 0,1 0 0,0 0 0,0 0 0,0 1 0,0-1 0,0 0 0,0 0 0,0 0 0,0 0 0,0 0 0,0 1 0,0-1 0,1 0 0,-1 0 0,0 0 1,0 0-1,0 0 0,0 1 0,0-1 0,0 0 0,0 0 0,0 0 0,0 0 0,0 0 0,2 2 1516,-3-1-1203,0-1 1,0 0 0,1 1-1,-1-1 1,0 0-1,0 1 1,0-1 0,0 0-1,1 0 1,-1 0-1,0 1 1,0-1-1,0 0 1,0 0 0,0-1-1,0 1 1,0 0-1,1 0 1,-1 0 0,0 0-1,0-1 1,0 1-1,0 0 1,1-1 0,-1 1-1,-1-2 1,56 2 2208,292-16-640,-259 9-1725,16 0-225,-85 8 212,-13-1-818,-1 1-1,0-1 1,0 0-1,9-1 1,-12 1 198,0 0 0,0-1-1,0 1 1,0 0 0,0-1-1,0 1 1,0-1 0,0 1 0,-1-1-1,1 1 1,0-1 0,0 0-1,0 1 1,-1-1 0,1 0 0,0 0-1,-1 0 1,1 1 0,-1-1-1,1 0 1,-1 0 0,1 0 0,-1 0-1,1-2 1,4-10-3759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3072,'0'-1'143,"0"-1"-1,0 1 1,0 0 0,1-1-1,-1 1 1,0 0 0,1 0-1,-1 0 1,0-1 0,1 1-1,0-2 1,0 3 122,-1 0 1,0-1-1,0 1 0,1-1 1,-1 1-1,0 0 0,0-1 1,0 1-1,1-1 0,-1 1 1,0-1-1,0 1 0,0-1 1,0 1-1,0-1 0,0 1 1,0-1-1,0 1 0,0-1 1,0 1-1,-1-1 0,0-5 3860,1 35-3315,-6 331 2577,6-155-2185,1-93-942,-2-85-175,1-19 68,-1 1-1,1 0 1,0-1 0,1 1-1,0-1 1,0 1 0,4 10-1,6-69 766,-2 15-899,2 1 1,24-55-1,-30 78-22,1-1-1,1 1 1,0 0-1,0 1 1,1 0-1,1 0 0,-1 1 1,1 0-1,1 0 1,0 1-1,11-7 1,-20 14 27,0 0 1,1 1 0,-1-1 0,0 0-1,1 1 1,-1-1 0,0 0 0,1 1-1,-1 0 1,1-1 0,-1 1-1,1 0 1,-1 0 0,1 0 0,-1 0-1,1 0 1,-1 0 0,1 0 0,-1 1-1,1-1 1,-1 0 0,1 1 0,-1-1-1,0 1 1,1 0 0,-1-1 0,0 1-1,1 0 1,-1 0 0,0 0-1,0 0 1,0 0 0,0 0 0,0 0-1,0 0 1,0 0 0,0 1 0,1 0-1,0 3 81,1-1 0,-1 1 0,0 0-1,0 0 1,-1 0 0,0 0 0,1 0 0,-2 0-1,1 0 1,0 8 0,-8 87 229,1-37-428,6 6-989,0-67 880,0-2 114,0 0 0,0 1-1,0-1 1,0 0 0,0 1-1,0-1 1,0 0 0,0 1-1,0-1 1,0 0 0,0 1-1,0-1 1,0 0 0,0 0-1,0 1 1,0-1 0,0 0-1,-1 1 1,1-1 0,0 0-1,0 0 1,0 1 0,0-1 0,-1 0-1,1 0 1,0 1 0,0-1-1,0 0 1,-1 0 0,1 0-1,0 1 1,-1-1 0,1 0-1,0 0 1,-1 0 0,0-3-2135,-3-13-1664,-1 0 1275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37 3328,'0'-2'255,"0"0"-1,0 0 1,0 0 0,0 0-1,1 1 1,-1-1 0,1 0-1,0 0 1,-1 0-1,1 0 1,0 0 0,0 1-1,0-1 1,0 0 0,0 1-1,1-1 1,-1 1 0,0-1-1,3-1 1,-9 6 3308,-14 10 1678,-32 25-3427,24-14-1121,-88 71 924,72-63-1716,-25 15 559,58-40-1268,0-2 0,-1 1-1,0-2 1,-20 7 0,19-6-1277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3968,'-1'-8'1062,"4"8"108,-3 0-1013,1 0-1,-1 0 0,0 0 0,1 0 1,-1 0-1,1 0 0,-1 0 1,0 0-1,1 0 0,-1 0 0,0 0 1,1 0-1,-1 0 0,1 0 0,-1 0 1,0 0-1,1-1 0,-1 1 1,0 0-1,1 0 0,-1 0 0,0 0 1,1-1-1,2-3 3164,-4-3 1371,1 7-4587,-1 0 0,1 0 0,-1 0 0,1 0 0,-1 0 0,1 0 0,-1 0 0,1 0 0,-1 0 0,1 0 0,-1 0 0,1 1-1,-1-1 1,1 0 0,-1 0 0,1 0 0,-1 1 0,1-1 0,0 0 0,-1 0 0,1 1 0,-1-1 0,1 0 0,0 1 0,-1-1 0,1 1 0,-1 0 0,-1 0-91,0 1-1,0 0 1,0 0 0,1-1 0,-1 2 0,0-1 0,-2 4-1,-4 12 96,1 0-1,1 0 1,1 1-1,0-1 0,1 1 1,-1 30-1,3-30-79,0 75 343,2-85-330,1 0 0,0 1-1,1-1 1,0 0 0,0 0 0,1 0 0,7 14 0,-9-21-19,-1 0 0,1 0 0,0-1 0,0 1 1,0 0-1,1-1 0,-1 1 0,0-1 0,0 1 0,1-1 1,-1 0-1,1 1 0,0-1 0,-1 0 0,1 0 1,3 1-1,-4-1-10,-1-1 1,1 0 0,0 0-1,0 0 1,-1 0-1,1 0 1,0-1 0,0 1-1,-1 0 1,1 0-1,0 0 1,-1-1 0,1 1-1,0 0 1,-1-1-1,1 1 1,1-1 0,0-1-3,-1 1 1,1-1-1,0 0 1,-1 1-1,1-1 1,-1 0-1,2-3 1,69-145 159,-69 142-119,-2 4-145,0 15-76,-1-2 138,1-1-1,0 1 1,1-1-1,2 9 1,2 6 66,-4-14 2,1-1-1,0 0 1,0 1 0,1-1 0,0-1-1,0 1 1,1 0 0,0-1-1,1 0 1,-1 0 0,1-1 0,1 1-1,-1-1 1,1-1 0,0 1-1,0-1 1,10 5 0,-11-6 30,0-2 0,0 1 0,0-1 0,1 1 0,-1-2 0,0 1 0,1-1 0,-1 0 0,1 0 0,-1-1 0,1 0 0,0 0 0,-1 0 0,1-1 0,-1 0 0,1 0 0,-1-1 0,0 0 0,1 0 0,-1 0 0,0-1 0,0 0 0,-1 0 0,8-5 0,1-3 31,0-1 0,0-1 0,-1 0 0,-1-1 0,0 0 0,-1-1 0,17-29 0,-8 7 9,-2-1 0,18-56 0,-34 88-127,0-1 1,0 1-1,0-1 0,-1 0 1,0 0-1,0 1 1,-1-1-1,0 0 1,0 0-1,-1 0 1,0 0-1,-3-12 1,4 18-78,-1-1 1,0 0-1,0 0 1,0 1-1,-1-1 1,1 1-1,0-1 1,0 1-1,-1-1 1,1 1-1,-1 0 1,0 0-1,1 0 1,-1 0-1,0 0 1,1 0-1,-1 0 1,0 0 0,0 1-1,0-1 1,0 1-1,0-1 1,0 1-1,0 0 1,-2 0-1,-3 0-826,1 0 0,0 0 0,0 0 0,0 1 0,0 0 0,-8 3 0,-1 2-1443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441 163 3488,'1'-3'482,"0"0"0,0 0-1,0-1 1,-1 1 0,0 0 0,1 0 0,-1-1 0,-1 1 0,1 0-1,0 0 1,-1-1 0,1 1 0,-1 0 0,0 0 0,0 0 0,-2-4-1,-1 0 366,0-1 0,0 1 0,-1 0 0,-10-13 0,11 16-610,0 1 0,-1-1 0,1 1-1,-1-1 1,0 1 0,0 1 0,0-1-1,0 1 1,0 0 0,-1 0 0,-9-2 0,10 2-141,0 1 1,0 1-1,0-1 1,0 1-1,-1-1 1,1 2-1,0-1 1,0 0-1,0 1 1,0 0-1,0 0 1,-8 3-1,2 2 12,1 0 1,0 1-1,0 0 0,0 1 1,1 0-1,-9 9 0,-48 61 682,44-50-626,2-5 33,6-7-116,0 1 1,-13 23-1,23-35-74,1 1 1,0 0-1,1 0 1,0 0-1,0 0 1,0 0-1,0 1 1,1-1 0,0 0-1,1 1 1,-1-1-1,1 8 1,3 3 33,0-1 0,0 1 0,2-1 1,0 0-1,1 0 0,14 27 0,-4-13 78,2-2 0,30 39 0,-39-56-61,0 0 0,1-1 1,1 0-1,11 9 0,-17-15-34,1 0-1,0 0 1,0-1-1,0 0 1,1 0-1,-1-1 0,1 1 1,-1-1-1,1-1 1,11 2-1,-7-2 50,0-2 0,-1 1 0,1-1 0,0-1 0,0 0 0,12-4 0,5-3 74,29-14 1,-14 3 18,-2-1 1,72-50-1,-87 51-72,-2 0-1,0-1 1,-1-2 0,-1 0-1,20-28 1,-36 43-58,0-1 0,-1 1 0,0-1 0,-1-1-1,1 1 1,-2 0 0,1-1 0,-2 0 0,1 0 0,-1 0 0,-1 0 0,1 0 0,-2 0 0,0-15 0,-1 13-63,-1 0 1,0 0-1,0 0 1,-1 1-1,-1-1 1,0 1-1,-1-1 1,0 1-1,-1 1 1,0-1-1,0 1 1,-1 0-1,-1 0 1,1 1-1,-2 0 1,1 1-1,-1 0 1,0 0 0,-1 0-1,0 1 1,0 1-1,-1 0 1,1 0-1,-1 1 1,-1 1-1,1-1 1,-13-2-1,11 5-42,1 0-1,-1 0 0,1 1 1,-1 0-1,0 2 0,1-1 1,-15 3-1,18-1-7,-1 0 1,1 1-1,0 0 1,0 0-1,1 1 1,-1 0-1,1 1 1,-1 0-1,-14 11 1,14-8-267,1 0 0,-1 0 1,1 0-1,-9 13 0,14-16-154,0-1-1,1 1 0,-1-1 0,1 1 0,0 0 0,0 0 0,1 0 0,0 0 0,0 0 0,0 0 0,0 1 0,0 5 0,2-8-8,-1 0 0,1-1-1,-1 1 1,1 0 0,0 0 0,0-1-1,0 1 1,0 0 0,0-1-1,1 1 1,-1-1 0,1 0 0,3 4-1,12 14-2383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7 110 6304,'-1'0'153,"1"-1"0,-1 1 0,1-1 0,-1 1 0,1-1 0,0 0 0,-1 1 0,1-1 0,-1 1 0,1-1 0,0 0 0,0 1 0,-1-1 0,1 0 1,0 1-1,0-1 0,0 0 0,0 1 0,0-1 0,-1 0 0,1 1 0,1-1 0,-1 0 0,0 1 0,0-1 0,0 0 0,0 0 0,0 1 0,1-1 0,-1 0 0,0 1 0,1-1 0,-1 1 0,0-1 0,1 0 1,0 0-1,2-2 475,1 0 1,-1 0 0,1 0-1,-1 0 1,5-2-1,6-4 1,-4 2-263,1 0-1,-1 1 0,1 0 1,0 1-1,1 0 0,-1 1 1,1 0-1,0 0 0,0 2 1,0-1-1,1 2 0,-1-1 1,14 2-1,-18 0-193,1 0 1,0 1-1,0 0 0,0 0 1,0 1-1,0 0 0,-1 1 1,1 0-1,-1 0 0,0 1 1,0 0-1,0 0 0,0 1 1,-1 0-1,0 0 1,0 1-1,0 0 0,11 13 1,6 17 320,-1 2 1,28 60 0,-48-92-493,2 4 16,0 0-1,1 0 0,12 14 1,-16-21-22,0 0 1,0-1 0,1 0 0,-1 1-1,1-1 1,-1 0 0,1 0 0,0 0 0,-1-1-1,1 1 1,0-1 0,0 1 0,0-1-1,0 0 1,1 0 0,-1-1 0,5 2 0,-7-2-61,0-1 0,1 1 0,-1 0 0,0 0 0,1-1 0,-1 1 0,0 0 0,0-1 0,1 0 0,-1 1 0,0-1 0,0 0 1,0 1-1,0-1 0,0 0 0,0 0 0,1-1 0,13-19-2611,-14 20 2457,11-19-1595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3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7968,'0'0'65,"0"0"0,0 0 0,0-1 0,0 1 0,-1 0 0,1 0 0,0 0 0,0 0 0,0 0 0,0 0 0,0 0 0,0 0 0,0 0 0,0 0 0,0-1 0,0 1-1,-1 0 1,1 0 0,0 0 0,0 0 0,0 0 0,0 0 0,0 0 0,0 0 0,0 0 0,-1 0 0,1 0 0,0 0 0,0 0 0,0 0 0,0 0 0,0 0 0,0 0 0,0 0 0,-1 0 0,1 0 0,0 0 0,0 0 0,0 0 0,0 0 0,0 1 0,0-1 0,0 0 0,0 0 0,-1 0 0,1 0 0,0 0 0,0 0 0,0 0 0,0 0 0,0 0 0,0 0 0,0 1 0,0-1 0,0 0 0,0 0 0,0 0 0,0 0 0,0 0 0,0 0 0,0 0 0,0 1 0,0-1 0,0 0 0,0 0 0,0 0 0,0 0 0,0 0 0,0 1 0,3 11 201,-1-4 140,6 38 940,2 75-1,-7-75-820,10 278 2552,-7-204-2482,0 0 79,-5-109-440,0-1-1,0 0 0,4 12 1,-5-22-220,0 0 1,0 0-1,0 0 1,0 0-1,0 0 1,0 1-1,0-1 0,0 0 1,0 0-1,0 0 1,0 0-1,0 0 1,0 1-1,0-1 1,0 0-1,0 0 1,0 0-1,1 0 1,-1 0-1,0 0 1,0 1-1,0-1 1,0 0-1,0 0 1,0 0-1,1 0 1,-1 0-1,0 0 1,0 0-1,0 0 0,0 0 1,0 0-1,1 0 1,-1 0-1,0 0 1,0 0-1,0 0 1,0 0-1,0 0 1,1 0-1,-1 0 1,0 0-1,0 0 1,0 0-1,0 0 1,1 0-1,-1 0 1,0 0-1,0 0 1,0 0-1,0 0 1,0 0-1,0 0 0,1-1 1,-1 1-1,0 0 1,0 0-1,0 0 1,7-11 309,21-86 718,-18 58-795,24-60 0,-2 34-213,68-105 0,57-49-86,-93 132-1,16-19-302,-46 65-3941,-14 20 1608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 5472,'-1'-1'293,"1"0"0,0-1 0,-1 1-1,0 0 1,1-1 0,-1 1 0,0 0 0,1 0 0,-1 0 0,0 0 0,-2-2 0,3 2-58,-1 1 1,1 0-1,-1-1 1,0 1-1,1 0 1,-1-1-1,1 1 1,-1 0 0,0 0-1,1 0 1,-1-1-1,0 1 1,1 0-1,-1 0 1,0 0-1,0 0 1,1 0 0,-2 1-1,-1 0 181,0 0 1,0 0-1,0 1 1,0-1-1,0 1 1,0 0-1,0 0 0,1 0 1,-4 3-1,-1 1 94,-15 14 522,21-19-1003,0 0 1,0 0-1,1 0 0,-1 0 0,0 1 1,0-1-1,1 0 0,-1 0 1,1 1-1,-1-1 0,1 0 1,0 0-1,-1 1 0,1-1 1,0 0-1,0 1 0,0-1 0,0 0 1,0 2-1,1-2 5,-1 0 0,0 0 0,1 0 0,-1 0 0,1 0 1,-1-1-1,1 1 0,0 0 0,-1 0 0,1-1 0,0 1 0,-1 0 0,1-1 0,0 1 0,0 0 0,0-1 0,0 0 0,0 1 1,-1-1-1,1 1 0,0-1 0,0 0 0,0 0 0,0 1 0,0-1 0,0 0 0,0 0 0,0 0 0,0 0 0,0 0 1,2-1-1,1 1 82,0 0 0,0-1 0,0 0 0,0 0 1,0 0-1,6-3 0,-1 0 191,0-1-1,10-8 1,-17 12-238,0 0-1,-1 0 1,1 0-1,-1-1 1,1 1 0,-1-1-1,1 1 1,-1-1-1,0 1 1,0-1-1,1 0 1,-1 0 0,-1 1-1,1-1 1,0 0-1,0 0 1,0-2 0,-1 3-61,0 0 1,-1 1-1,1-1 1,0 1-1,0-1 1,-1 1-1,1-1 1,0 1-1,-1-1 1,1 1-1,0 0 1,-1-1 0,1 1-1,0-1 1,-1 1-1,1 0 1,-1-1-1,1 1 1,-1 0-1,1 0 1,-1-1-1,1 1 1,-1 0-1,0 0 1,1 0-1,-1 0 1,1 0-1,-1-1 1,1 1 0,-1 0-1,1 0 1,-1 0-1,0 1 1,-20 0-305,16 1 149,0 0-1,0 0 0,0 1 0,0-1 1,1 1-1,-1 0 0,1 0 0,-1 0 1,-6 8-1,1 2-583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13 5312,'1'-12'6646,"-11"17"1117,2 0-9170,-2 1 1857,-44 30 823,16-6-274,1 3 0,-63 68 0,61-53-424,2 2-1,1 1 1,-51 103 0,79-137-519,1 1 0,1 0 0,0 1 1,2 0-1,0-1 0,1 1 1,1 1-1,1-1 0,1 0 1,0 0-1,6 38 0,-1-34-41,0-1 0,2 0 0,0 0 1,1-1-1,2 0 0,0 0 0,1-1 0,1 0 0,23 29 0,-17-28-454,0-2 1,1 0-1,1-1 0,1-1 0,0 0 0,25 13 0,-5-9-2100,-36-19 1606,1 0 1,-1 0 0,1-1-1,-1 0 1,1 0-1,5 0 1,27 0-3361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5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 2912,'4'-12'10512,"-7"28"-8550,-18 59 747,7-28-1616,-27 59-1,28-75-775,5-10-244,-11 36 1,18-49-65,-1 1 0,1 0 0,0-1 0,1 1-1,0 0 1,0 0 0,3 12 0,0-2-39,1-1-1,9 23 0,-11-35 43,0 0 0,1-1-1,0 1 1,0-1 0,0 1 0,0-1 0,1 0-1,0 0 1,0 0 0,7 6 0,-9-10 5,0 0 0,0 0 0,0 0 0,0 0 1,0 0-1,0-1 0,0 1 0,1 0 0,-1-1 0,0 0 0,0 1 1,0-1-1,1 0 0,-1 0 0,0 0 0,0-1 0,0 1 1,1 0-1,-1-1 0,0 1 0,0-1 0,0 0 0,0 0 1,3-1-1,4-4 45,0 1 0,0-2 0,15-11 0,-9 5 18,147-123 336,-122 101-405,-30 27 36,-1 0 1,-1-1 0,0 0 0,0-1-1,-1 0 1,0 0 0,0-1-1,-1 1 1,5-16 0,-8 20 10,-1-1 1,0 0-1,0 0 1,-1-1-1,0 1 1,0 0-1,-1 0 1,0-1-1,0 1 1,-1 0-1,0 0 1,0 0 0,0-1-1,-1 1 1,0 0-1,-6-12 1,5 14-50,0 0 0,0 1 1,0-1-1,-1 0 1,1 1-1,-1 0 1,0 0-1,0 0 0,-1 0 1,1 1-1,-1 0 1,0 0-1,0 0 0,0 0 1,0 1-1,0 0 1,-1 0-1,1 0 1,-1 1-1,1 0 0,-1 0 1,1 0-1,-1 0 1,-9 1-1,6 0-132,-1 1 0,0 0 0,1 0 0,-1 1 0,1 0-1,-1 1 1,1 0 0,0 0 0,0 1 0,0 0 0,1 1 0,0 0 0,-12 9 0,2 6-1744,12-12 454,-5 7-209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5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5728,'0'-1'202,"-1"0"-1,1 1 1,0-1 0,-1 0-1,1 1 1,0-1 0,0 0-1,0 1 1,0-1 0,0 0-1,0 1 1,0-1 0,0 0-1,0 0 1,0 0 0,1-1 1163,0 6 2416,-1-6-3272,0 0 0,0 0 0,0 0 0,0 0 0,1 0 0,-1 1 0,0-1 1,1 0-1,0 0 0,1-3 0,-1 4-411,-1 0 0,1 0 0,0 1-1,0-1 1,0 0 0,-1 1 0,1-1 0,0 0 0,0 1 0,0-1 0,0 1 0,0 0 0,0-1 0,0 1 0,1 0 0,-1 0 0,0-1 0,0 1 0,0 0-1,0 0 1,2 0 0,39-1 472,41-9-1,11 0-652,-88 10-80,43-3-935,-16-2-3753,-17 5 2452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5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 4064,'-1'0'41,"1"0"1,-1 0 0,1 0-1,0 0 1,-1 0-1,1 0 1,0 0-1,-1 0 1,1-1-1,0 1 1,-1 0 0,1 0-1,0-10 8485,14 34-4446,-11-16-3712,0 0 0,-1 0-1,0 0 1,0 0 0,-1 1-1,0-1 1,-1 1 0,0-1-1,0 1 1,0-1 0,-1 1-1,-1-1 1,1 0 0,-6 16-1,3-12-266,-1 0 0,0 0 0,-1 0-1,0 0 1,-1-1 0,0 0-1,-1-1 1,0 1 0,-11 9 0,15-16-315,-1 1 0,0-1 1,0-1-1,-1 1 0,1-1 1,-1 0-1,-8 4 0,9-5-506,1-1 0,-1 0-1,0 0 1,0 0-1,1-1 1,-7 1 0,-4-1-1797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5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92 5216,'-1'-1'219,"1"0"0,-1 0 1,0 0-1,1 0 0,-1 0 1,0 1-1,0-1 0,1 0 1,-1 0-1,0 1 0,0-1 1,0 1-1,0-1 0,0 1 0,0-1 1,0 1-1,0-1 0,0 1 1,0 0-1,0 0 0,0-1 1,0 1-1,0 0 0,0 0 0,0 0 1,-1 0-1,1 0 0,0 1 1,0-1-1,-1 0 0,-12 1 732,0 1-367,0 0 0,0 0 0,0 2 0,0 0 0,0 0 0,0 1 0,-15 9 0,28-13-547,-16 7 279,1 0 0,-17 13 0,29-19-307,0 2-1,0-1 0,0 0 0,1 1 1,-1-1-1,1 1 0,0 0 1,0 0-1,0 0 0,1 1 1,0-1-1,-4 9 0,6-11-8,-1 0 0,1 0 0,0 0-1,0 0 1,0 0 0,0 0 0,0 0 0,0 0 0,0 0 0,1 0-1,-1 0 1,1 0 0,-1-1 0,1 1 0,0 0 0,0 0-1,-1 0 1,1 0 0,1-1 0,-1 1 0,0 0 0,0-1-1,1 1 1,-1-1 0,1 0 0,1 2 0,2 1-13,1 0 0,0 0 0,0 0-1,1-1 1,-1 0 0,8 3 0,2 0 93,1-1-1,-1 0 1,1-2-1,30 4 1,-36-7-14,1 0 0,-1 0 0,1-1 0,-1-1 0,1 0 0,-1 0 0,0-1 0,13-6 0,-6 2 61,0-2 1,-1 0-1,0-1 1,21-16-1,-27 17 15,0 0 0,0-1 1,-1 0-1,-1 0 0,0-1 0,13-21 0,-19 28-69,-1-1 0,-1 1-1,1 0 1,-1 0 0,1-1-1,-1 1 1,0-1 0,-1 1 0,1-1-1,-1 1 1,0-1 0,0 1 0,-1-1-1,1 1 1,-1-1 0,0 1 0,0-1-1,-3-7 1,3 9-68,-1 0 1,1 0-1,-1 0 0,0 0 1,0 0-1,0 0 0,0 0 1,0 1-1,-1-1 0,1 1 0,-1-1 1,0 1-1,0 0 0,0 0 1,0 0-1,0 1 0,0-1 1,0 1-1,-1-1 0,1 1 0,0 0 1,-1 0-1,1 1 0,-5-1 1,-3 1-145,-1 0 1,1 1-1,0 1 1,0 0-1,-1 0 1,1 1-1,1 1 1,-1-1-1,1 2 1,-18 9-1,19-9-843,0 1 1,0 0-1,-11 11 0,16-14-4,3-1 681,-1-1 1,1 0-1,-1 1 0,1-1 1,-1 1-1,1-1 0,0 1 0,-1 2 1,2-3 2,-1-1 1,1 1-1,0 0 1,0 0-1,0-1 1,0 1 0,-1 0-1,1 0 1,0 0-1,0-1 1,1 1-1,-1 0 1,0 0-1,0-1 1,0 1 0,1 1-1,6 11-2151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5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 4384,'-3'-14'1424,"4"7"112,-1 7-1497,0 0-1,1 1 808,-1-1-808,0 0 1,0 0-1,0 0 0,0 0 1,0 0-1,0 0 1,0 0-1,0 0 1,0 0-1,0 0 0,0 0 1,0 0-1,1 0 1,-1 0-1,0 0 1,0 0-1,0 0 0,0 0 1,0 0-1,0 0 1,0 0-1,0 0 1,0 0-1,5 17 2905,0-4-1678,-3 9-128,0 1 0,-1 0 1,-1 0-1,-5 27 0,5-42-941,-43 243 2801,28-181-2815,8-35-168,-23 135-135,25-152-2949,7-29-1347,6-5 1841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8:5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5056,'-4'-3'1601,"-3"-2"111,7 5-1671,0 0 0,0 0 1,-1 0-1,1 0 0,0 0 0,0-1 1,0 1-1,0 0 0,0 0 1,0 0-1,0 0 0,0 0 1,0 0-1,0 0 0,0 0 1,0 0-1,0-1 0,0 1 1,0 0-1,0 0 0,0 0 0,0 0 1,0 0-1,0 0 0,0 0 1,0-1-1,0 1 0,0 0 1,0 0-1,0 0 0,0 0 1,0 0-1,0 0 0,0 0 1,0 0-1,0-1 0,0 1 1,0 0-1,1 0 0,-1 0 0,0 0 1,0 0-1,0 0 0,0 0 1,0 0-1,0 0 0,0 0 1,0 0 34,1 0 1,-1 0 0,0 0-1,0-1 1,0 1-1,0 0 1,0 0 0,0 0-1,0 0 1,1 0-1,-1 0 1,0 0 0,0 0-1,0 0 1,0 0-1,0-1 1,0 1 0,0 0-1,0 0 1,0 0-1,0 0 1,0 0 0,0 0-1,0-1 1,0 1 0,0 0-1,1 0 1,-1 0-1,0 0 1,0 0 0,-1 0-1,1-1 1,0 1-1,0 0 1,0 0 0,0 0-1,0 0 1,0 0-1,0 0 1,0-1 0,0 1-1,0 0 1,0 0 0,0 0-1,0 0 1,0 0-1,0 0 1,-1 0 0,1-1-1,-1 2 876,3 5 2559,1-3-3347,1 0 0,-1-1 0,1 1 0,0-1 0,-1 1 0,1-1 0,0 0 0,0 0 0,6 1 0,-3 0-28,22 9 496,0 2 0,43 27 1,-58-31-447,1 1 0,-2 0 0,0 1 0,0 1 0,-1 0 0,14 19 1,-10-8 134,0 0 1,-2 1-1,12 29 1,-22-44-199,0 0 0,0 1 0,-1-1 0,-1 1 0,1 0 0,-2 0 0,0-1 0,0 1 0,-1 0 0,0 0 0,-3 16 0,-1-12 37,0 0-1,-1 0 1,-1-1-1,-11 20 1,-36 55 184,17-31-323,-3 10-146,-52 87 107,28-53-2948,47-72 1472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2976,'0'0'971,"13"5"9025,-7-3-10377,12 4 706,0-1-1,0-1 1,0 0-1,30 1 1,77-4 693,-69-2-752,158-11 326,-7-7-80,57-24 229,-125 17-442,304-33 815,-310 38-873,22-2 222,473-10-196,-296 39-318,-177 1 113,47 7 446,5 0-67,197-17 504,-38 0-354,238-15-219,-481 12-296,336-47-2128,-436 49 1331,9 0-524,106-21-6193,-87 12 4532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7 178 4064,'-6'-35'2801,"6"32"-2253,0 0 1,0 0 0,0 0 0,0-1-1,1 1 1,-1 0 0,1 0-1,0 0 1,1-5 0,-1 7-411,-1 0 0,0 1 0,0-1 1,1 0-1,-1 1 0,0-1 0,0 1 1,1-1-1,-1 0 0,1 1 1,-1-1-1,1 1 0,-1-1 0,1 1 1,-1-1-1,1 1 0,-1-1 0,1 1 1,-1 0-1,1-1 0,0 1 0,-1 0 1,1 0-1,0-1 0,-1 1 0,1 0 1,0 0-1,0 0 0,1 1 4,-1 0 0,1 0 0,-1 0 0,0 0 0,1 0-1,-1 1 1,0-1 0,0 1 0,0-1 0,0 0 0,1 3-1,3 6 160,0 1-1,-1 0 1,0-1-1,-1 1 1,4 22-1,1 5 68,8 26 93,-12-42-326,2 1 1,0 0-1,17 35 1,-19-47-81,5 6 418,-9-16 60,1-4-323,-1 1 1,1-1-1,-1 0 1,0 0-1,0 0 1,0 0-1,-1-4 0,0-2-154,2-74-14,12-88 1,-10 118-104,-3 40-16,1-1 1,0 1 0,1 0 0,4-14-1,-6 25 76,1 0 0,-1 1 0,1-1 0,-1 1 0,1-1 0,0 1 0,0-1 0,0 1 0,-1 0 0,1-1 0,1 1 0,-1 0 0,0 0 0,0 0 0,0 0 0,1 0 0,-1 0 0,0 0 0,1 0 0,-1 0 0,1 0 0,-1 1 0,1-1 0,-1 1 0,1-1 0,1 1 0,0 0 21,0 0 1,0 0 0,0 0-1,0 0 1,0 1 0,0 0-1,0 0 1,0-1 0,0 2-1,0-1 1,0 0 0,-1 1 0,1-1-1,2 3 1,18 10 95,29 13 0,6 3-236,-57-29-803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3:5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50 3808,'-22'-45'1408,"22"40"-1088,-8 5-96,0 8-1088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4384,'0'0'97,"-1"0"-1,1 0 1,0 0 0,-1 0-1,1 0 1,0 0 0,-1 0-1,1-1 1,0 1 0,-1 0-1,1 0 1,0 0 0,0 0-1,-1-1 1,1 1 0,0 0-1,-1 0 1,1-1 0,0 1 0,0 0-1,-1 0 1,1-1 0,0 1-1,0 0 1,0-1 0,0 1-1,-1 0 1,1-1 0,0 1-1,0 0 1,0-1 0,0 1-1,0 0 1,0-1 0,0 1-1,0 0 1,0-1 0,0 1 0,0 0-1,0-1 1,0 1 0,0 0-1,0-1 1,0 1 0,1 0-1,-1-1 1,0 1 0,0 0-1,0-1 1,1 1 0,-1 0-1,0-1 1,0 1 0,0 0-1,1 0 1,-1-1 0,0 1 0,1 0-1,-1 0 1,25-15 6326,-17 11-6136,0 0 108,0 0-1,0 1 0,0 0 0,1 1 0,-1 0 0,15-2 1,2 2 201,25 0 0,-44 2-465,1 0 0,-1 1-1,1-1 1,-1 1 0,0 1-1,1-1 1,-1 1-1,11 5 1,-15-6-82,0 0 0,0 0 0,0 1 0,0-1 0,0 1 0,0 0 0,0 0 0,0-1 0,-1 1 0,1 0 0,-1 0 0,1 0 0,-1 1 0,0-1 0,0 0 0,0 1 0,0-1 0,0 0-1,-1 1 1,1-1 0,-1 1 0,1-1 0,-1 1 0,0 3 0,0-1 17,0-1-1,-1 0 1,0 0-1,1 1 1,-1-1 0,-1 0-1,1 0 1,-1 0-1,1 0 1,-1 0-1,-4 6 1,1-4 46,0 0 1,0 0-1,0-1 1,0 1-1,-11 6 1,-27 23 143,40-34-251,27 0 164,-1 1 1,1 1-1,39 11 0,-52-11-308,-1-1-397,0 0 0,0 0 0,12 1 1,-20-4 22,-1 1 1,1 0-1,-1-1 1,0 1 0,1-1-1,-1 1 1,0-1-1,1 0 1,-1 0-1,0 0 1,0 1 0,0-1-1,1 0 1,-1 0-1,0-1 1,0 1 0,-1 0-1,3-2 1,5-7-4168,9 0 499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378 427 3648,'0'-2'396,"-1"-1"1,0 1-1,0-1 0,0 1 1,0-1-1,0 1 0,-1 0 1,1 0-1,-1-1 0,1 1 1,-1 0-1,0 0 1,0 1-1,0-1 0,0 0 1,0 1-1,0-1 0,-1 1 1,1-1-1,0 1 0,-1 0 1,1 0-1,-1 0 0,1 1 1,-1-1-1,1 0 1,-5 0-1,4 1-288,0 1 0,0-1 0,0 0 0,0 1 1,0 0-1,0-1 0,0 1 0,0 0 0,0 1 0,-3 1 1,-7 5 303,0 1 0,0 0 0,1 1 0,-19 18 0,-38 53 882,49-57-1006,-7 7-38,-24 31-50,46-54-246,-1 0 0,1 0 0,1 1 0,0-1 0,0 1 0,-3 10 0,6-17 45,1 1 1,-1 0-1,1 0 1,-1 0-1,1 0 0,0-1 1,0 1-1,0 0 0,1 0 1,-1 0-1,1 0 1,-1 0-1,1-1 0,0 1 1,0 0-1,0 0 0,1-1 1,-1 1-1,0-1 0,1 1 1,0-1-1,0 0 1,-1 0-1,1 0 0,0 0 1,1 0-1,-1 0 0,0 0 1,1 0-1,-1-1 1,1 0-1,-1 1 0,4 0 1,-1 0 54,0 0-1,-1-1 1,1 0 0,0 1 0,0-2 0,0 1 0,0-1 0,0 1 0,-1-1-1,1-1 1,0 1 0,0-1 0,0 0 0,0 0 0,0 0 0,-1 0-1,1-1 1,0 0 0,5-3 0,4-5 27,-1-1 1,0 0-1,0-1 1,-2 0-1,1-1 1,-1 0-1,-1-1 1,15-26-1,4-14 117,22-61-1,-38 85-120,11-30 214,32-116 0,-52 153-258,0 0 0,-2 1 0,0-1 0,-3-46 0,0 62-10,1 0 0,-1 0 0,-1 0 1,-2-9-1,4 15-35,0 0 0,-1 0 0,1 0 0,0 0 0,-1 0 0,1 0 0,-1 0 0,1 0 0,-1 0 1,1 0-1,-1 0 0,0 1 0,1-1 0,-1 0 0,0 0 0,0 1 0,0-1 0,1 0 0,-1 1 0,0-1 0,0 1 1,0-1-1,0 1 0,0-1 0,0 1 0,0 0 0,0-1 0,0 1 0,0 0 0,0 0 0,0 0 0,0 0 0,-1 0 0,1 0 1,0 0-1,-1 1 0,0 0 1,0 0 1,0 0-1,0 0 1,0 0-1,0 1 1,1-1-1,-1 1 1,0 0-1,1-1 1,0 1-1,-1 0 1,1 0-1,0 0 1,0 0 0,0 0-1,-2 3 1,-12 42 256,13-40-218,-6 25 240,1 0-1,2 0 1,-2 49 0,12 99 378,-1-134-587,2 0-1,2 0 1,23 75 0,-30-117-245,1 1 0,0-1 1,-1 0-1,6 7 1,-7-10-93,1 0 1,-1-1 0,1 1-1,-1 0 1,1-1 0,0 1-1,-1 0 1,1-1 0,0 1-1,0-1 1,-1 1 0,1-1-1,0 1 1,0-1 0,-1 0-1,1 1 1,0-1 0,0 0-1,0 0 1,0 0 0,0 0-1,0 1 1,0-1 0,-1 0-1,1 0 1,0-1 0,0 1 0,0 0-1,1-1 1,11-3-2752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92 4640,'0'0'98,"-1"-12"1659,1 11-1681,0 1 0,0 0 0,0 0 0,0 0 0,0 0 0,0 0 0,1-1 0,-1 1 0,0 0 0,0 0 0,0 0 0,0 0 0,0 0 0,0-1 0,0 1 0,0 0 0,-1 0 0,1 0 0,0 0 0,0 0 0,0-1 0,0 1 0,0 0 0,0 0-1,0 0 1,0 0 0,0 0 0,0 0 0,0 0 0,0-1 0,-1 1 0,1 0 0,0 0 0,0 0 0,0 0 0,0 0 0,0 0 0,0 0 0,-1 0 0,1 0 0,0 0 0,0 0 0,0 0 0,0 0 0,0 0 0,-1 0 0,1 0 0,0 0 0,0 0-1,0 0 1,0 0 0,0 0 0,-1 0 0,1 0 0,0 0 0,0 0 0,0 0 0,0 0 0,0 0 0,0 0 0,-1 0 0,-3 5 914,0 0 0,0 1 0,0-1-1,0 1 1,1 0 0,-4 8 0,-13 42-377,16-44-118,-8 25-133,2 1 0,2 1 1,-7 64-1,14-77-276,0-1 1,2 1-1,0 0 0,2-1 1,1 0-1,13 45 0,-16-66-25,1 0 0,-1 0 0,1 0 0,1 0 0,-1 0 0,0 0 0,1 0 0,0-1 0,0 1 0,4 3 0,-5-5-16,0-1 0,0 1 1,0-1-1,0 0 1,0 0-1,0 0 0,0 0 1,0 0-1,0 0 1,1 0-1,-1-1 0,0 1 1,1-1-1,-1 0 1,0 0-1,1 0 1,-1 0-1,0 0 0,1 0 1,-1 0-1,4-2 1,2-1-2,-1 0 1,0 0 0,0-1-1,-1 0 1,1 0 0,-1-1 0,0 1-1,10-11 1,-2 1 32,-1-2 1,16-22-1,45-87 202,-40 65-195,-18 32 9,0-1 0,-2-1-1,-1 0 1,17-62 0,-28 84-61,0-1 0,-1 1 0,0-1 0,-1 1 0,0-1 0,0 0 0,-1 1-1,0-1 1,0 1 0,-4-11 0,4 15-51,-1-1-1,0 1 0,0 0 0,0 0 0,-1 0 1,1 0-1,-1 0 0,0 1 0,0-1 1,0 1-1,-1 0 0,1 0 0,-1 0 0,0 0 1,1 1-1,-1-1 0,-1 1 0,1 0 0,0 0 1,-7-1-1,0 0-116,0 1 0,-1 1 0,1 0 0,0 1 0,-1 0 0,1 1 0,-1 0 0,1 0 0,-21 7 0,15-4 69,-15 7-2566,29-10 2095,1 0 0,0 0 0,0 0 0,0 1-1,1-1 1,-1 1 0,0-1 0,0 1 0,1 0 0,-1-1 0,1 1-1,-2 2 1,-2 12-1984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8640,'-27'-6'5736,"27"6"-5677,6 3 4119,56-10-605,-37 7-3313,-1 2 1,0 0-1,0 2 0,27 7 0,-45-9-551,-1 1 1,1-1-1,-1 1 0,1 0 0,6 5 0,12 10-4588,-11-6 2288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193 576 3552,'1'0'218,"-1"0"1,1 0-1,0-1 0,-1 1 1,1 0-1,-1-1 0,1 1 1,-1-1-1,0 1 1,1-1-1,-1 1 0,1 0 1,-1-1-1,0 0 0,1 1 1,-1-1-1,0 1 0,0-1 1,1 1-1,-1-1 1,0 0-1,0 0 0,0 0 65,0 1-1,0 0 1,-1-1-1,1 1 1,0-1 0,0 1-1,-1-1 1,1 1-1,0 0 1,-1-1-1,1 1 1,-1 0-1,1-1 1,0 1-1,-1 0 1,1 0-1,-1-1 1,1 1 0,-1 0-1,1 0 1,-1 0-1,-18-4 4599,7 4-5550,8 1 775,-1 0 1,1 1-1,0-1 0,0 1 1,-1 0-1,1 0 0,0 1 0,1-1 1,-1 1-1,0 0 0,1 0 1,0 0-1,-1 1 0,1-1 0,0 1 1,-3 6-1,-5 6-4,2 0-1,-12 25 1,10-13-80,2 0 1,0 1-1,2 0 1,-7 52-1,13-71-40,-1 0-13,1 1 0,1 18-1,0-26 41,0 1 0,1-1 0,-1 0-1,1 0 1,0 0 0,0 0 0,0-1-1,0 1 1,0 0 0,1 0 0,-1-1-1,1 1 1,4 4 0,-6-7-2,1 1 0,-1 0-1,1-1 1,0 1 0,-1-1 0,1 1 0,0-1 0,-1 0 0,1 1 0,0-1 0,0 0 0,-1 1 0,1-1 0,0 0-1,0 0 1,0 0 0,-1 1 0,1-1 0,0 0 0,0 0 0,0 0 0,0 0 0,-1-1 0,1 1 0,0 0 0,0 0-1,0 0 1,-1-1 0,1 1 0,0 0 0,1-2 0,1 1 20,-1-1 0,0 0 0,0 0 0,1 0 0,-1 0 0,0 0 0,2-3 0,-1 0-11,0 0 0,0 0 0,0 0 0,-1-1 0,1 1 1,2-11-1,0-1-17,50-183-245,-43 147 76,6-17 58,16-82 213,-18 56 233,6-151-1,-26 180 350,1 56-550,3 11-135,-1 0 0,1 0 1,0 0-1,0 0 0,0 0 0,0 0 0,-1 0 0,1 0 1,0 0-1,0 0 0,0 0 0,0 0 0,-1 0 1,1 0-1,0 0 0,0 0 0,0 0 0,0 0 1,0 0-1,-1 0 0,1 0 0,0 1 0,0-1 1,0 0-1,0 0 0,0 0 0,-1 0 0,1 0 1,0 0-1,0 0 0,0 1 0,0-1 0,0 0 0,0 0 1,0 0-1,-12 23-77,3 4 320,1 0 0,-7 47 0,0 60 609,11-55-606,4 0-1,16 130 1,5-101-146,-11-64-516,-10-42 252,1 0 0,-1-1 0,0 1 0,1-1 0,-1 1 0,1-1 0,-1 1 0,1-1 0,0 1 0,0-1 0,0 0 0,-1 1 0,3 1 0,-2-3-35,-1 0-1,1 0 1,0 1-1,-1-1 1,1 0-1,0 0 1,-1 0 0,1 0-1,0 0 1,-1 0-1,1 0 1,0 0-1,-1 0 1,1 0-1,0-1 1,-1 1-1,1 0 1,0 0-1,-1-1 1,1 1-1,-1 0 1,1-1-1,-1 1 1,1 0 0,-1-1-1,1 1 1,-1-1-1,1 1 1,0-1-1,11-8-2480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203 150 5216,'0'-3'856,"0"1"0,0 0 0,-1-1 0,1 1 0,0 0 0,-1-1 0,0 1 0,1 0 0,-1-1 0,0 1 0,0 0 0,-3-4 0,3 5-689,0 0 0,0 0 0,0 0 0,0 0 0,0 0 0,0 1 1,0-1-1,-1 0 0,1 1 0,0-1 0,0 1 0,-1-1 0,1 1 1,-1-1-1,1 1 0,0 0 0,-1 0 0,1 0 0,-1 0 0,1 0 1,0 0-1,-1 0 0,1 0 0,-2 1 0,-7 2 57,-1 1 0,2 0 0,-1 1 0,0 0 0,1 1 0,0 0 0,1 0 0,-12 10 0,15-10-202,-1 1-1,1-1 1,0 1 0,0-1 0,0 2-1,1-1 1,0 0 0,1 1 0,0-1-1,0 1 1,-3 15 0,2-7-18,2 1 1,0 0-1,1 0 0,1 28 1,0-36 7,2-1 0,-1 1 0,1-1 0,0 0 0,0 1 0,1-1 0,1 0 1,-1-1-1,1 1 0,0 0 0,7 8 0,-9-13 14,1 0 1,-1-1-1,0 0 0,0 1 1,1-1-1,0 0 0,-1 0 0,1 0 1,0 0-1,0-1 0,0 1 1,0-1-1,0 0 0,0 0 1,0 0-1,0 0 0,1 0 0,-1-1 1,0 0-1,1 1 0,-1-1 1,0 0-1,1-1 0,-1 1 1,0 0-1,0-1 0,1 0 0,-1 0 1,0 0-1,0 0 0,0 0 1,4-3-1,9-6 78,0-2 0,0 0 1,-1-1-1,25-28 0,-28 30-60,-4 2-19,39-38 400,-2-2 1,50-71 0,-90 113-370,0-1 1,-1 1-1,0-1 1,-1 0-1,4-13 1,-6 18-46,0-1 0,0 0 0,0 1 0,-1-1 0,0 0 1,0 0-1,0 1 0,0-1 0,-1 0 0,1 1 0,-1-1 0,0 0 0,0 1 1,0-1-1,-4-5 0,3 5-76,-1 0 0,0 0 0,0 1 0,0-1 0,-1 1 0,1 0 0,-1 0 0,0 0 0,0 0 0,0 1 0,0-1 0,0 1 0,-1 0 0,1 0 0,-1 1 0,1-1 0,-1 1 0,1 0 0,-9 0 0,4 0-113,-1 0 0,0 1 0,0 0 0,0 1 0,0 0 0,0 1 0,1 0 1,-19 6-1,18-4-300,0 0 1,1 1-1,-1 0 1,1 1-1,0 0 1,-10 10-1,13-11-293,0 0 0,1 1-1,0 0 1,0 0 0,1 0-1,0 0 1,0 1 0,0 0-1,-4 12 1,1 17-1762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1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7136,'0'0'3232,"0"28"-2816,-3-8 2336,3 4-1600,-5 27 1791,0 6-1695,-3 34 768,-2 2-1152,-4 7-224,6-12-384,-5-5-160,8-10-64,-8-7-896,8-4 480,1-11-4767,4-3 2847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28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246 650 2240,'0'-5'420,"0"4"-351,-1 0 1,1 0-1,0 1 0,0-1 1,0 0-1,0 0 1,0 1-1,0-1 0,0 0 1,0 0-1,0 0 0,0 1 1,1-1-1,-1 0 1,0 1-1,0-1 0,1 0 1,-1 0-1,0 1 1,1-1-1,-1 1 0,1-1 1,-1 0-1,1 1 0,0-1 1,0 0 56,-1 1 0,1 0 0,-1-1 0,1 1 0,-1-1 1,0 1-1,1-1 0,-1 1 0,1-1 0,-1 1 0,0-1 0,1 1 0,-1-1 1,0 1-1,0-1 0,1 0 0,6-10 1623,-5 10-1483,-1 0 0,1-1 0,-1 1 0,1 0-1,-1-1 1,0 1 0,1-1 0,-1 1 0,0-1 0,0 0 0,0 0 0,0 1-1,0-4 1,-1 4-126,0 0 0,0 0 0,0 0 0,0 0-1,0 0 1,0 0 0,0 0 0,0 0 0,-1 0-1,1 0 1,0 0 0,-1 0 0,1 0 0,-1 1 0,1-1-1,-1 0 1,0 0 0,1 0 0,-1 0 0,0 1-1,1-1 1,-1 0 0,0 1 0,0-1 0,0 1 0,1-1-1,-3 0 1,1 0-37,0 0 1,0 0-1,0 1 0,0-1 0,0 1 0,0-1 0,-1 1 0,1 0 1,0 0-1,0 0 0,0 0 0,-1 0 0,1 0 0,-4 2 1,-29 9 423,23-5-356,-1 1 1,1 1-1,0 0 1,1 1 0,0 0-1,0 0 1,-16 20-1,9-10-18,7-9-69,1 2 1,0-1-1,-8 14 1,15-20-109,1-1 0,-1 1 0,1-1 0,0 1 0,0 0 0,0 0 0,1 0 0,-1 0 0,1 0 0,1 0 1,-1 0-1,1 10 0,0-13 10,0 0-1,1 1 1,0-1 0,-1 0 0,1 0-1,0 0 1,0 1 0,0-1 0,0 0 0,1 0-1,-1 0 1,1 0 0,-1-1 0,1 1 0,-1 0-1,1-1 1,0 1 0,0-1 0,0 1-1,0-1 1,0 0 0,0 0 0,0 0 0,0 0-1,1 0 1,-1-1 0,3 2 0,-1-1 31,0-1 0,0 1 1,0 0-1,0-1 0,0 0 0,1 0 1,-1 0-1,0-1 0,0 1 1,0-1-1,0 0 0,0 0 0,0-1 1,6-2-1,5-6 24,-1 0-1,0-1 1,0 0-1,19-23 1,-25 25-17,0 0 1,-1-1 0,0 0-1,-1 0 1,0-1 0,6-16-1,20-69 193,-16 40-77,-3-1 0,-3 0 1,-2 0-1,-2-1 0,-3 0 0,-7-97 0,2 144-81,0-1 0,-1 0 1,-4-11-1,1 2 195,6 21-242,0 0-1,0 0 1,0-1-1,0 1 1,0 0-1,0 0 1,0 0-1,0-1 1,0 1-1,0 0 1,0 0-1,0 0 1,-1 0-1,1-1 1,0 1 0,0 0-1,0 0 1,0 0-1,0 0 1,0-1-1,0 1 1,0 0-1,-1 0 1,1 0-1,0 0 1,0 0-1,0-1 1,0 1-1,-1 0 1,1 0 0,0 0-1,0 0 1,0 0-1,0 0 1,-1 0-1,1 0 1,0 0-1,-4 8 228,-2 21-72,6-24-131,-10 46 170,-7 54 153,-20 319-807,36-397-2021,3 51 0,-2-76 2167,1-1 0,-1 0 0,0 0 0,0 1 0,1-1 0,-1 0 0,1 0 0,-1 1 0,1-1 1,-1 0-1,1 0 0,0 0 0,0 0 0,-1 0 0,1 0 0,0 0 0,0 0 0,0 0 0,0 0 0,0-1 0,0 1 0,1 0 0,-1-1 1,0 1-1,0 0 0,0-1 0,1 0 0,-1 1 0,0-1 0,2 1 0,15 3-2343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30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38 1568,'0'-1'48,"1"1"0,-1-1 0,0 1 0,0-1 0,0 1 0,0-1-1,0 1 1,0-1 0,1 1 0,-1-1 0,0 1 0,1-1 0,-1 1 0,0 0 0,0-1 0,1 1 0,-1 0 0,1-1 0,-1 1 0,0 0 0,1-1 0,-1 1-1,1 0 1,-1 0 0,1-1 0,-1 1 0,0 0 0,1 0 0,-1 0 0,1 0 0,-1 0 0,2 0 0,-1-1 157,0 1 1,0 0-1,0-1 1,0 1-1,0-1 1,0 1-1,0-1 1,0 0-1,0 1 1,0-1-1,0 0 1,0 0-1,1-1 0,4-4 933,-6 6-865,1 0 0,0-1 0,-1 1 1,1 0-1,-1-1 0,0 1 0,1-1 1,-1 1-1,1-1 0,-1 1 1,0-1-1,1 1 0,-1-1 0,0 1 1,0-1-1,1 0 0,-1 1 0,0-1 1,0-1-1,0 4 73,0-1 0,0 0 0,-1 0 1,1 0-1,0 0 0,-1 1 0,1-1 0,-1 0 0,0 0 0,1 0 1,-2 1-1,-20 23 595,6-7-218,1 4-190,0 0-1,-17 38 1,18-33-280,-4 8-75,1 0-1,2 1 1,2 1-1,1 0 1,1 1-1,-5 47 1,15-78-125,1 1 0,-1-1-1,2 0 1,-1 0 0,1 0 0,0 0 0,1 0 0,0 0 0,0 0 0,0 0 0,1 0 0,0-1 0,0 1-1,0-1 1,7 8 0,-8-11-2,1 1-1,0-1 1,0 0-1,1 0 1,-1 0-1,0 0 1,1 0-1,0-1 1,0 0-1,0 1 1,0-2-1,0 1 1,0 0-1,0-1 1,1 0-1,-1 0 1,0 0-1,1 0 1,-1-1 0,1 1-1,-1-1 1,1-1-1,-1 1 1,0 0-1,6-2 1,-3 0 1,0-1 0,0 1 1,0-1-1,0-1 0,0 1 1,-1-1-1,0 0 0,1-1 1,-1 0-1,-1 0 0,1 0 1,-1 0-1,9-12 0,0-2-24,-2-1-1,0 0 1,10-25-1,42-106 160,-56 127-147,-2 0 1,0-1-1,-1 1 1,2-36 0,-7 55-57,0 0 0,-1 0 0,1 0 0,-1 0 0,0 0 0,0 0 0,-1 1 0,1-1 0,-1 0 0,0 1 0,0-1 0,-1 1 0,1 0 0,-1 0 0,0-1 0,0 2 0,-4-5 0,4 5-91,0 1 0,0-1 1,0 1-1,0 0 0,-1-1 1,1 2-1,-1-1 0,1 0 1,-1 1-1,0-1 0,0 1 1,1 0-1,-1 0 0,0 1 1,0-1-1,0 1 0,0 0 1,0 0-1,0 0 0,0 1 1,0-1-1,-5 2 0,7-1-331,-1 0-1,1 0 1,0 0-1,-1 0 1,1 0-1,0 1 0,0-1 1,0 0-1,0 1 1,0 0-1,0 0 1,1-1-1,-3 5 1,2-4-298,1 0 0,-1 1 0,1 0 0,0-1 0,-1 1 0,1 0 0,1-1 1,-1 1-1,0 0 0,1 0 0,-1 0 0,1 3 0,3 9-2197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30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 8224,'-26'-12'6709,"32"13"-3472,21 2-1183,34 1-1,7 1-1914,-55-4-1576,-2 1-1,1 1 1,20 6-1,-20-5-1148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17 3808,'-2'-12'4288,"2"11"-4149,0 1-1,0 0 0,-1-1 1,1 1-1,0 0 1,-1-1-1,1 1 1,0 0-1,-1 0 0,1-1 1,-1 1-1,1 0 1,0 0-1,-1 0 1,1-1-1,-1 1 1,1 0-1,0 0 0,-1 0 1,1 0-1,-1 0 1,1 0-1,-1 0 1,0 0-1,0 1-43,0-1 1,-1 0-1,1 1 1,0 0-1,0-1 1,0 1-1,0 0 0,0-1 1,0 1-1,-2 2 1,0 0 97,-3 1-45,0 1 0,1 1 0,0-1 1,1 1-1,-1 0 0,1 0 0,-5 9 1,-21 49 613,28-59-678,-61 163 1110,54-138-893,1 1 1,2 0-1,-4 52 0,9-75-203,1-1-1,1 1 1,-1-1-1,1 0 1,1 1-1,-1-1 0,1 0 1,0 0-1,1 0 1,3 8-1,-4-12-31,0 0 1,-1 0-1,1 0 0,0-1 1,0 1-1,0-1 0,1 1 0,-1-1 1,1 0-1,-1 0 0,1 0 0,0 0 1,0-1-1,-1 1 0,1-1 0,0 1 1,1-1-1,-1 0 0,0 0 0,0-1 1,0 1-1,1-1 0,-1 1 1,0-1-1,5 0 0,0-1 13,-1 0 0,0-1 0,0 0-1,-1 0 1,1 0 0,0-1 0,7-4 0,44-28 202,-53 32-249,79-60-395,-84 63 352,1-1-1,-1 1 1,0 0-1,0 0 1,0 0-1,0 0 1,1-1-1,-1 1 1,0 0-1,0 0 1,0 0-1,1 0 0,-1 0 1,0 0-1,0 0 1,0 0-1,1 0 1,-1 0-1,0-1 1,0 1-1,1 0 1,-1 0-1,0 0 1,0 1-1,0-1 1,1 0-1,-1 0 0,0 0 1,0 0-1,1 0 1,-1 0-1,0 0 1,0 0-1,0 0 1,1 0-1,-1 1 1,0-1-1,0 0 1,0 0-1,0 0 1,1 0-1,-1 1 0,1 11-183,-6 16 65,3-18 143,0 0-1,0 0 1,1 1-1,0-1 1,1 0 0,0 1-1,1-1 1,0 1-1,5 18 1,-4-21 50,0-1-1,1 1 1,0-1-1,1 0 1,0 0 0,0 0-1,0-1 1,1 1 0,0-1-1,0 0 1,1-1-1,-1 1 1,12 8 0,-10-9 27,1 0 0,0-1 0,0 1 1,0-1-1,1-1 0,-1 0 0,1 0 0,0 0 1,0-1-1,0-1 0,0 1 0,0-2 1,0 1-1,0-1 0,0 0 0,12-3 0,-9 1 25,-1-1 0,1 0 0,0-1 0,-1-1 0,0 0 0,0 0-1,0-1 1,-1 0 0,0-1 0,0 0 0,15-15 0,-15 12-74,0 0 0,-1 0 1,0-1-1,-1 0 0,0-1 1,-1 0-1,-1 0 0,1-1 1,-2 1-1,0-1 0,0 0 1,-1-1-1,-1 1 0,-1-1 1,1 0-1,-2 1 0,0-1 1,-1 0-1,-2-21 0,-11-59-108,-2-8-596,13 73-1361,2-33 0,1 51 619,0 1-1,1-1 0,0 0 0,1 1 1,0-1-1,5-10 0,8-6-1399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32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139 539 2144,'0'1'22,"0"-1"0,0 0 0,0 0-1,0 0 1,-1 0 0,1 0 0,0 0 0,0 0 0,0 0-1,0 0 1,-1 0 0,1 0 0,0 0 0,0 0 0,0 0 0,-1 0-1,1 0 1,0 0 0,0 0 0,0 0 0,-1 0 0,1 0 0,0 0-1,0 0 1,0 0 0,-1 0 0,1-1 0,0 1 0,0 0 0,0 0-1,0 0 1,0 0 0,-1 0 0,1 0 0,0-1 0,0 1 0,0 0-1,0 0 1,0 0 0,0 0 0,0-1 0,0 1 0,0 0 0,-1 0-1,1 0 1,0-1 0,0 1 0,0 0 0,0 0 0,0 0 0,0-1-1,0 1 1,0 0 0,0 0 0,0 0 0,1-1 0,8-11 10129,-10 12-9853,0 0 1,-1 0-1,1 0 1,0 1-1,-1-1 1,1 0-1,0 1 1,0-1-1,-1 0 1,1 1-1,0 0 0,-2 1 1,-20 9 231,22-10-434,-8 4 55,0 1-1,1 0 1,-1 0-1,2 0 0,-1 1 1,1 1-1,-8 9 0,12-13-128,0 0-1,0 0 0,0 0 0,1 0 0,0 0 0,0 1 0,0 0 1,0-1-1,1 1 0,-1 0 0,1 0 0,0-1 0,1 1 1,-1 0-1,1 0 0,1 8 0,-1-11 4,1 1 0,0-1 0,-1 0 0,1 1 0,0-1 0,0 0 0,1 0 0,-1 0 0,0 0 0,1 0 0,-1 0 0,1 0 0,0 0 0,0-1 0,-1 1 0,1 0 0,0-1 0,0 0 0,1 1 0,-1-1 0,0 0 0,0 0 0,1 0 0,1 0 0,1 0 45,-1 0 1,0 0-1,1 0 0,-1 0 0,1-1 0,0 0 0,-1 0 0,1 0 0,-1-1 0,1 1 1,6-3-1,-7 2-32,-1-1 0,1 1 1,-1-1-1,1 0 0,-1 0 1,0 0-1,0-1 0,0 1 1,0-1-1,0 0 0,-1 0 1,3-3-1,3-4 75,-2-1-1,8-14 1,-13 24-107,10-23 83,-1 0 0,11-40 0,7-52-27,-13 46-33,16-87 81,-29 136-132,0 1 0,-1-1 0,-1 1 0,-1-1 0,-7-35 0,-4 24-527,12 32 535,0-1 0,0 1 0,0 0-1,0 0 1,0-1 0,0 1 0,-1 0 0,1-1 0,0 1 0,0 0 0,0 0-1,-1-1 1,1 1 0,0 0 0,0 0 0,-1-1 0,1 1 0,0 0-1,0 0 1,-1 0 0,1 0 0,0 0 0,-1-1 0,1 1 0,0 0-1,-1 0 1,1 0 0,0 0 0,-1 0 0,-9 6-114,-4 13 211,11-11 7,0-1 1,0 1 0,0 0 0,2 1-1,-1-1 1,0 9 0,-1 4 106,-9 78 803,3 149 0,9-212-988,2 0 0,1 0 0,14 60 0,-17-96-68,0 0 1,0 1 0,0-1-1,0 1 1,0-1 0,0 0-1,0 1 1,1-1 0,-1 0 0,0 0-1,0 1 1,0-1 0,0 0-1,0 1 1,1-1 0,-1 0-1,0 0 1,0 1 0,1-1-1,-1 0 1,0 0 0,0 1 0,1-1-1,-1 0 1,0 0 0,1 0-1,-1 0 1,0 1 0,1-1-1,0 0 1,8-5-5568,-6 3 3969,9-2-1055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33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305 109 2656,'0'-3'14,"-1"2"218,1 1-1,0-1 0,0 1 0,0-1 1,0 0-1,0 1 0,0-1 0,0 0 1,0 1-1,1-1 0,-1 1 0,0-1 1,0 0-1,0 1 0,1-1 0,-1 1 1,0-1-1,1 1 0,-1-1 0,0 1 1,1-1-1,0 0 0,-2-3 856,0 1-1,0-1 0,0 0 1,-1 1-1,1-1 1,-4-4-1,5 7-994,-1 0 0,0 0 0,0 0 0,0 0 0,1 0 0,-1 1 0,0-1 0,0 0-1,0 0 1,0 1 0,0-1 0,0 0 0,-1 1 0,1-1 0,0 1 0,0-1 0,0 1 0,0 0 0,-1 0-1,1-1 1,0 1 0,0 0 0,-1 0 0,1 0 0,0 0 0,0 0 0,-1 1 0,1-1 0,0 0 0,0 1 0,0-1-1,-1 0 1,-1 2 0,-3 1 100,-1 1 0,1-1 0,0 1 0,-8 7 0,8-7 16,-12 10 28,0 1-1,2 1 1,-26 29-1,16-11 164,-23 38-1,42-61-331,0 1 1,0 1-1,1-1 1,-5 19-1,9-27-37,1 0 0,0 0 0,0 0 0,1 1 0,-1-1 0,1 0 0,0 0 0,0 0 0,1 0 0,-1 0 0,1 1 0,0-1 0,0 0 0,0 0 0,0 0 0,1-1 0,-1 1 0,5 6 0,0-2 61,0-1 0,1 1 0,0-2 0,0 1 0,0-1 0,1 0 0,0 0 0,0-1 0,1 0 0,-1 0 0,1-1 0,10 3 0,-7-3 41,0 0 1,0-1-1,0-1 0,1 0 1,-1-1-1,1 0 0,-1 0 1,1-2-1,12-1 0,-6-1-5,-1-1 0,0-1 0,0-1 0,0-1 0,-1 0 0,0-1 0,0-1 0,-1 0 0,0-1 1,21-19-1,-27 19-99,0 0 0,-1 0 1,0-1-1,-1-1 1,-1 1-1,0-1 1,0-1-1,-1 1 1,0-1-1,-2 0 0,1 0 1,-1-1-1,-1 1 1,1-15-1,-2 18-53,-1 0-1,0-1 1,-1 1-1,0 0 0,-1 0 1,0 0-1,-1 0 1,0 0-1,0 0 1,-1 0-1,-5-12 1,4 15-68,0 0 1,0 0-1,-1 0 1,0 0 0,0 0-1,-1 1 1,1 0 0,-1 0-1,-1 1 1,1-1-1,-1 1 1,0 1 0,-13-8-1,15 10-21,-1-1 0,0 1 0,1 0 0,-1 0 0,0 0 0,0 1-1,0 0 1,-1 0 0,1 1 0,0-1 0,0 1 0,0 1 0,0-1 0,0 1 0,-1 0-1,-6 2 1,7 0-397,-1-1 0,1 1 1,0 1-1,0-1 0,0 1 0,0 0 0,1 0 0,-8 7 0,-3 9-1351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39:33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5 5216,'-10'-5'2368,"15"10"-2048,-5-2 2080,0 9-1376,-5 13 2112,5 3-1760,-8 35 1279,-2 9-1535,-6 21 480,1-5-928,-7 0-128,4-8-320,-4-6-128,7-6-64,-1 6-384,6-6 192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18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1143 1824,'-14'0'6693,"24"0"-5306,-6-2-1131,-1 0 0,0 1 0,1 0 0,0 0 0,4-1 0,20-8 405,-14 3-357,-1-1-1,-1-1 1,20-17-1,34-39 343,-53 52-522,60-61 541,68-73 181,-106 107-572,55-81 0,-76 96-213,0-1 0,-2 0 1,-1-1-1,13-51 0,-23 76-58,44-175 324,-38 135-63,-1-1 0,0-55 1,-6 95-261,0-5 44,0 1-1,-3-17 1,3 23-71,0 0 1,0-1-1,-1 1 1,1 0 0,0 0-1,-1-1 1,1 1-1,-1 0 1,0 0-1,1-1 1,-1 1-1,0 0 1,0 0-1,1 0 1,-1 0-1,0 0 1,0 0-1,0 0 1,0 0-1,-1 1 1,1-1-1,0 0 1,0 1-1,0-1 1,-2 0-1,2 1 10,0 0 0,0 0-1,0 0 1,0 0 0,0 0-1,0 0 1,0 1-1,0-1 1,0 0 0,1 1-1,-1-1 1,0 0 0,0 1-1,0-1 1,0 1-1,1-1 1,-1 1 0,0 0-1,1-1 1,-1 1 0,0 0-1,1-1 1,-1 2-1,-16 24 75,13-17-30,-21 40 321,-34 101 0,14-31-155,44-116-186,-18 41 214,2 2-1,-19 80 0,33-110-157,0 1-1,2 0 0,0 0 0,3 28 0,-1-34-5,1 1-1,0-1 1,1 0-1,1 1 1,-1-1-1,2-1 1,9 19-1,-9-21 37,0 0-1,0-1 1,0 0-1,1 0 1,0-1-1,13 12 1,-16-16-59,-1 0 0,1 0 1,-1-1-1,1 1 0,0-1 1,0 1-1,0-1 0,0 0 0,0 0 1,0-1-1,0 1 0,0-1 1,0 1-1,0-1 0,0 0 0,0 0 1,0 0-1,1-1 0,-1 1 1,0-1-1,0 1 0,0-1 0,5-2 1,-1-1 43,0 0 0,0 0 0,0-1 0,0 0 0,-1 0 0,0 0 0,10-12 0,1-4-60,15-24-1,4-6 80,-33 47-106,27-37 211,-28 38-263,0 0 0,0 0 0,0-1 0,-1 1 0,1-1 0,-1 0 0,0 1 0,0-1 1,1-7-1,-2 10-103,-4 22-208,-3 13 380,0-1 1,-2 60-1,8-91-10,-1 88 164,2-75-100,2 0 0,-1 1 0,9 28 0,-10-43-41,0 1 1,1-1-1,-1 1 0,1-1 1,-1 0-1,1 0 0,0 1 0,0-1 1,-1 0-1,1 0 0,0 0 1,0 0-1,0 0 0,0 0 1,0 0-1,0 0 0,3 1 1,-3-1 9,0-1 0,0 0 0,0 0 0,0 0 1,0 0-1,0 0 0,0 0 0,0 0 1,0 0-1,0 0 0,1 0 0,-1 0 1,0-1-1,0 1 0,0-1 0,0 1 1,0-1-1,-1 1 0,1-1 0,0 1 1,0-1-1,0 0 0,1-1 0,7-7 42,0-1-1,-1 1 0,0-2 1,-1 1-1,0-1 0,7-18 1,9-11-110,58-92 219,-73 120-176,-1 3-62,-1 0 0,-1 0 0,0-1 0,7-18 0,-11 20-240,-7 12 144,-7 12 33,9-8 116,-1 1 0,2 1 1,-1-1-1,1 0 0,0 1 0,1 0 1,0 0-1,1-1 0,0 21 0,1-24 20,0-1-1,0 1 1,1 0-1,0-1 0,0 1 1,0-1-1,1 1 1,0-1-1,0 0 1,0 0-1,1 0 1,0 0-1,0 0 1,0 0-1,0-1 0,1 1 1,0-1-1,0 0 1,4 3-1,-6-6 9,0 0 0,0 0 0,0 0 0,0 0 0,0 0 0,0-1-1,0 1 1,0-1 0,0 0 0,0 1 0,0-1 0,0 0 0,0 0-1,0 0 1,0-1 0,0 1 0,1 0 0,-1-1 0,0 1 0,0-1 0,0 0-1,-1 0 1,1 0 0,0 0 0,0 0 0,3-2 0,5-5 47,0 0 1,0 0 0,11-13-1,-11 11-52,26-26 18,-16 15-35,1 1-1,0 0 1,2 2-1,25-16 0,-46 32 1,0 1 1,0 0-1,0 1 0,0-1 0,0 0 0,0 0 0,1 1 0,-1 0 0,3-1 0,-5 1 0,1 0 0,0 0 0,-1 0-1,1 0 1,-1 0 0,1 1 0,-1-1-1,1 0 1,0 0 0,-1 1 0,1-1-1,-1 0 1,1 0 0,-1 1 0,1-1-1,-1 1 1,1-1 0,-1 0 0,0 1 0,1-1-1,-1 1 1,0-1 0,1 1 0,-1-1-1,0 1 1,1 0 0,-1-1 0,0 1-1,0-1 1,0 1 0,0-1 0,0 1-1,1 0 1,-1-1 0,0 1 0,0-1-1,0 1 1,-1 0 0,1 0 0,9 71 259,-9-8 193,0-65-414,0 0 0,0 0 0,1 0 0,-1 0 0,1 0 0,-1 1 0,1-1 0,-1 0 0,1 0 0,-1 1 0,1-1 0,1-1 0,4-5 53,-4 3-120,56-77-67,-52 73 51,1 1 0,0 0 0,0 0 0,0 1-1,1 0 1,0 0 0,0 0 0,10-4 0,-18 10 34,1-1 0,0 1 0,0 0 0,-1 0 0,1-1-1,0 1 1,0 0 0,0 0 0,-1 0 0,1-1 0,0 1 0,0 0-1,0 0 1,0 0 0,-1 1 0,1-1 0,0 0 0,0 0 0,0 0 0,-1 1-1,1-1 1,0 0 0,0 1 0,-1-1 0,1 0 0,0 1 0,-1-1 0,1 1-1,0-1 1,-1 1 0,1 0 0,-1-1 0,1 1 0,-1-1 0,1 1-1,-1 0 1,1 0 0,-1-1 0,0 1 0,1 0 0,-1 0 0,0-1 0,0 1-1,0 0 1,1 0 0,-1 1 0,1 5 9,0 0 0,0 0 0,-1 1 0,0 7-1,0-8-42,0-1 51,0 1 7,0 1 0,0-1 1,-1 1-1,0-1 1,0 1-1,0-1 1,-5 11-1,22-31 444,31-20 1,-34 24-508,-8 5 51,89-55-311,-84 53 266,1 1 0,1 0 0,-1 1-1,1 0 1,0 1 0,24-4 0,-34 7 24,0 0 1,0-1-1,0 1 1,0 0 0,0 1-1,0-1 1,0 0-1,0 1 1,0-1-1,0 1 1,0-1-1,0 1 1,0 0-1,0 0 1,0 0 0,-1 0-1,1 0 1,0 0-1,-1 0 1,1 1-1,-1-1 1,1 1-1,-1-1 1,0 1-1,1 0 1,1 2-1,0 4 0,0-1 0,0 1 0,-1 0 0,0 0 0,1 13 0,2 3 220,-2-11-90,4 19-166,-6-30 77,0 0 0,0 0 1,0 1-1,0-1 0,0-1 0,0 1 0,0 0 0,1 0 0,-1 0 0,1-1 0,2 3 0,-3-3-12,0-1 0,0 0 0,0 1 0,-1-1 0,1 0 0,0 0 0,0 0 0,0 0 0,0 0 0,0 0 0,0 0 0,0 0 0,0-1 0,0 1 0,0 0 0,-1 0 0,1-1 0,0 1-1,0-1 1,0 1 0,-1-1 0,1 1 0,0-1 0,0 1 0,-1-1 0,1 1 0,0-1 0,-1 0 0,1 0 0,0 0 0,23-30 178,-19 24-136,75-94-53,-76 96-49,0 0 0,1-1 0,10-8 0,-15 14 40,0 0-1,0 0 0,0 0 1,0 0-1,0 0 1,1-1-1,-1 1 1,0 0-1,0 0 0,0 0 1,0 0-1,0 0 1,1 0-1,-1 0 1,0 0-1,0 0 0,0 0 1,0 0-1,1 0 1,-1 0-1,0 0 1,0 0-1,0 0 0,0 0 1,0 1-1,1-1 1,-1 0-1,0 0 1,0 0-1,0 0 0,0 0 1,0 0-1,0 0 1,1 0-1,-1 1 1,0-1-1,0 0 0,0 0 1,0 0-1,0 0 1,0 0-1,0 0 1,0 1-1,0-1 0,0 0 1,0 0-1,0 0 1,0 0-1,0 1 1,0-1-1,0 0 0,0 0 1,0 0-1,2 12-153,-2-11 153,3 51-269,-9 100 0,1-58 294,-16 212 22,18-262 48,3-31 184,-1 1 0,-4 24 0,4-32 24,2-9 43,3-14 39,9-46-178,20-142-30,-21 110-303,46-166 0,-55 252 121,36-102 94,-34 98-172,2 0 0,-1 0 0,2 1 0,0 0 0,16-19 1,-20 26 38,1 1 1,-1 0 0,1 0-1,0 1 1,0-1 0,0 1-1,0 0 1,1 0 0,-1 1-1,1 0 1,-1 0 0,10-2 0,-11 3 27,1 0 1,-1 1 0,1 0 0,-1 0-1,1 0 1,-1 0 0,0 1 0,1 0 0,-1-1-1,0 2 1,1-1 0,-1 0 0,0 1-1,0 0 1,0 0 0,0 0 0,4 3 0,-2 0-4,0 1 0,0-1-1,0 1 1,0 0 0,-1 0 0,0 1 0,0-1 0,5 11 0,-9-14 48,1 0 0,-1 0 0,1 0-1,-1 0 1,0 1 0,0-1 0,-1 0 0,1 0-1,-1 1 1,1-1 0,-1 1 0,0-1-1,-1 0 1,1 1 0,0-1 0,-1 0 0,0 1-1,0-1 1,0 0 0,0 0 0,0 0-1,-3 5 1,2-5 10,0-1 0,-1 0 0,1 0-1,0 0 1,-1 0 0,1 0 0,-1 0 0,1-1 0,-1 1-1,0-1 1,0 0 0,0 0 0,0 0 0,0 0 0,0 0-1,0 0 1,0-1 0,-4 0 0,-8 1-6,0-1 0,-22-2 1,21 1 33,-28-2-9,-16-1-3984,44 6 1177,1 4-4043,9 4 2445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0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414 596 2144,'3'-9'1170,"-3"8"-988,1 1-1,-1 0 1,0-1-1,0 1 1,1-1-1,-1 1 1,0-1-1,0 1 1,0-1-1,0 1 1,0-1-1,1 1 1,-1-1-1,0 1 1,0-1-1,0 1 1,0-1-1,0 1 1,-1-1-1,1 1 1,0-1-1,0 1 1,0-1-1,0 1 1,-1-1-1,1 1 1,0 0-1,0-1 1,-1 1-1,1-1 1,0 1-1,-1 0 1,1-1-1,0 1 1,-1 0-1,1-1 1,0 1-1,-1 0 1,1-1-1,-1 1 1,1 0-1,-1 0 1,1 0-1,-1-1 1,1 1-1,-1 0 1,0 0-1,-8-3 119,0 0-1,-1 1 1,1 0 0,-1 0-1,1 1 1,-1 0-1,0 1 1,1 0 0,-1 1-1,0 0 1,-15 3-1,-1 2-103,0 1-1,-49 21 1,57-20-123,0 1 0,1 0 1,-21 15-1,33-20-54,0 0 0,0 0 0,0 0 0,1 1 0,-1 0 0,1 0 0,0 0 0,0 0 0,1 1 0,0-1 0,0 1 0,0 0 0,-2 8 0,4-11 34,0 0 0,1 0 0,0 1 0,0-1 0,0 0 0,0 0 0,0 1 0,1-1 0,-1 0 0,1 0 0,0 1 0,0-1 0,0 0-1,3 5 1,-3-5 1,0-1 0,1 0 0,-1 0 0,1 0 0,-1 0 0,1 0 0,-1 0 0,1-1-1,0 1 1,0-1 0,0 1 0,0-1 0,0 0 0,0 1 0,1-1 0,-1 0 0,0 0 0,1-1 0,4 2-1,1-2 60,1 0-1,-1 0 1,0-1-1,1 0 1,-1 0-1,0-1 1,0 0-1,0-1 1,0 0-1,9-4 1,12-8 245,32-21 0,-59 35-349,11-8 46,1 1 1,-1-2-1,0 0 0,-1-1 1,0 0-1,0-1 0,17-23 1,-10 4 6,-2 0-1,0-1 1,-3-1 0,13-38 0,-11 11-34,-1 0 1,8-90-1,-22 149-27,3-26 50,-2 0-1,0-1 1,-3-43-1,-3 59-228,4 12 173,-1 0 1,1 0-1,0 0 0,0 0 0,0 0 0,-1-1 0,1 1 0,0 0 0,0 0 1,-1 0-1,1 0 0,0 0 0,0 0 0,-1 0 0,1 0 0,0 0 1,0 0-1,0 0 0,-1 0 0,1 0 0,0 0 0,0 0 0,-1 0 0,1 0 1,0 0-1,0 0 0,-1 1 0,1-1 0,-2 1-5,0 1 0,0 0 0,1-1-1,-1 1 1,0 0 0,1 0 0,-1 0 0,-1 3-1,-4 10 34,0 0-1,1 0 0,1 1 1,0 0-1,-2 17 0,2-11 111,-68 314 987,69-312-1040,-9 62 297,11-71-299,2 0 0,0 0-1,2 25 1,0-34-54,-1 1 1,1-1-1,0 0 0,0 0 1,6 11-1,-7-15-44,0-1 1,0 1-1,0 0 1,0-1-1,0 1 1,0-1-1,0 1 0,1-1 1,-1 0-1,0 0 1,1 1-1,-1-1 1,1 0-1,0 0 1,-1 0-1,1-1 0,0 1 1,0 0-1,-1 0 1,1-1-1,0 0 1,0 1-1,0-1 0,0 0 1,3 0-1,3-1-1037,1-2 0,-1 1 0,0-1 0,0 0-1,0-1 1,0 0 0,8-5 0,6-6-2933,21-18 0,-12 9 1244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0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71 5216,'-1'-52'3056,"1"52"-2977,0 0 0,0-1 0,0 1 0,0 0 0,0 0 0,0-1 0,0 1 0,0 0 0,0 0 0,0-1 0,0 1 0,0 0 0,-1 0 0,1-1 0,0 1 1,0 0-1,0 0 0,0 0 0,0-1 0,-1 1 0,1 0 0,0 0 0,0 0 0,0 0 0,-1-1 0,1 1 0,0 0 0,0 0 0,-1 0 0,1 0 0,0 0 0,0 0 0,0 0 0,-1 0 0,1 0 0,0 0 1,0 0-1,-1 0 0,1 0 0,-1 0 0,-8 4 1352,8-3-1442,-3 1 170,0 1 0,0 0 0,1 0 0,-1 0 0,1 1 0,0-1 0,0 1 0,-4 7 0,2-4 10,-16 25 424,1 1 0,2 1 0,1 1-1,2 1 1,-20 68 0,30-86-387,1-1 0,1 1 0,0 0-1,2 0 1,0 31 0,1-42-150,1 0 0,0 0 0,0 0-1,1 0 1,0 0 0,0-1 0,1 1 0,-1-1 0,1 1-1,1-1 1,-1 0 0,1 0 0,0 0 0,1-1 0,-1 1-1,1-1 1,9 7 0,-8-8 40,0 0-1,1 0 0,-1 0 1,1-1-1,0 0 1,0-1-1,1 1 1,-1-1-1,0-1 1,1 1-1,-1-1 1,1-1-1,-1 1 1,1-1-1,-1-1 1,1 1-1,-1-1 1,1-1-1,11-3 1,-4 1 3,0-1 1,0-1-1,-1-1 1,0 0-1,0-1 1,0-1-1,-1 0 1,16-14-1,-21 15-66,1-1-1,-1 0 1,-1 0-1,1-1 1,-2 0-1,1 0 0,4-12 1,-2 2-24,0-1 1,8-37-1,-10 30-45,-2 0-1,-1-1 1,-1 0 0,-2 1-1,-3-54 1,1 74-28,0-1 0,0 1 0,-1 0 0,0 0 0,-1 0 0,1 0 0,-7-11 0,7 15 42,0 1 1,0-1-1,-1 1 1,1 0-1,-1 0 1,0 0-1,0 0 1,0 0-1,0 0 1,0 1-1,-1 0 1,1-1-1,-1 1 1,1 1-1,-1-1 0,-5-1 1,2 1 21,0 0 1,0 1-1,0 0 0,0 1 1,0-1-1,0 1 1,-14 2-1,2 1-4,1 1-1,-1 0 1,1 2 0,-24 10 0,8 0 73,-35 22 0,52-28-7,1 1-1,0 1 0,1 1 1,1 0-1,-1 1 0,2 1 1,-20 27-1,30-37-4,0 0-1,0 0 1,0 0-1,1 0 1,-1 1-1,1-1 1,1 1-1,-1 0 1,0 9-1,1-12-15,1-1 0,0 1-1,0-1 1,0 1-1,1-1 1,-1 1 0,0-1-1,1 0 1,0 1-1,0-1 1,-1 0 0,1 1-1,1-1 1,-1 0 0,0 0-1,0 0 1,1 0-1,-1 0 1,1 0 0,0 0-1,0-1 1,-1 1-1,1 0 1,0-1 0,3 2-1,5 2 90,0-1 0,1 0 0,-1 0 0,1-1 0,-1-1 0,21 3 0,67-1 384,-64-4-320,0-2-1,60-12 1,-70 9-674,-2-1 0,1-1 0,-1-2 0,38-19 1,-53 25-734,-5 1 436,1 1 0,-1-1-1,1 1 1,-1 0-1,1 0 1,5-1 0,-7 1 304,0 1 0,0 0 0,0 0 0,1 0 0,-1 0 0,0 1 1,0-1-1,0 0 0,0 0 0,0 1 0,0-1 0,0 1 0,2 0 0,10 9-3313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2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325 618 5568,'-1'-1'154,"0"1"0,1 0 0,-1-1 0,1 1 0,-1-1 0,0 1 0,1 0 0,-1-1 1,0 1-1,0 0 0,1-1 0,-1 1 0,0 0 0,0 0 0,1 0 0,-1 0 0,0 0 0,0 0 0,1 0 0,-1 0 0,0 0 1,0 0-1,1 1 0,-2-1 0,-14 13 2224,6-5-1526,-49 38 1345,-102 80 497,154-121-2624,1 0 0,1 1 0,-1 0 0,1 0 0,0 0 0,0 1 0,1-1 0,-6 11 0,9-14-35,0-1 0,0 1 0,0 0 0,1 0 0,-1-1 0,0 1 0,1 0-1,0 0 1,0 0 0,0 0 0,0 0 0,0-1 0,1 1 0,-1 0 0,1 0 0,-1 0 0,1-1 0,0 1 0,0 0 0,1-1 0,-1 1-1,1-1 1,-1 1 0,1-1 0,-1 0 0,4 3 0,-2-1 49,1-1-1,-1 1 1,1-1-1,0 0 1,0 0 0,5 2-1,-7-3-46,0-1-1,0-1 0,1 1 1,-1 0-1,0 0 1,0-1-1,1 1 1,-1-1-1,0 0 0,1 0 1,-1 0-1,1 0 1,-1 0-1,0 0 1,4-1-1,2-2 64,0 0-1,-1 0 1,1 0-1,-1-1 1,0 0-1,0-1 1,0 1-1,8-9 1,-5 4-33,0-1 0,-1-1 0,0 1 0,10-18 0,1-7 47,-2-1 0,19-53-1,-32 77-42,21-58 41,23-101 0,-40 136-114,31-156 88,-36 167-174,-2 1 1,-1-1-1,-1 0 1,0 1 0,-2-1-1,-5-25 1,6 45 19,0 1 16,1-1-1,-1 1 0,0-1 0,-1 1 0,-1-5 0,3 8 44,-1-1 0,1 1-1,0-1 1,-1 1-1,1-1 1,0 1 0,-1-1-1,1 1 1,-1 0 0,1-1-1,-1 1 1,1-1 0,-1 1-1,1 0 1,-1 0 0,0-1-1,1 1 1,-1 0-1,1 0 1,-1 0 0,0-1-1,1 1 1,-1 0 0,0 0-1,1 0 1,-1 0 0,1 0-1,-1 0 1,0 0 0,1 1-1,-1-1 1,0 0-1,1 0 1,-1 0 0,1 1-1,-2 0 1,-1 1-9,0 0 0,0 0 0,0 1-1,0-1 1,1 1 0,-1 0 0,1 0 0,-1 0 0,1 0-1,0 1 1,1-1 0,-3 5 0,3-6 14,-13 24 91,2 1 0,1 0 0,1 0 0,1 1 0,-6 34 0,-14 148 1048,27-189-1064,-5 41 254,3 0 1,8 110-1,3-122-190,-6-44-130,0-1-1,1 1 1,0-1-1,0 0 0,0 0 1,0 0-1,4 5 1,-5-9-144,-1 0 0,1 0 0,0-1 0,0 1 0,0 0 0,-1 0 0,1-1 0,0 1 1,0-1-1,0 1 0,0-1 0,0 1 0,0-1 0,0 1 0,0-1 0,0 0 0,1 0 1,-1 0-1,0 1 0,0-1 0,0 0 0,0 0 0,0 0 0,0-1 0,0 1 0,0 0 1,1 0-1,-1-1 0,1 1 0,4-3-1063,-1 1 1,1-1-1,0 0 1,5-5-1,1 1-143,15-8-2580,3 2 1349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2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97 137 4576,'0'-10'1450,"0"8"-868,-1 2-329,1 0 1,-1 0 0,1 0-1,0 0 1,-1 0-1,1 0 1,0 0-1,-1 1 1,1-1-1,-1 0 1,1 0 0,0 0-1,-1 1 1,1-1-1,-1 1 762,1-1-762,-1 0 1,1 1-1,-9 25 2024,-19 41-1,17-44-1605,1 0 0,-9 34-1,16-46-437,0 0 0,1 1 0,0-1-1,1 20 1,1-27-141,0 1 1,1 0-1,0-1 0,0 1 1,0-1-1,0 1 1,1-1-1,0 1 0,0-1 1,0 0-1,0 0 1,1 0-1,-1 0 0,7 6 1,-5-6-7,0 0 0,0-1-1,0 1 1,1-1 0,0 0 0,-1 0 0,1 0 0,0-1 0,1 1 0,-1-1 0,10 2 0,-6-2 39,-1-1 0,0 0-1,0-1 1,0 0 0,1 0 0,-1 0 0,13-4 0,-8 1-5,-1 0 0,1-1 0,-1-1-1,0 0 1,-1 0 0,1-1 0,-1-1 0,0 0 0,0 0 0,12-13 0,-14 12-100,-2 0 0,1-1 1,-1 0-1,0 0 0,-1-1 1,0 1-1,-1-2 0,0 1 0,0 0 1,-1-1-1,0 0 0,-1 0 0,-1 0 1,3-22-1,-4 19-32,-1 1 0,0-1 0,-2 1 0,1-1 0,-1 1 0,-1 0 0,-1 0 0,0 0 0,0 0-1,-1 0 1,-8-12 0,10 19-28,-1-1-1,0 1 1,0-1 0,-1 1-1,0 1 1,0-1-1,-1 1 1,1-1-1,-1 2 1,0-1-1,0 1 1,-1 0-1,1 0 1,-1 0-1,0 1 1,0 0 0,0 1-1,-1-1 1,1 1-1,-1 1 1,-9-2-1,9 3-28,-1 0 0,1 0-1,0 0 1,0 1-1,0 0 1,-1 1 0,1 0-1,-10 4 1,13-4-319,-1 1-1,1-1 1,1 1 0,-1 0 0,-6 6 0,7-6-543,0 1 1,1-1-1,0 1 1,-1 0 0,1 0-1,-4 8 1,7-12 728,0 1 0,-1-1-1,1 1 1,0-1 0,-1 1 0,1 0 0,0-1-1,0 1 1,-1-1 0,1 1 0,0 0 0,0-1 0,0 1-1,0 0 1,0-1 0,0 1 0,0-1 0,0 1 0,0 0-1,0-1 1,0 1 0,1 0 0,-1-1 0,0 1 0,0-1-1,1 1 1,-1-1 0,0 1 0,0 0 0,1-1-1,-1 1 1,1 0 0,12 7-2459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2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7456,'-14'14'3410,"7"3"-3199,3-6 354,0-3 37,2-1-1,-1 1 1,1-1-1,-1 10 1,0-5-170,-33 173 3427,-8 100-2491,28-105-1142,14-90-1222,7-2-3370,1-59-402,-5-27 4363,0 0 1,0 0-1,1 0 0,-1 0 1,0 0-1,1-1 0,2 3 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6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9 321 2656,'-8'0'8181,"13"-4"-5989,84-47 1195,-54 32-3010,0-2 0,-1-1 1,42-35-1,-46 28 591,46-56 0,-74 83-912,-1 0 1,0 0-1,0 0 1,0-1 0,0 1-1,1-5 1,3-6 123,-15 29-625,-24 42 183,31-52 289,0 1 0,1-1 0,-1 1 0,1-1 0,1 1 0,-1 0 0,0 13 0,2-15 12,0 0 1,1 0-1,0 0 1,0 0-1,0-1 0,1 1 1,0 0-1,-1-1 0,2 1 1,-1-1-1,0 0 0,1 0 1,0 0-1,6 7 0,-7-8 10,0-1 0,1 0 0,-1 0 0,1 0-1,-1 0 1,1 0 0,0 0 0,-1-1-1,1 1 1,0-1 0,0 0 0,0 0-1,0 0 1,0 0 0,0-1 0,1 1-1,-1-1 1,0 0 0,0 0 0,0 0-1,0 0 1,6-1 0,0-3 16,1 0 0,-1-1 1,0 0-1,-1 0 0,1-1 0,-1 0 0,0-1 0,9-9 1,41-52 19,-42 51-50,-12 12-12,1 0 0,0 0 1,10-8-1,-8 7 41,-2 3 119,-4 4 50,7 34-121,-4-11-33,-1-8 17,1 28 1,-4-43 314,5-5-225,16-5-117,-2-1 0,32-20 0,9-5 140,-53 31-176,7-3-181,26-9 1,-36 14 128,1 1 0,-1 0 1,1 0-1,-1 1 0,1-1 0,-1 1 0,1 0 0,0 0 1,-1 1-1,8 1 0,-7 0 28,1 1 1,-1 0-1,0 0 0,1 1 1,-2-1-1,1 1 0,0 0 1,-1 1-1,0-1 0,5 8 1,2-1 74,51 51 345,-53-55-903,-1-1 1,1 0-1,0 0 1,0 0-1,1-1 1,10 4-1,-18-9 79,-1 1 0,0-1 0,1 0 0,-1 1 0,0-1 0,1 0 0,-1 0 0,0 0 0,1 0 0,-1 0-1,0 0 1,1 0 0,2-1 0,4-3-4889,-1 0 2100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 4992,'3'-9'864,"-1"8"219,0 15 1194,-1-2-1253,1 21 423,-1 0 0,-2 0 0,-8 50 0,4-46-1006,-10 94 427,-25 281 1581,39-393-2244,0-15-108,0 1 0,1-1 0,-1 1 0,1-1 0,1 1 0,-1 0 0,0-1 0,1 1 0,0-1 1,0 1-1,0-1 0,4 7 0,-5-10-70,1 0 1,-1-1 0,0 1 0,1-1 0,-1 1-1,1 0 1,-1-1 0,1 1 0,-1-1-1,1 0 1,0 1 0,-1-1 0,1 1-1,0-1 1,-1 0 0,1 1 0,0-1-1,-1 0 1,1 0 0,0 0 0,-1 0-1,1 1 1,0-1 0,0 0 0,-1 0 0,2-1-1,1 1 12,-1-1 0,0 1 0,0-1-1,0 0 1,1 0 0,-1 0 0,0 0-1,3-3 1,4-3 21,0 0 0,13-15-1,-20 20-40,17-20 0,-2 0 0,24-39 0,0-1-354,-40 60 299,0 1 0,0-1 1,0 1-1,0-1 0,0 1 0,1 0 0,-1 0 0,0-1 0,1 1 0,-1 0 0,1 0 0,0 0 0,-1 1 1,1-1-1,0 0 0,3 0 0,-5 1 27,1 0-1,0 0 1,-1 0 0,1 0-1,-1 0 1,1 0 0,-1 0 0,1 1-1,0-1 1,-1 0 0,1 0-1,-1 1 1,1-1 0,-1 0 0,1 1-1,-1-1 1,1 0 0,-1 1-1,1 0 1,0 0 9,0 1-1,0-1 1,0 1 0,-1-1-1,1 1 1,0 0-1,-1-1 1,1 1 0,0 2-1,1 11 232,0 0-1,-1 0 0,-2 28 1,-10 46 259,7-64-364,1 1 0,1 0 1,1 0-1,3 35 0,-2-58-329,0-1 0,1 0 1,-1 0-1,1 0 0,0 0 0,-1 0 1,1 0-1,0 0 0,0 0 0,0 0 1,0-1-1,1 1 0,-1 0 0,0-1 1,1 1-1,0 0 0,1 1 0,-1-3-159,-1 1-1,0 0 0,1-1 0,-1 1 0,1-1 1,-1 1-1,1-1 0,-1 0 0,1 0 0,-1 1 1,1-1-1,-1 0 0,1 0 0,-1-1 0,1 1 1,-1 0-1,1 0 0,-1-1 0,1 1 0,-1-1 1,1 1-1,-1-1 0,0 0 0,1 0 0,1-1 1,13-11-3158,1 2 1216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7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17 6464,'-40'-17'2944,"26"17"-2560,9 0 160,5 3-384,5-3-352,4 0-416,9 0 320,9 5-3456,9 4 2048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8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5 729 3552,'-4'1'6738,"9"-2"-3231,-1 0-4136,-1-1 949,0 0 1,0 0-1,0 0 1,0 0-1,0-1 1,-1 1-1,1-1 1,-1 1-1,4-6 1,17-31 480,-14 23-488,66-133 445,-52 100-481,-22 47-266,50-104 965,73-113 0,-66 126-443,-47 70-282,-11 23-251,0 0 0,0 0-1,0 0 1,0 0 0,1-1 0,-1 1 0,0 0 0,0 0 0,0 0 0,0 0 0,0 0 0,0 0 0,0 0 0,0 0 0,0 0 0,0 0-1,0 0 1,0 0 0,0 0 0,0 0 0,0-1 0,0 1 0,0 0 0,0 0 0,0 0 0,0 0 0,0 0 0,0 0 0,0 0 0,0 0-1,0 0 1,0 0 0,0 0 0,0 0 0,0 0 0,0 0 0,0-1 0,0 1 0,-1 0 0,1 0 0,0 0 0,0 0 0,0 0 0,0 0-1,0 0 1,0 0 0,0 0 0,0 0 0,0 0 0,0 0 0,0 0 0,0 0 0,0 0 0,0 0 0,0 0 0,-1 0 0,1 0-1,0 0 1,0 0 0,0 0 0,0 0 0,0 0 0,0 0 0,0 0 0,0 0 0,0 0 0,0 0 0,0 0 0,-10 10-75,0 4 114,0 1-1,1 0 1,0 0 0,1 1 0,1 0 0,-6 21 0,1 7 51,-8 55 1,16-76 22,1 0 1,2 0-1,0 0 0,3 30 1,0-37-68,1-1 1,0 1-1,1-1 1,0 0-1,1 0 1,1 0-1,10 18 1,-13-29-7,0 1 1,-1-1 0,2 0 0,-1 0 0,0 0-1,1-1 1,0 1 0,0-1 0,0 0 0,0 0-1,1 0 1,-1-1 0,1 0 0,-1 0-1,1 0 1,0 0 0,0 0 0,0-1 0,0 0-1,0 0 1,0-1 0,0 1 0,8-1 0,-4-1-12,1 0 0,-1 0 0,0-1 1,0 0-1,0 0 0,0-1 1,0 0-1,-1-1 0,1 0 1,-1 0-1,0-1 0,10-7 1,-7 3-6,1-1 0,-1 0 1,-1-1-1,0 0 1,-1 0-1,17-25 0,9-20-130,-35 55 75,2-3-186,-2 5 31,-5 16 44,-3 19 160,-2 15 172,8-43-142,1 1 1,1-1-1,-1 1 1,2 0-1,-1-1 1,1 1-1,0-1 0,1 1 1,0-1-1,5 15 1,-6-20 2,1 1 0,0-1-1,0 0 1,0 1 0,0-1 0,3 3 0,-5-5-39,1-1 1,-1 0 0,1 1 0,-1-1 0,1 1 0,-1-1-1,1 1 1,-1-1 0,1 0 0,-1 0 0,1 1 0,0-1-1,-1 0 1,1 0 0,-1 1 0,1-1 0,0 0 0,-1 0-1,1 0 1,0 0 0,-1 0 0,1 0 0,0 0 0,-1 0-1,1 0 1,-1 0 0,1-1 0,0 1 0,-1 0 0,1 0 0,-1-1-1,1 1 1,0 0 0,-1-1 0,1 1 0,-1 0 0,1-1-1,-1 1 1,1-1 0,-1 1 0,0-1 0,1 1 0,-1-1-1,1 0 1,1-3 12,1 0 0,-1 0 0,0 0 0,0 0-1,-1 0 1,1 0 0,-1-1 0,0 1 0,0-1-1,0-6 1,0 0-88,0 1 0,-2 0 0,-1-19 1,1 25 57,0 0 0,0 0 1,0 0-1,-1 0 0,0 0 1,1 1-1,-2-1 0,1 0 1,0 1-1,0-1 0,-1 1 1,0 0-1,0 0 0,0 0 1,-4-3-1,7 6 4,0 0 0,0 0 0,0 0 0,0 0 0,0 0 1,0 1-1,0-1 0,0 0 0,0 0 0,0 0 0,0 0 0,0 0 0,0 0 1,0 0-1,0 0 0,0 0 0,0 1 0,0-1 0,0 0 0,0 0 0,0 0 0,0 0 1,0 0-1,0 0 0,0 0 0,0 0 0,0 0 0,-1 0 0,1 0 0,0 0 1,0 0-1,0 0 0,0 1 0,0-1 0,0 0 0,0 0 0,0 0 0,0 0 0,-1 0 1,1 0-1,0 0 0,0 0 0,0 0 0,0 0 0,0 0 0,0 0 0,0 0 1,0 0-1,0 0 0,-1 0 0,1-1 0,0 1 0,1 1 27,-1 0 0,1 0-1,-1 0 1,1-1 0,-1 1 0,1 0-1,0 0 1,0-1 0,-1 1 0,1-1-1,0 1 1,1 0 0,6 2 33,-1 0-1,1-1 1,0 0-1,-1 0 1,1-1 0,0 0-1,9-1 1,58-3 68,-34 0-110,-25 2-385,1-1 0,30-7 0,-32 4-2245,21-8 0,-32 11 2037,-4 2 386,1 0-1,-1 0 0,1 0 1,-1 0-1,0-1 1,1 1-1,-1 0 1,1 0-1,-1 0 0,1-1 1,-1 1-1,0 0 1,1 0-1,-1-1 0,0 1 1,1 0-1,-1-1 1,0 1-1,1 0 0,-1-1 1,0 1-1,0-1 1,0 1-1,1 0 1,-1-1-1,0 1 0,0-1 1,0 1-1,0-1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28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46 7136,'-33'-16'2309,"21"8"727,12 8-2995,0 0 0,0 0 0,0 0 0,0 0 0,0 0 0,0 0 0,0 0 0,-1 0 0,1 0 0,0 0 0,0-1 0,0 1 0,0 0 0,0 0 0,0 0 0,0 0 0,0 0 0,0 0 0,0 0 0,0 0 0,0 0 0,0 0 0,0-1 0,0 1 0,0 0 1,0 0-1,0 0 0,0 0 0,0 0 0,0 0 0,0 0 0,0 0 0,0 0 0,0 0 0,0-1 0,0 1 0,1 0 0,-1 0 0,0 0 0,0 0 0,0 0 0,0 0 0,0 0 0,0 0 0,0 0 0,0 0 0,0 0 0,0 0 0,0 0 0,0 0 0,1 0 0,-1 0 0,0 0 0,0 0 0,20-1 2452,-10 1-2092,70-9 1530,46 0-1840,247 15-1,-277 2-3677,-34 0-2543,-21 0 2376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31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355 579 3488,'0'-1'61,"-1"1"1,1-1-1,0 1 0,0-1 1,0 1-1,-1-1 0,1 1 1,0-1-1,0 0 1,0 1-1,0-1 0,0 1 1,0-1-1,0 1 0,0-1 1,0 0-1,0 1 1,0-1-1,1 1 0,-1-1 1,0 1-1,0-1 0,0 0 1,1 1-1,-1-1 0,3-8 1554,-3 8-1431,0 0 0,0 0-1,0 0 1,0 1-1,0-1 1,0 0-1,0 0 1,-1 0 0,1 0-1,0 1 1,-1-1-1,1 0 1,-1 0-1,1 0 1,-1 1 0,1-1-1,-1 0 1,1 1-1,-1-1 1,1 0 0,-1 1-1,0-1 1,0 1-1,1-1 1,-1 1-1,-1-1 1,0 0 37,0 1 0,-1-1-1,1 0 1,-1 1 0,1 0 0,-1-1-1,1 1 1,-1 0 0,-2 1 0,-5 0 88,0 0 0,1 1-1,-14 5 1,-65 29 721,31-12-705,45-20-285,0 1 0,1 1 1,-1 0-1,1 1 0,-16 13 0,24-18-37,0 1 1,0-1-1,0 1 0,0 0 0,1 0 0,-1 0 1,1 0-1,0 1 0,0-1 0,0 1 0,1-1 0,-1 1 1,1-1-1,0 1 0,0 0 0,0 0 0,0 0 1,1 0-1,-1-1 0,1 1 0,0 0 0,1 6 0,-1-7 40,1 0 0,0 0 0,0 0-1,0 0 1,1 0 0,-1 0-1,1 0 1,-1 0 0,1 0-1,0-1 1,0 1 0,0-1-1,1 0 1,-1 1 0,0-1-1,1 0 1,0 0 0,-1 0-1,1-1 1,0 1 0,0-1-1,0 0 1,0 1 0,0-1-1,0 0 1,4 0 0,0 0 77,1 1 0,-1-2 0,1 1 0,-1-1 1,0 0-1,1-1 0,-1 0 0,1 0 1,-1 0-1,9-4 0,0-1-7,0-1-1,-1-1 1,0 0-1,-1-1 1,0-1 0,0 0-1,-1-1 1,22-22-1,-26 22-60,0 0 0,-1-1-1,0 0 1,-1 0 0,0 0-1,4-14 1,25-80 113,-27 76-185,38-141 85,-42 145-13,-1-1 0,-1 0 0,-2 1 0,-2-40 0,1 64-52,-5-35-146,5 36 106,-1 0 0,1-1 0,0 1-1,-1 0 1,1-1 0,-1 1 0,1 0 0,-1 0 0,1-1 0,-1 1 0,0 0-1,0 0 1,0 0 0,1 0 0,-1 0 0,0 0 0,0 0 0,-1 0-1,1 1 1,0-1 0,-2-1 0,3 2 28,-1 0 1,1 0-1,0 0 0,-1 0 0,1 0 1,-1 0-1,1 0 0,-1 1 0,1-1 1,-1 0-1,1 0 0,-1 0 1,1 0-1,0 1 0,-1-1 0,1 0 1,-1 0-1,1 1 0,0-1 0,-1 0 1,1 1-1,0-1 0,-1 0 0,1 1 1,-4 4-4,0 0 1,1 1-1,-1-1 1,1 0-1,1 1 0,-1 0 1,1 0-1,0 0 1,-2 11-1,-8 64 171,10-62-134,1-10-11,-10 132 375,10-116-232,2 1 0,0-1 0,9 42 0,-8-59-104,0-1-1,0 1 1,1 0 0,0-1-1,0 1 1,1-1 0,0 0-1,0 0 1,1-1 0,0 1-1,0-1 1,0 0-1,9 7 1,-8-8 4,-1-2-1,1 1 1,0 0-1,0-1 1,1 0-1,-1-1 1,0 0-1,1 1 1,-1-2 0,1 1-1,0-1 1,0 0-1,0-1 1,-1 1-1,1-1 1,9-2-1,-1 1 25,0-2 0,-1 0 0,1 0 0,-1-2 0,1 0-1,-1 0 1,-1-1 0,15-9 0,-20 10-62,1-1 0,-1 1 1,-1-1-1,1-1 0,-1 0 0,0 0 1,-1 0-1,0-1 0,0 0 0,0 0 1,-1 0-1,0-1 0,4-11 0,-1-6-252,-8 25 207,0 0-1,0 0 0,0 0 1,0 0-1,0-1 0,0 1 1,0 0-1,0 0 0,-1 0 0,1 0 1,0 0-1,-1 0 0,1 0 1,0 0-1,-1 0 0,1 0 1,-1 0-1,-1-1 0,2 1 2,-1 1 0,1 0 0,-1-1-1,0 1 1,1 0 0,-1 0 0,0-1 0,1 1-1,-1 0 1,0 0 0,1 0 0,-1 0 0,0 0-1,1 0 1,-1 0 0,0 0 0,1 0 0,-1 0-1,0 0 1,1 1 0,-1-1 0,0 0 0,1 0-1,-1 1 1,1-1 0,-1 0 0,-1 1-1,-18 13-354,18-12 335,-4 3 29,0-1 0,1 1 1,0 0-1,0 1 0,0-1 0,1 1 1,0 0-1,0 0 0,0 1 0,1-1 0,0 1 1,-3 9-1,5-13 22,0 1 0,0 0 0,1-1 0,-1 1 0,1 0-1,0-1 1,0 1 0,0 0 0,1 0 0,-1-1 0,1 1 0,0 0 0,0-1 0,0 1 0,1-1 0,-1 0 0,1 1-1,0-1 1,0 0 0,0 0 0,0 0 0,0 0 0,1 0 0,-1 0 0,1-1 0,4 4 0,0-1 67,0 0 1,1 0 0,0 0 0,0-1 0,0 0 0,0 0-1,1-1 1,0-1 0,0 1 0,-1-1 0,1-1-1,0 1 1,1-2 0,-1 1 0,0-1 0,0 0-1,0-1 1,0 0 0,0-1 0,0 0 0,0 0-1,-1-1 1,1 0 0,-1-1 0,1 1 0,-1-2-1,0 1 1,8-7 0,-4 0-7,0 0 0,0-1 1,-1-1-1,0 0 0,-2 0 0,17-29 1,38-95 125,-56 119-206,28-64 21,59-155-37,-92 228-55,-1 0 0,2-14 0,-4 8-247,0 15 327,0 0 1,0 0 0,0 0-1,0 0 1,0-1-1,0 1 1,0 0-1,-1 0 1,1 0 0,0 0-1,0 0 1,0 0-1,0 0 1,0 0-1,0 0 1,0 0-1,0 0 1,0 0 0,0 0-1,-1 0 1,1 0-1,0 0 1,0 0-1,0 0 1,0 0 0,0 0-1,0 0 1,0 0-1,0 0 1,-1 0-1,1 0 1,0 0 0,0 0-1,0 0 1,0 0-1,0 0 1,0 0-1,0 0 1,0 0-1,0 0 1,-1 0 0,1 0-1,0 0 1,0 0-1,-7 10-249,-25 52-5,-78 254 297,40-99 226,25-82 58,-7 22-95,39-124-138,-2 0 0,-29 48 0,41-76-54,-1 1 1,0-1 0,0 0 0,0 0 0,-1-1-1,1 1 1,-1-1 0,0 0 0,0 0-1,-1 0 1,-6 2 0,10-5-30,-1 0 0,0 0 0,0-1 0,0 0 0,1 1 0,-1-1 0,0 0-1,0 0 1,0 0 0,0-1 0,0 1 0,1-1 0,-1 0 0,0 0 0,0 0 0,1 0 0,-1 0 0,0 0 0,1-1 0,0 1 0,-1-1 0,-3-3 0,4 4-3,0-1-1,0 1 1,1-1 0,-1 0 0,0 0 0,1 0 0,-1 0 0,1 0 0,0 0 0,-1 0 0,1 0 0,0-1 0,0 1-1,1 0 1,-1-1 0,0 1 0,1 0 0,-1-1 0,1 1 0,0-1 0,0 1 0,0-1 0,0 1 0,1-1 0,-1 1 0,0-1-1,1 1 1,1-4 0,2-2-13,0 0-1,1 0 1,0 1-1,0-1 1,1 1 0,0 1-1,12-13 1,57-38-116,-41 33 131,63-39 621,-78 50-494,1 2-1,1 0 0,40-15 1,-47 21-49,22-15 0,10-4 23,-14 13-34,25-12 111,-22 7-512,-33 15 992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31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 10464,'-10'-3'9247,"10"6"-8159,0 2-672,-4-1-224,4 4-128,-10 0-256,10-1 96,-3 1-1216,6 4 704,-3-4-5791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32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292 551 5216,'-1'-4'728,"0"3"-379,1 0 0,0 0 0,-1 0 0,1 0 0,0 0 0,-1 0 0,1 0 0,-1 0 0,1 0 0,-1 1 0,0-1 0,1 0 0,-1 0 0,-1 0 0,0 0 110,0 1 1,-1-1-1,1 1 1,-1 0-1,1 0 1,0 0-1,-4 0 1,5 0-398,-13 1 258,1 1 1,0 0-1,-1 1 0,1 0 1,1 1-1,-1 1 1,0 0-1,1 1 0,0 0 1,0 0-1,1 2 1,-12 9-1,19-15-314,1 1 0,1 0 0,-1-1-1,0 1 1,1 0 0,-1 1 0,1-1 0,0 0 0,0 1 0,0-1-1,1 1 1,-1-1 0,1 1 0,0 0 0,0 0 0,0 0-1,0 4 1,1-5 34,0-1 1,0 1-1,0 0 0,0 0 0,1-1 0,0 1 0,-1-1 1,1 1-1,0 0 0,0-1 0,0 1 0,0-1 0,1 0 1,-1 1-1,1-1 0,-1 0 0,1 0 0,0 0 0,0 0 1,0 0-1,0-1 0,0 1 0,0 0 0,4 1 0,-4-2 33,0 0 1,0 0-1,0 0 0,-1-1 0,1 1 0,0-1 0,0 1 0,0-1 0,0 0 0,0 0 0,0 0 0,0 0 0,0 0 1,0 0-1,4-1 0,-2-1 11,-1 1-1,1 0 1,0-1 0,0 0 0,-1 0 0,1 0 0,3-4-1,2-2 16,0 0-1,-1 0 0,0-1 0,10-14 0,-14 17-55,-1 0 0,1 0 0,-1 0 0,-1 0-1,1 0 1,-1-1 0,0 1 0,-1-1 0,0 1 0,0-1 0,0 0 0,0-8-1,-2-7 120,-1 0 0,-7-31 0,1 9 96,7 32-223,0 0-1,1-1 0,1 1 1,0 0-1,1 0 0,0 0 0,5-15 1,-2 9-24,1 0 1,2 1-1,15-30 0,-15 34 8,1 0 0,1 0 0,0 1 0,1 0 0,0 1-1,14-10 1,2 0 83,50-29 0,-61 41-143,26-11 0,-35 17 31,1 1 1,-1 0-1,1 0 1,-1 0-1,1 1 0,10-1 1,-16 2 11,0 1-1,0-1 1,-1 0 0,1 1-1,0-1 1,0 1 0,0-1-1,0 1 1,-1 0 0,1 0-1,0 0 1,-1 0-1,1 0 1,-1 0 0,1 0-1,-1 0 1,1 1 0,-1-1-1,0 0 1,0 1 0,0-1-1,0 1 1,0 0 0,0-1-1,0 1 1,0 0 0,0 0-1,-1-1 1,1 1 0,0 3-1,1 5-10,-1 0 0,0 1 0,0-1-1,-1 18 1,-2 7 38,-2 0 0,-2 0-1,-1-1 1,-1 0 0,-2 0-1,-2-1 1,-18 38 0,-129 225 264,122-232-207,-74 120 252,83-143-134,-1-2-1,-45 47 1,71-82-171,-1 0-1,0-1 1,1 0 0,-1 1 0,-1-2 0,1 1 0,0 0 0,-1-1 0,1 0 0,-7 2 0,9-3-13,0 0 0,0 0 0,-1-1 0,1 1 0,0-1 0,-1 0 0,1 1 0,0-1 0,-4-1 0,5 1-7,0 0 0,0 0 0,0-1 0,0 1 0,0-1 0,0 1 0,0-1 0,0 1 0,0-1 0,0 1 0,1-1 0,-1 0 0,0 0 0,0 1 0,1-1 0,-1 0 0,0 0 0,1 0 0,-1 0 0,1 0 0,-1 0 0,1 0 0,-1-2 0,0-2 14,-1 0-1,1 0 1,1 0 0,-1 0-1,1 0 1,0 0-1,0 0 1,0 0-1,1 0 1,-1 0 0,1-1-1,3-6 1,1-2 0,0-1 0,14-24 0,-11 27-38,-1 0-1,1 1 1,1-1 0,0 2-1,1 0 1,0 0 0,0 0-1,1 1 1,0 1 0,16-9 0,-6 5-114,0 1 1,1 1 0,0 2 0,1 0 0,27-6 0,-39 11-697,0 1 0,0 1 1,0 0-1,0 0 0,1 1 1,-1 0-1,20 4 0,0 4-1467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33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208 140 5984,'-8'-17'1866,"-7"-14"5030,14 30-6766,0 1 0,0-1 0,1 0 0,-1 1 0,0-1 0,0 1 0,0-1 0,0 1 0,0-1 0,0 1 0,0 0 0,0-1 0,0 1 0,0 0 0,0 0 0,0 0 0,0 0 0,0 0 0,0 0 0,0 0 0,-1 0 0,1 0 0,0 1 0,0-1 0,-1 1 0,-2 0 45,1 0-1,-1 0 1,1 1-1,-1-1 0,-3 3 1,0 1 49,1 0 0,0 1 1,-7 7-1,3-3 41,0-1-78,1 1 0,0 1 0,0 0 0,1 0 0,0 0 0,1 1 0,-8 18 0,12-22-117,0 1 0,1-1 1,-1 1-1,2-1 1,-1 1-1,1 0 0,1 0 1,-1-1-1,2 1 1,-1 0-1,1 0 1,3 14-1,0-11 31,-1 0 0,2 0-1,-1 0 1,2-1 0,-1 0 0,2 0 0,-1 0-1,2-1 1,-1 0 0,1 0 0,1-1-1,12 11 1,-14-14-28,0-1 0,0 0-1,1 0 1,0 0 0,0-1-1,0 0 1,1-1 0,-1 0-1,1 0 1,0-1 0,0 0-1,0 0 1,0-1 0,0 0-1,0-1 1,0 0 0,17-2 0,-4-3 67,0 0 0,0-2 0,0 0 0,24-12 0,-4-2 177,40-27-1,-69 40-239,-1 0 0,-1-1-1,0-1 1,19-20 0,-25 24-62,0 0-1,0-1 1,-1 0-1,0 0 1,0 0-1,0 0 1,-1-1-1,0 1 1,-1-1-1,3-12 1,-3 3-68,0 1 0,-2-1-1,0 1 1,0-1 0,-2 0 0,0 1 0,-1 0 0,0-1 0,-7-17 0,7 26-29,0 0 1,-1 0 0,0 0 0,-1 1-1,1 0 1,-1-1 0,-1 2 0,-9-11-1,11 13 12,-1 0 0,-1 0 0,1 0-1,0 1 1,-1 0 0,0 0-1,0 0 1,0 1 0,0-1 0,0 2-1,0-1 1,-11-1 0,6 2-112,0 0 0,1 1 0,-1 1 1,0 0-1,1 0 0,-1 1 0,1 0 0,-1 1 1,1 0-1,0 1 0,-16 8 0,15-6-589,0 0 0,0 1 0,1 0 0,0 1 0,1 0-1,0 1 1,0 0 0,0 0 0,-13 21 0,7-2-994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33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8128,'1'-2'411,"1"0"0,0 0 0,0 1 0,0-1 0,0 0-1,0 1 1,0 0 0,0-1 0,0 1 0,0 0 0,1 0 0,-1 0 0,0 0 0,1 1 0,-1-1 0,1 1 0,-1-1 0,1 1 0,3 0 0,1 0 272,0 0 0,0 0 1,-1 1-1,1 0 0,0 0 1,8 3-1,-7-1-358,0 1 0,0 0 0,-1 0-1,1 1 1,-1 0 0,0 0 0,-1 1 0,1 0 0,-1 0 0,0 0-1,-1 1 1,10 14 0,-1 1 10,-1 2-1,18 45 1,-5 11-26,4 9-1573,-27-83 871,3 12-3721,-3-14 1874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34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22 5408,'-1'0'130,"1"-1"0,-1 1 0,1-1 0,0 1 0,-1 0 0,1-1 0,0 1 0,-1-1 0,1 0 0,0 1 0,-1-1-1,1 1 1,0-1 0,0 1 0,0-1 0,-9-12 11386,8 13-11199,-21 2 2342,-22 10-2255,22 2 138,15-5-87,7-9-438,0 1 0,0-1 0,1 0 1,-1 1-1,0-1 0,0 0 0,0 0 0,0 1 1,0-1-1,0 0 0,0 0 0,0 1 1,1-1-1,-1 0 0,0 0 0,0 1 0,0-1 1,0 0-1,1 0 0,-1 0 0,0 1 0,0-1 1,1 0-1,-1 0 0,0 0 0,0 0 0,1 0 1,-1 0-1,0 1 0,0-1 0,1 0 0,-1 0 1,0 0-1,0 0 0,1 0 0,3 0 109,0-1 0,-1 1-1,1-1 1,6-1-1,-10 2-107,15-5 744,-1-1 1,26-14 0,-62 22-1563,20-1 507,1 0 0,-1-1 1,1 1-1,0 0 1,-1 1-1,1-1 0,0 0 1,0 0-1,-1 1 1,1-1-1,0 0 1,0 1-1,0-1 0,1 1 1,-1-1-1,0 1 1,1 0-1,-1-1 1,1 1-1,-1 2 0,0-2-942,1 1 0,0 0 0,-1-1-1,1 1 1,0-1 0,0 1 0,2 5-1,6 14-4646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3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617 146 1472,'3'-5'696,"-1"1"0,2-1 0,-1 1 0,0 0-1,8-6 1,-11 9-631,1 0 122,0 1 0,0-1 0,-1 0 0,1 0 0,0 0 0,-1 0 0,1 0 1,-1 0-1,1 0 0,-1 0 0,1 0 0,-1 0 0,1 0 0,-1 0 0,0 0 0,0 0 0,0 0 0,0 0 1,0 0-1,0-1 0,0 1 0,0 0 0,0 0 0,0 0 0,0 0 0,-1 0 0,1 0 0,0 0 0,-1 0 1,1 0-1,-1 0 0,0-2 0,-2 0 86,1 1 0,-1-1 0,1 0 0,-1 1 0,0-1 1,0 1-1,0 0 0,-1 0 0,1 0 0,-6-2 0,-15-6 295,0 2 0,0 1 0,-1 0 0,0 2 0,-48-4 0,40 7-307,1 0 0,-48 5 0,69-2-228,-1 0 0,0 2 0,1-1 0,0 1 0,-1 1 1,1 0-1,1 1 0,-1 0 0,1 0 0,-15 11 0,17-9-4,0 0 0,0 1 0,0 0 0,1 0 0,0 1 0,1 0 1,0 0-1,0 0 0,1 1 0,-6 15 0,0 8 107,1-1-1,-5 35 1,11-50-53,0 6 33,0 0 0,1 0-1,1 1 1,1 0 0,2-1-1,4 36 1,-3-47-46,0-1 0,1 1 0,0-1 0,1 0 0,0 0 0,1-1 0,0 1 0,1-1 1,0 0-1,0 0 0,1-1 0,1 0 0,-1 0 0,2 0 0,10 9 0,-3-8 38,0 0 0,0 0 0,1-2-1,0 0 1,1-1 0,0 0 0,19 3 0,8 1 146,79 7 0,-94-17-108,0-1 0,0-1 0,0-2 1,0-1-1,0-1 0,46-15 1,-50 12-45,0-2 0,-1-1 0,0-1 0,-1-1 1,43-31-1,-55 37-67,-2-1-1,1-1 1,-1 0 0,-1 0-1,1-1 1,-2 0 0,1 0-1,-1-1 1,12-23 0,-12 16-20,-1-1 0,-1 0 0,-1 0 0,0 0 0,-1-1 0,-2 1 0,0-1 0,0 0 0,-2 0 0,-1 0 0,0 0 0,-2 1 0,0-1 0,-1 0 0,-1 1 0,-9-24 1,9 33-133,0 1 1,-1 0 0,0 0 0,0 0-1,-1 1 1,0 0 0,0 0 0,-1 1-1,0 0 1,-1 0 0,1 1 0,-1 0 0,0 1-1,-1 0 1,1 0 0,-1 1 0,0 0-1,0 1 1,0 0 0,-1 0 0,1 1-1,-1 1 1,1 0 0,-1 0 0,0 1 0,1 0-1,-1 1 1,0 0 0,1 1 0,-1 0-1,1 0 1,0 2 0,-19 7 0,25-9-242,1 0 0,0 0 1,-1 0-1,1 0 0,0 1 0,1-1 1,-1 1-1,-3 4 0,4-5-264,0 1 0,1 0 0,-1 0-1,1 0 1,-1 0 0,1 0 0,0 0 0,0 0-1,0 0 1,0 3 0,0 14-1911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5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72 681 2976,'-7'-7'5365,"8"22"-4954,1-11-306,0-1 0,0 1 0,0-1-1,0 0 1,0 1 0,1-1 0,-1 0 0,1 0 0,0-1 0,0 1 0,0 0 0,0-1 0,1 0 0,-1 0 0,1 0 0,-1 0 0,1-1-1,-1 1 1,1-1 0,5 1 0,-4-1 4,-1 0 0,1 0-1,0-1 1,0 0-1,0 0 1,0 0 0,0-1-1,0 0 1,0 0-1,0 0 1,0 0 0,-1-1-1,1 0 1,0 0-1,7-4 1,-3 0 41,0 0 0,-1 0 0,0-1 0,-1 0 0,1 0 0,-1 0 0,9-14 0,-5 4 118,9-22 1,-17 32-198,0 1 0,-1-1 0,1 0 0,-2 1 0,1-1 0,1-14 1,-3 18-86,0 1 1,0-1 0,0 0 0,0 1 0,0-1 0,-1 1-1,0-1 1,1 0 0,-1 1 0,0-1 0,0 1 0,0 0 0,0-1-1,-1 1 1,1 0 0,-1 0 0,1 0 0,-1 0 0,0 0-1,1 0 1,-1 0 0,0 0 0,-1 1 0,1-1 0,0 1-1,0-1 1,-1 1 0,1 0 0,0 0 0,-1 0 0,1 0 0,-1 1-1,-5-2 1,1 2-62,-1-1 0,0 1 0,1 0-1,-1 1 1,0 0 0,1 0 0,-1 1 0,0 0-1,1 0 1,-9 4 0,4 0 59,0 0 0,0 0 0,1 2 0,0-1 0,0 1 0,1 1 0,0 0 0,0 0 0,1 1 0,1 0 0,-1 1 0,2 0 0,-1 0 0,1 1 0,1 0 0,-6 15 0,6-12-7,1 1 0,1 1 1,0-1-1,-2 23 0,6-35 39,-1 1-1,1 0 1,1 0-1,-1 0 1,1-1-1,0 1 1,0 0-1,0-1 1,1 1 0,-1 0-1,1-1 1,0 0-1,1 1 1,-1-1-1,1 0 1,0 0 0,0-1-1,0 1 1,7 6-1,-4-5 58,0 0 0,1 0 0,0-1 0,0 0 0,0 0-1,0-1 1,1 1 0,0-2 0,-1 1 0,1-1 0,0 0 0,0-1 0,0 0-1,0 0 1,0 0 0,12-2 0,-7 0-9,1-1 1,-1-1-1,-1 0 1,1-1-1,0 0 0,-1-1 1,0 0-1,0-1 0,14-9 1,-16 8-12,0-1 0,-1 1-1,0-2 1,-1 1 0,0-1 0,0 0 0,9-15 0,-2 0 66,24-53 0,-14 16-115,11-27 78,-7 28-541,-23 54 180,-4 11 141,-5 20 142,1-14 68,-24 166 61,14-85 20,-4-1 0,-44 138 0,51-199 6,3-9-59,-1 1 0,-1-2 0,-13 27 0,19-44-60,1-1-1,-1 0 1,1 1-1,-1-1 1,0 0-1,0 0 0,-3 3 1,4-4-25,0-1 1,1 1 0,-1-1 0,0 0-1,0 0 1,1 1 0,-1-1-1,0 0 1,0 0 0,1 0-1,-1 0 1,0 0 0,0 0-1,1 0 1,-1 0 0,0 0-1,0 0 1,0 0 0,1-1-1,-1 1 1,0 0 0,1 0-1,-1-1 1,0 1 0,1-1-1,-1 1 1,0 0 0,1-1-1,-1 1 1,0-1 0,1 0-1,-1 1 1,1-1 0,-1-1-1,-2-2-5,0 0 0,0-1 0,1 0 0,-1 1 0,1-1-1,1 0 1,-2-5 0,-9-38 55,11 42-77,0 0 0,1 0 0,0 0-1,0-1 1,0 1 0,1 0-1,0 0 1,0 0 0,1 0-1,0 0 1,0 0 0,0 1 0,0-1-1,1 1 1,0-1 0,0 1-1,1 0 1,6-7 0,4-5-67,1 1 0,1 1 0,32-23 0,-22 21 21,0 0 0,36-15 1,-12 6 107,-20 10 2,-1-1 0,0-1 0,38-34 0,-30 19 9,-2-1-1,44-57 1,-74 84-36,-1 0 0,1 0 0,-1-1 0,-1 0 0,5-10 0,-7 16-27,0-1 1,-1 1 0,1-1-1,0 0 1,-1 1 0,0-1 0,1 1-1,-1-1 1,0 0 0,0 1-1,0-1 1,-1 0 0,1 1-1,-1-1 1,1 1 0,-1-1 0,0 1-1,0-1 1,0 1 0,-3-5-1,2 5-11,0 0-1,-1 0 0,1 1 1,0-1-1,-1 0 0,0 1 1,1 0-1,-1 0 0,0-1 1,0 1-1,1 1 0,-1-1 0,0 0 1,0 1-1,0 0 0,-5-1 1,0 1-15,1 1 0,-1-1 0,1 1 0,-1 0 0,-8 3 0,8-1 17,0 0 0,0 1-1,0 0 1,0 0 0,0 1-1,1-1 1,0 2-1,0-1 1,0 1 0,1 0-1,0 1 1,0-1 0,0 1-1,-8 15 1,10-16 6,1 0 0,0 0 1,0 1-1,0-1 0,1 1 0,0 0 0,1 0 1,0 0-1,0 0 0,0 0 0,1 0 1,-1 0-1,2 0 0,-1 0 0,1 0 0,0 0 1,1 0-1,4 12 0,-4-11 18,2-1 0,-1 0-1,1 0 1,0 0 0,0 0 0,1-1 0,0 1-1,0-1 1,1-1 0,10 10 0,-11-12-2,-1 0 1,1 0-1,0 0 1,1-1-1,-1 1 1,0-1-1,1-1 1,-1 1-1,1-1 1,-1 0-1,1 0 1,0-1-1,-1 1 1,1-1-1,0 0 1,5-2-1,0 0 10,-1 0 1,1-1-1,-1 0 0,0-1 1,0 0-1,0-1 0,-1 0 0,18-12 1,3-5 17,32-32 1,-53 45-34,6-5-28,15-21-1,-18 21 24,0 1 0,21-19 0,63-36-39,-109 85-35,2 0 0,0 1-1,-12 28 1,-10 36 148,29-70-81,1 0 0,0 0-1,1 1 1,0-1 0,0 14-1,2-25 17,0 0 0,0 1 0,0-1 0,0 0-1,0 1 1,0-1 0,0 0 0,1 1 0,-1-1-1,1 0 1,-1 0 0,1 1 0,-1-1 0,1 0-1,0 0 1,-1 0 0,1 0 0,0 0 0,0 0-1,0 0 1,0 0 0,0 0 0,0 0 0,0 0-1,0-1 1,0 1 0,0 0 0,0-1 0,1 1-1,-1-1 1,0 1 0,0-1 0,1 0 0,1 1-1,0-1 5,0 0 0,0 0 0,0 0 0,1 0 0,-1-1 0,0 0 0,0 1 0,0-1 0,0 0 0,0 0 0,0-1 0,0 1 0,4-3 0,20-16 95,0-2-1,-1 0 0,-1-2 1,27-34-1,12-11 75,-46 51-133,-2 3-20,-1-1 1,-1 0-1,16-22 0,-14 12 8,-2-1 0,0 0-1,13-38 1,21-88-48,-42 130 66,-1 9-124,-2 0 0,1-1 0,-2 1 0,0-1 0,-1 1 0,0-1-1,-1 1 1,-3-21 0,4 35 59,-1 0 0,0-1 0,0 1-1,-1 0 1,1-1 0,0 1 0,0 0 0,0 0-1,0-1 1,0 1 0,0 0 0,0 0 0,0-1-1,0 1 1,-1 0 0,1 0 0,0-1 0,0 1 0,0 0-1,0 0 1,-1 0 0,1-1 0,0 1 0,0 0-1,0 0 1,-1 0 0,1 0 0,0 0 0,0-1 0,-1 1-1,1 0 1,0 0 0,-1 0 0,1 0 0,0 0-1,0 0 1,-1 0 0,1 0 0,-11 8-149,-8 18 39,4 7 30,1-1-1,2 2 1,-11 44-1,1-3 75,-2 11 244,16-66-244,2 1-1,1-1 0,1 1 0,0 0 0,2 0 0,-1 22 0,3-13 92,2 1 0,1-1 0,10 47-1,-12-73-14,0-1 0,0 0 0,0 0-1,1 0 1,2 6 0,-3-9-41,-1 1-1,0-1 1,0 1 0,1-1 0,-1 1-1,1-1 1,-1 1 0,0-1 0,1 1 0,-1-1-1,1 0 1,-1 1 0,1-1 0,-1 0-1,1 1 1,-1-1 0,1 0 0,-1 1-1,1-1 1,0 0 0,-1 0 0,1 0 0,-1 0-1,1 0 1,0 0 0,-1 0 0,1 0-1,-1 0 1,1 0 0,0 0 0,-1 0-1,1 0 1,-1 0 0,1 0 0,0-1 0,-1 1-1,1 0 1,-1 0 0,1-1 0,-1 1-1,1-1 1,8-8 52,0 1 1,-1-2-1,0 1 1,-1-1-1,0 0 0,0-1 1,9-21-1,-6 13-76,14-22 0,30-36-162,-48 70-61,-5 8 38,-4 16-35,0-3 240,1 2-47,-1 13 0,-1 34 0,4-56 64,1 1 0,-1 0 0,1-1 0,1 1-1,-1-1 1,1 1 0,1-1 0,-1 0-1,6 11 1,-7-17-16,-1 0 0,1 0-1,-1 0 1,1-1 0,0 1-1,-1 0 1,1 0 0,0-1 0,0 1-1,0 0 1,-1-1 0,1 1-1,0-1 1,0 1 0,0-1 0,0 1-1,0-1 1,0 0 0,0 1 0,2-1-1,-1 0 4,0 0 0,0 0 0,0 0 0,0 0 0,0-1 0,0 1 0,0-1 0,-1 1 0,1-1 0,3-1 0,4-4 23,1 1 0,-1-1 0,11-11-1,-5 6-27,113-91 255,-43 33-252,-55 44-343,-30 26 321,0-1 1,0 0-1,0 0 1,0 0-1,0 0 1,0 0-1,0 0 0,0 0 1,0 0-1,0 0 1,0 0-1,0 0 0,0 0 1,0 0-1,0 0 1,0 0-1,-1 0 1,1 0-1,0 0 0,0 0 1,0 0-1,0 0 1,0 0-1,0 0 0,0 0 1,0 0-1,0 0 1,0 0-1,0 0 1,0 0-1,0 0 0,0 0 1,-1 0-1,1 0 1,0 0-1,0 0 0,0 0 1,0 0-1,0 0 1,0 0-1,0 0 0,0 0 1,0 0-1,0-1 1,0 1-1,0 0 1,0 0-1,0 0 0,0 0 1,0 0-1,0 0 1,0 0-1,0 0 0,0 0 1,0 0-1,0 0 1,0 0-1,0 0 1,0 0-1,0 0 0,0-1 1,0 1-1,-7 3-21,0 2-13,0 1 0,0 1 0,1-1 0,0 1 0,1 0 0,-1 0 1,1 1-1,-6 11 0,5-7 37,1 1 0,0-1 0,1 1 0,0 0 1,-2 13-1,5-20 20,1 0 0,-1 1 0,1-1 0,1 0 0,-1 0 0,3 10 0,-3-14-6,0 1 0,1-1 0,0 0 1,-1 0-1,1 0 0,0 1 0,0-1 1,0 0-1,1 0 0,-1 0 0,0-1 0,1 1 1,-1 0-1,1 0 0,0-1 0,-1 1 1,1-1-1,0 0 0,0 1 0,3 0 0,-3-1 9,-1-1-1,1 0 0,-1 0 0,1 0 0,-1 0 0,1 0 1,0 0-1,-1-1 0,1 1 0,-1 0 0,1-1 0,-1 1 0,1-1 1,-1 0-1,0 1 0,1-1 0,-1 0 0,0 0 0,1 0 1,-1 0-1,0 0 0,0 0 0,0 0 0,0-1 0,2-1 1,3-5 41,0 0 1,9-16 0,-9 12-46,0 0 0,0 0-1,-1-1 1,4-19 0,-7 24-21,0 0 1,-1 0-1,0 0 0,-1-1 0,1 1 0,-2 0 0,1-1 1,-3-10-1,3 17-2,-1 0 1,1 0 0,-1 0-1,0 0 1,0 0 0,0 0 0,0 0-1,0 0 1,0 1 0,-1-1-1,1 0 1,0 1 0,-1-1-1,1 1 1,-1-1 0,0 1-1,0 0 1,1 0 0,-1 0 0,0 0-1,0 0 1,0 0 0,0 0-1,0 1 1,-3-1 0,-4-1-39,0 1 0,0 0 0,0 1 0,-15 2 0,2-2-30,0 3 188,22-3-114,0 0-1,0 0 0,0 0 0,0 0 0,0 0 0,0 0 0,0 0 1,1 0-1,-1 0 0,0 0 0,0 0 0,0 0 0,0 0 0,0 0 1,0 0-1,0 0 0,0 0 0,0 1 0,0-1 0,0 0 0,0 0 1,0 0-1,0 0 0,0 0 0,0 0 0,0 0 0,0 0 0,0 0 0,0 0 1,0 0-1,0 0 0,0 0 0,0 0 0,0 0 0,0 0 0,0 0 1,0 0-1,0 0 0,0 0 0,0 0 0,0 1 0,0-1 0,0 0 1,0 0-1,0 0 0,0 0 0,0 0 0,0 0 0,0 0 0,0 0 1,0 0-1,0 0 0,0 0 0,0 0 0,0 0 0,0 0 0,0 0 0,15 1-81,96-4-111,-104 3 154,-1 0 0,0 1 0,0-1 0,0 1 0,0 0 0,8 3 0,-12-3 31,0 0 0,-1-1 0,1 1 0,0 0 0,-1 0 0,1 0 0,-1 0 0,1 1 0,-1-1 0,0 0 0,1 1 0,-1-1 0,0 1 0,0-1 0,0 1 0,0-1 0,0 1 0,-1 0 0,1-1 0,0 1 0,-1 0 0,1 0 0,-1 0 0,0-1 0,1 3 0,0 19-29,-3 40-1,1-41 63,2 36 0,0-40 154,0 8 46,-1-25-210,0-1-1,0 1 1,0-1 0,0 1 0,0-1-1,0 1 1,0-1 0,0 0 0,0 1-1,0-1 1,0 1 0,0-1 0,0 1-1,0-1 1,0 1 0,1-1 0,-1 0-1,0 1 1,0-1 0,0 1 0,1-1-1,0 1 1,48-76 378,-35 52-443,1 0 0,1 1 0,23-25-1,-34 42 3,-1 1 36,0 0 0,0-1 0,8-4 0,-12 8 7,0 1 1,1 0 0,-1-1 0,0 1 0,1 0 0,-1 0-1,1-1 1,-1 1 0,0 0 0,1 0 0,-1 0 0,1-1-1,-1 1 1,1 0 0,-1 0 0,0 0 0,1 0 0,-1 0 0,1 0-1,-1 0 1,1 0 0,-1 0 0,1 0 0,-1 0 0,1 0-1,-1 0 1,0 1 0,1-1 0,-1 0 0,1 0 0,-1 0-1,1 1 1,-1-1 0,0 0 0,1 0 0,-1 1 0,0-1-1,1 0 1,-1 1 0,0-1 0,0 0 0,1 1 0,-1-1-1,0 1 1,0-1 0,1 0 0,-1 1 0,0-1 0,0 1-1,0-1 1,0 1 0,0-1 0,0 1 0,0-1 0,0 1 0,0 0-1,6 32 102,0-1-1,2 0 0,13 32 1,-19-59-17,1 0 1,0 0 0,0 0 0,0-1-1,0 1 1,1-1 0,5 5-1,-8-8-85,0 0 0,0 0 0,0 0 0,1 0 0,-1-1-1,0 1 1,0 0 0,1-1 0,-1 1 0,0-1 0,1 1-1,-1-1 1,0 0 0,3 1 0,-3-1-104,0-1 0,0 1 0,-1 0 0,1 0 0,0-1 0,0 1 1,0-1-1,0 1 0,0 0 0,-1-1 0,1 0 0,0 1 0,-1-1 0,1 1 0,0-1 0,-1 0 0,1 1 0,0-1 1,-1 0-1,1 0 0,-1 0 0,0 1 0,1-1 0,0-1 0,0-1-310,0 1 0,1-1 1,-1 1-1,0-1 0,0 1 0,-1-1 0,1 1 0,0-1 0,-1 0 1,0 0-1,1 1 0,-1-1 0,0 0 0,-1 0 0,1 1 0,0-1 1,-1 0-1,1 1 0,-2-5 0,-4-14-1955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48 2912,'16'-24'8803,"-16"24"-8734,0 0 1,0 0 0,0 0 0,0 0 0,0 1 0,0-1 0,0 0-1,0 0 1,0 0 0,0 0 0,0 0 0,0 0 0,0 0 0,0 0-1,0 1 1,1 15 1119,-1-6-442,0 0-251,0-1-1,0 0 0,3 14 1,-3-21-415,1 0 1,-1 0-1,1-1 1,-1 1-1,1 0 1,0 0-1,0 0 1,0-1-1,0 1 0,0-1 1,0 1-1,0-1 1,0 1-1,0-1 1,1 1-1,-1-1 1,1 0-1,-1 0 1,1 0-1,-1 0 1,1 0-1,3 1 0,2 0 38,-1-1 0,0 0 0,1 0 0,-1-1 0,1 1 0,-1-2 1,1 1-1,-1-1 0,1 0 0,-1 0 0,1 0 0,-1-1 0,0 0 0,0-1 0,0 1 0,6-5 0,1 0-91,0-1-1,-1 0 1,0-1 0,-1-1 0,0 0 0,11-13 0,-11 11-94,-9 8 26,0 1 1,1 0-1,-1 0 1,1 1-1,0-1 1,0 0 0,0 1-1,0 0 1,0 0-1,0 0 1,1 0-1,-1 0 1,5-1-1,-7 3 35,-1 0 0,0 0 0,1 0-1,-1 0 1,0 0 0,1 0 0,-1 0-1,0 0 1,1 0 0,-1 0 0,0 1-1,1-1 1,-1 0 0,0 0 0,0 0-1,1 0 1,-1 1 0,0-1-1,0 0 1,1 0 0,-1 1 0,0-1-1,0 0 1,1 0 0,-1 1 0,0-1-1,0 0 1,0 0 0,0 1 0,0-1-1,1 0 1,-1 1 0,0-1 0,0 0-1,0 1 1,0-1 0,0 0 0,0 1-1,0-1 1,0 0 0,0 1 0,0-1-1,0 1 1,-1 22 3,1-19 11,-30 273 446,19-203-149,-38 126 0,41-179-126,0 0 1,-1-1-1,-1-1 0,-19 28 0,25-42-98,1 0-1,-1 0 0,-1-1 0,1 0 0,-1 0 1,0 0-1,0 0 0,0-1 0,0 0 1,0 0-1,-1 0 0,-8 3 0,11-6-53,0 1 1,0 0-1,0 0 0,0-1 0,0 1 0,0-1 1,0 0-1,1 0 0,-1 0 0,0-1 0,0 1 1,0-1-1,0 1 0,0-1 0,0 0 0,0 0 1,1 0-1,-1 0 0,0-1 0,1 1 0,-1-1 0,1 0 1,0 1-1,-1-1 0,1 0 0,0 0 0,-3-5 1,2 3-20,0 0 1,0 0 0,1-1-1,0 1 1,0-1 0,0 1-1,0-1 1,1 0 0,-1 0-1,0-7 1,2 9-24,0 1 0,0-1 0,0 1 0,0-1 0,0 1 0,1-1 0,-1 1 0,1-1 0,0 1 0,-1-1 0,1 1 0,0-1 0,1 1 0,-1 0 0,0 0 0,1 0 0,-1-1 0,1 1 0,-1 1 0,1-1 0,0 0 0,0 0 0,3-2 0,9-4-10,-1 0 1,1 1-1,1 0 0,-1 1 0,1 1 0,0 0 1,22-4-1,112-9 82,-127 17-112,20 1 215,-14 1-18,-25-2-315,1 1 1,0 0 0,-1-1 0,1 0-1,0 0 1,-1 0 0,1 0 0,-1-1-1,0 1 1,1-1 0,-1 0 0,0 0-1,3-3 1,0 1-1238,-1-1 0,0 1 0,-1-1 0,1 0 0,-1-1 0,4-6 0,8-15-2287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4800,'-5'-2'747,"3"1"356,4-5 3031,6 4 2164,33-8-4138,74-44 94,-63 26-1404,-51 27-815,0 1 0,0-1-1,0 1 1,0 0 0,0-1 0,0 1 0,0 0-1,0-1 1,0 1 0,0 0 0,0 0-1,0 0 1,0 0 0,0 0 0,0 0 0,0 0-1,0 0 1,0 0 0,0 1 0,0-1 0,0 0-1,0 1 1,0-1 0,0 1 0,-1-1 0,1 1-1,0-1 1,0 1 0,0-1 0,0 1-1,-1 0 1,1 0 0,0-1 0,-1 1 0,1 0-1,-1 0 1,1 0 0,-1 0 0,1 1 0,2 4 196,0 1 1,-1-1 0,0 1 0,1 13-1,-2-13-232,2 8 154,18 79 471,-18-84-587,1 0 1,-1-1 0,2 1-1,-1-1 1,1 0-1,1 0 1,8 10 0,-12-17-67,0 1 0,0-2 0,1 1 0,-1 0 0,1 0 0,-1-1 0,1 1 0,-1-1 0,1 0 0,0 0 0,0 0 0,0 0 0,0 0 0,-1-1 0,1 1 0,0-1 0,0 0 0,0 0 0,0 0 0,0 0 0,5-1 0,5-2-983,0 0 0,1 0 0,18-9 0,-6 2-1710,-15 7 643,0 0 1,0 1-1,22-2 0,-6 4-1419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63 118 2496,'0'-1'338,"1"0"0,-1 0 0,0 0 0,0 0 0,1 0 0,-1 0 0,0 0 1,1 0-1,2-16 13931,-10 7-12400,6 9-1898,1-1-1,-1 1 1,1-1-1,-1 1 1,1-1-1,0 1 0,-1-1 1,1 0-1,0 1 1,0-1-1,0 1 1,0-1-1,1-3 0,0-1 137,0 0-1,-1 0 1,0 0-1,-1-7 0,1 1 269,-1 7-178,1 5-202,0 0 1,0 0-1,-1-1 0,1 1 0,0 0 0,0 0 0,0 0 0,-1-1 0,1 1 1,0 0-1,0 0 0,-1 0 0,1 0 0,0 0 0,-1 0 0,1 0 0,0-1 1,0 1-1,-1 0 0,1 0 0,0 0 0,-1 0 0,1 0 0,0 0 0,-1 0 0,1 0 1,0 0-1,0 1 0,-1-1 0,1 0 0,0 0 0,-1 0 0,1 0 0,0 0 1,0 0-1,-1 1 0,1-1 0,0 0 0,0 0 0,0 0 0,-1 1 0,1-1 1,0 0-1,0 0 0,0 1 0,-1-1 0,-3 6 5,-1-1-1,1 1 1,0 0 0,0 0-1,1 0 1,0 0-1,0 1 1,0-1 0,1 1-1,0 0 1,-2 13 0,1-3 73,2 1 0,0-1 0,2 30 0,0-42-7,0 1 1,0 0-1,0 0 0,1 0 0,0-1 1,3 8-1,-5-13-44,1 1-1,-1 0 1,0-1 0,1 1 0,-1-1-1,1 0 1,-1 1 0,1-1-1,-1 1 1,1-1 0,-1 0 0,1 1-1,-1-1 1,1 0 0,0 1 0,-1-1-1,1 0 1,0 0 0,-1 0-1,1 0 1,-1 0 0,1 0 0,0 0-1,-1 0 1,1 0 0,0 0-1,-1 0 1,1 0 0,0 0 0,-1 0-1,1 0 1,-1-1 0,1 1 0,0 0-1,-1-1 1,1 1 0,-1 0-1,1-1 1,-1 1 0,1-1 0,1 0-1,0 0 0,0-1 1,0 1-1,0-1 0,-1 0 1,1 1-1,0-1 0,-1 0 1,0 0-1,2-3 0,2-8 86,-2 0 0,0 0-1,0-1 1,-1 1 0,-1-1-1,0 0 1,-1 1 0,-2-15-1,2 24-150,0-1 0,0 1 0,-1 0 0,0 0 0,0-1 0,0 1 0,0 0 0,-1 0 0,1 0 0,-1 0 0,0 1 0,0-1 0,-1 0 0,1 1 0,-5-5 0,7 7 28,-1 1-1,0-1 0,1 1 0,-1-1 1,0 1-1,0-1 0,1 1 1,-1 0-1,0-1 0,0 1 0,1 0 1,-1 0-1,-1-1 0,2 1-41,-1 0 0,1 0-1,0 0 1,-1 0 0,1 1-1,0-1 1,0 0 0,-1 0-1,1 0 1,0 0 0,0 0-1,-1 0 1,1 0 0,0 1-1,0-1 1,-1 0 0,1 0-1,0 0 1,0 1-1,0-1 1,0 0 0,-1 0-1,1 1 1,0-1 0,0 1-1,-1 0-201,1 0-1,0 0 0,0 0 1,0 0-1,0 0 1,0 0-1,0 0 0,0 0 1,0 1-1,0-1 0,0 0 1,1 0-1,-1 0 0,0 0 1,1 0-1,-1 0 0,2 2 1,12 15-4716,6 2 1563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21 5728,'0'-1'495,"0"0"1,1-1-1,-1 1 0,0 0 1,-1-1-1,1 1 0,0 0 1,0-1-1,0 1 1,-1 0-1,1-1 0,-1 1 1,0-2-1,-6 4 2960,-4 8-2528,-47 42 811,31-28-1202,0 1 0,2 1 0,-30 38 0,33-30-129,1 1-1,1 0 0,2 2 0,-21 56 0,18-29 88,-24 129 0,39-152-377,2 1 0,1 0 0,6 71 0,4-43-18,22 94 1,-25-144-435,1 0 1,1 0-1,0 0 1,1-1-1,1 0 1,19 30-1,-25-45 72,0-1-1,-1 1 0,1-1 0,0 0 1,0 1-1,1-1 0,-1 0 0,0-1 0,1 1 1,-1 0-1,1-1 0,-1 1 0,1-1 1,0 0-1,0 0 0,0 0 0,-1 0 1,1 0-1,0-1 0,0 1 0,0-1 1,0 0-1,0 0 0,0 0 0,0 0 0,0 0 1,0-1-1,0 1 0,0-1 0,0 0 1,0 0-1,0 0 0,-1 0 0,4-3 1,4-1-1614,-1-1 0,13-11 0,-19 15 1550,42-33-3683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 6464,'0'-4'2040,"1"5"-783,-3 11 1931,-13 47 1441,0 30-2746,4 122 138,12-181-1798,1-1 0,2 1 0,0-1 1,2 0-1,10 30 0,-14-53-132,1 0 0,-1-1 0,1 1 0,0-1 0,0 1-1,0-1 1,1 0 0,0 0 0,0-1 0,0 1 0,6 3 0,-8-6-64,0-1-1,0 1 1,0-1-1,1 0 1,-1 0 0,0 0-1,1 0 1,-1 0-1,1 0 1,-1-1-1,1 1 1,-1-1-1,1 0 1,0 0-1,-1 0 1,1 0-1,-1 0 1,1-1-1,0 1 1,-1-1 0,1 1-1,-1-1 1,1 0-1,-1 0 1,0 0-1,1 0 1,3-3-1,4-3-47,0-1-1,0 0 1,-1-1-1,0 1 1,0-2-1,-1 1 1,-1-1-1,12-20 1,-2 0-197,23-60 0,-28 57 102,-1 1-1,-2-1 1,-2 0-1,0-1 1,2-60-1,-8 83 133,-1 1-1,0-1 1,-1 1 0,0-1-1,-1 1 1,0 0-1,-5-13 1,5 18-31,0 0 0,0 0 1,-1 0-1,0 0 0,0 0 0,0 1 0,-1-1 1,0 1-1,1 0 0,-2 0 0,1 0 0,0 1 1,-1 0-1,1-1 0,-7-2 0,5 4 0,0-1 1,-1 1-1,0 0 0,1 0 0,-1 1 0,0 0 0,0 0 0,0 1 1,0 0-1,0 0 0,0 0 0,0 1 0,0 0 0,1 0 1,-10 4-1,7-3 80,0 1 0,1 1 0,-1 0 0,1 0 0,0 0 0,0 1 1,0 0-1,1 1 0,0 0 0,0 0 0,-7 8 0,10-8 24,0 0 0,0 0 0,0 1 0,1-1 0,0 1 0,1 0 0,-1 0 0,1 0 0,0 0 0,1 0 0,0 1 0,0-1 0,1 0 0,0 1-1,0-1 1,0 0 0,1 1 0,3 10 0,-3-13-45,0 0 0,0-1 0,0 0 0,1 1 1,0-1-1,0 0 0,0 0 0,1 0 0,-1 0 0,1 0 0,0 0 0,0-1 0,0 1 0,1-1 0,-1 0 0,1 0 0,-1 0 0,1-1 0,0 1 0,0-1 1,1 0-1,-1 0 0,0 0 0,1-1 0,-1 1 0,1-1 0,-1 0 0,1-1 0,-1 1 0,7-1 0,1 0-110,-1-1 1,1-1-1,-1 0 0,1-1 0,-1 0 0,15-7 0,1-1-2588,35-21-1,-9-1-5862,-30 20 4821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8640,'0'2'890,"0"0"1,0 1-1,0-1 0,1 0 1,-1 0-1,1 1 1,-1-1-1,1 0 0,1 3 1,5 21 1228,-8-17-1850,0 0 0,0-1 0,-1 1 0,1-1 0,-2 1-1,0-1 1,0 0 0,0 0 0,-1 0 0,0-1 0,-5 9-1,2-7-249,0 1 0,-1-1 0,0 0-1,0-1 1,0 0 0,-1 0 0,-18 11-1,22-16-414,0 0 0,0-1 0,-1 0 0,1 0 0,-1 0 0,1-1 0,-1 1 0,0-1 0,0-1 0,0 1-1,1-1 1,-1 0 0,0 0 0,-8-2 0,-15-5-1886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48 7808,'-2'-2'549,"1"1"-125,0 0 0,0 0 0,1 0 0,-1 0 0,0 0 0,1 0 0,-1-1 0,1 1 0,-1 0 0,1 0 0,0 0 0,-1-1 0,1 0 0,-1 2-157,0 0 0,0 0 0,0 0 0,0 0 0,0 0 0,0 0 0,0 0 0,0 0 0,1 0 0,-1 1 0,0-1 0,0 0 0,0 1 0,0-1 0,-1 1 0,-7 5-51,1 0 1,-1 0-1,1 1 1,0 0 0,0 0-1,1 0 1,0 1-1,1 1 1,0-1-1,0 1 1,0 0 0,-5 13-1,0 3 44,0 0 0,2 0 1,-10 49-1,15-58-153,2 0-1,0 0 1,1 0 0,1 29 0,1-35-38,1 0 0,-1 0-1,2-1 1,-1 1 0,1-1-1,1 0 1,-1 0 0,2 0-1,6 12 1,-1-7 55,1 1-1,0-2 1,1 1 0,0-2 0,1 1-1,0-2 1,1 0 0,1 0 0,25 13-1,-37-22-109,1-1 0,-1 0 0,0 0 1,0 0-1,1 0 0,-1-1 0,0 1 0,1-1 0,-1 0 0,0 0 0,1 0 0,-1 0 0,1 0 0,-1-1 0,6-1 0,-2-1 15,1 1-1,-1-1 0,0-1 0,0 0 1,6-4-1,-7-5-71,4 5 38,-1 0 0,0-1-1,0-1 1,-1 0 0,0 0-1,0 0 1,-1-1 0,6-14-1,-3 1-16,-1-1-1,-1 0 1,-1 0 0,6-47-1,-9 42-11,-1 1 0,-1-1-1,-2 0 1,-1 0 0,-1 0 0,-11-47-1,12 73 21,0-1-1,-1 1 0,1-1 1,-1 1-1,-1 0 0,1 0 1,0 0-1,-1 0 0,0 0 1,0 1-1,0-1 0,0 1 1,-1 0-1,1 0 1,-1 0-1,0 0 0,0 0 1,0 1-1,0 0 0,0 0 1,0 0-1,-7-2 0,4 3-51,1-1 0,-1 1 1,1 0-1,-1 0 0,0 1 0,0 0 0,1 0 0,-1 1 0,0 0 0,1 0 0,-1 1 0,1-1 0,-1 1 0,1 1 0,-7 2 0,5-1-231,1 1-1,0-1 1,0 1-1,0 0 0,1 1 1,0 0-1,0 0 1,-9 12-1,12-15-314,0 1-1,1 0 1,0 0 0,0 0-1,0 0 1,0 0-1,1 1 1,-1-1 0,1 0-1,0 1 1,0-1 0,1 1-1,-1-1 1,1 1-1,0 0 1,0-1 0,2 8-1,6 8-2725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5728,'-12'0'1840,"10"1"-1365,2 4-220,2 25 2201,-1 0 0,-3 33-1,0-7-1001,-21 294 3149,4-27-5454,16-245-2069,1-45-1847,4-12 1439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5408,'-13'-39'3029,"13"38"-2908,0 1-1,0-1 1,1 1-1,-1-1 1,0 0-1,0 1 1,0-1 0,1 1-1,-1-1 1,0 1-1,1-1 1,-1 0-1,0 1 1,1-1 0,-1 1-1,1 0 1,-1-1-1,1 1 1,-1-1-1,1 1 1,-1 0-1,1-1 1,-1 1 0,1 0-1,-1-1 1,2 1-1,0-1 192,1 0 0,-1 0 1,1 0-1,-1 0 0,1 0 0,4 0 0,-2 1-7,1 0 1,-1 1-1,1-1 1,-1 1-1,1 0 0,-1 1 1,1-1-1,-1 1 1,0 0-1,0 1 0,0-1 1,9 7-1,4 3 550,31 29 1,-43-35-639,19 17 388,-1 0-1,-1 2 0,20 29 0,-29-34-347,-2 0 0,0 0-1,-1 2 1,-1-1 0,9 31 0,-7-9-15,-1 0-1,-2 1 1,-2 1 0,-2-1 0,-2 1 0,-2 0 0,-2 0 0,-2 0 0,-2-1 0,-14 63 0,-75 167 99,77-232-895,-2 0-1,-2-2 0,-2 0 1,-36 49-1,51-79-550,0 0-1,-13 11 1,19-19 732,0 0 0,0 0 0,0-1 0,-1 1 0,1-1-1,-1 1 1,1-1 0,-1 0 0,1 0 0,-1 0 0,0 0 0,1 0 0,-1-1 0,0 1 0,-5-1 0,7 0 7,0 0-1,0 0 1,0-1 0,0 1 0,0 0 0,0-1-1,0 1 1,0-1 0,0 1 0,0-1 0,0 0-1,0 1 1,1-1 0,-1 0 0,0 1 0,0-1-1,0-1 1,-6-15-4135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4640,'-31'-20'9904,"44"24"-4082,19 4-4109,50 13 767,52 10-1466,32-9-428,-131-20-4086,0-1-3885,-47 0 3748,-1 6 1216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10048,'35'-1'8351,"33"-1"-5247,82-9 497,-81 4-2903,93 4 1,-31 6-2998,-116-1-624,-2 5 843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30 144 8224,'-8'0'881,"-13"-2"6139,30-2-5402,8-2-582,28-15 0,-18 7-649,24-11 219,38-18-137,-73 37-361,-1 0 1,1 1 0,31-5-1,-43 9-91,0 1 0,0 0-1,1 0 1,-1 0 0,0 0-1,0 1 1,1 0-1,-1-1 1,7 4 0,-9-3-6,0-1-1,-1 1 1,0 0 0,1 0 0,-1 0 0,1 0-1,-1 0 1,0 0 0,0 0 0,0 0 0,1 0 0,-1 1-1,0-1 1,-1 0 0,1 1 0,0-1 0,0 1-1,0-1 1,-1 1 0,1-1 0,-1 1 0,0-1-1,1 1 1,-1 0 0,0-1 0,0 1 0,0 0-1,0 2 1,-1 3 28,0 0 0,-1 0 1,1 0-1,-2 0 0,1 0 0,-5 9 0,-26 42 11,10-18-38,8-12 8,2 2-1,0 0 1,-12 50-1,22-68 16,0 0 0,1 0 0,1 0 0,0 1 0,0-1 0,1 1 0,1-1 0,0 0 0,1 1 0,0-1 1,1 0-1,6 18 0,20 30 320,-18-40-757,-1 0 0,-2 0 0,9 28-1,-12-29-637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11 521 3072,'-1'1'55,"1"-1"0,0 0 0,0 0 1,0 0-1,-1 1 0,1-1 0,0 0 0,0 0 0,-1 0 1,-6-2 6565,24-1-2461,8-9-2305,-3 1-724,-13 7-796,0 0-1,0-1 0,0 0 0,0 0 0,-1-1 0,0 0 0,0-1 0,9-9 0,-2-1 93,-1 0 0,22-37 0,-19 26 174,14-32-1,-25 46-301,-1 0-1,0 0 1,-1-1-1,5-27 1,-8 36-272,0 1 0,0-1 0,1 1 0,0-1 1,0 1-1,1 0 0,0 0 0,0 0 0,0 0 1,0 1-1,1-1 0,-1 1 0,1 0 0,0 0 0,1 0 1,-1 0-1,1 1 0,7-5 0,8-3-45,-1 1-1,1 1 1,32-11-1,-38 16 23,0 0-1,0 1 0,1 0 0,16-1 1,-24 4 35,0-1 0,0 2 0,-1-1 0,1 1 0,0 0 0,0 0 0,-1 1 0,1 0 0,-1 0 0,1 0 0,6 5 1,-10-5-24,0 0 0,0 0 0,-1 0 0,1 0 0,-1 1 1,1-1-1,-1 1 0,0 0 0,0 0 0,0 0 1,0 0-1,0 0 0,-1 0 0,1 0 0,-1 0 0,0 1 1,0-1-1,0 1 0,0 3 0,0 7 32,0 0-1,-1 0 1,-2 22-1,0-15 42,-1 10 130,-13 51-1,3-17 129,12-59-298,0-1-1,0 0 0,1 0 1,0 1-1,0-1 0,0 0 1,1 1-1,-1-1 0,1 0 1,1 0-1,-1 0 0,1 0 1,0 0-1,0 0 0,0 0 1,1-1-1,-1 1 1,1-1-1,1 1 0,-1-1 1,0 0-1,1 0 0,0-1 1,0 1-1,0-1 0,0 0 1,1 0-1,-1 0 0,7 3 1,-5-3-75,0-1-1,1 1 1,-1-1 0,1 0 0,-1-1 0,1 1-1,-1-1 1,1-1 0,0 1 0,0-1-1,-1 0 1,12-2 0,13-6-2853,-2-6-3576,-14 9 3352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0:5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2912,'-13'-4'923,"10"5"77,1-2 405,-9-6 5876,18 9-773,1-2-6778,12-4 392,0 0 0,0 2 0,0 0 0,1 1-1,39 4 1,-56-2-128,0 0 0,0 0 0,-1 0-1,1 0 1,0 1 0,-1 0 0,1-1 0,-1 1-1,4 3 1,-6-5 12,-1 1 0,1 0 0,0-1 0,0 1 0,-1 0 0,1-1 0,0 1 0,-1 0 0,1 0-1,-1 0 1,1 0 0,-1 0 0,1-1 0,-1 1 0,0 0 0,1 0 0,-1 0 0,0 0 0,0 0 0,1 0 0,-1 0-1,0 0 1,0 0 0,0 0 0,-1 0 0,1 0 0,0 0 0,0 0 0,0 0 0,-1 0 0,1 0 0,0 0-1,-1 0 1,1 0 0,-1 0 0,1 0 0,-1-1 0,0 1 0,1 0 0,-1 0 0,-1 0 0,-12 13 119,0-1 0,-1-1 0,-21 14 0,13-11 297,-21 21 0,29-22 567,-35 24 0,49-35-569,4-2 32,8 0 100,64-2 350,-11-1-1012,74 9 1,-133-7-562,0 1 0,0 0 0,-1 0 0,9 4 0,1 3-1249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0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404 134 1728,'10'-6'11125,"-7"-1"-10976,-4 3 188,0-1 1,0 1-1,-1 0 0,0-1 0,0 1 1,0 0-1,0 0 0,-1 0 0,1 0 0,-1 1 1,0-1-1,-4-3 0,-5-3 227,-1 2 0,1 0 0,-25-12 0,31 17-499,-1 1 1,0 0-1,0 0 0,0 0 1,0 1-1,0 0 0,-8 0 1,-14-2 147,20 2-200,0 0-1,0 1 1,0 1 0,0-1-1,0 1 1,0 1 0,0 0-1,0 0 1,-14 6 0,16-5 1,0 0 1,1 0-1,-1 0 1,1 1 0,0 0-1,0 0 1,1 1-1,-1-1 1,1 1-1,0 1 1,0-1 0,1 1-1,-5 5 1,8-7 19,-1-1 0,1 0 1,0 1-1,0-1 0,0 1 1,0-1-1,1 1 0,0-1 1,-1 1-1,1-1 0,1 1 0,-1 0 1,0-1-1,2 6 0,2 6 191,0-1-1,8 17 0,-8-21-73,-1-3-92,0-1 0,1 0-1,-1 0 1,1 0 0,0-1-1,1 1 1,8 8 0,2-1 116,22 16 0,-3-4 67,-9-7-86,45 25 0,5 4 278,-53-33-224,-15-10-138,-1 0 0,1 1 0,-1-1 0,0 1 0,-1 0 0,1 1 1,-1-1-1,8 12 0,-13-17-54,0 1 1,1 0-1,-1 0 0,0-1 1,0 1-1,0 0 0,0 0 1,0-1-1,0 1 0,0 0 1,0 0-1,0 0 1,0-1-1,0 1 0,-1 0 1,1 0-1,0-1 0,0 1 1,-1 0-1,1-1 0,-1 1 1,1 0-1,0-1 0,-1 1 1,1 0-1,-1-1 1,0 1-1,1-1 0,-1 1 1,1-1-1,-1 1 0,0-1 1,1 0-1,-1 1 0,0-1 1,-1 1-1,-2 1 40,0 0 1,0 0-1,0-1 1,0 1-1,-1-1 0,-4 1 1,-195 16 334,162-16-493,-10-3-505,37 0-1055,-28 2 0,27 0-937,6-1 815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0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 1408,'11'-2'10161,"-10"3"-9775,0 5 1147,-3-1-1192,1-1 1,-1 1 0,0 0-1,0-1 1,0 1 0,-1-1-1,0 0 1,1 0 0,-2 0-1,1 0 1,0 0 0,-1-1-1,-6 6 1,-5 2 28,-1-1 0,-23 12 1,7-5 140,-8 7-169,2 1 0,1 2 0,0 1 1,3 2-1,-33 35 0,-43 66 490,65-76-591,-17 19 275,61-73-482,0 0 0,0 0 0,0 0 0,0 0 0,0 0 1,0 0-1,0 1 0,1-1 0,-1 0 0,0 1 0,1-1 0,-1 3 0,1-3-10,0 0 0,0 0-1,1 0 1,-1 1 0,1-1 0,-1 0 0,1 0 0,-1 0 0,1-1-1,-1 1 1,1 0 0,0 0 0,-1 0 0,1 0 0,0-1 0,0 1 0,0 0-1,1 0 1,16 14 181,1-1-1,1-1 1,0-1 0,34 15-1,-11-9-54,59 16 0,127 41-838,-191-63-5509,-30-9 4063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2720,'0'-3'5088,"-11"3"2288,27 5 760,11 13-7249,-3-1-599,115 42 204,-50-23-589,-54-20 155,-1 1 0,-1 2 0,43 31 1,-58-36 13,-1 0 1,0 2 0,-1 0-1,0 1 1,-2 1 0,25 36-1,-18-24 80,-14-21-243,-1 0 0,7 11 1,-11-17 80,-1-1 1,0 0 0,0 1 0,0-1-1,-1 1 1,1 0 0,0-1-1,-1 1 1,0 0 0,1-1-1,-1 1 1,0 0 0,-1 4 0,-1-3 26,1 0 1,-1 0 0,0-1 0,-1 1-1,1-1 1,-1 1 0,1-1 0,-1 0 0,-4 3-1,5-3 8,-2 1 8,0-1-1,0 1 0,-1-1 1,1 0-1,-10 5 1,1-1 23,-137 67 712,36-20-503,90-42-238,1 2 0,-35 27 1,-85 90-2146,143-131 2099,-1 2-421,-1-1 0,1 1-1,-1-1 1,0 1-1,1-1 1,-1 1-1,0-1 1,0 0-1,0 0 1,-3 1-1,-1 2-1735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 5152,'1'-1'282,"-1"0"0,1 0 0,0 0 0,0 0 0,-1 1 0,1-1 0,0 0 0,0 0 0,0 1 0,0-1 0,0 0 0,0 1 0,0-1 0,0 1-1,0-1 1,0 1 0,1 0 0,-1-1 0,0 1 0,0 0 0,0 0 0,0 0 0,1 0 0,-1 0 0,0 0 0,0 0 0,0 0 0,3 1 0,8 0 7114,-24 15-4468,2-8-2620,0 1 1,0 0 0,1 0-1,1 1 1,-1 0 0,2 0-1,-13 22 1,8-8-114,2 0 1,0 0 0,2 1-1,0 0 1,2 1-1,1 0 1,1 0-1,-2 52 1,6-71-157,1 0 0,-1 0 1,1 0-1,1 0 0,-1 0 0,1 0 0,0 0 1,5 9-1,-6-12-72,1-1 0,0 0-1,0 0 1,0 0 0,0-1 0,1 1 0,-1 0-1,1-1 1,-1 0 0,1 1 0,0-1 0,0 0 0,0 0-1,0-1 1,1 1 0,-1-1 0,0 1 0,6 0-1,1 0-512,0 0-1,1-1 0,-1-1 0,0 0 0,14-1 0,51-11-6826,-54 8 4124,2 3 556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8128,'-13'-16'3680,"13"9"-3168,0 2 2240,8 2-1600,0-9 1503,7 4-1535,7-4 352,1 4-896,9-4-256,3 4-192,6-9-480,-1 9 224,5-4-2944,-5 9 1696,1-5-6047,-1 8 4159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3712,'-1'0'171,"1"0"0,-1 0 0,0-1 0,0 1 0,0 0 0,1-1 0,-1 1 0,0 0 0,0-1 0,1 1 0,-1-1 0,0 1 0,1-1 0,-1 1 1,1-1-1,-1 0 0,1 1 0,-1-1 0,1 0 0,-1 1 0,1-1 0,-1 0 0,1 0 0,0 1 0,0-1 0,-1 0 0,1 0 0,0 0 0,0 0 0,0 1 0,0-1 0,0 0 0,0 0 0,0-1 0,1 1 61,-1 0-1,1 0 1,-1 0-1,1 0 0,0 0 1,-1 1-1,1-1 1,0 0-1,0 0 0,0 1 1,0-1-1,0 0 1,-1 1-1,1-1 0,0 1 1,0-1-1,1 1 1,-1 0-1,0-1 0,0 1 1,0 0-1,0 0 1,0 0-1,0-1 0,0 1 1,2 1-1,34-2 1939,-24 0-1883,0 0-1,0 1 1,0 1-1,0 0 1,0 1-1,15 4 1,4 1-49,-1 0 0,1-3 0,1-1-1,35 0 1,97 2 405,217 3-54,-65-3-295,112-1 4,-166-4-196,152-5 452,-163-3-538,-13 10 145,-75 0 126,567 7 759,275-9-625,-993 0-1491,0-1 0,23-3-1,-17 0-513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3552,'-1'-1'127,"1"0"0,-1 1 0,1-1-1,-1 0 1,1 0 0,0 1 0,-1-1 0,1 0 0,0 0 0,0 0 0,-1 0 0,1 1-1,0-1 1,0 0 0,0 0 0,0 0 0,0 0 0,0 0 0,0 1 0,1-1 0,-1 0 0,0 0-1,1-1 1,11-16 3382,-3 6 3978,-11 23-5139,7 46-111,-3-41-1831,0 0 0,-2 29 1,-25 439 1267,25-350-1471,0-92 720,1-44-927,0-1-1,0 1 1,0-1 0,0 1 0,1 0 0,-1-1 0,1 1 0,0 0 0,3-4 0,9-11-25,27-52 69,12-18 80,-49 81-113,71-91-137,-65 85 100,1 0-1,1 2 1,0-1 0,0 1 0,22-12 0,-31 20 32,-1 1 0,1-1-1,0 1 1,0 0 0,0-1-1,0 2 1,0-1 0,0 0-1,0 0 1,0 1 0,0 0-1,1 0 1,-1 0 0,0 0-1,6 1 1,-6 0 5,-1 0 0,1 0-1,0 0 1,-1 1 0,0-1 0,1 1 0,-1 0-1,0-1 1,0 1 0,0 0 0,0 0 0,0 0-1,0 1 1,0-1 0,-1 0 0,1 1 0,1 3 0,2 6 106,0 1 0,-1-1 0,0 1 0,-1-1 0,-1 1 0,0 0 0,1 25 0,-3-15 14,-1 1 0,-1-1 1,-7 37-1,5-43-194,-1-2 0,0 1-1,0 0 1,-9 14 0,10-23-1004,0-1 1,0 1-1,-7 7 0,11-14 737,-1 1 1,0-1-1,1 1 0,-1-1 0,1 1 0,-1-1 0,0 1 0,1-1 0,-1 1 0,0-1 0,0 0 1,1 1-1,-1-1 0,0 0 0,0 0 0,0 0 0,1 0 0,-1 0 0,0 1 0,0-1 1,0-1-1,0 1 0,1 0 0,-1 0 0,0 0 0,0 0 0,-1-1 0,-6 0-2428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 4736,'-5'1'8384,"-19"6"-4891,-130 36 2037,143-39-5357,-30 9 589,-48 22-1,83-33-817,-118 61 591,106-52-1305,0 0 0,1 1 1,1 1-1,-27 27 0,41-38-415,-7 8-1278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10400,'-46'16'4704,"30"10"-4096,2-15 96,11 0-513,-10 0-95,9 2-32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27 4896,'-4'-7'8949,"-11"15"-4731,-10 11-2655,8-2-1048,1-1-1,1 2 1,0 0 0,-19 32-1,-36 86 374,70-135-882,-34 79 596,30-67-419,0-1-1,1 1 0,0 1 1,-2 17-1,5-28-144,0 0 1,0 0-1,0 0 0,0 1 0,0-1 0,1 0 1,-1 0-1,1 0 0,0 1 0,0-1 0,0 0 1,0 0-1,1 0 0,-1-1 0,1 1 0,0 0 1,0-1-1,0 1 0,0-1 0,5 5 0,-4-5-12,0 0 0,0 0 0,1-1 0,-1 1 0,1-1 0,-1 0 0,1 1 0,0-2 0,-1 1 0,1 0 0,0-1 0,0 0 0,-1 0 0,1 0 0,0 0 0,0-1 0,5 0 0,5-2-78,0-1 1,1-1 0,-1 0 0,-1 0 0,1-2-1,-1 0 1,0 0 0,-1-1 0,1 0 0,-2-1-1,1-1 1,-1 0 0,-1-1 0,14-16 0,-10 9 47,-7 8-29,1 0 1,10-10-1,-18 20 25,1-1-1,-1 1 1,0 0-1,1-1 1,-1 1 0,1 0-1,-1 0 1,0-1-1,1 1 1,-1 0-1,1 0 1,-1-1 0,0 1-1,1 0 1,-1 0-1,1 0 1,-1 0-1,1 0 1,-1 0 0,1 0-1,-1 0 1,1 0-1,-1 0 1,1 0-1,-1 0 1,1 0-1,-1 0 1,0 0 0,1 0-1,0 1 1,0 0 4,0-1 0,0 1 0,-1 0 1,1 0-1,0 0 0,-1 0 0,1 0 1,0 0-1,-1 0 0,1 0 0,-1 0 1,1 2-1,1 4 66,0 1 0,1 13 0,-3-19-44,1 8 53,0-3 52,0 1 0,0 0 0,1 0 0,-1 0 0,4 7 0,-4-13-85,0 0-1,0 0 1,0 0-1,1 0 1,-1-1 0,0 1-1,1 0 1,-1-1 0,1 1-1,0-1 1,-1 1-1,1-1 1,0 0 0,0 0-1,0 0 1,0 0-1,0 0 1,0 0 0,0 0-1,0-1 1,0 1 0,4 0-1,-2-1 75,0 1-1,0-1 1,0 0 0,-1-1-1,1 1 1,0 0 0,0-1-1,-1 0 1,1 0-1,0 0 1,-1-1 0,1 1-1,4-3 1,-2 0-31,-1 0-1,1 0 1,0-1-1,-1 1 1,0-1-1,7-10 1,1-2 31,-2-1 1,0 0-1,15-34 0,-14 23-413,0 0 0,-2-1 0,-2 0 0,0-1 0,-2 0 0,2-37 1,-7 60-54,-1 0 0,0 1 0,0-1 0,-1 0 0,-3-12 0,3 18 72,1 0 0,-1-1 0,0 1-1,1 0 1,-1 0 0,0 0 0,0 0 0,-1 0-1,1 1 1,0-1 0,-1 0 0,1 1 0,-1-1 0,1 0-1,-1 1 1,0 0 0,0-1 0,1 1 0,-1 0-1,0 0 1,0 0 0,0 0 0,-5-1 0,6 2 20,0 0 0,0 0 0,0 0 0,0 0 0,0 0 0,0 0 0,0 0 0,0 0 0,0 0 0,0 1 0,0-1 0,0 0 0,1 1 0,-1-1 0,0 1 0,0-1 0,0 1 0,0-1 0,0 1 0,1-1 0,-1 1 0,0 0 0,0 0 0,1-1 0,-1 1 0,1 0 0,-1 0 0,1 0 0,-1-1 0,1 1 0,-1 2 0,-8 20-3391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1060 2304,'3'6'6178,"-3"-6"-5997,0 1 1,0-1 0,0 0-1,1 0 1,-1 0 0,0 0 0,0 0-1,1 0 1,-1 0 0,0 0-1,12-7 2509,8-17-1428,-11 8-734,1 1 1,1 0 0,20-22 0,42-35-69,-49 50-296,-2-2 0,29-38 0,32-57 547,-52 71-431,19-26-15,70-98 675,-103 153-920,-16 18-26,0 0 1,0 0 0,0 0 0,0 0 0,0 0 0,1 0-1,-1 0 1,0 1 0,0-1 0,1 1 0,-1-1-1,0 1 1,3-1 0,-3 1 21,-1 0 0,0 0 0,1 1 0,-1-1 0,0 0-1,0 1 1,1-1 0,-1 1 0,0-1 0,0 0 0,1 1 0,-1-1 0,0 1 0,0-1 0,0 0 0,0 1-1,0-1 1,1 1 0,-1-1 0,0 1 0,0-1 0,0 1 0,0 0 0,0 12 269,-2 28 87,-13 68 1,6-53-142,1-4-145,-3-1 1,-2 0 0,-36 91-1,45-127-73,-5 7 76,54-73 481,34-60-726,-6 7 152,-41 62 12,3 2-1,1 1 1,1 1-1,44-32 1,-69 60-87,-2 1-68,-7 8-49,-10 36 110,0-2 135,-43 104 192,-10 32-125,55-150-66,1-8-73,1-1 1,-2 19-1,4-27 30,1 1-1,0-1 0,0 0 0,0 0 1,0 0-1,0 0 0,1 0 0,-1 0 0,1 0 1,-1 0-1,1 0 0,0 0 0,-1 0 1,1 0-1,0 0 0,0 0 0,1-1 1,-1 1-1,2 2 0,-1-2 15,0-1 0,-1 0 0,1 0 0,0-1 0,0 1 0,0 0 0,0 0 0,-1-1 0,1 1 0,0-1 0,0 0 0,0 0 0,0 1 0,0-1 0,0 0 0,0-1 1,4 1-1,2-2 58,1 0 0,12-4 0,-19 5-76,29-9 18,0-2 0,-1 0 1,0-3-1,31-19 0,-52 28-19,0 0-1,0-1 0,-1 0 1,0 0-1,0-1 0,-1 0 1,11-14-1,-2-3 3,-2 0-1,0-1 1,-1 0-1,-2-1 1,10-34-1,-17 49 49,-1 0-55,1 0 0,-2 0 0,0 0 0,1-19 1,-4 25-160,-2 6-123,3 0 259,-1 1 0,1 0 0,-1-1 0,1 1 0,-1 0 0,1 0 1,0-1-1,-1 1 0,1 0 0,0 0 0,-1 0 0,1 1 0,-4 20-133,-11 75-157,0-2 545,-2 18-411,15-99 200,2 0 0,0-1 0,1 1 0,0 0 0,6 26 0,-6-37 11,-1-1 1,1 0-1,0 0 1,0 0-1,0 0 1,0 0-1,0 0 1,0 0-1,1 0 1,-1 0-1,2 2 1,-2-4 1,0 1 0,0 0 0,0 0 0,0-1 0,0 1 0,0-1-1,1 1 1,-1-1 0,0 1 0,0-1 0,0 0 0,1 0 0,-1 1 0,0-1 0,2 0 0,2-1 16,-1 0-1,1 0 1,-1 0 0,0 0 0,0-1 0,0 0 0,0 0-1,0 0 1,6-4 0,-3 1-38,0-1 0,-1 0 0,1 0 0,6-9 0,13-11-43,-11 11 61,0 1 1,-1-2 0,-1 0 0,0-1-1,-2 0 1,0 0 0,0-2-1,-2 1 1,13-35 0,-16 38-5,-4 12-36,0 0 1,0-1 0,-1 1-1,0-1 1,0 0 0,0 1 0,0-1-1,0 0 1,-1 0 0,1 1-1,-1-1 1,0 0 0,-1-5 0,1 8 4,0 1 0,0-1 1,0 1-1,0-1 1,0 1-1,0-1 1,-1 1-1,1-1 1,0 1-1,0-1 0,0 1 1,-1-1-1,1 1 1,0-1-1,-1 1 1,1 0-1,0-1 0,-1 1 1,1 0-1,-1-1 1,1 1-1,0 0 1,-1-1-1,1 1 0,-1 0 1,1 0-1,-1-1 1,1 1-1,-1 0 1,1 0-1,-1 0 0,1 0 1,-1 0-1,1 0 1,-1 0-1,1 0 1,-1 0-1,1 0 0,-1 0 1,0 0-1,1 0 1,-1 0-1,1 0 1,-1 1-1,1-1 0,0 0 1,-1 0-1,1 1 1,-1-1-1,1 0 1,-1 1-1,-1 0 23,0 1-29,-1-1 1,1 1 0,0-1-1,0 1 1,0 0-1,0 0 1,1 0-1,-1 0 1,0 0-1,1 0 1,-1 1-1,1-1 1,0 0-1,0 1 1,-1 3-1,-2 5-25,1 1 0,-2 14 0,0 1-44,2-17 85,1 0-1,0 0 1,1 1-1,0-1 1,0 1-1,2 10 1,1 11 175,-2-20-97,1 0-1,0-1 0,1 1 1,5 20-1,-6-29-63,0 0 0,1 0 0,-1 0-1,1 0 1,-1-1 0,1 1 0,0 0 0,0-1 0,0 1-1,1-1 1,-1 0 0,1 0 0,-1 0 0,1 0-1,-1 0 1,1 0 0,0-1 0,0 1 0,0-1 0,0 0-1,6 2 1,2-2 86,0 1-1,0-2 0,1 0 1,-1 0-1,0-1 0,0 0 1,15-4-1,-7 1-78,34-13-1,-25 7 29,-15 5-1,-1-1 0,1 0-1,-1-1 1,0 0 0,19-16 0,-11 7-47,-1-1 1,22-26-1,-15 7-90,-19 27 70,-1 0 1,1 0-1,0 1 1,1 0-1,13-12 1,-20 20 1,0-1 0,-1 0 1,1 1-1,0-1 1,0 1-1,0-1 0,0 1 1,0-1-1,0 1 1,0 0-1,0-1 0,2 1 1,-3 0 5,1 1 0,-1-1 0,1 0 1,-1 1-1,1-1 0,-1 0 0,1 1 1,-1-1-1,0 1 0,1-1 0,-1 1 1,0-1-1,1 1 0,-1 0 0,0-1 0,0 1 1,1-1-1,-1 1 0,0-1 0,0 1 1,0 0-1,0-1 0,0 1 0,0-1 0,0 1 1,0 1-1,3 19 114,-1 0 0,-1 0 0,-1 0-1,-1 0 1,-7 41 0,-5-26-85,10-27 27,-1 0-1,-2 13 1,5-16-69,0-2 10,3-5 73,5-7-26,0-1 1,7-12-1,6-9-13,50-50-28,-54 63-20,-9 10 25,0 0-1,0 1 1,1 0 0,0 0-1,0 1 1,0 0 0,10-4-1,-17 8-1,0 1-1,0-1 1,0 1-1,0 0 1,0-1-1,0 1 1,0 0-1,1 0 1,-1-1-1,0 1 1,0 0-1,0 0 0,0 0 1,1 0-1,-1 1 1,0-1-1,0 0 1,0 0-1,0 1 1,0-1-1,0 1 1,0-1-1,0 1 1,0-1-1,0 1 1,0 0-1,0-1 1,0 1-1,0 0 1,0 0-1,0 0 1,-1 0-1,1-1 1,0 1-1,-1 0 0,1 0 1,-1 0-1,1 1 1,-1-1-1,1 0 1,-1 0-1,0 0 1,1 0-1,-1 0 1,0 2-1,1 2 35,0 1 0,-1-1 0,1 1 0,-1-1 0,0 1 0,-1 0 0,1-1 1,-3 8-1,-2 4 24,-1-1 0,-11 23 0,15-35-52,1-1 1,1 0 0,-1 1-1,0-1 1,1 6-1,19-20 248,-4 1-285,25-21 0,-21 15-47,16-14 63,-21 17 29,32-21 1,-41 31-58,13-9-117,-17 12 158,-1 0 1,1-1-1,0 1 1,0-1-1,0 1 1,-1 0-1,1 0 1,0-1-1,0 1 1,0 0-1,0 0 1,0 0-1,-1 0 1,1 0 0,0 0-1,0 0 1,0 0-1,0 1 1,1-1-1,-2 1-6,1 0-1,0 0 1,0 0-1,-1 0 1,1 0-1,-1 1 1,1-1-1,-1 0 1,0 0-1,1 0 0,-1 0 1,0 1-1,1 1 1,0 19-142,-1-10 192,2 54 65,-1-58-80,0-1-1,1 1 1,-1 0 0,1-1 0,1 0-1,3 9 1,-4-13-17,0 0 0,0 0 0,0 0 0,0-1 1,0 1-1,0-1 0,1 0 0,-1 1 0,1-1 0,-1 0 0,1 0 0,0-1 1,0 1-1,0-1 0,0 1 0,0-1 0,0 0 0,1 0 0,-1 0 0,0-1 0,0 1 1,1-1-1,-1 0 0,6 0 0,-2 0 25,0-1 1,0 1-1,-1-2 0,1 1 0,0-1 1,0 0-1,-1 0 0,1-1 1,-1 0-1,11-7 0,-7 4-32,0-1-1,0 0 0,-1-1 1,0 0-1,-1-1 0,0 1 1,8-12-1,25-41 199,56-111 0,-27 43-183,37-60-426,-93 164 388,-2-1 1,-1 0 0,-1 0-1,10-45 1,-13 45-66,-4 18 0,-1 1 0,0-1 0,0 0 0,0-14 0,-1 22 84,-1 0-1,0 0 1,0 0 0,0 0 0,0 0-1,0-1 1,0 1 0,0 0-1,0 0 1,0 0 0,0 0 0,0 0-1,0-1 1,0 1 0,0 0-1,0 0 1,0 0 0,0 0 0,0 0-1,0-1 1,0 1 0,0 0 0,0 0-1,-1 0 1,1 0 0,0 0-1,0-1 1,0 1 0,0 0 0,0 0-1,0 0 1,0 0 0,0 0-1,-1 0 1,1 0 0,0 0 0,0 0-1,0-1 1,0 1 0,0 0 0,-1 0-1,1 0 1,0 0 0,0 0-1,0 0 1,0 0 0,0 0 0,-1 0-1,1 0 1,0 0 0,0 0 0,0 0-1,0 0 1,-1 0 0,-8 9-51,-7 15-7,-1 9 282,-31 42 0,16-25 113,9-13-61,2 1 0,2 0 0,-28 77 0,35-67-62,-8 60 0,9-40-32,7-51-168,2 0 1,0 0 0,1 0-1,1 32 1,2-25-87,-1-14 105,-1-1-1,2 1 0,3 13 0,-5-21-16,0-1-1,0 1 1,1-1-1,-1 1 1,1-1-1,-1 1 0,1-1 1,0 0-1,-1 1 1,1-1-1,0 0 1,0 1-1,0-1 1,0 0-1,0 0 1,0 0-1,0 0 1,1 0-1,-1 0 1,0 0-1,0 0 1,1 0-1,-1-1 1,1 1-1,-1-1 1,1 1-1,-1-1 0,1 1 1,-1-1-1,1 0 1,-1 0-1,3 0 1,1 0-24,0-1 0,0 0 1,0 0-1,-1 0 0,1-1 1,0 0-1,-1 0 0,1 0 1,-1 0-1,0-1 0,7-5 1,-1 2-78,1-1 4,0-1 0,-1 0 1,0 0-1,0-1 1,-1 0-1,12-14 1,18-30 7,-2-1 1,30-60-1,-51 88 83,9-20-534,-25 46 515,0 0 0,0-1 1,0 1-1,0 0 0,0-1 1,1 1-1,-1 0 0,0 0 1,0-1-1,0 1 0,0 0 1,0 0-1,1-1 0,-1 1 1,0 0-1,0 0 0,1 0 1,-1-1-1,0 1 1,0 0-1,1 0 0,-1 0 1,0 0-1,0 0 0,1-1 1,-1 1-1,0 0 0,0 0 1,1 0-1,5 7-100,3 19 323,-7-20-109,15 53-106,-11-32 244,2-2 0,12 31 0,-17-50-204,1 1 0,-1-1-1,1 1 1,0-1 0,1 0-1,-1 0 1,1-1 0,0 1-1,1-1 1,-1 0 0,1-1-1,10 7 1,-13-9-14,0-1-1,1 0 1,-1 0 0,0 0 0,0 0-1,1 0 1,-1-1 0,0 0 0,1 1-1,-1-1 1,0-1 0,1 1 0,-1 0-1,0-1 1,1 1 0,-1-1 0,0 0-1,4-2 1,-3 2-15,0-1 0,0 0 1,0-1-1,0 1 0,0 0 0,-1-1 0,1 0 1,-1 0-1,0 0 0,0 0 0,0-1 0,5-6 0,-3 1 21,0 0 0,0 0-1,-1-1 1,0 1 0,0-1-1,-1 0 1,-1 0 0,1 0-1,-2-1 1,1-10 0,-1 8-132,-1 0 1,0 0 0,-3-18-1,3 28 83,-1 0-1,1 0 1,-1 0-1,0 0 1,0 0-1,0 0 1,0 1-1,-1-1 1,1 0-1,-1 0 1,1 1-1,-1-1 1,0 1-1,0 0 0,0-1 1,0 1-1,-1 0 1,1 0-1,-1 0 1,-3-2-1,5 4 23,0 0 0,0 0-1,0 0 1,0-1 0,0 1 0,0 0-1,0 0 1,0 0 0,0 0 0,0 1-1,0-1 1,0 0 0,-1 0 0,1 1-1,0-1 1,0 1 0,0-1 0,1 1-1,-1-1 1,0 1 0,0-1 0,0 1-1,0 0 1,0-1 0,1 1 0,-1 0-1,-1 1 1,-1 2 6,0 0-1,1-1 1,-1 1 0,-3 8 0,-4 10 52,2 1 1,0 0 0,1 1-1,2 0 1,0 0 0,1 0-1,2 0 1,1 0 0,1 30-1,1-49-27,-1 0 0,1 1 0,1-1-1,-1 0 1,1 0 0,-1 0 0,2 0 0,-1 0-1,0 0 1,1-1 0,0 1 0,0-1 0,4 4-1,-4-5 22,-1 0 0,1-1 0,0 0 1,0 0-1,1 0 0,-1 0 0,0 0 0,1-1 0,-1 1 0,1-1 0,-1 0 0,1 0 0,-1 0 0,1 0 0,0-1 0,0 0 0,-1 1 0,1-1 0,5-1 0,5-1 20,-1-1-1,0 0 1,1 0-1,-1-1 1,0-1-1,12-7 1,0-1 30,46-32-1,-48 27-74,0-1 0,-2-1-1,28-31 1,49-76-240,-61 78 31,-32 42 139,-1-1 0,1 0 0,4-13 1,-8 19 64,1 3 3,1 5-66,0 11-7,-1 18 206,-3 35 1,0-35 57,4 44 0,-2-68-159,1 0 0,0 0-1,0-1 1,2 1-1,-1-1 1,1 1-1,0-1 1,8 12-1,-10-18-22,1-1-1,0 1 1,0 0-1,0-1 1,0 1-1,0-1 0,1 0 1,0 0-1,-1 0 1,1 0-1,0-1 0,0 0 1,1 0-1,6 3 1,-6-5-28,0 0 0,1 0-1,-1 0 1,0-1 0,1 0 0,-1 0 0,0 0 0,5-2 0,41-18-278,-36 14-202,-1-1 0,0-1 0,0 0 1,-1-1-1,0-1 0,12-13 0,1-4-2699,33-45-1,-15 8-1090,-8-1-3301,-9 7 2435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190 606 2400,'15'-13'1419,"-13"11"-966,-1 1-1,1-1 0,0 1 1,0-1-1,0 0 1,-1 1-1,1-1 0,-1 0 1,0 0-1,1 0 1,-1 0-1,0-1 0,0 1 1,-1 0-1,1 0 1,0-1-1,0-3 0,0 4-271,-1 1-1,0-1 0,0 1 0,0-1 0,0 1 1,0-1-1,0 1 0,0-1 0,-1 1 1,1-1-1,0 1 0,-1 0 0,1-1 0,-1 1 1,0-1-1,1 1 0,-1 0 0,0-1 1,0 1-1,0 0 0,0 0 0,-1-1 0,0 0 30,0 0-1,-1 1 0,1-1 0,-1 1 0,1 0 0,-1 0 0,0 0 0,0 0 0,1 0 1,-7-1-1,1 1 83,0 1 0,0 0 1,0 0-1,-1 0 0,1 1 0,0 0 1,-10 3-1,11-1-223,0 0 0,1 0 0,-1 1 0,1 0 0,-1 0 0,1 1 1,1 0-1,-1 0 0,1 0 0,-1 0 0,2 1 0,-1 0 0,1 0 0,-1 0 0,2 1 0,-1 0 0,1-1 0,0 1 1,0 0-1,-3 15 0,6-20-45,-1 1 1,1 0-1,0-1 0,0 1 1,0 0-1,0-1 1,0 1-1,0-1 1,1 1-1,0 0 0,-1-1 1,1 1-1,0-1 1,0 0-1,0 1 1,1-1-1,0 3 1,1-2 26,0 0 1,-1 0 0,1 0 0,0-1 0,0 1-1,1-1 1,-1 0 0,0 0 0,1 0 0,4 2-1,3 0 47,0 0-1,0-1 0,1-1 0,-1 0 1,0 0-1,23 0 0,-24-2-78,1-1-1,0 0 1,0 0-1,0-1 1,0-1-1,-1 0 0,12-4 1,-18 5-47,-1 1-1,1-1 1,0 0-1,0-1 1,-1 1 0,1 0-1,-1-1 1,0 0 0,1 0-1,-2 0 1,1 0 0,0-1-1,0 1 1,-1-1-1,0 1 1,0-1 0,0 0-1,0 0 1,-1 0 0,3-7-1,-3 2 20,1 1 0,-1 0 0,-1-1 0,0-13 0,-1 19 3,1-1-1,0 1 1,-1 0 0,0-1 0,0 1 0,0 0-1,0-1 1,-1 1 0,1 0 0,-1 0-1,0 0 1,0 0 0,0 0 0,-4-4 0,1 2-11,-2 0 0,1 0 0,-1 0 1,0 1-1,0 0 0,0 0 1,0 1-1,-1 0 0,1 0 1,-1 1-1,0 0 0,0 0 0,0 1 1,-9-1-1,5 0-111,12 1 117,-1 1 0,1 0 1,-1 0-1,0 0 0,1 0 1,-1-1-1,1 1 0,-1 0 1,1 0-1,-1 0 0,0 0 1,1 1-1,-1-1 0,1 0 1,-1 0-1,1 0 1,-1 0-1,0 1 0,1-1 1,-1 0-1,29-3 768,-14 0-533,-1-1 0,1 0 0,-1-1 0,0 0 0,0-1 0,0 0 0,-1-1 0,0-1 0,17-13 0,25-28 267,64-73 0,36-64 274,-151 183-741,11-17 74,-12 16-91,1 0 1,0 0-1,0 0 0,0 1 1,0-1-1,5-3 0,-8 7-11,0 0 0,0 0 0,1 0 0,-1-1-1,0 1 1,0 0 0,1 0 0,-1 0 0,0 0 0,0-1 0,1 1-1,-1 0 1,0 0 0,1 0 0,-1 0 0,0 0 0,0 0 0,1 0-1,-1 0 1,0 0 0,1 0 0,-1 0 0,0 0 0,0 0 0,1 0-1,-1 0 1,0 0 0,1 0 0,-1 0 0,0 1 0,0-1 0,1 0 0,-1 0-1,0 0 1,0 0 0,1 1 0,-1-1 0,0 0 0,4 15-16,-5 20 84,-8 14 61,-28 89 0,5-29 14,-82 355 416,92-375-497,-75 244 166,88-311-181,0 0 0,-15 23-1,23-42-49,-1-1-1,1 1 0,-1 0 0,0-1 0,1 1 0,-1-1 1,-1 0-1,1 0 0,0 0 0,0 0 0,-1 0 0,1 0 0,-1 0 1,0-1-1,1 0 0,-4 2 0,5-3 3,0 0 1,0 1-1,0-1 0,0 0 0,0 0 1,0 0-1,0 0 0,1 0 0,-1 0 1,0-1-1,0 1 0,0 0 0,0 0 1,0-1-1,0 1 0,0 0 0,1-1 1,-1 1-1,0-1 0,0 1 0,0-1 1,1 0-1,-1 1 0,0-1 0,1 0 0,-1 1 1,1-1-1,-1 0 0,1 0 0,-1 1 1,1-1-1,-1 0 0,1-1 0,-2-2 3,0-1 0,0 0-1,1 0 1,0 0 0,-2-9-1,2-5-9,0 1-1,2-1 1,0 1-1,1-1 1,0 1-1,2 0 1,5-19-1,-4 20 15,1 1 1,0 0-1,2 0 0,-1 1 0,2 0 1,0 0-1,1 1 0,12-14 0,-13 19 15,0 1-1,0 0 1,1 1-1,0 0 1,0 1-1,1 0 1,0 0-1,0 1 1,1 0-1,16-3 0,-5 2-1130,0 1-1,0 1 1,1 1-1,34 0 0,-48 3-148,-1 1 0,0 0 0,1 0 0,-1 1 0,12 4 0,6 6-1974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2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1056 2144,'-12'6'6603,"22"-1"-4686,14 3-459,-19-7-1199,1 0-1,-1-1 0,0 0 1,1 0-1,-1 0 0,1-1 0,-1 0 1,1 0-1,-1 0 0,0-1 1,0 1-1,0-1 0,1-1 1,-2 1-1,1-1 0,0 0 1,-1 0-1,1 0 0,-1 0 1,0-1-1,0 0 0,6-7 0,13-17 403,-2-1-1,-1-1 1,-1-1-1,-2-1 1,19-46-1,-41 86-141,-4 16-414,-32 188 466,-86 265 342,83-321-317,35-125 41,7-27 143,6-18-341,50-147-12,31-116-422,-71 217 52,25-102-120,12 7-64,-42 135 98,1 1 0,1 0 0,1 1 0,1 0 1,0 1-1,1 0 0,1 1 0,0 1 0,34-25 1,-42 34-6,0 1 0,0 0 1,1 0-1,0 1 0,0 0 1,13-4-1,-18 7 34,1 0 0,0 0-1,-1 0 1,1 1 0,0-1 0,0 1-1,-1 0 1,1 1 0,0-1 0,0 0-1,-1 1 1,1 0 0,0 0 0,-1 0-1,1 1 1,-1-1 0,1 1 0,3 2 0,-3-2 22,1 1 1,-1 0-1,0 0 1,-1 1-1,1-1 0,-1 1 1,1 0-1,-1 0 1,0 0-1,0 0 1,-1 0-1,1 1 1,-1-1-1,0 1 1,0 0-1,-1-1 1,1 1-1,-1 0 1,0 0-1,-1 0 1,1 0-1,-1 9 1,-1-1 40,-2 0 0,1 0 0,-2 0 0,1-1 0,-2 0 0,0 1 0,0-2-1,-11 17 1,7-13-23,-1-1 0,0 0 0,-1-1 0,-1 0-1,-24 20 1,32-29-44,-1-1-1,1 0 1,-1 0-1,0 0 1,0-1-1,0 1 1,0-1-1,-1 0 1,1-1 0,0 1-1,-12 1 1,13-3-6,0 0 0,0 0 0,0-1 0,0 1-1,0-1 1,0 0 0,1 0 0,-1 0 0,0 0 0,0-1 0,1 1 0,-1-1 0,0 0 0,1 0 0,0-1 0,-6-4 0,-7-7-79,10 10 29,0-1 1,1 0 0,-1 0-1,1 0 1,0-1-1,1 0 1,-1 0 0,-5-12-1,10 16-340,5 3 122,13 7-9,6 2 180,5-2 262,1-1 0,0-1-1,1-2 1,-1-1 0,1-2-1,33-2 1,-44-1-86,0-1 1,0 0-1,0-2 1,0 0-1,-1-1 1,20-10 0,-11 3 16,-1-1 0,-1-2 1,32-24-1,-20 12-18,-10 8-6,34-32 0,-31 21-98,0-2 1,49-70-1,35-105 179,-106 190-147,82-181-402,-77 160 177,-13 35 180,0 0 1,0 0-1,0 0 1,-1 0-1,0 1 0,0-1 1,0 0-1,-1-6 1,1 10 45,0-1 1,0 1-1,0 0 1,0-1 0,0 1-1,0 0 1,0 0-1,0-1 1,0 1-1,0 0 1,-1 0-1,1-1 1,0 1-1,0 0 1,0 0-1,0-1 1,-1 1 0,1 0-1,0 0 1,0 0-1,-1-1 1,1 1-1,0 0 1,0 0-1,-1 0 1,0 0 0,-1 0 0,1 0 1,0 0-1,-1 1 0,1-1 1,0 1-1,-1-1 0,1 1 0,0-1 1,0 1-1,-1 0 0,1-1 0,0 1 1,0 0-1,0 0 0,0 0 1,0 0-1,-1 1 0,-16 21-61,-2 12 74,1 1 0,-22 61 0,26-58-49,-79 173 319,42-99-8,23-46-120,2 2 1,3 0-1,-16 83 0,37-133-114,1-7 113,-1 1 1,-7 23-1,20-65 143,11-32-435,-13 44 117,0 2 0,1-1-1,0 1 1,2 0 0,-1 1 0,2 0-1,0 0 1,0 2 0,1-1 0,1 2 0,0 0-1,1 0 1,18-9 0,-13 9-17,-13 6-17,0 1 0,0 0 0,0 1 1,1 0-1,-1 0 0,10-2 0,-16 5 55,1 0 0,-1 0-1,1 0 1,-1 0 0,1 0-1,-1 0 1,1 0 0,-1 1-1,1-1 1,-1 1 0,1-1-1,-1 1 1,1 0 0,-1-1-1,0 1 1,1 0 0,-1 0-1,0 0 1,0 0 0,1 0-1,-1 0 1,0 0 0,0 0-1,0 1 1,-1-1 0,1 0-1,0 1 1,0-1-1,-1 0 1,1 1 0,-1-1-1,1 3 1,2 5 8,-1 0 0,0 0-1,0 0 1,-1 10 0,-1-18-6,2 22 88,6 28 0,-6-42-59,1 0 1,0 0-1,0 0 1,1 0-1,9 14 0,-12-21-20,1 1 0,-1-1-1,1 0 1,0 0-1,0 0 1,0 0-1,0-1 1,0 1-1,0 0 1,1-1-1,-1 0 1,0 1 0,1-1-1,-1 0 1,1 0-1,0 0 1,-1-1-1,1 1 1,0-1-1,-1 1 1,1-1-1,0 0 1,-1 0 0,1 0-1,0 0 1,0-1-1,-1 1 1,5-2-1,1 0 29,0-1 0,0 0 0,0 0 0,-1-1 0,1 0 0,-1 0 0,14-11 0,-3-1-64,-1-1 0,17-20-1,18-18-194,-31 32 27,-17 18 12,1-1 0,0 1 0,12-10 0,-26 37 148,-7 24 0,11-30 127,1 0-1,1 0 0,0 0 1,1 0-1,1 0 1,1 29-1,0-42-76,0-1-1,1 0 1,0 1-1,-1-1 1,1 0-1,0 0 1,2 3-1,-3-4-11,0-1 1,0 1-1,0-1 0,1 1 1,-1-1-1,0 0 0,0 1 1,1-1-1,-1 1 0,0-1 1,1 0-1,-1 1 0,1-1 1,-1 0-1,0 0 0,1 1 1,-1-1-1,1 0 0,-1 0 0,1 0 1,-1 1-1,1-1 0,-1 0 1,1 0-1,-1 0 0,1 0 1,-1 0-1,0 0 0,1 0 1,-1 0-1,1 0 0,-1 0 1,1 0-1,-1-1 0,1 1 1,-1 0-1,1 0 0,0-1 0,1 0 2,-1-1-1,1 1 0,-1-1 0,0 0 0,1 1 0,-1-1 0,0 0 0,0 0 0,0 0 0,0 0 0,1-2 1,8-28-421,-9 29 388,2-10-108,-1 1 0,0-1 1,0 0-1,-1 1 0,-1-1 0,0 0 1,-1 0-1,0 0 0,-1 1 0,-4-15 1,5 24 117,0 0 1,0 0 0,0 0 0,-1 0 0,1 0-1,-1 1 1,0-1 0,0 1 0,0-1 0,0 1-1,-5-4 1,6 5 12,0 0-1,0 0 0,0 0 1,-1 0-1,1 1 0,0-1 1,-1 0-1,1 1 0,0-1 1,-1 1-1,1 0 0,-1-1 1,1 1-1,-1 0 0,1 0 1,-1 0-1,1 0 1,-1 0-1,1 0 0,-1 0 1,-2 1-1,4-1 9,0 0 1,0 0 0,0 0-1,0 0 1,-1 1-1,1-1 1,0 0 0,0 0-1,0 0 1,0 0-1,0 0 1,0 0 0,0 0-1,-1 0 1,1 1-1,0-1 1,0 0 0,0 0-1,0 0 1,0 0-1,0 0 1,0 1 0,0-1-1,0 0 1,0 0-1,0 0 1,0 0 0,0 0-1,0 1 1,0-1-1,0 0 1,0 0 0,0 0-1,0 0 1,0 0-1,0 1 1,0-1 0,0 0-1,0 0 1,0 0-1,0 0 1,0 0 0,0 1-1,1-1 1,-1 0-1,0 0 1,0 0 0,0 0-1,0 0 1,0 0-1,0 0 1,0 0 0,1 1-1,7 4 342,1-4-201,-1 1 0,1-2 1,0 1-1,-1-1 0,1 0 1,0-1-1,-1 0 1,10-2-1,69-23 378,-59 17-445,-3 1-16,2 0-11,-1 0 0,0-2 0,27-15 0,-37 15-45,-1 0 0,0-1 0,-1-1-1,0 0 1,-1-1 0,0 0 0,-1-1-1,16-24 1,3-13-200,48-107-1,-77 153 192,114-281-268,-114 281 204,0-1 0,0 1-1,-1-1 1,0 0-1,1-9 1,-2 15 67,0 0 0,0 0-1,0 0 1,0 1 0,0-1 0,-1 0 0,1 0 0,0 0 0,0 0-1,0 0 1,0 0 0,0 0 0,0 0 0,0 0 0,0 0 0,-1 0-1,1 1 1,0-1 0,0 0 0,0 0 0,0 0 0,0 0 0,0 0-1,0 0 1,-1 0 0,1 0 0,0 0 0,0 0 0,0 0-1,0 0 1,0 0 0,0 0 0,-1 0 0,1 0 0,0-1 0,0 1-1,0 0 1,0 0 0,0 0 0,0 0 0,0 0 0,-1 0 0,1 0-1,0 0 1,0 0 0,0 0 0,0 0 0,0-1 0,0 1 0,0 0-1,0 0 1,0 0 0,0 0 0,0 0 0,0 0 0,0 0 0,-1-1-1,1 1 1,0 0 0,0 0 0,0 0 0,0 0 0,0 0 0,0 0-1,0-1 1,1 1 0,-11 12-24,5-3-28,0 1 0,0-1 0,-2 12-1,-86 301 9,45-133 373,33-135-172,3 0 0,2 1 0,-4 57 0,14-97-66,0-1 0,2 22-1,-2-32-61,1-1-1,-1 0 1,1 0-1,0 0 1,0 0-1,0 0 0,0 0 1,0 0-1,0 0 1,1 0-1,0-1 1,-1 1-1,1 0 0,0-1 1,0 1-1,5 3 1,-6-5-24,1-1 0,-1 1 0,0-1 0,1 1 0,-1-1 0,1 0 1,-1 1-1,0-1 0,1 0 0,-1 0 0,1 0 0,-1 0 0,0 0 0,1 0 0,-1 0 1,1-1-1,-1 1 0,0 0 0,1-1 0,-1 0 0,0 1 0,3-2 0,1-1-59,0 0 0,0-1 0,7-6 0,-11 9 53,63-66-615,-34 33 423,3 1 188,13-15-260,-45 47 227,-1 0-1,1 0 1,0 1-1,-1-1 1,1 0-1,-1 0 1,0 0-1,1 0 1,-1 0-1,0 0 0,0 0 1,1 0-1,-1-1 1,-3 1-157,-2 9 295,-1 2-11,2 0 0,-1 0 0,-3 16 0,6-22-55,1 0 0,0-1 0,1 1 0,-1 0 0,1 0 1,0 0-1,0 0 0,0 0 0,0-1 0,1 1 0,-1 0 0,1 0 0,3 7 0,-4-10-26,1 0 0,0 0 0,-1 0 0,1-1-1,0 1 1,0 0 0,0 0 0,0-1-1,0 1 1,-1 0 0,1-1 0,0 1-1,1-1 1,-1 1 0,0-1 0,0 0-1,0 1 1,0-1 0,0 0 0,0 0 0,0 0-1,1 0 1,-1 0 0,0 0 0,0 0-1,0 0 1,0 0 0,0-1 0,2 1-1,1-1 2,0 0 0,0-1-1,0 1 1,-1-1-1,1 0 1,5-2-1,10-9-4,-5 5-79,0-1-1,-1-1 0,0 0 1,0-1-1,-1 0 1,18-23-1,-29 33 63,0 0 0,0 0 0,0 0 0,0 0 0,-1 0 0,1-1 0,0 1 0,-1 0 0,1-1 0,-1 1 0,1 0 0,-1-1 0,0 1 0,0 0 0,1-1 0,-1 1 0,0-1 0,0 1 0,-1-1 0,1 1-1,0 0 1,0-1 0,-1 1 0,1 0 0,0-1 0,-1 1 0,1 0 0,-1-1 0,0 1 0,0 0 0,1 0 0,-1 0 0,0-1 0,0 1 0,0 0 0,0 0 0,0 0 0,0 1 0,0-1 0,-1 0 0,0-1 0,-4-1-21,0 1 1,0-1 0,0 1-1,-1 0 1,1 0 0,0 1 0,-12-2-1,7 2-18,8 0 68,0 1-1,0 0 1,0-1 0,0 1-1,0 0 1,0 1 0,-3 0-1,-11-2 44,14 0 131,10-2-41,18-1-130,-1 1-1,0 1 1,1 2 0,-1 0 0,1 1 0,-1 2-1,0 0 1,28 9 0,-49-12-10,0 1-1,-1 0 1,1 0 0,0 0 0,-1 0-1,1 0 1,-1 1 0,1-1 0,-1 1-1,0 0 1,0 0 0,1-1 0,-1 1-1,0 1 1,-1-1 0,1 0 0,3 5-1,-4-3 17,0 0 0,1 0 0,-1 0 0,-1 0 0,1 0 0,-1 0 0,1 0 0,-1 0 0,0 0 0,-1 0 0,0 6-1,-8 20 70,7-27-67,1 0 0,0 0 0,0 0 0,0 0 0,0 0 0,1 0 0,-1 0 0,1 1 1,-1-1-1,1 0 0,1 7 0,-1-10-21,0 0 0,0 0 1,0 0-1,0 1 0,0-1 1,0 0-1,1 0 0,-1 0 0,0 0 1,0 1-1,0-1 0,0 0 1,0 0-1,0 0 0,1 0 0,-1 0 1,0 0-1,0 0 0,0 1 1,0-1-1,1 0 0,-1 0 0,0 0 1,0 0-1,0 0 0,1 0 1,-1 0-1,0 0 0,0 0 0,0 0 1,0 0-1,1 0 0,-1 0 1,0 0-1,0 0 0,11-4 112,15-11-61,-18 10-94,24-12-57,-1-2 0,-1-1 0,-1-2 0,30-27 0,-30 22 5,-29 27 90,0 0 1,1 0-1,-1 0 1,0 0-1,0 0 0,0 0 1,0 0-1,1 0 1,-1 0-1,0 0 1,0 0-1,0 0 0,1 0 1,-1 0-1,0 0 1,0 1-1,0-1 1,0 0-1,1 0 0,-1 0 1,0 0-1,0 0 1,0 0-1,0 1 1,0-1-1,0 0 0,1 0 1,-1 0-1,0 0 1,0 1-1,0-1 1,0 0-1,0 0 0,0 0 1,0 0-1,0 1 1,0-1-1,0 0 1,0 0-1,0 0 1,0 1-1,3 9 67,0 19 135,-1 0-1,-1 35 1,-1-32 30,-1-31-217,1 0-1,0 1 0,0-1 1,0 0-1,0 1 0,0-1 1,1 0-1,-1 1 0,0-1 1,1 0-1,-1 1 0,1-1 0,-1 0 1,1 0-1,-1 0 0,1 1 1,0-1-1,0 0 0,0 0 1,-1 0-1,1 0 0,0 0 1,0 0-1,1-1 0,-1 1 1,0 0-1,0 0 0,0-1 0,0 1 1,3 0-1,-2 0 8,1-1-1,-1 0 1,1 0-1,-1 0 1,1 0 0,-1-1-1,1 1 1,-1-1-1,0 1 1,1-1 0,-1 0-1,0 0 1,0 0-1,1 0 1,-1 0 0,2-2-1,40-28 170,34-21-115,-4 6-56,-45 26-102,1 2-1,1 1 1,36-13-1,-52 27-210,-15 3 290,1 0 1,-1 0 0,0 0-1,0 0 1,0 0-1,1 0 1,-1 0-1,0 0 1,0 0-1,0 0 1,1 0 0,-1 0-1,0 0 1,0 1-1,0-1 1,0 0-1,1 0 1,-1 0-1,0 0 1,0 0 0,0 1-1,0-1 1,0 0-1,1 0 1,-1 0-1,0 0 1,0 1-1,0-1 1,0 0 0,0 0-1,0 0 1,0 1-1,0-1 1,0 0-1,0 3 17,-1 0-1,0 0 0,0 0 1,0 0-1,0 0 1,0 0-1,-3 3 0,-32 68 155,5-9 84,-42 66 0,70-127-257,1 0 0,-2 0 0,1 0 0,0-1 0,-1 1 0,0-1 0,1 0 0,-1 0 0,-6 3 0,9-5-4,-1 0 0,1 0 0,-1-1 0,1 1 0,-1-1 0,1 1 0,-1-1 0,0 0-1,1 0 1,-1 1 0,0-1 0,1 0 0,-1-1 0,0 1 0,1 0 0,-1 0 0,1-1 0,-1 1-1,0-1 1,1 1 0,-1-1 0,1 0 0,-1 1 0,1-1 0,0 0 0,-1 0 0,1 0-1,0 0 1,-1 0 0,1-1 0,-2-1 0,-1-2 9,0-1 0,1 0 0,-1 0 0,1 0 0,0 0 0,1 0 0,-1 0 0,1-1 0,1 1 0,-1-1 0,1 0 0,-1-8 0,3 14 11,-1 0 0,0 0 0,0 0 0,1 0 0,-1 1 0,0-1 0,1 0 0,-1 0 0,1 0 0,0 1 0,-1-1 0,1 0 0,-1 0 0,1 1 0,0-1 0,0 0 0,-1 1 0,1-1 0,0 1 0,0-1 0,0 1 0,0 0 0,-1-1 0,1 1 0,0 0 0,0-1 0,0 1 0,0 0 0,0 0 0,0 0 0,0 0 0,1 0 0,7-1 180,0 1 1,14 1-1,-16 0-109,103 12 121,-59-6-12,21 7 7,-48-9-335,0 0 0,45 2 0,-43-10-1885,-12-2-2398,-13 5 3889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1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 3968,'0'0'114,"-1"0"1,1 0-1,0 0 0,-1 0 0,1 0 1,0 0-1,-1 0 0,1 0 1,0 0-1,-1 0 0,1 0 1,0 0-1,-1 0 0,1 0 1,0 0-1,-1 0 0,1 0 0,0 0 1,-1 0-1,1-1 0,0 1 1,0 0-1,-1 0 0,1 0 1,0-1-1,0 1 0,-1 0 1,1 0-1,0-1 0,0 1 1,0 0-1,-1 0 0,1-1 0,0 1 1,0 0-1,0-1 0,0 1 1,0 0-1,-1-1 0,1 1 1,0 0-1,0-1 0,0 1 1,0 0-1,0-1 0,0 1 1,0 0-1,0-1 0,0 1 0,1 0 1,-1-1-1,0 1 0,0-3 1550,0 3-1568,0 0 0,0 0 0,0 0 0,0-1 0,0 1 0,0 0 0,0 0 0,0 0 0,0 0 0,0-1 0,0 1 0,0 0 0,-1 0 0,1 0 0,0 0 0,0-1 0,0 1 0,0 0 0,0 0 0,0 0 0,-1 0 0,1 0 0,0-1 0,0 1 0,0 0 0,0 0 0,0 0 0,-1 0 0,1 0 0,0 0 0,0 0 0,0 0 0,0 0 0,-1 0 0,1 0 0,0 0 0,0 0 0,-1 0 0,1 0-71,0 0 0,0 0 0,0 0 0,0 0 0,0 0 0,0 0 0,0 0 0,0 0 0,0 0 0,-1 0 0,1 0 0,0 0 0,0 0 0,0 0 0,0 0 0,0 0 0,0-1 0,0 1 0,0 0 0,0 0 0,0 0 0,0 0 0,0 0 0,0 0 0,-1 0 0,1 0 0,0 0 0,0 0 0,0 0 0,0 0 0,0 0 0,0 0 0,0-1 0,0 1 0,0 0 0,0 0 0,0 0 0,0 0 0,0 0 0,0 0 0,0 0 0,0 0 0,0 0 0,0 0 0,0-1 0,0 1 0,0 0 0,0 0 0,0 0 0,0 0 0,0 0 0,0 0 0,0 0 0,0 0 0,0 0 0,0 0 0,0 0 0,1 0 0,-1-1 0,0 1 0,0 0 0,0 0 0,0 0 0,0 0 0,0 0-1,0 0 1,0 0 0,0 0 0,0 0 0,1 0 242,0-1-1,0 1 1,-1 0-1,1-1 1,0 1-1,0 0 0,-1 0 1,1 0-1,0-1 1,0 1-1,0 0 1,-1 0-1,1 0 0,0 0 1,0 1-1,0-1 1,-1 0-1,1 0 1,0 0-1,0 1 0,-1-1 1,2 1-1,7 0-194,-1 0-1,1 0 0,-1-1 0,0 0 0,13-2 1,-14 1-36,106-10 293,90-6-290,-121 12-96,-31 1-61,96 6 0,-137-1-75,-8 0 0,0-1 1,0 1-1,0-1 0,0 0 1,0 0-1,0 0 0,1 0 1,-1 0-1,0 0 1,0-1-1,0 1 0,0-1 1,0 1-1,3-2 0,-21 3-11102,7 2 9311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5632,'-7'-5'2339,"11"0"94,18-2 1431,-10 3-3055,6-3 376,1 1 0,-1 1 0,1 1-1,28-3 1,5-1-75,67-10-915,129-3 0,-144 21-5496,-47 0-2523,-25 0 4400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4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1824,'0'-1'78,"3"-4"356,-6 3 2307,-1 9 944,4-7-3561,-1 0 1,1 1 0,-1-1 0,1 0 0,0 1-1,0-1 1,-1 0 0,1 1 0,0-1 0,0 1-1,-1-1 1,1 0 0,0 1 0,0-1-1,0 1 1,0-1 0,-1 1 0,1-1 0,0 1-1,0-1 1,0 1 0,0-1 0,0 1 0,0-1-1,1 0 1,-1 1 0,0-1 0,0 1-1,0-1 1,0 1 0,0-1 0,1 1 0,0 1 121,0 0-1,0-1 1,1 1 0,-1 0 0,0-1 0,1 1 0,0-1 0,-1 1 0,1-1 0,0 0 0,-1 0 0,1 0 0,0 0 0,0 0 0,0 0 0,0 0 0,0-1 0,2 1 0,6 2 393,-1-2 1,0 1 0,11-1-1,156 0 2172,-144-4-2883,0-1 0,0-1 0,48-16 0,-32 7-1461,26-6-4869,-46 13 3596,20-7-3679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1:5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199 441 4064,'-1'-1'471,"-1"-1"1,0 1-1,1 0 0,-1 0 1,0 0-1,0 0 0,0 0 1,0 0-1,0 0 0,0 0 1,0 1-1,0-1 0,0 1 1,0 0-1,-3-1 0,1 1-109,-1 1 0,1-1-1,-1 1 1,1-1 0,0 1 0,0 0-1,-5 3 1,-1 0-44,0 0-1,1 1 1,0 0 0,0 1-1,-16 14 1,20-15-267,-1 0 0,1 1 0,-1 0 0,2 0 0,-1 1 0,1-1 0,0 1 0,-4 7 0,7-10-19,0-1-1,0 1 1,0-1 0,0 0 0,0 1-1,1 0 1,-1-1 0,1 1-1,0-1 1,0 1 0,0 0-1,1-1 1,-1 1 0,1-1 0,0 1-1,0-1 1,0 1 0,0-1-1,4 6 1,-1-3 75,1 0-1,0 0 0,0 0 1,0-1-1,0 0 1,1 0-1,0 0 1,0-1-1,0 0 1,1 0-1,7 3 0,-7-4-10,-1 0 0,1 0 0,-1-1 0,1 0-1,0 0 1,0-1 0,0 0 0,0 0-1,0-1 1,0 1 0,13-3 0,-15 1-45,-1 0 1,1 0-1,-1-1 0,1 0 1,-1 0-1,0 0 1,0-1-1,0 1 1,0-1-1,0 0 1,-1 0-1,1 0 0,-1-1 1,0 1-1,0-1 1,0 0-1,0 1 1,4-10-1,-4 6-15,0 0 1,0 0-1,0-1 0,-1 1 0,0-1 0,-1 1 1,0-1-1,0 0 0,0 1 0,-2-15 1,0 6-71,-1 0 0,-5-21 1,6 33-30,0 0 0,-1-1 0,0 1 1,0 0-1,0 0 0,0 0 0,0 0 0,-1 0 1,0 1-1,0-1 0,0 1 0,-5-5 0,8 8 43,-1-1 0,0 1 0,0-1 0,1 1 0,-1-1 0,0 1 0,0 0 0,0-1 0,0 1 0,0 0 0,1 0 1,-1-1-1,0 1 0,0 0 0,0 0 0,0 0 0,0 0 0,0 0 0,0 0 0,0 1 0,0-1 0,0 0 0,1 0 0,-1 1 0,0-1 0,0 0 0,0 1 0,0-1 0,1 1 0,-1-1 0,0 1 0,0-1 0,1 1 0,-1 0 0,0-1 0,1 1 0,-1 0 0,1 0 0,-1-1 0,1 1 0,-1 0 0,1 0 0,-1 1 0,0 0 17,0 0 0,0 0 0,0 1 0,0-1 0,0 0 0,0 1 0,1-1 0,-1 0 0,1 1 0,0-1 0,0 1 0,0-1-1,0 1 1,0-1 0,1 4 0,0-3 54,1 1-1,0-1 1,0 0 0,0 1-1,0-1 1,5 5-1,-6-7-21,0 0 0,0 1-1,1-1 1,-1 0 0,1 0 0,-1 0-1,1 0 1,-1 0 0,1 0 0,-1-1-1,1 1 1,0 0 0,-1-1 0,1 1 0,0-1-1,2 1 1,-1-2 32,0 1 0,-1-1 0,1 1 0,0-1 0,0 0 0,0 0 0,0 0 0,-1 0 0,1-1 0,-1 1 0,1-1 0,-1 0 0,1 0 0,-1 1 0,3-4 0,2-2 63,0-1 0,0-1 0,8-12 0,20-36 166,63-86 81,-33 68-597,99-89-1,-156 158-125,-10 17 125,2-10 225,-62 244 92,-17 54 198,72-276-217,-148 487 1293,153-504-1307,-15 46 218,15-48-203,0 0 0,0 0-1,0 0 1,-1 0 0,0-1 0,1 1 0,-1 0 0,0-1 0,-4 3 0,6-5-54,1-1 1,-1 1 0,1-1-1,-1 1 1,0-1 0,1 0-1,-1 0 1,1 1 0,-1-1-1,0 0 1,1 0 0,-1 1-1,1-1 1,-1 0 0,0 0-1,1 0 1,-1 0 0,0 0 0,1 0-1,-1 0 1,0 0 0,1 0-1,-1 0 1,0-1 0,1 1-1,-1 0 1,-1-1 0,1 0 10,0 0 0,0 0 1,-1 0-1,1 0 1,0-1-1,0 1 0,0 0 1,0-1-1,0 1 1,-1-4-1,-1-2 19,0-1 1,1-1-1,-3-10 1,2 6-43,2 0 1,-1 0 0,1 0 0,1 0 0,0 0 0,1 0 0,4-21 0,-3 27-14,0 0 0,0 1 1,1-1-1,-1 1 0,1-1 0,1 1 0,-1 0 1,1 0-1,1 1 0,-1-1 0,0 1 0,1 0 1,0 0-1,1 0 0,10-7 0,1 2 30,1 1 0,0 0-1,0 2 1,1 0-1,0 1 1,22-4 0,1 2-449,77-4 0,-74 12-1606,-3 4 565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123 599 5312,'0'-1'157,"-1"1"0,1 0 0,-1 0 0,1 0 0,-1 0 0,1-1 0,-1 1 0,0 0 0,1 0 0,-1 0 0,1 0-1,-1 0 1,1 0 0,-1 1 0,0-1 0,1 0 0,-1 0 0,1 0 0,-2 1 0,3-1-17,-1 0 0,0 0 0,0 0 0,1 0 0,-1 1 0,0-1-1,0 0 1,1 0 0,-1 0 0,0 0 0,1 0 0,-1 0 0,0 0 0,1 0 0,-1-1-1,0 1 1,0 0 0,1 0 0,-1 0 0,0 0 0,0 0 0,1 0 0,-1 0 0,0-1-1,0 1 1,1 0 0,-1 0 0,0 0 0,0-1 0,0 1 0,1 0 0,3-4 160,1 1 0,-1-1 1,0 0-1,0 0 1,0-1-1,0 1 0,-1-1 1,5-8-1,19-44 725,-22 46-754,48-129 949,9-19-333,33-25-220,-103 209-1211,2-8 550,0 0 1,-3 22 0,6-29 5,-8 39 73,-35 137 136,29-128 31,-29 68 0,-1-25 628,-89 143 0,77-144 48,52-93-488,7-14-22,8-16-70,1 5-301,0 0 1,2 1 0,0 0 0,14-15 0,59-60-90,-54 60 106,13-11-112,1 2-1,69-48 1,108-58-367,-217 145 348,0-1 0,-1 1 0,1 0 0,0 0 0,0 1 0,0-1 0,0 1 0,5-1 0,-8 3 64,-1-1-1,1 1 1,0 0-1,-1-1 1,1 1-1,-1 0 1,1 0-1,-1 0 1,0-1-1,1 1 1,-1 0-1,0 0 1,0 0-1,0 0 1,1 0-1,-1 0 1,0-1 0,0 1-1,0 0 1,-1 1-1,2 1-3,0 12 0,2 0 1,0 0-1,1-1 0,0 1 0,13 26 0,-14-34 23,1 0-1,0 0 1,0-1-1,1 0 1,0 0-1,0 0 1,1 0-1,-1-1 1,1 0-1,0 0 1,1 0-1,-1-1 1,12 6-1,-6-4 68,1-1-1,-1-1 1,16 4-1,-22-7-52,1 0 0,-1 0 0,0 0-1,0-1 1,1 0 0,-1 0-1,0-1 1,12-2 0,-2-2 39,0 0 0,-1-1 0,0 0 0,0-1 0,-1-1 0,0 0 0,0-1 0,15-13 0,-22 15-56,1 0 0,-1 0-1,-1 0 1,1-1-1,-1 0 1,0-1 0,-1 1-1,0-1 1,0 0-1,-1-1 1,0 1-1,-1-1 1,0 1 0,2-13-1,-5 18-53,1 1-1,-1-1 0,0 0 1,0 1-1,-1-1 0,1 1 1,-2-6-1,2 8 26,0 1 0,0-1 0,-1 0 0,1 1 0,0-1 0,0 0 0,-1 1-1,1-1 1,0 0 0,-1 1 0,1-1 0,0 1 0,-1-1 0,1 0 0,-1 1 0,1-1 0,-1 1 0,0 0 0,1-1 0,-1 1 0,1-1 0,-1 1 0,0 0 0,1-1-1,-1 1 1,0 0 0,1 0 0,-1 0 0,0-1 0,1 1 0,-1 0 0,0 0 0,0 0 0,1 0 0,-1 0 0,0 0 0,1 1 0,-1-1 0,0 0 0,0 0-1,1 0 1,-1 1 0,0-1 0,-3 2 4,1 0 0,-1 0-1,1 1 1,0-1 0,0 1-1,0-1 1,0 1 0,0 0-1,0 0 1,-2 5 0,-22 37-241,20-32 188,-2 3-10,1 0 1,-9 28-1,15-37 93,0-1-1,0 1 1,1 0-1,0-1 1,1 1-1,-1 0 0,1 0 1,0 0-1,1-1 1,1 11-1,-1-15-10,0 0 1,0 0-1,0 0 1,0 1-1,0-1 1,1 0-1,-1 0 0,1-1 1,-1 1-1,1 0 1,-1 0-1,1-1 1,0 1-1,0-1 1,0 0-1,0 1 0,0-1 1,0 0-1,5 1 1,0 1 27,0-1 1,0 0 0,1 0-1,-1-1 1,13 1 0,20-1 26,1-2 1,44-7 0,82-20 85,-125 17-123,0-2 1,-1-1-1,-1-3 1,52-28 0,-80 39 47,-1 0 0,0-2 0,0 1 0,0-1 0,-1-1 0,13-14 1,-22 23-81,-1-1 1,0 1-1,0 0 1,1-1-1,-1 1 1,0 0-1,1-1 1,-1 1 0,0 0-1,0-1 1,0 1-1,1-1 1,-1 1-1,0-1 1,0 1-1,0 0 1,0-1-1,0 1 1,0-1 0,0 0-1,-6-1-262,3 3 225,1-1-1,0 1 0,0 0 0,-1 0 0,1 0 1,0 0-1,-2 1 0,-5 5-35,1 1 0,-13 14 0,-3 4 69,-18 13-87,-56 68-1,96-104 140,-1 0 0,1 0 0,0 1 0,0-1-1,0 0 1,0 1 0,1-1 0,0 1 0,-1 0 0,1-1 0,-1 8 0,16-14 641,-5-2-600,0-1 0,-1-1 0,1 1 0,-1-1 0,-1-1 0,1 1 0,10-16 0,89-134-87,-84 105-427,-28 63 195,-1 0-1,-6 24 1,-6 11 138,-25 45 70,-48 98 280,59-131-114,-44 62 0,23-51 151,-104 105 0,143-157 140,13-14-114,10-10-458,-6 4 220,12-8 194,-15 10-291,1 1-419,-1-1 443,1 0-1,-1 1 1,1-1 0,0 1-1,-1-1 1,1 1-1,0-1 1,-1 1 0,1-1-1,0 1 1,-1-1 0,1 1-1,0 0 1,1-1 0,1 0 56,11-8 62,1 0 0,-1-1 1,-1-1-1,0 0 0,0-1 0,16-20 1,58-87-27,-57 75-26,71-85 49,-71 93-113,-11 14 20,1 1 1,36-29 0,50-29-101,-25 20 270,-8 9-170,-2 3-221,-60 38 197,14-16 1,-12 11 113,-13 14-57,1 0-81,-1-1 15,1 1 1,-1 0 0,0 0-1,1-1 1,-1 1 0,0 0-1,1-1 1,-1 1 0,0 0-1,0-1 1,1 1 0,-1 0-1,0-1 1,0 1 0,0 0-1,1-1 1,-1 1 0,0-1-1,0 1 1,0-1-1,0 1 1,0 0 0,0-1-1,0 1 1,0-1 0,4-9 104,-4 10-76,3-7-163,-3 7 119,0 1-1,1-1 1,-1 0 0,0 0 0,0 0 0,0 1 0,1-1-1,-1 0 1,0 0 0,0 1 0,0-1 0,0 0 0,0 0-1,0 1 1,1-1 0,-1 0 0,0 0 0,0 1 0,0-1-1,0 0 1,0 1 0,0-1 0,0 0 0,0 0 0,0 1 0,0-1-1,0 0 1,0 1 0,-1-1 0,1 20-25,0 0 0,-2 0 0,-1 0 0,-9 38 0,7-42 114,-4 22 0,8-33-57,1-1 1,-1 1 0,1-1 0,0 1-1,0-1 1,1 1 0,-1-1 0,1 1-1,2 8 1,-2-12 10,0 0 0,0 1 0,0-1-1,0 0 1,0 0 0,0 0 0,0 0 0,0 0-1,0 0 1,0-1 0,0 1 0,1 0 0,-1 0-1,0-1 1,1 1 0,-1-1 0,0 1-1,1-1 1,-1 0 0,1 1 0,-1-1 0,0 0-1,1 0 1,-1 0 0,1 0 0,-1 0 0,1 0-1,-1-1 1,3 0 0,3 0 35,-1-1 0,0 1-1,0-1 1,0-1 0,9-4 0,-1-1-36,-1-1 1,0 0 0,-1-1-1,0-1 1,0 0-1,-1 0 1,12-16 0,5-12 7,24-45 1,-49 78-27,15-19-257,-17 34-53,-2 30-46,1 47 325,1-76 80,0 0 1,1 0-1,0 0 1,0 0-1,1-1 0,5 13 1,-6-20-35,-1 0 1,1 0-1,-1 0 1,1-1-1,0 1 1,-1 0-1,1 0 1,0-1-1,0 0 0,0 1 1,0-1-1,1 0 1,-1 0-1,0 0 1,0 0-1,1 0 1,-1 0-1,1-1 1,-1 1-1,5-1 0,6 1 40,0 0 0,22-2-1,-26 1-28,20-4 24,0 0 1,0-2-1,-1-1 1,0-1-1,43-19 1,-60 23-52,-1-2 0,0 1 0,-1-2 0,0 1 0,1-1 0,-2 0 0,1-1-1,-1 0 1,-1-1 0,1 1 0,6-12 0,-6 8-29,-1 1-1,-1-2 1,0 1-1,0 0 0,-1-1 1,-1 0-1,0-1 1,3-25-1,-6 37 9,-1 0 1,0 0-1,0 0 0,0 0 0,0 0 0,0 0 0,-1 1 0,1-1 1,0 0-1,-1 0 0,1 0 0,-1 0 0,-1-2 0,1 3 12,1 0-1,-1 1 0,0-1 0,1 1 1,-1-1-1,0 1 0,1-1 0,-1 1 0,0 0 1,0-1-1,1 1 0,-1 0 0,0 0 1,0-1-1,0 1 0,1 0 0,-1 0 1,0 0-1,0 0 0,0 0 0,0 0 0,1 0 1,-1 0-1,0 0 0,0 1 0,0-1 1,1 0-1,-1 0 0,0 1 0,0-1 1,1 1-1,-1-1 0,-1 1 0,-10 6-44,1 0 1,0 1-1,0 0 0,1 0 0,0 2 1,-11 10-1,-49 68 327,65-82-287,-3 5 35,0 0 0,1 1 0,0 0-1,-7 16 1,13-25-5,0 0 0,0 1 0,0-1-1,0 1 1,1 0 0,-1-1 0,1 1-1,0-1 1,0 7 0,1-8-7,-1 0 1,1 0-1,-1 0 1,1 0-1,0 0 1,0-1-1,0 1 1,0 0-1,0 0 1,0-1-1,0 1 1,0-1-1,1 1 1,-1-1 0,1 1-1,-1-1 1,1 0-1,2 2 1,2 0 25,1 0 0,-1 0 0,1-1 1,0 1-1,0-2 0,0 1 0,0-1 1,0 0-1,0 0 0,0-1 0,0 0 1,0 0-1,9-2 0,4-1 18,0-1-1,0-1 1,25-9-1,-23 4-19,-1 0-1,0-1 0,29-20 0,-19 10-22,31-11-340,-61 41 218,-2 6 164,-1-1 0,-1 1 1,0 0-1,-1-1 1,-11 27-1,71-73 636,63-32-729,-103 58 26,1-1-1,-1 2 1,1 0 0,0 1-1,31-3 1,-44 7 2,0 0 0,-1 0 0,1 0 0,-1 1 1,1-1-1,0 1 0,-1 0 0,1 0 0,-1 0 0,1 1 1,-1-1-1,0 1 0,0 0 0,5 3 0,-6-4 27,0 1-1,0 0 1,0 0 0,0 0-1,0 0 1,-1 0 0,1 1-1,-1-1 1,1 0-1,-1 1 1,0-1 0,0 1-1,0-1 1,0 1 0,0 0-1,-1-1 1,1 1 0,-1 0-1,0 3 1,0-3 1,1 0 0,-1 0-1,0 0 1,1 0 0,-1 0 0,1 0 0,0 0 0,0 0 0,0 0 0,0 0-1,1-1 1,-1 1 0,1 0 0,2 2 0,-3-3-7,1-1 0,-1 1 0,1-1 0,0 0 0,-1 1-1,1-1 1,0 0 0,0 0 0,0 0 0,0 0 0,0-1 0,0 1 0,0 0 0,0-1 0,0 1 0,1-1 0,-1 0-1,0 0 1,0 0 0,3 0 0,9-2 26,0 0-1,-1-1 1,1-1-1,-1 0 0,0-1 1,0 0-1,-1-1 1,1-1-1,16-11 1,10-10-182,49-46-1,-32 25 191,-31 28 15,-3 2-123,31-20 0,-48 35 59,-3 3 15,0 0 0,1-1 0,-1 1 0,0-1 0,0 1 0,0-1 0,0 0 0,2-3-1,-4 5-10,0 0 0,0 0 0,0 0 0,0 0-1,0 0 1,0 0 0,-1 0 0,1 0 0,0 0-1,0 0 1,0 0 0,0 0 0,0 0 0,0 0-1,0 0 1,0 0 0,-1 0 0,1 0 0,0 0-1,0 0 1,0 0 0,0 0 0,0 0 0,0 0-1,0 0 1,0 0 0,-1 0 0,1 0 0,0 0-1,0 0 1,0 0 0,0-1 0,0 1 0,0 0 0,0 0-1,0 0 1,0 0 0,0 0 0,0 0 0,0 0-1,0 0 1,0-1 0,-1 1 0,1 0 0,0 0-1,0 0 1,0 0 0,0 0 0,0 0 0,0 0-1,0 0 1,0-1 0,0 1 0,0 0 0,1 0-1,-1 0 1,0 0 0,0 0 0,0 0 0,0 0-1,0 0 1,0-1 0,-10 6-249,-11 9 252,1 1-1,1 1 1,0 0-1,2 2 0,0 0 1,0 1-1,2 0 1,0 2-1,-18 33 1,29-46 26,0 0 0,1 0-1,0 1 1,0-1 0,-1 10 0,3-15-17,0-1-1,1 1 1,0-1 0,-1 1-1,1 0 1,0-1 0,0 1 0,1-1-1,-1 1 1,1 0 0,-1-1-1,1 1 1,0-1 0,0 1 0,0-1-1,0 0 1,0 1 0,0-1-1,1 0 1,-1 0 0,3 3-1,-2-3 12,1-1-1,-1 1 0,0-1 0,1 0 1,0 0-1,-1 0 0,1 0 0,0 0 1,-1 0-1,1-1 0,0 1 0,0-1 1,5 0-1,6 0 26,23-3 1,-21 1-7,183-21 114,-162 16-107,0-1 0,0-2 0,44-18-1,-63 20-50,-1-1 0,-1 0-1,1-2 1,-2 1 0,1-2-1,-2 0 1,1-1 0,-2 0-1,13-17 1,6-18 64,-32 48-66,0 0 0,0 0 1,0 0-1,1 0 0,-1-1 0,0 1 0,0 0 1,0 0-1,0 0 0,0 0 0,1 0 1,-1-1-1,0 1 0,0 0 0,0 0 1,0 0-1,0 0 0,0-1 0,0 1 1,0 0-1,0 0 0,0 0 0,0 0 1,0-1-1,0 1 0,0 0 0,0 0 1,0 0-1,0-1 0,0 1 0,0 0 0,0 0 1,0 0-1,0 0 0,0-1 0,0 1 1,0 0-1,0 0 0,0 0 0,0 0 1,-1-1-1,1 1 0,0 0 0,0 0 1,0 0-1,0 0 0,0 0 0,-1 0 1,1 0 1,-1 0 0,1 0 0,0 0 0,-1 0 0,1 0 0,0 0 0,-1 1 0,1-1 0,-1 0 1,1 0-1,0 1 0,-1-1 0,1 0 0,0 1 0,0-1 0,-1 0 0,1 1 0,0-1 0,0 0 1,-1 1-1,1-1 0,0 0 0,0 1 0,0-1 0,0 1 0,-12 33-82,-8 19 163,17-44-68,0 1 0,0-1-1,1 1 1,-1 16 0,0-6 39,2-17-29,1 0 1,0 0-1,0 0 1,0 0-1,0 0 1,0 0-1,0 0 0,1 0 1,0 0-1,0 4 1,0-6-6,-1 0 1,1 0-1,-1 0 0,1 0 1,0-1-1,-1 1 1,1 0-1,0 0 1,-1 0-1,1-1 0,0 1 1,0 0-1,0-1 1,0 1-1,-1-1 0,1 1 1,0-1-1,0 1 1,0-1-1,0 0 0,0 1 1,0-1-1,0 0 1,0 0-1,1 0 0,-1 0 1,0 1-1,0-2 1,0 1-1,2 0 0,8-2 37,0-1-1,1 1 0,-1-2 0,0 0 1,13-7-1,51-30 30,-46 23-134,15-7-20,96-52-207,-139 76 277,1 0-1,0 0 1,0 1 0,0-1-1,0 0 1,0 1 0,0 0-1,1-1 1,-1 1 0,0 0-1,0 0 1,0 0 0,0 0-1,3 1 1,-4-1 3,1 1 0,-1-1 0,0 1 0,0 0 1,0-1-1,0 1 0,0 0 0,0 0 0,0 0 0,0 0 0,0 0 0,-1 0 0,1 0 0,0 0 0,-1 0 0,1 0 0,0 0 1,-1 0-1,1 0 0,-1 1 0,0-1 0,1 0 0,-1 0 0,0 3 0,1 2-7,-1 1-1,0-1 1,0 1 0,0-1-1,-1 0 1,0 0 0,0 1-1,-3 5 1,-19 53-87,13-41 105,-33 90 280,7-15-148,-73 140 0,97-219-124,0 0 0,-2 0-1,0-1 1,-1-1 0,-1 0 0,-35 31-1,45-46-10,1 1 1,-1-1-1,0 0 0,0 0 0,0 0 0,0-1 0,0 0 0,-1 0 0,1-1 0,0 0 0,-1 0 0,0 0 0,1-1 0,-1 0 0,1 0 0,-1-1 0,1 0 0,-10-2 0,-3-2-53,1 0-1,0-2 1,0 0-1,-33-20 1,33 17 44,1-1 1,0-1-1,-21-19 1,31 24 0,0 0 0,0 0 1,1 0-1,0-1 0,1 0 1,-1 0-1,1-1 0,1 0 1,-5-11-1,8 15-1,0 1 0,0 0 0,0 0 1,1 0-1,-1 0 0,1 0 0,0-1 0,1 1 0,-1 0 0,1 0 1,0 0-1,0 0 0,0 0 0,0 0 0,1 0 0,-1 0 0,1 0 0,0 1 1,0-1-1,1 1 0,-1-1 0,1 1 0,4-5 0,2-1 40,1 0-1,0 1 1,1 0-1,0 0 1,0 1-1,12-6 1,9-1 43,0 1 0,0 1 0,1 2-1,65-13 1,139-3-343,-217 25 265,43-5-245,36-2-2308,-35 6-3502,-58 2 5412,-4 0-93,1 0 1,0-1-1,-1 2 1,1-1-1,0 0 1,-1 0-1,1 1 1,-1 0 0,1-1-1,3 3 1,-5-3 542,-1 1 1,0-1 0,1 0 0,-1 1 0,0-1-1,0 1 1,1-1 0,-1 1 0,0-1 0,0 1-1,0-1 1,0 1 0,0-1 0,0 1-1,0-1 1,1 1 0,-2-1 0,1 2 0,0-2 188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0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121 128 1312,'0'-1'61,"1"0"0,-1 0-1,1 0 1,-1 0 0,1-1 0,0 1 0,0 0 0,-1 0 0,1 0-1,0 1 1,0-1 0,0 0 0,0 0 0,0 0 0,0 1-1,0-1 1,1 0 0,-1 1 0,0-1 0,0 1 0,0-1 0,1 1-1,-1 0 1,0 0 0,0-1 0,1 1 0,1 0 0,16-5 1734,-6 0-268,0 0 0,14-3 0,-17 6 95,1-1-1,-1 0 0,0-1 0,17-9 0,-22 8 1434,-9 3-1660,-12 5-800,6 1-466,-1 1 1,1 0-1,0 0 0,0 1 0,0 1 0,1 0 0,0 0 0,0 0 1,0 1-1,1 1 0,1-1 0,0 1 0,-9 14 0,-4 11 66,1 0 0,-22 59 0,34-77-156,-36 117 631,37-111-582,5-19-32,0-1 1,1 1 0,-1 0 0,1 0 0,-1 0 0,1 0 0,0 0 0,0 0 0,1 0 0,0 5 0,-1-7-29,0-1-1,1 1 1,-1-1 0,0 1 0,1 0 0,-1-1 0,0 1 0,1-1 0,-1 1 0,1-1 0,-1 0 0,0 1 0,1-1 0,-1 1 0,1-1 0,0 0 0,-1 1 0,1-1-1,-1 0 1,2 1 0,-1-1-2,0 0-1,1 0 0,-1 0 1,1 0-1,-1 0 1,0 0-1,1 0 0,-1 0 1,0-1-1,1 1 0,-1 0 1,0-1-1,2 0 0,21-12 96,0-1-1,-2 0 0,23-20 0,10-5-158,-8 8 54,61-29 0,-102 57-62,0 0 1,0 1-1,0 0 0,0 0 1,11-2-1,-15 3 37,0 1 1,0 0-1,0 0 1,0 0-1,0 0 1,0 1-1,0-1 1,0 1-1,0-1 1,0 1 0,0 0-1,0-1 1,0 1-1,-1 0 1,1 0-1,0 0 1,-1 1-1,1-1 1,0 0-1,-1 1 1,0-1-1,2 3 1,3 4 3,0 2 1,-1-1 0,0 1-1,-1 0 1,0 0-1,-1 0 1,4 17 0,9 23 113,-13-42-89,2 7 201,1-1 0,1 0-1,16 27 1,-21-38-161,0-1 0,0 1 1,0 0-1,0-1 0,1 0 0,-1 1 1,0-1-1,1 0 0,0 0 0,-1-1 1,1 1-1,0 0 0,0-1 1,0 0-1,0 0 0,0 0 0,1 0 1,-1 0-1,0 0 0,0-1 0,1 0 1,-1 0-1,0 0 0,0 0 0,5-1 1,-4 0 3,1 0 0,-1-1 0,1 0 1,-1 1-1,0-2 0,0 1 0,0 0 1,0-1-1,0 0 0,0 0 0,-1 0 0,1-1 1,-1 1-1,3-5 0,3-4-10,0-1 0,-1 0 0,8-18-1,20-49-207,38-127-1,-69 194-48,-1-1 0,-1 0-1,0 1 1,-1-1 0,-1 0 0,0 0-1,-1 0 1,-2-19 0,2 29 11,0 1 1,-1 0 0,0 0-1,1 0 1,-1 0-1,0 0 1,-1 0-1,1 0 1,0 0 0,-1 0-1,0 1 1,1-1-1,-1 0 1,0 1 0,-1-1-1,1 1 1,0 0-1,-1 0 1,1 0-1,-1 0 1,1 0 0,-1 1-1,0-1 1,0 1-1,0 0 1,0-1 0,0 1-1,-5-1 1,3 2-280,1 0 0,-1 0 0,1 0 0,-1 0 0,1 1 0,-1-1 1,1 1-1,-1 0 0,1 1 0,0-1 0,-1 1 0,1 0 0,0 0 0,0 0 1,0 0-1,1 1 0,-1-1 0,0 1 0,1 0 0,-5 6 0,-26 34-6163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20 3488,'0'-1'454,"1"-1"0,-1 0 0,0 0 0,1 1 0,0-1 1,-1 1-1,1-1 0,1-2 0,3 1 2154,-4 13-930,-1 15-1308,-3 0 0,0 0 0,-1 0 0,-13 41 0,-43 95 1222,8-25-821,28-64-651,4-16 426,-24 115-1,43-169-573,0 11 396,1-13-395,0 0 0,0 0-1,0 0 1,0 1 0,0-1 0,0 0 0,0 0 0,0 0-1,0 1 1,0-1 0,0 0 0,1 0 0,-1 0-1,0 1 1,0-1 0,0 0 0,0 0 0,0 0 0,0 0-1,1 1 1,-1-1 0,0 0 0,0 0 0,0 0 0,1 0-1,-1 0 1,0 0 0,0 0 0,0 0 0,0 1 0,1-1-1,-1 0 1,0 0 0,0 0 0,1 0 0,-1 0-1,0 0 1,0 0 0,0 0 0,1 0 0,-1 0 0,0 0-1,0 0 1,0-1 0,1 1 0,-1 0 0,0 0 0,0 0-1,1 0 1,6-4-815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24 954 2976,'0'0'78,"-16"-5"434,10-2 1888,5-1 3634,2 10-5751,1-1 0,0 0 0,-1 0 0,1-1 0,0 1 1,0 0-1,0-1 0,3 2 0,-5-2-245,8 2 374,1 0-1,0 0 1,0 0 0,0-1-1,1-1 1,-1 0-1,0 0 1,14-2 0,-17 1-295,1-1 1,0 0-1,-1 0 1,1-1-1,-1 0 1,1 0-1,-1 0 1,0-1-1,-1 0 1,1 0-1,9-9 1,2-4 87,-1 0 1,0 0-1,17-27 0,-29 38-167,0 0 0,-1-1-1,0 1 1,1-1 0,-2 1-1,1-1 1,-1 0 0,0 0-1,-1-1 1,0 1-1,0 0 1,0 0 0,-1-1-1,0 1 1,-1-9 0,1 15-43,-1 0 0,1 0 1,0-1-1,0 1 1,-1 0-1,1 0 0,-1 0 1,1 0-1,-1 0 0,1 0 1,-1 0-1,0 0 1,1 0-1,-1 0 0,0 0 1,0 0-1,0 0 1,0 0-1,0 1 0,0-1 1,0 0-1,-1 0 0,1 1-23,-1-1-1,0 1 0,0 0 0,1-1 0,-1 1 1,0 0-1,0 0 0,1 0 0,-1 0 0,0 1 0,0-1 1,1 0-1,-4 2 0,-1 0-14,0 1 0,-1 0 0,1 0 0,0 1 0,1-1 0,-10 9 0,5-3 144,1 1 1,1 0-1,-1 1 1,2 0-1,0 0 1,0 1-1,1-1 0,-7 20 1,-1 7 271,-12 58 0,21-74-204,1 0-1,1 0 1,1 0 0,1 1 0,1 25 0,1-44-106,-1 1-1,1-1 1,0 0-1,0 0 1,0 0-1,0-1 1,1 1 0,0 0-1,0 0 1,0-1-1,0 1 1,5 5-1,-6-8-24,1 1-1,-1-1 1,1 1-1,-1-1 1,1 0-1,0 0 0,0 0 1,0 0-1,0 0 1,0 0-1,0-1 1,0 1-1,0-1 0,0 1 1,0-1-1,0 0 1,0 1-1,0-1 1,0 0-1,0-1 0,0 1 1,0 0-1,1 0 1,-1-1-1,3-1 1,18-7 30,-1-2 0,0 0 1,-1-1-1,0-1 1,22-19-1,394-253 247,-432 282-338,0 0 62,0 0-1,0 1 0,-1 0 0,1 0 1,7-2-1,-11 3-33,0 1-1,-1 0 1,1 0 0,-1 0-1,1 0 1,0 0 0,-1 0-1,1 0 1,-1 0 0,1 0-1,0 1 1,-1-1 0,1 0-1,-1 0 1,1 0 0,0 1-1,-1-1 1,1 0-1,-1 1 1,1-1 0,0 1-1,0 0-9,-1 0-1,1 0 0,-1 0 1,0 0-1,1 0 0,-1 0 1,0 0-1,1 0 0,-1 0 1,0 1-1,0-1 1,0 0-1,0 0 0,0 0 1,0 0-1,-1 2 0,-5 45 257,-23 86 0,5-73-127,-1 3 50,25-64-163,0 0 0,0 0 0,0 0-1,0 0 1,0 0 0,0 0 0,0 0 0,1 0-1,-1 0 1,0 0 0,0 0 0,0 0 0,0 0-1,0 0 1,0 0 0,0 0 0,0 0 0,0 0-1,0 0 1,0 0 0,0 0 0,0 0 0,1 0-1,-1 0 1,0 0 0,0 0 0,0 0 0,0 0 0,0 0-1,0 0 1,0 0 0,0 1 0,0-1 0,0 0-1,0 0 1,0 0 0,0 0 0,0 0 0,0 0-1,10-13 171,18-29-123,-22 33-20,25-40-18,-6 8-16,34-41-1,-57 80-4,55-62-152,-50 57 118,1-1 0,0 2 1,1-1-1,-1 1 0,20-10 1,-27 16 28,0-1 1,0 0 0,1 1 0,-1 0 0,0-1 0,1 1 0,-1 0 0,0-1 0,1 1-1,-1 0 1,1 0 0,-1 0 0,0 0 0,1 0 0,-1 1 0,3-1 0,-3 1-2,0-1 1,-1 1 0,1-1-1,0 1 1,0 0 0,0-1-1,-1 1 1,1 0 0,0 0-1,-1-1 1,1 1 0,0 0-1,-1 0 1,1 0 0,-1 0-1,1 0 1,-1 1 0,2 3 1,-1 0 0,-1 0 0,1 0 0,-1 0 0,0 0 0,0 0 0,-1 8 1,-6 28 133,-2-1 0,-2 0 0,-1-1 0,-20 43 0,74-154 313,-39 67-410,13-17-65,0 0 0,1 1 0,1 0-1,1 2 1,41-34 0,-18 22 69,2 2 0,54-27 1,-96 55-71,0 0 0,0 0 1,0 0-1,0 1 1,0-1-1,0 0 0,0 1 1,0-1-1,2 1 0,-3 0 31,-1 0-1,1 0 0,-1 0 1,1 1-1,-1-1 0,1 0 1,0 0-1,-1 1 0,0-1 1,1 0-1,-1 1 1,1-1-1,-1 0 0,1 1 1,-1-1-1,0 1 0,1-1 1,-1 1-1,0-1 1,1 1-1,-1-1 0,0 1 1,0-1-1,1 1 0,-1-1 1,0 1-1,0-1 0,0 1 1,0 0-1,0-1 1,0 1-1,0-1 0,0 1 1,0-1-1,0 1 0,0 0 1,0 0-1,-10 117 66,2-50-49,4-33 9,1-11 68,0 34 0,3-52-72,0 0 0,1 0 0,-1 0 0,2 0 0,-1 0 0,1 0 0,-1 0 0,2 0 0,-1 0 0,5 8 0,-6-13 1,0 0-1,-1 1 1,1-1 0,0 0 0,0 0-1,0 0 1,0 0 0,0 0 0,0 0-1,1 0 1,-1 0 0,0 0 0,0-1-1,1 1 1,-1 0 0,0-1 0,1 1-1,-1-1 1,1 0 0,-1 1 0,1-1-1,1 0 1,0 0 1,-1 0 0,0-1-1,1 1 1,-1-1 0,0 0-1,0 0 1,0 0 0,1 0-1,-1 0 1,0 0 0,0-1-1,3-1 1,3-5-8,1-1 0,-1 0 0,-1 0 0,10-13-1,38-70-17,4-6 18,-42 73 25,30-39-59,-41 56-49,1 0 0,0 1 0,0 0 0,1 1 0,14-10 0,-22 30-100,-8 38 183,-3 17-101,-4 111 1,15-173 141,0 0 19,0 1-1,0-1 0,1 0 1,3 14-1,-4-19-61,0-1 1,1 0-1,-1 0 0,0 0 1,1 1-1,0-1 1,-1 0-1,1 0 0,0 0 1,-1 0-1,1 0 1,0 0-1,0 0 0,0 0 1,0 0-1,0 0 1,0-1-1,0 1 0,0 0 1,1-1-1,-1 1 1,0-1-1,0 1 0,0-1 1,1 1-1,-1-1 1,0 0-1,0 0 0,1 0 1,-1 0-1,0 0 1,1 0-1,-1 0 0,0 0 1,2 0-1,5-3 16,0 1-1,0-2 1,0 1-1,-1-1 1,1 0 0,-1 0-1,11-9 1,-1 1-23,32-24 92,55-53 0,-101 87-88,151-153 137,-144 138-387,-9 14 244,0 1-1,1-1 0,-1 1 1,0 0-1,1 0 1,-1-1-1,3-1 0,62-71 214,-52 56-177,0-1 0,-2-1 1,12-24-1,-9 10-80,-1-1-1,-2 0 1,9-49-1,1 1 69,-10 43-247,8-47 1,-20 78 6,0 10 208,0 0 0,0 0 1,0 0-1,0 0 1,-1 0-1,1 0 0,0 0 1,0-1-1,0 1 0,0 0 1,0 0-1,0 0 1,0 0-1,0 0 0,0 0 1,0 0-1,0 0 0,0 0 1,0 0-1,-1 0 1,1 0-1,0 0 0,0 0 1,0 0-1,0 0 0,0 0 1,0 0-1,0 0 1,0 0-1,0 0 0,0 0 1,-1 0-1,1 0 1,0 0-1,0 0 0,0 0 1,0 0-1,0 0 0,0 0 1,0 1-1,0-1 1,0 0-1,0 0 0,0 0 1,0 0-1,0 0 0,0 0 1,0 0-1,-1 0 1,1 0-1,0 0 0,-1 2-35,0 0-1,0 0 0,0 0 1,0 0-1,0 0 0,0 0 1,-1 3-1,-24 108-315,-6 20 348,-3-13-27,-29 177-1,57-247 13,1-16 135,1 1 0,2-1 1,2 50-1,1-82-90,0-1-1,1 1 0,-1-1 1,0 1-1,0-1 0,1 1 1,-1 0-1,1-1 0,-1 0 1,1 1-1,0-1 0,-1 1 1,1-1-1,0 0 0,2 3 1,-3-4-13,1 0 0,-1 1 0,1-1 0,-1 0 0,1 0 0,-1 0 0,1 1 0,-1-1 0,1 0 0,-1 0 0,1 0 0,-1 0 0,1 0 0,-1 0 0,1 0 0,-1 0 0,1 0 0,-1 0 0,2 0 0,-1-1 3,1 1 0,-1-1 0,0 0 0,1 0 0,-1 1 0,1-1 0,-1 0 0,0 0 0,2-1-1,0-2 30,1 0 0,-1-1 0,0 1 0,0-1 0,0 1-1,-1-1 1,0 0 0,3-6 0,-1 1-15,68-137 55,-59 124-106,2 0-1,1 1 0,0 0 1,23-21-1,18-12-59,33-35-73,-70 67 177,0 0-1,19-33 1,63-130-62,-14-8 26,-77 169-131,-2-1 1,8-32 0,-13 46-256,-4 12 397,0 0 0,0 0 0,0 0 1,-1 0-1,1 0 0,0 0 0,0 0 1,0 0-1,0 0 0,0 0 0,0 0 1,0 0-1,0 0 0,-1 0 1,1 0-1,0 0 0,0 0 0,0 0 1,0 0-1,0 0 0,0 0 0,0 0 1,-1 0-1,1 0 0,0 0 1,0 0-1,0 0 0,0 0 0,0 0 1,0 0-1,0 0 0,0 0 0,0 0 1,-1 0-1,1 0 0,0 0 1,0-1-1,0 1 0,0 0 0,0 0 1,0 0-1,0 0 0,0 0 0,0 0 1,0 0-1,0 0 0,0-1 1,0 1-1,0 0 0,0 0 0,0 0 1,0 0-1,0 0 0,0 0 0,0 0 1,0-1-1,0 1 0,0 0 1,0 0-1,0 0 0,-5 6-105,5-6 95,-9 22-97,-9 27 0,4-9 254,-22 59 40,-16 43-161,36-106 76,-36 63-1,-35 55 146,76-129-183,1 0 0,1 1-1,1 0 1,-7 39-1,8 4 47,1 113-1,6-177-78,0 0 0,1 0 0,0 0 1,-1 0-1,2 0 0,-1 0 0,0 0 0,1 0 0,0-1 0,0 1 0,1-1 0,-1 1 1,1-1-1,4 5 0,-4-7-20,0-1 0,0 1 0,0-1 0,0 1 0,0-1 0,0 0 1,1 0-1,-1 0 0,0-1 0,1 1 0,5-1 0,9 0 6,0-1 0,-1-1 0,1-1 0,-1 0 0,0-1 0,0-1 0,0-1 0,17-8 0,-26 10-2,1 0 0,0-1-1,-1-1 1,0 1-1,0-1 1,0 0 0,-1-1-1,0 0 1,0 0-1,-1-1 1,0 0-1,0 0 1,-1 0 0,0 0-1,7-18 1,-3 1 0,0 0 0,-2 0 0,-1-1 0,-1 1 0,3-44 0,-9 55-62,-4-27 0,4 36 21,0 4 18,1 0 0,0-1 0,0 1 0,-1 0 0,1 0 0,-1-1-1,1 1 1,-1 0 0,0 0 0,1 0 0,-1 0 0,0 0 0,0 0-1,1 0 1,-1 0 0,0 0 0,0 0 0,0 0 0,0 1 0,-1-1-1,1 0 1,0 1 0,0-1 0,0 1 0,0-1 0,-1 1-1,1-1 1,0 1 0,-1 0 0,1 0 0,0 0 0,0 0 0,-1 0-1,1 0 1,-3 0 0,1 0 1,0 1-1,0 0 0,0 0 1,0 0-1,0 0 0,0 0 1,0 0-1,1 1 0,-1-1 1,0 1-1,1 0 0,-1 0 1,1 0-1,-4 3 0,0 3 9,1 0-1,0 0 0,0 1 0,1 0 0,0-1 0,0 2 0,1-1 0,0 0 0,1 0 0,-2 14 0,1 1 18,1 0 0,1 0 0,3 24-1,-1-35 1,1 0 0,0 0 0,1 0 0,6 19 0,-7-28 20,-1 0 0,1 0 0,-1 0 1,1-1-1,0 1 0,0-1 0,1 1 1,-1-1-1,1 0 0,-1 0 0,1 0 1,0 0-1,0-1 0,1 1 0,-1-1 1,0 0-1,1 0 0,5 3 0,-6-5-19,0 1 0,0-1 0,0 0 0,0 0 0,1 0 0,-1 0 0,0 0 0,0-1-1,0 1 1,0-1 0,0 0 0,0 0 0,0 0 0,0-1 0,0 1 0,0 0 0,0-1-1,-1 0 1,1 0 0,2-3 0,7-5 5,0-1 0,17-21 0,-28 31-15,26-31 0,2 1-1,1 2 1,1 0 0,2 3 0,1 0-1,72-40 1,-52 45-193,-52 21 202,0-1-1,1 0 0,-1 0 1,0 1-1,0-1 1,1 1-1,-1 0 1,0 0-1,0-1 1,1 1-1,3 1 0,16 0 49,-20-1-122,-2 0 64,0-1 5,0 1 1,0 0-1,0 0 1,-1 0-1,1-1 1,0 1-1,0 0 1,0 0-1,0 0 1,0 0-1,-1 0 1,1-1-1,0 1 1,0 0-1,0 0 1,-1 0-1,1 0 1,0 0-1,0 0 1,0 0-1,-1-1 1,1 1-1,0 0 1,0 0-1,0 0 1,-1 0-1,1 0 1,0 0-1,0 0 1,-1 0-1,1 0 1,0 1-1,-9-1-38,-1 1 1,1 1-1,1 0 0,-1 0 1,0 1-1,0 0 0,1 0 1,-15 9-1,0 1 87,-38 29-1,49-32-67,0 0-1,0 1 0,1 0 0,0 0 0,1 1 0,0 1 0,1-1 1,1 2-1,0-1 0,1 1 0,0 0 0,1 1 0,-6 20 0,11-32 16,1 1 0,-1-1 0,1 0-1,0 0 1,0 1 0,0-1-1,0 0 1,1 0 0,-1 0 0,1 1-1,0-1 1,0 0 0,1 3-1,-1-4 8,0-1 1,0 0-1,-1 0 0,1 1 0,0-1 0,0 0 0,0 0 0,0 0 0,1 0 0,-1 0 1,0 0-1,0 0 0,0 0 0,1-1 0,-1 1 0,1 0 0,-1-1 0,0 1 0,1-1 1,-1 1-1,1-1 0,-1 0 0,1 0 0,-1 1 0,1-1 0,-1 0 0,1-1 0,-1 1 1,1 0-1,1-1 0,8-1 23,-1-1-1,1-1 1,-1 0 0,0-1 0,0 0-1,0 0 1,-1-1 0,0 0 0,0 0-1,0-1 1,-1-1 0,10-10 0,9-13 66,45-68 1,-47 63-37,1-2-131,-2 0 0,-1-2 0,-3-1 0,-1 0 0,-2-1 0,-2-1 0,17-78 0,-16 42 138,22-127-446,-51 255 0,1 17 444,-32 181 158,32-165-180,1 85 0,10-109-36,3 0 0,2 0 0,13 63 0,-15-110 41,2 0 0,-1 0-1,2 0 1,6 13-1,-9-20-244,0 0-1,0-1 0,0 0 0,0 1 0,0-1 0,1 0 1,0 0-1,0 0 0,-1-1 0,1 1 0,1-1 0,-1 1 0,0-1 1,1 0-1,5 2 0,-8-3 53,0-1 0,0 0 0,-1 0 0,1 1 0,0-1 0,0 0 0,0 0 1,-1 0-1,1 0 0,0 0 0,0 0 0,-1 0 0,1 0 0,0-1 0,0 1 0,-1 0 0,1 0 0,0-1 0,0 1 1,-1 0-1,1-1 0,0 1 0,-1-1 0,1 1 0,0-1 0,-1 1 0,1-1 0,-1 1 0,1-1 0,-1 0 0,1 1 0,-1-1 1,0 0-1,1 1 0,-1-1 0,0 0 0,1 1 0,-1-1 0,0-1 0,1-2-756,0-1 0,-1 0-1,1 1 1,-1-1 0,0 0 0,-2-6 0,-7-42-2631,-12-16-1754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7648,'-30'-1'2453,"25"0"-1129,8 1 318,19 2 1323,610 1 4682,-415 3-8795,-155-3 568,-55-3 342,42 4-2285,-46-4 1979,0 0-1,0 1 1,0 0-1,0-1 1,0 1-1,-1 0 1,1 0-1,0 1 1,-1-1-1,1 1 1,-1-1-1,4 3 1,-6-4 470,0 1 1,0-1 0,1 0-1,-1 0 1,0 0-1,0 0 1,0 1 0,0-1-1,0 0 1,0 0 0,0 0-1,1 1 1,-1-1 0,0 0-1,0 0 1,0 1-1,0-1 1,0 0 0,0 0-1,0 0 1,0 1 0,0-1-1,0 0 1,0 0 0,0 1-1,-1-1 1,1 0-1,0 0 1,0 0 0,0 1-1,0-1 1,0 0 0,0 0-1,0 0 1,-1 1 0,1-1-1,0 0 1,0 0-1,0 0 1,-1 1 0,-14 7-4871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0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80 10144,'-53'-40'3744,"43"35"-2912,5 2-224,15-2-1248,8-2-608,22-1 736,23 0-2688,27 4 1792,9 19-3296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0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18 251 416,'-9'-4'2853,"12"9"-552,-3-4-1951,0-1 1,0 1-1,0-1 1,1 1-1,-1 0 0,0-1 1,0 1-1,1-1 0,-1 1 1,0-1-1,1 1 0,-1-1 1,1 0-1,-1 1 0,0-1 1,1 1-1,-1-1 1,1 0-1,-1 1 0,2-1 1,0 0-135,0 0 0,0-1 1,0 1-1,0-1 0,-1 1 0,1-1 1,0 0-1,0 0 0,0 1 1,-1-1-1,1-1 0,2-1 1,21-20 649,-15 13-497,156-161 1994,-153 159-2090,19-22 611,-38 43-833,1-1-1,1 2 1,-1-1-1,2 0 0,-1 1 1,1 0-1,1 0 1,-2 11-1,-2 3-8,-86 268 586,-7 25 419,41-43 57,62-328 320,5-16-1264,4 0 0,33-106 0,-18 103-210,2 1 0,58-96 0,-62 125-20,3 1 1,1 1 0,2 2 0,67-64 0,-93 97 28,1 0 0,0 1 0,1 0 0,-1 0 0,1 0 0,10-3-1,-17 7 33,1 0 0,0 0-1,0 1 1,0-1-1,-1 1 1,1 0-1,0-1 1,0 1-1,0 0 1,0 0-1,0 0 1,0 0-1,0 0 1,0 1 0,0-1-1,0 1 1,-1-1-1,1 1 1,0 0-1,0 0 1,0-1-1,-1 1 1,1 0-1,-1 1 1,1-1-1,0 0 1,-1 0-1,0 1 1,1-1 0,-1 0-1,0 1 1,0 0-1,0-1 1,2 4-1,-1 0 2,0 0 0,1 1 0,-2 0 0,1-1 0,-1 1 0,0 0 0,1 9 0,-2 43 57,0-45-39,-1 10 41,-1-1 0,-1 0 1,-1 0-1,-13 39 0,14-50-24,-1-1 1,-1 1 0,0-1-1,0 0 1,-1-1-1,0 1 1,-1-1-1,0 0 1,0-1-1,-1 0 1,-13 11 0,16-15-20,0-1 1,0 0-1,0 0 1,0 0 0,0-1-1,-1 0 1,1 0-1,-1 0 1,0 0 0,1-1-1,-1 0 1,0 0 0,0-1-1,0 0 1,0 0-1,1 0 1,-1-1 0,0 0-1,0 0 1,1 0-1,-1-1 1,0 1 0,1-1-1,-1-1 1,-8-4 0,14 7-16,-1-1 1,0 0-1,0 1 1,0-1-1,0 0 1,1 1-1,-1-1 1,0 0-1,1 0 1,-1 1-1,0-1 1,1 0-1,-1 0 1,1 0-1,0 0 1,-1 0-1,1 0 1,0 0-1,-1 0 1,1-2-1,0 3 1,0-1-1,0 0 1,1 1-1,-1-1 1,0 0-1,0 1 1,1-1-1,-1 0 0,0 1 1,1-1-1,-1 1 1,1-1-1,-1 1 1,1-1-1,-1 1 1,1-1-1,-1 1 1,1 0-1,0-1 1,-1 1-1,1-1 1,-1 1-1,1 0 0,0 0 1,-1-1-1,1 1 1,0 0-1,-1 0 1,1 0-1,0 0 1,-1 0-1,2 0 1,11 0-9,0 0 1,-1 1-1,1 0 1,0 1-1,19 5 1,6 1 21,0-1-4,1-2 1,-1-1 0,0-3 0,1 0 0,-1-3-1,43-7 1,-58 5 35,1-2 1,-1-1-1,33-14 0,-42 15-12,0-2 0,0 1 0,0-2 1,-1 0-1,-1 0 0,16-16 0,-14 11 17,-1 0 0,0-1 0,-2 0-1,1-1 1,8-18 0,-15 25-38,-1 0 0,0-1 0,-1 1 0,0-1 0,-1 1 1,1-1-1,-2 0 0,1 0 0,-2 0 0,1 0 0,-2-14 0,1 22-20,0 0 0,0 0 1,0 0-1,-1 1 0,1-1 0,-1 0 1,1 0-1,-1 1 0,1-1 0,-1 0 1,0 1-1,0-1 0,0 1 0,0-1 1,0 1-1,0-1 0,0 1 0,0 0 1,-1-1-1,1 1 0,0 0 0,-1 0 1,1 0-1,-1 0 0,1 0 0,-1 0 1,0 1-1,1-1 0,-1 0 1,0 1-1,0 0 0,1-1 0,-1 1 1,0 0-1,0 0 0,0 0 0,1 0 1,-1 0-1,0 0 0,0 0 0,-2 1 1,-3 1-17,0 0 1,1 0 0,-1 0 0,1 1 0,0 0-1,0 0 1,0 0 0,0 1 0,-9 7 0,3 2 32,1 0 0,0 1 0,0 0 0,2 0 1,-1 1-1,2 1 0,0-1 0,1 1 0,-5 19 1,7-20-3,0-1-1,2 1 1,-1 0 0,2 0 0,0 0 0,1 21 0,1-31 13,0 0 0,0 0 1,1 0-1,0 0 0,0-1 0,0 1 0,1 0 1,-1 0-1,1-1 0,0 1 0,1-1 0,-1 1 0,1-1 1,0 0-1,0 0 0,0 0 0,0 0 0,1-1 0,-1 1 1,1-1-1,0 0 0,0 0 0,5 2 0,-1-1 37,1 0-1,0-1 0,0-1 0,0 1 1,0-1-1,0-1 0,0 1 1,0-2-1,1 1 0,10-2 1,-1 0 36,0-2 1,0 0 0,-1-1-1,20-6 1,-23 4-48,0 0 0,-1-1 0,0 0-1,0-1 1,-1-1 0,19-15 0,67-70 11,-11 10-178,-72 70 58,23-18-44,-37 30 118,0 1 1,1-1-1,-1 1 0,1-1 1,-1 1-1,1 0 1,-1 0-1,1 1 0,0-1 1,0 0-1,-1 1 0,1-1 1,4 1-1,-5 1 11,-1-1-1,0 0 1,1 1-1,-1-1 1,1 1-1,-1 0 1,0-1-1,0 1 1,1 0-1,-1 0 1,0 0-1,0 0 1,0 0-1,0 0 1,0 0-1,0 0 1,1 2-1,13 25 269,-10-18-121,5 11 60,33 57 597,-37-70-717,0 1 0,0-1 0,1-1 0,0 1 1,0-1-1,14 10 0,-9-8 30,0-1 1,1-1-1,1 0 0,-1-1 1,1 0-1,22 6 1,-27-10-123,0 0 0,1-1 0,-1 0 0,0-1 0,1 0 0,-1 0 0,0-1 0,1 0 0,-1 0 0,0-1 0,17-6 0,-17 5-423,1-1 0,0 0 0,-1-1-1,0 0 1,0 0 0,0-1 0,0 0-1,-1-1 1,14-14 0,2-10-3939,24-38 0,-18 24 989,10-10-4040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1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9 977 3904,'0'0'42,"-1"0"0,1 0 0,0 0 0,-1 0 0,1 0 0,0 0 0,-1 0 0,1 0 0,0 0 0,-1 0 0,1 0 0,0 0 0,0 0 0,-1 0 0,1 1 0,0-1 0,-1 0 0,1 0 0,0 0 0,0 1 0,-1-1 0,1 0 0,0 0 0,0 0 0,0 1 0,-1-1 0,1 0 0,0 1 0,0-1 0,0 0 0,0 0 0,-1 1 0,1-1 0,0 0 0,0 1 0,0-1 0,0 0 0,0 1 0,0-1 0,0 0 0,0 1 0,0-1 0,0 0 0,0 1 0,0-1 0,0 0 0,0 0 0,1 4 2971,1-4-2626,0 0 0,0-1-1,0 1 1,0-1 0,0 1 0,-1-1 0,1 0-1,0 0 1,0 0 0,0 0 0,-1 0 0,1 0-1,-1 0 1,1-1 0,-1 1 0,1 0 0,-1-1 0,2-2-1,3-4 17,0-1-1,7-13 1,-5 6 229,18-25-1,1 0 0,2 2 0,2 1 0,1 1 1,38-32-1,92-82 531,-72 66 102,-89 87-1162,1 18-30,-1 0 0,0 0 0,-2-1 1,0 1-1,-5 20 0,0 17-4,-15 107 110,16-141-115,-1 0-1,-2 0 1,0 0-1,-21 41 1,25-58-52,0 0 1,0 0 0,-1 0 0,0-1 0,0 0 0,0 0 0,0 0 0,-1-1 0,0 0-1,0 0 1,0 0 0,0-1 0,-1 0 0,1 0 0,-1 0 0,0-1 0,0 0 0,0-1-1,0 1 1,-7-1 0,8 0-31,0-1 0,0 0-1,-1 0 1,1 0 0,0-1 0,0 0-1,1 0 1,-1 0 0,0-1-1,0 0 1,0 0 0,1-1-1,0 0 1,-1 0 0,1 0 0,0 0-1,0-1 1,0 0 0,1 0-1,0 0 1,-1 0 0,1-1 0,-5-8-1,3 4-73,1 0 0,-7-18 0,10 23 54,1 0 1,0 0-1,0 0 0,0 0 1,1 0-1,0 0 1,-1 0-1,1 0 0,0 0 1,2-7-1,-2 10 26,0 0-1,1-1 0,-1 1 1,1 0-1,-1 0 1,1 0-1,-1 0 0,1 0 1,-1 0-1,1 0 1,0 0-1,0 0 0,0 0 1,0 1-1,-1-1 1,1 0-1,0 0 0,0 1 1,2-2-1,0 1 14,-1 0-1,1 0 1,0 1 0,-1-1-1,1 1 1,0-1-1,0 1 1,3 0 0,4 0 33,-1 1-1,1 1 1,17 4 0,12 5-62,6 3 264,0-3 1,54 7 0,-87-17-187,0-1-1,1 0 1,-1-1 0,0-1 0,0 1 0,0-2 0,0 0 0,0-1 0,12-5 0,11-7-44,51-31 1,-65 34-37,18-9 112,-2-3 0,-1 0 0,-1-3 0,32-32 0,-59 53-1,-2-1 1,1 0-1,-1 0 0,0 0 0,8-16 0,-13 22-82,0-1-1,0 1 1,-1 0-1,1-1 0,0 1 1,-1-1-1,0 1 1,1-1-1,-1 1 0,0-1 1,0 1-1,-1-4 1,0 4-34,1 1 0,-1-1 0,0 0 0,1 0 0,-1 1 0,0-1 0,0 1 0,0-1 1,-1 1-1,1-1 0,0 1 0,0 0 0,-1-1 0,1 1 0,-1 0 0,1 0 0,-1 0 0,-2-1 1,-1 0 4,0 0 1,-1 0-1,1 1 1,0-1-1,0 1 1,-1 1-1,1-1 1,-1 1 0,1 0-1,0 0 1,-11 2-1,3 0 7,-1 1-1,1 1 0,-20 7 1,28-9 30,-1 1 0,1 0 0,-1 0 0,1 0 1,0 0-1,0 1 0,1 0 0,-1 0 0,1 0 0,0 1 1,0-1-1,0 1 0,-4 8 0,4-6 19,0 1-1,1-1 0,0 1 1,1 0-1,0 0 0,0 0 1,0 0-1,1 0 0,0 10 1,1-5 38,1 0 0,0 0 0,0-1 1,1 1-1,1 0 0,0-1 0,1 0 0,1 0 1,-1 0-1,2 0 0,0-1 0,12 19 1,-15-26-31,1 0 1,-1 0 0,1-1 0,-1 1 0,1-1 0,0 0 0,0 0 0,0 0 0,1 0 0,-1-1 0,1 0 0,0 0 0,-1 0 0,6 1 0,-3-2-4,0 0 1,0 0 0,1 0-1,-1-1 1,0 0 0,0-1 0,0 0-1,0 0 1,8-2 0,2-2-5,1-2-1,-1 0 1,0-1 0,-1 0 0,0-1 0,29-22 0,6-11 86,61-67-1,-72 69-158,-28 29 91,0 0 1,24-16-1,-29 22-103,0 1 1,0 0-1,1 0 0,0 1 1,0 0-1,0 0 0,10-2 1,-15 5 41,0 0 0,1 0 0,-1 0 0,0 0 0,0 0 0,1 1 0,-1-1 0,0 1 0,0 0 0,0 0 0,4 1 0,30 19 139,-2-1-56,-30-17-2,-6-2 91,-11-5 58,0-3-232,0 1-1,-1 1 1,0-1 0,-1 2 0,1 0 0,-1 1-1,1 0 1,-22-2 0,28 5 2,0 0 1,-1 0-1,1 0 0,0 1 0,-1 0 1,1 1-1,0-1 0,0 1 0,0 1 1,0-1-1,1 1 0,-1 0 1,1 1-1,-1 0 0,1 0 0,0 0 1,1 1-1,-7 5 0,4-1 10,1 0 0,0 0 0,1 1 0,-1 0 1,2 0-1,0 1 0,0-1 0,1 1 0,0 0 0,0 0 0,2 1 0,-3 15 0,3-13 48,1 1-1,1 0 1,0-1-1,1 1 1,1-1-1,0 1 0,1-1 1,0 0-1,9 21 1,-8-25-9,0 1-1,1-1 1,0 0 0,11 15 0,-13-21-10,0-1 1,1 1-1,-1-1 1,1 1-1,0-1 1,-1 0 0,1-1-1,1 1 1,-1-1-1,0 0 1,0 0-1,1 0 1,6 2-1,2-2-7,-1 0-1,0-1 0,1 0 0,-1-1 0,1 0 0,18-3 0,74-17 53,-78 13-44,0 0 0,-1-2 0,0-1 0,0-1-1,-1-1 1,-1-1 0,0-1 0,-1-1 0,30-26 0,1-11-90,-3-3-1,73-100 0,-122 154 40,-1-1 0,0 0 0,0 0 0,0 0 0,0 0 0,0 0-1,-1 0 1,1 0 0,-1-1 0,1-2 0,-1 5 21,0 0 0,0-1 0,0 1 0,0 0 0,0 0 0,0-1 0,0 1 0,0 0 0,0-1 0,0 1 0,0 0 0,0 0 0,0-1 0,-1 1 0,1 0 0,0 0 0,0-1 0,0 1 0,0 0 0,-1 0 0,1-1 0,0 1 0,0 0 0,0 0 0,-1 0 0,1-1 0,0 1 0,-1 0 1,0 0-7,0 0 0,0 0 1,1 0-1,-1 0 0,0 0 1,0 0-1,0 0 0,0 1 1,0-1-1,1 0 0,-1 0 1,0 1-1,0-1 0,0 1 1,0 0-1,-7 3 6,1 1 1,0 0 0,1 0-1,-1 1 1,1 0 0,0 0-1,0 1 1,1 0 0,0 0-1,0 0 1,1 0 0,-1 1-1,2 0 1,-1-1 0,-3 13-1,3-6 47,1 0-1,0 0 0,1 0 0,0 0 0,1 0 0,0 1 0,2-1 0,2 24 0,-2-34-19,0 1-1,0 0 0,0-1 0,1 1 0,-1-1 0,1 1 0,2 3 0,-3-7-9,0 0-1,-1 0 1,1 0 0,-1 0-1,1-1 1,0 1 0,0 0-1,-1-1 1,1 1-1,0 0 1,0-1 0,0 1-1,0-1 1,0 1-1,-1-1 1,1 0 0,0 1-1,0-1 1,0 0 0,0 0-1,0 1 1,0-1-1,0 0 1,0 0 0,0 0-1,1 0 1,-1-1 0,0 1-1,0 0 1,0 0-1,-1 0 1,1-1 0,0 1-1,0-1 1,0 1 0,0-1-1,0 1 1,1-2-1,2-1 11,1 0-1,-1-1 0,0 1 1,-1-1-1,1 0 0,-1 0 1,1-1-1,-1 1 0,4-10 1,20-46 12,-24 51-18,3-5-4,-2-1 0,0 1 0,0-1 0,2-21 0,-6 30-33,1-1 0,-1 1-1,0 0 1,-1 0 0,1 0-1,-1-1 1,0 1-1,-1 0 1,0 0 0,0 0-1,0 1 1,0-1 0,-5-6-1,5 9-1,0 0-1,-1 0 1,0 0 0,0 0-1,0 0 1,0 1 0,0-1-1,-1 1 1,1 0 0,-1 0-1,1 0 1,-1 0 0,0 1-1,1-1 1,-1 1 0,0 0 0,0 0-1,0 1 1,-8-1-1,156-8 266,-113 9-288,196 9-101,-217-7 181,0-1-1,-1 1 1,1 1-1,-1 0 1,0 0-1,0 1 1,0 0-1,0 0 1,8 6-1,-14-7-20,1-1 0,-1 1 1,-1-1-1,1 1 0,0 0 0,-1 0 0,1 0 0,-1 0 0,0 1 0,0-1 0,0 0 0,0 1 0,-1 0 0,1-1 0,-1 1 0,0 0 1,0 0-1,-1 0 0,1-1 0,-1 1 0,0 0 0,0 0 0,0 0 0,-1 7 0,-1 1 37,0 0-1,-1-1 1,-1 1-1,0-1 1,-1 1-1,0-1 1,0-1 0,-1 1-1,0-1 1,-1 0-1,-10 11 1,17-20-45,-1-1 1,1 1-1,0-1 1,-1 1 0,1-1-1,0 0 1,-1 1-1,1-1 1,0 0-1,-1 1 1,1-1 0,-1 0-1,1 0 1,-1 0-1,1 1 1,0-1-1,-1 0 1,1 0-1,-1 0 1,1 0 0,-2 0-1,2 0 0,0 0 0,-1 0 0,1-1 0,0 1 0,0 0 0,-1 0 0,1-1 0,0 1 0,0 0 0,0-1 0,0 1 0,0-1 0,-1 1 0,1 0 0,0-1 0,0 1 0,0 0 0,0-1 0,0 1 0,0 0 0,0-1-1,0 0 1,5-26 64,-1 16-76,0-1 1,1 0-1,1 1 0,0 0 0,0 0 1,9-10-1,-1 3-38,1 0 0,25-22-1,-37 37 16,25-21 18,-26 23 12,0-1-1,1 1 0,-1-1 0,0 1 0,0 0 0,1 0 1,-1 0-1,1 0 0,-1 1 0,1-1 0,3 0 0,-5 1 0,0 1-1,0-1 0,0 0 0,0 0 0,0 1 0,0-1 1,1 0-1,-1 1 0,0-1 0,-1 1 0,1 0 1,0-1-1,0 1 0,0 0 0,0 0 0,0-1 0,-1 1 1,1 0-1,0 0 0,-1 0 0,1 0 0,0 0 0,-1 0 1,1 0-1,-1 0 0,0 0 0,1 1 0,1 5 8,0 0 0,-1 0 0,2 9 0,-2-5-3,3 25 13,-3-24 57,0 0 0,1 0 0,0-1 0,6 17 0,-7-26-55,0 1 1,0-1-1,0 1 0,0-1 0,1 1 0,-1-1 0,1 0 1,0 0-1,0 0 0,0 0 0,0 0 0,0 0 0,0 0 1,0-1-1,1 1 0,-1-1 0,0 1 0,1-1 0,-1 0 0,1 0 1,0 0-1,-1 0 0,6 0 0,-1 0-16,1-1 0,0 1 0,-1-2 0,1 1 0,0-1 0,10-2 0,44-16 0,-45 13 0,56-18-105,-1-3 0,104-57 0,-121 54 130,-29 17-2,0-1 0,-1-2 0,23-18 1,-41 28 46,1-1-417,-18 11-22,-17 11 318,2 2-1,0 0 0,1 1 1,-24 23-1,32-25 26,1 0 1,0 1-1,1 1 1,1 0-1,1 1 1,-13 24-1,23-37 40,-1 1 1,1-1-1,0 1 0,0 0 0,0-1 0,1 1 1,0 0-1,1 13 0,-1-18-11,2 1 0,-1-1 0,0 0 1,0 0-1,1 1 0,-1-1 0,1 0 0,0 0 0,0 0 0,0 0 0,0 0 0,0 0 0,0 0 1,0 0-1,1 0 0,-1 0 0,1 0 0,-1-1 0,1 1 0,0-1 0,-1 1 0,1-1 0,0 0 0,0 1 1,0-1-1,0 0 0,0 0 0,0-1 0,1 1 0,2 0 0,0 0-9,-1-1-1,1 1 1,-1-1-1,1-1 1,-1 1-1,1-1 1,-1 0-1,0 0 1,1 0-1,-1 0 0,0-1 1,0 1-1,1-1 1,-1-1-1,5-3 1,3-1 48,-1-2 0,0 1 0,17-20 0,34-42 31,-31 34-141,57-53-1,42-32-223,-108 98 277,-1-2 0,-1-1 0,23-39 0,-23 29-1,24-60 0,-37 77-33,0-1 1,-2 1-1,0-1 0,-2 0 0,2-23 0,-4 35 26,-1 1 0,0-1 1,0 1-1,-1-1 0,-3-10 1,4 16 22,-1-1 0,0 1 1,0-1-1,0 1 1,-1-1-1,1 1 1,0 0-1,-1 0 0,0 0 1,1-1-1,-1 2 1,0-1-1,0 0 1,0 0-1,0 1 1,-1-1-1,1 1 0,-3-2 1,0 1-9,0 0 0,0 1 0,1 0 0,-1 0 1,0 1-1,0-1 0,0 1 0,0 0 0,0 0 0,0 1 1,0-1-1,0 1 0,1 0 0,-1 0 0,0 1 0,1 0 1,-1-1-1,1 1 0,-7 4 0,-1 1 37,1 0 0,0 1-1,0 1 1,0-1 0,-17 21 0,5 0 84,2 1 0,1 1 1,-32 67-1,41-76 33,1 1 0,1 1 0,1 0 0,-9 45 0,15-58-98,1 0 0,0 0-1,1 0 1,0 0 0,1 1-1,0-1 1,0 0 0,1 0-1,1 0 1,0 0 0,1-1-1,0 1 1,6 11-1,-4-13-37,0 0-1,1 0 1,0-1-1,1 0 1,0 0-1,0-1 0,0 0 1,1 0-1,0-1 1,0 0-1,1-1 1,0 0-1,14 6 1,11 2-312,1-2 0,56 11 0,-59-16-1348,1-1 0,59-1-1,16-10-5451,1-6 2420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1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6 419 2304,'-5'1'463,"4"0"558,10 4 1850,16 4 310,-12-8-2243,0 0 1,-1-1 0,1-1-1,0 0 1,-1 0 0,24-6-1,-25 4-670,-1-1 1,1 0-1,0 0 0,-1-1 0,0 0 0,0-1 1,-1 0-1,0-1 0,13-10 0,2-6 76,41-49 1,-45 46-94,-2 0 0,18-32 0,24-61 821,-60 118-1057,18-40 363,-18 59-266,-6 18 36,-16 57 0,11-52 10,-24 78 95,-4 12 70,6 20-24,-36 128 543,40-200-570,14-41 21,15-75 1089,50-278-1201,-42 285-224,1 0 1,1 1-1,2 0 0,0 1 1,2 1-1,2 0 0,0 0 1,2 2-1,28-33 0,-18 25-27,1 1-1,2 1 0,55-43 1,-79 69 17,-1 1-1,1 0 1,13-6 0,-18 9 50,0 0 0,-1 1-1,1-1 1,0 1-1,0 0 1,0-1-1,-1 1 1,1 0-1,0 0 1,0 0-1,0 0 1,0 1 0,0-1-1,-1 0 1,1 1-1,0-1 1,0 1-1,-1 0 1,1-1-1,0 1 1,2 2 0,-1-1 15,0 1 0,0 0 0,0 0 0,0 0 0,-1 0 0,1 0 0,-1 1 0,1-1 0,-1 1 0,0 0 0,-1 0 0,1-1 0,-1 1 0,0 0 0,0 1 0,0-1 0,0 0 0,0 0 0,-1 0 0,0 0 0,0 0 0,0 1 0,-1-1 0,-1 8 0,0-3 14,0-1 1,-1 1-1,0 0 1,0-1-1,-1 0 1,0 1-1,0-1 1,-1-1-1,0 1 1,-11 11 0,5-8 6,0 0 0,-1-1 0,-1 0 0,1-1 0,-17 9 0,20-13-11,0-1 1,0 0-1,0 0 0,0-1 1,-1 0-1,1-1 0,-1 0 0,0 0 1,-13 0-1,18-3-20,-1 1-1,1-1 1,0 0 0,-1 0 0,1 0 0,0-1 0,0 0-1,-8-3 1,11 4-20,0 0-1,1 0 0,-1-1 0,0 1 1,0 0-1,0 0 0,1-1 1,-1 1-1,0-1 0,1 0 1,0 1-1,-1-1 0,1 0 1,0 0-1,0 0 0,0 0 1,0 0-1,0 0 0,0 0 1,1 0-1,-1 0 0,1 0 1,-1-3-1,1 4 7,0 0 1,1 0-1,-1 0 0,0 0 1,0 0-1,1 0 1,-1 0-1,1 1 0,-1-1 1,0 0-1,1 0 0,0 0 1,-1 0-1,1 1 1,-1-1-1,1 0 0,0 1 1,0-1-1,-1 0 0,1 1 1,0-1-1,0 1 1,0-1-1,0 1 0,0-1 1,1 1-1,3-2-7,0 0 0,0 1 0,11-2 1,177-8 177,-128 10-241,73-10-1,-120 8 37,136-25 172,-131 22-54,-1 0-1,1-2 1,-1 0-1,30-18 1,-48 24-55,-1 0 1,0 0-1,0-1 1,0 0-1,0 1 1,0-1-1,0 0 1,-1 0-1,1-1 1,-1 1-1,0-1 1,0 1-1,0-1 1,0 1-1,-1-1 1,0 0-1,0 0 1,0 0-1,0 0 1,0 0-1,-1 0 1,1 0-1,-1-6 1,-1 5-27,1-1 0,-1 1-1,0 0 1,0 0 0,-1 0 0,1 0 0,-1 0 0,0 0 0,-1 1 0,1-1-1,-1 1 1,0-1 0,0 1 0,0 0 0,0 0 0,-1 0 0,-6-5 0,8 7-6,0 1 1,1 0-1,-1 0 0,0 0 1,0 0-1,0 0 1,0 0-1,0 0 1,0 1-1,0-1 1,0 1-1,0 0 1,0-1-1,0 1 1,0 0-1,0 0 1,0 0-1,0 0 1,0 1-1,0-1 1,0 1-1,0-1 1,0 1-1,0-1 1,0 1-1,0 0 1,0 0-1,0 0 1,1 0-1,-1 1 1,0-1-1,1 0 0,-3 2 1,-3 5-18,0 0-1,0 0 1,1 1-1,0-1 1,-6 12 0,4-6 52,1-1 1,0 1 0,1 1 0,-7 26 0,11-35 1,1-1 1,0 0-1,0 1 0,1 0 1,0-1-1,0 1 1,0-1-1,1 1 1,-1-1-1,1 1 0,1-1 1,-1 1-1,1-1 1,0 0-1,0 0 0,5 9 1,-5-10 8,1 0-1,-1-1 1,0 1 0,1-1 0,0 0 0,0 0-1,0 0 1,0 0 0,0-1 0,1 1 0,-1-1-1,1 0 1,0 0 0,-1 0 0,1 0-1,0-1 1,0 0 0,0 1 0,0-1 0,0-1-1,5 1 1,9 1 96,0-2 0,-1-1 0,22-2 0,53-13-14,-82 14-104,12-3 16,1-1 1,-1-1 0,0-1 0,-1-1 0,0-1 0,34-22 0,-19 8-31,-1-3-1,52-49 1,-80 68-15,-2 2 26,1 1-1,-1 0 1,1 0 0,0 0 0,1 1 0,-1 0 0,14-7-1,-19 11-3,0 0-1,0 0 1,0-1-1,0 1 1,1 0-1,-1 0 1,0 0-1,0 1 1,0-1-1,1 0 1,-1 0-1,0 1 1,0-1-1,0 0 1,0 1-1,0 0 1,0-1-1,0 1 1,0-1-1,0 1 1,0 0-1,0 0 1,0-1-1,0 1 1,-1 0-1,1 0 1,0 0-1,-1 0 1,1 0-1,0 0 1,-1 0-1,1 2 1,4 6 140,-1 0 0,-1 0 0,3 11 0,-2-9-2,-1 0-3,1 0 1,1 0-1,0-1 1,0 0-1,11 15 0,-12-20-87,0 0 0,1-1 0,0 1 0,0-1 0,0 0 0,0 0 0,1 0 0,0-1 0,-1 0 0,1 0 0,8 2 0,3 1 28,-1-2 0,1 0 0,0-1 0,-1-1 0,1 0 0,31-2 1,-23-1-695,-1-2 0,1-1 0,0-1 0,24-8-1,-39 10-384,-1 0 0,0-1 0,0-1 0,15-9 0,-16 8-479,0-1 0,0 1 0,-1-1 0,0-1 1,0 1-1,-1-1 0,0 0 0,6-10 0,15-35-3261,1 3 1818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1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58 483 4896,'0'-6'729,"0"-1"0,-1 1 0,0 0 0,0-1 0,0 1 1,-4-8-1,3 3 6081,1 18-5826,1-6-992,-20 106 2722,10-60-2087,-5 57 0,14-99-552,1-1 1,0 1-1,1 0 0,-1-1 1,1 1-1,0 0 0,0-1 0,0 1 1,4 7-1,-5-11-42,1 1 0,0 0 0,0-1 0,0 1 0,0-1 0,1 1-1,-1-1 1,0 0 0,1 1 0,-1-1 0,0 0 0,1 0 0,0 0 0,-1 0 0,1 0 0,0 0 0,-1-1 0,1 1-1,0-1 1,0 1 0,-1-1 0,1 1 0,0-1 0,0 0 0,0 0 0,0 0 0,2 0 0,5-2 28,0 1 1,0-2 0,-1 1 0,1-1-1,-1 0 1,1-1 0,-1 0 0,0 0-1,-1-1 1,1 0 0,-1-1 0,0 1-1,0-1 1,9-11 0,5-7-63,-1-1-1,29-47 1,-40 58-19,7-10 71,-1-1 0,12-30 1,-30 86-159,-15 40 492,12-54-277,1 1-1,1 0 1,1 0-1,-2 32 1,5-49-86,0 1 1,0-1 0,0 1 0,0-1-1,1 1 1,-1-1 0,0 1 0,1-1-1,-1 1 1,1-1 0,0 1 0,0-1-1,-1 1 1,1-1 0,0 0 0,0 0-1,0 0 1,0 1 0,0-1 0,0 0-1,1 0 1,-1 0 0,0 0 0,1-1-1,-1 1 1,0 0 0,1 0 0,-1-1-1,1 1 1,-1-1 0,1 0 0,-1 1-1,1-1 1,-1 0 0,1 0 0,-1 0-1,1 0 1,0 0 0,-1 0 0,1 0 0,-1 0-1,1-1 1,-1 1 0,3-2 0,46-15 245,-1-2 0,85-47 1,-30-2-706,-104 68 433,0 0 0,0 0 1,1-1-1,-1 1 1,0 0-1,1 0 1,-1 0-1,0-1 0,0 1 1,1 0-1,-1 0 1,0 0-1,1 0 0,-1 0 1,0 0-1,1 0 1,-1-1-1,0 1 1,1 0-1,-1 0 0,0 0 1,1 1-1,-1-1 1,0 0-1,1 0 1,-1 0-1,0 0 0,1 0 1,-1 0-1,3 10-54,-5 18 27,1-24 30,0 9 82,-1 0 0,2-1 0,0 1 0,3 24 1,-3-36-70,1 1 1,-1 0-1,1 0 1,-1 0 0,1-1-1,-1 1 1,1 0-1,0-1 1,0 1 0,0-1-1,0 1 1,0-1-1,0 1 1,1-1 0,-1 0-1,0 1 1,1-1 0,1 1-1,-1-1 8,-1-1 0,1 1 1,-1-1-1,1 1 0,0-1 0,0 0 0,-1 1 0,1-1 1,0 0-1,0 0 0,-1 0 0,1-1 0,0 1 0,-1 0 1,4-2-1,4-1 16,0-1 0,0-1 1,0 1-1,-1-1 0,10-8 0,-16 11-53,110-89 1,-112 91 16,18-12-184,-17 12 174,-1 0 1,1-1-1,0 1 1,-1 0-1,1 0 1,0-1-1,-1 1 1,1 0-1,0 0 1,0 0-1,-1 0 1,1 0-1,0 0 1,0 0-1,-1 0 1,1 0-1,0 0 1,0 0-1,-1 0 1,2 1-1,-2-1 14,0 1-1,1-1 1,-1 1 0,0-1-1,0 1 1,0-1-1,1 1 1,-1-1-1,0 1 1,0 0 0,0-1-1,0 1 1,0-1-1,0 1 1,0-1 0,0 1-1,0-1 1,0 1-1,-1 0 1,1 0 15,0 10 100,-2-1 0,1 0 0,-7 21 0,6-21-22,-1 0 0,1 1 0,-1 20 0,3-5-113,0-25 32,1-1 9,0 0 0,1 0 1,-1 0-1,1 0 0,-1-1 1,1 1-1,-1-1 0,0 1 1,1-1-1,-1 1 0,0-1 0,0 0 1,1 0-1,0-1 0,4-1 12,89-49 41,64-32-2,-128 64-236,-29 20 171,-2 2-22,-1 19-25,0-11 72,1 1 1,0-1-1,1 1 1,0-1-1,5 20 1,-6-28-30,1 0 0,0 1 0,0-1 0,1 0 0,-1 1 0,0-1 0,1 0 0,-1 0 0,1 0 0,0 0 0,0 0 1,0-1-1,0 1 0,0 0 0,0-1 0,0 0 0,0 1 0,1-1 0,-1 0 0,0 0 0,1 0 0,-1-1 1,1 1-1,-1 0 0,1-1 0,-1 0 0,1 1 0,-1-1 0,5-1 0,4 1 31,0 0-1,-1-1 1,1-1 0,-1 0-1,1 0 1,-1-1-1,0 0 1,0-1 0,0 0-1,-1-1 1,16-10-1,-13 7-18,0-2-1,-1 1 0,0-2 0,-1 0 1,0 0-1,0 0 0,14-26 0,85-178 58,-3 3-189,-80 167 162,19-31-237,-42 70 160,-4 5-92,-9 9-62,4-2 166,1 1 1,1 0-1,-1 0 1,1 0-1,1 0 1,-1 1-1,-2 10 1,-15 60 165,1 27 53,-9 162 0,29-259-199,-1 0-1,1 0 1,1 0 0,0 0 0,0 0-1,0-1 1,1 1 0,0 0 0,1 0-1,-1-1 1,1 1 0,1-1 0,0 0-1,0 0 1,0-1 0,10 13 0,-11-17-23,1 1 0,-1 0 0,1-1 1,-1 0-1,1 0 0,0 0 0,0 0 0,0-1 0,0 1 1,0-1-1,0 0 0,0 0 0,9 0 0,3 0-739,1 0 0,19-3-1,-36 2 732,16-1-1639,-1-1 1,30-7-1,-42 9 1177,1-1 0,-1-1-1,0 1 1,1 0 0,-1-1 0,0 0-1,0 0 1,0 1 0,0-2 0,0 1 0,0 0-1,-1-1 1,1 1 0,-1-1 0,1 0-1,-1 0 1,0 0 0,2-5 0,-3 7 250,0-1 0,-1 1 0,0-1 0,1 1 0,-1-1 1,0 1-1,0-1 0,0 1 0,0-1 0,0 0 0,0 1 0,0-1 1,-1-1-1,-12-34-4913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643 241 7232,'-11'-6'630,"5"2"-258,0 1-1,-1-1 1,0 1 0,1 1-1,-1-1 1,-11-1 0,-12-2 783,8 4 3327,32 11-1405,7-1-2599,-1-1 0,1-1 0,1 0-1,32 6 1,92 9-694,-22-5-2416,-72-9 1284,-25-3-1248,1 0 1,40 13-1,-37-6-2636</inkml:trace>
  <inkml:trace contextRef="#ctx0" brushRef="#br0" timeOffset="1">15 17 5984,'-15'-9'2208,"25"9"-1728,12-3-128,6-2-1024,17 5 288,21 0-3008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27 991 7296,'-4'0'754,"-10"1"427,13-1-1059,1 0 1,0 0-1,-1 0 0,1 0 0,-1 0 0,1 0 1,0 0-1,-1 0 0,1 1 0,0-1 0,-1 0 1,1 0-1,0 0 0,-1 1 0,1-1 0,0 0 0,0 0 1,-1 1-1,1-1 0,0 0 0,0 0 0,-1 1 1,1-1-1,0 0 0,0 1 0,0-1 0,0 0 1,0 1-1,-1-1 0,1 1 0,0-1 0,0 1 1,4-5 3542,7-1-2362,-11 5-1253,14-6 425,-1-1 0,0-1 0,-1 0 0,1 0 0,-2-1 0,1-1 0,-1 0 0,11-14 0,-8 8-306,-2-1 1,0-1-1,0 0 0,-2-1 0,10-22 1,39-130 826,-11 28-424,-41 120-530,-6 19-38,0 1 0,0-1 0,0 0 0,0 1 0,1-1 0,-1 1 0,4-5 0,-5 7-4,0 1 0,0 0 0,0 0 0,1 0 0,-1-1 0,0 1 0,0 0 0,0 0-1,0 0 1,1-1 0,-1 1 0,0 0 0,0 0 0,1 0 0,-1 0 0,0 0 0,0 0 0,0 0 0,1 0 0,-1-1-1,0 1 1,0 0 0,1 0 0,-1 0 0,0 0 0,0 0 0,1 0 0,-1 0 0,0 0 0,0 0 0,1 1 0,4 6-3,0 15 30,4 62 301,-4 89 0,-5-171-321,-3 118 434,1-101-342,0-1 0,-1 1 0,-1-1 0,-9 25 1,11-38-67,0 0 0,-1 0 1,1 0-1,-1 0 0,0 0 1,-1 0-1,1-1 1,-8 7-1,10-9-20,-1-1 1,0 1-1,0-1 0,0 0 1,0 1-1,0-1 1,0 0-1,0 0 0,0-1 1,0 1-1,0 0 0,-1-1 1,1 1-1,0-1 1,0 0-1,-1 1 0,1-1 1,0 0-1,-1-1 0,1 1 1,0 0-1,-5-2 0,-5-2-53,0 0 0,0-1 0,1-1 1,0 0-1,0-1 0,0 0 0,-11-10 0,21 17 25,1 0 1,0 0 0,-1 0 0,1-1-1,0 1 1,-1 0 0,1 0 0,0-1-1,0 1 1,-1 0 0,1 0 0,0-1-1,0 1 1,0 0 0,0-1 0,-1 1-1,1 0 1,0-1 0,0 1 0,0 0-1,0-1 1,0 1 0,0-1 0,0 1-1,0 0 1,0-1 0,8-3-162,18 6 201,-24-2-1,352 5-287,-306-7 280,231-23 149,-243 20-62,36-13 0,-64 16-60,-11 2-24,-15 6-154,2 1 124,-29 10 0,25-11 40,-21 11-1,36-15-24,0 1 0,1 0-1,-1 0 1,0 0-1,1 0 1,0 1-1,0 0 1,-7 8-1,10-12-1,1 1-1,-1-1 0,1 1 0,-1-1 1,1 1-1,0-1 0,-1 1 1,1 0-1,0-1 0,-1 1 1,1 0-1,0-1 0,0 1 1,-1 0-1,1-1 0,0 1 0,0 0 1,0 0-1,0-1 0,0 1 1,0 0-1,0-1 0,0 1 1,0 0-1,1-1 0,-1 1 1,0 1-1,1-2 7,0 1-1,0 0 1,-1-1 0,1 1 0,0-1-1,0 1 1,0-1 0,0 1 0,0-1-1,0 1 1,0-1 0,0 0 0,0 0-1,0 0 1,0 1 0,1-1 0,6 0 60,0 0 0,0 0 1,10-2-1,-9 1-51,0-1 0,-1-1 0,0 1 0,1-1 0,-1-1 0,0 1 0,-1-1 0,1-1 0,-1 1 0,0-1 0,0-1 0,11-9 0,-13 9-5,1 0-1,-1 0 0,0-1 0,0 1 0,-1-1 1,0 0-1,0 0 0,-1-1 0,0 1 0,0-1 1,0 0-1,-1 1 0,2-17 0,-4 20-62,0 0 0,0 0 0,0 0 0,-1 0 0,0-5 0,0 8 26,1-1 0,0 1-1,-1-1 1,1 1 0,-1-1 0,0 1-1,1-1 1,-1 1 0,0 0 0,0-1-1,0 1 1,0 0 0,0 0 0,0-1-1,-3 0 1,4 1 17,0 1 1,0 0-1,-1-1 0,1 1 0,0 0 0,-1 0 1,1-1-1,0 1 0,-1 0 0,1 0 0,-1 0 0,1 0 1,0 0-1,-1-1 0,1 1 0,-1 0 0,1 0 1,0 0-1,-1 0 0,1 0 0,-1 0 0,1 0 1,-1 0-1,1 0 0,0 1 0,-1-1 0,1 0 1,-1 0-1,1 0 0,0 0 0,-1 0 0,1 1 1,0-1-1,-1 0 0,1 0 0,0 1 0,-1-1 0,1 0 1,0 1-1,0-1 0,-1 0 0,1 1 0,0-1 1,0 0-1,-1 1 0,1-1 0,0 0 0,0 1 1,0-1-1,0 1 0,0-1 0,0 0 0,0 1 1,0-1-1,0 1 0,0-1 0,0 1 0,0 1 17,0 0 1,0 0-1,0 0 0,0 0 0,0 0 0,1 0 0,-1 0 1,1 0-1,1 4 0,0-3-3,0-1 0,1 0 0,-1 1 0,1-1 0,-1 0 0,1 0 0,0 0 0,0 0 0,0-1 0,0 1 0,0-1 0,0 0 0,1 0 0,-1 0 0,0 0 0,0 0 0,1-1 0,-1 1 0,1-1 0,4 0 0,7-1 47,0 0 0,0-1 0,18-4 0,-3-1-23,1-1 1,-1-1-1,-1-2 1,0-1 0,0-1-1,-1-1 1,-1-2 0,-1 0-1,0-2 1,-1-1 0,-1-1-1,-1-1 1,0-2 0,20-26-1,-7 2 12,-2-1-1,-3-2 1,-1-2 0,37-90-1,-57 115-34,-1 0-1,-2 0 1,-1-1-1,4-34 1,-10 58-36,0-1 1,0 1 0,0-1-1,0 1 1,-1-1 0,0 0-1,-1-6 1,1 10 24,1 1-1,0 0 1,0 0 0,0-1-1,0 1 1,0 0 0,0 0-1,0-1 1,0 1 0,0 0-1,0 0 1,-1-1 0,1 1-1,0 0 1,0 0-1,0 0 1,0-1 0,-1 1-1,1 0 1,0 0 0,0 0-1,0 0 1,-1-1 0,1 1-1,0 0 1,0 0 0,-1 0-1,1 0 1,0 0-1,0 0 1,-1 0 0,1 0-1,0 0 1,-1 0 0,1 0-1,0 0 1,0 0 0,-1 0-1,1 0 1,0 0 0,0 0-1,-1 0 1,1 0-1,0 0 1,0 0 0,-1 0-1,1 0 1,0 1 0,0-1-1,-1 0 1,1 0 0,0 0-1,0 1 1,0-1 0,-1 0-1,1 0 1,0 0-1,0 1 1,0-1 0,0 0-1,0 0 1,-1 1 0,1-1-1,-11 20 8,10-18-1,-33 70 59,-33 104-1,30-46 184,-21 140 0,55-250-154,-1 38-1,4-51-57,0-1 1,1 1 0,0 0 0,0-1-1,0 1 1,1-1 0,0 1-1,0-1 1,5 9 0,-6-13-25,0-1 1,0 1 0,0 0-1,1-1 1,-1 1 0,0-1-1,1 0 1,-1 1 0,1-1-1,-1 0 1,1 0 0,0 0-1,-1 0 1,1 0 0,0 0-1,0-1 1,2 2 0,-1-2-7,0 1 0,0-1 1,0 0-1,1 0 0,-1 0 1,0-1-1,0 1 0,0-1 0,-1 1 1,5-3-1,3-1 37,0 0-1,0-1 1,0-1 0,-1 0-1,10-8 1,11-11-17,29-31 1,4-5-322,-89 128-27,19-53 361,3-7-14,0 1 0,1 0 0,0 0 0,-4 16 0,6-22-19,1-1 1,0 0-1,0 1 1,0-1-1,-1 1 1,2-1-1,-1 1 1,0-1-1,0 1 1,0-1-1,1 1 1,-1-1-1,0 0 1,1 1-1,0-1 1,-1 0-1,1 1 1,0-1-1,-1 0 1,1 0-1,0 1 1,0-1-1,0 0 1,0 0-1,0 0 1,0 0-1,1 0 1,-1-1-1,0 1 1,0 0-1,1 0 1,-1-1-1,0 1 1,1-1-1,2 1 1,5 1 13,1 0 0,-1 0-1,1-2 1,0 1 0,14-2 0,53-7 102,-44 4-105,17-2-48,-1-2 0,1-2 0,-2-2 0,73-29 0,32-19-281,-147 57 585,-17 8-247,-25 22-128,1 1 0,1 2-1,-30 35 1,62-62 123,0 0 0,0 0 1,0 0-1,0 0 0,0 0 0,1 0 0,0 1 1,-1-1-1,1 1 0,1-1 0,-2 4 0,2-6-21,0 1 1,0-1-1,-1 1 0,1-1 0,0 1 0,0-1 0,1 0 1,-1 1-1,0-1 0,0 1 0,1-1 0,-1 0 1,1 1-1,-1-1 0,1 0 0,0 0 0,-1 1 0,1-1 1,0 0-1,0 0 0,0 0 0,0 0 0,0 0 0,0 0 1,0 0-1,0 0 0,0 0 0,0-1 0,3 2 0,-1-1 21,1 1-1,0-2 1,0 1-1,-1 0 0,1-1 1,0 0-1,0 0 0,-1 0 1,1 0-1,0-1 0,0 1 1,-1-1-1,1 0 0,0 0 1,-1 0-1,7-3 0,3-3 21,0-1 0,22-15 0,-27 17-15,5-4 12,-1 0-1,0-2 1,0 1-1,-1-1 0,-1-1 1,0 0-1,-1 0 0,11-21 1,3-12-92,22-63 0,-33 77 0,91-250-279,-103 282 334,6-21-203,-6 20 188,0 0 0,1 0 0,-1 0 0,0 0 0,0 0 0,0 0 0,0-1 0,0 1 0,0 0-1,0 0 1,-1 0 0,1 0 0,0 0 0,0 0 0,-1-1 0,1 1 16,-1 1-1,1 0 1,0 0-1,0 0 1,0 0-1,0 0 1,0 0-1,0 0 1,0 0-1,0 0 1,0 0-1,0 0 1,0 0-1,0 0 1,-1 0-1,1 0 1,0 0-1,0 0 1,0 0-1,0 0 1,0 0-1,0 0 1,0 0-1,0 0 1,0 0-1,-1 0 1,1 0-1,0 0 1,0 0-1,0 0 1,0 0-1,0 0 1,0 0-1,0 0 1,0 0-1,0 0 1,0 0 0,-1 0-1,1 0 1,0 0-1,0 0 1,0 0-1,0 0 1,0 1-1,0-1 1,0 0-1,0 0 1,0 0-1,-4 7-10,-1 9 1,1 4 8,1 1 0,0 0-1,2 0 1,1 0 0,2 31 0,2-16 73,2 0 1,13 45-1,-13-60-66,1 0 0,2-1 0,0 0 0,0 0 0,2-1 0,1 0 1,27 34-1,-26-38-886,1-1 0,26 21 0,-35-31 128,0-1-1,0 0 1,0 0 0,0 0 0,1 0-1,9 2 1,-12-4-93,1 0 0,-1-1 1,0 1-1,1-1 0,-1 0 0,0 0 1,1 0-1,3-1 0,12-4-2342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21 10304,'-71'-20'3808,"57"23"-2336,33-3-2848,7 5 32,14-2 768,7 6-3456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9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30 245 6560,'-9'-13'1059,"7"10"-639,0-1 1,-1 1 0,1 0 0,-1-1 0,-3-2 0,4 2 1192,7 3-328,11-1-434,8-4-237,0-1 1,0-1-1,35-18 0,-10 5-218,54-16-111,108-24 1,-47 26-388,-157 35-569,-8 5-779,-12 12-1666,-8 1-409,-4 6 1152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2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153 503 1312,'-1'0'10,"1"0"0,0 0 0,0-1 0,0 1 0,0 0 0,0 0 0,0 0 0,0 0 0,-1-1 0,1 1 0,0 0 0,0 0 0,0 0 0,0 0 0,0-1 0,0 1 0,0 0 0,0 0 0,0 0-1,0-1 1,0 1 0,0 0 0,0 0 0,0 0 0,0-1 0,0 1 0,0 0 0,1 0 0,-1 0 0,0-1 0,0 1 0,0 0 0,0 0 0,0 0 0,0 0 0,0 0 0,1-1 0,-1 1 0,0 0 0,0 0 0,0 0 0,0 0 0,1 0 0,-1 0 0,0 0 0,0-1 0,0 1 0,15-2 946,4-1 766,4-5 44,-8 3 614,-1-1 0,28-15 1,-42 21-2291,0 0 0,0 0 0,1 0 0,-1 0 0,0 0 0,0-1 0,1 1 1,-1 0-1,0 0 0,0 0 0,0 0 0,1-1 0,-1 1 0,0 0 0,0 0 1,0 0-1,0-1 0,1 1 0,-1 0 0,0 0 0,0-1 0,0 1 1,0 0-1,0 0 0,0-1 0,0 1 0,0 0 0,0-1 0,0 1 0,0 0 1,0 0-1,0-1 0,0 1 0,0 0 0,0 0 0,0-1 0,0 1 0,0 0 1,0 0-1,0-1 0,-1 1 0,1 0 0,0 0 0,0-1 0,0 1 0,0 0 1,-1 0-1,1 0 0,0-1 0,0 1 0,-1 0 0,1-1 15,-1 1 0,0 0 1,1-1-1,-1 1 0,0 0 0,1 0 0,-1-1 0,0 1 0,1 0 0,-1 0 1,0 0-1,0 0 0,1 0 0,-1 0 0,0 0 0,0 0 0,1 0 0,-1 0 1,-1 0-1,-4 4 33,1-1 0,-1 1 1,1 0-1,0 0 0,0 1 1,0 0-1,1 0 0,0 0 1,-5 7-1,-6 5 95,-135 172 796,142-178-943,1 1 0,0-1 1,0 1-1,2 0 0,-6 14 0,11-24-53,-1-1 0,0 1 0,1 0 1,-1-1-1,1 1 0,0 0 0,0 0 0,0-1 0,0 1 0,0 0 0,0-1 0,0 1 0,0 0 0,1 0 0,-1-1 0,2 4 0,-2-4-8,1 0-1,0 0 1,-1-1-1,1 1 0,0 0 1,0 0-1,0 0 1,0-1-1,0 1 1,0 0-1,0-1 1,0 1-1,0-1 1,0 1-1,0-1 1,0 0-1,0 1 0,2-1 1,3 0 26,-1 1-1,0-1 1,1-1 0,-1 1-1,0-1 1,1 0 0,-1 0-1,9-4 1,-3 1-45,-1-1 0,1-1 0,-1 0-1,0 0 1,0-1 0,-1 0 0,9-10 0,56-63-106,-54 56 30,-1 4 17,10-14-99,28-39 0,-57 74 226,-1 8-26,-3 12 54,-19 41 392,17-50-340,1 1 0,1-1 1,-1 1-1,2 0 0,0 1 0,-2 25 0,5-32-66,0-1 0,0 0-1,1 1 1,-1-1 0,4 12-1,-3-17-58,0 1 0,0 0 0,0 0 0,0-1 0,0 1 0,0 0 0,0-1 0,0 1 0,1-1 0,-1 1 0,1-1 0,-1 0 0,1 0 0,-1 0 0,1 1 0,0-2 0,0 1 0,-1 0 0,1 0 0,0 0 0,0-1 0,0 1 0,2-1 0,2 1 4,1 0 1,-1-1 0,0 0 0,1 0 0,-1 0-1,1-1 1,6-1 0,46-15 102,-45 13-68,36-14-16,-1-2 0,-1-2 0,81-50 0,-107 57-59,-14 10-13,-1-1 1,1 1-1,0 1 1,1-1-1,-1 1 1,12-3-1,-19 7 20,0 0 0,0-1-1,0 1 1,-1 0 0,1 0 0,0 0 0,0 0-1,0 0 1,0 1 0,0-1 0,-1 0-1,1 0 1,0 0 0,0 1 0,0-1 0,-1 0-1,1 1 1,0-1 0,-1 1 0,1-1-1,0 1 1,-1-1 0,1 1 0,0 0 0,-1-1-1,1 1 1,-1 0 0,1-1 0,-1 1-1,1 0 1,-1 0 0,0-1 0,1 1 0,-1 0-1,0 0 1,0 0 0,1-1 0,-1 1-1,0 0 1,0 1 0,0 3 64,1 0-1,-1-1 1,0 1 0,0 0 0,-2 8-1,-2 4-23,-13 32 0,2-7 51,15-43-84,0 1 0,0 0 1,1 0-1,-1 0 0,0 0 0,0 0 0,0 0 1,0 0-1,0 0 0,0 0 0,0 0 0,0 0 0,0 0 1,0 0-1,0 0 0,1 0 0,-1 0 0,0 0 0,0 0 1,0 0-1,0 0 0,0 0 0,0 0 0,0 0 1,0 0-1,0 0 0,0 0 0,1 0 0,-1 0 0,0 0 1,0 0-1,0 0 0,0 0 0,0 0 0,0 0 0,0 0 1,0 0-1,0 0 0,0 0 0,0 1 0,0-1 1,0 0-1,1 0 0,-1 0 0,0 0 0,0 0 0,0 0 1,0 0-1,0 0 0,0 0 0,0 0 0,0 0 0,0 1 1,0-1-1,0 0 0,0 0 0,0 0 0,0 0 0,0 0 1,0 0-1,0 0 0,0 0 0,0 0 0,0 1 1,11-10 123,14-13-137,-17 15-21,1 0 1,0 0-1,1 1 0,-1 0 1,1 0-1,1 1 0,-1 1 1,1-1-1,-1 2 0,1 0 1,0 0-1,22-2 0,-27 5 22,0 0-1,-1 0 0,1 0 0,0 1 0,-1 0 1,1 1-1,-1-1 0,1 1 0,-1 0 0,0 0 1,9 5-1,0 2 4,-1 1-1,21 18 1,-19-15 206,24 16-1,-33-25-167,1-1 0,0 1-1,0-2 1,1 1 0,-1-1 0,0 0-1,1 0 1,-1-1 0,1 0 0,12 0-1,7-2-55,44-7 0,-68 8 14,48-10-9,-2-2 0,70-27 0,-86 28 1,-19 6-24,112-42 20,-106 38-14,-1-1 1,0 0 0,0-2-1,18-14 1,-37 26 29,15-14-90,-15 14 90,-1 0 1,1 0-1,0 1 0,0-1 0,0 0 1,-1 0-1,1 0 0,0 0 0,0 0 0,-1 0 1,1 0-1,0 0 0,0 0 0,0 0 0,-1 0 1,1 0-1,0 0 0,0-1 0,-1 1 0,1 0 1,0 0-1,0 0 0,0 0 0,-1 0 1,1 0-1,0 0 0,0-1 0,0 1 0,0 0 1,-1 0-1,1 0 0,0 0 0,0-1 0,0 1 1,0 0-1,0 0 0,0 0 0,0-1 1,-1 1-1,1 0 0,0 0 0,0-1 0,0 1 1,0 0-1,0 0 0,0 0 0,0-1 0,0 1 1,0 0-1,0 0 0,0-1 0,0 1 1,0 0-1,1 0 0,-1 0 0,0-1 0,0 1 1,0 0-1,0 0 0,0 0 0,0-1 0,0 1 1,1 0-1,-1 0 0,0 0 0,0 0 1,0-1-1,0 1 0,1 0 0,-12 1-50,1 0 1,-1 1-1,0 1 0,-19 6 0,9-2 28,-11 3 14,1 2-1,0 1 0,1 2 1,0 1-1,1 1 0,1 1 1,-38 33-1,65-50 26,-9 7 22,1 1-1,-9 11 0,16-18-35,0 1 0,1-1 0,-1 1 0,0 0 0,1 0 1,-1 0-1,1 0 0,0 0 0,0 0 0,0 0 0,0 0 0,1 0 0,-1 5 0,1-7 0,0 0-1,0 0 1,0 0 0,0-1 0,0 1 0,1 0 0,-1 0-1,0 0 1,0 0 0,1 0 0,-1 0 0,0-1-1,1 1 1,-1 0 0,1 0 0,-1-1 0,1 1 0,0 0-1,-1-1 1,1 1 0,0 0 0,-1-1 0,1 1-1,0-1 1,1 1 0,0 0 9,0 0 0,1-1-1,-1 1 1,0-1 0,0 1 0,1-1-1,-1 0 1,1 0 0,3 0 0,2-1-4,-1 0 1,0-1 0,0 0 0,0 0 0,12-6 0,0-2-15,29-11 0,-46 21-56,0-2 89,-1 0 1,1 0-1,0 0 1,0 1-1,0-1 1,0 1-1,1-1 1,4-1-1,13-5 63,-15 7-59,0-1 0,0 0-1,9-5 1,-11 4-32,79-52 114,-69 46-88,-1-2 0,0 1 0,-1-2 1,12-15-1,-14 16-361,-16 24-86,1-2 631,-21 32-81,10-16-152,1 1 0,-19 44 0,-16 70-41,-89 201 491,125-312-340,8-15-31,0-1-1,-2 0 1,0 0 0,0-1 0,-18 20-1,25-32-30,0 0-1,-1 0 0,1 0 1,-1 0-1,0-1 0,0 1 1,1-1-1,-5 2 0,1-1 91,5-1-118,0-1 0,0 1 0,0-1-1,1 0 1,-1 1 0,0-1 0,0 0-1,0 0 1,1 0 0,-1 0 0,0 1-1,0-1 1,0 0 0,0-1 0,0 1-1,1 0 1,-1 0 0,0 0 0,0 0 0,0-1-1,0 1 1,0-1 0,-1 0-39,1-1 0,-1 1 0,1-1-1,0 0 1,-1 1 0,1-1 0,0 0 0,-1-4 0,-2-1 16,1-1-1,1 0 1,0 0 0,0-1-1,0 1 1,1 0 0,1-1-1,-1 1 1,1 0-1,1-1 1,2-15 0,3-7-97,18-54 1,-23 80 99,11-31-41,2 2 0,1 0 1,29-48-1,-35 70 55,0 0-1,0 0 1,1 1-1,0 1 1,1 0 0,0 0-1,1 1 1,0 0-1,1 1 1,14-7-1,17-6-58,82-26 0,-8 3 131,-88 31-47,50-32-1,-66 36-2,0-1 1,0-1-1,-2 0 0,1-1 0,14-18 0,8-19-37,51-94 0,-29 45-42,3 3-82,83-145-39,-140 235 197,-2 3-12,0 0 0,1 0 1,-1 0-1,0-1 0,0 1 1,0 0-1,-1-1 0,1 1 1,0-1-1,-1 1 0,0-1 1,0 0-1,0-4 0,0 7 1,0-1 0,0 1 1,0 0-1,0 0 0,0-1 0,-1 1 0,1 0 0,0 0 0,0 0 1,0 0-1,-1-1 0,1 1 0,0 0 0,0 0 0,0 0 0,-1 0 1,1 0-1,0-1 0,0 1 0,-1 0 0,1 0 0,0 0 0,0 0 1,-1 0-1,1 0 0,0 0 0,-1 0 0,1 0 0,0 0 0,0 0 1,-1 0-1,1 0 0,0 0 0,0 1 0,-1-1 0,-8 3-20,8-3 22,-12 8 30,-1 0 1,-21 18-1,26-19-17,-3 3 17,1 1 0,-1 0 0,2 1 1,0 0-1,0 1 0,1 0 0,1 1 0,-7 14 1,-4 11 100,-21 67 0,19-39 2,2 1 1,-14 108-1,31-163-61,1-1 0,0 1 0,1 0 0,0-1 0,1 1 0,0 0 0,6 22 0,-6-32-61,0-1 0,0 0 0,0 0 0,0 0 0,1 0 0,-1 0 0,0 0 0,1 0 0,0 0 0,-1-1 0,1 1-1,0-1 1,0 1 0,0-1 0,0 1 0,0-1 0,0 0 0,0 0 0,0 0 0,0 0 0,1-1 0,-1 1 0,4 0-1,4 0 25,-1 0 0,1-1 0,-1 0 0,14-2 0,-21 2-17,130-17 15,-107 13-19,-1-2 0,0 0 1,31-14-1,-42 13-22,1 0 0,-1-1 0,-1 0-1,0-1 1,0 0 0,-1-1 0,0 0 0,0-1-1,-1 0 1,14-21 0,-14 9-129,-9 22 133,-1 1 0,0 0 0,0-1 0,0 1 0,0 0 0,1-1 0,-1 1 0,0 0 0,0-1 0,0 1 0,0 0 0,0-1 0,0 1 0,0 0 0,0-1 0,0 1 0,0-1 0,0 1 0,0 0 0,0-1 0,-1 1 0,1 0 0,0-1 0,0 1 0,0 0 0,0 0 0,-1-1 0,1 1-1,0 0 1,0-1 0,0 1 0,-1 0 0,1 0 0,0-1 0,-1 1 0,1 0 0,0 0 0,0 0 0,-1 0 0,1-1 0,0 1 0,-1 0 0,1 0 0,0 0 0,-1 0 0,1 0 0,0 0 0,-1 0 0,1 0 0,-1 0 0,1 0 0,0 0 0,-1 0 0,1 0 0,0 0 0,-1 0 0,1 0 0,0 0 0,-1 1 0,1-1 0,-1 0 0,-14 5 56,1 1-1,0 0 1,0 1 0,0 1-1,-16 11 1,22-14 21,0 2 1,0-1 0,0 1-1,1 0 1,0 1-1,1-1 1,-1 1-1,1 1 1,-5 9-1,10-16-43,0 1-1,0-1 0,0 0 0,0 1 0,0-1 0,1 1 0,-1-1 0,1 1 0,-1-1 1,1 1-1,0-1 0,0 1 0,0-1 0,1 1 0,-1-1 0,1 1 0,-1-1 0,1 1 1,0-1-1,0 0 0,0 1 0,0-1 0,0 0 0,0 0 0,1 0 0,-1 1 0,1-2 1,-1 1-1,1 0 0,0 0 0,0 0 0,0-1 0,0 1 0,0-1 0,3 2 0,9 5 52,1-1 0,0 0 0,0-1 0,1 0-1,-1-1 1,1-1 0,0-1 0,1 0 0,31 1-1,9-4-643,86-11 0,-132 9 385,43-3-689,76-10-4391,-91 9 380,45-12 1,-81 17 4378,1 0-408,-1 0-1,0 0 1,1 0 0,-1-1 0,5-2-1,-7 3 659,0 0 0,0 0 1,0 0-1,0 0 0,0 0 0,0 0 0,0 0 0,-1 0 0,1 0 0,0 0 0,-1 0 0,1 0 0,-1-1 0,1 1 0,-1 0 0,0 0 0,0-1 0,1 1 0,-1-2 1,-2-34-2337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2:2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236 237 4064,'9'-6'960,"-4"2"2209,-16-4 595,-47-17 619,38 17-3394,0-1-1,-33-19 1,50 25-942,-9-4 334,1-1 1,0-1-1,-14-14 0,22 21-541,1-1-1,-1 0 1,1 1-1,0-1 1,0 0-1,1 0 1,-1-1 0,0 1-1,1 0 1,0 0-1,0-1 1,0 1-1,0-1 1,1 1-1,-1-1 1,1 1-1,0-1 1,0 1-1,0-5 1,11-22-1637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630 211 1984,'-1'-4'415,"-1"0"0,2 0 0,-1 0 0,0 0 0,1 0 0,0 0 0,0 0 0,0 0 0,1 0 0,-1 0 0,1 0 0,1-5 0,-1 4 248,0-1-1,0 0 1,0 1-1,-1-1 1,-1-10-1,-15-48 3440,15 62-4031,0-1 0,0 1 1,0-1-1,0 1 1,0 0-1,-1-1 1,1 1-1,-1 0 0,1 0 1,-1 0-1,0 0 1,0 0-1,0 0 1,0 1-1,0-1 0,0 1 1,0-1-1,-1 1 1,1 0-1,0 0 1,-1 0-1,-2-1 1,2 1-34,0 1 0,-1-1 0,1 1 0,0 0 0,0-1 0,-1 1 0,1 1 0,0-1 1,0 0-1,-1 1 0,1 0 0,0 0 0,0 0 0,0 0 0,0 0 0,0 1 0,0-1 1,0 1-1,-3 2 0,-147 134 866,63-53-443,-114 107 462,198-185-885,0 1 0,0-1 0,1 1 1,0 0-1,0 0 0,1 0 0,0 1 1,1-1-1,-1 1 0,2 0 0,-1 0 1,1 1-1,1-1 0,-1 10 0,1 4 37,1-1 1,1 1-1,1 0 0,8 33 0,-6-41-23,0-1 0,1 0 1,0 0-1,1-1 0,1 1 0,0-1 0,1-1 0,0 1 1,1-2-1,0 1 0,1-1 0,1 0 0,-1-1 1,20 14-1,-9-9 26,1-1 0,0-1 0,0-1 0,2-1 1,-1-1-1,1-1 0,42 10 0,-46-15 10,1-1-1,0 0 1,-1-2-1,1 0 1,0-2 0,0 0-1,-1-1 1,1-1-1,25-8 1,-19 3-16,-1-1 0,0-2 1,-1 0-1,-1-2 0,1-1 0,33-25 0,-14 6 6,-1-3 1,-2-1-1,-1-2 0,-2-2 0,38-53 1,-62 74 31,0-1 0,17-36 0,-29 50-98,1-1 0,-1 1 0,-1 0 0,0 0 0,0-1 0,0 1 0,0-1 0,-1 1 0,-1-1 0,1 1 0,-1 0-1,-1-1 1,1 1 0,-1 0 0,0 0 0,-1 0 0,0 0 0,0 0 0,0 0 0,-9-11 0,0 3-19,-1 0 0,-1 1 0,0 1 0,-1 0 1,0 1-1,-20-11 0,13 10-72,-1 0 1,0 2-1,-1 1 1,0 1-1,-1 1 1,-27-5-1,20 7-76,1 2-1,-2 1 0,1 1 1,-47 4-1,40-2-32,29 0-2231,31 9-10440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22 216 5568,'-3'-1'486,"-10"-8"871,13 9-1260,0 0 1,-1-1 0,1 1 0,0 0 0,-1 0-1,1 0 1,0-1 0,-1 1 0,1 0 0,0-1-1,0 1 1,-1 0 0,1-1 0,0 1 0,0 0-1,0-1 1,0 1 0,-1 0 0,1-1 0,0 1-1,0-1 1,0 1 0,0 0 0,0-1 0,0 1-1,0 0 1,0-1 0,1-1 341,0-1 0,-1 1 0,1 0-1,-1 0 1,1 0 0,-1-1 0,0 1 0,0 0-1,0-4 1,2-10 928,1 5-889,1 1 1,0 1-1,0-1 1,1 0-1,11-13 1,-2 3 397,24-24 0,-37 42-850,1 1 0,-1-1 0,1 1 0,-1-1 0,1 1 0,0 0 0,-1 0-1,1 0 1,0 0 0,0 0 0,0 0 0,0 1 0,0-1 0,0 0 0,0 1-1,0 0 1,0-1 0,0 1 0,0 0 0,0 0 0,0 0 0,1 0 0,-1 1 0,0-1-1,0 0 1,0 1 0,0 0 0,0-1 0,0 1 0,0 0 0,-1 0 0,1 0-1,0 0 1,0 0 0,-1 1 0,3 1 0,4 5 150,0 0-1,0 0 0,0 0 1,-1 1-1,7 13 1,13 21 292,-8-12-137,25 30-1,-35-51-142,-1 0-1,1-1 1,1-1 0,-1 0-1,2 0 1,20 12 0,-18-14-108,1 0 0,-1-1 0,2 0 0,-1-1 0,0-1 0,1 0 0,-1-1 0,1 0 0,0-2 0,0 1 0,0-2 0,-1 0 0,1-1 0,16-4 0,-9 6-138,-11 1 41,-11-1-42,22 12 54,-20-11 876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35 2144,'0'0'81,"0"-1"1,0 1-1,0 0 0,-1-1 1,1 1-1,0-1 0,0 1 1,0-1-1,0 1 0,0-1 0,0 1 1,0-1-1,0 1 0,0-1 1,0 1-1,0 0 0,0-1 1,0 1-1,1-1 0,-1 1 1,0-1-1,0 1 0,0-1 1,1 1-1,-1 0 0,0-1 1,0 1-1,1 0 0,-1-1 1,0 1-1,1 0 0,-1-1 1,1 1-1,-1 0 0,0-1 1,1 1-1,-1 0 0,3-2 1863,6-13 4099,-9 15-6031,0 0 1,0 0-1,0 0 1,0 0-1,0 0 1,0-1-1,0 1 1,0 0-1,0 0 1,0 0-1,0 0 1,0 0-1,0 0 0,0 0 1,0 0-1,0 0 1,0 0-1,0 0 1,0 0-1,0-1 1,0 1-1,0 0 1,0 0-1,0 0 1,0 0-1,0 0 0,0 0 1,0 0-1,0 0 1,0 0-1,0 0 1,0 0-1,0 0 1,0 0-1,-1 0 1,1 0-1,0 0 1,0 0-1,0 0 1,0 0-1,0 0 0,0-1 1,0 1-1,0 0 1,0 0-1,0 0 1,0 0-1,0 0 1,-1 0-1,1 0 1,0 0-1,0 0 1,0 1-1,0-1 1,0 0-1,0 0 0,0 0 1,0 0-1,0 0 1,0 0-1,0 0 1,-6 5 752,-3 1-52,8-5-696,0-1 0,0 1 0,0 0 1,1-1-1,-1 1 0,0 0 1,1 0-1,-1 0 0,1 0 0,-1 0 1,1-1-1,-1 1 0,1 0 1,-1 2-1,-7 20 135,7-20-78,0 2-31,-1 0-1,1 0 1,0 1 0,0-1-1,1 1 1,0-1 0,0 0-1,0 1 1,2 8 0,-1-7 132,-1-6-149,0-1 1,0 1-1,0-1 1,0 1-1,0 0 0,0-1 1,0 1-1,1-1 0,-1 1 1,0-1-1,0 1 0,1 0 1,-1-1-1,0 1 0,1 0 1,0 0 298,7-7 848,-7 6-1140,0 0-1,-1-1 1,1 1-1,0-1 1,0 1-1,-1 0 1,1-1-1,0 1 1,-1-1-1,1 0 1,-1 1-1,1-1 1,0 1-1,-1-1 1,1 0-1,-1 1 1,0-1-1,1 0 1,-1 0-1,0 0 1,1 1-1,-1-1 1,1-1-1,0-20 192,-1 21-204,0 0-18,0 1 0,0 0 0,-1-1 0,1 1 0,0 0 0,0 0 0,-1-1 0,1 1 0,0 0 0,-1 0-1,1-1 1,0 1 0,-1 0 0,1 0 0,-1 0 0,1 0 0,0 0 0,-1-1 0,1 1 0,-1 0 0,1 0 0,0 0-1,-1 0 1,1 0 0,-1 0 0,1 1 0,0-1 0,-1 0 0,1 0 0,-1 0 0,1 0 0,0 0 0,-1 1-1,0-1 14,0 2-43,-1 1 0,1-1-1,-1 1 1,1 0 0,0-1-1,0 1 1,1 0 0,-1 0-1,0 0 1,1 0 0,0 0-1,-1-1 1,1 1 0,1 0-1,-1 5 1,2 0 170,-2-8-111,0 1 0,0-1 0,0 1 1,1-1-1,-1 1 0,0-1 0,0 1 1,0-1-1,1 1 0,-1-1 0,0 1 1,1-1-1,-1 0 0,0 1 0,1-1 1,-1 1-1,0-1 0,1 0 0,-1 1 0,1-1 1,-1 0-1,1 0 0,-1 1 0,1-1 1,2-1 58,0 0 0,0-1 0,0 1 1,0-1-1,-1 0 0,1 0 0,-1 0 0,1 0 1,-1 0-1,0 0 0,4-5 0,-5 3-31,0 1 0,0 0 0,0-1-1,0 1 1,-1-1 0,1 1-1,-1-7 1,0 8-61,0 0-1,0 0 1,0 0-1,0 0 1,-1 0-1,1 0 1,0 0-1,-1 0 0,0 0 1,1 0-1,-1 1 1,0-1-1,0 0 1,-3-3-1,4 4-7,-1 1 0,1 0 0,0-1 0,-1 1 0,1-1 0,-1 1 0,0 0 0,1 0 1,-1-1-1,1 1 0,-1 0 0,1 0 0,-1-1 0,0 1 0,1 0 0,-1 0 0,1 0 0,-1 0 0,0 0 0,1 0 0,-1 0 0,0 0 0,1 0 0,-1 0 0,1 1 0,-1-1 0,0 0 0,1 0 0,-1 0 0,1 1 0,-1-1 0,1 0 0,-1 1 0,1-1 0,-1 1 0,1-1 0,-1 0 0,1 1 0,-1-1 0,1 1 0,0-1 0,-1 1 0,1 0 0,-2 1 2,1 0 0,0 0 1,0 0-1,0 0 0,0 1 0,0-1 0,0 0 0,1 0 1,-1 1-1,1-1 0,-1 3 0,2-3 4,-1 0-1,0 0 1,1 0-1,-1 0 1,1 0-1,0 0 1,0 0-1,0 0 1,0 0-1,0-1 1,0 1-1,0 0 1,1-1-1,-1 1 1,1-1-1,-1 1 1,1-1-1,3 2 1,-4-2 44,0 0 0,0 0 0,0 0 1,0-1-1,1 1 0,-1 0 0,0-1 0,0 1 1,1-1-1,-1 0 0,0 1 0,1-1 0,-1 0 0,0 0 1,1 0-1,-1 0 0,1 0 0,-1 0 0,0 0 1,1 0-1,-1-1 0,0 1 0,1 0 0,-1-1 0,0 1 1,1-1-1,1-1 0,-3 2-26,1-1-1,-1 1 1,1-1 0,-1 0-1,0 1 1,1-1 0,-1 0-1,1 1 1,-1-1 0,0 0 0,0 0-1,1 1 1,-1-1 0,0 0-1,0 0 1,0 1 0,0-1-1,0 0 1,0 0 0,0 1-1,0-1 1,0 0 0,0 0-1,-1 1 1,1-1 0,0 0-1,0 0 1,-1 1 0,1-1 0,-1 0-1,1 1 1,0-1 0,-1 0-1,1 1 1,-1-1 0,0 0-1,-1-1-32,1 1 0,-1-1 0,1 1-1,-1-1 1,0 1 0,0-1 0,1 1-1,-1 0 1,0 0 0,0 0 0,0 0-1,-4-1 1,2 2-7,0 0-1,1 1 1,-1-1 0,0 1-1,1 0 1,-1 0 0,1 0-1,-1 0 1,1 1-1,-1-1 1,1 1 0,0 0-1,0 0 1,0 0 0,0 0-1,-3 4 1,4-5 408,4-1-1337,15 3-7202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17 3232,'1'-2'396,"1"-13"6994,-5 16-7119,1-1-1,-1 1 1,1 0-1,-1 0 1,1 0-1,-1 0 1,1 0-1,-1 0 1,1 1-1,0-1 1,0 1-1,-4 3 1,-14 9 500,-9 2 163,9-5-545,0 1 0,1 0 1,-33 29-1,17-4-28,2 1 0,2 2 1,-27 44-1,24-32 118,-51 112 1,68-123-231,2 1 1,1 0 0,-10 65-1,16-57-19,3 1-1,2 0 0,2-1 1,8 63-1,-5-92-192,1 0 0,2-1 0,0 1-1,1-1 1,1 0 0,14 29 0,-15-38-9,0 1 1,1-1-1,0-1 0,1 0 0,0 0 1,1 0-1,0-1 0,0 0 0,1-1 1,0 0-1,22 13 0,-27-18-165,1-1 0,1 1 0,-1-1 0,0 0 0,1-1-1,-1 1 1,1-1 0,7 0 0,-7-1-609,-1 0 0,1 0-1,-1-1 1,12-2 0,8-3-1264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158 157 3808,'-13'-16'2192,"13"16"-2056,0 0 0,-1-1-1,1 1 1,0 0 0,0 0 0,0 0 0,-1 0 0,1 0-1,0 0 1,0 0 0,0 0 0,-1 0 0,1 0 0,0 0 0,0 0-1,-1 0 1,1 0 0,0 0 0,0 0 0,0 0 0,-1 0-1,1 0 1,0 0 0,0 0 0,0 0 0,-1 0 0,1 1 0,0-1-1,0 0 1,-1 0 0,-12 12 1957,8-6-1747,1 1 1,-1-1 0,1 1 0,0 0 0,1 0 0,-4 10-1,-14 49 943,12-36-920,-9 38 235,3 1-1,3 0 1,3 1 0,1 108-1,8-152-459,1 1 0,1-1 0,2 0 0,0 0 0,2-1 0,1 1 0,10 24 0,-15-46-91,0 0 0,0 0-1,0 0 1,1 0 0,0-1-1,0 1 1,0-1 0,0 1-1,0-1 1,0 0 0,1 0-1,0 0 1,-1-1 0,1 0-1,0 1 1,0-1 0,1 0-1,-1-1 1,0 1 0,1-1-1,-1 0 1,0 0 0,1 0-1,0-1 1,-1 0 0,1 1-1,-1-2 1,1 1 0,-1 0-1,1-1 1,7-2 0,-1 0 47,0-1-1,-1-1 1,1 0 0,-1 0 0,18-13 0,-6 2 64,26-27 1,-19 16-72,-2-2 0,-1 0 1,36-53-1,7-30 240,-58 91-225,-1-2 1,-1 1 0,11-41 0,-13 26-76,-2 0 1,-2-1-1,-2-65 0,-1 80-97,-2-1 0,-1 0 0,-1 1 0,-1 0 0,-1 0 0,-1 0 0,-19-42 0,23 58 8,-1 1-1,0-1 1,0 1-1,-1 0 0,0 0 1,0 0-1,0 0 1,-1 1-1,1 0 1,-1 0-1,-1 1 0,1-1 1,0 2-1,-10-5 1,8 4-81,-1 1 0,1 1 0,-1 0 0,1 0 1,-1 1-1,0 0 0,0 0 0,0 1 0,0 0 0,0 0 1,-17 4-1,22-3-126,-1 0 1,0 1-1,1-1 1,0 1-1,-1 0 1,1 0-1,0 1 1,0-1 0,0 1-1,0 0 1,-5 5-1,6-5-226,0 0 0,1 0 0,0 0 0,-1 0 0,1 1 0,0-1 0,0 1 0,1 0 0,-1-1 0,1 1 0,0 0 0,0 0 0,0 0 0,0 4 0,0 21-1927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7296,'-2'-4'4543,"2"4"-4349,0 1-1,1-1 0,-1 0 0,1 0 0,-1 0 0,1 1 0,-1-1 0,1 0 0,-1 0 1,1 0-1,0 0 0,-1 0 0,1 0 0,-1 0 0,1 0 0,-1 0 0,1 0 0,-1 0 1,1 0-1,-1-1 0,1 1 0,-1 0 0,1-1 0,206-59 4409,-163 52-4853,0 1 1,82-2 0,-122 9 58,9 0-637,-1 0 0,18 3 1,-27-2 253,0-1 0,0 1 1,0 0-1,-1 0 0,1 0 1,0 0-1,-1 0 0,1 0 1,-1 1-1,1-1 0,-1 1 1,0 0-1,0 0 0,1-1 0,-1 2 1,2 2-1,6 11-2566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6560,'0'-1'140,"1"1"0,-1 0 0,0 0 0,0-1 0,0 1 0,0 0 0,1 0 0,-1 0 0,0-1 1,0 1-1,1 0 0,-1 0 0,0 0 0,0 0 0,1 0 0,-1-1 0,0 1 0,0 0 0,1 0 0,-1 0 0,0 0 0,1 0 0,-1 0 0,0 0 1,0 0-1,1 0 0,-1 0 0,0 0 0,1 0 0,-1 0 0,0 0 0,0 0 0,1 0 0,-1 1 0,0-1 0,0 0 0,1 0 0,-1 0 1,0 0-1,0 0 0,1 1 0,-1-1 0,0 0 0,0 1 0,14 16 2973,-9-9-2394,-1 0 0,0 1 0,3 10 1,-6-14-529,0 1 1,-1-1 0,0 1 0,0-1-1,0 1 1,-1-1 0,0 1-1,0-1 1,0 1 0,0-1 0,-1 0-1,0 0 1,-3 6 0,-4 6 14,0 0-1,-16 23 1,17-31-359,1 0 0,-1-1 0,0 0 0,-1 0 0,1-1 0,-2 0 0,-13 8 0,16-11-891,-1 0 0,0 0-1,0-1 1,0 0 0,0 0 0,-11 1 0,5 0-1249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207 134 4992,'0'-1'372,"-1"0"1,1 0-1,-1 1 0,1-1 1,-1 1-1,1-1 1,-1 0-1,1 1 1,-1-1-1,0 1 0,1-1 1,-1 1-1,0 0 1,0-1-1,1 1 0,-1 0 1,0-1-1,0 1 1,0 0-1,1 0 0,-1 0 1,0 0-1,0 0 1,0 0-1,1 0 0,-3 0 1,-8 3 73,2 1-121,1 0-1,0 1 1,0 0 0,1 0 0,-1 1 0,1 0-1,-10 11 1,14-14-219,-9 9 79,2 0 0,0 1-1,0 0 1,1 1 0,1 0 0,0 0 0,1 0 0,-10 28 0,14-30-110,1 0 0,0-1 0,1 1 0,0 0 0,0 0-1,1 0 1,1 0 0,3 19 0,-1-14 53,1-1-1,1 0 1,0 0 0,1 0-1,13 23 1,-16-34-68,0 0 0,1 1 0,-1-1 0,1-1 0,0 1 1,1-1-1,-1 1 0,1-1 0,0-1 0,0 1 0,0-1 1,0 1-1,1-2 0,-1 1 0,1 0 0,0-1 0,0 0 1,0-1-1,0 1 0,0-1 0,0 0 0,0-1 0,0 1 0,10-2 1,0 0 61,0-1 0,0-1 0,0-1 0,0 0 0,0-1 1,-1 0-1,26-14 0,-2-2 243,58-43-1,-79 51-252,-1 0 0,0-1 1,-2-1-1,1-1 0,18-25 0,-28 32-69,0 0-1,0 0 1,-1 0-1,-1 0 1,0-1 0,0 0-1,-1 0 1,0 0-1,0 0 1,-1 0 0,-1-1-1,0 1 1,0-14 0,-2 10-67,0 1 0,-1 0 1,0 0-1,-1 0 1,0 0-1,-1 1 0,-1-1 1,0 1-1,-10-17 1,10 20-75,-1 1 1,0 0-1,0 0 1,-1 1-1,0 0 1,0 0 0,-1 1-1,0-1 1,0 2-1,0-1 1,-1 1-1,1 0 1,-12-3 0,9 4-159,0 0 1,0 1 0,0 1-1,0 0 1,0 0 0,-1 1-1,1 1 1,-1 0 0,-16 2-1,19-1-514,0 1-1,0 0 0,0 0 0,1 1 1,-1 0-1,0 1 0,1-1 0,0 2 1,0-1-1,0 1 0,-13 12 0,5-1-2946,10-1 1264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89 5472,'-35'7'1760,"27"-4"-1001,9 1 266,8 1 1265,1-5-1517,0 0-1,0 0 0,-1-1 1,1 0-1,0-1 0,17-5 1,-20 5-521,67-17 1030,44-11-858,66-9-525,-175 37-602,0 0 1,0 1-1,0 0 0,0 0 0,0 1 0,0 0 1,0 1-1,13 2 0,3 3-1686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5216,'-15'-13'1696,"17"15"-584,0-1-847,0 0 1,0 0-1,-1 0 1,1 0-1,-1 0 0,1 1 1,-1-1-1,1 1 1,-1-1-1,0 1 0,1 0 1,-1-1-1,0 1 1,1 2-1,4 11 423,-1 0 0,0 0 0,4 22 0,-1 16 238,-2 1 0,-3 0 0,-4 72 0,-27 167 1373,6-83-1780,-4 36-615,20-171-3850,7-70 586,6-4 1067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5152,'-13'-26'1648,"13"25"-1517,0 0 1,0 0 0,0 0-1,0 1 1,0-1 0,0 0-1,0 0 1,1 0 0,-1 1-1,0-1 1,0 0 0,1 0-1,-1 1 1,0-1 0,1 0-1,-1 0 1,1 1 0,-1-1-1,1 0 1,-1 1 0,1-1-1,-1 1 1,1-1 0,0 1-1,-1-1 1,1 1 0,0-1-1,-1 1 1,1 0 0,0-1-1,0 1 1,0 0-16,0-1-1,0 1 1,0 0 0,0 0-1,0 0 1,0 1 0,0-1-1,-1 0 1,1 0 0,0 0-1,0 1 1,0-1 0,0 0-1,-1 1 1,1-1 0,0 1-1,0-1 1,-1 1 0,1-1-1,0 1 1,-1-1 0,2 2-1,16 19 965,-10-12-457,4 5-188,-1 1 1,0 0 0,-1 0-1,14 32 1,24 70 1109,-41-99-1247,10 25 400,-2 0 1,-2 1 0,13 82-1,-21-68-143,-2 0-1,-10 110 1,-2-91-120,-33 129 0,29-159-282,-31 73 0,3-40-1176,29-62-438,0 0 1,-15 16-1,25-32 709,0 1 0,0-1 0,-1 1 0,1-1 0,-1 0 0,1 0 0,-1 0 0,0 0 0,0 0 0,1-1 0,-7 3 0,-6 0-3322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26 105 4992,'-5'-12'5003,"5"12"-4902,0 0-1,0 0 1,0 0-1,0 0 1,-1 0 0,1 0-1,0 0 1,0 0-1,0 0 1,0 0 0,0 0-1,0 0 1,-1 0 0,1 0-1,0 0 1,0 0-1,0 0 1,0 0 0,0 0-1,0 0 1,-1 0-1,1 0 1,-1 0 349,0-1-1,0 1 1,0 0 0,0-1 0,1 1-1,-1-1 1,0 1 0,0-1 0,0 1-1,0-1 1,1 0 0,-1 1-1,-1-3 1,-1 0 470,2 4-163,7-6 528,-3 4-1238,-1-1 0,1 1 0,0 0 0,0 0-1,0 0 1,1 0 0,-1 1 0,0-1 0,0 1 0,5-1-1,10-1 95,187-27 907,3 17-517,-156 9-307,-32 2-183,0-1 1,-1-1-1,36-10 0,-54 13 892,3-2-2843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5472,'0'-9'8688,"14"9"-4513,164-9 2196,38 1-6870,-172 8-708,12 1-4487,-29 4 2756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 2816,'3'-7'7936,"-3"6"-7836,0 1 1,0 0-1,0 0 1,0-1 0,0 1-1,0 0 1,0 0-1,0 0 1,0-1 0,0 1-1,-1 0 1,1 0-1,0-1 1,0 1-1,0 0 1,0 0 0,0 0-1,-1-1 1,1 1-1,0 0 1,0 0 0,0 0-1,-1 0 1,1-1-1,0 1 1,0 0-1,0 0 1,-1 0 0,1 0-1,0 0 1,0 0-1,-1 0 1,1 0 0,0 0-1,0 0 1,-1 0-1,1 0 1,0 0-1,0 0 1,-1 0 0,1 0-1,0 0 1,0 0-1,-1 0 1,1 0 0,0 0-1,0 0 1,-1 0-1,1 1 1,-28 2 1989,25-1-2056,0 0 0,0-1 0,1 1 0,-1 1 0,0-1 0,1 0 0,-1 0 0,1 1-1,0 0 1,-1-1 0,1 1 0,-3 6 0,-2 4 31,-12 28 0,13-20 104,0-1-1,1 1 1,-2 24 0,0-2 57,3-24-78,0 0 0,2 1 0,0-1 0,2 1-1,0-1 1,4 33 0,-3-49-92,-1-1 0,1 0 1,0 1-1,-1-1 0,1 0 0,0 0 0,1 0 0,-1 0 0,0 0 1,1 0-1,-1 0 0,1 0 0,-1 0 0,1 0 0,0-1 0,0 1 1,2 1-1,-2-2-12,0-1 0,-1 1 0,1-1 0,0 1 0,-1-1-1,1 1 1,0-1 0,0 0 0,-1 0 0,1 0 0,0 0 0,0 0 0,0 0 0,-1-1 0,1 1 0,0-1 0,-1 1 0,1-1 0,0 1 0,-1-1 0,1 0 0,-1 0 0,1 0-1,-1 0 1,1 0 0,1-2 0,7-5 12,-1-1-1,0 0 1,-1 0-1,0-1 1,0 0 0,6-13-1,34-70 203,-19 33-35,-27 57-212,5-10-36,-1 1 0,9-26 0,-12 28-290,-2 12-102,-4 21-352,0-6 643,2-3 161,1-1 0,1 0 0,0 0 0,0 0 1,1 0-1,1 0 0,5 15 0,-6-21 29,1 0 1,0 1-1,1-2 1,0 1-1,0 0 1,0-1-1,0 0 1,1 0-1,0 0 1,1 0-1,-1-1 1,1 0-1,10 7 1,-7-7 56,-1 0 0,1 0 1,1-1-1,-1 0 0,1-1 0,-1 0 1,1-1-1,0 0 0,0 0 0,0-1 1,13 0-1,-16-1-56,0 0 1,1-1-1,-1 0 0,0-1 1,0 0-1,0 0 0,0 0 0,0-1 1,-1 0-1,1 0 0,-1-1 1,0 1-1,0-2 0,0 1 1,0 0-1,5-7 0,2-3 12,-1-1 0,-1 0-1,0 0 1,-1-1 0,9-21-1,-6 8-49,-1 0-1,9-35 0,-19 56-131,0 1 1,-1 0-1,1 0 0,-2-1 1,1 1-1,-1-1 0,0 1 1,-2-13-1,1 17-133,1 0 0,-1 0 0,0 1 0,0-1 0,0 0 0,-1 1 0,1-1-1,-1 1 1,1-1 0,-4-3 0,3 4-216,-1 0 0,1 0 1,-1 1-1,1-1 0,-1 0 0,1 1 0,-1 0 0,0-1 0,1 1 0,-1 0 1,0 1-1,-3-2 0,-13-1-3205,4 3 1233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5 124 3072,'-5'0'17050,"20"-6"-15973,3 4-1020,37-5-1,0-2-105,275-24 199,154-8 282,117 16-96,824 40 1466,-1235 1-1380,-154-14-410,-33-2-346,-1 0 0,1 0 0,0-1 0,-1 1 0,1-1 0,0 1 0,-1-1 0,1 0 0,4-2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103 145 3136,'-2'-2'2346,"1"2"-1955,1 0 0,-1-1 0,1 1 0,-1 0 0,1 0 1,-1 0-1,1 0 0,-1-1 0,1 1 0,-1 0 0,1 0 0,-1 0 0,1 0 0,-1 0 0,1 0 0,-1 0 0,1 1 0,-1-1 0,0 0 0,4-5 3084,-2 3-3382,0-1 0,1 1 0,-1 0 0,1 0 0,-1 0 0,1 0 0,0 0 0,0 0 0,0 1 0,0-1 0,0 0 0,1 1 0,2-2 0,38-15 151,-27 12-89,79-26 358,-11 4-311,-79 26-199,11-4-2,28-7 1,-40 12 6,0 0-1,1 1 1,-1-1 0,1 1 0,-1 0-1,0 0 1,1 0 0,-1 0 0,0 1-1,1 0 1,-1 0 0,5 2 0,-8-2-11,0-1 0,0 1 1,-1 0-1,1 0 1,0-1-1,0 1 0,-1 0 1,1 0-1,0 0 0,-1 0 1,1 0-1,-1 0 0,0 0 1,1 0-1,-1 0 0,0 0 1,1 0-1,-1 0 0,0 0 1,0 1-1,0-1 1,0 1-1,-2 27 138,-2-9 62,-1-1 0,-1 0 0,-1 0 0,-16 30 0,11-24-46,-8 17 55,-1-1-1,-3-1 1,0-1-1,-51 59 0,55-76-34,-1 0-1,-1-2 0,-1 0 1,0-2-1,-2 0 0,0-2 1,-1 0-1,-30 12 0,27-19 357,27-8-474,3-2-39,15-2-122,25-4 147,0 2 1,1 1-1,-1 3 1,1 1 0,0 2-1,77 14 1,-102-13-29,-11-3-157,-1 1 1,1 0 0,-1 0-1,1 0 1,-1 1 0,0 0-1,7 3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7040,'0'-1'150,"-5"-3"2052,10 2 534,10 14 2149,-11-7-4580,0 0 1,0 0-1,-1 1 0,1-1 1,-1 1-1,0 0 1,-1-1-1,1 1 0,-1 0 1,-1 0-1,1 1 0,-1-1 1,1 10-1,0 8 102,-2 1 1,-2 28-1,0-29-171,-12 135 239,13-143-647,-2 0 1,0 0-1,0-1 0,-2 1 1,-10 26-1,14-40 49,0-1-18,1-1 0,0 1 1,0-1-1,0 1 1,0-1-1,-1 1 0,1-1 1,0 1-1,-1-1 0,1 1 1,0-1-1,-1 0 1,1 1-1,0-1 0,-1 0 1,1 1-1,-1-1 1,1 0-1,0 0 0,-1 1 1,1-1-1,-1 0 0,0 0 1,0 1-285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5056,'3'-2'825,"1"1"-1,-1-1 1,1 0 0,0 1 0,-1 0 0,1 0-1,4-1 1,-7 2-622,0 0 0,0 0 0,0 0 0,0 0 0,0 0 0,1 0 0,-1 0 0,0 1 0,0-1 0,0 0 0,0 1 0,-1-1 0,1 1 0,0-1-1,0 1 1,0-1 0,0 1 0,0-1 0,0 1 0,-1 0 0,1 0 0,0-1 0,-1 1 0,1 0 0,0 0 0,-1 0 0,1 0 0,-1 0 0,0 0 0,1 0 0,0 1 0,1 7 234,0-1 0,-1 1 0,0 0 0,0-1 0,-1 1 0,0 0 0,-2 15 0,0 7 67,-4 60-216,-4 0 0,-26 108 0,36-197-320,-6 20-1880,5-22 1751,1 0 1,0 1-1,0-1 0,0 0 0,0 1 0,0-1 1,0 0-1,-1 1 0,1-1 0,0 0 0,0 1 0,0-1 1,-1 0-1,1 0 0,0 1 0,0-1 0,-1 0 1,1 0-1,0 0 0,-1 1 0,1-1 0,0 0 1,-1 0-1,1 0 0,0 0 0,-1 0 0,1 0 0,0 0 1,-1 0-1,1 0 0,0 1 0,-1-1 0,1-1 1,0 1-1,-1 0 0,1 0 0,0 0 0,-1 0 0,1 0 1,0 0-1,-1 0 0,0-1 0,-4-2-2409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3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18 233 3232,'-5'-2'492,"-7"-1"2536,12 3-2648,1-1 0,-1 0 0,0 1 0,1-1 0,-1 1 1,0-1-1,0 0 0,0 1 0,1-1 0,-1 0 0,0 1 0,0-1 1,0 0-1,0 1 0,0-1 0,0 0 0,0 0 0,1-10 1146,5-1-678,1 0 0,0 1 0,1 0 0,0 0 0,15-15 1,-17 21-697,-1 0 0,1 0 1,0 1-1,0-1 0,0 1 1,1 1-1,0-1 0,-1 1 1,1 0-1,0 1 0,13-4 1,-16 6-68,1-1-1,0 1 1,0 0 0,-1 0 0,1 1 0,0-1 0,-1 1-1,1 0 1,-1 0 0,1 1 0,-1-1 0,1 1 0,-1 0-1,7 4 1,4 4 253,-1 0 0,22 21 0,4 3 170,-34-30-419,0 0 0,0-1 0,1 1-1,-1-1 1,1-1 0,-1 1 0,1-1-1,0 0 1,0-1 0,0 1 0,0-1-1,1-1 1,-1 1 0,9-2 0,-6 0-18,0 0 1,0-1 0,0-1-1,0 0 1,0 0 0,0-1-1,0 0 1,-1 0 0,12-9-1,54-39 130,-64 43-745,-1 0-1,1-1 0,-2-1 0,13-16 1,-8 4-3321,-9 6-2062,0 9 2882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4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143 107 5824,'-10'10'893,"2"0"1,-1 1 0,2 0-1,-11 18 1,-19 50 652,22-45-798,7-16-373,0 1 0,1 1-1,-8 37 1,15-54-303,-1 0 1,1 0-1,0 0 1,0 0-1,0 0 1,1-1-1,-1 1 1,1 0-1,-1 0 1,1 0-1,0-1 1,0 1-1,0 0 1,0-1-1,1 1 1,-1-1-1,1 1 1,0-1 0,-1 0-1,1 1 1,0-1-1,0 0 1,0 0-1,1-1 1,-1 1-1,0 0 1,1-1-1,-1 1 1,1-1-1,0 0 1,-1 0-1,1 0 1,0 0-1,0 0 1,-1-1-1,1 1 1,0-1-1,0 0 1,0 0-1,0 0 1,4 0-1,-3-1 16,0 0 1,0 0-1,0-1 0,-1 1 0,1-1 1,0 0-1,-1 0 0,1 0 1,-1 0-1,1-1 0,-1 1 0,5-6 1,-3 3-15,-1-1 1,0 0-1,0 0 1,0 0 0,-1 0-1,5-12 1,-2 1-50,-1 0 0,-1 0-1,-1 0 1,0-1 0,0-21 0,-2 18-52,-1 0 0,-1 1 1,0-1-1,-8-32 0,8 50 38,1 0 0,-1 0 0,1 0-1,0 0 1,0 0 0,0 1 0,0-1-1,0 0 1,1 0 0,-1 0-1,1 0 1,0 0 0,0 1 0,0-1-1,0 0 1,0 1 0,1-1 0,-1 1-1,1-1 1,0 1 0,2-3 0,2-1 21,-1 0 1,2 1-1,-1 0 1,1 0 0,13-8-1,-10 8 16,0-1-1,1 2 0,-1-1 1,1 1-1,0 1 0,0 0 0,1 1 1,-1 0-1,0 1 0,1 0 1,-1 0-1,1 1 0,-1 1 0,15 2 1,-21-1-2,0-1 0,-1 1 1,1 0-1,-1 0 1,1 1-1,-1 0 0,0-1 1,0 1-1,0 1 0,0-1 1,0 1-1,-1-1 0,0 1 1,1 0-1,-2 0 1,5 7-1,3 7 222,-2 0-1,12 35 1,-15-40-195,5 19 150,33 78 292,-38-99-441,1-1 1,0 0-1,0 0 0,1 0 1,1-1-1,-1 0 1,17 14-1,-21-20-34,1-1 0,0 1 0,0-1 0,1 0-1,-1 0 1,0 0 0,1-1 0,-1 0 0,1 1 0,-1-2 0,1 1 0,0 0 0,-1-1 0,1 0 0,0 0-1,8-2 1,5-1-488,0-1-1,33-12 1,-36 11-384,99-32-6362,-52 21 3813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4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2496,'0'-11'8522,"0"-14"667,0 33-8959,-6 309 1860,5-199-1930,-2 21 214,2-13 110,2-70-248,-2-55-246,1 1 0,0-1 0,-1 1 0,1-1 0,-1 0 0,1 1 0,-1-1 0,0 0 0,0 0 0,-1 2 0,-1 2-1,5-3 964,-1-4-922,-1 0 0,0 0 1,1-1-1,0 1 1,-1 0-1,1 0 1,0 0-1,0 0 1,0 0-1,0 0 0,1 0 1,-1 1-1,0-1 1,1 0-1,2-2 1,10-13 73,4-14-150,-2 0 1,19-48 0,16-33-165,-40 91 230,-8 14-40,0 1 0,0 0 0,0 0-1,1 1 1,0-1 0,0 1 0,0 0 0,1 0 0,6-5 0,-11 9 15,0 1 0,1 0 0,-1 0 0,1-1 0,-1 1 0,1 0 0,-1 0 0,1 0 0,-1 0 0,1 0 1,0 0-1,-1 0 0,1 0 0,-1 0 0,1 0 0,-1 0 0,1 0 0,-1 0 0,1 0 0,-1 0 0,1 1 0,-1-1 1,1 0-1,-1 0 0,1 1 0,-1-1 0,0 0 0,1 1 0,-1-1 0,1 0 0,-1 1 0,0-1 0,1 0 0,-1 1 1,0-1-1,1 1 0,-1-1 0,0 1 0,0-1 0,0 1 0,1-1 0,-1 1 0,10 27 34,-2 10 79,-2 0 0,3 67 0,-2-12 225,-6-85-357,-1 1 0,0-1 1,0 0-1,-3 13 0,2-16-604,0-1-1,0 0 1,-1 0 0,1 0 0,-4 6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4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4 3968,'-6'-4'8981,"5"4"-8745,-12 3 1562,10-2-1176,-161 43 4396,63-20-4316,23-7-1103,-75 28-1,135-38-1262,7 0 469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84 2144,'1'-1'448,"-1"-1"-1,0 1 1,1-1 0,-1 1-1,0-1 1,1 1 0,0-1 0,-1 1-1,1 0 1,1-3 0,6-12 2595,-8 15-2795,1 0 0,-1-1 0,0 1 0,1-1 0,-1 1 0,0 0 0,0-1 0,0 1 0,0-1 0,0 1 0,0-1 0,0 1 0,-1 0 0,1-1 0,0 1 0,-1-1 0,1 1 0,-1 0 0,0-1 0,1 1 0,-1 0 0,0 0 0,0 0 0,0-1 0,0 1-1,0 0 1,0 0 0,0 0 0,0 1 0,0-1 0,0 0 0,0 0 0,-1 0 0,1 1 0,0-1 0,-1 1 0,-1-1 0,-1 0-116,1-1-1,-1 2 0,0-1 0,1 0 1,-1 1-1,0 0 0,0 0 0,-4 0 1,-30 5 196,19-2-225,0 2 1,1 0 0,-1 1 0,1 1-1,0 1 1,1 1 0,0 0-1,0 1 1,1 1 0,-24 20 0,30-22-76,0 0 1,0 1 0,1 0-1,1 1 1,0 0 0,0 0-1,1 1 1,1 0 0,0 0-1,0 0 1,1 1 0,1 0 0,0 0-1,1 0 1,-3 26 0,5-31 18,1 0 0,0 0 1,1 0-1,-1 1 0,2-1 1,-1 0-1,1 0 0,1-1 1,-1 1-1,1 0 0,0-1 1,1 1-1,5 8 0,-3-9 49,-1 0-1,1 0 1,1 0-1,-1 0 1,1-1-1,0 0 0,0-1 1,1 0-1,0 0 1,0 0-1,13 4 1,17 7 296,47 13-1,-69-25-271,0-1 1,0 0-1,1-1 0,-1-1 0,33-1 0,-42-1-279,0 0 1,0 0 0,0-1 0,12-4 0,-16 5-329,0-1 1,0 1-1,0-1 1,0 0-1,0 0 1,0 0-1,0 0 1,-1 0-1,1 0 0,-1-1 1,4-5-1,3-4-1529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4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8 151 4896,'-8'-6'9718,"8"5"-9344,5-8 3231,21-10-4143,-16 13 1736,15-11-789,0 0 1,2 2-1,38-16 1,-50 25-353,0 1-1,1 0 1,-1 1 0,1 1 0,0 0 0,0 1-1,0 1 1,20 0 0,-32 2-42,-1-1 1,0 1-1,0-1 0,1 1 1,-1 0-1,0 0 0,0 0 1,0 0-1,0 1 0,0-1 1,0 1-1,0 0 0,-1 0 1,1 0-1,2 3 1,-3-3 25,0 0 0,-1 0 1,1 0-1,-1 0 0,0 0 1,0 1-1,0-1 1,0 0-1,0 1 0,0-1 1,-1 1-1,1-1 1,-1 1-1,0-1 0,0 1 1,1-1-1,-2 1 0,1-1 1,0 1-1,-1 3 1,-1 1 51,0-1 1,0 0 0,0 1 0,-1-1 0,0 0-1,-1 0 1,1-1 0,-1 1 0,0-1-1,-5 6 1,-7 5 119,-29 24 0,13-13-273,26-21-3,3-4 42,0 0-1,0 0 1,1 1 0,0-1-1,-1 1 1,1 0 0,-3 5-1,4-6 24,1-1-1,0 1 0,-1-1 1,1 1-1,0-1 0,0 1 0,0-1 1,0 0-1,0 1 0,1-1 1,-1 1-1,0-1 0,1 1 0,-1-1 1,1 0-1,-1 1 0,1-1 1,-1 0-1,1 1 0,0-1 0,0 0 1,0 0-1,1 1 0,2 3-21,0-1-1,0 0 0,1 0 1,7 5-1,5 5-14,-11-9 62,2 2 215,0 0 0,0 0 0,-1 1-1,0 0 1,7 11 0,-14-18-209,1 1 0,0-1 0,0 1 0,0-1 0,-1 1 0,1-1 0,-1 1 0,1 0-1,-1-1 1,0 1 0,0 0 0,0-1 0,1 1 0,-2 0 0,1 0 0,0-1 0,0 1 0,0 0-1,-1-1 1,1 1 0,-1-1 0,1 1 0,-1 0 0,0-1 0,0 1 0,0-1 0,1 0-1,-1 1 1,-1-1 0,1 0 0,0 1 0,0-1 0,0 0 0,-1 0 0,1 0 0,0 0 0,-1 0-1,1 0 1,-4 1 0,-3 1-40,1 1 0,-1-1 0,0-1 0,-16 4 1,-36 3-1101,6-6-1435,20-4-2031,14 0 1758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 2304,'0'-15'9904,"0"23"-8240,0 4-1169,-1 1 1,-3 13 0,-2 9 70,-13 160 1063,13-123-1104,-22 198 561,9-95-673,-16 120 251,10-90 160,-10 176 456,18-172-677,14-182-468,-1 14-9,2-1-1,2 47 1,1-39-176,-1-40-4775,1-18 1540,3-2 1040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46 137 1472,'2'-5'20039,"3"5"-19656,-1 0-3066,-2 0 2710,0-1 1,0 1-1,0-1 0,0 1 1,0-1-1,0 0 1,2-2-1,12-4 105,501-71 637,-311 51-855,-197 26 108,23-4-1,0 1 0,1 2 0,50 3 0,-55-1 184,-4 0-221,-19 1 308,-9 2 385,-44 10-389,-73 12 1,113-23-274,-222 21 61,120-15 8,-316 12 561,463 5-661,-15-12 73,0 0 0,1-2 0,0-1-1,43 14 1,102 15 62,-52-14 70,121 43 14,-211-58-136,-17-6-49,1-1 1,18 5-1,-28-8-13,1 0-1,-1 0 0,1 0 1,-1 0-1,1 0 0,-1 1 1,1-1-1,-1 0 0,0 0 0,1 0 1,-1 1-1,1-1 0,-1 0 1,0 0-1,1 1 0,-1-1 1,1 0-1,-1 1 0,1 0 1,-1-1-4,0 0 1,0 1-1,0-1 1,0 0-1,0 0 1,0 1-1,0-1 1,0 0-1,0 1 1,-1-1 0,1 0-1,0 0 1,0 1-1,0-1 1,0 0-1,0 0 1,-1 1-1,1-1 1,0 0-1,0 0 1,0 1-1,-1-1 1,1 0 0,-21 14 0,14-10 0,-22 13 48,-61 26-1,-36 4 215,84-32-221,-16 6 73,2 4 0,0 1 0,-86 57 0,74-41-17,35-22-170,-61 47 0,85-59 128,1 0 0,-12 16 0,2-7-83,-1 2 78,17-13-49,2-4 33,-8-1-48,54 5 423,1-8-297,47-9 0,-19 2-81,381-21 207,-441 30-156,17-2-267,63 6-1,-90-4 180,0 1 0,0 0 0,-1 0 1,1 1-1,0-1 0,0 1 0,4 3 0,-6-4 23,-1 1-1,0-1 1,1 1-1,-1 0 1,0 0 0,0 1-1,0-1 1,-1 0-1,1 0 1,0 1 0,-1-1-1,1 1 1,0 3 0,5 9-164,-5-12 141,0-1 1,-1 1-1,0 0 0,0 0 1,0 0-1,0 0 0,0 0 1,-1 0-1,1 5 0,2-1-945,-1-34-17461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5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8 611 1728,'0'5'16015,"-8"-13"-13764,9 3-2021,0 1-1,-1-1 1,1 0-1,1 1 1,2-8-1,3-11 261,-3 11-289,10-24 0,0 4-91,86-231 98,-89 232-212,2 1 1,20-35-1,-15 24-87,-18 36-5,2 8-80,8 8 145,-1 0 0,0 1 0,-1 0-1,0 0 1,0 1 0,10 26 0,20 48 125,14 38 153,-40-98-166,17 29 0,-8-17 72,-19-31-107,1-1 1,-1 1-1,0 0 1,-1-1-1,1 1 1,-2 0 0,1 0-1,-1 0 1,-1 14-1,0 8 278,1-29-159,9-17 1185,-4 7-1196,0-1 0,0 1 0,-1-1 1,-1 0-1,4-11 0,0-2-253,34-120 142,-12 35-208,-10 42 25,18-56-398,-34 115 82,-1-1-1,1 0 1,1-10-1,-3 2-8372,-1 20 6413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5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85 2912,'1'0'77,"-1"0"-1,0 0 1,1 0 0,-1 0-1,0 0 1,1 0-1,-1 0 1,0 0 0,0 0-1,1 0 1,-1 0 0,0 0-1,1 0 1,-1-1 0,0 1-1,1 0 1,-1 0 0,0 0-1,0-1 1,1 1 0,-1 0-1,0 0 1,0-1-1,0 1 1,1 0 0,-1 0-1,0-1 1,0 1 0,0 0-1,0-1 1,0 1 0,1 0-1,-1-1 1,0 1 0,0 0-1,0-1 1,0 1 0,0 0-1,0-1 1,0 1 0,0 0-1,-1-1 1,1 2 456,0-3 352,-1-9 1550,1 8-1835,0 1 0,-1-1 1,2 1-1,-1-1 0,0 0 1,1 1-1,0-5 1,0 6-523,-1 1 0,0-1 0,0 1 0,0-1 0,1 1 0,-1-1 0,0 1 0,0-1 1,0 1-1,0-1 0,0 1 0,0-1 0,0 1 0,0-1 0,0 1 0,0-1 1,0 1-1,0-1 0,0 1 0,-1-1 0,1 1 0,0-1 0,0 1 0,0 0 0,-1-1 1,1 1-1,-1-1 0,-13-11 1101,8 10-1028,0-1-1,1 1 0,-12-2 0,9 3-80,-1 0 0,0 1-1,0 1 1,1 0 0,-1 0-1,-15 4 1,15-3-40,-110 28 284,114-28-355,0 0 0,0 0 0,0 0 0,0 1 0,1 0 0,-7 4-1,11-7 44,-1 0-1,1 1 0,-1-1 1,1 0-1,-1 1 0,1-1 1,0 1-1,-1-1 0,1 1 1,-1-1-1,1 1 1,0-1-1,0 1 0,-1-1 1,1 1-1,0-1 0,0 1 1,0-1-1,0 1 0,-1 0 1,1-1-1,0 1 0,0-1 1,0 1-1,0-1 0,0 1 1,1 0-1,-1-1 0,0 2 1,1-1 7,-1 0 1,1 0 0,0 0 0,0 0 0,0 0-1,0 0 1,0 0 0,0 0 0,0 0 0,0 0-1,0-1 1,2 2 0,4 1 53,0 0 1,0 0-1,10 3 1,6 0 114,1 0-1,37 3 1,-54-8-144,0 0 1,0 0-1,-1 0 0,1 1 0,0 1 1,-1-1-1,1 1 0,9 6 0,-12-7-3,0 0-1,-1 1 0,1 0 0,-1 0 1,0 0-1,0 0 0,0 0 1,0 1-1,0-1 0,-1 1 1,0 0-1,1 0 0,-1 0 0,2 7 1,-3-10 26,-1 1 1,0-1 0,1 1 0,-1-1-1,0 0 1,0 1 0,1-1-1,-1 1 1,0-1 0,-1 1 0,1-1-1,0 1 1,0-1 0,-1 0-1,1 1 1,0-1 0,-1 1 0,0-1-1,0 2 1,-1-2 12,1 1-1,-1 0 1,0-1-1,1 1 1,-1-1-1,0 1 1,0-1-1,0 0 1,0 0 0,-1 0-1,1 0 1,-2 0-1,-7 3 80,0-1 0,0-1 0,0 0 0,-20 1 0,-49-3-140,38-1-603,30 1 80,-1 0-1012,0 0 1,-19 3-1,28-2 468,-1 0-1,1 0 1,0 1-1,0-1 0,-1 1 1,-4 3-1,-1 4-1975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5312,'0'-4'11653,"8"3"-7287,16 1-4779,-15 0 1644,34 0-454,186-4 984,-159 3-1621,-39 1-156,30-4-1,-49 4-142,5-2-603,-17 3 644,0-1 1,1 0-1,-1 0 1,0-1-1,1 1 0,-1 0 1,0 0-1,1 0 1,-1 0-1,0 0 1,1 0-1,-1 0 0,0 0 1,1-1-1,-1 1 1,0 0-1,1 0 1,-1 0-1,0-1 0,0 1 1,1 0-1,-1 0 1,0-1-1,0 1 1,0 0-1,0-1 0,1 1 1,-1-1-1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5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6720,'-15'-7'2170,"13"8"-498,6 1-181,86-4 6857,43-6-5763,-12 1-2078,-55 7-1331,-26 1-3531,-26-1 2680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5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1191 2720,'-1'1'223,"-1"0"1,1 0-1,0 0 1,-1 0-1,1 0 0,0 0 1,0 0-1,0 0 0,0 1 1,0-1-1,0 0 1,0 1-1,0-1 0,0 3 1,-9 24 3598,7-20-2819,3-7-910,-1-1 0,1 1 0,0-1 0,0 1 0,0-1 0,-1 1 0,1-1 0,0 1 0,0-1-1,0 1 1,0-1 0,0 1 0,0-1 0,0 1 0,0 0 0,0-1 0,0 1 0,1-1 0,-1 1 0,0-1 0,0 1 0,2 1 1334,2-11 1655,-1 2-2762,1 0 0,8-12 0,12-20 187,72-181 45,12-26-347,-36 82 8,43-158-90,-106 298-186,2 0 0,25-39-1,-29 52 34,1 0-1,0 1 0,0 0 0,1 0 0,1 1 0,0 0 0,12-8 0,-15 12-10,1 1 0,-1 1 0,0 0 0,1 0-1,0 0 1,0 1 0,0 0 0,0 0 0,0 1 0,0 0 0,0 1 0,0 0 0,1 0 0,10 2 0,-12-1 24,-1 0-1,1 0 1,-1 1 0,0 0 0,1 0-1,-1 1 1,0 0 0,0 0-1,-1 0 1,1 0 0,-1 1 0,1 0-1,-1 1 1,-1-1 0,1 1 0,0 0-1,-1 0 1,4 6 0,-2-2 14,-1 0 1,-1-1 0,0 2-1,0-1 1,0 0 0,-1 1-1,-1 0 1,0-1 0,0 1-1,-1 0 1,0 0 0,-1 0-1,0 0 1,0 0 0,-3 14-1,-1-8 62,-1-1 0,-1 0 0,0 0-1,-1 0 1,0-1 0,-1 0 0,-1-1-1,-1 1 1,1-2 0,-2 1 0,0-1-1,-20 17 1,0-4 180,-2-1-1,0-2 0,-69 35 1,30-27 27,111-30-506,-24-1 170,35-4 30,51 3 1,-80 3 4,1 1 1,35 8-1,-47-7 16,0 0-1,-1 0 0,1 1 0,-1 1 1,0-1-1,0 2 0,14 10 1,-20-14 38,0 1 1,0 0-1,0 0 0,0 0 1,-1 0-1,1 1 0,-1-1 1,0 1-1,0-1 1,0 1-1,-1 0 0,1 0 1,-1-1-1,0 1 1,0 0-1,0 0 0,-1 0 1,1 0-1,-1 1 1,0-1-1,0 0 0,-1 0 1,1 0-1,-1 0 1,0 0-1,0 0 0,0 0 1,0 0-1,-1-1 1,0 1-1,1 0 0,-6 6 1,-2 3 91,-1 0 1,0-1-1,0 0 1,-2-1 0,1 0-1,-1-1 1,-19 13-1,2-5 3,0-1-1,-49 20 0,66-32-110,0 0 0,-1-1 0,1 0 0,-1-1 0,0 0 0,0-1 0,0-1 0,0 0 0,0 0 0,0-2 0,0 0 0,0 0 0,-23-6 0,24 4-1203,8 2 189,0 0 1,-1 0-1,2 0 1,-1-1-1,-4-1 1,8 3 964,0 0 1,0 0-1,0 0 1,-1 0-1,1 0 1,0 0-1,0 0 1,0 0-1,0 0 1,0-1-273,0 1 272,0 0 1,0 0-1,0 0 1,0 0 0,0 0-1,0 0 1,0 0-1,0 0 1,0-1-1,0 1 1,0 0-1,0 0 1,0 0-1,0 0 1,0 0 0,0 0-1,0 0 1,0 0-1,0 0 1,0 0-1,0 0 1,0 0-1,0 0 1,0 0-1,0-1 1,0 1 0,0 0-1,0 0 1,0 0-274,0 0 274,1 0 0,-1 0-1,0 0 1,0 0-1,0 0 1,0 0-1,0 0 1,0 0-1,0 0 1,0 0-1,0 0 1,11-10-4622,6-2 1553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3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7232,'-7'-1'4026,"9"7"1352,4 10-2948,-5 18-1219,-2 1 0,-1-1 0,-11 61-1,3-30-912,-5 75-34,8-66-2917,6-52 1154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 5152,'-9'-1'2766,"7"2"-903,-10 5-860,-1 2-310,-3 0 26,1 0-1,-1 1 1,-21 17 0,13-5-299,0 0 0,1 2 1,2 0-1,0 2 1,-19 30-1,3-3-129,-18 25 582,-65 122 0,106-172-756,2 0-1,1 1 0,2 0 0,-11 48 1,14-23 139,1 91 0,5-136-246,0 20 148,2 1 0,0 0 1,2 0-1,2-1 0,0 0 0,2 0 0,0-1 0,3 0 0,0 0 0,22 37 0,-21-41 50,0 0 1,-1 1-1,-2 0 1,0 1-1,-2 0 0,0 0 1,-2 0-1,2 29 1,-5-33-93,-2 1 0,0 0 0,-1-1 0,-2 0 0,0 1 0,-1-1 0,-1 0 0,-1 0 0,-1-1 0,-10 22 0,2-13-269,-2 0 0,-1-2 0,-1 0 0,-2-1 0,-37 37 1,26-35-4494,26-24 2660,9-19-5310,-3 14 7037,12-23-3975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19 156 3552,'-15'10'2538,"12"-3"2630,4-9-4916,0 1-1,0 0 1,0-1-1,0 1 1,0 0 0,0-1-1,0 1 1,1 0-1,-1 0 1,0 0-1,1 0 1,-1 0-1,3-1 1,-1 0 114,25-14 280,1 1 0,49-18 0,63-14 415,-135 45-1004,116-32 1063,-117 33-1075,1-1 1,-1 1-1,0 1 1,1-1-1,-1 1 0,1 0 1,8 1-1,-12-1-23,-1 0 0,1 0 0,0 1 0,0-1 0,0 1 0,-1 0 0,1-1-1,0 1 1,-1 0 0,1 0 0,-1 0 0,1 0 0,-1 0 0,0 0 0,1 1 0,-1-1 0,0 0 0,0 1-1,0-1 1,0 1 0,0-1 0,0 1 0,0-1 0,0 1 0,0 0 0,0 2 0,3 18 229,-2 0 0,0 0 0,-2 42 0,-1-7 3,1-36-129,1 0-1,1 0 0,1 0 0,1 0 0,0 0 0,9 20 1,-12-38-81,0 0 0,1 1 0,0-1 0,0-1 1,0 1-1,0 0 0,2 2 0,-3-4-20,0 0-1,0 0 0,0-1 0,-1 1 1,1 0-1,0-1 0,0 1 0,0-1 1,0 1-1,0-1 0,0 0 0,0 1 0,0-1 1,0 0-1,0 1 0,0-1 0,0 0 1,1 0-1,-1 0 0,0 0 0,0 0 1,0-1-1,0 1 0,0 0 0,0 0 1,2-1-1,0-1 30,1 0-1,0-1 1,-1 1 0,1-1 0,-1 1-1,0-1 1,0 0 0,5-6-1,20-30 109,-15 20-103,12-12-60,0 0-1,2 2 1,57-47-1,-40 43-217,0 1-1,61-31 0,-98 59 178,0 1 0,0 0-1,0 0 1,14-4 0,-19 7 50,0-1 1,0 1-1,-1 0 0,1 0 1,0 0-1,0 0 1,0 0-1,0 0 0,0 0 1,0 1-1,0-1 0,0 1 1,0-1-1,-1 1 1,1 0-1,0 0 0,0 0 1,-1 0-1,1 0 0,-1 0 1,1 0-1,-1 0 1,1 1-1,1 0 0,1 5 89,1-1-1,-1 1 1,-1 0-1,1 0 0,4 15 1,10 40 138,-15-47-198,7 25-53,5 58 1,-12-38-5546,-3-54 3738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6240,'-2'3'341,"1"0"0,0 1 0,0-1 1,0 1-1,0 0 0,1-1 0,0 1 0,-1 5 1,1 7 101,-14 139 6235,-8 87-2498,-12 109-1758,1-106-2625,28-217-2863,4-23 518,3-10-1981,7-6 1377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161 179 2816,'-2'-2'2151,"2"2"-1933,1 0 0,-1 0-1,1 0 1,-1 1 0,1-1-1,-1 0 1,1 0 0,-1 0-1,1 0 1,-1 0-1,1-1 1,-1 1 0,1 0-1,-1 0 1,1 0 0,-1 0-1,1 0 1,-1-1-1,1 1 1,-1 0 0,0 0-1,2-1 1,-1-3 432,1 0-1,-1 1 1,0-1-1,0 0 1,0 0 0,0 0-1,-1 0 1,1 0-1,-1-4 1,0 0-60,-1 0-1,0-1 1,0 1 0,0 0 0,-1 0-1,0 0 1,-6-12 0,7 16-513,-1 1 1,0-1-1,0 1 0,0 0 0,-1-1 1,1 1-1,-1 0 0,1 0 0,-1 0 1,0 1-1,0-1 0,-1 1 1,1 0-1,0-1 0,-1 2 0,-5-4 1,6 4-82,1 1 0,0-1 0,-1 1 0,1-1 1,0 1-1,-1 0 0,1 0 0,-1 0 0,1 0 0,0 0 1,-1 1-1,1-1 0,-1 1 0,1-1 0,0 1 1,0 0-1,-1 0 0,1 0 0,0 0 0,0 1 0,0-1 1,-4 3-1,2 0 14,1 0-1,-1 0 1,0 0 0,1 1 0,0-1-1,0 1 1,0 0 0,-3 8 0,5-8 9,0-1 1,0 1 0,1 0 0,-1 0 0,1 0-1,0 0 1,1 0 0,-1 0 0,1 0-1,0-1 1,0 1 0,3 8 0,1 7 32,4 23 198,21 115 930,-23-114-671,0 71 0,-7-110-479,-2 57 339,1-56-331,0 1-1,0-1 0,-1 0 1,1 0-1,-2 0 1,1 1-1,-4 5 1,1-1 49,5-10-170,-1 0 1,0 0 0,1 1-1,-1-1 1,0 0 0,0 0-1,1 0 1,-1 0 0,0 0 0,0 0-1,0 0 1,0 0 0,-1 0-1,1 0 1,0-1 0,-2 2 0,2-1-346,0-1 1,0 1 0,0-1-1,0 1 1,-1-1 0,1 1-1,0-1 1,0 0 0,0 0 0,-1 1-1,1-1 1,0 0 0,-1 0-1,1 0 1,0-1 0,0 1-1,-1 0 1,1 0 0,0-1 0,0 1-1,0 0 1,-1-1 0,1 1-1,0-1 1,0 0 0,0 1-1,0-1 1,0 0 0,0 0 0,0 0-1,0 1 1,0-2 0,-5-7-2469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6880,'-11'-13'2229,"11"13"-2178,0 0 1,-1 0-1,1 0 0,0 0 0,0 0 1,0-1-1,0 1 0,0 0 0,0 0 1,0 0-1,0 0 0,0-1 0,-1 1 1,1 0-1,0 0 0,0 0 0,0-1 1,0 1-1,0 0 0,0 0 0,0 0 1,0-1-1,0 1 0,0 0 1,0 0-1,1 0 0,-1-1 0,0 1 1,0 0-1,0 0 0,0 0 0,0-1 1,0 1-1,0 0 0,0 0 0,1 0 1,-1 0-1,0 0 0,0-1 0,0 1 1,0 0-1,1 0 0,-1 0 0,0 0 1,0 0-1,0 0 0,0 0 0,1 0 1,-1 0-1,12-4 2108,-10 3-1676,36-9 2111,1 1 0,50-5-1,83 1-1243,-160 12-1308,44 1-1394,-21 0-5749,-22 0 4419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 3808,'1'-7'10485,"-9"16"-5301,3-2-6544,-67 124 5296,-19 31-2525,67-126-1562,-1-1 1,-39 43 0,47-64-1915,12-12 1042,-1 6-599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8960,'6'4'6590,"18"4"-4138,-13-5-1404,265 95 3603,-229-77-4285,-1 2 1,0 2 0,50 37-1,-80-49-400,-13-10-28,-1-1 1,0 0 0,1 0-1,0 0 1,-1-1 0,1 1-1,0-1 1,4 3 0,-6-4-235,-1 0 1,1 0-1,-1 0 1,0 1-1,1-1 1,-1 0 0,1 0-1,-1 0 1,1 0-1,-1 0 1,1 1-1,-1-1 1,1 0 0,-1 0-1,0 0 1,1 0-1,-1-1 1,1 1-1,-1 0 1,1 0 0,-1 0-1,1 0 1,-1 0-1,0-1 1,1 1-1,-1 0 1,1 0 0,-1 0-1,0-1 1,1 1-1,-1 0 1,1-1-591,-1 0 590,1 1 1,-1-1-1,0 1 1,0 0-1,1-1 1,-1 1 0,0-1-1,0 1 1,0 0-1,0-1 1,0 1-1,0-1 1,0 1 0,0-1-1,0 1 1,0-2-1,1-1-570,4-10-2974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9 7808,'-22'-7'2506,"21"6"-2468,1 1 0,0 0 0,0 0 0,-1 0 0,1 0 0,0 0 0,-1 0 0,1 0 0,0 0 0,0 0 0,-1 0 0,1 0 0,0 0 0,-1 0 0,1 0 0,0 0-1,-1 0 1,1 0 0,0 0 0,0 0 0,-1 0 0,1 0 0,0 0 0,-1 1 0,1-1 0,-8 5 801,0 0 1,1 0-1,0 1 1,-12 12-1,-1-2 282,0 0-1,-1-1 0,-41 21 1,55-32-1022,-28 15-3,-1-1 0,-1-2 0,0-1 0,-49 11 0,83-25-558,-1 0 0,1-1 0,-1 1 0,1-1 0,-1 0-1,1 0 1,-1-1 0,0 1 0,1-1 0,-1 1 0,1-1 0,-1 0-1,1 0 1,0-1 0,-1 1 0,1-1 0,0 0 0,0 1-1,0-1 1,0-1 0,0 1 0,1 0 0,-1-1 0,1 1 0,-1-1-1,1 0 1,0 0 0,0 0 0,0 0 0,0 0 0,-1-5-1,-3-16-2427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8224,'9'17'1877,"0"1"-1,-1 0 1,6 23 0,13 58 1655,-26-96-3446,31 150 2712,0 0-1090,-18-95-1418,35 124-1092,-47-176 540,-1-3-466,0 0-1,0 0 1,0 0 0,-1 0 0,1 0 0,-1 4-1,0 2-2054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5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7552,'-7'-1'3317,"7"2"-3157,1-1 0,-1 0 0,1 1 0,0-1 0,-1 0 0,1 1 0,-1-1 0,1 0 0,0 0 0,-1 1 0,1-1 0,-1 0 0,1 0 0,0 0 0,-1 0 0,2 0 0,88-7 4008,1 0-3195,37 10-397,-127-3-613,16 2 136,-7 4-3361,-3 0 1268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102 289 5056,'-3'-5'11786,"4"4"-11620,0 1 0,0 0 1,0 0-1,0 0 0,0 0 0,0 0 0,0 0 0,1 0 0,-1 0 0,0 1 1,0-1-1,0 0 0,0 1 0,0-1 0,1 1 0,2 1 88,19 1 251,1 0-1,0-1 1,-1-2-1,41-4 1,-60 4-456,0 0 1,0-1-1,0 0 1,-1 0 0,1 0-1,0 0 1,0-1-1,-1 0 1,1 1 0,-1-1-1,0-1 1,1 1-1,-1 0 1,0-1 0,0 1-1,4-6 1,-3 3 17,0-1 1,-1 1-1,0-1 0,0 0 1,0 0-1,0 0 0,-1 0 1,0 0-1,2-11 0,-2 6-4,-1-1-1,0-1 0,-1 1 1,0 0-1,0 0 0,-1 0 1,-1 0-1,0 0 1,-1 0-1,-8-22 0,10 32-73,0 0-1,0 0 1,0-1-1,-1 1 0,1 0 1,0 0-1,-1 0 1,0 0-1,1 1 1,-1-1-1,0 0 1,0 1-1,0-1 0,0 1 1,0 0-1,-1-1 1,1 1-1,0 0 1,0 1-1,-1-1 1,1 0-1,-1 1 0,1-1 1,-1 1-1,1-1 1,-1 1-1,1 0 1,-5 1-1,-1 0-9,1 0 0,-1 1 1,0 1-1,1-1 0,-1 1 0,1 0 0,0 1 0,-9 5 1,-3 2 93,-1 2 1,2 0-1,0 1 1,-31 31 0,36-31 21,-29 35 195,37-42-247,0 0-1,1 0 0,0 0 1,0 1-1,-5 12 1,7-13 56,-1 1 0,1 0 1,1 0-1,-1 0 1,1-1-1,1 16 1,0-19-61,0-1 1,1 0 0,0 0 0,-1 0 0,1 0 0,1 0 0,-1 0-1,0 0 1,1 0 0,-1 0 0,1-1 0,0 1 0,0-1 0,0 1 0,0-1-1,0 1 1,1-1 0,-1 0 0,6 3 0,7 4 151,1 0 0,0-1 1,0-1-1,0 0 0,1-1 0,0-1 0,0-1 1,1-1-1,19 2 0,-6-2-474,36-2-1,31-8-3850,-83 4 1232,2-2 950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3552,'-5'-8'5381,"-18"19"5701,14-11-9871,39 7 1958,6 2-3143,317 47 1739,-323-52-1566,-20-3-185,1 0-1,19 5 1,-30-6-72,0 1 1,0-1-1,0 0 0,1 0 1,-1 0-1,0 0 0,0 0 1,0 1-1,1-1 0,-1 0 1,0 0-1,0 0 0,0 0 1,1 0-1,-1 0 0,0 0 1,0 0-1,1 0 0,-1 0 1,0 0-1,0 0 0,0 0 1,1 0-1,-1 0 0,0 0 1,0 0-1,1 0 0,-1 0 1,0 0-1,0-1 0,0 1 1,1 0-1,-1 0 0,0 0 1,0 0-1,0 0 1,0-1-1,1 1 0,-1 0 1,0 0-1,0 0 0,0 0 1,0-1-1,0 1 0,0 0 1,0 0-1,1-1 0,-1 1 1,0 0-1,0 0 0,0 0 1,0-1-1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1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 4480,'0'-14'15802,"27"14"-11349,-32 5-4106,-11 9-134,1 1 0,1 0 0,-24 32 0,29-34-164,1-1 0,1 1 0,0 0 0,0 1 0,2 0 0,-6 19 0,9-26-52,1-1 0,0 0 1,0 1-1,0-1 1,1 0-1,0 1 1,1-1-1,-1 1 1,1-1-1,0 0 1,1 0-1,0 1 1,0-1-1,4 8 0,-3-8 14,0-2-1,0 1 0,1 0 0,-1-1 0,1 1 0,0-1 0,1 0 0,-1 0 0,1-1 0,-1 1 0,1-1 0,0 0 1,0 0-1,1-1 0,-1 0 0,6 2 0,0 0-838,1 0 0,-1-1 0,0 0 0,1-1 0,-1 0 0,1-1 0,16-1 0,-8-2-2276,1 2 1014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 5824,'-13'-20'2624,"8"8"-2272,0 4 1344,10 8-992,-5-9-480,10 9-192,-7-6-928,7 6 480,4 0-1504,-1 3 1088,5-3-3072,0 3 2176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1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29 4800,'1'-2'478,"-1"1"1,0-1-1,1 0 1,-1 0-1,1 1 1,0-1-1,0 0 1,-1 1-1,1-1 1,0 1-1,0-1 1,1 1-1,-1-1 1,0 1-1,0 0 1,1 0-1,1-2 1,-3 10 5137,-4 28-4576,-39 129 933,2-5-1157,4 60-91,20-107-255,16-102-417,0-9-33,1 0 0,0 1 0,0-1 1,-1 0-1,1 0 0,0 1 0,0-1 0,0 0 1,0 0-1,1 1 0,-1-1 0,0 0 0,1 2 1,0 2 486,0-10-102,6-5-293,-1-1 0,-1-1 0,0 1 0,0-1 0,4-21 0,-3 13-232,12-29 0,-6 23 35,2 0 0,21-31 1,-27 46 51,0 0 1,1 1 0,0 0 0,1 1-1,0 0 1,1 0 0,15-9 0,-7 7-7,35-15 0,-45 22-26,0 1 0,0 0 0,0 1 0,1 0 0,-1 0-1,15 1 1,-23 0 55,0 1 0,0 0-1,0 0 1,0 0-1,1 0 1,-1 0 0,0 1-1,0-1 1,0 0 0,0 0-1,0 1 1,0-1 0,0 1-1,0-1 1,0 1-1,0-1 1,0 1 0,0 0-1,0-1 1,0 1 0,0 0-1,-1 0 1,1 0 0,0-1-1,-1 1 1,1 0-1,0 0 1,-1 0 0,1 0-1,-1 0 1,0 0 0,1 0-1,-1 1 1,0-1 0,1 0-1,-1 0 1,0 0-1,0 0 1,0 0 0,0 0-1,0 2 1,-1 1 15,1-1 0,-1 1-1,0-1 1,0 1 0,0-1 0,-1 0-1,1 0 1,-1 1 0,0-1 0,0 0-1,0 0 1,-3 3 0,-4 3-1,-2-1 0,1 0 1,-1 0-1,-11 5 0,-17 12 50,25-16-167,11-7 132,0-1 0,0 1 0,1 0-1,-1 0 1,1 0 0,-5 5 0,6-5-2,0-1 0,1 0 0,-1 0 0,0 0 0,1 1 0,0-1 0,-1 0 0,1 1 0,0-1 0,0 0 0,-1 1 0,1-1 0,0 0 0,0 1 0,0-1 0,1 0 0,-1 1 0,0-1 0,0 0 0,1 1 0,-1-1 0,1 1 0,2 5 98,0-1 0,1 0 0,0 0 0,-1 0 0,2 0 0,-1-1-1,9 9 1,42 33 587,-49-42-605,11 9-16,0-1 0,1-1 0,1 0 0,29 13 0,-46-24-243,-1-1 0,0 0 0,0 1 1,1-1-1,-1 0 0,0 1 0,0-1 0,1 0 0,-1 0 1,3 0-1,-4 0-77,1 0 0,-1-1 0,0 1 0,1 0 0,-1 0 1,0 0-1,1-1 0,-1 1 0,0 0 0,0 0 0,1-1 0,-1 1 1,0 0-1,0-1 0,1 1 0,-1 0 0,0-1 0,0 1 0,0 0 0,1-1 1,-1 1-1,0 0 0,0-1 0,0 1 0,0-1 0,0 1 0,0 0 1,0-1-1,0 1 0,0 0 0,0-1 0,0-5-2251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1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4224,'-15'-11'15799,"45"22"-14345,114 5 281,-88-12-1353,49 5 365,181-9-1,-268-1-756,-11 1-230,1-1 0,-1 1 0,15-4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1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56 3904,'0'-1'86,"0"0"0,0 1 0,1-1 0,-1 1 1,0-1-1,0 1 0,0-1 0,0 1 0,1-1 0,-1 1 0,0-1 1,0 1-1,1-1 0,-1 1 0,0-1 0,1 1 0,-1-1 0,1 1 0,-1 0 1,1-1-1,-1 1 0,1-1 0,15-5 2358,2-2 459,-15 6-1912,-1 0 1,0-1-1,1 1 0,-1 0 1,0-1-1,2-3 1,-4 6-906,0 0-1,0-1 1,1 1 0,-1 0-1,0 0 1,0 0 0,0-1 0,0 1-1,0 0 1,0 0 0,0-1-1,0 1 1,0 0 0,0 0 0,0 0-1,0-1 1,0 1 0,0 0 0,0 0-1,0-1 1,-1 1 0,1 0-1,0 0 1,0 0 0,0-1 0,0 1-1,0 0 1,0 0 0,-1 0 0,1-1-1,0 1 1,0 0 0,-2-1-5,1 1 0,0 0 0,0-1 0,0 1 0,0 0 0,-1-1 0,1 1 0,0 0 0,0 0 1,-3 0-1,-4 0 22,0 1 1,0 0-1,0 1 1,1-1-1,-1 1 1,0 1-1,1 0 1,-11 5-1,13-6-53,0 1-1,0 0 1,1 0 0,-1 0-1,1 0 1,0 1 0,0-1-1,0 1 1,1 0 0,-1 1-1,1-1 1,0 1 0,-4 7-1,7-11-20,-1-1-1,1 1 0,-1 0 0,1 0 1,0 0-1,-1 0 0,1-1 0,0 1 1,0 0-1,0 0 0,-1 0 0,1 0 1,0 0-1,0 0 0,0 0 1,1 0-1,-1 0 0,0 0 0,0 0 1,0-1-1,1 1 0,-1 0 0,0 0 1,1 0-1,-1 0 0,1-1 0,-1 1 1,1 0-1,1 1 0,-1-1 20,0-1 0,1 1-1,-1 0 1,1-1 0,-1 1-1,1-1 1,-1 0 0,1 0-1,-1 1 1,1-1 0,-1 0-1,1 0 1,0 0 0,-1 0 0,1-1-1,2 0 1,2-1 2,0 0-1,0 0 1,-1-1 0,1 0 0,-1 0 0,0 0-1,0-1 1,0 0 0,0 0 0,0 0-1,7-9 1,-10 11-55,-2 2 5,0 0-1,1 0 0,-1 0 1,0 0-1,0-1 0,0 1 1,0 0-1,1 0 0,-1 0 1,0 0-1,0 0 0,0 0 1,0 0-1,0 0 1,1-1-1,-1 1 0,0 0 1,0 0-1,0 0 0,0 0 1,0 0-1,0-1 0,0 1 1,0 0-1,0 0 0,1 0 1,-1-1-1,0 1 1,0 0-1,0 0 0,0 0 1,0 0-1,0-1 0,0 1 1,0 0-1,0 0 0,0 0 1,0-1-1,-1 1 1,1 0-1,0 0 0,0 0 1,0 0-1,0-1 0,0 1 1,0 0-1,0 0 0,0 0 1,0 0-1,-1 0 0,1-1 1,0 1-1,0 0 1,0 0-1,0 0 0,0 0 1,-1 0-1,1 0 0,0 0 1,0 0-1,0 0 0,0-1 1,-1 1-1,1 0 1,0 0-1,0 0 0,-2 0-4,1 0-1,0 0 0,0 0 1,0 1-1,0-1 0,0 0 1,0 0-1,0 1 0,0-1 1,0 0-1,0 1 0,0-1 1,0 1-1,1-1 0,-1 1 1,0 0-1,0-1 0,0 1 1,0 0-1,1 0 0,-1 0 1,0-1-1,1 1 0,-1 2 1,-2 0 1,1 0 0,0 1 0,0-1 0,1 1 0,-2 3 0,-3 2 69,6-9-66,0 0 0,0 0 0,0 0 0,0 0 1,0 0-1,0 0 0,0 0 0,0 0 0,0 0 0,0 0 0,0 0 0,0 0 0,0 0 0,0 0 0,0 0 0,0 0 0,0 0 0,0 0 0,0 0 0,0 0 0,0 0 0,0 0 0,0 0 0,0 0 0,0 0 0,0 0 0,0 0 0,0 0 0,0 0 0,1 0 0,-1 0 0,0 0 0,0 0 0,0 0 0,0 0 0,0 1 0,0-1 0,0 0 1,0 0-1,0 0-447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2912,'0'0'106,"1"1"0,-1-1 0,0 0 0,0 0 0,0 0 0,0 1 1,0-1-1,0 0 0,0 0 0,1 0 0,-1 0 0,0 1 0,0-1 0,0 0 0,0 0 0,0 0 0,1 0 1,-1 0-1,0 0 0,0 1 0,0-1 0,1 0 0,-1 0 0,0 0 0,0 0 0,1 0 0,-1 0 0,0 0 1,0 0-1,0 0 0,1 0 0,-1 0 0,0 0 0,0 0 0,0 0 0,1 0 0,-1 0 0,16-4 3332,-11 2-2873,-1 1 0,1-1 0,-1-1 0,0 1-1,6-5 1,1-2-10,-1-1 0,-1 0-1,0-1 1,0-1 0,-1 1-1,0-1 1,11-24 0,-10 14 165,-1-1-1,-1 0 1,8-40 0,-10 9 119,-5 45-695,0 0 1,1 1-1,0-1 1,0 0-1,1 0 1,1 1-1,5-17 1,1 8-10,-8 14-119,0 1 0,0-1-1,0 1 1,0 0 0,1-1-1,-1 1 1,1 0 0,-1 0-1,1 0 1,0 0 0,0 0-1,0 0 1,0 0 0,0 1 0,0-1-1,0 1 1,1-1 0,-1 1-1,0 0 1,1 0 0,-1 0-1,5-1 1,23-5-29,-18 3 106,1 1 0,0 0 1,0 1-1,0 0 0,0 1 1,18 1-1,-23 1-12,-6-1-56,0 0 0,-1 1 0,1-1 0,0 0 1,0 1-1,0-1 0,0 1 0,0-1 0,2 3 0,-3-3-12,-1 1-1,0-1 1,1 1-1,-1 0 1,0-1-1,0 1 1,0 0-1,0 0 1,1-1-1,-1 1 1,0 0-1,0-1 1,0 1-1,0 0 1,0 0-1,-1-1 1,1 1-1,0 0 1,0-1 0,0 1-1,-1 0 1,1-1-1,0 1 1,-1 0-1,1-1 1,0 1-1,-1 0 1,-16 33 522,3-7-439,2 1-1,0 1 1,2 0-1,-9 38 1,18-61-92,-2 8 74,1 0-1,0 1 1,1-1-1,1 20 1,0-31-63,0 0 1,0 0 0,1 0-1,-1 0 1,1-1 0,0 1 0,0 0-1,0 0 1,0 0 0,0-1 0,1 1-1,-1 0 1,1-1 0,0 1-1,-1-1 1,1 0 0,0 0 0,1 0-1,-1 0 1,0 0 0,0 0-1,1 0 1,-1-1 0,1 1 0,0-1-1,-1 0 1,7 2 0,10 2 87,0-2 1,0 0-1,1-1 1,-1-1-1,38-2 1,-38-1-1201,-1-1 1,1 0-1,26-9 1,-15 4-2859,-14 5-373,-4 3 1918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1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4064,'3'1'10083,"6"-1"-4644,6 0-3300,12-1-3453,2 1 1964,237 3 1147,-171 1-1562,-94-5-316,-1 1 0,1 0 0,0 0 1,0 0-1,0 0 0,0 0 0,0 1 1,-1-1-1,1 0 0,0 0 0,0 0 1,0 1-1,0-1 0,-1 1 0,1-1 1,0 0-1,0 1 0,0 0 0,0 0-382,-1-1 1,0 1-1,0 0 0,1-1 0,-1 1 0,0 0 0,0 0 0,0-1 0,0 1 0,0 0 0,0-1 0,0 1 0,0 0 0,0 1 0,-1-1-243,1 0 1,0 0 0,0 0 0,0 0-1,0 1 1,0-1 0,1 0 0,-1 0-1,0 0 1,0 0 0,1 0-1,0 3 1,3-1-1988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49 3488,'2'-4'1021,"1"0"0,0 1 0,0-1 0,1 1 0,-1-1 1,1 1-1,7-5 0,8-8 4783,-32 28-1284,-12 7-2831,-18 16-1504,-4 2 388,-11 9-244,26-21-79,148-121-127,-97 77-184,-16 15-5,-12 11-42,-86 87-30,75-72-511,-8 16-5540,10-13 451,0-1 2229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4:5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410 762 5984,'-2'-5'668,"1"0"1,-1 1-1,0-1 1,0 1-1,-1-1 0,1 1 1,-1 0-1,-4-5 1,4 7-499,1 0 0,0 1 0,0-1 0,-1 1 0,1 0 0,-1 0 0,1 0 0,-1 0 0,1 0 0,-1 1 0,0-1 1,1 1-1,-1 0 0,0-1 0,1 1 0,-1 0 0,-5 1 0,-9 1-78,-1 1 0,1 0 0,0 2 1,0 0-1,0 1 0,1 0 0,-1 1 0,2 1 1,-1 1-1,-18 13 0,22-14-87,1 1 0,0 0 1,0 0-1,1 1 0,1 1 1,0 0-1,0 0 0,1 0 0,0 1 1,1 0-1,1 1 0,-1 0 1,-6 21-1,13-31 24,-1 0 1,0 1-1,1-1 0,0 0 1,-1 0-1,1 0 0,1 1 1,-1-1-1,0 0 0,1 0 1,-1 0-1,1 0 0,0 0 1,0 0-1,0 0 0,1 0 1,-1 0-1,1 0 1,0 0-1,-1-1 0,1 1 1,0-1-1,1 1 0,3 3 1,-3-4 15,1 1 0,0-1 1,-1 0-1,1 0 0,0 0 0,0 0 1,0-1-1,0 1 0,0-1 1,0 0-1,0 0 0,0-1 1,1 1-1,-1-1 0,0 0 1,0 0-1,1 0 0,4-2 0,1 0 33,0-1 0,-1-1-1,0 0 1,0 0 0,0-1-1,0 0 1,-1 0 0,0-1-1,0 0 1,0-1 0,7-8-1,9-10 220,36-51 0,-33 40-241,-3-1 1,-1-1-1,-2-1 1,32-82-1,-32 57-162,12-70 0,5-72 174,-35 189-111,-1 1 0,0-1-1,-2 0 1,1 0 0,-2 0-1,0 0 1,-5-18 0,4 21-120,1 11 48,1 0 0,-1 0 1,0 0-1,1 0 0,-1 0 0,-1 0 0,1 0 0,0 0 0,-1 0 0,1 1 0,-4-4 0,5 5 94,0 1-1,-1 0 0,1 0 0,0-1 1,-1 1-1,1 0 0,0 0 0,-1 0 1,1 0-1,-1 0 0,1 0 0,0-1 0,-1 1 1,1 0-1,-1 0 0,1 0 0,0 0 1,-1 0-1,1 0 0,-1 1 0,1-1 1,0 0-1,-1 0 0,1 0 0,-1 0 1,1 0-1,0 1 0,-1-1 0,-14 12-276,11-7 249,-1 1 0,1-1 0,-6 10 0,2 4 23,1 0-1,1 0 0,0 1 1,-5 38-1,2 13 110,3-1 1,6 127-1,3-167-83,0-1 0,3 0 0,0 0 0,2 0 0,20 50 0,-19-58 62,1 1-1,1-1 1,17 24-1,-23-38-31,0 0 0,1 0 1,0-1-1,1 0 0,-1 0 0,1 0 0,0-1 1,1 0-1,-1 0 0,1-1 0,13 6 0,-13-7 34,0-1-1,0 1 0,0-2 0,0 1 0,0-1 0,0 0 0,1-1 0,-1 0 0,9-1 0,-6-1 10,0 0-1,1-1 0,-1 0 0,-1-1 0,1 0 0,10-6 0,-4 1 16,0-1 0,-1-1 0,0 0 0,-1-1 0,0 0 0,-1-1 0,-1-1 0,0 0 0,-1-1 0,0 0 0,18-34 0,-27 44-88,-1 0-1,0-1 0,0 1 0,-1-1 0,1 1 1,-1-1-1,0 0 0,-1 1 0,1-1 0,-2-8 1,1 11-30,0 1 0,0 0 0,0 0 0,-1 0 0,1-1 1,-1 1-1,0 0 0,1 0 0,-1 0 0,0 0 1,0 0-1,0 0 0,-1 0 0,1 0 0,0 1 0,-1-1 1,1 0-1,-1 1 0,0-1 0,1 1 0,-1-1 0,0 1 1,0 0-1,0 0 0,0 0 0,0 0 0,0 0 1,0 0-1,0 1 0,-3-1 0,-2 0-8,0 0 0,-1 1 0,1 1 0,-1-1 0,1 1 0,-1 0 0,1 1 0,-8 2 0,-2 1-1,0 1 0,-19 10 0,31-13 40,1-1-1,-1 1 0,1-1 0,0 1 0,0 0 1,0 1-1,-6 5 0,8-6-1,1-1 0,-1 1-1,0 0 1,1 0 0,0-1 0,-1 1 0,1 0 0,0 0-1,1 0 1,-1 0 0,1 0 0,-1 0 0,1 0 0,0 4-1,1 8 10,0-1 0,1 1 0,1-1-1,0 0 1,1 0 0,1 0 0,0 0-1,7 12 1,0-3 111,1 0-1,1 0 1,27 31-1,-32-43 14,0 0-1,0-1 0,1-1 0,1 1 0,11 7 0,-19-15-91,-1-1 0,1 1 0,0-1 0,0 1 0,0-1 0,0 0 0,0 0 0,0 0-1,0 0 1,0-1 0,0 1 0,0-1 0,0 0 0,0 0 0,1 0 0,-1 0 0,0-1-1,0 1 1,0-1 0,0 0 0,0 0 0,0 0 0,0 0 0,0 0 0,0-1 0,0 1 0,2-3-1,2-1 13,0-1 0,0-1 0,0 1 0,-1-1-1,10-14 1,23-44 127,-18 27-71,-4 12-98,0 0 1,2 1 0,1 1-1,0 1 1,26-22 0,-20 21 2,-19 16-72,0 1-1,1 0 0,0 0 1,0 1-1,0 0 1,1 1-1,0 0 1,14-6-1,-20 10 31,0 0 0,0 1 0,0 0 0,0 0-1,0 0 1,0 0 0,0 0 0,0 0 0,-1 1 0,1-1 0,0 1-1,0 0 1,0 0 0,-1 0 0,1 0 0,0 1 0,2 1 0,2 2 61,1 0 1,-1 0-1,12 13 0,-17-17 432,-14-12 240,7 7-730,1 0-1,-1 0 0,1 1 0,-1 0 1,0 0-1,0 0 0,-1 0 0,1 1 1,0 0-1,-1 0 0,1 0 0,-1 1 1,0 0-1,0 0 0,1 0 0,-1 1 1,0 0-1,0 0 0,0 0 0,1 1 0,-12 2 1,10-1-5,-1 0 1,0 0 0,1 1-1,0 0 1,0 0 0,0 1 0,0-1-1,0 2 1,1-1 0,0 1-1,0 0 1,0 0 0,0 0-1,1 1 1,0 0 0,-5 8-1,4-4 13,1 1-1,0 0 1,0 1-1,2-1 0,-1 1 1,1-1-1,-1 17 0,1-7 7,2 0 0,1 1 0,2 27 0,-2-43 26,1-1 0,0 1 0,0-1 0,0 1 0,1-1-1,0 0 1,0 1 0,0-1 0,0 0 0,1 0 0,0-1 0,0 1 0,0 0 0,1-1 0,0 0 0,-1 0-1,1 0 1,1 0 0,-1-1 0,1 1 0,-1-1 0,1 0 0,0-1 0,0 1 0,0-1 0,0 0-1,8 2 1,0-1 30,0-1-1,1-1 1,-1 0 0,1 0-1,-1-1 1,1-1-1,-1-1 1,1 1-1,-1-2 1,0 0 0,0-1-1,0 0 1,16-8-1,4-4 19,-1-1 1,0-1-1,50-40 0,17-25-40,9-7 111,-97 82-107,51-42 54,-60 49-93,-1 0-1,0 0 0,0-1 0,0 1 0,0-1 1,0 1-1,0-1 0,0 1 0,-1-1 0,1 1 0,-1-1 1,2-2-1,-2 3 7,0 1 0,0 0-1,0-1 1,0 1 0,0-1 0,0 1 0,0 0 0,0-1 0,-1 1-1,1-1 1,0 1 0,0 0 0,0-1 0,0 1 0,0-1 0,-1 1-1,1 0 1,0-1 0,0 1 0,-1 0 0,1-1 0,0 1 0,-1-1-8,0 1 1,0 0 0,1-1-1,-1 1 1,0 0 0,0 0 0,1-1-1,-1 1 1,0 0 0,0 0-1,0 0 1,1 0 0,-1 0 0,0 0-1,0 0 1,-1 1 0,-4 0-35,0 1 0,-1 0 0,1 0 0,0 1 0,0 0 0,0 0 0,1 0 1,-1 1-1,1 0 0,0 0 0,-6 5 0,2 0 57,0 0 1,0 1 0,1 0-1,-13 21 1,7-4-1,0 1 1,2 1 0,1 0-1,1 0 1,2 1 0,1 0-1,-4 39 1,10-63 8,1-1-1,0 1 1,0-1 0,0 1-1,1-1 1,1 8 0,-2-11 10,1 0 1,-1 0 0,1 0 0,0 0-1,0-1 1,0 1 0,0 0 0,0 0-1,0-1 1,0 1 0,0-1 0,1 1 0,-1-1-1,1 0 1,-1 1 0,1-1 0,0 0-1,-1 0 1,5 2 0,-5-3-4,0 0-1,0 1 1,1-1 0,-1 0-1,0 0 1,1 0 0,-1 0-1,0 0 1,1 0 0,-1 0-1,0 0 1,0 0 0,1-1-1,-1 1 1,0 0 0,0-1-1,1 1 1,-1-1 0,0 0-1,0 1 1,0-1 0,0 0-1,2-1 1,2-3 70,0 0 0,0 0 0,7-10 0,15-22 143,44-81 0,11-50-401,-82 168 163,5-10-39,-1 0-1,0 0 0,-1 0 1,0 0-1,-1 0 0,0-1 1,1-11-1,-3 21 14,0 0-1,0 0 1,0 0-1,0 0 1,0 0-1,0 0 1,-1 0-1,1 0 1,0 0-1,0 0 1,-1 1-1,1-1 1,-1 0-1,1 0 1,-1 0-1,1 0 1,-1 1-1,0-2 1,0 1 8,1 1-1,-1 0 1,0-1 0,1 1-1,-1 0 1,0 0 0,1 0 0,-1-1-1,0 1 1,1 0 0,-1 0-1,0 0 1,1 0 0,-1 0-1,0 0 1,1 0 0,-1 0 0,0 1-1,0-1 1,-2 1-4,0 0 0,0 1 1,0-1-1,1 1 0,-1-1 0,1 1 0,-1 0 1,1 0-1,-3 3 0,-2 3-1,0 1-1,1 1 1,0-1-1,0 1 1,1 0-1,0 1 1,1-1 0,1 1-1,-4 13 1,2 1 16,0 1 1,-1 48-1,5-61 45,1 0-1,0 0 0,1 0 0,1-1 1,0 1-1,1 0 0,0-1 0,0 0 1,8 17-1,-10-27 1,0 0-1,0 0 1,0 1-1,1-1 1,-1 0 0,0 0-1,1 0 1,0 0-1,-1 0 1,1-1 0,0 1-1,0 0 1,0-1-1,0 1 1,0-1 0,0 0-1,1 0 1,-1 0-1,0 0 1,0 0 0,1 0-1,-1-1 1,1 1-1,-1-1 1,1 1 0,-1-1-1,1 0 1,3 0-1,1-2 25,0 1-1,-1-1 1,1 0-1,-1-1 1,0 1-1,0-1 1,10-7-1,-2 0 21,23-19 0,-2-5-31,-2-2 0,49-68 0,-27 32-35,-3 1-202,-42 59 28,-10 12 152,1-1-1,-1 1 0,0 0 0,0 0 0,0 0 1,0 0-1,1 0 0,-1 0 0,0 0 0,0-1 1,0 1-1,1 0 0,-1 0 0,0 0 0,0 0 1,0 0-1,1 0 0,-1 0 0,0 0 0,0 0 1,0 0-1,1 0 0,-1 0 0,0 0 0,0 0 1,0 0-1,1 0 0,-1 0 0,0 0 0,0 1 1,0-1-1,1 0 0,0 2-19,-1 0 0,1-1 0,0 1 0,-1 0 0,0 0 0,1 0 0,-1 0 0,0 0 0,0 0-1,0 0 1,0 0 0,-1 2 0,-6 100 209,1-35 370,3 77 0,5-76-131,-2-68-373,0-1-1,0 0 1,0 1 0,0-1-1,1 0 1,-1 1 0,0-1-1,1 0 1,-1 1 0,1-1-1,0 2 1,0-3-31,-1 0 0,0 1 1,0-1-1,1 0 0,-1 0 0,0 0 0,1 1 0,-1-1 1,0 0-1,1 0 0,-1 0 0,0 0 0,0 1 0,1-1 1,-1 0-1,1 0 0,-1 0 0,0 0 0,1 0 0,-1 0 1,0 0-1,1 0 0,-1 0 0,0 0 0,1 0 0,-1 0 1,1-1-1,1 0 16,0 0 1,0 0-1,0-1 0,0 1 1,-1-1-1,1 1 0,0-1 1,-1 0-1,1 0 0,-1 0 1,0 1-1,1-1 1,0-3-1,36-67 154,21-37-73,-44 84-139,1 1-1,27-30 0,-36 46 5,9-10-25,24-22 0,-34 36 12,-1-1 0,1 1 0,0 0 0,0 1 0,0-1 0,1 1 0,-1 0 0,1 1 0,8-3 0,-14 5 24,1 0 1,-1 0-1,0 0 1,0 0-1,0 0 1,0 0-1,0 0 0,0 0 1,1 0-1,-1 1 1,0-1-1,0 0 1,0 1-1,0-1 1,0 1-1,0-1 1,0 1-1,0 0 1,0-1-1,0 1 1,-1 0-1,1 0 1,0-1-1,0 1 1,-1 0-1,2 2 1,0 0-6,0 1 1,0-1-1,-1 1 0,0-1 1,1 1-1,-1 0 1,1 7-1,0 10 50,-1-1 0,-3 35 0,-8 44 74,9-94-104,-19 117 123,-68 227 0,78-317-56,-13 30 0,18-51-18,0-1 0,-1-1 0,0 1 0,0-1 0,-1 0 1,-14 15-1,19-22-28,0 0 1,0 0 0,-1 0 0,1-1 0,-1 1 0,1 0 0,-6 1 0,7-2-18,0-1 0,0 0 0,0 0 0,0 0 0,0 0 0,0 0 0,0 0 0,0 0 0,1 0 0,-1 0 0,0 0 0,0 0 0,0-1 0,0 1 0,0 0 0,0-1 0,0 1 0,1 0 0,-1-1 0,0 0 0,0 1 0,0-1 0,1 1 0,-1-1 0,0 0 0,1 1 0,-1-1 0,1 0 0,-1 0 0,1 0 0,-1 1 0,0-3 0,-3-4 11,1-1 0,0 0 1,0 0-1,1 0 0,0 0 1,0 0-1,1-1 1,0 1-1,0-15 0,1 8-45,1 0-1,1 0 0,0 0 0,7-26 0,-6 34 5,0 0 0,0 0 0,0 0 1,1 1-1,-1 0 0,2-1 0,-1 1 0,1 0 0,0 1 0,0 0 0,9-8 0,0 2 8,0 2 0,1-1-1,27-11 1,-4 5 42,76-20 1,-84 28 8,-1-1 1,0-1-1,0-1 0,46-26 1,-10-2-3164,-48 30 1423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123 112 2496,'0'0'218,"0"-1"1,0 1-1,0-1 1,0 1-1,1-1 1,-1 1-1,0 0 0,0-1 1,0 1-1,0-1 1,0 1-1,1 0 1,-1-1-1,0 1 0,0 0 1,1-1-1,-1 1 1,0 0-1,0-1 1,1 1-1,-1 0 0,0-1 1,1 1-1,-1 0 1,1 0-1,-1 0 1,0-1-1,1 1 0,-1 0 1,1 0-1,-1 0 1,0 0-1,2 0 1,9-7 3906,-9 5-3630,-1 0 1,0 0-1,0 1 1,0-1-1,0 0 1,0 0-1,0-1 1,-1 1-1,2-4 1,-1 1-183,-1 0 0,1 0 0,-1 0 1,0 1-1,0-1 0,0 0 0,-2-7 1,2 10-268,-1 1 1,1-1 0,-1 1-1,0 0 1,0-1 0,0 1-1,0 0 1,0 0 0,0 0-1,0 0 1,0 0 0,-1 0-1,1 0 1,0 0 0,0 0 0,-1 0-1,1 1 1,-1-1 0,1 1-1,-1-1 1,1 1 0,-1-1-1,-2 1 1,2-1-51,0 1 0,-1 0 0,1-1 0,0 1 0,-1 0 0,1 1 0,0-1 0,-1 0 0,1 1 0,0-1 0,-1 1 0,1-1 0,0 1 0,0 0 0,-3 1 0,-5 6-2,-1 1 1,1 0 0,1 0-1,0 1 1,0 0 0,-9 15-1,17-24 8,0 1 1,0-1-1,0 1 0,0-1 0,0 1 0,0 0 0,1 0 0,-1-1 0,1 1 1,-1 0-1,1 0 0,0 0 0,-1 0 0,1-1 0,0 1 0,0 0 0,1 0 1,-1 0-1,0 0 0,1-1 0,-1 1 0,1 0 0,-1 0 0,1-1 0,0 1 1,1 1-1,1 2 16,0-1 1,1 0-1,-1 0 1,1-1-1,0 1 1,0-1-1,1 0 1,5 4-1,106 54 105,-93-50 42,-20-9-59,1 0-1,0 0 1,-1 0-1,0 1 1,1-1-1,2 4 1,-6-6-74,1 1 1,0-1-1,-1 1 1,1 0-1,-1-1 1,1 1-1,-1 0 1,1-1-1,-1 1 1,0 0-1,1 0 1,-1-1-1,0 1 1,1 0-1,-1 0 1,0 0-1,0-1 1,0 1-1,0 0 1,0 0-1,0 0 1,0 0-1,0-1 1,0 1-1,0 0 1,0 0-1,-1 0 1,1-1-1,0 1 1,-1 0-1,1 0 1,0-1 0,-1 1-1,1 0 1,-1-1-1,0 2 1,-2 1 21,-1-1 1,1 0 0,-1 1 0,1-1 0,-1 0 0,0-1 0,0 1-1,1-1 1,-7 2 0,-39 8 12,45-11-64,-7 3-163,-2-1-18,0 0 0,-14 0-1,23-2-889,0 0-1,0 0 0,0 0 1,0-1-1,0 0 0,-5-2 0,3-1-3176,4 1 1403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2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204 118 4384,'-4'-8'6878,"-8"11"-1545,16-3-3560,7 1-264,-9 1-1409,0-1 0,0 0 1,0 1-1,0-1 0,1 0 1,-1-1-1,0 1 1,0 0-1,1 0 0,-1-1 1,0 0-1,5 1 0,35 0 626,-27-2-495,-2 1-132,-1-1-1,1 0 1,-1-1 0,1 0-1,-1-1 1,0-1 0,0 0-1,0 0 1,12-7 0,-20 9-21,0-1 1,1 1-1,-1-1 1,-1 0-1,1 0 1,0-1-1,-1 1 1,1-1 0,-1 1-1,4-7 1,-7 9-90,0 0 1,1 0 0,-1 0-1,0 0 1,0 0 0,0 0-1,0 0 1,0 0-1,0 0 1,0 0 0,0 0-1,0 0 1,0 0 0,0 0-1,-1 0 1,1 0 0,0 0-1,-1 0 1,1 1 0,-1-1-1,1 0 1,-1 0 0,1 0-1,-1 0 1,0 1 0,1-1-1,-1 0 1,0 1 0,0-1-1,1 0 1,-1 1-1,-2-1 1,-1-2-37,0 1 0,0 0-1,0 0 1,0 0 0,0 0 0,-7-1 0,-5 0 63,1 0 1,-1 2 0,1 0 0,-1 0 0,0 1 0,1 1-1,-1 1 1,1 0 0,-1 1 0,1 1 0,0 0-1,-22 10 1,-4 3 245,0 3-1,-43 27 0,81-46-240,1 1 0,-1 0 0,1-1 0,-1 1 0,1 0 0,0 0 0,0 0 0,0 1 0,0-1 0,1 0 0,-1 1 0,0-1 0,1 1 0,0 0 0,0-1 0,-1 1 0,2 0 0,-1 0 0,0 0 0,1 0 0,-1 0 0,1 0 0,0 4 0,0-3 22,1 0-1,0 0 1,0 0-1,0 0 1,1 1-1,-1-1 1,1-1-1,0 1 1,0 0-1,1 0 1,-1-1-1,1 1 1,-1-1-1,1 0 1,6 5-1,11 10 381,29 20 1,-40-32-360,1 0 0,-1-1 0,1 0 1,1 0-1,20 5 0,-6-5-30,0-2-1,1 0 1,-1-2-1,28-1 1,-18-1-79,16-3-231,-17 0-2787,-10-5-2409,-8 3 1867,3 5 1003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 4736,'-11'-3'10170,"9"4"-9388,-22 2 2109,-24 8-2800,45-10 502,-7 2-343,-2 0-141,0 0 0,-17 8-1,29-11-112,-1 0-1,0 0 0,1 1 0,-1-1 0,1 0 0,-1 1 0,1-1 0,0 1 0,-1-1 0,1 1 1,-1-1-1,1 1 0,0-1 0,-1 1 0,1-1 0,0 1 0,-1-1 0,1 1 0,0 0 1,0-1-1,0 1 0,0-1 0,0 1 0,0 0 0,-1-1 0,1 1 0,1 0 0,-1-1 1,0 1-1,0-1 0,0 1 0,0 0 0,0-1 0,0 1 0,1-1 0,-1 1 0,0 0 1,1-1-1,-1 1 0,17 21 44,-16-21-32,42 53 354,-28-33-55,-13-18-143,1 0 1,-1 1 0,0 0 0,0-1-1,0 1 1,-1 0 0,1 0 0,-1 0-1,0 0 1,0 0 0,0 0 0,-1 0-1,1 0 1,-1 1 0,-1 3 0,1-5-89,0 0 0,-1 0 1,0 0-1,1 0 0,-1-1 1,0 1-1,-1 0 0,1-1 1,0 1-1,-1-1 0,1 1 1,-1-1-1,0 0 0,0 1 1,0-1-1,0 0 0,0 0 1,0 0-1,-1-1 0,1 1 1,-4 1-1,-57 28-239,20-14-5224,32-12 1324,6 7 1302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2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4320,'-6'0'10010,"15"0"-10575,281-12 5584,-84 2-3734,400-11 363,-562 19-1701,53-10 0,-41 0-4999,-49 9-1203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2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216 245 2720,'14'-11'3518,"25"-14"0,-30 20-2421,-9 5-1008,0 0-1,0 0 1,0 0-1,1 0 1,-1 0 0,0 0-1,0 0 1,0 0-1,0 0 1,0 0 0,0 0-1,1 0 1,0 1 886,-1-1-887,0 0 1,0 1-1,0-1 1,0 0 0,0 0-1,0 0 1,0 0-1,0 0 1,0 0 0,0 0-1,0 1 1,0-1-1,0 0 1,0 0 0,0 0-1,0 0 1,2 12 1186,-2 14-594,-4-12-377,-1 0 0,0 0 0,-1-1 0,-1 0 0,-11 17 0,12-20-192,-28 47 224,-51 93 751,67-115-825,2 1-1,-16 53 1,-10 42 453,38-118-339,4-12-186,1-2-9,8-19 295,-4 8-515,26-52 131,3 2 1,84-115-1,-94 144-147,-2-2 1,32-70-1,20-81 160,-18 41 215,-55 143-299,9-18 51,-10 20-73,0 0 0,1 0 0,-1-1 0,0 1-1,0 0 1,0 0 0,0 0 0,0 0 0,0 0 0,1 0 0,-1-1 0,0 1-1,0 0 1,0 0 0,0 0 0,0 0 0,1 0 0,-1 0 0,0 0 0,0 0-1,0 0 1,0 0 0,1 0 0,-1 0 0,0 0 0,0 0 0,0 0 0,1 0-1,-1 0 1,0 0 0,0 0 0,0 0 0,1 0 0,3 10-107,-2 13 184,-1-1 0,-3 26-1,1-7-3,1-13-11,0 9 70,1 1-1,7 42 1,-7-65-43,-1-11-45,1 0-1,-1-1 0,0 1 1,1 0-1,0 0 1,0-1-1,0 1 0,0 0 1,3 4-1,-3-7-30,-1-1 0,1 1 0,0 0 0,-1-1 0,1 1 0,0-1 0,0 0 0,-1 1 0,1-1 0,0 0 0,0 1 0,0-1 0,-1 0 0,1 0 0,0 0 0,0 0 0,0 0 0,0 0 0,0 0 0,0 0 0,-1 0 0,1 0 0,0 0 0,0 0 0,0-1 0,0 1 0,-1 0 0,1-1 0,0 1 0,0 0 0,-1-1-1,1 1 1,0-1 0,0 1 0,-1-1 0,2-1 0,1 0 11,0-1-1,0 1 1,0-1-1,-1 0 1,1 0-1,-1 0 0,0 0 1,4-7-1,47-129-150,-39 96 2,2 1 0,32-61 0,-44 94 44,2-3-83,-3 12 110,-3 6 47,0 34 158,1 42 290,-12 90 0,5-120-215,-10 58 536,6-40-594,9-50-240,-2 0-1,-6 27 1,5-39-609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2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8 5632,'5'-7'8768,"-13"6"-4933,-5 2-2888,13-1-844,-199 39 2563,194-37-2673,0-1-1,1 1 0,-1 0 0,0 0 0,0 0 1,1 1-1,-1 0 0,-4 3 0,8-5-5,0 1 0,-1-1-1,1 0 1,0 1 0,0-1-1,0 1 1,0-1 0,0 1-1,0 0 1,1-1 0,-1 1 0,0 0-1,1-1 1,-1 1 0,1 0-1,0 0 1,-1 0 0,1-1-1,0 1 1,0 0 0,0 0-1,1 0 1,-1 0 0,0-1 0,1 1-1,-1 0 1,2 3 0,5 10 66,0 0 0,18 26 0,-6-10 172,12 17 630,-16-26 77,12 24 1,-27-45-912,1 0 1,0 0 0,-1-1 0,1 1 0,-1 0 0,0 0 0,1 0 0,-1 0 0,0 0-1,1 0 1,-1 0 0,0 0 0,0 0 0,0 1 0,0-1 0,0 0 0,0 0 0,0 0-1,0 0 1,-1 0 0,1 0 0,0 0 0,-1 0 0,1 0 0,0 0 0,-1 0 0,0 0-1,1-1 1,-1 1 0,1 0 0,-1 0 0,0 0 0,1-1 0,-1 1 0,0 0 0,0-1-1,0 1 1,0 0 0,0-1 0,1 1 0,-1-1 0,0 0 0,0 1 0,0-1 0,0 0-1,0 1 1,-2-1 0,-10 2-307,0-1 0,-1 0 1,1 0-1,0-2 0,-20-2 0,1 1-1910,-22-4-4215,34 3 3509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69 3808,'0'-26'2491,"0"-3"4943,8 16 1472,-14 13-8586,3 7-106,-12 23 135,10-20-195,-1 0-1,-5 18 1,-32 127 469,11-32-115,-17 67 316,43-156-712,2 0-1,1 0 0,1 57 0,3-22-1983,-9-77-5232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6976,'4'-27'2256,"-1"19"-1371,2 4-507,-1-1 1,1 1-1,1 0 0,-1 0 1,0 1-1,1-1 1,0 1-1,0 1 0,0-1 1,0 1-1,0 0 0,1 0 1,-1 1-1,9-1 0,13-2 633,55 1-1,-62 3-654,0 1 0,0 1 1,0 0-1,0 2 0,-1 1 0,27 9 1,-39-11-228,0 0 1,-1 0 0,0 1 0,1 0 0,-1 1-1,0-1 1,-1 1 0,1 1 0,-1-1-1,0 1 1,-1 0 0,1 0 0,-1 1 0,0 0-1,-1 0 1,0 0 0,0 0 0,5 13 0,-7-13 115,1 1 0,-1 0 0,-1 0 0,1 0 0,-2 0 1,1 15-1,-1-18-176,-1-1 1,1 0-1,-1 0 0,0 0 1,-1 0-1,1 0 1,-1 0-1,0 0 0,1 0 1,-2-1-1,1 1 1,0 0-1,-1-1 0,-5 6 1,2-3-19,0-1 0,-1 1 0,0-1 0,1-1 0,-2 1 0,1-1 0,0-1 0,-1 1 0,-10 2 0,7-3-892,0 0 0,-12 1 0,-26-2-8703,35-2 6067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3 166 2400,'0'-1'60,"0"0"-1,-1 1 1,1-1 0,0 1 0,-1-1-1,1 0 1,0 1 0,0-1 0,0 0-1,0 1 1,0-1 0,0 0-1,0 1 1,0-1 0,0 0 0,0 1-1,0-1 1,0 0 0,0 1 0,0-1-1,0 0 1,1 1 0,-1-1-1,0 1 1,1-1 0,-1 0 0,0 1-1,1-1 1,-1 1 0,1-1 0,6-9 1816,-5 5-1147,0-1-1,0 1 1,0-1 0,0-6 0,6-15 1925,-2 6-817,-5 18-1422,0-1 0,0 1 0,0 0 0,0 0 0,1-1 0,-1 1 0,3-3 0,2-8 1007,-1 4 880,-4 10-2245,-1 1-1,0 0 0,1-1 1,-1 1-1,0 0 0,0-1 1,1 1-1,-1 0 0,0 0 1,0-1-1,0 1 1,0 0-1,0 0 0,0-1 1,0 1-1,0 0 0,0 0 1,-1 1-1,-7 139 1683,-10-16-1085,5-45-407,12-73-226,0-5-29,1-1 0,0 0 0,-1 0 0,1 0 0,0 1 0,0-1 0,0 0 0,0 0 0,0 0 0,0 1 0,0-1 0,1 0 0,0 2 0,-1-1-162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 4576,'-2'-1'497,"0"1"0,0-1 0,0 0 0,1 0 0,-1 0 0,0 0 0,1 0 0,-8-4 4471,21 5 3308,22-4-6889,365-31 827,-322 35-3670,-99 11-7291,8-3 6257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6:5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2656,'0'1'129,"1"0"1,0 0-1,-1 0 1,1 0-1,0 0 1,-1 0-1,1-1 1,0 1-1,0 0 1,0 0-1,0-1 1,0 1-1,0 0 1,0-1-1,0 1 1,0-1-1,1 1 1,21 9 728,-20-9-712,0 0-1,0 0 0,1 0 1,-1 0-1,0-1 1,1 0-1,-1 1 0,0-1 1,1 0-1,-1-1 1,1 1-1,-1 0 0,0-1 1,1 0-1,-1 0 1,0 0-1,0 0 0,0-1 1,0 1-1,0-1 1,0 1-1,0-1 1,0 0-1,-1 0 0,1-1 1,-1 1-1,1 0 1,-1-1-1,0 0 0,0 1 1,0-1-1,0 0 1,2-6-1,3-5 100,-1-1 0,-1 0 0,-1 0 0,5-21 0,-8 29-226,0 0 0,-1 0 0,1 0 0,-1 0 0,-1 0 0,1 0 0,-1 0 0,-1 0 0,1 1 0,-1-1 0,0 0 0,-4-7 0,5 12-75,0 0 1,0 0-1,0 0 0,0 0 1,0 0-1,-1 0 0,1 0 1,-1 1-1,1-1 0,-1 0 1,0 1-1,0 0 0,0-1 1,0 1-1,0 0 0,0 0 1,0 0-1,0 0 0,0 0 1,0 0-1,-1 1 1,1-1-1,0 1 0,0 0 1,-1-1-1,1 1 0,0 0 1,-1 0-1,1 1 0,0-1 1,0 0-1,-1 1 0,1-1 1,0 1-1,0 0 0,-1 0 1,1 0-1,-4 2 0,2 0 15,0 1 0,0 0 0,1-1 0,-1 1 0,1 0 0,-1 1 0,1-1 0,1 1 0,-1-1 0,1 1 0,-1 0 0,1 0 0,1 0 0,-3 7 0,1 2 85,0 0 0,1 1 0,0-1 1,1 18-1,1-18 57,1-1 1,1 1-1,0-1 1,0 0-1,1 0 1,1 0-1,8 18 1,-8-22 78,0 0-1,1-1 1,0 1 0,1-1 0,0 0-1,0 0 1,1 0 0,0-1-1,0 0 1,15 10 0,-20-15-114,1-1 0,-1 0 0,1 1 0,-1-1 0,1 0 0,0 0 0,-1 0 0,1-1 0,0 1 0,0-1 0,0 1-1,0-1 1,-1 0 0,1 0 0,0 0 0,0-1 0,0 1 0,0-1 0,-1 1 0,1-1 0,0 0 0,0 0 0,-1 0 0,1 0 0,-1-1 0,1 1 0,-1-1 0,0 1 0,3-3 0,5-5 97,0-1 0,-1 1-1,0-1 1,13-19 0,-20 26-172,-2 2 11,116-172 508,-106 156-729,0 1 1,1 0-1,1 0 0,16-14 1,-28 29 211,1 0 1,0 1 0,-1-1-1,1 0 1,0 1 0,-1-1-1,1 1 1,0-1 0,0 1-1,0 0 1,0-1 0,-1 1-1,1 0 1,0 0 0,0-1-1,0 1 1,0 0 0,0 0-1,0 0 1,0 0 0,-1 0-1,1 0 1,0 1 0,0-1-1,0 0 1,0 0 0,0 0 0,0 1-1,-1-1 1,1 1 0,0-1-1,0 0 1,0 1 0,-1 0-1,1-1 1,0 1 0,0 0-1,3 3-2,0 0 0,0 1 0,-1-1 0,6 10 0,-5-8-73,40 60 354,62 69 0,-92-121-60,0-1 0,1 0 0,24 15 0,-22-20 467,-10-7-6606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4800,'-23'0'3808,"30"0"-3264,5-3-352,3 3-160,6-4 0,-3 1 0,5-4 544,2 7-320,-7-3-736,2 6 256,-8-6-2688,-5 3 1600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69 225 1984,'-8'-12'644,"7"11"-389,1 0 0,-1 0 0,1 0 0,-1 0 0,0 0-1,1 0 1,-1 0 0,0 0 0,0 0 0,0 0 0,0 1 0,0-1 0,0 0 0,0 0 0,0 1 0,0-1 0,0 1 0,-2-2 0,-6 0 521,8 2-635,0 0 0,0-1 0,0 1 0,-1 0 0,1 0 0,0-1 0,0 1 0,0 0 0,0 0 0,0 0 0,-1 1 0,1-1 0,0 0 0,0 0 0,0 0 0,0 1 1,0-1-1,-1 1 0,-7 0 1351,7-1 829,3 1-1884,5 4-268,1 0-1,0-1 0,0 0 1,0 0-1,0-1 0,1 0 0,-1 0 1,1-1-1,-1 0 0,1 0 1,0-1-1,0 0 0,0 0 1,9-1-1,11-1-4,1-2-1,45-10 0,-23 4-31,230-26 213,-32 6-221,-185 22 33,85 2 1,-147 5-154,0 0 1,1 0-1,-1 0 1,0 1-1,0-1 1,0 0-1,0 1 1,0-1-1,0 1 1,0 0-1,0 0 1,3 2-1,-4-3 572,-7 0-229,-6-1-227,0 0-1,0 0 1,0-1-1,-13-5 1,-48-17-17,36 11-132,-51-26-146,56 24 350,19 8-155,13 7-21,0 0 0,0 0 0,0 0 0,-1 0-1,1 0 1,0 0 0,0 0 0,0 0 0,0-1 0,0 1 0,-1 0-1,1 0 1,0 0 0,0 0 0,0 0 0,0-1 0,0 1 0,0 0-1,0 0 1,0 0 0,0 0 0,0-1 0,-1 1 0,1 0 0,0 0-1,0 0 1,0 0 0,0-1 0,0 1 0,0 0 0,0 0 0,0 0-1,0 0 1,1-1 0,-1 1 0,0 0 0,0 0 0,0 0 0,0 0-1,0-1 1,0 1 4,0 0-1,0 0 0,1 0 0,-1 0 0,0 0 0,0 0 0,0-1 0,0 1 1,0 0-1,0 0 0,1 0 0,-1 0 0,0 0 0,0 0 0,0-1 0,0 1 1,0 0-1,0 0 0,0 0 0,0 0 0,0 0 0,0-1 0,0 1 0,0 0 1,0 0-1,0 0 0,0 0 0,0-1 0,0 1 0,0 0 0,0 0 0,0 0 1,0 0-1,0-1 0,0 1 0,0-2 39,3 0-51,-1 0 0,1 0 0,0 0 0,0 0 0,0 1 0,0-1 0,0 1 0,0 0 0,0 0 0,1 0 0,-1 0 0,0 1 0,5-1 1,7 0-70,27 2-1,-17 0 74,-13-1 1,0 1 1,0 1 0,0 0-1,-1 1 1,1 0 0,-1 1-1,1 0 1,-1 1-1,-1 0 1,18 11 0,-25-14 4,0 1 0,0-1 0,0 1 0,0-1 0,0 1 0,-1 0 0,1 0 0,-1 0 0,0 1 0,0-1 1,0 0-1,-1 1 0,1-1 0,-1 1 0,1 4 0,-1-3 29,0 1 0,-1-1 0,1 0 0,-1 1 0,0-1 0,-1 0 0,0 1 0,0-1 0,-2 10 0,-2-3 27,0 1-1,-1-1 1,0 1-1,-1-2 1,-1 1 0,1-1-1,-16 16 1,7-8 130,-1-2 1,-1 0 0,-40 28-1,57-45-146,0 1 0,0 0-1,0-1 1,0 1-1,0 0 1,0-1 0,0 1-1,-1-1 1,1 0-1,0 1 1,0-1-1,-1 0 1,1 0 0,0 0-1,0 0 1,-1 0-1,1 0 1,0 0 0,0 0-1,-1-1 1,1 1-1,0 0 1,0-1 0,0 1-1,-1-1 1,1 1-1,-1-2 1,1 1 16,-1-1 0,1 1 0,-1-1 0,1 1 0,0-1 0,0 0 0,-1 0 0,1 0 0,0 0 0,1 1 0,-1-1 0,0 0 0,1-1 1,-1 1-1,0-2 0,-3-26-4,1-1 0,2 0 1,0 1-1,3-1 1,9-58-1,-8 56-4841,-3 24 1978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 3488,'1'-1'89,"-1"0"0,0 1 0,1-1 0,0 1 0,-1-1 0,1 1 0,-1 0 0,1-1 0,0 1 0,-1 0 0,1-1 0,-1 1 0,1 0 0,0-1-1,0 1 1,-1 0 0,1 0 0,0 0 0,-1 0 0,1 0 0,0 0 0,0 0 0,0 0-50,1 0 1465,12 0 3317,-12 0-4317,0 0 0,1 0 1,-1 0-1,0 0 0,0 1 0,1-1 0,-1 1 0,0 0 0,0-1 0,0 1 0,0 0 0,0 0 0,0 0 0,0 0 1,2 2-1,-2-1-352,-1-1 0,0 1 0,0-1 0,0 1 0,0-1 0,0 1 0,0 0 0,0-1 0,-1 1 0,1 0 0,0 0 1,0 2-1,-1 0 4,0 0 1,1 1 0,-1-1 0,-1 0-1,1 0 1,-1 0 0,0 1 0,0-1-1,0 0 1,0 0 0,0 0 0,-1 0-1,0-1 1,0 1 0,-4 5 0,1-1-58,-1 0 0,0 0 1,-1-1-1,0 0 0,-11 9 1,7-7-173,-1 0 0,-18 9 1,25-16-500,0 1 0,0-1 0,0 0 0,0 0 0,-1-1 0,1 0 0,-1 0 0,-10 1 0,15-2 120,-1 0 0,1 0 0,-1 0-1,1-1 1,-1 1 0,1 0 0,-1-1-1,1 1 1,0-1 0,-1 1 0,1-1-1,-1 0 1,1 0 0,-2-1 0,-2-2-2460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64 2400,'3'-2'415,"1"0"1,-1 0-1,1 0 1,-1 1 0,1-1-1,6-1 1,-6 2 12,-1 1 0,1-2 0,-1 1 0,0 0 0,0-1 0,0 1 0,0-1 0,0 0 0,3-2 0,-1 0 1442,3-5 1182,-8 9-2992,0-1-1,0 1 0,0-1 1,-1 1-1,1 0 0,0-1 1,0 1-1,0-1 0,0 1 1,0-1-1,-1 1 0,1 0 0,0-1 1,0 1-1,-1 0 0,1-1 1,0 1-1,0 0 0,-1-1 1,1 1-1,0 0 0,-1 0 1,1-1-1,-1 1 0,1 0 1,0 0-1,-1 0 0,1-1 1,-1 1-1,1 0 0,0 0 1,-1 0-1,-6-2 172,1 0 0,0 0 0,-1 0 0,0 1 0,1 0 0,-1 1 1,0-1-1,1 1 0,-1 1 0,0-1 0,0 1 0,-6 2 0,-5 1 26,1 1 0,1 0 0,-26 13 0,40-18-248,1 1-1,0-1 1,0 1 0,0 0 0,-1-1 0,1 1 0,0 0 0,0 0 0,0 0-1,0 0 1,0 0 0,0 0 0,0 0 0,1 0 0,-1 0 0,0 0 0,0 0-1,1 0 1,-1 1 0,1-1 0,-1 0 0,1 1 0,0-1 0,-1 0-1,1 0 1,0 3 0,0-2-5,1 1 0,-1 0-1,1-1 1,0 1 0,0-1 0,0 1-1,0-1 1,1 0 0,-1 1 0,0-1-1,1 0 1,3 4 0,14 14 428,1-2 1,32 25 0,-9-9 418,-20-18-397,-13-10-71,0 1 0,10 10 0,-19-16-319,0 0-1,1 1 1,-1-1-1,0 0 1,0 1 0,0-1-1,0 1 1,0-1-1,0 1 1,0-1 0,0 1-1,-1 0 1,1 0-1,0-1 1,-1 1 0,0 0-1,1 0 1,-1 0-1,0-1 1,0 4 0,0-4-35,-1 0 1,1 0 0,0 0 0,-1 0 0,1 0-1,-1 0 1,0 0 0,1 0 0,-1 0 0,0 0 0,1 0-1,-1 0 1,0 0 0,0 0 0,0-1 0,0 1 0,0 0-1,0-1 1,-2 2 0,-20 5 111,19-6-116,-17 4-546,-1-1 0,1-1 1,-1-1-1,0-1 0,-28-2 0,42 1-327,-33-5-4257,37 4 3705,-1 0 0,1 0-1,0-1 1,-6-3 0,-13-8-2984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1984,'0'-5'17935,"9"5"-17316,149 7 431,-72-1-671,202 14 460,83 4 141,-228-22-799,-100-1-7450,-48-1 4907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21 385 2304,'-2'-5'5128,"-3"7"-1603,4-2-3472,1 0-1,0 0 0,0 1 1,0-1-1,0 0 0,0 0 1,0 0-1,-1 1 0,1-1 0,0 0 1,0 0-1,0 0 0,0 0 1,-1 0-1,1 1 0,0-1 1,0 0-1,0 0 0,-1 0 0,1 0 1,0 0-1,0 0 0,-1 0 1,1 0-1,0 0 0,0 0 1,-1 0-1,1 0 0,0 0 0,0 0 1,-1 0-1,1 0 0,0 0 1,-4 0 1090,2 0-236,3 0-435,-1 0 19,6-8 1258,18-38-528,36-92 1,-37 78-716,4-19 22,-25 73-514,-1 1 0,1 0 0,-1-1-1,0 1 1,0-1 0,-1-6-1,3 4-36,-3 8 16,0 0 1,0 0-1,0 0 1,0 0-1,0 0 1,0 0-1,0 0 0,0 0 1,0 0-1,0 0 1,0 0-1,0 0 1,0 0-1,0 1 1,0-1-1,0 0 1,0 0-1,0 0 1,0 0-1,1 0 1,-1 0-1,0 0 1,0 0-1,0 0 1,0 0-1,0 0 1,0 0-1,0 0 1,0 0-1,0 0 1,0 0-1,0 0 1,0 0-1,1 0 1,-1 0-1,0 0 0,0 0 1,0 0-1,0 0 1,0 0-1,0 0 1,0 0-1,0 1 17,0-1-1,1 1 0,-1 0 0,0-1 0,0 1 0,1 0 1,-1-1-1,0 1 0,0-1 0,1 1 0,-1 0 0,1-1 1,-1 1-1,2 0 0,2 5 45,1 5 63,0 1-1,-1 1 1,0-1-1,-1 0 1,0 1-1,0 15 0,1-8 13,5 40 186,23 110 464,-29-154-764,-2-10-88,0-1 1,1 1-1,0-1 0,0 1 0,4 8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4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76 3328,'2'-7'592,"1"0"0,-1 0 0,7-10 1,2 3 3374,5-9 2981,-16 22-6899,-12 13 361,-33 31 666,-2-2-1,-57 36 0,63-47-557,-182 126 602,221-155-1245,0 0 0,0 0-1,0 1 1,1-1 0,-1 0-1,0 1 1,1 0-1,-1-1 1,1 1 0,-1 0-1,1-1 1,0 1 0,-2 3-1,3-4-39,0-1 0,0 1 0,0-1-1,0 1 1,0-1 0,0 1 0,0-1 0,0 1-1,0-1 1,0 1 0,0-1 0,0 1 0,1-1-1,-1 1 1,0-1 0,0 1 0,0-1 0,1 1 0,-1-1-1,1 1 1,0 0-400,0 0-1,0 0 0,1 0 1,-1 0-1,0 0 1,1 0-1,-1 0 1,0-1-1,3 2 1,25 9-4187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0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39 450 3232,'-24'-3'13525,"21"7"-12268,3-4-1144,-1 1 0,1-1 0,0 0 0,0 1 0,-1-1 0,1 0 0,0 0 0,-1 1 0,1-1 0,0 0 0,-1 0 0,1 0 0,0 1 0,-1-1 0,1 0 0,0 0 0,-1 0 0,1 0 0,-1 0 0,1 0 0,0 0 0,-1 0 0,1 0 0,-1 0 0,1 0 0,0 0 0,-2 0 0,2 0-37,0-1 0,0 1 1,0 0-1,0-1 0,0 1 0,0-1 1,0 1-1,0 0 0,0-1 0,0 1 0,0 0 1,0-1-1,0 1 0,0 0 0,0-1 1,0 1-1,0 0 0,0-1 0,0 1 0,1 0 1,-1-1-1,0 1 0,0 0 0,0-1 0,1 1 1,-1 0-1,0 0 0,0-1 0,1 1 1,-1 0-1,14-22 650,-3 6-471,8-14-106,2 2 0,1 1 0,30-31 0,-40 45-121,3-3-11,5-6 150,44-38 1,-31 36 42,0 1-1,67-34 1,-61 34 31,-29 17 25,0 0 1,17-8-1,-27 14-244,0 0 0,0 0 0,0 0 0,1 0 0,-1 0-1,0 0 1,0 0 0,0 0 0,0 0 0,0 0 0,0 0 0,1 0 0,-1 0 0,0 1-1,0-1 1,0 0 0,0 0 0,0 0 0,0 0 0,0 0 0,1 0 0,-1 0 0,0 0-1,0 0 1,0 0 0,0 1 0,0-1 0,0 0 0,0 0 0,0 0 0,0 0 0,0 0-1,0 0 1,0 1 0,0-1 0,0 0 0,0 0 0,1 0 0,-1 0 0,1 11 306,-2 12-135,-7 40-123,-15 220 324,23-273-363,0 0 0,1 0 0,1 0 0,-1 0-1,2-1 1,-1 1 0,1 0 0,1-1-1,6 14 1,-8-20-23,-1 0-1,1 0 1,1 0-1,-1 0 1,0 0-1,1-1 1,-1 1-1,1-1 1,0 0-1,0 1 1,0-1-1,0 0 1,0-1-1,0 1 1,1-1-1,-1 1 1,0-1 0,1 0-1,-1 0 1,1 0-1,0-1 1,-1 1-1,1-1 1,-1 0-1,1 0 1,0 0-1,-1-1 1,1 1-1,6-3 1,14-3-1,0-2 1,0-1 0,0-1 0,-1-1-1,-1-1 1,41-29 0,-4-4 109,57-56 0,-40 26-124,14-12-18,-18 18 393,-71 68-362,-1 1-1,0-1 1,1 1 0,-1 0 0,0-1-1,1 1 1,-1 0 0,1 0 0,-1-1-1,1 1 1,-1 0 0,0 0 0,1 0-1,-1-1 1,1 1 0,-1 0 0,1 0-1,-1 0 1,1 0 0,-1 0 0,1 0-1,-1 0 1,1 0 0,-1 0 0,1 0-1,0 1 1,0-1-3,-1 1 0,1-1 0,0 1 0,-1-1 0,1 1 0,-1 0 0,1-1-1,-1 1 1,1 0 0,-1-1 0,1 1 0,-1 0 0,0 0 0,1 1 0,1 4 7,-1 0 0,1 0 1,-1 9-1,6 90 17,2 26 124,-6-108-594,1 0 0,1-1-1,12 35 1,-16-53-310,6 15-2186,-6-6-2259,-1-5 2440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0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30 4064,'-12'-12'1155,"-14"-6"12262,28 32-10987,-3 14 143,-4 28 0,-18 72-733,12-75-1381,-10 63 53,-35 174 987,0 46-462,37-207-981,6-59 271,9-51-3330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0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 2144,'0'-1'235,"0"0"-1,1 1 1,-1-1 0,0 0-1,1 0 1,-1 0 0,1 0-1,-1 1 1,1-1 0,0 0-1,-1 1 1,1-1 0,0 0 0,-1 1-1,1-1 1,0 0 0,0 1-1,-1-1 1,1 1 0,0 0-1,0-1 1,0 1 0,0 0-1,0-1 1,0 1 0,0 0-1,1 0 196,18-19 16158,-21 20-16381,0 0 1,0-1-1,0 1 1,0 0-1,0 0 1,0 0-1,1 0 1,-1 0-1,0 0 1,0 0-1,1 0 0,-2 2 1,-5 7 583,-80 70 1201,13-13-966,73-66-1016,0 0 0,0 1 0,-1-1-1,1 0 1,0 1 0,0-1 0,0 0 0,0 1-1,1 0 1,-1-1 0,0 1 0,1-1 0,-1 1-1,1 0 1,0-1 0,-1 1 0,1 0-1,0 0 1,0-1 0,0 1 0,0 2 0,1-2 4,0 1 0,0-1 0,0 0 0,0 0 0,0 1 0,0-1 0,1 0 0,-1 0 0,1 0 1,-1-1-1,1 1 0,0 0 0,0-1 0,4 4 0,1 0 17,1 0-1,0-1 1,1 0-1,-1 0 1,17 5-1,-19-7-263,0-1 1,0 0-1,0 0 0,0 0 1,0 0-1,0-1 0,0 0 0,0-1 1,12-1-1,-9-1-1991,0 1 0,1 1 0,16-1 0,-26 2 1775,1 0-1,0 0 0,-1 0 1,1-1-1,0 1 0,-1 0 0,1 0 1,0 0-1,-1-1 0,1 1 1,0 0-1,-1-1 0,1 1 1,-1 0-1,1-1 0,0 0 1,8-14-5819,-6 9 4064,2 1 161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37 4224,'-7'-3'17676,"1"10"-11680,1 0-5757,0 1 1,1 0-1,-1-1 0,-4 16 0,6-17-82,1 1-91,2-7-64,1 0 1,-1 0 0,0 0-1,1 0 1,-1 0-1,1 0 1,-1 0 0,0 0-1,1 0 1,-1 0 0,0 0-1,1 0 1,-1 0 0,1 0-1,-1 0 1,0 0-1,1 0 1,-1-1 0,0 1-1,1 0 1,-1 0 0,0 0-1,1-1 1,-1 1-1,2-2-15,1 0 1,-1 0-1,-1 0 0,1 0 0,0 0 0,0-1 0,-1 1 0,1 0 0,-1-1 0,0 1 0,0-1 0,2-4 0,2-5-16,-3 7 78,1 0 0,-1 1 1,0-1-1,-1 0 0,1 0 0,-1 0 0,0 0 1,0-6-1,0 10-46,-1 1-1,0 0 1,0-1 0,0 1-1,0 0 1,0 0 0,0-1 0,0 1-1,0 0 1,-1-1 0,1 1 0,0 0-1,0-1 1,0 1 0,0 0 0,0 0-1,0-1 1,-1 1 0,1 0 0,0 0-1,0-1 1,0 1 0,-1 0-1,1 0 1,0 0 0,0-1 0,0 1-1,-1 0 1,1 0 0,0 0 0,0 0-1,-1 0 1,0-1 0,-10 4 161,-10 12 315,15-10-393,1 0 0,0 1 0,0 0 0,0-1 0,-4 9 0,7-11-66,0 1 0,0 0 0,0-1 0,1 1 0,-1 0 0,1 0 0,0 1 0,0-1 0,0 0 0,0 6 0,1-10-20,0 1 0,0-1 1,0 0-1,0 1 0,0-1 1,0 1-1,0-1 0,0 0 0,0 1 1,0-1-1,0 1 0,1-1 1,-1 0-1,0 1 0,0-1 1,0 0-1,0 1 0,1-1 0,-1 0 1,0 1-1,0-1 0,1 0 1,-1 1-1,0-1 0,0 0 1,1 1-1,-1-1 0,0 0 0,1 0 1,-1 0-1,0 1 0,1-1 1,-1 0-1,1 0 0,-1 0 1,0 0-1,1 0 0,-1 0 0,1 0 1,-1 0-1,0 0 0,1 0 1,-1 0-1,1 0 0,-1 0 1,0 0-1,1 0 0,-1 0 0,1 0 1,-1 0-1,0 0 0,1-1 1,-1 1-1,0 0 0,1 0 1,-1 0-1,1-1 0,1 0-14,0-1-1,0 1 1,0 0-1,0-1 0,0 1 1,-1-1-1,1 0 1,0 1-1,1-4 1,1-2-458,-1 0 0,0-1 1,0 1-1,2-14 0,0-13-3916,-5 20 2372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0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377 760 2240,'1'-1'239,"1"1"0,-1-1-1,0 0 1,0 0 0,1 1 0,-1-1-1,0 1 1,1-1 0,-1 1 0,0 0 0,1-1-1,-1 1 1,1 0 0,-1 0 0,0 0 0,1 0-1,-1 0 1,1 0 0,1 1 0,16-2 4785,-18 1-4913,-1 0-1,1 0 1,-1 0 0,1 0 0,-1 0 0,1 0 0,-1-1 0,1 1-1,-1 0 1,1-1 0,-1 1 0,1 0 0,-1-1 0,0 1 0,1 0 0,-1-1-1,1 1 1,-1 0 0,0-1 0,1 1 0,-1-1 0,0 1 0,0-1-1,1 1 1,-1-2 0,0 1 112,1 0 1,-1 0-1,1 0 0,-1-1 0,0 1 1,0 0-1,0 0 0,0 0 0,0-1 0,0 1 1,0 0-1,0 0 0,0 0 0,-1-1 1,1 1-1,0 0 0,-1 0 0,1 0 1,-1 0-1,1 0 0,-1 0 0,-1-2 0,1 2-135,-1 0 0,0 0 0,0 0-1,0 0 1,0 0 0,0 0 0,0 1-1,0-1 1,0 1 0,0-1-1,0 1 1,0 0 0,-3 0 0,-19-2 176,-1 2 1,0 0 0,1 2 0,-1 1-1,1 1 1,0 1 0,0 1-1,0 1 1,1 1 0,-40 20 0,57-25-201,0 0 0,-1 1 0,1 0 0,0 0 0,1 0 0,-1 1 0,1 0 0,0 0 0,0 0 0,1 1 0,-1 0 0,1 0 0,0 0 0,1 0 0,0 0 0,0 1 0,0-1 0,0 1 0,1 0 0,0 0 0,1 0 0,0 0 0,-1 11 0,3-6-9,0-1 1,0 1 0,1-1 0,1 0 0,0 0 0,0 0 0,1 0 0,1 0 0,0-1 0,0 1 0,1-1-1,8 11 1,-8-14-32,-1 0 0,1 0 0,0 0-1,0-1 1,1 0 0,0 0 0,0-1-1,1 0 1,-1 0 0,1-1 0,0 0-1,0 0 1,1-1 0,-1 0 0,1-1-1,11 3 1,-15-5-10,0 0-1,-1 0 0,1 0 1,0 0-1,0-1 1,0 0-1,0 0 1,-1 0-1,1-1 0,-1 1 1,1-1-1,-1 0 1,1-1-1,-1 1 1,0-1-1,0 0 0,0 0 1,-1 0-1,1 0 1,5-8-1,5-5-24,-2-1 0,-1 0-1,16-29 1,-22 37-34,95-189-665,-77 147 453,-3-1-1,15-59 1,59-286-789,-90 374 1019,0 0-1,-2 0 1,-1 0-1,0-1 0,-4-27 1,2 44 27,1 5-18,0 0 0,0 1 0,0-1 0,0 1-1,-1-1 1,1 1 0,0-1 0,-1 1 0,0-3 0,0 4 12,1 0 0,-1-1-1,1 1 1,-1 0 0,1-1 0,-1 1 0,1 0 0,-1 0 0,1 0 0,-1 0 0,1-1 0,-1 1-1,1 0 1,-1 0 0,0 0 0,1 0 0,-1 0 0,1 0 0,-1 0 0,1 1 0,-1-1 0,1 0 0,-1 0-1,1 0 1,-1 0 0,1 1 0,-1-1 0,1 0 0,-1 1 0,1-1 0,-1 0 0,1 1 0,0-1-1,-2 1 1,-5 4 141,1 1 0,-1 0 0,1 0 0,0 0 0,0 1 0,0 0 0,1 0 0,0 0 0,1 1 0,-6 11 0,0 3 61,1 0 1,-10 44 0,-4 53 863,-9 137 1,25-196-804,5-17 197,2 48-1,1-32-208,-1-47-238,2 0 0,-1-1 0,2 1 0,-1 0-1,2-1 1,-1 0 0,2 0 0,-1 0 0,2 0-1,9 15 1,-10-19-473,0-1 1,0 0-1,1-1 0,8 8 1,14 14-4572,40 62-10760,-47-62 12288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42 1824,'0'-1'151,"-1"0"0,1 0 0,-1 0 0,1 0 0,0 0 1,0 0-1,0-1 0,0 1 0,-1 0 0,1 0 0,1 0 0,-1 0 0,0 0 0,0 0 1,0 0-1,1 0 0,-1-1 0,0 1 0,1 0 0,-1 0 0,1 0 0,-1 0 0,1 0 1,0 1-1,-1-1 0,1 0 0,0 0 0,0 0 0,1-1 0,5-7 3487,-6 14-2704,-1-1-610,-3 101 3182,2 50-1844,5 102 771,-4-226-2008,0-31-670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0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31 5408,'4'-31'14701,"-7"43"-11365,-8 31-611,8-35-2388,-51 136 3093,45-118-3244,2 1 0,2 0 1,-5 44-1,10-60-172,-13 122 137,12-128-1634,0-9-1064,3-13-1396,-1-6-3030,-2-44 0,0 46 4093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1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90 3136,'-12'-9'1029,"12"8"-945,0 1 1,0 0-1,0-1 0,-1 1 0,1 0 0,0 0 1,0-1-1,0 1 0,0 0 0,1-1 0,-1 1 1,0 0-1,0-1 0,0 1 0,0 0 0,0-1 1,0 1-1,0 0 0,1 0 0,-1-1 0,0 1 1,0 0-1,0-1 0,0 1 0,1 0 0,-1 0 1,0 0-1,0-1 0,1 1 0,-1 0 0,0 0 1,1 0-1,5 0 958,-1-1 0,1 1 0,0-1 0,-1 0 0,1 0 0,0 0 0,8-4 0,-6 2 183,0 0 1,14-2-1,14-5 1210,-11 0-283,45-12 0,-58 19-1754,0 1 1,0 0-1,0 1 1,0 1-1,0-1 1,14 3-1,-25-2-347,1 0-1,0 1 0,0-1 0,-1 1 0,1-1 0,0 1 0,-1 0 0,1 0 1,-1-1-1,1 1 0,-1 0 0,1 0 0,-1 1 0,1-1 0,-1 0 0,0 0 1,0 1-1,0-1 0,0 1 0,0-1 0,0 1 0,0-1 0,1 4 0,0 2 101,0 1-1,0-1 0,0 1 0,0 10 1,1 7 406,-3-23-516,0-1 0,1 1 0,-1 0 0,1-1-1,-1 1 1,1 0 0,-1-1 0,1 1-1,0-1 1,0 1 0,0-1 0,0 0 0,0 1-1,0-1 1,0 0 0,0 1 0,0-1-1,1 0 1,-1 0 0,0 0 0,1 0 0,-1-1-1,1 1 1,-1 0 0,1 0 0,0-1 0,-1 1-1,1-1 1,0 0 0,-1 1 0,1-1-1,0 0 1,1 0 0,22 1 7,1-1 0,-1-1 0,27-5 1,75-18-19,-123 24-24,18-5-187,54-13 609,-64 15-920,-1-1 0,0-1 0,0 0 0,14-8 0,-25 13 368,0 0 1,0 0-1,-1 0 0,1 0 1,0 0-1,-1 0 0,1 0 1,0 0-1,0-1 0,-1 1 1,1 0-1,0 0 0,0 0 1,-1 0-1,1 0 0,0 0 1,0-1-1,-1 1 0,1 0 0,0 0 1,0 0-1,0-1 0,0 1 1,-1 0-1,1 0 0,0 0 1,0-1-1,0 1 0,0 0 1,0 0-1,-1-1 0,1 1 1,0 0-1,0 0 0,0-1 1,0 1-1,0 0 0,0-1 1,0 1-1,0 0 0,0 0 1,0-1-1,0 1 0,0 0 0,0 0 1,1-1-1,-1 1 0,0 0 1,0-1-1,0 1 0,0 0 1,0 0-1,1 0 0,-1-1 1,0 1-1,0 0 0,0 0 1,0 0-1,1-1 0,-1 1 1,0 0-1,0 0 0,1 0 1,-1 0-1,0 0 0,0-1 1,1 1-1,-3 0-566,0-1 0,0 1 1,0 0-1,0 0 0,0 0 0,0 0 0,1 0 1,-1 0-1,0 1 0,0-1 0,-3 2 1,-13 9-5925,1 4 2204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50 4480,'6'-5'920,"1"1"1,-1 0-1,1 0 1,0 0-1,0 1 1,9-3-1,10-6 3714,-16 5 93,-11 13-3166,-1-2-1168,0-1 0,0 0 1,0 0-1,0 1 1,0-1-1,-1 0 0,1-1 1,-1 1-1,-4 3 1,-1 1-3,-123 99 2365,56-49-1976,24-18-401,24-20-89,2 1-1,-29 31 1,47-44-155,8-10-5,12-14-145,140-138-147,-79 82-49,-52 53 10,-14 13 99,-12 11 58,-118 131-3225,94-103 1525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89 2496,'-2'-16'784,"1"15"-773,1 1 1,0 0-1,0 0 1,0 0-1,0-1 0,0 1 1,0 0-1,0 0 1,0-1-1,0 1 1,0 0-1,0 0 0,0-1 1,0 1-1,0 0 1,1 0-1,-1 0 1,0-1-1,0 1 0,0 0 1,0 0-1,0 0 1,0-1-1,0 1 1,1 0-1,-1 0 0,0 0 1,16-25 1957,-10 16 1046,0 0-1,12-14 1,-20 30 1778,1 15-3394,0-3-759,-27 197 3075,5-57-2817,-19 251 302,0 28 458,-15 299 204,51-578-1814,6-152-242,-1-2-126,1-1-1,0 1 0,-1-1 1,2 1-1,0 9 0,4-29-5406,0-26 692,4-7 1617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0:45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35 224 5632,'-24'-3'3636,"24"3"-3488,-1 0 1,1 0-1,0 0 1,0 0-1,-1 0 1,1 0-1,0 0 1,-1 0-1,1 0 1,0 0-1,0 0 1,-1 0-1,1 0 1,0 0-1,-1 0 1,1 0-1,0 0 0,0-1 1,-1 1-1,1 0 1,0 0-1,0 0 1,0 0-1,-1-1 1,1 1-1,0 0 1,0 0-1,0-1 1,-1 1-1,1 0 1,0 0-1,0-1 0,0 1 1,0 0-1,0-1 1,0-1 375,1 0 0,-1 0 0,0-1 0,0 1 0,1 0 0,-2-1 0,1-3 0,0 1 46,0 0-415,1 0-1,0 1 0,0-1 0,0 0 1,0 0-1,1 1 0,0-1 0,0 0 0,1 1 1,-1 0-1,1 0 0,0-1 0,6-5 1,8-15 523,-15 21-616,0-1 1,0 1 0,-1 0-1,2-7 1,-2 8-49,-1 1 0,1 0-1,-1-1 1,1 1 0,0-1 0,0 1-1,0 0 1,0 0 0,1-1 0,-1 1-1,1 0 1,-1 0 0,1 0-1,0 0 1,3-2 0,0 1 98,0-1-1,0 1 1,1 0-1,0 1 1,-1-1-1,1 1 1,0 1 0,0-1-1,0 1 1,0 0-1,1 0 1,9 0 0,-15 1-93,0 0 1,1 0-1,-1 0 1,0 0-1,1 0 1,-1 0-1,0 1 1,0-1-1,1 0 1,-1 1-1,0-1 1,0 1-1,1-1 1,-1 1-1,0 0 0,0-1 1,0 1-1,0 0 1,0 0-1,0 0 1,0 0-1,0 0 1,-1 0-1,1 0 1,0 0-1,0 0 1,-1 0-1,1 0 1,-1 0-1,1 1 1,-1-1-1,0 0 1,1 0-1,-1 1 1,0-1-1,0 0 1,0 1-1,0-1 1,0 0-1,0 1 1,0 1-1,-1 6 123,-1 0 0,0 0-1,0 0 1,-6 14 0,5-15-16,-5 11 91,-1-1 1,0 0-1,-1-1 0,-16 21 1,11-16 118,-20 39 1,25-41-76,-1 1 0,0-2 1,-17 23-1,19-26-86,9-16-165,-1 1-1,1-1 0,0 1 0,0-1 1,-1 0-1,1 1 0,0-1 0,0 1 1,0-1-1,0 1 0,0-1 1,0 1-1,0-1 0,0 1 0,0-1 1,0 1-1,0-1 0,0 1 0,0-1 1,0 1-1,0-1 0,1 1 0,-1-1 1,0 0-1,1 1 0,2 1 113,1-1 1,-1 0-1,1-1 0,0 1 0,-1-1 1,1 1-1,-1-1 0,1 0 1,0-1-1,-1 1 0,7-2 0,5 1-10,186-7-2838,-138 7 1233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8:49.29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0 2656,'-3'3'9285,"69"-3"-7810,285 8 111,-220-5-1202,117 2-165,-60-1-45,45 4 9,-112-5-289,-13-1 111,-2 3 59,99 10-69,-194-13 76,0 1 0,15 6 0,-11-4 622,-31-5-901,-339 5 16,246 2 301,-70 0 81,31-13 135,-13 9-336,-78-8 1,128 5 238,47 0-72,18 3-206,1 1 1,-1 3 0,-61 16-1,94-20 28,9-2 20,0-1 1,1 2-1,-1-1 0,0 0 1,0 1-1,1-1 0,-1 1 1,-6 4-1,-33 20 407,42-22 84,7-1-290,3 1-113,0 0 38,0-1 1,1 0 0,-1 0 0,1-1-1,17 2 1,-1 0 1,51 5 84,11 3-41,170 23-285,-175-26 13,116 22 253,-140-18-12,154 38 22,-196-45-183,27 8 47,1-1 0,53 7-1,185 0 409,-181-20-336,-101 0-53,-7 4-379,-11 2 254,-1-1-1,0 0 1,0-1 0,-29 2-1,7-1 68,-245 46-74,-111 14 168,256-45 80,-108 8-25,-114-16-150,266-12-875,341-8 786,-117 2 242,-116 5-147,115 1 95,20 3 106,35 1-73,-100 1-151,129 10 216,4-7 289,-49-4-491,-95-2-26,-45-2 25,-1 1 1,1 1 0,44 9-1,-31-4 65,-30-6-118,0 0 1,0 0 0,13 5-1,-15-4-541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8:56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2652 29 1728,'0'-1'80,"0"0"-1,0 0 1,0 0 0,1 0 0,-1 1 0,0-1-1,1 0 1,-1 0 0,0 0 0,1 1-1,-1-1 1,1 0 0,-1 1 0,1-1 0,0 0-1,0 0 1,2-3 2644,6-3-205,-6 3-917,-8 8 981,1 3-2296,-1-1 1,1 0-1,0 1 1,0 0-1,-4 11 1,2-3-72,-68 161 721,45-100-310,-68 126 1,16-79 68,18-28-59,-17 42-48,13-20-202,32-60 27,-3-3 1,-62 72-1,-52 17-105,53-56-170,-15 22-13,-59 55 78,100-105-47,-124 79-1,139-100-90,-264 192 542,262-181-531,-184 136 129,121-110 50,-143 63 0,256-133-164,4-2-419,0 0 0,0 0 0,0-1 1,0 1-1,0-1 0,-1-1 0,-8 2 0,-6-3-1284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8:58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611 57 2304,'18'-16'4666,"-8"5"1675,-12 22-5082,1-9-1132,0 1-1,0-1 0,0 0 1,-1 1-1,1-1 1,-1 0-1,1 0 0,-1 0 1,0 0-1,0 0 1,0 0-1,0 0 1,0 0-1,0-1 0,-1 1 1,1-1-1,-5 2 1,-6 3 128,0-1 1,-14 5 0,20-8-126,-143 42 1072,68-22-835,-86 36 0,134-42-180,-56 34 0,90-49-161,-1-1-1,0 0 1,0 1 0,0-1 0,1 0-1,-1 1 1,0-1 0,0 0 0,0 0-1,0 0 1,0 0 0,0 0 0,0 0 0,0 0-1,0 0 1,1 0 0,-3 0 0,3-1-5,1 0 0,-1 1 1,0-1-1,0 0 0,1 1 0,-1-1 1,0 0-1,1 1 0,-1-1 1,1 1-1,-1-1 0,1 1 0,-1-1 1,1 1-1,-1-1 0,1 1 1,-1-1-1,1 1 0,0 0 0,0-1 1,3-2 21,13-11-13,1 0-1,0 1 1,39-21 0,65-20 1,-78 38-15,164-72-64,-182 71 0,-22 14 18,1-1 0,-1 1 0,1 0-1,-1 1 1,1-1 0,0 1 0,0 0 0,0 0 0,1 0 0,5 0 0,-9 2 30,-1 0-1,0 0 1,0 0-1,0 0 1,0 1-1,0-1 1,0 0 0,0 1-1,0-1 1,0 1-1,0-1 1,0 1-1,-1-1 1,1 1 0,0 0-1,0-1 1,0 1-1,-1 0 1,1 0-1,0 0 1,-1-1 0,1 1-1,-1 0 1,1 0-1,-1 0 1,1 0-1,0 2 1,0 3 1,1 0 0,-1 0 0,2 11 0,-1-2 7,-1-8-4,10 44 141,-2 0-1,5 92 0,-14-142-93,0-1-1,0 1 0,0 0 1,0 0-1,0-1 0,0 1 1,0 0-1,0 0 0,-1-1 1,1 1-1,0 0 0,0-1 0,-1 1 1,1 0-1,0-1 0,-1 1 1,1 0-1,0-1 0,-1 1 1,1-1-1,-2 2 0,2-2-19,-1 0 0,0 0 0,1 0 0,-1 0-1,0 1 1,1-1 0,-1 0 0,1 0 0,-1 0 0,0-1-1,1 1 1,-1 0 0,0 0 0,1 0 0,-1 0 0,0-1-1,1 1 1,-1 0 0,0-1 0,-5-3 89,0 0-1,0 0 1,-8-8 0,7 6 3,-14-10 27,-1 0 1,0 2 0,-1 1-1,-1 1 1,-33-13 0,-36-5-1122,1 9-4541,75 20 2119,16 1 2979,0 0 0,1 0 0,-1 0 0,0 0 0,0 0 0,1 1 0,-1-1 0,0 0 0,0 0 0,1 1 0,-1-1 0,0 0 0,1 1 0,-1-1 0,1 1-1,-2 0 1,0 10-4236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8:59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2 736,'3'-1'177,"-1"1"1,0 0-1,1 0 0,-1 0 0,1 0 1,-1 0-1,1 0 0,-1 1 1,0-1-1,1 1 0,-1 0 0,0-1 1,4 3-1,-3-2 535,1 0-1,-1 0 1,1 0 0,0 0-1,4 0 1,4 2 5237,-25 4-1687,6-4-5012,-9 5 985,-17 7 286,1 1-1,-48 35 1,49-27-410,1 2 0,1 1 0,2 1 1,0 2-1,2 0 0,2 2 0,0 1 0,2 0 0,2 2 0,1 0 0,-15 44 0,31-74-159,1-1 0,0 1-1,0 0 1,0-1 0,0 7-1,1-10-85,0 0 0,0 0 0,0 0 0,0 1 0,0-1 0,0 0 0,1 0 0,-1 0 0,0 0 0,1 0 0,-1 0 0,0 1 0,1-1 0,-1 0 0,1 0 0,0 0 0,-1 0 0,1-1 0,0 1-1,0 0 1,-1 0 0,1 0 0,0 0 0,0-1 0,0 1 0,2 1 0,9 1-1412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8:59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27 145 4736,'-19'-57'2128,"17"52"-1714,0 0 1,1 0-1,0 0 0,0 0 1,1 0-1,-1-1 1,1 1-1,0 0 0,1-7 1,0 11-352,-1-1 0,0 1 0,1-1 0,-1 1 0,1 0 0,0-1 0,-1 1 0,1 0 0,0-1 0,0 1 0,0 0 1,0 0-1,0 0 0,0-1 0,0 1 0,0 0 0,0 1 0,0-1 0,1 0 0,-1 0 0,0 0 0,1 1 0,-1-1 0,0 1 0,1-1 1,-1 1-1,1-1 0,-1 1 0,2 0 0,5-1 81,-1 2 0,0-1 0,0 1 1,0 0-1,9 2 0,9 3 147,0 1 1,-1 2-1,0 0 1,0 2-1,-1 0 1,0 2-1,-1 0 1,0 2-1,23 20 1,-25-17-8,0 0 0,-1 2 0,-1 0 0,-1 1 0,-1 1 0,0 1 1,-2 0-1,21 47 0,-26-44-60,0 0-1,-2 1 1,-1 1 0,-1-1 0,-1 1 0,-1 35 0,-12 168 387,8-221-597,-3 19-37,1-5-1273,2-9-2415,3-11 1360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13 184 5152,'-12'-9'1648,"12"8"-1456,0 0 0,0 0 1,0 0-1,0-1 1,0 1-1,0 0 0,0 0 1,0 0-1,1-1 0,-1 1 1,0 0-1,1 0 0,-1 0 1,2-2-1,6-3 949,0 1 0,1-1 0,-1 1 1,20-7-1,40-10 731,39-3-864,113-11 0,-147 25-682,50-3 55,173 1 0,-264 13-270,0 1-1,0 2 0,0 2 0,0 0 0,31 11 1,-62-16-166,23 10 487,-23-10-576,0 1-1,0-1 1,0 1 0,0-1 0,0 1 0,-1-1 0,1 1-1,0 0 1,0-1 0,-1 1 0,1 0 0,0 0 0,-1-1-1,1 1 1,0 0 0,-1 0 0,1 0 0,-1 0 0,0 0-1,1 0 1,-1 1 0,0 5-1515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00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4800,'-13'-7'14823,"45"30"-14345,3-7-264,49 14 0,12 5-120,-52-15-78,53 32-1,-83-43 16,0 0-1,0 2 1,-1-1 0,0 2 0,-1 0 0,0 0 0,11 16 0,-21-25-11,0 0 0,0 0 0,0 0 0,-1 0 0,1 1 0,-1-1 0,1 0 0,-1 1 1,0 0-1,0-1 0,-1 1 0,1-1 0,-1 1 0,0 0 0,0-1 0,0 1 0,0 0 0,-1-1 0,-1 8 0,0-6 13,0-1-1,0 0 0,-1 1 0,1-1 1,-1 0-1,0 0 0,0 0 0,-1-1 1,1 1-1,-1-1 0,1 0 0,-1 0 1,0 0-1,-8 4 0,-23 10 97,-1-1-1,-58 16 1,71-25-99,22-7-32,-87 26 530,77-24-715,0-1 0,0 1-1,0-2 1,0 0 0,-22-2 0,32 2-58,0 0 1,-1 0-1,1-1 0,0 1 1,0 0-1,0-1 1,0 1-1,0-1 1,0 0-1,-2 0 0,0-1-590,-3 0-797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01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4576,'3'-3'14390,"8"4"-13492,1-1-768,18 9 229,-1-1 0,52 6 0,-11-8-313,81 9-31,-112-10-72,68 20 0,-95-22 88,-1 1 1,1 0-1,-1 1 0,0 0 1,0 1-1,-1 0 0,12 9 1,-21-14-24,0 0 0,-1 0 1,1 0-1,0 0 0,0 0 0,-1 0 1,1 0-1,-1 0 0,1 0 1,-1 0-1,0 1 0,1-1 0,-1 0 1,0 0-1,0 0 0,0 0 1,0 1-1,0-1 0,0 0 1,0 0-1,0 0 0,0 1 0,0-1 1,-1 0-1,1 0 0,-1 0 1,1 0-1,-1 0 0,1 0 0,-1 1 1,1-1-1,-2 1 0,-3 5 47,1-1-1,-1 0 0,-9 9 0,-153 129 552,-7 8-444,115-98-154,40-39-98,2 2 0,0 0 0,-21 26 0,35-39-674,-2 5-598,5 0-3583,3-5 2385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09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1728,'1'-2'79,"6"0"4060,-9 6-7354,1-1 2788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12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351 112 2560,'0'0'4442,"9"-16"-42,-8 15-4221,-1-1-1,0 1 0,0-1 1,0 1-1,0-1 0,-1 1 0,1-1 1,0 0-1,-1 1 0,1-1 1,-1 1-1,1 0 0,-1-1 1,0 1-1,-1-3 0,-15-21 773,17 24-904,-20-13 982,16 11-915,1 0 0,-1 0 0,0 0 0,0 1 0,0 0 0,0 0 0,0 0 0,0 0 0,-1 1 0,1-1 0,-1 1 0,-7-1 0,-1 1 94,0 0 1,-25 2-1,24 1-140,0 1 1,1 0 0,0 1-1,0 0 1,-19 9 0,-1 1-156,28-13 67,0 1 0,1 0 0,-1 0 0,1 0 0,-1 1 0,1 0 0,0 0 0,0 0 0,0 0 0,0 0 0,-3 5 0,2 1-257,9-6 376,0 1 0,0-1 0,0 0 0,0-1 0,1 1 0,7 3 0,-1-4-105,-6-2 0,0 1 0,1 0 0,-1 0 0,0 1-1,0 0 1,0 0 0,0 0 0,0 0 0,-1 1-1,1-1 1,7 7 0,-7-4 44,1 0 0,-1 0 0,0 1 0,0 0 0,0-1 0,-1 2 0,0-1 0,0 1 0,0-1 1,-1 1-1,0 0 0,0 0 0,-1 0 0,3 14 0,-4-10 111,1-1 1,-2 0 0,1 1 0,-1-1-1,-3 19 1,2-24-88,0-1 0,0 1-1,-1-1 1,1 0-1,-1 0 1,0 0 0,-1 0-1,1 0 1,0 0 0,-1-1-1,0 1 1,0-1 0,0 1-1,0-1 1,-1 0 0,-3 2-1,2-1 3,2-2-35,0 0 1,0 0 0,0 0-1,0 0 1,0 0-1,-1-1 1,1 1 0,-1-1-1,1 0 1,-6 1 0,-35 5-77,40-6-34,0 1 0,0-1-1,0 0 1,0 1-1,0 0 1,0 0 0,1 0-1,-5 3 1,8-4 44,-1-1 0,1 1 1,-1-1-1,0 1 0,1 0 0,-1-1 0,1 1 0,0 0 0,-1-1 1,1 1-1,-1 0 0,1 0 0,0-1 0,0 1 0,0 0 1,-1 0-1,1-1 0,0 1 0,0 0 0,0 0 0,0 0 0,0 0 1,0-1-1,0 1 0,0 0 0,1 0 0,-1 0 0,1 0 1,0 3 41,1 1 1,1-2 0,-1 1-1,5 6 1,-4-6 23,0-1 0,0-1 1,0 1-1,0 0 0,1-1 0,-1 1 0,1-1 1,0 0-1,0 0 0,0-1 0,4 2 0,6 2 98,0-2 0,14 3 0,-5-3-66,-1-2 1,1-1 0,-1 0 0,1-1-1,-1-2 1,27-6 0,-27 4-13,1-1 1,-1-1 0,0-1-1,-1-1 1,0-1 0,0-1-1,-1-1 1,-1-1-1,0 0 1,-1-1 0,0-1-1,23-26 1,-4-7 5,33-54-1,-42 59 253,-12 13-224,-16 30-101,0 0 0,0 0-1,0 0 1,0-1 0,0 1-1,0 0 1,0 0-1,0 0 1,-1 0 0,1 0-1,0 0 1,0 0-1,0 0 1,0 0 0,0 0-1,0 0 1,0 0 0,0 0-1,0 0 1,0 0-1,0 0 1,-9 18-429,-1 4 418,2-1 1,1 2-1,0-1 0,2 1 1,0-1-1,2 1 0,-1 40 1,7 8 236,-3-69-185,0 0 1,0 0-1,0 0 1,1 0 0,-1 0-1,0 0 1,1 0-1,-1 0 1,1 0-1,0-1 1,0 1-1,-1 0 1,1 0 0,0-1-1,1 1 1,0 1-1,-1-2-3,0 0 0,0 0 0,0-1 0,0 1 0,0 0 0,0-1 0,0 1 0,1-1 0,-1 0-1,0 1 1,0-1 0,0 0 0,0 1 0,1-1 0,-1 0 0,0 0 0,0 0 0,1 0 0,-1 0 0,0-1 0,0 1-1,2-1 1,3-1 28,0 0-1,0 0 0,0-1 1,-1 0-1,1 0 0,8-7 1,29-28 60,-21 18-25,60-56 30,55-46-365,-114 101 200,-18 16 45,-1 1-1,1-1 0,0 1 0,0 0 0,0 1 0,7-5 1,-5 4-20,-6 3 19,-1 1 1,1 0-1,-1-1 0,1 1 0,-1-1 0,1 1 1,-1 0-1,1 0 0,-1-1 0,1 1 0,-1 0 1,1 0-1,0 0 0,-1 0 0,1-1 0,-1 1 1,1 0-1,0 0 0,-1 0 0,1 0 0,-1 0 1,1 0-1,0 1 0,-1-1 0,1 0 0,1 1 7,-1-1-1,0 1 0,0 0 0,0-1 1,0 1-1,0 0 0,0 0 0,0 0 1,0-1-1,0 1 0,-1 0 0,1 0 1,0 1-1,-1-1 0,1 0 0,0 0 1,-1 0-1,0 0 0,1 0 0,-1 1 1,1-1-1,-1 0 0,0 0 0,0 1 1,0-1-1,0 0 0,0 0 0,0 1 1,0 0-1,-1 4 45,0-1 1,0 0-1,-1 1 0,1-1 1,-3 6-1,-12 21 227,-1 0-1,-1 0 0,-25 31 1,34-52-195,0-1 1,-10 9 0,-5 6 315,24-25-400,-1 0 0,1 0 1,0 1-1,0-1 0,0 0 0,-1 0 0,1 0 0,0 0 0,0 1 0,0-1 1,0 0-1,0 0 0,-1 1 0,1-1 0,0 0 0,0 0 0,0 1 0,0-1 0,0 0 1,0 0-1,0 1 0,0-1 0,0 0 0,0 0 0,0 1 0,0-1 0,0 0 0,0 0 1,0 1-1,0-1 0,0 0 0,0 0 0,0 1 0,0-1 0,0 0 0,1 0 1,-1 1-1,0-1 0,0 0 0,0 0 0,0 0 0,1 1 0,-1-1 0,0 0 0,0 0 1,0 0-1,1 0 0,-1 0 0,0 1 0,0-1 0,1 0 0,-1 0 0,0 0 1,0 0-1,1 0 0,-1 0 0,0 0 0,0 0 0,1 0 0,-1 0 0,0 0 0,0 0 1,1 0-1,26 1-377,-9-1 194,-7 1 155,0 1 0,0 0 0,0 1 0,0 0 0,-1 1 0,1 0 0,-1 0 1,0 1-1,0 1 0,-1 0 0,14 10 0,-22-15 54,1 1 0,-1-1 0,1 1 0,-1-1 0,0 1-1,0 0 1,0-1 0,0 1 0,0 0 0,0 0 0,0-1 0,0 1 0,-1 0 0,1 0 0,-1 0 0,0 0 0,1 0-1,-1 0 1,0 0 0,0 0 0,0 0 0,0 0 0,-1 0 0,1 0 0,-1 0 0,1 0 0,-1 0 0,1 0 0,-1 0-1,0 0 1,0-1 0,0 1 0,-2 3 0,-1 0 34,0 0 1,-1 1-1,1-2 0,-1 1 1,0 0-1,0-1 0,-1 0 0,1 0 1,-11 4-1,-19 7 174,0-1 0,-1-3 0,-1 0 0,-47 6 0,69-15-287,0 0 1,0-1-1,-1-1 0,-21-2 0,21 2 46,14 0-63,0 1 0,-1-1 0,1 0 0,-1 0 1,1-1-1,-1 1 0,1 0 0,0-1 0,-1 1 0,1-1 1,0 0-1,-1 0 0,-3-2 0,6 3 64,0-1 1,0 1-1,-1 0 0,1 0 1,0-1-1,0 1 0,-1 0 1,1 0-1,0-1 0,0 1 1,0 0-1,0-1 0,0 1 1,-1 0-1,1-1 0,0 1 1,0 0-1,0-1 0,0 1 1,0 0-1,0-1 0,0 1 1,0 0-1,0-1 0,0 1 1,1-1-1,-1 1 0,0 0 1,0-1-1,0 1 0,0 0 1,0 0-1,0-1 0,1 1 1,-1 0-1,0-1 0,0 1 1,1 0-1,-1 0 0,0-1 1,0 1-1,1 0 1,-1 0-1,0 0 0,1-1 1,-1 1-1,0 0 0,1 0 1,-1 0-1,0 0 0,1 0 1,18-8-24,29-7 171,22-5 27,-39 13-198,138-34 220,-145 34-112,-1-2-1,0-1 0,0 0 1,41-28-1,-48 28-3,0-1 0,-1-1-1,-1 0 1,0-1 0,19-23 0,-9 4 113,-2-1 0,-1 0 0,-2-2 0,18-43 1,-34 70-136,0 0 1,-1-1-1,2-10 0,-4 16-52,1-1-1,-1 1 1,0 0-1,0-1 0,0 1 1,0 0-1,-1-1 1,0 1-1,1 0 0,-1 0 1,-2-4-1,3 6-2,-1 0 0,1 0-1,-1 0 1,1 0 0,-1 1 0,1-1-1,-1 0 1,0 1 0,1-1 0,-1 0-1,0 1 1,0-1 0,0 1 0,1-1-1,-1 1 1,0-1 0,0 1 0,0-1-1,0 1 1,0 0 0,0 0-1,0 0 1,0-1 0,0 1 0,0 0-1,0 0 1,0 0 0,0 0 0,0 1-1,0-1 1,0 0 0,0 0 0,0 1-1,0-1 1,-2 1-11,1 0 0,0 0-1,0 0 1,0 0 0,0 1 0,0-1 0,0 1 0,0-1-1,0 1 1,0-1 0,1 1 0,-2 2 0,0 2 33,0 0 0,0 0 0,1 0 0,0 0 0,0 0 0,1 1-1,0-1 1,0 0 0,0 1 0,1-1 0,0 1 0,0-1 0,2 11 0,0-4 102,0 1 0,2-1 0,-1 0 1,2-1-1,8 21 0,-8-25-49,1 1 1,-1-1-1,1 0 1,1 0-1,0 0 1,0-1-1,0 0 1,1-1-1,0 1 1,0-1-1,0-1 1,1 0-1,0 0 1,0-1-1,1 0 0,-1 0 1,19 4-1,-14-5-292,-1-1-1,1 0 0,0 0 0,0-2 1,-1 0-1,1 0 0,0-1 0,0-1 0,0 0 1,-1-1-1,0-1 0,21-7 0,-25 7-554,-1 0-1,0-1 1,11-7-1,5-9-5244,-15 12 3655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13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23 9632,'-34'-15'4384,"24"10"-3840,6 2-544,4 6-128,4-3-1152,6 0 704,21 0-2688,4 5 1792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1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347 409 4064,'2'-12'3779,"-2"11"-3279,0 0 1,0 0-1,1 0 1,-1 0-1,0 0 1,0 0-1,0 0 1,0 0 0,0 0-1,0 0 1,0 0-1,-1 0 1,1 0-1,0 0 1,-1 0-1,0-2 1,1 3-407,-1 0 0,1-1 1,-1 1-1,1-1 1,-1 1-1,1 0 0,-1 0 1,0-1-1,1 1 1,-1 0-1,0 0 0,1 0 1,-1-1-1,0 1 1,1 0-1,-1 0 0,0 0 1,0 0-1,0 0 102,-8-1 50,-1 1 0,0 0 1,1 0-1,-1 1 0,-15 3 1,-47 16-78,47-13-40,17-4-116,-16 3 64,-27 13 1,44-16-103,0 0 1,1 0-1,0 1 1,-1 0-1,1 1 0,1-1 1,-1 1-1,-7 8 0,11-11 21,0 0-1,1 0 0,-1 0 1,1 1-1,-1-1 0,1 0 1,0 1-1,0-1 0,0 1 0,0-1 1,0 1-1,1 0 0,-1-1 1,1 1-1,-1 0 0,1-1 1,0 1-1,0 0 0,1 0 1,-1-1-1,0 1 0,1 0 0,0-1 1,-1 1-1,1-1 0,0 1 1,0-1-1,1 1 0,-1-1 1,0 0-1,1 1 0,0-1 1,-1 0-1,1 0 0,3 2 1,-1 1 79,1-1 0,0 0 0,1 0 1,-1 0-1,1-1 0,-1 0 1,1 0-1,0 0 0,0-1 1,0 0-1,1 0 0,-1 0 0,11 0 1,-10-2-24,-1 0 0,1-1 1,-1 0-1,0 0 1,1 0-1,-1-1 0,0 0 1,0 0-1,0-1 1,0 0-1,0 0 0,0 0 1,-1-1-1,8-6 0,-9 7-22,0 0 0,0-1 0,0 0 0,-1 1 0,1-1-1,-1-1 1,0 1 0,0 0 0,0-1 0,-1 1 0,0-1-1,0 0 1,0 0 0,0 0 0,-1 0 0,0 0-1,1-10 1,-2 13-39,0 0-1,0 0 1,-1 0 0,1 0-1,-1 0 1,1 0-1,-1 0 1,0-1-1,0 2 1,0-1-1,0 0 1,-1-2 0,-5-7-199,7 10 211,0 1 1,-1-1 0,1 1-1,0-1 1,0 1 0,-1-1-1,1 0 1,0 1 0,0-1-1,0 1 1,0-1 0,0 1-1,0-1 1,0 0 0,0 1-1,0-1 1,0 0 0,2-17-12,-2 17-12,1 0 0,-1 0-1,1 0 1,0 0 0,-1 0-1,1 0 1,0 1 0,-1-1-1,1 0 1,0 0 0,0 1-1,0-1 1,0 1 0,2-2-1,14-7 108,-5 3 192,-3 3-45,0-1 1,-1-1-1,1 0 0,-1 0 1,13-11-1,-19 15-209,24-22 329,0-2 1,28-36-1,103-154-343,-152 207 32,-5 6-34,1 1 0,0-1-1,0 1 1,0 0 0,0-1-1,0 1 1,0 0 0,1-1 0,-1 1-1,0 0 1,1 0 0,-1 0-1,3-1 1,-4 2-13,0 0 0,0 0 0,0 0 0,1 0 0,-1 0 0,0 0 1,0 0-1,1 0 0,-1 0 0,0 0 0,0 0 0,1 0 0,-1 1 0,0-1 0,0 0 0,0 0 1,1 0-1,-1 0 0,0 0 0,0 0 0,0 1 0,1-1 0,-1 0 0,0 0 0,0 0 0,0 0 1,0 1-1,1-1 0,-1 0 0,0 0 0,0 0 0,0 1 0,0-1 0,0 0 0,0 0 0,0 1 1,0-1-1,0 0 0,1 12-57,-4 9 76,-2-1 1,0 1-1,-2-1 1,-17 38-1,6-14 36,-74 204 306,90-242-345,-31 91 206,-57 115 0,80-192-81,-1 0 0,-1 0 0,-1-1 0,-1-1 1,0 0-1,-25 22 0,35-35-45,-2-1-1,1 0 1,-12 6 0,16-9-96,0-1 1,1 1 0,-1-1-1,0 1 1,0-1 0,-1 1-1,1-1 1,0 0 0,0 1-1,0-1 1,0 0 0,0 0-1,0 0 1,0 0 0,0 0-1,0 0 1,-1 0 0,1 0-1,0-1 1,0 1 0,0 0-1,0-1 1,0 1 0,0-1-1,0 1 1,0-1 0,0 1-1,0-1 1,0 0 0,0 0-2,0 0 0,1-1 1,0 1-1,-1 0 1,1 0-1,-1 0 0,1 0 1,0 0-1,0 0 1,0 0-1,0-1 1,0 1-1,0 0 0,0 0 1,0 0-1,0 0 1,1-1-1,-1 1 1,0 0-1,1 0 0,-1 0 1,1 0-1,-1 0 1,1 0-1,-1 0 0,2-1 1,22-29-99,-19 25 10,7-9-146,1 1 1,0 1-1,25-20 1,-30 27 191,1 0 1,0 0 0,1 1-1,-1 0 1,1 1 0,0 0-1,0 0 1,11-1 0,13-1-132,0 1 0,38 1 0,69 6-2792,-118-2 2133,80 10-5975,-76-7 3283,9 2 393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18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83 962 2816,'-5'2'448,"0"1"-1,1 0 1,-1 0-1,1 1 1,0-1 0,0 1-1,0 0 1,1 0-1,-1 0 1,1 1 0,0-1-1,0 1 1,-3 7-1,4-8 373,-1 0-1,1 0 1,-1-1 0,0 1-1,-5 4 1,7-6 215,-2-3 1087,5-31 806,1 23-2845,0 0 0,1 1 0,6-12 0,-7 15-63,5-9 48,0 2 1,1-1-1,0 1 1,1 1-1,16-15 1,61-46 485,-83 69-538,192-127 839,-145 98-563,-45 28-207,1 0 0,0 0 0,10-3 1,-16 6-62,1 1 1,-1-1 0,1 1 0,-1-1-1,1 1 1,-1 0 0,1 0 0,0 0-1,-1 0 1,1 0 0,-1 0 0,1 0-1,0 0 1,-1 0 0,1 1 0,-1-1-1,1 1 1,-1-1 0,1 1-1,-1 0 1,3 1 0,-4-1-9,1 0 1,-1 0 0,1-1-1,-1 1 1,0 0-1,1 0 1,-1 0-1,0 0 1,0 0-1,1 0 1,-1 0-1,0 0 1,0 0 0,0 0-1,0 0 1,0 0-1,-1 0 1,1 0-1,0 0 1,0 0-1,-1 1 1,0 0 8,-10 43 185,3-11 67,-6 37-1,12-58-230,2-9 445,11-14-164,8-5-345,0 0 0,1 1 0,1 0 0,0 2 0,40-17 0,119-34-329,-168 59 322,-7 3 3,0-1 0,0 1 0,0 0-1,0 0 1,7 0 0,-11 1 21,0 0 0,0 0 0,-1 1 0,1-1-1,0 0 1,-1 0 0,1 0 0,0 0 0,-1 1 0,1-1 0,0 0-1,-1 1 1,1-1 0,-1 0 0,1 1 0,-1-1 0,1 1 0,0 0-1,0 0 5,-1 0 0,0-1 0,1 1 0,-1 0 0,0 0 0,0 0 0,0 0 0,0-1 0,0 1 0,0 0 0,0 0 0,0 0-1,0 0 1,0 0 0,0-1 0,0 1 0,-1 0 0,1 0 0,-1 1 0,-1 3 29,-1 0 1,0 0-1,0 0 1,-1 0-1,1 0 1,-1-1-1,-7 8 1,5-7-24,1 1 1,0 0 0,-7 11 0,11-16 5,0 0 0,0 1 0,0-1 0,1 0 1,-1 1-1,0-1 0,1 1 0,-1 0 0,1-1 1,0 1-1,-1-1 0,1 1 0,0 0 0,0-1 1,0 1-1,0-1 0,0 1 0,1 2 0,0-4 13,-1 1 0,1 0-1,0 0 1,0 0-1,0-1 1,0 1 0,0 0-1,0-1 1,0 1 0,0-1-1,0 1 1,0-1-1,0 0 1,0 1 0,0-1-1,0 0 1,0 0 0,0 0-1,1 0 1,-1 0-1,0 0 1,0 0 0,0 0-1,0 0 1,0 0 0,2-1-1,12-1 33,0-1 0,-1-1 1,1 0-1,18-9 0,54-28-249,-60 26 177,0-2-1,27-22 1,-47 34 36,-5 5-23,-1-1 0,1 0 1,-1 0-1,0 0 0,1 0 1,-1-1-1,0 1 0,0 0 1,2-2-1,-11 51-187,6-39 224,1 0 1,0 0 0,1 1 0,0-1 0,1 0 0,2 12 0,-3-20-24,0 0 1,0 0 0,0 0 0,0 0 0,0-1 0,1 1 0,-1 0 0,0 0 0,1 0 0,-1-1 0,0 1 0,1 0 0,-1-1 0,1 1 0,-1 0 0,1-1 0,0 1 0,-1 0 0,1-1 0,0 1-1,-1-1 1,1 0 0,0 1 0,-1-1 0,1 1 0,0-1 0,0 0 0,0 0 0,-1 1 0,1-1 0,0 0 0,0 0 0,0 0 0,0 0 0,-1 0 0,1 0 0,0 0 0,0 0 0,0 0-1,0 0 1,-1-1 0,3 1 0,2-3 61,1 0 0,-1 0-1,1 0 1,-1 0 0,5-5-1,-2 2-214,139-96-75,-140 97 197,9-5-304,-16 10 298,0 1-1,0-1 0,1 1 0,-1-1 1,0 1-1,0-1 0,0 1 1,0 0-1,0-1 0,-1 1 1,1-1-1,0 1 0,0-1 1,0 0-1,0 1 0,0-1 1,-1 1-1,1-1 0,0 1 1,0-1-1,-1 1 0,1-1 1,-1 1-1,1-1 18,-1 3 23,0-1 0,0 1-1,0-1 1,0 1 0,1 0 0,-1-1 0,1 1 0,0-1 0,-1 1-1,1 0 1,1-1 0,-1 1 0,0 0 0,1-1 0,-1 1 0,1 0-1,0-1 1,0 1 0,0-1 0,0 0 0,0 1 0,0-1 0,1 0-1,-1 1 1,1-1 0,0 0 0,-1 0 0,1 0 0,0-1 0,0 1 0,0 0-1,1-1 1,-1 1 0,0-1 0,0 0 0,1 0 0,-1 0 0,1 0-1,-1 0 1,1 0 0,0-1 0,2 1 0,15 0 67,0-1 1,0 0-1,-1-2 0,1 0 1,19-6-1,92-30-277,40-25-69,-164 61 200,-12 5-69,-5 5-15,-16 22 107,12-16 158,-18 28 0,30-38-98,0-1 0,0 1 0,0 0-1,1 0 1,0 0 0,-1 1 0,2-1 0,-2 6 0,2-7-9,0-1 1,-1 1 0,1 0-1,1-1 1,-1 1 0,0-1 0,1 1-1,-1-1 1,1 1 0,0-1 0,-1 1-1,1-1 1,1 1 0,-1-1-1,2 3 1,-2-4 0,0 0 0,0 0-1,0 0 1,0 0 0,1-1 0,-1 1-1,0 0 1,1-1 0,-1 1 0,0 0-1,1-1 1,-1 0 0,1 1 0,-1-1 0,1 0-1,-1 0 1,0 0 0,1 0 0,-1 0-1,1 0 1,1 0 0,5-2 51,0 1 1,14-5-1,-15 3-41,55-21 52,-17 6-24,15-4-120,-1-3 1,64-36-1,-104 49 68,0 0-1,-1-1 0,0-1 1,-1-1-1,-1-1 1,0 0-1,-1-1 0,18-27 1,131-228 23,-130 212-14,-27 47-7,7-10-195,-2-1 1,15-39-1,-27 62 166,1 1 0,-1-1 0,0 0 0,1 0 0,-1 0 0,0 1 1,0-1-1,0 0 0,0 0 0,0 0 0,0 0 0,0 1 0,0-1 0,0 0 0,0 0 1,0 0-1,0 1 0,-1-1 0,1 0 0,0 0 0,-1 0 0,0 0 0,1 1 18,-1-1 0,1 1-1,-1 0 1,0 0 0,1 0 0,-1 0-1,1 0 1,-1 0 0,0 0-1,1 0 1,-1 1 0,1-1 0,-1 0-1,0 0 1,1 0 0,-1 1-1,1-1 1,-1 0 0,1 1 0,-1-1-1,1 0 1,-1 1 0,1-1-1,-1 1 1,1-1 0,-1 2 0,-7 5-24,1 1 1,0 1-1,0-1 1,1 1-1,0 0 1,0 1-1,1-1 1,0 1-1,1 0 1,-3 12-1,-17 61 74,-13 87 1,26-112-7,6-28 73,1-1 1,1 1 0,1 0 0,5 52 0,-2-77-86,0 0 0,0 0 0,0 1 1,1-1-1,0 0 0,2 6 0,-3-9 2,0 0 0,0 0 0,1 0 0,-1-1 0,0 1-1,1 0 1,-1-1 0,1 1 0,-1-1 0,1 1 0,0-1-1,0 0 1,-1 1 0,1-1 0,0 0 0,0 0 0,0-1-1,3 2 1,3-1 12,1 0 0,0 0 0,0-1 0,0 0-1,0 0 1,0-1 0,-1 0 0,1-1 0,0 0 0,-1 0-1,13-6 1,9-5-210,48-28-1,-70 37 154,0-1-25,-1 1-1,1-1 1,8-8 0,-15 12 28,1-1-1,-1 1 1,0 0-1,1-1 1,-1 1-1,0 0 1,0-1-1,0 0 1,0 1-1,0-1 1,0 0-1,-1 1 1,1-1-1,0 0 1,-1 0-1,0 1 1,1-1-1,-1 0 1,0 0-1,0 0 1,0-3 0,0 4-12,-1 0 0,1 1 0,-1-1 0,1 0 0,-1 1 0,0-1 0,1 1 0,-1-1 0,0 0 1,1 1-1,-1-1 0,0 1 0,1 0 0,-1-1 0,0 1 0,0 0 0,0-1 0,1 1 0,-1 0 1,0 0-1,0 0 0,0 0 0,0 0 0,0 0 0,1 0 0,-2 0 0,-23 1-167,25-1 191,0 0 4,-6 0-8,1 1 0,-1 0 1,1 0-1,-1 0 1,1 1-1,0-1 1,-1 1-1,1 1 0,0-1 1,-5 4-1,7-5-7,-10 8 42,1 0 0,-1 1 0,-10 11 0,20-18-13,0 1 1,0-1-1,1 0 1,-1 1-1,1 0 1,0 0 0,0-1-1,0 1 1,0 0-1,1 1 1,-1-1-1,1 0 1,0 0-1,1 1 1,-1 7-1,1-11 9,0 1 0,0 0 0,0-1-1,1 1 1,-1 0 0,0-1 0,1 1 0,-1 0-1,1-1 1,0 1 0,0-1 0,0 1-1,0-1 1,0 1 0,0-1 0,0 0 0,0 1-1,0-1 1,0 0 0,1 0 0,-1 0 0,1 0-1,-1 0 1,0 0 0,1 0 0,0-1 0,-1 1-1,1 0 1,-1-1 0,1 1 0,0-1 0,1 0-1,5 2 68,0-1 0,-1-1 0,1 0 0,0 0 0,12-2 0,31-6-47,0-2-1,-2-2 0,55-21 1,-83 25-80,-1-1 0,0-1 0,0 0 0,-1-2 0,-1 0 1,0-1-1,-1-1 0,0 0 0,21-25 0,-27 30-187,-11 9 223,0 0-1,0 0 1,1 0 0,-1 0-1,0 0 1,0 0 0,0 0 0,0 0-1,0 0 1,0 0 0,0 0-1,1 0 1,-1 0 0,0 0-1,0 0 1,0 0 0,0 0-1,0 0 1,0 0 0,0 1-1,0-1 1,0 0 0,0 0-1,1 0 1,-1 0 0,0 0-1,0 0 1,0 0 0,0 0-1,0 1 1,0-1 0,0 0-1,0 0 1,0 0 0,0 0-1,0 0 1,0 0 0,0 0-1,0 1 1,0-1 0,0 0-1,0 0 1,0 0 0,0 0-1,0 0 1,0 0 0,0 0-1,0 1 1,0-1 0,-1 0-1,-7 25 209,-2-1-78,1-3 7,1 0 0,-11 44 0,18-62-121,0 0 0,1 0 0,0 0 0,0 0 0,0 0 0,0 0 0,1 3 0,-1-5-3,0-1 0,0 1 1,1 0-1,-1-1 0,0 1 0,0-1 1,1 1-1,-1-1 0,0 0 1,1 1-1,-1-1 0,0 1 0,1-1 1,-1 1-1,1-1 0,-1 0 0,0 1 1,1-1-1,-1 0 0,1 0 0,-1 1 1,1-1-1,0 0 0,-1 0 0,1 0 1,-1 1-1,1-1 0,-1 0 0,1 0 1,-1 0-1,1 0 0,0 0 0,-1 0 1,1 0-1,-1 0 0,1-1 0,-1 1 1,1 0-1,-1 0 0,1 0 0,-1 0 1,1-1-1,-1 1 0,1-1 0,7-2-20,-1-1-1,0-1 0,-1 1 0,1-1 0,-1 0 0,0-1 0,6-6 0,23-19-332,-27 25 294,0 0 0,0 0 0,-1 0 0,0-1 0,-1 0 0,1 0 0,5-10 0,-14 24 6,0 0-1,0 0 0,1 0 1,-1 10-1,1-12 63,1-1-1,-1 1 0,1-1 0,1 0 1,-1 1-1,1-1 0,-1 1 0,1-1 1,1 0-1,-1 0 0,0 1 0,3 3 0,-2-5 20,-1-1-1,1 1 0,0-1 0,0 0 0,0 0 0,0 0 0,0 0 1,0 0-1,1 0 0,-1-1 0,0 1 0,1-1 0,0 1 0,4 1 1,-2-2 20,0 0 1,0-1 0,-1 1-1,1-1 1,0 0 0,0 0-1,0-1 1,6-1 0,18-3-42,0-2 0,0 0 0,-1-2 0,0-2 0,-1 0 1,0-2-1,-1-1 0,0-1 0,32-25 0,-39 22-68,-1-1 0,-1 0 0,-1-1 0,24-41-1,-23 39-190,-16 22 233,-1-1 0,0 1-1,1 0 1,-1-1 0,0 1 0,1 0 0,-1-1 0,0 1-1,1 0 1,-1 0 0,1 0 0,-1-1 0,1 1 0,-1 0-1,0 0 1,1 0 0,-1 0 0,1 0 0,0 0 0,-1 0 1,1 0 1,-1 1-1,0-1 1,1 0-1,-1 1 1,0-1 0,1 1-1,-1-1 1,0 0-1,0 1 1,0-1 0,1 1-1,-1-1 1,0 1-1,0-1 1,0 1-1,0-1 1,0 1 0,0-1-1,0 1 1,0-1-1,0 0 1,0 1 0,0 0-1,-1 15-18,-1 0 1,-1 0-1,-7 26 0,0-5 316,7-23-263,-2 0-1,0 0 0,-1 0 1,0 0-1,-1-1 1,-9 14-1,5-9 104,-25 31-1,36-48-136,-1-1-1,1 1 0,-1-1 0,1 1 0,-1-1 0,1 1 0,-1-1 0,0 1 0,1-1 0,-1 0 0,1 1 0,-1-1 0,0 0 0,1 0 0,-1 1 0,0-1 0,0 0 0,1 0 0,-1 0 1,0 0-1,1 0 0,-1 0 0,0 0 0,1 0 0,-1 0 0,0 0 0,0 0 0,1-1 0,-1 1 0,0 0 0,1 0 0,-1-1 0,0 1 0,1 0 0,-1-1 0,1 1 0,-1-1 0,1 1 1,-1-1-1,1 1 0,-1-1 0,1 1 0,-1-1 0,1 1 0,-1-1 0,1 0 0,0 1 0,0-1 0,-1 0 0,0-1-13,0 0 1,0 0-1,0 1 1,0-1-1,1 0 0,-1 0 1,0 0-1,1 0 0,0 0 1,-1 0-1,1 0 1,0 0-1,0 0 0,0 0 1,1-4-1,-1-6-103,1 0 91,-1 12 34,0-1-1,0 1 0,0 0 1,1-1-1,-1 1 1,0 0-1,0-1 0,0 1 1,1 0-1,-1 0 0,0-1 1,0 1-1,1 0 1,-1 0-1,0 0 0,1-1 1,-1 1-1,0 0 1,1 0-1,-1 0 0,0 0 1,1-1-1,-1 1 0,0 0 1,1 0-1,-1 0 1,0 0-1,1 0 0,-1 0 1,1 0-1,12 1 206,-1 1 0,25 6-1,0 0 27,4-2-373,0-2-1,1-2 0,-1-2 0,1-1 0,0-2 0,58-13 0,-94 15-378,0 0 0,0-1 0,-1 0 0,1 0 1,-1 0-1,6-4 0,3-3-1220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24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0 5568,'1'7'15244,"-3"-2"-16366,-4 4 1714,-1 0 1,-1 0-1,1-1 0,-1 0 0,0 0 1,-14 9-1,-8 8 126,-14 11-93,28-24-634,1 1-1,-15 16 1,21-21-1283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23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1 403 3648,'-1'0'121,"1"1"0,0-1 0,0 0 0,0 0 0,0 1 0,1-1 0,-1 0 0,0 1 0,0-1 0,0 0 0,0 1 0,0-1 0,0 0 0,0 1 0,1-1 0,-1 0 0,0 0 0,0 1 0,0-1 0,1 0 0,-1 0 0,0 1 0,0-1 0,0 0 0,1 0 0,-1 1 0,0-1 0,1 0 0,-1 0 0,0 0 0,1 0 0,-1 0 0,0 0 0,0 0 0,1 1 0,-1-1 0,0 0 0,1 0 0,-1 0 0,0 0 0,1 0 0,-1 0 0,1-1 0,17-4 4925,-12 3-5315,33-14 1886,0-2 1,65-40-1,-87 47-1344,-2 2 56,-1-1 0,0 0 0,-1-1 0,0 0 0,-1-1 0,18-22 1,-23 24-13,0 0 1,0 0 0,-1-1 0,0 0 0,-1 0 0,-1 0 0,1-1 0,-2 1 0,5-23 0,-7 21-189,0 7-73,-1 0-1,1 0 0,0-1 1,1 1-1,0 0 1,3-8-1,-4 13-78,0 0 0,-1 1 1,1-1-1,0 0 0,0 1 0,0-1 1,0 1-1,0-1 0,0 1 0,0-1 1,0 1-1,0-1 0,0 1 0,0 0 1,0 0-1,0 0 0,0 0 0,0 0 1,0 0-1,0 0 0,1 0 1,-1 0-1,0 0 0,1 1 0,34 8 283,-18-4-191,-13-4-69,1 0 0,-1 1 0,0 0 1,0 0-1,0 0 0,0 1 0,0-1 0,0 1 0,5 5 1,-8-7 30,0 1 1,0 0 0,-1-1-1,1 1 1,-1 0 0,1 0 0,-1 0-1,0 0 1,0 0 0,0 1-1,0-1 1,0 0 0,0 0-1,-1 1 1,1-1 0,-1 0 0,1 1-1,-1-1 1,0 1 0,0-1-1,0 0 1,0 1 0,-1 3 0,-3 7 154,0-1 0,-1 0 0,-1 0 0,0 0 1,0-1-1,-10 13 0,7-11-46,1 1-1,1 0 0,-10 22 1,15-31-84,1 0 1,0-1 0,0 1-1,0 0 1,1 0 0,0-1-1,0 1 1,1 8 0,-1-11-38,0 0 1,1 0 0,-1 0 0,1 0-1,-1-1 1,1 1 0,0 0-1,-1-1 1,1 1 0,0 0 0,0-1-1,1 1 1,-1-1 0,0 0-1,0 1 1,1-1 0,-1 0 0,0 0-1,1 0 1,0 0 0,-1 0-1,1 0 1,-1 0 0,4 1-1,0-1 43,0 0 0,1 0 0,-1 0 0,0-1 0,1 0-1,10 0 1,35-9-39,-34 6-121,62-12-1562,68-12-8184,-123 24 4612,-1 6 1670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25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31 3072,'0'-1'184,"0"1"-1,18-20 16681,-18 20-16777,0-1-1,0 1 0,-1-1 0,1 1 0,0-1 0,0 1 0,-1-1 0,1 1 1,0-1-1,-1 1 0,1 0 0,0-1 0,-1 1 0,1 0 0,0-1 1,-1 1-1,1 0 0,-1-1 0,1 1 0,-1 0 0,1 0 0,-1-1 1,1 1-1,-1 0 0,1 0 0,-1 0 0,1 0 0,-1 0 0,1 0 1,-1 0-1,1 0 0,-1 0 0,0 0 0,-23 2 508,21-2-421,-6 2-163,1-1-1,-1 1 1,1 1-1,-1 0 1,1 0-1,0 1 1,0 0-1,0 0 1,1 1 0,0-1-1,-1 2 1,2-1-1,-12 12 1,16-14-21,-1 0 0,1 0 0,0 0 0,0 1 1,0-1-1,1 0 0,-1 1 0,1-1 0,0 1 1,-1 0-1,2-1 0,-1 1 0,0 0 0,1 0 0,0 0 1,0-1-1,0 1 0,0 0 0,1 0 0,0 5 1,3 4 121,1 0-1,0 0 1,0-1 0,11 17 0,-4-5-108,28 44 382,-13-24 564,-25-42-848,-1 0 1,0 1 0,0-1 0,1 1-1,-2 0 1,1-1 0,0 1 0,0-1 0,-1 1-1,0 0 1,1 0 0,-1-1 0,0 1 0,-1 4-1,1-6-64,-1 1 0,0-1-1,1 1 1,-1 0 0,0-1-1,0 0 1,0 1 0,0-1-1,0 1 1,0-1 0,0 0-1,0 0 1,0 0 0,-1 0-1,1 0 1,0 0 0,-1 0-1,1 0 1,-1 0-1,1-1 1,-1 1 0,0 0-1,1-1 1,-1 0 0,-2 1-1,-9 2-344,-1-2 0,1 1 0,-1-2 0,1 1 0,0-2 0,-1 0-1,1-1 1,-23-5 0,21 3-1580,12 4 1134,0-1 0,0 1 0,0-1 1,0 0-1,0 0 0,0 0 1,0 0-1,1-1 0,-1 1 1,0-1-1,-2-2 0,-1-5-2936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83 3488,'-11'-8'7721,"21"1"-5305,16-6-1263,1 2-830,0 1 1,1 2-1,1 0 0,-1 2 0,1 2 0,0 0 1,0 2-1,1 1 0,36 3 0,-65-2-318,0 0-1,-1 0 1,1 0 0,0 0-1,0 0 1,0 0-1,0 0 1,0 1 0,0-1-1,0 0 1,-1 1-1,1-1 1,0 0 0,0 1-1,0-1 1,-1 1 0,1-1-1,0 1 1,-1 0-1,1-1 1,0 1 0,-1 0-1,1 0 1,0 1 17,-1-1 1,0 1-1,0-1 1,0 1 0,0-1-1,0 1 1,0 0-1,-1-1 1,1 1-1,0-1 1,-1 0 0,1 1-1,-2 1 1,-2 6 30,-1-1-1,-1 0 1,1 0 0,-1 0-1,-1 0 1,1-1 0,-13 10 0,-11 14 138,21-20-148,-24 30 57,30-38-83,1 0-1,0 0 1,1 0-1,-1 0 1,1 1 0,-1-1-1,1 1 1,0-1-1,0 1 1,-1 6-1,2-8-14,1-1-1,-1 1 0,0-1 1,1 1-1,-1-1 0,1 1 1,-1-1-1,1 0 0,0 1 0,-1-1 1,1 0-1,0 1 0,0-1 1,0 0-1,0 0 0,0 0 1,0 0-1,0 0 0,1 0 0,-1 0 1,2 1-1,3 1 45,1 1 0,-1-2 0,9 4 1,-10-4-37,43 11-1,-33-10 31,0 1 0,-1 0 1,20 9-1,-31-11-13,1 0 0,-1 0 0,0 0 0,0 0 0,0 0 0,0 1 0,0-1 0,0 1 0,-1 0 0,1 0 0,-1 0 0,0 0 0,0 0 0,0 1 0,0-1 0,0 0 0,-1 1 0,2 4 0,-3-5 27,1 1-1,-1 0 1,0-1 0,0 1-1,-1-1 1,1 1 0,-1 0-1,1-1 1,-1 1-1,0-1 1,0 0 0,-1 1-1,1-1 1,-1 0 0,0 0-1,0 0 1,0 0 0,0 0-1,0 0 1,-5 4 0,-3 4 75,-1-1 0,0-1 0,-20 14 0,16-15-76,0 0 0,-1 0 1,0-2-1,0 0 0,0-1 1,-1 0-1,1-1 0,-24 2 1,11-5 378,17-2-1390,55-17-12185,-10 10 10135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30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3328,'-5'4'15272,"5"0"-13478,0-4-1229,1 5 225,1-1-699,1 0 1,-1 0-1,1 1 1,0-2-1,0 1 1,0 0-1,1-1 1,0 1-1,-1-1 1,1 0-1,0 0 1,0-1 0,8 5-1,6 1 92,0-1 1,22 7-1,-35-13-121,282 100 386,-282-99-417,-4-1-20,0-1 0,0 1 1,0-1-1,0 1 0,0-1 0,0 0 0,0 1 0,0-1 0,0 0 0,0 0 0,0 0 0,0 0 0,0 0 0,2 0 0,-3 0 48,1 0-49,-1 0 0,0 0 0,1 0 0,-1 0 0,0 0 0,0 1 0,1-1 0,-1 0 0,0 0 0,1 0 0,-1 0 0,0 1 1,0-1-1,1 0 0,-1 0 0,0 0 0,0 1 0,0-1 0,0 0 0,1 0 0,-1 1 0,0-1 0,0 0 0,0 1 0,0-1 0,0 0 0,0 0 0,0 1 0,1-1 0,-1 0 0,0 1 0,0-1 0,0 0 0,0 1 0,-1-1 1,1 0-1,0 1 0,0-1 0,0 0 0,0 1 0,0-1 0,0 0 0,0 0 0,0 1 0,-1-1 0,1 0 0,0 0 0,0 1 0,0-1 0,-1 0 0,1 0 0,0 1 0,0-1 0,-1 0 0,1 0 0,0 0 0,0 0 1,-1 1-1,1-1 0,0 0 0,-1 0 0,1 0 0,-23 10 145,20-9-90,-111 39 401,78-29-595,1 2 1,-41 20-1,64-27-246,0 1 0,1 1-1,-1 0 1,1 1 0,1 0 0,0 0-1,0 1 1,1 0 0,0 1 0,-10 16-1,3 9-1064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48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1 186 224,'-1'-3'52,"1"1"1,0-1-1,1 1 1,-1-1-1,0 1 1,1-1-1,0 1 1,-1-1-1,1 1 0,0 0 1,2-4-1,-2 2 646,0 0 0,-1 0 1,0 0-1,1 1 0,-2-1 0,0-8 0,1-1 922,0 11-1456,0 1-25,0 0 0,0 0-1,-1 0 1,2 0 0,-1 0-1,0 0 1,0 0 0,0 0 0,0 0-1,1 0 1,-1 0 0,0 0-1,1 0 1,-1 0 0,1 0 0,0-1-1,-1 2 26,1-1 0,-1 0 0,1 0 0,-1 0 0,0 0 0,0 1 0,1-1 0,-1 0 0,0 0 0,0 0 0,0 0-1,0 0 1,0 0 0,0 1 0,-1-3 0,1 2-57,0 0 0,0 0 0,0 0 0,0 0 0,0 1 0,0-1 0,0 0 1,0 0-1,0 0 0,0 0 0,1 0 0,-1 0 0,0 0 0,1 0 0,-1 1 0,1-2 0,0 1 35,0 0 0,1-1 0,-1 1 0,0 0 0,0 0 0,0-1 0,0 1 0,0-1 0,-1 1 0,1 0 1,0-1-1,-1 0 0,1 1 0,-1-1 0,1 1 0,-1-1 0,0 0 0,0 1 0,0-1 0,0 0 0,0-1 0,0 3-108,0-1 0,0 1 0,0-1 0,0 1 0,0 0 0,0-1 0,0 1 1,1-1-1,-1 1 0,0 0 0,0-1 0,0 1 0,0-1 0,1 1 0,-1 0 0,0-1 0,0 1 0,1 0 0,-1 0 0,1-1 0,-1 1 66,1-1 0,-1 1 0,0-1-1,1 1 1,-1 0 0,0-1 0,1 1-1,-1-1 1,0 1 0,0-1 0,1 1 0,-1-1-1,0 1 1,0-1 0,0 1 0,0-1 0,0 0-1,0 1 1,0-1 0,0 0 0,2 35 270,7 37 0,1 33-230,-4 42 348,4 243 586,-10-387-1177,0 13 826,-2-13-3,-2-7 10,3 1-692,0 0 0,0 0 0,1 0 0,0 0 0,0-7 0,-2-14 27,1 14-90,1-1 0,0 1 0,1-1 0,0 1 0,0-1-1,1 1 1,1 0 0,0 0 0,1 0 0,0 0 0,6-13 0,9-10-372,45-63 0,-56 86 372,-7 9 28,8-11-30,1 0 1,14-14-1,-21 25 0,-1-1 0,1 1 0,-1 0-1,1 0 1,0 0 0,0 0 0,0 0 0,0 0 0,0 1 0,0 0 0,0-1-1,0 1 1,1 0 0,-1 1 0,0-1 0,1 0 0,4 1 0,-5 0 29,-1 1 0,1 0 1,-1 0-1,1 0 0,-1 0 1,1 0-1,-1 0 0,1 1 1,-1-1-1,0 1 0,0 0 1,0-1-1,0 1 0,0 0 1,0 0-1,0 0 0,-1 1 1,1-1-1,-1 0 0,2 4 1,0-1 34,0 1 0,-1 0 0,0 0 1,0 0-1,0 1 0,-1-1 0,2 10 0,-3-9 13,0 0-1,0-1 1,0 1-1,-1-1 1,0 1-1,0-1 1,0 1-1,-1-1 1,0 0 0,0 1-1,-1-1 1,-3 6-1,2-7-1,1 0 0,-1 0 0,0-1 1,0 1-1,0-1 0,0 0 0,-1-1 0,0 1 0,0-1 0,0 0 0,0 0 0,0 0 0,-10 3 1,7-3-126,0-1 1,0 0-1,1 0 1,-1 0-1,-13 0 1,58 22-153,-3-4 610,-22-13-310,1 0 0,-1 1 1,11 9-1,-5-1-189,-12-12-3,0 0-1,-1 1 1,0 0-1,8 10 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49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5 4896,'-35'-5'2973,"19"5"2694,11 3-3661,5-3-1956,1 0-1,-1-1 1,0 1 0,0 0-1,0 0 1,0 0 0,0 0-1,0 0 1,0 0 0,0 0-1,0 0 1,0 0 0,0 0-1,1 0 1,-1 0 0,0 0-1,0 0 1,0 0 0,0 0-1,0 0 1,0 0 0,0 0-1,0 1 1,0-1 0,0 0-1,0 0 1,1 0 0,-1 0-1,0 0 1,0 0 0,0 0-1,0 0 1,0 0 0,0 0-1,0 0 1,0 0 0,0 0-1,0 0 1,0 0 0,0 1-1,0-1 1,0 0 0,0 0-1,0 0 1,0 0 0,0 0-1,0 0 1,0 0 0,0 0-1,0 0 1,0 0 0,0 0-1,0 1 1,0-1 0,0 0-1,0 0 1,0 0 0,0 0-1,0 0 1,6 1 330,0-1 0,0 1-1,9 3 1,16 1 26,35-2 538,136 11 715,-33-3-1216,-133-11 203,-8-1-2198,-9 4-6705,-6-1 5575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50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21 1984,'2'-2'7243,"3"0"-3765,2-3 478,-6 4-3805,-1 1 0,0-1 0,0 1 1,1 0-1,-1-1 0,0 1 0,0 0 0,0-1 0,0 1 1,0-1-1,1 1 0,-1-1 0,0 1 0,0 0 0,0-1 1,0 1-1,0-1 0,0 1 0,-1-1 0,-5-2 2421,5 4-2444,-1-1-1,1 0 1,-1 1-1,1-1 1,-1 1-1,1 0 1,-1-1-1,1 1 1,-1 0-1,1 0 0,-2 2 1,-1 0-117,0 0-1,0 1 1,1 0 0,-1 0-1,1 0 1,0 0 0,0 0-1,1 1 1,0 0 0,-1-1-1,1 1 1,1 0 0,-1 0-1,1 0 1,0 0 0,-1 5-1,2-9 18,0 0 1,0 0-1,0-1 0,1 1 0,-1 0 0,0 0 0,0-1 0,1 1 0,-1 0 0,0 0 1,1-1-1,-1 1 0,1-1 0,-1 1 0,1 0 0,-1-1 0,1 1 0,-1-1 1,1 1-1,0-1 0,-1 1 0,1-1 0,0 1 0,-1-1 0,1 0 0,0 0 1,-1 1-1,1-1 0,0 0 0,0 0 0,0 0 0,-1 0 0,1 1 0,0-1 0,0 0 1,-1 0-1,1-1 0,0 1 0,0 0 0,0 0 0,-1 0 0,1 0 0,0-1 1,-1 1-1,1 0 0,0-1 0,0 1 0,-1-1 0,1 1 0,-1-1 0,1 1 1,0-1-1,-1 1 0,1-1 0,1-2 6,0 1 1,0-1-1,0 1 1,0-1-1,0 1 1,-1-1-1,1 0 1,-1 0-1,0 0 1,0 0-1,0 0 1,0 0 0,-1 0-1,1 0 1,-1 0-1,0-7 1,-16 19-233,6 3 304,9-10-188,0-1-1,0 0 0,1 0 0,-1 0 0,0 1 1,0-1-1,0 0 0,0 0 0,0 0 1,-1 0-1,1-1 0,0 1 0,0 0 0,-1 0 1,1-1-1,0 1 0,-1-1 0,-1 1 1,1-1-2046,5 0 618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51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52 460 4384,'-39'5'2565,"38"-5"-2280,0 0-1,0 0 1,0 0 0,1 0-1,-1 0 1,0 0-1,0 1 1,-4 4 4286,11-5-3590,2-2-298,25-3 1127,0-2-1,55-20 1,-70 20-1588,-1-1 1,-1 0-1,1-2 0,-2 0 0,1 0 1,20-20-1,-27 22-54,-1-1-1,0 0 1,-1-1 0,0 1-1,0-2 1,-1 1 0,0 0-1,-1-1 1,0 0 0,-1 0-1,4-15 1,-2-8 149,-2 0-1,0-1 1,-3-53 0,-1 87-309,0 0-27,0 1 0,0-1 0,0 0 0,0 1 0,1-1 0,-1 0 0,0 1 0,0-1 0,1 0 0,-1 1 0,0-1 0,1 0 0,-1 1 0,1-1 0,-1 1 1,1-1-1,-1 1 0,1-1 0,-1 1 0,1-1 0,-1 1 0,1-1 0,0 1 0,-1 0 0,1-1 0,0 1 0,2-1 11,0 0-1,0 0 1,-1 1 0,1-1-1,0 1 1,0 0 0,4 0-1,-3-1 17,0 2-1,1-1 1,-1 0-1,0 1 1,1 0-1,-1 0 1,0 0-1,0 1 1,0 0-1,5 2 1,-5-1 34,-1 1 0,1 0 0,-1-1 0,0 2 0,0-1 0,0 0 0,0 1 0,-1-1 0,0 1 0,0-1 0,0 1 0,0 0 0,-1 0 0,2 9 0,0 6 112,-2 0-1,0 27 1,-1-40-141,9 131 648,-9-134-609,1 0 0,-1-1-1,1 1 1,0 0 0,1 0 0,-1-1 0,1 1-1,-1 0 1,1-1 0,0 0 0,0 1 0,5 4 0,0 1 68,-6-6-107,1-1-1,0 0 0,0 0 0,0 0 0,0 0 1,0-1-1,0 1 0,0-1 0,1 1 0,-1-1 1,0 0-1,1 0 0,-1 0 0,1 0 0,0 0 0,-1 0 1,1-1-1,0 1 0,-1-1 0,6 0 0,5 0-656,-1-1-1,0-1 1,18-4-1,-2 0-4248,-25 6 4000,0-1 0,0 1 0,0-1 1,0 0-1,-1 0 0,1 0 0,0-1 1,0 1-1,2-3 0,13-4-2920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51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62 4160,'-22'-14'18002,"26"16"-16895,0-1-902,0 0 0,0 0-1,0 0 1,1-1 0,-1 0 0,0 1 0,0-2 0,0 1 0,0 0 0,4-2 0,44-11 653,-23 4-482,90-19-430,-110 27 142,-1 15-11237,0-7 8467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52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9 4736,'-3'-9'11108,"-3"24"-8707,-7 11-1239,0-2 1,-2 0 0,-19 24-1,9-17-1077,-1-2-1,-1-1 0,-36 28 0,54-48-570,2-3-1117,6-2-426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52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6 2496,'1'-1'288,"0"0"0,0 1 0,0-1 0,0 1-1,0-1 1,16 0 14411,-28 5-11451,-23 10-2046,20-8-1083,0 0 1,1 0-1,-21 14 1,32-19-153,0 0-1,1 0 1,-1 0 0,1 1 0,-1-1-1,1 0 1,0 1 0,0-1 0,-3 4-1,4-4 28,0-1 1,0 1-1,0-1 0,0 1 0,0 0 0,0-1 0,0 1 0,1 0 0,-1-1 0,0 1 0,0-1 1,0 1-1,1 0 0,-1-1 0,0 1 0,1-1 0,-1 1 0,0-1 0,1 1 0,-1-1 0,1 1 0,-1-1 1,0 0-1,1 1 0,-1-1 0,1 0 0,0 1 0,-1-1 0,1 0 0,-1 1 0,1-1 0,-1 0 1,2 0-1,42 28 667,-39-24-483,0-1 0,0 1 0,0-1 0,0 1 0,-1 1 0,1-1 0,-1 1 0,0-1 1,-1 1-1,1 1 0,4 7 0,-7-10-80,0-1 0,0 1 0,0-1 0,0 1 1,0-1-1,0 1 0,-1 0 0,1-1 0,-1 1 0,0 0 0,0 0 1,0-1-1,0 1 0,0 0 0,-1-1 0,1 1 0,-1 0 1,0-1-1,1 1 0,-1 0 0,-1-1 0,1 1 0,0-1 0,0 0 1,-1 1-1,0-1 0,-3 4 0,-2 0-127,0 0 0,0-1 0,-1 0 0,0 0 1,0 0-1,0-1 0,0-1 0,-1 1 0,0-1 0,0-1 0,0 1 0,-9 0 0,3-1-905,-1 0-1,0-2 1,1 1-1,-1-2 1,0 0-1,-18-4 1,-4-4-1557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0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41 2912,'-1'0'85,"1"-1"0,-1 1 0,0-1 0,1 0 0,-1 1 0,1-1 0,-1 0 0,1 0 0,-1 1 0,1-1 0,0 0 0,-1 0-1,1 0 1,0 0 0,0 0 0,0 1 0,0-1 0,-1 0 0,1 0 0,0 0 0,1 0 0,-1 0 0,0 0 0,0 1 0,0-1 0,1-1 0,0-16 10971,-1 33-9195,-1 23-1153,-4 28 700,-8 64-149,-7 79-459,11-84-645,7-19 267,4-75-55,-7 60 1,4-84-340,1-7-5,-1 1 0,1 0 1,0-1-1,0 1 0,0-1 1,0 1-1,-1-1 0,1 1 1,0-1-1,0 1 0,0 0 0,0-1 1,0 1-1,0-1 0,1 1 1,-1-1-1,0 1 0,0 0 1,0-1-1,1 2 0,0-2 377,0-24 215,-1 14-670,0-1-1,1 1 0,1-1 0,2-11 0,-3 20 52,11-45-179,26-61 0,-32 93 143,1 0 0,1 1 0,0 0 0,1 1 0,1 0 0,0 0 0,0 1 0,15-13 0,-11 13-6,1 1 1,-1 0-1,2 1 1,0 1-1,33-15 1,-41 20 31,1 1 0,0 0 1,1 1-1,-1 0 0,0 1 1,1-1-1,-1 2 0,1-1 1,-1 2-1,1-1 1,-1 1-1,0 0 0,11 4 1,-17-4 35,0 0 0,-1 0 0,1 0 1,-1 0-1,1 1 0,-1-1 0,0 1 1,0 0-1,0-1 0,1 1 0,-2 0 1,1 0-1,0 1 0,0-1 0,-1 0 1,1 0-1,-1 1 0,0-1 0,1 1 0,-1 0 1,0-1-1,-1 1 0,2 5 0,-1-4 20,-1 0 0,1 0 0,-1 0-1,0 0 1,0 0 0,-1 0-1,1 0 1,-1 0 0,0 0-1,0 0 1,0 0 0,-1-1-1,1 1 1,-1 0 0,0-1 0,-3 5-1,1-2-34,-1 0-1,-1 0 1,1 0-1,-1-1 1,0 0-1,0 0 1,-1 0-1,1-1 1,-1 0-1,0 0 1,0-1-1,-1 0 1,-9 3-1,7-4 24,1 0 0,-1 0 0,0-1 0,0 0 0,0-1 0,-1 0 0,1-1 0,0 0 1,0 0-1,-10-4 0,3 2-249,16 3 208,1 0 0,0 0 0,0 0 0,-1 0 0,1 0 0,0 0 0,0 0 0,-1 0 0,1 0 0,0 0 0,0 0 0,-1 0-1,1 0 1,0 1 0,0-1 0,-1 0 0,1 0 0,0 0 0,0 0 0,-1 0 0,1 1 0,0-1 0,0 0 0,0 0 0,-1 0 0,1 0 0,0 1-1,0 1 10,1 0-1,-1 0 1,1 0-1,-1 0 0,1 0 1,0 0-1,0 0 0,0 0 1,0 0-1,0 0 0,1 1 1,14 35 148,-4-8-52,4 7-162,23 45 728,-33-71-556,0-1 0,2 1 0,-1-2 0,1 1 0,13 12 0,-19-21-194,0 0 1,-1 0-1,1 1 1,0-1-1,0 0 1,1-1-1,-1 1 1,0 0-1,0-1 1,0 1 0,0-1-1,3 1 1,-3-1-521,0 0 0,0 0 0,0 0 1,0 0-1,0 0 0,0-1 1,0 1-1,3-2 0,-1 2-1305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1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1 218 3712,'0'-4'20799,"3"2"-20669,0-1 1,0 1-1,-1-1 0,1 1 0,-1-1 0,0 0 0,4-6 1,6-7 203,19-16-128,1 1 1,61-43-1,-86 68-226,0 1 0,1 1 1,0-1-1,12-4 0,-17 8 14,-1 0-1,1 0 0,-1 1 1,1-1-1,-1 1 1,1 0-1,0 0 1,-1 0-1,1 0 1,-1 0-1,1 0 1,0 1-1,-1-1 1,1 1-1,-1 0 1,1 0-1,-1 0 1,0 0-1,4 2 1,3 4 89,1 0 1,-2 0-1,1 1 1,-1 0-1,13 17 1,31 51 67,-38-54-185,-5-8-130,34 47 572,-37-54-963,0 0 1,0-1 0,1 1-1,0-2 1,0 1-1,11 6 1,-6-4-945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3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82 103 5152,'-11'-9'1648,"6"7"-987,3 3-460,-1 0-1,0 0 1,0 1 0,1-1-1,-1 1 1,1-1 0,-1 1-1,1 0 1,-1 0 0,1 0-1,0 0 1,0 0-1,0 0 1,0 1 0,1-1-1,-1 1 1,0-1 0,1 1-1,0-1 1,0 1 0,-2 4-1,-1 6 494,0 0 0,1 0-1,-3 24 1,5-30-470,1 1 0,-1 0 0,1 0 0,1 0 0,-1 0 0,2-1-1,-1 1 1,1 0 0,0 0 0,4 8 0,-4-11-151,0-1-1,1 1 1,0-1-1,0 0 1,0 1-1,0-2 1,0 1-1,1 0 1,0-1-1,0 1 1,0-1-1,0 0 1,0 0-1,1-1 1,-1 0 0,10 4-1,-3-2 92,0-1 0,0-1 0,0 0 0,0 0-1,1-1 1,-1-1 0,0 0 0,0 0 0,1-1 0,-1-1 0,0 0 0,0 0-1,0-1 1,0-1 0,15-6 0,-17 6-86,0-1 0,0 0 0,-1 0 1,0 0-1,0-1 0,-1-1 0,1 1 0,-1-1 0,-1 0 0,1-1 1,-1 1-1,0-1 0,-1-1 0,0 1 0,0-1 0,-1 0 0,0 0 0,3-14 1,-4 13-78,-1 0 1,0-1 0,-1 1-1,-1-1 1,1 1 0,-2-1 0,1 0-1,-4-13 1,3 19-13,0 0 0,0-1 0,-1 1 0,0 0 0,0 0 1,0 0-1,-1 1 0,0-1 0,0 1 0,0-1 0,0 1 0,-1 0 0,1 0 0,-1 0 0,0 1 0,0-1 0,-1 1 1,-8-5-1,4 4-20,0 1 0,-1 0 1,1 0-1,-1 1 1,1 0-1,-1 0 0,0 1 1,1 1-1,-1 0 1,0 0-1,0 1 1,-17 3-1,15-1 16,0-1 0,1 2 1,-1 0-1,1 0 0,0 1 0,0 1 1,0-1-1,1 2 0,0-1 0,-11 11 1,13-10-184,1 0 1,1 1 0,-11 14-1,7-3-298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55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85 106 992,'-4'0'5,"1"-1"261,0 1 1,0 0-1,0 0 0,0 0 1,0 1-1,0-1 0,0 1 1,0 0-1,0-1 0,0 1 1,0 0-1,0 1 0,0-1 1,-4 3-1,6-3 198,1 0 0,-1 0 0,0-1 0,0 1 0,0 0 0,0-1 0,0 1 0,0-1 0,0 1 0,0-1 0,-1 1 0,1-1 0,0 0 0,0 0 0,0 1 0,-2-1 0,-7 4 4849,7-3-3531,9-2-440,23-10 0,27-8-700,294-72 670,-341 88-1335,0 1 1,0 1-1,0 0 1,0 0-1,0 0 0,1 1 1,-1 1-1,15 2 1,-23-3-22,0 0 0,0 0 0,1 1 0,-1-1 1,0 1-1,0-1 0,0 0 0,1 1 0,-1 0 0,0-1 1,1 2-1,1 0-214,7 7-6665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39:56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33 6816,'-15'-3'2197,"15"3"-2168,0 0 0,0 0 0,0 0 0,0 0 0,-1 0 0,1 0 0,0 0 0,0 0-1,0 0 1,0 0 0,0 0 0,0-1 0,0 1 0,0 0 0,0 0 0,0 0 0,0 0 0,0 0 0,0 0 0,0 0 0,0 0 0,0-1-1,0 1 1,0 0 0,0 0 0,0 0 0,0 0 0,0 0 0,0 0 0,0 0 0,0 0 0,0-1 0,0 1 0,0 0 0,0 0 0,0 0 0,0 0-1,0 0 1,0 0 0,1 0 0,-1 0 0,0 0 0,0 0 0,0 0 0,0 0 0,0-1 0,0 1 0,0 0 0,0 0 0,0 0 0,1 0-1,4-4 1695,17-1 1500,39-3 1,67 5-171,-24 1-2639,-77 1-300,1-1-1272,33 2-1,-17 0-2873,6 2-3653,-23 3 3803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01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27 137 6976,'-9'-5'15221,"18"-12"-13120,-7 14-2053,0-1 0,1 1 0,-1 0 1,1 0-1,0-1 0,0 2 0,0-1 0,0 0 0,0 1 1,1-1-1,-1 1 0,8-4 0,4 0-138,33-11-1,-11 5 62,-9 2-7,46-10 0,-58 17-16,0 1 1,1 0-1,-1 1 0,27 1 0,-41 0 55,-1 0 0,1 1 0,0-1 0,-1 0 0,1 0 0,-1 1 0,1-1 0,-1 1 1,1-1-1,-1 1 0,0 0 0,1-1 0,-1 1 0,1 0 0,-1 0 0,0 0 0,0 0 0,0 0 0,0 0 0,0 1 0,0-1 0,0 0 0,0 0 0,0 1 0,0-1 0,-1 1 0,1-1 0,0 1 0,-1-1 0,1 1 0,-1-1 0,0 1 0,0-1 0,1 1 0,-1-1 0,0 1 0,0 0 0,-1-1 0,1 1 0,0-1 0,0 1 0,-1-1 1,0 3-1,-3 12 69,-1 1 1,-1-2-1,0 1 1,-15 24-1,-39 53 158,28-51-4,-69 68 1,66-74-307,3-5 205,-65 49 1,96-79-121,-13 11-12,14-12 13,-1 0 0,1 1 0,0-1 1,0 0-1,0 0 0,-1 0 0,1 1 1,0-1-1,0 0 0,0 0 0,0 0 1,0 1-1,-1-1 0,1 0 0,0 1 1,0-1-1,0 0 0,0 0 0,0 1 1,0-1-1,0 0 0,0 0 0,0 1 1,0-1-1,0 0 0,0 1 0,0-1 1,0 0-1,0 0 0,0 1 0,1-1 1,-1 0-1,0 0 0,0 1 1,0-1-1,0 0 0,0 0 0,1 0 1,-1 1-1,0-1 0,0 0 0,0 0 1,1 0-1,-1 1 0,0-1 0,0 0 1,1 0-1,-1 0 0,0 0 0,0 0 1,1 0-1,-1 0 0,0 0 0,0 1 1,1-1-1,-1 0 0,0 0 0,0 0 1,1 0-1,8 1 165,0-1-1,0 0 1,0 0 0,0 0-1,9-2 1,7-1 74,28 0-108,47-2 251,97-18-1,-188 22-1326,0 0 1,0 1-1,9 0 0,0 1-788,4-2-10811,-17 2 10729,8-1-377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02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80 4992,'5'-9'603,"-3"6"-334,-1 0 1,1 0-1,0 0 0,0 0 0,5-4 0,1-1 1155,0 0 0,0 1 0,10-6 0,-7 5 127,-3 3 2811,-7 6-4196,-1 0 0,0-1 0,0 1-1,0 0 1,0-1 0,0 1-1,0 0 1,0 0 0,0-1 0,0 1-1,0 0 1,0-1 0,0 1 0,0 0-1,0-1 1,-1 2 0,-12 56 1505,-34 93 1,39-129-1314,-14 36 4,13-39-382,1 1 0,1 0 0,1 1-1,-4 24 1,9-38 346,1-6-534,0 0 1,0-1 0,0 1 0,-1 0 0,1 0 0,0 0 0,0-1-1,0 1 1,0 0 0,0 0 0,1 0 0,-1-1 0,0 1 0,0 0 0,1 1-1,0-2-2,-1 0 0,1 0 0,0 1-1,0-1 1,0 0 0,0 0-1,0 0 1,-1 0 0,1 0 0,0 0-1,0-1 1,0 1 0,0 0-1,-1 0 1,1-1 0,0 1 0,0 0-1,0-1 1,0 0 0,18-8-3369,6 0 1169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02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2 9376,'-4'-1'6504,"2"11"-4385,-19 76 2543,-42 186-2289,45-180-2325,13-65-93,3-14-665,-1 0 0,0-1 0,-6 17 0,9-30 622,0 1-1,0 0 1,0 0 0,-1 0 0,1 0 0,0 0 0,-2-1-1850,2 1 1850,0 0 0,0 0 0,0 0 0,0 0 0,-1 0 0,1 0-1,0 0 1,0 0 0,0 0 0,0 0 0,0 0 0,0 0 0,0 0 0,-2 2-1410,0-18-5771,6-1 4155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03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36 198 4224,'-18'-3'1365,"17"3"-1329,1 0 0,0 0 0,-1 0 0,1-1 0,0 1 0,-1 1 0,1-1 0,0 0 0,-1 0 0,1 0 0,0 0 0,-1 0 0,-11 2 10656,12-2-10560,6-10 2171,16-11-1610,-5 8-274,2 1-1,-1 1 1,2 0 0,28-11 0,87-27 925,-94 36-814,-35 10-460,21-6 504,48-10 0,-66 17-454,0 1 1,0 1-1,1-1 0,-1 1 1,0 1-1,0 0 0,0 0 0,0 1 1,12 3-1,-9 0 140,0 0 0,-1 1 0,16 11-1,-16-10 113,1 0 0,21 9-1,-24-13-293,1 0-1,-1-1 0,1 0 0,-1 0 0,1-1 0,0 0 0,-1 0 0,15-2 0,2-2-188,0 0 0,51-15 0,6-8-4603,-50 16 460,-30 9 3181,6-3-305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3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14 182 2496,'0'0'92,"-1"-1"1,-12-3 11092,32 2-3522,5-4-5574,-5 1-1989,28-3 0,83-1 338,51-5-167,385-61 316,-200 24-454,-298 46-383,-67 4 189,0 1 0,-1 0 1,1 0-1,0-1 0,0 1 1,0 0-1,0 0 0,0 0 1,0 0-1,0 0 0,0 0 1,0 0-1,0 1 0,0-1 1,0 0-1,0 0 0,-1 1 1,1-1-1,0 1 0,0-1 1,0 0-1,0 1 0,0 0 1,0 20-15769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354 6 7552,'-8'-5'10543,"1"9"-7063,-7 11-2675,8-9-226,-7 6-140,2 0 0,-1 1 0,-17 28 0,-22 48-40,24-41-164,13-24-172,-64 115 370,50-89-595,19-36-400,1 0 1,0 1-1,1 0 1,0 1-1,-7 28 1,13-41-251,0 8-948,1-11 1659,0 0-1,0 0 1,0 0-1,0 0 1,0 0 0,0 1-1,0-1 1,0 0-1,0 0 1,0 0 0,0 0-1,0 0 1,0 1-1,0-1 1,0 0 0,0 0-1,0 0 1,0 0-1,0 0 1,0 0 0,3 2-2840,-2-2 2839,-1 0 1,0 0 0,0 0-1,7-1-2132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3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51 5632,'-19'-21'1834,"18"21"-1789,1-1-1,0 1 1,-1 0-1,1 0 1,0-1-1,-1 1 1,1 0-1,0-1 0,0 1 1,-1 0-1,1-1 1,0 1-1,0 0 1,-1-1-1,1 1 1,0-1-1,0 1 0,0 0 1,0-1-1,0 1 1,0-1-1,0 1 1,0 0-1,0-1 1,0 1-1,0-1 0,0 1 1,0-1-1,0 1 1,0 0-1,0-1 1,0 1-1,0-1 1,1 1-1,-1 0 0,0-1 1,0 1-1,0 0 1,1-1-1,-1 1 1,0 0-1,1-1 1,-1 1-1,0 0 0,1 0 1,-1-1-1,0 1 1,1 0-1,-1 0 1,0-1-1,1 1 1,0 0-1,22-6 2293,-20 6-1856,12-2 206,0 0 1,0 1 0,1 0-1,-1 2 1,0 0 0,24 4 0,-4 3 915,56 20 1,-73-22-1276,-1 2 0,0 0 0,0 1 0,0 1 0,-1 0 0,-1 1 0,0 1 0,0 0 0,-1 1 0,21 25 0,-21-20-91,-2 1 0,0 0-1,-1 0 1,0 1 0,-2 1-1,-1-1 1,0 2 0,8 37-1,-9-24-222,-2 0-1,1 43 0,-5-49-1555,-6 42-1,4-51 332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5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97 2720,'23'-9'19841,"-42"14"-17720,6-1-2197,7-3-133,17-3 633,-9 2-406,-1 0 0,1 0 0,0 0 0,0-1 0,-1 1 0,1-1 1,0 0-1,-1 1 0,1-1 0,-1 0 0,1 0 0,-1 0 0,1 0 0,-1 0 1,1 0-1,-1-1 0,0 1 0,0 0 0,2-3 0,-3 4-18,2-3 136,-3 4-129,-9 6-235,8-6 244,1 1 0,-1-1 0,0 1 0,1-1 0,-1 1 0,1-1 0,0 1 0,-1 0 0,1 0-1,-2 3 1,-9 23 165,10-24-185,1-1 29,0 0 0,0 0-1,0 0 1,0 0 0,0 5 0,1-8-14,0 0 1,0 1-1,0-1 1,0 0-1,0 0 1,0 0-1,0 0 1,0 0-1,0 1 0,0-1 1,0 0-1,0 0 1,0 0-1,0 0 1,0 0-1,0 1 1,0-1-1,0 0 1,0 0-1,0 0 0,0 0 1,0 0-1,1 0 1,-1 0-1,0 1 1,0-1-1,0 0 1,0 0-1,0 0 0,0 0 1,0 0-1,1 0 1,-1 0-1,0 0 1,0 0-1,0 0 1,0 0-1,0 0 0,1 0 1,-1 0-1,0 0 1,12-7 494,-4-1-397,-1 0 0,1-1 0,-1 1 0,-1-1 0,9-16 0,-12 21-112,-1-1 1,1 0-1,-1 0 1,0 0-1,-1 0 1,1 0-1,-1 0 1,0 0-1,-1-1 1,1 1-1,-1 0 1,0-1-1,-1-6 1,1 11-11,0 1 0,0-1 0,0 1 1,0-1-1,0 1 0,-1-1 0,1 1 1,0 0-1,0-1 0,0 1 0,-1-1 1,1 1-1,0 0 0,-1-1 0,1 1 1,0 0-1,-1-1 0,1 1 0,0 0 1,-1-1-1,1 1 0,0 0 0,-1 0 1,1-1-1,-1 1 0,1 0 0,-1 0 1,1 0-1,-1 0 0,1 0 0,0 0 1,-1 0-1,1 0 0,-1 0 0,1 0 1,-1 0-1,1 0 0,-1 0 0,1 0 1,-1 0-1,1 0 0,-1 0 0,1 1 1,0-1-1,-1 0 0,1 0 0,-1 1 1,-18 11-247,17-10 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3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8 575 2912,'-1'5'389,"1"-4"-322,0 0-1,0 0 0,0 0 0,0-1 0,0 1 1,-1 0-1,1 0 0,0-1 0,-1 1 1,1 0-1,0-1 0,-1 1 0,1 0 1,-1-1-1,-2 8 6243,11-11-2646,-2-2-4282,1-4 936,0-1 1,0 0 0,-1-1-1,-1 1 1,1-1 0,-2 0-1,5-15 1,-1 7-92,67-162 852,-50 128-566,45-70 0,-14 48-27,-54 75-452,-1 6-19,-1 8-24,-22 159-242,10-99 426,-2 106 0,18-148 245,1-19-1,-5-13-407,1 0 0,-1 0-1,0 1 1,0-1 0,0 0-1,0 0 1,0 0 0,0 0-1,1 0 1,-1 0 0,0 1-1,0-1 1,0 0 0,0 0-1,1 0 1,-1 0 0,0 0-1,0 0 1,0 0 0,1 0-1,-1 0 1,0 0 0,0 0-1,0 0 1,1 0 0,-1 0-1,0 0 1,0 0 0,0 0 0,0 0-1,1 0 1,-1 0 0,0 0-1,0 0 1,0 0 0,0-1-1,1 1 1,-1 0 0,0 0-1,0 0 1,0 0 0,0 0-1,0 0 1,1-1 0,-1 1-1,0 0 1,19-24 181,0-1-1,-2 0 1,14-29-1,13-18-82,11-4-215,111-116 1,-107 127-52,-60 73-364,-5 15 568,0-1 37,-53 179 892,-15 89 384,70-276-1322,1 0-1,0 0 0,2 0 1,-1 1-1,2-1 0,0 0 1,0 1-1,4 17 0,-4-30-44,1-1-1,-1 1 0,1-1 0,-1 1 1,1-1-1,0 1 0,-1-1 0,1 0 0,0 1 1,0-1-1,0 0 0,0 0 0,0 0 1,0 1-1,1-1 0,-1 0 0,0-1 1,1 1-1,-1 0 0,0 0 0,3 1 1,-1-1-743,1-1 0,0 1 1,-1 0-1,1-1 1,-1 1-1,1-1 0,0 0 1,4-1-1,12 0-2156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6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6 546 4992,'-5'8'12021,"6"-8"-11817,0 0 1,0 0-1,0 0 0,0 0 1,0 0-1,0-1 0,0 1 1,0 0-1,0-1 0,-1 1 1,1-1-1,0 1 0,0-1 1,0 1-1,0-1 0,1 0 1,-1 0 251,5-3-231,0 0-1,-1 0 1,0 0-1,0-1 1,0 0-1,-1 0 1,0 0-1,0 0 1,7-11-1,-7 10-53,5-10 182,0 0 0,0 0-1,11-34 1,8-53 684,-19 67-717,13-72 395,-21 89-502,-1 15-228,0 1 1,0-1-1,1 0 0,-1 0 0,2-4 0,-1 6-1,0 1-1,-1-1 1,1 1-1,0-1 1,0 1 0,0 0-1,0-1 1,0 1-1,1 0 1,-1 0-1,0-1 1,0 1-1,1 0 1,-1 0 0,3-1-1,17-8-3,0 1 0,0 1 0,1 0 0,-1 2 0,36-6 0,115-4 204,-162 15-60,0 1 1,1 0-1,-1 0 0,0 1 0,18 4 0,-26-5-86,0 1 0,0 0 0,0-1 0,-1 1 0,1 0 0,0 0 0,0 0 0,0 0 0,-1 1 0,1-1 0,-1 0 0,1 1 0,-1-1 0,1 1 0,-1-1 0,0 1 0,0 0 0,0 0 0,0-1 0,0 1 0,0 0 0,0 0 0,0 0 0,-1 0 0,1 0 0,-1 0 0,0 0 0,1 0 0,-1 0 0,0 0 0,0 0 0,0 0 0,-1 4 0,-6 47 160,-14 61-1,17-97-168,0 0 0,1 0 0,1 0 0,0 1 0,2-1 0,0 1 0,1-1 0,4 23 0,-5-36 8,1-1 0,0 0-1,0 0 1,0 0 0,0 0-1,1 0 1,-1 0 0,1 0-1,-1 0 1,1 0 0,0-1-1,1 1 1,-1-1 0,0 1-1,1-1 1,-1 0 0,1 0-1,-1 0 1,1 0 0,0-1-1,0 1 1,0-1 0,0 1-1,0-1 1,0 0 0,1 0-1,-1-1 1,0 1 0,0-1-1,1 1 1,3-1 0,1 0-241,1-1 1,-1 0 0,0 0 0,1 0 0,-1-1 0,0-1 0,0 1 0,0-1-1,0-1 1,13-7 0,-3 2-1796,-3 1-2287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7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338 5 4224,'40'0'6842,"-37"0"-6114,8 0 236,-7-4 2507,-11 4 1155,-13 4-3316,-121 24 658,54-9-1488,79-17-466,-17 3-47,24-5 37,0 1 1,0-1-1,0 0 1,1 1-1,-1-1 1,0 0-1,0 1 1,0-1-1,1 1 1,-1 0-1,0-1 1,0 1-1,1 0 1,-1-1-1,1 1 1,-1 0-1,1-1 1,-1 1-1,1 0 1,-1 0-1,0 1 1,1-2-3,0 1 1,0-1 0,0 0 0,0 1 0,0-1 0,0 0-1,0 1 1,0-1 0,1 0 0,-1 0 0,0 1-1,0-1 1,0 0 0,0 1 0,0-1 0,0 0 0,1 0-1,-1 1 1,0-1 0,0 0 0,1 0 0,-1 0 0,0 1-1,0-1 1,0 0 0,1 0 0,-1 0 0,0 0 0,1 1-1,-1-1 1,13 3 52,-8-1-32,167 41 457,-151-38-132,-1 1 0,0 0 0,36 18 0,-56-24-334,0 0 1,1 0-1,-1 0 1,1 1 0,-1-1-1,0 0 1,1 0-1,-1 1 1,0-1-1,1 0 1,-1 0-1,0 1 1,1-1-1,-1 0 1,0 1-1,0-1 1,1 1-1,-1-1 1,0 0 0,0 1-1,0-1 1,0 1-1,1-1 1,-1 1-1,0-1 1,0 1-1,0 0 9,-1 0 0,1 0 0,0-1 0,0 1 0,-1 0 0,1 0 0,-1-1 0,1 1 0,-1 0 0,1-1 0,-1 1 0,1-1 0,-2 2 0,-3 2 13,0 0 0,0-1 0,-10 5 0,-14 5-685,-2-2-1,-59 14 1,85-24 550,2 0 9,-95 19-3309,89-19 2421,0 0 0,0 0 0,0-1 0,1 0 0,-1-1 0,0 0 0,0 0 0,1-1 0,-10-3 0,-3-4-2174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7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27 3648,'-18'-8'12592,"34"7"-9499,-8 2-2485,130-10 3908,2-1-3160,-43 12-3180,-72 3-15136,-8-5 12843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8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9 11456,'-5'-9'5215,"5"14"-4543,0-1 1536,0 4-1344,-8 12 512,3 3-832,-13 19 192,4-7-448,-4 1 64,10-1-224,-11-7-64,9 1-32,-3-4-832,5-6 448,-5-4-3296,8 2 2016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19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795 13 5152,'0'-1'164,"0"0"1,1 0 0,-1 1-1,0-1 1,0 0 0,1 0-1,-1 1 1,1-1-1,-1 0 1,0 1 0,1-1-1,-1 1 1,17-4 14390,-19 6-14808,0 5 1097,2-6-780,0 0 0,0 0 0,0 0 0,-1 0 0,1-1 0,0 1 0,-1 0 0,1 0-1,-1 0 1,1 0 0,-1-1 0,1 1 0,-1 0 0,1-1 0,-1 1 0,0 0 0,1-1 0,-1 1 0,-1 0 0,0 0-9,-4 4 141,-1-1-1,0 0 0,-14 7 1,-159 47 944,-8 2-211,-29 40-550,142-64-256,-5 5 170,79-40-292,-1 0-1,0 0 1,1 0 0,-1 0 0,1 1 0,0-1-1,-1 0 1,1 1 0,0-1 0,-2 3-1,3-4 8,-1 1 0,1-1 0,0 1 0,0-1 0,0 1 0,0-1 0,0 1 0,0-1 0,0 1 0,0-1 0,0 1 0,0-1 0,0 1 0,0-1 0,0 1 0,0-1 0,0 1 0,0-1 0,1 1 0,-1-1 0,0 0 0,0 1 0,1-1 0,-1 1 0,0-1 0,1 0 0,-1 1 0,0-1 0,1 0 0,-1 1 0,0-1 0,1 0 0,-1 1 0,1-1 0,-1 0 0,0 0 0,1 0 0,-1 1 0,1-1 0,-1 0 0,1 0 0,0 0 0,108 42 370,152 36 1,-49-14-363,-195-57-71,1 2 1,-1-1-1,21 16 0,-33-18 28,1 1-1475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20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605 1 7136,'-8'0'9834,"6"3"-9339,-1 1 1,0-1-1,1 1 0,-1-1 0,-1 0 1,1 0-1,0-1 0,-1 1 0,0-1 0,1 1 1,-8 2-1,-4 1-210,-31 9-1,39-13-44,-175 48 811,166-45-1013,-122 40 441,110-34-333,0 2-1,-43 25 1,69-37-99,-1 1 1,1-1-1,0 1 0,0-1 0,1 1 0,-1 0 1,-3 3-1,5-4-36,0 0 0,-1-1 0,1 1 0,0-1 1,0 1-1,-1-1 0,1 1 0,0 0 0,0-1 0,0 1 0,0 0 0,0-1 1,0 1-1,0-1 0,0 1 0,0 0 0,0-1 0,1 1 0,-1-1 0,0 1 1,0 0-1,1-1 0,-1 1 0,0-1 0,0 1 0,1-1 0,-1 1 0,1-1 1,-1 1-1,0-1 0,1 0 0,-1 1 0,1-1 0,-1 1 0,1-1 0,0 1 1,15 8 54,0 0 1,0-1-1,0-1 1,1 0-1,26 6 1,-6-2 62,36 15 98,-2 2 1,109 61-1,-138-60-136,-30-20-111,0-1 1,24 13-1,-30-19-105,1 1-909,0-2-3241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20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7 10048,'-2'-7'5026,"8"24"-2725,-4 1-1078,-1 1 0,0-1-1,-5 37 1,-14 60 647,2-17-673,3 22-433,-17 131-398,26-227-575,-1 0 0,-15 41 0,11-43-3088,-14 26 0,13-28 439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3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5888,'0'-1'228,"0"1"1,0-1-1,0 0 1,0 0-1,1 0 1,-1 1-1,0-1 1,1 0-1,-1 0 1,0 1-1,1-1 1,-1 0-1,1 1 1,-1-1-1,1 0 1,0 1-1,-1-1 1,1 1 0,0-1-1,-1 1 1,8-7 5308,-10 17 1,3 18-4241,0 11-1301,-5 61 251,-6 258 973,6-214-1225,-1-72-2539,5-72 2457,0 0 0,0 0 0,0 1 1,0-1-1,0 0 0,1 0 0,-1 0 1,0 1-1,0-1 0,0 0 1,0 0-1,0 1 0,0-1 0,0 0 1,0 0-1,0 0 0,0 1 0,-1-1 1,1 0-1,0 0 0,0 0 0,0 1 1,0-1-1,0 0 0,0 0 0,0 0 1,0 0-1,-1 1 0,1-1 0,0 0 1,0 0-1,0 0 0,0 0 0,-1 0 1,1 1-1,0-1 0,0 0 0,0 0 1,0 0-1,-1 0 0,1 0 1,0 0-1,0 0 0,-1 0 0,1 0 1,0 0-1,0 0 0,0 0 0,-1 0 1,1 0-1,0 0 0,0 0 0,0 0 1,-1 0-1,1 0 0,0 0 0,0 0 1,0 0-1,-1 0 0,1-1 0,-9-8-6333,8 5 4351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3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42 276 7808,'-29'-44'3493,"27"41"-3462,0 1 198,1 0-1,0 0 0,0 0 0,0 0 0,0 0 0,0 0 0,1 0 0,-1 0 0,1 0 0,-1 0 1,1 0-1,0 0 0,0-1 0,0 1 0,0 0 0,0-2 0,1-1 372,0 1 0,0-1 0,0 1 0,1 0 0,-1 0-1,3-5 1,-2 7-450,-1 0-1,1 0 1,-1 0 0,1 0-1,0 1 1,0-1-1,0 1 1,0-1-1,0 1 1,0 0 0,1-1-1,-1 1 1,4-1-1,20-5 407,0 1 0,0 1-1,0 1 1,33 0 0,-39 2-391,170-3 776,75-8 140,-224 8-1024,0 0-197,0-1 0,-1-3 1,47-14-1,-11-9-6484,-70 29 4710,7-2-958,-13 5 2726,0 0 0,1 1 0,-1-1-1,0 0 1,1 0 0,-1 0 0,0 0 0,0 0 0,1 0 0,-1 0-1,0 0 1,0 1 0,1-1 0,-1 0 0,0 0 0,0 0 0,0 1-1,1-1 1,-1 0 0,0 0 0,0 0 0,0 1 0,0-1 0,1 0-1,-1 0 1,0 1 0,0-1 0,0 0 0,0 1 0,0-1 0,0 0-1,0 0 1,0 1 0,0-1 0,0 0 0,0 1 0,0-1 0,0 0-1,0 0 1,0 1 0,0 10-2787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220 839 5632,'6'-13'3894,"-6"13"-3764,0 0 0,0 0 0,-1 0 0,1 0-1,0 0 1,0 0 0,0 0 0,0 0 0,-1 0 0,1 1 0,0-1 0,0 0 0,0 0 0,-1 0-1,1 0 1,0 0 0,0 0 0,0 0 0,-1-1 0,1 1 0,0 0 0,0 0 0,-2-1 1558,2 1-1558,0 0 0,0-1 0,0 1 0,-1 0 0,1 0 0,0 0 0,0 0-1,0-1 1,0 1 0,0 0 0,0 0 0,0 0 0,0-1 0,0 1 0,0 0 0,0 0 0,0 0-1,0 0 1,0-1 0,0 1 0,0 0 0,0 0 0,0 0 0,0-1 0,1 1 0,-1 0 0,0 0-1,-16 7 1526,10-4-1363,0-1 0,0 2-1,-8 4 1,-73 65 898,38-31-818,46-38-347,-1-1 0,0 1 1,1-1-1,0 1 0,0 0 0,0 0 0,1 1 0,-1-1 0,-2 8 0,4-11-6,1 1 0,0-1 0,-1 0 0,1 0 1,0 1-1,0-1 0,0 0 0,0 0 0,0 1 0,0-1 0,0 0 0,0 0 0,1 1 1,-1-1-1,0 0 0,1 0 0,0 2 0,0-1 9,0-1 1,0 0-1,0 0 0,1 0 1,-1 0-1,0 0 0,0 0 0,1 0 1,-1-1-1,1 1 0,-1 0 1,1-1-1,-1 1 0,1-1 0,-1 1 1,1-1-1,2 1 0,1-1-35,0 0-1,-1 0 1,1 0 0,0-1-1,-1 0 1,1 1-1,-1-2 1,1 1-1,-1 0 1,0-1 0,1 0-1,-1 0 1,0 0-1,0 0 1,0-1-1,0 0 1,-1 0-1,5-3 1,0-2 10,0 0 1,-1 0-1,0-1 1,0 0-1,-1 0 1,8-16-1,-2 3 141,-8 16 8,0-1-1,-1 1 0,1-1 1,-1 0-1,-1-1 1,0 1-1,0 0 1,0-1-1,1-10 1,-4 38 0,0-8-185,1-1 1,0 0-1,0 0 1,1 1-1,5 19 1,-2-16 157,-4-12-69,1 1-1,0-1 1,0 0 0,0 1 0,0-1 0,1 0-1,-1 0 1,1 0 0,2 4 0,-3-7-25,0 0 0,0 1 0,0-1 0,0 0 0,1 1 0,-1-1 0,0 0 1,0 0-1,0 0 0,0 0 0,1 0 0,-1-1 0,0 1 0,0 0 0,0 0 0,2-1 1,4-1 127,7 1-50,1-1 1,-1-1 0,1 0-1,-1-1 1,0-1 0,25-12 0,172-101-212,-208 117 72,0-1 1,-1 1-1,1 0 0,0 0 1,0 0-1,0 0 0,0 0 0,1 1 1,5-1-1,-8 1 34,0 0 0,0 0 1,1 0-1,-1 1 0,0-1 0,0 0 0,0 1 1,0-1-1,0 1 0,0-1 0,0 1 1,0 0-1,0-1 0,0 1 0,0 0 0,0 0 1,0-1-1,-1 1 0,1 0 0,0 0 1,0 0-1,-1 0 0,1 0 0,-1 0 0,1 0 1,-1 0-1,1 1 0,-1-1 0,0 1 1,3 10 112,-1-1 1,-1 0 0,1 14 0,-2-15-75,1-1 0,0 0 1,0 1-1,1-1 0,5 17 0,-6-25-25,-1-1-1,0 1 0,1 0 1,-1 0-1,1-1 0,0 1 1,-1 0-1,1-1 0,-1 1 1,1 0-1,0-1 0,0 1 1,-1-1-1,1 1 0,0-1 1,0 0-1,0 1 0,-1-1 1,1 0-1,0 0 0,0 1 1,0-1-1,0 0 0,0 0 1,0 0-1,0 0 0,-1 0 1,1 0-1,0 0 0,0 0 1,0-1-1,0 1 0,0 0 1,0 0-1,-1-1 1,1 1-1,1-1 0,4-2 40,0 0 1,0 0-1,9-7 0,-14 9-54,83-66-46,-80 63 6,0 1-1,0 0 1,0 0 0,1 1-1,-1-1 1,1 1 0,-1 0-1,6-1 1,-10 2 33,1 1 0,-1 0 0,1 0 0,-1 0 1,1 0-1,-1 0 0,1 0 0,-1 0 0,1 0 0,-1 1 0,1-1 0,-1 0 0,1 0 0,-1 0 0,1 0 1,-1 1-1,0-1 0,1 0 0,-1 0 0,1 1 0,-1-1 0,0 0 0,1 1 0,-1-1 0,0 0 0,1 1 0,-1-1 1,0 1-1,1-1 0,-1 1 0,6 15 117,-6-14-89,2 9 32,-1-1 0,-1 1 0,1-1 0,-2 1-1,0 0 1,0-1 0,-4 15 0,1 4-151,-28 166 260,22-153-127,-1-1-1,-25 62 0,31-92-77,-1 1-1,0-1 0,0 0 0,-1-1 0,-1 0 0,1 0 0,-2 0 0,1-1 0,-19 15 0,21-20-19,-1 1 1,0-1-1,0 0 0,0-1 1,0 1-1,-1-2 0,0 1 1,1-1-1,-1 0 0,0 0 1,0-1-1,0 0 0,0-1 1,0 0-1,0 0 0,-8-2 1,13 2-8,-1 0 0,1-1 0,0 0 0,-1 0 0,1 0 1,0 0-1,0-1 0,0 1 0,0-1 0,0 0 0,0 1 1,1-1-1,-1-1 0,0 1 0,1 0 0,0-1 1,-1 1-1,1-1 0,-3-5 0,3 5 23,0-1-1,1 0 1,-1 0-1,1 0 1,0 0-1,0 0 1,1 0-1,-1 0 1,1 0-1,-1 0 1,1 0-1,1 0 1,-1 0 0,1 0-1,0-5 1,4-7 9,1 1 1,0 0 0,1 0 0,1 0 0,0 1-1,13-16 1,-14 18-20,4-2 49,0 0-1,1 0 1,0 1 0,1 0-1,1 1 1,0 1-1,25-16 1,9-1 34,56-24 0,-100 50-33,104-56 351,-26 12-209,-53 31-105,-3 3 80,-1-2 1,39-27 0,-44 25-22,-1-2 1,-1-1 0,-1 0-1,0-1 1,21-33 0,-6 0-65,30-65 1,28-82 227,-69 145-127,-2-1 0,-3 0 0,-2-1 0,11-104 0,-25 155-79,1 0 0,-1-1 1,0 1-1,-1-8 0,1 14-57,0 0-1,0 0 1,0 0 0,-1 0-1,1 0 1,0 0 0,0 0-1,0 0 1,0 0 0,0 0-1,0 0 1,0 0 0,0 0-1,0 0 1,0 0 0,0 0-1,0 0 1,0 0 0,0 0-1,0 0 1,0 0 0,0 0-1,-1 0 1,1 0 0,0 0-1,0 0 1,0 0 0,0 0-1,0 0 1,0 0 0,0 0-1,0 0 1,0 0 0,0 0-1,0 0 1,0 0 0,0 0-1,0 0 1,0 0 0,0 0-1,0 0 1,0 0 0,0 0-1,0 0 1,0 0 0,0 0 0,0 0-1,0 0 1,-1-1 0,1 1-1,0 0 1,0 0 0,0 0-1,0 0 1,0 0 0,0 0-1,0 0 1,0 0 0,0 0-1,1 0 1,-1 0 0,0 0-1,0 0 1,0 0 0,0 0-1,-3 7-183,0 12 123,3-17 38,-36 191-178,30-165 165,-13 87 267,-7 190 0,26-295-233,-1 81 97,2-80-15,0 0 1,1-1-1,0 1 0,1 0 0,0-1 1,5 13-1,-7-21-69,-1-1 0,1 0 0,-1 0 0,1 1 0,0-1 0,0 0 1,0 0-1,-1 0 0,1 0 0,0 0 0,0 0 0,1 0 0,-1 0 0,0 0 0,0 0 1,0 0-1,1-1 0,-1 1 0,0-1 0,1 1 0,-1-1 0,0 1 0,1-1 0,-1 0 0,1 1 1,-1-1-1,0 0 0,1 0 0,-1 0 0,1 0 0,-1-1 0,1 1 0,-1 0 0,0 0 1,1-1-1,-1 1 0,0-1 0,1 1 0,-1-1 0,0 0 0,2-1 0,6-3-17,0-1-1,-1 0 1,0-1-1,11-11 1,-16 15 30,74-82-113,-67 71-59,-8 11 17,-3 11 49,0-2 82,-4 19 12,1-5 9,-1 37-1,5-53 16,0 0-1,0-1 1,1 1 0,-1 0-1,1 0 1,0-1 0,0 1-1,1-1 1,-1 1 0,1-1-1,-1 1 1,1-1 0,0 0-1,1 0 1,-1 0-1,0 0 1,1 0 0,0 0-1,-1-1 1,1 1 0,0-1-1,0 0 1,1 0 0,-1 0-1,0 0 1,8 2-1,-8-3 12,0 0 0,1-1-1,-1 0 1,1 1 0,-1-1-1,6-1 1,-7 1-34,0 0-1,-1 0 1,1-1-1,0 1 1,-1 0 0,1-1-1,-1 1 1,1-1 0,0 0-1,-1 1 1,1-1 0,-1 0-1,1 0 1,-1 0 0,0 0-1,2-2 1,0-2-17,0-1 0,-1 1 0,0-1 0,0 0 0,-1 1 0,1-1 1,-1 0-1,0 0 0,-1 0 0,0 0 0,0 0 0,0 0 0,0 0 0,-1 0 0,0 1 1,0-1-1,-1 0 0,0 0 0,0 1 0,0-1 0,-1 1 0,1-1 0,-6-7 0,7 13 14,1-1 0,0 1 0,-1-1 0,1 1 0,0-1 0,-1 1 0,1-1 0,-1 1 0,1-1 0,-1 1 0,1 0 0,-1-1 0,1 1 0,-1 0 0,1-1 0,-1 1 0,0 0 0,1 0 0,-1-1 0,1 1 0,-2 0 0,1 0-8,0 0 0,0-1 1,0 1-1,0 0 0,-1-1 1,1 1-1,0-1 0,0 1 0,0-1 1,0 0-1,1 1 0,-1-1 1,0 0-1,-1-1 0,2 2 5,0 0 0,0 0 0,0 0 0,0 0 0,0 0 1,0 0-1,0 0 0,0 0 0,0 0 0,0-1 0,0 1 0,0 0 0,0 0 0,0 0 0,0 0 0,0 0 0,0 0 0,0 0 0,0 0 1,0 0-1,0-1 0,0 1 0,0 0 0,0 0 0,0 0 0,0 0 0,1 0 0,-1 0 0,0 0 0,0 0 0,0 0 0,0 0 0,0 0 1,0 0-1,0 0 0,0 0 0,0 0 0,1 0 0,-1-1 0,0 1 0,0 0 0,0 0 0,0 0 0,0 0 0,0 0 0,0 0 0,0 0 1,0 1-1,1-1 0,-1 0 0,0 0 0,0 0 0,13-3 177,25 0 113,-36 3-297,16-2 54,120-5 235,-116 8-198,0 0-1,0 1 1,0 1-1,28 8 1,-43-8-15,-1-1 1,1 1-1,0 0 0,-1 1 1,0-1-1,0 1 1,0 1-1,0-1 0,-1 1 1,1 0-1,7 10 1,-5-4 101,0 0 0,-1 0 1,0 0-1,-1 1 1,7 19-1,-4 7-39,-9-33-175,1 0 1,0 0-1,0 0 1,0 0-1,0-1 0,1 1 1,0 0-1,0-1 1,0 0-1,1 1 1,-1-1-1,1 0 1,4 5-1,-6-8-201,1 0-1,-1-1 1,1 1 0,-1 0-1,1 0 1,0-1-1,-1 1 1,1-1 0,0 1-1,0-1 1,-1 0 0,1 0-1,0 1 1,0-1-1,-1-1 1,1 1 0,0 0-1,3-1 1,1 0-1089,1-1 1,0 0-1,12-6 1,19-16-5932,2-4 2262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3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4800,'0'0'77,"-1"0"0,1 0 0,0 0 1,-1-1-1,1 1 0,0 0 0,-1 0 1,1 0-1,0 0 0,-1 0 0,1 0 0,0 0 1,-1 0-1,1 0 0,0 0 0,-1 0 0,1 0 1,0 0-1,0 0 0,-1 0 0,1 0 0,0 0 1,-1 1-1,1-1 0,0 0 0,-1 0 0,1 0 1,0 1-1,0-1 0,-1 0 0,1 0 1,0 0-1,-1 1 0,0 0 95,0 0 0,0-1 0,-1 1 0,1 0 0,0 0 0,0 0 0,0 0 0,0 0 0,0 1 0,-1 1 0,0 2 440,1 0 1,-1 0-1,1 0 0,0 0 0,0 0 1,1 0-1,-1 1 0,1-1 1,1 6-1,-1-6-364,1-1 1,0 1-1,0 0 1,0-1-1,1 0 1,-1 1-1,1-1 0,0 0 1,0 0-1,1 0 1,-1 0-1,1 0 1,0 0-1,0-1 1,0 0-1,7 6 0,-9-8-195,0 0 0,0 0-1,0-1 1,1 1 0,-1 0-1,0-1 1,1 1-1,-1-1 1,1 0 0,-1 1-1,0-1 1,1 0 0,-1 0-1,1 0 1,-1 0-1,1 0 1,-1 0 0,1 0-1,-1-1 1,0 1 0,1-1-1,-1 1 1,0-1 0,1 1-1,-1-1 1,0 0-1,1 1 1,-1-1 0,0 0-1,2-1 1,0-1 32,0 0 0,0 0-1,0 0 1,0-1 0,-1 1 0,0-1 0,1 1 0,-1-1-1,2-5 1,-2 5-56,-1-1 0,1 0 0,-1 0 0,0 0 0,0-1 0,0 1 0,-1 0 0,0-9 0,0 11-34,0 0 1,-1 1-1,0-1 1,1 1-1,-1-1 1,0 1-1,0-1 1,0 1-1,0 0 1,-1-1-1,1 1 1,-1 0-1,1 0 1,-1 0-1,0 0 1,0 0-1,0 0 1,0 1-1,-4-3 1,3 2-20,0 0 1,-1 1-1,1 0 1,0 0-1,-1 0 0,0 0 1,1 0-1,-1 1 0,1 0 1,-1 0-1,-6 0 1,1 1-485,-1 0 0,1 1 0,-11 2 0,14-2-1595,-2 1-1692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7 190 5216,'-7'-6'8606,"19"16"-5943,7 5-1677,-12-11-711,1 0 0,-1-1 0,1 0 0,0 0-1,0-1 1,0 0 0,1-1 0,-1 1 0,0-2-1,1 1 1,10-1 0,7-2 204,0-1 1,33-8-1,-49 9-387,-1-1-1,1 0 0,-1-1 0,0 1 0,0-2 1,0 1-1,-1-1 0,1-1 0,12-11 0,-17 14-54,-1 1 1,0-1-1,-1-1 0,1 1 0,0 0 0,-1-1 0,0 1 0,0-1 0,0 0 1,0 1-1,-1-1 0,1 0 0,-1 0 0,0 0 0,0 0 0,-1-1 0,1 1 1,-1 0-1,0 0 0,0 0 0,0-1 0,0 1 0,-1 0 0,0 0 0,-1-6 1,0 6-22,1 0 1,-1 1 0,0-1 0,0 1-1,0 0 1,0-1 0,0 1 0,-1 0-1,1 0 1,-1 1 0,0-1 0,0 0-1,0 1 1,0 0 0,-1 0 0,1 0 0,0 0-1,-1 0 1,0 1 0,1-1 0,-1 1-1,0 0 1,0 0 0,1 1 0,-1-1-1,0 1 1,-8 0 0,4 1-14,0 0 1,0 1-1,0 0 0,0 0 0,0 1 1,1 0-1,-1 0 0,1 1 1,0 0-1,0 0 0,0 1 1,0 0-1,1 0 0,0 1 0,0 0 1,0 0-1,1 0 0,0 0 1,0 1-1,-7 13 0,6-9 69,1-1 0,0 1 1,1 0-1,0 0 0,0 0 0,-2 19 0,5-28-28,1 1-1,0 0 1,0 0-1,0-1 1,0 1 0,0 0-1,1-1 1,-1 1-1,1-1 1,0 1 0,0 0-1,0-1 1,0 1 0,0-1-1,0 0 1,1 1-1,-1-1 1,1 0 0,-1 0-1,1 0 1,0 0-1,0 0 1,0 0 0,0-1-1,0 1 1,1-1-1,-1 1 1,0-1 0,1 0-1,-1 0 1,1 0-1,-1 0 1,1 0 0,-1-1-1,4 1 1,13 3 0,0-1 1,0-1 0,0-1-1,1 0 1,-1-2-1,0 0 1,0-1 0,0-1-1,0-1 1,27-9 0,-8 0 37,0-3 1,-1-1 0,68-42-1,-89 48-103,-10 7-2,0 0-1,1-1 1,0 2 0,-1-1-1,1 1 1,1 0 0,11-3-1,-18 6 34,1 0-1,0 0 1,-1 0 0,1 0-1,0 0 1,-1 1 0,1-1-1,0 0 1,-1 1 0,1-1-1,-1 1 1,1 0-1,-1-1 1,1 1 0,-1 0-1,1 0 1,-1 0 0,2 1-1,2 3 94,0 0-1,-1 1 0,5 5 0,5 6 63,-4-8-125,1 0 0,-1-1-1,1 0 1,1-1-1,-1 0 1,18 7-1,-4-4-63,1-1-1,31 7 0,-28-11-1127,0-5-3524,-25-1 3651,-1 0 1,1 1 0,0-1-1,-1-1 1,1 1-1,-1 0 1,0-1 0,1 0-1,-1 0 1,0 0-1,0 0 1,0 0-1,4-4 1,10-9-2437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2 8384,'0'0'219,"-1"0"1,0-1-1,0 1 1,0 0-1,0 0 1,0 0-1,0 0 1,0 0-1,0 0 1,0 0-1,0 0 1,0 0-1,0 0 1,0 1-1,0-1 0,0 0 1,0 1-1,1-1 1,-1 0-1,0 1 1,-1 0-1,-15 18 1516,6-6-325,-106 112 3620,-76 58-2015,102-98-2346,64-58-724,1 1 0,-24 33 0,14-6-3886,33-51 2889,-2 8-2509,5-12 3397,0 0-1,0 0 0,0 1 1,0-1-1,0 0 0,0 1 0,1-1 1,-1 0-1,0 0 0,0 1 1,0-1-1,0 0 0,1 0 1,-1 1-1,0-1 0,0 0 0,0 0 1,1 0-1,-1 0 0,0 1 1,0-1-1,1 0 0,-1 0 1,0 0-1,1 0 0,-1 0 0,0 0 1,0 0-1,1 0 0,-1 1 1,0-1-1,1 0 0,-1 0 1,0 0-1,0-1 0,1 1 0,-1 0 1,0 0-1,1 0 0,-1 0 1,17 0-3036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55 303 9056,'-11'17'2922,"7"-7"-1780,-7 152 4207,-7 196-768,17-336-4357,1-13 11,0-1 1,-1 0-1,0 0 1,0 0-1,-1 0 0,-2 8 1,14-79 36,71-322 0,-68 332-271,3 2 1,27-59-1,-29 78 21,2 2-1,1 0 1,2 1-1,35-45 1,-45 65 0,-1-1-1,1 2 1,0-1 0,1 1 0,0 0-1,14-7 1,-21 13 8,1 0 0,-1 1 0,1-1 0,-1 1 0,1 0 0,-1 0 0,1 0 0,0 0 0,0 1 0,-1-1 1,1 1-1,0 0 0,0 0 0,-1 0 0,1 1 0,0 0 0,-1-1 0,1 1 0,0 0 0,-1 1 0,1-1 0,-1 1 0,1-1 0,-1 1 0,4 3 0,-3-2 30,0 0-1,0 1 1,0-1-1,0 1 1,0 0 0,-1 0-1,0 1 1,0-1-1,0 1 1,0 0 0,-1-1-1,1 1 1,-1 0-1,0 0 1,-1 0-1,0 1 1,1-1 0,-2 0-1,1 1 1,0-1-1,-1 7 1,-1-4-9,0-1 0,-1 1 0,1 0 0,-1-1-1,-1 0 1,1 1 0,-1-1 0,-1 0 0,1 0 0,-1-1 0,0 1 0,-1-1 0,1 0 0,-10 10 0,-1-3-45,0 1-1,-1-2 1,0 0 0,0-1 0,-34 16 0,26-16-183,0-1 0,-1-1 1,0-2-1,-29 6 1,32-11-245,20-2 326,1 0 1,-1 0 0,1 0 0,-1 0 0,1 0-1,0-1 1,-1 1 0,1 0 0,-1-1-1,1 1 1,0-1 0,-1 0 0,1 1-1,-1-2 1,1 0-353,5 0 107,-2 2 279,44-16-268,0 2 0,67-10 1,-48 13 304,193-43 266,-121 6 981,-86 30-243,-50 19-419,-6 3-239,-16 13-139,-15 12-65,36-29-119,-20 19 3,2 0-1,0 2 1,-25 36-1,42-54 28,-1 1-1,0-1 1,1 1-1,0-1 1,-1 1-1,1 0 1,1-1-1,-1 1 1,1 0-1,-1 5 1,1-8-19,0 0 0,0 0 1,0 0-1,0 0 1,1 0-1,-1 0 1,0 0-1,0 0 1,1 0-1,-1 0 1,1-1-1,-1 1 0,1 0 1,-1 0-1,1 0 1,-1 0-1,1-1 1,0 1-1,-1 0 1,1-1-1,0 1 0,0 0 1,0-1-1,-1 1 1,1-1-1,0 1 1,0-1-1,0 1 1,0-1-1,0 0 0,0 0 1,0 1-1,0-1 1,0 0-1,0 0 1,0 0-1,0 0 1,0 0-1,0 0 0,0 0 1,0-1-1,1 1 1,1-1 7,0 1 1,0-1-1,-1 0 0,1 0 1,0-1-1,0 1 1,-1 0-1,1-1 1,-1 0-1,1 1 0,3-5 1,23-25-16,-17 17-83,41-48-147,18-17 352,-50 55-30,7-8-270,-28 32 182,1 0 0,-1 0 0,0-1 0,0 1 0,1 0 0,-1 0 0,0 0 0,1-1 0,-1 1 0,0 0 0,1 0 0,-1 0 0,0 0 0,1 0 0,-1 0-1,0 0 1,1 0 0,-1 0 0,0 0 0,1 0 0,-1 0 0,0 0 0,1 0 0,-1 0 0,0 0 0,1 0 0,-1 0 0,0 0 0,1 0 0,-1 1 0,0-1 0,1 0-1,-1 0 1,0 0 0,0 1 0,1-1 0,-1 0 0,0 0 0,0 1 0,1-1 0,-1 0 0,0 0 0,0 1 0,0-1 0,0 0 0,1 1 0,-1-1 0,0 0-1,0 1 1,0-1 0,0 0 0,0 1 0,0-1 0,0 0 0,0 1 0,3 22 207,-4-3 0,-5 32 0,3-32-119,-2 31 1,5-50-79,0 1 0,0 0 0,1 0 0,-1 0 0,0-1 0,1 1 0,-1 0 0,2 3 0,-2-5-6,0 1-1,1-1 1,-1 1 0,0-1 0,1 0 0,-1 1 0,0-1 0,1 1 0,-1-1 0,0 0-1,1 0 1,-1 1 0,1-1 0,-1 0 0,1 0 0,-1 0 0,1 1 0,-1-1 0,0 0 0,1 0-1,-1 0 1,1 0 0,-1 0 0,1 0 0,-1 0 0,1 0 0,-1 0 0,1 0 0,-1 0 0,2-1-1,44-12-50,0-2-1,61-31 0,8-2-194,-112 47 224,-1 0 0,0 0-1,1 1 1,-1-1 0,0 1-1,1-1 1,-1 1 0,1 0-1,-1 0 1,1 0 0,-1 0 0,1 0-1,-1 1 1,0-1 0,4 2-1,-4-1 25,-1 0 0,1 0-1,-1 0 1,1 0 0,-1 0-1,1 0 1,-1 1 0,0-1-1,1 1 1,-1-1 0,0 1-1,0-1 1,0 1 0,0 0-1,-1-1 1,1 1 0,0 0-1,-1 0 1,1-1 0,0 4-1,1 10 86,0 1 0,0 31 0,-2-46-108,0-1 1,0 0-1,0 1 1,0-1-1,0 1 1,0-1-1,0 0 1,0 1-1,0-1 1,0 0-1,0 1 0,1-1 1,-1 1-1,0-1 1,0 0-1,0 1 1,1-1-1,-1 0 1,0 1-1,0-1 1,1 0-1,-1 0 1,0 1-1,0-1 1,1 0-1,-1 0 1,0 1-1,1-1 1,-1 0-1,1 0 1,-1 0-1,0 0 1,1 0-1,-1 1 1,0-1-1,1 0 0,-1 0 1,1 0-1,-1 0 1,0 0-1,1 0 1,-1 0-1,1 0 1,-1 0-1,0-1 1,1 1-1,-1 0 1,1 0-1,21-10-417,-16 7 387,19-12-168,-20 12 151,0-1 0,0 1-1,0 1 1,0-1 0,0 1-1,1 0 1,8-3 0,-13 5 46,0 0 1,0 1-1,0-1 0,0 0 1,0 0-1,0 0 0,0 1 1,0-1-1,0 1 1,0-1-1,0 1 0,0-1 1,0 1-1,0-1 1,0 1-1,0 0 0,0-1 1,0 1-1,-1 0 0,1 0 1,0 0-1,-1 0 1,1 0-1,0 1 0,14 28 490,-11-20-367,4 17 161,-6-21-241,-1 0-1,1 0 0,0 0 0,0 0 1,5 8-1,-6-13-10,0 0 0,0 1 0,0-1 0,0 0 0,0 0 0,0 0 1,0 0-1,0 0 0,1-1 0,-1 1 0,0 0 0,0 0 0,1-1 0,-1 1 0,0-1 0,1 1 0,-1-1 0,1 0 0,-1 0 0,1 1 1,-1-1-1,0 0 0,1 0 0,-1 0 0,1 0 0,-1-1 0,1 1 0,1-1 0,10-3 52,-1-1-1,0 0 1,23-14-1,-23 11 17,11-5-146,-1-2 0,-1-1 0,0 0 0,-1-2-1,18-21 1,81-105-465,-91 107 379,-28 37 143,21-22-223,-21 21 214,1 0 0,-1 1-1,1-1 1,-1 1 0,1-1-1,0 1 1,-1-1-1,1 1 1,0-1 0,-1 1-1,1 0 1,0-1-1,-1 1 1,1 0 0,0-1-1,0 1 1,0 0 0,-1 0-1,1 0 1,0 0-1,0 0 1,-1 0 0,1 0-1,0 0 1,0 0-1,0 0 1,-1 1 0,1-1-1,0 0 1,0 0 0,1 1-1,0 2 31,-1 1 1,1-1-1,0 0 0,-1 1 1,0-1-1,0 1 0,0 0 1,0-1-1,0 6 0,1 9 37,0 1-1,-1-1 1,-1 1-1,-1-1 1,-1 1-1,0-1 0,-1 0 1,-1 0-1,-1 0 1,-1-1-1,0 1 1,-10 17-1,11-25-52,3-5-51,-1 0 0,1 0 0,-1 0 0,-7 8 0,9-12 4,0 0 0,0 0-1,0 0 1,0 0 0,0-1 0,0 1 0,-1 0-1,1 0 1,0-1 0,0 1 0,-1-1 0,1 1-1,0-1 1,-1 0 0,1 0 0,0 1-1,-1-1 1,1 0 0,0 0 0,-1 0 0,1 0-1,0 0 1,-1-1 0,1 1 0,-2-1-1,-4-1-101,1-1 0,0 1 0,-1-1-1,2-1 1,-1 1 0,0-1-1,1 0 1,-1 0 0,1-1-1,0 0 1,1 1 0,-1-2-1,1 1 1,0 0 0,0-1 0,-3-6-1,-11-21 759,16 29-373,1 3-198,4 2-96,2 2-24,7 5 205,1-1-1,0 0 1,1-1-1,0 0 1,0-2-1,0 1 1,22 3-1,-26-7-44,0 0 0,0 0-1,0-1 1,0-1 0,0 1 0,0-2 0,0 1-1,0-1 1,-1-1 0,1 0 0,-1 0-1,11-6 1,-1-1-127,30-24-1,-26 17 38,19-16 277,68-69 0,-2 1-357,-108 101 89,0 0-1,0 0 1,0 0-1,0 0 1,0 0-1,0 0 1,0 0-1,1 0 0,-1 0 1,0 0-1,0 0 1,0 0-1,0 0 1,0 0-1,0 0 0,0 0 1,0 0-1,0 0 1,0 0-1,1 0 1,-1 0-1,0 0 1,0 0-1,0 0 0,0 0 1,0 0-1,0 0 1,0 0-1,0 0 1,0 0-1,0 0 1,1 0-1,-1 0 0,0 0 1,0 0-1,0 0 1,0 0-1,0 0 1,0 0-1,0 0 1,0 0-1,0 0 0,0 0 1,0 0-1,0 1 1,0-1-1,0 0 1,0 0-1,0 0 1,1 0-1,0 8 94,-2 9 3,-18 103-23,18-113-71,0-1 0,1 0 0,0 0-1,0 1 1,0-1 0,1 0 0,-1 1 0,2-1 0,2 11 0,-2-14 8,-1 1-1,1 0 1,0-1-1,0 1 1,0-1-1,1 0 0,-1 1 1,1-1-1,0 0 1,0-1-1,0 1 1,0 0-1,0-1 1,0 0-1,1 0 1,7 4-1,-1-3-23,1 1 0,0-1 0,0-1 0,0 0 0,1-1 0,-1 0 0,0 0 0,1-2 0,-1 1 0,0-1 0,0-1 0,12-2 0,-5-1-83,1 0 0,-1-1 0,0-1 0,-1-1 0,1 0 0,21-15 0,29-26-6,-57 44-20,-16 13 95,-4 4 61,1 1 66,0 1 0,-9 26 1,16-38-86,1 0 0,-1 0 0,1 0 0,0 0 0,0 0 0,-1 0 0,1 1 0,0-1 0,1 0 0,-1 0 0,1 3 0,-1-5-13,0 1 0,0 0 0,0-1-1,1 1 1,-1-1 0,0 1 0,1 0-1,-1-1 1,0 1 0,1-1-1,-1 1 1,1-1 0,-1 1 0,0-1-1,1 1 1,-1-1 0,1 1-1,0-1 1,-1 0 0,1 1 0,-1-1-1,1 0 1,0 1 0,-1-1-1,1 0 1,0 0 0,-1 0 0,1 1-1,0-1 1,-1 0 0,1 0 0,0 0-1,-1 0 1,1 0 0,0 0-1,0-1 1,4 0-11,1 1 0,-1-2 0,-1 1 0,1-1 0,0 1 0,0-1 0,0 0 0,-1-1 0,0 1 0,1-1 0,-1 0 0,0 0 0,0-1 0,0 1 0,3-5 0,-3 3-30,1-1-22,0 1-1,-1-1 1,0-1-1,6-11 0,-9 16 62,0 0 0,0 0 0,-1 0-1,1 0 1,-1-1 0,0 1 0,0 0-1,0 0 1,0 0 0,0-1-1,0 1 1,0 0 0,-1 0 0,1 0-1,-1-1 1,0 1 0,1 0 0,-1 0-1,0 0 1,-1-2 0,-1 0 49,1 0 1,-1 1 0,1-1-1,-1 1 1,0-1 0,-6-4-1,8 7-59,0 0-1,0 0 1,0 0-1,-1 1 1,1-1-1,0 0 1,-1 1-1,1-1 1,-1 1-1,1-1 1,0 1-1,-1 0 1,1 0-1,-1 0 1,1-1-1,-1 1 1,1 1-1,-1-1 0,1 0 1,-3 1-1,-6 0-103,8-1 100,1 0 0,-1 0 0,1 0-1,-1 0 1,1 0 0,0 0 0,-1 1 0,1-1-1,-2 1 1,7 1 14,0-1 0,1 0 0,-1 0 0,8 0 0,36 1 230,50-6-1,-30 0-72,6-1 97,18-1-51,-79 6-162,0 1 1,-1 0 0,1 1-1,24 6 1,-32-7 3,-1 1 1,1 0-1,-1 0 0,0 0 1,0 0-1,0 1 0,0-1 1,-1 1-1,1 0 0,-1 0 1,1 1-1,-1-1 0,0 1 1,0-1-1,-1 1 0,5 8 1,-4-5 0,0 1 1,0-1-1,-1 1 1,0 0 0,0 0-1,-1 0 1,0 0-1,-1 14 1,10-28-69,28-28-9,-27 23 16,1 0 0,0 0-1,1 2 1,25-16-1,-36 24 30,0 0 0,0 0 0,1 0 0,-1 1 0,0-1 0,0 1 0,1 0-1,-1 0 1,0-1 0,0 1 0,1 1 0,-1-1 0,0 0 0,0 0 0,0 1-1,1 0 1,-1-1 0,0 1 0,0 0 0,0 0 0,0 0 0,0 0 0,0 0-1,0 1 1,1 1 0,5 4 92,0 0 0,-1 1 0,0 0 0,7 11 0,7 8-106,-3-10-531,0-1 0,2 0-1,-1-2 1,32 18 0,7 5-8829,-57-36 8320,14 12-4973,-12 1-3982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12 10624,'-77'-11'4832,"36"15"-4192,27-4-864,6 0 0,-5 0-1376,3 0 864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51 270 8224,'-5'-8'9813,"6"13"-8011,3 0-1550,0-1 0,1 0 0,-1 0-1,1 0 1,0-1 0,0 0-1,0 0 1,1 0 0,-1 0 0,10 2-1,-3-1 34,1 0 0,-1-1 1,26 3-1,-29-6-204,0 0 0,-1 0 0,1-1 1,0 0-1,-1-1 0,1 0 0,-1 0 0,0-1 1,1 0-1,-1 0 0,-1-1 0,13-7 1,-11 5-24,0 0 0,-1 0 0,0-1 0,-1 1 0,1-2 1,-1 1-1,-1-1 0,1-1 0,-1 1 0,8-17 1,-8 13-42,-1 0 1,-1-1-1,0 1 1,3-18-1,-6 23-58,0-1 1,0 1-1,-1-1 0,0 0 0,0 1 1,-1-1-1,0 0 0,0 1 0,-3-9 1,4 14 15,-1 1 0,0-1 0,0 0-1,1 0 1,-1 1 0,0-1 0,0 0 0,-1 1 0,1-1 0,0 1 0,0-1 0,-1 1 0,1 0 0,-1-1 0,1 1 0,-1 0 0,0 0 0,1 0 0,-1 0 0,-3 0 0,2 0-8,-1 0-1,1 1 0,-1-1 0,1 1 1,-1 0-1,1 0 0,-1 0 1,1 1-1,-1-1 0,-5 2 1,-2 2 58,0 0 1,0 0 0,1 1 0,-1 1-1,-16 11 1,5-1 29,1 2 0,2 0 0,-22 25-1,-45 69 154,73-96-72,2 1 1,0 1-1,2 0 0,-13 31 1,20-43-93,0-1 1,1 1-1,0-1 1,0 1-1,1 0 0,-1-1 1,1 1-1,1 0 1,0 8-1,0-10-12,0 0 0,0 0 0,1-1 0,-1 1 0,1 0 0,0-1 0,0 1 0,0-1 0,1 1-1,-1-1 1,1 0 0,0 0 0,0 0 0,6 4 0,1 0 75,1 0 1,-1-1-1,2 0 0,-1-1 0,1 0 0,-1-1 0,1 0 1,20 3-1,-12-4 52,0 0 0,0-2 0,0 0 0,33-4 0,-33 0-200,0 0-1,0-2 0,0-1 1,0 0-1,-1-1 1,0-1-1,0-1 0,-1-1 1,28-19-1,-38 23 5,-1-1 0,0 1 0,0-2 0,0 1-1,-1-1 1,0 0 0,0 0 0,-1-1 0,6-11 0,1-9 75,15-49 0,-6 15-73,-10 30-11,15-33-277,-26 65 324,1 0-1,-1 0 0,1 0 0,0 0 1,-1 0-1,1 0 0,0 0 0,0 0 0,0 0 1,-1 1-1,1-1 0,0 0 0,0 0 1,0 1-1,1-1 0,-1 1 0,0-1 0,0 1 1,2-1-1,-1 0 12,0 1-1,1 0 1,-1 0 0,0 0-1,0 0 1,0 0 0,0 1-1,0-1 1,0 1 0,3 0-1,4 3 87,0 0-1,-1 1 1,16 10-1,-21-13-65,32 26 97,-1 1 1,-1 1-1,36 45 0,-39-42 101,46 64-26,-49-59-99,28 29 140,-54-66-522,4-24-15413,3 11 12341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9888,'-3'0'379,"0"-1"1,0 1 0,1 0 0,-1 0-1,0 1 1,0-1 0,1 0 0,-1 1-1,0 0 1,1 0 0,-1-1-1,0 1 1,1 1 0,-1-1 0,1 0-1,0 1 1,-1-1 0,1 1 0,-2 2-1,-5 4 400,1 1-1,0 0 1,-8 14-1,4-7-201,-102 126 2958,87-113-3197,-1-1 0,-53 42 0,37-39-281,16-11-275,-50 45 0,76-64-15,1 0-1,0 0 1,0 0-1,0 0 1,0 1-1,0-1 1,0 1-1,0-1 1,0 0-1,1 1 1,-1-1-1,1 1 1,-1 1-1,1-2 41,0-1 1,0 1-1,0 0 0,0-1 0,1 1 0,-1-1 0,0 1 0,0 0 0,1-1 0,-1 1 0,1-1 0,-1 1 0,0-1 1,1 0-1,-1 1 0,1-1 0,-1 1 0,1-1 0,-1 0 0,1 1 0,-1-1 0,1 0 0,-1 0 0,1 1 0,0-1 1,-1 0-1,1 0 0,-1 0 0,1 0 0,0 0 0,-1 0 0,1 0 0,0 0 0,0 0 0,21 1-4148,4-1 1424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8640,'2'-2'8904,"3"11"-6299,3 16-1341,-6-7-637,-1 0 0,-1 0 0,0 0 0,-5 27 0,2-22-280,3-19-317,-17 193 885,15 0-964,3-94-2169,-1-101 1816,0-1 0,0 1 0,0-1 0,0 0 0,0 1 0,0-1 0,0 1 1,1-1-1,-1 1 0,1-1 0,-1 0 0,1 1 0,-1-1 0,1 0 0,0 0 0,0 2 1,0-3 168,-1 0 0,1 1 0,-1-1 1,1 0-1,-1 0 0,0 0 1,1 0-1,-1 0 0,1 1 1,-1-1-1,1 0 0,-1 0 0,1 0 1,-1 0-1,1-1 0,-1 1 1,1 0-1,-1 0 0,1 0 0,-1 0 1,0 0-1,1-1 0,-1 1 1,1 0-1,-1 0 0,1-1 1,-1 1-1,0 0 0,1 0 0,-1-1 1,3-1-530,-2 0 0,1 0 1,0 0-1,0 0 0,0 0 0,1-5 1,-1 4 591,-1 1 1,1-1-1,-1 0 1,0 0-1,0 0 0,0-4 1,0-10 716,-1 1 0,0 0 0,-2-1 0,0 1 0,-4-18 0,-1-8 1520,1 1-303,-10-103 4150,16 125-5185,0 0-1,1 1 0,1-1 0,1 1 0,9-34 1,14-18 911,56-105 0,-23 65-949,-46 89-528,0 1 0,1 1 0,21-22 1,-29 35-35,0 0 1,1 0-1,0 1 1,0 0-1,11-7 1,-16 11-87,0 0 0,0 0 1,0 0-1,1 0 1,-1 1-1,0-1 0,0 0 1,1 1-1,-1 0 0,1-1 1,-1 1-1,0 0 0,1 0 1,-1 1-1,0-1 1,1 0-1,-1 1 0,0-1 1,1 1-1,-1 0 0,0 0 1,0 0-1,1 0 0,2 2 1,0 2 17,0-1 0,-1 1 0,1 0 0,-1 1 0,0-1 0,0 1 0,-1 0 0,0 0 0,0 0 0,0 0 0,4 13 0,-2-2 108,-1 1 0,-1-1 0,2 24 0,-4-21 72,0-1-1,-2 0 1,0 1 0,-1-1 0,-8 29-1,7-36-165,-1 0 0,0 0 0,0-1-1,-2 0 1,1 0 0,-1 0 0,-1-1-1,0 1 1,-14 14 0,18-21-92,0-1 0,1 0 1,-1 0-1,-1 0 1,1 0-1,0-1 0,-1 1 1,1-1-1,-1 0 0,0 0 1,0 0-1,0-1 1,0 1-1,0-1 0,0 0 1,-6 1-1,1-2-528,0 0 0,1-1-1,-1 0 1,1 0 0,0-1 0,-1 0-1,1 0 1,0-1 0,0 0 0,0-1 0,-9-5-1,10 5-1551,0-1-1,0 0 0,0 0 1,0-1-1,1 0 1,-11-13-1,1-4-2915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18 6816,'0'-1'337,"-1"0"0,1 0 1,-1 0-1,1 0 0,-1 0 1,0 0-1,1 0 0,-1 1 0,0-1 1,0 0-1,0 0 0,0 0 1,0 1-1,1-1 0,-1 0 0,0 1 1,-1-1-1,1 1 0,0-1 1,0 1-1,0 0 0,-1-1 0,-3 1 472,0-1 0,1 1 0,-1 0-1,-7 1 1,-5 0-488,8-1 25,1 1-1,0 1 1,-1-1-1,1 1 1,-15 6-1,-42 21 1029,61-27-1285,0 0-37,-1 0-1,1 1 1,0 0 0,0 0-1,1 0 1,-1 0 0,1 0 0,-1 1-1,1 0 1,0-1 0,1 1-1,-1 0 1,1 1 0,-1-1 0,1 0-1,0 1 1,1-1 0,-1 1-1,1-1 1,0 1 0,0 0-1,0 0 1,1 0 0,0 4 0,0 13 55,1-1 0,1 0 1,1 0-1,7 23 0,-8-34-107,44 353 702,-44-341-668,3 359 1060,-7-265-943,-1 38 76,1-138-134,-1 1 1,-6 20-1,6-24 43,-4 0 109,3-5 197,4-7-425,1-1 1,-1 0-1,0 0 0,1 0 1,-1 1-1,1-1 0,-1 0 1,0 0-1,1 0 0,-1 0 1,1 0-1,-1 0 0,1 1 1,-1-1-1,1 0 0,-1 0 1,0-1-1,1 1 0,-1 0 1,1 0-1,-1 0 0,1 0 1,-1 0-1,1-1 0,28-4 408,28-11 0,1 0-294,4 1-21,55-11-284,-116 26-39,0 0 0,0 0 0,0-1-1,0 1 1,1 0 0,-1-1 0,0 1-1,0 0 1,0-1 0,0 1 0,0-1 0,1 0-1,-1 0-392,-1 0-1,1 0 0,-1 0 1,0 0-1,1 0 0,-1 0 1,0 1-1,0-1 1,1 0-1,-1 0 0,0 0 1,0 0-1,0 0 0,-1-2 1,1-5-2119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97 5824,'-16'-16'4849,"16"15"-4635,0 1-1,-1 0 1,1 0 0,0-1-1,0 1 1,-1 0 0,1 0-1,0-1 1,-1 1-1,1 0 1,0-1 0,0 1-1,0 0 1,0-1 0,-1 1-1,1-1 1,0 1 0,0 0-1,0-1 1,0 1 0,0-1-1,0 1 1,0 0 0,0-1-1,0 1 1,0-1 0,0 1-1,0 0 1,0-1-1,0 1 1,0-1 0,1 1-1,-1 0 1,0-1 0,0 1-1,0 0 1,1-1 0,-1 1-1,0 0 1,0-1 0,1 1-1,-1 0 1,0-1 0,1 1-1,-1 0 1,0 0 0,1-1-1,-1 1 1,0 0-1,1 0 1,-1 0 0,0 0-1,1 0 1,-1-1 0,1 1-1,-1 0 1,0 0 0,1 0-1,-1 0 1,1 0 0,0 0-1,85-11 3456,-15 2-2518,13-2-552,-48 4-663,31-7 326,-27 3-3921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 10816,'-1'-1'279,"1"1"0,0-1 0,-1 0 0,1 0 0,0 0 0,0 0 0,-1 1 0,1-1 1,0 0-1,0 0 0,0 0 0,0 0 0,0 0 0,0 1 0,0-1 0,0 0 0,1 0 1,-1 0-1,0 0 0,1-1 0,-11 16 7784,-17 13-6411,0 0-1255,6-4-39,2 2 0,1-1 1,1 2-1,-14 28 0,28-50-332,1 1-1,0 0 1,0-1-1,1 1 1,-1 0-1,1 0 1,0 0-1,0 0 0,1 0 1,0 0-1,0 0 1,0 0-1,0 0 1,1 0-1,-1 0 0,1 0 1,1 0-1,-1 0 1,1-1-1,0 1 1,0 0-1,0-1 0,0 1 1,1-1-1,5 7 1,-3-5-12,1-1 0,0 1 0,0-1-1,0 0 1,0-1 0,12 7 0,43 18-1253,-56-27 702,1-1 0,-1 1 0,0-1 0,0 0-1,1 0 1,5 0 0,-8-1-81,-1 0 1,0 0-1,1 0 1,-1 0-1,1-1 1,-1 1-1,1-1 1,-1 0-1,0 1 1,0-1-1,1 0 1,-1 0-1,0 0 0,4-3 1,3-5-2300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3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 3392,'-4'-1'5269,"4"1"-5147,-4 6 1946,-3 13-1164,6-16-78,-58 204 4816,43-157-4463,18-47-863,6-4-173,14-6-112,-12 4-4,-3 1-21,-1 1-1,1 0 0,0 0 0,-1 0 0,1 1 0,0 0 0,0 0 0,0 1 1,-1 0-1,1 0 0,0 1 0,-1 0 0,1 0 0,-1 0 0,0 1 0,0 0 1,0 0-1,0 0 0,0 1 0,-1 0 0,1 0 0,-1 1 0,0-1 0,0 1 1,6 8-1,-7-8 104,-1 1 0,1-1 0,-1 1 0,0 0 0,0 0 0,-1 0 0,0 0 0,0 1 0,1 8 0,-2-12-57,-1 0-1,0 1 0,0-1 1,-1 0-1,1 0 0,-1 1 1,1-1-1,-1 0 0,0 0 1,0 0-1,-1 0 0,1 0 1,0 0-1,-1 0 0,0 0 1,0 0-1,0-1 0,0 1 1,-4 3-1,-3 2 48,0-1 0,-1 0-1,0 0 1,0-1 0,-18 9 0,-60 20 274,70-28-283,11-5 35,-1 0 0,-14 3 1,19-5-402,1 1 0,-1-1 0,1 0 0,-1 0 0,0 0 0,1 0 1,-1 0-1,1-1 0,-1 1 0,1-1 0,-1 0 0,-3-1 0,5 2-69,1-1 0,-1 1 0,0-1 0,1 0 0,-1 1 0,1-1 0,-1 1 0,1-1 0,-1 0 0,1 0 0,0 1 0,-1-1 0,1 0 0,0 0 0,-1 1-1,1-1 1,0 0 0,0 0 0,0-1 0,3-6-2497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9152,'-18'-11'4128,"15"7"-3584,-2-1 128,10 10-480,-5-10-1920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3072,'0'-1'173,"0"0"1,0-1-1,0 1 0,1 0 1,-1 0-1,0 0 0,1 0 1,-1 0-1,1 0 0,-1 0 0,1 0 1,0 0-1,-1 0 0,1 0 1,0 0-1,0 0 0,-1 1 1,1-1-1,0 0 0,0 0 1,0 1-1,0-1 0,0 1 1,0-1-1,0 1 0,0-1 1,1 1-1,-1 0 0,2-1 1,-2 1 208,1-1-1,-1 1 1,1-1 0,-1 0 0,1 1 0,-1-1 0,1 0 0,-1 0 0,0 0 0,1 0 0,-1 0 0,0 0 0,0 0 0,0 0-1,0-1 1,0 1 0,1-3 0,-2 4-279,0 0 0,0 0 0,0 0 0,0 0 0,0-1 0,0 1 0,0 0 0,0 0 0,0 0 0,1 0 0,-1-1-1,0 1 1,0 0 0,0 0 0,0 0 0,0 0 0,0 0 0,0-1 0,0 1 0,1 0 0,-1 0 0,0 0 0,0 0 0,0 0 0,0 0 0,0 0 0,0 0 0,1 0-1,-1-1 1,0 1 0,0 0 0,0 0 0,0 0 0,1 0 0,-1 0 0,0 0 0,0 0 0,0 0 0,0 0 0,1 0 0,3 8 1494,1 15-311,-4 21-257,-5 60 1,0-8-753,4-66-225,-15 363 792,14-356-510,2-8 799,-8-42-600,8-13-585,2 0 0,0-1 0,2 1 1,10-35-1,42-98-185,-50 141 221,0 1 1,2 1-1,0-1 1,21-27 0,-24 37 12,0 0 1,0 0-1,1 1 1,0-1-1,0 2 1,1-1-1,-1 1 1,1 0 0,1 0-1,-1 1 1,12-4-1,-18 7 11,1 0-1,0 0 0,0 1 1,0-1-1,0 1 1,0-1-1,0 1 1,0 0-1,0 0 0,0 0 1,0 1-1,0-1 1,0 1-1,0-1 1,-1 1-1,1 0 0,0 0 1,0 0-1,-1 1 1,1-1-1,0 1 1,-1-1-1,0 1 0,1 0 1,-1 0-1,0 0 1,0 0-1,0 1 1,0-1-1,0 0 0,0 1 1,-1-1-1,1 1 1,1 4-1,0 1 19,0-1-1,-1 0 1,0 1-1,0 0 1,-1-1-1,0 1 1,0 0-1,-1 0 1,1 0 0,-2-1-1,1 1 1,-3 11-1,0-8-18,-1 1 0,0-1 0,-1 0 0,0 0 0,-1-1 0,0 1 0,0-1 0,-1-1 0,-8 10 0,4-7-59,0-1 0,-1 0 1,0-1-1,0 0 0,-1-1 0,-20 11 0,8-12 362,14-5 73,8 0-36,79 17-38,85 15-202,-132-30-323,3 1-3141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7968,'3'-3'11376,"7"2"-8416,18-1-2709,-27 2 153,39-5 1011,53-12-1,-8 1-643,-4 4-230,101-2-1,-138 14-554,-1 1-1,-1 3 0,1 1 1,52 14-1,-86-17-195,13 4-35,-21-6 44,-1 0-1,1 0 1,-1 0-1,1 0 1,0 1-1,-1-1 0,1 0 1,-1 0-1,1 1 1,-1-1-1,1 0 0,-1 1 1,1-1-1,-1 1 1,1-1-1,-1 1 1,0-1-1,1 1 0,-1-1 1,0 1-1,1-1 1,-1 1-1,0-1 1,0 1-1,1 0 0,-1 7-1574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84 4064,'1'-8'8908,"6"0"-3391,-7 8-5310,1 0 0,-1 0-1,0-1 1,1 1 0,-1 0-1,0-1 1,1 1-1,-1 0 1,0-1 0,0 1-1,1 0 1,-1-1 0,0 1-1,0-1 1,0 1-1,0 0 1,1-1 0,-1 0-1,-1 1-109,1-1-1,-1 1 0,0 0 1,1 0-1,-1-1 0,0 1 1,1 0-1,-1 0 0,0 0 1,0 0-1,1 0 0,-1 0 1,0 0-1,1 0 0,-1 0 1,0 0-1,0 0 1,1 0-1,-2 1 0,-1 0 41,-4-1 26,0 0 0,1 1 0,-1 1 0,0-1-1,-11 5 1,16-6-155,1 1 0,-1-1 0,0 1-1,1 0 1,-1-1 0,0 1 0,1 0-1,-1 0 1,1 0 0,-1 0 0,1 0-1,0 1 1,-1-1 0,1 0 0,0 1-1,0-1 1,0 1 0,0-1 0,0 1-1,0-1 1,1 1 0,-1 0 0,0 0-1,1-1 1,-1 3 0,4 1 29,-1-4-1,0 0-1,0 0 0,0 0 0,0-1 1,0 1-1,1 0 0,-1-1 1,0 1-1,0-1 0,0 0 1,1 0-1,-1 0 0,0 0 1,0 0-1,1 0 0,-1 0 0,0-1 1,0 1-1,0-1 0,0 0 1,1 1-1,2-3 0,-2 1-44,-1 1-1,1-1 1,-1 0 0,0 0-1,1 0 1,-1 0-1,0 0 1,0 0-1,0-1 1,0 1 0,-1-1-1,1 1 1,-1-1-1,0 1 1,2-6 0,-2 8 6,-1-1 0,0 1 0,0 0 0,0-1 0,0 1 0,1-1 1,-1 1-1,0-1 0,0 1 0,0 0 0,0-1 0,0 1 0,0-1 0,0 1 1,0 0-1,0-1 0,0 1 0,-1-1 0,1 1 0,0-1 0,0 1 1,0 0-1,0-1 0,-1 1 0,1 0 0,0-1 0,-1 0 0,1 1-3,-1 0-1,0 0 0,1 0 1,-1 0-1,1-1 0,-1 1 1,0 0-1,1 0 0,-1 0 1,1 1-1,-1-1 0,0 0 0,1 0 1,-1 0-1,1 0 0,-2 1 1,-22 12 72,23-12-52,-22 19 92,22-19-81,0 0 0,0 0-1,0 0 1,0 1 0,0-1-1,0 0 1,0 1 0,0-1-1,1 1 1,-1-1 0,1 1-1,-1-1 1,1 1 0,-1 2-1,1-3-1,0-1 0,0 0 0,0 1 0,0-1 0,0 1 0,0-1-1,1 0 1,-1 1 0,0-1 0,0 1 0,0-1 0,0 0 0,1 1 0,-1-1-1,0 0 1,0 1 0,0-1 0,1 0 0,-1 1 0,0-1 0,1 0 0,-1 0 0,0 1-1,1-1 1,-1 0 0,0 0 0,1 0 0,-1 0 0,1 1 0,-1-1 0,0 0-1,1 0 1,-1 0 0,0 0 0,1 0 0,0 0 0,17-2 436,-11 1-378,1 0-76,0-1 1,-1 0 0,1 0-1,-1 0 1,1-1 0,-1-1-1,0 1 1,0-1 0,0 0-1,-1-1 1,0 1 0,1-1-1,-2-1 1,1 1 0,0-1-1,6-9 1,-10 13-68,-1 1 0,0-1 0,1 0 0,-1 1 0,0-1-1,0 0 1,0 0 0,0 0 0,-1 0 0,1 0 0,0 0 0,-1 0 0,1 0 0,-1 0 0,0 0 0,0 0 0,1 0 0,-1 0 0,-1 0 0,1 0 0,-1-3 0,1 5-16,0-1 0,-1 1 0,1 0 0,0-1 0,-1 1 0,1 0 0,-1-1 0,1 1 0,-1 0 0,1 0 0,-1-1 0,1 1 0,-1 0 0,1 0 0,-1 0 0,1 0 0,-1 0 0,1 0 0,-1 0 0,1 0 0,-1 0 0,1 0 0,-1 0 0,1 0 0,-1 0 0,1 0 0,-1 1 0,1-1 0,-1 0 0,1 0 0,-1 0 0,1 1 0,0-1 0,-1 0 0,1 1 0,-1-1 0,1 0 0,-1 1 0,-15 12-2528,-20 22-5666,21-11 4507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5312,'0'0'6693,"1"-5"-3418,18-9-621,-15 11-2229,1-1-1,-1 1 0,8-8 0,1-7 384,1 0 0,-2-1 0,14-29 0,23-63 587,8-17-619,-50 114-726,2 0 1,0 1-1,0 0 0,2 1 1,-1 0-1,1 0 0,1 1 1,0 1-1,1 0 0,0 0 1,0 2-1,1-1 0,0 2 1,1 0-1,0 0 0,0 2 1,0-1-1,0 2 0,1 0 1,0 1-1,0 1 0,0 0 1,0 1-1,21 2 1,-34-1 11,1 1 1,0-1-1,-1 1 1,1 0 0,-1 0-1,5 2 1,-8-3-31,1 0 1,0 1-1,0-1 1,-1 1-1,1-1 1,0 1-1,-1-1 1,1 1-1,0-1 1,-1 1-1,1 0 1,-1 0-1,1-1 0,-1 1 1,1 0-1,-1-1 1,0 1-1,1 0 1,-1 0-1,0 0 1,1 0-1,-1-1 1,0 1-1,0 0 1,0 0-1,0 0 1,0 0-1,0 0 0,0-1 1,0 1-1,-1 1 1,-5 47 166,4-31-133,-8 34-1,6-36-30,1 0-1,0 1 0,1 0 1,0-1-1,2 1 0,1 20 0,1 0-1,-2 39-1,-1-26 122,1-48-120,-1 1-1,2 0 0,-1-1 1,0 1-1,1 0 1,-1-1-1,1 1 1,0-1-1,-1 1 0,1-1 1,1 1-1,-1-1 1,0 0-1,1 1 1,-1-1-1,2 2 0,-1-3-58,-1 1-1,1-1 0,0 0 1,-1 0-1,1 0 1,0-1-1,-1 1 0,1 0 1,0-1-1,0 1 0,0-1 1,0 1-1,-1-1 1,1 0-1,0 0 0,0 0 1,0 0-1,0 0 0,0 0 1,0-1-1,0 1 0,2-1 1,1-1-942,1 0 0,-1 0 0,1-1 0,-1 0 0,0 0 1,0 0-1,7-6 0,13-8-8818,-5 9 5743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2304,'8'-8'18173,"-2"8"-14739,-1 0-3346,180-11 1700,20-2-744,-53 3-1061,-50 4 98,-57 6-235,-45 1 59,1 0 0,-1-1 1,0 1-1,0-1 1,0 1-1,0 0 0,0-1 1,-1 1-1,1 0 1,0-1-1,0 1 0,0 0 1,-1-1-1,1 1 1,0-1-1,0 1 0,-1-1 1,0 2-1,-1 1-829,-1 0 0,0-1-1,0 1 1,-1-1 0,1 1 0,0-1-1,-1 0 1,-6 2 0,-3 3-7003,12-3 4733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0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7232,'0'-2'5488,"6"1"-2712,15 1-1547,-6-1-339,356-7 3862,-349 9-4537,1 0 0,0 1-1,24 6 1,-45-7-189,0-1-1,-1 1 1,1 0 0,0 0-1,-1-1 1,1 1 0,-1 0-1,1 0 1,-1 1 0,0-1-1,1 0 1,-1 0 0,0 1-1,0-1 1,0 0 0,0 1-1,0 0 1,0-1 0,0 1-1,0-1 1,-1 1 0,1 0 0,-1-1-1,1 4 1,1 4 55,-1-1 0,0 1 0,-2 16 0,1-14-66,-1 42 187,-3-1 0,-11 55 1,-33 103 97,-3 27 79,28-93-77,-32 260 484,52-350-637,6 84 0,18-4-125,-5-40 11,-15-84 35,-1-1 0,-2 17 1,0 0 326,2-25-361,0 1-1,0-1 1,-1 1 0,1-1-1,0 0 1,-1 1 0,0-1-1,1 1 1,-1-1 0,0 0-1,1 0 1,-1 1 0,0-1 0,0 0-1,0 0 1,0 0 0,0 0-1,-1 0 1,1 0 0,0 0-1,0-1 1,-1 1 0,1 0 0,0-1-1,-1 1 1,1-1 0,0 1-1,-1-1 1,-1 1 0,-6 1-9,0-1 0,-1 1 0,-12-1 0,15-1-44,-31 2-1398,-64-8-1,64 2 370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3136,'0'0'19071,"9"-4"-18468,96-8 245,277 20 758,-306-4-1228,33 0 667,-107-4-906,5 4-556,-23 25-19336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5888,'-4'0'14606,"8"-1"-12685,6-2-435,0 1 1,13-2-1,50-1-807,-54 4-388,190-20 103,-122 10-437,0 4 1,89 5 0,-154 1-186,8 1-356,-29 0 244,1 0 0,0 0 1,-1 1-1,1-1 0,-1 1 0,1-1 0,-1 1 1,1-1-1,-1 1 0,1 0 0,-1 0 0,0 0 1,1 0-1,1 2 0,-2-2 46,-1-1 1,1 1-1,-1 0 1,1 0-1,-1 0 1,1 0-1,-1 0 1,0 0-1,1 0 0,-1 0 1,0 0-1,0 0 1,0 0-1,0 0 1,0 0-1,0 0 1,0 0-1,0 0 0,0 0 1,0 0-1,-1 0 1,1 2-1,-1 11-2612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0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 5408,'-6'-6'8463,"22"1"-6142,-14 5-1953,-1 0 0,1 0 1,-1-1-1,0 1 1,1-1-1,-1 1 1,0-1-1,1 1 1,-1-1-1,2-1 1,-11 7 2707,3-2-2916,1-1-1,-1 2 1,0-1 0,1 0-1,0 1 1,0 0 0,0 0-1,0 0 1,1 0 0,-1 0-1,1 1 1,-4 7 0,-7 21 375,5-13-342,1 1 0,-8 33 0,-19 123 226,-17 77 373,18-50-296,30-168-529,0-2-641,-8 39 0,11-71 260,0-1 1,1 1 0,-1 0 0,0-1 0,0 1-1,0-1 1,0 1 0,0-1 0,0 1 0,0-1-1,0 0 1,-1 0 0,-1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3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 5152,'-4'-6'10392,"27"1"-7532,-3 2-1435,49-16 47,2 3 0,119-10 0,-126 26-1216,-67 5-2406,-7 4-1025,7-6 1364,-10 10-1314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0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4320,'-5'-9'15658,"-3"14"-13269,6-2-1626,44 5 325,-27-7-944,1-1 1,-1 0-1,20-3 1,-5 0-72,47-5 113,80-4 177,-115 11-359,80 0 32,-98 2-31,0 1-1,0 1 1,24 7 0,-36-8-23,-11-2-3,-1 0 0,0 0 0,1 0 0,-1 0 1,0 0-1,1 0 0,-1 0 0,0 0 0,1 0 0,-1 0 1,0 0-1,1 0 0,-1 0 0,0 0 0,1 1 0,-1-1 0,0 0 1,1 0-1,-1 0 0,0 0 0,1 1 0,-1-1 0,0 0 1,1 0-1,-1 0 0,0 1 0,0-1 0,0 0 0,1 1 1,-1-1-1,0 0 0,0 0 0,0 1 0,0-1 0,1 0 0,-1 1 1,0-1-1,0 0 0,0 1 0,0-1 0,0 1 0,0-1 1,0 0-1,0 1 0,0-1 0,0 0 0,0 1 0,0-1 0,0 0 1,0 1-1,0-1 0,-1 0 0,1 1 0,0-1 0,0 0 1,0 1-1,-1-1 0,1 1-265,0 0-1,-1 0 1,1 0-1,-1 0 1,1 0 0,-1 0-1,1 0 1,-1 0-1,0 0 1,0 0 0,1 0-1,-1-1 1,0 1-1,0 0 1,0-1 0,0 1-1,0 0 1,-1 0-1,1-1-98,0 0 0,1 1 0,-1-1 0,0 0 0,1 0 0,-1 0 0,0 0 0,1 0 0,-1 0 0,0 0 0,0 0 0,1 0-1,-1 0 1,0 0 0,1-1 0,-1 1 0,0 0 0,1 0 0,-1-1 0,0 1 0,1 0 0,-1-1 0,0 1 0,1-1 0,-1 1 0,1-1-1,-1 0 1,-5-6-3417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50 7392,'-1'-3'520,"-9"-30"4033,3 21 299,6 12-4715,0 0 0,0-1 0,0 1 0,0 0 0,0 0 0,0 0 0,0 0 0,-1 0 0,1 0 0,0 0 0,0 0 0,0 0 0,0 1 0,0-1 0,0 0 0,0 1 0,0-1 0,0 0 0,-2 2 0,1-1 61,-13 6 248,0 1-1,1 1 0,0 1 1,0 0-1,1 1 0,0 0 1,-16 19-1,19-19-348,0 2 1,0 0-1,1 0 0,1 0 1,0 1-1,1 0 0,-10 29 1,15-37-78,1-1 0,-1 1 1,1 0-1,0 0 1,1 0-1,0 0 1,-1 0-1,2 1 1,-1-1-1,1 0 0,0 0 1,0 0-1,1-1 1,-1 1-1,1 0 1,1 0-1,-1-1 1,1 0-1,0 1 0,0-1 1,1 0-1,-1 0 1,9 7-1,-5-5-1188,0 0 0,0-1 0,1 0 0,0-1 0,0 1 0,14 5 0,-19-9 635,1-1 0,-1 1 0,1-1 0,0 0 0,0 0 0,0-1 0,0 1 0,-1-1 0,1 0 0,0 0 0,0 0 0,0 0 0,0-1 0,0 0 0,0 1 0,-1-1 0,1-1 0,5-1 0,12-6-2347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6720,'-10'-11'3456,"15"11"-2784,0 0-448,-2 0-800,7 3 320,3 0-2208,5 6 1376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7392,'-3'-6'2125,"7"4"-352,-3 3-1650,0-1 1,0 0-1,-1 0 0,1 1 0,0-1 1,-1 0-1,1 1 0,-1-1 0,1 0 1,0 1-1,-1-1 0,1 1 0,-1-1 0,1 1 1,-1-1-1,1 1 0,-1-1 0,1 2 1,2 5 429,0 1 1,-1 0-1,0 0 0,0 0 1,-1 0-1,1 0 1,-2 0-1,1 10 1,-6 66 972,-24 141 0,12-118-989,0-3-167,-5 37 935,22-127-844,1-10-166,-1-8 250,0 2-559,0 1 0,1-1 0,-1 0 1,1 0-1,0 1 0,-1-1 0,1 1 0,0-1 1,0 0-1,0 1 0,1-3 0,18-19-383,-6 8 251,119-137-241,-100 118 338,2 2 0,48-34 0,-74 59 40,-1 2-1,1-1 1,1 1-1,-1 1 1,13-5-1,-20 8 7,0 1 1,0-1-1,0 1 1,-1 0-1,1-1 1,0 1-1,0 0 1,0 0-1,0 1 1,0-1-1,0 0 1,0 0-1,0 1 1,0-1-1,1 2 1,-1-1 6,-1 0 0,0 0 0,1 0-1,-1 0 1,0 0 0,0 0 0,0 1 0,0-1 0,0 0 0,-1 1 0,1-1 0,0 1 0,0-1 0,-1 1 0,1-1 0,-1 1 0,0-1 0,1 1 0,-1 0 0,0-1 0,0 3 0,1 4 44,-1 0 1,-1 0 0,0 0 0,0-1 0,0 1 0,-1 0 0,0 0 0,0-1 0,-1 1-1,0-1 1,0 0 0,-1 0 0,0 0 0,0 0 0,-1 0 0,0-1 0,-6 7 0,-1-1 14,0 0 0,-1-1 1,0-1-1,0 0 0,-1 0 1,-1-2-1,-17 9 0,25-13-64,-20 9 90,25-12-94,1 0-1,0 0 1,-1 0-1,1 0 1,0 0-1,0 0 1,-1 1-1,1-1 1,0 0-1,0 1 0,1-1 1,-1 1-1,-1 2 1,2-4 19,0 1-1,0-1 1,0 1 0,0 0 0,0-1-1,0 1 1,0-1 0,1 1 0,-1-1 0,0 1-1,0-1 1,1 0 0,-1 1 0,0-1-1,1 1 1,-1-1 0,0 1 0,1-1-1,-1 0 1,0 1 0,1-1 0,-1 0-1,1 0 1,-1 1 0,1-1 0,-1 0 0,1 0-1,-1 1 1,1-1 0,0 0 0,23 8 463,-13-4-346,26 8-118,-1-1 0,1-1 1,39 4-1,-43-14-5165,-24 0 3445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1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 7968,'-32'-37'4346,"31"35"-2671,5 3 726,8 0 147,16 3-631,-8 0-1327,379 47 4199,-160-14-4394,-220-34-485,-6 0-895,23 0 1,-62 29-11981,11-13 9424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4224,'-11'3'20725,"3"2"-22656,-40 27 3702,46-31-1734,1 0 0,-1 0 1,1 0-1,-1 0 0,1 0 1,-1-1-1,0 1 0,1 0 1,-3 0-1,15-7 312,0 0-1,0-1 1,0 0 0,17-16 0,-25 22-309,-6 6 679,-2 2-4923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18 479 4064,'-2'1'242,"1"-1"0,0 1 0,-1 0 0,1-1 0,0 1 0,-1 0 0,1 0 0,0 0-1,0 0 1,0 0 0,0 0 0,-1 2 0,2-3 85,0 1-1,0 0 0,-1 0 1,1 0-1,0 0 0,0 0 1,0-1-1,0 1 0,1 0 1,-1 0-1,0 0 0,0 0 1,0 0-1,1-1 0,-1 1 1,0 0-1,1 0 1,-1-1-1,1 1 0,-1 0 1,1 0-1,0 0-135,0-1 0,0 1-1,0-1 1,0 1 0,0-1 0,0 1 0,0-1 0,0 0-1,0 0 1,0 1 0,0-1 0,0 0 0,1 0 0,-1 0-1,0 0 1,0-1 0,0 1 0,2 0 0,-1-1-132,20-3 578,0-1 0,-1-1 0,0-1 0,0 0 0,25-14 0,-39 18-539,11-5 135,-1-1 0,0 0 0,0-1 0,-1-1 0,-1 0 0,1-1 0,-2-1 0,0-1 0,0 0 0,-2 0 0,0-1 0,0-1 0,-1 0 0,-1 0 0,13-31 0,-8 5 92,-12 30-280,1 0 0,0 1 0,0 0 0,2 0 0,-1 1 0,8-12 0,-5 13 26,1 1 0,0-1-1,0 1 1,1 1 0,-1 0 0,2 0 0,-1 1 0,1 0 0,0 1-1,0 0 1,1 1 0,-1 0 0,14-3 0,-23 7-47,-1 0 0,1-1 1,-1 1-1,1 0 0,-1-1 1,1 1-1,-1 0 0,1 0 1,-1 0-1,1 0 0,-1 1 1,1-1-1,-1 0 0,1 1 1,-1-1-1,1 1 0,-1-1 1,0 1-1,1 0 0,-1-1 1,0 1-1,0 0 0,1 0 1,-1 0-1,0 0 0,0 0 0,0 0 1,0 0-1,1 2 0,0 0 20,-1 1-1,0-1 0,0 0 0,0 1 0,0-1 1,-1 1-1,1-1 0,-1 1 0,0-1 0,0 1 1,-1 6-1,-4 20 112,-1-1 0,-1 0 0,-13 31 1,12-34-164,0-5-2,4-10 64,0-1 0,1 1 0,0 0 0,1 0-1,0 0 1,1 0 0,0 0 0,1 17 0,0-20 10,1 0 1,1 0 0,0 0 0,0 0-1,5 13 1,-6-19-51,1 1 0,-1-1 1,1 1-1,0-1 0,0 0 0,0 0 0,0 0 1,0 0-1,0 0 0,1 0 0,-1 0 0,1-1 0,-1 1 1,1-1-1,0 0 0,-1 0 0,1 0 0,0 0 1,3 0-1,1 1-223,1-1 0,-1-1 0,0 0-1,1 0 1,-1 0 0,13-3 0,-1 0-3451,24-9 0,-35 9 419,0 0 0,13-6 1,-3 0-1000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7296,'-2'0'377,"1"-1"1,-1 1 0,1-1 0,0 1-1,-1-1 1,1 1 0,0-1-1,-1 0 1,1 1 0,-2-3-1,17 9 7091,11-2-4846,30-1-600,120 1 721,89-9-2734,-138 2-4772,-97 2 2827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2656,'-25'0'20373,"14"0"-18896,6 0-1107,6-1-137,3-2 27,-4 2-261,1 1 0,-1 0 0,0 0 0,0 0 0,1 0 0,-1-1 0,0 1 0,0 0 0,1 0 0,-1 0 0,0 0 0,1 0 0,-1 0 0,0 0 0,1 0 0,-1 0 0,0 0 0,0 0 0,1 0 0,-1 0 0,0 0 0,1 0 0,-1 0 0,0 0 0,0 0 0,1 1 0,0-1 0,1 1 19,18 0 75,-1 0 0,1-1-1,19-2 1,-29 2-80,339-17 99,-253 15 133,68-4 113,-131 6-843,-31 0 138,-4 0-171,-16 1-2409,9 2 1417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4480,'7'-11'1730,"-6"8"-1363,1 0 0,-1 0 0,1 0 0,0 1 1,0-1-1,0 1 0,1-1 0,3-2 0,0 0 1122,-1 0 0,0 0 0,0-1 0,5-7 0,-10 13-1425,0 0-1,0-1 1,1 1-1,-1 0 1,0 0-1,0 0 1,0 0-1,0-1 1,1 1-1,-1 0 1,0 0-1,0 0 1,0 0-1,0 0 1,1 0-1,-1 0 1,0 0-1,0 0 1,0 0-1,1-1 0,-1 1 1,0 0-1,0 0 1,1 0-1,-1 0 1,0 0-1,0 0 1,0 1-1,1-1 1,-1 0-1,0 0 1,0 0-1,0 0 1,1 0-1,-1 0 1,0 0-1,0 0 1,0 0-1,0 1 1,1-1-1,-1 0 1,0 0-1,0 0 0,0 0 1,0 0-1,0 1 1,1-1-1,-1 0 1,0 0-1,0 0 1,0 1-1,0-1 1,0 0-1,0 0 1,0 1-1,1 0 56,0 1-1,-1-1 1,1 1 0,0-1-1,-1 1 1,0-1 0,1 1-1,-1 0 1,0 2 0,3 78 1622,-1-39-1408,-2 0 1,-6 47-1,6-82-313,-1 0 0,2 15 1,0-2-109,-1-20-594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3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38 2240,'16'-33'6677,"-13"29"-5218,-2 6-161,-1-2-631,0 5 1061,-1 7-872,0-1-1,-6 20 1,0 7-197,-6 100 950,-13 98 196,21-194-1412,2 0-1,2 44 1,1-49 71,0-36-895,-1-3-412,-1-5-1200,2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6048,'0'0'29,"-10"-1"817,1 1 0,-1 0 0,-17 1 0,16 4 1591,9 0 1764,3-4-3960,-1-1 0,1 1 0,0 0 0,-1-1 0,1 1 0,0-1 0,0 1 0,0-1 0,0 1-1,0-1 1,0 0 0,-1 1 0,1-1 0,0 0 0,0 0 0,0 0 0,0 1 0,1-1 0,44 4 1219,0-2-1,53-3 1,91-19-159,47 9-1488,-232 12-4630,-22 5-3150,7-4 5471,-7 6-202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5408,'-22'-5'1728,"9"9"2647,13-3-4308,25 3 7005,0 0-4864,48 0 581,-27-2-1674,49 7 0,-90-8-1078,0 0 1,0 1-1,0-1 1,0 1-1,-1 0 1,1 1-1,-1-1 1,1 1-1,-1 0 1,0 0 0,0 0-1,0 0 1,0 1-1,-1-1 1,1 1-1,-1 0 1,0 0-1,0 1 1,0-1-1,-1 1 1,0-1 0,1 1-1,-2 0 1,3 5-1,-3 1 7,0 0-1,0 0 1,-1 1-1,0-1 1,-1 0-1,-1 0 1,0 0 0,0 0-1,-1 0 1,0 0-1,-1-1 1,0 1-1,-10 17 1,7-16-18,-1-1 0,0 0 0,-1 0 0,0-1 0,0 0 0,-1-1 0,0 0 0,-1 0 1,0-1-1,0 0 0,-15 7 0,-81 35-213,100-46 243,-6 3 229,15-3-107,9-1-14,28 0 538,77-1-1,-59-3-563,-26 1-401,66-2 525,-77 1-2381,21-5-1,-36 4-1165,0 4 1034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4 2304,'7'-3'16511,"-15"3"-14377,-3 1-1904,0 1 0,1 0 0,0 0 1,0 1-1,-1 1 0,-17 8 0,13-6-1,-1 2-34,0-1 1,0 2 0,1 0 0,1 1 0,0 0 0,-18 17-1,15-9-21,1 0-1,0 0 0,-25 41 0,10-3 307,2 2 0,-32 94 1,52-128-345,2 0 0,0 0 1,2 1-1,0 0 0,2 0 1,0 41-1,5-32 103,12 69 0,-4-41-88,-6-42-112,1 1 0,0-1-1,13 31 1,-10-36-38,3 14-87,-9-25 1840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6880,'13'-37'3936,"-13"36"-3602,0 0 0,0 1 0,1-1 0,-1 0-1,0 1 1,0-1 0,1 1 0,-1-1 0,0 0 0,1 1 0,-1-1 0,1 1 0,-1-1 0,2 0 0,-2 1-271,0 0-1,0 0 0,0 0 1,0 0-1,0 0 0,0-1 1,0 1-1,0 0 0,0 0 1,0 0-1,0 0 1,0 0-1,1 0 0,-1 0 1,0 0-1,0 0 0,0 0 1,0 0-1,0 0 1,0 0-1,0 0 0,0 0 1,0 0-1,1 0 0,-1 0 1,0 0-1,0 0 1,0 0-1,0 0 0,0 0 1,0 0-1,0 0 0,1 0 1,-1 0-1,0 0 1,0 0-1,0 0 0,0 0 1,0 0-1,0 0 0,0 0 1,0 0-1,0 0 0,1 0 1,-1 0-1,0 0 1,0 1-1,0-1 0,0 0 1,0 0-1,0 0 0,0 0 1,0 0-1,0 0 1,0 0-1,0 0 0,0 0 1,0 1-1,0-1 0,-1 42 1245,-3-1 0,-14 67-1,-9 63 54,14-88-918,8-43 25,-14 51 0,21-98 450,1-3-873,-1 0 0,2 1 0,-1-1-1,7-11 1,-5 13-90,0-1 0,1 1 1,-1 0-1,2 0 0,-1 0 0,1 1 0,0 0 0,1 0 0,9-6 1,0 2-51,1 1 0,0 1 1,0 1-1,1 0 1,-1 1-1,2 2 1,-1-1-1,1 2 1,0 1-1,25-2 1,-44 5 68,1 0 0,-1 0 0,0 0 0,0 0 0,1 1 0,-1-1 0,0 0 0,0 0 0,0 1 0,3 0 0,-4-1 24,0 0 0,0 0 0,0 1 0,0-1 1,0 0-1,0 0 0,0 0 0,1 0 0,-1 1 1,0-1-1,0 0 0,0 0 0,0 0 0,0 0 1,0 1-1,0-1 0,0 0 0,0 0 0,0 0 1,0 1-1,0-1 0,0 0 0,0 0 0,0 0 1,0 0-1,0 1 0,0-1 0,0 0 0,0 0 1,0 0-1,-1 1 0,1-1 0,0 0 0,0 0 1,0 0-1,0 0 0,0 0 0,-1 1 0,-2 2 4,0 0 0,0 0 0,-1-1 0,-5 4 0,7-4-4,-16 8 124,0 0 0,-22 8 0,25-12-99,0 0 0,0 2 1,1-1-1,-25 20 0,37-26 41,0 0 0,1 1-1,-1-1 1,1 1 0,-1 0-1,1-1 1,0 1 0,-1 0-1,1 0 1,0 0 0,0 0-1,0 0 1,0 0 0,1 0-1,-1 0 1,1 1 0,-1 2-1,1-2 6,0 0-1,1-1 0,-1 1 0,1 0 1,0 0-1,0-1 0,0 1 0,0 0 0,0-1 1,0 1-1,1-1 0,0 0 0,2 4 0,4 2-45,-1 0-1,1-1 0,1 0 1,-1-1-1,1 0 0,0 0 1,1-1-1,-1 0 0,1-1 1,0 0-1,0 0 0,21 4 1,-27-7-171,0-1 0,1 1-1,-1-1 1,0 0 0,0 0 0,8-1 0,-11 0-166,1 1 0,-1 0 0,1-1 0,0 1 0,-1-1 0,1 0 0,-1 1 0,0-1 0,1 0 0,-1 0 0,0 0 0,1 0 0,-1 0 0,0 0 0,0 0 0,0 0 0,0-1 0,0 1 0,1-2 0,3-6-1824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5632,'-4'-7'1014,"3"6"-598,0 0 0,0 0 0,0-1 0,0 1 0,1 0 0,-1-1 0,0 1 0,1 0-1,-1-1 1,1 1 0,-1-1 0,1 1 0,0-1 0,1-3 2476,-1 4-2666,0 1-1,0 0 0,1 0 0,-1-1 0,0 1 0,0 0 0,0-1 0,0 1 1,0 0-1,0 0 0,0-1 0,0 1 0,0 0 0,0 0 0,-1-1 0,2-3 2078,6 3-482,1 3-1347,0-2 0,1 1 0,-1-1-1,9-1 1,5 0 0,259 7 1784,-139-2-2957,0-2-4103,-134-1 2505,-11 7-1592,-2 3 1212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7648,'11'11'16437,"-7"-15"-16271,0 0 1,-1 0 0,0-1 0,0 1 0,0-1 0,3-8 0,-12 26 794,-14 24 90,18-32-1135,0-1 0,1 0 0,-1 1 0,1-1 0,0 1 0,-1 8 0,2-13 2,0 0 1,0 0-1,0 0 1,0 0 0,0 1-1,1-1 1,-1 0 0,0 0-1,0 0 1,0 0-1,0 0 1,0 0 0,1 0-1,-1 0 1,0 0 0,0 1-1,0-1 1,0 0 0,1 0-1,-1 0 1,0 0-1,0 0 1,0 0 0,1 0-1,-1 0 1,0 0 0,0 0-1,0 0 1,0 0-1,1 0 1,-1-1 0,0 1-1,0 0 1,0 0 0,0 0-1,1 0 1,6-3-3714,13-2-6828,2 1 6463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6656,'3'1'579,"1"-1"0,-1 1 0,0 0 1,0 0-1,0 0 0,0 0 0,0 1 0,0-1 1,0 1-1,0 0 0,0 0 0,-1 0 0,1 0 1,-1 0-1,1 0 0,-1 1 0,0-1 1,0 1-1,2 4 0,3 3 331,-1 0-1,0 0 1,-1 1 0,5 14 0,5 33 852,-4-14-303,-9-35-505,2-18-484,1-6-372,-1 1 0,0-1 0,2-21 0,4-19-26,-4 33-152,0 0 0,15-30 0,-21 51 90,1 0 0,-1 0 0,1 0 0,0 0 0,0 0 0,-1 0 0,1 0 0,0 0 0,0 0 0,0 0 0,0 0 0,0 0 0,0 1 0,0-1 0,0 0 0,1 1 0,-1-1 0,0 1 0,0-1 0,0 1 0,1 0 0,-1 0 0,0-1 0,0 1 0,1 0 0,-1 0 0,0 0 0,2 0 0,3 2 43,0-1 1,0 1-1,0 0 1,11 5-1,-12-6-77,12 7-899,27 10 2117,-29-14-5273,-2-3-4768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24 122 10304,'-20'-30'3317,"20"30"-3284,0 0 0,0-1-1,-1 1 1,1 0 0,0 0 0,0 0 0,0 0-1,-1 0 1,1-1 0,0 1 0,0 0 0,0 0-1,0 0 1,0-1 0,-1 1 0,1 0-1,0 0 1,0 0 0,0-1 0,0 1 0,0 0-1,0 0 1,0-1 0,0 1 0,0 0 0,0 0-1,0 0 1,0-1 0,0 1 0,0 0 0,0 0-1,0-1 1,0 1 0,0 0 0,0 0 0,0 0-1,1-1 1,-1 1 0,0 0 0,4-5 724,0 1-1,0 0 1,0 1 0,1-1 0,0 1 0,0 0-1,0 0 1,0 0 0,8-3 0,9-1 197,0 0 0,1 1 1,0 1-1,26-2 0,97-1-562,-126 7-318,31-1-245,41 0-385,-29 4-2701,-43 1 1108,-20-3 1982,0 0 1,1 0-1,-1 0 1,0 0-1,1 0 1,-1 1-1,0-1 1,1 0-1,-1 0 1,0 0-1,1 0 1,-1 1-1,0-1 1,1 0-1,-1 0 1,0 1-1,0-1 1,1 0-1,-1 0 1,0 1-1,0-1 1,1 1-1,3 11-2408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3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8640,'15'-11'2784,"-15"11"-2730,1-1 0,-1 1 1,0 0-1,1 0 1,-1-1-1,1 1 0,-1 0 1,0 0-1,1 0 1,-1 0-1,1 0 0,-1-1 1,0 1-1,1 0 1,-1 0-1,1 0 0,-1 0 1,0 0-1,1 1 1,6-1-39,3-1 829,0 1-1,0 1 1,0-1 0,0 2-1,0 0 1,0 0-1,17 6 1,-9 1-485,0 1 0,-1 1 0,0 1 1,-1 0-1,-1 1 0,0 1 0,0 0 0,-2 1 0,1 0 1,-2 2-1,0-1 0,16 33 0,-3 0 79,-3 1 0,-3 1 0,-1 1 0,-3 0-1,-2 1 1,6 57 0,-16-72-224,-1-1 0,-2 1 0,-2 0 0,-1-1 0,-11 51 0,2-37-83,-2 0 0,-3 0 1,-27 56-1,34-86-123,-1 0 1,-1-1 0,-19 24-1,21-31-529,0-2 0,-1 1 0,0-1 0,-1-1-1,-23 17 1,5-8-936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4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4224,'-9'0'15621,"19"-4"-11745,44-17-3144,-28 15-565,48-4 0,-31 5-69,-32 3-116,-1 0 0,0 2 0,1-1 0,-1 1 0,0 1 0,1 0 0,-1 0 0,0 1 0,0 0 0,18 7 0,-26-8 12,-1-1 0,1 2 0,-1-1-1,1 0 1,-1 0 0,1 0 0,-1 1-1,1-1 1,-1 1 0,0-1 0,0 1-1,0-1 1,0 1 0,0 0 0,0-1-1,0 1 1,-1 0 0,1 0 0,-1 0-1,1 0 1,-1-1 0,0 1 0,1 0-1,-1 0 1,0 0 0,0 0 0,-1 0-1,1 0 1,0 0 0,-1 0 0,1 0-1,-1-1 1,1 1 0,-2 2 0,-1 1 26,-1-1 0,1 1 0,-1-1 0,0 0 0,0 0 0,-1 0 1,1-1-1,-7 5 0,-45 23 129,31-18 75,1 0-52,2-2 182,-38 28 0,59-39-313,0 1 1,0 0-1,0-1 0,0 1 0,0 0 1,0 0-1,0-1 0,1 1 0,-1 0 1,0 0-1,0 0 0,1 0 0,-1 0 1,1 0-1,-1 0 0,1 0 0,-1 0 1,1 1-1,0-1 0,0 0 0,-1 0 1,1 0-1,0 0 0,0 2 0,1-2 2,-1 0 0,1 0 0,-1 0-1,1 0 1,0 1 0,0-1-1,0 0 1,-1-1 0,1 1 0,0 0-1,0 0 1,0 0 0,0 0 0,1-1-1,-1 1 1,0-1 0,2 2-1,6 1 89,-1 0 0,1-1-1,0 0 1,14 2-1,164 8-636,-176-13 331,15 2-2621,-12 4 1212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58 4480,'-38'0'1445,"31"1"-783,6 2-473,6 1 1003,9-1-757,1-1 1,-1 0-1,1-1 0,22-2 1,-12 1-112,30-2 139,64-10 0,53-17 209,-87 14-1171,-71 13 105,-10 2-25,-1-1-1,0 1 0,0-1 1,0 0-1,1 1 0,-1-1 0,0-1 1,3-1-1,2 0-1633</inkml:trace>
  <inkml:trace contextRef="#ctx0" brushRef="#br0" timeOffset="1">114 87 4384,'-89'0'2016,"69"3"-1760,16-3 64,4 4-224,8-11 96,4 0-96,31-10 0,12-1-32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13 266 4160,'-12'1'7173,"19"-6"-5727,-1-1-1,12-13 1,-3 3-525,4-2-498,0 1-1,1 0 0,1 2 1,1 0-1,0 2 0,1 0 1,0 2-1,0 0 0,1 1 0,29-6 1,-50 15-406,-1 0 0,1 1 1,0-1-1,0 1 0,0 0 1,0 0-1,0 0 0,-1 0 0,1 0 1,0 1-1,0-1 0,0 1 1,0 0-1,-1 0 0,1 0 1,0 0-1,-1 0 0,1 1 0,-1-1 1,5 4-1,-2 0 136,0 1 1,0-1-1,0 1 0,-1 0 0,0 1 0,0-1 1,3 8-1,0 1 46,-3-6 42,1 0-1,0 0 0,0-1 0,1 1 0,10 11 0,-14-18-185,0 0 0,0 0 0,0-1 0,0 0 0,0 1-1,0-1 1,0 0 0,1 0 0,-1 0 0,0 0 0,1 0 0,-1 0 0,1-1 0,-1 1-1,1-1 1,-1 0 0,1 0 0,-1 0 0,1 0 0,-1 0 0,0 0 0,1-1 0,-1 1-1,1-1 1,-1 0 0,1 0 0,-1 0 0,4-1 0,10-7 88,0 0 1,0-2-1,15-11 0,42-41 56,-63 53-182,5-2-428,-5 4-281,16-18 0,-24 24 85,0 0-1,-1 0 1,1 0-1,0-1 1,-1 1 0,0 0-1,0-1 1,0 1-1,0-1 1,0 0-1,0 1 1,0-1 0,-1 0-1,1-2 1,-1-8-3494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4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4224,'0'-4'-179,"0"3"664,0 0-1,0 0 1,0 0 0,0 0 0,0-1-1,0 1 1,0 0 0,0 0-1,1 0 1,-1 0 0,0 0 0,1 0-1,-1 0 1,1 0 0,10-16 13694,-12 23-14139,0 24 360,-3 0-1,0-1 1,-13 45 0,-7 42 326,16-75-783,5-31-1,1 1 1,0-1-1,-1 16 0,3-24-619,-5-20-14727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4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7232,'-3'-8'6106,"28"6"-66,1-2-3433,18-1-571,202 3 902,-71 4-2499,-99-3-531,-55 1-248,1-2 0,27-5 0,-11-1-5115,-37 8 5029,0-1 0,-1 1 0,1 0-1,0-1 1,-1 1 0,1 0-1,0-1 1,-1 1 0,1-1 0,0 0-1,-1 1 1,1-1 0,0 0 0,0-3-1958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6400,'3'-12'13135,"-38"28"-11122,21-10-1635,1 0-1,0 1 0,0 0 1,1 1-1,-12 9 1,24-17-370,0 0 0,0 0 0,-1 0 1,1 0-1,0 0 0,0 1 0,-1-1 1,1 0-1,0 0 0,0 1 0,0-1 0,-1 0 1,1 0-1,0 1 0,0-1 0,0 0 1,0 0-1,0 1 0,-1-1 0,1 0 1,0 0-1,0 1 0,0-1 0,0 0 1,0 1-1,0-1 0,0 0 0,0 1 0,0-1 1,0 0-1,0 0 0,0 1 0,1-1 1,-1 0-1,0 1 0,0-1 0,11 5 225,18-3 275,-18-4-397,-1 0 0,1 0 0,0-1 0,16-7 0,-27 9-108,0 1 0,-1 0 0,1 0 0,0 0 0,0 0 0,0 0 0,-1 0 1,1 0-1,0 0 0,0 0 0,0 0 0,0-1 0,-1 1 0,1 0 1,0 0-1,0 0 0,0 0 0,0-1 0,0 1 0,0 0 0,-1 0 0,1 0 1,0 0-1,0-1 0,0 1 0,0 0 0,0 0 0,0 0 0,0-1 0,0 1 1,0 0-1,0 0 0,0-1 0,0 1 0,0 0 0,0 0 0,0 0 1,0-1-1,0 1 0,0 0 0,0 0 0,1 0 0,-1 0 0,0-1 0,0 1 1,0 0-1,0 0 0,0 0 0,0 0 0,1-1 0,-1 1 0,0 0 0,0 0 1,0 0-1,0 0 0,1 0 0,-1 0 0,0-1 0,0 1 0,0 0 1,0 0-1,1 0 0,-1 0 0,-21-5 342,16 4-192,-14-2-885,13 3-890,14 3-1448,3-1-787,1-1 0,23 0 0,-29-1 3301,19 0-4324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4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 6976,'6'-3'12479,"-13"6"-10756,-131 40 1669,134-41-3303,0 0-1,0 0 1,0 0-1,-7 6 1,-8 4 412,29-8 54,-7-3-509,0-1 0,1 0 0,-1 0 1,1-1-1,-1 1 0,0-1 1,7-1-1,27-11-205,-28 10 124,-8 3 26,0 0 1,-1-1 0,1 1 0,0 0 0,-1 0-1,1-1 1,0 1 0,-1 0 0,1-1-1,0 1 1,-1 0 0,1-1 0,-1 1 0,1-1-1,-1 1 1,1-1 0,-1 1 0,1-1 0,-1 0-1,0 1 1,1-1 0,-1 0 0,0 1 0,1-1-1,-1 0 1,-14-5 454,10 5-2909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1:4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53 128 5888,'16'2'14941,"-19"5"-13744,-1-1-543,-1 0 0,-10 9 0,10-11-378,0 1 1,1 0-1,0 0 0,-6 8 1,5-4 67,4-8-302,0-1 0,0 1 0,1 0 0,-1 0 0,0 0 1,1 0-1,-1 0 0,1 0 0,-1 0 0,1 1 0,-1-1 1,1 0-1,0 0 0,0 0 0,0 0 0,-1 0 0,1 1 1,0-1-1,0 0 0,1 0 0,-1 0 0,0 1 0,0-1 1,0 0-1,2 2 0,-1-2 30,1-1 1,-1 0-1,1 1 1,0-1-1,-1 0 0,1 0 1,0 0-1,-1 0 1,1 0-1,0 0 0,1-1 1,-1 1 23,-1 0-76,0 0 1,1 0-1,-1 0 0,0 0 1,1 0-1,-1 0 1,0 0-1,1-1 0,-1 1 1,0-1-1,0 1 0,0-1 1,1 1-1,-1-1 0,0 0 1,0 0-1,0 1 0,0-1 1,0 0-1,0 0 0,0 0 1,0 0-1,-1 0 0,1 0 1,0 0-1,-1 0 0,1-1 1,0 1-1,-1 0 0,1 0 1,-1-1-1,0 1 0,0 0 1,1 0-1,-1-1 0,0 1 1,0 0-1,0-3 0,-1-5-616,0 0 0,0-1 0,0 1 0,-6-14 0,4 9-2097,1 6 191,1 1-1,1-1 1,-1 0-1,2-14 1,-1-16-3598,-2 31 5293,1 1 0,-1-1 1,-5-11-1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52 1472,'0'0'475,"1"-2"-283,5-6 170,0 0 4456,-5 6-4129,0 0 0,1 0 0,-1 1 0,0-1 0,0 0 0,0 0 0,0 0 0,0-1 0,0 1 0,-1 0 0,1 0 0,-1 0 0,1-5 2112,-2 7-2719,1 0 0,-1 1 1,0-1-1,1 0 0,-1 0 1,0 1-1,0-1 0,1 1 0,-1-1 1,1 1-1,-1-1 0,0 1 1,1-1-1,-1 1 0,1-1 0,-1 1 1,1 0-1,-1-1 0,1 1 1,0 0-1,-1 0 0,-8 21 112,4-10 58,-13 21 143,2 0 1,2 2 0,0 0 0,-8 41-1,0 34-160,-2 14 112,19-105-353,-1 0-1,-1 0 1,0-1-1,-13 23 1,19-40-207,0 0 1,0 1-1,0-1 1,0 0-1,0 0 1,0 0-1,0 0 1,-1 0 0,1 0-1,0 0 1,-1 0-1,1 0 1,-1 0-1,1-1 1,-1 1-1,1-1 1,-1 1 0,1-1-1,-1 1 1,1-1-1,-1 0 1,0 0-1,1 0 1,-3 0-1,2 0-83,1-1 0,0 1 0,0 0 0,0-1 0,0 1 0,-1 0 0,1-1 0,0 0 0,0 1 0,0-1 0,0 0 0,0 1 0,0-1 0,0 0 0,1 0 0,-1 0 0,0 0 0,0 0 0,1 0 0,-1 0 0,0 0 0,1 0 0,-1 0 0,1 0 0,-1 0 0,1-1 0,0 1 0,-1 0 0,1 0 0,0 0 0,0-1 0,0 1 0,0-2 0,4-19-3400,8 1 1275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0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9 328 4480,'-8'7'8314,"33"-8"-4526,37-6 0,71-21-2041,-88 15-1344,-1-2 0,0-1 0,54-30 0,-37 12-100,90-66 0,-137 90-282,2-2-47,18-16-1,-27 19-1422,-7 8 1001,0 0 1,0 0-1,0 1 0,0-1 0,0 0 0,0 0 1,0 0-1,0 1 0,0-1 0,0 0 0,0 0 1,0 1-1,0-1 0,-1 0 0,1 0 1,0 1-1,0-1 0,-1-1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0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45 3808,'-1'-1'114,"1"0"0,-1 0 0,1 0 0,0 0 0,0 0 0,-1 0 0,1 0 0,0 0 0,0 0 1,0 0-1,0 0 0,0 0 0,0 0 0,0 0 0,0 0 0,1 0 0,-1 0 0,0 0 0,1-1 0,13-14 4098,-6 8 228,-6 12-4193,-1-1 0,0 1 0,0 0 0,0 0-1,-1 0 1,1-1 0,-1 1 0,0 0 0,0 0 0,-1 4 0,0 8 87,-2 56 719,-3 0-1,-30 141 1,24-171-428,-28 64 0,24-66-553,-4 7 17,11-27 70,1 1 0,-8 28 0,10-32-120,4-15 42,1 1 0,0-1 1,0 1-1,1-1 0,-1 1 0,0 4 1,-2-8 377,1-6-348,2-8-174,0 0 1,5-23-1,-4 32 19,0 0 0,1 0 1,0 0-1,1 0 1,-1 0-1,1 0 0,0 1 1,8-11-1,2 0 45,1 2 0,0-1 1,1 2-1,25-19 0,73-37-247,-109 67 219,0 0 1,0 0-1,-1 0 0,1 0 1,0 1-1,0 0 0,0 0 1,5-1-1,-7 2 47,-1 0-1,1 1 1,-1-1 0,0 0 0,1 0 0,-1 1 0,0-1-1,1 1 1,-1-1 0,0 1 0,0 0 0,1-1-1,-1 1 1,0 0 0,0 0 0,0 0 0,0 0-1,0 0 1,0 0 0,0 0 0,0 0 0,0 0 0,-1 0-1,1 0 1,0 1 0,-1-1 0,1 2 0,2 2 71,-1 1 1,-1-1-1,1 1 1,-1 0 0,0 0-1,0 0 1,0 8-1,-4 43 618,0-9-422,2-21-228,-6 31 0,2-27 159,0 36 1,5-38-3350,-4-43-4809,3 13 7356,1-1 1,-1 1-1,1 0 0,-1 0 0,1-1 1,0 1-1,-1 0 0,1-1 0,0 1 1,0 0-1,0-1 0,0 1 0,0 0 1,0-1-1,1-1 0,4-4-2002,-3 3 783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6656,'0'0'24,"0"0"1,0 0 0,0 0 0,0 0-1,0 0 1,0 0 0,0 0-1,0 0 1,0 0 0,0 0-1,0 0 1,0 0 0,0 0-1,0 0 1,0-1 0,0 1-1,0 0 1,0 0 0,0 0-1,0 0 1,0 0 0,0 0-1,0 0 1,0 0 0,0 0 0,0 0-1,0 0 1,0 0 0,0 0-1,0-1 1,0 1 0,0 0-1,0 0 1,0 0 0,0 0-1,0 0 1,0 0 0,0 0-1,0 0 1,0 0 0,0 0-1,0 0 1,0 0 0,0 0-1,0 0 1,0 0 0,0 0-1,0 0 1,1 0 0,-1-1 0,0 1-1,0 0 1,0 0 0,0 0-1,7-1 2364,18 0 3113,-4 1-2956,-16-1-2414,0 0 0,1-1 0,-1 0 0,0 1 0,0-2 0,-1 1 0,1 0 0,0-1 0,-1 0 0,1 0 0,-1-1 0,0 1 0,4-5 0,-6 6-120,-1 1-1,0 0 1,1-1-1,-1 1 0,0-1 1,0 0-1,0 1 1,0-1-1,-1 0 0,1 1 1,0-1-1,-1 0 1,1 0-1,-1 0 1,1 0-1,-1 0 0,0 1 1,0-1-1,0 0 1,0 0-1,0 0 0,0 0 1,-1 0-1,1 0 1,-1 0-1,1 1 1,-1-1-1,0 0 0,1 0 1,-1 1-1,0-1 1,0 0-1,0 1 1,0-1-1,-1 1 0,1-1 1,0 1-1,-1 0 1,-1-2-1,2 2 23,0 0 0,-1 0 0,1 0-1,-1 0 1,1 1 0,-1-1 0,1 0 0,-1 1 0,1-1 0,-1 1-1,1-1 1,-1 1 0,0 0 0,1 0 0,-1 0 0,0 0 0,1 0-1,-1 0 1,0 0 0,1 0 0,-1 1 0,0-1 0,1 0 0,-1 1-1,1 0 1,-1-1 0,1 1 0,-1 0 0,1 0 0,0 0 0,-1 0 0,1 0-1,0 0 1,-2 1 0,-1 3 126,-1-1 0,1 1 0,0 0 0,1 0 0,-1 0-1,1 0 1,-5 11 0,4-4 92,0 1 0,2-1-1,-1 1 1,2-1 0,-1 18 0,1-15-124,0-1 41,1 0 0,1-1-1,0 1 1,1 0 0,1-1 0,0 1 0,1-1-1,0 0 1,1 0 0,8 15 0,-12-26-132,1 1 1,-1 0 0,1-1 0,0 1 0,0-1-1,-1 0 1,2 1 0,-1-1 0,0 0 0,0 0-1,1 0 1,-1-1 0,1 1 0,-1-1-1,6 3 1,-4-3-3,0 0 0,0 0-1,0 0 1,0-1 0,0 0-1,0 0 1,0 0 0,0 0 0,0 0-1,6-2 1,2-1 14,-1-1 0,1-1 0,-1 1 0,0-2 0,0 1 0,18-14 0,19-19-244,52-52-1,11-10 318,-89 82-140,-14 11-11,0 0 1,0 0-1,1 1 0,0 0 1,12-5-1,-20 10 174,-2 31 44,-2-1 1,-1 0-1,-8 31 0,2-9 62,9-51-240,1 1-1,0-1 1,0 1 0,0-1-1,0 0 1,0 1 0,0-1-1,-1 0 1,1 1 0,0-1 0,0 1-1,0-1 1,0 0 0,0 1-1,1-1 1,-1 1 0,0-1-1,0 0 1,0 1 0,0-1 0,0 1-1,1-1 1,-1 0 0,0 1-1,0-1 1,0 0 0,1 1-1,-1-1 1,0 0 0,1 0 0,-1 1-1,1-1-1,0 0 0,0 0 0,-1 0 0,1 0 0,0 0 0,0 0-1,-1-1 1,1 1 0,0 0 0,-1 0 0,1-1 0,0 1 0,-1 0 0,1-1 0,0 0-1,24-19-11,-1-6-116,-12 12 39,1 0 0,19-15 0,-24 22 126,1 1-1,0 0 0,0 0 1,0 1-1,11-5 1,-17 9-29,0 0-1,0 0 1,0 1 0,-1-1 0,1 1 0,0 0-1,0-1 1,0 1 0,0 0 0,0 1-1,-1-1 1,1 1 0,0-1 0,0 1 0,0 0-1,-1 0 1,1 0 0,0 0 0,-1 0 0,1 1-1,-1-1 1,1 1 0,-1 0 0,3 2-1,1 3 46,1 1-1,-1-1 0,0 2 0,0-1 0,-1 1 0,0-1 1,6 18-1,-4-10 24,15 24 1,-14-27-64,-4-7-124,0 1 1,0-1-1,1 0 1,0 0-1,0 0 0,0-1 1,10 8-1,-14-13-427,1 1 0,0 0 0,0-1 0,0 1 0,0-1 0,0 1 0,0-1 0,0 0 0,1 0 0,-1 0 0,0 0 0,0 0 0,0 0 0,0-1 0,0 1 0,0-1 0,0 1 0,0-1 0,2-1 0,6-3-2437,-1 1 0,13-10 0,-16 11 1434,20-15-2835,-7-1 1739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42 3712,'-1'-1'205,"1"0"1,-1 1 0,0-1-1,1 0 1,-1 0-1,1 0 1,-1 0 0,1 0-1,-1 0 1,1 0-1,-1 0 1,1 0 0,0 0-1,0 0 1,0 0 0,-1-1-1,1 1 60,0 0-1,0 0 1,0 0-1,0 0 1,0 0-1,0 0 1,-1 0-1,1 0 1,0 0-1,-1 0 1,1 1-1,-1-1 1,1 0-1,-1 0 0,1 0 1,-1 0-1,0 1 1,1-1-1,-1 0 1,0 1-1,0-1 1,1 1-1,-1-1 1,0 0-1,0 1 1,0 0-1,-1-1 1,-5 0 157,0 0 0,0 1 0,0-1 0,0 2 0,0-1 0,0 1 0,-12 3 0,-49 18 338,41-12-411,25-9-319,-20 6 274,1 1-1,0 1 0,-36 21 0,32-14 84,1 2-1,1 0 1,-39 42 0,52-49-299,2 0 0,0 0 1,0 1-1,1 0 0,0 0 0,1 1 0,0-1 0,1 2 1,1-1-1,-4 18 0,6-18 24,0 0 0,1 1 0,0-1 0,1 1 0,0-1 1,1 1-1,1-1 0,0 0 0,5 17 0,-4-22-47,-1-1 0,1 0 0,1 0 0,-1 0 1,1 0-1,0 0 0,1-1 0,-1 0 0,1 0 0,1 0 0,-1-1 0,1 1 1,0-1-1,0 0 0,0-1 0,1 0 0,9 5 0,5 0-18,0-2-1,0 0 0,1-1 1,-1-1-1,45 4 0,-20-7 87,87-6 0,-112 1-79,0 0 0,-1-1 0,1-1 0,-1 0 0,0-2 0,0-1 0,-1 0 0,0-1 0,35-24 0,-40 23-28,0-1 0,0-1-1,-1-1 1,0 1 0,-1-2-1,-1 0 1,0 0 0,-1-1-1,-1 0 1,0-1 0,13-32-1,-20 40-45,0 0 1,-1 0-1,1 0 0,-2 0 0,1 0 1,-1 0-1,0 0 0,-1 0 0,1 0 0,-2 0 1,1 0-1,-1 0 0,0 1 0,-1-1 1,0 0-1,0 1 0,-1 0 0,0 0 0,0 0 1,0 0-1,-1 1 0,0-1 0,-8-6 1,3 3-91,-1-2-121,-22-17 1,28 26 186,0 0 0,0 0 0,0 0 1,0 0-1,-1 1 0,1 0 0,-1 0 0,-7-1 0,-1 0-182,0 2 0,0 0-1,-1 1 1,1 0 0,0 1 0,-1 0-1,1 2 1,0-1 0,0 2-1,1 0 1,-1 0 0,1 2 0,-19 9-1,29-14-297,1 1-1,-1 0 0,0 0 1,1 0-1,-1 0 0,1 0 1,-3 3-1,5-4 267,-1 0 0,1-1 0,-1 1 0,1 0 0,0 0 0,-1-1 0,1 1 0,0 0 0,-1 0 0,1-1 0,0 1 0,0 0 0,0 0 0,0 0 0,0 0 0,0 0 0,0-1 0,0 1 0,0 0 0,0 0 0,0 0 0,0 0 0,1-1 0,-1 1 0,0 0 0,1 0 0,-1-1 0,0 1 0,1 0 0,-1 0 0,2 0 0,13 16-2883,-1 5-480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0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48 875 3072,'1'-4'737,"0"0"-1,0 0 1,0-1-1,1 1 1,-1 0 0,1 0-1,4-6 1,2-6 234,9-20 407,-12 27-1036,0-1 0,4-14 1,53-223 804,19-57-657,-70 272-366,2-8-125,28-58 1,-35 86 30,-3 4-347,-4 20 113,-3 2 328,0 0 0,-12 26 0,7-19-3,-7 25 0,-60 247 198,12-40 156,35-142-198,-39 124 684,62-217-434,0-1 1,-16 27 0,22-43-466,-2 2 296,2-5-108,6-11 3,6-19-236,2 0-1,1 2 1,2-1-1,1 2 1,1 0-1,1 2 0,2 0 1,0 1-1,2 1 1,41-33-1,61-33 46,-43 33-214,-28 23 29,-55 34 116,1 1 0,-1 0-1,0-1 1,1 1 0,-1 0-1,1-1 1,-1 1 0,1 0 0,-1-1-1,1 1 1,-1 0 0,0 0-1,1 0 1,-1 0 0,1 0 0,-1-1-1,1 1 1,0 0 0,-1 0-1,1 0 1,-1 0 0,1 0 0,-1 0-1,1 1 1,0-1 0,-1 0 3,0 1 0,0-1 0,0 0 0,0 1 0,0-1 1,0 1-1,0-1 0,0 0 0,0 1 0,0-1 0,0 1 0,0-1 1,0 0-1,0 1 0,0-1 0,0 1 0,0-1 0,0 0 1,-1 1-1,1-1 0,0 0 0,0 1 0,0-1 0,-1 0 0,1 1 1,-1-1-1,-14 23 136,-18 27-179,30-44 85,0 0 0,0 0 0,0 0 0,1 1 1,0-1-1,-2 11 0,4-16-32,0 1 0,0 0 0,-1-1 0,1 1 1,0-1-1,0 1 0,1-1 0,-1 1 0,0 0 0,1-1 0,-1 1 1,0-1-1,1 1 0,0-1 0,-1 1 0,1-1 0,0 0 1,0 1-1,0-1 0,0 0 0,0 0 0,0 0 0,0 1 0,0-1 1,0 0-1,1 0 0,-1-1 0,0 1 0,1 0 0,-1 0 0,3 0 1,0 0 58,-1 0 1,0 0-1,1 0 1,-1-1-1,1 0 1,-1 0 0,0 0-1,1 0 1,-1 0-1,1-1 1,-1 1-1,0-1 1,5-1-1,-4 0-34,0 1 0,-1 0 0,1-1 0,-1 0-1,0 0 1,1 0 0,-1 0 0,0 0 0,0-1 0,0 1-1,-1-1 1,1 0 0,-1 0 0,1 0 0,-1 0-1,0 0 1,0-1 0,0 1 0,-1 0 0,1-1-1,-1 0 1,0 1 0,0-1 0,0 0 0,-1 0 0,1-6-1,-1 7-30,0 1 0,0-1 0,0 1 0,-1-1 0,1 1 0,-1-1 0,0 1 0,1 0 0,-1-1 0,0 1 0,-1 0 0,1-1 0,0 1 0,-1 0 0,1 0 0,-4-3 0,-2-4 0,6 8-2,1 0 0,-1 0 0,1 1 0,0-1-1,-1 0 1,1 0 0,0 0 0,0 0-1,-1 1 1,1-1 0,0 0 0,0 0 0,0 0-1,0 0 1,0 0 0,0 0 0,0 1 0,1-1-1,-1 0 1,0 0 0,0 0 0,1 0 0,-1 1-1,0-1 1,1 0 0,-1 0 0,1 1-1,-1-1 1,1 0 0,0 1 0,-1-1 0,1 0-1,-1 1 1,1-1 0,0 1 0,1-1 0,2-3 6,1 1 1,0 0-1,0 0 1,6-2 0,-5 2-27,1 1 0,0-1 1,-1 1-1,15-2 0,-19 4 28,0-1-1,0 1 0,1 0 0,-1 0 0,0 0 0,0 1 1,0-1-1,0 1 0,1-1 0,-1 1 0,0 0 0,0-1 1,0 1-1,0 0 0,0 0 0,-1 1 0,1-1 0,0 0 1,0 0-1,-1 1 0,2 1 0,2 3 42,0 1-1,0-1 1,-1 1-1,0 0 1,-1 0-1,1 0 1,-1 0-1,-1 0 1,0 1-1,3 11 1,-2-1 221,8 36 236,-10-51-472,0 0-1,0 1 1,0-1 0,1 0-1,-1 0 1,1 0 0,0 0 0,0 0-1,0-1 1,0 1 0,0-1-1,4 4 1,-4-5-4,-1 0-1,1 0 1,-1 0 0,1 0 0,0-1-1,-1 1 1,1 0 0,0-1 0,0 1-1,-1-1 1,1 0 0,0 0 0,0 0-1,0 0 1,-1 0 0,1 0-1,0 0 1,0 0 0,3-2 0,1 0-456,0-1 1,0 1 0,0-1 0,7-5 0,-8 4-756,0 1 1,0 0 0,1 1-1,6-3 1,6 1-4573,2 3 1873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9 116 6656,'-2'-3'393,"-5"-13"2149,8 16-2469,-1-1 0,0 0 0,0 1 0,0-1 0,0 0 0,0 1 0,1-1 0,-1 1 0,0-1 0,1 0 0,-1 1 0,0-1 0,1 1 0,-1-1 0,0 1 0,1-1 0,-1 1 0,1-1 0,-1 1 0,1 0 1,0-1-1,-1 1 0,2-1 0,34-25 3907,-23 15-2522,2 1-1,27-15 1,-38 23-1278,0 0 1,0 1 0,0-1-1,1 1 1,-1 0-1,0 0 1,1 0-1,-1 1 1,1 0 0,-1-1-1,1 2 1,-1-1-1,1 0 1,-1 1-1,8 2 1,-8-2-89,-1 1 1,1 0-1,-1 0 0,0 0 1,1 0-1,-1 0 0,0 1 0,-1 0 1,1-1-1,0 1 0,-1 0 1,3 4-1,4 6 440,11 24-1,-11-19-122,28 40 1098,-18-32-598,-18-25-886,-1 0 0,1 1 0,0-1 0,0 0 0,0 0 1,0 0-1,0-1 0,0 1 0,0 0 0,0 0 0,1-1 0,-1 1 0,0 0 0,0-1 1,1 1-1,-1-1 0,0 0 0,3 1 0,-1-1-11,-1 0 1,1 0-1,-1 0 0,1 0 0,-1-1 1,0 1-1,1-1 0,-1 0 0,5-1 1,1-3-358,1 0 0,-1 0 0,16-13 0,-23 17 246,6-6-963,0 0 0,0-1 0,-1 1 0,0-1 0,0-1 0,-1 1 0,0-1 0,6-15 0,7-12-4665,-1 11-529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96 2912,'-2'-2'156,"1"2"-90,1 0-1,-1 0 1,0-1 0,1 1-1,-1-1 1,1 1 0,-1 0-1,0-1 1,1 1 0,-1-1-1,1 1 1,-1-1-1,1 0 1,0 1 0,-1-1-1,1 1 1,-1-1 0,1 0-1,0 0 1,0 1 0,-1-1-1,1 0 1,0 1 0,0-3 1588,13-9 3717,-11 10-4626,-1-1 0,0 1 0,0 0 1,1 0-1,-2 0 0,1-1 0,1-4 0,-1 7-668,-1-1 0,0 1 0,0-1-1,0 1 1,0-1 0,0 1 0,1-1 0,-1 1-1,0-1 1,0 1 0,0-1 0,0 1-1,-1-1 1,1 1 0,0-1 0,0 1 0,0-1-1,0 1 1,0-1 0,-1 1 0,1 0-1,0-1 1,0 1 0,-1-1 0,1 1 0,0 0-1,-1-1 1,1 1 0,0-1 0,-1 1-1,1 0 1,0 0 0,-1-1 0,1 1-1,-1 0 1,1 0 0,-1-1 0,1 1 0,-1 0-1,1 0 1,-1 0 0,1 0 0,-1 0-1,1 0 1,-1 0 0,-1 0-23,0 0 1,1 0-1,-1 0 0,1 1 1,-1-1-1,0 0 0,1 1 1,-1 0-1,1-1 1,-1 1-1,1 0 0,0 0 1,-1 0-1,1 0 0,0 0 1,0 0-1,-2 2 0,0 0-8,1 0 0,0 0 0,0 0-1,0 0 1,0 1 0,1-1 0,-3 6-1,2-2 35,1 0-1,-1 0 0,1 0 1,0 1-1,1-1 0,-1 0 0,3 14 1,-2-20-59,0 0 0,0-1 0,0 1 1,0-1-1,0 1 0,0-1 1,1 1-1,-1 0 0,0-1 0,0 1 1,1-1-1,-1 1 0,0-1 0,1 1 1,-1-1-1,1 1 0,-1-1 0,1 0 1,-1 1-1,1-1 0,-1 0 1,1 1-1,-1-1 0,1 0 0,-1 1 1,1-1-1,-1 0 0,1 0 0,0 0 1,-1 0-1,1 1 0,-1-1 1,1 0-1,0 0 0,-1 0 0,1 0 1,0-1-1,-1 1 0,1 0 0,-1 0 1,1 0-1,0 0 0,-1 0 1,1-1-1,-1 1 0,1-1 0,3 0 29,0-1-1,0 0 0,0-1 1,-1 1-1,4-3 1,0 0-26,-1-1 1,0 1-1,0-1 1,0 0-1,-1 0 1,0-1-1,0 0 1,-1 0-1,5-9 1,-2 0 126,-6 13-147,1 0 0,-1 0 0,0 0 1,0 0-1,0 0 0,0 0 0,0 0 1,-1 0-1,1 0 0,-1-7 0,0 10-13,0-1-1,0 1 0,0-1 0,0 1 1,-1-1-1,1 1 0,0-1 0,0 1 1,0-1-1,-1 1 0,1-1 1,0 1-1,-1-1 0,1 1 0,0 0 1,-1-1-1,1 1 0,0 0 1,-1-1-1,1 1 0,-1 0 0,1-1 1,-1 1-1,1 0 0,0 0 0,-1 0 1,0-1-1,-1 1-1,1 0-1,-1 0 1,1 0-1,-1 0 1,1 0-1,-1 0 1,1 1-1,-1-1 1,-2 1-1,-27 15-107,26-12-125,0-1 1,0 1 0,0 0-1,1 0 1,-1 0 0,1 1-1,0 0 1,0 0 0,-4 6-1,7-9-111,0 0-1,0 1 0,0-1 0,1 0 0,-1 0 0,0 0 0,1 1 0,-1-1 0,1 0 0,0 1 1,0-1-1,0 0 0,0 1 0,0-1 0,0 0 0,1 1 0,-1-1 0,1 0 0,0 0 1,-1 0-1,1 1 0,0-1 0,0 0 0,1 0 0,-1 0 0,2 3 0,15 11-6406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 4992,'-2'-2'227,"0"1"1,1-1-1,-1 0 0,1 0 1,-1 0-1,1 0 0,0 0 1,0 0-1,0 0 0,0 0 1,0 0-1,1-1 1,-1 1-1,0 0 0,1-1 1,0 1-1,0 0 0,-1-4 1,-1-5 2572,2 10-2766,0 1 0,0 0 1,0 0-1,0 0 1,0 0-1,0-1 0,0 1 1,0 0-1,0 0 0,0 0 1,0 0-1,0 0 0,0-1 1,0 1-1,0 0 0,0 0 1,0 0-1,0 0 0,0 0 1,0-1-1,-1 1 0,1 0 1,0 0-1,0 0 0,0 0 1,0 0-1,0 0 1,0 0-1,0 0 0,-1-1 1,1 1-1,0 0 0,0 0 1,0 0-1,0 0 0,0 0 1,-1 0-1,1 0 0,0 0 1,0 0-1,0 0 0,0 0 1,-1 0-1,1 0 0,0 0 1,0 0-1,0 0 0,0 0 1,0 0-1,-1 0 0,1 0 1,0 0-1,0 1 1,0-1-1,0 0 0,0 0 1,-1 0-1,1 0 0,-3 4 99,1 0-1,0 0 1,0 1-1,0-1 1,0 1-1,0-1 1,1 1-1,-1 5 1,-4 43 552,2-16-291,-26 296 1716,7-61-892,18-167-423,4-91-209,1-13-189,0-3 1,1-24 125,36-144-493,-30 145-107,1 1-1,2 0 0,0 1 1,25-41-1,-30 57 70,-1 1-1,1-1 0,1 1 0,-1 1 0,1-1 0,11-8 1,-15 13-8,0-1 0,1 0 0,-1 1 0,1 0 0,0 0 0,-1-1 1,1 2-1,0-1 0,0 0 0,-1 0 0,1 1 0,0 0 0,0-1 1,0 1-1,0 0 0,0 1 0,0-1 0,0 0 0,-1 1 0,1-1 0,0 1 1,3 1-1,-5-1 29,1 0 1,-1 0 0,1 0-1,-1 0 1,1 0 0,-1 0-1,0 0 1,1 0 0,-1 1-1,0-1 1,0 0 0,0 1 0,0-1-1,0 1 1,0-1 0,0 1-1,-1 0 1,1-1 0,-1 1-1,1 0 1,-1-1 0,1 1-1,-1 0 1,0 0 0,0-1-1,0 1 1,0 0 0,0 2-1,-2 6 115,1-1 0,-2 1 0,1-1 0,-5 11 0,2-5-50,-8 20 125,-2-1 0,-37 63-1,46-87-175,-1 0 0,0 0-1,-1-1 1,1 0 0,-2 0-1,0-1 1,-18 15 0,23-20-89,3-3 41,1 1-1,-1 0 0,0-1 0,0 1 0,1 0 0,-1-1 1,0 1-1,0-1 0,0 0 0,1 1 0,-1-1 0,0 0 0,0 1 1,0-1-1,-1 0 0,2 1 24,0-1 0,0 0 1,0 1-1,0-1 0,0 1 0,1-1 1,-1 0-1,0 1 0,0-1 0,0 0 1,1 1-1,-1-1 0,0 0 0,0 1 1,1-1-1,-1 0 0,0 0 0,1 1 1,-1-1-1,0 0 0,1 0 0,-1 0 1,0 0-1,1 1 0,-1-1 0,0 0 1,1 0-1,-1 0 0,1 0 1,-1 0-1,0 0 0,1 0 0,-1 0 1,0 0-1,1 0 0,-1 0 0,1 0 1,-1 0-1,1 0 0,0-1 15,4 1 24,-1 0 0,1-1 1,0 0-1,-1 0 1,1 0-1,-1-1 0,0 1 1,7-4-1,32-21 189,-20 11-176,138-85-72,30-19 276,-158 100-168,56-45 1,-65 43-96,-22 30-214,0 0 1,0 18-1,-1-16 197,6 30 307,1-1-1,14 41 1,-13-51-141,-8-28-130,-1 0 1,1 0 0,0 0-1,0 0 1,0 0 0,0 0-1,0 0 1,0 0 0,1 0-1,-1 0 1,1 0 0,-1-1-1,1 1 1,0 0 0,0-1-1,-1 0 1,4 2 0,-3-2 2,0 0 0,-1-1 0,1 1 0,0-1 0,0 0 0,0 0 0,-1 0 0,1 0 0,0 0 0,0 0 0,-1 0 0,1 0 0,0-1 0,0 1 0,-1-1 0,1 1 0,0-1 0,-1 0 0,1 1 0,0-1 0,-1 0 0,1 0 0,1-2 0,10-8-2,-1 0 1,0-1-1,-1 0 1,0-1-1,-1 0 1,0-1-1,-1 0 1,-1 0-1,0-1 1,8-23-1,-14 32-8,0 0 0,-1 1 0,1-1 0,-1 0 0,-1 0 0,1-11 0,-1 15-31,0-1 1,0 1 0,-1 0 0,1 0-1,-1 0 1,1 0 0,-1 0-1,0 0 1,-2-4 0,3 5 8,-1 1 0,1-1 0,-1 0 0,0 0 0,1 1 0,-1-1 0,0 0 0,0 1 0,0-1 0,1 1 1,-1-1-1,0 1 0,0-1 0,0 1 0,0 0 0,0-1 0,0 1 0,0 0 0,0 0 0,0 0 0,0 0 0,-1 0 0,-1 0 0,1 1-1,-1-1 1,0 1-1,1 0 1,-1 0-1,0 0 1,1 0-1,-1 1 1,1-1-1,0 1 1,-1 0-1,1-1 1,0 1-1,0 0 1,0 0-1,0 0 1,0 0-1,1 1 1,-1-1 0,1 0-1,-2 4 1,-2 3 7,0 1 0,1-1 1,0 1-1,-4 15 1,5-11 54,0 0 0,1 1 1,1-1-1,0 21 1,1-26-15,1-1 0,0 0 1,0 0-1,1 0 0,0 0 1,1 0-1,0 0 0,0 0 1,5 9-1,-7-15-9,1 0 0,-1 0 1,1 0-1,-1 0 0,1 0 0,0-1 0,0 1 0,0 0 0,0-1 1,0 1-1,0-1 0,1 0 0,-1 0 0,0 0 0,1 0 0,-1 0 1,0 0-1,1-1 0,-1 1 0,1-1 0,0 0 0,-1 1 0,1-1 0,-1 0 1,4-1-1,5-1 39,0 0 1,0-1-1,0 0 0,15-6 1,-23 8-65,88-37 106,-2-3 0,141-91 0,-216 123-75,-1-1 0,-1-1-1,16-16 1,-18 16 80,2-5-34,-11 16-84,-1 0 0,0-1 0,1 1 0,-1 0 0,0-1 0,0 1-1,0 0 1,0-1 0,1 1 0,-1-1 0,0 1 0,0 0 0,0-1 0,0 1 0,0 0 0,0-1 0,0 1-1,0-1 1,0 1 0,0 0 0,0-1 0,0 1 0,0-1 0,0 1 0,0 0 0,0-1 0,-1 1 0,1 0-1,0-1 1,0 1 0,0 0 0,-1-1 0,1 1 0,0 0 0,0-1 0,-1 1 0,1 0 0,0 0 0,-1-1-1,1 1 1,0 0 0,-1-1 0,-1 2-20,1 0 0,-1-1 0,1 1 0,-1 0 0,1 0 0,-1 0 0,1 0 0,0 0 0,-1 1 0,1-1 0,0 0 0,0 1 0,-1 1 0,-2 1-60,-28 34 146,1 1-1,2 1 0,-47 88 1,70-115-76,-1-2 68,1 0 0,0 1 0,1-1 0,1 1 0,-4 14 0,8-26-41,0 1 0,0-1 0,0 1 0,0-1 0,0 1 0,-1-1 0,1 1 0,0-1 0,0 1 0,0-1 0,1 1 0,-1-1 0,0 1 0,0-1 0,0 1-1,0-1 1,0 1 0,1-1 0,-1 1 0,0-1 0,0 1 0,1-1 0,-1 1 0,0-1 0,1 0 0,-1 1 0,0-1 0,1 1 0,-1-1 0,0 0 0,1 0 0,-1 1 0,1-1 0,-1 0 0,1 0 0,-1 1 0,1-1-1,-1 0 1,1 0 0,-1 0 0,1 0 0,-1 0 0,1 0 0,-1 0 0,1 0 0,-1 0 0,2 0 0,1 0 12,-1-1 0,1 1 0,0-1 0,0 0 0,0 0 0,-1 0 0,1 0 0,3-2 0,-1 0-31,-1-1 0,1 0 0,-1 0 0,1 0 1,-1 0-1,0-1 0,-1 1 0,4-7 0,25-44-214,-22 35 169,8-16-60,-11 21-4,1 1-1,0-1 1,0 1-1,2 1 0,12-16 1,-17 43-116,11 77 385,2 11 439,-15-90-520,1-1 0,0 0 0,0 0 0,1 0 0,1-1 0,10 17 0,-15-26-59,0 1 1,0-1 0,0 0 0,0 0 0,0 0 0,0 1 0,1-1-1,-1 0 1,0 0 0,1-1 0,-1 1 0,1 0 0,-1 0 0,1-1-1,-1 1 1,1-1 0,-1 1 0,1-1 0,-1 0 0,1 1 0,0-1 0,-1 0-1,1 0 1,2 0 0,0-1-2,0 0-1,0-1 1,0 1-1,-1-1 1,1 0 0,0 0-1,-1 0 1,1 0-1,2-3 1,6-5-75,0 0 0,-1 0 1,18-24-1,26-41-280,-39 51 283,14-18-35,124-191-332,-142 212 416,0 0 0,-2-1 0,-1-1 0,-1 0 1,0 0-1,-2 0 0,-1-1 0,-1 0 0,3-47 0,-7 71 12,0 0 0,0 0 0,0 0 0,0 0 0,0 0 0,-1 0 0,1 0 0,0 0 0,0 0 0,0 0 0,0 1 0,0-1 0,0 0 0,0 0 0,0 0 0,0 0 0,0 0-1,0 0 1,0 0 0,-1 0 0,1 0 0,0 0 0,0 0 0,0 0 0,0 0 0,0 0 0,0 0 0,0 0 0,0 0 0,0 0 0,-1 0 0,1 0 0,0 0 0,0 0 0,0 0 0,0 0 0,0 0 0,0 0 0,0 0 0,0 0 0,0 0-1,0 0 1,-1 0 0,1-1 0,0 1 0,0 0 0,0 0 0,0 0 0,0 0 0,0 0 0,0 0 0,0 0 0,0 0 0,0 0 0,0 0 0,0-1 0,-9 16 101,-10 23-188,-35 77 790,-61 192 0,60-120-679,36-121 452,15-59-453,4-6 241,-1-1-261,1 0 0,0 0 1,0 0-1,0 0 0,-1 0 0,1-1 0,0 1 1,0 0-1,0 0 0,-1 0 0,1 0 1,0 0-1,0-1 0,0 1 0,0 0 1,-1 0-1,1 0 0,0-1 0,0 1 0,0 0 1,0 0-1,0 0 0,0-1 0,0 1 1,0 0-1,0 0 0,0-1 0,0 1 0,0 0 1,0 0-1,0-1 0,0 1 0,0 0 1,0 0-1,0 0 0,0-1 0,0 1 1,0 0-1,0-1 0,0 1 0,0 0 1,1 0-1,-1-1 0,0 1 0,0 0 1,0 0-1,0-1 0,0 1 0,0 0 0,0 0 1,0-1-1,0 1 0,0 0 0,0-1 1,0 1-1,0 0 0,-1 0 0,1-1 1,0 1-1,0 0 0,0 0 0,0-1 1,0 1-1,0 0 0,-1 0 0,1 0 1,0-1-1,0 1 0,0 0 0,-1 0 1,1 0-1,0-1 0,0 1 0,-1 0 0,1 0 1,0 0-1,0 0 0,-1 0 0,1 0 1,0 0-1,-1-1 0,1 2-3,0-1-1,0 0 0,0 0 1,-1 0-1,1 0 0,0 0 1,0 0-1,0 0 1,-1-1-1,1 1 0,0 0 1,0 0-1,0 0 1,-1 0-1,1 0 0,0 0 1,0 0-1,0 0 0,0 0 1,-1 0-1,1-1 1,0 1-1,0 0 0,0 0 1,0 0-1,0 0 1,-1 0-1,1-1 0,0 1 1,0 0-1,0 0 1,0 0-1,0-1 0,0 1 1,0 0-1,0 0 0,0 0 1,0-1-1,0 1 1,0 0-1,0 0 0,0 0 1,0-1-1,0 1 1,0 0-1,0 0 0,0 0 1,0-1-1,0 1 0,0 0 1,0 0 3,0 0 0,0-1 0,1 1-1,-1 0 1,0 0 0,0 0 0,0 0 0,0 0 0,0 0 0,0-1-1,0 1 1,0 0 0,0 0 0,0 0 0,0 0 0,0 0 0,0-1 0,0 1-1,0 0 1,0 0 0,0 0 0,0 0 0,0 0 0,-1 0 0,1-1-1,0 1 1,0 0 0,0 0 0,0 0 0,0 0 0,0 0 0,0 0 0,0 0-1,0-1 1,-1 1 0,1 0 0,0 0 0,0 0 0,0 0 0,0 0 0,0 0-1,0 0 1,-1 0 0,1 0 0,0 0 0,0 0 0,0 0 0,0 0-1,-1-1-168,1 0 171,0 1 1,0 0-1,0-1 1,0 1-1,0 0 1,0-1 0,0 1-1,0 0 1,0 0-1,0-1 1,0 1-1,0 0 1,-1 0-1,1-1 1,0 1 0,0 0-1,0 0 1,-1-1-1,1 1 1,0 0-1,0 0 1,0-1-1,-1 1 1,1 0-1,0 0 1,0 0 0,-1 0-1,0 0 8,1-1-145,0 1 131,0 0 0,-1 0 0,1 0 0,0 0 0,0-1 0,0 1 0,0 0 1,0 0-1,0 0 0,0-1 0,0 1 0,0 0 0,0 0 0,0 0 0,0 0 0,0-1 0,0 1 0,0 0 0,0 0 0,0 0 1,0-1-1,0 1 0,0 0 0,0 0 0,0 0 0,0-1 0,0 1 0,0 0 0,0 0 3,0 0-1,1-1 0,-1 1 1,0 0-1,0 0 1,0 0-1,0 0 1,0 0-1,0-1 0,0 1 1,0 0-1,0 0 1,0 0-1,0 0 1,0 0-1,0-1 0,0 1 1,0 0-1,0 0 1,0 0-1,0 0 1,0-1-1,0 1 0,0 0 1,0 0-1,0 0 1,0 0-1,0 0 1,0-1-1,0 1 0,-1 0 1,1 0-1,0 0 1,0 0-1,0 0 1,0 0-1,0 0 0,0-1 1,-1 1-1,1 0 1,0 0-1,0 0 1,0 0-1,0 0 0,0 0 1,-1 0-1,1 0 1,0 0-1,0 0 1,0 0-1,0 0 0,0 0 1,-1 0-1,1 0 1,0 0-1,-1 0-52,1 0 59,0-1 0,0 1-1,-1-1 1,1 1 0,0 0 0,0-1 0,0 1 0,0-1 0,0 1-1,0 0 1,0-1 0,0 1 0,0-1 0,0 1 0,0 0 0,0-1-1,0 1 1,0-1 0,0 1 0,0 0 0,1-1 0,-1 1 0,0 0-1,0-1 1,5-9 93,27-51-158,-4 18 70,-17 23-33,2 1 1,0 0 0,0 1 0,2 1-1,26-26 1,-38 41 20,-1 0-16,0 0 1,1 0-1,-1 0 1,1 0-1,-1 1 1,1-1-1,-1 1 0,1-1 1,0 1-1,0 0 1,0 0-1,0 0 1,0 0-1,0 1 1,0-1-1,6 1 1,-7 0 9,0 0 1,0 0-1,0 0 1,-1 0 0,1 0-1,0 1 1,0-1-1,0 1 1,0-1 0,0 1-1,0 0 1,-1-1-1,1 1 1,0 0 0,-1 0-1,1 1 1,-1-1-1,1 0 1,-1 0 0,1 1-1,-1-1 1,0 1-1,0-1 1,0 1 0,0 0-1,0-1 1,0 1-1,0 0 1,0 0 0,-1-1-1,1 1 1,-1 0-1,1 0 1,-1 3 0,3 3 17,-1 0 0,-1 0 0,0 1 1,0-1-1,-1 0 0,0 1 0,0-1 1,-3 16-1,0-6 38,-2-1 1,-9 28 0,12-40-57,0-1 0,0 0 0,0 0 0,-1 0 0,0 0 0,1 0 0,-1 0 0,0 0 0,-1-1 0,1 0 0,-1 0 0,0 0 0,1 0 0,-1 0 0,-6 2 0,5-3 26,1-1-1,0 0 0,-1-1 1,1 1-1,-1-1 1,1 0-1,0 0 0,-1 0 1,1-1-1,-1 1 1,1-1-1,0 0 1,-8-3-1,9 3 12,-14 0-222,16 1 96,7 6 27,1 0 70,1-1 0,0 0-1,0 0 1,1 0 0,15 6 0,47 11 214,-60-19-168,-2 0 2,1-1 1,-1-1 0,0 1 0,1-2 0,-1 1 0,1-1 0,-1-1 0,1 0 0,-1 0 0,1-1 0,-1 0 0,10-3-1,-7 0-4,-1 0-1,0 0 1,-1-1-1,1 0 1,-1-1-1,0 0 1,-1 0-1,0-1 0,9-10 1,21-27-157,61-96 0,-46 61 277,-36 60-142,4-6 0,-21 25-42,0-1-1,0 0 1,0 1 0,0-1-1,0 0 1,0 0-1,0 0 1,-1 0 0,1 0-1,-1 0 1,1-4-1,4 40-102,-5 4 154,-2 1 1,-2-1 0,-2 0-1,-1 0 1,-1 0 0,-3-1-1,-20 50 1,29-81-25,-1 0-1,0 0 1,-1 0-1,0 0 1,1-1 0,-2 1-1,1-1 1,-1 0-1,-9 8 1,12-11-4,0-1 1,0 0-1,-1 1 1,1-1 0,-1 0-1,1 0 1,-1 0-1,1-1 1,-1 1-1,1 0 1,-1-1-1,0 0 1,1 0-1,-1 0 1,0 0-1,1 0 1,-1 0-1,1-1 1,-1 1 0,0-1-1,1 0 1,-1 1-1,1-1 1,0-1-1,-1 1 1,1 0-1,-4-3 1,1 0-36,0-1 1,0 0-1,0 0 1,1-1-1,0 1 1,0-1-1,-6-11 1,7 11 23,2 5 12,1 1 0,-1-1 1,1 0-1,-1 0 0,1 1 0,0-1 0,-1 0 1,1 0-1,0 0 0,0 0 0,-1 0 0,1 0 0,0 1 1,0-1-1,0 0 0,0 0 0,1-1 0,-1 1 6,0 0 0,0 1-1,1-1 1,-1 1 0,0 0 0,1-1-1,-1 1 1,1-1 0,-1 1-1,1-1 1,-1 1 0,1 0 0,-1-1-1,1 1 1,-1 0 0,1 0 0,-1-1-1,1 1 1,-1 0 0,2 0-1,3-1 94,1 0 0,-1 1 0,0 0 0,11 1 0,-3-1 13,94 6 349,-1 0-618,-20-7-2462,-1-2-7753,-81 3 9475,0-1-1,1 1 0,-1-1 1,0 0-1,0 0 0,-1-1 1,1 1-1,0-1 0,0 0 1,-1 0-1,1 0 0,3-3 1,15-14-2447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8 121 1984,'1'-10'1290,"0"0"1,1 0-1,0 0 0,1 0 0,0 1 1,0-1-1,1 1 0,5-9 0,2-7 6706,-14 28-6973,-3 7-913,1 4 183,0-1 1,0 1-1,1 0 1,-2 21-1,-3 59 261,7-65-453,1 0 1,1 0-1,2 0 0,7 38 1,-8-65-89,-1-1 1,0 1-1,1-1 1,-1 1-1,1-1 1,-1 1-1,1-1 1,-1 0 0,1 1-1,0-1 1,0 0-1,0 0 1,0 0-1,0 1 1,0-1-1,0 0 1,0 0 0,0 0-1,1-1 1,-1 1-1,0 0 1,0 0-1,3 0 1,-2-1-1,0 1-1,-1-1 1,1 0-1,0 0 1,0 0 0,0-1-1,0 1 1,0 0 0,0-1-1,-1 1 1,1-1-1,0 1 1,0-1 0,-1 0-1,1 0 1,0 0 0,-1 0-1,3-2 1,2-3-22,0 0-1,0-1 1,0 0 0,-1 0-1,0 0 1,0 0 0,4-11-1,1 0 21,40-81 197,-23 40-123,21-26-383,-43 68 265,-5 18-72,0 4 45,-7 74 199,0 0 133,5-25-87,0-34-51,1 0 0,4 33 0,-3-52-107,0 0 0,0 0 0,0 0 0,0-1 0,0 1 0,0 0 0,1 0 0,-1 0 0,0-1 0,1 1 0,-1 0 1,1 0-1,-1 0 0,1-1 0,-1 1 0,1 0 0,-1-1 0,1 1 0,0-1 0,-1 1 0,1-1 0,0 1 0,-1-1 1,2 1-1,0 0-23,-1-1 1,0 0 0,1 0-1,-1 0 1,0 0 0,1 0-1,-1 0 1,0 0 0,1-1-1,-1 1 1,0 0-1,0-1 1,1 1 0,0-1-1,4-2-13,-1 0-1,1-1 0,-1 1 0,0-1 0,7-7 1,17-20 76,32-47 0,14-15-175,-65 81 108,16-23 0,-26 35 0,0 0 0,0 0 1,0 0-1,0 0 0,0 0 0,0 0 0,0 0 0,0 0 0,0 0 1,0 0-1,0 0 0,0-1 0,0 1 0,0 0 0,0 0 0,0 0 1,1 0-1,-1 0 0,0 0 0,0 0 0,0 0 0,0 0 0,0 0 1,0 0-1,0 0 0,0 0 0,0 0 0,0 0 0,0 0 0,0 0 1,0 0-1,0 0 0,0 0 0,0 0 0,1 0 0,-1 0 0,0 0 1,0 0-1,0 0 0,0 0 0,0 0 0,0 0 0,0 0 0,0 0 0,0 0 1,0 0-1,0 0 0,0 0 0,0 0 0,0 0 0,0 0 0,0 0 1,0 0-1,1 0 0,-1 0 0,0 1 0,0-1 0,0 0 0,0 0 1,0 0-1,0 0 0,0 0 0,0 0 0,0 0 0,0 0 0,0 0 1,0 0-1,0 0 0,1 8 30,-1 13 48,-5 37-29,-2 0 0,-3-1 0,-3 0 0,-23 67 0,-26 124 444,30-107-170,19-83-105,11-54 79,2-7-95,1-15 31,0 13-181,6-36-11,1 0 0,2 1 0,18-44-1,-13 39-11,22-65-194,99-204 0,-123 289 120,1 1 1,1 1-1,1 0 1,1 1 0,21-21-1,-36 40 26,0 1-1,1 0 1,-1 0 0,1 0-1,0 0 1,-1 1 0,6-3-1,-7 3 22,0 1-1,1 0 1,-1 0 0,0-1-1,0 1 1,1 0 0,-1 0-1,0 0 1,0 0 0,1 1-1,-1-1 1,0 0-1,0 0 1,1 1 0,-1-1-1,0 1 1,0-1 0,0 1-1,0-1 1,0 1 0,0 0-1,2 1 1,1 2-13,0 0 1,0 1-1,0-1 1,-1 1-1,0 0 1,1 0 0,-2 0-1,1 1 1,-1-1-1,0 1 1,0-1-1,2 10 1,0 5 18,0 0 0,1 28 0,-4-31 117,-1 1-1,0 0 1,-1-1 0,-5 25 0,4-36-87,1 0-1,-1 0 1,0 0 0,-1-1 0,1 1 0,-1-1 0,-4 7 0,4-9-21,1-1 1,0 1-1,0-1 1,-1 1 0,0-1-1,1 0 1,-1 0-1,0 0 1,0 0 0,0-1-1,0 1 1,0-1-1,-7 2 1,7-2-224,0-1-1,0 1 1,-1-1 0,1 0-1,0 0 1,0 0 0,0-1-1,-1 1 1,1-1 0,0 0-1,0 0 1,0 0-1,0 0 1,0 0 0,0-1-1,0 1 1,1-1 0,-1 0-1,0 0 1,-3-3 0,4 3-318,0 0 1,0 0 0,0-1 0,0 1-1,0 0 1,0-1 0,1 0 0,-1 1 0,1-1-1,0 0 1,0 0 0,0 1 0,0-1 0,0 0-1,1 0 1,-1 0 0,1 0 0,0 0-1,0 0 1,0 0 0,0 0 0,1-4 0,2-4-2072,1 0 0,1 0 1,11-19-1,-2 4 286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2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14 367 2720,'-1'1'26,"1"-1"1,0 0-1,0 0 1,0 0 0,0 1-1,0-1 1,-1 0-1,1 0 1,0 0-1,0 0 1,0 0-1,0 0 1,-1 1-1,1-1 1,0 0-1,0 0 1,0 0-1,-1 0 1,1 0-1,0 0 1,0 0-1,0 0 1,-1 0 0,1 0-1,0 0 1,0 0-1,-1 0 1,1 0-1,0 0 1,0 0-1,0 0 1,-1 0-1,1 0 1,-7-6 5844,25 14-1850,-16-8-3828,-1 0-1,1 0 0,0 0 0,-1 0 1,1 0-1,-1 0 0,1-1 1,-1 1-1,1 0 0,-1-1 1,1 1-1,-1-1 0,1 1 0,2-3 1,19-13 1343,-18 13-1296,1-3-49,1 1-1,-1-2 0,-1 1 1,1-1-1,-1 1 0,7-12 0,21-47 398,21-62 516,-50 116-933,-1 0 0,0 0-1,0-1 1,-1 1 0,0-1-1,0-19 1,-11 43 437,1 12-306,1-1-1,0 1 1,2 1 0,-2 25 0,0 102 392,6-148-661,1 0-1,0 0 1,0 0 0,1 0 0,-1 0 0,1 0 0,0 0 0,0 0 0,0 0 0,1 0 0,0 0 0,-1 0 0,1-1 0,0 1 0,1-1 0,4 7 0,-6-10-7,0 1 1,0 0-1,1-1 1,-1 1-1,0-1 1,0 1-1,1-1 1,-1 0-1,0 0 1,1 1-1,-1-1 1,0 0 0,1 0-1,-1 0 1,0 0-1,1-1 1,-1 1-1,0 0 1,1 0-1,-1-1 1,0 1-1,2-1 1,30-16 263,-28 14-257,10-6 19,0 0 0,-1-2 0,17-15-1,37-42 22,-52 50-70,93-101 2,-37 38 661,-65 76-487,-4 8 25,-4 17 4,1-16-233,-6 35 157,-12 42 0,11-49-44,1-12-33,-9 23 0,-5 15 37,20-58-81,0 0-1,0 0 0,0 0 0,0 0 0,0 0 1,0 0-1,0 1 0,0-1 0,0 0 0,0 0 0,0 0 1,0 0-1,0 0 0,0 0 0,-1 1 0,1-1 0,0 0 1,0 0-1,0 0 0,1 0 0,-1 0 0,0 1 0,0-1 1,0 0-1,0 0 0,0 0 0,0 0 0,0 0 1,0 0-1,0 1 0,0-1 0,0 0 0,0 0 0,0 0 1,0 0-1,1 0 0,-1 0 0,0 0 0,0 0 0,0 0 1,0 1-1,0-1 0,0 0 0,0 0 0,1 0 1,-1 0-1,0 0 0,0 0 0,0 0 0,0 0 0,1 0 1,8-5 127,11-12-278,17-24-15,-25 26 110,1 0 1,0 1-1,1 1 0,30-22 1,-42 34 49,-1 0 0,1 0 1,-1 0-1,1 1 1,-1-1-1,1 1 0,-1-1 1,1 1-1,-1 0 0,1-1 1,0 1-1,-1 0 0,1 0 1,0 0-1,-1 0 0,1 1 1,-1-1-1,1 0 0,0 1 1,-1-1-1,1 1 0,-1-1 1,1 1-1,-1 0 0,0 0 1,1-1-1,-1 1 0,0 0 1,1 0-1,-1 0 0,0 1 1,0-1-1,0 0 0,2 2 1,3 5 27,-1 1 0,1 0 0,-1-1 0,5 14 0,-8-18-17,6 13 87,1-1-1,15 18 1,1 3-3110,-7-14-6497,-3-23 1073,7-10 3295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2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21 9376,'-76'-20'3488,"71"20"-2144,18 0-5696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14 610 1568,'-13'4'14581,"26"-8"-12874,1-1-1,23-11 1,30-24-154,-33 16-1325,56-53 1,30-56-90,-107 117-118,107-154 653,-107 149-580,-2 3 97,11-27-1,-8 14 59,-12 21 70,-3 7-132,-3 6-101,-7 11-19,2 1 1,-1 0-1,2 0 1,0 1-1,0 0 1,2 1-1,0 0 1,-3 18 0,-8 30 166,4 2 1,2 0 0,-3 103-1,14-166-213,0 0-1,0 0 0,1-1 1,-1 1-1,1 0 1,0 0-1,0-1 0,1 1 1,-1-1-1,1 1 1,-1-1-1,4 4 0,-4-5-11,0-1-1,0 0 0,1 1 0,-1-1 0,1 0 0,-1 1 1,1-1-1,-1 0 0,1 0 0,0 0 0,-1-1 0,1 1 0,0 0 1,0-1-1,0 1 0,0-1 0,0 1 0,-1-1 0,1 0 0,0 0 1,0 0-1,0 0 0,0 0 0,0 0 0,0-1 0,3 0 0,2-1 19,1-1 0,-1 0 0,0 0 0,0 0-1,10-7 1,32-27 128,-21 16-97,112-82-421,-140 103 362,0 0-1,-1 0 1,1 0 0,0 0-1,0 0 1,0 0-1,0 0 1,0 1 0,0-1-1,0 0 1,1 0-1,-1 0 1,0 0 0,0 0-1,0 0 1,0 0-1,0 0 1,0 0 0,0 0-1,0 0 1,0 1 0,0-1-1,0 0 1,0 0-1,0 0 1,0 0 0,0 0-1,0 0 1,0 0-1,0 0 1,1 0 0,-1 0-1,0 0 1,0 0-1,0 0 1,0 0 0,0 0-1,0 0 1,0 0-1,0 0 1,0 0 0,0 0-1,1 0 1,-1 0-1,0 0 1,0 0 0,0 0-1,0 0 1,0 0 0,0 0-1,0 0 1,0 0-1,0 0 1,0 0 0,1 0-1,-1 0 1,0 0-1,0 0 1,0 0 0,-5 14-65,-11 17 12,0 1 150,-18 50 0,32-75-98,0-1 0,1 1 0,0-1-1,0 1 1,0-1 0,0 8-1,1-13 57,2-1-45,-1 0 0,1 0 0,0-1 0,-1 1 0,1-1 0,-1 1 0,0-1 0,1 1 0,-1-1 0,1 0 1,-1 0-1,0 0 0,0 0 0,1 0 0,-1 0 0,0 0 0,0 0 0,0 0 0,0 0 0,0-1 0,1-1 0,0-2-60,1 0-1,0 0 0,-1 0 1,3-9-1,-3 1-41,0-1 0,-1 1-1,0 0 1,-1-1 0,-3-22-1,2 28 62,-1 0 0,-4-13 0,4 14 15,0 1 0,1 0 0,-1-1 0,0-10 0,2 17 38,0-1 1,0 0 0,1 0-1,-1 1 1,0-1-1,0 0 1,0 1-1,1-1 1,-1 0-1,0 1 1,1-1-1,-1 0 1,0 1 0,1-1-1,-1 1 1,1-1-1,-1 1 1,1-1-1,-1 1 1,1-1-1,-1 1 1,1 0 0,0-1-1,-1 1 1,1-1-1,-1 1 1,1 0-1,0 0 1,0 0-1,-1-1 1,1 1 0,1 0-1,28-1 589,-19 2-561,177-3 1435,-92 1-2841,-1 0-8268,-102-12-1105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83 7552,'-12'-3'996,"7"1"-447,0 1 0,0 0-1,1 1 1,-1-1-1,-7 1 2246,22 0 699,24-3-2495,0 0 0,-1-2 0,42-12-1,13-3-1057,92-1-4774,-60 15-4396,-64 7 5604,-12 4 1087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2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37 528 3648,'-1'0'51,"-1"0"138,-1 0-1,0 1 0,0-1 1,0 1-1,1 0 0,-1 0 0,0 0 1,1 0-1,-1 0 0,-5 4 1355,26 3 2388,-12-6-3424,0 0 0,0 0 0,0-1 0,0 0 1,0 0-1,0 0 0,0-1 0,1 0 0,-1 0 1,0 0-1,0-1 0,10-2 0,-7 1-146,-1 0 1,0-1-1,0 0 0,0-1 1,0 0-1,0 0 0,-1 0 0,11-9 1,-6 2-110,0 0 1,0-2 0,-1 1-1,-1-1 1,-1-1-1,1 0 1,-2 0 0,8-18-1,6-19 81,16-60 0,-14 37-88,-11 37-132,-10 24-113,1 0 1,0 1-1,1 0 1,1 0 0,0 0-1,11-16 1,-17 27 7,0 1-1,1 0 1,-1-1-1,0 1 1,0 0 0,1-1-1,-1 1 1,0 0 0,1-1-1,-1 1 1,0 0 0,1 0-1,-1-1 1,1 1-1,-1 0 1,0 0 0,1 0-1,-1 0 1,1 0 0,-1-1-1,1 1 1,-1 0 0,1 0-1,-1 0 1,0 0-1,1 0 1,-1 0 0,1 0-1,-1 1 1,1-1 0,-1 0-1,1 0 1,-1 0 0,0 0-1,1 1 1,-1-1-1,1 0 1,-1 0 0,0 1-1,1-1 1,-1 1 0,2 0 13,-1 0 0,0 0 0,-1 0 1,1 1-1,0-1 0,0 0 1,0 1-1,-1-1 0,1 1 0,-1-1 1,1 2-1,3 22 145,-2 1 0,-1 48-1,-2-41-134,-1 34 25,-14 90 0,14-140 40,-10 31 1,11-43-95,-1-1 1,0 0-1,1 1 1,-2-1-1,1 0 0,0 0 1,-1-1-1,1 1 0,-1 0 1,0-1-1,-1 1 1,-4 3-1,7-7-11,0 1 0,-1-1 1,1 1-1,-1-1 0,1 1 1,-1-1-1,1 0 0,-1 0 1,1 0-1,-1 0 0,1 0 0,-1 0 1,0 0-1,1 0 0,-1-1 1,1 1-1,0 0 0,-1-1 0,1 1 1,-1-1-1,1 0 0,0 0 1,-1 1-1,1-1 0,0 0 0,0 0 1,-2-1-1,0-1-84,-1 0 0,1 0-1,0 0 1,0 0 0,1-1 0,-1 1 0,0-1-1,-3-7 1,-3-8-8,6 12 46,-1 0 0,1 0 0,1 0 0,-1-1 1,1 1-1,-2-14 0,4 21 50,0 0-1,0 0 1,0 0 0,0 0 0,0 0-1,0-1 1,0 1 0,0 0-1,0 0 1,0 0 0,0 0 0,0 0-1,0-1 1,0 1 0,0 0-1,0 0 1,0 0 0,0 0 0,0 0-1,1-1 1,-1 1 0,0 0-1,0 0 1,0 0 0,0 0 0,0 0-1,0 0 1,0 0 0,1 0 0,-1 0-1,0-1 1,0 1 0,0 0-1,0 0 1,0 0 0,0 0 0,1 0-1,-1 0 1,0 0 0,0 0-1,0 0 1,0 0 0,0 0 0,1 0-1,-1 0 1,0 0 0,0 0-1,0 0 1,0 0 0,0 0 0,1 0-1,-1 0 1,0 1 0,0-1-1,0 0 1,0 0 0,0 0 0,0 0-1,1 0 1,-1 0 0,0 0 0,0 0-1,0 1 1,0-1 0,0 0-1,13 11-497,-5-4 342,48 29 641,-50-33-378,-1 0 1,1 0 0,0-1 0,0 1 0,0-1-1,0-1 1,0 1 0,0-1 0,1 0 0,-1-1-1,0 1 1,11-2 0,6-1 25,1-1-1,22-6 1,-25 5-146,0-1 60,1 0 0,-1-2-1,0 0 1,29-16 0,-36 16 6,-1-1 0,0 0 0,0-1-1,-1-1 1,-1 0 0,0 0 0,13-16 0,-10 9-40,-2 0 0,0 0 1,-1-2-1,-1 1 0,-1-1 1,0 0-1,-1-1 0,6-25 1,-27 91-571,4-17 652,1 1 0,2 1 0,1-1 0,-2 34 0,7-55-64,0-6 2,-1 0-1,1 1 0,0-1 0,0 0 1,1 0-1,-1 1 0,1-1 0,-1 0 1,1 0-1,0 0 0,0 0 0,0 0 1,1 0-1,-1 0 0,1 0 0,0 0 1,3 4-1,0-2 99,9 9 244,-14-14-357,1 1 0,0-1 1,-1 0-1,1 1 0,0-1 1,-1 0-1,1 0 0,0 0 1,-1 0-1,1 1 0,0-1 1,-1 0-1,1 0 0,0 0 1,0 0-1,-1-1 0,1 1 1,0 0-1,-1 0 0,1 0 1,0-1-1,-1 1 0,1 0 1,0 0-1,0-1 1,8-5-18,0 0 1,0 0 0,-1-1 0,0 0 0,-1-1-1,1 1 1,-1-2 0,-1 1 0,7-11 0,-6 8-57,13-20 279,30-66 0,-50 96-217,14-32 5,-8 21-190,-4 10 9,-1 3-70,-2 20 188,-1-1 0,-5 21 0,4-27 106,0 0 0,1 0 0,1 0 0,0 0 0,1 1 0,3 23-1,-1-32-14,-1-1 0,1 1-1,1 0 1,-1-1 0,1 1-1,0-1 1,0 0 0,0 0 0,1 0-1,0-1 1,0 1 0,0-1-1,0 0 1,1 0 0,6 5-1,-7-8-3,-1 0-1,1-1 1,-1 1 0,1-1-1,-1 1 1,1-1 0,-1 0-1,1-1 1,0 1 0,-1 0-1,1-1 1,-1 0 0,0 0-1,7-2 1,6-4 11,26-12 0,-22 7-38,0-1 1,0 0-1,-1-2 0,24-23 0,60-74 53,-36 38-39,-45 54-103,-22 19 83,0 1 1,1 0-1,-1 0 0,0 0 1,1-1-1,-1 1 0,0 0 1,1 0-1,-1 0 1,0 0-1,1 0 0,-1 0 1,1 0-1,-1 0 0,0 0 1,1 0-1,-1 0 1,0 0-1,1 0 0,-1 0 1,1 0-1,-1 0 0,1 1 4,0 0 0,-1 0 0,1 1 0,-1-1 0,1 0 0,-1 0 0,1 1 0,-1-1 0,0 0 0,0 0 0,1 1 0,-1-1 0,0 0 0,0 1 0,-1 0 0,2 7 20,0 14 67,-1 1-1,-1 0 1,-8 46 0,3-21 68,0-18-124,4-21-21,0-1 0,-1 17 0,9-27 308,1-5-320,0-1 0,0 0 0,0 0 1,-1 0-1,0-1 0,9-15 0,-12 17-12,11-15-242,44-65 380,-49 74-98,1 1 0,0 0 0,1 0-1,20-15 1,-31 25-31,0 1 0,1 0-1,-1-1 1,0 1 0,1 0 0,-1-1 0,1 1-1,-1 0 1,0 0 0,1-1 0,-1 1-1,1 0 1,-1 0 0,1 0 0,-1 0 0,1 0-1,-1-1 1,1 1 0,-1 0 0,1 0-1,-1 0 1,1 0 0,-1 0 0,1 1 0,-1-1-1,0 0 1,1 0 0,-1 0 0,1 0-1,-1 0 1,1 1 0,-1-1 0,1 0 0,-1 0-1,0 1 1,1-1 0,-1 0 0,0 1-1,1-1 1,-1 0 0,0 1 0,1-1 0,-1 0-1,0 1 1,0-1 0,1 1 0,-1-1-1,0 1 1,0-1 0,0 1 0,0-1 0,1 1-1,0 3-29,-1 0 0,1 0 0,-1 0 0,1 7 0,-2 10 175,0 0 0,-1 0 0,-1 0 0,-8 33-1,3-26 131,7-27-186,2-1-88,-1-1 1,1 1-1,0-1 1,-1 0-1,1 1 1,-1-1-1,1 0 1,-1 1-1,1-1 1,-1 0-1,1 0 1,-1 1-1,1-2 1,0-1-10,14-25-30,-7 13 14,1 0-1,13-19 1,-15 25 13,0 1-1,0-1 1,1 1-1,0 0 1,1 1-1,0 0 1,0 0-1,0 1 1,1 0-1,0 1 1,0 0-1,0 0 1,16-3-1,-24 7 4,1 0-1,0 1 1,-1-1-1,1 1 0,0 0 1,-1 0-1,1 0 1,0 0-1,0 0 0,-1 1 1,1-1-1,0 1 1,-1 0-1,1 0 0,-1 0 1,1 0-1,-1 0 1,1 0-1,-1 1 0,0-1 1,0 1-1,1 0 1,-1 0-1,0 0 1,-1 0-1,1 0 0,0 0 1,0 0-1,-1 0 1,0 1-1,1-1 0,0 3 1,3 8 80,0 1 1,-1 0 0,0-1 0,3 29-1,-3-16 136,17 54 643,-21-78-828,1 1 0,-1-1 1,1 0-1,0 0 0,-1 0 0,1 0 1,0 0-1,0 0 0,0 0 0,1 0 0,-1 0 1,0 0-1,1-1 0,-1 1 0,1 0 0,0-1 1,-1 1-1,1-1 0,0 0 0,0 0 1,0 0-1,0 0 0,4 2 0,1-1-16,0-1 0,1 0 0,-1 0 0,1 0 1,12-2-1,-8 1-87,-10 0 89,1 0 1,-1 0 0,1 0-1,-1-1 1,0 1 0,1-1-1,-1 1 1,1-1 0,-1 0-1,0 0 1,3-1 0,-5 1 158,17-9-14037,-14 7 12680,1 0 0,-1-1-1,0 1 1,0-1 0,0 1 0,-1-1 0,1 0 0,-1 0-1,2-5 1,3-5 59,16-24-1747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221 414 4736,'-3'-3'544,"1"1"-294,0 0 1,0 0 0,1 0-1,-1 0 1,1 0 0,-1 0-1,1 0 1,0 0 0,0 0-1,0-1 1,0 1 0,0-1-1,0 1 1,1 0 0,-1-1-1,1-2 1,0 3-40,-1 1 0,1-1 0,0 1 0,0-1 0,-1 1 0,1-1 0,0 1 0,-1 0 0,1-1 0,-1 1 0,0 0 0,0-1 0,1 1 0,-1 0 0,0 0 0,0-1 0,0 1 0,0 0 0,0 0 0,-1 0 0,1 0 0,0 1 0,0-1 0,-1 0 0,1 0 0,0 1 0,-1-1 0,1 1 0,-1-1 0,1 1 0,-1 0 0,1-1 0,-1 1 0,1 0 0,-1 0 0,1 0 0,-1 0 0,1 0 0,-1 0 0,1 1 0,0-1 0,-1 0 0,1 1 0,-1-1 0,-1 2 0,-6 2 119,1 1 0,0 0 0,0 1 0,0 0-1,0 0 1,1 0 0,-12 14 0,8-6 45,0 0 0,1 1 0,-11 22 0,18-31-319,0 1 0,0 0 0,1-1 0,0 1 0,0 0 0,1 0 0,0 0 0,-1 11 0,2-17-37,0 1 0,0 0 0,0-1 1,0 1-1,0-1 0,1 1 1,-1-1-1,0 1 0,1 0 0,-1-1 1,1 0-1,0 1 0,-1-1 1,1 1-1,0-1 0,0 0 1,0 1-1,0-1 0,0 0 0,0 0 1,0 0-1,0 0 0,1 0 1,-1 0-1,0 0 0,1 0 1,-1 0-1,0-1 0,1 1 0,-1 0 1,1-1-1,-1 1 0,1-1 1,-1 0-1,1 0 0,0 1 0,-1-1 1,1 0-1,-1 0 0,1 0 1,0-1-1,2 1 0,0-1-20,0 0 1,1 0-1,-1 0 0,0 0 0,1-1 1,-1 1-1,0-1 0,0 0 0,0 0 1,0-1-1,-1 1 0,1-1 0,3-3 1,0-1-90,-1-1 0,1 1 1,-1-2-1,9-15 1,-12 18 92,-1 1 0,1-1 0,-1 0 1,-1 0-1,1 0 0,-1 0 0,0 0 1,0-1-1,-1 1 0,0 0 1,-1-11-1,0 9-20,0 1-1,0 0 1,-1 0 0,0 0 0,0 0-1,0 0 1,-1 0 0,-1 0 0,-5-10-1,4 12-89,3 2-47,7-1 296,-3 3-39,11-9 326,-1-1 0,20-21-1,2-3 14,-3 7-269,2 2 0,45-27-1,76-37 54,-143 84-196,48-29 23,-58 35-55,-1-1 0,1 1 0,-1 0 0,1-1 0,-1 1 0,1 0 0,-1 0 0,1-1 0,-1 1 0,1 0 0,-1 0 0,1 0 0,0 0 0,-1 0 0,1 0 0,-1 0 0,1 0 0,-1 0 0,1 0 0,-1 0 0,1 0 0,0 0 0,-1 0 0,1 1 0,-1-1 0,1 0 0,-1 0 0,1 1 0,-1-1 0,1 0 0,-1 1 0,0-1 1,1 0-1,-1 1 0,1-1 0,-1 1 0,0-1 0,1 0 0,-1 1 0,0-1 0,0 1 0,1-1 0,-1 1 0,0 0 0,1 3 16,0 0 0,-1-1 0,1 1 1,-1-1-1,0 1 0,-1 5 1,-6 54 43,-3-1 1,-23 74 0,23-105-16,-1-1 0,-1 0 1,-1-1-1,-32 49 1,-84 98 328,77-108-226,27-35 33,-40 39 0,64-70-158,-1 0-1,1-1 1,-1 1 0,0-1-1,1 0 1,-1 0 0,0 1-1,0-1 1,0 0 0,0-1 0,0 1-1,0 0 1,0 0 0,-4 0-1,5-1-9,0 0 0,0-1-1,-1 1 1,1 0-1,0-1 1,0 1 0,0 0-1,0-1 1,0 0 0,0 1-1,0-1 1,1 1-1,-1-1 1,0 0 0,0 0-1,0 1 1,1-1 0,-1 0-1,0 0 1,1 0-1,-1 0 1,0 0 0,1 0-1,0 0 1,-1 0 0,1 0-1,-1 0 1,1-2-1,-2-3-5,1 0-1,0 0 1,1 0-1,-1 0 1,1 0-1,1 0 1,-1-1-1,1 1 1,0 0-1,0 0 1,1 0-1,-1 1 1,1-1-1,1 0 1,-1 1-1,1-1 1,0 1-1,0 0 1,0 0-1,1 0 1,0 0-1,0 0 1,0 1-1,8-6 0,2 1-3,1 2-1,-1 0 0,1 0 0,0 2 0,0-1 1,21-3-1,98-10-1943,-88 14-286,21-2-2073,90-15-11267,-92 7 12662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0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3 285 5408,'-3'5'9162,"4"-5"-9024,0-1-1,0 1 1,0 0-1,0-1 1,0 1 0,0 0-1,0-1 1,-1 0-1,1 1 1,0-1-1,0 1 1,0-1-1,-1 0 1,1 1 0,0-1-1,0-1 1,12-17 413,-11 15-412,21-28 231,1 1-1,1 2 0,32-30 1,-53 55-311,0 1 1,0-1-1,0 1 1,0 0 0,1 0-1,0 0 1,5-2-1,-9 5-43,0 0 0,0-1 0,-1 1 0,1 0-1,0-1 1,0 1 0,0 0 0,0 0 0,0 0 0,0 0 0,0 0-1,0 0 1,0 0 0,0 0 0,0 0 0,0 1 0,0-1 0,0 0-1,0 1 1,-1-1 0,1 0 0,0 1 0,0-1 0,0 1-1,0-1 1,-1 1 0,1 0 0,0-1 0,-1 1 0,1 0 0,0-1-1,-1 1 1,1 0 0,-1 0 0,1 0 0,-1 0 0,1-1 0,-1 1-1,0 0 1,1 0 0,-1 0 0,0 0 0,0 0 0,0 0 0,0 0-1,0 0 1,0 1 0,2 10 66,-2 1 0,0-1 0,0 1 0,-4 24 0,-15 50 20,12-63-92,4-15 68,0 0 0,1 1 0,0-1 0,-1 15 0,3-24-72,0 1 1,0-1-1,0 0 1,0 0-1,0 0 0,0 0 1,0 0-1,0 0 1,0 1-1,0-1 0,0 0 1,0 0-1,0 0 1,0 0-1,1 0 1,-1 0-1,0 0 0,0 1 1,0-1-1,0 0 1,0 0-1,0 0 0,0 0 1,0 0-1,0 0 1,1 0-1,-1 0 0,0 0 1,0 0-1,0 0 1,0 1-1,0-1 0,0 0 1,0 0-1,1 0 1,-1 0-1,0 0 0,0 0 1,0 0-1,0 0 1,0 0-1,0 0 0,1 0 1,7-4 278,9-6 12,56-54-204,-15 11-63,-18 18-73,0-3 0,54-68 1,-82 90-95,-10 13 115,-1 0 1,1 0-1,0 0 1,0 1-1,0-1 1,0 1-1,0-1 1,1 1 0,-1 0-1,1 0 1,-1 0-1,1 0 1,4-2-1,-6 4 24,-1 0 0,0 0 1,1 0-1,-1 0 0,1 0 0,-1 0 0,1 0 0,-1 0 0,1 0 0,-1 0 0,1 0 0,-1 0 0,1 0 0,-1 0 0,1 1 0,-1-1 1,1 0-1,-1 0 0,0 0 0,1 1 0,-1-1 0,1 0 0,-1 1 0,0-1 0,1 0 0,-1 1 0,0-1 0,1 0 0,-1 1 1,0-1-1,0 1 0,1-1 0,-1 0 0,0 1 0,0-1 0,0 1 0,0-1 0,1 1 0,-1-1 0,0 1 0,0-1 0,0 1 0,0-1 1,0 1-1,0-1 0,0 1 0,-1 0 0,-2 28 43,2-23-19,1-3-29,-2 19 49,-1 0-1,0-1 0,-2 1 1,-9 27-1,-51 129 67,48-124-126,-14 75 1,21-75-72,2-21 136,-2 38 1,9-60-36,1 0-1,0 0 1,1-1 0,0 1 0,0 0 0,1-1 0,6 19-1,-7-26-20,0 0 0,1-1 0,-1 1-1,0 0 1,1-1 0,0 1 0,-1-1 0,1 0-1,0 1 1,0-1 0,1 0 0,-1 0-1,0 0 1,1 0 0,-1-1 0,1 1-1,-1-1 1,1 1 0,0-1 0,-1 0 0,1 0-1,3 1 1,-2-2-324,0 1-1,-1-1 0,1 0 1,0 0-1,0 0 1,-1-1-1,1 1 1,0-1-1,-1 0 1,1 0-1,0 0 1,-1 0-1,1-1 0,-1 1 1,0-1-1,6-4 1,-2 1-1234,0-1 0,10-11 1,-5 5-817,12-8-575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3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17 839 2496,'-17'13'11954,"26"-18"-10506,1-2-895,0 1-1,-1-1 0,0-1 1,13-13-1,29-39 160,-18 20-383,22-23 33,137-148 225,-165 185-402,0-2 1,-2-2-1,43-62 0,-54 67-37,0 0 0,-2-1 0,-1 0 0,-1-1-1,-1 0 1,7-35 0,-15 57-132,3-16 155,-5 17-45,-4 11 9,-124 205 1128,110-183-1166,-1 3-8,2 1 0,1 0 0,1 1 0,-12 44 0,21-56 3,1 2 0,1-1 1,1 0-1,1 1 1,1 0-1,1 0 0,4 40 1,-2-59-42,0 0 0,0 0 0,0 0 0,1 0 0,-1 0 0,1 0 0,0-1 0,1 1 0,-1-1 1,1 1-1,0-1 0,0 0 0,0 0 0,0 0 0,7 5 0,-6-6-30,1 1 1,1-1-1,-1 0 1,0 0-1,1 0 1,0-1-1,-1 0 1,1 0-1,0-1 1,0 1-1,10 0 0,-7-1-20,-1-1-1,1 0 0,0 0 0,-1-1 0,1 0 0,-1-1 0,1 0 1,-1 0-1,0-1 0,0 0 0,0 0 0,0-1 0,0 0 0,-1 0 1,0-1-1,0 0 0,0 0 0,7-7 0,-7 4-47,-1 0-1,0-1 1,-1 1-1,0-1 1,0-1-1,0 1 1,-1 0-1,-1-1 1,0 0-1,0 0 1,-1 0-1,0 0 1,-1 0-1,0-1 1,0 1-1,-1 0 1,-1 0-1,0-1 1,0 1-1,-5-17 1,6 25 8,-1-1 0,0 0 0,0 0 0,0 0 0,0 1 0,-1-1 0,1 0 0,-1 1 0,-3-4 0,5 5 31,-1 1 0,0-1 0,0 1 0,1-1-1,-1 1 1,0-1 0,0 1 0,0 0 0,0-1 0,0 1 0,0 0-1,1 0 1,-1 0 0,0 0 0,0 0 0,0 0 0,0 0 0,0 0-1,0 0 1,0 0 0,0 0 0,0 1 0,0-1 0,1 0 0,-1 1-1,0-1 1,0 1 0,0-1 0,0 1 0,1-1 0,-1 1 0,0-1-1,-1 2 1,-2 2-4,0 0 0,0 0 0,0 1 0,1-1 0,0 1 0,-1 0 0,1 0 0,1 0-1,-1 0 1,-2 8 0,0 3 33,0 0 1,-3 21-1,5-22 70,0 0 0,2 0 0,0 1 0,1 16 0,1-25-35,0-1 1,0 1-1,0 0 0,1-1 1,0 1-1,1-1 0,0 0 0,0 0 1,0 0-1,0 0 0,9 10 1,-10-13-18,1 1 0,0-1 0,0 0 0,0 0 0,0-1 0,1 1 0,-1-1 0,1 1 0,0-1 0,-1 0 0,1-1 0,0 1 1,0-1-1,0 1 0,5 0 0,-3-2-3,0 1 1,0-1 0,0 0 0,0-1-1,0 1 1,0-1 0,0 0 0,0-1-1,-1 1 1,10-5 0,3-2-7,-1 0 1,-1-2 0,0 0-1,0-1 1,-1 0-1,0-1 1,-1-1-1,25-29 1,-18 16 19,-1-1 1,-1-1 0,-2-1-1,18-38 1,-35 67-50,28-66 94,-25 57-140,-1 0-1,0 0 1,0 0 0,0 0-1,-1-15 1,-9 44 274,4-7-237,1 0 0,0 1 0,1-1 0,0 1 0,1 19 0,8 70-35,-5-84 121,1 0 0,1 0 0,7 21 0,-9-34-46,1 0 1,-1 0-1,1 0 0,0 0 0,1 0 1,-1 0-1,1-1 0,1 0 0,-1 1 0,1-2 1,-1 1-1,10 6 0,-10-8 15,0-1 1,1-1-1,-1 1 0,0-1 0,1 1 0,-1-1 1,1 0-1,-1-1 0,1 1 0,0-1 0,-1 0 1,1 0-1,0-1 0,7-1 0,-4 1-23,-1-1 1,1 0-1,0 0 0,0-1 0,-1 0 0,0-1 0,12-6 0,-4-2 12,-2-1-1,1 0 0,-2 0 0,0-1 0,0-1 1,10-18-1,5-5-10,36-50-110,-50 71 115,-7 13-9,-5 4-21,-1 0 1,0 0-1,0 0 0,0 1 0,1-1 1,-1 0-1,0 0 0,0 0 0,0 0 1,0 1-1,1-1 0,-1 0 0,0 0 1,0 1-1,0-1 0,0 0 0,0 0 1,0 0-1,0 1 0,0-1 0,0 0 1,0 0-1,0 1 0,0-1 0,0 0 1,0 0-1,0 1 0,0-1 0,0 0 1,0 1-1,-2 52 62,-3 1 1,-2-1 0,-15 56-1,19-101-89,-2 15 66,5-23-30,0 1 0,0-1 0,-1 0 0,1 1 0,0-1-1,0 1 1,0-1 0,0 0 0,0 1 0,0-1 0,0 1 0,0-1 0,0 0 0,0 1 0,1-1 0,-1 0 0,0 1 0,0-1 0,0 1 0,0-1 0,0 0 0,1 1 0,-1-1 0,0 0 0,0 1 0,1-1 0,-1 0 0,0 0 0,0 1 0,1-1 0,-1 0-1,0 0 1,1 1 0,-1-1 0,0 0 0,1 0 0,-1 0 0,1 0 0,-1 0 0,1 1 0,0-2 12,0 1 0,0-1-1,0 0 1,0 1 0,0-1 0,0 0-1,0 0 1,0 1 0,-1-1 0,1 0-1,0 0 1,0 0 0,-1 0 0,1 0-1,0-2 1,0 2 10,23-34-42,2 1 0,54-55 1,-72 81 0,-1 2 0,1-1 0,1 1 0,-1 0 0,1 0 0,18-7 0,-26 12 3,0 1 0,0-1 0,0 1 0,0-1 0,0 1 0,0 0 0,0-1 0,0 1-1,0 0 1,0 0 0,0 0 0,0 0 0,0 0 0,0 0 0,0 0 0,0 0 0,1 1-1,-1-1 1,0 0 0,0 1 0,0-1 0,0 0 0,0 1 0,-1-1 0,1 1 0,0 0-1,0-1 1,0 1 0,0 0 0,0-1 0,-1 1 0,1 0 0,0 0 0,-1 0 0,1 0-1,-1-1 1,1 1 0,-1 0 0,1 0 0,-1 0 0,1 0 0,-1 0 0,0 0 0,0 1-1,1 0 1,0 7-13,0-1 0,0 0 0,-1 0 1,-1 13-1,1-20 25,-1 16 34,-2-1 0,1 0 0,-2 0 1,0 0-1,-7 18 0,10-32-45,2-2 145,3-1-114,-1 1-1,0 0 1,0-1-1,0 0 1,0 0-1,0 0 1,-1 0-1,1 0 1,0-1-1,0 1 1,3-3-1,29-25-8,-20 15 15,106-79-68,-117 90-6,0 0 0,1 0 0,-1 1 0,1-1 0,7-2 0,-11 5 37,0-1-1,0 1 1,1 0-1,-1-1 1,0 1 0,0 0-1,0 0 1,0 0-1,0 0 1,0 0 0,0 0-1,0 0 1,0 0-1,0 1 1,0-1 0,0 0-1,0 1 1,0-1-1,0 0 1,0 1 0,0-1-1,0 1 1,0 0-1,0-1 1,0 1 0,0 0-1,-1-1 1,1 1-1,0 0 1,-1 0 0,1 0-1,1 1 1,0 4 1,0 0 1,0 0 0,-1 0-1,0 0 1,1 9-1,2 9-64,0 11 99,-4-30-4,0 0 0,1 1 0,-1-1 1,1 0-1,1 0 0,-1 0 0,3 8 1,-3-12-13,-1-1 0,0 1 0,1 0 1,-1-1-1,0 1 0,1-1 0,-1 1 0,1-1 1,-1 1-1,1-1 0,-1 0 0,1 1 1,-1-1-1,1 0 0,-1 1 0,1-1 0,-1 0 1,1 1-1,-1-1 0,1 0 0,0 0 0,-1 0 1,1 0-1,0 0 0,-1 0 0,2 0 1,-1 0 5,1 0 1,0 0 0,-1-1 0,1 1 0,0-1 0,-1 0 0,1 1 0,-1-1 0,3-2 0,1 0-12,0-1 0,0 0 1,-1 0-1,7-8 1,2-7 19,-1 0 1,-1-2 0,0 1 0,12-38-1,10-20 20,-20 54-17,29-42 0,-31 48-76,-9 14 3,1 0 1,-1 0-1,1 0 0,0 1 1,4-5-1,-7 8 36,0 0 0,0 0 0,0 0 0,1-1 0,-1 1-1,0 0 1,0 0 0,0 0 0,1 0 0,-1 0 0,0 0 0,0 0 0,0 0 0,1-1-1,-1 1 1,0 0 0,0 0 0,0 0 0,1 0 0,-1 0 0,0 0 0,0 0 0,0 0-1,1 0 1,-1 1 0,0-1 0,0 0 0,0 0 0,1 0 0,-1 0 0,0 0 0,0 0-1,0 0 1,0 0 0,1 0 0,-1 1 0,0-1 0,0 0 0,0 0 0,0 0 0,0 0-1,1 1 1,-1-1 0,0 0 0,0 0 0,0 0 0,0 0 0,0 1 0,0-1 0,0 0-1,0 0 1,0 0 0,0 1 0,0-1 0,0 0 0,0 0 0,0 1 0,0-1 0,0 0-1,0 0 1,1 17 3,-1-17 1,-1 31 19,-1-1 0,-10 47 0,-22 60 83,30-122-138,1-4 92,0 1 0,-1-1 0,0 0 0,-1 0 0,0 0 0,-1-1 1,0 1-1,-8 9 0,14-19-51,-1-1 0,1 1 1,-1 0-1,0-1 0,1 1 1,-1 0-1,1-1 0,-1 1 0,0-1 1,0 1-1,1-1 0,-1 1 1,0-1-1,0 0 0,1 1 1,-1-1-1,0 0 0,0 0 0,0 1 1,0-1-1,1 0 0,-1 0 1,0 0-1,0 0 0,0 0 0,0 0 1,0-1-1,1 1 0,-1 0 1,0 0-1,0 0 0,0-1 1,0 1-1,1-1 0,-1 1 0,0 0 1,1-1-1,-1 1 0,0-1 1,1 0-1,-1 1 0,0-1 1,1 1-1,-1-1 0,1 0 0,-1 0 1,1 1-1,-1-2 0,0 0 3,0 0-1,0 0 1,0-1 0,0 1-1,0 0 1,1 0-1,-1 0 1,1 0-1,0-1 1,-1 1-1,1 0 1,0 0-1,0-1 1,1 1-1,-1 0 1,0 0-1,1-1 1,-1 1 0,2-2-1,0 0 9,0 0-1,0 0 1,0 0-1,1 0 1,-1 0-1,1 1 1,0-1-1,0 1 1,1 0-1,-1 0 1,1 0-1,-1 0 1,1 1-1,0-1 1,0 1-1,0 0 1,7-2-1,11-2-30,0 1-1,1 1 1,43-2-1,70 7-694,-129-1 651,3 1-336,49 2-2281,-53-2 1685,0 0-1,0 0 0,0 1 1,0-1-1,0 1 1,10 6-1,-16-8 859,1 0-1,-1 0 1,0 0-1,1 0 1,-1 0-1,0 1 1,1-1-1,-1 0 1,0 0-1,1 0 1,-1 1-1,0-1 1,0 0-1,1 0 1,-1 1 0,0-1-1,0 0 1,1 1-1,-1-1 1,0 0-1,0 1 1,0-1-1,0 0 1,0 1-1,1-1 1,-1 1-1,0-1 1,0 0-1,0 1 1,0-1 0,0 0-1,0 1 1,0-1-1,0 1 1,0-1-1,-1 0 1,1 1-1,0-1 1,0 0-1,0 1 1,0-1-1,0 0 1,-1 1-1,1-1 1,0 0-1,0 1 1,-1-1 0,1 0-1,0 0 1,0 1-1,-1-1 1,1 0-1,0 0 1,-1 1-1,1-1 1,0 0-1,-1 0 1,1 0-1,0 0 1,-1 0-1,0 1 1,-3 1-861,0-1 0,0 1 0,0 0 0,-7 0 0,1 0-103,1-1-1,-15 0 1,-25-3-1489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9984,'-13'-5'3680,"16"5"-2848,15 0-256,1 0 1599,21 5-1311,33-2 704,25 5-896,5 1-384,5-1-192,10-5-448,16 5 192,-4 1-5215,-9-3 2943,10 8-4736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3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109 503 4576,'1'-2'278,"-1"-1"1,-1 1-1,1-1 1,0 1-1,0-1 1,-1 1-1,0-1 1,-1-3-1,3-10 11822,-1 15-12023,-6 10 1586,-7 11-783,-23 59 1291,25-58-1748,2 0 1,-13 40 0,19-52-399,1-5-10,1 0 0,0 1 0,1-1 0,-1 1 1,1 0-1,-1-1 0,1 1 0,2 8 1,-2-12-7,0 1 0,0-1 0,0 0 1,1 1-1,-1-1 0,1 0 0,-1 0 1,1 1-1,-1-1 0,1 0 0,0 0 1,0 0-1,0 0 0,-1 0 1,1 0-1,0 0 0,0 0 0,0 0 1,0 0-1,1 0 0,-1 0 0,0-1 1,0 1-1,0 0 0,1-1 0,-1 1 1,0-1-1,1 0 0,-1 1 0,0-1 1,1 0-1,2 0 0,1 0 36,0-1-1,0 1 1,0-1 0,0-1-1,0 1 1,0-1 0,6-2-1,34-20 35,-25 12-109,91-50-168,-98 56 20,-13 6 171,1 0-1,-1 0 0,0 0 0,0 0 1,0 0-1,0 0 0,1 0 0,-1 0 1,0 0-1,0 0 0,0 0 0,0 0 1,0 0-1,1 0 0,-1 0 0,0 0 1,0 0-1,0 0 0,0 0 0,0 0 1,1 0-1,-1 0 0,0 1 0,0-1 1,0 0-1,0 0 0,0 0 0,0 0 1,0 0-1,0 0 0,1 1 0,-1-1 1,0 0-1,0 0 0,0 0 0,0 0 1,0 1-1,0 1-42,0 0-1,-1 0 1,1 0 0,-1 0 0,1 0 0,-1 0-1,-1 3 1,-1 6 210,2-7-120,-1 2 44,0 0 1,1 1-1,0-1 1,0 1-1,0 8 1,1-14-69,1 1 1,-1-1-1,0 1 1,0-1-1,1 1 0,-1-1 1,1 0-1,-1 1 1,1-1-1,0 1 1,-1-1-1,1 0 1,0 0-1,0 1 0,0-1 1,0 0-1,0 0 1,0 0-1,0 0 1,0 0-1,1 0 0,-1-1 1,0 1-1,0 0 1,1 0-1,-1-1 1,1 1-1,1 0 1,5 1 37,0-1 0,1 0 0,-1 0 0,1 0 0,-1-1 0,1 0 0,-1-1 0,1 0 0,-1 0 0,1-1 0,13-4 0,-11 2-83,-1 0 0,0 0 1,0-1-1,0 0 0,-1-1 0,1 0 0,-1 0 1,12-13-1,-15 13-5,-1 0 0,-1 0 0,1 0 0,-1-1 0,0 1 0,0-1 0,-1 0 0,3-9 1,-4 11 17,0 0 1,-1-1-1,0 1 1,0-1-1,0 1 1,-1-1-1,1 0 1,-1 1-1,-1-1 1,1 1-1,-1-1 1,-1-5-1,-1 3 27,2 5-2,0 0-1,0 0 1,0 0 0,0 0-1,1 0 1,-1 0-1,1 0 1,0 0 0,0 0-1,0 0 1,0-1-1,1-3 1,0 6-13,0 0 1,0 0 0,0 0-1,0 0 1,0 0-1,0 1 1,0-1 0,0 0-1,0 1 1,0-1 0,0 1-1,1-1 1,-1 1-1,0-1 1,3 1 0,21-5 169,-5 4-17,0 1 1,0 0-1,27 5 1,-3-1 68,-8 0-146,18 0-54,-53-4 8,-1 0-1,1 0 1,0 0-1,0 0 1,0 0-1,-1 0 1,1 0-1,0 0 0,0 0 1,-1 0-1,1 0 1,0 1-1,0-1 1,-1 0-1,1 1 0,0-1 1,-1 0-1,1 1 1,0-1-1,-1 1 1,2 0-1,-2 0 17,0 0 1,1 0-1,-1 1 0,0-1 0,0 0 1,0 0-1,0 0 0,-1 0 0,1 0 1,0 0-1,0 0 0,-1 2 0,-2 8-153,2-4 118,-1-1 1,0 0-1,-6 11 0,-5 15 22,5-2 113,4-19-151,1 1 0,1 0 0,-1 0 0,0 22-1,3-32 21,0-1-1,1 0 1,-1 1-1,0-1 1,1 1-1,-1-1 1,1 1-1,-1-1 1,1 0-1,-1 1 1,1-1-1,0 0 1,0 0-1,0 0 1,0 0-1,0 1 1,0-1-1,0 0 1,0 0-1,0-1 1,0 1-1,1 0 1,-1 0-1,0-1 1,0 1-1,1 0 1,-1-1-1,1 1 1,-1-1-1,0 0 0,3 1 1,2 0 26,0-1-1,0 1 1,0-1 0,0 0-1,0 0 1,9-2-1,30-6 31,-2-2-1,0-2 0,0-2 0,66-31 0,-90 34-67,-2 1 0,0-2 0,0 0-1,-1-2 1,0 1 0,-1-2 0,15-18 0,80-122 49,-85 117-12,120-192-362,-114 175 444,-27 48-326,-6 6-173,-9 13 164,1 2 191,2 0 0,-1 1 0,2 0 0,-9 24 0,-15 65-123,17-54 130,-92 356 200,104-397-147,1 0 1,0-1-1,0 18 0,1-20-11,0-6-15,0 1 0,0-1 0,0 1 0,0-1 1,0 1-1,0-1 0,0 1 0,0-1 0,0 1 0,0-1 0,0 1 0,0-1 0,0 0 0,1 1 0,-1-1 0,0 1 0,0-1 1,0 1-1,1-1 0,-1 0 0,0 1 0,1-1 0,-1 0 0,0 1 0,1-1 0,-1 0 0,0 1 0,1-1 0,-1 0 1,1 0-1,-1 1 0,0-1 0,1 0 0,-1 0 0,1 0 0,-1 0 0,1 1 0,-1-1 0,1 0 0,-1 0 0,1 0 0,-1 0 1,1 0-1,-1 0 0,0 0 0,1 0 0,-1-1 0,1 1 0,-1 0 0,1 0 0,3-2 17,-1 1 0,0-1 0,1 1 0,-1-1 0,0 0 0,3-3 0,7-5-65,0-1-1,-1-1 1,17-22 0,27-43-93,-21 25 91,32-38 76,80-81 1,-101 123-70,78-88-117,-37 24 136,-67 91 11,-35 47 0,-1 0-1,-24 29 1,-6 7 217,-38 71-1,27-41-143,-9 6-9,-39 64 260,96-147-223,-4 6 48,13-21-141,0 0 1,0 1-1,0-1 0,0 0 0,-1 0 0,1 0 0,0 1 0,0-1 0,0 0 0,0 0 0,0 0 0,0 1 0,0-1 0,0 0 0,0 0 0,0 1 0,0-1 1,0 0-1,0 0 0,0 1 0,0-1 0,0 0 0,0 0 0,0 0 0,0 1 0,0-1 0,0 0 0,0 0 0,0 1 0,1-1 0,-1 0 0,0 0 0,0 0 0,0 0 1,0 1-1,0-1 0,1 0 0,-1 0 0,0 0 0,0 0 0,0 0 0,1 1 0,-1-1 0,0 0 0,0 0 0,1 0 0,-1 0 0,0 0 0,0 0 0,0 0 0,1 0 1,-1 0-1,0 0 0,0 0 0,1 0 0,-1 0 0,0 0 0,0 0 0,1 0 0,-1 0 0,0 0 0,0 0 0,1-1 0,17-6 239,-15 6-200,19-11 14,0-1 1,33-26-1,-38 25-35,1 1 1,1 1 0,0 1 0,36-16 0,-52 25-39,0 1 0,0 0 1,0 0-1,0 0 0,0 1 0,0-1 1,1 1-1,-1-1 0,0 1 0,0 0 1,0 0-1,1 1 0,-1-1 1,0 1-1,0-1 0,0 1 0,0 0 1,0 0-1,0 0 0,0 1 0,4 1 1,0 2 8,-1 0 0,1 1 0,-1 0 0,0 0 0,0 0 0,-1 0 0,7 10 0,41 51 98,-35-45-115,-14-18-88,0 1-1,-1-1 1,1 1 0,4 8-1,-5-7-832,1 0-1,0 0 0,5 6 0,6 5-9174,-29-36-4407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 9632,'-71'-20'3584,"62"20"-2784,-1 5-256,20-5-1408,7 0-320,24 0 672,23 4-3136,20 7 2016,3 14-2240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3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49 3904,'-1'-4'235,"1"3"-23,-1-1 1,1 1-1,-1 0 1,1 0 0,0 0-1,0-1 1,0 1 0,0 0-1,0-1 1,0-1 0,1 1 176,-1 1 1,1-1-1,0 1 1,0 0-1,0 0 1,0-1-1,0 1 1,1 0-1,-1 0 1,2-1-1,5-12 5224,-12 20-4805,-7 9 250,-2 0-1,-16 17 0,13-16-373,-19 25-1,-5 20 19,-44 89 1,35-58-284,-28 50 111,-17 31 551,62-104-575,31-68-244,11-15 468,0 1-707,0 0 1,1 1-1,0 1 0,21-16 0,56-35 2,-70 50-22,160-100-29,-171 108 37,-2 1 27,0 0 0,0 0 0,0 1 0,11-4-1,-15 5-32,0 1 0,0 0 0,0 0 0,0 0-1,0 0 1,0 0 0,0 0 0,0 0-1,0 0 1,0 0 0,0 0 0,0 0 0,0 0-1,0 1 1,-1-1 0,1 0 0,0 1-1,0-1 1,0 1 0,0-1 0,0 1-1,-1-1 1,1 1 0,0 0 0,0-1 0,-1 1-1,1 0 1,0 0 0,-1-1 0,1 1-1,-1 0 1,1 0 0,-1 0 0,1 1 0,0 2 0,1 0 0,-1 0 1,0 0-1,-1 0 0,1 0 1,-1 1-1,0-1 0,0 0 1,0 5-1,-9 41 13,6-39 113,0 1 1,1-1-1,0 13 1,2-14-48,0-6-48,0 0-1,0 0 1,0 0 0,0 0-1,1-1 1,0 1 0,1 7 0,-1-10-25,0 0 0,0 1 0,0-1 0,0 0 1,0 0-1,0 0 0,0 0 0,0 0 0,0-1 0,0 1 1,0 0-1,0 0 0,1-1 0,-1 1 0,0-1 1,1 1-1,-1-1 0,0 1 0,1-1 0,-1 0 1,1 0-1,-1 1 0,0-1 0,1 0 0,-1-1 1,2 1-1,9-1 40,1 0 1,-1-1-1,0 0 1,0-1 0,-1 0-1,1-1 1,-1-1-1,1 0 1,-1 0-1,-1-1 1,1 0 0,13-11-1,9-9-57,-2-2-1,37-40 0,-65 64 14,13-12-60,-11 13-65,-6 10-96,-5 10 187,1 0 0,-3 22 1,4-17-17,3-19 57,0 0 0,1 0-1,0 0 1,-1 0 0,1 0-1,0 0 1,0 0 0,1 0 0,-1 0-1,1 0 1,-1 0 0,1 0 0,0 0-1,0 0 1,0 0 0,3 4-1,-2-5 7,-1 0-1,1 0 1,0 0-1,0-1 1,0 1-1,1 0 1,-1-1-1,0 1 0,1-1 1,-1 0-1,1 0 1,-1 0-1,1 0 1,-1 0-1,1 0 0,0-1 1,-1 1-1,6-1 1,11 1 109,0-2 0,36-4 0,-27 2-90,17-2-60,0-2 0,62-19-1,-90 21 19,1-1 0,-2-1 0,1 0 0,-1-1-1,0-1 1,-1-1 0,0 0 0,0-1 0,12-13-1,-21 19-25,-1 0-1,0-1 0,0 1 0,-1-1 0,1 0 0,-1 0 0,-1-1 1,1 1-1,3-10 0,-7 15 20,0 1 1,0 0-1,0-1 1,0 1-1,0 0 1,0-1-1,0 1 1,0 0-1,1-1 1,-1 1-1,0 0 1,0-1-1,-1 1 1,1 0-1,0-1 1,0 1-1,0-1 1,0 1-1,0 0 1,0-1-1,0 1 1,-1 0-1,1-1 1,0 1-1,-8 1-160,-12 14-67,17-13 188,-153 124-313,148-119 337,-14 11-17,21-17 60,0 0-1,0 0 0,0 0 0,0 0 0,1 0 1,-1 0-1,0 0 0,0 1 0,1-1 1,-1 0-1,1 0 0,-1 1 0,1-1 1,-1 3-1,1-3-18,0-1 0,0 0 0,0 1 0,0-1 0,0 1 1,0-1-1,1 1 0,-1-1 0,0 1 0,0-1 0,0 0 0,0 1 0,1-1 1,-1 1-1,0-1 0,1 0 0,-1 1 0,0-1 0,1 0 0,-1 1 0,0-1 1,1 0-1,-1 1 0,0-1 0,2 0 0,13 3-106,17-9-185,-25 4 183,-1-1 0,1 0 0,9-5 0,-10 4-3,1 1 0,0 0-1,7-3 1,-7 4-21,3 0-405,-10 3 534,1-1 0,-1 0-1,0 1 1,0-1 0,1 1-1,-1 0 1,0-1 0,0 1-1,0-1 1,0 1 0,1-1 0,-1 1-1,0-1 1,0 1 0,0 0-1,0-1 1,0 1 0,-1-1-1,1 1 1,0-1 0,0 1-1,0-1 1,0 1 0,-1 0 0,-1 7-56,-1 0 0,0 0 0,-1 0 0,1 0 0,-7 9 0,-5 9-44,-96 166 646,102-177-530,-19 28 58,-61 74-1,63-88 158,22-23-155,17-22-350,62-66-178,105-90 0,-146 141 391,180-152 120,-150 128 122,63-67 0,47-70-62,-56 35 55,-67 85-36,-43 61-100,1-2 185,-13 25-8,-58 141 165,-6 13-123,42-119-111,-1-2 0,-2 0 0,-2-2 0,-44 48-1,57-66 104,13-17-58,7-9-154,0-1-1,0 1 0,0 0 0,0 0 0,0 0 0,0 0 0,4 0 0,2-3 5,44-22-26,-34 16-25,30-12 1,-33 16-49,-8 3-17,0 0 0,-1 1-1,1 0 1,14-2 0,-20 4 72,1 0 0,0 0 1,-1 0-1,1 0 1,0 0-1,-1 0 1,1 1-1,-1-1 0,1 0 1,0 1-1,-1 0 1,1-1-1,-1 1 0,1 0 1,-1 0-1,0 0 1,1 0-1,-1 0 1,0 0-1,1 0 0,-1 0 1,0 0-1,0 1 1,0-1-1,1 3 0,16 26-27,23 27-1,-39-55 66,0 0 1,0 0-1,0 0 0,0 0 1,1 0-1,-1-1 0,1 1 1,-1-1-1,1 0 0,-1 0 1,1 0-1,0 0 0,0 0 1,0 0-1,-1-1 0,1 1 1,0-1-1,0 0 0,0 0 1,0 0-1,0 0 0,0-1 1,-1 1-1,1-1 0,5-1 1,3-2-9,0 0 0,0 0 1,0-1-1,-1 0 0,10-8 1,-12 8-21,0 0 0,-1-1 1,1 0-1,-2 0 0,1-1 0,-1 1 1,0-2-1,0 1 0,-1-1 1,0 0-1,0 0 0,5-12 0,-10 19-11,0 0 0,1 0 0,-1 0-1,0 0 1,1 0 0,-1 0 0,0 0-1,0 0 1,0 0 0,0 0 0,0-2-1,0 3 2,0 0-1,0-1 0,-1 1 1,1 0-1,0-1 0,0 1 0,0 0 1,0-1-1,-1 1 0,1 0 0,0-1 1,0 1-1,-1 0 0,1 0 0,0-1 1,0 1-1,-1 0 0,1 0 1,0-1-1,-1 1 0,1 0 0,-1 0 1,0 0-6,-1-1 1,1 1 0,0 0 0,-1 0-1,1 0 1,0 1 0,-1-1 0,1 0-1,0 0 1,0 1 0,-1-1-1,1 1 1,0-1 0,0 1 0,-1-1-1,-1 3 1,-6 2-2,1 1 0,0 1 0,0 0 0,-12 13 0,17-17 20,1 0 0,-1 1 0,0-1 0,1 1 0,0 0 0,0 0 1,0 0-1,0 0 0,1 0 0,-1 0 0,1 0 0,0 0 0,1 1 0,-1 4 0,1-9 2,0 1-1,0 0 0,0 0 0,0 0 0,0 0 0,0-1 0,1 1 0,-1 0 0,0 0 0,1 0 0,-1-1 0,1 1 0,-1 0 0,1 0 1,-1-1-1,1 1 0,-1 0 0,1-1 0,0 1 0,-1-1 0,1 1 0,0-1 0,-1 1 0,1-1 0,0 0 0,0 1 0,0-1 1,-1 0-1,1 1 0,0-1 0,0 0 0,0 0 0,1 0 0,4 1 31,1 0 0,0-1 0,10-1 1,0 0 42,31 0-18,-20-1-57,43 5 0,-37 1 126,0 1 1,43 14-1,-58-13-108,-1 0-1,1 2 1,-1 0-1,-1 2 1,24 15-1,-39-24-76,0 1 0,0-1 0,0-1 0,-1 1 0,1 0 0,0 0 0,0-1 0,3 1 0,6 2-2803,-49-13-12480,17 5 13291,-21-7-2957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 8640,'-40'-28'3200,"26"28"-2496,10-3-192,17 3-896,5 0-992,9 0 768,4 3-3104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3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328 390 5632,'0'-2'378,"-1"1"0,1 0 0,-1 0 0,1-1 0,-1 1 0,0 0 0,1 0-1,-1 0 1,0 0 0,0 0 0,0 0 0,0 0 0,0 0 0,0 0 0,0 0 0,0 0 0,0 1 0,0-1 0,0 0 0,-1 1 0,1-1 0,0 1 0,0-1 0,-1 1 0,1 0 0,-3-1 0,-1 0 58,-1 0 0,0 0 0,1 0 0,-1 1 0,-10 0 0,4 2 7,0 1-1,0 0 1,0 1 0,0 0 0,0 0 0,1 1-1,0 1 1,-18 11 0,15-6-72,0-1-1,0 1 0,1 1 1,0 1-1,-16 21 1,24-27-267,0 0 0,0 0 0,1 1 0,1-1-1,-1 1 1,-3 13 0,6-18-67,1-1 0,-1 1-1,1 0 1,-1-1-1,1 1 1,0 0-1,0 0 1,1-1 0,-1 1-1,2 4 1,-2-5-10,1 0 0,0-1 1,0 1-1,0-1 0,-1 1 0,1-1 1,1 1-1,-1-1 0,0 0 0,0 0 1,0 1-1,1-1 0,-1 0 0,1 0 1,-1 0-1,1-1 0,-1 1 0,3 1 1,-2-1-12,1-1 0,-1 1 0,1-1 0,-1 1 0,0-1 0,1 0 0,-1 0 0,1 0 0,-1 0 1,1 0-1,-1-1 0,0 1 0,5-2 0,30-14-178,-21 8-56,193-78-635,-188 80 709,-19 6 656,-3 6-297,0-1 0,0 0 0,0 0 1,-4 10-1,3-9 22,0 1-1,0-1 1,-1 11 0,3-15-225,-1-1 1,1 1 0,0 0 0,0-1 0,1 1 0,-1-1 0,0 1-1,1-1 1,-1 1 0,0-1 0,1 1 0,0-1 0,-1 0 0,1 1 0,0-1-1,0 0 1,0 1 0,-1-1 0,1 0 0,2 1 0,-2-1-1,1 0 1,-1 0 0,1 0-1,-1-1 1,1 1 0,-1-1-1,1 1 1,-1-1 0,1 0-1,0 0 1,-1 1 0,1-1-1,0 0 1,-1 0 0,4-1-1,24-5 159,20-7 19,-1-3 1,84-41-1,-100 40-174,1 2 0,0 1 0,43-12 0,-74 25-15,-1 1 1,1-1-1,-1 1 1,1 0 0,-1-1-1,1 1 1,0 0-1,-1 0 1,1 0-1,-1 0 1,1 0 0,0 1-1,-1-1 1,1 0-1,-1 1 1,1-1-1,-1 1 1,1 0 0,-1-1-1,3 2 1,-4-1 5,1 1 0,0-1 1,-1 0-1,1 0 0,-1 0 1,1 0-1,-1 0 1,0 0-1,1 1 0,-1-1 1,0 0-1,0 0 0,0 1 1,0-1-1,0 0 0,0 0 1,0 0-1,0 1 0,0-1 1,-1 0-1,1 0 0,0 0 1,-1 1-1,1-1 0,-2 1 1,-2 6 71,0-1 1,-1 0 0,0 0 0,0 0-1,-1 0 1,0-1 0,0 0-1,-9 6 1,-7 9-3,26-29 30,7 0-114,1 1 0,0 0-1,0 1 1,21-7 0,-2 0-16,-21 8-10,30-11-157,-37 15 182,-1 0 1,0 1-1,1-1 0,-1 1 0,0-1 0,1 1 0,-1 0 0,1 0 0,-1 0 1,0 0-1,1 1 0,-1-1 0,1 1 0,2 1 0,-4-2 7,0 1 0,0-1 1,0 1-1,-1 0 0,1-1 0,0 1 0,-1 0 0,1 0 0,-1-1 0,1 1 1,-1 0-1,1 0 0,-1 0 0,1 0 0,-1 0 0,0 0 0,0 0 1,1 0-1,-1 0 0,0 0 0,0 0 0,0 0 0,0 0 0,0 0 1,0 0-1,0-1 0,0 1 0,-1 0 0,1 0 0,-1 1 0,-1 6-14,0 0-1,-8 14 1,3-4-3,6-16-4,0 2 35,0-1 1,0 1-1,0-1 1,0 1-1,1 0 1,0-1 0,-1 7-1,2-9-2,-1 0 0,0 0 0,1 0-1,-1 0 1,1 0 0,-1 0 0,1 0 0,-1 0-1,1 0 1,0-1 0,-1 1 0,1 0 0,0 0 0,0-1-1,-1 1 1,1 0 0,0-1 0,0 1 0,0-1 0,0 1-1,0-1 1,0 1 0,0-1 0,0 0 0,0 1-1,0-1 1,0 0 0,0 0 0,0 0 0,1 0 0,0 0-1,13 1-23,0-2-1,0 0 0,0 0 0,16-4 1,-2 0 1,19-3 21,1-2-1,-2-1 1,1-3 0,82-38-1,-108 41-224,-14 7 25,-7 3 44,-2 1-46,-80 38 120,57-28 79,1 0 0,0 2 1,0 0-1,-38 30 0,59-41-16,0 1-1,1 0 1,-1 0 0,0 0 0,1 0 0,-1 0-1,1 0 1,0 0 0,-1 0 0,1 0-1,-1 3 1,2-3 13,0-1-1,-1 1 1,1-1-1,0 0 1,0 1-1,0-1 1,0 1-1,0-1 1,0 1-1,0-1 1,1 1-1,-1-1 1,1 1-1,-1-1 1,1 2-1,1-1 11,-1 1 1,1-1-1,0 0 1,0 0-1,-1 0 1,2 0-1,-1 0 1,0-1-1,0 1 1,0-1-1,1 1 1,-1-1-1,1 0 1,-1 0-1,1 0 1,0 0-1,-1 0 1,1 0-1,2 0 0,0-1 5,-1 0 0,0 0 0,0 0 0,1 0 0,-1 0-1,0-1 1,0 0 0,0 0 0,0 0 0,0-1 0,0 1-1,0-1 1,0 0 0,4-3 0,7-4-40,0-2 1,14-12-1,-9 6-85,11-9 24,0-1-1,-3-1 1,0-1-1,-2-2 1,28-42-1,-21 24-24,188-298 120,-211 325 36,-10 15 30,-3 7-32,-10 9 1,5-1-32,0 1 1,1 1-1,0-1 1,-9 17 0,-20 46 207,22-42-76,-13 25 36,-20 43 178,39-78-329,0 0 0,2 0 0,-4 22 0,8-36-70,1 1 1,1-1 0,-1 0-1,1 1 1,0-1 0,0 1-1,1-1 1,0 0 0,0 1-1,1-1 1,0 0 0,0 0-1,0 0 1,0 0 0,1 0-1,0-1 1,1 1 0,-1-1-1,1 1 1,0-1 0,0-1-1,1 1 1,-1 0 0,1-1-1,0 0 1,6 4 0,2 0-498,0 0 1,17 7-1,-7-5-1950,1-2 1,27 7-1,-9-6-3716,84 7-1,-37-14 1541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22 162 2080,'-3'-9'588,"1"1"0,0-1 0,1 1 0,0-1 0,0 0 0,1 1 0,1-14 0,0 1 1774,1 6-444,-2 15-1855,0 0-1,0 0 1,1 0 0,-1 1 0,0-1-1,0 0 1,1 0 0,-1 0 0,0 0 0,0 0-1,0 0 1,1 0 0,-1 0 0,0 1-1,0-1 1,0 0 0,0 0 0,1 0-1,-1 0 1,0 0 0,0 1 0,0-1 0,0 0-1,0 0 1,0 0 0,0 1 0,1-1-1,-1 0 1,0 0 0,0 1 0,0-1-1,0 0 1,9 31 2327,-5 1-1278,-2 0 1,-2 34-1,-1-26-396,-14 246 2098,3-106-2060,9-125-404,-2 43 1001,6-103-1253,-1 1-1,1-1 1,0 0-1,0 1 0,2-7 1,3-9-37,1-11 1,6-27-116,26-70 1,-33 110 40,2 1 0,0-1 0,1 1 1,1 1-1,1 0 0,0 0 0,1 1 0,15-15 1,17-9 100,-39 35-67,0 1 0,0 0 0,1 0 0,-1 0 0,1 0 0,0 1 0,7-2 0,-11 3-11,0 1 0,-1 0-1,1 0 1,-1-1 0,1 1 0,0 0 0,-1 1 0,1-1 0,-1 0 0,1 0 0,0 1 0,-1-1 0,1 1 0,-1-1 0,1 1 0,-1-1 0,1 1 0,-1 0 0,0 0 0,1 0 0,-1 0 0,0 0 0,0 0 0,0 0 0,0 0 0,0 1 0,0-1 0,0 0 0,1 3 0,0-1 6,0 1 0,0 0 0,-1 1-1,0-1 1,1 0 0,-2 0 0,1 1 0,0-1 0,-1 8 0,-12 139 876,6-108-690,3 0 0,2 73 1,1-113-172,0 0 1,1 0-1,0 0 1,-1 0-1,1 0 1,0 0-1,0 0 1,1 0-1,-1 0 1,1 0 0,-1-1-1,1 1 1,0-1-1,0 1 1,0-1-1,4 4 1,-4-5-16,0 0 1,0 0-1,-1 0 1,1 0-1,0 0 1,0 0-1,0-1 1,0 1-1,0-1 1,1 1-1,-1-1 1,0 0-1,0 0 1,0 0-1,0 0 1,0 0-1,0 0 1,0-1-1,0 1 1,0-1-1,0 1 1,0-1-1,0 0 1,0 0-1,0 0 1,2-1-1,4-4 21,0 1 0,0-1-1,-1 0 1,0-1 0,0 0 0,9-11-1,33-52 131,-38 53-154,72-124-62,-69 115 109,28-38-364,-42 64 299,0-1 1,0 1-1,0 0 0,0 0 0,0 0 1,0 0-1,0 0 0,0 0 1,0 0-1,0 0 0,0 0 0,0 0 1,0 0-1,0-1 0,0 1 0,0 0 1,0 0-1,0 0 0,0 0 0,1 0 1,-1 0-1,0 0 0,0 0 1,0 0-1,0 0 0,0 0 0,0 0 1,0 0-1,0 0 0,0 0 0,0 0 1,0 0-1,0 0 0,1 0 0,-1 0 1,0 0-1,0 0 0,0 0 0,0 0 1,0 0-1,0 0 0,0 0 1,0 0-1,0 0 0,0 0 0,1 0 1,-1 0-1,0 0 0,0 0 0,0 0 1,0 0-1,0 0 0,0 0 0,0 0 1,0 0-1,0 0 0,0 0 1,0 0-1,0 0 0,0 0 0,0 0 1,1 1-1,1 7-36,1 13 65,-7 48-196,1 30 226,4-88-2,0 0 0,0 0 0,1-1 0,0 1 0,1 0 0,7 17 0,-9-26-44,0 0 0,0 0 1,0 0-1,0 0 0,0 0 1,0-1-1,0 1 0,1 0 1,-1-1-1,0 1 0,1-1 0,0 0 1,-1 1-1,4 1 0,-3-3 4,-1 0-1,1 1 0,-1-1 1,1 0-1,-1 0 0,1 0 1,-1 0-1,1 0 0,0 0 1,-1 0-1,1-1 0,-1 1 1,1-1-1,-1 1 0,1-1 1,-1 1-1,0-1 0,1 0 1,-1 0-1,2-1 0,16-11 21,-1-2 0,-1 0-1,22-23 1,-2 1-89,19-16-10,97-70 0,-150 121 75,34-25-115,-33 24 66,-1 0-1,0 0 1,0 0 0,0 0 0,-1-1 0,1 1 0,-1-1 0,3-4 0,-5 8 34,0 0 1,0-1-1,0 1 0,1 0 1,-1 0-1,0-1 0,0 1 1,0 0-1,0 0 0,0-1 0,0 1 1,0 0-1,0 0 0,0-1 1,0 1-1,0 0 0,0-1 1,0 1-1,0 0 0,0 0 1,0-1-1,-1 1 0,1 0 0,0 0 1,0 0-1,0-1 0,0 1 1,0 0-1,-1 0 0,1-1 1,0 1-1,0 0 0,0 0 0,-1 0 1,1 0-1,0 0 0,0-1 1,0 1-1,-1 0 0,1 0 1,0 0-1,0 0 0,-1 0 0,1 0 1,0 0-1,0 0 0,-1 0 1,1 0-1,0 0 0,-1 0 1,1 0-1,-17 2-221,10 1 188,0 0 1,1 1-1,-1-1 0,1 1 1,0 1-1,0-1 0,0 1 1,-6 7-1,-39 47-56,34-37 80,1 1 0,-16 32 0,-20 54-54,29-59 86,22-48 14,0 0 0,0 0 0,1 0 0,-1 1 0,1-1 0,-1 0 0,1 1 0,0-1 0,0 3 0,0-5-27,0 0 0,-1 0 0,1 0 1,0 0-1,0 0 0,0 1 0,0-1 1,0 0-1,0 0 0,0 0 1,0 0-1,0 0 0,0 0 0,0 0 1,1 0-1,-1 0 0,0 0 0,0 0 1,0 1-1,0-1 0,0 0 1,0 0-1,0 0 0,0 0 0,0 0 1,0 0-1,0 0 0,0 0 0,0 0 1,0 0-1,0 0 0,0 0 1,0 0-1,1 0 0,-1 0 0,0 0 1,0 1-1,0-1 0,0 0 0,0 0 1,0 0-1,0 0 0,0 0 0,0 0 1,0 0-1,0 0 0,1 0 1,-1 0-1,0 0 0,0 0 0,0 0 1,0 0-1,0-1 0,0 1 0,0 0 1,0 0-1,0 0 0,0 0 1,1 0-1,-1 0 0,7-12-75,9-22-235,1 0 1,1 2-1,33-43 1,-50 73 315,0 1-25,0-1-1,0 0 1,1 1-1,-1-1 1,0 1-1,1 0 1,2-3 0,2 5-114,0 8 30,-3-1 54,-1 0 0,0 0 0,0 0 0,-1 0 0,0 0 0,0 15 0,-8 52 184,3-39-93,2-11 101,-11 43-1,10-57-79,0 0 0,-1 0 0,-1-1 0,0 1-1,0-1 1,-8 12 0,-3 1 263,-2-1 0,-37 37-1,52-56-310,1-1-1,-1 0 0,0 0 0,0 0 0,0-1 1,0 1-1,0-1 0,0 1 0,-1-1 0,1 0 0,-6 1 1,7-2-16,1 0 0,0 0 0,-1 0 0,1 0-1,-1 0 1,1 0 0,-1-1 0,1 1 0,-1 0 0,1-1 0,0 1 0,-1-1 0,1 1 0,0-1 0,-1 0 0,1 0 0,0 1 0,0-1 0,0 0 0,0 0 0,0 0 0,0 0 0,0-1 0,0 1 0,0 0 0,0 0 0,-1-3 0,0 1-130,1-1 1,-1 1 0,1-1-1,0 1 1,0-1-1,0 0 1,-1-5-1,2 6 98,0 1 0,1 0 0,-1 0 0,0-1 0,1 1-1,-1 0 1,1 0 0,0 0 0,0 0 0,0 0 0,0 0-1,0 0 1,0 0 0,2-2 0,9-13-7,-7 10 36,-1 1 0,1 0 0,0 0 0,0 0 0,8-6 0,14-10-77,179-156-110,0-52 538,-178 197-332,0-3 70,-2 0 0,-2-1 0,-1-2 0,-3 0 0,0-1 0,-3-1 0,22-77 0,-11 19 855,-31 132-836,0 0 0,-2 0-1,-2 0 1,-15 47 0,-28 62 175,18-57-90,21-53-111,-9 24 116,20-56-197,0 1 1,0-1-1,0 0 1,0 0-1,0 0 1,0 0-1,0 1 1,0-1-1,0 0 1,0 0-1,0 0 1,-1 0-1,1 1 1,0-1-1,0 0 1,0 0-1,0 0 1,0 1-1,0-1 1,0 0-1,1 0 1,-1 0-1,0 0 1,0 1-1,0-1 1,0 0-1,0 0 1,0 0-1,0 0 1,0 1-1,0-1 1,0 0-1,1 0 1,-1 0-1,6-4-29,9-15-52,-13 16 78,10-11-80,0 0 0,20-18 0,-27 28 64,0 0-1,0 0 0,0 0 1,1 0-1,0 1 1,0 0-1,0 0 0,0 1 1,0-1-1,10-1 1,-14 4 15,0-1 0,0 1 0,0 0 0,0 0 0,0 1 0,0-1 0,0 0 0,0 0 0,0 1 0,0 0 0,0-1 0,0 1 0,0 0 0,-1 0 0,1 0 0,0 0 0,0 0 0,-1 0 0,1 0 0,-1 1 0,1-1 1,-1 1-1,1-1 0,-1 1 0,0-1 0,0 1 0,1 2 0,3 5 48,-1 0 0,0 0 0,-1 1 1,4 13-1,-1-1-37,-4-15-6,1 0 1,-1 0-1,2-1 0,-1 0 1,0 1-1,10 10 0,-12-15 11,1 0 0,-1-1 0,1 1 0,0-1 1,-1 1-1,1-1 0,0 0 0,0 0 0,0 0 0,0 0 0,0 0 0,0 0 0,0-1 0,0 1 0,1 0 0,-1-1 0,0 0 0,0 0 0,0 1 0,1-1 0,-1-1 0,0 1 0,0 0 1,0 0-1,1-1 0,-1 1 0,3-3 0,8-2-10,0-2 0,0 0 0,14-11 0,-4 3 54,50-36 200,-73 51-224,14-12-187,-9 9 154,-1-1-1,0 1 1,0-1 0,-1 1 0,1-1-1,-1 0 1,0-1 0,5-6-1,-7 9-7,0 1 0,0-1 0,0 1 0,-1-1 0,1 0 0,0 1 0,-1-1 0,1 0 0,-1 1 0,1-1 0,-1 0 0,0 0 0,0 0 0,0 1 0,0-1 0,0 0 0,0 0 0,-1 1 0,1-1 0,0 0 0,-1 0 0,0 1 0,1-1 0,-1 0 0,0 1 0,0-1 0,0 1-1,0-1 1,-1-1 0,1 2-16,1 1 0,-1-1-1,0 0 1,0 1-1,0-1 1,0 0 0,0 1-1,0-1 1,0 1-1,0-1 1,0 1-1,0 0 1,0-1 0,0 1-1,0 0 1,0 0-1,0 0 1,0 0 0,0 0-1,0 0 1,-2 0-1,1 1 3,1-1-1,-1 1 0,0 0 0,0-1 0,0 1 1,0 0-1,1 0 0,-1 1 0,0-1 1,-2 2-1,-1 3 27,0 0 0,0 0 0,0 0 0,-6 11 0,9-12 32,-1 0-1,1 1 1,0-1-1,0 1 1,0-1 0,1 1-1,0 0 1,0 0-1,0-1 1,1 1 0,0 0-1,1 9 1,-1-11-23,1-1 1,-1 0-1,1 0 1,0 1 0,0-1-1,0 0 1,1 0-1,-1 0 1,1 0 0,-1 0-1,1 0 1,0-1-1,0 1 1,1 0 0,-1-1-1,0 0 1,1 1 0,-1-1-1,1 0 1,0 0-1,0-1 1,0 1 0,3 1-1,-1-1 5,1 0 0,-1-1 0,0 1 0,1-1 0,0-1 0,-1 1 0,1-1 0,0 0 0,-1 0 0,7-1 0,3-2-20,1-1 1,17-6 0,-23 6-3,0 1 1,0 0-1,0 0 1,0 1 0,1 1-1,-1 0 1,21 0-1,-26 2 0,-1 0 0,1 0 0,-1 0 0,1 0 0,-1 1 0,0 0 0,1-1 0,-1 2 1,0-1-1,0 0 0,-1 1 0,1 0 0,6 6 0,0 2 109,-1 0 1,-1 0 0,9 16 0,-7-12 139,18 23 1,-24-34-202,0 1 0,0-1 0,0 0 0,1-1 0,0 1 0,0-1 1,0 0-1,11 5 0,-10-6-99,1 0 1,0 0-1,-1-1 1,1 0-1,0-1 0,0 1 1,-1-1-1,1 0 1,0-1-1,7-1 1,4-2-1100,0 0 1,25-10-1,-37 12 272,0 0-1,-1-1 0,1 0 0,0 0 1,-1-1-1,0 1 0,5-6 1,-8 8 398,0-1-1,0 0 1,0-1 0,0 1 0,-1 0 0,1 0 0,-1-1 0,1 1-1,-1-1 1,0 1 0,0-1 0,0 0 0,-1 1 0,1-1-1,0 0 1,-1 0 0,0-3 0,-3-21-5504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54 108 10560,'-53'-20'3904,"53"15"-3040,0-1-224,8-3-1984,2-2 608,7-2-1184,11 1 1088,12 4-4768,23-4 3104,-10 0 512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4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18 3808,'-6'-11'944,"2"4"4155,4 15-1596,1-2-3159,-1 0-1,1-1 0,-2 1 1,1 0-1,-2 8 1,0 8 433,-4 47 810,-2-1 1,-24 90-1,-65 137 1810,78-234-2831,16-57-238,1-8-112,3-9-62,9-35-217,24-73 0,-15 58 104,53-141-243,-58 172 141,1 2 0,2-1 0,2 2 0,28-36 0,-39 55 74,1 0-1,0 1 1,1 0-1,0 0 1,14-8-1,-20 15 18,1-1-1,-1 1 0,1-1 1,0 2-1,0-1 1,10-2-1,-12 4-9,0-1-1,0 1 1,0 0-1,0 0 1,0 0-1,0 1 1,0-1-1,0 1 1,0-1 0,0 1-1,-1 0 1,1 0-1,3 2 1,-3-1 9,-1-1 0,0 1 0,1 0 0,-1 0 1,0 0-1,0 0 0,-1 0 0,1 1 0,0-1 0,-1 0 0,1 1 0,-1-1 1,0 1-1,0 0 0,0-1 0,0 1 0,0 0 0,-1 0 0,1-1 0,-1 1 1,0 3-1,1 7 110,-1 0 1,-1 1 0,-2 15-1,2-25-117,-2 18 165,-1 0-1,-1-1 1,-8 23-1,8-31-135,-1 0-1,0-1 0,0 0 1,-1 0-1,-1-1 0,-10 13 1,16-21-15,-29 29 162,29-30-196,0 0-1,0 0 1,-1 0-1,1-1 1,0 1-1,-1-1 1,1 0 0,0 0-1,-1 0 1,0 0-1,1 0 1,-1 0-1,-4 0 1,6-1 0,1 0 1,0 0 0,0 0-1,-1 0 1,1 0-1,0 0 1,-1 0-1,1 0 1,0 0 0,-1 0-1,1 0 1,0 0-1,-1 0 1,1 0-1,0-1 1,0 1 0,-1 0-1,1 0 1,0 0-1,0 0 1,-1-1-1,1 1 1,0 0 0,0 0-1,-1 0 1,1-1-1,0 1 1,0 0-1,0-1 1,0 1 0,0 0-1,-1 0 1,1-1-1,0 1 1,0 0-1,0-1 1,0 1 0,0 0-1,0 0 1,0-1-1,0 1 1,0 0-1,0-1 1,0 1 0,0 0-1,0-1 1,0 1-1,0 0 1,0-1-1,0 1 1,1 0 0,-1 0-1,0-1 1,0 1-1,0 0 1,0 0-1,1-1 1,11-16-120,1 4 83,1 1 0,0 1 0,0 0 0,18-9 0,67-32-154,-7 10 52,170-51 0,-144 60 312,-105 29-394,-13 4 216,0 0 0,1 0 1,-1 0-1,0 0 0,0 0 0,0 0 1,0 0-1,0 0 0,0 0 0,0 0 1,0 0-1,0 0 0,1 0 0,-1 0 1,0 0-1,0 0 0,0 0 0,0 0 1,0 0-1,0 0 0,0 0 0,0 1 0,0-1 1,0 0-1,0 0 0,0 0 0,1 0 1,-1 0-1,0 0 0,0 0 0,0 0 1,0 0-1,0 0 0,0 0 0,0 1 1,0-1-1,0 0 0,0 0 0,0 0 1,0 0-1,0 0 0,0 0 0,0 0 1,0 0-1,0 1 0,0-1 0,0 0 1,0 0-1,0 0 0,0 0 0,0 0 1,0 0-1,0 0 0,0 0 0,-2 6 61,-9 17 16,-1-1-1,-16 24 0,12-22-9,-26 38-24,-19 30-197,55-81 198,1 0-1,0 0 1,0 0 0,1 1-1,1 0 1,-4 20-1,7-31-31,-1 1 0,1-1 0,0 0-1,0 1 1,0-1 0,0 1 0,0-1-1,1 0 1,-1 1 0,0-1 0,0 0-1,1 1 1,-1-1 0,1 0 0,0 0-1,-1 1 1,1-1 0,0 0-1,-1 0 1,1 0 0,0 0 0,0 0-1,0 0 1,0 0 0,0 0 0,0 0-1,0-1 1,1 1 0,-1 0 0,0-1-1,0 1 1,1 0 0,-1-1-1,0 0 1,1 1 0,-1-1 0,0 0-1,1 0 1,-1 0 0,0 1 0,3-2-1,4 1 27,-1 0 0,0-1 1,0 0-1,1 0 0,-1-1 0,8-2 0,-8 1-42,0 0 0,-1 0-1,1-1 1,-1 1 0,0-1 0,0-1 0,0 1 0,-1-1 0,1 0 0,-1-1-1,-1 1 1,1-1 0,-1 0 0,1 0 0,2-7 0,2-6-57,-1 1 1,0-1-1,-2 0 1,6-25-1,-8 25 32,-2 0 1,1-1-1,-2 1 0,-1 0 1,0-1-1,-1 1 0,-8-36 1,9 52 21,-1 0 0,-1 0 0,1 0 0,0 1 1,0-1-1,-1 0 0,0 1 0,0-1 0,1 0 0,-1 1 1,-1 0-1,1 0 0,0-1 0,0 1 0,-1 1 0,0-1 1,1 0-1,-1 1 0,0-1 0,1 1 0,-1 0 0,0 0 0,0 0 1,0 0-1,0 0 0,0 1 0,-1-1 0,1 1 0,0 0 1,0 0-1,0 0 0,0 0 0,0 1 0,0-1 0,0 1 1,0 0-1,-5 2 0,7-3 14,0 0 1,0 1-1,0 0 0,0-1 1,0 1-1,0 0 0,0-1 1,0 1-1,0 0 0,1 0 1,-1 0-1,0 0 0,1 0 1,-1 0-1,0 0 0,1 0 1,-1 0-1,1 0 0,0 0 1,-1 0-1,1 0 0,0 0 1,-1 0-1,1 0 0,0 1 1,0-1-1,0 0 0,0 0 1,0 0-1,1 0 0,-1 0 1,0 1-1,0-1 0,1 0 1,-1 0-1,1 0 0,-1 0 1,1 0-1,-1 0 0,2 1 1,2 4 18,-1 0 0,2-1 0,-1 1 0,1-1 0,6 5-1,-6-5-5,0-1 0,0-1-1,1 1 1,-1-1 0,1 0-1,0 0 1,0 0 0,0-1-1,0 0 1,0-1 0,1 1-1,-1-1 1,1 0 0,-1 0-1,1-1 1,-1 0 0,10-1-1,7-2 51,1-2-1,-1 0 1,33-13-1,-12 4 39,-42 14-97,16-6 66,1 1 0,0 1 0,0 0 0,24 0 0,-42 4-74,0 0 1,0 0-1,1 0 1,-1 0-1,0 0 1,0 0-1,0 0 0,0 1 1,0-1-1,0 0 1,0 1-1,0-1 1,0 1-1,0-1 1,0 1-1,0 0 1,-1-1-1,1 1 1,0 0-1,0-1 1,0 1-1,-1 0 0,1 0 1,0 0-1,-1 0 1,1 0-1,-1 0 1,1 0-1,-1 0 1,0 0-1,1 0 1,-1 0-1,0 0 1,0 0-1,1 0 0,-1 0 1,0 0-1,0 0 1,0 0-1,-1 2 1,0 6 24,0-1 0,-1 1 1,0-1-1,-4 11 0,2-5 28,-4 11 97,-2-2 0,-21 42 0,0 0 73,8-15-293,17-40 337,13-18 19,20-24-265,-2-1 0,23-39 0,14-18-280,-46 68 154,2 1 1,0 0-1,1 2 1,42-33-1,-61 51 97,1 1-1,-1 0 0,1-1 0,-1 1 0,1-1 1,-1 1-1,1 0 0,-1-1 0,1 1 1,0 0-1,-1 0 0,1-1 0,-1 1 0,1 0 1,0 0-1,-1 0 0,1 0 0,-1 0 0,1 0 1,0 0-1,-1 0 0,1 0 0,0 0 0,-1 0 1,1 0-1,-1 1 0,1-1 0,1 1 0,-2-1 3,1 1 0,0 0 0,-1 0-1,1 0 1,-1 0 0,1 0 0,-1 0-1,0 0 1,1 0 0,-1 0-1,0 0 1,0 0 0,1 0 0,-1 0-1,0 2 1,0 7 14,0 0 0,-4 19 0,4-24-3,-1-3 3,-18 170 329,16-145-336,-2 8 40,5-33-26,0 1 1,0-1 0,0 0 0,0 1 0,0-1 0,1 1 0,-1-1 0,1 0-1,0 1 1,1 3 0,-1-5-11,0 0 1,-1 0-1,1 0 1,0-1-1,-1 1 0,1 0 1,0 0-1,0 0 0,0-1 1,0 1-1,0-1 0,-1 1 1,1 0-1,0-1 0,0 0 1,1 1-1,-1-1 1,0 0-1,0 1 0,0-1 1,0 0-1,0 0 0,0 0 1,0 0-1,0 0 0,1 0 1,-1 0-1,0 0 1,0 0-1,0-1 0,0 1 1,0 0-1,0-1 0,0 1 1,0-1-1,0 1 0,0-1 1,2-1-1,2-1 22,1-1 0,-1 0 0,0-1 0,0 1 0,5-7 0,4-7-65,-2-1 0,0-1 1,-1 1-1,-1-2 0,9-22 0,-7 14-39,28-48 0,-21 43 66,-16 26-29,1 0-1,0 1 1,1-1-1,0 1 1,0 0-1,1 0 1,7-7-1,-8 10 3,1 0-78,-1 12 53,-2 0 79,9 20 25,-8-18-27,0 0 0,1 0 1,0-1-1,1 1 0,11 13 0,-12-16 26,1-1-1,1 0 1,-1 0-1,1-1 0,0 0 1,0 0-1,10 5 0,-12-8-14,-1 0 1,1 0-1,0-1 0,0 1 0,0-1 0,0 0 0,0-1 0,0 1 0,0-1 0,0 0 0,0 0 0,0-1 0,9-1 0,1-2-9,-1-1-1,0 0 0,-1 0 1,0-2-1,1 1 0,-2-2 1,14-9-1,-7 2-109,-1 0 1,-1 0-1,27-34 0,-43 48 76,0 0-1,-1 0 0,1 1 0,0-2 1,0 1-1,-1 0 0,1 0 0,-1 0 1,1 0-1,-1 0 0,1 0 0,-1 0 1,0-1-1,0 1 0,1 0 0,-1 0 1,0-2-1,0 2 10,-1 0 0,1 1 0,0-1 1,0 0-1,-1 1 0,1-1 0,-1 1 0,1-1 1,0 0-1,-1 1 0,1-1 0,-1 1 0,1-1 1,-1 1-1,0-1 0,1 1 0,-1 0 1,1-1-1,-1 1 0,0 0 0,0-1 0,-3 0-8,1 0-1,0 0 1,0 1 0,-1-1-1,1 1 1,-1 0-1,1 0 1,0 0-1,-1 0 1,-5 2-1,-1 1 7,0 0 0,0 1-1,0 0 1,0 1-1,1 0 1,-1 0-1,1 1 1,1 0 0,-1 1-1,1 0 1,0 0-1,1 1 1,0 0-1,-12 17 1,12-16 30,1 1 1,1 1-1,-1-1 0,2 1 1,-1 0-1,2 0 0,-1 0 1,2 1-1,-1-1 0,1 1 0,1 0 1,0 0-1,2 16 0,-1-24-2,0 0-1,1 1 1,0-1-1,0 0 1,0 0-1,0 1 0,1-1 1,0 0-1,0 0 1,0 0-1,0-1 1,0 1-1,1 0 0,0-1 1,0 0-1,0 0 1,0 0-1,0 0 1,0 0-1,1 0 0,0-1 1,-1 1-1,1-1 1,0 0-1,0-1 1,0 1-1,0-1 1,0 1-1,1-1 0,-1 0 1,0-1-1,1 1 1,-1-1-1,0 0 1,1 0-1,-1 0 0,1 0 1,-1-1-1,0 0 1,6-2-1,2-1-9,-1-1-1,0 0 1,-1-1 0,1 0-1,-1-1 1,-1 0 0,1 0-1,13-14 1,0-5 18,32-46 0,-35 44-18,0 2-1,28-28 1,-33 37-69,-14 14 41,2 0 1,-1 0-1,0 0 1,1 1-1,-1-1 1,1 0-1,0 1 1,0 0-1,0 0 1,0 0-1,0 0 1,5-2-1,-8 4 15,1 0 1,0 0-1,0 1 0,-1-1 0,1 0 0,0 0 0,-1 1 0,1-1 0,0 0 0,-1 1 0,1-1 0,0 1 0,-1-1 0,1 1 0,-1-1 0,1 1 0,-1-1 0,1 1 0,-1 0 0,1-1 0,-1 1 0,0 0 1,1-1-1,-1 1 0,0 0 0,0-1 0,1 1 0,-1 0 0,0 0 0,0 0 0,6 32-1,-5-27 27,7 48 183,-5-24-104,2 0-1,1 0 1,13 37-1,-18-65-60,0 0 0,0 1-1,0-1 1,0 0-1,0 0 1,0 0 0,1-1-1,-1 1 1,1 0-1,-1 0 1,1-1 0,2 2-1,-3-2-25,0 0 0,0-1 0,1 1 0,-1-1 0,0 1 0,1-1 0,-1 0 0,0 1 0,1-1 0,-1 0 0,1 0 0,-1 0 0,0 0 0,1 0 0,-1 0 0,0-1 0,1 1 0,-1 0 0,0-1-1,1 1 1,-1-1 0,2 0 0,7-4-13,-1-1 0,0 1 0,1-2 0,-2 1-1,1-1 1,8-10 0,46-53-44,-38 39 36,10-9-56,55-47 0,-73 72 2,-9 7-22,0 1-1,12-9 1,-19 16 74,-1 0-1,1-1 0,-1 1 0,1 0 0,-1-1 0,1 1 1,-1 0-1,1-1 0,-1 1 0,1 0 0,-1 0 0,1 0 1,-1-1-1,1 1 0,0 0 0,-1 0 0,1 0 0,0 0 1,-1 5-71,0-4 37,-1 17-27,-1-1 0,0 1 1,-1-1-1,-7 20 0,0-5 149,-17 38 0,16-49-6,-1-1-1,0 0 1,-2-1-1,-21 24 1,33-40-63,0-1 0,0 0 0,-1 0 0,1 0 1,-1 0-1,1 0 0,-1 0 0,0-1 0,-5 3 0,6-3-1,1-1 0,0 1 0,0-1 0,-1 0 0,1 0 0,0 0 0,-1 0 0,1 0 0,0 0 0,-1 0 0,1 0 0,0 0 0,0-1 0,-1 1 0,1 0 0,0-1 0,0 1 0,-1-1 0,1 0 0,0 1 0,0-1 0,0 0 0,0 0-1,0 1 1,-1-2 0,1 1-4,1 0 0,-1 0 0,0 0 1,1 0-1,-1 0 0,1 1 0,-1-1 0,1 0 0,0 0 0,-1 0 0,1-1 0,0 1 0,0 0 0,0 0 0,0 0 0,0 0 0,0 0 0,0 0 0,0 0 0,0 0 0,0 0 0,1 0 0,-1 0 0,0 0 0,1 0 0,-1 0 0,0 0 0,1 0 0,0 0 0,0-1 0,1 0 6,-1-1-1,1 1 0,0 0 0,-1 0 0,1 1 0,0-1 0,0 0 0,0 1 1,1-1-1,-1 1 0,5-3 0,2 2-7,1 0 0,-1 1 0,1 0 0,0 1 0,-1-1 0,16 3 0,5-1 5,12-2-766,49-6 0,-4-10-5690,8-3-5869,-2 4 4071,-43 9 6215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0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7296,'-5'8'813,"-1"-1"-1,1 1 1,0 0 0,-6 14 0,7-10-73,0-1 0,1 0 0,0 1 1,1 0-1,1 0 0,-1 13 1,0 0 183,1-21-803,1-1-1,0 1 1,0 0 0,0 0-1,1 0 1,-1-1-1,1 1 1,0 0 0,0-1-1,2 6 1,-2-7-61,0 0 0,0 0 1,1-1-1,-1 1 0,0 0 0,1-1 1,-1 1-1,1-1 0,-1 1 0,1-1 1,-1 0-1,1 0 0,0 1 0,0-1 1,0 0-1,0-1 0,0 1 0,0 0 1,0-1-1,2 1 0,4 0 128,0 0 1,-1-1-1,1-1 1,0 1-1,0-1 1,0-1-1,0 1 1,-1-1-1,1-1 0,-1 1 1,8-5-1,-13 6-176,0 0-1,0 0 0,0 0 0,0 0 0,0 0 1,0-1-1,-1 1 0,1 0 0,0-1 1,-1 0-1,0 1 0,1-1 0,-1 0 1,0 0-1,1 0 0,-1 0 0,0 0 0,-1 0 1,1 0-1,0 0 0,-1 0 0,1 0 1,-1 0-1,1 0 0,-1-1 0,0 1 0,0 0 1,0 0-1,0 0 0,0-1 0,-1 1 1,1 0-1,-1 0 0,1 0 0,-1 0 1,0 0-1,0 0 0,0 0 0,0 0 0,0 0 1,0 0-1,-1 0 0,1 0 0,-1 1 1,1-1-1,-1 1 0,1-1 0,-1 1 1,0 0-1,0-1 0,0 1 0,0 0 0,0 0 1,0 0-1,0 1 0,-4-2 0,3 1-101,0 0 0,0 1 0,0-1 0,-1 1 0,1-1 0,0 1 0,0 0 0,-1 1 0,1-1 0,0 0 0,0 1 0,0 0 0,0 0 0,-4 1 0,-2 2-586,0 1 0,1 0 0,-11 7-1,-12 8-5747,30-16 4056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4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59 293 3552,'1'-2'631,"-1"1"1,0-1-1,1 1 1,-1 0-1,1-1 0,0 1 1,-1 0-1,1 0 1,0 0-1,0-1 0,1-1 1,-1 2-193,0 0-1,0 0 1,0 0 0,0-1-1,0 1 1,-1 0-1,1-1 1,0 1 0,-1-1-1,1 1 1,-1 0 0,1-3-1,-1 4-363,0 0 0,0 0 0,0 0 0,0 0 0,0 0-1,0 0 1,0-1 0,0 1 0,0 0 0,0 0-1,0 0 1,0 0 0,0 0 0,0 0 0,0-1-1,0 1 1,0 0 0,0 0 0,-1 0 0,1 0 0,0 0-1,0 0 1,0 0 0,0-1 75,0 1-76,0 0 1,0 0 0,0 0 0,0 0 0,-1 0-1,1 0 1,0 0 0,0 0 0,0 0 0,0 0 0,0 0-1,0 0 1,0 0 0,-1 0 0,1 0 0,0 0-1,0 0 1,0 0 0,0 0 0,0 0 0,0 0-1,-1 0 1,-6 4 1134,-6 9-660,5 0-305,1 1 1,0 0-1,1 0 0,1 0 0,0 0 0,1 1 0,0 0 0,1-1 0,1 2 0,0-1 0,2 0 0,1 30 1,-1-42-231,1 0 0,-1 0 0,1 0 1,0 0-1,0 0 0,0 0 0,0 0 0,1 0 1,-1-1-1,1 1 0,-1-1 0,5 5 1,-5-5 9,0-1 0,0 0 0,1 0-1,-1 1 1,1-1 0,-1 0 0,1 0 0,-1 0 0,1-1 0,0 1 0,-1 0 0,1-1 0,0 1 0,0-1 0,-1 1 0,1-1 0,0 0 0,0 0 0,0 0 0,0 0 0,-1 0 0,4 0 0,3-2-80,0 0 0,-1-1 0,1 0 1,-1 0-1,0 0 0,1-1 0,-2 0 1,1-1-1,0 1 0,-1-1 0,0-1 1,0 1-1,0-1 0,-1 0 0,0 0 1,0-1-1,0 1 0,6-13 1,-6 6-44,1 0 1,-2 1 0,1-1 0,-2-1 0,0 1 0,0-1 0,-1 1-1,-1-1 1,0 1 0,-2-18 0,0 25 67,0 1 1,0-1-1,0 0 1,-1 1-1,0 0 1,0-1-1,-1 1 1,-5-9-1,-6-13-105,6 16-7,5 9 1,6 3-85,3 3 327,-1-2-1,0 1 0,1-1 0,-1 0 1,1 0-1,0 0 0,0-1 0,0 0 1,0 0-1,0 0 0,0-1 0,10 0 1,7-2 316,45-10 0,-41 6-290,0-2 0,-1-1 0,1-1 0,-2-1 0,0-1 0,0-1 0,-1-2 0,-1 0 0,0-2 0,24-22 1,-38 31-86,-6 4-28,1 0-1,0 1 1,0 0 0,-1 0 0,2 0 0,-1 0 0,5-1 0,-9 3-11,0 1 0,1 0 0,-1 0 1,0 0-1,0 0 0,1 0 0,-1 0 1,0 0-1,0 0 0,1 0 0,-1 0 1,0 0-1,1 0 0,-1 0 0,0 0 1,0 0-1,1 0 0,-1 0 0,0 0 1,0 0-1,1 0 0,-1 1 1,0-1-1,0 0 0,1 0 0,-1 0 1,0 0-1,0 1 0,0-1 0,1 0 1,-1 0-1,0 0 0,0 1 0,0-1 1,1 0-1,1 14 64,-8 20 0,6-29-66,-16 78 9,-28 126-64,33-171 90,-1-1 1,-2-1-1,-29 55 1,14-44 55,-2-1-1,-2-1 1,-65 68-1,85-99-41,-28 27 43,37-37-53,0-1-1,-1 1 1,0-1-1,0 0 0,0 0 1,0 0-1,-8 2 0,12-5-30,0 1 0,0-1-1,0 0 1,0 0-1,0 1 1,0-1-1,0 0 1,0 0-1,0 0 1,0 0-1,0 0 1,0 0-1,0 0 1,0-1-1,0 1 1,0 0-1,0-1 1,0 1-1,0 0 1,0-1-1,0 1 1,1-1-1,-1 0 1,0 1-1,0-1 1,0 0-1,1 1 1,-1-1-1,0 0 1,1 0-1,-1 1 1,0-1-1,1 0 1,-1 0-1,1 0 1,0 0-1,-1 0 1,1 0-1,0 0 1,-1 0-1,1-1 1,-1-2 7,1 0 0,-1 0 0,1 0-1,0 0 1,0 0 0,0 0 0,1 0 0,0 0 0,1-6-1,1 2-16,1 1-1,-1 0 0,1 0 0,1 0 1,-1 1-1,1-1 0,0 1 0,1 0 1,-1 1-1,11-8 0,6-4-22,39-23 0,-12 11-185,52-30-895,-31 24-3078,-47 26 34,0 1 1,35-6-1,12-5-1527,-18 0 2700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4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11 950 5632,'-10'-2'2031,"12"-1"1029,23-8 2834,-5 3-5002,-3-1-159,-1-1 1,0-1 0,0 0-1,19-19 1,49-60 83,192-263 644,-201 240-898,-32 47 10,-43 66-563,0 0 1,0-1-1,0 1 0,0 0 0,0 0 1,0 0-1,0 0 0,0 0 0,0 0 1,0 0-1,0 0 0,0 0 0,0 0 0,0 0 1,0 0-1,0 0 0,0 0 0,0-1 1,0 1-1,0 0 0,0 0 0,0 0 0,0 0 1,0 0-1,0 0 0,0 0 0,0 0 1,1 0-1,-1 0 0,0 0 0,0 0 0,0 0 1,0 0-1,0 0 0,0 0 0,0 0 1,0 0-1,0 0 0,0 0 0,0 0 0,0 0 1,0 0-1,0 0 0,1 0 0,-1 0 1,0 0-1,0 0 0,0 0 0,0 0 0,0 0 1,0 0-1,0 0 0,0 0 0,0 0 1,0 0-1,0 0 0,0 0 0,0 0 0,0 0 1,0 0-1,0 0 0,1 0 0,-1 0 1,0 1-1,0-1 0,0 0 0,0 0 1,0 0-1,0 0 0,0 8 210,-4 13-164,-15 35 50,-22 80 210,19-33 268,-15 178 0,37-279-577,-1 3 30,1-1 0,0 1 0,0-1 0,0 0-1,0 1 1,0-1 0,1 0 0,0 1 0,0-1-1,0 0 1,0 0 0,1 0 0,0 0 0,3 6-1,-5-9-15,1-1 0,0 1 0,-1 0-1,1 0 1,0-1 0,0 1 0,0 0-1,-1-1 1,1 1 0,0-1 0,0 1-1,0-1 1,0 0 0,0 1-1,0-1 1,0 0 0,0 0 0,0 1-1,0-1 1,0 0 0,0 0 0,0 0-1,0 0 1,0 0 0,0-1-1,0 1 1,0 0 0,0 0 0,0-1-1,0 1 1,0 0 0,0-1 0,0 1-1,0-1 1,0 0 0,0 1-1,-1-1 1,1 0 0,1 0 0,3-4 45,1 0 1,-1-1 0,0 0-1,5-7 1,67-96-18,87-114-29,-124 175-45,1 0 25,35-57-1,-44 52 33,-2-1 0,30-77 0,-41 92-91,-15 30 18,1 1 0,-1-1 0,-1 0 0,0 0 1,3-12-1,-11 47 129,-2-1 0,0 1 0,-22 47 0,-8-10 96,-45 61 1,-14 20 16,-74 160 722,166-295-869,4-8-48,0 0 0,0 0 1,0 0-1,-1 0 0,1-1 1,0 1-1,-1 0 0,1 0 1,-1 0-1,1 0 0,-1-1 0,1 1 1,-1 0-1,1 0 0,-1-1 1,0 1-1,1-1 0,-1 1 1,0 0-1,0-1 0,1 1 1,-1-1-1,0 0 0,0 1 0,0-1 1,-1 1-1,2-16-278,-2 15 274,1 1 1,-1 0-1,1 0 0,0-1 0,0 1 1,-1 0-1,1 0 0,0 0 1,0 0-1,0 1 0,0-1 0,0 0 1,1 0-1,-1 1 0,-1 1 0,-5 7 63,-4 4-142,10-11 70,0-1 1,-1 0 0,1 0-1,-1 0 1,0 0 0,0 0 0,-4 3-1,6-4 29,5-6 20,57-64-665,7-8 521,-46 55 68,1 1 1,0 1-1,2 0 0,0 3 0,56-30 0,-80 46 24,0 0 0,1 0-1,-1 0 1,0 1-1,1-1 1,-1 0 0,1 1-1,-1 0 1,1 0-1,-1 0 1,0 0 0,1 0-1,-1 0 1,1 0-1,-1 1 1,1-1 0,-1 1-1,0 0 1,3 1-1,-2 0 4,0 0 0,-1 0-1,1 0 1,-1 0-1,0 1 1,1-1-1,-1 1 1,0-1-1,-1 1 1,1 0-1,0 0 1,-1-1-1,1 1 1,0 5-1,7 21-54,9 57 0,-4-17 74,-12-62 52,0 0-1,0-1 0,0 1 1,1 0-1,0-1 0,4 6 1,-6-10-44,0-1 0,0 0 1,0 1-1,0-1 0,0 0 1,0 0-1,0 0 0,0 0 1,0 0-1,0 0 0,1 0 1,-1 0-1,1-1 0,-1 1 1,0 0-1,1-1 0,-1 1 1,1-1-1,-1 0 1,1 1-1,-1-1 0,1 0 1,-1 0-1,1 0 0,0 0 1,-1 0-1,1 0 0,-1 0 1,1-1-1,-1 1 0,1-1 1,1 0-1,0-1-33,0 1 0,0-1 0,0 0 0,0 0 0,0-1 0,0 1 0,-1 0 0,1-1 0,-1 0 0,2-3 0,20-32 57,-22 35-36,19-41-127,-2-1 0,26-93 0,-42 127 70,8-34-138,-11 43 182,1-1-1,-1 0 0,0 0 1,0 0-1,0 0 0,0 0 1,0 0-1,-1 0 0,1 0 0,-1 0 1,-2-5-1,3 7 5,0 1 1,0 0-1,0 0 0,-1-1 1,1 1-1,0 0 0,0 0 0,0-1 1,-1 1-1,1 0 0,0 0 1,0-1-1,0 1 0,-1 0 0,1 0 1,0 0-1,0 0 0,-1-1 1,1 1-1,0 0 0,-1 0 0,1 0 1,0 0-1,-1 0 0,1 0 1,0 0-1,0 0 0,-1 0 0,1 0 1,0 0-1,-1 0 0,1 0 1,0 0-1,-1 0 0,1 0 0,0 0 1,0 0-1,-1 1 0,1-1 1,0 0-1,-1 0 0,1 0 0,0 0 1,0 1-1,0-1 0,-1 0 1,1 0-1,0 1 0,-11 13-167,5 0 234,0 1 0,1 0-1,1 0 1,-3 16-1,4-18-3,-3 19 320,-4 39 1,9-58-273,0 0 0,1 1-1,1-1 1,0 0 0,6 24 0,-6-33-93,0 1 0,1-1 0,0 0 0,0 1 0,0-1 0,0 0 0,1 0 0,-1-1 0,1 1 0,0 0 0,0-1 0,0 0 0,1 0 0,6 5 0,-4-4-46,-1-1 1,1-1-1,0 1 1,0-1-1,0 0 1,0-1-1,0 1 1,0-1-1,0 0 1,9 0-1,14 0-1600,-1-1-1,41-4 1,-61 3 795,0-1 1,0 1 0,-1-1 0,1-1-1,-1 1 1,0-1 0,1-1 0,-1 1-1,0-1 1,-1 0 0,1-1-1,-1 0 1,11-10 0,-14 12 328,-1 0 0,1 0 1,-1-1-1,0 1 0,0-1 0,0 0 1,-1 0-1,1 1 0,-1-1 0,0 0 0,0 0 1,0 0-1,0 0 0,-1-1 0,1 1 1,-2-6-1,1 3-199,-2 0 0,1 1 0,-1-1 0,-2-7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4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60 8064,'-76'0'2976,"67"3"-2304,1 2 1280,16-5-1376,6 4 1536,17-4-1185,27 0 321,32-4-736,15-1-320,-2-3-96,13-3-1728,24-6 896,4 5-3231,-9 4 2239,-9 1-4672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22 718 5408,'-1'0'76,"0"0"0,0 0 1,0 0-1,1 0 0,-1 0 0,0 1 1,0-1-1,0 0 0,0 0 0,0 1 1,1-1-1,-1 0 0,0 1 1,0-1-1,0 1 0,1-1 0,-1 1 1,0 0-1,1-1 0,-1 1 0,1 0 1,-1-1-1,1 1 0,-1 0 0,1 0 1,-1-1-1,1 1 0,-1 0 0,1 0 1,0 0-1,0 0 0,-1 0 1,1-1-1,0 1 0,0 0 0,0 0 1,0 0-1,0 0 0,0 1 0,0 1 1535,1 5 1632,-1-7-3103,1-1 1,-1 1-1,0 0 1,1 0-1,-1-1 1,1 1 0,-1 0-1,1-1 1,-1 1-1,1-1 1,0 1 0,-1-1-1,1 1 1,0-1-1,-1 1 1,1-1-1,0 1 1,0-1 0,-1 0-1,1 0 1,0 1-1,0-1 1,0 0-1,-1 0 1,1 0 0,0 0-1,0 0 1,0 0-1,-1 0 1,1 0-1,0 0 1,1 0 0,31-7 2712,-31 6-2692,7-2 180,1-1 0,-1 0-1,0-1 1,-1 0 0,1 0 0,-1-1 0,0 0 0,9-9 0,53-61 479,-48 48-598,34-56 0,9-36 184,-52 95-296,0 2 101,1 0 1,21-27-1,-29 39 213,-1 2 32,-1 21-99,-2-1-319,0-1 0,0 1-1,-2-1 1,1 1-1,-2 11 1,-8 54 19,4-41-30,3-14-32,-16 98 150,14-102-75,0-1 0,-1 1 0,-1-1 0,-14 29 0,16-39-53,-1 1 0,0 0 0,0-1 0,0 0 0,0 0 0,-1 0 0,-11 8 0,14-12-19,0 0 0,-1 0 1,1 0-1,0 0 0,-1 0 0,1-1 0,-1 1 1,0-1-1,1 0 0,-1 0 0,0-1 0,0 1 1,1-1-1,-1 0 0,0 0 0,0 0 0,0 0 1,-4-1-1,6 0-22,0 0-1,1 1 1,-1-1 0,0 0 0,0 0 0,1 0 0,-1 0-1,0 0 1,1-1 0,-1 1 0,1 0 0,0-1 0,-1 1-1,1-1 1,0 1 0,0-1 0,0 0 0,0 1 0,0-1-1,0 0 1,1 0 0,-1 0 0,1 0 0,-1 0 0,1 0-1,-1 1 1,1-1 0,0 0 0,0 0 0,0 0 0,1-2-1,-1-1-25,0 1-1,1 0 0,0 0 1,0 0-1,0 0 0,0 0 1,1 0-1,-1 0 1,1 1-1,0-1 0,0 0 1,0 1-1,6-6 0,-4 4 62,0 1 0,0 0 0,1 1 0,0-1 0,0 1 0,0 0 0,0 0 0,0 0 0,1 1 0,-1 0 0,1 0 0,0 0-1,-1 1 1,1-1 0,0 2 0,0-1 0,0 0 0,11 2 0,55 10 465,-50-7-239,1 0-1,-1-2 1,1 0-1,31-3 1,-31-2-164,1-1 0,-1-1 0,-1-1 0,1-1 0,-1-1 1,0-1-1,-1 0 0,0-2 0,22-15 0,-17 8-27,-1-2-1,-1 0 1,-1-1 0,0-2-1,-2 0 1,23-32-1,-1 4 76,-9 12-167,-33 37 48,1 0-1,-1 0 1,1 0-1,0 0 1,0 0-1,0 1 1,0-1-1,0 1 1,0-1-1,0 1 1,1 0-1,-1 0 1,4-1-1,-6 2 4,1 0-1,-1 1 0,0-1 0,1 1 0,-1-1 0,1 1 0,-1-1 0,0 1 0,1 0 0,-1-1 0,0 1 1,0-1-1,1 1 0,-1 0 0,0-1 0,0 1 0,0-1 0,0 2 0,0-1-2,3 16 51,-2 1-1,0 0 1,-1 0-1,-2 21 1,-15 71 117,13-88-91,-1-2-134,-8 26 0,-4 11 507,14-46-221,11-27-180,8-12-34,17-40 0,-23 44-40,1 2 0,1-1 0,27-37 0,-36 56 16,34-39-73,-34 40 67,0 0-1,1 0 1,-1 0-1,1 1 1,-1-1-1,1 1 1,0 0-1,0 0 1,0 0 0,4-1-1,-6 3 9,-1-1 0,0 1 0,0 0 0,0 0 0,1 0 0,-1 0-1,0 0 1,0 0 0,0 0 0,1 0 0,-1 0 0,0 0 0,0 1 0,0-1 0,0 1 0,1-1 0,-1 1-1,0-1 1,0 1 0,0 0 0,1 1 0,0-1 0,-1 1 0,0-1-1,0 1 1,1 0 0,-1 0-1,0 0 1,-1 0 0,1 0-1,0 0 1,-1 0 0,2 3-1,-1 5 6,0 1-1,0 0 0,-3 20 1,2-27 7,-3 19 26,0 0 1,-2-1-1,0 0 0,-15 35 0,15-33 148,11-27 44,-5 2-199,96-101-69,-82 88-4,1 0-1,0 2 1,0 0 0,1 0-1,1 2 1,0 0 0,22-8-1,-38 17 40,0 0 0,0 0 0,0 0 0,0 1 0,0-1 0,0 1 0,1 0 0,-1-1 0,0 1 0,0 0 0,0 0 0,0 1 0,0-1 0,0 0 0,0 1 0,0-1 0,1 1 0,-1 0 0,-1-1 0,1 1 0,0 0 0,0 0 0,0 0 0,0 1 0,-1-1 0,1 0 0,0 1 0,-1-1 0,1 1 0,-1-1 0,2 3 0,0 2-4,0 0-1,-1 1 0,1-1 0,-1 0 0,0 1 0,1 10 0,2 44-127,-5-45 169,1 0 1,1 0 0,4 19-1,-4-29 13,-1-1 0,1 1-1,0-1 1,0 0-1,0 0 1,1 0 0,3 5-1,-4-8-29,-1-1-1,1 1 0,-1-1 0,1 0 1,0 0-1,-1 0 0,1 0 1,0 0-1,0 0 0,0 0 0,0 0 1,0-1-1,0 1 0,0-1 1,0 1-1,0-1 0,0 0 1,0 0-1,0 0 0,1 0 0,2-1 1,5 0-6,0-1 0,0-1-1,0 0 1,-1 0 0,1-1 0,-1 0 0,13-8 0,58-41-149,126-97 228,-163 120-48,57-40 6,-83 56-194,-17 12 53,-3 3 0,-30 20-94,-13 14 263,2 3 0,1 1-1,-63 77 1,15 0-39,83-108-11,20-20 20,-1 0-1,0 0 1,-1-1-1,0-1 0,14-27 1,10-13-428,77-89-135,-110 142 518,-1 1 0,0-1 1,1 1-1,-1-1 0,0 1 1,1-1-1,-1 1 0,1 0 1,-1-1-1,1 1 0,-1 0 1,1-1-1,-1 1 0,1 0 0,-1 0 1,1-1-1,-1 1 0,1 0 1,-1 0-1,1 0 0,0 0 1,0 0 0,-1 0 0,1 0 0,-1 1 0,0-1-1,1 0 1,-1 1 0,0-1 0,0 0 0,1 1 0,-1-1 0,0 0 0,0 1 0,1-1 0,-1 0 0,0 1 0,0-1 0,0 1 0,0-1 0,0 0 0,1 1 0,-1 0 0,1 30-86,-1-25 75,0 11 5,-1 4-14,1 0 0,2 0 1,0 0-1,5 22 0,-5-37 60,-1-1 0,1 1 0,0-1 0,1 0 0,-1 0-1,1 0 1,0-1 0,0 1 0,1 0 0,3 4 0,-4-7-27,-1 0 1,1 0 0,-1 0 0,1-1 0,0 1 0,0-1 0,0 1 0,-1-1 0,1 0 0,1 0 0,-1 0 0,0 0 0,0-1 0,0 1 0,0-1 0,0 0 0,1 0 0,-1 0-1,5-1 1,4-1-5,0-1 0,-1 0 0,1 0-1,0-2 1,-1 1 0,0-1 0,0-1-1,0 0 1,-1-1 0,0 0 0,0 0-1,-1-1 1,13-14 0,6-9 33,-1-2 0,35-58 0,-17 24-119,110-124 86,-132 166-103,-10 8 5,-10 13 28,1 0 0,-1-1 1,1 1-1,0 0 0,6-4 0,-18 14 53,0 0-1,1 1 1,0 0-1,0 1 0,1-1 1,0 1-1,-6 9 1,-33 66-73,19-22 124,2 1 0,3 1 0,-15 82 0,32-131 62,1-4-48,1 0 1,0 0 0,1 1-1,-1-1 1,2 0 0,0 1-1,1 11 1,-1-21-51,0 0 1,0 0-1,0 0 1,0 0-1,0 0 0,1 1 1,-1-1-1,0 0 1,1 0-1,-1 0 0,1 0 1,-1 0-1,1 0 0,0 0 1,-1-1-1,1 1 1,0 0-1,0 0 0,-1 0 1,1-1-1,0 1 1,0 0-1,0-1 0,0 1 1,0-1-1,0 1 1,0-1-1,0 1 0,0-1 1,0 0-1,0 1 0,0-1 1,1 0-1,-1 0 1,0 0-1,0 0 0,0 0 1,0 0-1,0 0 1,0 0-1,0-1 0,0 1 1,1 0-1,0-2 1,6-1 44,0 0 0,-1-1 0,0-1 1,13-9-1,-16 11-45,26-21-18,-1-2 0,-2-1-1,26-32 1,-14 16-14,78-79-50,21-24-77,-100 103 157,46-70-1,-77 103-48,5-9-225,14-15-1,-71 100 257,15-29 155,4-5 97,1 1 1,-32 57-1,3 31-62,46-98-159,1 0 0,1 0 1,-4 36-1,9-53-55,1-1 0,0 1 0,0-1-1,0 1 1,1-1 0,-1 1 0,1 0 0,1-1-1,-1 0 1,1 1 0,0-1 0,5 9 0,-5-10-181,0-1 1,1 0-1,-1 0 1,1 0-1,0 0 1,0 0 0,0-1-1,0 1 1,1-1-1,-1 0 1,1 0-1,-1 0 1,1 0-1,0-1 1,-1 1-1,1-1 1,8 1 0,-6-1-596,1 0 0,0 0 0,-1-1 0,1 0 0,0-1 0,-1 0 0,1 0 0,0 0 0,8-3 0,-1-1-1073,0-1-1,-1 0 1,19-12 0,26-20-4271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0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941 55 1472,'0'0'10,"0"0"1,0 0-1,0 0 1,0 0-1,-1 0 0,1 0 1,0-1-1,0 1 1,0 0-1,0 0 1,0 0-1,0 0 0,0 0 1,0 0-1,-1 0 1,1 0-1,0 0 0,0-1 1,0 1-1,0 0 1,0 0-1,0 0 0,0 0 1,0 0-1,0 0 1,0-1-1,0 1 1,0 0-1,0 0 0,0 0 1,0 0-1,0 0 1,0 0-1,0-1 0,0 1 1,0 0-1,0 0 1,0 0-1,0 0 0,0 0 1,0 0-1,0-1 1,0 1-1,0 0 1,1 0-1,-1 0 0,0 0 1,0 0-1,0 0 1,0 0-1,0 0 0,0-1 1,0 1-1,0 0 1,1 0-1,-1 0 1,0 0-1,0 0 0,0 0 1,0 0-1,0 0 1,0 0-1,1 0 0,-1 0 1,0 0-1,0 0 1,0 0-1,16-4 795,2-1 3922,-10 5-980,-11 0-3260,-20-9 2143,5 4-1825,0 1 0,-1 1 0,1 1 1,-21 0-1,-38 3 520,-120 18 1,159-14-977,0 2 0,1 2 1,0 1-1,1 2 0,-39 17 1,43-12-16,0 1 1,1 2-1,1 0 0,1 2 1,0 2-1,-47 51 1,70-67-264,0 1 0,1-1 1,-1 1-1,2 0 0,-1 0 0,1 0 1,1 1-1,0-1 0,0 1 0,1 0 1,0 0-1,1 0 0,0 0 0,0 0 1,1 0-1,2 15 0,1-1 15,1 0 0,1 0 0,1 0 1,1-1-1,17 37 0,-17-43 28,0-2 0,2 1-1,0-1 1,0 0 0,14 14 0,-19-24-73,0 0 0,1-1 0,-1 0-1,1 0 1,0 0 0,1 0 0,-1-1 0,0 0 0,1 0 0,0 0-1,-1-1 1,1 0 0,0 0 0,0 0 0,1-1 0,-1 0 0,12 0-1,1-2 14,1-1-1,-1-2 0,0 0 0,0-1 0,24-9 0,-26 8-57,81-28 68,-2-4 0,-2-4 0,133-82 0,-97 51 105,23-15-242,-142 80 55,-1 0-1,0 0 1,0-1-1,-1-1 1,0 1-1,-1-2 1,0 1-1,0-1 1,-1 0 0,-1 0-1,0-1 1,8-21-1,-13 28-23,0 0-1,0 0 1,0 0-1,0 0 1,-1-1-1,0 1 1,0 0-1,0 0 1,-1 0-1,1-1 1,-1 1-1,-1 0 1,1 0-1,-4-8 1,2 7 5,-1 0 0,0 0 0,0 0 0,0 0-1,-1 1 1,0-1 0,0 1 0,0 0 0,-9-6 0,-3 0-4,-1 1 0,0 0 0,-1 1 0,1 1 0,-1 1-1,-28-6 1,30 8 14,0 2 1,0 0-1,0 1 0,0 0 0,0 2 1,-31 2-1,38-1-333,1 1-1,-1 0 1,1 1 0,0-1-1,0 2 1,0-1 0,0 1-1,1 1 1,0 0 0,0 0-1,0 0 1,0 1 0,-11 11-1,9-5-972,0 1 0,0-1 1,2 1-1,-1 1 0,2 0 0,0 0 0,0 0 0,2 1 0,-1 0 0,2 0 0,0 1 0,1-1 0,-2 30 1,0 17-1111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3712,'-13'-21'21419,"13"21"-21296,14 3 1816,17-2-1325,-6-3-268,0 1 1,45 5-1,-59-3-296,-1 1 1,0 0-1,0 1 0,0 0 0,0 0 1,0 1-1,-1 1 0,1 0 0,13 9 0,-13-6 17,-1 0 0,-1 0-1,1 1 1,-1 0-1,-1 0 1,0 1 0,0 0-1,9 19 1,-4-2 192,0 1 0,9 39-1,-17-54-97,1 0 0,0 0 0,12 22 0,-13-28-100,1 0 1,-1-1-1,1 0 0,1 0 0,-1 0 0,1-1 1,0 1-1,7 4 0,-9-8-11,-1 0-1,1-1 1,0 1-1,-1-1 1,1 0-1,0 1 1,0-2-1,6 2 1,33 0 86,-37-2-131,3-1-311,-1 0 0,1 0 0,-1-1 0,0 0 0,1 0 0,-1-1 0,-1 0 0,1-1 1,0 0-1,12-8 0,9-11-6200,-6-4-5703,-10 4 6199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 2080,'0'0'22,"0"0"1,-1 0-1,1 0 1,0 0-1,0 0 0,0-1 1,-1 1-1,1 0 1,0 0-1,0 0 1,0 0-1,-1-1 0,1 1 1,0 0-1,0 0 1,0 0-1,0-1 1,-1 1-1,1 0 0,0 0 1,0-1-1,0 1 1,0 0-1,0 0 0,0-1 1,0 1-1,0 0 1,0 0-1,0-1 1,0 1-1,0 0 0,0 0 1,0-1-1,0 1 1,0 0-1,0 0 1,0-1-1,0 1 0,10-9 3591,-2 1 166,-4 5-1304,7-8 610,-11 11-3050,0 0 1,0 0 0,0 0 0,0 0 0,0 0 0,0 0-1,0 0 1,1-1 0,-1 1 0,0 0 0,0 0 0,0 0-1,0 0 1,0 0 0,0 0 0,0 0 0,0 0 0,0 0-1,0-1 1,1 1 0,-1 0 0,0 0 0,0 0 0,0 0-1,0 0 1,0 0 0,0-1 0,0 1 0,0 0 0,0 0-1,0 0 1,0 0 0,0 0 0,0 0 0,0-1 0,0 1-1,0 0 1,0 0 0,0 0 0,0 0 0,0 0 0,-1 0-1,1 0 1,0-1 0,0 1 0,0 0 0,0 0 0,0 0-1,0 0 1,0 0 0,0 0 0,0 0 0,0 0 0,-1 0-1,1 0 1,0 0 0,0-1 0,0 1 0,0 0 0,0 0-1,0 0 1,-1 0 0,1 0 0,0 0 0,0 0 0,0 0-1,0 0 1,-1 0 880,1 0-861,-1 0 0,1 0 0,0-1 0,0 1 0,0 0 0,-1 0 1,1 0-1,0-1 0,0 1 0,0 0 0,-1 0 0,1 0 0,0 0 0,0 0 0,-1 0 0,1-1 0,0 1 0,-1 0 0,1 0 0,0 0 1,0 0-1,-1 0 0,1 0 0,0 0 0,0 0 0,-1 0 0,1 0 0,0 0 0,-1 1 0,1-1 0,0 0 0,0 0 0,-1 0 0,1 0 0,0 0 1,-1 1-1,-12 7 742,5-2-464,0-2-132,1 1 0,1 0 0,-1 0 0,1 1 0,-1 0 0,2 0 0,-1 0 0,1 1 1,-5 7-1,9-14-195,1 0 0,0 1 1,-1-1-1,1 1 1,0-1-1,0 0 1,-1 1-1,1-1 0,0 1 1,0-1-1,0 1 1,0-1-1,-1 1 0,1-1 1,0 1-1,0-1 1,0 1-1,0-1 1,0 1-1,0-1 0,0 1 1,0-1-1,1 1 1,-1-1-1,0 1 1,0-1-1,0 1 0,0-1 1,1 1-1,-1-1 1,0 1-1,1 0 29,0-1 1,0 0-1,0 1 0,0-1 1,0 1-1,0-1 0,0 0 0,0 0 1,0 1-1,0-1 0,0 0 1,0 0-1,3 0 0,3-1 90,1 0 0,-1 0 0,9-3 1,-11 2-58,13-4 166,-18 6-242,1 0-1,-1-1 1,1 1 0,-1 0-1,1-1 1,-1 1-1,1 0 1,-1-1 0,1 1-1,-1-1 1,0 1 0,1-1-1,-1 1 1,1-1-1,-1 1 1,0-1 0,0 1-1,1-1 1,-1 0-1,0 1 1,0-1 0,0 1-1,0-2 1,-1 2 7,0 0 0,0 0 0,-1 0 1,1 0-1,0 0 0,0 0 0,-1 1 0,1-1 1,0 0-1,0 1 0,-1-1 0,0 2 0,-7 2 211,0 1 0,0 0 0,-13 12 0,20-15-175,-1-1 0,1 1 0,0 0 0,0 1 0,0-1 0,1 0 1,-1 0-1,1 1 0,-1-1 0,1 1 0,0 0 0,0-1 0,0 1 1,0 0-1,0 0 0,0-1 0,0 6 0,2-8-15,-1 0 0,0 1 1,0-1-1,1 0 0,-1 1 0,0-1 0,0 0 0,1 0 0,-1 1 1,0-1-1,1 0 0,-1 0 0,1 1 0,-1-1 0,0 0 1,1 0-1,-1 0 0,0 0 0,1 0 0,-1 0 0,1 0 0,-1 0 1,0 0-1,1 0 0,-1 0 0,1 0 0,0 0 0,11 0 120,-5-1-80,1-1-1,-1 1 1,0-1-1,0-1 1,0 1-1,11-7 1,37-26 131,-51 33-221,12-10-141,-16 12 168,1 0 0,-1 0-1,0 0 1,0 0 0,0 0-1,1 0 1,-1-1 0,0 1-1,0 0 1,0 0 0,0 0 0,1 0-1,-1-1 1,0 1 0,0 0-1,0 0 1,0-1 0,0 1-1,0 0 1,0 0 0,0 0-1,0-1 1,0 1 0,0 0 0,0 0-1,0-1 1,0 1 0,0 0-1,0 0 1,0-1 0,0 1-1,0 0 1,0 0 0,0 0-1,0-1 1,0 1 0,0 0 0,0 0-1,0 0 1,-1-1 0,1 1-1,0 0 1,0 0 0,0 0-1,0-1 1,-1 1 0,1 0-1,0 0 1,0 0 0,0 0-1,-1 0 1,1 0 0,0-1 0,0 1-1,0 0 1,-1 0 0,1 0-1,0 0 1,0 0 0,-1 0-1,1 0 1,0 0 0,0 0-1,-1 0 1,-2 0-3,1 0 1,-1-1-1,1 1 0,-1 0 0,1 1 1,-1-1-1,0 0 0,1 1 1,-1-1-1,1 1 0,-4 1 0,1 0 7,0-1 0,1 1 0,-1-2 0,0 1-1,-8 0 1,31 0-9713,-9 3 6273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7 487 576,'-7'-4'15397,"8"0"-13509,0 2-1710,0 1-1,0 0 1,1-1 0,-1 1 0,0 0-1,1 0 1,-1 0 0,1 0 0,2-1 0,8-6 705,133-113 2013,-108 96-2900,0 1 1,2 2-1,62-26 0,33-19 3,-116 56 52,0 0 0,-1-2 1,-1 0-1,28-27 0,-41 36-26,0 0 0,0 0 1,-1 0-1,1-1 0,-1 1 0,2-5 0,-4 7-12,1 1 0,-1 0 0,0-1-1,1 1 1,-1 0 0,0-1 0,0 1 0,0-1-1,0 1 1,0 0 0,-1-3 0,1 3-12,0 1 1,0-1-1,-1 1 1,1-1-1,0 1 1,-1-1 0,1 1-1,0-1 1,-1 1-1,1-1 1,-1 1-1,1 0 1,-1-1-1,1 1 1,-1 0 0,1-1-1,-1 1 1,1 0-1,-1-1 1,1 1-1,-1 0 1,0 0-1,1 0 1,-1 0 0,1 0-1,-1-1 1,0 1-1,-6 0 21,1 0 1,0 1-1,-1-1 0,1 1 0,0 0 0,-1 1 1,-8 2-1,-43 20 410,43-17-290,-12 4 202,1 2 0,0 0 0,1 2-1,-29 22 1,47-32-236,1 1-1,0 0 0,0 0 0,0 1 1,1 0-1,0 0 0,1 0 1,-5 10-1,6-11-50,1 0 0,0 0-1,0 0 1,1 0 0,0 0 0,0 0 0,0 1 0,1-1 0,0 0 0,0 1-1,1-1 1,1 9 0,-1-9-21,0-1 1,1 1-1,0-1 0,0 0 1,0 0-1,1 0 0,-1 0 0,1 0 1,0 0-1,1-1 0,-1 0 0,1 1 1,6 5-1,-4-6-6,0 1 1,1-1-1,-1 0 1,1-1-1,0 1 0,0-1 1,0-1-1,0 1 0,9 1 1,-2-2-540,0 0-1,0 0 1,0-2 0,1 0 0,-1 0 0,0-1 0,1-1-1,-1-1 1,0 0 0,14-5 0,-8 0-3445,0-1-1,-1-1 1,33-23-1,-23 14-376,3-1 1926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 3712,'0'-3'5861,"-1"4"-5561,0 0 0,0 1 1,1-1-1,-1 0 0,0 0 0,0 0 0,0 0 1,0 1-1,0-1 0,-1-1 0,1 1 0,0 0 1,0 0-1,-1 0 0,-1 0 0,-2 2 417,-9 9 214,1-1 1,0 2-1,1 0 1,0 1-1,-14 21 1,-43 82 848,30-49-883,-47 64 353,1-2 53,65-97-988,2 1 1,-13 37-1,14-26-89,3 1 0,2 0 0,1 0 0,-7 90 0,17-122-132,1 1 0,1 0-1,0-1 1,0 1 0,2-1-1,0 1 1,5 15-1,-4-21-33,0 1 0,0-1 0,1 0 0,0 0-1,0 0 1,1-1 0,0 0 0,1 0 0,0-1-1,0 1 1,9 6 0,-6-7-163,0 0-1,1 0 1,0-1-1,0 0 1,1-1-1,0-1 1,-1 0-1,2 0 1,17 2-1,-27-5-345,1 0 0,0-1 0,-1 0 0,1 0 0,0 0 0,0-1 0,3 0 0,-2 0-719,0-1 1,-1 1-1,1-1 0,-1 0 0,0-1 1,0 1-1,0 0 0,0-1 0,0 0 1,0 0-1,-1 0 0,1-1 0,-1 1 1,5-8-1,7-11-3072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64 1728,'0'-1'214,"0"0"0,0 1 0,0-1 0,0 0 0,0 0 0,0 0 0,1 1 0,-1-1 0,0 0 0,0 0 1,1 1-1,-1-1 0,0 0 0,1 1 0,-1-1 0,1 0 0,-1 1 0,1-1 0,-1 1 0,0-10 8379,-1 9-8333,-9 1 2632,-13 9-1191,8-1-1067,1 0 0,0 1 0,0 1 0,1 0 0,0 1 0,-12 13 0,14-13-478,1 1 1,1 1-1,0 0 0,1 0 1,0 1-1,1 0 1,0 0-1,1 1 1,1-1-1,1 1 0,-4 16 1,2 7 138,0 1 1,1 63-1,5-80-187,2 0-1,0 1 0,1-1 1,2 0-1,13 42 0,-17-61-75,0 1-1,1 0 0,0-1 0,0 1 0,0-1 0,0 1 0,0-1 0,1 0 0,0 0 0,-1 0 0,1 0 0,6 4 0,-6-5 1,0-1 0,0 1 1,1-1-1,-1 0 0,0 0 0,1 0 0,-1 0 0,1-1 0,-1 0 0,1 1 0,-1-1 0,1 0 1,-1-1-1,7 0 0,1-1 19,1-1 0,-1 0 0,0-1 0,0-1 1,0 1-1,0-2 0,-1 1 0,16-12 0,1-4-81,41-40 0,-21 15 60,-2-2 0,55-78 0,-87 106-53,0 0-1,-2-1 0,0 0 0,-1-1 0,10-35 0,-17 47 6,-1-1 0,1 1 0,-2-1-1,1 0 1,-2 1 0,1-1 0,-1 0 0,-1 0 0,0 0-1,-1 1 1,0-1 0,0 0 0,-1 1 0,-6-15-1,8 23 9,-1 0 0,1 0-1,0 0 1,-1 0 0,1 1-1,-1-1 1,0 0-1,1 0 1,-1 1 0,0-1-1,0 1 1,0 0 0,0-1-1,0 1 1,0 0-1,0 0 1,-1 1 0,1-1-1,0 0 1,-1 1 0,1-1-1,0 1 1,-1 0-1,1 0 1,-1 0 0,1 0-1,-4 0 1,-6 2-14,-1 0 1,1 1-1,0 1 1,-13 4-1,5-1-21,-7 2-20,-37 17 0,22-2-3140,33-17 30,0 0 1,-11 13 0,8-4-618,5 3-2309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0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11 5056,'3'-11'7952,"-3"18"-5243,-2 40-763,-3 0 1,-12 53-1,4-22-1140,12-72-785,0 0-1,1 1 1,-1-1-1,2 0 1,-1 1-1,1-1 1,0 0-1,0 1 1,0-1-1,1 0 1,4 9-1,-4-11 8,0 0-1,0 0 0,1 0 0,0 0 1,0-1-1,0 1 0,0-1 0,0 0 0,1 0 1,-1 0-1,1 0 0,0 0 0,0-1 1,0 0-1,0 0 0,6 2 0,9 2 134,28 6 0,-7-3 131,-22-4-70,49 15 563,-59-17-641,0 0 0,-1 1 0,1 0 0,-1 0 0,0 1 0,8 7 1,-13-11-94,-1 0 1,0 0-1,0 0 1,1 0-1,-1 1 1,0-1-1,0 1 1,0-1-1,-1 0 1,1 1-1,0 0 1,-1-1-1,1 1 1,0-1-1,-1 1 1,0 0-1,1-1 1,-1 1-1,0 2 1,0-2-6,-1 0 0,1 1-1,-1-1 1,0 0 0,1 0 0,-1 0 0,0 0 0,0 0-1,0 0 1,-1 0 0,1 0 0,-3 3 0,-5 3 24,0 1 0,-1-2 0,0 1 0,-15 8 0,13-9-73,-53 37 37,-50 30-1241,111-71 875,-1-1 0,1 0 0,0 0 0,-1 0 1,0 0-1,1-1 0,-8 2 0,10-3 74,0 0 1,1 0-1,-1 0 0,0-1 1,0 1-1,0 0 0,0-1 1,1 1-1,-1-1 0,0 1 1,0-1-1,1 0 0,-1 0 1,0 0-1,1 0 0,-1 0 1,1 0-1,0 0 0,-1 0 0,1-1 1,0 1-1,-2-2 0,-8-17-3491,5 0 1227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5216,'-2'-17'13727,"5"14"-12751,5-1-245,0 1 0,0 0 0,1 0 0,-1 1-1,1 0 1,-1 1 0,11-1 0,10-2 153,282-32 726,-225 32-2288,-49 4-4617,-21 0 287,-7 0 1681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4064,'-5'0'11887,"5"0"-11641,3 55 5188,-1-35-4362,-2 0-1,0 1 1,-3 21-1,2-36-990,0 0-1,0 0 0,-1 0 0,0 0 0,0 0 0,-1-1 0,1 1 0,-1-1 0,0 1 1,-1-1-1,1 0 0,-1 0 0,0-1 0,-7 7 0,7-8-154,1 0 0,-1-1-1,0 0 1,0 0 0,0 0 0,0 0-1,0 0 1,0-1 0,-1 0 0,1 0 0,0 0-1,-1 0 1,1-1 0,-1 0 0,1 1-1,0-2 1,-6 0 0,-2 0-1005,1-2 1,0 1-1,1-1 1,-1-1-1,-15-7 0,23 10 613,1 0 0,-1 0 0,1-1 0,-1 1 0,1-1 0,0 0 1,-1 1-1,1-1 0,0 0 0,0 0 0,0 0 0,1-1 0,-1 1 0,0 0 0,-1-4 0,-3-13-4318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76 4480,'-1'-2'178,"1"-1"0,-1 0-1,1 1 1,0-1 0,0 1 0,0-1 0,0 0-1,0 1 1,1-4 0,0-2 2407,-1-1 3452,0 9-5956,0 0 0,0 0 1,0 0-1,0-1 1,-1 1-1,1 0 0,0 0 1,0 0-1,0 0 1,0 0-1,0 0 0,-1 0 1,1 0-1,0 0 1,0 0-1,0-1 0,0 1 1,-1 0-1,1 0 1,0 0-1,0 0 0,0 0 1,0 0-1,-1 0 1,1 0-1,0 0 1,0 0-1,0 0 0,0 1 1,-1-1-1,1 0 1,0 0-1,0 0 0,0 0 1,0 0-1,-1 0 1,1 0-1,0 0 0,0 0 1,0 1-1,0-1 1,0 0-1,0 0 0,0 0 1,-1 0-1,1 0 1,0 1-1,-8 5 1457,-41 26 1166,29-17-1998,-5 4-64,-36 34 0,54-46-567,0 0 0,1 1 0,0 0 0,0 0 0,1 0 0,0 0 1,1 1-1,0 0 0,-5 13 0,6-8 2,0 0 0,1 0-1,0 1 1,1-1 0,1 1 0,0-1 0,1 0 0,1 1-1,0-1 1,5 19 0,-4-26-39,-1 1 1,1-1-1,0 0 1,1 1-1,0-1 1,0-1-1,1 1 1,9 11-1,-10-14 4,0 0-1,0-1 1,1 0-1,-1 1 0,1-2 1,-1 1-1,1 0 1,0-1-1,0 0 1,0 0-1,0-1 1,1 1-1,-1-1 1,7 1-1,-5-2 35,-1 0 0,1-1 0,-1 1 0,1-1 0,-1 0 0,1-1 0,-1 1 0,0-1 0,12-6 0,0-1 51,32-22-1,129-111 232,-68 39-198,-104 96-166,0 1 1,-1-1 0,0-1-1,-1 1 1,1-1-1,-1 0 1,-1 0 0,0-1-1,5-10 1,-8 15-15,0 0 1,0 0-1,0 0 1,-1 0-1,1 0 1,-1 0-1,0 0 1,0 0-1,0 0 0,-1 0 1,1 0-1,-1 0 1,0 0-1,0 0 1,-1 0-1,1 1 1,-1-1-1,0 0 1,0 1-1,0-1 1,0 1-1,0-1 1,-6-5-1,2 4-28,0 0 0,0 0 0,-1 1 1,1 0-1,-1 0 0,0 0 0,0 1 0,0 0 0,-1 0 0,1 1 0,-1 0 0,-13-2 1,4 2-70,0 0 0,0 2 1,-1 0-1,-29 4 1,39-3-394,0 1-1,0-1 1,0 2 0,0-1 0,0 1 0,-10 6 0,11-5-1890,0 0 1,0 1 0,-10 9 0,17-14 2211,-1 1 0,1-1-1,-1 0 1,1 1 0,-1-1-1,1 1 1,-1-1-1,1 1 1,-1-1 0,1 1-1,0-1 1,-1 1 0,1-1-1,0 1 1,0-1 0,-1 1-1,1 0 1,0-1 0,0 1-1,0-1 1,0 1 0,0 0-1,0-1 1,0 1 0,0 0-1,0-1 1,0 1 0,0 0-1,0-1 1,0 1 0,0-1-1,1 1 1,-1 0 0,0-1-1,0 1 1,1-1-1,-1 1 1,0-1 0,1 1-1,-1-1 1,1 1 0,-1-1-1,1 1 1,-1-1 0,1 1-1,-1-1 1,1 0 0,-1 1-1,1-1 1,-1 0 0,1 0-1,0 1 1,-1-1 0,1 0-1,-1 0 1,2 0 0,15 4-2047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6304,'-3'-5'683,"-1"-2"675,3 7-626,0 4 47,6 5 2367,-4 1-2229,0 0 0,-1-1 0,-1 20 0,0-2 316,-8 247 4735,-18 400-2437,27-672-3664,0-1 67,0 0-1,0-1 0,0 1 0,0 0 0,0-1 0,0 1 0,0 0 0,0-1 0,0 1 0,0 0 0,0-1 0,-1 1 0,1-1 0,0 1 0,0 0 0,-1-1 0,1 1 0,0-1 0,-1 1 0,1 0 0,-1 0 1,1-18-11529,4-2 8241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4224,'-4'-7'11893,"14"13"-10486,-1 0 1,12 10 0,-3-3-703,0 2-90,0 1-1,-1 0 1,-1 2 0,0 0 0,16 24 0,60 108 641,-63-99-868,30 59 541,-52-93-722,-1 0 0,0 0-1,-1 0 1,5 35-1,-6-6 43,-1 1 0,-3-1-1,-2 1 1,-12 74-1,9-93-162,-2 0 0,-1 0 0,-13 31 1,14-44-303,0 0 1,-1 0 0,-1-1-1,0 0 1,-1 0 0,-19 20-1,21-26-1545,-1-1 0,1-1 0,-17 10 0,12-8-1173,-1 1-5556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2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1728,'-9'-23'21007,"8"23"-20857,15-5 401,-1 1 0,1 0 0,21-3 1,5-1 32,-28 6-407,0 0 1,1 1-1,12 1 0,25-3 117,50-9 138,-63 4-489,34-5-1182,-50 9-447,8 0-4260,-22 4 4348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2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 2656,'0'-1'49,"-1"1"36,0 0 0,-4-10 7674,9 14-6346,-1-1-1,1 0 1,-1 0-1,8 4 1,-6-5-803,-1 0 0,1 0-1,0-1 1,9 3 0,3-1 116,1-1 0,0-1 0,0-1 0,-1 0-1,31-4 1,86-25-268,-63 12-556,66-18-2121,-110 25-2210,33-15 0,-40 16 909,5 0-2384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8 4064,'-4'-2'1284,"-1"1"1,0-1 0,0 1-1,1 1 1,-10-1-1,1 1 686,0 0-1,-17 4 0,21-2-1356,0 1-1,0 1 0,0-1 0,1 2 1,-1-1-1,-11 9 0,16-11-498,-2 3 100,-1 0-1,1 0 0,0 1 1,1-1-1,-1 1 1,1 1-1,0-1 0,1 1 1,-1-1-1,1 1 1,-5 13-1,3-4-95,1 0 0,0 0 1,1 1-1,-3 23 0,4-23 41,2 0 0,0 0 0,0 0 0,5 32 0,-4-46-101,1 0 0,0 0-1,0 0 1,0 0 0,0 0 0,1-1 0,-1 1 0,1 0 0,2 2 0,-4-4-44,1 0 0,0 0 0,-1-1 0,1 1 0,0 0 0,0-1 0,-1 1 0,1 0 0,0-1 0,0 1 0,0-1 0,0 0 0,0 1 0,0-1 0,-1 0 0,1 1 0,0-1 0,0 0 0,0 0 0,0 0 0,0 0 0,0 0 0,0 0 0,0 0 0,0 0 0,0 0 0,0-1 0,0 1 0,0 0 0,1-1 0,6-4-53,0 1 0,-1-1-1,0-1 1,13-11 0,-5 3-42,18-15 24,107-85-78,-138 112 112,0 1 1,0 0 0,0-1-1,0 1 1,1 0-1,-1 0 1,0 0-1,0 0 1,1 1-1,-1-1 1,1 0 0,-1 1-1,0 0 1,1 0-1,-1-1 1,4 2-1,-4-1 36,-1 1-1,1 0 0,-1-1 0,1 1 0,-1 0 1,0 0-1,1 0 0,-1 0 0,0 0 0,1 0 1,-1 0-1,0 1 0,0-1 0,0 0 1,0 1-1,0-1 0,-1 0 0,1 1 0,0-1 1,-1 1-1,1 0 0,-1-1 0,1 1 0,-1-1 1,1 3-1,3 15 263,1-1 1,1 1-1,1-1 1,17 34-1,-21-47-180,0 0-1,1 0 1,0 0 0,0-1-1,0 1 1,0-1-1,1 0 1,9 6-1,-10-8-35,-1 0 0,1 0 0,0 0 1,0-1-1,0 0 0,0 0 0,0 0 0,0 0 0,0-1 0,0 1 0,0-1 0,0 0 0,1 0 0,4-2 0,-1 1-30,-1-1 0,1 0 0,-1-1-1,0 0 1,0 0 0,0 0 0,-1-1 0,1 0-1,-1 0 1,0-1 0,0 0 0,0 0-1,-1 0 1,7-8 0,5-9 46,-1 0 1,21-38-1,-29 46-34,3-5-91,-1 1 0,-1-1 0,0 0 0,7-27-1,-16 44-3,1 0 0,-1-1 0,0 1 0,1 0 0,-1-1 0,0 1 0,0 0 0,-1-1 0,1 1 0,0 0 0,-1-1 0,0 1 0,1 0 0,-1-1 0,0 1 0,0 0 0,0 0 0,0 0 0,-1 0 0,1 0 0,-1 0 0,1 0 0,-1 1 0,1-1 0,-1 0 0,0 1 0,0-1-1,0 1 1,0 0 0,0 0 0,0-1 0,0 1 0,0 1 0,-4-2 0,2 0-439,0 1 0,0 0 0,0 1 0,-1-1-1,1 1 1,0-1 0,0 1 0,-7 1 0,8-1-339,0 1 0,0 0 1,1-1-1,-1 1 1,0 0-1,0 0 0,0 0 1,1 1-1,-1-1 1,1 1-1,-5 3 1,6-5 489,0 1 0,0 0 0,1-1 0,-1 1 1,0 0-1,1 0 0,-1-1 0,1 1 0,-1 0 1,1 0-1,-1 0 0,1 0 0,-1 0 1,1 0-1,0 0 0,-1-1 0,1 1 0,0 0 1,0 0-1,0 0 0,0 0 0,0 2 0,0 16-3092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2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3552,'-4'-7'18474,"22"7"-15989,83-7-433,-36 1-1736,269-12 1293,-75 4-1079,212-13 216,-194 17-346,24-1-128,-104 3-44,53-4 24,-247 12-355,19-3-883,-11-2-3636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94 3552,'0'0'170,"0"1"1,0-1-1,0 0 0,0 1 1,0-1-1,0 0 0,0 1 0,0-1 1,-1 0-1,1 0 0,0 1 1,0-1-1,0 0 0,-1 0 1,1 1-1,0-1 0,0 0 1,0 0-1,-1 1 0,1-1 1,0 0-1,-1 0 0,1 0 1,0 0-1,0 0 0,-1 1 1,1-1-1,0 0 0,-1 0 1,1 0-1,0 0 0,-1 0 1,1 0-1,-14 0 7286,10 0-6784,3-16 2982,1 14-3556,0 0 0,1 0 1,-1 0-1,1-1 0,0 1 0,0 0 1,0 1-1,0-1 0,0 0 0,0 0 1,0 0-1,1 1 0,-1-1 1,0 0-1,1 1 0,0-1 0,-1 1 1,3-2-1,6-4 266,21-12 0,-22 14-298,-3 3-9,0-1 0,0 1 0,1 0-1,9-1 1,2-1 134,-17 4-174,0-1 0,1 1 1,-1 0-1,1 0 1,-1 0-1,1 0 1,-1 0-1,1 0 1,-1 0-1,0 1 1,1-1-1,-1 0 0,1 1 1,-1-1-1,0 1 1,1-1-1,-1 1 1,0 0-1,0 0 1,0 0-1,1-1 1,-1 1-1,0 0 0,0 0 1,1 2-1,-1-1 16,1 0 1,-1 0-1,0 0 0,1 0 0,-1 1 0,0-1 0,0 0 0,-1 1 0,1-1 0,0 1 1,-1-1-1,1 0 0,-1 5 0,0 5 72,-1-1 0,-1 1 0,0 0-1,0-1 1,-1 1 0,0-1 0,-1 0 0,-1 0 0,1-1 0,-2 1 0,-10 15 0,-100 135 224,83-118-226,8-12-47,-1-2 1,-53 47 0,79-76-47,1 0-1,-1 0 1,0 0-1,0 0 1,0 0-1,0 0 1,0 0-1,0 0 1,0 0-1,0 0 1,0 0-1,0 0 1,0 0-1,0 0 1,0 0-1,1 0 1,-1 1-1,0-1 0,0 0 1,0 0-1,0 0 1,0 0-1,0 0 1,0 0-1,0 0 1,0 0-1,0 0 1,0 0-1,0 0 1,0 0-1,0 0 1,0 0-1,0 0 1,0 0-1,0 1 1,0-1-1,0 0 1,0 0-1,0 0 1,0 0-1,0 0 1,0 0-1,0 0 1,0 0-1,0 0 1,0 0-1,0 0 1,0 0-1,0 1 1,0-1-1,0 0 1,0 0-1,0 0 1,0 0-1,0 0 1,0 0-1,0 0 1,0 0-1,0 0 1,-1 0-1,1 0 1,0 0-1,0 0 1,0 0-1,11-1 269,13-4-58,-1-3-127,-8 2 27,0 2 0,26-6 0,-38 10-93,33-6 415,50-1 1,35 12-992,-120-5-417,29-16-21459,-28 16 22105,21-4-2891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0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11456,'0'-15'5215,"14"-1"-4543,-1 5 1760,-1 8-1472,13-9 1024,0 5-1152,17-5-32,0 9-480,17-8-352,0 6 0,-4-6-128,1 8 64,-14-8-3744,-5 7 2112,-12 1-7135,-8 6 4959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6816,'-1'0'91,"1"0"1,0-1-1,-1 1 1,1 0-1,0-1 1,0 1-1,-1 0 1,1-1-1,0 1 1,0-1-1,-1 1 1,1 0 0,0-1-1,0 1 1,0-1-1,0 1 1,0-1-1,0 1 1,0-1-1,0 1 1,0 0-1,0-1 1,0 1-1,0-1 1,0 1-1,0-1 1,0 1-1,0-1 1,1 1-1,-1 0 1,0-1-1,0 0 1,1 0 67,0 0 0,0 1 0,0-1 0,0 0 0,0 0 1,0 0-1,0 1 0,0-1 0,0 1 0,0-1 0,0 1 0,0-1 1,2 0-1,-2 1 193,1 0 0,-1 0 1,0-1-1,0 1 0,0 0 0,0 0 1,0 0-1,1 0 0,-1 1 1,0-1-1,0 0 0,0 0 1,2 1-1,-2 0-150,0 0-1,1 0 1,-1-1 0,0 1 0,0 0 0,0 0-1,0 0 1,0 0 0,0 0 0,0 0-1,0 1 1,0-1 0,-1 0 0,1 0 0,0 1-1,-1-1 1,1 0 0,-1 1 0,0-1-1,1 0 1,-1 1 0,0-1 0,0 1-1,0-1 1,0 0 0,0 1 0,0-1 0,0 2-1,-3 12 620,-9 59 1003,-4 122 1,11-95-1708,5-100-297,0 1 0,0-1 0,0 0-1,0 1 1,0-1 0,1 0 0,-1 1 0,0-1 0,1 0 0,-1 1 0,1-1 0,0 2 0,0-3-86,-1 0-1,1-1 1,0 1 0,-1 0 0,1 0 0,-1-1 0,1 1 0,-1-1 0,1 1 0,-1 0 0,1-1 0,-1 1 0,1-1 0,-1 1 0,0-1 0,1 1-1,0-2 1,6-10-1886,0-1 0,-1 0-1,6-17 1,-8 20 1327,9-26-3868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3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 7136,'-2'-6'2769,"0"6"-2070,1 5 3358,1 12-2338,-1 1 1,-1-1-1,-1 1 1,-8 30-1,-35 156 998,33-134-3210,12-67 836,-4 20-4396,3-49-7063,6-1 5356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22 196 5568,'-18'-7'1786,"14"5"-1071,22-2 2229,74-23 1995,-47 11-3142,-1-1 0,62-35 0,-71 31-907,-11 6 593,34-16 0,-57 30-1419,0 1-1,1-1 1,-1 1-1,0 0 1,0-1-1,0 1 0,0 0 1,0 0-1,1-1 1,-1 1-1,0 0 1,0 0-1,0 0 1,0 1-1,1-1 1,-1 0-1,0 0 1,0 1-1,0-1 0,0 0 1,0 1-1,0-1 1,0 1-1,0 0 1,2 0-1,0 2 120,-1 0-1,1 1 0,-1-1 0,1 0 1,-1 1-1,2 3 0,-2-3-41,0 0 0,1 0 0,-1 0-1,1 0 1,3 3 0,-2-4-23,1 0 0,-1 1 1,1-1-1,0-1 0,0 1 1,0-1-1,0 0 0,0 0 1,1 0-1,-1-1 0,0 0 1,1 0-1,-1 0 0,11-1 1,4 0-97,0-2 1,34-7 0,-28 5 75,62-14-949,-33 1-2468,-22 3-3520,-31 13 5768,-1 0 1,1 0-1,-1 0 0,1 1 1,-1-2-1,1 1 1,-1 0-1,2-2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 7232,'-1'-3'641,"1"2"-529,0 0 1,0 0 0,0 1-1,0-1 1,0 0 0,-1 0-1,1 1 1,0-1 0,0 0-1,-1 0 1,1 1 0,0-1-1,-1 0 1,1 1 0,-1-1-1,1 0 1,-1 1-1,1-1 1,-1 1 0,1-1-1,-1 1 1,0-2 0,0 2 521,0 3-35,1 0 0,-1-1 0,1 1-1,0 0 1,-1-1 0,2 1 0,-1-1-1,1 6 1,0 6 439,-9 143 3923,-28 78-1704,29-200-2984,-3 10-42,2 0 0,-3 70 0,6-40 94,7-68-566,2-9-264,7-13-275,-9 13 791,9-15-464,12-18-431,38-44-1,-52 69 920,0 1-1,0 0 1,0 1-1,1 0 1,1 1-1,-1 0 1,1 0-1,0 1 0,14-5 1,-23 10 29,-1 0 0,0 1 0,0 0 1,0-1-1,0 1 0,0 0 0,1-1 0,-1 1 0,0 0 1,0 0-1,1 0 0,-1 0 0,0 0 0,0 0 0,0 0 0,1 0 1,-1 1-1,0-1 0,0 1 0,0-1 0,1 0 0,-1 1 1,0 0-1,0-1 0,0 1 0,0 0 0,0-1 0,0 1 0,0 0 1,-1 0-1,1 0 0,0 0 0,0 0 0,-1 0 0,1 0 1,0 0-1,-1 0 0,1 0 0,-1 0 0,1 1 0,-1 1 1,2 3 69,-1 1 1,0-1 0,-1 1-1,1-1 1,-1 1 0,-2 10-1,-16 84 252,5-38-4532,10-54 2673,38-22-17117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29 6304,'-17'-23'2032,"16"22"-1966,1 0 0,-1 1 0,0 0 1,1-1-1,-1 1 0,0-1 0,0 1 1,1 0-1,-1-1 0,0 1 0,0 0 0,0 0 1,0 0-1,1-1 0,-1 1 0,0 0 1,0 0-1,0 0 0,0 1 0,1-1 0,-1 0 1,0 0-1,0 0 0,0 1 0,-1-1 1,-20 12 2017,19-9-1256,-113 60 5689,51-25-4181,-103 45 0,87-52-3008,-99 24 0,157-51-2571,16-3-3252,18-1 3466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13 4576,'0'0'39,"0"-1"1,0 1-1,0 0 1,0 0 0,0-1-1,0 1 1,0 0-1,0 0 1,0 0-1,0-1 1,0 1-1,0 0 1,0 0-1,0 0 1,0-1-1,0 1 1,0 0-1,0 0 1,0 0-1,0-1 1,0 1 0,1 0-1,-1 0 1,0 0-1,0 0 1,0-1-1,0 1 1,0 0-1,1 0 1,-1 0-1,0 0 1,0 0-1,0 0 1,1-1-1,-1 1 1,0 0-1,0 0 1,0 0 0,1 0-1,-1 0 1,0 0-1,0 0 1,0 0-1,1 0 1,-1 0-1,0 0 1,0 0-1,1 0 1,-1 0-1,0 0 1,7-1 3730,-7 1-3575,-1-1 0,1 1 0,0 0 0,0 0 0,-1-1 0,1 1 0,0 0 0,-1 0 0,1-1 0,0 1 0,0 0 0,-1 0 0,1 0 0,0-1 0,-1 1 0,1 0 0,-1 0 0,1 0 0,0 0-1,-1 0 1,1 0 0,0 0 0,-1 0 0,1 0 0,0 0 0,-1 0 0,-7 0 732,-3 0-180,-1 0 1,1 0-1,-1 1 1,1 1-1,-1 0 1,1 0-1,-17 7 1,6-1 90,2 2 1,-31 18 0,43-23-642,0 1 1,0 0-1,1 1 0,-1-1 1,1 1-1,1 1 1,-1-1-1,-7 14 1,12-17-114,-1 1 1,1-1-1,1 1 0,-1 0 1,1 0-1,0 0 0,0 0 1,0-1-1,1 2 0,-1-1 1,1 0-1,0 0 0,1 0 1,-1 0-1,1 0 1,0 0-1,1-1 0,-1 1 1,1 0-1,0 0 0,3 5 1,-3-5-49,1 0 0,0-1 0,0 1 1,1-1-1,-1 0 0,1 0 1,0 0-1,0 0 0,0-1 0,0 0 1,1 1-1,-1-2 0,1 1 0,0 0 1,0-1-1,0 0 0,0 0 1,1-1-1,6 2 0,9-1-341,1-2 0,-1 0 0,1-1 0,39-8 0,-17 2-1551,-36 6 976,0-1 0,14-4 1,5-2-4487,-22 5 3781,2 0-1348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4480,'-1'-1'273,"0"0"1,-1-1-1,1 1 0,0-1 1,0 1-1,0-1 0,0 1 1,1-1-1,-1 0 0,0 1 1,0-4-1,1 4-56,0 0-1,0 0 1,0 0 0,1 1 0,-1-1-1,0 0 1,0 0 0,1 0 0,-1 1-1,0-1 1,1 0 0,-1 1 0,1-1 0,-1 0-1,1 1 1,-1-1 0,1 1 0,0-1-1,-1 0 1,1 1 0,0 0 0,-1-1-1,1 1 1,0-1 0,-1 1 0,1 0-1,0-1 1,0 1 0,0 0 0,0 0 0,12-4 367,0 1 0,0 0 0,0 1 0,0 0 1,0 1-1,0 1 0,0 0 0,0 1 1,0 0-1,18 5 0,-21-3-391,0 0-1,-1 1 1,1 0 0,-1 1-1,0 0 1,-1 0 0,16 13-1,-22-15-120,0-1 0,0 1 1,0 0-1,-1 0 0,0 0 0,1 0 0,-1 0 0,0 0 0,0 0 0,-1 0 0,1 1 0,-1-1 0,1 0 0,-1 1 1,0-1-1,-1 0 0,1 0 0,0 1 0,-1-1 0,-1 5 0,-2 7 275,-1 0 0,-13 27 1,16-37-317,0-1 5,-11 28 19,12-30-64,1 1 1,-1-1-1,0 1 1,1-1-1,0 0 1,0 1 0,0-1-1,0 1 1,0-1-1,0 1 1,1 2-1,2 3 39,0-1 1,0 1-1,1-1 0,0 0 1,0 0-1,10 10 0,-1-2 656,23 20 0,-33-32-533,0 0 0,0-1-1,0 1 1,-1 0 0,1 1 0,-1-1-1,2 4 1,-3-6-118,-1-1-1,0 1 1,0 0 0,1-1-1,-1 1 1,0 0 0,0-1-1,0 1 1,0 0 0,0-1-1,0 1 1,0 0 0,0-1-1,0 1 1,0 0-1,0-1 1,-1 1 0,1 0-1,0 0 1,-1 0-21,0 0 1,0 0-1,1 0 0,-1-1 1,0 1-1,0 0 0,0 0 1,0-1-1,0 1 0,0-1 1,0 1-1,0-1 0,0 1 0,0-1 1,-1 1-1,-5 0-84,1 1 0,0-1 0,0 0 0,-1-1 0,1 0 0,-9 0 0,-41-6-1570,31 2 426,6 2 611,-15-2-4034,-40-9 0,71 12 3740,0 1 0,0-1 0,0 0-1,0 0 1,1 0 0,-1-1 0,0 1 0,1 0-1,-1-1 1,1 0 0,0 0 0,-4-3 0,-5-7-1850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3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39 4384,'0'0'87,"0"-1"0,0 0 0,-1 1 0,1-1 0,0 1 0,0-1 0,-1 1 0,1-1 0,0 0 0,-1 1 0,1-1 0,-1 1 0,1 0 0,-1-1 0,1 1 0,0-1 0,-1 1 0,0 0 0,1-1 0,-2 0 0,-3-2 662,4 2-40,0-1 0,0 0 1,-5-17 15825,6 24-18063,-14 282 2437,10-227-831,-7 137 292,-13 151 743,10-181-672,0 9 45,3-60-79,-6 39-51,-19 91 695,15 60-481,19-279-473,1-21-77,1 0 1,-1 0-1,1-1 0,1 1 1,1 10-1,-2-15-73,0 0 0,0 0 0,0 0-1,0 0 1,1 0 0,-1 0 0,0-1 0,1 1 0,-1 0-1,1 0 1,-1 0 0,1-1 0,-1 1 0,2 1 0,-2-2-86,1-1 1,0 1-1,-1-1 1,1 0-1,0 1 0,-1-1 1,1 0-1,-1 1 1,1-1-1,-1 0 1,0 0-1,1 1 1,-1-1-1,0 0 1,1 0-1,-1 0 1,0 1-1,0-3 1,10-28-4810,7-42-1,-13 54 3684,10-45-7071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513 557 3232,'0'-1'238,"-1"1"-1,1-1 1,-1 0 0,1 0 0,0 1 0,-1-1-1,1 0 1,0 0 0,-1 1 0,1-1 0,0 0-1,0 0 1,0 0 0,0 1 0,0-1 0,0 0-1,0 0 1,0-1 0,0 1-11,0 0-1,0 0 1,0 1 0,0-1 0,0 0 0,0 0-1,-1 0 1,1 0 0,0 0 0,0 0-1,-1 0 1,1 0 0,-1 1 0,1-1-1,-1 0 1,0-1 0,-2 0 27,1-1 0,-1 1 0,0 0 0,0 1 0,0-1 0,0 0 0,0 1 0,0 0 0,0-1 0,-1 1 0,1 1 0,0-1 0,-1 0 0,1 1 0,0 0 0,-1-1 0,1 1 1,-1 1-1,1-1 0,-7 2 0,-2 0 69,0 1-1,0 0 1,0 1 0,-16 8 0,18-7-123,-1 0-1,2 1 1,-1 1 0,1-1 0,-1 1-1,-14 16 1,12-9 149,0 1 0,1 0 1,-14 25-1,3-2 139,6-12-89,1 0 1,2 1-1,-14 38 0,26-62-353,0-1 0,1 0-1,-1 1 1,1-1 0,0 0 0,0 1 0,0-1-1,0 0 1,0 1 0,1-1 0,-1 0-1,1 1 1,-1-1 0,1 0 0,1 3 0,-1-4-26,-1 0 1,1-1-1,-1 1 0,1 0 1,0 0-1,-1-1 1,1 1-1,0 0 1,0-1-1,-1 1 0,1 0 1,0-1-1,0 1 1,0-1-1,0 0 1,0 1-1,0-1 1,0 0-1,0 1 0,0-1 1,-1 0-1,1 0 1,0 0-1,0 0 1,0 0-1,0 0 0,0 0 1,0 0-1,0-1 1,0 1-1,0 0 1,0 0-1,0-1 1,0 1-1,0-1 0,0 1 1,1-2-1,9-4-14,0-1-1,0 0 1,-1 0-1,0-1 1,11-12-1,41-50-135,-46 50 99,87-110-81,-89 111-182,-12 17 172,-3 5 24,-18 32 70,11-21 245,-193 306 993,118-194-260,-15 45-550,97-169-403,-10 24 134,10-25-112,1 0 0,-1 0 0,1 0 0,0 1 0,-1-1 0,1 0 0,0 0 0,0 0 0,0 1 0,0-1 0,0 0 0,0 0-1,0 0 1,1 1 0,-1-1 0,0 0 0,1 2 0,-1-3-11,1 0-1,-1 0 1,1 1 0,-1-1-1,0 0 1,1 0 0,-1 0-1,1 0 1,-1 0 0,1 0-1,-1 0 1,0 0-1,1 0 1,-1 0 0,1 0-1,-1 0 1,0 0 0,1 0-1,-1 0 1,1 0 0,-1 0-1,1-1 1,-1 1-1,0 0 1,1 0 0,-1 0-1,0-1 1,1 1 0,-1 0-1,1-1 1,12-9 48,39-46-33,-35 36-71,0 2-1,20-17 1,-12 16 87,1 1 0,30-16 0,61-25 71,41-24 41,-112 53-253,51-44 0,-72 53 80,-2-1 0,-1-1-1,28-37 1,-18 19 265,-14 18-178,26-42 0,-57 121-262,-6 11 536,-29 72-1,39-115-236,0 1-1,-11 51 0,20-75-80,0 0 0,-1 1 0,1-1-1,0 0 1,0 1 0,0-1-1,0 1 1,0-1 0,0 0 0,0 1-1,0-1 1,1 2 0,0-2-7,0-1 0,-1 1 0,1-1 0,0 0 0,-1 1 0,1-1 1,0 0-1,0 0 0,-1 0 0,1 1 0,0-1 0,0 0 0,-1 0 0,1 0 1,0 0-1,0 0 0,-1 0 0,1-1 0,0 1 0,0 0 0,-1 0 0,1-1 1,0 1-1,0 0 0,-1-1 0,2 0 0,13-5 33,1-2-1,-2 0 1,1-1 0,-1 0 0,17-15-1,-9 7 15,169-143-127,-86 68 15,5-12-189,-103 98 52,-10 18 168,-23 43 40,-3 5 207,-26 81 1,54-137-203,0-1 0,0 1 1,0 1-1,0-1 0,1 0 1,0 0-1,0 0 0,0 0 1,0 0-1,1 0 0,-1 0 1,1 0-1,0 0 0,0 0 1,1 0-1,1 5 0,-1-7-7,0 1 0,0 0-1,0-1 1,0 1-1,1-1 1,-1 1 0,0-1-1,1 0 1,0 0-1,-1 0 1,1-1-1,0 1 1,0-1 0,0 1-1,0-1 1,1 0-1,-1 0 1,0 0 0,0-1-1,6 1 1,3 0 6,-1 0-1,1-2 1,0 1 0,0-1 0,0-1 0,-1 0 0,1-1 0,-1 0-1,0-1 1,16-7 0,8-7-16,59-40-1,-68 40-23,69-46-61,123-108-1,-194 152 45,-17 15 15,-1 0-1,0 0 1,0 0-1,-1 0 1,0-1-1,0 0 1,7-10-1,-12 16 15,0-1-1,0 1 1,0 0-1,0 0 1,0 0-1,1 0 0,-1-1 1,0 1-1,0 0 1,0 0-1,0 0 1,0-1-1,0 1 1,0 0-1,0 0 1,0 0-1,0-1 1,0 1-1,0 0 1,0 0-1,0 0 1,0-1-1,0 1 1,0 0-1,-1 0 1,1 0-1,0-1 1,0 1-1,0 0 1,0 0-1,0 0 1,0 0-1,0-1 1,-1 1-1,1 0 1,0 0-1,0 0 1,-1 0-1,-9-2-160,-15 7-27,9 2 162,0 1 1,0 1-1,1 0 1,0 1-1,1 0 0,0 1 1,-14 14-1,-81 95 66,99-107-43,-12 13 56,1 2 0,2 0 1,-23 45-1,39-68-40,1 0 0,-1 1 0,1-1 0,0 0 0,1 1 0,-1 0 0,1-1 0,0 1 0,0 0 0,1-1 0,0 1 0,0 8 0,0-13-2,1-1-1,-1 1 0,0-1 1,0 1-1,0-1 1,1 1-1,-1-1 0,0 1 1,1-1-1,-1 1 0,0-1 1,1 1-1,-1-1 0,1 1 1,-1-1-1,0 0 0,1 1 1,-1-1-1,1 0 0,-1 1 1,1-1-1,0 0 0,-1 0 1,1 0-1,-1 1 0,1-1 1,-1 0-1,2 0 0,17-2 168,-8-2-201,0 0 0,0-1 0,0 0 0,-1-1 1,0 0-1,0 0 0,0-1 0,-1-1 0,15-14 1,-6 3-150,-1 0 0,-1-1 1,20-33-1,-13 13 62,-1-1 1,23-60-1,-40 87 167,-6 11-63,-8 25-7,-1 22 219,2 0-1,2 0 0,-1 52 1,7-91-147,0 1-1,1 0 1,-1 0 0,1-1 0,0 1 0,1-1-1,-1 1 1,1-1 0,4 10 0,-4-12-41,0 0 0,0-1 0,0 0 0,0 1 0,0-1 0,0 0 0,0 0 0,1 0 0,-1-1 0,1 1 0,0 0 0,-1-1 0,1 0 0,0 1 0,0-1 0,0 0 0,0-1 0,0 1 0,0 0 0,3-1 0,3 1 24,0-1-1,-1 0 0,1-1 1,0 0-1,-1 0 0,1-1 1,-1 0-1,1 0 0,-1-1 1,0 0-1,10-6 0,-5 2-49,-1 0 0,0-1 0,-1 0 0,0-1-1,0 0 1,13-15 0,24-32 10,27-30 44,-60 72-144,0 0 0,0 1 0,27-17 0,-42 30 98,0-1 1,0 1-1,1 0 0,-1 0 0,0 0 1,0-1-1,1 1 0,-1 0 0,0 0 1,0 0-1,1 0 0,-1 0 0,0-1 1,1 1-1,-1 0 0,0 0 1,1 0-1,-1 0 0,0 0 0,1 0 1,-1 0-1,0 0 0,1 0 0,-1 0 1,0 0-1,1 0 0,-1 1 0,0-1 1,0 0-1,1 0 0,-1 0 0,0 0 1,1 0-1,-1 1 0,1 0-1,-1 0 0,0-1 0,0 1 0,1 0 0,-1 0 0,0 0 0,0 0 0,0 0 0,0-1 0,0 1 0,0 0-1,-1 2 1,-8 32 28,8-31 2,-26 67-49,18-50 64,0 1 0,-8 36 0,17-58-36,0 0-1,0 1 1,0-1 0,0 0 0,-1 1 0,1-1 0,0 1 0,0-1-1,0 0 1,0 1 0,1-1 0,-1 0 0,0 1 0,0-1-1,0 0 1,0 1 0,0-1 0,0 0 0,0 0 0,1 1 0,-1-1-1,0 0 1,0 1 0,0-1 0,1 0 0,-1 0 0,0 1 0,0-1-1,1 0 1,12 1 49,18-10-151,-25 7 28,80-34-142,-27 9 61,-48 23 103,0-1-1,0 2 0,1-1 1,-1 2-1,15-2 1,-23 3 44,0 1 0,0 0 1,1 0-1,-1 0 0,0 0 1,1 1-1,-1-1 1,0 1-1,0 0 0,0 0 1,1 0-1,-1 0 0,0 1 1,0-1-1,-1 1 1,1 0-1,0-1 0,0 1 1,-1 1-1,1-1 0,-1 0 1,0 1-1,3 3 0,-1 1 11,0 1 0,-1 0-1,0 0 1,0 1 0,1 9-1,-2-8 54,1-1-1,0 0 1,0 1 0,9 15-1,-11-23-44,0 0 0,1 0 0,-1 0 0,1 0-1,0 0 1,0-1 0,-1 1 0,1 0 0,0-1-1,1 1 1,-1-1 0,0 0 0,0 0 0,1 0-1,-1 0 1,0 0 0,1 0 0,-1-1 0,1 1 0,-1-1-1,1 1 1,-1-1 0,3 0 0,3-1 7,0 1 0,0-1 0,0-1 0,-1 1 0,1-1 0,-1-1 0,1 1 0,-1-2 0,0 1 0,0 0 0,0-1 0,-1-1 0,1 1 0,-1-1 0,0 0 0,0 0 0,9-12 0,4-7-35,0-1 1,-2-1-1,17-35 1,-6 13-46,19-23-119,99-114-1,-136 173 133,27-34-5,-2-2-1,-2-1 1,-3-2 0,35-77 0,-7 12-510,-54 109 451,-6 14 75,-6 13 17,-18 31 17,-2-2 0,-46 62-1,40-63 153,2 1-1,-31 65 0,45-74-98,3 0-1,1 2 1,2-1-1,2 1 1,-6 59-1,14-90-18,2 0-1,0-1 1,2 20 0,-2-28-24,0 0 1,0 1-1,1-1 0,-1 0 1,1 0-1,0 1 1,0-1-1,0 0 0,0 0 1,0 0-1,0 0 0,0 0 1,1 0-1,-1 0 1,1-1-1,-1 1 0,1 0 1,0-1-1,0 1 1,-1-1-1,1 0 0,0 0 1,4 2-1,-1-1-17,1-1-1,0 0 1,0-1-1,-1 1 1,1-1-1,0 0 0,0 0 1,0-1-1,0 0 1,-1 0-1,11-3 1,-4 0-34,-1 0 1,0-1-1,0 0 0,19-12 1,-13 5-43,-1-1 1,0-1-1,-1 0 1,20-23-1,45-71-247,-26 33 43,-42 62 179,-8 12 60,-6 9 28,-2 9 96,0-1-1,1 1 0,-1 34 0,-3 13 152,4-49-179,1 0 0,0 1 0,1-1 0,1 1 0,1-1 0,3 21 0,-4-35-36,0 0-1,0 0 0,0 0 0,0 0 0,1 0 0,-1 0 0,0 0 0,1-1 1,-1 1-1,1 0 0,-1 0 0,1 0 0,-1 0 0,1-1 0,-1 1 0,1 0 1,0-1-1,0 1 0,-1 0 0,1-1 0,0 1 0,0-1 0,0 1 0,-1-1 0,2 1 1,0-1 5,0 0 0,0 1 0,-1-1 0,1 0 0,0-1 0,0 1-1,-1 0 1,1 0 0,0-1 0,0 1 0,-1-1 0,4 0 0,4-4 14,0 1 0,-1-2 0,14-9 0,-21 14-35,48-39-69,82-90 1,-42 39-61,-41 46-49,69-73-225,-99 98 374,-1-1 1,-2-1-1,0-1 1,14-28-1,34-97-116,-58 138 130,-4 6 13,1 1 1,-1 0 0,0-1 0,0 1 0,0-1 0,0 1 0,0-1 0,-1 0 0,1 1 0,-1-1 0,-1-6 0,1 10 5,0 0 0,0 0 0,0 0 0,0 0 0,0 0 0,0 0 0,0 0 0,0 0 0,0 0 0,0 0 0,0-1 0,-1 1 0,1 0 0,0 0 0,0 0 0,0 0 0,0 0 0,0 0 0,0 0 0,0 0 0,0 0 0,0 0 0,-1 0 0,1 0 0,0 0 0,0 0 0,0 0 0,0 0 0,0 1 0,0-1 0,0 0 0,0 0 0,0 0 0,0 0 0,-1 0 0,1 0 0,0 0 0,0 0 0,0 0 0,0 0 0,0 0 0,0 0 0,0 0 0,0 0 0,0 1 0,0-1 0,0 0 0,0 0 0,0 0 0,0 0 0,0 0 0,-5 7 0,4-6 0,-8 13-17,-19 31 42,-2-2 1,-41 45-1,14-30 58,-36 41 202,79-82-251,1 1 0,1 0 0,0 1 0,-11 25 0,-47 156 129,68-191-155,-2 6 57,0 1 0,2-1 0,0 1 0,-1 26 0,3-41-57,0 1-1,1-1 1,-1 1-1,0-1 1,0 1-1,0-1 1,1 0-1,-1 1 1,1-1-1,-1 1 1,1-1-1,0 0 1,-1 0-1,1 1 1,0-1-1,0 0 1,0 0-1,0 0 1,2 2-1,-1-2 4,0 1 0,0-1 1,1 0-1,-1 0 0,0 0 0,1 0 0,-1-1 0,1 1 0,-1-1 0,5 1 0,3 0 45,0-2-1,-1 1 1,1-1-1,18-4 1,-9-1-78,0 0-1,0 0 1,-1-2 0,0 0 0,0-2 0,-1 0 0,-1 0 0,18-15 0,14-16-163,51-56 0,-53 50 18,-38 38 159,-7 7 7,1 0 1,0 0 0,0 0 0,-1 0 0,1 0 0,0 0-1,1 1 1,-1-1 0,0 1 0,0-1 0,1 1 0,-1 0 0,1 0-1,-1 0 1,5-1 0,-6 2-1,0 1 1,-1-1-1,1 1 0,0-1 1,0 0-1,-1 1 0,1-1 1,0 1-1,-1 0 0,1-1 1,0 1-1,-1-1 0,1 1 1,-1 0-1,1 0 0,-1-1 1,1 1-1,-1 0 0,1 0 1,-1 0-1,0-1 0,0 1 1,1 0-1,-1 0 0,0 0 1,0 0-1,0 1 0,3 28-65,-5-9 43,-6 37 1,1-12 56,2-17 80,-1 0 0,-18 52-1,24-79-93,-1-1 0,1 1 0,0 0 0,-1-1 0,1 1 0,0 0 0,0 0 0,0-1 0,1 3 0,-1-3-15,0-1 0,0 0 0,0 0 1,0 1-1,0-1 0,0 0 1,0 0-1,0 1 0,0-1 1,0 0-1,0 0 0,1 1 0,-1-1 1,0 0-1,0 0 0,0 1 1,0-1-1,1 0 0,-1 0 1,0 0-1,0 1 0,0-1 0,1 0 1,-1 0-1,0 0 0,0 0 1,1 0-1,-1 0 0,0 1 1,0-1-1,1 0 0,-1 0 0,0 0 1,0 0-1,1 0 0,-1 0 1,0 0-1,0 0 0,1 0 1,-1 0-1,0 0 0,1 0 1,-1 0-1,0 0 0,0-1 0,1 1 1,-1 0-1,0 0 0,0 0 1,1 0-1,-1 0 0,0-1 1,0 1-1,0 0 0,1 0 0,-1-1 1,27-19-105,84-56-93,-94 66 166,1 0 0,0 1 0,1 1-1,29-9 1,-46 17 15,1-1 0,-1 1 0,0-1-1,0 1 1,1 0 0,-1 0 0,0 0-1,0 0 1,1 1 0,3 0 0,-6-1 6,1 0 1,0 1-1,0-1 1,0 1 0,-1-1-1,1 1 1,0-1-1,0 1 1,-1-1 0,1 1-1,0 0 1,-1-1-1,1 1 1,-1 0 0,1-1-1,-1 1 1,1 0-1,-1 0 1,0 0-1,1-1 1,-1 1 0,0 0-1,1 0 1,-1 0-1,0 0 1,0 0 0,0 0-1,0 0 1,0 1-1,0 2-4,-1-1-1,0 1 0,0 0 1,0 0-1,0-1 0,0 1 0,-1 0 1,1-1-1,-1 0 0,0 1 1,-4 5-1,-5 4-9,-15 17 1,16-20 33,-62 63 128,-142 114 0,-103 29-259,142-123 420,171-91-287,-1 1-7,0-1 0,-1 0 0,1 0 0,-8 1 1,12-2-10,1-1 0,-1 0 0,0 0 1,1 0-1,-1 0 0,0 0 1,0 0-1,1 0 0,-1 0 0,0 0 1,1 0-1,-1 0 0,0 0 1,1-1-1,-1 1 0,0 0 0,1 0 1,-1-1-1,0 1 0,1-1 1,-1 1-1,1 0 0,-1-1 0,1 1 1,-1-1-1,1 1 0,-1-1 1,1 1-1,-1-1 0,1 0 1,0 1-1,-1-1 0,1 1 0,0-1 1,0 0-1,-1 1 0,1-1 1,0 0-1,0 1 0,0-1 0,0 0 1,0-1-1,0-2 11,0-1 0,1 0 0,-1 1 0,1-1 0,0 0 0,0 1 0,1 0 0,0-1 0,-1 1 0,1 0 0,1 0 0,-1 0-1,6-8 1,1 1-1,0 1-1,1 0 0,16-14 0,-4 7 6,0 2 0,1 0 0,25-11 0,80-32 33,-119 54-50,280-98-852,-143 61-2121,0 4-3609,-142 35 6334,22-4-3973,26-11 0,-49 17 3838,-1-1 0,-1 0 0,1 0 0,0 0 0,0 0 0,0 0 0,0 0 0,-1-1 0,3-1 0,-3 2 50,-1 0-1,0 0 1,1 0 0,-1 0 0,1 0 0,-1 0-1,0 0 1,0 0 0,1 0 0,-1 0 0,0 0-1,0 0 1,0-2 0,0 3 325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10208,'-10'-25'3776,"5"25"-2912,2 0-256,16-3-5376,-4 6 1440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1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 2976,'-3'-4'2328,"3"4"-2088,-1-1 1,1 1 0,0-1 0,-1 1-1,1-1 1,-1 1 0,1-1 0,0 1-1,-1 0 1,1-1 0,-1 1 0,1-1-1,-1 1 1,0 0 0,1 0 0,-1-1-1,1 1 1,-1 0 0,1 0 0,-1 0-1,0-1 1,1 1 0,-1 0 0,0 0-1,5 10 6110,25 33-5932,-19-31-346,0-1 1,1 0-1,0 0 0,1-1 0,0 0 0,1-1 0,25 14 1,6 0 65,52 17 1,-75-32-93,51 15-33,-49-17 49,0 2-1,28 12 1,-23-7 103,-27-12 310,-14 7-94,3-1-298,-6 2 29,-1 0 1,-19 5-1,-14 8 100,22-7-126,0 1-1,-50 39 1,64-44-83,1 1 0,0 1 0,1 0-1,0 1 1,1 1 0,-16 25 0,18-23-168,5-11-724,0 0-1,1 0 0,0 0 1,-3 10-1,4 2-1376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12384,'13'-3'4575,"9"-1"-3551,28-9-288,-10 10 736,41-6-960,32 1-128,3 5-256,2-6-1248,7 1 608,14 5-5279,9 3 3199,2 0-3904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61 2976,'-2'-5'1210,"1"0"-1,1 0 1,-1 1-1,0-1 1,1 0 0,0 0-1,1-7 1,-1-2 6019,0 28-4989,-35 263 1371,27-202-3227,5-39 37,-13 61 0,12-82-178,0 1-1,2 0 1,-2 26 0,5-45-218,0 1 1,0 0-1,0-1 1,0 1 0,0 0-1,3-3 1,0-1-141,4-7 40,1 1 0,0 0 0,1 0 0,0 1 0,1 0 0,0 1 0,1 0 0,0 1 0,16-9 0,3 0 34,1 1-1,57-20 0,-75 32 19,0 0-1,0 1 1,1 0 0,20-2-1,-31 6 27,0 0 1,0 0-1,0 0 0,0 1 1,0-1-1,0 1 0,0 0 0,7 3 1,-8-3 5,-1 0 1,0 0-1,1 1 0,-1-1 1,0 1-1,0-1 1,0 1-1,-1 0 1,1 0-1,0 0 1,-1 0-1,1 0 1,-1 0-1,1 1 1,0 2-1,-1-3-6,0 1-1,0 0 0,-1 0 1,1-1-1,-1 1 0,1 0 1,-1 0-1,0 0 0,0-1 1,-1 1-1,1 0 0,0 0 1,-1-1-1,0 1 1,1 0-1,-1-1 0,0 1 1,-1 0-1,1-1 0,0 1 1,-1-1-1,1 0 0,-5 5 1,0 0 26,-1 0 1,0 0 0,0 0-1,0-1 1,-13 8 0,3-4 37,1 0 0,-2-1 0,1-1 0,-1 0 0,-1-2 0,1 0 0,-1-1 0,-25 4-1,42-9-45,-1 0 0,1 0-1,-1 0 1,1 0 0,-1 0-1,1-1 1,-4 0 0,11-3 453,6-1-304,0 1 0,1 1 0,0 0-1,0 1 1,-1 0 0,17 0-1,76 3 92,-86 0-238,15 1-507,62 15 0,-81-14-89,6 0-1521,-14-3-1932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8384,'-10'-13'2036,"7"11"-951,6 4 359,-1 0-1024,0-1-1,0 0 1,0-1 0,0 1-1,0 0 1,0-1 0,0 1-1,1-1 1,2 1 0,1 0 631,42 6 1889,55 2 0,-35-4-2431,277 26-2466,-297-25-409,-1 6-3750,-43-11 5430,-1-1 110,0 1 1,-1 0-1,1-1 0,-1 1 1,1 0-1,-1 0 1,1 1-1,-1-1 0,1 0 1,-1 1-1,0-1 0,0 1 1,0 0-1,3 3 1,6 11-2396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7136,'5'1'932,"1"1"0,-1-1 1,0 1-1,0 0 1,1 0-1,7 5 0,0 0 2723,-10-6-2993,-1 1 0,1 0-1,-1 0 1,0 0 0,0 0 0,0 0 0,0 1 0,-1-1-1,3 3 1,-4-4 85,0 8-48,0 69 1274,0-77-1813,0 0-151,0-1 0,0 1 0,0-1 1,0 1-1,0-1 0,0 1 0,0-1 0,0 1 0,0-1 1,0 1-1,0-1 0,0 1 0,1-1 0,-1 0 1,0 1-1,0-1 0,1 1 0,0 0-50,1-1 0,0 1 0,-1-1 0,1 0 0,0 0 0,0 0 0,-1 0 0,1 0 0,0 0-1,-1 0 1,1 0 0,0-1 0,-1 1 0,1-1 0,0 1 0,-1-1 0,1 0 0,-1 1 0,1-1 0,-1 0 0,3-2 0,-2 2-627,0-1 0,0 0 0,0 0 1,0 0-1,0 0 0,-1-1 1,1 1-1,0 0 0,-1-1 1,0 1-1,0-1 0,2-4 0,2-10-2985,4-3-2661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4 128 7712,'-1'1'190,"1"0"0,-1-1 0,1 1 0,0 0 0,-1-1 0,1 1 0,0 0 0,0-1 0,0 1 0,-1 0 0,1 0-1,0-1 1,0 1 0,0 0 0,0 0 0,0-1 0,0 1 0,1 0 0,-1 0 0,0-1 0,0 2 0,8 18 1511,-4-9-259,3 12 1165,-4-10-1610,1-1-1,-1 1 1,-1 0-1,1 16 0,2-3 1223,-5-28-2155,1 1 0,-1 0 1,1 0-1,-1 0 0,1-1 0,0 1 1,-1 0-1,1 0 0,0 0 0,1-1 1,3-5 17,-3 1-46,0 1 0,0-1-1,-1 0 1,1-6 0,3-13-17,12-54-9,3-8 241,-19 82-104,1 0 0,0 0 0,0 0 0,0 1 0,0-1 0,1 1 0,5-7 0,-7 10-80,0-1 0,0 1 0,1 0 0,-1 0 0,0 0 0,0 1 0,1-1 0,-1 0 1,0 0-1,1 1 0,-1-1 0,1 1 0,-1-1 0,0 1 0,1-1 0,0 1 1,-1 0-1,1 0 0,-1 0 0,1 0 0,-1 0 0,1 0 0,-1 0 0,1 1 0,-1-1 1,1 0-1,-1 1 0,1-1 0,1 2 0,78 42 365,-53-32-583,49 20-85,-38-21-2679,1-6-3900,-38-5 6043,1 0 0,-1 0 0,0 0 0,1-1 0,-1 1 0,1-1 0,-1 1 0,0-1 0,1 0 0,-1 0 0,3-1 0,9-11-4982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3:5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13632,'-19'-32'5055,"19"27"-3935,5 2-320,4-1 2048,6-1-1728,6 2 320,29-2-864,26-2-384,23 2-96,-5 5-3264,-12 5 1728,-6-5-6271,9 12 4319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39 2912,'-15'-2'1054,"-21"1"9324,24 1-8653,11 0-1053,21 8 1712,-13-5-2138,0 0-1,0 0 1,0-1 0,1 0 0,-1 0 0,1-1-1,-1 1 1,12-1 0,7-1 95,30-4 0,-19 1-51,336-5 830,-150-8-484,-87 4-382,-54 8-14,-82 4-314,1-1 95,0 1-28,-1 0 1,0 0-1,0 0 0,0 0 1,0-1-1,1 1 0,-1 0 0,0 0 1,0 0-1,0 0 0,0-1 1,0 1-1,0 0 0,1 0 1,-1-1-1,0 1 0,0 0 1,0 0-1,0 0 0,0-1 1,0 1-1,0 0 0,0 0 1,0-1-1,0 1 0,0 0 1,0 0-1,0-1 0,0 1 1,0 0-1,0 0 0,-1 0 1,1-1-1,0 1 0,0 0 0,0 0 1,0 0-1,0-1 0,0 1 1,-1 0-1,1 0 0,0 0 1,0 0-1,0-1 0,-1 1 1,1 0-1,0 0 0,0 0 1,0 0-1,-1 0 0,1 0 1,0 0-1,0-1 0,0 1 1,-1 0-1,1 0 0,0 0 0,-15-3-1652,13 3 1039,2 0 553,-2 0-506,1-1 1,-1 1-1,1 0 0,-1-1 0,0 1 0,1 0 0,-1 0 0,0 0 0,1 0 0,-1 1 0,0-1 0,1 0 0,-1 1 0,1-1 0,-1 1 0,-2 1 0,-6 9-5955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12 3648,'-6'-12'23651,"10"12"-26598,-2 0 3246,0 0 1,0 1-1,-1-1 1,1 0-1,0 1 0,0 0 1,-1-1-1,1 1 0,2 1 1,0 1-335,0 0 1,0 1-1,0-1 1,5 7-1,3 2 269,38 44-18,-39-42-175,2 1 0,0-2 0,0 0 0,19 14 0,-8-11 0,2-1-1,32 15 0,59 17 18,-97-39-61,91 32 28,29 12-2,-32-15 143,-100-33-129,-6-3-26,-2-1-79,0 0 64,0 0 0,0 0 0,1 0 0,-1 0-1,0 0 1,0 0 0,1 0 0,-1 0 0,0 0 0,0 1 0,1-1 0,-1 0 0,0-1 0,0 1 0,0 0 0,1 0 0,-1 0 0,0 0 0,0 0 0,1 0 0,-1 0 0,0 0-1,0 0 1,0 0 0,1 0 0,-1-1 0,0 1 0,0 0 0,0 0 0,1 0 0,-1-1 0,0 1 3,0 0 0,0 0 1,0 0-1,0-1 0,0 1 0,0 0 0,-1 0 0,1 0 1,0-1-1,0 1 0,0 0 0,0 0 0,0 0 1,0 0-1,-1-1 0,1 1 0,0 0 0,0 0 0,0 0 1,0 0-1,-1 0 0,1 0 0,0-1 0,0 1 1,0 0-1,0 0 0,-1 0 0,1 0 0,0 0 0,0 0 1,0 0-1,-1 0 0,1 0 0,0 0 0,0 0 1,-1 0-1,1 0 0,0 0 0,0 0 0,0 0 0,-1 0 1,1 0-1,0 0 0,0 1 0,-5-1-36,0 1-1,1-1 1,-1 1-1,1 1 1,-1-1 0,1 1-1,-8 3 1,6-2-14,-1 0 1,0-1-1,-8 2 1,-97 14 88,-70 17 41,-259 120-148,413-142 102,0 1 0,-39 27 0,-44 42 92,109-81-84,1-2-34,0 1 1,1-1-1,-1 1 1,0-1 0,0 1-1,1-1 1,-1 1-1,0 0 1,1-1-1,-1 1 1,0 0-1,1 0 1,-1-1-1,1 1 1,0 0 0,-1 0-1,1 0 1,0 0-1,-1 1 1,0-1 73,1-1-82,0 0-1,0 0 1,0 0 0,0 0 0,-1 0-1,1 0 1,0 0 0,0 0 0,0 0-1,0 1 1,0-1 0,0 0 0,0 0-1,0 0 1,0 0 0,0 0 0,0 0-1,0 0 1,0 0 0,0 0 0,-1 0-1,1 0 1,0 0 0,0 0 0,0 1-1,0-1 1,0 0 0,0 0 0,0 0-1,0 0 1,0 0 0,0 0 0,0 0-1,0 0 1,0 0 0,0 1 0,0-1-1,0 0 1,0 0 0,0 0 0,0 0-1,0 0 1,1 0 0,-1 0 0,0 0-1,0 0 1,0 0 0,0 0 0,0 1-1,0-1 1,0 0 0,2 2 12,1-1 0,-1 1 1,0-1-1,1 1 0,-1-1 0,1 0 1,0 0-1,-1 0 0,1 0 0,4 0 1,33 5-15,-22-4-12,187 28 928,83 10-711,3-22-95,-271-18-86,5 0 14,-1 0 1,46-8 0,-68 8-41,0-1 1,0 0 0,0 0-1,0 0 1,0 0-1,0 0 1,-1 0-1,1 0 1,0 0 0,-1-1-1,1 1 1,-1-1-1,1 1 1,-1-1-1,1-2 1,12-11 128,-14 15-131,1 0 0,-1-1 0,1 1 0,-1-1 0,0 1 0,0-1 0,1 1 0,-1-1 0,0 1 0,0-1 0,1 1 0,-1-1 0,0 1 0,0-1 0,0 1 0,0-1 0,0 1 0,0-2 0,0 2-5,0-1-1,0 1 1,0-1-1,0 1 1,0-1-1,0 1 1,0 0-1,0-1 1,1 1 0,-1-1-1,0 1 1,0-1-1,0 1 1,1 0-1,-1-1 1,0 1-1,0 0 1,1-1-1,-1 1 1,1-1-1,-10 25-56,-44 83 128,50-100-37,2-5-8,1 0-1,-1-1 1,0 1 0,0 0 0,0-1 0,0 1-1,0-1 1,0 1 0,-2 0 0,-5 11 44,13-22 8,-1 1 0,0-1-1,0-1 1,3-10-1,-1 4-30,-1 2-50,0 2-48,0 0-1,-1 0 1,-1 0 0,0 0-1,0-1 1,0-16-1,-9 61-16774,6-31 16441,-1 1 0,1-1 1,-1 0-1,0 0 0,1 0 0,-1 0 0,0 0 0,1 0 1,-1-1-1,0 1 0,0 0 0,0 0 0,0 0 1,0-1-1,0 1 0,0-1 0,0 1 0,-2 0 1,-22 1-2799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28 1408,'-8'-5'3264,"11"5"-2297,8 0 4348,-5-1-5048,-6 1-45,1 0-1,-1 0 0,0-1 0,1 1 0,-1 0 0,0 0 0,1 0 1,-1-1-1,0 1 0,1 0 0,-1-1 0,0 1 0,0 0 0,1 0 1,-1-1-1,0 1 0,0 0 0,0-1 0,1 1 0,-1-1 0,0 1 1,0 0-1,0-1 0,0 1 0,0 0 0,0-1 0,0 1 1,0-1-1,0 1 0,0 0 0,0-1 0,-18-7 1720,9 6-1631,-1 1-1,1 1 0,0-1 1,-1 2-1,-15 2 0,-89 18 969,23-3-934,70-11-89,18-6-221,0 0 1,0 0 0,0 0 0,-1 0 0,-5 0 0,8-1 71,11 6 44,14 5-2,30 8-1,-35-12-15,0-1-1,0 2 1,26 15-1,-29-13-3,-6-5 42,-1 1 1,0 0 0,0 1-1,0 0 1,14 15 0,-23-22-153,0 0 0,1 1 1,-1-1-1,0 1 0,1-1 1,-1 0-1,0 1 0,1-1 0,-1 1 1,0-1-1,0 1 0,1-1 0,-1 1 1,0-1-1,0 1 0,0-1 1,0 1-1,0-1 0,0 1 0,0-1 1,0 1-1,0-1 0,0 1 0,0-1 1,0 1-1,0-1 0,0 1 1,0-1-1,-1 1 0,1-1 0,0 1 1,0-1-1,0 1 0,-1-1 1,1 1-1,0-1 0,-1 0 0,1 1 1,0-1-1,-1 0 0,1 1 0,-1-1 1,1 0-1,-1 1 0,1-1 1,0 0-1,-1 0 0,0 1 0,-3 0 54,-1 1 0,1-1-1,0 0 1,-8 1-1,-27 2 237,-76-3 0,51-3-316,19 1-998,36 1-3019,26 3-8515,46 8 6395,-13-7 3382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4736,'-9'-9'6453,"9"8"-5945,0 0 1,0 0-1,1 0 0,-1 0 0,0 0 1,0 0-1,0 0 0,1 0 1,-1 0-1,1 0 0,-1 1 1,1-1-1,0-2 0,12-6 2602,-7 7-2968,0 0-1,0 0 1,12-1-1,-4 0 368,13-2-405,-1 1-1,52-2 1,-22 6-4431,-68 26-12355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2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8 528 2400,'-2'2'152,"2"-2"-121,0 0 0,0 0 0,0 0 1,-1 1-1,1-1 0,0 0 0,0 0 1,-1 0-1,1 0 0,0 1 0,0-1 1,0 0-1,0 0 0,-1 0 0,1 1 0,0-1 1,0 0-1,0 0 0,0 1 0,0-1 1,0 0-1,0 0 0,-1 1 0,1-1 1,0 0-1,0 0 0,0 1 0,0-1 0,0 0 1,0 0-1,0 1 0,0-1 0,1 0 1,-1 0-1,0 1 0,0-1 0,1 1 657,-1 15 2922,-3 12 2054,3-44-5072,2-1 1,0 1-1,0 0 0,10-28 1,27-58 130,-29 83-583,0 1-1,0-1 1,2 2-1,24-29 1,64-57 747,-84 88-803,-13 11-49,36-31 131,-35 32-161,0 0 0,0 0 0,1 0 0,0 0 0,-1 1 0,1-1 0,6-1-1,-10 4 12,0 0 1,0 0-1,-1 0 0,1 0 0,0 0 0,0 0 0,0 0 0,0 0 0,0 0 0,0 0 0,0 1 0,0-1 1,0 0-1,0 1 0,0-1 0,0 0 0,0 1 0,-1-1 0,1 1 0,0 0 0,0-1 0,-1 1 0,1-1 1,0 1-1,-1 0 0,1 0 0,0 0 0,-1-1 0,1 1 0,-1 0 0,1 0 0,-1 0 0,0 0 0,1 0 1,-1 1-1,2 3 33,-1-1 0,0 1 0,0 0 1,-1 0-1,1 9 0,-3 9 56,0 1 1,-2-1-1,-9 30 1,-1 11 53,0 40 157,13-87-286,0 1 1,1-1-1,6 34 1,-6-50-20,0 1 0,0-1 1,1 1-1,-1-1 0,1 1 1,-1-1-1,1 1 0,-1-1 1,1 0-1,0 1 0,0-1 1,-1 0-1,1 1 0,0-1 1,0 0-1,0 0 0,2 1 0,-2-1-2,0-1-1,-1 0 1,1 0-1,0 1 0,0-1 1,0 0-1,-1 0 1,1 0-1,0 0 0,0 0 1,0 0-1,-1-1 1,1 1-1,0 0 0,0 0 1,0 0-1,-1-1 1,1 1-1,0 0 0,-1-1 1,1 1-1,0-1 1,0 0-1,6-4 56,-1-1 0,0 0 1,-1 0-1,10-13 0,-9 12-22,141-219 211,-120 179-368,-3 5 159,19-51 0,-5 8-20,-38 85-21,0 0 0,0 0 0,1 0 0,-1 0 0,0 0 0,0 0 0,0 0 0,0 1 0,0-1 0,0 0-1,0 0 1,0 0 0,0 0 0,0 0 0,0 0 0,0 0 0,0 0 0,0 0 0,0 0 0,0 0 0,1 0 0,-1 0 0,0 0-1,0 0 1,0 0 0,0 0 0,0 0 0,0 0 0,0 0 0,0 0 0,0 0 0,0 0 0,0 0 0,0 0 0,0 0 0,0 0-1,1 0 1,-1 0 0,0-1 0,0 1 0,0 0 0,0 0 0,0 0 0,0 0 0,0 0 0,0 0 0,0 0 0,0 0-1,0 0 1,0 0 0,0 0 0,0 0 0,0 0 0,0 0 0,0 0 0,0 0 0,0-1 0,0 1 0,0 0 0,0 0 0,0 0-1,0 0 1,0 0 0,0 0 0,0 0 0,0 0 0,0 0 0,0 0 0,0 0 0,1 7 124,-3 11 53,-6 41 543,-18 60 0,-8 56 98,26-95-765,5 111 0,3-166-344,0-6 477,4 30-1,-3-45-506,0 1 0,0 0 0,0-1 0,1 1 0,-1-1 0,1 1-1,0-1 1,0 0 0,1 0 0,-1 0 0,5 6 0,-6-9-12,0 0-1,0 0 1,0 0-1,0-1 1,0 1 0,0 0-1,0 0 1,0-1-1,0 1 1,0 0 0,1-1-1,-1 1 1,0-1 0,0 1-1,0-1 1,1 0-1,-1 0 1,0 1 0,3-1-1,8 0-2463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7872,'-2'-1'186,"0"0"1,1 0-1,-1 0 0,0 1 1,0-1-1,0 0 1,1 1-1,-1-1 1,0 1-1,0 0 0,0 0 1,0 0-1,0 0 1,0 0-1,0 0 0,0 0 1,0 0-1,0 1 1,0-1-1,0 1 1,-1 0-1,1 0 401,13 6 1893,-1-3-1718,-1-2 1,1 1 0,-1-1 0,1-1 0,17 1 0,51-3 819,-67 0-1400,49-4 203,-20 1-1406,1 2-3634,-6 3-5494,-17 2 6704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8960,'0'0'99,"0"-1"0,0 1 0,-1 0-1,1 0 1,0 0 0,0 0 0,0 0 0,0-1 0,0 1 0,0 0 0,0 0 0,1 0 0,-1 0 0,0 0 0,0-1 0,0 1 0,0 0 0,1-1 890,-1 1-890,0 0 0,0 0 0,0 0 0,0 0 0,0 0 0,1-1-1,-1 1 1,0 0 0,0 0 0,0 0 0,0 0 0,0 0 0,1 0 0,-1 0 0,0 0 0,0 0 0,0 0 0,0 0 0,1 0 0,8 6 3553,9 13-80,-16-14-3267,1 0 0,-1-1 0,0 1 0,-1 0 0,1 0 0,-1 0 0,0 0 0,0 0 0,-1 0 1,1 0-1,-1 7 0,-2 8-124,-4 31 1,2-22-62,2-10-547,-6 37 469,2-29-3278,-4-4-5010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8 517 1728,'-8'-2'15619,"11"-1"-15772,3-6 365,-1 1 0,0-1 0,-1 0-1,0-1 1,5-16 0,7-51 81,-6 26-124,31-128 343,-35 157-370,0 1-1,2 1 0,12-26 1,-15 38-30,-4 7-80,0-1 0,0 1 0,0 0 0,-1-1 0,1 1 0,0 0 0,-1-1 0,1 1 0,0-3 0,-1 3 373,1 4-277,5 5 7,-1 0 0,-1 0 0,1 1 0,-1 0 0,5 18 0,9 52 234,-6-25-225,-11-48-145,78 280 1159,-74-269-1078,-3-9 39,1 0-1,0 0 1,7 13 0,-10-20-83,1-1 1,-1 1 0,1 0-1,-1 0 1,1 0-1,0-1 1,-1 1 0,1 0-1,0-1 1,0 1 0,-1-1-1,1 1 1,0-1 0,0 1-1,0-1 1,0 0-1,0 1 1,0-1 0,-1 0-1,1 0 1,0 1 0,0-1-1,0 0 1,0 0 0,0 0-1,0 0 1,0 0 0,0-1-1,0 1 1,0 0-1,0 0 1,0-1 0,0 1-1,0 0 1,-1-1 0,1 1-1,2-2 1,1 0-1,-1-1 1,1 0-1,-1 1 1,1-1 0,-1-1-1,5-5 1,2-5 101,-1 0 1,-1 0-1,0-1 1,12-31-1,13-67-29,-17 55-100,10-50-329,-7 28-1610,-12 62-3140,-6 17 4842,-1 1 1,0 0-1,0-1 0,1 1 1,-1 0-1,0-1 1,1 1-1,-1 0 1,0 0-1,1-1 1,-1 1-1,0 0 1,1 0-1,-1 0 1,1-1-1,-1 1 1,0 0-1,1 0 1,-1 0-1,1 0 1,-1 0-1,1 0 1,-1 0-1,1 0 1,-1 0-1,0 0 1,1 0-1,-1 0 1,1 0-1,-1 1 1,0-1-1,1 0 1,-1 0-1,1 0 1,-1 1-1,0-1 1,1 0-1,-1 0 1,1 1-1,11 9-5366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4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46 3392,'0'-2'179,"-1"0"1,1 0-1,0 0 1,0 0 0,0 0-1,0 0 1,0-4-1,1-7 4902,-1 12-4972,0 0 0,0 1 0,-1-1 0,1 0 0,0 1 0,-1-1 0,1 1 0,0-1 0,-1 1 0,1-1 0,0 1 0,-1-1 0,1 1 0,-1-1 0,1 1 0,-1-1 0,1 1 0,-1 0 0,0-1-1,1 1 1,-1 0 0,1 0 0,-1-1 0,0 1 0,1 0 0,-1 0 0,0 0 0,1 0 0,-1 0 0,0 0 0,1 0 0,-1 0 0,0 0 0,1 0 0,-2 0 0,-1 0 178,-1 1-1,0-1 1,0 1-1,1-1 1,-6 3 0,-57 25 2160,-92 32-223,134-51-2028,0 1 0,1 1-1,0 1 1,1 1 0,-28 22-1,39-27-106,1 1 0,1 0-1,-1 1 1,1 0-1,1 1 1,0 0-1,1 0 1,0 0-1,0 1 1,1 0 0,1 0-1,-5 16 1,3-3 61,1 0 0,1 0 1,1 1-1,-1 47 0,6-58-66,0 0 0,0 0 0,2 0-1,0-1 1,0 1 0,1-1 0,1 0-1,1 0 1,12 24 0,37 43 263,-1 0-103,-46-68-113,-2 1 1,1-1-1,-2 1 0,7 23 1,-5-8 43,-1 0 0,-2 0 1,0 0-1,-2 48 0,-3-63-79,0-1 1,-1 0-1,0 1 0,-1-1 0,0 0 1,-2 0-1,1-1 0,-1 1 1,-1-1-1,0 0 0,-1-1 1,-12 16-1,-8 4 192,-36 33 1,16-18-136,-83 76-170,111-105-67,17-15 31,-19 14-2050,20-16 1917,1 1 1,0-1-1,-1 0 0,1 0 0,0 1 1,-1-1-1,1 0 0,-1 0 0,1 0 1,0 1-1,-1-1 0,1 0 0,-1 0 1,1 0-1,-1 0 0,1 0 0,0 0 0,-1 0 1,1 0-1,-1 0 0,1 0 0,-1 0 1,1-1-1,0 1 0,-1 0 0,1 0 1,-1 0-1,1 0 0,0-1 0,-1 1 1,1 0-1,0 0 0,-1-1 0,1 1 1,0 0-1,-1-1 0,1 1 0,0 0 0,0-1 1,-1 1-1,1 0 0,0-1 0,0 1 1,0-1-1,-1 1 0,1 0 0,0-1 1,0 0-1,-1-10-3131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16 458 4320,'-16'3'8718,"22"-6"-6572,9-5-1424,-1 0 0,0-1 1,15-12-1,9-7-81,168-100 868,-55 35-213,-83 49-229,-68 44-1058,1 0 1,-1-1-1,0 1 1,1-1-1,-1 1 0,1 0 1,0-1-1,-1 1 0,1 0 1,-1 0-1,1-1 1,-1 1-1,1 0 0,0 0 1,-1 0-1,1 0 0,-1 0 1,1 0-1,0 0 1,-1 0-1,1 0 0,0 0 1,-1 0-1,1 0 0,-1 0 1,1 0-1,0 0 1,-1 1-1,1-1 0,-1 0 1,1 1-1,-1-1 1,1 0-1,-1 1 0,1-1 1,-1 0-1,1 1 0,-1-1 1,1 1-1,-1-1 1,0 1-1,1-1 0,-1 1 1,0-1-1,0 1 0,1 0 1,-1-1-1,0 1 1,0 0-1,2 4 52,-1 0 1,-1 0-1,1 1 1,-1 8-1,0-11-32,-5 96 653,1-59-172,4 62 0,0-94-392,1-1 0,1 1 1,-1-1-1,1 0 1,0 0-1,5 11 0,-6-16-85,0 0 0,0 0-1,0 0 1,0-1 0,0 1 0,0 0-1,1-1 1,-1 1 0,1-1-1,-1 1 1,1-1 0,-1 0-1,1 0 1,0 1 0,-1-1-1,1 0 1,0-1 0,0 1-1,0 0 1,0 0 0,0-1-1,0 1 1,0-1 0,0 0 0,0 0-1,0 1 1,3-2 0,3 0-20,0-1 1,0 0 0,-1 0 0,1-1 0,-1 1 0,0-2 0,12-6-1,48-38-24,-51 36-8,142-117-16,-24 19-170,-69 58 125,70-53 5,-132 103 61,-1 0 0,1 1 0,0-1 1,-1 0-1,1 1 0,0 0 0,4-2 0,-6 3 15,-1 0-1,0 0 0,1 0 0,-1 0 0,1 0 1,-1 0-1,1 0 0,-1 0 0,0 0 0,1 0 1,-1 0-1,1 0 0,-1 1 0,1-1 0,-1 0 1,0 0-1,1 0 0,-1 1 0,0-1 0,1 0 1,-1 0-1,1 1 0,0 0 5,-1 0 0,1 0 0,-1 0 0,0 0-1,1 0 1,-1 0 0,0 0 0,1 0 0,-1 0 0,0 0 0,0 0 0,0 0 0,0 2 0,-2 50 179,-18 104 0,-19 7-83,15-97-6874,18-59 3802,6-8 2851,-7-19-12746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 3808,'-3'-5'6874,"7"18"-3727,-3-4-2552,1 0 1,-1 1-1,-1-1 0,0 1 0,0-1 1,-1 1-1,0-1 0,-3 13 1,-2 20 707,-54 463 3364,24-211-3723,31-254-870,1-16-356,0 31-1,10-64-5354,-1-5 2304,-2 6 1981,0 0 0,1 0 0,5-8 0,19-19-4824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162 117 1728,'2'-4'867,"0"0"1,1 0 0,0 1-1,0-1 1,0 1-1,0-1 1,0 1-1,6-4 1,-8 6-652,-1 0 0,1 1 0,0-1 0,-1 0 0,1 0 0,-1 1 0,1-1 0,-1 0 0,0 0 1,1 0-1,-1 0 0,0 0 0,1 0 0,-1 0 0,0 1 0,0-1 0,0 0 0,0 0 0,0 0 0,0 0 1,0 0-1,0 0 0,-1 0 0,1 0 0,0 0 0,-1-1 0,0-2 173,0 1 1,-1 0-1,1 0 0,0 1 1,-1-1-1,0 0 0,-2-3 1,1 3-200,-1 0 0,1 1 0,-1-1 0,1 1-1,-1 0 1,0 0 0,0 0 0,0 0 0,0 1 0,0-1 0,0 1 0,0 0 0,0 0 0,-9 0 0,8 1-93,-1-1 0,1 2 0,0-1 0,0 0 1,0 1-1,-1 0 0,1 0 0,0 0 0,0 1 0,0 0 0,0 0 1,-5 3-1,7-3-46,1 0 0,0 0 1,0 1-1,0-1 1,0 0-1,0 1 1,0-1-1,1 1 0,-1 0 1,1 0-1,0-1 1,0 1-1,0 0 1,0 0-1,0 0 0,0 0 1,1 6-1,-2 6 81,2 1 0,1 20 0,0-19-35,16 133 917,-9-101-102,2 74 0,-10-97-665,1-8 91,-4 34 1,2-47-314,1 0 0,-1 0 0,-1-1 0,1 1 1,-1 0-1,0 0 0,0-1 0,0 1 1,-1-1-1,1 1 0,-5 4 0,7-9-148,0 0 0,0 1 0,0-1 0,-1 0-1,1 1 1,0-1 0,0 0 0,0 0 0,-1 1 0,1-1-1,0 0 1,0 0 0,-1 1 0,1-1 0,0 0 0,0 0-1,-1 0 1,1 1 0,0-1 0,-1 0 0,1 0 0,0 0 0,-1 0-1,1 0 1,0 0 0,-1 0 0,1 0 0,0 0 0,-1 0-1,1 0 1,-1 0 0,1 0 0,0 0 0,-1 0 0,1 0-1,0 0 1,-1 0 0,1 0 0,0 0 0,-1 0 0,1-1 0,0 1-1,0 0 1,-1 0 0,1 0 0,0-1 0,-1 1 0,1 0-1,0 0 1,0-1 0,0 1 0,-1 0 0,1-1 0,0 1-1,0 0 1,0-1 0,0 1 0,0 0 0,-1-1 0,-4-22-11258,5 20 9389,-1-7-1416,-4-1 907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52 9472,'-8'-3'1148,"6"2"-941,1 1 1,-1 0-1,1-1 0,-1 0 0,1 1 0,-1-1 0,1 0 0,-1 1 1,1-1-1,0 0 0,-1 0 0,1 0 0,0-1 0,-2 0 1,13 0 1749,202-14 6359,-94 9-7176,-9 5-699,-6-1-3389,-69-2-3281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54 2400,'0'-1'127,"0"-1"1,0 1-1,1 0 1,-1-1-1,0 1 0,1 0 1,-1 0-1,1-1 0,-1 1 1,1 0-1,-1 0 1,1 0-1,0 0 0,0 0 1,0 0-1,0 0 1,-1 0-1,1 0 0,1 0 1,-1 0-1,0 0 1,0 1-1,0-1 0,0 0 1,0 1-1,1-1 1,-1 1-1,0-1 0,0 1 1,1 0-1,1-1 1,-1 1 344,0-1 1,0 0 0,0 0-1,1 0 1,-1 0-1,0 0 1,-1 0 0,3-2-1,2-11 7037,-9 23-6681,-1 0-1,0 0 0,0-1 0,-11 16 0,-27 30 691,38-50-1380,-29 33 831,-70 60 0,24-27-400,48-36-581,-9 8 264,35-40-2970,6-6-79,7-10-1954,5 2 633,1-4 1420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7712,'-23'-4'10879,"31"8"-8532,13 5-1531,115 25 3130,-97-26-3585,0 2 0,74 28 0,-66-22-526,-46-15-29,1-1 0,-1 0 0,0 1 0,1-1 0,-1 0 0,0 0 0,0 0 0,1 0-1,-1 0 1,2-1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0 6240,'-6'5'663,"1"0"0,-1 1 1,1-1-1,0 1 0,1 0 1,-1 0-1,-4 9 0,-6 15 1921,-12 36 0,26-62-2474,0-1 0,0 1-1,0 0 1,1 0 0,-1-1-1,1 1 1,0 0 0,0 0-1,0-1 1,1 1 0,-1 0 0,1 0-1,1 4 1,-1-6-75,0 0-1,0 0 1,0 0 0,0 0-1,0 0 1,1 0 0,-1 0-1,0 0 1,1 0 0,0-1-1,-1 1 1,1 0 0,0-1-1,0 0 1,0 1 0,0-1-1,0 0 1,0 0 0,0 0-1,0 0 1,4 1 0,4-1 105,0 1 1,0-1 0,0-1-1,0 0 1,1 0-1,-1-1 1,0-1 0,0 1-1,0-2 1,14-4-1,-22 6-101,-1 1-1,1-1 0,0 0 0,0 0 1,0 0-1,-1-1 0,1 1 1,0 0-1,-1-1 0,1 1 0,-1-1 1,0 1-1,1-1 0,-1 0 0,0 1 1,0-1-1,0 0 0,0 0 1,0 0-1,-1 0 0,1 0 0,-1 0 1,1-3-1,0 3-25,-1 0 0,0 0 0,-1 1 0,1-1 0,0 0 0,0 0 0,-1 1-1,1-1 1,-1 0 0,0 0 0,1 1 0,-1-1 0,0 1 0,0-1 0,0 1 0,0-1 0,0 1 0,0-1 0,0 1 0,-1 0 0,1 0 0,-1 0-1,1 0 1,0 0 0,-1 0 0,0 0 0,1 0 0,-1 0 0,-1 0 0,-5-2-56,-1 0 1,1 1-1,0 0 0,-1 1 1,1 0-1,-1 0 1,0 1-1,1 0 0,-12 1 1,4 1-331,1 1 1,0 1 0,0 0-1,-20 9 1,-6 6-6438,41-18 6721,0-1 0,-1 0 0,1 0 0,0 0 0,0 0 0,0 0 0,0 0 0,0 0 0,-1 0 0,1 0 0,0 0 0,0 0 0,0 0 0,-1 0 0,1 0 0,0 0 0,0 0 0,0 0 0,0 0 0,-1 0 0,1 0 0,0 0 0,0 0 0,0 0 0,0 0 0,-1 0 0,1 0 0,0-1 0,0 1 0,0 0 0,0 0 0,0 0 0,0 0 0,-1 0 0,1 0 0,0-1 1,0 1-1,0 0 0,0 0 0,0 0 0,0-1 0,2-7-2964,5-1 243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6 4736,'0'0'57,"0"-1"-1,0 1 1,0 0 0,0 0-1,0-1 1,0 1 0,0 0-1,0 0 1,0 0 0,0-1-1,-1 1 1,1 0 0,0 0-1,0 0 1,0-1 0,0 1-1,0 0 1,-1 0 0,1 0-1,0 0 1,0 0 0,0-1-1,0 1 1,-1 0 0,1 0-1,0 0 1,0 0 0,-1 0-1,1 0 1,0 0 0,-6 0 5055,5 1-4813,-1 0 0,1 0 0,-1 0 1,1-1-1,-1 1 0,0 0 0,1-1 0,-1 1 0,0-1 0,-1 1 1,1-1 126,-81 23 5163,-41 3-3071,62-13-2318,-16 3 399,67-14-1752,-1-1 0,0-1 0,0 0 0,-17-2 0,26 2-92,-1-1-1,1 0 0,0-1 0,0 1 1,0 0-1,-4-3 0,6 4 1007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4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8640,'-4'-4'458,"-7"-6"2023,8 13-1364,2 7-368,-2 53 5322,1-43-4703,2 0 0,2 38 1,24 120-692,-24-145-3570,-5-12-4096,-5-6 2621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0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33 1568,'4'-5'488,"-8"10"885,9-21 7208,-13 7-3238,2 2-3827,5 7-1428,0 0 0,-1-1 0,1 1 0,0 0 0,-1 0 1,1 0-1,0 0 0,-1 1 0,1-1 0,0 0 0,-1 1 0,1-1 1,0 1-1,-1-1 0,1 1 0,-1 0 0,-22 13 720,21-13-746,-11 9 534,-20 18 0,24-19-251,-1 0-1,1-1 1,-24 13-1,-30 9-5,-56 31 761,104-51-948,0 1-1,1 0 0,0 0 0,1 2 1,-16 17-1,12-8 42,2 0 1,0 1 0,-21 39-1,30-47-100,0 1 1,0 0-1,2 0 0,0 1 0,1-1 0,0 1 1,-1 19-1,5-29-48,0 0 0,0 0 0,1 0 0,0 1 0,0-1 0,0 0 0,1 0 0,0 0 0,1 0 0,-1-1 1,1 1-1,1-1 0,6 12 0,-4-11-12,0 1 1,1-1-1,0 0 0,0 0 1,1-1-1,-1 0 1,1 0-1,1-1 1,13 7-1,1-1-649,0-1-1,37 11 0,-51-19-1019,1 0 0,-1 0-1,19-1 1,-22-1-17,0 0 1,0-1-1,0 1 1,0-2-1,0 1 1,-1-1-1,7-2 1,-10 3 1172,0 1 1,0-1 0,0-1 0,-1 1-1,1 0 1,0 0 0,2-3-1,7-12-1781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4384,'-14'-6'18466,"18"4"-17749,18-7-304,0 1 0,1 2 1,-1 0-1,1 1 0,1 2 0,-1 0 0,0 1 0,1 2 0,-1 0 0,40 6 0,36 2-429,-78-7-267,-19-1-138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0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1984,'3'-7'3669,"2"-5"5930,-5 12-9533,0 0 1,0 0 0,0 0 0,0 0 0,0 0 0,1-1 0,-1 1-1,0 0 1,0 0 0,0 0 0,0 0 0,0-1 0,0 1 0,0 0 0,0 0-1,0 0 1,0 0 0,0-1 0,0 1 0,0 0 0,0 0 0,0 0-1,0 0 1,0 0 0,0-1 0,-1 1 0,1 0 0,0 0 0,0 0-1,0 0 1,0 0 0,0 0 0,0-1 0,0 1 0,0 0 0,-1 0-1,1 0 1,0 0 0,0 0 0,0 0 0,0 0 0,0 0 0,-2-1 1128,2 1-1099,-1 0-1,0 0 1,1 0-1,-1 0 1,0 0-1,1 0 1,-1 0 0,0 0-1,1 0 1,-1 0-1,0 0 1,1 0-1,-1 0 1,0 1-1,1-1 1,-1 0 0,0 0-1,0 1 1,-5 1-109,3-2-67,2 0-251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 2400,'0'-4'16227,"-2"10"-13220,-1 13-2604,-15 31 1358,-1-1 1,-33 58 0,44-94-1515,0 2 1,1-1-1,0 1 1,-7 25-1,13-38-218,1 0 0,0 0 0,-1 0 1,1 0-1,0 0 0,0 1 0,0-1 0,1 0 0,-1 0 0,1 0 0,-1 0 1,1 0-1,-1 0 0,1 0 0,0 0 0,0 0 0,0 0 0,0 0 0,0 0 0,1-1 1,-1 1-1,1 0 0,-1-1 0,1 1 0,-1-1 0,1 0 0,0 0 0,0 1 1,-1-1-1,1 0 0,0 0 0,4 1 0,-1 0-72,1 0 0,0 0-1,0-1 1,0 0 0,-1 0 0,1 0-1,0-1 1,0 1 0,0-1 0,9-2-1,0-1-1870,24-7 0,-30 6-356,1 1 1,-1-2 0,12-6-1,-8 2-2546,-2-2 1654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2400,'0'0'13,"0"0"1,0 0-1,0 0 0,-1-1 1,1 1-1,0 0 1,0 0-1,5-14 12248,-5 18-11767,0 0 1,0 0-1,0 0 1,0 0 0,-1 0-1,1 0 1,-1 0 0,0 0-1,0 0 1,-2 3-1,-3 15 236,-21 136 1409,-32 138-497,33-209-1108,16-57-161,24-52 144,36-58-588,14-22-114,-53 86 163,1 1-1,0 0 1,2 1 0,16-14-1,-25 24 17,-1 1-1,1 0 0,0 0 1,0 0-1,0 0 0,0 1 1,0 0-1,7-2 0,-10 4 0,-1-1-1,1 1 0,0 0 1,0 0-1,0-1 0,0 1 1,-1 0-1,1 1 0,0-1 1,0 0-1,0 1 0,-1-1 0,1 1 1,0-1-1,0 1 0,-1 0 1,1-1-1,0 1 0,-1 0 1,1 0-1,-1 0 0,1 1 1,-1-1-1,0 0 0,1 1 1,-1-1-1,0 0 0,1 3 1,0 0 30,1 1 1,-1 0 0,-1 0-1,1 0 1,-1 0 0,0 0-1,0 0 1,0 0 0,-1 0-1,0 1 1,0-1 0,0 0-1,0 0 1,-1 0 0,0 0-1,0 0 1,0 0 0,-1 0-1,-3 8 1,1-5-21,0 1 0,0-1 0,0 0 0,-1 0 0,-1 0 0,1 0 0,-1-1 0,-1 0 0,1 0 0,-9 6 0,-34 15 456,49-27-437,0-1-1,-1 0 1,1 0 0,0 1 0,0-1 0,0 0 0,-1 1-1,1-1 1,0 0 0,0 1 0,0-1 0,0 0-1,0 1 1,0-1 0,0 0 0,0 1 0,0-1-1,0 1 1,0-1 0,0 0 0,0 1 0,0-1-1,0 0 1,0 1 0,0-1 0,0 0 0,0 1-1,1-1 1,-1 0 0,0 1 0,0-1 0,0 0 0,1 1-1,-1-1 1,0 0 0,0 0 0,1 1 0,-1-1-1,0 0 1,1 1 0,15 14 429,-12-12-356,5 5 52,0-1-1,0-1 1,1 1 0,18 7 0,0-1-3857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4224,'-26'-16'7887,"26"16"-7780,1 0 0,-1 0-1,0 0 1,7-3 2381,1 1-1787,-1 0 167,1 1 0,0 0 0,0 1 1,0 0-1,14 1 0,4 0 217,-13-1-647,172 7 2356,-149-4-3022,47-1 0,-32-6-4095,-47 3 3103,1 1-1,-1 1 1,0-1-1,0 0 1,1 1 0,-1 0-1,5 2 1,4 0-1022,16 4-2579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4064,'1'4'13919,"-3"-1"-15049,-8 5 2348,1-1 1,-1 0 0,-1-1-1,1 0 1,-17 6 0,5-2-249,16-6-265,13-7-136,9-2-152,-14 5 991,-12 14-1072,9-9 721,2-1-3461,10-2-4926,6-2-1331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84 4224,'-4'-14'7750,"3"21"-5335,-1 30-1107,-2-1 1,-1 1-1,-14 46 1,5-19-730,10-50-483,3-8 37,0 0 1,0 0-1,-1 11 0,0-4 129,0-11 98,1-9 309,2-4-549,0 0 0,4-17 0,1-13-101,11-77 324,-6 52 44,-9 54-223,1 1 1,0 0-1,0-1 0,6-10 0,-8 19-101,0 0 0,0 0 0,1 0 0,-1 0 0,1 0 0,0 1 0,0-1 0,0 1 0,0-1 0,0 1 0,0 0 0,1 0 0,-1 0-1,1 0 1,0 0 0,0 0 0,-1 1 0,1 0 0,5-3 0,-1 5 76,-1-1 1,1 0-1,0 1 0,-1 1 0,1-1 0,-1 1 1,0 0-1,1 0 0,5 4 0,-1-2-5,25 12 13,0 1 0,43 30-1,-47-27-123,5-1-552,-21-12-3107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22 5216,'-1'1'170,"1"-1"1,-1 0-1,0 0 1,1 0-1,-1 1 1,0-1-1,0 0 1,1 0-1,-1 0 1,0 0-1,1 0 1,-1 0-1,0 0 1,1-1-1,-1 1 0,0 0 1,1 0-1,-1 0 1,0-1-1,1 1 1,-1 0-1,1-1 1,-1 1-1,0-1 1,1 1-1,-1 0 1,1-1-1,-1 1 1,1-1-1,-1 1 1,1-1-1,0 0 1,-1 1-1,1-1 1,0 1-1,-1-1 1,1-1-1,-3-6 5854,3 8-5990,0 0 0,0 0 0,0 0 0,0 1 0,0-1 0,1 0 0,-1 0-1,0 0 1,0 0 0,0 0 0,0 0 0,0 0 0,0 0 0,1 0 0,-1 0 0,0 0 0,0 0 0,0 0 0,0 0 0,0 0 0,1 0-1,-1 0 1,0 0 0,0 0 0,0 0 0,0 0 0,0 0 0,0 0 0,1 0 0,-1-1 0,0 1 0,0 0 0,0 0 0,0 0-1,0 0 1,0 0 0,0 0 0,0 0 0,0 0 0,1 0 0,-1-1 0,0 1 0,0 0 0,0 0 0,0 0 0,0 0 0,0 0 0,0 0-1,0-1 1,0 1 0,0 0 0,0 0 0,0 0 0,0 0 0,0 0 0,0 0 0,0-1 0,0 1 0,0 0 0,0 0 0,0 0 0,0 0-1,0 0 10,0 0-1,0 0 0,0 1 0,1-1 1,-1 0-1,0 0 0,0 0 0,1 1 1,-1-1-1,0 0 0,0 0 0,1 0 0,-1 0 1,0 1-1,1-1 0,-1 0 0,0 0 1,1 0-1,-1 0 0,0 0 0,1 0 1,-1 0-1,0 0 0,1 0 0,-1 0 1,1 0-1,15 0 282,-10 0 51,10 0-152,110 2 666,-97 1-959,0 0 0,40 11 0,-32-8-150,-21-5-4552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7040,'3'-7'8480,"-2"7"-8215,17-1 4118,-15 1-4722,217 8 2573,-146-2-5227,-2 3-3539,-44-4 10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4224,'-8'-2'9780,"2"12"-7907,0-3-713,-1 0 0,-1-1 0,1 0-1,-14 8 1,-5 5 91,-6 5-328,-4 4-981,14-7-3020,15-20-1947,27 17-6472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1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 4160,'3'-5'10416,"-22"14"-7446,3-4-2079,-1-1 0,-31 3 0,23-3-401,-55 11 347,79-15-820,0 0 1,1 0-1,-1 0 0,1 0 1,-1 0-1,1 1 0,-1-1 1,1 0-1,-1 0 0,1 0 1,-1 0-1,0 1 0,1-1 1,-1 0-1,1 0 0,0 1 1,-1-1-1,1 0 0,-1 1 1,1-1-1,-1 0 0,1 1 1,0-1-1,-1 1 0,1-1 1,0 1-1,-1 0 0,1-1-14,0 0 0,0 0 0,0 0 0,0 0 0,0 0 0,0 0 0,0 0 0,0 0 0,0 1 0,0-1 0,0 0 0,0 0 0,0 0 0,0 0 0,0 0 0,0 0 0,0 0 0,0 0 0,0 0 0,0 0 0,0 0 0,0 0-1,0 1 1,0-1 0,0 0 0,0 0 0,0 0 0,0 0 0,1 0 0,-1 0 0,0 0 0,0 0 0,0 0 0,0 0 0,0 0 0,0 0 0,0 0 0,0 0 0,0 0 0,0 0 0,0 0 0,0 0 0,0 0 0,0 0 0,1 0 0,-1 0 0,0 0 0,0 0 0,0 0-1,0 0 1,0 0 0,0 0 0,0 0 0,0 0 0,0 0 0,0 0 0,0 0 0,0 0 0,0 0 0,1 0 0,-1 0 0,0 0 0,45 8 401,-1 2-1,74 27 1,-85-19 7,-31-17-316,1 0 1,-1 1-1,0-1 0,0 1 0,-1 0 0,1-1 0,0 1 0,0 0 0,-1 0 0,1 0 0,-1 0 0,2 4 1,-3-5-42,0 0 1,0 0 0,1 0 0,-1 1 0,0-1 0,-1 0 0,1 0-1,0 0 1,0 0 0,0 0 0,-1 0 0,1 0 0,-1 0 0,1 0-1,0 0 1,-1 0 0,0 0 0,1 0 0,-1 0 0,0 0 0,1 0-1,-1 0 1,0 0 0,0-1 0,0 1 0,0 0 0,0-1 0,0 1-1,0-1 1,0 1 0,-1 0 0,-4 2 45,0-1 0,0 1-1,-12 2 1,5-2-226,0-1 0,0 0 0,0-1 0,-26-1-1,21-1-1613,-25-6-1,16 4-4899,31 23-7503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3392,'-9'-5'3498,"-3"4"2803,1-1 2827,25 14-7506,13 15-872,-17-16-556,1-1 1,18 14-1,-17-15-141,0 1 1,-1 0-1,0 1 0,-1 0 1,0 1-1,-1 0 0,0 0 1,0 1-1,-2 0 0,0 0 1,0 1-1,4 15 0,10 30 167,-3 1 0,-3 0-1,-2 1 1,5 66 0,-17-108-122,-1 0 0,0 1 0,-2-1 0,0 0 0,-1 0 0,-1 0 0,-1 0 0,-1 0 0,-11 26 0,8-25-87,-1 0 0,-1-1 0,-1-1-1,0 0 1,-1 0 0,-1-2 0,-1 1-1,-18 14 1,8-11-289,0-1-1,-43 25 1,14-16-3308,48-25 2485,1-1 1,-1 0-1,-9 3 1,14-5 930,1 0 0,0 0 0,-1 0-1,1 0 1,0 0 0,-1 1 0,1-1 0,-1 0 0,1 0 0,0 0 0,-1 0 0,1-1 0,-1 1 0,1 0 0,0 0 0,-1 0 0,1 0 0,0 0-1,-1 0 1,1-1 0,0 1 0,-1 0 0,1 0 0,-1-1 0,1 0-49,0 1 1,0-1-1,0 0 0,0 1 0,0-1 1,1 0-1,-1 0 0,0 1 0,0-1 1,1 0-1,-1 1 0,0-1 0,1 1 1,-1-1-1,0 0 0,1 1 0,-1-1 1,1 1-1,0-1 0,20-23-5770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2 449 3136,'-1'-2'15679,"12"-2"-12448,19-7-3128,-11 1 46,1 1 1,-1 0 0,2 1 0,28-6-1,-18 4-87,17-4-57,0 0-23,59-26 1,-91 33 24,0-1 0,0-2 0,-1 1 1,0-2-1,0 0 0,-2 0 0,17-18 0,-20 19-21,-1 0-1,0-1 1,-1-1-1,0 1 1,-1-1 0,0-1-1,-1 1 1,0-1-1,6-23 1,-11 32 12,1-1-59,-1 0 0,0-1 0,0 1 1,0 0-1,-1-1 0,0-6 0,0 11 45,0 0 0,-1 0 0,1 0 0,0 0 0,0 0 0,-1 0 0,1 0 0,0 1 0,-1-1 0,1 0 0,-1 0 0,1 0 0,-1 1 0,0-1 0,1 0 0,-1 1 0,0-1 0,0 0 0,-1 0 3,1 1 0,0-1-1,-1 1 1,1-1 0,-1 1 0,1 0-1,-1-1 1,1 1 0,-1 0 0,1 0-1,-1 0 1,1 0 0,-1 1 0,1-1-1,-2 1 1,-16 4 248,0 0 1,-31 16-1,10-5 382,-6 3 88,-59 31 0,88-41-592,1 1-1,0 1 0,1 1 1,1 0-1,0 1 0,-24 27 1,26-25 273,1 0-1,-18 32 1,27-42-317,-1 1 0,1-1 0,0 0 0,0 1 0,1 0 0,-1-1 0,1 1 0,0 0 0,1 0 0,0 0 0,0 0 0,0 0 0,2 10-1,-1-14-50,0 1 0,0 0-1,0-1 1,0 1-1,1-1 1,-1 0 0,1 1-1,0-1 1,-1 0-1,1 0 1,0 0 0,0 0-1,1 0 1,-1-1-1,0 1 1,0-1-1,1 1 1,-1-1 0,1 0-1,2 1 1,4 1 41,-1 0 1,1-1-1,0 0 1,17 2-1,41-2-2358,-21-4-2719,-20-2 2527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2912,'-7'-1'355,"6"1"-330,1 0 0,0 0 1,0 0-1,0 0 1,-1 0-1,1 0 0,0 0 1,0 0-1,0 0 1,-1 0-1,1 0 0,0 0 1,0 0-1,0 0 0,0 0 1,-1 0-1,1 0 1,0 0-1,0 0 0,0 0 1,-1 0-1,1 0 1,0-1-1,0 1 0,0 0 1,0 0-1,0 0 0,-1 0 1,1 0-1,0-6 5013,-5 9-2058,4-2-2686,1-1 0,-1 0 0,1 1 0,0-1 0,-1 1 0,1-1 0,-1 0 0,1 0 0,-1 1 0,1-1 1,-1 0-1,0 0 0,1 1 0,-1-1 0,1 0 0,-2 0 0,14-1 8151,55-7-6917,-37 3-1151,-18 3-302,-1 0 0,16 0 0,13-1-2901,-7 6-17989,-13 5 18276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21 4800,'0'-2'123,"0"1"-1,1 0 1,0 0-1,-1 0 1,1-1 0,-1 1-1,1 0 1,0 0 0,0 0-1,0 0 1,0 0 0,0 0-1,0 1 1,0-1 0,1-1-1,0 1 249,0 1 0,1-1 0,-1 1 0,0 0 0,0 0 0,0-1 0,4 2 0,-2-1 299,-3 0-496,-1 0 0,1 0-1,0 0 1,-1 1 0,1-1 0,0 0 0,-1 0 0,1 1 0,-1-1 0,1 0 0,0 1 0,-1-1 0,1 1 0,-1-1 0,0 1-1,1-1 1,-1 1 0,1-1 0,-1 1 0,0-1 0,1 1 0,-1 0 0,0-1 0,1 1 0,-1 0 0,0-1 0,0 1 0,0 0-1,0-1 1,0 2 0,1 20 2077,-2-17-1852,0 1 1,0-1-1,-1 0 0,1 0 0,-1 0 1,-1 0-1,1 0 0,-1 0 1,0 0-1,0-1 0,0 1 0,0-1 1,-5 5-1,-7 5 326,-1 0 0,-19 13-1,22-16-461,-13 8-511,-67 55 1166,80-61-3397,0 0-1,-14 18 1,27-30 2055,-2 4-3141,13 2-4611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19 173 2144,'-12'-3'641,"5"2"4067,13 0-2121,-2 2-2230,1-1 0,0 1 0,-1 0 0,1 1 1,-1-1-1,1 1 0,-1 0 0,0 0 0,4 3 0,-2-2 35,0 0 0,0 0 0,0-1-1,8 3 1,12-1 285,0 0 1,43-1-1,52-8-176,-25 0-266,2 3 110,131-5-23,-88-7-27,123-5-9,-232 19-309,153 4 105,-31 8 46,-83-10 139,53 4-246,-56-1 39,77-5 0,-63-1 49,-43 1-28,139 4 313,-13-1-716,-33-2 478,150 1-151,-146-4 204,13-5-535,107-6 316,-22 17 196,-78-18-364,-104 7 250,201-16 93,85-33 237,-238 36 65,371-39 525,-409 58-2693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3808,'0'-1'207,"1"1"0,-1-1 0,0 0 0,0 0 0,1 0 0,-1 1 0,0-1 0,1 0 0,-1 0 0,1 1 0,-1-1 0,1 0 0,-1 1 0,1-1 0,-1 1 0,1-1 0,1 0 0,16-11 3311,-8 6-2528,18-10 942,6-5-434,-29 16-1293,81-60 1741,-69 53-1780,1 1 0,0 1 0,23-10 0,192-59 344,-194 67-513,52-22-74,-81 30 101,0-1 0,0-1 0,-1 1 0,0-2 0,0 1 0,14-15 0,-21 20-45,-1-1 0,0 1 1,0 0-1,0 0 0,0 0 1,-1-1-1,1 1 0,0 0 1,0-1-1,-1 1 0,1-1 1,-1 1-1,1-1 0,-1 1 1,0-1-1,0 1 0,1-1 0,-1-2 1,-1 3 7,1 0 0,-1 0 0,1 0 0,-1 0 0,1 0 0,-1 1 0,0-1 0,1 0 0,-1 0 0,0 1 0,1-1 0,-1 1 0,0-1 0,0 0 0,0 1 0,0-1 1,1 1-1,-1 0 0,0-1 0,0 1 0,0 0 0,0 0 0,0-1 0,0 1 0,0 0 0,0 0 0,0 0 0,0 0 0,0 0 0,-2 1 0,-17 0 268,-1 2 0,-39 9 0,27-5 15,-91 25 1284,106-26-1187,1 0-1,1 2 1,-1 0 0,1 1 0,-16 11-1,27-16-301,0-1-1,1 1 1,0 1 0,-1-1-1,2 1 1,-1-1-1,0 1 1,1 0 0,0 0-1,0 1 1,0-1-1,1 1 1,0-1-1,0 1 1,0 0 0,1 0-1,0-1 1,0 1-1,0 0 1,1 0-1,0 0 1,0 0 0,0 0-1,1 0 1,0 0-1,0 0 1,1 0-1,-1 0 1,1 0 0,1-1-1,-1 1 1,1-1-1,0 0 1,0 0 0,0 0-1,1 0 1,0 0-1,0-1 1,0 1-1,0-1 1,1 0 0,-1 0-1,1-1 1,0 0-1,10 5 1,-4-3-531,-1 0-1,1-1 1,1-1 0,-1 0 0,0-1 0,1 0-1,-1 0 1,1-1 0,0-1 0,19-1 0,6-4-5925,72-18 0,-99 21 5144,26-9-2726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5632,'-6'4'4015,"6"-3"-3881,0-1 0,0 0 0,0 0 0,0 0 0,1 1 0,-1-1 0,0 0 0,0 0 0,0 1 0,0-1 0,0 0 0,0 0 0,0 0 0,0 0 0,0 1 0,1-1 268,-1 0-268,0 0 0,0 0 0,1 1 0,-1-1 0,0 0 0,0 0 0,0 0 0,1 0 0,-1 0 0,0 0 0,0 0 0,0 0 0,1 0 0,-1 0 0,0 0 0,0 0 0,0 0 0,1 0 0,-1 0 0,0 0 0,0 0 0,0 0 0,1 0 0,-1 0 0,0 0 0,0 0 0,0 0 0,1 0 1,42-4 3554,22-9-2450,-13 2-1042,-26 8-421,39-1 0,-27 4-4677,-28 0 2559,3 6-4361,-12-5 5833,8 12-2575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96 831 2816,'3'-17'4407,"11"-22"-3305,1 1-322,2 1 0,2 0 0,41-60 0,-21 37-391,-4-2 1,-2-1-1,-3-1 0,42-130 1,-62 165-276,-5 18-117,-2 1 0,1-1 0,-1 0 0,-1 0 0,2-17 0,-5 18-383,1 10 380,0-1-1,-1 1 0,1 0 0,0 0 1,0 0-1,0 0 0,0 0 1,0 0-1,0 0 0,0 0 0,0 0 1,0 0-1,0 0 0,0 0 1,-1 0-1,1 0 0,0 0 0,0 0 1,0 0-1,0 0 0,0 0 0,0 0 1,0 0-1,0 0 0,-1 0 1,1 0-1,0 0 0,0 0 0,0 0 1,0 0-1,0 0 0,0 0 1,0 0-1,0 0 0,0 0 0,0 0 1,-1 0-1,1 0 0,0 0 0,0 0 1,0 0-1,0 1 0,0-1 1,0 0-1,0 0 0,0 0 0,-12 20-246,-39 84 48,-61 117 469,-12 55-254,-33 170 2924,154-436-2012,10-22-421,-3 4-597,14-19 158,1 0-1,33-37 0,-21 27 27,49-60-93,114-109 0,-85 104-70,-91 82-261,-18 34 261,-2-1 94,-1-1-1,-7 18 1,-3 15 112,12-44-127,-13 83 51,13-76-26,0 0 1,1 1-1,0-1 0,0 0 1,1 1-1,0-1 0,5 16 0,-6-23-13,1 0-1,-1 0 0,0 0 0,1 0 0,-1 0 1,0 1-1,1-1 0,0-1 0,-1 1 0,1 0 1,-1 0-1,1 0 0,0 0 0,0 0 0,0-1 1,-1 1-1,1 0 0,0 0 0,0-1 0,0 1 1,0-1-1,0 1 0,0-1 0,0 1 0,0-1 1,0 0-1,0 0 0,0 1 0,1-1 0,-1 0 1,0 0-1,0 0 0,0 0 0,0 0 0,0 0 1,0 0-1,2-1 0,1-1 27,-1 1 1,1-1-1,-1 0 1,1 0-1,-1 0 1,0-1-1,0 1 1,5-5-1,-2 1-1,38-38 118,2 2 0,85-59 0,-109 86-213,-17 11 5,0 0-1,0 0 1,1 1-1,-1 0 1,1 0-1,6-2 1,-12 5 45,0 0 0,0 0-1,0 0 1,0 0 0,0 0 0,0 0 0,0 0 0,-1 0 0,1 0 0,0 0-1,0 0 1,0 0 0,0 0 0,0 0 0,0 0 0,0 0 0,0 0 0,0 0-1,0 1 1,0-1 0,0 0 0,0 0 0,0 0 0,0 0 0,0 0 0,0 0 0,0 0-1,0 0 1,0 0 0,0 0 0,0 0 0,0 0 0,0 1 0,0-1 0,0 0-1,0 0 1,0 0 0,0 0 0,0 0 0,0 0 0,0 0 0,0 0 0,0 0-1,0 0 1,0 0 0,0 1 0,0-1 0,0 0 0,0 0 0,0 0 0,0 0-1,0 0 1,0 0 0,0 0 0,0 0 0,0 0 0,0 0 0,0 0 0,1 0 0,-1 0-1,0 0 1,0 0 0,0 0 0,0 0 0,0 0 0,-10 13-73,0 0-1,1 0 1,0 0 0,1 1 0,-10 24 0,15-29 86,-1-1 0,1 1 0,1 0 1,0 0-1,0 0 0,1 0 0,0 0 1,1 0-1,0 0 0,0 0 1,3 17-1,-2-23 8,0 1 0,0-1-1,0 1 1,1-1 0,-1 0 0,1 0 0,0 1 0,0-1 0,0-1 0,5 6 0,-6-6 9,1-1 1,-1 0-1,0 0 1,1 0-1,-1 0 1,1 0-1,-1-1 1,1 1-1,-1 0 1,1-1-1,0 1 1,-1-1-1,1 1 1,0-1-1,0 0 1,-1 0-1,1 0 1,0 0-1,0 0 0,-1 0 1,1 0-1,0-1 1,-1 1-1,1-1 1,2 0-1,2-2 20,0 0 0,0 0 0,0-1 0,0 0-1,0 0 1,-1-1 0,0 1 0,0-1 0,0 0 0,0-1-1,-1 1 1,0-1 0,0 0 0,6-12 0,-5 8-9,-1-1 0,0 0 1,0 0-1,-1 0 1,0 0-1,-1 0 1,0-1-1,-1-17 0,0 26-47,-2-1 1,1 0-1,0 0 0,-1 0 0,1 0 0,-1 1 0,0-1 0,-1 0 0,1 1 0,-1-1 0,1 1 0,-1-1 0,0 1 0,0 0 0,-1 0 1,1 0-1,0 0 0,-1 0 0,0 0 0,0 1 0,0-1 0,0 1 0,0 0 0,-4-2 0,1 1-34,1 1 0,-1 0-1,0 0 1,0 1 0,0-1 0,0 1-1,0 1 1,0-1 0,0 1 0,-1 0-1,1 0 1,0 1 0,0 0 0,-9 2-1,0 0-11,11-2 57,1-1 0,0 1 0,-1 0-1,1 0 1,0 0 0,0 0 0,0 0-1,0 1 1,0-1 0,-4 3-1,7-4-1,0 0-1,0 1 0,0-1 0,0 0 0,0 0 0,0 0 0,0 0 0,0 0 0,1 0 0,-1 1 0,0-1 0,0 0 0,0 0 0,0 0 0,0 0 0,0 0 0,0 0 1,0 1-1,0-1 0,0 0 0,1 0 0,-1 0 0,0 0 0,0 0 0,0 0 0,0 0 0,0 0 0,0 0 0,0 0 0,1 0 0,-1 0 0,0 0 0,0 0 1,0 0-1,0 0 0,0 0 0,1 0 0,-1 0 0,0 0 0,0 0 0,0 0 0,0 0 0,1 0 0,36-2 9,65-11 0,-37 3 16,-29 4-9,37-3 105,-63 8-145,0 1 0,0 0 1,-1 0-1,1 1 1,10 3-1,-18-4 34,-1 0-1,0 1 0,1-1 1,-1 0-1,0 1 0,0-1 1,0 1-1,1 0 1,-1-1-1,0 1 0,0 0 1,0 0-1,0-1 1,0 1-1,0 0 0,0 0 1,-1 0-1,1 0 1,0 0-1,0 1 0,-1-1 1,1 0-1,-1 0 0,1 0 1,-1 1-1,1-1 1,-1 0-1,0 0 0,1 1 1,-1-1-1,0 0 1,0 1-1,0 1 0,-1 4 39,-1-1 0,1 1 0,-1 0 0,0-1 1,-4 10-1,-1 3 98,-8 29 448,18-54-471,0 0 1,1 0-1,0 0 0,9-9 1,28-28-110,-24 29-40,0 0 1,1 1 0,0 1-1,1 0 1,0 2 0,1 0-1,27-9 1,-26 14-55,-20 5 83,-1 0-1,1 0 1,0 0 0,-1 0-1,1 0 1,-1 0 0,1 0-1,-1 0 1,1 0 0,-1 0-1,1 0 1,-1 0-1,1 0 1,-1 0 0,1 0-1,-1 0 1,1 1 0,-1-1-1,1 0 1,-1 0 0,1 1-1,-1-1 1,1 0 0,-1 1-1,1-1 1,-1 1 0,0-1-1,1 0 1,-1 1-1,0-1 1,0 1 0,1-1-1,-1 1 1,0-1 0,1 2-1,-1 0-7,0 1-1,0 0 1,-1 0-1,1 0 0,0 0 1,-1 0-1,0 0 1,0 0-1,-1 3 1,-15 29 5,6-13 21,-3 7 78,-37 88 542,49-109-416,5-10-31,9-13 40,-8 9-218,10-12-30,1 0 1,1 1-1,1 1 1,0 1-1,1 0 1,0 1-1,1 1 1,1 1-1,0 1 0,1 0 1,26-9-1,-44 19-8,0 0 0,0 0 0,-1 1 0,1-1-1,0 1 1,0-1 0,0 1 0,0 0-1,0 0 1,0 0 0,0 0 0,0 1 0,4 0-1,-5 0 15,0 0-1,0 0 0,-1 0 0,1 0 0,0 0 1,0 0-1,0 1 0,-1-1 0,1 1 1,-1-1-1,1 1 0,-1 0 0,0-1 0,1 1 1,-1 0-1,0 0 0,0 0 0,1 3 0,4 11 37,-1 1 0,-1-1-1,2 20 1,-2-16 115,10 33-1,-14-51-114,1 0-1,0 0 1,0 0-1,-1 0 0,1-1 1,1 1-1,-1 0 1,0-1-1,0 1 0,1 0 1,-1-1-1,1 0 1,-1 1-1,1-1 0,2 2 1,-2-2-16,-1-1-1,1 1 1,-1-1 0,1 0 0,-1 1 0,0-1 0,1 0 0,0 0-1,-1 0 1,1 0 0,-1 0 0,1 0 0,-1-1 0,1 1 0,-1 0-1,0-1 1,1 1 0,-1-1 0,1 0 0,1-1 0,2-1-311,0 0 0,0-1 0,-1 0 0,0 1 1,1-2-1,-2 1 0,8-9 0,-10 11 185,22-27-1383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 5984,'-3'-1'618,"-3"-1"575,6 2-1114,-1 0 1,1 0 0,0 0-1,0 0 1,0 0 0,0 0-1,0 0 1,0 0 0,0 0-1,-1 0 1,1 0 0,0 0-1,0 0 1,0 0 0,0 0 0,-1 1 318,1-1-318,0 0-1,0 0 1,0 0 0,0 0-1,0 0 1,0 0 0,0 1-1,0-1 1,0 0 0,0 0-1,0 0 1,0 0 0,0 0 0,0 0-1,0 1 1,0-1 0,0 0-1,0 0 1,0 0 0,0 0-1,0 0 1,13 0 4725,77-6-1,-61 2-4478,53 2 0,-42 3-337,21 2-4246,-22 2-5544,-23-2 6068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7712,'-5'-1'10412,"4"15"-9129,-10 37 2258,-4 22-1887,2 5-1080,1-4-1626,9-24-8006,5-43 5160,6-9-2246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17 3328,'-4'-14'1067,"4"14"-1055,0 0-1,0 0 0,0-1 1,0 1-1,-1 0 0,1 0 1,0 0-1,0 0 0,0-1 1,0 1-1,0 0 0,0 0 1,-1 0-1,1 0 0,0 0 1,0 0-1,0 0 0,0 0 1,0-1-1,-1 1 0,1 0 1,0 0-1,0 0 0,0 0 1,0 0-1,-1 0 0,1 0 1,0 0-1,0 0 0,0 0 1,-1 0-1,1 0 0,0 0 1,0 0-1,0 0 0,0 0 1,-1 1-1,1-1 0,0 0 1,0 0-1,0 0 0,0 0 1,-1 0-1,1 0 0,0 0 1,0 0-1,0 1 0,0-1 1,0 0-1,0 0 0,-1 0 1,1 0-1,0 0 0,0 1 1,0-1-1,0 0 0,0 0 1,0 0-1,0 0 0,0 1 1,0-1-1,0 0 70,0 0-46,0 0 0,0 0-1,0 0 1,0 0 0,0 0 0,0 0 0,0 0 0,0 0 0,0 0-1,0 0 1,0 0 0,0 0 0,0 0 0,0-1 0,0 1 0,0 0-1,0 0 1,0 0 0,0 0 0,0 0 0,0 0 0,0 0 0,0 0 418,0 0-419,0 0 1,0-1 0,0 1 0,0 0 0,-1 0 0,1 0 0,0 0-1,0 0 1,0 0 0,0 0 0,0 0 0,0 0 0,0 0 0,0 0-1,0 0 1,0 0 0,0 0 0,0 0 0,0 0 0,0 0 0,0 0-1,0 0 1,0 0 0,0 0 0,-1 0 0,1 0 0,0 1 0,0-1-1,0 0 1,-7 1 1533,-7 5 270,-161 82 5751,156-76-7165,2 0-1,-1 1 1,2 0-1,0 2 0,-18 19 1,25-23-360,1 0-1,0 0 1,0 1 0,1 0 0,0 0 0,1 1-1,1 0 1,0 0 0,-3 14 0,6-21-58,1-1 1,1 1-1,-1 0 0,1-1 1,0 1-1,0 0 1,0-1-1,1 1 0,0-1 1,2 11-1,-1-12-41,0 0-1,0 0 1,0 0-1,0 0 1,1 0-1,-1 0 1,1-1-1,0 1 1,0-1-1,0 0 1,1 0-1,-1 0 1,8 5-1,1-2-464,0 0 0,0 0 0,1-1 1,0 0-1,21 4 0,-5-4-2099,47 4 0,7-7-350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 3904,'-3'-4'2256,"9"4"119,13 5-521,-8 1-1143,0 0-1,0 0 1,-1 1-1,0 1 1,0 0-1,0 0 0,-1 1 1,8 9-1,-14-13-485,1 0 0,-1 1-1,0-1 1,0 1-1,0 0 1,-1-1-1,0 1 1,0 0-1,0 0 1,-1 1 0,2 11-1,-3-9-35,0 0 1,-1-1-1,0 1 0,0 0 0,-1 0 1,0-1-1,-6 16 0,2-10-99,-1 0-1,0 0 1,-1 0-1,-1-1 1,0 0-1,-1-1 1,0 0-1,-1-1 1,-14 12-1,-89 60-770,61-48-2066,2 3-4048,36-25 3803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2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 4384,'-4'-6'676,"4"4"-541,-1 1 0,-9-10 9447,15 31-5316,-6-15-3773,1 0 1,-1 0-1,0 0 0,0 0 1,0 0-1,-1 0 1,-3 6-1,-18 34 1229,4-12-1236,-2 13-97,1 1 0,-19 71 1,38-109-603,1-9 122,0 1 0,0-1-1,0 1 1,0-1-1,0 1 1,0-1-1,0 1 1,0-1 0,0 1-1,0-1 1,-1 1-1,1-1 1,0 0 0,0 1-1,0-1 1,-1 1-1,1-1 1,0 1 0,-1-1-1,1 0 1,0 1-1,-1 0 1,25-24-15477,1 15 10662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3072,'-6'-1'346,"6"6"2277,1-4-2214,-1 0-1,0 0 0,0 0 1,1 1-1,-1-1 1,0 0-1,0 0 1,0 0-1,0 0 1,0 0-1,-1 1 1,1-1-1,-1 1 1,-1 5 485,1-3-382,-1-1 0,0 1 1,0 0-1,1 0 0,-2-1 0,1 0 0,-3 4 0,2-3-214,0 0-1,0 1 1,1-1-1,-1 1 0,-1 5 1,-6 11-152,10-21-116,0 0 0,0 0 1,0 0-1,-1 0 0,1 0 0,0 0 0,0 0 0,0 0 1,0 1-1,0-1 0,0 0 0,0 0 0,0 0 0,0 0 0,0 0 1,0 0-1,0 0 0,0 0 0,0 1 0,0-1 0,0 0 1,0 0-1,0 0 0,0 0 0,0 0 0,0 0 0,0 0 1,0 0-1,0 1 0,0-1 0,0 0 0,0 0 0,0 0 1,0 0-1,0 0 0,0 0 0,0 0 0,0 0 0,0 0 0,0 1 1,0-1-1,0 0 0,1 0 0,-1 0 0,0 0 0,0 0 1,0 0-1,0 0 0,0 0 0,7 0-26,-2-1 121,-3 1 222,-8 1-192,-22 15 1713,17-8-1470,18-9-1736,0 1-1,1-1 0,-1 0 1,8-2-1,21-7-7247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134 154 416,'7'-5'418,"-11"8"1164,-19 4 17345,27-5-18770,1-1-1,0 0 0,-1-1 0,1 1 0,0-1 1,0 0-1,-1 0 0,6-1 0,0 0-127,0 0-1,0-1 1,9-4-1,-17 6-17,35-12 157,63-30 0,-71 23-36,-27 17-105,0 1 0,0-1 0,0 0-1,0 0 1,0 0 0,-1 0 0,1 0-1,-1 0 1,1-1 0,1-3 0,-3 5-24,0 0 1,0 1 0,0-1 0,0 0 0,0 0-1,0 1 1,0-1 0,0 0 0,0 0 0,0 1 0,-1-1-1,1 0 1,0 0 0,0 1 0,-1-1 0,1 0-1,0 1 1,-1-1 0,1 0 0,-1 1 0,1-1 0,-1 1-1,1-1 1,-1 0 0,0 1 0,0-1 0,-20-12 238,14 10-123,1 0-66,-1 0 1,0 0-1,1 1 0,-1 0 1,0 1-1,0-1 1,0 1-1,-8 0 1,-8 1 284,-29 2 0,44-1-214,-1 1-1,0 0 1,1 0 0,-1 1 0,1 0-1,0 0 1,-10 7 0,-53 35 699,66-41-762,0 0 1,0 0-1,0 0 0,1 1 0,-1 0 0,1 0 0,0 0 1,1 0-1,-1 1 0,1-1 0,0 1 0,1 0 0,-1 0 1,1 0-1,0 0 0,-1 8 0,0-4 19,1 1-1,1-1 1,0 0-1,0 1 1,1-1 0,0 1-1,0-1 1,1 0-1,1 1 1,0-1 0,0 0-1,7 17 1,-4-15 12,0-2 0,1 1 0,0 0 0,1-1 0,0 0 0,0-1 1,13 13-1,-13-16-49,0 0 1,0 0-1,1-1 1,-1 0-1,1 0 1,1-1 0,-1 0-1,0 0 1,1-1-1,12 3 1,11-1-180,-1-1 1,2-1-1,44-2 0,-56-1-527,-11-3-1595,-3-10-5696,0-1 3212,-2 8 2695,1 0 1,-1 1-1,1 0 0,7-5 0,-10 7 1658,15-12-2102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3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30 5632,'-2'-8'1947,"0"2"-240,1 0 2900,1 5-4497,0 1 0,-1-1 0,1 1 0,0-1 0,0 1 0,-1-1-1,1 1 1,0-1 0,-1 1 0,1 0 0,0-1 0,-1 1 0,1 0 0,-1-1 0,1 1 0,-1 0 0,1-1 0,-1 1 0,1 0 0,-1 0 0,1 0 0,-1-1-1,1 1 1,-1 0 0,1 0 0,-1 0 0,1 0 0,-1 0 0,1 0 0,-1 0 0,1 0 0,-1 0 0,1 0 0,-1 0 0,0 0 0,0 1 0,-22 3 1550,8 2-1261,0 1 0,1 0 0,0 1 1,0 0-1,1 1 0,-23 19 0,35-27-371,0 0 0,0 1 0,-1-1 0,1 0 0,0 0 0,0 1 0,0-1 0,0 1 0,0-1 0,1 1-1,-1-1 1,0 1 0,1 0 0,-1-1 0,1 1 0,0 0 0,-1-1 0,1 1 0,0 1 0,0 0 3,1 0 1,-1 0 0,1 0 0,-1-1 0,1 1 0,0 0-1,0-1 1,1 1 0,-1-1 0,3 5 0,4 3 65,0 0 1,1 0 0,0-1 0,11 9 0,-13-12-8,8 6 123,31 19 0,-10-7 193,-27-19-239,-5-3-93,-1 1-1,1 0 1,0 0-1,5 5 1,-9-8-41,1 0 1,-1 1 0,0-1 0,1 1 0,-1-1 0,0 1 0,1-1 0,-1 1 0,0-1 0,0 1 0,0-1 0,1 1 0,-1-1 0,0 1 0,0-1 0,0 1 0,0-1 0,0 1 0,0-1 0,0 1-1,0-1 1,0 1 0,0-1 0,0 1 0,0 0 0,-1-1 0,1 1 0,0-1 0,0 1 0,0-1 0,-1 1 0,1-1 0,0 0 0,-1 1 0,1-1 0,0 1 0,-1-1 0,1 0 0,-1 1 0,1-1-1,0 0 1,-1 1 0,1-1 0,-1 0 0,0 1 0,-6 2 50,1 1 0,-1-1 1,0-1-1,0 1 0,0-1 0,0 0 0,-1-1 0,1 0 0,0 0 0,-14 0 1,-6-2-995,-42-7 1,45 5-102,13 1 105,-27-4-2491,36 6 2924,1 0 1,-1-1-1,0 1 1,0-1-1,0 0 0,1 0 1,-1 0-1,0 0 1,1 0-1,-1 0 1,1 0-1,-1 0 1,1-1-1,-3-2 1,2-4-4424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3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2496,'-4'0'15162,"20"0"-12230,28 0-3576,253-9 2806,-176 1-1881,-56 5-198,395-18 479,-129 8-380,302-5 884,-516 18-835,-76 0-3475,-99 3-5028,45-1 6617,0 1 0,-19 6 0,-17 9-2857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4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17 624 4064,'-1'0'97,"0"1"1,0-1 0,0 1-1,0 0 1,0-1 0,0 1-1,0 0 1,1 0-1,-1 0 1,0 0 0,0 0-1,1 0 1,-1 0-1,0 0 1,1 0 0,-1 0-1,1 0 1,-1 2 0,-1 12 2033,3-4 2026,-1-1 3086,8-14-5883,0-5-1149,-1 1 0,0-1 0,0-1 0,8-15 0,5-7 94,20-30 165,49-65 335,-25 46-699,52-63 86,-73 90 391,-26 31-61,27-28 1195,-45 53-1690,1 0 1,0 0 0,0 0 0,-1 0 0,1 0 0,1 0 0,-1 0 0,0 2 0,1 4 78,-2 45 54,-1-23 19,6 54-1,-4-77-126,1-1-1,1 0 0,-1 1 1,1-1-1,0 0 0,4 8 1,-6-12-42,1-1-1,0 0 1,0 1 0,0-1-1,0 0 1,1 1 0,-1-1-1,0 0 1,1 0 0,-1 0 0,0 0-1,1 0 1,-1 0 0,1-1-1,-1 1 1,1 0 0,0-1-1,-1 1 1,1-1 0,0 0 0,-1 0-1,1 1 1,0-1 0,-1 0-1,1 0 1,0 0 0,-1-1-1,1 1 1,2-1 0,7-2-67,1-1 1,-1-1-1,0 0 1,0 0 0,0-1-1,14-11 1,-2 2 24,5-2 52,-2-3-1,-1 0 1,0-1-1,-2-1 1,29-35-1,-42 45-40,-1 0-30,1 1 0,0 0 0,0 1-1,22-18 1,-31 28 43,0-1 1,-1 1-1,1-1 0,0 1 0,-1 0 1,1-1-1,0 1 0,0 0 0,-1 0 1,1-1-1,0 1 0,0 0 0,-1 0 1,1 0-1,0 0 0,0 0 0,0 0 1,0 0-1,0 1 5,-1-1 0,1 0 1,-1 0-1,1 1 0,-1-1 0,0 0 1,1 1-1,-1-1 0,1 1 1,-1-1-1,0 0 0,1 1 0,-1-1 1,0 1-1,0-1 0,1 1 1,-1-1-1,0 1 0,0-1 0,0 1 1,1 4 14,0 0 1,-1 0 0,0 0 0,0 9-1,-1-5 39,-3 144 766,3-135-717,-16 162 428,13-61-475,-1-84-1328,5-33 92,13-34-11494,-3 16 7445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4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31 4480,'0'-8'713,"0"8"-690,0 0 0,0 0 1,0 0-1,0 0 1,0-1-1,0 1 1,0 0-1,1 0 1,-1 0-1,0 0 1,0 0-1,0 0 1,0 0-1,0 0 1,0 0-1,0-1 1,0 1-1,0 0 1,0 0-1,0 0 1,0 0-1,0 0 1,0 0-1,0 0 1,0 0-1,0 0 1,0-1-1,-1 1 1,1 0-1,0 0 0,0 0 1,0 0-1,0 0 1,0 0-1,0 0 1,0 0-1,0 0 1,0 0-1,0 0 1,0 0-1,0-1 1,0 1-1,-1 0 1,1 0-1,0 0 1,0 0-1,0 0 1,0 0-1,0 0 1,0 0-1,0 0 1,0 0-1,0 0 1,-1 0-1,1 0 1,0 0-1,0 0 1,0 0-1,0 0 0,0 0 1,0 0-1,-2 0 283,1-1 284,0 0 0,1 0-1,-1 0 1,0 0-1,1 0 1,-1 0-1,0 0 1,0 0-1,0 0 1,-1-1 0,-1 1-368,1 0 0,-1 0-1,1 0 1,-1 1 0,1-1 0,-1 0 0,0 1 0,0 0 0,1 0 0,-1 0 0,-3 0 0,-35 5 1012,31-3-833,-172 37 1796,178-38-2176,1 1-1,-1-1 0,1 1 0,-1-1 1,1 1-1,0 0 0,-5 4 0,7-6-6,0 1-1,0 0 1,0 0 0,1 0-1,-1-1 1,0 1 0,1 0-1,-1 0 1,1 0-1,-1 0 1,1 0 0,-1 0-1,1 1 1,-1-1 0,1 0-1,0 0 1,0 0-1,0 0 1,0 0 0,0 0-1,0 1 1,0-1 0,0 0-1,0 0 1,0 0 0,0 0-1,1 0 1,-1 0-1,1 2 1,2 2 33,1 0 1,-1-1-1,1 1 1,0 0-1,1-1 1,-1 0-1,1 0 0,0-1 1,8 6-1,3 3 44,167 130 2395,-177-137-2160,1 1 1,-1 0-1,11 13 1,-16-18-277,0 0 0,-1 1 0,1-1 0,0 0 0,-1 0 0,1 0 0,-1 0 0,1 1 0,-1-1 0,0 0 0,1 1 0,-1-1 0,0 0 1,0 3-1,0-3-23,-1 0-1,1 0 1,0-1 0,-1 1 0,1 0 0,-1 0 0,1-1 0,-1 1 0,1 0 0,-1-1 0,0 1 0,1 0 0,-1-1 0,0 1 0,1-1 0,-1 1 0,0-1 0,0 1 0,1-1-1,-1 0 1,0 1 0,0-1 0,0 0 0,-1 1 0,-11 2-157,0-1 0,-1 0 0,1 0-1,0-2 1,-27-1 0,-68-15-3206,91 12 1630,0 0 0,-20-9 0,28 9-45,0 0 0,1 0 0,-8-6 0,14 9 1392,1 0 0,0 0 0,-1 0 1,1 0-1,0-1 0,0 1 0,0 0 0,0 0 1,0-1-1,-1-2 0,-1-12-3342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3808,'0'-16'11733,"0"29"-10112,-3 107 2265,0 49-2604,4-101-1149,-2-38-315,2-1 1,7 50 0,-7-73-896,-1-6 849,0 0 152,0 1 0,0-1 0,0 0 0,0 0 0,0 0 0,0 0 0,0 0 1,0 0-1,0 0 0,0 0 0,0 1 0,0-1 0,0 0 0,0 0 0,0 0 0,0 0 0,0 0 0,0 0 0,0 0 0,0 0 0,0 1 0,0-1 1,0 0-1,0 0 0,2 1-1519,-2-1 1519,0 0 0,0 0 0,0 0 0,0 0 0,0 0 0,1 0 0,-1 0 1,0 0-1,0 0 0,0 0 0,0 0 0,0 0 0,0-1 0,0 1 0,1 0-152,3 0-1574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4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185 163 3072,'-2'-2'274,"-1"-3"382,8 4 1726,-6-11 2903,-10-4 6212,7 31-11130,2-5 41,-43 141 1741,13-71-1694,16-40-13,-17 56-1,27-71-386,-18 82 194,19-72-105,0 53 0,15-101 38,34-105-860,-31 78 736,4-14 30,-2 0-1,7-58 0,-1-3-394,-5 35 129,11-37 146,-26 113 21,0 0-1,0 0 1,0 0 0,1 1-1,-1-1 1,1 0 0,0 1-1,0-1 1,1 1 0,-1-1-1,0 1 1,1 0 0,0 0-1,6-5 1,-7 7 26,0-1 0,0 1-1,0 0 1,0 0 0,0-1 0,0 1 0,1 1-1,-1-1 1,0 0 0,1 1 0,-1-1 0,0 1-1,1-1 1,-1 1 0,1 0 0,-1 0 0,1 1-1,-1-1 1,0 0 0,1 1 0,-1-1 0,0 1-1,1 0 1,-1 0 0,0 0 0,3 1-1,5 4 65,0 1-1,-1 0 0,0 1 0,0 0 0,15 18 0,32 50 204,-45-59-275,-1-2 98,-1-1 0,13 31-1,-19-39-50,-1 0 0,0 0 0,0 0 0,0 0-1,-1 1 1,0-1 0,-1 0 0,1 1-1,-1-1 1,0 1 0,-2 6 0,1-9-31,0 1 1,-1-1-1,0 1 1,0-1 0,0 1-1,-1-1 1,1 0-1,-1 0 1,0 0-1,0 0 1,-1-1 0,1 1-1,-1-1 1,1 0-1,-1 0 1,0 0-1,0-1 1,-1 1 0,1-1-1,-6 3 1,-3 0 28,0-1 0,0 0 0,-1 0 0,1-1 0,-1-1-1,-15 1 1,15-3-372,1 0 0,-1-1 0,0 0 0,-22-6 0,22 4-1162,1-1-1,-17-7 1,29 10 1193,0 1 0,0 0 1,0-1-1,0 1 1,0-1-1,1 0 0,-1 1 1,0-1-1,0 0 1,0 1-1,0-1 0,1 0 1,-1 0-1,0 0 1,1 0-1,-1 0 0,1 1 1,-2-3-1,2 2 75,0 1 0,0-1-1,1 1 1,-1-1 0,0 1 0,0-1-1,0 0 1,0 1 0,1-1 0,-1 1-1,0-1 1,0 1 0,1-1-1,-1 1 1,0-1 0,1 1 0,-1 0-1,1-1 1,-1 1 0,0-1 0,1 1-1,-1 0 1,1-1 0,-1 1-1,1 0 1,-1 0 0,1-1 0,0 1-1,-1 0 1,1 0 0,-1 0 0,2-1-1,18-6-2291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4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2560,'-19'-5'18066,"26"4"-15509,34-4-999,73 3-1,-2 0-997,282 2 544,-384 0-1078,47 4 323,15 0-3599,-80-2-3175,-12 9-1203,5 3 3671,-2 2-208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15 276 3648,'-15'2'13630,"15"-1"-13335,0 3 1718,0 1-821,1 1 4058,4-9-3700,0-2-1465,0-1-1,0 1 1,-1-1 0,0 0 0,6-11-1,7-10 64,-5 9-141,-1-1 0,-1-1 0,8-20-1,10-21 15,-19 38-13,0 0-35,-9 22 59,1 0 1,-1 0-1,1 0 1,-1 0-1,1 0 1,0 0-1,-1 0 1,1 0-1,0 1 1,0-1-1,0 0 1,0 0 0,0 1-1,0-1 1,1 0-1,0 0 219,-1 4-257,27 170 396,-19-121-152,-7-34-275,1 1 0,1 0 0,11 32 0,-6-36-1387,6-10-9802,2-4 7808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4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4224,'-3'2'12748,"-8"11"-8914,-3 4-2683,-7 3 120,0-2 1,-1 0 0,-29 18-1,24-19-910,1 2 1,-29 28-1,43-36-500,-4 3-684,9-4-2812,7-10 3477,0 1 0,-1-1 1,1 0-1,0 1 0,0-1 0,0 0 1,0 1-1,0-1 0,0 0 0,0 1 1,0-1-1,0 0 0,0 1 0,0-1 1,0 0-1,0 0 0,0 1 0,0-1 1,0 0-1,1 1 0,-1-1 0,0 0 1,0 1-1,0-1 0,0 0 0,1 0 1,-1 1-1,0-1 0,0 0 0,1 0 1,-1 0-1,0 1 0,0-1 0,1 0 1,-1 0-1,14 6-5385,-12-5 4653,27 6-4598,3-3 1542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9 100 640,'-9'-20'320,"13"12"-288,1 4 0,3-4-32,2 0 352,8 1-192,-4-1-160,-1-1 0,0 1 64,0 0-32,-3 5-512,-6-1 256,1-1-256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38 164 4064,'-3'-3'368,"2"1"-201,0 1 0,-1 0-1,1 0 1,0-1 0,0 1-1,0-1 1,1 1 0,-1-1-1,0 1 1,0-1-1,1 0 1,-1 1 0,1-1-1,0 0 1,-1 1 0,1-1-1,0 0 1,0 0-1,0-1 1,1 1 395,-1 0 1,1 0-1,0 1 0,-1-1 1,0 0-1,1 0 0,-1 1 1,0-1-1,0 0 0,0 0 0,0 0 1,0 0-1,-1 1 0,1-1 1,-1 0-1,1 0 0,-1 1 1,1-1-1,-2-3 0,1 4 58,-1-3 447,1 2 868,-1 8-1513,1 2-43,-1 0 0,2 1 0,-1 9-1,0 4 97,-7 151 901,7-83-1036,1-69 152,1-27-473,-1 0 0,1 1 1,1-1-1,-1 0 1,5-10-1,2-7 8,8-40-8,16-117 0,-30 157-88,5-69-795,-7 92 759,0-1 1,0 1 0,0-1-1,0 1 1,0-1 0,0 1 0,0-1-1,0 1 1,0 0 0,0-1-1,0 1 1,-1-1 0,1 1-1,0-1 1,0 1 0,-1 0 0,1-1-1,0 1 1,-1-1 0,1 1-1,0 0 1,-1 0 0,1-1 0,-1 1-1,1 0-49,-1 0 1,1 0-1,0 0 0,-1 0 0,1 0 0,0 0 0,-1 0 0,1 0 0,0 0 0,0 0 0,-1 0 0,1 0 0,0 1 1,0-1-1,-1 0 0,1 0 0,0 0 0,0 0 0,-1 1 0,1-1 0,0 0 0,0 0 0,0 1 0,-1-1 0,1 0 0,0 0 1,0 1-1,0-1 0,0 0 0,0 0 0,0 1 0,0-1 0,0 0 0,0 1 0,0-1 0,-1 0 0,1 1 0,1-1 1,-1 0-1,0 0 0,0 1 0,-1 14-2907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6560,'-5'-2'1289,"-6"-10"8739,36 3-3695,19 2-3715,-23 4-1564,0 0-320,27 0 1,-4 1-391,255-16-319,-198 14-3738,0-1-5377,-64 5 13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4224,'5'-3'21594,"4"0"-24143,6-8 3028,1-1 1,19-20 0,-19 17-445,29-22 0,-20 23 182,1 0 1,1 2-1,-1 0 0,42-10 1,-25 8 23,159-41 1252,-200 54-1440,1 1 1,0-1-1,0 1 0,-1 0 1,1 0-1,0 0 0,-1 0 1,5 1-1,-6-1-43,-1 1 1,1-1-1,0 0 0,0 1 0,-1-1 0,1 0 1,-1 1-1,1-1 0,0 1 0,-1-1 0,1 1 1,-1-1-1,1 1 0,-1 0 0,1-1 0,-1 1 1,0 0-1,1-1 0,-1 1 0,0 0 1,1-1-1,-1 1 0,0 0 0,0 0 0,0-1 1,0 1-1,1 0 0,-1 0 0,0 0 0,0-1 1,-1 1-1,1 0 0,0 0 0,0 1 0,-17 78 220,10-51-68,-5 43 1,10-53-65,1 1 0,1-1 1,0 0-1,5 28 0,-4-42-78,0 1 0,1-1 1,0 0-1,0 1 0,0-1 0,1 0 0,-1 0 1,7 7-1,-7-9-5,1 0-1,-1 0 1,1 0 0,0-1 0,0 1 0,1-1-1,-1 0 1,0 0 0,1 0 0,-1 0 0,1-1-1,0 0 1,6 2 0,-5-2 2,-1 0 0,0-1 0,0 0 0,0 0 0,0-1 0,1 1 0,-1-1 0,0 1 0,0-1 0,0-1 0,0 1 0,0-1 0,-1 1 1,1-1-1,0 0 0,-1 0 0,1-1 0,3-2 0,7-6-64,0-2 0,21-24 0,-24 24-8,20-18 60,0 2 0,2 1-1,1 1 1,1 2 0,2 1 0,0 2-1,1 1 1,50-18 0,-85 37-4,1 1 1,0-1 0,1 1-1,-1 0 1,0 0 0,0 0 0,0 1-1,6-1 1,-9 2 7,1-1 1,-1 0-1,1 1 1,-1-1-1,1 1 1,-1-1-1,0 1 1,1-1 0,-1 1-1,0 0 1,0 0-1,1 0 1,-1 0-1,0 0 1,0 0-1,0 0 1,0 0-1,0 0 1,0 0-1,-1 1 1,1-1-1,0 0 1,0 1-1,-1-1 1,1 0-1,0 3 1,2 8 11,1 0 0,-2 0 0,0 0 1,2 21-1,-5 52-81,0-38-418,1-33 36,0 6-2207,0-2-3812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29 2976,'-13'-12'770,"13"11"-670,-1 1 0,1-1 0,0 1-1,0-1 1,0 1 0,0-1 0,0 1-1,0-1 1,0 1 0,0-1 0,0 1-1,0-1 1,0 1 0,0-1 0,0 1-1,0-1 1,0 1 0,0-1 0,0 1-1,1-1 1,-1 1 0,0-1 0,0 1-1,1-1 1,-1 1 0,0-1 0,1 1-1,-1 0 1,0-1 0,1 1 0,0-2 1439,-1 3-1272,0 0 0,0 0 0,0 0-1,0 0 1,0 0 0,0-1 0,0 1-1,0 0 1,0 0 0,1 0-1,-1 0 1,0-1 0,0 1 0,1 1-1,2 6 677,-3 1-210,0-1-1,-1 1 1,0 0-1,0 0 1,-1 0-1,0-1 1,0 1 0,-4 8-1,-7 26 579,-3 36 821,-21 85 301,-60 113-625,33-106-1589,45-121-47,-3 10-4317,37-69-5188,11-3 1445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6048,'5'-15'13605,"-14"22"-9828,3-2-3090,-29 43 3083,22-33-3439,2 0 1,0 1-1,1 1 0,0 0 1,1 0-1,1 1 0,-6 22 1,12-35-271,0 0 1,1 0-1,0 1 1,0-1-1,1 0 1,0 1-1,-1-1 1,2 0-1,-1 1 0,1-1 1,-1 0-1,4 10 1,-3-13-160,0 1-1,0-1 1,0 1 0,0-1-1,0 1 1,1-1 0,0 0-1,-1 0 1,1 1-1,0-1 1,0 0 0,0-1-1,0 1 1,0 0 0,0-1-1,1 1 1,-1-1 0,0 1-1,1-1 1,-1 0 0,1 0-1,0 0 1,-1-1 0,1 1-1,0-1 1,3 1 0,9-1-1873,1-1 1,-1 0-1,0-1 0,0-1 1,0-1-1,0 0 1,22-9-1,4-2-4290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28 114 5824,'-25'-32'3248,"24"30"-3057,1 1 0,-1 0 1,1 0-1,0-1 0,0 1 1,-1 0-1,1 0 0,0-1 1,0 1-1,0 0 0,0-1 0,0 1 1,1 0-1,-1-1 0,0 1 1,1 0-1,-1 0 0,0-1 1,1 1-1,0 0 0,-1 0 1,1 0-1,0 0 0,-1-1 0,1 1 1,0 0-1,0 0 0,0 1 1,0-1-1,1-1 0,3-3 251,1 1-1,-1-1 1,1 1 0,8-4-1,-8 5-236,1 0 0,-1 1 1,1-1-1,0 2 0,0-1 0,0 1 0,0 0 0,0 0 0,0 1 0,1 0 1,-1 0-1,0 1 0,0 0 0,0 0 0,0 0 0,0 1 0,0 0 1,-1 1-1,1 0 0,0 0 0,-1 0 0,0 0 0,0 1 0,0 0 1,0 1-1,-1-1 0,9 10 0,-12-12-143,-1-1-1,0 1 1,0-1 0,0 1 0,0-1-1,0 1 1,-1 0 0,1 0-1,0-1 1,-1 1 0,1 0 0,-1 0-1,0 0 1,0 0 0,0-1-1,0 5 1,0-3 16,-1 1 1,0-1-1,0 1 1,0-1-1,0 0 0,0 0 1,-1 0-1,-3 6 0,1-2-31,-1-1 0,0 0-1,-1 0 1,0 0 0,0 0-1,0-1 1,-10 7 0,0-3-1376,-20 8 0,27-13-978,3 1 525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 12704,'-41'-11'4703,"41"6"-3647,-5 1-288,2 4 1888,-2 4-1600,0-4-128,1 5-608,4 1-928,4 2-3264,6 1-3007,16 7 3839,-3 4-2720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5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548 581 3488,'-2'-2'1590,"5"-1"500,0 0-858,-4 3-899,-1 0 0,1-1 0,0 1 1,0-1-1,0 1 0,0-1 0,0 0 1,0 1-1,0-1 0,0 0 0,0 0 0,0 0 1,-1-1-1,0 0 122,-3-1-110,1 0 0,-1 1 0,0-1 0,0 1 0,0 0 0,0 1 0,0-1 0,-6 0 0,-44-5 1344,46 6-1486,-31-3 928,0 3 0,-76 5 1,99-2-817,0 1 1,0 1-1,0 0 1,0 1-1,1 1 1,0 0-1,0 1 1,0 1-1,-18 12 1,31-17-227,0-1-1,-1 1 1,1 0 0,1 0 0,-1 0-1,0 1 1,1-1 0,-1 1-1,1-1 1,0 1 0,0 0 0,1 0-1,-1 0 1,1 0 0,0 0-1,0 0 1,0 0 0,0 5 0,1-7-41,0 1 1,0 0 0,0 0 0,0 0-1,1 0 1,-1 0 0,1 0 0,0-1 0,0 1-1,0 0 1,0 0 0,0-1 0,0 1-1,1-1 1,0 1 0,-1-1 0,1 0 0,0 0-1,0 1 1,0-1 0,0 0 0,0-1-1,1 1 1,-1 0 0,1-1 0,3 3-1,-2-3-32,-1 0 0,1 0 0,-1 0 0,1 0 0,0-1-1,0 1 1,-1-1 0,1 0 0,0 0 0,0-1 0,5 0-1,7-3-143,22-7 0,-20 6-110,12-4-39,0-1-1,-1-2 0,34-18 1,-49 21 173,0 0 0,0-1 0,-1 0 0,0-1 1,-1 0-1,0-1 0,20-26 0,-12 8-67,-2 0-1,-1-1 0,23-60 1,24-105-193,-57 171 338,-1 7 77,-1 0 0,0-1 0,-1 1 0,1-28 0,-5 44-6,0 1-1,0-1 1,0 1 0,0-1 0,0 1 0,0-1-1,-1 1 1,1-1 0,-1 1 0,1-1-1,-1 1 1,1 0 0,-1-1 0,-1-1 0,2 3-25,-1 0 0,0-1 0,1 1 0,-1 0 1,0 0-1,1-1 0,-1 1 0,0 0 0,1 0 1,-1 0-1,0 0 0,1 0 0,-1 0 1,0 0-1,0 0 0,1 0 0,-1 0 0,0 0 1,1 0-1,-1 1 0,0-1 0,1 0 0,-1 0 1,1 1-1,-1-1 0,0 1 0,1-1 0,-1 0 1,1 1-1,-1-1 0,1 1 0,-1 0 1,-3 2 34,0 1 0,0 0 0,0 0 0,1 0 0,0 0 0,-1 0 1,2 0-1,-4 7 0,-16 41 299,19-45-335,-26 72 320,4 0 1,-28 155-1,49-201-248,3-1 0,2 46-1,-1-75-267,0-1 0,0 1-1,0-1 1,1 1 0,-1-1-1,1 1 1,-1-1 0,1 1-1,0-1 1,0 0-1,0 1 1,0-1 0,0 0-1,1 0 1,-1 0 0,1 0-1,-1 0 1,1 0 0,3 2-1,-2-2-406,-1-1-1,1 0 0,0 0 1,0 0-1,0 0 1,0-1-1,0 1 0,0-1 1,0 0-1,0 0 1,0 0-1,0 0 0,0 0 1,0-1-1,4 0 1,18-4-5512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0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 6720,'5'-15'13482,"-10"38"-8863,-5-3-3535,0-1 1,-2-1-1,-14 20 0,-13 20-264,21-26-470,2 1-1,2 1 1,1 0 0,-12 51 0,12-22-963,19-73-1103,0 0 0,-1 0 0,0-1 0,0 0 0,4-14 1,3-8-3024,-2 5 1357,-1 4-1412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6240,'-8'-5'14959,"11"5"-14603,-1 0 0,1-1 0,0 1 0,-1 0 0,1-1 0,0 0 0,-1 0 0,1 1 0,-1-2 0,1 1 0,-1 0 0,3-2 0,0 1 19,8-6 309,24-16 0,-26 16-406,0 1 0,1 0 0,21-10 0,-29 16-161,2-2 25,1 1 1,-1 0-1,0 0 1,0 0-1,1 1 0,-1 0 1,1 0-1,0 1 1,6 0-1,-10 0-97,-1 1-1,0-1 1,-1 1 0,1 0-1,0 0 1,0 0 0,0 0-1,0 1 1,-1-1 0,1 0-1,-1 1 1,1-1-1,-1 1 1,1-1 0,-1 1-1,0 0 1,0 0 0,0-1-1,0 1 1,0 0 0,1 2-1,2 6 75,-1-1 0,5 19 0,-8-25-73,1 0 1,0 0-1,0 0 0,0 0 1,0-1-1,0 1 1,0 0-1,1-1 1,-1 1-1,1-1 0,0 1 1,0-1-1,0 0 1,0 0-1,3 3 1,-2-4-31,0 1 0,1 0 0,-1-1 1,0 0-1,1 0 0,-1 0 1,1 0-1,-1 0 0,1-1 1,0 1-1,-1-1 0,5 0 0,15-1 11,0-1 0,0-1-1,23-6 1,67-23-11,-101 28-69,14-4-240,51-24-1,-70 28 1015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0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25 4736,'0'-1'154,"0"0"-1,1 0 1,-1 0-1,1 0 1,-1 0 0,1 0-1,0 0 1,-1 0 0,1 0-1,0 0 1,0 0 0,0 0-1,-1 1 1,1-1 0,0 0-1,0 1 1,0-1 0,0 0-1,0 1 1,1 0 0,14-7 13451,-26 11-11805,7-3-1169,-45 20 2452,9-5-2141,0 1 0,-61 40 0,86-48-1047,1 0 0,-14 15 0,9-2-3915,18-22 3652,-1 1 0,1-1 0,-1 1 0,1-1 0,0 1 1,-1-1-1,1 1 0,0 0 0,-1-1 0,1 1 1,0-1-1,0 1 0,0 0 0,-1-1 0,1 1 1,0-1-1,0 1 0,0 0 0,0-1 0,0 1 0,0 0 1,0-1-1,1 1 0,-1 0 0,0-1 0,0 1 1,1 0-1,0 0-94,-1 0 0,1-1 0,0 1 0,0-1 0,0 1 0,0-1 0,0 1 0,0-1 0,0 0 0,0 0 0,0 1 0,0-1 0,0 0 0,0 0 0,1 0 0,16 1-4476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0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69 1728,'-1'-1'159,"1"0"-1,-1 0 1,1-1 0,0 1 0,-1 0-1,1 0 1,0 0 0,0 0 0,0 0-1,0 0 1,0-1 0,1 0 0,-1 0 104,0 1 0,0-1 1,0 1-1,0-1 1,0 1-1,0-1 0,0 1 1,-1 0-1,1-1 1,0 1-1,-1-1 0,0 0 1,-1-3 1296,0 1 0,1 0 0,0-1 0,0 1 0,-1-7-1,0 17 2794,-5 23-3052,-48 296 2053,21-159-2901,-39 154 625,-101 347 836,147-571-1595,12-51-284,-11 67 1,26-99-870,0-12 767,0-1 0,0 0 0,1 0 0,-1 1 0,0-1 0,0 0 0,0 1 0,0-1 0,0 0 0,1 0 0,-1 1 0,0-1 0,0 0 0,0 0 0,1 1 0,-1-1 0,0 0 0,0 0 0,1 0 0,-1 0 0,0 1 0,1-1 0,1 0-186,0 0-1,-1 0 0,1 0 1,0 0-1,0-1 0,-1 1 1,1-1-1,0 1 0,-1-1 1,1 1-1,2-2 0,10-5-1516,-1-1-1,1 0 0,-2-1 1,1 0-1,12-13 0,2-1-868,19-12-3233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77 124 1888,'-37'0'6074,"18"0"1217,18 1-7032,0-1 1,0 0-1,0 0 1,0 0-1,0 0 1,1 0-1,-1 0 1,0-1-1,0 1 1,0 0-1,0 0 1,0-1-1,0 1 1,0 0-1,0-1 1,1 1-1,-1-1 1,0 1-1,0-1 1,0 0-1,0-1-120,1 1 0,0 0-1,0 0 1,0 0 0,0 0 0,0 0-1,0 0 1,0-1 0,0 1-1,0 0 1,0 0 0,1 0 0,-1 0-1,0 0 1,1 0 0,-1 0 0,2-2-1,0-1-25,0 0-1,1 0 0,-1 1 0,1-1 1,0 1-1,0 0 0,0 0 0,1 0 1,-1 0-1,1 1 0,-1-1 1,1 1-1,6-3 0,7-3 259,33-10 1,-22 11-40,-1 1 0,1 2 0,42-2 0,-58 5-223,4 0 169,28 2 1,-40-1-247,0 1 1,0-1-1,0 1 1,0 0-1,0 0 1,0 1-1,-1-1 1,1 1-1,-1 0 0,1 0 1,-1 0-1,6 4 1,-8-5-24,0 1 1,0 0 0,0-1-1,0 1 1,0 0-1,0 0 1,0-1-1,-1 1 1,1 0-1,-1 0 1,1 0 0,-1 0-1,0 0 1,1 0-1,-1 0 1,0 0-1,0 0 1,-1 3 0,0 2 21,0 0 1,-1-1 0,0 1 0,-3 8 0,-5 6 2,0 0-1,-2-1 1,0-1 0,-1 0-1,-1-1 1,-1 0-1,-18 16 1,-127 103 814,130-114-637,26-20-135,-1 0-1,0 0 1,-9 4 0,10-6-12,0 1 0,0 0 0,1 0 0,-1 0 1,1 0-1,-4 4 0,7-6-52,0 0 0,0 0 0,0 0 0,0 0 0,0 0 0,-1 0 0,1 0-1,0 1 1,0-1 0,0 0 0,0 0 0,0 0 0,0 0 0,0 0 0,0 0 0,0 1 0,0-1 0,0 0 0,0 0 0,0 0 0,0 0-1,0 0 1,0 0 0,0 1 0,0-1 0,0 0 0,0 0 0,0 0 0,0 0 0,0 0 0,0 0 0,0 1 0,0-1 0,0 0 0,1 0-1,-1 0 1,0 0 0,0 0 0,0 0 0,0 0 0,0 0 0,0 0 0,0 1 0,0-1 0,1 0 0,-1 0 0,0 0 0,0 0 0,0 0-1,0 0 1,8 2 335,15 1 115,31-2 1,-11-1-300,195 12-2627,-233-12 1800,26 2-4980,0 4-3978,-29-6 9029,0 1 0,0-1 1,0 0-1,0 1 1,1-1-1,-1 0 1,0 0-1,3-1 0,-4 1 72,0-1 0,1 1 0,-1-1 0,1 0 0,-1 1 0,0-1 0,0 0 0,1 0 0,1-2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1728,'4'1'21178,"-6"1"-21056,0 0 0,0 0 0,0-1 0,0 1 0,0 0 0,0-1 0,0 1 0,0-1 0,-1 0 0,1 0 0,-5 2 0,-8 4 206,14-6-29,20-1 90,5-2-282,-23 2-107,1 0 0,-1 0 0,1 0 0,-1 0 0,1-1 0,-1 1 0,1-1 0,-1 1 0,1-1 0,-1 1 0,3-3 0,-4 2 154,-13 1-26,-44 5 1760,56-5-1525,4 1-254,0 0 0,1-1 0,-1 0 0,0 0 0,0 0 0,1 0 0,3-1 0,2 0-27,-3 1 98,4 1-708,-10-1 510,0 1 0,0-1 0,0 0 0,0 0 0,0 1-1,0-1 1,0 0 0,0 1 0,0-1 0,-1 0 0,1 0-1,0 1 1,0-1 0,0 0 0,0 0 0,0 1 0,0-1 0,-1 0-1,1 0 1,0 0 0,0 1 0,0-1 0,0 0 0,-1 0 0,1 0-1,0 1 1,0-1 0,-1 0 0,1 0 0,0 0 0,0 0-1,-1 0 1,1 0 0,-18 5-1774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2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32 992,'-1'0'442,"17"-14"11864,-10 9-10284,-5 5-1878,0 0 0,-1-1 0,1 1 0,0-1 0,0 1-1,-1-1 1,1 1 0,-1-1 0,1 0 0,-1 1 0,1-1 0,-1 0-1,1 1 1,-1-1 0,1 0 0,-1 1 0,1-4 2661,-1 5-2769,0-1 1,0 1-1,0-1 1,0 1 0,0-1-1,-1 1 1,1-1-1,0 1 1,0-1-1,0 0 1,-1 1 0,1-1-1,0 1 1,0-1-1,-1 1 1,1-1-1,0 0 1,-1 1 0,1-1-1,-1 1 1,-1 1 161,-1 1 1,1 0-1,0 0 1,0 0-1,0 0 1,0 0-1,-1 4 1,-5 9 335,2-5-271,0 1 0,1 0 0,1 1 0,0-1-1,1 1 1,-4 24 0,4-19-177,-26 184 868,25-156-688,4-28-284,-5 27 0,2-38-312,1-23-5127,19-68-4729,-15 77 9091,-1 0 1,2-1 0,-1 1-1,4-7 1,3-6-2010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28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69 5632,'-5'-1'844,"4"1"-596,-1 0 0,0-1 0,-11-5 10521,17 6-9959,1-1 1,-1 0-1,0 0 0,0 0 1,7-3-1,13-3-179,238-29 702,-146 32-1187,-109 4-169,41-6-985,-69 27-11109,-20-7 5936,19-8 3013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 5632,'-1'0'101,"1"0"0,0 0 1,0 0-1,0 0 0,0 0 1,0 0-1,-1 0 0,1 0 1,0 0-1,0 0 0,0 0 1,0 0-1,0 0 0,-1 0 1,0 1 1418,1-1-1419,0 0 0,-1 1 1,1-1-1,0 0 0,0 0 1,0 0-1,0 0 0,0 0 1,0 1-1,0-1 0,0 0 0,0 0 1,0 0-1,0 0 0,0 0 1,0 1-1,0-1 0,0 0 1,0 0-1,0 0 0,0 0 1,0 0-1,0 1 0,0-1 1,0 0-1,1 0 0,-1 0 1,7 11 5275,-1-3-5122,-5-1 67,1-1 0,-1 1-1,0 0 1,-1 0 0,0 0 0,0 0 0,-1 8 0,0 6 63,1-20-161,2-4 192,51-50-252,-35 34 244,31-26 1,-48 44-380,0 1-1,0-1 1,-1 0 0,1 1 0,0-1-1,0 0 1,0 1 0,0-1-1,0 1 1,0 0 0,0-1-1,0 1 1,0 0 0,1 0 0,-1-1-1,0 1 1,0 0 0,2 0-1,-2 1 0,-1-1-1,1 0 0,-1 1 1,1-1-1,-1 0 0,1 1 1,-1-1-1,1 1 0,-1-1 1,1 1-1,-1-1 0,0 1 1,1-1-1,-1 1 0,0-1 1,1 1-1,-1 0 0,0-1 1,0 1-1,0 0 0,0-1 1,1 2-1,-1 3 82,0 0 0,0 0 0,0 1-1,0-1 1,-1 0 0,-1 8 0,1-12-109,-1 11 174,2-11-170,-1-1 1,1 0-1,0 1 1,0-1-1,0 0 1,0 0-1,0 1 1,0-1-1,0 0 1,0 1-1,0-1 1,0 0-1,0 1 1,0-1-1,0 0 1,0 1-1,0-1 1,0 0 0,0 1-1,1-1 1,-1 0-1,0 1 1,0-1-1,0 0 1,0 0-1,1 1 1,-1-1-1,0 0 1,1 1-1,12-10 34,15-7-167,-17 9 73,0 0 1,1 1 0,0 1 0,-1 0 0,2 0-1,-1 1 1,19-3 0,-29 6 75,0 1 0,1 0 0,-1 0 0,0 0 0,0 0-1,0 0 1,0 1 0,0-1 0,0 0 0,0 1 0,-1 0 0,1-1 0,0 1 0,0 0 0,0 0 0,0 0 0,-1 0-1,1 0 1,0 1 0,-1-1 0,1 0 0,1 3 0,-2-2 36,1 1-1,-1-1 1,0 1 0,0-1 0,0 1-1,0-1 1,0 1 0,0 0-1,-1 0 1,1-1 0,-1 1-1,0 0 1,0 0 0,0-1 0,-1 5-1,-11 63-135,12-69-98,0-1-1,0 0 1,0 0-1,0 1 1,0-1-1,0 0 1,0 0 0,0 0-1,0 1 1,26-3-15058,-17 0 12401,8 1-61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28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 2400,'-5'2'272,"2"-1"-83,1 0 0,-1 1 0,1-1 0,-1 1 0,-5 4 5815,18-5-1827,9-2-2144,-17 0-1374,64-8 3511,-13 2-2868,70-3-1,-70 12-1307,-28-1-2333,-1 0-6558,-14 15 652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2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4896,'-8'0'12277,"7"7"-11388,-1-1 1,1 1 0,0 10-1,0-5-533,-15 82 135,8-58-1892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2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12 5472,'0'-7'2016,"-10"2"-1536,20 5 512,-5 9-4288,-2-1 128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29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93 4736,'-20'-9'1530,"20"9"-1498,0 0 0,-1 0-1,1 0 1,0 0-1,-1 0 1,1 1-1,0-1 1,0 0-1,-1 0 1,1 0-1,0 0 1,0 0-1,-1 1 1,1-1-1,0 0 1,0 0-1,-1 0 1,1 1-1,0-1 1,0 0 0,0 0-1,-1 1 1,1-1-1,0 0 1,0 0-1,0 1 1,0-1-1,0 0 1,0 1-1,0-1 1,0 0-1,0 1 1,0-1-1,0 0 1,0 0-1,0 1 1,0-1-1,0 1 1,-1 15 1293,1-14-1010,-5 147 8415,10-153-8122,-2-4-477,1-1 1,-1 0-1,-1 1 1,3-16-1,0-2-95,0 6 84,1 1 0,0-1 0,2 1 0,0 0 0,15-26 0,-17 37 67,-6 6-106,1 1 1,0-1 0,0 1-1,0-1 1,0 1-1,0-1 1,0 1-1,1 0 1,-1 0-1,0-1 1,1 1-1,-1 0 1,4-1-1,-3 1 43,0 1-1,0 0 0,1-1 0,-1 1 0,0 0 1,1 0-1,-1 1 0,0-1 0,0 0 0,0 1 1,1-1-1,-1 1 0,0 0 0,0 0 0,0 0 1,0 0-1,0 0 0,0 0 0,3 3 0,7 5 551,18 17-1,-28-24-574,21 18 155,1-1 0,27 17 0,-39-27-283,2 1-59,-12-9-8,29-11-20634,-22 13 17898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0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27 5888,'0'0'102,"0"-1"1,0 0-1,0 1 1,0-1 0,0 0-1,0 1 1,0-1-1,0 1 1,0-1-1,1 0 1,-1 1-1,0-1 1,0 1 0,1-1-1,-1 1 1,0-1-1,1 0 1,-1 1-1,0-1 1,1 1-1,0-1 1,5-6 3113,-6 6-3134,0 1 1,0 0 0,0 0 0,0 0 0,0 0-1,0 0 1,1 0 0,-1 0 0,0-1 0,0 1-1,0 0 1,0 0 0,0 0 0,0 0 0,0 0-1,0-1 1,0 1 0,0 0 0,0 0 0,0 0-1,0 0 1,0 0 0,0-1 0,0 1-1,0 0 1,0 0 0,0 0 0,0 0 0,0 0-1,0-1 1,0 1 0,0 0 0,0 0 0,0 0-1,0 0 1,0 0 0,-1 0 0,1-1 0,0 1-1,0 0 1,0 0 0,0 0 0,0 0 0,0 0-1,0 0 1,-1 0 0,1 0 0,0 0-1,0-1 1,0 1 0,0 0 0,0 0 0,-1 0-1,1 0 1,0 0 0,0 0 0,-15 1 1770,-15 9-330,-36 33-216,65-42-1300,0-1 0,0 1-1,1-1 1,-1 1 0,0 0-1,0-1 1,1 1 0,-1 0 0,1 0-1,-1-1 1,0 1 0,1 0 0,0 0-1,-1 0 1,1 0 0,-1 0 0,1 0-1,0 0 1,0 0 0,0 0 0,0 0-1,-1-1 1,1 1 0,0 0 0,0 0-1,1 0 1,-1 0 0,0 0-1,0 0 1,0 0 0,1 0 0,-1 0-1,0 0 1,1 0 0,-1 0 0,2 1-1,2 4 12,0 0 0,0 0-1,1 0 1,6 5 0,3 6-4,-8-7 32,12 24 0,-2-2 230,-16-31-237,1 0 0,0 0 0,-1 1 0,1-1 0,-1 0 1,0 1-1,1-1 0,-1 0 0,0 1 0,0-1 0,0 0 0,0 1 0,0-1 0,0 1 0,0-1 0,0 0 0,-1 1 1,1-1-1,0 0 0,-1 1 0,1-1 0,-1 0 0,0 0 0,1 1 0,-1-1 0,0 0 0,0 0 0,1 0 0,-1 0 0,0 0 1,0 0-1,-2 1 0,0 0-7,1 0 0,-1 0 0,0 0 0,1-1 0,-1 1 0,0-1 0,0 0 0,0 0 0,0 0 0,0 0 0,-1 0 1,1-1-1,-4 1 0,1-1-426,-1 0 1,1-1 0,0 0 0,0 0 0,0 0-1,-12-5 1,17 6 130,0-1 0,0 1 1,0-1-1,0 0 0,0 1 0,0-1 0,0 0 0,0 1 1,0-1-1,0 0 0,1 0 0,-1 0 0,0 1 0,1-1 0,-1 0 1,1 0-1,-1 0 0,0-2 0,1 1-33,0 1-1,0 0 1,0-1-1,0 1 1,0-1 0,1 1-1,-1 0 1,0-1 0,1 1-1,-1 0 1,1-1-1,-1 1 1,1 0 0,0 0-1,0-1 1,-1 1-1,1 0 1,0 0 0,1-1-1,14-13-2081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35 1824,'0'-1'81,"0"0"0,0 0 0,0-1 0,1 1 0,-1 0 1,0-1-1,1 1 0,-1 0 0,1 0 0,-1 0 0,1 0 0,-1-1 0,1 1 0,16-16 13941,-19 18-12433,-6 12-739,1-1 0,0 1 0,1 0 0,0 1 0,-5 18 0,-15 75 396,17-62-1027,-13 94 16,21-126-689,-2 16 564,-1-10-7318,11-31-1189,11-4 4067,-18 16 4322,24-15-2931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0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8320,'0'-20'3744,"0"15"-3232,5 2 1536,4-1-1216,9-1 1055,8-3-1055,19 1 96,10 2-544,3 2-512,0 3 64,-3 0-1696,-2 3 960,-8 2-4607,-8 2 3039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2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6400,'0'0'45,"0"0"1,1 0-1,-1 0 0,0 0 1,0 0-1,0 0 0,0 0 1,1 0-1,-1 0 1,0 0-1,0 0 0,0 0 1,0 0-1,1 0 0,-1 0 1,0 0-1,0 0 1,0-1-1,0 1 0,0 0 1,1 0-1,-1 0 0,0 0 1,0 0-1,0 0 1,0 0-1,0 0 0,0-1 1,0 1-1,1 0 0,-1 0 1,0 0-1,0-5 3978,0 11-2928,1 0 1,0 0 0,0 0-1,3 6 1,-3-5-789,1-1 0,-1 0 0,0 0 0,0 9 0,-6 109 1623,8-112-1724,0-9 36,1-9-103,3-9-303,49-112-655,-42 99 916,2 0-1,26-35 1,-38 57 53,0 1 1,1-1 0,0 1-1,0 0 1,0 0 0,1 1-1,10-7 1,-16 11-89,0 0 1,1 0-1,-1 0 1,1 0-1,-1 0 0,0 0 1,1 0-1,-1 0 1,1 0-1,-1 0 0,0 0 1,1 0-1,-1 0 1,1 0-1,-1 0 0,0 1 1,1-1-1,-1 0 1,0 0-1,1 0 0,-1 1 1,0-1-1,1 0 1,-1 0-1,0 1 0,1-1 1,-1 0-1,0 1 1,0-1-1,1 0 0,-1 1 1,0-1-1,0 1 1,0-1-1,1 1 0,3 14 291,-3-14-259,3 27 228,0 0-1,-2 0 1,-1 0-1,-1 1 1,-2-1-1,-7 42 1,8-53-623,2-13 270,-2-1 0,1 1 0,0-1 0,-1 1 0,0 4 0,0-7-360,1 0-1,-1 0 1,1 0-1,-1 0 1,1 0-1,-1 0 1,1 0-1,-1-1 1,0 1-1,1 0 1,-1 0-1,0-1 1,-1 2-1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2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5 6048,'-1'-1'98,"0"1"0,0-1 0,0 1 0,1 0 0,-1-1 0,0 1 1,0 0-1,0-1 0,0 1 0,0 0 0,0 0 0,0 0 0,0 0 0,0 0 0,0 0 0,1 0 0,-1 0 1,0 0-1,0 0 0,0 1 0,0-1 0,0 0 0,0 1 0,0-1 0,1 0 0,-1 1 0,0-1 1,0 1-1,0 0 0,1-1 0,-1 1 0,0-1 0,1 1 0,-1 0 0,0 0 0,0 1 0,-8 7 1195,2-3-643,1 1 0,0 0-1,0 0 1,1 1-1,0-1 1,0 1 0,1 0-1,-7 17 1,9-19-452,0 0 0,0 0 0,1 0 0,0 1 0,0-1 0,0 0 0,1 1 0,0-1 0,1 1 0,-1-1 0,1 0 0,0 1 0,4 11 0,-4-16-160,0 0 0,0 0 0,-1 0 0,2 0-1,-1 0 1,0 0 0,0 0 0,1 0 0,-1 0 0,1 0 0,-1-1 0,1 1 0,0-1 0,0 1 0,-1-1 0,1 0 0,0 0 0,0 1 0,0-1 0,1-1 0,-1 1 0,0 0 0,0 0 0,0-1-1,1 0 1,-1 1 0,0-1 0,1 0 0,-1 0 0,0 0 0,5-1 0,-2 0-9,0 0 0,-1 0-1,1-1 1,0 1 0,-1-1-1,1-1 1,-1 1 0,1 0-1,-1-1 1,0 0 0,0 0-1,0 0 1,5-7 0,-4 4-24,-1 0 1,0 0-1,0 0 0,-1-1 1,0 1-1,0-1 1,-1 1-1,1-1 1,-1 0-1,1-11 1,-2 13 21,0 1 0,-1-1 0,0 0 1,0 0-1,0 0 0,0 0 0,-1 0 0,0 0 1,0 1-1,0-1 0,-1 0 0,0 1 0,1-1 1,-1 1-1,-1-1 0,-2-4 0,3 7-24,0 0 0,0 0 0,0 0 0,0 1 0,-1-1 0,1 0 1,0 1-1,-1 0 0,1-1 0,-1 1 0,0 0 0,1 0 0,-1 1 0,0-1 0,0 0 0,1 1 0,-1 0 0,0-1 0,0 1 0,0 0 0,-3 1 0,-7 1-192,0 0 1,1 1-1,-17 6 1,21-7 107,1 0-99,-33 12-1262,38-13 1099,0 0 1,0 0 0,0 0-1,0 0 1,0 0 0,0 1 0,1-1-1,-1 0 1,0 1 0,1-1-1,-1 1 1,1 0 0,-1-1 0,-1 5-1,3-5 92,-1 0 0,1 0 0,0 0 0,0 1 0,0-1 0,0 0 0,0 0-1,0 0 1,1 0 0,-1 0 0,0 0 0,0 1 0,1-1 0,-1 0 0,1 0 0,-1 0-1,1 0 1,-1 0 0,1 0 0,0 0 0,-1-1 0,1 1 0,1 2 0,15 5-4181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 5888,'-2'-11'1837,"4"10"-1014,2 4-81,-3-2-378,0 1 0,0-1-1,-1 1 1,1-1 0,-1 1 0,1 0-1,-1-1 1,0 1 0,1-1-1,-1 1 1,0 0 0,0-1-1,0 1 1,-1 0 0,1 1-1,0 3-6,0 39 1873,-1 53 543,-2-84-2631,3-12-129,-1-1-1,1 1 1,0-1 0,-1 1 0,1-1-1,0 0 1,0 1 0,0-1-1,0 1 1,0-1 0,0 1-1,1-1 1,-1 2 0,0-3-10,0 0 0,0 0 0,1 0 0,-1 0 0,0 0 0,0 1 0,0-1 0,0 0 0,0 0 0,0 0 0,0 0 0,0 0 0,0 0 0,0 0 0,0 0 0,0 0 0,0 0 0,0 0 0,0 0 0,1 0 0,-1 0 0,0 0 0,0 0 0,0 0 0,0 0 0,0 0 0,0 0 0,0 0 0,0 0 0,0 0 0,0 0 0,0 0 0,0 0 0,1 0 0,-1 0 0,0 0 0,0 0 1,0 0-1,0 0 0,0 0 0,0 0 0,0 0 0,0 0 0,0-1 0,0 1 0,0 0 0,0 0 0,0 0 0,0 0 0,0 0 0,0 0 0,0 0 0,0 0 0,0 0 0,0 0 0,1 0 0,-1 0 0,5-9 15,10-19-232,-6 10 53,-2 5 202,1 0 0,0 1-1,1 0 1,0 0-1,1 1 1,1 0 0,-1 1-1,2 0 1,-1 0 0,1 2-1,1-1 1,15-7-1,-27 15 42,1 0 0,0 1-1,0-1 1,0 0-1,0 1 1,0-1 0,0 1-1,0-1 1,0 1-1,0 0 1,0 0 0,0 0-1,0 0 1,0 0-1,0 1 1,0-1 0,0 0-1,3 2 1,-4-1 18,1 0-1,0 0 1,-1 1 0,1-1-1,-1 0 1,1 1 0,-1-1 0,0 1-1,1 0 1,-1-1 0,0 1-1,0 0 1,0 0 0,-1-1-1,2 4 1,1 5 251,-1 0 1,0 0-1,0 0 0,-1 0 0,-1 18 1,0 2-22,0 19-110,0-16-3213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6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18 5984,'0'0'114,"0"0"1,-1 0 0,1 0 0,0 0-1,0-1 1,0 1 0,0 0-1,-1 0 1,1 0 0,0 0-1,0-1 1,0 1 0,0 0-1,0 0 1,0 0 0,0-1-1,-1 1 1,1 0 0,0 0-1,0-1 1,0 1 0,0 0-1,0 0 1,0 0 0,0-1-1,0 1 1,0 0 0,0 0 0,0-1-1,0 1 1,1 0 0,-1 0-1,0 0 1,0-1 0,0 1-1,0 0 1,0 0 0,0-1-1,1-7 4953,-1 8-4979,0 0-1,0 0 0,-1 0 1,1 0-1,0-1 0,0 1 0,0 0 1,-1 0-1,1 0 0,0 0 1,0 0-1,0 0 0,-1 0 1,1 0-1,0 0 0,0 0 0,-1-1 1,1 1-1,0 0 0,0 0 1,-1 0-1,1 0 0,0 1 1,0-1-1,0 0 0,-1 0 0,1 0 1,0 0-1,0 0 0,-1 0 1,1 0-1,0 0 0,0 0 0,0 1 1,-1-1-1,-4 2 160,0 1 1,-1 0-1,1 1 0,1-1 0,-1 1 0,0 0 1,1 0-1,0 0 0,0 1 0,0-1 0,1 1 1,-1 0-1,1 0 0,0 0 0,1 1 0,-3 5 1,5-10-246,0-1-1,-1 0 1,1 0 0,0 0 0,0 0 0,0 1 0,0-1 0,0 0 0,0 0 0,0 0-1,0 0 1,0 1 0,-1-1 0,1 0 0,0 0 0,0 1 0,0-1 0,0 0 0,0 0-1,0 0 1,0 1 0,0-1 0,1 0 0,-1 0 0,0 0 0,0 1 0,0-1 0,0 0-1,0 0 1,0 0 0,0 1 0,0-1 0,0 0 0,1 0 0,-1 0 0,0 0 0,0 0-1,0 1 1,0-1 0,0 0 0,1 0 0,-1 0 0,0 0 0,11-5-216,13-15-321,-22 18 518,4-4 2,10-7 70,-16 13-23,1 0 1,-1 0 0,1 0 0,-1 0-1,1-1 1,-1 1 0,1 0-1,-1 0 1,1 0 0,-1 0 0,1 0-1,-1 0 1,1 1 0,0-1-1,-1 0 1,1 0 0,-1 0 0,0 0-1,1 0 1,-1 1 0,1-1-1,-1 0 1,1 1 0,-1-1 0,1 0-1,-1 0 1,0 1 0,1-1-1,-1 1 1,0-1 0,1 0 0,-1 1-1,1 0 1,4 5 9,1 1 0,1-1 0,-1-1 0,1 0-1,0 1 1,10 4 0,-15-10-580,-1 1 1,1-1-1,0 0 0,0 0 0,-1 0 0,1 0 0,0 0 0,-1-1 0,1 1 1,0 0-1,0-1 0,2 0 0,3-1-1413,-3 1 605,0 0 1,0-1 0,0 1-1,0 0 1,0-1 0,6-4 0,9-7-1812,-12 9 3315,3-15 12968,-10 19-12983,0 0 1,1 0 0,-1 0-1,0 0 1,0 0 0,0 0-1,0 0 1,1 0 0,-1 0-1,10 2 2082,9 9-559,-9-1-1355,-1 0 1,0 0-1,-1 0 1,0 1 0,0 1-1,5 11 1,12 19-3603,-24-41 2990,-1-1-1,1 1 1,-1 0 0,1 0-1,0-1 1,-1 1-1,1 0 1,0-1-1,-1 1 1,1-1-1,0 1 1,0-1 0,0 1-1,-1-1 1,1 1-1,0-1 1,0 0-1,0 0 1,0 1-1,1-1 1,10 4-2360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3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 7392,'-13'-3'7968,"23"6"-6145,3 5-1087,5 1-96,-1-6-384,1 2-160,5-2-64,-1 2-1952,-9-5 1057,2 0-3809,-2 0 2624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24 4992,'-8'-3'702,"6"2"-429,-1 1 1,1-1-1,-1 1 1,1-1 0,-13 0 12093,17-1-12249,1 1 0,-1-1 1,1 1-1,-1 0 0,1 0 0,0 1 1,0-1-1,-1 0 0,1 1 1,0 0-1,0-1 0,4 1 1,12-2-9,-5 0-40,-1 1 1,0 0 0,1 1 0,-1 1 0,1 0-1,-1 0 1,0 1 0,1 1 0,-1 0 0,17 8-1,-28-11-48,0 1 0,0 0 1,0 0-1,0 0 0,-1 0 0,1 0 0,-1 0 0,1 0 0,0 1 0,-1-1 0,2 3 0,-2-4-17,-1 1-1,1 0 1,-1 0-1,0 0 1,1 0-1,-1 0 1,0 0-1,1 0 1,-1 0-1,0 1 0,0-1 1,0 0-1,0 0 1,0 0-1,0 0 1,0 0-1,0 0 1,-1 0-1,1 0 1,0 0-1,-1 0 1,0 1-1,-8 16 43,0-2 0,-2 1 0,0-1 0,-1 0 0,0-2 0,-16 15 0,12-12 8,-128 132 1019,142-147-1049,-19 17 316,14-13-210,1 0 0,0 0 1,0 0-1,-8 11 0,14-16 13,20 3 166,-6-2-125,1-1 1,29-2 0,-10 0-45,87-1-546,4-1-2923,-123 3 3117,26-1-3103,-27 0 2773,0 1 0,1 0 0,-1 0 0,0-1 1,0 1-1,0-1 0,0 1 0,0-1 0,0 1 0,0-1 0,1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35 5472,'-21'-26'1760,"21"25"-1704,-1 0 1,0 1-1,0-1 0,0 0 1,1 1-1,-1-1 1,0 1-1,0-1 1,0 1-1,0 0 0,0-1 1,0 1-1,0 0 1,0-1-1,-5 1 4740,60 26 425,-32-18-4703,1-2 0,0 0 0,38 4 0,6-5-2124,0-4-3467,-38-1 2593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35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23 128 3392,'5'3'1409,"0"0"1,0 1-1,1-2 1,-1 1-1,1 0 1,7 1-1,-10-4-1267,-1 0-1,1 0 0,0 0 1,-1-1-1,1 0 1,-1 1-1,0-1 0,1 0 1,-1 0-1,1 0 1,-1 0-1,0 0 0,0-1 1,0 1-1,0-1 1,0 0-1,0 1 0,2-3 1,5-6-75,0 0 1,8-13 0,-14 20-14,0-3-75,1 1 0,-1-1 0,3-10 1,1 1-35,-7 14 69,1 0 1,-1 0 0,1 0 0,-1 0 0,1-1 0,-1 1 0,0 0 0,1-1 0,-1 1 0,0 0 0,0 0 0,0-1 0,0 1 0,0 0 0,0-1 0,-1 1 0,1 0 0,0-1 0,-1 1 0,1 0 0,-1-2 0,0 2 34,0 1 1,1-1-1,-1 1 0,0-1 1,0 1-1,1-1 1,-1 1-1,0-1 1,0 1-1,0 0 0,1-1 1,-1 1-1,0 0 1,0 0-1,0 0 1,0-1-1,0 1 0,0 0 1,0 0-1,0 0 1,1 1-1,-1-1 0,0 0 1,0 0-1,0 0 1,0 1-1,0-1 1,0 0-1,1 1 0,-2 0 1,-7 4 266,0 1 0,1 0 0,-1 0 1,2 1-1,-1 0 0,1 1 0,-10 12 0,14-17-189,-7 9 122,1 0 0,0 1 1,1 0-1,-8 16 0,13-22-159,0 0-1,0 0 0,0 0 1,1 1-1,0-1 0,1 1 1,0-1-1,0 1 0,0 0 1,1 10-1,0-16-61,1 0 1,-1 1-1,0-1 0,1 0 0,-1 0 1,1 0-1,0 0 0,0 0 1,-1 0-1,1 0 0,1 0 0,-1 0 1,0 0-1,0 0 0,1-1 1,-1 1-1,1 0 0,-1-1 0,1 0 1,0 1-1,0-1 0,-1 0 1,1 0-1,0 0 0,0 0 0,0 0 1,0 0-1,0 0 0,1-1 1,-1 1-1,3 0 0,0-1-9,0 0 0,0 0 1,0-1-1,0 1 0,0-1 0,0 0 0,0 0 0,0-1 1,-1 1-1,1-1 0,0 0 0,-1-1 0,5-2 0,9-8-166,0-2 0,-1 0 0,-1 0 0,25-31-1,-22 23 108,44-39 0,13 1 222,-68 55-32,-8 6-142,0 0 0,0-1 0,0 1 1,0 0-1,0 0 0,0 0 0,0 0 0,0 0 0,1 0 0,-1 0 0,0 0 0,0 0 0,0 0 0,0 0 0,0 0 0,0 0 0,0 0 0,0 0 0,0 0 0,0 0 1,0 0-1,0 0 0,0 0 0,0 0 0,0 0 0,0 0 0,0 0 0,0 0 0,1 0 0,-1 0 0,0 0 0,0 0 0,0 0 0,0 0 0,0 0 0,0 1 0,0-1 0,0 0 1,0 0-1,0 0 0,0 0 0,0 0 0,0 0 0,0 0 0,0 0 0,0 0 0,0 0 0,0 0 0,0 0 0,0 0 0,0 0 0,0 0 0,0 0 0,0 0 0,0 0 0,0 0 1,0 0-1,0 1 0,0-1 0,0 0 0,0 0 0,0 0 0,0 0 0,-6 14 1057,3-7-1010,-4 9 264,0 0-1,2 1 0,0-1 1,1 1-1,1 0 1,0 0-1,1 0 0,1 1 1,2 30-1,0-43-264,-1 1 0,1 0 0,1-1 0,-1 1 0,1 0-1,0-1 1,0 0 0,1 1 0,-1-1 0,8 9 0,-8-12-140,0 1-1,0-1 1,1 1 0,-1-1 0,1 0 0,0 0 0,0 0-1,-1 0 1,1 0 0,1-1 0,-1 1 0,0-1 0,0 0-1,0 0 1,1 0 0,-1-1 0,0 1 0,1-1 0,4 1 0,1-2-1137,0 0 1,0 0 0,0-1 0,0 0-1,0-1 1,12-4 0,51-28-5923,-49 23 5678,-2 2 50,2-1-213,37-23 0,-53 28 2167,0 1 1,0-1-1,6-8 0,-9 10 549,0-1-1,0 1 0,-1-1 0,0-1 1,3-9 2461,-10 19-2409,-5 6-258,1 0-300,1 1 1,0 0-1,0 0 1,1 0 0,0 1-1,-6 17 1,12-28-545,-1 1 0,0 0 0,1-1 0,0 1 1,-1 0-1,1-1 0,0 1 0,0 0 1,0-1-1,0 1 0,0 0 0,0 0 0,0-1 1,1 1-1,-1 0 0,1-1 0,-1 1 0,1-1 1,0 1-1,-1-1 0,1 1 0,0-1 0,0 1 1,0-1-1,0 0 0,0 1 0,1-1 0,-1 0 1,0 0-1,1 0 0,-1 0 0,0 0 1,1 0-1,-1 0 0,4 1 0,-1-1 15,0 1 0,0-1 0,0 0 0,1-1 0,-1 1-1,0-1 1,0 1 0,1-1 0,-1 0 0,0-1 0,1 1 0,-1-1 0,8-2 0,-5 0-24,0 0 1,1 0 0,-1-1 0,-1 0 0,1 0-1,0-1 1,-1 1 0,0-2 0,0 1-1,-1-1 1,8-9 0,-9 11-31,-1-1-1,0 1 1,0-1-1,-1 0 1,0 0 0,0 0-1,0 0 1,0 0-1,-1 0 1,0-1-1,0 1 1,0 0 0,0-1-1,-1 1 1,0-1-1,0 1 1,-2-10 0,1 12-4,1 1 0,-1-1 0,0 1 0,1-1 0,-1 1 0,0 0 0,-1-1 0,1 1 0,0 0 1,-1-1-1,1 1 0,-1 0 0,1 0 0,-1 0 0,0 1 0,0-1 0,0 0 0,0 1 1,0-1-1,-1 1 0,1 0 0,0-1 0,-1 1 0,1 0 0,-1 1 0,1-1 0,-1 0 0,1 1 1,-1-1-1,1 1 0,-1 0 0,0 0 0,-4 0 0,-2 1-82,1 0 0,-1 1 0,1 0 0,0 0 1,-1 1-1,1 0 0,1 0 0,-16 9 0,15-7-363,0 0 0,0 1-1,0-1 1,1 1 0,0 1 0,0-1 0,0 1 0,1 1-1,0-1 1,1 1 0,-1 0 0,1 0 0,-4 10-1,8-15 99,0 0 0,0 0 0,0 0 0,1 1 0,-1-1 0,1 0 0,0 1 0,0-1 0,0 0 0,0 0 0,0 1 0,1-1 0,-1 0 0,1 0 0,0 1 0,0-1 0,0 0 0,2 3 0,0-1-200,0 0 0,1 0 0,-1-1 0,1 1 0,0-1 0,0 0 0,0 0 0,1-1 0,8 6 0,0-1-502,1-1-1,15 6 1,-29-13 1036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48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39 1888,'8'0'1728,"-2"-7"496,1 1-956,-6 5-974,1 0 1,-1 0-1,1 0 0,-1 0 1,0 0-1,0-1 0,1 1 0,-1 0 1,0-1-1,0 1 0,4-11 6827,-5 17-7020,-1 1-1,0-1 1,-1 0-1,1 1 1,-1-1-1,0 0 1,-5 8-1,-4 12-115,-7 15 402,12-27-82,-10 26 1,-24 150 1045,0-4-980,34-155-294,6-24-6,-1-1-1,0 1 1,-1-1-1,1 1 1,-1-1 0,-3 8-1,5-13-49,0 0 0,1 1 0,-1-1 0,0 0 0,1 1 1,-1-1-1,1 0 0,-1 1 0,0-1 0,1 0 0,-1 0 0,1 1 0,-1-1 0,0 0 0,1 0 0,-1 0 1,1 0-1,-1 0 0,1 0 0,-1 0 0,2 0 0,2 0 3,1-1 1,-1-1-1,1 1 1,-1 0-1,1-1 1,-1 0-1,7-4 1,-4 2 30,66-36 39,-43 22-216,64-27 0,-91 44-94,0 0 0,1 0 0,-1 1 0,1-1 0,-1 1 0,1 0 0,-1 0 0,1 0 0,3 0 0,16 6-6914,-13-12-118,-1-7 3563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4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35 120 3808,'-35'0'4554,"38"0"-3274,99-9 4977,-54 3-4823,-13 0-837,0 0 0,39-15 0,15-2-340,-23 8-212,93-18 176,-159 33-194,16-1-1087,-12 3-1105,-7 5-44,-5 2-1311,0 2 1152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0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14 251 4160,'-3'1'340,"3"-1"-279,-1 0 0,1 0 0,-1 0-1,1 1 1,-1-1 0,1 0 0,-1 0 0,1 0 0,0 0 0,-1 1-1,1-1 1,-1 0 0,1 0 0,0 1 0,-1-1 0,1 0 0,0 1 0,-1-1-1,1 0 1,0 1 0,-1-1 0,1 1 0,0-1 0,0 0 0,0 1 0,-1-1-1,1 1 1,0-1 0,0 1 0,0-1 0,0 2 1008,1-2-152,7-2-438,0 1 0,0-1 0,-1 0 1,1-1-1,-1 0 0,1 0 0,-1-1 0,8-5 0,-2 2-55,-1 0-204,0 0 1,0-1-1,0-1 1,-1 0-1,14-13 1,-21 17-150,0 0 0,0 0-1,-1 0 1,1 0 0,-1-1 0,3-7 0,-4 10-44,-1-1-1,0 1 1,0 0-1,-1-1 1,1 1 0,-1-1-1,0 1 1,0-1 0,0 1-1,0-1 1,0 1 0,-2-5-1,2 6-28,0 0-1,-1 1 0,1-1 1,-1 0-1,0 1 1,1-1-1,-1 1 0,0-1 1,0 1-1,0-1 1,0 1-1,0 0 0,0-1 1,0 1-1,0 0 1,-1 0-1,1 0 0,0 0 1,-1 0-1,1 0 1,-1 0-1,1 0 0,-1 1 1,0-1-1,1 0 0,-1 1 1,0-1-1,1 1 1,-1 0-1,-2 0 0,0 0 3,1 0-1,0 1 0,0-1 0,0 1 0,0 0 0,0 0 0,0 0 0,0 0 0,1 1 0,-1-1 1,0 1-1,1 0 0,-1-1 0,1 1 0,-1 1 0,-2 2 0,-1 3 75,0 0 1,0 0-1,1 0 0,0 1 0,-6 13 1,-15 49 611,24-64-602,-4 10 159,1 0-1,0 1 1,-3 33 0,8-45-177,-1 0 1,2-1-1,-1 1 0,1 0 1,0 0-1,0-1 1,2 7-1,-2-9-23,1 1 1,-1-1-1,1 0 0,0 0 0,0 0 1,0 0-1,0-1 0,0 1 0,0-1 0,1 1 1,-1-1-1,7 4 0,-3-2 49,0 0 0,0-1 0,1 0 0,0 0-1,0-1 1,-1 1 0,1-2 0,1 1 0,-1-1 0,11 1 0,-8-2-27,0 0 1,1-1 0,-1 0-1,0-1 1,0 0 0,-1-1-1,11-3 1,-6 1-39,-1-1-1,-1-1 1,1 0 0,-1 0-1,0-1 1,-1-1 0,0 0-1,0 0 1,-1-1 0,0 0-1,8-13 1,3-8 41,-2-2-1,29-69 1,-10 19-170,-27 67 65,-9 13 23,0 0 0,0 1 1,-1-1-1,1 0 0,0 0 0,-1 0 0,0 0 0,0 0 0,2-6 0,-3 8-119,-1 13-6,-6 26 467,-3 58-1,9-82-208,2 0 1,-1 0-1,2-1 1,0 1-1,0 0 1,2-1-1,7 24 1,-10-37-99,-1 1 1,0 0-1,0-1 1,1 1-1,-1-1 1,0 1-1,1-1 1,-1 1-1,0-1 1,1 1-1,-1-1 1,1 0-1,-1 1 1,1-1-1,-1 1 1,1-1-1,-1 0 1,1 0-1,-1 1 1,1-1-1,0 0 1,-1 0-1,1 0 1,-1 1-1,2-1 1,-1 0-3,1 0 1,-1-1 0,1 1-1,-1 0 1,1 0 0,-1-1-1,0 1 1,1-1 0,-1 0 0,2 0-1,3-3-29,0 0 1,-1 0-1,9-9 0,-6 4-734,1-1 0,13-21-1,11-26-4800,-21 36 3003,14-24-5121,-12 31 4996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0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3808,'0'0'92,"-1"0"0,1 0 0,0 0 0,-1 0 0,1 0 0,-1 0 0,1 0 0,-1 0 0,1 0 1,-1 0-1,1 0 0,-1 0 0,1 0 0,0 0 0,-1 0 0,1 0 0,-1 1 0,1-1 0,-1 0 0,1 0 0,0 1 0,-1-1 0,1 0 0,0 1 0,-1-1 1,1 0-1,0 1 0,-1-1 0,1 1 0,4 12 3831,-1-6-3542,0 4 352,0 0-1,-1 0 0,0 0 0,-1 0 0,-1 0 1,0 0-1,-1 17 0,0 2 61,1 81 599,0-109-1035,1-3-311,1 0 0,0-1 1,-1 1-1,1 0 0,-1 0 0,1-1 0,-1 1 0,0-1 0,1 1 0,-1-1 1,0 1-1,0-1 0,0 0 0,1-3 0,0 1-13,18-27-74,1 1 0,1 1-1,32-31 1,26-8-108,-80 67 142,1 1 1,0-1 0,0 0-1,-1 1 1,1-1 0,0 1-1,0-1 1,0 1-1,0-1 1,0 1 0,0-1-1,0 1 1,0 0 0,0 0-1,0-1 1,0 1 0,0 0-1,0 0 1,0 0 0,0 0-1,0 0 1,0 0-1,1 1 1,-2-1 16,1 1-1,0 0 1,-1-1-1,1 1 1,0 0-1,-1-1 1,1 1-1,-1 0 1,1 0-1,-1 0 1,0-1-1,1 1 1,-1 0-1,0 0 1,1 0-1,-1 0 1,0 0-1,0 0 1,0 1-1,0 5 121,0 0 1,0 0-1,-1 0 0,-2 14 0,-11 31 395,-25 66 0,129-279-18,-87 155-600,1 1 0,0-1 0,0 1 0,1 0 0,-1 0 0,11-7 0,-15 11 95,1 1-1,-1 0 0,0-1 1,1 1-1,-1 0 0,1 0 1,-1 0-1,0-1 0,1 1 1,-1 0-1,1 0 0,-1 0 1,1 0-1,-1 0 0,1 0 1,-1 0-1,1 0 0,-1 0 1,1 0-1,0 0 29,0 1 0,0 0 0,-1-1-1,1 1 1,0 0 0,0-1 0,-1 1 0,1 0 0,-1 0-1,1 0 1,-1 0 0,1-1 0,-1 1 0,1 0 0,-1 0-1,0 0 1,0 0 0,1 0 0,-1 0 0,0 0 0,0 0-1,0 0 1,0 2 0,-1 32 317,1-22-237,-3 49 395,2-39-571,0-1 0,1 1 0,4 30-1,-2-40-475,-2-10-111,0-1 0,0 1 1,1-1-1,-1 0 0,1 1 1,0-1-1,-1 0 1,1 1-1,0-1 0,0 0 1,1 0-1,-1 0 0,3 4 1,4 1-5028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1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12 3072,'-11'-11'8561,"0"10"-8013,5 2-298,-1 0 1,1 0-1,-1 1 1,1-1-1,0 1 0,0 1 1,0-1-1,-10 7 1,-1 0 302,-25 21 0,29-20-266,0 2 0,1-1-1,0 2 1,-18 25 0,23-29-194,1 1 0,1 0 0,-1 0 0,2 1 1,-1-1-1,2 1 0,-1 0 0,-1 13 0,4-21-77,1 0 1,-1 0 0,1 0-1,0 0 1,0 0 0,0 1-1,1-1 1,-1 0-1,1 0 1,-1 0 0,1 0-1,0 0 1,0 0 0,1 0-1,-1 0 1,0 0-1,1-1 1,0 1 0,0 0-1,0-1 1,0 1 0,0-1-1,0 0 1,0 0-1,1 0 1,-1 0 0,1 0-1,4 2 1,-2-2-1,0 0 0,0 0 0,0 0-1,0-1 1,0 0 0,1 0 0,-1 0 0,0-1 0,1 1 0,-1-1 0,1-1-1,-1 1 1,0-1 0,1 0 0,-1 0 0,5-2 0,-4 1-136,0-1 0,0 0-1,0 0 1,-1 0 0,1-1 0,-1 0 0,0 0 0,0 0 0,-1-1 0,1 1 0,-1-1 0,0 0-1,6-10 1,1-5-1446,0-1 0,12-31-1,-18 39 903,0 2 181,1-3-1148,6-22 1,-7 4 158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2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20 4992,'0'-5'470,"1"5"-415,-1-1-1,0 1 1,0 0-1,0-1 1,0 1-1,0-1 1,0 1 0,0-1-1,0 1 1,0-1-1,0 1 1,0-1 0,0 1-1,0 0 1,0-1-1,0 1 1,0-1-1,0 1 1,0-1 0,-1 1-1,1 0 1,0-1-1,0 1 1,0-1 0,-1 1-1,1 0 1,0-1-1,-1 1 1,1 0-1,0-1 1,-1 1 0,1 0-1,0 0 1,-1-1-1,1 1 1,-1 0 0,1 0-1,-1 0 1,1-1-1,0 1 1,-2 0-1,2 14 2240,-10 196 3066,10 341-1254,5-476-6517,1-79-1956,5-7 2121,-2-5-1236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4 8224,'-1'0'211,"0"-1"0,0 1 0,1-1 0,-1 1 0,0-1 1,0 1-1,0 0 0,0 0 0,0-1 0,0 1 0,0 0 1,0 0-1,0 0 0,0 0 0,0 0 0,0 0 0,0 0 0,0 1 1,0-1-1,0 0 0,0 0 0,0 1 0,0-1 0,0 1 1,-3 1 423,1 1 1,0-1 0,0 1-1,-5 5 1,-6 5 821,-59 35 1406,50-34-2474,1 0 1,0 2 0,-27 26-1,21-14-665,1 2 0,1 0 0,-24 39 0,35-47-1931,-7 13-1512,11-10-2866,9-6 2537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79 4224,'1'1'4565,"-3"0"-4324,1 1-1,-1 0 1,1 0-1,0 0 1,0 1-1,0-1 1,0 0 0,0 0-1,1 1 1,-1-1-1,1 0 1,-1 4-1,0 30 904,1-29-818,0-1-156,0-1-1,1 1 1,0-1-1,0 0 1,0 1-1,4 9 1,-5-14-146,0 0 1,1 0-1,-1 0 0,1 0 1,-1 0-1,1 0 0,-1 0 1,1 0-1,0-1 0,-1 1 1,1 0-1,0 0 0,0 0 1,0-1-1,-1 1 0,1-1 1,0 1-1,0 0 0,0-1 1,0 0-1,0 1 0,0-1 1,0 1-1,0-1 0,0 0 1,0 0-1,0 0 0,1 0 1,-1 0-1,0 0 0,0 0 1,0 0-1,0 0 0,0 0 1,0 0-1,0-1 0,0 1 1,0 0-1,2-2 0,6-3 141,0 0 0,-1-1 0,1 0 1,-1 0-1,-1-1 0,1 0 0,11-14 0,-10 9 17,0-1-1,0 1 1,-1-2 0,9-22-1,-16 34-140,0 0 0,0 0 0,-1 0 0,1-1 0,-1 1 0,1 0-1,-1-1 1,0 1 0,0 0 0,0-1 0,0 1 0,0 0 0,-1-1-1,1 1 1,-1 0 0,0-1 0,-1-3 0,1 5-33,0-1 1,0 0 0,0 1-1,0 0 1,-1-1-1,1 1 1,0 0-1,-1 0 1,1-1-1,-1 1 1,1 0 0,-1 0-1,1 1 1,-1-1-1,0 0 1,1 1-1,-1-1 1,0 0-1,0 1 1,1 0 0,-1 0-1,0-1 1,0 1-1,-2 0 1,0 1-115,0-1 1,-1 0 0,1 1-1,0 0 1,0 0 0,0 1-1,0-1 1,0 1 0,0-1-1,0 1 1,0 1 0,0-1-1,1 0 1,-1 1 0,1 0-1,0 0 1,0 0 0,0 0-1,0 0 1,0 1 0,-2 4-1,3-5-478,1 0-1,-1 0 1,1 0 0,0 1-1,0-1 1,0 0-1,0 1 1,1-1-1,-1 1 1,1 3-1,8-2-5585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3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20 3552,'-5'-5'1312,"10"-1"-992,0 1-128,-1 1-384,1 8-2432,5 1 1152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3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4640,'0'6'908,"1"0"0,0 0 0,1 0 0,-1 0 0,5 10 0,-3-9-138,-1 0 0,1 0 0,0 9 0,-2 50 2824,1-73-3550,0 0 0,1-1 0,0 1 0,0 0 0,7-12 0,-1 4-59,17-20 1,-19 27 157,0 0 1,1 0-1,0 1 0,0 0 1,0 0-1,1 1 1,0 0-1,12-5 0,-20 10-88,1 0 0,-1 1 0,1-1 0,-1 1 0,1-1 0,0 1 0,-1 0 0,1-1 0,0 1 0,-1 0 0,1 0 0,0 0 0,-1 0 0,1 0 0,0 1 0,-1-1 0,1 1 0,0-1 0,-1 1 0,1-1 0,-1 1 0,1 0 0,-1 0 0,1-1 0,-1 1 0,0 0 0,1 0-1,-1 1 1,0-1 0,0 0 0,0 0 0,0 1 0,0-1 0,0 0 0,0 1 0,0-1 0,-1 1 0,1-1 0,0 3 0,2 4 23,-1-1-1,1 1 1,-2 0-1,1 0 1,-1 0-1,0 14 1,-2-7 15,0 11-1178,4-12-3176,-3-14 3940,0 1 0,1-1 0,-1 1 0,1 0 0,0-1 0,-1 1 0,1-1 0,-1 1 0,1-1 0,0 0 0,-1 1 0,1-1 0,0 1 0,0-1 0,2 1-843,5 4-1113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4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7 6656,'2'-6'2209,"-8"6"-1167,-4 1 1296,7-1-1929,0 1 1,0-1-1,0 1 1,1 0-1,-1 0 1,0 0-1,1 0 0,-1 1 1,1-1-1,-1 1 1,1-1-1,-4 4 0,1 0-2,-1 0 0,1 1-1,-9 9 1,10-7-310,-1 0 0,1 0 0,0 0 0,1 0 0,0 1-1,0-1 1,1 1 0,0 0 0,1-1 0,0 1 0,0 10 0,1-15-87,1 0 0,-1 0-1,1 1 1,0-1 0,1 0 0,1 4 0,-2-6-13,-1-1 0,1 0 0,-1 0 0,1 1-1,-1-1 1,1 0 0,0 0 0,0 0 0,-1 0 0,1 0-1,0 0 1,0 0 0,0 0 0,0 0 0,0 0 0,1 0 0,-1-1-1,0 1 1,0 0 0,0-1 0,3 1 0,-3-1 2,0 0 0,0 0 0,0-1 1,1 1-1,-1 0 0,0-1 0,0 1 1,0-1-1,0 0 0,0 1 0,0-1 0,0 0 1,0 1-1,0-1 0,0-1 0,14-16-52,-12 14 28,2-3-55,-1-1 0,1 0 0,4-14 0,-5 13-6,0 0 1,7-11 0,-11 20 90,1 0-1,-1 0 0,0 0 1,1 0-1,-1 1 1,0-1-1,1 0 1,-1 0-1,0 0 1,0 0-1,1 1 0,-1-1 1,0 0-1,0 0 1,1 0-1,-1 1 1,0-1-1,0 0 1,1 0-1,-1 1 0,0-1 1,0 0-1,0 1 1,0-1-1,0 0 1,1 1-1,-1-1 1,0 0-1,0 1 0,5 13 162,-2-1-84,-1 0 1,-1 0-1,0 20 0,-1-19-505,1-1-1,0 1 0,3 15 0,0-23-3651,0-11 1849,3-15-862,-7 18 2718,8-24-1966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 6304,'0'0'105,"-1"-1"0,1 1 1,0 0-1,0-1 0,0 1 1,-1 0-1,1-1 0,0 1 1,0 0-1,0-1 0,-1 1 1,1 0-1,0 0 1,-1-1-1,1 1 0,0 0 1,-1 0-1,1-1 0,0 1 1,-1 0-1,1 0 0,0 0 1,-1 0-1,1 0 0,-1 0 1,0-1-1,4 13 2831,2 5-1116,-2 4-837,-1-1 0,-1 0 0,-2 23 0,0-2-329,1-19-269,10 304 3294,-1-247-3531,3 46-381,-11-62-1601,-1-38-2919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5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37 6816,'-1'1'146,"1"-1"0,-1 0 1,1 0-1,-1 0 0,1 0 1,-1 0-1,1 0 0,-1 0 0,1 0 1,-1 0-1,1 0 0,-1 0 1,1-1-1,-1 1 0,1 0 1,-1 0-1,1 0 0,-1-1 0,1 1 1,-1 0-1,1 0 0,-1-1 1,9-6 4253,23-4 586,-9 6-3365,39-5 0,-42 9-1613,0 0-1,-1 2 1,1 0 0,33 6-1,-27-3-149,9 3-2963,-31-6 2205,1 0 1,-1 1 0,0-1-1,1 1 1,-1 0 0,0 0-1,5 4 1,5 6-1714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5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97 5216,'1'-1'182,"-1"0"0,1 0 0,0 1-1,-1-1 1,1 1 0,0-1 0,0 0 0,-1 1 0,1-1 0,0 1 0,0 0 0,0-1 0,0 1-1,0 0 1,0-1 0,-1 1 0,1 0 0,0 0 0,0 0 0,2 0 0,9-4 1395,-6 1-1070,-1-1-1,0 0 1,0 0 0,-1-1-1,8-7 1,-11 11-435,0 0-1,0 0 1,0 0-1,-1-1 1,1 1-1,0 0 1,-1 0 0,1 0-1,0-1 1,-1 1-1,0 0 1,1-1 0,-1 1-1,0 0 1,1-1-1,-1 1 1,0-1 0,0 1-1,0 0 1,0-1-1,-1 1 1,1 0 0,0-1-1,0 1 1,-1 0-1,1-1 1,-1 1 0,1 0-1,-1-1 1,0 1-1,0 0 1,0-1 0,0 1-13,0 0 0,0 0 0,0 0 0,0 1 0,0-1 0,0 0 1,0 1-1,0-1 0,0 1 0,0 0 0,-1-1 0,1 1 0,0 0 1,0-1-1,0 1 0,0 0 0,-1 0 0,-1 0 0,0 1 75,-1-1 1,1 1-1,0-1 0,-1 1 0,1 0 0,-5 3 0,2-2 176,0 1-1,1 1 1,-1-1-1,1 1 1,0 0-1,-9 8 1,12-10-228,0 0 0,1 0 1,0 0-1,-1 0 0,1 1 0,0-1 1,0 0-1,0 1 0,0-1 1,1 0-1,-1 1 0,1-1 0,-1 1 1,1-1-1,0 1 0,0-1 1,0 1-1,0-1 0,0 1 1,1-1-1,-1 0 0,1 1 0,0-1 1,-1 1-1,1-1 0,0 0 1,0 0-1,1 1 0,-1-1 0,3 3 1,2 4-82,1-1 0,0-1 1,1 1-1,-1-1 0,1-1 0,9 6 1,-14-10-266,0 0 0,-1-1 0,1 1 0,0-1 0,0 0 0,0 0 0,0 0 0,0 0 1,0-1-1,0 1 0,0-1 0,0 0 0,0 0 0,0 0 0,1 0 0,-1 0 0,3-1 1,2-1-1377,-1 0 1,1-1-1,-1 0 1,0 0 0,12-7-1,6-6-2962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5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0 7872,'-4'0'399,"-1"0"1,0 1-1,1-1 1,-1 1-1,1 0 0,-1 1 1,1-1-1,0 1 1,-1-1-1,1 1 1,0 1-1,0-1 1,0 0-1,0 1 1,1 0-1,-1 0 0,1 0 1,0 0-1,-4 5 1,-3 3 698,1 1 1,0 0 0,0 1-1,-7 13 1,16-25-1058,0 0 0,-1 0 0,1 0-1,0 0 1,0 0 0,0 0 0,0 0 0,0 0 0,0 0 0,0 1-1,0-1 1,0 0 0,1 0 0,-1 0 0,0 0 0,1 0 0,-1-1-1,1 1 1,-1 0 0,1 0 0,-1 0 0,2 1 0,-1 0 24,1 0 0,-1 0 0,1-1 0,-1 1 0,1 0 0,0-1 0,0 0 0,2 2 0,11 4 531,-8-4-342,0 1 1,0-1-1,-1 1 1,11 8 0,-16-11-201,1 0-1,-1 1 1,1-1 0,-1 1 0,0-1 0,0 1 0,0 0 0,0 0 0,0-1 0,0 1 0,0 0 0,0 0 0,-1 0 0,1 0 0,-1 0 0,1 0 0,-1 0 0,0 0 0,0 0 0,0 0 0,0 0 0,-1 3 0,-1 7-204,0 0 0,-1 0 0,-1-1 0,0 1 0,0-1 1,-1 0-1,-1 0 0,0 0 0,-11 14 0,9-15-1724,0 0-1,-1 0 0,0-1 1,-1 0-1,-13 9 0,0-5-5255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9312,'-23'8'3424,"28"4"-2656,-14-4 2943,4 3-2399,5-2 1312,-5-1-960,2 0-1472,-2-8-1440,13 0-5023,6-11 3711,9-14-4864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6:58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3072,'5'-15'3162,"13"6"11456,-18 9-14361,0 1-220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2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23 197 3232,'-2'0'290,"-12"0"481,8-3 2808,7-9 2576,-2 11-5833,1 0 0,0 0 0,0 0 0,0 0 0,0 0 0,0 1 0,0-1 0,0 0 0,0 0 0,0 0 0,0 0 0,0 0 0,0 0 0,1 1 0,-1-1 0,0 0 0,1-1 0,43-10 1044,71-11-1,-47 11-1114,242-41 1189,-50 20-590,277 1 1,-165 34-344,-309-1-1217,-38-1-3220,-48 5-8902,6-5 8843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7:03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 2560,'-3'-1'2075,"5"10"1589,2 5-701,-2-8-3863,0 0 1070,-1-1-1,0 0 1,0 1-1,1 11 0,1 8 147,1 2 144,-1 1 0,-2 55 0,-1-55-21,1-41-403,1-1 1,0 1 0,5-14 0,0-1-115,-5 15 44,2 0 0,0 0 0,0 0-1,1 0 1,1 1 0,0 0 0,1 0 0,0 0 0,14-17 0,-18 27 18,-1-1 0,1 1 1,-1 0-1,1 1 1,0-1-1,-1 0 0,1 1 1,0 0-1,0 0 1,0 0-1,0 0 1,4-1-1,-5 2 347,1 8 154,0-3-380,-1 1 0,0-1-1,0 1 1,0-1 0,-1 1 0,0 0 0,0-1 0,0 1 0,-1 0-1,0 0 1,0 7 0,0-13-104,3 96 249,2-53-170,-5-42-144,5-7 246,49-115-353,-49 111 195,1 1-1,0 1 1,10-12 0,6-8-7,-22 27-17,1-1-18,0 1-1,0-1 1,0 1 0,0 0 0,1 0 0,-1-1-1,0 1 1,1 0 0,-1 0 0,0 0 0,1 0-1,-1 0 1,1 1 0,0-1 0,-1 0 0,4 0 0,-4 1 33,-1 0 0,1 0 0,-1 0 1,1-1-1,-1 1 0,0 0 1,1 1-1,-1-1 0,1 0 0,-1 0 1,1 0-1,-1 0 0,1 0 1,-1 0-1,0 1 0,1-1 0,-1 0 1,1 0-1,-1 0 0,0 1 1,1-1-1,-1 0 0,0 1 0,1-1 1,-1 1-1,7 13 578,0 22 370,-7-30-917,4 40 303,-3-27-313,5 26 1,-4-34-235,-1 0-1,-1 18 1,0-19-1681,1 0-1,-1-1 1,4 15 0,-3-16-3070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7:0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31 1888,'1'-2'384,"0"-1"1,1 1-1,-1-1 1,1 1-1,0 0 1,0 0-1,0-1 1,0 2-1,0-1 1,9-6 7594,-12 13-7473,1 1 1,-1-1 0,-1 0-1,-1 6 1,-4 17 490,-2 49-362,0 110-1,9-187-704,1 0 0,-1 0 0,0 0-1,0 0 1,0 0 0,0 0 0,0 0-1,0 0 1,1 0 0,-1 0 0,0 0-1,0 0 1,0 0 0,0 0 0,0 0-1,0 0 1,0 0 0,1 0 0,-1-1-1,0 1 1,0 0 0,0 0-1,0 0 1,0 0 0,0 0 0,0 0-1,0 0 1,0 0 0,1-1 0,-1 1-1,0 0 1,0 0 0,0 0 0,0 0-1,0 0 1,0 0 0,0 0 0,0-1-1,0 1 1,0 0 0,0 0 0,0 0-1,0 0 1,0 0 0,0-1 0,5-14-3258,5-7 1040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7:04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38 4064,'-6'-16'3657,"6"15"-3429,0 0 0,0 1 0,0-1 0,0 0 0,0 0 0,-1 0 0,1 0 0,0 0 0,0 0 0,-1 1 0,1-1 0,-1 0 0,1 0 0,-1 1 0,1-1 0,-1 0 0,1 0 0,-1 1 0,0-1 0,1 1 0,-1-1 0,0 1 0,0-1 0,1 1 0,-1-1 0,0 1 0,0-1 0,0 1 0,0 0 0,1 0 0,-1-1 0,0 1 0,0 0 0,-1 0 0,1 0-104,0 0 0,0 0 0,0 0 0,0 0 0,0 0 0,0 0 0,0 0 0,0 1 0,0-1 0,1 0 0,-1 1 0,0-1 0,0 0 0,0 1 0,0-1 0,1 1 0,-1-1 0,0 1 0,-1 1 1,1-1-23,0 1 1,1 0 0,-1 0-1,0 0 1,0 0 0,1-1 0,-1 5-1,0-2 84,-1 4-14,0 1 0,1 0 0,0 11 0,1-19 585,0-2-1057,0-1-1,0 1 1,0-1-1,0 0 1,0 1-1,1-1 1,-1 0-1,1 1 1,-1-1 0,2-1-1,1-9-3674,8-10-3139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8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523 227 1472,'1'-2'117,"0"1"1,0 0-1,0-1 0,0 1 1,1 0-1,-1 0 0,0 0 1,1 0-1,-1 0 0,0 0 1,1 0-1,-1 0 0,1 1 1,0-1-1,-1 1 0,1-1 1,-1 1-1,1 0 0,0-1 1,-1 1-1,1 0 0,0 0 1,-1 0-1,5 1 4603,-7-2-4497,1-1 1,-1 1 0,0 0 0,1-1-1,-1 1 1,0 0 0,0 0-1,0 0 1,0 0 0,0 0 0,0 0-1,0 0 1,-1 0 0,1 0-1,-2 0 1,0-2-49,-7-4 381,0 1 134,-16-16 0,-74-60 643,59 50-1066,36 28-251,-1-1-1,0 1 1,0 1-1,0-1 1,-1 1-1,0 0 1,1 0-1,-1 1 1,0 0-1,0 0 1,0 1-1,0-1 1,0 2-1,-1-1 1,1 1-1,0 0 1,-9 1-1,5 2-58,-1-1 0,1 2-1,0 0 1,0 0-1,0 1 1,0 0 0,1 1-1,0 0 1,-15 12 0,15-10-3,1-1 0,0 1 1,0 1-1,1-1 1,0 1-1,1 1 1,0 0-1,0 0 1,1 0-1,0 1 1,1-1-1,-5 16 1,9-24 47,1 0 1,-1 0 0,1 0-1,0 0 1,0 0 0,0 1 0,0-1-1,0 0 1,0 0 0,0 0-1,1 0 1,-1 0 0,1 0-1,0 0 1,-1 0 0,1-1 0,0 1-1,2 3 1,1 0 5,0 1 0,1-1 1,-1 0-1,8 5 0,-4-2 22,2-1-9,-1-1 0,1 1 0,0-1 1,1-1-1,0 0 0,0-1 0,18 6 0,27 11-78,-27-7 313,-16-10-277,-1 2 0,0 0-1,-1 0 1,19 14 0,-23-14 58,-1 0 0,0 0 1,0 0-1,0 1 0,-1 0 1,0 0-1,0 0 0,0 1 1,-1-1-1,0 1 0,-1 0 1,0 0-1,0 1 0,-1-1 1,0 1-1,0-1 0,0 15 0,0 0 240,-4 40 0,1-52-165,-1 0 1,0 0-1,-1 1 0,0-1 0,-8 15 0,9-20-43,-5 10 270,-15 24-1,18-34-276,1-1 0,-1 0-1,-1 0 1,1-1 0,-1 1-1,1-1 1,-1 0 0,-6 3-1,3-2-46,0 0-1,0-1 1,0 0-1,0 0 1,-1-1-1,0 0 1,0-1-1,1 0 1,-1 0-1,-1-1 1,1 0-1,0 0 1,-14-2-1,47 3-1074,-14 0 1148,1-1-1,0 0 0,0-1 0,17-2 0,-18-1-54,0 1 0,0-2 1,0 1-1,0-2 0,10-5 0,46-30 163,-34 19-148,133-95 191,-98 67-164,77-64 267,-86 69-214,-57 43-172,1 1 0,-1-1-1,0 0 1,0 0 0,0 0 0,0 0 0,-1 0 0,1 0 0,0 0 0,0 0 0,-1 0 0,1-1 0,0 1-1,0-2 1,-2 2-74,-2 4 73,0 2 11,-9 13 36,-10 17 44,14-18-88,1 0-1,1 0 1,0 1-1,-4 26 0,8-33 32,1 1 0,0 0-1,1-1 1,0 1 0,1 0-1,0-1 1,1 1 0,3 13-1,-2-15-12,0 0 74,0-1 0,7 17 0,-8-23-8,0 0 0,0 0-1,0 0 1,0 0 0,1 0 0,-1 0 0,1 0 0,0-1 0,0 0 0,5 4 0,-6-5-6,-1 0 0,1 0 0,-1-1-1,1 1 1,0 0 0,-1-1 0,1 0 0,0 1-1,0-1 1,-1 0 0,1 0 0,0 0 0,0 0-1,-1 0 1,1 0 0,0 0 0,2-1 0,0 0-21,-1-1 1,1 1 0,-1-1 0,1 0-1,-1 0 1,0 0 0,6-5-1,0-2-24,0 0 0,-1-1 0,0 0 0,7-12 0,50-88 272,-28 43-120,-32 57-189,1 1 0,1-1 0,0 1 0,0 0 0,1 1 0,0 0 0,14-11 0,-22 21 17,1-1 0,0 1 0,0-1 0,-1 1 0,1 0 0,-1-1 0,0 1 0,1 0 0,-1-1 0,0 1 0,0 0 0,0 0 0,0 2 0,-28 121 192,19-87-59,-25 81-35,32-103-226,2-16 160,0 1 0,0-1 0,0 1 0,0-1 0,0 0 0,0 1 0,1-1 1,-1 1-1,0-1 0,0 0 0,1 1 0,-1-1 0,0 0 0,1 1 0,-1-1 0,0 0 0,1 1 0,-1-1 0,0 0 0,1 1 0,2-1 28,-1 1-1,1-1 1,0 1-1,-1-1 1,1 0-1,0 0 1,-1 0-1,4 0 1,8-1-53,-8 1 9,1 0-1,-1 0 0,0 1 1,1 0-1,-1 0 0,0 1 1,0 0-1,0 0 0,0 0 1,0 1-1,0-1 0,0 1 1,-1 1-1,0-1 0,0 1 0,0 0 1,0 0-1,0 1 0,-1-1 1,0 1-1,0 0 0,4 6 1,-7-8 9,0-1 0,0 1 0,0 0 0,0 0 1,0 0-1,-1 0 0,0 0 0,1 0 0,-1 0 1,0 0-1,-1 0 0,1 0 0,0 0 0,-1 0 0,0 0 1,0 0-1,-1 3 0,0 0 15,0 0-1,-1 0 1,0 0-1,0-1 1,-1 1 0,1-1-1,-7 6 1,-8 9 71,-2-1 0,0-1 1,-1 0-1,0-2 0,-2-1 0,-41 22 1,55-32 31,0-2 0,0 1 1,-10 1-1,16-4-87,1 0 1,-1-1-1,0 1 1,0-1-1,0 0 0,1 0 1,-1 0-1,0 0 1,0-1-1,1 1 1,-1-1-1,0 1 0,0-1 1,1 0-1,-4-2 1,6 3-38,0 0 1,0-1 0,-1 1-1,1-1 1,0 1 0,0-1-1,0 1 1,0-1 0,0 1-1,0-1 1,0 1 0,0-1 0,0 1-1,0-1 1,0 1 0,1-1-1,-1 1 1,0-1 0,0 1-1,0 0 1,1-1 0,-1 1-1,0-1 1,0 1 0,1-1-1,5-9-169,4 1 91,0 2-1,0-1 0,1 1 0,0 1 0,17-8 0,-9 4 121,114-53 117,-29 15-159,-88 40 32,0-1 0,0-1 1,0 0-1,-2-1 0,1-1 1,-1 0-1,-1-1 0,0-1 0,-1 1 1,14-22-1,-15 17 63,-1 0 0,-1 0 0,11-30 1,-15 34-33,-1 0 0,0-1 1,-1 0-1,0 0 1,0-23-1,-3 34-74,0 0-1,-1 0 0,1 0 0,-1 0 1,0 1-1,0-1 0,0 0 1,0 1-1,-1-1 0,0 1 0,1-1 1,-1 1-1,0 0 0,-1 0 1,1 0-1,-1 0 0,1 0 1,-4-3-1,4 5-7,0-1 0,-1 1 1,1-1-1,0 1 0,0 0 1,-1 0-1,1 0 0,0 0 1,-1 1-1,1-1 0,-1 1 0,1-1 1,-1 1-1,1 0 0,-1 0 1,1 0-1,-1 0 0,1 1 1,-1-1-1,1 0 0,-1 1 1,1 0-1,-1 0 0,1 0 0,0 0 1,-1 0-1,-2 2 0,3-2 22,0 1-1,0-1 1,1 0-1,-1 0 1,1 1-1,-1-1 1,1 1-1,0 0 1,0-1-1,0 1 1,-1 0-1,1-1 1,1 1-1,-1 0 1,0 0-1,-1 3 1,2-1 0,0-1 0,-1 0 0,1 0 0,0 1 0,0-1 0,1 0 0,-1 0 0,1 1 0,1 4 0,1 1 16,1-1 0,-1 0 0,2 1 0,-1-1 1,1-1-1,8 11 0,6 4 99,1-1 0,1-1 0,26 20 0,-42-36-61,0-1 1,1 1-1,-1-1 0,1 0 1,-1-1-1,7 3 0,-9-4-74,-1 0 1,1-1-1,-1 1 0,1-1 1,-1 0-1,1 1 0,-1-1 1,1 0-1,-1-1 0,1 1 1,0 0-1,-1-1 0,1 1 0,-1-1 1,0 0-1,5-2 0,-4 2-573,0-1-1,0 0 0,0-1 0,-1 1 1,1 0-1,0-1 0,-1 1 0,0-1 1,1 0-1,-1 0 0,0 0 0,-1 0 1,3-4-1,4-3-1580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8:5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69 105 6048,'-40'-25'2752,"22"13"-2400,8 4 1568,15-4-2016,3 1 0,10-6-160,6 9 160,7 0-2048,1 4 1184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8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197 653 2976,'4'-31'1717,"0"19"420,-4 11-2035,1 0 0,-1 1 0,0-1 1,1 0-1,-1 0 0,1 1 0,-1-1 0,0 0 0,0 0 0,1 0 0,-1 1 0,0-1 0,0 0 0,0 0 0,0 0 0,0 0 0,0 0 1,0 1-1,0-1 0,0 0 0,-1 0 0,1 0 0,0 1 0,0-1 0,-1 0 0,1 0 0,-1 0 0,1 1 0,0-1 0,-1 0 0,0 1 1,1-1-1,-1 0 0,1 1 0,-1-1 0,0 1 0,-1-2 0,-2 0-6,-1-1-1,-1 1 1,1 0 0,0 0-1,0 1 1,-1-1 0,1 1-1,-1 1 1,1-1 0,-1 1 0,1 0-1,-1 0 1,0 0 0,1 1-1,-1 0 1,1 0 0,0 0-1,-1 1 1,1-1 0,0 1-1,0 1 1,0-1 0,0 1-1,0 0 1,0 0 0,1 0-1,0 1 1,-1-1 0,1 1 0,1 0-1,-1 0 1,0 1 0,-4 7-1,4-4-125,0 1-1,0 0 1,1 0-1,0 1 1,1-1-1,0 1 1,0-1 0,1 1-1,0-1 1,1 1-1,1 16 1,0-22 71,-1 0 1,1-1-1,-1 1 1,1-1-1,0 1 1,1-1-1,-1 0 1,0 1-1,1-1 1,0 0 0,0 0-1,0 0 1,0 0-1,0 0 1,1-1-1,-1 1 1,1-1-1,-1 1 1,1-1-1,0 0 1,0 0-1,0 0 1,1-1-1,-1 1 1,0-1-1,0 1 1,1-1 0,-1 0-1,1 0 1,-1-1-1,1 1 1,0-1-1,-1 0 1,6 0-1,-4 0 50,0 0-1,0 0 1,0-1-1,0 1 0,0-1 1,-1 0-1,1-1 1,0 1-1,-1-1 1,9-4-1,-11 5-32,0-1 1,0 0-1,0 0 0,0 1 1,0-1-1,-1 0 0,1 0 1,0-1-1,-1 1 0,0 0 0,1-1 1,-1 1-1,0 0 0,0-1 1,-1 1-1,1-1 0,0 0 1,-1 1-1,0-1 0,1 1 1,-1-1-1,0-3 0,-1-9-31,-1 0-1,0 0 1,0 0 0,-2 0-1,0 1 1,0 0 0,-1-1-1,-1 2 1,-1-1 0,-8-13-1,14 25-50,0 0 0,0 0 0,0 1 0,0-1 0,1 0-1,-1 0 1,1 0 0,-1-2 0,1 4-27,0-1 0,0 1 0,0 0 0,0 0 0,0 0 0,-1-1 0,1 1-1,0 0 1,0 0 0,0-1 0,1 1 0,-1 0 0,0 0 0,0-1 0,0 1 0,0 0 0,0 0 0,0 0 0,0-1 0,0 1 0,0 0 0,0 0 0,1 0 0,-1-1 0,0 1-1,0 0 1,0 0 0,0 0 0,1 0 0,-1-1 0,0 1 0,0 0 0,0 0 0,1 0 0,-1 0 0,0 0 0,13-2 317,-1 0-1,0 0 1,0-1 0,0 0 0,21-10-1,5-2 280,-1-2 0,48-28 0,-69 35-460,-1-1 0,0-1 0,-1 0 0,0-1 0,0-1 0,-2 0 0,18-24 0,-16 16-4,-2-1 0,0-1-1,-1 0 1,-2 0 0,0-1 0,5-27-1,-14 50-73,10-38 99,21-59 0,-28 95-195,-2 9 5,0 13-14,-1-16 97,-1 93-114,-21 151 1,2-102 344,-37 191-189,46-290 24,-2-1 0,-1-1 0,-3 0 0,-2-1 0,-32 55 0,44-86 64,-1 1 0,0-2 0,0 1 1,-1-1-1,-12 11 0,18-19-76,0 1 1,0-1-1,-1 1 1,1-1-1,-1 0 1,0 0-1,1-1 1,-1 1-1,0-1 1,0 0-1,0 0 1,0 0 0,0 0-1,0-1 1,0 1-1,0-1 1,0 0-1,0-1 1,0 1-1,-7-2 1,4 0-42,1 0 0,0 0 0,0-1 0,0 0 0,0 0 0,0 0 0,0-1 0,1 0 0,0 0 0,-1 0 0,2 0 0,-7-8 0,8 9-37,1 0 1,0 0 0,0 0 0,0-1 0,1 1 0,-1 0 0,1-1-1,-1 1 1,1-1 0,1 1 0,-1-1 0,0 1 0,1-1-1,-1 0 1,1 1 0,0-1 0,1 0 0,-1 0 0,1 1-1,-1-1 1,1 1 0,0-1 0,0 1 0,2-4 0,1 0 23,0 0 0,0 0-1,1 1 1,-1 0 0,1 0 0,1 0 0,-1 0 0,1 1 0,0 0 0,0 0 0,9-4 0,6-3-39,0 0 0,31-11-1,-19 10 139,1 2 0,0 1 0,42-8 0,-58 16-471,0 0 0,0 1 0,0 1 0,20 3 0,-24-2-1116,-1 2 0,0 0 0,19 7 0,-9-2-921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8:5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250 549 1984,'0'0'640,"0"-7"613,0 7-888,1-1 0,0 1 0,0 0 0,0-1 0,-1 1 1,1-1-1,0 1 0,0-1 0,-1 1 0,1-1 0,0 0 0,-1 1 0,1-1 0,-1 0 0,1 0 0,-1 1 0,1-1 0,-1 0 0,1-1 0,-2 2-258,1-1 0,-1 1 0,1-1 0,-1 0 0,1 1 0,-1-1 0,0 1 0,1-1 0,-1 1 0,0-1 0,0 1 0,1 0 0,-1-1 0,0 1 0,0 0 0,0 0 0,0-1 0,-9 0 37,1 0 0,-1 0 0,0 1 0,1 0 0,-1 1 0,0 0 0,1 1 0,0-1 0,-1 2 0,1 0 0,-13 5 0,12-4-134,1 1 1,0 0-1,0 0 1,0 1 0,-13 11-1,18-13-9,-1 0 0,1 1 0,0-1 0,1 1 0,-1 0 0,1 0 0,0 0 0,0 1-1,0-1 1,1 1 0,-2 7 0,0 2-15,1 0 0,0 1 0,2-1 0,0 1-1,0 0 1,2-1 0,1 17 0,-1-24 60,1 0 0,-1-1 0,1 1-1,1-1 1,-1 0 0,1 1 0,1-1 0,-1-1 0,1 1 0,0 0 0,1-1-1,-1 0 1,1 0 0,1 0 0,-1-1 0,9 7 0,-8-8 40,0 0 0,1-1 1,0 0-1,0 0 0,0 0 1,0-1-1,0 0 0,0 0 0,1-1 1,-1 0-1,1 0 0,-1-1 1,15 0-1,-7-2 45,0 0 1,-1 0-1,1-2 1,-1 0-1,0 0 0,14-8 1,-8 3-25,-1-2-1,0 0 1,-1-1 0,-1-1-1,0-1 1,0 0 0,19-23 0,1-7 106,50-76 0,-82 113-184,-1 1 0,0-1 1,0 0-1,-1-1 0,4-9 1,-4 7-608,-5 18-476,-3 10 1073,0 2 0,1-1 0,1 0 0,1 1 0,0 0 0,2-1 1,0 1-1,1 0 0,1-1 0,1 1 0,8 26 0,-11-45 7,0-1 0,0 1 0,0-1 0,0 1 0,0-1 0,0 1 0,0-1-1,1 1 1,-1-1 0,0 1 0,0-1 0,0 0 0,1 1 0,-1-1 0,0 1 0,1-1 0,-1 0 0,0 1 0,1-1-1,-1 0 1,0 1 0,1-1 0,-1 0 0,1 1 0,-1-1 0,1 0 0,-1 0 0,0 0 0,1 1 0,-1-1-1,1 0 1,-1 0 0,1 0 0,-1 0 0,1 0 0,-1 0 0,1 0 0,-1 0 0,1 0 0,-1 0 0,1 0 0,-1 0-1,1 0 1,-1-1 0,1 1 0,-1 0 0,1 0 0,-1-1 0,1 1 0,-1 0 0,0 0 0,1-1 0,-1 1 0,1 0-1,-1-1 1,0 1 0,1-1 0,3-3 114,0-1 0,0 1 0,5-10 0,-5 9-134,9-16 122,23-44 0,-2 1-21,21-26-368,-54 87-58,-3 4 12,-2 9 15,1 3 283,0 1-1,1 0 1,1 0-1,0 0 1,1 0-1,1 0 1,0 0-1,1 0 1,0 0-1,1-1 1,1 1-1,0-1 1,8 18-1,4-7 234,-15-22-187,0-1-1,0 0 0,1 0 1,-1 0-1,0 0 1,0 0-1,0 0 0,1 0 1,-1-1-1,0 1 0,1 0 1,-1-1-1,0 1 1,1-1-1,-1 1 0,3-1 1,0 0 35,0-1 0,-1 1 0,1-1 1,0 0-1,-1 0 0,1-1 0,-1 1 1,0-1-1,0 1 0,1-1 0,-1 0 1,4-4-1,6-5 45,17-18-1,-27 26-99,135-138 42,-89 92-33,-41 42-111,0-1 0,12-17-1,-20 24 61,1 1 0,-1 0 0,0 0 0,0 0-1,0 0 1,1 0 0,-1 0 0,0 0 0,0 0 0,1 0-1,-1 0 1,0 0 0,1 0 0,-1 0 0,0 0-1,0 0 1,1 0 0,-1 0 0,0 0 0,0 0 0,1 0-1,-1 0 1,0 0 0,0 0 0,0 0 0,1 1-1,-1-1 1,0 0 0,0 0 0,1 1 0,12 9-33,13 16 128,-16-17-70,-8-8-4,-1 0-1,0 0 1,0 0-1,1 0 1,-1 0-1,0 1 1,0-1-1,0 0 1,0 0-1,-1 1 1,1-1-1,0 1 1,0-1-1,-1 1 1,1-1 0,-1 1-1,1-1 1,-1 3-1,8 142 10,-8-139 23,0 0-1,0 0 0,1 0 1,0 1-1,0-1 0,1-1 1,2 8-1,-4-13-15,0-1 1,1 0-1,-1 1 1,0-1-1,1 1 0,-1-1 1,1 0-1,-1 0 0,0 1 1,1-1-1,-1 0 0,1 0 1,-1 1-1,1-1 1,-1 0-1,1 0 0,-1 0 1,1 0-1,-1 0 0,1 0 1,0 0-1,-1 0 0,1 0 1,-1 0-1,1 0 1,-1 0-1,1 0 0,-1 0 1,1-1-1,13-6 193,-4-1-157,-1-1 0,0-1 1,0 0-1,-1 0 0,0 0 0,10-21 0,9-11 100,6-1-109,-14 21 9,-2-2-1,16-28 1,-25 41 65,-7 9-142,0 1 0,1-1 0,-1 1 0,0-1 0,0 0 0,-1 1 0,1-1 0,0 0 0,-1 0 0,1 1 0,0-3 0,1 4-24,0 0 0,-1 0 0,1 0 0,0 1 0,0-1 0,0 1 0,0-1 0,-1 1 0,1 0 1,0-1-1,-1 1 0,1 0 0,2 2 0,5 5 44,-1 0-1,1 1 1,-1 0 0,-1 0 0,0 1-1,0 0 1,-1 1 0,0-1 0,-1 1 0,5 13-1,-3-6 38,1-1 0,1 0 0,21 30 0,-28-44-11,0 0-1,0-1 0,0 0 0,0 1 1,0-1-1,1 0 0,-1 0 0,1 0 1,0-1-1,0 1 0,-1-1 0,1 1 1,0-1-1,0 0 0,0 0 0,1 0 1,-1-1-1,0 1 0,0-1 0,0 1 1,0-1-1,1 0 0,-1-1 0,0 1 1,0 0-1,0-1 0,0 0 0,7-2 1,3-2 51,1-1 0,-1 0 0,0-1 0,22-17 0,-32 22-69,18-12 41,0-1 1,-1-1-1,-1-1 1,-1-1-1,0 0 0,24-33 1,-32 37 5,-8 12-32,0 0-1,0 0 1,0-1-1,0 1 1,-1-1-1,1 1 0,-1-1 1,0 0-1,1 0 1,-1 1-1,0-1 0,-1 0 1,2-3-1,-2 5-26,0 1 0,0-1 0,0 1 0,-1-1 0,1 1 0,0-1 0,0 1 0,0-1 0,0 1 0,0-1-1,0 1 1,-1-1 0,1 1 0,0 0 0,0-1 0,-1 1 0,1-1 0,0 1 0,-1 0 0,1-1 0,0 1 0,-1 0 0,1-1-1,-1 1 1,1 0 0,0 0 0,-1 0 0,1-1 0,-1 1 0,0 0 0,-1-1-13,1 1 0,-1 0 1,0 0-1,0 0 0,0 0 0,1 0 1,-1 0-1,-3 1 0,-2 1-89,0 0 1,-13 6-1,10-3 111,0 1 0,1 0 1,0 1-1,0 0 0,1 0 0,-9 10 0,14-13 1,0 0 0,1 0 0,0 1 0,0-1 0,0 0 0,0 1 0,1-1 0,0 1 0,-1-1 0,2 1 0,-1 0 0,0-1 0,1 1 0,0 0 0,0-1 0,1 1 0,-1 0 0,3 8 0,-2-7 42,1 0 0,0 0 1,0 0-1,0 0 0,1 0 0,-1-1 0,1 1 0,1-1 0,-1 1 0,1-1 1,0 0-1,0-1 0,6 6 0,-8-9-6,0 1 1,0-1-1,0 0 1,0 0-1,0 0 0,1 0 1,-1-1-1,0 1 1,0-1-1,1 1 0,-1-1 1,0 0-1,1 0 1,-1 1-1,0-2 0,0 1 1,1 0-1,-1 0 1,0-1-1,1 0 0,-1 1 1,0-1-1,0 0 1,4-2-1,5-3 33,-1 0 0,0-1 0,16-14 0,-4 3 24,28-15-79,2 3 0,87-37 0,-125 61-28,9-1-108,-13 8-70,-10-1 188,1 0 1,-1 0-1,0 0 0,0 0 1,0 0-1,0 0 0,1 1 1,-1-1-1,0 0 0,0 0 1,0 0-1,0 0 0,0 0 1,1 1-1,-1-1 0,0 0 1,0 0-1,0 0 0,0 0 1,0 1-1,0-1 1,0 0-1,0 0 0,0 0 1,0 1-1,0-1 0,0 0 1,0 0-1,0 0 0,0 1 1,0-1-1,0 0 0,0 0 1,0 0-1,0 1 0,-17 65 226,-10 7-134,26-72-74,1-1 0,0 1-1,-1 0 1,1-1 0,0 1-1,0 0 1,-1-1 0,1 1 0,0 0-1,0-1 1,0 1 0,0 0-1,0-1 1,0 1 0,0 0-1,0-1 1,0 1 0,0 0 0,1-1-1,-1 1 1,0 0 0,1 0-2,-1-1 1,1 0-1,-1 0 1,1 1 0,-1-1-1,0 0 1,1 0 0,-1 0-1,1 0 1,-1 1 0,1-1-1,-1 0 1,1 0-1,-1 0 1,1 0 0,-1 0-1,1 0 1,-1-1 0,1 1-1,-1 0 1,2 0-1,3-2 52,1 0 0,0-1 0,7-4-1,-12 6-56,40-23 43,-14 8-119,0 1-1,32-12 0,-49 24 71,17-7-54,-26 9 39,0 1 0,0-1 1,0 1-1,0 0 1,0 0-1,0 0 1,0 0-1,0 0 0,1 0 1,-1 0-1,0 0 1,0 0-1,0 0 1,0 0-1,0 1 0,0-1 1,0 1-1,2 0 1,-2 0-29,0 1 0,0 0 1,0-1-1,0 1 0,-1 0 1,1 0-1,0 0 0,0 2 1,1 3 67,0-1-21,-1 0 0,0 0 0,1 10 0,-1-11 6,-1-1 0,0 0 0,1 0 0,0 1 0,0-1 0,1 0 0,-1 0 0,4 6 0,-1-2 34,9 10 65,-12-18-96,-1 1 1,1-1-1,-1 1 0,1-1 1,0 1-1,-1-1 0,1 0 0,0 1 1,-1-1-1,1 0 0,0 1 1,-1-1-1,1 0 0,0 0 1,0 0-1,-1 0 0,1 0 0,0 0 1,0 0-1,-1 0 0,1 0 1,0 0-1,0 0 0,-1 0 0,2-1 1,2-1 6,-1-1 1,1 1-1,-1-1 1,0 0-1,1 0 1,-2 0 0,1 0-1,0-1 1,3-4-1,4-6-11,107-122 499,-90 102-490,0-1 0,-3-1 0,37-70-1,43-129-72,-73 158-82,-25 62-128,-10 18-132,-12 26 25,-3 25 306,3 0 1,-16 92-1,14-32 113,17-100-63,1 0 0,0 1 1,1-1-1,0 0 0,1 0 0,4 14 0,1-4 49,0-1 0,12 23 0,-14-36-74,0 0 1,1-1 0,1 1 0,-1-1 0,1 0 0,14 12 0,-7-7-1213,-5-5 213,1 0 1,0 0-1,17 11 1,-25-18 674,0-1-1,0 0 1,0 0 0,-1 0-1,1 0 1,0-1-1,0 1 1,0 0 0,0-1-1,1 1 1,-1-1 0,0 0-1,0 1 1,0-1 0,0 0-1,0-1 1,0 1 0,1 0-1,-1 0 1,0-1-1,0 0 1,0 1 0,0-1-1,0 0 1,0 0 0,-1 0-1,1 0 1,3-2 0,8-6-2252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8:5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5984,'-14'-15'2688,"14"18"-2336,0 2 1504,4-2-1088,6 1 832,3 1-928,19 3 832,7-1-864,30-2 31,2-2-383,14-6 0,-9 3-160,-3-9 160,-10 6-192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347 792 2816,'0'-1'132,"0"1"0,0-1-1,0 1 1,0-1 0,0 1 0,0-1-1,0 1 1,0-1 0,0 1 0,0-1 0,1 1-1,-1 0 1,0-1 0,0 1 0,0-1 0,0 1-1,1-1 1,-1 1 0,0 0 0,1-1 0,-1 1-1,0 0 1,1-1 0,-1 1 0,0 0 0,1-1-1,-1 1 1,1 0 0,-1 0 0,1-1 0,1 0 1120,-2 0-1150,0 1-1,0 0 1,0-1 0,-1 1-1,1 0 1,0-1-1,0 1 1,-1 0-1,1-1 1,0 1-1,-1 0 1,1-1-1,0 1 1,-1 0-1,1 0 1,-1 0 0,1-1-1,0 1 1,-1 0-1,1 0 1,-1 0-1,1 0 1,0 0-1,-1 0 1,1 0-1,-1 0 1,1 0-1,-1 0 1,-15-4 319,5 3-290,0 1-1,0 0 1,0 1 0,1 1 0,-1 0 0,0 0 0,-12 5 0,10-4-74,-9 3 74,0 1 0,-33 16-1,43-17-78,0 0 0,1 1 0,0 1 0,0 0 0,-17 17 0,24-21 2,1-1 0,0 1 0,0 0 0,0 1 0,1-1 0,-1 0 0,1 1 0,0-1 0,0 1 0,1 0 0,-1 0 0,1-1 0,0 1 0,0 0 0,1 0 0,-1 0 0,1 7 0,1-8 11,-1-1-1,1 1 0,0-1 1,0 1-1,0-1 0,0 1 1,1-1-1,-1 0 0,1 0 1,0 1-1,0-1 0,0 0 1,0-1-1,1 1 0,-1 0 1,1-1-1,0 1 0,0-1 1,0 0-1,0 0 1,0 0-1,0 0 0,0 0 1,6 1-1,-4-1-1,1 0 0,0-1 0,0 0 1,0 0-1,0 0 0,0-1 0,0 0 0,0 0 0,1 0 0,-1-1 1,0 0-1,0 0 0,0-1 0,-1 1 0,1-1 0,0 0 1,10-6-1,5-5 32,0 0 0,-1-1 0,21-20 0,-28 23-34,136-125 498,-128 113-497,-1-1 1,-1-1-1,-1-1 0,20-36 0,-15 13-85,-2-1 0,29-102-1,-41 119-117,4-41-1,-11 62 80,-1 0 1,0-1-1,-1 1 1,-1 0-1,0-1 0,-4-19 1,4 31 26,1-1 0,0 1-1,-1-1 1,1 1 0,0-1 0,-1 1 0,0-1 0,1 1 0,-1 0 0,0-1 0,0 1-1,0 0 1,0 0 0,0 0 0,0 0 0,0-1 0,0 1 0,0 1 0,-1-1-1,1 0 1,0 0 0,0 0 0,-1 1 0,-1-1 0,1 0-3,0 1-1,0 0 1,0 0-1,0 1 1,0-1 0,0 0-1,0 1 1,0-1-1,0 1 1,0-1 0,0 1-1,0 0 1,0 0-1,0 0 1,-1 1 0,-5 4-28,0 0 0,0 0 0,1 1 0,0 0 0,-10 13 0,9-7 27,0 1 0,0-1 0,1 2 0,1-1 0,-8 27-1,-13 79 93,22-95-10,-1 7-44,-4 15 220,2 0 0,-2 67 0,10-101-126,1-1 0,0 0 0,1 1 0,1-1-1,6 19 1,-7-24-13,1 0 0,0 0 0,0 0-1,1-1 1,0 0 0,0 1 0,0-1-1,1-1 1,0 1 0,9 8 0,-10-12 8,-1 0 0,1 0 0,0 0 1,0 0-1,0 0 0,0-1 0,0 0 0,0 0 0,1 0 1,-1 0-1,0-1 0,1 1 0,-1-1 0,0 0 1,1 0-1,-1-1 0,0 0 0,0 1 0,9-4 0,4-2 98,0 0 0,0-2 0,20-11 1,-33 17-178,28-17 74,55-45 0,-67 49-137,-14 10-61,-5 4 10,0 0 0,0 0-1,1 0 1,-1 1 0,0-1-1,0 0 1,0 1 0,1-1-1,1 0 1,-2 1 80,0 0 1,-1 0-1,1 0 1,-1 0-1,1 0 1,0 1-1,-1-1 1,1 0-1,-1 0 1,1 1-1,-1-1 1,1 0 0,-1 1-1,1-1 1,-1 1-1,0-1 1,1 1-1,-1-1 1,1 1-1,-1-1 1,0 1-1,0-1 1,1 1-1,-1-1 1,0 1-1,1 0 1,18 42-75,-11-25 301,0 0 0,1-1 0,18 26 0,-26-41-155,0-1-1,0 0 1,0 0-1,0 0 1,0 0 0,0-1-1,1 1 1,-1 0-1,0 0 1,0-1-1,1 1 1,-1 0-1,0-1 1,1 1 0,-1-1-1,0 0 1,1 0-1,-1 1 1,2-1 0,0 0 3,0-1 1,0 1-1,0 0 1,-1-1 0,1 0-1,0 0 1,0 0 0,-1 0-1,4-2 1,4-3 42,0-1-1,0-1 1,14-12 0,-21 17-73,82-73 364,-59 51-288,38-38-421,-64 63 308,0 0-1,0-1 1,0 1-1,1 0 1,-1-1-1,0 1 1,0 0-1,0 0 1,1-1-1,-1 1 1,0 0-1,1 0 1,-1-1-1,0 1 1,1 0 0,-1 0-1,0 0 1,1 0-1,-1-1 1,0 1-1,1 0 1,-1 0-1,1 0 1,-1 0-1,0 0 1,1 0-1,-1 0 1,0 0-1,1 0 1,-1 0 0,1 0-1,-1 0 1,0 0-1,1 0 1,-1 1-1,0-1 1,1 0-1,-1 0 1,0 0-1,1 1 1,-1-1-1,0 0 1,1 0-1,-1 1 1,0-1-1,0 0 1,1 0 0,-1 1-1,0-1 1,0 0-1,0 1 1,1-1-1,-1 0 1,0 1-1,0-1 1,0 0-1,0 1 1,0 0-1,6 25-311,-5-24 420,-1 6-87,0 0 0,0-1 0,0 1 1,-1 0-1,0-1 0,-1 1 0,0-1 0,-4 11 1,0 0 69,-2 0 1,-12 19-1,20-35-48,-1-1 1,1 0-1,-1 0 0,1 0 0,-1 0 1,0 0-1,0 0 0,0 0 0,1 0 1,-1-1-1,0 1 0,0 0 0,0 0 1,0-1-1,0 1 0,0-1 0,-1 1 1,1-1-1,0 1 0,0-1 0,0 0 1,0 1-1,-1-1 0,1 0 0,0 0 1,0 0-1,-1 0 0,1 0 0,0 0 1,0 0-1,0 0 0,-1-1 0,1 1 1,0 0-1,0-1 0,0 1 0,0-1 1,0 1-1,-2-2 0,0 0 8,0 0-1,0-1 1,0 1-1,0-1 1,0 0-1,0 0 1,1 0-1,-1 0 1,1 0-1,-3-6 1,4 8-79,0 0 0,1 0 0,-1 0 0,0 0-1,1 0 1,-1-1 0,1 1 0,0 0 0,-1 0 0,1-1 0,0 1 0,-1-2 0,1-1-297,0 4 112,20 5 172,9-3 167,0-1 0,0-2 0,0-1 0,0-1-1,0-1 1,46-14 0,-60 13-77,0 0 0,0-1-1,-1 0 1,0-2-1,0 1 1,0-2-1,-1 0 1,-1 0 0,1-1-1,-1-1 1,-1 0-1,16-20 1,-9 8-7,-2-1-1,0 0 1,-2-1-1,17-41 1,-20 37 8,52-143-86,-49 127-39,15-85 1,-27 121-32,-1 1 1,0 0-1,0 0 0,-1 0 1,0-1-1,-1 1 0,-2-15 1,3 22 108,0 1 0,0 0 0,0 0 0,0 0 0,-1-1 0,1 1 0,0 0 0,0 0 0,0 0 0,0-1 0,0 1 0,0 0 0,-1 0 0,1 0 1,0 0-1,0-1 0,0 1 0,0 0 0,-1 0 0,1 0 0,0 0 0,0 0 0,0 0 0,-1-1 0,1 1 0,0 0 0,0 0 0,-1 0 0,1 0 0,0 0 0,0 0 0,0 0 0,-1 0 1,1 0-1,0 0 0,-10 5-165,-5 10 76,9-3-19,-10 24 0,9-18 99,-4 12 54,1 0 0,-11 60 0,1 66-161,19-153 130,-15 236 208,17-227-169,0-1 1,0 0-1,1 0 1,0 0-1,6 13 1,-6-16 48,-2-7-57,1 0 1,-1 1-1,0-1 0,1 0 1,-1 0-1,1 0 0,-1 0 0,1 0 1,-1 0-1,1 0 0,0 0 1,0 0-1,-1-1 0,1 1 1,0 0-1,0 0 0,0-1 1,0 1-1,0 0 0,0-1 0,0 1 1,0-1-1,0 1 0,0-1 1,0 0-1,1 0 0,-1 1 1,0-1-1,0 0 0,0 0 0,0 0 1,1 0-1,-1 0 0,0 0 1,0 0-1,0-1 0,0 1 1,0 0-1,1-1 0,-1 1 1,0 0-1,1-2 0,5-1 33,0 0-1,0-1 1,-1 0 0,0-1-1,7-4 1,57-55-33,-19 15-57,-44 44 55,-1 0-1,0-1 1,0 0-1,-1-1 1,6-7-1,-10 13-57,0 0 1,0 0-1,-1 0 1,1 0-1,0 0 1,0 0-1,0 0 1,1 0-1,-1 0 1,0 0-1,0 1 1,0-1-1,1 0 1,-1 1-1,0-1 1,0 1-1,2-1 1,1 1 8,-1-1 0,1 1-1,-1 0 1,1 0 0,-1 0 0,7 2 0,5 1 6,0 1 0,21 10 1,-23-9-103,-6-3 101,0 0-1,-1 1 0,0 0 1,1 0-1,-1 0 1,0 1-1,0 0 0,-1 0 1,1 1-1,-1 0 0,0 0 1,0 0-1,0 0 0,5 10 1,-3-2 43,0-1 1,16 22-1,-21-32 18,-1 0 0,1-1 1,-1 1-1,1-1 0,0 1 0,0-1 1,0 0-1,0 1 0,0-1 0,0 0 0,0 0 1,0 0-1,0-1 0,0 1 0,1 0 0,-1-1 1,3 1-1,-2-1-9,0-1 0,0 1 1,0 0-1,0-1 0,0 0 0,0 1 1,0-1-1,0 0 0,0-1 0,0 1 0,3-2 1,5-5-5,0-1 0,0 0 0,-1 0 0,15-17 0,-17 17-53,-3 4 25,4-4-52,-1 1 0,0-2 0,-1 1 0,0-1 0,8-14 0,-14 24-239,0 4 86,0 12-1,0 18 173,-1-20 93,2 40-111,-1-49 120,-1 0-1,1 0 1,1 0 0,-1-1 0,1 1-1,0 0 1,0-1 0,4 8 0,-6-12-30,1 0 0,0 0 0,-1 0 1,1 1-1,-1-1 0,1 0 1,-1 0-1,1 0 0,-1 0 0,1 0 1,0 0-1,-1 0 0,1 0 1,-1 0-1,1 0 0,0 0 0,-1 0 1,1-1-1,0 1 0,18-6 220,-10 3-176,6-3-92,0 0-1,0-1 1,0-1-1,-1 0 1,14-12-1,-8 5 52,0-1 0,-1-1 0,-1 0 1,22-28-1,-11 7-40,32-54 1,22-60 10,-36 63 151,-35 67-234,-1-1-1,-1 0 1,-1-1 0,7-27 0,-15 40-435,-2 7 209,-2 8 96,-11 27 91,2 0 1,0 1 0,-12 61-1,-7 105 311,20-113-379,9-67 198,-9 78 56,10-84-15,1 0-1,0 0 0,1 0 1,1 1-1,5 19 1,-7-31-42,0-1 0,1 1 0,-1 0 0,1 0 0,-1 0 1,1-1-1,-1 1 0,1 0 0,-1 0 0,1-1 0,0 1 0,0-1 1,-1 1-1,1 0 0,0-1 0,0 1 0,0-1 0,-1 0 0,1 1 1,0-1-1,0 0 0,0 0 0,0 1 0,0-1 0,0 0 0,0 0 1,0 0-1,0 0 0,0 0 0,-1 0 0,1 0 0,0 0 0,0-1 1,0 1-1,0 0 0,0-1 0,0 1 0,1-1 0,3-1 11,-1 0 0,0 0 0,1 0 0,-1 0 0,0-1 0,6-4 0,0-5-16,0 0 0,-1 0 0,0 0 1,12-25-1,-18 32-83,-1 0 0,1 0 0,-1 0 0,0-1 0,-1 1 0,0 0 0,0-1 0,0 0 0,0 1 0,-1-10 0,42 9 148,163-14 64,-128 21-469,-77-1 318,1 0-1,0 0 0,-1 0 0,1 0 1,0 0-1,-1 0 0,1 0 1,0 0-1,-1 0 0,1 0 1,0 1-1,-1-1 0,1 0 0,0 0 1,-1 1-1,1-1 0,-1 0 1,1 1-1,-1-1 0,1 1 0,-1-1 1,1 1-1,-1-1 0,1 1 1,-1-1-1,1 1 0,-1-1 0,0 1 1,1-1-1,-1 1 0,0 0 1,0-1-1,1 2 0,-1 1-24,0 0-1,0 1 1,0-1 0,-1 0-1,1 0 1,-2 4-1,0 7 88,0-4-71,0 0 0,-1-1 0,0 1 1,-5 11-1,-1 2 183,9-23-162,0 1-1,0 0 1,0-1 0,-1 1 0,1-1 0,0 1 0,0-1 0,0 1 0,0-1-1,0 1 1,1 0 0,-1-1 0,0 1 0,0-1 0,0 1 0,0-1 0,1 1 0,-1-1-1,0 1 1,0-1 0,1 1 0,-1-1 0,0 1 0,1-1 0,-1 0 0,1 1 0,-1-1-1,0 0 1,1 1 0,-1-1 0,1 0 0,-1 1 0,1-1 0,-1 0 0,1 0-1,-1 0 1,1 1 0,-1-1 0,1 0 0,0 0 0,0 0 0,2 1 22,-1-1 0,1 0 0,0 0 0,0 0 0,0 0 0,-1 0 0,1 0 0,0-1 1,3 0-1,19-7-14,-1-1 0,1-1 0,-1-1 0,-1-1 0,0-2 0,-1 0 0,36-30 0,-41 34-313,-7 8 13,-10 2 275,0 0 0,1 0-1,-1 0 1,0 0-1,0 0 1,0 0 0,0 0-1,1 0 1,-1 0 0,0 0-1,0 0 1,0 0-1,0 0 1,1 0 0,-1 0-1,0 1 1,0-1 0,0 0-1,0 0 1,0 0-1,0 0 1,1 0 0,-1 0-1,0 1 1,0-1 0,0 0-1,0 0 1,0 0-1,0 1 1,0-1 0,0 0-1,0 0 1,0 0 0,0 0-1,0 1 1,0-1-1,0 0 1,0 0 0,0 117-127,0-114 143,0 0 1,1-1-1,-1 1 0,0 0 0,1-1 0,-1 1 0,1 0 0,0-1 0,0 1 1,0-1-1,0 0 0,1 1 0,-1-1 0,1 0 0,-1 0 0,4 4 1,-3-5 17,-1 0 0,0 0 0,1 0 0,-1 0 0,1-1 0,-1 1 0,1 0 0,-1-1 0,1 1 0,-1-1 0,1 1 0,-1-1 0,1 0 0,0 0 0,-1 0 0,1 0 0,0 0 0,-1 0 0,1 0 0,-1-1 0,1 1 0,0 0 0,-1-1 0,1 1 0,-1-1 0,1 0 0,-1 0 0,2 0 0,6-5 4,0 1 0,0-1-1,0-1 1,-1 0 0,0 0 0,12-14 0,-7 4-18,-1 0 1,17-33-1,21-52-8,29-52 6,-19 52-347,65-154 0,-123 247-23,-12 18 131,-8 12 191,1 1 0,1 1 0,1 0-1,0 1 1,2 0 0,1 2 0,-9 27-1,-47 189-186,47-139 280,18-85-14,1 0 0,1 0 0,2 32 0,-1-47 0,1 0 0,-1-1 0,1 1 1,-1 0-1,1-1 0,0 1 0,0 0 1,0-1-1,2 4 0,-2-5-14,-1 0 0,1 0 0,0 0-1,0 0 1,0 0 0,0-1 0,1 1 0,-1 0 0,0-1-1,0 1 1,0-1 0,0 1 0,1-1 0,-1 1-1,0-1 1,0 0 0,1 0 0,-1 0 0,0 0 0,1 0-1,0 0 1,5 0 4,-1-1 0,0 0 0,0 0-1,0 0 1,-1-1 0,12-4 0,35-20 18,-30 14-8,116-67-111,-133 76 20,0 0-4,-1 0 0,1 1 0,0-1 0,10-2-1,-15 5 41,1 0-1,-1 0 0,1 0 0,0 0 0,-1-1 0,1 1 1,-1 0-1,1 0 0,0 0 0,-1 1 0,1-1 0,0 0 1,-1 0-1,1 0 0,-1 0 0,1 1 0,0-1 0,-1 0 1,1 0-1,-1 1 0,1-1 0,-1 1 0,1-1 0,-1 0 1,1 1-1,-1-1 0,1 1 0,-1-1 0,0 1 0,1-1 1,-1 1-1,0-1 0,1 1 0,-1 0 0,0-1 0,0 1 1,0-1-1,0 1 0,1 0 0,-1-1 0,0 1 0,0 0 1,0-1-1,0 1 0,0-1 0,0 1 0,0 0 0,-1 0 1,0 8-29,0-1 0,0 0 0,-1 0 0,-3 11 0,-3 11 1,5-18 102,2-9-57,0 0 0,0 0 0,0-1 0,1 1 0,-1 0 0,1 0 0,0 0 0,0 0 1,0 0-1,0 0 0,1 0 0,-1 0 0,1 0 0,-1 0 0,1 0 0,0-1 0,0 1 1,3 5-1,-2-6 29,-1 0 1,1 1 0,-1-1-1,1 0 1,0 0-1,0 0 1,0-1 0,0 1-1,0 0 1,0-1-1,1 1 1,-1-1 0,0 0-1,1 0 1,-1 0 0,1 0-1,-1 0 1,1 0-1,0-1 1,-1 1 0,1-1-1,4 0 1,3 0-4,-1-1 1,0 0-1,0 0 1,0-1-1,0-1 1,-1 1-1,1-1 1,-1-1-1,1 1 1,-1-2-1,0 1 1,0-1-1,11-9 1,-8 4-6,0 0-1,0-1 1,-1 0-1,-1 0 1,0-1 0,0-1-1,10-20 1,-10 9-337,-8 17-100,-4 15 11,-6 11 212,3-6 176,0 0 1,1 1 0,1-1-1,0 1 1,1 0-1,0 0 1,-1 15 0,4-26 31,1 0 0,-1 1 0,1-1 0,-1 0 0,1 0 1,0 0-1,0 0 0,1 0 0,-1 0 0,1 0 0,-1-1 1,4 5-1,-4-5 6,0-1 0,0 0 0,0 1 0,1-1 0,-1 0 0,0 0 1,1 0-1,-1 0 0,1 0 0,-1 0 0,1 0 0,-1 0 0,1 0 0,0-1 0,0 1 1,-1-1-1,1 1 0,0-1 0,0 0 0,-1 0 0,1 0 0,3 0 0,1-1 29,-1 0 0,0 0 0,1-1-1,-1 1 1,0-1 0,0-1 0,0 1 0,0-1-1,0 0 1,-1 0 0,7-5 0,-8 5-63,-1 0 1,1-1 0,-1 1 0,1-1 0,-1 0 0,0 1 0,0-1 0,-1 0-1,2-5 1,-3 8-9,0 0 0,1-1-1,-1 1 1,0-1-1,0 1 1,-1-1-1,1 1 1,0 0 0,0-1-1,-1 1 1,1-1-1,-1 1 1,1 0 0,-1-1-1,1 1 1,-1 0-1,0 0 1,0-1-1,0 1 1,1 0 0,-1 0-1,0 0 1,0 0-1,-1 0 1,1 0 0,0 0-1,0 1 1,0-1-1,-1 0 1,1 1-1,0-1 1,-3 0 0,-7-3-27,1 1 1,-1 0-1,0 0 0,0 1 1,-18-1-1,24 3 59,-6 1 182,10-3-62,4-3-7,5-1-143,0 1 0,0 0 1,0 0-1,1 1 0,0 0 0,13-4 1,4 1-20,28-5 0,-37 9 10,0 1 0,0 0 0,32 2 0,-42 0 6,1 1-1,0 0 1,-1 1-1,1 0 1,-1 0 0,1 0-1,-1 1 1,0 0-1,0 1 1,12 7 0,-16-9 5,-1 1 1,1-1 0,-1 1-1,0-1 1,0 1 0,0 0-1,0 0 1,0 0 0,-1 0 0,1 0-1,-1 0 1,0 0 0,0 0-1,1 6 1,0 2 86,-1 0 0,0 1 0,0 11 1,0-23-26,0 0 1,0 0-1,0 0 1,0 1-1,0-1 1,0 0 0,0 0-1,0 0 1,0-1-1,0 1 1,0 0-1,0 0 1,0 0 0,0-1-1,0 1 1,1-1-1,14-7 33,0-1-1,0 0 1,18-16 0,18-10-147,-51 34 69,6-3-27,-1 0-1,2 0 1,11-4 0,-16 7 12,0 0 0,-1 1-1,1-1 1,0 1 0,0 0 0,0 0 0,0 0 0,-1 0 0,1 0-1,0 1 1,0-1 0,0 1 0,-1 0 0,4 1 0,13 7 183,-1 0 0,27 19 1,2 1-1965,-14-13-3968,-48-8-3082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8064,'-14'-12'3648,"18"12"-3168,1 0 992,0 0-896,-2-3 192,10 3-448,6-5-224,9 2-32,-7-6-1120,3 9 576,-11-3-2144,0 3 1472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3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1472,'0'-2'182,"0"1"-1,0-1 1,0 0-1,0 1 1,1-1 0,-1 1-1,1-1 1,-1 0 0,1 1-1,0-1 1,-1 1-1,1-1 1,0 1 0,0 0-1,0-1 1,0 1 0,2-2-1,-2 2 140,1-1 1,-1 1-1,0 0 0,0 0 0,0-1 1,0 1-1,-1-1 0,1 1 0,0-1 1,-1 1-1,1-1 0,-1 1 0,1-1 1,-1 0-1,0 1 0,1-4 0,3-3 4303,-4 13-3776,0 60 340,-1 0-297,10 92 1,-3-111-36,1 49 0,2-110-576,-1 3-336,8-20 6,-3-1 0,12-39 0,-13 35 10,24-51 0,-29 73 83,2-1 0,16-22-1,-23 35-13,0 0 0,0 0 1,1 1-1,-1-1 0,1 0 0,0 1 1,0 0-1,0-1 0,0 1 0,0 0 0,0 1 1,0-1-1,1 1 0,-1-1 0,1 1 0,-1 0 1,1 0-1,6 0 0,-8 1-3,0 0 0,0 1-1,0-1 1,0 1 0,0-1 0,0 1 0,0 0-1,0 0 1,-1 0 0,1 0 0,0 0 0,0 1-1,-1-1 1,1 0 0,-1 1 0,1-1 0,-1 1-1,0 0 1,0-1 0,1 1 0,-1 0 0,0 0 0,1 3-1,2 5 38,1 1-1,4 21 1,-8-28-33,5 20 167,1 28 0,-3-24-100,-4-27-95,0 0 1,0 1-1,1-1 0,-1 0 1,0 0-1,1 0 1,-1 0-1,1 0 0,-1 0 1,1 0-1,0 2 0,0-3-1,-1 0 0,0 0-1,0 1 1,1-1 0,-1 0-1,0 0 1,1 0 0,-1 1-1,0-1 1,1 0 0,-1 0-1,1 0 1,-1 0-1,0 0 1,1 0 0,-1 0-1,0 0 1,1 0 0,-1 0-1,1 0 1,-1 0 0,1 0-1,1 0 4,-1-1 0,1 0 0,-1 0-1,0 1 1,1-1 0,-1 0 0,0 0-1,0 0 1,1 0 0,-1-1 0,0 1-1,0 0 1,1-3 0,32-53 142,12-17-291,-41 65 118,2 1 0,-1 1 1,1-1-1,0 1 0,1 0 0,10-7 0,-17 13 36,0 0 0,1 1 0,-1-1-1,0 0 1,0 1 0,1-1 0,-1 1-1,0-1 1,1 1 0,-1-1 0,0 1 0,1 0-1,-1 0 1,1 0 0,-1 0 0,0 0-1,1 0 1,-1 0 0,0 0 0,3 1-1,-2 0 26,0 0 0,-1 0-1,1 0 1,-1 0 0,1 0-1,-1 0 1,0 1-1,1-1 1,-1 0 0,0 1-1,0-1 1,0 1 0,1 2-1,2 6 144,0-1 0,-1 1 0,0-1 0,2 16 0,-4-23-159,6 48 294,-2 1 1,-2 67 0,-1-88 226,0-12-2548,-2-5-4558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0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32 8064,'0'-8'3648,"18"8"-3168,4-4 1696,9-1-1280,33-3 351,9 8-735,11-3-192,1 3-192,-8-4-96,-9 8 0,-15-4-256,-7 0 128,-16 0-2623,-1 8 1471,-21 0-3072,-3 4 2432</inkml:trace>
  <inkml:trace contextRef="#ctx0" brushRef="#br0" timeOffset="1">4 80 7232,'-3'-5'3680,"6"5"-3680,2 5-96,0-5-512,8 7 320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0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7968,'-9'-24'3616,"9"11"-3136,0 10 2176,0-6-1472,5 9-704,-5-3-800,0 6 160,-5 1-3616,5 4 2496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0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7296,'-14'-25'3328,"18"22"-2912,-4-1-480,10 8-64,4-4-1440,7 3 864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 2496,'-5'-5'7061,"4"-2"-2698,-5-5-2091,8 7 442,45-2-2522,70-3 213,11-3-99,25-3 7,-124 14-288,3-1 147,-31 3-257,1-1 0,-1 1 1,0-1-1,0 0 0,0 1 0,0-1 0,1 0 0,-1 0 0,0 0 0,1-1 0,-2 1-193,1 1 0,-1-1-1,0 1 1,1-1 0,-1 1 0,0-1 0,0 1-1,1-1 1,-1 1 0,0-1 0,0 1 0,0-1 0,0 1-1,0-1 1,1 1 0,-1-1 0,0 1 0,0-1-1,0 1 1,-1-1 0,1 0 0,0 1 0,0-1 0,0 1-1,0-1 1,0 1 0,-1-1 0,1 1 0,0-1-1,0 1 1,-1-1 0,1 1 0,0 0 0,-1-1 0,0 0-1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0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4896,'-15'5'2083,"15"-5"-2020,0 0-1,0 0 0,0 0 1,0 0-1,0 0 1,0 1-1,0-1 0,1 0 1,-1 0-1,0 0 1,0 0-1,0 0 1,0 0-1,0 0 0,0 0 1,0 0-1,0 1 1,0-1-1,0 0 0,0 0 1,-1 0-1,1 0 1,0 1 748,0-1-748,0 0-1,7 1 1461,11 2-288,1-1 1,-1-1-1,24-2 0,-10 1-432,341 12 770,-363-11-2551,-1 0-1,18 4 1,-24-4 44,1 0 0,-1 1 0,0-1 1,1 1-1,-1 0 0,3 2 1,8 7-2059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9 472 3328,'-9'5'3898,"18"-3"-1471,-2-1-1865,0 0 0,1-1-1,-1 0 1,0 0 0,0-1 0,0 0 0,1 0-1,-1-1 1,0 0 0,0 0 0,-1-1 0,1 0-1,10-5 1,3-4 8,-1-1 0,0-1-1,17-16 1,-25 19-402,0-1 1,0 0 0,-1-1 0,11-20-1,0 2 119,-12 19-184,-1-1-1,0 0 1,-1 0-1,9-27 0,4-15 32,24-62-529,-37 103-79,-7 14 460,1 1-1,-1-1 0,0 0 1,0 0-1,1 0 0,-1 0 0,0 0 1,1 1-1,-1-1 0,0 0 1,0 0-1,0 1 0,1-1 0,-1 0 1,0 0-1,0 1 0,0-1 1,0 0-1,1 0 0,-1 1 0,0-1 1,0 0-1,0 1 0,0-1 0,0 0 1,0 1-1,6 10 27,-1 0-58,0 1 0,-1 0 0,0 0 1,-1 0-1,3 21 0,-2-14 49,-1 2 16,-1 1 0,-1 0-1,-1 0 1,-1 0 0,0-1-1,-2 1 1,-1 0 0,0-1-1,-2 0 1,0 0 0,-15 32-1,19-47 34,-1 0-1,1 0 1,-1 0-1,-1-1 0,1 1 1,-1-1-1,0 0 1,0 0-1,-1 0 0,-5 4 1,9-9-32,1 1 0,-1-1 0,0 0 0,0 1 1,0-1-1,1 0 0,-1 0 0,0 1 0,0-1 0,0 0 1,1 0-1,-1 0 0,0 0 0,0 0 0,0 0 0,0 0 1,1-1-1,-1 1 0,0 0 0,0 0 0,0-1 0,1 1 1,-1 0-1,0-1 0,1 1 0,-1-1 0,0 1 0,1-1 1,-1 1-1,0-1 0,1 1 0,-1-1 0,1 0 1,-1 1-1,1-1 0,-1-1 0,-4-4 73,1-1-1,1 1 1,-5-10-1,4 7-142,-5-6 93,7 12-32,0 0 0,0 0 0,0 0 1,1 0-1,-1-1 0,1 1 0,0 0 1,0-1-1,-1-5 0,0-3-245,1 3-200,1 9 420,1 0 0,-1 0 0,0 0 0,0 0 0,0 0-1,0 0 1,0 0 0,0 0 0,0 0 0,0 0 0,0 0 0,0 0-1,0 0 1,0 0 0,0 0 0,0 0 0,0 0 0,0 0-1,0 0 1,0 0 0,0 0 0,0 0 0,0-1 0,0 1-1,1 0 1,-1 0 0,0 0 0,0 0 0,0 0 0,0 0-1,0 0 1,0 0 0,0 0 0,0 0 0,0 0 0,0 0 0,0 0-1,0 0 1,0 0 0,0 0 0,0 0 0,0 0 0,0 0-1,4 4-17,1 0 1,0 0-1,0 0 0,0-1 0,0 0 0,1 0 0,8 4 0,-13-7 31,10 5 59,1-1-1,1 0 1,-1 0-1,1-2 1,-1 1-1,23 0 1,-1-2 103,44-5 1,-65 3-87,16 0 81,1-2 1,-1-1 0,1-2 0,44-14-1,-52 12-66,0-2 0,34-21 0,-45 24-85,-1 0 0,0-1 0,0 0 0,-1-1-1,-1 0 1,15-19 0,-12 15-36,-9 11-24,0 0 1,0-1-1,0 1 1,0-1 0,0 0-1,-1 0 1,1 0-1,-1 1 1,3-7-1,-5 12-9,1 0 0,-1-1 0,0 1-1,0 0 1,0 0 0,0 0 0,0-1-1,-3 5 1,-5 15 40,7-15-33,-3 11 42,2 1-1,-3 25 1,6-38 58,0 0 0,0-1 0,0 1 1,1 0-1,0-1 0,0 1 0,0 0 0,1-1 1,0 1-1,0-1 0,0 0 0,6 9 0,-7-13-7,0 0-1,0 0 1,0 0-1,0 0 0,0 0 1,1 0-1,-1 0 1,0 0-1,1 0 1,-1 0-1,0-1 0,1 1 1,-1-1-1,1 1 1,0-1-1,-1 1 1,1-1-1,-1 0 0,1 0 1,-1 0-1,1 0 1,0 0-1,-1 0 1,1 0-1,-1-1 0,1 1 1,-1 0-1,3-2 1,7-1 35,0-2 0,-1 1 0,13-8 0,4-2-113,191-72 255,-160 70-789,-68 25 512,-2 0 1,-11 8-1,-6 4 68,9-6-26,14-12 31,1 0 0,0 0 0,0 1 0,1 0 0,-1 0 0,1 1 0,0-1 0,-5 7 0,8-10-6,1-1 0,0 1 0,0-1 0,-1 1 1,1-1-1,0 1 0,0 0 0,0-1 0,0 1 0,0-1 0,0 1 0,0-1 0,0 1 1,0-1-1,0 1 0,0 0 0,0-1 0,0 1 0,0-1 0,0 1 0,1-1 0,-1 1 1,0-1-1,0 1 0,1-1 0,-1 1 0,0-1 0,1 1 0,-1-1 0,0 0 0,1 1 1,-1-1-1,1 1 0,21 9 105,-11-5-71,66 33-82,-65-32 20,-1 2 0,0-1-1,-1 2 1,15 14 0,-13-10 22,-1 0 1,-1 0-1,0 1 1,-1 0-1,0 0 1,-1 1-1,9 25 1,-14-33 8,-1 1 1,0-1 0,0 1-1,-1 0 1,0-1 0,0 1-1,0 0 1,-1 0 0,-1-1 0,1 1-1,-1 0 1,-1-1 0,1 1-1,-1 0 1,-1-1 0,1 0-1,-1 1 1,-7 10 0,4-9 21,0-1 1,-1-1-1,0 1 1,0-1 0,-1 0-1,1 0 1,-2-1-1,1 0 1,-1-1-1,0 0 1,0 0 0,0-1-1,-1 0 1,1-1-1,-1 0 1,0 0 0,0-1-1,0 0 1,-1-1-1,1 0 1,0-1 0,0 0-1,-1-1 1,-17-2-1,24 2-27,0-1 0,0 1-1,0 0 1,0-1 0,0 0-1,1 0 1,-1 0 0,0-1-1,1 1 1,0-1-1,0 1 1,-1-1 0,2 0-1,-1 0 1,0-1 0,1 1-1,-1-1 1,1 1 0,0-1-1,0 0 1,0 0 0,1 0-1,-1 1 1,1-2 0,0 1-1,0 0 1,1 0 0,-1 0-1,1 0 1,0-1 0,0 1-1,0 0 1,1 0-1,-1 0 1,1-1 0,0 1-1,0 0 1,0 0 0,1 0-1,0 1 1,0-1 0,0 0-1,0 0 1,0 1 0,1-1-1,-1 1 1,1 0 0,5-5-1,11-9-41,1 0 0,34-21-1,48-20 97,24-17-82,-113 66 26,172-109 162,-166 108-164,11-5 93,-1-1 0,47-36 0,-68 46-70,-1 0 1,0-1 0,9-11-1,-14 16-35,-1 0-1,0 1 1,0-1 0,1 0-1,-1 0 1,0 0 0,0 0-1,-1 0 1,1 0 0,0 0-1,-1 0 1,1 0 0,-1-1-1,0 1 1,0 0 0,0 0-1,0 0 1,0-1 0,0 1-1,-1-3 1,0 4-3,1 0 1,-1 0-1,0 0 1,1 0-1,-1 0 1,0 0-1,0 1 0,0-1 1,0 0-1,0 1 1,0-1-1,0 0 1,0 1-1,0-1 0,0 1 1,0-1-1,0 1 1,0 0-1,0 0 1,-1-1-1,1 1 1,0 0-1,0 0 0,0 0 1,0 0-1,-1 0 1,1 0-1,0 1 1,-1-1-1,-6 1-75,1 1 0,-14 4 1,13-3 69,1 0 0,-1 0 1,1 1-1,0 0 0,0 0 0,-11 10 1,15-11 27,-1 0-1,1 0 1,0 0 0,0 1 0,1-1 0,-1 1 0,1 0 0,-1 0 0,1 0-1,0 0 1,1 0 0,-1 0 0,-1 8 0,3-10 14,0-1 0,0 1 0,0 0 0,0 0 0,0 0 0,0 0 0,1 0 0,-1 0 0,1 0 0,0-1 0,-1 1 1,1 0-1,0 0 0,0-1 0,0 1 0,0-1 0,0 1 0,1-1 0,-1 1 0,0-1 0,1 0 0,-1 1 0,4 1 0,1 1 58,0 0 0,1 0 0,0-1 1,13 5-1,6 0 87,-1-1 1,1-1-1,1-2 1,50 3 0,-43-6-1310,0-2 1,0-2-1,50-10 1,-56 8-643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7808,'-50'-17'3520,"42"17"-3040,3 0-256,10 0-224,8 5-224,5 2 128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1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151 583 3648,'2'-2'124,"0"1"121,0-1-1,-1 0 1,1 1-1,0-1 1,0 0-1,-1 0 0,1-6 3394,-2 8-3575,-8 1 3955,1 0-3994,-1 1 210,0-1-1,0 2 1,1-1 0,-1 1-1,1 0 1,-10 6-1,-40 28 49,55-35-284,-1 0 28,0 0 0,1 1 1,-1-1-1,1 1 0,-1-1 1,1 1-1,0 0 0,0 0 0,-3 5 1,5-7 4,-1 1 1,1-1-1,-1 0 1,1 0 0,0 1-1,0-1 1,-1 0-1,1 1 1,0-1 0,0 1-1,0-1 1,1 0-1,-1 1 1,0-1 0,0 0-1,1 0 1,-1 1-1,1-1 1,-1 0 0,1 0-1,0 1 1,-1-1-1,1 0 1,0 0 0,0 0-1,0 0 1,0 0-1,0 0 1,1 1-1,2 2 118,1-1-1,-1 0 1,1 0-1,0 0 1,0 0-1,0-1 1,0 1-1,0-1 0,0-1 1,1 1-1,-1-1 1,1 0-1,7 1 1,-9-2-87,-1 0 1,1 0 0,0-1 0,0 1 0,-1-1 0,1 0-1,0 0 1,-1 0 0,1-1 0,-1 1 0,1-1-1,-1 0 1,0 0 0,0 0 0,1 0 0,-2 0-1,1-1 1,0 1 0,0-1 0,3-5 0,-3 4-57,0 0 0,0 0 1,-1 0-1,0 0 0,0 0 1,0-1-1,0 1 0,0-1 1,-1 1-1,1-9 0,-1 11-50,-1 1 0,-1-1 0,1 0-1,0 0 1,0 0 0,-1 0 0,1 0-1,-1 0 1,1 1 0,-1-1 0,0 0 0,0 1-1,0-1 1,0 0 0,0 1 0,0-1 0,0 1-1,0-1 1,-1 1 0,1 0 0,-1-1-1,1 1 1,-1 0 0,1 0 0,-1 0 0,0 0-1,1 0 1,-1 1 0,0-1 0,-3 0-1,2 0-18,1 1-1,-1-1 0,1 1 0,-1 0 1,0 0-1,1 0 0,-5 1 0,-8 0-130,15-2 895,2-1-326,4-1-31,-5 2-206,13-9 235,-1 0 1,-1 0-1,1-2 0,13-16 1,43-58 29,-23 26-257,34-30 0,145-129 1,-208 201-222,11-9 77,-26 25-43,0 1 0,0-1 0,0 1 0,0 0 0,0 0 1,0 0-1,1 0 0,-1 0 0,0 1 0,0-1 0,1 0 0,-1 1 1,3 0-1,-4 0 28,-1 0 0,1 0 0,-1 0 1,1 0-1,-1 0 0,1 0 0,-1 0 1,1 0-1,-1 0 0,1 0 0,-1 1 1,0-1-1,1 0 0,-1 0 0,1 1 0,-1-1 1,1 0-1,-1 0 0,0 1 0,1-1 1,-1 1-1,0-1 0,1 0 0,-1 1 1,0-1-1,0 1 0,1-1 0,-1 0 1,0 1-1,0-1 0,0 1 0,0-1 1,1 1-1,-1-1 0,0 2 0,0 2-23,0 1 0,0-1 0,-1 1 0,-1 6 0,-13 75 33,-46 139 0,-37 38-245,79-214 283,-44 126-2,-9 23 252,-17-9 496,85-181-664,-16 25 297,19-32-376,0 1-1,0-1 1,-1 1-1,1-1 0,0 0 1,-1 0-1,1 0 1,-1 0-1,1 0 1,-1 0-1,0 0 0,1 0 1,-1 0-1,0-1 1,0 1-1,-1 0 1,1-1-16,1 0 0,0 0 1,-1 0-1,1 0 0,0 0 1,0-1-1,-1 1 0,1 0 1,0-1-1,0 1 0,0-1 1,-1 1-1,1-1 0,0 0 1,0 1-1,0-1 0,0 0 1,-1-1-1,0 0 7,-1-1 1,1 0-1,0 1 0,0-1 1,0 0-1,-2-5 0,0-2-1,0-1 0,1 1 0,-3-13 0,-1-15-24,2 1 0,2-1 1,1 0-1,4-48 0,-2 81-16,1-8-17,0 1 0,5-24 0,-5 32 27,1 0 0,-1 0 0,1 0 0,-1 0 0,1 1 0,0-1 0,1 1 0,-1-1 0,1 1-1,-1 0 1,1 0 0,0 0 0,5-4 0,0 2-10,0 1 0,0 0 0,0 0 0,1 0-1,0 1 1,-1 1 0,1 0 0,17-3 0,78-1-1,-95 6 7,28-1-364,0 2-1,-1 1 0,1 3 1,-1 0-1,70 22 0,-99-25-352,-1 1 0,0-1-1,0 2 1,0-1 0,0 1-1,0-1 1,6 7 0,7 7-2002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1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11 787 2400,'-11'3'12283,"25"-16"-9958,21-19-1547,2-2-358,-2-1-1,39-50 1,-51 58-282,26-31 64,-24 25-32,1 2-1,2 1 1,41-33-1,-66 60-190,0 1 1,-1 1-1,1-1 0,1 0 0,-1 1 0,0-1 0,4 0 0,-6 2 19,0-1 0,-1 1 0,1 0 0,0 0 0,0 0 0,0 0 0,0 0 0,-1 0-1,1 0 1,0 0 0,0 0 0,0 0 0,0 0 0,-1 1 0,1-1 0,0 0 0,0 1 0,-1-1 0,1 0 0,0 1 0,-1-1-1,1 1 1,0-1 0,-1 1 0,1-1 0,0 1 0,-1 0 0,1-1 0,-1 1 0,1 0 0,-1-1 0,0 1 0,1 0-1,0 1 1,0 6-7,0 0-1,0 0 1,-1 0-1,0 0 1,0-1-1,-1 1 0,-1 11 1,0-7 32,-3 16 21,-1-1 0,-1 0 0,-22 51 0,-1 7 249,14-43 11,15-42-295,1 0 0,0 0 0,0 0 0,0 0 0,0 1-1,0-1 1,0 0 0,0 0 0,0 0 0,0 0 0,-1 1-1,1-1 1,0 0 0,0 0 0,0 0 0,0 0 0,0 1-1,0-1 1,0 0 0,0 0 0,0 0 0,0 0 0,0 1-1,0-1 1,1 0 0,-1 0 0,0 0 0,0 0 0,0 1-1,0-1 1,0 0 0,0 0 0,0 0 0,0 0 0,0 0-1,0 0 1,1 1 0,-1-1 0,0 0 0,8-3 513,-1-1-384,149-69 262,-12-1-580,-116 57 197,0-2 0,48-41 1,-66 50-71,-8 7 27,0 1-1,0 0 0,0 0 0,0 0 1,1 0-1,-1 1 0,0-1 0,1 1 1,-1-1-1,1 1 0,0 0 1,-1 0-1,1 0 0,4-1 0,-7 2 19,0 0-1,1 0 0,-1 0 0,0 0 0,1 0 0,-1 0 0,0 0 1,1 0-1,-1 0 0,0 0 0,1 0 0,-1 1 0,0-1 0,1 0 1,-1 0-1,0 0 0,1 0 0,-1 0 0,0 1 0,0-1 0,1 0 1,-1 0-1,0 1 0,0-1 0,1 0 0,-1 0 0,0 1 1,0-1-1,0 1 0,3 12-147,-8 20 28,4-28 107,-6 25-24,-17 47 1,14-48 48,-11 49 1,20-77 21,1 0 1,0 0-1,0 0 1,-1 0 0,1 0-1,0 1 1,0-1-1,0 0 1,0 0 0,0 0-1,0 0 1,0 0-1,1 0 1,-1 0 0,0 0-1,1 0 1,-1 0-1,0 0 1,1 0 0,-1 0-1,1 0 1,0 0-1,-1 0 1,1 0 0,0-1-1,-1 1 1,1 0-1,0 0 1,0-1 0,0 1-1,0 0 1,-1-1-1,1 1 1,0-1 0,0 1-1,0-1 1,0 0-1,0 1 1,1-1 0,-1 0-1,0 0 1,1 0-1,2 0 35,0 0 0,1 0 0,-1 0 0,0-1 0,0 0 0,1 0-1,-1 0 1,0-1 0,0 1 0,4-3 0,14-10-39,0-1 0,-1-1 0,27-26 0,-32 28-19,96-99-121,-107 108 61,6-6 29,-8 11-113,-6 6-187,-9 14 277,1 0 0,1 1 1,0 0-1,2 1 0,1 0 1,0 0-1,-5 36 0,12-57 73,0 1 0,-1-1 0,1 0 0,0 1 0,0-1-1,0 0 1,0 1 0,0-1 0,1 0 0,-1 1 0,0-1-1,1 0 1,-1 1 0,1-1 0,-1 0 0,1 0 0,-1 0 0,1 0-1,0 1 1,0-1 0,0 0 0,-1 0 0,1 0 0,0 0-1,0-1 1,2 2 0,0-1 9,-1 0 0,1 0 0,-1 0 0,1-1 1,0 1-1,-1-1 0,1 0 0,0 1 0,-1-1 0,1-1 0,0 1 0,3-1 0,9-2 86,-1-1 0,0 0 0,22-10 0,-7 0-40,-1-1 1,51-35-1,44-50-85,-110 86-48,6-6-122,-18 19 148,0 0-1,0 0 1,0 0 0,0 1-1,0-1 1,0 0-1,0 1 1,1-1-1,-1 0 1,0 1-1,0-1 1,3 0-1,-4 2 22,1-1 1,-1 0-1,1 0 0,-1 1 0,0-1 0,0 0 0,1 0 0,-1 1 0,0-1 1,1 0-1,-1 1 0,0-1 0,0 0 0,0 1 0,1-1 0,-1 0 0,0 1 1,0-1-1,0 0 0,0 1 0,0-1 0,0 1 0,0-1 0,0 0 0,0 1 1,0-1-1,0 1 0,0-1 0,0 0 0,0 1 0,0-1 0,0 0 0,0 1 1,-3 15-21,-2-1-21,-2 9 43,-5 32 0,11-49 31,0 0 0,1 0 0,-1-1 0,1 1 0,1 0 0,0 0 0,0 0 0,0-1 0,4 13 0,-4-16 15,0-1 1,0 0-1,0 0 1,1 0 0,-1 1-1,1-1 1,-1 0 0,1-1-1,0 1 1,-1 0-1,1 0 1,0-1 0,0 1-1,0-1 1,1 0 0,-1 1-1,0-1 1,0 0-1,1 0 1,-1 0 0,0-1-1,1 1 1,-1-1-1,1 1 1,-1-1 0,1 0-1,4 0 1,6-3-12,1-1-1,-1-1 1,0 0 0,0-1 0,0 0-1,22-16 1,13-6 93,29-15-2,-47 24-209,1 2 0,1 2 0,0 0 0,39-11 0,-68 26 79,1-1 0,0 1 0,-1-1 0,1 1 0,0 0 0,4 1 1,8 0-117,-16 1-204,-7 4 201,-12 7 63,-76 38 199,8-5-173,72-37 38,0 1 1,0 1-1,-20 20 0,33-29 1,0 0-1,0 1 0,0-1 0,0 0 1,1 1-1,-1-1 0,1 1 1,-1-1-1,1 1 0,0 0 0,0 0 1,0-1-1,0 4 0,1-4 16,0-1 0,0 1 0,0-1 0,0 0 0,0 1 0,1-1 0,-1 1-1,0-1 1,1 0 0,-1 1 0,1-1 0,-1 0 0,1 0 0,0 1 0,0-1 0,-1 0 0,1 0-1,0 0 1,0 0 0,0 0 0,0 0 0,0 0 0,1 0 0,-1-1 0,0 1 0,0 0 0,0-1-1,3 2 1,1 0 35,-1-1 0,1 1 0,0-1-1,0 0 1,0 0 0,0-1 0,0 1-1,9-2 1,5-1 74,20-4-1,-14 1-52,143-32 261,-146 32-309,0-2-1,-1 0 1,0-2-1,0 0 0,33-21 1,-27 10-36,-1 0 1,-1-2-1,-1-1 1,26-30-1,74-110 55,-81 105 4,123-157-279,-160 205 228,0 1 0,8-19 1,-1 1-187,-9 21 136,-4 6 43,1-1 0,-1 1 0,0 0 0,1-1 0,-1 1 1,0 0-1,0-1 0,1 1 0,-1 0 0,0-1 1,0 1-1,0-1 0,0 1 0,0 0 0,1-1 0,-1 1 1,0-1-1,0 1 0,0-1 0,0 1 0,0 0 0,0-1 1,0 1-1,-1-1 0,1 1 0,0 0 0,0-1 1,0 1-1,0-1 0,0 1 0,-1 0 0,1-1 0,0 1 1,0 0-1,-1-1 0,0 0-7,1 1 0,-1-1 0,0 1 0,1 0 0,-1-1 1,0 1-1,1 0 0,-1-1 0,0 1 0,0 0 0,1 0 0,-1 0 0,0 0 0,0 0 0,1 0 1,-1 0-1,0 0 0,0 0 0,1 0 0,-1 0 0,0 0 0,0 1 0,1-1 0,-2 1 0,-24 8-162,25-8 174,-13 5-23,0 2-1,1 0 0,-1 0 0,2 1 0,-1 1 1,1 0-1,1 1 0,0 0 0,0 1 1,-12 18-1,7-7 32,2 2-1,1-1 1,0 1 0,2 1 0,-9 31-1,9-20 7,1 1-1,2 0 1,2 0 0,1 1-1,2 0 1,2 43-1,1-75 1,1-1 0,0 0 0,0 0-1,0 0 1,1 1 0,0-2 0,3 8 0,-3-10 25,0 0 0,0 0 1,0 1-1,0-2 1,0 1-1,1 0 0,-1 0 1,1-1-1,0 1 1,0-1-1,0 0 0,0 0 1,6 3-1,-2-2 42,1 0 0,0-1 0,0 1 0,0-1 0,0-1 0,0 0 0,14 1 0,58-7 341,-80 5-410,29-3 31,0-2 1,0-1-1,-1-1 0,36-15 0,-51 16-41,0 0 0,-1 0 0,1-1-1,-2-1 1,1 0 0,-1-1 0,0 0 0,-1-1 0,0 0 0,-1 0 0,0-1 0,0 0-1,-1-1 1,-1 0 0,0 0 0,-1-1 0,0 0 0,0 0 0,-2 0 0,5-20 0,-8 30-53,-1 1 1,1 0-1,-1 0 1,0 0-1,0-1 1,0 1-1,0 0 1,-1-4-1,1 6 51,0 0 0,-1-1-1,1 1 1,0-1 0,0 1 0,-1-1-1,1 1 1,0 0 0,-1-1-1,1 1 1,0 0 0,-1-1-1,1 1 1,-1 0 0,1-1 0,0 1-1,-1 0 1,1 0 0,-1 0-1,1 0 1,-1-1 0,1 1 0,-1 0-1,1 0 1,-1 0 0,1 0-1,-1 0 1,1 0 0,-1 0 0,1 0-1,-1 0 1,1 0 0,-1 0-1,1 1 1,-1-1 0,1 0 0,-1 0-1,1 0 1,-1 1 0,1-1-1,0 0 1,-1 0 0,0 1 0,-4 2-5,0 1 0,0 0 0,0 0 1,1 0-1,-1 0 0,1 1 0,0-1 0,0 1 1,-5 10-1,-3 0 2,-3 5-42,-22 39 0,33-51 45,0 0 0,1 0 0,-1 0 0,2 0 0,-1 0 0,1 1 1,1-1-1,0 1 0,-1 9 0,2-15 27,0 1 0,0-1 0,1 0 0,-1 1 0,1-1 0,0 0 0,0 0 0,0 0 0,0 1 0,0-1 0,1 0 0,-1 0 0,1-1 0,0 1 0,0 0 0,0-1 0,0 1 0,0-1 0,1 1 0,4 2 0,-3-2 45,-1-1 0,1 0 0,0 0 0,1-1 0,-1 1 0,0-1 0,0 0 0,1 0 0,-1 0 0,0 0 0,1-1 0,-1 0 0,1 0 0,6-1 0,4-1 9,0-1 0,0-1 1,-1 0-1,19-8 1,53-29 37,-84 40-102,42-22-12,0-3 1,-2-1 0,0-3 0,72-67 0,-109 92-11,13-13-312,-14 18 69,-10 11-16,-41 64-14,29-50 313,2 0 1,0 2-1,-19 47 1,35-74-7,-1 1-1,1 0 1,0 0 0,0 0-1,-1-1 1,1 1 0,0 0 0,0 0-1,0 0 1,0 0 0,0-1-1,0 1 1,0 0 0,0 0 0,1 0-1,-1-1 1,1 3 0,-1-3 1,0 0-1,1 1 1,-1-1 0,0 1 0,1-1 0,-1 0-1,1 1 1,-1-1 0,1 0 0,-1 1 0,1-1-1,-1 0 1,1 0 0,-1 0 0,1 1 0,-1-1-1,1 0 1,-1 0 0,1 0 0,0 0 0,4 0 87,0-1 1,0 1 0,0-1 0,9-3 0,-4 2-186,10-4 116,0 0 0,0-2 0,0 0 0,-1-1 0,21-14 0,-17 9-79,0-2-1,-1-1 1,32-33-1,-32 31 22,-17 11-96,1 1-295,-6 7 404,1 0 0,-1 0 0,0 1 0,0-1 0,0 0 0,1 0 0,-1 0 0,0 0 0,0 0 0,0 0 1,0 1-1,0-1 0,1 0 0,-1 0 0,0 0 0,0 0 0,0 1 0,0-1 0,0 0 0,0 0 0,0 0 0,0 1 0,0-1 1,0 0-1,0 0 0,0 0 0,0 1 0,0-1 0,0 0 0,0 0 0,0 0 0,0 1 0,0-1 0,0 0 0,0 0 1,0 0-1,0 1 0,0-1 0,0 0 0,0 0 0,-1 19-129,-5 25-1,4-34 140,0 1 0,1 0 1,0-1-1,1 1 0,0 0 0,0-1 0,1 1 0,1 0 0,3 13 1,-5-23 38,1 0 0,-1 1 0,1-1 0,-1 0 0,1 0 0,-1 0 0,1 0 0,0 0 0,-1 0 0,1 0 0,0 0 0,0-1 0,0 1 0,0 0 0,0 0 0,0-1 1,0 1-1,0 0 0,0-1 0,2 1 0,-1 0-11,0-1 0,0 0 0,0 0 0,0 0 0,0 0 1,0 0-1,0 0 0,0 0 0,0-1 0,-1 1 0,5-2 1,3-2-7,0 0 0,-1-1 0,1 0 0,7-7 1,-12 9-8,57-41-9,88-84 1,-115 97-82,16-17-157,-50 48 204,1-1 0,-1 0 1,1 1-1,-1-1 0,1 1 0,-1-1 0,1 1 0,0-1 0,-1 1 0,1 0 0,0-1 0,-1 1 0,1 0 1,1-1-1,-2 1 18,1 0 0,-1 0 1,0 0-1,0 0 0,0 0 1,1 0-1,-1 1 0,0-1 1,0 0-1,0 0 0,1 0 1,-1 0-1,0 1 0,0-1 1,0 0-1,0 0 1,0 0-1,1 0 0,-1 1 1,0-1-1,0 0 0,0 0 1,0 1-1,0-1 0,0 0 1,0 0-1,0 0 0,0 1 1,0-1-1,0 1 0,-1 26-89,0-18 47,-2 16 71,-1 0-1,0 0 1,-14 40 0,14-55 18,3-8-36,0 0 0,0-1 0,1 1 0,-1 0 0,0 0 0,1 1 0,-1-1 1,1 0-1,0 0 0,0 0 0,0 0 0,0 0 0,0 0 0,1 3 0,-1 5 149,0-10-146,0 0 0,0 0 0,0 1 0,0-1 0,0 0 0,0 0 1,0 1-1,0-1 0,0 0 0,0 0 0,0 1 0,0-1 0,0 0 0,0 1 0,0-1 0,0 0 0,0 0 0,0 1 0,1-1 1,-1 0-1,0 0 0,0 1 0,0-1 0,0 0 0,1 0 0,-1 0 0,0 1 0,0-1 0,0 0 0,1 0 0,-1 0 0,0 0 0,0 0 1,1 1-1,-1-1 0,0 0 0,0 0 0,1 0 0,-1 0 0,0 0 0,0 0 0,1 0 0,43 14-29,-30-9-12,-10-2 77,-10-2 105,0 0-159,-1 1 1,1 0-1,-1 1 0,-9 4 1,13-6 25,-11 7-18,-21 12-1,-9 7 8,32-22-2,1 0-1,0-1 1,-1 0 0,-23 4 0,27-7 31,0 0 1,0 0-1,0-1 1,0 0 0,0-1-1,0 0 1,0 0 0,-11-3-1,10 0-10,1 0-1,0 0 1,0 0-1,-8-7 0,14 10-60,-2-2-76,7 5 125,-3-1 36,6-1-5,83 4 389,1 3 0,107 25 0,-175-28-326,-1-2 0,1 0 0,0-1 0,-1-1 0,26-4 1,-33 2-585,0 0 0,-1-1 0,1-1 0,-1 0 0,1-1 0,-1-1 0,-1 0 1,23-14-1,-8 4-1640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49:2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75 3808,'6'-40'3608,"-4"12"6362,-2 49-7799,-2 22-1331,-10 60 0,3-45-579,-40 396 955,22-191-416,28-222-534,-1-30-54,1-1 0,-2 16-1,0-26-169,1 0-1,-1 0 1,1 0-1,0 0 1,-1 0 0,1 0-1,-1 0 1,1 0-1,-1-1 1,1 1-1,0 0 1,-1 0-1,1 0 1,-1-1-1,1 1 1,0 0-1,-1 0 1,1-1 0,3-39 678,5-118-1072,2 10 128,-3 40 114,-6 80 92,0-24 17,-1 15-116,9-62 0,-4 66 62,-2 10-27,1 0-1,1 0 1,14-37 0,-13 44 8,1 1-1,1-1 1,18-25 0,-21 34 35,1 1 0,-1-1 0,2 1 0,-1 1 0,0-1 0,1 1 0,0 0 0,0 1 0,1-1 1,8-3-1,11-2-19,-1 1-1,2 1 1,-1 1 0,1 1 0,0 2 0,0 1 0,1 1 0,50 2 0,-73 1 80,-1 0 0,1 0 0,0 0 0,-1 0-1,1 1 1,-1 0 0,1 0 0,-1 0 0,0 1 0,9 6 0,-11-7-1,0 1 0,0-1 1,0 1-1,-1-1 0,0 1 0,1 0 1,-1 0-1,0 0 0,0 0 1,0 0-1,-1 0 0,1 1 0,-1-1 1,0 1-1,0-1 0,0 1 1,0 6-1,0 1 11,-1-1-1,0 1 1,0 0-1,-2 0 1,1-1 0,-1 1-1,-1 0 1,0-1-1,0 0 1,-1 0 0,-1 0-1,1 0 1,-12 16-1,8-15-27,-1 0-1,0-1 1,-1 0-1,0 0 0,0-1 1,-1 0-1,0-1 1,-1 0-1,0-1 1,-18 8-1,-22 5 105,0-2 0,-69 13 0,53-14-144,66-16 34,-2 0-13,0 0 0,0 0 0,0 0-1,0 1 1,0 0 0,-4 2 0,8-4 14,-1 1 0,1-1 1,-1 0-1,1 1 0,-1-1 0,1 1 0,0-1 0,-1 1 0,1-1 1,0 1-1,-1-1 0,1 1 0,0-1 0,0 1 0,0-1 0,-1 1 1,1 0-1,0-1 0,0 1 0,0 0 0,0 0 7,0 0-1,1 0 1,-1 0-1,0 0 1,1 0-1,-1 0 1,1 0 0,-1 0-1,1 0 1,-1 0-1,1 0 1,0 0-1,-1 0 1,3 1-1,7 7 58,1 0 0,1 0-1,0-1 1,0 0 0,18 7-1,-5-2 69,3 2 257,73 45 429,-85-50-753,-1 2 0,0 0 0,-1 0 0,16 19 0,-5 1 20,-1 1-1,36 68 0,-20-25-2994,-35-67 1364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34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53 3808,'4'-3'1918,"-4"3"-1751,0 0-1,1-1 1,-1 1 0,0 0 0,1 0 0,-1 0 0,0 0 0,0 0 0,1 0-1,-1 0 1,0-1 0,0 1 0,1 0 0,-1 0 0,0 0 0,0-1-1,0 1 1,1 0 0,-1 0 0,0-1 0,0 1 0,0 0 0,0 0-1,1-1 1,-1 1 0,0 0 0,0 0 0,0-1 0,0 1 0,0 0 0,0-1-1,0 1 1,0 0 0,0 0 0,0-1 0,0 1 0,0 0 0,0-1-1,0 1 1,0 0 0,0-1 0,0 1 0,-1 0 0,1 0 0,0-1-1,0 1 1,0 0 0,0 0 0,-1-1 0,0-1 130,0 0-1,0 0 1,0 0-1,-1 0 1,1 0 0,-1 0-1,1 0 1,-1 0 0,0 1-1,0-1 1,0 1-1,0-1 1,0 1 0,0 0-1,-4-2 1,1 1-61,0 0-1,0 1 1,0 0 0,1 0-1,-1 0 1,0 1 0,-8 0-1,3 0-82,0 1-1,0 1 0,0 0 1,1 0-1,-1 1 1,1 0-1,-17 8 0,17-6-80,1 0-1,-1 1 1,1 0-1,1 1 1,-1 0-1,1 0 0,0 0 1,1 1-1,0 0 1,0 1-1,1-1 1,0 1-1,0 0 1,1 0-1,0 1 0,1-1 1,-4 13-1,6-16-5,0 1 0,-1 0 0,2-1 0,-1 1 0,1 0 0,0-1 0,1 1 0,-1 0 0,1-1 0,1 1 0,-1-1 0,1 1 0,0-1 0,0 0 0,1 0 0,0 0-1,0 0 1,1 0 0,-1 0 0,1-1 0,1 0 0,-1 0 0,1 0 0,-1 0 0,1-1 0,9 7 0,-3-4 23,1-1 0,-1 0 0,1-1 0,0 0-1,1-1 1,-1 0 0,1-1 0,14 2 0,-9-3-733,0 0-1,0-2 1,0 0-1,0-1 1,25-5-1,-14 3-1243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23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180 411 6048,'-4'-2'3553,"13"0"-1538,-3-1-1699,0 0 0,0-1 0,0 1 1,0-1-1,-1 0 0,0-1 0,1 1 1,-2-1-1,9-10 0,73-116 746,-76 118-1180,-10 13 109,0 0 0,0 1 1,0-1-1,0 0 0,0 0 0,0 0 0,0 0 0,0 0 1,0 1-1,0-1 0,0 0 0,0 0 0,0 0 0,0 0 0,0 0 1,0 0-1,0 0 0,1 1 0,-1-1 0,0 0 0,0 0 0,0 0 1,0 0-1,0 0 0,0 0 0,0 0 0,0 0 0,1 0 0,-1 0 1,0 0-1,0 0 0,0 0 0,0 0 0,0 1 0,1-1 0,-1 0 1,0 0-1,0 0 0,0 0 0,0 0 0,0 0 0,0-1 0,1 1 1,-1 0-1,0 0 0,0 0 0,0 0 0,0 0 0,0 0 0,0 0 1,1 0-1,-1 0 0,0 0 0,0 0 0,-2 17 56,1-13-65,-9 49 329,-28 80 0,29-104-251,-111 325 1314,-29-10 671,145-336-1924,-8 15 454,12-22-502,-1 0 1,1 0-1,-1 1 0,1-1 1,0 0-1,-1 0 0,1 0 0,0 1 1,0-1-1,0 0 0,0 0 1,0 1-1,0 1 0,0-3-50,0 1-1,1-1 1,-1 0 0,0 0-1,0 0 1,0 0-1,0 0 1,0 0-1,0 1 1,0-1-1,1 0 1,-1 0 0,0 0-1,0 0 1,0 0-1,0 0 1,0 0-1,1 0 1,-1 0 0,0 0-1,0 0 1,0 0-1,0 0 1,1 0-1,-1 0 1,0 0-1,0 0 1,0 0 0,0 0-1,1 0 1,-1 0-1,0 0 1,0 0-1,0 0 1,0 0-1,1 0 1,-1 0 0,0 0-1,0 0 1,8-8 344,27-52 118,57-170-318,-54 126-137,-34 93-30,73-197-133,-51 132 81,33-94-221,-47 142 212,0 0 0,2 1 0,1 1 1,2 1-1,30-38 0,-37 51-25,0 2 0,0-1-1,1 1 1,1 1-1,0 0 1,0 0 0,1 2-1,0-1 1,0 2 0,1-1-1,0 2 1,0 0 0,16-3-1,-26 7 41,0 0 0,0 1 0,0 0 0,0 0 0,0 0 0,0 0 0,0 1 0,6 1 0,-8-1 30,0-1 0,0 1 0,1 0 1,-1 0-1,0 0 0,0 0 0,0 0 1,-1 1-1,1-1 0,0 0 0,0 1 1,-1 0-1,1-1 0,-1 1 0,1 0 0,0 2 1,0 0 22,0 0 0,0 0 0,-1 1 1,0-1-1,0 1 0,0-1 0,0 1 0,-1-1 1,0 1-1,0 7 0,-2 4 13,-5 26 0,5-35-17,-4 17 51,-1 0-1,-1-1 0,-1 0 0,-1 0 0,-1 0 0,-1-2 1,-25 35-1,25-39 21,-1-1-1,-1-1 1,0 0 0,-1-1-1,-1 0 1,0-1 0,-1-1 0,-1-1-1,-30 16 1,41-24 14,1 0 1,-1-1-1,0 1 1,0-2-1,0 1 0,-15 1 1,15-5-176,8-3-54,10-4-85,19-2 160,0 2-1,1 1 0,40-6 0,-27 6 73,13-5 7,55-20 1,-96 27 6,-1 0 1,0-1-1,0-1 1,0 0 0,17-14-1,-9 3 94,0-1-1,23-26 1,102-98-258,-138 136 35,1 1 1,0 0-1,0 1 1,1 0-1,17-6 1,-28 12 102,0-1 0,0 1-1,0 0 1,0 0 0,1 0 0,-1 0 0,0 0-1,0 0 1,0 0 0,0 0 0,0 0 0,0 0-1,0 0 1,0 1 0,0-1 0,0 0 0,0 1-1,0-1 1,0 1 0,0-1 0,0 1-1,0 0 1,0-1 0,0 1 0,0 0 0,-1 0-1,1-1 1,0 1 0,0 0 0,-1 0 0,1 0-1,-1 0 1,1 0 0,-1 0 0,1 0 0,-1 0-1,0 0 1,1 0 0,-1 0 0,0 0 0,0 0-1,0 0 1,0 1 0,0-1 0,0 0 0,0 0-1,0 0 1,0 0 0,-1 0 0,1 0-1,0 0 1,-1 0 0,1 0 0,-1 1 0,-5 8 3,0 0 1,0 0 0,-1-1 0,0 0-1,0 0 1,-14 11 0,-13 16 146,4 0-196,1 2 1,-41 74-1,70-111 54,-17 37 121,16-36-96,0 0-1,0 0 1,1 0-1,-1 0 1,1 0-1,0 0 1,-1 0-1,1 0 1,0 0-1,0 0 1,0 0-1,1 0 1,-1 0-1,0 0 1,1 0-1,1 3 1,-2-5-5,0 1-1,1-1 1,-1 1 0,1-1-1,-1 1 1,1-1 0,-1 1-1,1-1 1,0 1 0,-1-1-1,1 0 1,-1 1 0,1-1-1,0 0 1,-1 0 0,1 0-1,0 1 1,-1-1 0,1 0-1,0 0 1,-1 0 0,1 0-1,0 0 1,-1 0 0,1 0-1,0 0 1,-1-1 0,1 1-1,0 0 1,0 0 0,2-1 17,-1 0 0,0 0 1,0 0-1,1-1 1,-1 1-1,0 0 0,3-4 1,12-11 11,-2 0 1,0-1-1,-1-1 1,19-31 0,41-88-23,-30 51-162,-37 75 38,-5 8-7,0 0 0,-1 0 0,1 0-1,0 0 1,-1-1 0,2-5 0,-4 20-43,0 0 0,-1 0 0,-4 13 0,-1 10 85,4-15 92,0-1 1,2 1 0,0 0-1,1 0 1,1-1 0,1 1-1,5 24 1,-6-39-8,0 0 1,0 0-1,1 0 1,-1 0-1,1 0 1,0-1-1,0 1 1,0-1-1,1 0 1,-1 1-1,1-1 0,4 3 1,-5-4 6,0 0 1,0-1-1,1 1 1,-1-1-1,0 0 1,1 0-1,-1 0 1,1 0-1,-1 0 1,1-1-1,0 1 1,-1-1-1,1 1 1,0-1-1,-1 0 1,1 0-1,0 0 1,-1-1-1,1 1 1,4-2-1,5-1 26,0-2-1,-1 1 0,0-1 0,0-1 1,0 0-1,0-1 0,-1 0 1,0 0-1,11-12 0,8-10-30,37-48-1,18-20-326,-81 94 231,0 0 1,0 0 0,1 0-1,-1 1 1,1-1 0,4-1 0,-7 3 48,-1 1 1,1 0 0,0 0-1,-1 0 1,1 0 0,-1-1-1,1 1 1,0 0 0,-1 0 0,1 0-1,0 0 1,-1 0 0,1 1-1,-1-1 1,1 0 0,0 0-1,-1 0 1,1 0 0,0 1-1,0 0 10,0 0 0,0-1-1,-1 1 1,1 0 0,0 0 0,-1 0-1,1 0 1,-1-1 0,1 1-1,-1 0 1,1 0 0,-1 0-1,0 0 1,1 0 0,-1 2-1,2 8 50,-1 0-1,-1 0 1,0 0 0,-1 0-1,1 0 1,-2 0-1,-3 12 1,-1 20-70,-2 11-60,4-28 259,-1 37 0,5-62-148,0-1 0,0 0 0,0 1 0,0-1 1,0 1-1,0-1 0,0 1 0,0-1 0,0 1 0,0-1 0,1 1 0,-1-1 1,0 1-1,0-1 0,0 1 0,1-1 0,-1 0 0,0 1 0,0-1 0,1 1 1,-1-1-1,1 1 0,-1-1-8,1 0 1,-1 0-1,0 0 1,1 0-1,-1 0 0,1 0 1,-1 0-1,1 0 1,-1 0-1,0 0 1,1 0-1,-1 0 1,1 0-1,-1-1 0,0 1 1,1 0-1,-1 0 1,1 0-1,-1-1 1,1 1-1,19-19 272,-4 0-180,19-31 0,-19 26-189,20-23-1,-17 25 33,1 2 0,30-24-1,-47 41 26,0 1 1,1 0-1,-1 0 0,0 1 0,1-1 0,4-1 0,-7 3 16,-1-1 1,1 1-1,0 0 1,0 0-1,0 0 0,0 0 1,0-1-1,0 1 0,0 0 1,0 1-1,0-1 1,-1 0-1,1 0 0,0 0 1,0 0-1,0 1 0,0-1 1,0 0-1,-1 1 1,1-1-1,0 1 0,0-1 1,-1 1-1,1-1 0,0 1 1,0 0-1,-1-1 1,1 1-1,0 1 0,1 1-41,-1 0 0,1 1-1,-1-1 1,0 1 0,0-1 0,0 1-1,0-1 1,0 7 0,0 33 45,-2-26 10,1-5-35,0-3 34,0 1 0,0-1-1,1 1 1,0-1 0,5 17 0,-6-24 24,1 0-1,0 1 1,0-1 0,0 0 0,1 0 0,-1 0 0,0 0 0,1-1 0,-1 1 0,1 0 0,0-1 0,-1 1 0,1-1 0,0 1 0,0-1 0,0 0 0,0 0 0,0 0 0,0 0 0,1 0-1,-1 0 1,0 0 0,0-1 0,1 1 0,-1-1 0,0 0 0,1 0 0,-1 0 0,3 0 0,3 0 20,0-1 1,0-1-1,0 1 1,0-1-1,0 0 1,-1-1-1,1 0 1,-1 0-1,1-1 1,-1 0-1,0 0 1,-1-1-1,1 1 1,9-11-1,1-1-30,-2 0 0,0-1 0,-1-1 0,14-22 0,14-35-82,-5 7 198,-11 23-157,-16 26 7,1 0 0,0 1 1,18-20-1,-29 37-5,1 1 1,-1-1-1,1 0 1,-1 1-1,1-1 1,-1 1-1,1 0 1,-1-1-1,1 1 1,0-1-1,-1 1 1,1 0-1,0-1 1,-1 1-1,1 0 0,1 0 1,-2 0 10,1 0-1,-1 0 1,0 0 0,1 0 0,-1 0-1,0 0 1,1 0 0,-1 1 0,0-1 0,1 0-1,-1 0 1,0 0 0,0 1 0,1-1-1,-1 0 1,0 1 0,0-1 0,1 0-1,-1 0 1,0 1 0,0-1 0,0 0-1,0 1 1,1-1 0,0 4-58,0 0 1,0 1-1,-1-1 1,1 7-1,0-5 67,0 24 73,0 0-1,-3 0 1,-6 45 0,0-9-67,5-33 130,-2-1-1,-1 1 0,-2-1 0,-12 34 0,19-63-110,0 0 0,0-1-1,-1 1 1,1-1-1,-1 1 1,0-1 0,0 1-1,0-1 1,0 0 0,0 0-1,0 0 1,0 0-1,-1 0 1,-3 2 0,6-4-7,-1 0 1,0 0 0,1 0 0,-1-1 0,1 1 0,-1 0-1,1 0 1,-1 0 0,0 0 0,1-1 0,-1 1 0,1 0-1,-1 0 1,1-1 0,-1 1 0,1-1 0,0 1 0,-1 0-1,1-1 1,-1 1 0,1-1 0,0 1 0,-1-1 0,1 1-1,0-1 1,-1 1 0,1-1 0,0 1 0,0-2 0,-9-18 20,1-15-47,3 14-182,-9-26 0,14 47 185,0 0 1,0 0-1,0 0 1,0 0 0,0 0-1,0 0 1,0 0-1,0 0 1,-1 0 0,1 0-1,0 0 1,0 0-1,0 0 1,0 0-1,0 0 1,0 0 0,0 0-1,0 0 1,0 0-1,0 0 1,0 0 0,0 0-1,0 0 1,0 0-1,0 0 1,0 0 0,0 0-1,0 0 1,0 0-1,-1 0 1,1 0-1,0 0 1,0 0 0,0 0-1,0 0 1,0 0-1,0 0 1,0 0 0,0 0-1,0 6-49,4 7 76,-1-4-32,0 0 0,0 0 0,1-1 1,0 1-1,6 8 0,-9-16 27,0 1 0,0 0 0,1-1-1,-1 1 1,1-1 0,-1 1 0,1-1 0,-1 0 0,1 0-1,0 0 1,0 0 0,-1 0 0,1 0 0,0 0 0,0 0-1,0-1 1,0 1 0,0-1 0,0 1 0,0-1 0,0 0-1,0 0 1,0 0 0,0 0 0,0 0 0,0-1-1,0 1 1,0 0 0,3-2 0,4-1 81,0 0-1,0-1 1,0-1 0,15-9 0,34-30 48,-54 41-134,109-95 79,31-24-308,-131 114-201,-16 17 135,-2 3 276,-28 69-247,15-39 304,-18 65 1,35-103-37,-1 1-1,1 0 1,1 0 0,-1 0-1,1 1 1,0 4-1,0-8 8,1 0-1,-1-1 0,0 1 1,1-1-1,-1 1 0,1-1 1,-1 1-1,1-1 0,0 1 0,-1-1 1,1 0-1,0 1 0,0-1 1,0 0-1,0 0 0,1 1 1,-1-1-1,0 0 0,0 0 0,1 0 1,-1 0-1,0-1 0,3 2 1,1 0 36,1 0 1,0-1 0,0 1 0,0-1-1,0 0 1,0-1 0,0 0 0,1 0-1,-1 0 1,11-2 0,2-2-49,0 0 1,21-9 0,-24 7-6,0-1 0,0-1 1,-1 0-1,25-19 0,51-50-92,-82 67-35,3 0-338,-10 13 265,-3 9 117,-14 43 83,10-41 2,1 0 0,0 0 1,-2 25-1,6-34 0,0-1 1,0 0-1,0 1 1,1-1-1,-1 0 1,1 1-1,0-1 1,0 0-1,1 0 1,-1 0-1,1 0 1,0 0-1,0 0 1,0-1-1,1 1 1,-1-1-1,4 4 1,-5-6 23,0 0 0,0 0 0,0 0 0,0 0 0,0 0 1,0 0-1,0-1 0,0 1 0,1 0 0,-1-1 0,0 1 0,0-1 1,1 1-1,-1-1 0,0 0 0,1 0 0,-1 1 0,0-1 0,1 0 1,1 0-1,0-1 10,-1 1 0,0-1 0,1 0 0,-1 0 0,0 0-1,0 0 1,1 0 0,-1 0 0,0-1 0,3-2 0,4-4 44,-1-1 0,0 1 0,12-19 0,-16 21-86,1 1-3,-1-1 0,1 0-1,-2-1 1,1 1 0,-1-1-1,0 0 1,0 1 0,-1-1-1,0-1 1,0 1 0,1-11-1,-3 16-11,0-1 0,0 1 0,0 0 1,0 0-1,-1 0 0,1 0 0,-1 0 0,1 0 0,-1 0 0,0 0 0,0 0 0,0 0 0,0 1 0,0-1 0,0 0 1,-1 1-1,1-1 0,0 0 0,-1 1 0,1 0 0,-1-1 0,0 1 0,0 0 0,1 0 0,-1 0 0,0 0 0,-4-1 0,2 0 21,0 1-1,-1 0 0,0 0 0,1 1 0,-1-1 0,0 1 0,1 0 0,-1 0 0,0 1 0,1-1 0,-8 3 0,-12 1-145,19-4 143,0 1 0,1 0 0,-1-1 0,1 2 0,-1-1 0,1 0-1,-7 4 1,24-11 230,23-7 0,-6 3-174,143-47-30,-133 47-109,-1 1 0,61-5 0,-91 14 82,-1-1-1,1 1 1,-1 1-1,1-1 0,-1 2 1,1-1-1,7 3 1,-13-3 1,0 0 0,0 1 1,0-1-1,0 0 1,-1 1-1,1 0 1,0 0-1,-1 0 0,1 0 1,-1 0-1,0 0 1,0 1-1,0-1 1,0 1-1,0-1 0,-1 1 1,1 0-1,-1 0 1,1 0-1,1 5 1,-2-1 10,1 0 0,-1 0 0,0 0 1,-1 0-1,0 0 0,0 0 1,-1 0-1,-1 12 0,-2 0 184,-12 34 0,15-53-181,1 1 0,0-1 1,-1 1-1,1-1 0,0 1 0,0-1 0,0 1 0,-1-1 0,1 1 0,0-1 0,0 1 0,0-1 1,0 1-1,0-1 0,0 1 0,0 0 0,0-1 0,0 1 0,0-1 0,0 1 0,0-1 1,1 1-1,-1-1 0,0 1 0,0-1 0,1 1 0,-1-1 0,0 1 0,0-1 0,1 1 0,0-1 4,0 0 0,0 0 0,0 0 0,0 0 0,-1 0 0,1 0 0,0 0 0,0 0 0,0 0 0,0 0 0,0-1 0,-1 1 0,1 0 0,0-1 0,1 0 0,4-2 40,0 0 1,0-1-1,9-7 1,15-20-27,-22 21-48,1 1-1,1-1 1,0 2-1,0-1 1,1 2-1,12-8 1,-22 14 15,0 1-1,0-1 1,0 1 0,0 0 0,0 0 0,0-1-1,0 1 1,0 0 0,0 0 0,0 0 0,1 0-1,-1 0 1,0 1 0,0-1 0,0 0-1,0 0 1,0 1 0,0-1 0,0 0 0,-1 1-1,1-1 1,0 1 0,0-1 0,0 1-1,0 0 1,0-1 0,-1 1 0,1 0 0,0-1-1,0 1 1,-1 0 0,2 2 0,2 2-4,-1 2 0,1-1 0,4 12 1,-4-8 28,6 12 76,-8-14-55,2-1 0,-1 1 0,1-1 0,0 0 0,0 0 0,1 0 0,0 0 0,0-1 0,7 7 0,-3-5-15,-4-3-28,1-1-1,-1 1 1,1-1-1,0 0 1,0 0 0,1 0-1,7 2 1,-7-3-129,2 0-1275,-1 0-1,14 3 1,-19-6 715,-1 0-1,0 1 1,1-1 0,-1 0 0,0 0 0,1 0 0,-1-1 0,0 1-1,0-1 1,1 1 0,-1-1 0,0 0 0,0 1 0,4-3 0,4-2-2190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2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45 8128,'-58'-33'3680,"40"26"-3168,9 2-384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2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388 565 3072,'1'0'331,"0"-1"1,0 1-1,0-1 0,-1 1 1,1-1-1,0 1 0,0-1 0,0 0 1,-1 1-1,1-1 0,0 0 1,-1 0-1,1 1 0,-1-1 1,1 0-1,-1 0 0,1 0 1,-1 0-1,1 0 0,-1 0 1,0 0-1,0 0 0,1-1 1,-1 1-223,0 0 0,-1 0 0,1 0-1,0 0 1,-1 0 0,1 0 0,0 0 0,-1 0 0,1 0 0,-1 0 0,1 0 0,-1 1 0,0-1 0,1 0 0,-1 0 0,0 1 0,0-1 0,1 0 0,-1 1 0,0-1 0,0 1 0,0-1 0,-1 0 0,-23-7 544,24 8-604,-5-2 8,0 1 0,1 1-1,-1-1 1,0 1 0,0 0 0,1 1 0,-1-1 0,0 1 0,-8 2-1,1 1 62,-1 1 0,-19 9 1,11-2-35,1 1 1,0 1 0,1 0-1,1 2 1,0 0 0,1 1 0,1 1-1,-19 25 1,31-37-56,0 1 0,0 0 0,1 0 0,0 0 0,0 0 0,1 1 0,-1-1 0,-2 13 1,6-17 11,-1 1 1,0-1 0,1 1-1,0 0 1,0-1 0,0 1-1,0 0 1,1-1 0,-1 1-1,1-1 1,0 1 0,0-1 0,0 1-1,0-1 1,1 0 0,0 1-1,-1-1 1,1 0 0,0 0-1,1 0 1,3 4 0,-1-2 70,0 0-1,1 0 1,0-1 0,-1 1 0,2-1 0,-1-1 0,0 1-1,11 3 1,-12-5-33,-1-1 0,1 0 0,0 0 0,-1 0 0,1 0 0,0-1 0,0 0 1,0 0-1,0 0 0,-1-1 0,1 1 0,0-1 0,0-1 0,5-1 0,5-4 78,0-1 1,0-1 0,0-1-1,-1 0 1,25-24-1,-36 31-142,46-44 116,-3-2 0,43-57 0,-66 77-92,-4 5-22,15-17 110,46-73 1,-58 75-166,-2 0 1,-2-1 0,26-80-1,-37 96-132,-1 0-1,-1 0 0,-1 0 1,1-30-1,-8 35-704,-1 16 322,-2 8 50,-30 46 447,2 2-1,-49 105 0,78-144 137,-1 1 0,2 0 0,0 0 0,1 0 0,0 1 0,1-1 0,1 1 1,1 30-1,3-15 13,2 0 0,0-1 0,15 43 0,-16-60 18,0 0-1,2 0 1,-1-1 0,2 1-1,12 18 1,-14-24-24,0-1 1,1 0-1,-1 0 1,1 0-1,0-1 1,1 0 0,-1 0-1,1 0 1,0-1-1,14 6 1,-17-8-45,0-1 0,0 0 0,0 0 0,0 0 0,0 0 0,1-1 0,-1 1 0,0-1 0,0 0 0,0 0 0,0-1 0,0 1 0,7-3 0,-5 1-6,-1 0 0,1-1 0,-1 1 0,0-1 1,0 0-1,0-1 0,0 1 0,7-8 1,-2 0-9,0 0 0,-1-1 0,0 0 0,-1 0 1,-1-1-1,12-25 0,-8 14 3,-6 14-49,0 0 0,-1-1 1,0 1-1,0-1 1,-1 0-1,-1 0 0,3-20 1,-5 30-1,0 1 0,0-1 0,0 0 0,0 1 0,0-1 0,0 0 0,-1 1 0,1-1-1,0 0 1,0 1 0,0-1 0,-1 1 0,1-1 0,0 0 0,0 1 0,-1-1 0,1 1 0,-1-1 0,1 1 0,0-1 0,-1 1 0,1-1 0,-1 1 0,1-1 0,-1 1 0,0-1 0,1 1 0,-1 0 0,1 0 0,-1-1 0,0 1 0,1 0 0,-1 0 0,1-1 0,-1 1 0,0 0 0,1 0 0,-1 0 0,0 0 0,0 0 0,0 0 0,-2 1-12,1-1 0,-1 1 0,1-1 0,-1 1-1,1 0 1,-1 0 0,1 0 0,-1 0 0,1 1 0,-2 0 0,-2 3 20,1 0 0,1 0 0,-1 0 0,1 0 0,-1 1 0,2 0 0,-1 0 0,-4 8 0,5-7-1,-6 9 12,2 0-1,0 1 0,1-1 0,1 2 0,-6 28 1,9-31 55,0-1 0,1 1 0,1 0 0,0-1 0,1 1 0,0 0 0,5 20 0,-4-31-17,-1 1 0,1 0 0,-1 0 0,1 0 0,1-1 0,-1 1-1,1-1 1,0 0 0,0 0 0,0 0 0,4 4 0,-5-6-4,0 0-1,1 0 1,-1-1 0,1 1 0,0-1 0,-1 1-1,1-1 1,0 0 0,0 0 0,0 0 0,0 0 0,0-1-1,0 1 1,0-1 0,0 0 0,0 0 0,0 0-1,0 0 1,5-1 0,23-6 117,41-14 0,-32 8-166,0 0 57,0-2 0,68-37 0,67-55-109,-143 87-12,-18 11 66,1 0 0,0 0 1,0 2-1,1 0 0,0 1 1,29-8-1,-38 11 46,-7 4-35,0-1 0,0 0 0,0 0 0,0 0 0,0 0 0,0 0 0,0 0 0,0 0 0,0 0 0,0 0 0,0 0 0,0 0 0,0 0 0,0 0 0,0 0 0,0 0 1,0 0-1,0 0 0,0 0 0,0 0 0,0 0 0,0 0 0,0 0 0,0 0 0,0 0 0,0 0 0,0 1 0,0-1 0,0 0 0,0 0 0,0 0 0,0 0 0,0 0 0,0 0 0,0 0 0,0 0 0,0 0 0,0 0 0,0 0 0,0 0 0,0 0 1,0 0-1,0 0 0,0 0 0,1 0 0,-1 0 0,0 0 0,0 0 0,0 0 0,0 0 0,0 0 0,0 0 0,0 0 0,0 0 0,0 0 0,0 0 0,0 0 0,0 0 0,0 0 0,0 0 0,0 0-112,-2 2 90,1-1-1,-1 0 1,1 1 0,-1-1-1,1 1 1,-1 0-1,1-1 1,-2 4-1,-6 7-36,-135 131-117,129-130 204,-50 49 148,60-56-159,-1 0 1,1 0 0,0 1-1,1 0 1,-1 0 0,2 0-1,-1 1 1,-3 10 0,6-16 3,1 0 1,-1 0 0,1 0 0,0-1 0,-1 1-1,1 0 1,0 0 0,0 0 0,1 0-1,-1 0 1,0 0 0,1 0 0,-1 0 0,1 0-1,-1 0 1,1 0 0,0-1 0,0 1-1,1 2 1,0-1 20,0-1-1,1 0 1,-1 0-1,0 0 1,1 0-1,-1 0 1,1-1-1,0 1 1,0-1-1,-1 1 1,5 0-1,5 1 78,-1 0 0,1-1 1,0 0-1,0-1 0,16 0 0,-9-2-97,0 0 1,0-2-1,0 0 1,0-1-1,18-7 1,87-39 130,-94 36-117,11-4-31,-1-2 1,41-28 0,-27 7-11,82-80-1,-131 116 12,7-7-77,-5 5 64,0-1 0,1 2 0,0-1 0,0 1 0,12-7 1,-15 21-196,0 1 1,0-1 0,4 12-1,0 16 167,-1 0 0,-1 0 0,1 38-1,0-5 359,-7-49-381,-1-17 43,-1-1 0,2 1 0,-1 0-1,0 0 1,0-1 0,1 1 0,-1 0 0,1-1-1,0 1 1,0-1 0,2 5 0,-1-5 51,-1 1 0,0-1 1,1 0-1,0 0 0,-1 0 0,1 0 1,0-1-1,4 4 0,-4-4-1,-1-1-1,1 1 1,0-1-1,0 1 1,0-1 0,1 0-1,-1 0 1,0 0-1,0 0 1,0 0-1,3-1 1,8-1 3,0-1 1,0-1-1,0 0 0,0 0 1,-1-2-1,22-11 1,-9 4 12,8-5-34,0-1-1,-1-2 1,-2-1-1,0-2 1,-1 0-1,-1-2 1,-2-2 0,28-35-1,-53 61-18,10-11-68,-1 0 0,0-1 0,8-18 0,-14 17-76,-4 15 135,0-1 1,0 1 0,0 0 0,0-1 0,0 1-1,0 0 1,0-1 0,0 1 0,0 0-1,0-1 1,0 1 0,0 0 0,-1 0-1,1-1 1,0 1 0,0 0 0,0-1-1,-1 1 1,1 0 0,0 0 0,0 0-1,-1-1 1,1 1 0,-1 0 0,0 0-6,0-1 1,0 1 0,-1 0 0,1 0-1,0 0 1,0 0 0,-1 1-1,1-1 1,0 0 0,0 0-1,0 1 1,-1-1 0,1 1 0,0-1-1,0 1 1,0-1 0,-2 2-1,-10 7-18,-1 0 0,1 1-1,1 1 1,-20 19-1,-38 54-115,65-78 136,-1 2 23,0 0-1,1 0 0,-1 1 1,-7 17-1,12-24-2,0 0 1,0 1-1,1-1 1,-1 0-1,1 1 0,-1-1 1,1 1-1,0-1 0,0 1 1,0-1-1,0 0 1,0 1-1,0-1 0,1 1 1,-1-1-1,1 1 1,0-1-1,0 0 0,0 0 1,0 1-1,0-1 1,0 0-1,0 0 0,1 0 1,2 3-1,2 0 18,-1 0 1,1-1-1,0 0 0,0-1 0,1 1 0,-1-1 0,1 0 0,-1-1 0,1 1 1,0-1-1,0-1 0,0 1 0,12 0 0,10-1 36,0 0 1,31-5-1,-40 3-45,23-3 139,-1-2 1,76-21 0,73-42 42,-180 64-183,0 0 0,0 0 1,-1-1-1,0 0 0,0-1 0,0 0 0,-1-1 1,11-11-1,-19 18-24,0 0 0,-1 0 0,1 1 0,0-1 0,-1 0-1,1 0 1,-1 0 0,1 1 0,-1-1 0,1 0 0,-1 0 0,0 0 0,0 0 0,1 0 0,-1 0 0,0 0 0,0 0 0,0 0 0,0 0-1,0-1 1,0 1-4,-1 0 0,1 1 0,0-1 0,-1 1 0,1-1 0,-1 1-1,1-1 1,-1 1 0,1-1 0,-1 1 0,1 0 0,-1-1 0,0 1-1,1 0 1,-1-1 0,1 1 0,-1 0 0,0 0 0,1-1 0,-1 1 0,-1 0-1,-3-1-26,1 1 0,-1 0 0,0 0 0,1 0 0,-1 1-1,-8 1 1,-1 1 37,1 1 0,-1 0-1,1 2 1,0-1 0,1 1-1,-1 1 1,1 1 0,0-1-1,1 2 1,0-1 0,0 2-1,1 0 1,0 0 0,1 0-1,0 1 1,1 1 0,0-1 0,0 1-1,1 1 1,-8 22 0,14-33 19,0 0 0,0 0 0,1 0 1,-1 0-1,1 0 0,0 0 1,0 0-1,0 0 0,-1 0 0,2 0 1,-1 0-1,0 3 0,1-4 0,-1-1 0,0 1-1,0-1 1,1 1 0,-1-1 0,0 0 0,0 1-1,1-1 1,-1 1 0,0-1 0,1 0 0,-1 1-1,1-1 1,-1 0 0,0 1 0,1-1-1,-1 0 1,1 0 0,-1 1 0,2-1 0,-1 0 14,0 0 0,1 1 0,-1-1 0,0 0 0,1 0 0,-1-1 1,0 1-1,1 0 0,-1 0 0,0-1 0,2 0 0,8-2-30,-1-1 0,0-1 0,-1 0 0,1-1 0,-1 1 0,13-12-1,47-49 36,-19 17 79,-43 43-123,4-4-262,-9 12-20,-4 8-121,-17 30 268,13-30 161,1 1-1,0 0 0,-6 19 0,10-27-16,1 0 0,-1-1 0,1 1 0,-1 0 0,1-1 0,0 1 0,0 0 0,0 0 0,1-1 0,-1 1 0,1 0 0,-1-1 0,1 1 0,0 0 0,0-1 0,0 1 0,0-1 0,1 1 0,-1-1 0,0 0 0,3 3 0,-1-3 36,0 1 0,0-1 0,1 1 0,-1-1 0,1 0 0,0-1 1,-1 1-1,1-1 0,0 1 0,0-1 0,0 0 0,0-1 0,0 1 0,0 0 1,5-1-1,-1 1 43,5 0-33,1-1 0,-1 0 0,1-1 0,-1 0 0,0-1 0,1-1 0,-1 0 0,0 0 0,-1-2 0,1 1 0,21-12 0,-18 6-43,0 0 0,0-1 0,-1 0-1,0-1 1,-1-1 0,0 0 0,19-25-1,90-141 102,-89 127-163,-27 40 38,-5 9-10,-1 0-1,1 0 1,0 0-1,0 0 1,1 0-1,-1 0 1,1 1 0,-1-1-1,1 1 1,3-3-1,-5 5 27,-1 0 0,0 0-1,1 0 1,-1 0 0,0 0-1,1 0 1,-1 0 0,0 0-1,1 0 1,-1 0 0,0 0-1,1 0 1,-1 0 0,0 0-1,1 0 1,-1 1 0,0-1-1,1 0 1,-1 0 0,0 0-1,0 0 1,1 1 0,-1-1-1,0 0 1,0 0 0,0 1-1,1-1 1,-1 0 0,0 1-1,0-1 1,0 0 0,0 0-1,1 1 1,-1-1 0,0 0-1,0 1 1,0-1 0,0 0-1,0 1 1,0-1 0,0 0-1,0 1 1,0-1 0,0 0-1,0 1 1,0 19-41,0-17 23,-1 30-59,-1-1 0,-12 52 1,-23 61 239,25-106-157,-24 50 0,35-87 31,0 0 0,0-1 0,0 1 0,0 0 0,0-1 0,0 0-1,-1 1 1,1-1 0,0 0 0,-1 1 0,1-1 0,-1 0 0,0 0 0,1 0 0,-1-1 0,0 1 0,0 0 0,1-1 0,-4 2 0,3-4-28,0 1 0,1 0 0,-1 0 1,0 0-1,1-1 0,-1 1 1,1-1-1,-1 1 0,1-1 0,-1 0 1,1 0-1,-2-3 0,-17-36-328,20 40 314,-1 0 1,1 1-1,0-1 1,-1 1-1,1-1 1,0 0-1,0 1 1,0-1-1,0 0 0,0 1 1,0-1-1,0 0 1,0 1-1,0-1 1,0 0-1,0 1 1,0-1-1,0 0 1,1 0 6,-1 1 0,0 0-1,1-1 1,-1 1 0,0 0 0,1 0 0,-1-1 0,0 1 0,1 0 0,-1 0 0,0-1 0,1 1 0,-1 0 0,1 0 0,-1 0 0,1 0 0,-1 0 0,0 0 0,1 0 0,-1 0 0,1 0 0,4 0-5,1 0 0,-1 1 0,0 0 0,6 2 0,6 1-62,27 1 149,0-1 1,0-3 0,55-4 0,-66-1-26,-1 0 0,0-3 0,0 0 1,0-2-1,32-14 0,-52 18-37,-1 0-1,0-1 1,0 0-1,-1-1 1,0 0-1,0 0 1,0-1-1,-1-1 0,9-10 1,-9 9-27,0-1-1,0 0 1,-1 0 0,0-1-1,-1 0 1,-1 0 0,6-15-1,-12 26-6,1 0 0,-1 0 0,1 0 0,-1-1 0,0 1 0,0 0 0,0 0 1,0 0-1,0-1 0,0 1 0,0 0 0,0 0 0,0-1 0,-1 0 0,1 1 7,0 1-1,0 0 1,-1 0 0,1 0 0,0 0 0,0 0 0,-1-1 0,1 1 0,0 0-1,-1 0 1,1 0 0,0 0 0,-1 0 0,1 0 0,0 0 0,0 0-1,-1 0 1,1 0 0,0 0 0,-1 0 0,1 0 0,0 0 0,-1 0-1,1 1 1,0-1 0,0 0 0,-1 0 0,1 0 0,0 0 0,0 0 0,-1 1-1,1-1 1,0 0 0,-5 4-66,1-1 0,-1 1-1,1 0 1,-4 5 0,-2 4 67,0 0 1,1 0-1,1 1 1,0 1-1,1-1 1,0 1-1,1 0 1,-6 27-1,11-37 44,0 1 0,1-1 0,0 0 0,0 0 0,0 0 0,0 1 0,1-1 0,0 0 0,0 0 0,0 0 0,1 0 0,0 0 0,0 0 0,4 7 0,-5-9-13,1-1 0,-1 1 0,1-1 0,0 1 0,0-1 0,0 0 0,0 0 0,0 0 0,0 0 0,0 0 0,1-1 0,-1 1 0,1-1 0,-1 1 0,1-1 0,-1 0 0,1 0 0,0 0 0,0 0 1,0-1-1,-1 1 0,1-1 0,0 1 0,0-1 0,0 0 0,0 0 0,4-1 0,10-4 59,-1 0 0,1-2 0,-1 0-1,0 0 1,22-15 0,-27 16-95,28-19 85,-2-1-1,64-55 1,55-73-135,-150 148 38,5-6-40,-8 8 16,1 0-1,-1 0 1,1 1 0,0-1 0,0 1 0,1 0 0,-1 0-1,9-4 1,-13 7 48,1 0 0,-1 0 0,0 0-1,0 0 1,0 0 0,0 0 0,0 0-1,0 0 1,0 0 0,0 0 0,1 0-1,-1 0 1,0 0 0,0 0 0,0 0 0,0 0-1,0 0 1,0 0 0,0 0 0,0 0-1,1 0 1,-1 0 0,0 0 0,0 0-1,0 0 1,0 0 0,0 0 0,0 0-1,0 0 1,0 0 0,0 0 0,0 0 0,1 1-1,-1-1 1,0 0 0,0 0 0,0 0-1,0 0 1,0 0 0,0 0 0,0 0-1,0 0 1,0 1 0,0-1 0,0 0-1,0 0 1,0 0 0,0 0 0,0 0 0,0 0-1,0 0 1,0 0 0,0 1 0,0-1-1,0 0 1,0 0 0,0 0 0,0 0-1,0 0 1,-1 0 0,-2 9-101,-1 0-1,0-1 1,0 0 0,-10 14-1,2-3 72,-19 32 81,-2-2 0,-2-2 0,-2-1 0,-1-2 0,-58 51 0,93-92-4,0-1 8,1 0 0,0 0 0,-1 0 0,0 0 0,1 0 0,-1-1 0,-4 3 0,6-4-36,0 0 0,0 0 0,1 0-1,-1 0 1,0 0 0,0 0 0,0 0 0,0 0-1,0 0 1,0-1 0,1 1 0,-1 0 0,0 0-1,0-1 1,0 1 0,1-1 0,-1 1-1,0 0 1,0-1 0,1 0 0,-1 1 0,0-1-1,1 1 1,-1-1 0,1 0 0,-1 1 0,1-1-1,-1 0 1,1 0 0,-1 1 0,0-2 0,-21-57-54,22 58 36,0 1 0,0 0-1,-1 0 1,1-1 0,0 1-1,0 0 1,0-1-1,0 1 1,0 0 0,0 0-1,0-1 1,0 1 0,0 0-1,0-1 1,0 1 0,0 0-1,0 0 1,0-1 0,0 1-1,0 0 1,0-1 0,1 1-1,-1 0 1,0 0 0,0-1-1,0 1 1,0 0 0,0 0-1,1 0 1,-1-1 0,0 1-1,0 0 1,1-1-1,12-2 74,25 7 231,-29-3-237,239 42 1288,-203-34-1426,-42-9 15,92 16 542,-47-13-1679,0-5-4010,-45 1 4578,6-1-2832,-11-9-5510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0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524 283 2400,'26'-27'4485,"-25"25"-4360,-1 1 1,0-1-1,1 0 0,-1 1 1,0-1-1,0 1 0,0-1 1,0 0-1,0 1 0,-1-1 0,1 1 1,0-1-1,-1 1 0,0-3 1,-10-27 1200,10 28-1199,-6-12 194,0 1 0,-1 1-1,0 0 1,-1 0-1,0 0 1,-2 1-1,1 1 1,-13-11 0,14 14-243,-1 0 1,-1 1 0,1 1 0,-1 0 0,0 0 0,0 1-1,-1 0 1,1 1 0,-1 0 0,0 1 0,0 0-1,-17-1 1,19 3-92,1 1 0,0 0 0,0 1 0,0-1 0,0 2 0,0-1 0,-15 6 0,18-5-5,0 1 0,0 0 0,0 0 0,0 0 0,1 1 0,-1-1 0,1 1 0,0 1 0,0-1 0,1 1 0,-7 7 0,-5 13 6,1 0 1,1 1 0,2 0 0,-19 55 0,16-39 56,11-29 5,0 0-1,1 0 1,-2 20 0,0 2-68,5-31 70,-1 1 0,1-1 0,0 0 0,1 1 0,-1-1 0,1 0-1,0 6 1,3 18 483,-4-28-519,0 1 1,0 0-1,1 0 1,-1-1 0,0 1-1,0 0 1,1 0-1,-1-1 1,0 1 0,1 0-1,-1-1 1,1 1-1,-1-1 1,1 1 0,-1 0-1,1-1 1,0 1-1,-1-1 1,1 1-1,-1-1 1,1 0 0,0 1-1,-1-1 1,1 0-1,0 1 1,0-1 0,-1 0-1,2 0 1,26 4 37,-22-3-3,142 2 289,-108-5-256,1 3 0,67 9 0,-85-7-130,-10-1 71,0 0 1,1 1 0,-1 1-1,-1-1 1,1 2 0,21 10 0,-31-12 8,1-1 0,-1 1 0,0 0 0,0 0 1,0 0-1,0 0 0,0 0 0,-1 1 1,1-1-1,-1 1 0,0 0 0,0 0 1,-1-1-1,1 1 0,-1 0 0,0 1 1,0-1-1,1 7 0,-3-2 39,0 0 0,0 0 0,-1 0 0,0 0 0,-1 0 0,0 0 1,0-1-1,-1 1 0,0-1 0,0 0 0,-9 11 0,3-5 30,-1 0 1,0-1 0,-1-1-1,0 0 1,-19 14 0,16-17 30,0 0 0,0 0 0,-1-2 0,-1 0 0,-17 6 0,17-7-58,-15 4 40,-57 10 0,67-15-82,-13-2-49,27-3-59,0 0 1,0 1-1,0 0 0,-12 4 0,20-5 65,0 0 0,0 0 0,1 0-1,-1 0 1,0 0 0,0 0 0,0 1-1,1-1 1,-1 0 0,0 0 0,0 0 0,0 0-1,0 0 1,0 0 0,1 1 0,-1-1-1,0 0 1,0 0 0,0 0 0,0 1-1,0-1 1,0 0 0,0 0 0,0 0-1,0 0 1,0 1 0,0-1 0,0 0-1,0 0 1,0 0 0,0 1 0,0-1 0,0 0-1,0 0 1,0 0 0,0 1 0,0-1-1,0 0 1,0 0 0,0 0 0,0 1-1,0-1 1,0 0 0,0 0 0,-1 0-1,1 0 1,0 1 0,0-1 0,0 0-1,0 0 1,0 0 0,-1 0 0,1 0-1,0 0 1,0 1 0,0-1 0,0 0 0,-1 0-1,1 0 1,0 0 0,0 0 0,0 0-1,-1 0 1,1 0 0,0 0 0,18 4 96,7-5-21,1-1 1,-1-2 0,0 0-1,0-2 1,-1-1 0,1-1-1,30-14 1,-1-4 45,-2-2 0,51-36 0,-43 20 67,78-74-1,-20 27 49,-57 47-203,-47 33-109,0 0-1,22-26 1,-33 34-388,-10 13 254,-13 14 31,7-13 188,1 1 1,1 0-1,0 1 0,-11 17 0,16-23 9,1 2 0,1-1 0,0 1 0,0 0 0,1-1 0,0 2 0,0-1 0,1 0 0,-1 11 0,2-12 9,0 3 27,0 1 0,0-1 1,3 22-1,-1-31-21,-1 1-1,1 0 1,-1 0 0,1-1 0,0 1 0,0-1-1,1 1 1,-1-1 0,2 4 0,-2-5-1,0 0 1,0 0 0,1 0 0,-1 0-1,0 0 1,0 0 0,1 0-1,-1 0 1,0 0 0,1-1 0,-1 1-1,1-1 1,-1 1 0,1-1 0,-1 1-1,1-1 1,2 0 0,1 1 47,0-2-1,1 1 1,-1 0 0,1-1 0,-1 0 0,0-1-1,1 1 1,-1-1 0,0 0 0,5-3 0,9-5-39,22-16 1,-20 13-40,31-22 164,35-20-106,4 4-360,-91 51 300,0 0-1,0 0 1,0 0 0,1 0 0,-1-1 0,0 1-1,0 0 1,0 0 0,0 0 0,0 0 0,1 0 0,-1 0-1,0 0 1,0 0 0,0 0 0,0 0 0,1 0-1,-1 0 1,0 0 0,0 0 0,0 0 0,0 0 0,1 0-1,-1 0 1,0 0 0,0 0 0,0 0 0,0 0 0,1 0-1,-1 0 1,0 0 0,0 0 0,0 1 0,0-1-1,0 0 1,1 0 0,-1 0 0,0 0 0,0 0 0,0 0-1,0 1 1,0-1 0,0 9-55,-8 12 160,-33 45 61,32-53-126,1-1-1,0 2 0,1-1 1,0 1-1,1 0 0,0 0 1,-4 21-1,9-35-20,1 1 0,0 0-1,0 0 1,0-1 0,0 1 0,-1 0 0,1 0-1,0-1 1,1 1 0,-1 0 0,0 0 0,0 0-1,0-1 1,0 1 0,1 0 0,-1-1-1,0 1 1,0 0 0,1-1 0,-1 1 0,1 0-1,-1-1 1,1 1 0,-1 0 0,1-1 0,-1 1-1,1-1 1,-1 1 0,1-1 0,0 0 0,-1 1-1,1-1 1,0 1 0,-1-1 0,2 1-1,3-1 14,-1 1-1,1 0 1,-1-1-1,0 0 0,8-1 1,16 2-51,-23 1 28,0 0-1,0 0 1,1 0 0,-2 1 0,1 0 0,0 0 0,0 0 0,-1 0 0,0 1-1,1 0 1,-2 0 0,1 0 0,0 0 0,-1 0 0,1 1 0,-1 0 0,-1 0-1,1-1 1,-1 2 0,0-1 0,0 0 0,0 0 0,0 1 0,-1-1 0,0 1-1,-1-1 1,1 1 0,-1-1 0,0 1 0,0 0 0,0-1 0,-1 1 0,0-1-1,0 1 1,-1-1 0,1 0 0,-1 1 0,0-1 0,-1 0 0,1 0-1,-6 8 1,3-8 37,0 1 0,0-1 0,0 0 0,0 0 0,-1 0 0,0-1 0,0 0 0,0 0 0,0-1 0,0 1 0,-1-1-1,-10 3 1,2-2 26,1-1-1,-1 0 0,1-1 0,-1-1 0,-17 0 1,23-1-30,0 0-1,0-1 1,0 0 0,1 0 0,-11-4 0,18 5-33,1 0 1,-1 0-1,0-1 1,1 1-1,-1 0 1,1 0-1,-1-1 1,1 1-1,-1 0 1,1-1-1,-1 1 1,1 0-1,-1-1 1,1 1-1,-1-1 1,1 1-1,0-1 1,-1 1-1,1-1 1,0 1-1,-1-1 1,1 1-1,0-1 0,-1 0 1,1 0-13,1 1 1,-1-1-1,0 0 0,0 1 1,0-1-1,1 0 0,-1 1 0,0-1 1,0 1-1,1-1 0,-1 0 1,1 1-1,-1-1 0,0 1 1,1-1-1,-1 1 0,2-1 1,3-3-84,1 0 1,-1 0-1,10-3 1,-10 4 142,42-26-23,-2-1-1,0-3 1,-2-2-1,67-70 1,61-56 204,-117 112-26,-45 41-176,-1-1-1,0 1 1,0-1 0,-1-1 0,11-17 0,-16 22-31,1 0 1,-1 0-1,0 0 0,0 0 1,-1-1-1,0 1 0,0 0 1,0-1-1,0 1 1,-1-1-1,0 1 0,0 0 1,0-1-1,-2-6 0,1 9 1,1-1 1,-1 0-1,0 1 0,-1-1 0,1 1 0,-1-1 0,1 1 0,-1-1 1,0 1-1,0 0 0,-1 0 0,-2-3 0,3 5-27,1-1 0,-1 1-1,1 0 1,-1 0 0,0 1-1,1-1 1,-1 0 0,0 0 0,0 1-1,0-1 1,0 1 0,1 0-1,-1 0 1,0-1 0,0 1-1,0 0 1,0 1 0,0-1 0,0 0-1,0 0 1,1 1 0,-1-1-1,0 1 1,-3 1 0,3-2 13,0 1 1,0 0-1,0 0 1,-1 1 0,1-1-1,0 0 1,0 1-1,0-1 1,1 1-1,-1-1 1,0 1 0,1 0-1,-1 0 1,1 0-1,-1 0 1,1 0 0,0 0-1,0 0 1,0 0-1,0 1 1,0-1-1,0 0 1,1 1 0,-1-1-1,0 4 1,1-3 14,0 0 1,1 0-1,-1 0 0,0 0 1,1 0-1,0 0 1,0 0-1,0 0 0,0-1 1,0 1-1,0 0 1,1 0-1,-1-1 1,1 1-1,0-1 0,0 1 1,0-1-1,0 0 1,4 3-1,4 3-5,1-1 0,-1 0 1,2-1-1,-1 0 0,19 6 0,64 16 524,-50-16-454,-32-9-198,-1 0 0,1-1 0,24 2 0,-6-8-5608,-22 4 3653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0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32 5056,'-82'-28'2304,"59"28"-2016,20 0 576,11-3-1024,5 3 96,19 0-224,8 8 160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85 455 3712,'1'-2'388,"-1"0"0,0 0 0,0 0-1,1 0 1,-1 0 0,1 0 0,0 0 0,0 0 0,0 0 0,0 0 0,0 0 0,0 1 0,0-1-1,3-3 1,-4 4-231,1 0 0,-1 1 0,0-1 0,0 0 0,0 0 0,0 0-1,0 0 1,0 0 0,0 0 0,0 0 0,0 0 0,-1 0 0,1 0 0,0 0-1,-1 0 1,1 0 0,0 0 0,-2-1 0,2 1-87,0 1-59,0 0 0,0 0 0,0 0 0,0 0 0,0 0 0,-1 0 0,1 0 0,0 0 0,0-1 0,0 1 0,0 0 0,0 0 0,0 0 0,0 0 0,0 0 0,-1 0 0,1 0-1,0 0 1,0 0 0,0 0 0,0 0 0,0 0 0,0 0 0,0 0 0,-1 0 0,1 0 0,0 0 0,0 0 0,0 0 0,0 0 0,0 0 0,0 0 0,-1 0 0,1 0 0,0 0 0,0 0 0,0 0 0,0 0 0,0 0 0,0 0 0,0 1 0,-1-1 0,1 0 0,0 0 0,0 0 0,0 0 0,0 0 0,-6 6-26,5-5 42,-18 15-147,13-11 145,0 0 0,0 0 0,1 0 0,-6 7 0,11-12-24,-4 5 16,-1 1-1,1 0 1,0 1 0,1-1 0,-6 13 0,9-18 14,-1 0 1,1 1-1,0-1 1,0 0 0,-1 1-1,1-1 1,0 0-1,0 1 1,0-1 0,0 0-1,1 1 1,-1-1-1,0 0 1,1 1 0,-1-1-1,0 0 1,1 0-1,-1 1 1,1-1 0,0 0-1,0 0 1,-1 0-1,1 0 1,0 0 0,0 0-1,0 0 1,0 0-1,0 0 1,0 0 0,0 0-1,0-1 1,0 1-1,1 0 1,-1-1 0,0 1-1,0-1 1,1 1-1,-1-1 1,0 0 0,2 1-1,1 0 63,0 0 1,0 0-1,0-1 0,0 1 0,0-1 1,0 0-1,0 0 0,0 0 0,0-1 0,0 1 1,0-1-1,0 0 0,0 0 0,-1-1 1,1 1-1,0-1 0,-1 1 0,1-1 0,-1 0 1,4-3-1,0-1 112,0 0 0,-1-1 0,10-12 0,-15 17-173,1 0 0,-1-1-1,0 1 1,1-1 0,-1 1 0,0-1-1,-1 1 1,1-1 0,0 0 0,-1 1 0,1-1-1,-1 0 1,0 1 0,0-1 0,0 0-1,-1-4 1,0 5-61,1 1 0,-1-1 0,0 1 0,0-1 0,0 1 0,0-1 0,0 1 0,0 0 0,0-1 0,0 1 0,-3-2 0,-7-8 1,-12-6-549,87 4 886,-47 6-82,-2 0 1,1 0 0,-1-2-1,0 0 1,-1-1-1,24-21 1,-15 11-126,-1-1-1,-1-1 1,22-30 0,47-77 227,-82 116-223,25-34-230,-33 47 117,1 0 0,-1 0 0,0-1 0,0 1-1,1 0 1,-1-1 0,0 1 0,0 0 0,1 0 0,-1 0 0,0 0-1,1-1 1,-1 1 0,1 0 0,-1 0 0,0 0 0,1 0 0,-1 0-1,0 0 1,1 0 0,-1 0 0,0 0 0,1 0 0,-1 0 0,1 0-1,-1 0 1,0 0 0,1 0 0,-1 0 0,0 0 0,1 0 0,0 1-1,-1-1 3,1 1 0,0-1-1,-1 1 1,1 0-1,0-1 1,-1 1 0,1 0-1,-1 0 1,1-1-1,-1 1 1,1 0 0,-1 0-1,0 0 1,1-1 0,-1 1-1,1 1 1,1 16 2,0 0 0,-1 0 0,-1 0 0,-3 25 0,2-33 44,-5 45 4,-14 65 0,-22 55 91,12-56-148,-29 90 149,45-172 66,-1-1 0,-1-1 1,-33 51-1,44-79-123,1-1-1,-1 0 1,0 0-1,0-1 1,-1 1-1,1-1 1,-1 0 0,-9 5-1,12-8-25,1-1 0,-1 1 0,0-1 0,0 0 0,-1 0 0,1 0 0,0 0 0,0 0 0,0-1 0,-1 0 0,1 1 0,0-1 0,-1 0 0,1-1 0,0 1 0,0 0 0,-1-1-1,1 0 1,0 0 0,0 0 0,0 0 0,-4-2 0,1-1-32,0 0-1,1-1 1,-1 1-1,1-1 1,0 0-1,0 0 0,-7-10 1,6 7-68,0-1 1,1 0 0,0 0-1,-7-17 1,11 22 41,0 0-1,0 0 1,0 0 0,1 0 0,-1 0 0,1 0 0,0 0 0,0 0 0,0 0-1,1 0 1,-1 0 0,1 0 0,0 0 0,0 0 0,1 0 0,-1 0 0,1 0 0,-1 1-1,1-1 1,1 1 0,-1-1 0,0 1 0,1 0 0,0 0 0,-1 0 0,6-4-1,4-3 7,1 1-1,0 0 1,0 1-1,1 0 1,22-9-1,-10 8-12,0 1-1,1 1 0,-1 1 1,1 1-1,1 2 0,44-1 1,-50 6-728,-1 0 0,1 1 0,25 8 0,-38-9-748,14 5-897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22 922 3392,'-11'-7'1088,"0"14"682,23-4 1046,-7-2-2476,-1-1 0,0 0-1,0 0 1,1 0 0,-1 0-1,0-1 1,1 0 0,-1 0-1,0 0 1,5-2 0,5-3 337,21-12 1,-14 7-10,-10 6-466,-1-1 0,0 0-1,0-1 1,-1 0 0,0 0 0,14-14-1,-20 18-151,-1-1 0,1 1 0,0-1-1,-1 1 1,0-1 0,0 0 0,0 0-1,0 0 1,-1 0 0,1 0 0,-1 0-1,0 0 1,0 0 0,-1-1 0,1 1-1,-1 0 1,0-1 0,0 1 0,0 0-1,-1-1 1,-1-4 0,2 7-76,0 0 1,-1 0 0,0 0-1,1 0 1,-1 0 0,0 0-1,0 1 1,0-1-1,0 0 1,0 0 0,-1 1-1,1-1 1,0 0 0,-1 1-1,1-1 1,-1 1 0,0 0-1,1 0 1,-1 0-1,0-1 1,0 1 0,0 1-1,0-1 1,0 0 0,0 0-1,0 1 1,0-1-1,0 1 1,0 0 0,0 0-1,0 0 1,0 0 0,0 0-1,0 0 1,-4 1-1,0 0-34,0 0 0,0 1-1,0 0 1,0 0-1,1 1 1,-1 0-1,1 0 1,-1 0-1,1 0 1,-8 8-1,6-5 93,1 0-1,0 1 1,0 0 0,0 1-1,1-1 1,0 1-1,-7 17 1,9-19 3,1 0 0,0 0 0,0 1 0,1-1 0,0 1-1,0-1 1,0 1 0,1 0 0,0-1 0,0 1 0,3 12 0,-2-14 22,1-1 0,0 1 0,0 0 0,0-1 0,1 0 0,0 1 0,-1-1 0,1 0 0,1 0 0,-1 0 0,1-1 0,-1 1 0,1-1-1,0 0 1,8 5 0,-6-4 46,0-1 0,1 0 0,0 0 0,-1 0 0,1 0 0,0-1-1,0 0 1,0-1 0,0 0 0,11 1 0,2-3 41,0 0 1,-1-2-1,34-8 0,55-25 303,-90 29-397,-1-1 0,1-1 1,-1 0-1,-1-2 1,0 0-1,0 0 0,-1-2 1,18-18-1,25-41-158,-17 19-115,-39 51 187,0 0 0,0-1 0,0 1 0,1 0-1,-1 0 1,0 1 0,1-1 0,0 0 0,-1 1-1,1 0 1,0-1 0,0 1 0,-1 0-1,1 0 1,0 1 0,0-1 0,0 1 0,0-1-1,0 1 1,5 0 0,-3 1 22,0 0 1,-1 0-1,0 0 0,1 1 0,-1 0 1,0 0-1,1 0 0,-1 0 1,0 0-1,-1 1 0,1 0 0,6 6 1,25 24 407,-34-32-47,-15-8 661,-4-3-738,-17-7-455,32 16 152,1 1 1,0-1 0,-1 1-1,1-1 1,-1 1 0,1 0-1,0 0 1,-1 0 0,1 0-1,-1 0 1,1 0 0,-1 1-1,-3 1 1,-5 3-36,0 0 0,0 2 0,1-1 0,0 1 0,0 1-1,1 0 1,0 0 0,0 1 0,0 0 0,1 0 0,1 1 0,-12 18 0,15-21 42,1 0-1,-1 0 1,1 1 0,0-1 0,1 1-1,0-1 1,-2 11 0,4-16 66,-1 1-1,1 0 1,0-1 0,0 1-1,0-1 1,0 1 0,0 0-1,0-1 1,1 1 0,0-1-1,-1 1 1,1 0 0,0-1-1,0 0 1,0 1 0,0-1-1,1 0 1,-1 1-1,1-1 1,-1 0 0,1 0-1,0 0 1,0 0 0,0-1-1,2 3 1,-3-4 0,1 1 0,-1-1 0,1 1 0,0-1 1,-1 0-1,1 1 0,-1-1 0,1 0 0,-1 0 0,1 0 0,0 0 0,-1-1 0,1 1 0,-1 0 0,1-1 1,-1 1-1,1-1 0,-1 1 0,1-1 0,-1 1 0,1-1 0,-1 0 0,2-2 0,2 0 23,-1 0-1,0 0 0,0-1 1,0 1-1,-1-1 1,0 0-1,4-5 0,7-15 83,-1-1 0,14-40 0,1 0-841,-26 59 646,3-3-431,-4 9 204,0 5 77,-5 37 38,3-34 171,0 0-1,0 1 1,1-1 0,0 0-1,0 0 1,3 17 0,-1-19 5,0 0 0,0 1 0,7 10 0,-9-15 6,1 0 0,0-1 0,0 1-1,0-1 1,0 1 0,1-1 0,-1 1 0,0-1 0,1 0 0,-1 1-1,1-1 1,-1 0 0,1 0 0,-1 0 0,1 0 0,0-1-1,-1 1 1,1 0 0,2 0 0,4-1 112,-1 0 0,0 0 0,0 0 0,0-1 1,14-4-1,36-13 185,-32 9-312,32-12-39,-1-4 0,82-49 0,-102 57 51,-26 12-133,0 0 0,0 0 0,14-11-1,-26 20-93,-3 5 200,0 0 0,-10 12 0,5-10 28,-20 16-1,21-20-39,0 1 0,0 1 0,-13 17 0,21-25 33,0 0-1,0 0 1,0 0 0,0 1 0,0-1-1,0 0 1,1 1 0,-1-1 0,1 1-1,-1-1 1,1 1 0,-1-1 0,1 1-1,0-1 1,0 1 0,0-1-1,0 1 1,0-1 0,0 1 0,0-1-1,0 1 1,1-1 0,-1 1 0,1-1-1,-1 1 1,1-1 0,-1 0-1,1 1 1,0-1 0,0 0 0,-1 1-1,1-1 1,0 0 0,0 0 0,0 0-1,1 0 1,-1 0 0,0 0-1,0 0 1,2 1 0,1 0 29,1 0 0,-1 0 1,1 0-1,-1 0 0,1-1 0,0 0 1,-1 0-1,1 0 0,0 0 0,0-1 0,8 0 1,-3-1 36,0-1 1,1 0 0,-2 0-1,1-1 1,0-1-1,0 1 1,-1-1 0,10-6-1,-6 2-18,0-1 0,-1 0-1,0-1 1,20-20 0,42-56-31,67-102 0,-65 82-26,-66 93-2,90-128-66,-81 110 54,-1 0 1,25-60-1,-2-28-633,-41 124 499,-1 1-1,0-1 1,-1 0 0,-2 7 0,-58 113 124,-14 29-4,-66 217 437,131-346-269,-3 9 146,14-32-248,-1 0 1,0 0-1,1 0 0,-1 1 0,1-1 0,0 0 0,0 0 0,0 0 0,0 1 0,0-1 1,1 3-1,-1-5-30,0 0 1,0 0 0,0 0-1,0 1 1,0-1 0,0 0 0,0 0-1,1 0 1,-1 0 0,0 0-1,0 1 1,0-1 0,0 0-1,1 0 1,-1 0 0,0 0-1,0 0 1,0 0 0,0 0 0,1 0-1,-1 0 1,0 0 0,0 0-1,0 0 1,1 1 0,-1-1-1,0 0 1,0 0 0,0-1 0,1 1-1,-1 0 1,0 0 0,0 0-1,0 0 1,0 0 0,1 0-1,-1 0 1,0 0 0,0 0 0,8-5 131,18-18-22,38-31-288,-62 53 146,0 0-1,0-1 1,0 1-1,0 0 1,0 0 0,0 0-1,1 0 1,-1 0-1,0 1 1,1-1-1,-1 1 1,0-1-1,3 1 1,-3 0-4,0 0 0,-1 1 0,1-1 0,-1 0 0,1 1 0,-1-1 1,1 1-1,-1 0 0,0-1 0,1 1 0,-1 0 0,0 0 0,0 0 0,1 0 0,-1 0 0,0 0 0,0 0 0,0 1 1,0-1-1,1 3 0,10 15-56,-8-12 94,0 0 1,1-1-1,-1 1 0,1-1 0,1 0 0,-1 0 0,9 6 1,-3-3 132,1-1 1,0 0 0,22 10-1,-27-15-506,1 0-1,0 0 1,1-1-1,-1 0 1,0-1-1,1 0 1,13 0-1,9-1-6885,-17 0 3919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1011 2816,'3'1'663,"0"-1"0,0 0 1,0 0-1,0 0 0,0-1 0,0 1 1,6-2-1,30-7 1348,-28 4-1754,-1 0-1,1 0 1,-1-1-1,-1 0 1,1-1-1,-1 0 1,0 0-1,-1-1 1,13-15-1,-5 5-103,-2 0 1,-1-1-1,13-22 0,27-62 165,-46 87-321,38-75 129,68-101-1,-81 144-79,41-64 111,-60 88 41,-1-1 0,-1 0 0,-1 0 0,-2-1 0,-1 0 0,6-37 0,-12 58-260,0 0-1,0 0 1,-1 0-1,0 0 1,0 0-1,-2-8 1,2 13 47,0 0-1,0 0 1,0 0 0,0-1 0,0 1 0,0 0-1,0 0 1,0 0 0,0-1 0,0 1-1,0 0 1,0 0 0,0 0 0,0-1-1,0 1 1,0 0 0,0 0 0,-1 0 0,1 0-1,0-1 1,0 1 0,0 0 0,0 0-1,0 0 1,-1 0 0,1 0 0,0-1-1,0 1 1,0 0 0,0 0 0,-1 0 0,1 0-1,0 0 1,0 0 0,0 0 0,-1 0-1,1 0 1,0 0 0,0 0 0,0 0-1,-1 0 1,1 0 0,0 0 0,0 0 0,0 0-1,-1 0 1,-10 9-342,-6 18 6,-63 154 904,68-147-347,1 0 0,2 1-1,-8 54 1,13-57-182,-10 119 231,13-126-6,1 1 0,1-1 0,9 49 0,-8-69-187,-1 1 1,1-1 0,-1 0 0,2 0 0,-1 0 0,0-1 0,1 1 0,0 0 0,0-1 0,0 0 0,1 0 0,-1 0 0,1 0 0,0 0 0,0-1 0,1 1 0,-1-1 0,1 0 0,-1-1 0,1 1 0,0-1 0,0 0 0,0 0 0,0 0 0,0-1 0,1 0 0,-1 0 0,0 0-1,1-1 1,6 0 0,0 0 33,0 0 0,0-1-1,0-1 1,-1 0 0,1 0 0,-1-1-1,0-1 1,1 0 0,-1 0-1,-1-1 1,1-1 0,-1 1-1,0-2 1,0 0 0,-1 0-1,11-11 1,-8 6-25,-1-1 1,0 0-1,-1-1 0,0 0 1,-2 0-1,0-1 0,12-28 1,1-23-59,-19 59-75,-1-1 1,0 1-1,0 0 0,0 0 1,-1 0-1,0 0 0,-2-11 1,2 18 39,0-1 1,0 1-1,0-1 1,0 1-1,0-1 1,0 1-1,0-1 1,-1 1-1,1-1 1,0 1-1,0-1 1,0 1 0,-1 0-1,1-1 1,0 1-1,-1-1 1,1 1-1,0 0 1,-1-1-1,1 1 1,-1 0-1,1-1 1,0 1-1,-1 0 1,1-1-1,-1 1 1,1 0-1,-1 0 1,1 0-1,-1-1 1,-1 1-21,1 1 0,0-1 0,0 0 0,0 0 1,0 1-1,0-1 0,0 1 0,0-1 0,0 1 0,0-1 1,0 1-1,0 0 0,-1 0 0,-3 3-92,1 1 1,-1-1-1,1 1 0,-4 7 1,-5 7 50,2 1 0,-17 39 0,23-46 122,1 0-1,0 0 1,1 0-1,1 0 1,0 1 0,0 18-1,2-27 25,0 0 0,1 0 0,0 0-1,0 0 1,0 0 0,1 0 0,0-1 0,0 1 0,0 0-1,0-1 1,1 0 0,-1 1 0,1-1 0,4 4-1,-5-5 13,1 0-1,0 0 0,0-1 0,0 1 0,0-1 0,1 1 1,-1-1-1,0 0 0,1 0 0,0-1 0,-1 1 0,1-1 1,0 1-1,0-1 0,0-1 0,0 1 0,6 0 0,-5-1-21,-1-1-1,1 1 1,-1-1 0,1-1-1,-1 1 1,0 0-1,0-1 1,1 0-1,-1 0 1,0 0-1,-1-1 1,1 1 0,0-1-1,-1 0 1,4-3-1,3-4 33,-1-1-1,0 1 1,11-18-1,28-46-172,55-78 453,-93 138-130,-10 14-242,0 0 1,0 0-1,0 0 0,0 0 1,1 0-1,-1 0 0,0 0 1,0 0-1,0 0 0,0 1 1,1-1-1,-1 0 0,0 0 1,0 0-1,0 0 0,0 0 1,0 0-1,0 0 0,1 1 1,-1-1-1,0 0 0,0 0 1,0 0-1,0 0 0,0 0 1,0 1-1,0-1 0,0 0 1,0 0-1,0 0 0,0 0 1,0 1-1,0-1 0,0 0 1,0 0-1,-10 115-94,14-24 490,-4-85-363,0 0 0,0-1 0,1 1 0,0 0 0,0 0-1,1-1 1,0 1 0,0-1 0,0 0 0,0 1 0,4 5 0,-4-9 18,-1 0 0,1-1 1,-1 1-1,1 0 0,0 0 0,-1-1 0,1 1 1,0-1-1,0 1 0,0-1 0,1 0 0,-1 0 1,0 0-1,0 0 0,0 0 0,1-1 1,-1 1-1,1-1 0,-1 1 0,0-1 0,1 0 1,-1 0-1,1 0 0,-1 0 0,1 0 0,-1-1 1,0 1-1,1-1 0,1 0 0,8-3 17,0-1 1,-1 0-1,1 0 0,-1-1 0,13-9 0,-3-1-52,28-25-1,-21 12-21,-1-1-1,-1-1 0,24-40 0,-32 45-75,-16 24 70,17-23-107,-18 24 105,0 0-1,0 0 1,1 0 0,-1 0 0,0 0-1,0 0 1,1 0 0,-1 0 0,0 0-1,1 1 1,-1-1 0,1 0 0,-1 1-1,1-1 1,2 1 0,-3 0 14,-1 0 0,1 0-1,0 0 1,-1 1 0,1-1 0,-1 0-1,1 0 1,-1 1 0,1-1 0,-1 0 0,1 1-1,-1-1 1,1 1 0,-1-1 0,0 0 0,1 1-1,-1-1 1,0 1 0,1-1 0,-1 1-1,0 0 1,0-1 0,1 1 0,-1-1 0,0 1-1,0-1 1,0 1 0,0 0 0,0 0 0,3 24-149,-2-20 117,0 27 98,-1 0 0,-2-1-1,-1 1 1,-8 36 0,11-59 111,0-9-162,0 0-1,0 1 1,0-1-1,-1 0 1,1 0-1,0 0 1,0 0-1,0 0 1,0 0-1,0 1 1,0-1-1,0 0 1,0 0-1,0 0 1,0 0-1,0 0 1,0 1-1,0-1 1,1 0-1,-1 0 1,0 0-1,0 0 1,0 0-1,0 0 1,0 1-1,0-1 1,0 0-1,0 0 1,0 0-1,0 0 1,0 0-1,1 0 1,-1 0-1,0 0 1,0 0-1,0 1 1,0-1-1,0 0 1,0 0-1,1 0 1,-1 0-1,0 0 1,0 0-1,0 0 1,0 0-1,0 0 1,0 0-1,1 0 1,-1 0-1,0 0 1,0 0-1,0 0 1,0 0-1,0 0 1,1 0-1,-1 0 1,0 0-1,0-1 1,6-6 54,0 0 0,0 0 1,0-1-1,-1 0 0,-1 0 0,8-17 0,1-2-76,-3 9-41,11-21-111,-19 37 155,0-1 0,0 1-1,-1-1 1,2 1-1,-1 0 1,0 0-1,0 0 1,1 0-1,-1 0 1,4-2 0,-6 4-3,1 0 1,-1 0 0,1 0-1,-1-1 1,0 1 0,1 0 0,-1 0-1,1 0 1,-1 0 0,0 0 0,1 0-1,-1 0 1,1 0 0,-1 0-1,0 0 1,1 0 0,-1 0 0,1 0-1,-1 0 1,0 0 0,1 0 0,-1 1-1,1-1 1,-1 0 0,0 0-1,1 0 1,-1 1 0,0-1 0,1 0-1,-1 0 1,0 1 0,1-1-1,-1 0 1,0 1 0,0-1 0,1 0-1,-1 1 1,0-1 0,0 0 0,0 1-1,1 0 1,2 19-115,-3-17 115,2 42 61,-6 84 0,3-113 3,4-10 179,-2-7-186,0 0-1,0 0 1,1 1 0,-1-1-1,0 0 1,0 0 0,0 0-1,0 0 1,0 0 0,0 0 0,0-2-1,11-10 0,63-56 26,-15 15-149,-53 48 64,1 0 0,0 1 0,0 0 0,0 1 0,1 0 0,12-4 0,-18 7 3,-1 1-1,0-1 0,0 1 0,1 0 1,-1 0-1,0 0 0,1 0 0,-1 0 1,0 1-1,0-1 0,1 1 1,-1-1-1,0 1 0,0 0 0,0 0 1,0 0-1,0 0 0,0 0 0,0 0 1,0 1-1,3 2 0,2 3 56,0 1 0,0 0 0,9 14 0,-8-10-9,-1-3 10,1 0 1,-1 0-1,2 0 1,-1-1-1,1 0 1,0-1-1,16 10 1,-20-14-23,0 0 0,0 0 0,1-1 1,0 0-1,-1 0 0,1-1 1,0 0-1,0 0 0,0 0 0,0 0 1,0-1-1,-1 0 0,1-1 0,0 1 1,0-1-1,11-3 0,-5 0-297,0 0-1,-1-1 0,1 0 1,-1-1-1,0-1 1,14-10-1,55-54-8965,-57 51 6405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65 8544,'-5'-5'3872,"28"5"-3360,4-3 1216,4 3-1056,33-3 511,7-2-703,10-3-352,-1 4-96,2-4 96,-11 5-64,10-9-2207,-4 7 1151,-1-3-6560,-8 8 4192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0 522 4384,'11'0'1536,"7"0"1465,26-3 0,-38 2-2662,1-1 0,0 1 0,-1-1 0,1 0 0,-1-1 0,0 0 0,7-3 0,7-7-23,0-1 0,-1-1 1,-1-1-1,0 0 0,-1-1 0,27-37 0,71-125 634,-113 178-929,25-49 632,26-59 1,-53 108-674,0 0 1,1 1-1,-1-1 1,0 0-1,0 1 1,1-1-1,-1 0 1,0 0 0,0 1-1,0-1 1,0 0-1,0 1 1,0-1-1,0 0 1,0 0-1,0 1 1,-1-2-1,-3 2-441,-3 7 121,-2 5 251,1 0 1,1 1-1,0 0 1,0 0-1,-7 21 1,7-9 140,0 0 1,-5 34-1,11-48 47,0 0 0,0 0-1,1 1 1,0-1-1,1 0 1,0 0-1,1 0 1,0 0-1,7 20 1,-7-26-39,1 1 0,-1-1 0,1 0 0,0-1 0,0 1 0,0 0-1,1-1 1,-1 0 0,1 0 0,0 0 0,1 0 0,-1 0 0,1-1 0,-1 0 0,1 0 0,0 0 0,0-1 0,0 1 0,1-1 0,-1-1-1,9 3 1,-7-3 22,1 0 0,-1 0 0,0 0 0,1-1-1,-1-1 1,1 1 0,-1-1 0,0 0-1,0-1 1,12-3 0,-8 0-26,0 0-1,-1 0 1,1 0-1,-2-2 1,1 1 0,10-9-1,4-8-14,-1-1-1,0 0 1,32-50-1,39-57 19,-93 129-74,1 0 1,-1 0 0,1 0 0,0 0 0,0 0-1,0 0 1,0 1 0,3-3 0,-4 4 11,-1 0-1,0 0 1,0 0 0,1-1 0,-1 1 0,0 0 0,1 0 0,-1 0 0,0 0-1,0 0 1,1 0 0,-1 0 0,0 0 0,0 0 0,1 0 0,-1 0 0,0 0-1,1 0 1,-1 0 0,0 1 0,0-1 0,1 0 0,-1 0 0,0 0 0,0 0-1,1 0 1,-1 1 0,0-1 0,0 0 0,0 0 0,1 1 0,-1 0-2,1 0 1,-1 0-1,1 0 0,-1 0 1,0 0-1,1 1 1,-1-1-1,0 0 1,0 0-1,0 1 1,0 1-1,-2 26 80,-10 52 0,4-31 47,0-4-57,4-22 129,0 1-1,0 28 0,4-52-178,0-1 1,0 1-1,0-1 0,0 0 0,0 1 0,0-1 0,0 1 0,0-1 0,0 1 0,0-1 0,0 0 1,0 1-1,0-1 0,1 1 0,-1-1 0,0 0 0,0 1 0,1-1 0,-1 0 0,0 1 0,1-1 1,-1 0 5,1 0 1,-1 0 0,1 0 0,-1 0-1,1-1 1,0 1 0,-1 0 0,1-1-1,-1 1 1,0 0 0,1-1 0,-1 1-1,1 0 1,-1-1 0,1 1-1,-1-1 1,0 1 0,1-1 0,-1 1-1,0-1 1,1 0 0,62-94 74,-59 89-110,49-65-8,-45 62-8,1-1 0,0 2 0,0-1 0,19-13-1,-25 21 18,-1-1-1,1 1 1,-1-1-1,1 1 1,0 0-1,0 0 1,-1 0-1,1 1 0,0-1 1,0 1-1,0-1 1,0 1-1,0 0 1,0 0-1,-1 0 1,6 2-1,-4-1 3,0 0 0,0 1 1,0-1-1,-1 1 0,1 0 0,0 0 0,-1 0 0,0 1 0,1-1 1,3 6-1,3 2 15,-1 2 0,0-1 0,-1 1 0,0 0 0,8 21 0,-9-19 11,0 0-1,1-1 1,0 0 0,1-1-1,1 1 1,0-2 0,22 22-1,-27-29-464,10 8-1588,-15-11 1914,1-1 1,-1 0-1,1 0 1,-1 1-1,1-1 1,-1 0-1,1 0 1,-1 0-1,0 0 1,1 0-1,-1 0 1,1 0-1,-1 0 1,1 0-1,-1 0 1,1 0-1,-1 0 1,1 0-1,-1 0 1,1 0-1,-1 0 1,1 0-1,-1 0 1,1-1-1,-1 1 1,0 0-1,1 0 1,-1-1-1,1 1 1,-1 0-1,0-1 1,1 1-1,-1-1 1,7-12-3653,0-3 1216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52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20 2560,'1'-11'9274,"-27"2"-7535,22 9-1633,0 0 1,0 0-1,0 0 1,0 1-1,0-1 0,0 1 1,0 0-1,1 0 0,-1 1 1,0-1-1,-6 4 1,-2 2 161,-24 17 0,28-18-233,0 0 0,1 0-1,0 1 1,0 0 0,-6 9-1,12-16-28,1 1-1,-1 0 1,1 0-1,-1-1 1,1 1-1,0 0 0,-1 0 1,1 0-1,0 0 1,0-1-1,-1 1 1,1 0-1,0 0 1,0 0-1,0 0 1,0 0-1,0 0 1,0 0-1,0 0 0,0 0 1,1-1-1,-1 1 1,0 0-1,0 0 1,1 0-1,-1 0 1,1 0-1,-1-1 1,1 1-1,-1 0 1,1 0-1,-1-1 0,1 1 1,0 0-1,-1-1 1,1 1-1,0-1 1,-1 1-1,1-1 1,0 1-1,0-1 1,1 1-1,4 2 20,0 0 1,1-1-1,-1 0 0,11 2 0,-10-2-92,11 4 212,-1 1 1,0 0 0,-1 1 0,0 1-1,0 0 1,-1 1 0,0 1 0,23 22-1,-37-32-101,0 0-1,0 0 0,-1 0 0,1-1 0,0 1 1,-1 0-1,1 0 0,-1 0 0,1 0 1,-1 0-1,1 0 0,-1 0 0,0 0 0,0 0 1,1 1-1,-1-1 0,0 0 0,0 0 0,0 0 1,0 2-1,-1-1 60,1 1-1,-1-1 1,0 1 0,0-1 0,0 1 0,0-1 0,0 1 0,-3 2 0,1 0 10,0-1 0,0 0 1,-1 0-1,0 0 0,0-1 1,0 1-1,0-1 0,-7 5 1,4-6-76,0 0 0,1 0 0,-1 0 0,0-1 0,0 0 0,-10 0 0,0-4-1098,9-1-3255,12-3-1965,4 3 3216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8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 6400,'-32'-13'2880,"32"18"-2496,0-2-352,4 2-96,1 2-608,3 10 384,15 3-2848,4 3 1728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8 322 4640,'-8'-3'1626,"9"8"-743,0-2-880,0-1 258,1 0 1,0 0 0,-1 0-1,1 0 1,0 0 0,0 0-1,0-1 1,0 1 0,0-1-1,1 1 1,-1-1-1,0 0 1,1 0 0,-1 0-1,0 0 1,4 1 0,-3-2-128,-1 0 0,1 0 0,0-1 0,-1 1 0,1 0 1,0-1-1,-1 0 0,1 1 0,-1-1 0,1 0 1,-1 0-1,0-1 0,1 1 0,-1 0 0,0-1 0,0 0 1,0 1-1,0-1 0,0 0 0,0 0 0,0 0 0,-1 0 1,3-3-1,3-6 72,0 0-1,-1 0 1,6-17 0,-11 27-185,7-19 199,0 0 1,-2-1-1,6-24 1,-10 31-188,0 1 1,-1-1-1,-1 0 0,0 1 1,-4-27-1,4 36-90,-1 1-1,0-1 1,0 1 0,0-1-1,-1 1 1,1 0-1,-1-1 1,0 1 0,-3-5-1,4 7 37,1 1 0,-1-1-1,0 0 1,1 1-1,-1-1 1,0 1 0,0-1-1,1 1 1,-1-1 0,0 1-1,0-1 1,0 1-1,1 0 1,-1-1 0,0 1-1,0 0 1,0 0-1,0 0 1,0 0 0,0 0-1,0 0 1,0 0 0,1 0-1,-1 0 1,0 0-1,0 0 1,0 1 0,0-1-1,0 0 1,0 1 0,1-1-1,-1 0 1,0 1-1,0-1 1,1 1 0,-1 0-1,0-1 1,0 1-1,1-1 1,-1 1 0,1 0-1,-1 0 1,0 0 0,-5 7 24,-1 0 1,1 0 0,1 1 0,0 0 0,0 0 0,1 0 0,0 1 0,0 0 0,-2 11-1,1-1 190,2-1 0,0 1 0,0 37 0,3-41-16,1-1 0,1 1-1,4 17 1,-5-25-33,2 0 0,-1-1-1,1 1 1,0-1 0,0 0-1,1 0 1,0 0-1,5 6 1,-8-11-86,1 0 0,0 0 1,-1-1-1,1 1 0,0-1 0,0 1 0,0-1 1,0 0-1,0 0 0,0 1 0,0-2 0,0 1 1,0 0-1,1 0 0,-1-1 0,0 1 0,0-1 0,1 0 1,-1 1-1,0-1 0,1 0 0,-1-1 0,0 1 1,1 0-1,2-1 0,5-3 61,0 1 0,0-1 0,0 0 0,14-9 0,-13 6-56,28-17 24,40-32 0,-33 22-203,105-76 10,-143 104 88,7-5-43,21-13 0,-33 22 55,1 0 1,-1 1 0,0-1 0,1 1 0,-1 0-1,1 0 1,0 0 0,-1 0 0,1 0-1,0 1 1,-1 0 0,1-1 0,4 2-1,-5-1 7,-1 1 0,0 0 0,1 0 0,-1 1 0,0-1 0,0 0 0,0 1-1,1-1 1,-2 1 0,1-1 0,0 1 0,0 0 0,0 0 0,-1 0-1,1 0 1,-1 0 0,0 1 0,2 3 0,3 5 100,-2 0 1,6 19-1,-7-22-70,12 34 391,37 76-1,-49-112-373,1 0 1,-1 0-1,1 0 0,0-1 0,1 1 1,-1-1-1,1 0 0,0 0 0,1-1 1,-1 1-1,1-1 0,-1 0 0,1-1 1,1 1-1,-1-1 0,0-1 1,1 1-1,-1-1 0,8 2 0,10-2 448,-6 0-5781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1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637 5 6400,'-1'-1'245,"-1"0"0,1 1 0,-1-1 0,0 1 0,1 0 1,-1-1-1,0 1 0,1 0 0,-1 0 0,0 0 0,1 0 0,-1 0 0,1 1 0,-1-1 1,-2 1-1,-29 13 1531,31-13-1602,-36 20 944,1 2 1,0 2 0,-43 38-1,27-15-193,-59 69 1,77-76-684,-103 110 273,98-107-1694,37-39-40,5-3-851,12-5-2729,-4 0 2493,7 2-3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3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1984,'1'-4'687,"-1"0"1,1 0-1,0 1 0,0-1 1,0 0-1,0 1 1,1-1-1,3-6 0,-3 6 2827,-4 17-2345,-7 303 2484,6-231-3212,1 40 153,4 42-37,-3-93 1446,1-88-841,0-11-1016,-1 0-57,2 1 0,0 0 0,7-31 0,-4 38-110,0 0 1,2 0 0,0 0 0,1 0 0,13-22-1,-13 27-3,2 0 0,-1 0 0,1 1 0,1 1 0,0-1-1,1 2 1,20-16 0,-6 9-57,2 1 1,0 1-1,1 1 0,0 2 1,1 1-1,0 1 0,53-9 1,-71 16 48,1 0 0,-1 1 0,14 1 0,-22 0 13,0 0 0,-1 0 0,1 1 0,0-1 0,-1 1 0,1 0 1,-1-1-1,1 1 0,-1 0 0,1 0 0,-1 1 0,1-1 0,-1 1 0,0-1 0,0 1 0,0 0 0,0-1 0,0 1 0,2 3 0,-3-4 19,0 0-1,0 1 1,-1-1-1,1 0 1,-1 1 0,1-1-1,-1 1 1,1-1-1,-1 1 1,0-1-1,0 1 1,0-1 0,1 1-1,-2-1 1,1 1-1,0-1 1,0 1 0,0-1-1,-1 1 1,1-1-1,0 0 1,-2 3-1,-1 1 24,0 0-1,0 0 0,0-1 1,-7 8-1,7-9-17,-7 7 62,0-1 1,-1 1 0,0-2 0,-1 1-1,0-2 1,0 1 0,-1-2 0,-23 10-1,-9-1-16,-59 13 0,67-19-64,36-9 9,0 0 0,0 0-1,1 0 1,-1 1-1,0-1 1,1 0 0,-1 0-1,0 1 1,1-1-1,-1 0 1,0 1 0,1-1-1,-1 0 1,1 1-1,-1-1 1,1 1-1,-1-1 1,1 1 0,-1 0-1,1 0 2,0-1-1,0 0 0,0 1 1,0-1-1,0 1 0,0-1 1,0 0-1,0 1 1,1-1-1,-1 0 0,0 1 1,0-1-1,0 0 0,1 1 1,-1-1-1,0 0 0,0 0 1,1 1-1,-1-1 1,0 0-1,1 0 0,-1 1 1,0-1-1,1 0 0,28 13-140,-27-13 137,67 22 39,28 10 268,-81-26-297,1 2 1,-1 0 0,27 19-1,-20-9 108,-1 1-1,35 36 0,-54-50-1444,0-17-8318,1 0 6196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3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127 174 3072,'7'-13'976,"-7"13"-893,0 0-1,0 0 1,0 0 0,0-1-1,0 1 1,0 0 0,1 0-1,-1 0 1,0 0 0,0 0-1,0 0 1,0-1 0,0 1 0,0 0-1,1 0 1,-1 0 0,0 0-1,0 0 1,0 0 0,0 0-1,1 0 1,-1 0 0,0 0-1,0 0 1,0 0 0,0 0 0,1 0-1,-1 0 1,0 0 0,0 0-1,0 0 1,0 0 0,1 0-1,-1 0 1,0 0 0,0 0-1,0 0 1,0 0 0,0 0-1,1 0 1,-1 0 0,0 0 0,0 0-1,0 1 1,0-1 0,0 0-1,1 0 1,-1 0 0,0 0-1,0 0 1,0 0 0,0 1-1,0-1 1,0 0 0,0 0 0,0 0-1,0 1 1,4 9 2769,-5 9-1118,-6 30 0,5-38-1368,-2 14 177,-20 146 1314,0 127-620,23-287-1237,0 7 716,1-18-724,0 0-1,0 0 1,0 0 0,0 0-1,0 0 1,0 0 0,0 0 0,0 0-1,0 0 1,0 0 0,0-1 0,0 1-1,0 0 1,0 0 0,0 0 0,-1 0-1,1 0 1,0 0 0,0 0 0,0 0-1,0 0 1,0 0 0,0 0 0,0 0-1,0 0 1,0 0 0,0 0 0,0 0-1,0 0 1,0 0 0,0 0 0,0 0-1,0 0 1,0 0 0,0 0 0,0 0-1,0 0 1,0 0 0,0 0 0,0 0-1,0 0 1,0 0 0,-1 0 0,1 1-1,0-1 1,0 0 0,0 0-1,0 0 1,0 0 0,0 0 0,0 0-1,0 0 1,0 0 0,0 0 0,-3-11-1731,0-11-882,1 0 0,0-33 0,3 31 1607,-3 0-1,-3-27 1,-30-77 43,18 70 2507,14 47-1231,0 0-1,1 0 1,1 0-1,0-1 1,0 1 0,1-1-1,1 1 1,0 0-1,0-1 1,1 1 0,0 0-1,1 0 1,1 0-1,-1 0 1,2 1-1,-1-1 1,9-11 0,0 3-22,1 1 0,1 0 1,1 1-1,25-21 0,-34 32-185,1-1 1,0 2-1,0-1 0,1 1 0,0 0 0,0 1 1,0 0-1,0 1 0,1 0 0,-1 0 0,1 1 1,16-2-1,-19 4-55,-1 0 0,1 1 1,0 0-1,-1 0 0,0 1 0,1-1 1,-1 2-1,0-1 0,0 0 0,0 1 1,0 0-1,0 1 0,-1-1 0,1 1 1,-1 0-1,0 1 0,0-1 0,-1 1 0,1 0 1,-1 0-1,0 0 0,6 12 0,-5-8 36,0 0 0,-1 0-1,1 1 1,-2 0 0,0 0-1,0 0 1,-1 0 0,0 1-1,0-1 1,-1 0 0,-1 1-1,0-1 1,-2 18 0,0-17 7,0 0 1,-1 0-1,0 0 0,-1 0 1,0-1-1,-1 0 0,0 0 1,-1 0-1,-11 15 1,13-20-6,-1 0 0,0 0-1,0 0 1,0 0 0,-1-1 0,1 0 0,-1 0 0,0 0 0,0-1 0,-1 0 0,1 0 0,-1-1 0,1 0 0,-1 0 0,0 0 0,-10 1 0,-46 1-135,63-4 60,0 0-1,0 0 1,0 0-1,0 0 1,0 1-1,0-1 1,0 0-1,1 0 1,-1 0-1,0 0 1,0 1-1,0-1 0,0 0 1,0 0-1,0 0 1,0 0-1,0 1 1,0-1-1,0 0 1,0 0-1,0 0 1,0 0-1,0 1 1,0-1-1,0 0 1,0 0-1,0 0 0,0 0 1,0 1-1,0-1 1,0 0-1,-1 0 1,1 0-1,0 0 1,0 1-1,0-1 1,0 0-1,0 0 1,0 0-1,-1 0 1,1 0-1,0 0 0,0 0 1,0 1-1,0-1 1,0 0-1,-1 0 1,1 0-1,0 0 1,0 0-1,0 0 1,0 0-1,-1 0 1,1 0-1,0 0 1,0 0-1,0 0 0,-1 0 1,1 0-1,0 0 1,0 0-1,0 0 1,16 12 143,-9-7-104,25 21 270,51 51-1,0 5-146,-45-48-3616,-35-31 2652,7 4-1456,1-4-4203,1 0 2103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37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61 2720,'-13'-8'4858,"26"8"-2372,-10 0-2046,1 0 0,-1 0 0,1 0 0,0-1 0,-1 1 0,0-1 0,1 0 0,-1 0 0,6-3 0,5 0 1106,-10 3-1464,0 0 1,0 1-1,0 0 0,0 0 0,0 0 0,5 1 1,7 0-56,304 11-48,-38 0 186,234-16 448,-133-8-209,-148 4-205,824-27 1801,-598 30-826,-440 5-1175,-20 0-12,12 0-165,0 0-1,0 1 0,0 0 0,25 6 0,-38-7 155,0 0 0,0 0 0,0 0 0,0 0 0,0 0-1,0 0 1,0 0 0,1 0 0,-1 0 0,0 0 0,0 0-1,0 0 1,0 0 0,0 0 0,0 0 0,0 0 0,0 0-1,0 1 1,1-1 0,-1 0 0,0 0 0,0 0-1,0 0 1,0 0 0,0 0 0,0 0 0,0 0 0,0 0-1,0 0 1,0 0 0,0 0 0,0 1 0,0-1 0,0 0-1,0 0 1,0 0 0,0 0 0,0 0 0,0 0 0,0 0-1,0 0 1,0 0 0,0 1 0,0-1 0,0 0 0,0 0-1,0 0 1,0 0 0,0 0 0,0 0 0,0 0 0,0 0-1,0 0 1,0 0 0,0 1 0,0-1 0,0 0 0,0 0-1,0 0 1,0 0 0,0 0 0,-1 0 0,-5 4-2149,-3-1 253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4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2 563 2656,'-1'3'5889,"13"-2"-2973,-4-3-2674,0 0 1,0-1-1,-1 0 0,1-1 1,-1 1-1,1-1 0,-1-1 1,0 1-1,-1-1 0,1 0 1,-1-1-1,0 0 0,0 0 1,-1 0-1,6-9 0,111-128 798,-92 111-792,38-51 0,-60 72-204,0 0 0,-1-1-1,-1 0 1,0-1 0,0 1 0,-2-1-1,1 0 1,-2 0 0,3-15-1,-5 22-63,-1 0 0,0-1 0,0 1 0,0-1 0,-2-9-1,1 13-11,1 1 0,-1-1 0,0 0 0,0 1 0,0-1 0,0 1 0,0-1 0,-1 1-1,1-1 1,-1 1 0,0 0 0,1 0 0,-1 0 0,-3-3 0,3 5-1,1-1 0,-1 0 0,0 0 0,0 1 0,0-1 0,0 1 0,1 0-1,-1-1 1,0 1 0,0 0 0,0 0 0,0 0 0,0 0 0,0 1 0,0-1 0,0 0 0,0 1 0,1 0 0,-1-1 0,-3 3 0,-1-1-39,1 1 0,-1 0 0,1 0 0,0 0 0,-5 5 1,-6 8 151,1 0 0,-23 31 0,29-33 37,0 0 0,1 1 0,1 0 0,1 0 0,0 0 0,0 1 0,2 0 0,0 0 0,1 0 0,0 1 0,1-1 0,1 1 0,1-1 0,0 1 0,2-1 0,-1 1 0,6 18 0,-2-11-167,0-1 187,0 0-1,12 28 1,-15-46-108,1 1-1,-1-1 1,1 0 0,0 0-1,0 0 1,0-1-1,1 1 1,-1-1 0,1 0-1,0 0 1,1 0 0,-1 0-1,1-1 1,9 6-1,-10-8-257,0 1 0,0-1-1,0 0 1,0-1 0,1 1-1,-1-1 1,0 0-1,0 0 1,1 0 0,-1-1-1,0 1 1,1-1-1,-1 0 1,0 0 0,0-1-1,0 1 1,4-3 0,8-3-2644,-1-2 1,27-18-1,-10 7-124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4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23 4576,'-1'0'209,"1"-1"-1,0 0 1,0 0 0,0 0 0,0 0-1,0 0 1,0 1 0,0-1-1,0 0 1,0 0 0,1 0 0,-1 0-1,0 0 1,0 1 0,1-1 0,-1 0-1,0 0 1,1 1 0,-1-1-1,1 0 1,-1 0 0,1 1 0,0-1-1,7-3 6937,-8 19-6388,0-14-708,0-1 0,0 1-1,0-1 1,-1 0 0,1 1-1,0-1 1,0 0 0,0 1-1,0-1 1,-1 0 0,1 1-1,0-1 1,0 0 0,-1 1-1,1-1 1,0 0 0,-1 0-1,1 1 1,0-1 0,-1 0-1,1 0 1,0 0 0,-1 1-1,1-1 1,-1 0 0,2 0 72,0 0 295,-8 0-235,2 0-223,0 0-74,8 0 50,-2 0 114,-14 1-586,11 1 548,0-1 1,1 0-1,-1 0 1,0 0-1,0 0 1,0 0-1,0-1 1,0 1-1,-1 0 1,-2 0-1,-6 1-211,11 0 288,3-1 41,13 3 194,18 1 187,188 3 1725,-256-6-2266,0 1 0,-35 10-1,19-4-67,24-6 35,11-1 53,-1 1 0,-16 4 0,77 6 177,67-1 573,-56-8-1899,0 4-4208,-33-3 1513,1 2 1286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42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12 4992,'-9'-11'4261,"9"18"-2032,-2 46-35,-4-1 0,-14 68 0,10-68-1679,2 0 1,-2 70-1,13 5-334,0-69-815,-3-50 36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43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34 3072,'6'-24'3124,"-4"14"1061,-16 26-2177,-18 30-472,-140 273 2490,160-294-3939,2 1-1,0 0 0,2 1 1,1 0-1,1 1 1,2-1-1,0 1 0,2 0 1,1 0-1,1 0 0,1 0 1,6 31-1,-3-38-76,1 0 0,1 0 1,0-1-1,1 1 0,2-2 0,0 1 0,1-1 1,1-1-1,0 0 0,2 0 0,0-1 0,1-1 1,0 0-1,1-1 0,1 0 0,24 16 0,-29-24-523,0 0 0,1-1-1,0 0 1,0-1 0,1-1 0,-1 1-1,22 3 1,33 4-1764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6 979 2816,'-2'2'163,"2"-2"-134,0 0 0,0 0 0,-1 0 0,1 0 0,0 0-1,0 0 1,0 0 0,0 0 0,-1 0 0,1 1 0,0-1 0,0 0 0,0 0 0,0 0-1,-1 0 1,1 0 0,0 1 0,0-1 0,0 0 0,0 0 0,0 0 0,0 0-1,0 1 1,0-1 0,0 0 0,0 0 0,0 0 0,0 1 0,0-1 0,0 0 0,0 0-1,0 0 1,0 1 0,0-1 0,0 0 0,0 0 0,0 0 0,0 1 0,0-1 0,0 0-1,0 0 1,0 0 0,0 1 0,0-1 0,0 0 0,1 0 0,-1 0 0,1 1 757,11-14 2019,17-19-1712,1 2 1,1 1-1,55-39 0,-58 45-871,-1-1 0,-1-1 0,-1-1 0,26-35 0,-4-7 68,-3-2 1,-3-2 0,53-127-1,-87 183-191,-4 9-112,0 0 1,0 0-1,-1 0 0,1 0 0,1-13 0,-4 20-2,0-1 0,0 1-1,0 0 1,0-1 0,0 1 0,0 0 0,1-1 0,-1 1 0,0 0 0,0-1 0,0 1 0,0 0 0,0-1 0,0 1 0,-1 0 0,1-1 0,0 1 0,0 0 0,0-1 0,0 1 0,0 0 0,0-1 0,-1 1 0,1 0 0,0 0 0,0-1 0,0 1 0,-1 0 0,1-1 0,-7 7-344,-8 19 155,-7 22 125,2 2-1,-22 87 0,28-87 63,5-19 80,-1 3 74,1 0 1,-9 68-1,17-95-37,1 1 0,1-1 0,-1 0 0,1 0 1,0 0-1,0 0 0,4 9 0,-5-13-61,0-1 1,1 0 0,-1 0-1,1 0 1,0 1 0,-1-1-1,1 0 1,0 0-1,-1 0 1,1 0 0,0 0-1,0 0 1,0 0-1,0-1 1,0 1 0,0 0-1,0 0 1,0-1 0,0 1-1,1-1 1,-1 1-1,0-1 1,0 1 0,1-1-1,-1 0 1,0 0-1,0 1 1,1-1 0,-1 0-1,0 0 1,0 0-1,1-1 1,-1 1 0,0 0-1,1 0 1,-1-1 0,0 1-1,0 0 1,0-1-1,1 1 1,-1-1 0,0 0-1,2-1 1,3-2 27,0 0 0,0 0 0,-1-1 0,1 0 1,-1 0-1,0 0 0,7-10 0,28-49 15,-21 32-35,115-169 97,-27 66-106,-79 100-17,12-18-8,-2-1-1,38-75 0,-135 218-268,32-50 274,-41 83 0,-8 49 115,42-93-142,-74 199 532,100-255 117,-18 38 0,41-85-291,1 2-1,1 0 1,30-33-1,-11 21-592,51-41 1,-85 74 211,0 0 0,0 1 0,0-1 0,0 1 1,1 0-1,-1 0 0,1 0 0,3-2 0,-5 3 24,-1 0 0,1 0 0,0 0 0,0 0 0,-1 0-1,1 0 1,0 0 0,0 1 0,-1-1 0,1 0 0,0 0 0,0 1 0,-1-1-1,1 0 1,0 1 0,-1-1 0,1 0 0,0 1 0,-1-1 0,1 1 0,-1-1-1,1 1 1,-1-1 0,1 1 0,-1 0 0,1-1 0,-1 1 0,0 0 0,1-1-1,-1 1 1,0 0 0,1 1 0,2 7-12,-1 0 0,0 0 0,-1 1 1,1-1-1,-2 1 0,1-1 0,-3 19 0,1-19 37,1 1 1,0 0-1,0-1 0,1 1 0,0 0 0,1-1 1,4 16-1,-5-22 12,1 0 0,-1-1 1,1 1-1,0 0 0,-1 0 0,1-1 1,0 0-1,1 1 0,-1-1 1,0 0-1,1 0 0,-1 0 0,1 0 1,-1 0-1,1-1 0,0 1 1,0-1-1,0 1 0,0-1 1,0 0-1,0-1 0,0 1 0,0 0 1,0-1-1,0 0 0,1 1 1,-1-1-1,4-1 0,0 0 39,0 0-1,1 0 0,-1-1 1,0 0-1,0 0 1,0-1-1,0 1 1,0-2-1,0 1 0,-1-1 1,8-6-1,-1 0-26,0-1 0,-1 0 0,0-1 0,-1 0 0,0-1 1,-1 0-1,0 0 0,-2-2 0,1 1 0,-2-1 0,0 0 0,9-27 0,-9 20-35,6-44-1,-11 59-25,-2 0 0,1-1 0,-1 1 1,0 0-1,-1 0 0,1-1 0,-1 1 0,-1 0 0,1 0 0,-4-9 0,4 16 13,1-1 1,0 1 0,0-1-1,0 1 1,0-1 0,-1 1-1,1-1 1,0 1 0,0-1-1,-1 1 1,1 0 0,0-1-1,-1 1 1,1 0 0,0-1-1,-1 1 1,1 0-1,0-1 1,-1 1 0,1 0-1,-1 0 1,1-1 0,-1 1-1,1 0 1,-1 0 0,1 0-1,-1 0 1,1-1 0,-1 1-1,1 0 1,-1 0 0,1 0-1,-1 0 1,1 0 0,-1 0-1,1 1 1,-1-1 0,1 0-1,-1 0 1,1 0 0,-1 1-1,-2 0-31,0 1-1,1 0 0,-1 1 1,1-1-1,-4 5 0,4-6 26,-23 29-70,2 1 0,1 1 1,-24 46-1,43-73 79,0 0 0,1 1 0,0-1 0,0 1-1,0-1 1,1 1 0,0 0 0,0 0 0,0 0 0,1-1 0,0 1-1,0 0 1,0 0 0,1 0 0,0 0 0,2 7 0,-1-8 31,0 0 0,0 0 1,0 0-1,1-1 0,0 1 1,0-1-1,0 1 0,1-1 1,-1 0-1,1-1 0,0 1 1,0 0-1,0-1 0,1 0 0,-1 0 1,1 0-1,9 3 0,-4-2 28,-1-1 0,1 0-1,0-1 1,0 0 0,0 0-1,0-1 1,0-1 0,11 0-1,82-11 330,-94 9-364,17-2-911,-1-1-1,1-1 0,-1-1 1,25-12-1,-49 19 876,1-1-317,0 1 0,1-2 0,-1 1-1,1 0 1,-1 0 0,0-1 0,0 1 0,0-1 0,0 1-1,0-1 1,0 0 0,0 0 0,0 0 0,2-4 0,4-6-1731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52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14 5824,'-4'-13'1866,"3"13"-1783,1 0-1,-1 0 1,0 0-1,0 0 1,0 0-1,1 0 1,-1 1-1,0-1 1,0 0-1,1 1 1,-1-1-1,0 0 1,0 1-1,0 0 1,-5 3 330,2-1 1,-1 1-1,0 0 1,1 0-1,0 0 0,-1 1 1,2 0-1,-1-1 1,1 2-1,-1-1 1,1 0-1,1 0 1,-1 1-1,1 0 1,0-1-1,0 1 1,1 0-1,-2 8 0,3-12-360,0-1-1,0 1 0,0-1 0,0 1 0,0-1 0,0 1 0,0-1 0,1 1 0,-1-1 0,1 1 0,-1-1 0,1 0 0,-1 1 0,1-1 0,0 0 0,-1 1 0,1-1 1,0 0-1,0 0 0,0 0 0,0 0 0,0 0 0,0 0 0,1 0 0,-1 0 0,0 0 0,0 0 0,1-1 0,-1 1 0,0 0 0,1-1 0,-1 1 0,3 0 0,1-1 93,1 0 0,-1 0-1,0 0 1,0-1 0,0 1-1,1-1 1,-1 0 0,7-3-1,5-2 6,-1 0 0,0 0 0,0-2 0,0 0 0,-1 0 0,0-2 0,15-12 0,-30 22-121,1-1 0,0 1-1,0-1 1,-1 0 0,1 1-1,0-1 1,-1 0 0,1 1-1,-1-1 1,1 0 0,-1 0-1,1 0 1,-1 1 0,1-1-1,-1 0 1,0 0 0,1 0-1,-1 0 1,0 0 0,0 0-1,0 0 1,0 1 0,0-1-1,0 0 1,0-2 0,0 2-20,-1 0 1,0 0 0,1 0 0,-1 0 0,0 0 0,0 0 0,0 1 0,1-1-1,-1 0 1,0 0 0,0 1 0,0-1 0,0 0 0,-1 1 0,1-1 0,-2 0-1,-2-1-49,0 1 0,-1-1 0,1 1 0,-1 0 0,0 0 0,1 1-1,-7 0 1,-21 2-185,-19 3-1173,18 3-3469,31-8 3974,-1 2-874,19 3-7146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0:4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4640,'13'21'4311,"25"39"-2190,117 157 4113,-145-204-5913,-1 1-1,0 0 1,-1 0-1,-1 1 1,0-1 0,-1 2-1,-1-1 1,5 23-1,-7-10-2,-1 1-1,-1-1 0,-1 1 1,-2 0-1,-9 50 0,7-55-269,-2 0-1,-1 0 0,0 0 1,-2-1-1,0 0 0,-2-1 1,-19 31-1,5-20-1109,-56 61 0,-37 22-2654,84-83 1354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05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511 1 1728,'0'0'560,"1"8"1483,0-7-1789,-1-1 0,0 1 0,0 0 1,0 0-1,1-1 0,-1 1 0,0 0 1,0 0-1,0-1 0,0 1 0,0 0 1,0 0-1,0-1 0,0 1 0,-1 0 1,1 0-1,0-1 0,0 1 0,-1 0 1,1-1-1,0 1 0,-1 0 0,1-1 1,-1 1-1,1 0 0,-1-1 0,1 1 1,-1-1-1,1 1 0,-1-1 0,0 1 1,1-1-1,-2 1 0,-4 5-1069,-1 2 1105,-1-1 1,-1 0 0,1-1-1,-13 8 1,-42 20 182,51-28-319,-67 28 633,18-8-252,49-20-479,-13 5 49,-22 15 1,40-22-140,1 1 0,-1-1 0,1 1 0,0 1 0,1-1 0,-1 1 0,-8 13 0,11-15 26,1 1 0,0 0 0,0 0 0,0 0 0,1 0 0,0 0 0,0 1-1,0-1 1,0 9 0,3 52 65,0-43 15,15 164 504,36 335 378,-23-206-579,-15-136-19,-5-57 147,-5-1 0,-15 157 0,9-267-465,-20 151 490,17-146-438,-2 1 1,0-2 0,-1 1 0,-1-1-1,-18 29 1,16-28-97,-39 54 44,35-46-84,6-12 127,1 1 0,0 0-1,-7 20 1,10-26-83,3-8 8,1 1 0,-1-1 0,1 1-1,0-1 1,-1 1 0,1 0-1,0-1 1,0 1 0,-1 0 0,1-1-1,0 1 1,0 0 0,0-1-1,0 1 1,0 0 0,0-1 0,0 2-1,0-1-14,0-1-1,1 1 0,-1-1 1,0 1-1,1-1 0,-1 0 1,1 1-1,-1-1 0,1 1 1,-1-1-1,0 0 0,1 1 1,0-1-1,-1 0 0,1 1 1,-1-1-1,1 0 0,-1 0 1,1 0-1,-1 1 0,1-1 0,0 0 1,0 0-1,20 2 194,144-13 160,-19 0-282,-52 8-862,136 15 0,-226-12-68,-1 0-1,1 0 1,-1 0 0,0 0 0,1-1 0,-1 1 0,1-1-1,-1 0 1,0 0 0,0 0 0,1-1 0,-1 1 0,3-3-1,12-5-2405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0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 4320,'-5'-3'8058,"6"3"-7884,1 0-1,-1 1 0,1-1 0,-1 0 0,1 0 1,-1 0-1,1 0 0,-1 0 0,2-1 1,9 1 237,139 10 2042,-132-9-2092,31-1 0,-34-1-248,1 0 0,25 4 1,-41-3-101,0 0 0,0 0 0,0 1 0,1-1 0,-1 0 0,0 1 0,0-1 0,0 1-1,0 0 1,0-1 0,0 1 0,0 0 0,0 0 0,0-1 0,0 1 0,0 0 0,-1 0 0,1 0 0,0 0 0,-1 0 0,1 0 0,0 0 0,-1 0 0,0 0 0,1 0 0,-1 1 0,1-1 0,-1 0 0,0 2 0,1 3 28,-1 1 0,0-1-1,0 1 1,-2 9 0,0-2-10,-2 51 81,-5 48-91,-13 91 267,-1 1 85,-2 127 417,19-236-809,-1 12 11,14 249 467,-6-227-261,3 27-12,-2 38-20,-1-9 110,4-88-14,-3-54-268,-2-32 6,1 0 0,3 18 0,-2-21 33,-1-3 12,1 1 0,-1-1 0,0 9 1,-1-11-11,1 0 1,0-1-1,-1 1 0,1 0 1,1-1-1,-1 1 1,1 0-1,-1-1 1,1 0-1,0 1 0,0-1 1,0 0-1,4 4 1,-2-1-42,-1-1 1,1 1 0,-1 0-1,2 6 1,-3-8 26,-1-1 1,0 1-1,0 0 0,0-1 1,0 1-1,-1 0 0,1 0 1,-1 6-1,0-9 33,-1 0 0,1 0-1,-1 0 1,1-1 0,-1 1 0,1 0-1,-1 0 1,1-1 0,-1 1 0,0 0 0,1-1-1,-1 1 1,0 0 0,0-1 0,1 1 0,-1-1-1,0 1 1,-1 0 0,-21 9 343,20-9-301,-15 6 21,0-1 0,0-1 1,0-1-1,-26 3 0,-78 0-837,60-4-672,16-2-890,9-1 692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0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12 177 2656,'-5'-3'10901,"1"-11"-7726,4 14-3129,0-1 0,-1 1 0,1-1 0,0 0 0,-1 1 0,1-1 1,0 0-1,0 1 0,0-1 0,0 0 0,-1 0 0,1 1 0,0-1 0,0 0 0,0 1 0,0-1 0,1 0 0,-1 0 1,0 1-1,0-1 0,0 0 0,1 1 0,-1-1 0,0 0 0,1 0 0,1-3 202,3-4-89,0 0 0,0 0 0,0 0 1,1 1-1,0 0 0,1 0 0,-1 1 0,9-7 0,5 0 19,0 0 0,35-15-1,-46 25-186,-1 1-1,1 0 0,0 0 1,0 1-1,0 0 0,0 0 0,15 2 1,-12-1-31,-11 0 43,-1 0 0,0 0 0,1 0 0,-1 0 0,1 0 0,-1 0 0,1 1 0,-1-1 0,0 0 0,1 0-1,-1 0 1,1 1 0,-1-1 0,0 0 0,1 0 0,-1 1 0,0-1 0,1 0 0,-1 1 0,0-1 0,0 0 0,1 1 0,-1-1 0,0 1 0,0-1 0,0 1 0,1-1 0,-1 0-1,0 1 1,0-1 0,0 1 0,0-1 0,0 1 0,0-1 0,0 1 0,0-1 0,0 0 0,0 1 0,-3 20 105,2-17-80,0 2 2,-1 0 1,0 1 0,0-1 0,0 0 0,-1 0-1,1-1 1,-2 1 0,1-1 0,0 1-1,-1-1 1,0 0 0,-6 5 0,-5 7 68,1 1 1,-24 37-1,-16 44 396,38-68-291,2 0 98,10-21-231,0-1 0,-1 1 1,-10 14-1,1-12 353,5-5-272,22-13 123,0 1 0,1 0 0,-1 0 0,17-2 1,-11 4-214,1 0 0,-1 2 1,0 0-1,0 1 0,22 3 1,-13 0 27,-1 2 0,53 16 1,-77-20-192,-1 0 0,1 0 0,0 0 0,-1 0 0,1 1 0,0-1 0,-1 1 0,1 0 0,-1-1 0,0 1 0,0 0 1,0 0-1,3 4 0,4 2-625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38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340 106 2144,'0'-4'693,"1"0"0,0 0-1,0-1 1,0 1 0,0 1 0,1-1 0,2-6 0,-2 6-33,0 0 1,0 0-1,-1 0 0,0-1 1,1 1-1,-1-1 1,0-7-1,-1 2 493,0-2 41,0 9-784,0 5-223,0 1-132,-1-1-1,0 0 1,1 0-1,-1 0 1,0 0-1,0 0 0,0 0 1,-2 2-1,-2 3 171,-2 8 4,3-5-130,-1 0 0,0 0-1,-8 9 1,-46 72 573,-36 77 58,79-135-653,2 0-1,-15 49 1,-11 74 153,20-73-71,-6 45-103,13-59 427,13-66-452,-2 9 535,2-9-96,2-6 68,12-29-47,-4 4-395,15-22-62,43-65 1,-49 88-107,1 1 1,1 0-1,1 2 1,1 1-1,2 1 0,38-28 1,-52 42-60,1 1 0,0 0 0,0 1 0,21-9 0,-30 14 103,0 0 1,0 1-1,0-1 1,0 0-1,0 1 1,0-1-1,0 1 1,0 0 0,0 0-1,0 0 1,0 1-1,0-1 1,0 1-1,0-1 1,0 1-1,-1 0 1,1 0-1,0 0 1,0 1-1,-1-1 1,1 1 0,-1-1-1,1 1 1,-1 0-1,0 0 1,1 0-1,2 3 1,-2 0 34,0 1 1,0-1 0,0 0-1,-1 1 1,1 0 0,-1-1-1,-1 1 1,1 0 0,-1 0-1,0 0 1,0 0 0,-1 0-1,0 9 1,0 1 29,-2 0 0,0 0 1,-8 29-1,7-34-29,0 0 0,0-1 0,-1 1 0,-1-1 0,0 0 0,0 0 0,-1 0 0,0-1 0,-12 14 0,5-9 20,0-1 0,-2-1 1,1 0-1,-1-1 0,-1-1 1,0 0-1,-1-1 0,0-1 0,0 0 1,0-2-1,-1 0 0,-23 5 1,19-6 103,14-3-20,0 0 0,-1-1 0,1 0 0,-13 0-1,18-1-91,0 0 0,1-1 0,-1 1 0,0-1 0,1 0 0,-1 0 0,1 0 0,-1 0 0,1 0 0,-1 0 0,1-1 0,0 1 0,-1-1 0,1 0 0,0 0-1,0 1 1,-2-5 0,3 6-27,1 0-1,-1-1 1,1 1-1,0-1 1,-1 1-1,1-1 1,0 1-1,0-1 1,-1 1-1,1-1 1,0 1-1,0-1 1,0 0-1,0 1 1,-1-1-1,1 1 1,0-1-1,0 1 1,0-1-1,0 0 1,0 1-1,1-1 1,-1 1-1,0-1 0,0 0 1,0 1-1,0-1 1,1 1-1,-1-1 1,0 1-1,1-1 1,-1 1-1,0-1 1,1 1-1,-1-1 1,0 1-1,1 0 1,-1-1-1,1 1 1,0-1-1,2-1 25,0 0-1,1 0 0,-1 0 1,7-2-1,-5 2-88,16-6 12,1 1 1,0 2-1,0 0 0,0 1 1,44-1-1,8 5-140,20-2 694,-89 1-456,1-1 0,0 0 1,0 0-1,-1 0 1,1 0-1,-1-1 0,0 0 1,0 0-1,0 0 1,0-1-1,0 0 0,5-5 1,6-8 31,27-33 1,-26 24 47,-1 0 0,16-37 0,-15 30-190,14-36 8,-28 57 96,-2 9 4,-1 10-66,-2 15 0,0-1 0,-1 0 0,-8 27 0,-5 34 262,13-57-167,-4 58 275,12-65 17,-5-18-319,0 1 0,0 0 0,1 0 0,-1-1 0,0 1 0,1 0-1,-1-1 1,0 1 0,1-1 0,-1 1 0,1 0 0,-1-1 0,1 1-1,-1-1 1,1 1 0,-1-1 0,1 0 0,0 1 0,0 0 0,3-2 16,-1-1 1,1 1 0,-1-1 0,1 1 0,-1-1-1,0 0 1,0 0 0,0-1 0,4-3-1,2-1 12,86-72-7,-4 3-34,-75 64-57,1 1 1,0 0-1,32-14 0,-48 24 23,1 1 0,-1-1 0,0 0 0,1 1 1,-1-1-1,0 1 0,1 0 0,-1-1 0,1 1 0,-1 0 0,0 0 0,1 0 0,-1 0 0,1 0 0,-1 0 0,1 0 0,-1 0 0,0 1 0,1-1 0,-1 1 1,0-1-1,1 1 0,-1-1 0,0 1 0,1 0 0,-1-1 0,0 1 0,0 0 0,0 0 0,0 0 0,0 0 0,0 0 0,0 0 0,0 0 0,0 1 0,0-1 1,-1 0-1,1 0 0,0 1 0,-1-1 0,1 0 0,0 3 0,0 2-9,0-1 0,0 1 0,-1 0-1,1 0 1,-1 0 0,0-1 0,-1 1 0,1 0 0,-3 9 0,-3 5 16,-1 0-1,-1-1 1,0 0 0,-1 0-1,-13 17 1,-65 86 85,25-38 51,-35 82 129,22-35 71,72-125-286,0-1 0,-1 1 0,0-1 0,0 0 0,0-1 0,-1 1 0,1-1 0,-7 5 0,10-8-35,0-1 1,1 1-1,-1 0 0,0-1 1,0 1-1,0-1 1,0 1-1,0-1 0,0 1 1,0-1-1,0 0 0,0 1 1,-1-1-1,1 0 1,0 0-1,0 0 0,0 0 1,0 0-1,0 0 1,0 0-1,-2-1 0,1 0 6,1 0-1,-1 0 1,1 0 0,0-1-1,0 1 1,0 0-1,0-1 1,0 1 0,0-1-1,0 1 1,0-1-1,0 0 1,1 1 0,-1-1-1,0-2 1,-3-12 74,0 1-1,1-1 1,1 0 0,0 0 0,1-1 0,1 1-1,1 0 1,0 0 0,5-20 0,-5 30-67,1-1 1,0 1-1,0 0 0,1 0 1,0 0-1,0 0 0,1 1 1,-1-1-1,1 1 0,0 0 0,1 0 1,-1 0-1,1 0 0,0 1 1,0 0-1,0 0 0,1 0 1,-1 1-1,1-1 0,7-2 1,7-1-10,0 0 0,1 0 0,-1 2 0,1 1 1,22-2-1,45-4 7,128 3-1,-85 15-5265,-92-2-395,-2 5 1723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4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1032 3232,'3'-6'6642,"11"-11"-4772,18-24-1262,30-67 560,-18 21-608,-25 48-374,-1-6 81,15-50 0,-17 34-63,14-84 0,-6-63-36,-19 40-388,-5 157 104,0 18-27,-1-1 0,0 1 1,-2 9-1,-1 4 52,-36 217-341,-10 60 470,11-122 578,-79 224 0,98-340-339,-29 69 928,47-125-1059,0 1 0,0 0-1,0-1 1,0 0 0,-1 1 0,0-1 0,0 0-1,-3 2 1,6-4-131,-1-1 0,0 1 0,1-1 0,-1 1 0,0-1 0,0 1 0,1-1 0,-1 1 0,0-1 0,0 0 0,1 0 0,-1 1 0,0-1 0,0 0 0,0 0 0,1 0 0,-1 0 0,0 0 0,0 0 0,0 0 0,0 0 0,1 0 0,-1 0 0,0-1 0,0 1 0,0 0 0,1-1 0,-1 1 0,0 0 0,0-1 0,1 1 0,-1-1 0,0 1 0,1-1 0,-1 1 0,0-1 0,1 1-1,-1-1 1,1 0 0,-1 1 0,0-2 0,0 0-46,1 0-1,-1 0 1,0 0-1,1 0 0,-1 0 1,1 0-1,-1 0 1,1 0-1,0 0 0,0 0 1,0 0-1,0 0 1,0 0-1,1 0 0,-1 0 1,0 0-1,1 0 0,0 0 1,-1 0-1,1 0 1,0 0-1,0 0 0,0 1 1,0-1-1,2-2 1,1-2-8,0 1 0,1 0 0,0-1 0,0 2 1,0-1-1,6-4 0,45-29-185,-3-3 0,81-78 0,-5-10 400,-81 84-48,2 3 0,1 1 0,92-54 0,13 17 149,-111 54-314,-41 22 127,0-1 0,0 1 0,-1-1 0,1 0 0,-1 0 0,0-1 0,6-6 0,-9 10-73,0-1 0,0 1 0,0 0 0,0 0 0,0 0 0,0 0 0,0 0 0,0 0 0,1 0 0,-1-1 0,0 1 0,0 0 0,0 0 0,0 0 0,0 0 0,0 0 0,0 0 0,0-1 0,0 1 0,0 0 0,0 0-1,0 0 1,0 0 0,0 0 0,0-1 0,0 1 0,0 0 0,0 0 0,0 0 0,-1 0 0,1 0 0,0 0 0,0-1 0,0 1 0,0 0 0,0 0 0,0 0 0,0 0 0,0 0 0,0 0 0,-1 0 0,1 0 0,0-1 0,0 1 0,0 0 0,0 0 0,-10 0 205,-15 5-335,25-5 118,-25 7-3,0 2-1,0 0 1,1 1 0,1 2 0,0 0-1,1 2 1,0 0 0,-37 33-1,36-25 0,0 0 0,2 2 0,1 1 0,1 0 0,1 1 0,-27 55-1,41-73 24,1 0-1,-1 0 1,2 1-1,-3 9 1,4-16 4,1 0 0,-1 0 0,1 1 0,0-1 0,0 0 0,0 0 0,0 0 0,0 0 0,0 0 0,1 0 0,-1 0 0,1 0 0,-1 0 0,1 0 0,0 0 0,-1 0 0,1-1 0,0 1 0,0 0 0,1 0 0,-1-1 0,0 1 0,3 2 0,-3-3-5,0-1-1,0 1 1,1 0 0,-1-1 0,0 1 0,1-1 0,-1 1-1,0-1 1,1 0 0,-1 1 0,0-1 0,1 0 0,-1 0-1,0 0 1,1 0 0,-1 0 0,1-1 0,1 1 0,0-1 20,1-1 1,0 1 0,0-1-1,-1 1 1,1-1 0,3-3-1,5-4 31,0 0 0,14-16 0,-25 25-75,28-32 94,-2-2 0,30-45 1,-1 0-1,-26 35-110,-20 27-41,19-21 0,-29 37 31,1 0 0,0 0 0,-1 0 0,1 0 0,0 0 0,0 1 0,0-1 0,0 0 0,0 1 0,0-1 0,0 1 1,0-1-1,0 1 0,1-1 0,-1 1 16,-1 0 1,1 1-1,-1-1 1,1 0-1,-1 1 1,1-1-1,-1 1 1,1-1-1,-1 1 0,0-1 1,1 1-1,-1-1 1,0 1-1,1-1 1,-1 1-1,0-1 1,0 1-1,0 0 1,1-1-1,-1 1 1,0-1-1,0 1 1,0 0-1,0-1 1,0 1-1,0 0 0,0-1 1,0 2-1,5 42 50,2 0 1,22 74-1,-27-112-4,0-1 0,1 1 0,-1-1 1,1 1-1,0-1 0,7 9 1,-10-13-30,1 0 0,0 0 1,0 0-1,0 0 1,1 0-1,-1 0 1,0 0-1,0 0 1,0 0-1,1-1 1,-1 1-1,0-1 1,1 1-1,-1-1 1,1 1-1,-1-1 1,0 0-1,1 1 1,-1-1-1,1 0 1,-1 0-1,1 0 0,-1 0 1,0-1-1,1 1 1,-1 0-1,1-1 1,-1 1-1,0 0 1,1-1-1,-1 0 1,0 1-1,1-1 1,-1 0-1,2-1 1,12-10 13,-1 0 0,-1-1 0,13-15 0,23-21 22,-23 26-42,2 1-1,0 0 0,2 3 1,0 0-1,1 2 0,1 1 1,35-12-1,6-3-90,-66 30 85,-9 4 85,-7 6-120,-13 13 89,0 0-1,-37 49 0,50-58-61,1 0-1,0 0 1,1 1 0,1 1-1,0-1 1,0 1-1,-5 28 1,10-37 18,0 0-1,0 1 1,1-1 0,0 0 0,0 0-1,1 0 1,0 0 0,0 0-1,0 0 1,1 0 0,-1 0 0,2 0-1,-1-1 1,0 1 0,1-1-1,0 0 1,1 1 0,-1-1 0,1-1-1,0 1 1,0 0 0,0-1 0,1 0-1,-1 0 1,1 0 0,0-1-1,0 1 1,1-1 0,-1 0 0,1-1-1,-1 0 1,10 3 0,-5-2 32,1-1 0,-1 0 1,1 0-1,0-1 0,0-1 0,15-1 1,65-12 240,-78 11-179,-3-1-80,6 1-63,-13 1 49,0 1 0,0-1-1,0 1 1,-1-1-1,1 0 1,0 0 0,0 0-1,-1-1 1,1 1-1,-1 0 1,1-1 0,-1 0-1,0 0 1,3-2 0,2-3 11,0 0 1,10-14 0,2-9 65,-1 0 0,16-40 0,21-34-42,71-84 201,-107 156-236,-1 0 0,-1-1 0,-2 0 0,-2-2 0,10-36 1,-10 19 11,-2-1 1,8-94 0,-18 138-20,0-31 18,-1 38-45,0 0 0,-1-1 0,1 1 0,-1 0 0,1 0 0,-1-1 0,0 1 0,0 0 0,0 0 0,0 0-1,0 0 1,-3-4 0,4 6 17,0 0-1,-1-1 0,1 1 1,-1 0-1,1 0 0,-1 0 1,1-1-1,-1 1 0,1 0 1,-1 0-1,1 0 0,-1 0 1,1 0-1,-1 0 0,1 0 1,-1 0-1,1 0 1,-1 0-1,1 0 0,-1 0 1,1 1-1,-1-1 0,1 0 1,-1 0-1,1 0 0,-1 1 1,1-1-1,-1 0 0,1 1 1,0-1-1,-1 0 0,1 1 1,-1 0-1,-14 14-172,7-4 128,1 0 1,0 0-1,1 0 1,-7 19 0,-14 54 34,-24 108-225,47-174 208,-7 30 59,3 0 0,1 0-1,0 68 1,19 33 164,-7-101-222,2-18 26,-5-24 55,-1 0 0,0 0 0,1 13 0,-2-17-31,1 0 0,-1 1 1,1-1-1,-1 0 1,1 0-1,0 0 0,0 1 1,0-1-1,0 0 1,0 0-1,1 0 1,-1-1-1,0 1 0,1 0 1,0 0-1,2 2 1,4 2-78,0 1 0,12 6 1,-18-12 57,3 2 19,-1-1 0,1 0 0,-1 0 1,1 0-1,0-1 0,0 1 0,0-1 0,0 0 0,0-1 0,0 1 0,5-1 1,-2 0 25,1-1 1,-1 0-1,0 0 1,0-1 0,0 0-1,9-4 1,-1-1 7,0-1 0,-1 0 0,0-1 0,-1 0 0,24-21 0,-24 19 17,-1-1 0,0 0 0,-1-2 1,-1 1-1,0-1 0,0-1 0,-2 0 0,13-24 1,-13 21-168,-6 14 103,-1-1 0,1 1 0,-1-1-1,0 0 1,0 0 0,-1 0 0,0 1-1,1-1 1,-1-1 0,-1 1 0,1 0 0,-1-5-1,0 9-3,0 1-1,0-1 1,0 1 0,0 0-1,-1-1 1,1 1-1,0-1 1,0 1 0,0 0-1,-1-1 1,1 1-1,0 0 1,0-1 0,-1 1-1,1 0 1,0-1-1,-1 1 1,1 0 0,0 0-1,-1-1 1,1 1-1,0 0 1,-1 0 0,1 0-1,-1 0 1,1 0-1,0-1 1,-1 1-1,1 0 1,-1 0 0,1 0-1,0 0 1,-1 0-1,1 0 1,-1 0 0,1 0-1,-1 0 1,1 0-1,0 1 1,-1-1 0,1 0-1,-1 0 1,1 0-1,0 0 1,-1 1 0,1-1-1,0 0 1,-1 0-1,1 1 1,0-1 0,-1 0-1,1 1 1,-2 0-5,-1 1 0,1 0 0,0-1 0,0 1 0,1 0 1,-1 0-1,0 0 0,-2 4 0,-1 4-3,1-1-1,1 1 1,-1-1 0,2 1-1,-1 0 1,1 0 0,1 0-1,0 1 1,0-1 0,1 0 0,0 0-1,1 1 1,0-1 0,1 0-1,0 0 1,0 0 0,1 0-1,6 13 1,-7-19-18,2 3 62,-1 0 0,1 0 0,0 0 1,0-1-1,8 8 0,-11-13-13,0 0 0,-1 0 1,1 0-1,0-1 0,0 1 1,0 0-1,1-1 0,-1 1 1,0 0-1,0-1 0,0 0 1,0 1-1,0-1 0,1 0 0,-1 1 1,0-1-1,0 0 0,0 0 1,1 0-1,-1 0 0,0 0 1,0 0-1,1-1 0,-1 1 1,0 0-1,0-1 0,0 1 1,0 0-1,1-1 0,-1 0 0,0 1 1,0-1-1,0 1 0,0-1 1,0 0-1,0 0 0,-1 0 1,1 0-1,0 0 0,1-1 1,3-4 13,-1-1 1,0 1 0,0 0-1,0-1 1,-1 0 0,0 0 0,-1 0-1,1 0 1,-1 0 0,1-11-1,-1 3-46,0 1 0,-1-1-1,0 0 1,-3-20 0,2 28-26,-1 0 1,-1 1-1,1-1 1,-6-12-1,7 18-61,0-2-30,7-4 131,19-4 0,-1 0 13,-4 2 2,0 1 0,0 1 1,1 1-1,0 1 0,0 1 0,0 0 1,1 2-1,24 0 0,-37 2 32,0 1-1,0-1 1,-1 2-1,1-1 1,-1 1 0,1 1-1,15 6 1,-19-7 12,0 1 0,-1 1 0,1-1 0,-1 1 0,0 0 0,0 1 0,0-1 0,-1 1 1,1 0-1,-1 0 0,0 0 0,5 10 0,27 54-102,-24-43 157,2-1-1,0 0 1,29 37-1,-37-55-222,0-1-1,1 1 0,-1-1 0,1-1 1,1 1-1,-1-1 0,1 0 1,-1-1-1,1 0 0,1 0 0,-1 0 1,0-1-1,1-1 0,0 1 0,17 1 1,-10-3-1150,-1 0 1,1-1-1,0 0 1,19-4-1,-22 2-1709,0-2 0,23-7 0,-4-1-1271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44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89 279 6400,'-49'-17'2058,"35"10"-1258,-6-7-53,20 13-652,-1 1 1,1 0-1,0 0 1,-1-1-1,1 1 1,-1 0-1,1-1 1,0 1-1,-1-1 1,1 1-1,0 0 1,0-1-1,-1 1 0,1-1 1,0 1-1,0-1 1,0 1-1,-1-1 1,1 1-1,0-1 1,0 1-1,0-1 1,0 1-1,0-1 1,0 1-1,0-1 0,0 1 1,0-1-1,0 1 1,1-2-1,9-7 1660,-8 7-1653,13-7 521,-1 1 0,1 0 0,23-9 0,51-14 354,-58 21-665,86-25-101,2 4-1,1 6 1,146-12 0,-238 35-1177,0 1 1,56 4 0,-29 8-832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4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80 2400,'0'0'14250,"0"20"-13055,-6-18-1130,6-2-64,0 0 0,0 0 0,0 0 0,0 0 0,0 0 0,0 0 0,0 0 0,0 0 0,0 0 0,0 0 0,0 0 0,0 0 0,0 0 0,0 0 0,0 0 0,1 0-1,-1 0 1,0 0 0,0 0 0,0 0 0,0 0 0,0 0 0,0 0 0,0 0 0,0 0 0,0 0 0,0 0 0,0 1 0,0-1 0,0 0 0,0 0 0,0 0 0,0 0 0,0 0 0,0 0 0,0 0 0,0 0 0,0 0 0,0 0 0,0 0 0,0 0 0,0 0 570,18-8 85,6-3-413,34-10 0,-49 19-236,1 0 0,-1 0 0,0 0-1,1 1 1,0 1 0,17 0-1,-24 1 32,1 0-1,-1 0 0,0 0 0,0 0 1,1 0-1,-1 0 0,0 1 1,0 0-1,0-1 0,-1 1 0,1 0 1,3 3-1,3 4 145,16 19-1,-6-5 166,-12-16-184,0 2 57,1-1-1,16 12 1,-22-18-154,1 0 0,0-1 0,0 1 0,-1-1 0,1 1 0,0-1 0,0 0 0,0 0 1,0-1-1,1 1 0,-1 0 0,0-1 0,0 0 0,5 0 0,-2-1 15,1 0 0,-1 0-1,0-1 1,0 0 0,0 0-1,0-1 1,10-5 0,37-28-85,-41 27-19,12-10-831,0-1 1,27-33-1,-38 39-724,2 0-2331,2 5 1227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50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0 373 2304,'2'-2'12525,"-1"4"-13509,1-2 1224,9-1 29,1 0 0,-1-1 0,0 0 1,22-6-1,43-22 489,-59 23-686,10-4 80,-1-1 0,0-2 0,37-26 0,-49 29-117,-2 0 1,1-1-1,-2-1 1,1 0 0,16-26-1,5-21-72,-20 36 133,-11 19 9,0 0 0,0 0 0,0 0 0,-1 0 0,0 0 0,0 0 0,0 0 0,0 0 0,-1-10 0,-1 13-72,-1 5-46,-1 3-55,-9 21 70,2-1-1,2 2 1,0-1 0,2 1-1,0 0 1,-1 47-1,7-68 59,0 1-1,1-1 0,0 0 1,0 0-1,1 0 1,0 0-1,0 0 1,0 0-1,1-1 0,0 1 1,1-1-1,-1 0 1,9 11-1,-10-15-18,-1-1 1,0 0-1,1 1 0,-1-1 0,1 0 0,-1 0 1,1 0-1,-1 0 0,1 0 0,0 0 1,-1-1-1,1 1 0,0 0 0,0-1 0,0 1 1,0-1-1,0 0 0,-1 0 0,1 0 1,0 0-1,0 0 0,0 0 0,0 0 1,0-1-1,0 1 0,-1-1 0,1 1 0,0-1 1,0 1-1,1-2 0,7-3 38,-1-1 0,0 1 0,0-1 0,10-10 0,-4 4-45,41-35 72,6-4 113,-36 30-110,-16 13 0,-1 0 0,1 1-1,17-9 1,-27 16-104,1-1 0,-1 1-1,0 0 1,0 0 0,1 0 0,-1 0-1,0 0 1,0 0 0,1-1 0,-1 1-1,0 0 1,1 0 0,-1 0 0,0 0 0,0 0-1,1 0 1,-1 0 0,0 0 0,1 0-1,-1 0 1,0 0 0,0 0 0,1 1 0,-1-1-1,0 0 1,0 0 0,1 0 0,-1 0-1,0 0 1,0 0 0,1 1 0,-1-1-1,0 0 1,0 0 0,0 0 0,1 1 0,-1-1-1,0 0 1,1 14 171,-11 17 64,10-30-234,-38 92 399,37-93-402,1 0 0,0 0 0,0 0-1,0 0 1,0 0 0,0 1 0,0-1-1,0 0 1,0 0 0,0 0 0,0 0-1,0 0 1,0 0 0,0 0 0,0 0-1,0 1 1,0-1 0,0 0 0,0 0-1,0 0 1,0 0 0,0 0 0,0 0-1,0 0 1,0 0 0,0 1 0,0-1-1,0 0 1,0 0 0,0 0 0,0 0-1,0 0 1,0 0 0,0 0 0,1 0-1,-1 0 1,0 0 0,0 1 0,0-1-1,0 0 1,0 0 0,0 0 0,0 0-1,0 0 1,0 0 0,0 0 0,1 0-1,-1 0 1,0 0 0,0 0 0,0 0-1,0 0 1,0 0 0,0 0 0,0 0-1,1 0 1,-1 0 0,0 0 0,0 0-1,0 0 1,0 0 0,0 0 0,0 0-1,0 0 1,14-5 83,23-16-41,-23 13-13,129-69-107,-131 71 112,0 0 1,0 0-1,18-5 0,-29 11-42,0-1 0,0 1-1,0 0 1,0 0 0,0 0 0,0 0-1,0 1 1,0-1 0,0 0 0,0 0-1,-1 1 1,1-1 0,0 0 0,0 1-1,0-1 1,0 1 0,-1-1-1,1 1 1,0-1 0,0 1 0,-1-1-1,1 1 1,0 0 0,-1-1 0,1 1-1,-1 0 1,1 0 0,-1 0 0,1-1-1,-1 2 1,4 5 51,-1 1 1,5 13-1,0 2 96,-3-12-128,2 0 0,-1-1 0,2 0 0,-1 0 0,1 0 0,1-1 0,18 16 0,-25-23-52,1 0 0,0-1 0,-1 1 0,1-1 0,0 1 0,0-1 0,0 0 0,0 0 0,0 0 0,0-1 0,0 1 1,0-1-1,0 1 0,0-1 0,0 0 0,0 0 0,5-1 0,-5 0-632,1 1 0,-1-1 0,0 0 1,1 0-1,-1 0 0,0 0 0,4-2 0,9-10-5789,-7 7 4123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50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36 7040,'-45'-20'3200,"27"11"-2752,14 6 288,4 6-480,0-6-736,9 3 256,1-3-224,6 6 256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5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34 163 5472,'-3'-2'580,"-13"-11"818,16 13-1215,-1-1 0,1 1 1,-1 0-1,1-1 0,-1 1 0,1 0 1,-1-1-1,1 1 0,0-1 0,-1 1 0,1-1 1,0 1-1,-1-1 0,1 1 0,0-1 0,0 0 1,-1 1-1,1-1 0,0 0 0,-1 10 4273,11 36-2549,27 109 33,-15-60-1518,-9-42-294,1 10 27,40 104 0,-53-164-170,11 24-768,-11-24 379,0-1 0,0 1 0,0-1 0,0 0 0,0 1 0,0-1 0,0 0 0,0 0 0,1 0 0,-1 0 0,0 0-1,1 0 1,-1 0 0,3 1 0,-4-2 283,1 0 1,-1 0-1,1 0 0,-1 0 0,1 0 1,-1 0-1,0 0 0,1 0 0,-1 0 0,1 0 1,-1 0-1,0 0 0,1 0 0,-1 0 0,1 0 1,-1-1-1,0 1 0,1 0 0,-1 0 0,0 0 1,1-1-1,-1 1 0,0 0 0,1-1 0,-1 1 1,0 0-1,1-1 0,-1 1 0,0 0 1,0-1-1,1 0 0,-1 0-143,1-1 0,-1 0 0,1 1 0,-1-1 1,0 0-1,1 0 0,-1 1 0,0-1 0,0 0 0,-1-3 0,-1-16-896,-2 1-1,-10-34 1,-20-41 1814,20 56 520,-100-249 9146,109 274-10017,1 0 1,0 0-1,1 0 0,1 0 0,0-1 1,1-24-1,1 34-227,1 0 0,-1 0 0,1-1 0,0 1 0,1 0 0,-1 0 0,1 0 0,0 0 0,4-6 0,-4 8-23,0 0 1,0 0 0,1 0 0,-1 1 0,1-1 0,-1 1-1,1 0 1,0 0 0,0 0 0,0 0 0,0 0-1,0 0 1,0 1 0,1 0 0,3-2 0,0 2 2,0 0 0,0 0 0,0 0 0,0 1 0,0 0 0,0 0-1,0 1 1,0 0 0,0 0 0,0 1 0,-1 0 0,1 0 0,6 3 0,13 7 359,44 27-1,-69-38-400,18 10 401,26 22-1,-39-29-249,-1 1 0,0 0 0,0 0 0,0 1 0,-1-1 1,1 1-1,-1 0 0,5 11 0,-9-16-134,1 0 1,-1 0-1,0 0 1,1 0-1,-1 1 0,0-1 1,0 0-1,0 0 1,0 0-1,0 1 0,0-1 1,0 0-1,0 0 1,0 0-1,-1 1 0,1-1 1,0 0-1,-1 0 1,1 0-1,-1 0 0,1 0 1,-1 0-1,0 0 1,1 0-1,-1 0 0,0 0 1,0 0-1,1 0 1,-1 0-1,0 0 1,0-1-1,0 1 0,0 0 1,0-1-1,0 1 1,-2 0-1,-2 1 32,-1 1 0,0-1 1,0-1-1,1 1 0,-10 1 0,-13 0-323,-46-1 0,30-3-2387,-9 0-7097,48 1 6976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1:58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23 646 3488,'-9'0'7322,"28"0"-4388,11 2-1792,-23-1-948,0 0-1,0 0 1,0-1-1,0-1 1,12-1 0,-10 0-46,0 0 0,-1 0-1,1-1 1,-1 0 0,0-1 0,0 0 0,14-9 0,-15 8-8,-1 0 0,0-1 0,0 0-1,0-1 1,-1 1 0,9-14-1,-13 17-108,1 0-1,-1 0 0,0 1 0,0-1 1,0 0-1,0 0 0,0 0 1,-1 0-1,1 0 0,-1-1 1,0 1-1,0 0 0,0 0 0,0 0 1,-1 0-1,1 0 0,-1 0 1,0 0-1,0 0 0,0 0 1,0 0-1,-3-4 0,2 3-34,0 1-1,0 0 0,-1 0 1,0 0-1,1 1 1,-1-1-1,0 1 1,0-1-1,0 1 1,-1 0-1,1 0 0,-1 0 1,1 1-1,-1-1 1,1 1-1,-1 0 1,-4-1-1,3 1-27,0 0 0,0 1-1,1-1 1,-1 1 0,0 0 0,0 1-1,0-1 1,0 1 0,0 0 0,1 0-1,-1 1 1,0-1 0,-4 3 0,1 0-29,1 0 0,-1 1 0,1 0 1,0 0-1,0 0 0,1 1 0,0 0 0,0 0 0,0 1 1,-8 11-1,9-8 46,0-1 1,1 0-1,0 1 1,1 0-1,-1 0 0,2 0 1,0 0-1,-2 17 1,3-22 51,1 1 0,0 0 0,0-1 0,1 1 0,-1 0 0,1-1-1,0 1 1,1 0 0,-1-1 0,1 0 0,0 1 0,1-1 0,-1 0 0,1 0 0,0 0 0,0 0 0,1-1 0,0 1 0,-1-1 0,1 0 0,1 0 0,-1-1 0,0 1 0,1-1 0,0 0 0,0 0-1,5 3 1,0-2 73,-1 0-1,1-1 0,0 0 0,1 0 0,-1-1 0,0 0 0,1-1 1,-1 0-1,1-1 0,-1 0 0,13-2 0,6-3 146,0 0 0,47-16 0,-54 13-204,0 0 1,0-2-1,37-22 1,-45 23-38,0-1 0,-1 0 0,0-1 0,-1 0 0,0-1 0,13-18 0,-10 10 20,-8 8-82,2 0 0,0 0 0,19-18 0,-26 28 30,0 0 1,0 0-1,0 1 0,0-1 1,0 1-1,1-1 0,-1 1 1,1 0-1,-1-1 0,1 1 1,0 1-1,-1-1 0,1 0 1,0 1-1,-1-1 0,1 1 1,0 0-1,0 0 1,-1 0-1,1 0 0,0 0 1,0 1-1,-1-1 0,1 1 1,0 0-1,3 1 0,0 2 7,-1 0-1,1 0 0,0 0 0,-1 1 1,0 0-1,6 7 0,8 8 84,39 36 605,-57-55-218,-2-11 453,0 4-874,0 3-8,0 0-1,1-1 0,-1 1 1,0 0-1,-1 0 1,1 1-1,0-1 1,-1 0-1,0 0 1,0 1-1,1-1 1,-6-4-1,4 4-44,-1-1 0,0 1-1,0 0 1,-1 0 0,1 0 0,-1 1-1,1-1 1,-1 1 0,0 0 0,0 1-1,-6-2 1,8 2-23,-1 1-1,1 0 0,0 0 1,-1 0-1,1 0 0,-1 0 1,1 1-1,0 0 0,-1-1 1,1 1-1,0 1 0,0-1 1,0 0-1,0 1 0,0-1 1,0 1-1,0 0 0,-3 3 1,-6 7-90,-1 0 1,2 1 0,0 0 0,0 1-1,1 1 1,-9 18 0,15-26 132,1 0-1,0 0 1,0 1-1,0-1 1,1 1 0,1 0-1,-1 0 1,1 0-1,0 11 1,1-16 18,0 1-1,1 0 1,-1-1-1,1 1 1,-1-1-1,1 1 1,0-1-1,1 0 1,-1 1-1,3 3 1,-3-5 14,0-1 1,0 1-1,1 0 1,-1-1 0,1 1-1,0-1 1,-1 1 0,1-1-1,0 0 1,0 0-1,0 1 1,0-1 0,0-1-1,0 1 1,0 0-1,0 0 1,4 0 0,-3-1-6,-1 0-1,1 0 1,0 0 0,0 0 0,0-1 0,-1 1 0,1-1 0,0 0 0,0 0 0,-1 0 0,1 0 0,2-2-1,33-20 225,-32 19-206,29-19-4,-2-1-1,0-3 1,-1 0 0,49-56 0,-74 74-136,-7 9-32,-10 18-317,6-9 423,1 0 0,0 1-1,0-1 1,1 0 0,1 1 0,0-1-1,0 1 1,0-1 0,3 19-1,-2-24 24,1 0 0,-1 0-1,1 0 1,1-1 0,-1 1-1,0 0 1,1 0 0,0-1-1,0 1 1,0-1 0,0 1-1,0-1 1,1 0 0,0 0 0,-1 0-1,1 0 1,0 0 0,0-1-1,1 0 1,-1 1 0,1-1-1,-1 0 1,1 0 0,-1-1-1,8 3 1,-4-3 46,-1 0-1,1 0 1,0 0 0,-1-1 0,1 0-1,-1-1 1,1 1 0,0-1 0,10-3-1,8-3 22,26-12-1,-44 17-86,32-15 21,0-1 0,-2-2 0,41-29 0,-27 21-123,-34 19 127,26-18 1,-17 12 157,-26 13-233,-7 4 37,-12 10-23,-12 16 101,15-16-75,1 2 0,-19 22 0,30-32 21,1 0 0,0 1 0,0-1 0,0 1 1,0 0-1,1 0 0,0 0 0,0 0 0,0 1 0,1-1 0,0 0 1,0 1-1,-1 9 0,2-13 10,0 0 0,0 0 1,0-1-1,0 1 0,1 0 1,-1 0-1,0 0 0,1-1 0,-1 1 1,1 0-1,0-1 0,-1 1 0,1-1 1,0 1-1,0-1 0,0 1 1,0-1-1,0 1 0,1-1 0,-1 0 1,0 0-1,1 1 0,-1-1 0,1 0 1,-1 0-1,1-1 0,-1 1 0,1 0 1,-1 0-1,1-1 0,0 1 1,2 0-1,5 0 46,0 0 1,0-1-1,-1 0 1,1 0-1,12-2 1,-15 1-63,40-5 59,0-3 0,-1-1 1,0-3-1,62-26 0,-85 30 40,39-23 0,-50 25-67,0-1 0,0 0 0,-1-1-1,0 0 1,8-12 0,0-1 34,-2-1-1,15-28 1,24-54 9,-19 28-75,24-46-170,-46 97 113,33-66 209,-39 75-174,-1 0-1,0-1 1,4-24-1,-10 33-266,-3 8 8,-9 13-63,3-3 431,4-4-98,0-1-8,0 1 0,0 0 0,0 1 0,0-1 0,1 0 0,-5 13 0,-10 31 108,-21 96-1,20-68-17,-1 4-80,-43 140 45,58-208 108,1 0 0,0-1 0,0 2 0,1-1 0,-1 18 0,24-48 525,-15 12-665,1 0 0,-1 0 0,0 0 0,0-1-1,-1 1 1,1-1 0,3-7 0,1-1 11,-5 9-72,-1 0 0,1 1 0,0-1 0,1 1 0,7-6 0,-12 10 52,1 1-1,0-1 1,-1 0-1,1 1 1,-1-1-1,1 0 1,-1 1-1,1-1 1,0 1-1,-1-1 1,0 1-1,1-1 1,-1 1-1,1-1 1,-1 1-1,0 0 1,1-1-1,-1 1 1,0-1-1,1 2 1,1 3-45,13 16 55,-11-15 4,0 0 0,0 0 0,0 0 0,1-1 0,0 1 0,0-1 0,0 0 1,0-1-1,1 1 0,0-1 0,0 0 0,12 5 0,-6-5-219,0-1 1,0-1-1,0 0 1,1 0-1,-1-1 1,0-1-1,1 0 1,13-2-1,11 1-1014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0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10 611 4064,'-9'-6'419,"8"3"1418,14 1 2631,0 0-3598,8-2 107,0-2-1,-1 0 1,1-2-1,28-14 1,-38 17-623,6-2-66,0-1 0,-1-1 0,0-1 0,-1 0 0,0-1 0,-1 0 0,0-1 0,-1-1 0,0 0 0,15-21 0,-3-3 173,25-55-1,14-46 211,-53 113-551,-1 2-128,25-39 0,-32 56 61,-1 2-89,0 1 1,1-1-1,-1 1 1,6-6-1,-8 9 29,0-1 1,0 1-1,1 0 0,-1 0 0,0 0 1,0-1-1,1 1 0,-1 0 0,0 0 1,1 0-1,-1 0 0,0 0 0,1 0 1,-1 0-1,0-1 0,1 1 0,-1 0 1,0 0-1,1 0 0,-1 0 0,0 0 1,0 1-1,1-1 0,-1 0 0,0 0 1,1 0-1,0 1-4,-1-1 0,1 1 1,0-1-1,-1 1 0,1 0 0,-1-1 0,1 1 1,-1 0-1,0 0 0,1-1 0,-1 1 1,0 0-1,1 0 0,-1 0 0,0 1 0,5 22 22,-2 1-1,2 47 1,-4-44-37,2 18-21,-3-1 1,-8 79 0,-1-61 176,-14 69 625,23-131-751,0-1 0,0 1 0,0 0 0,-1 0 0,1 0 0,0-1 0,0 1 0,0 0 0,-1 0 0,1-1-1,0 1 1,-1 0 0,1-1 0,-1 1 0,1 0 0,-1-1 0,1 1 0,-1-1 0,1 1 0,-1-1 0,0 1 0,1-1 0,-1 1-1,0-1 1,1 0 0,-1 1 0,0-1 0,1 0 0,-1 1 0,0-1 0,0 0 0,0 0 0,1 0 0,-1 0 0,0 0 0,0 0 0,0 0-1,-2-1-14,1 0 0,-1 0 0,1 0 0,0-1 0,0 1 0,-1-1 0,1 1 0,0-1 0,1 0 0,-1 0-1,-3-4 1,-4-6-91,1 0-1,-8-16 0,9 14-116,-19-25 0,8 18-560,15 19 331,5 3-27,20 31-245,-18-28 784,1 0 1,-1 0-1,1-1 0,0 0 0,0 1 0,0-2 0,0 1 0,0 0 0,0-1 0,1 0 0,-1 0 0,1-1 0,0 0 0,0 0 0,-1 0 0,10 0 0,6-2 118,0 0 1,-1-2-1,28-6 0,-46 9-176,163-49 202,-140 41-122,0-3-1,43-23 1,-56 27-22,0-1-1,0-1 1,-1 0 0,0-1 0,0 0 0,17-22 0,-10 5-25,-1 0 1,17-41-1,-26 55-189,-6 13-130,-4 9-21,-16 45-152,-13 45 270,27-82 134,1 1 0,0 0 0,-1 30 0,4-45 85,0 1 1,1-1-1,-1 0 0,1 1 1,0-1-1,-1 1 0,2-1 1,-1 0-1,0 0 0,1 1 1,1 2-1,-2-5-1,-1 0-1,1 0 1,0-1 0,0 1-1,-1 0 1,1 0 0,0-1-1,0 1 1,0 0-1,0-1 1,0 1 0,0-1-1,0 1 1,0-1 0,0 0-1,0 1 1,0-1-1,0 0 1,0 0 0,0 0-1,0 0 1,1 0 0,-1 0-1,0 0 1,0 0-1,0 0 1,0 0 0,0-1-1,0 1 1,0 0 0,0-1-1,0 1 1,0-1 0,0 1-1,0-1 1,0 0-1,0 1 1,1-2 0,7-4 11,-1-1-1,0-1 1,0 1 0,0-1 0,-1 0 0,0-1 0,7-11 0,36-70-125,-18 27 116,-24 51-18,-4 6-51,-1 1 1,0 0-1,0-1 0,0 0 0,-1 1 1,1-1-1,-1 0 0,2-12 0,-5 14-328,-1 6 29,-2 8 36,-4 35 26,0-6 257,-2 47-1,12-8 296,-2-76-257,0 0 0,0-1 0,0 1 0,0 0 0,1-1-1,-1 1 1,1 0 0,-1-1 0,1 1 0,-1-1 0,1 1 0,0-1 0,0 1 0,0-1 0,0 0-1,0 1 1,0-1 0,0 0 0,0 0 0,1 0 0,-1 0 0,0 0 0,1 0 0,-1 0 0,1 0 0,-1 0-1,1-1 1,-1 1 0,1 0 0,-1-1 0,1 0 0,0 1 0,-1-1 0,4 0 0,2 0 28,1 0 1,0-1-1,-1 0 1,1-1 0,-1 0-1,0 0 1,10-4-1,-6 2-48,60-21 0,82-42-1,-93 34-229,59-44 0,-90 58 64,-14 9 148,0-1-1,16-15 1,-58 64-314,-6 0 389,-6 6-152,24-29 86,-2 0 1,-17 21 0,30-31 3,0 0 0,1-1 1,0 1-1,0 1 0,0-1 0,1 0 0,-1 1 1,1-1-1,-2 12 0,4-15 17,-1 0 0,1 0 0,0 1 0,0-1-1,0 0 1,1 0 0,-1 1 0,0-1 0,1 0 0,0 0 0,-1 0 0,1 0-1,0 0 1,0 0 0,0 0 0,0 0 0,1 0 0,-1 0 0,0 0 0,1-1 0,0 1-1,-1 0 1,3 1 0,4 2 75,0 0 0,0 0-1,0 0 1,13 3 0,-9-2-53,-5-4 0,0 1-1,0-2 1,0 1-1,0-1 1,0 0-1,1-1 1,-1 1-1,0-2 1,0 1-1,0-1 0,1 0 1,-1 0-1,0-1 1,10-3-1,-13 3-10,-1 0-1,1 0 1,-1 0-1,1 0 1,4-5-1,11 7-199,-17 0 192,0 0 0,0-1 0,0 1 0,1-1 0,-1 0-1,0 0 1,0 0 0,0 0 0,0 0 0,0 0 0,0 0-1,2-3 1,8-4 55,-5 4-85,0 0-1,12-9 1,1-2-48,236-156 238,-240 160-200,46-29-283,-54 36 270,-1 0-1,1 0 0,0 1 1,1 0-1,-1 0 0,10-1 1,-15 3 9,1 1-1,-1 0 1,0 0 0,1 0 0,5 1 0,-8 0 15,0-1 0,1 0 0,-1 0-1,0 1 1,0-1 0,1 1 0,-1-1 0,0 1 0,0 0-1,0-1 1,0 1 0,0 0 0,0 0 0,0 0 0,0 0-1,1 1 1,-1-1 16,-1-1 0,0 0 0,0 1 0,0-1 0,1 1 0,-1-1 0,0 0 0,0 0-1,1 1 1,-1-1 0,0 0 0,1 1 0,-1-1 0,0 0 0,1 0 0,-1 0 0,1 1 0,-1-1 0,0 0 0,1 0-1,-1 0 1,1 0 0,-1 0 0,0 0 0,1 0 0,-1 0 0,1 0 0,-1 0 0,1 0 0,-1 0 8,1 0 0,-1-1 0,0 1 0,0 0 0,1-1 0,-1 1 0,0 0 0,0-1 0,0 1 0,1-1 0,-1 1 1,0 0-1,0-1 0,0 1 0,0-1 0,0 1 0,0 0 0,0-1 0,0 1 0,0-1 0,0 1 0,0 0 0,0-1 0,0 1 1,0-1-1,0 1 0,0 0 0,0-1 0,-1 1 0,1-1 0,0 1 0,0 0 0,0-1 0,-1 1 0,1-1-25,0 0-1,-1 0 1,1 1-1,0-1 1,-1 0-1,1 1 1,-1-1-1,1 0 1,-1 1-1,1-1 1,-1 0-1,1 1 1,-1-1-1,1 1 1,-1-1-1,0 1 1,1-1-1,-1 1 0,0 0 1,1-1-1,-1 1 1,0 0-1,0 0 1,1-1-1,-1 1 1,0 0-1,0 0 1,0 0-1,1 0 1,-1 0-1,0 0 1,0 0-1,0 0 1,1 0-1,-1 1 1,0-1-1,0 0 1,1 0-1,-1 1 1,0-1-1,0 0 1,1 1-1,-1-1 1,0 1-1,0 0 1,-1 0-7,-6 4-48,0 0 1,0 0-1,0 1 1,1 0-1,0 0 1,1 1-1,-11 12 1,-9 9 0,22-23 87,-10 8 41,1 1-1,-14 19 0,24-28-71,0 0 0,0 0-1,0 0 1,1 0 0,0 0 0,0 0-1,0 1 1,1-1 0,-1 1 0,1-1-1,1 1 1,-1 5 0,1-8 20,0 0 1,1 0-1,-1 0 0,1-1 1,0 1-1,0 0 1,0-1-1,0 1 0,0-1 1,1 1-1,-1-1 0,1 0 1,0 1-1,-1-1 0,1 0 1,0 0-1,0 0 0,0 0 1,1 0-1,-1-1 1,0 1-1,1-1 0,-1 0 1,1 1-1,-1-1 0,5 1 1,2 1 38,0 0 0,1-1 0,-1 0 0,1 0 0,-1-1 0,14 0 0,-7-1-21,0-1-1,0-1 0,-1-1 0,1 0 0,-1-1 1,1-1-1,-1 0 0,0-1 0,-1 0 1,0-1-1,0-1 0,0-1 0,-1 0 0,16-13 1,-16 10-82,0 0 0,-1-1 0,19-25 0,-26 32 17,-1 0-1,-1 0 1,1 0-1,-1-1 0,0 0 1,-1 0-1,1 1 0,-1-1 1,-1 0-1,1-1 1,0-12-1,-2 19 16,0-1 0,0 1 0,0 0-1,0 0 1,-1-1 0,1 1 0,0 0 0,0 0 0,-1 0 0,1-1-1,-1 1 1,1 0 0,-1 0 0,1 0 0,-1 0 0,-1-1 0,1 1 2,1 1 1,-1-1-1,1 1 1,-1-1 0,0 1-1,1 0 1,-1-1-1,0 1 1,0 0 0,1 0-1,-1 0 1,0-1-1,0 1 1,1 0 0,-1 0-1,0 0 1,0 0-1,0 0 1,-1 1 0,0 0-15,-1-1 1,0 1 0,1 1 0,-1-1 0,1 0 0,-1 0 0,1 1-1,0 0 1,0-1 0,-1 1 0,1 0 0,-3 4 0,-4 5 30,1 1 1,0 1-1,1-1 1,1 1 0,0 0-1,0 1 1,1-1-1,-3 16 1,7-23 26,0 0 0,0-1 0,1 1 0,-1-1 1,1 1-1,0 0 0,1-1 0,0 1 0,0 0 0,0-1 0,0 1 0,1-1 1,0 0-1,4 8 0,-5-10 25,1 0 1,0 0-1,0 0 0,1 0 1,-1 0-1,1-1 0,-1 1 1,1-1-1,0 0 1,0 0-1,0 0 0,0 0 1,0 0-1,0-1 0,0 1 1,1-1-1,-1 0 1,0 0-1,1 0 0,-1-1 1,1 1-1,0-1 1,4 1-1,13-3 85,0-1 1,0-1-1,-1 0 1,39-14-1,-40 11-115,0 1 25,0-2 0,0 0-1,-1-1 1,19-12 0,-26 13-17,0 0 0,0 0 0,-1-1 0,-1 0 0,1 0 1,-1-1-1,10-15 0,-6 4-54,15-32 0,-11 22-5,-14 26-83,0 0-1,0 1 1,0-1-1,-1 0 1,0-1-1,2-5 1,-2 19 81,0 0 0,0 1 0,0-1 0,-1 1 0,-1-1 0,0 10 0,-4 54-123,2-57 146,1-4-2,0 0 1,0 0-1,-2 0 0,1 0 0,-1 0 0,-1 0 0,0-1 1,-1 0-1,0 0 0,0 0 0,-1 0 0,-12 15 0,15-23 34,1 1-1,-1-1 1,0 0-1,-1 0 1,1 0-1,0 0 1,0 0-1,-1-1 1,1 1-1,-1-1 1,0 0-1,1 0 1,-1-1-1,0 1 1,1-1-1,-1 1 1,0-1-1,0 0 1,1-1-1,-1 1 1,-7-2-1,5 0-89,-1 1-1,1-2 0,-1 1 0,1-1 0,-1 0 0,1 0 0,0 0 0,1-1 0,-1 0 1,-10-9-1,16 13 52,-7-8-629,11 9 369,12 1 158,-2-1 179,0 1-1,26 5 1,-29-4 65,0-1 1,1 0-1,-1 0 1,1-2-1,15 0 0,-21 0 4,3-1-30,0 1 1,0-2 0,-1 1 0,1-1-1,-1 0 1,1-1 0,13-6-1,-9 1-64,-1 0-1,0 0 1,0-1-1,-1-1 0,-1 0 1,1 0-1,-1-1 1,-1 0-1,0-1 1,-1 0-1,7-13 1,-1-1-67,21-28 1,-33 50 7,0 0 0,0 1 0,0-1 0,1-7-1,1 1-175,-3 9 14,0 5 22,-1 4 17,-6 27 129,1-8 98,1 0 0,2 0 0,0 0 0,3 32 1,-1-51 19,3 12 77,-2-19-173,-1-1 1,0 0-1,0 1 0,0-1 0,0 1 1,0-1-1,1 0 0,-1 0 0,0 1 1,0-1-1,0 0 0,1 1 1,-1-1-1,0 0 0,1 0 0,-1 1 1,0-1-1,0 0 0,1 0 0,-1 0 1,0 0-1,1 1 0,-1-1 1,1 0-1,-1 0 0,0 0 0,1 0 1,-1 0-1,0 0 0,1 0 1,-1 0-1,0 0 0,1 0 0,-1 0 1,1 0-1,-1 0 0,0 0 0,1 0 1,-1 0-1,1-1 0,31-8 457,7-3-195,-22 3-182,0-1 0,-1-1 1,0 0-1,-1-1 0,24-25 0,-13 10-173,-2-2 0,-1-1 0,22-35-1,-31 43-32,-9 15-25,-3 6-113,-4 14-184,-1-4 450,-9 35 10,5-17 54,0 1 0,-5 46 0,11-61-82,0 0-1,1 1 0,2 13 1,-2-27 21,0 1 0,1-1 1,-1 1-1,0-1 1,0 1-1,0-1 1,0 0-1,0 1 1,1-1-1,-1 0 1,0 1-1,0-1 0,1 1 1,-1-1-1,0 0 1,1 0-1,-1 1 1,0-1-1,1 0 1,-1 0-1,0 1 1,1-1-1,-1 0 0,1 0 1,-1 0-1,1 1 1,14-1 370,15-10 121,-19 5-539,-1 0 1,0-1-1,-1-1 0,1 0 0,-1 0 0,-1-1 0,16-16 1,-12 8-46,0 1 1,-1-2 0,16-30-1,-17 28-185,25-37-1,-30 56 230,-4 1 36,0 1 1,0 0-1,0-1 1,0 1-1,0 0 1,0 0-1,-1 0 1,1 0 0,0 0-1,-1 0 1,1 3-1,2 8 1,0-7 22,0 1 0,0-1-1,0-1 1,0 1 0,1 0 0,0-1-1,0 0 1,1 0 0,-1 0-1,1 0 1,0-1 0,0 1 0,12 6-1,-15-11 8,0 1 0,0-1-1,0 1 1,0-1 0,0 0 0,0 0-1,0 1 1,0-2 0,1 1 0,-1 0-1,0 0 1,0-1 0,0 1 0,0-1-1,0 1 1,0-1 0,0 0 0,-1 0-1,1 0 1,0 0 0,0 0 0,0 0-1,-1-1 1,1 1 0,1-3 0,4-3 83,0 0-1,0 0 1,-1 0 0,6-10 0,-5 6-114,-1-1 1,0 0-1,0 0 1,-1 0-1,-1 0 1,6-22-1,-10 30-44,1 0 0,-1 1 0,1-1 0,-1 0 0,0 0 0,0 0 0,-1 0 0,1 0 0,-1 1 0,-2-8 0,3 10 38,-1 0 0,1 0 1,-1 0-1,1 0 0,-1 1 0,0-1 1,1 0-1,-1 0 0,0 0 0,0 1 1,1-1-1,-1 0 0,0 0 0,0 1 1,0-1-1,0 1 0,0-1 0,0 1 1,0 0-1,0-1 0,0 1 0,0 0 1,0-1-1,0 1 0,0 0 0,0 0 1,0 0-1,0 0 0,0 0 0,0 0 1,0 0-1,0 1 0,-1-1 0,1 0 0,0 1 1,0-1-1,0 0 0,0 1 0,1-1 1,-1 1-1,-1 0 0,-2 1 51,1 1-1,-1-1 1,1 1 0,0-1-1,0 1 1,0 0 0,0 0-1,0 0 1,1 1-1,-1-1 1,-3 7 0,0 3 39,0 0 0,-5 16 0,9-22-69,0 0 0,0 0 0,1 0 1,0 0-1,0 1 0,0-1 1,1 0-1,0 1 0,1-1 1,0 0-1,0 1 0,0-1 1,1 0-1,0 0 0,5 11 0,-3-11 6,0 1 0,1-1 0,0 1-1,0-1 1,0-1 0,1 1-1,0-1 1,0 0 0,1 0-1,0-1 1,0 0 0,0 0-1,8 4 1,1-1-328,1-1 0,-1-1 0,1 0 0,0-1-1,31 5 1,-25-7-2152,0-1-1,1-1 1,44-4-1,-49-1-1426,-5 0 1286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1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16 7968,'-37'-4'3616,"32"-4"-3136,2 5-416,6 6-128,7-3-2304,4 0 1312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12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1034 3136,'-12'4'1511,"9"-3"122,11-1 2535,-6 0-3957,1 0 1,-1-1 0,0 1 0,1-1 0,-1 0-1,0 1 1,0-1 0,1 0 0,-1-1 0,0 1-1,0 0 1,2-2 0,20-19 950,-22 20-1083,26-28 713,30-43 0,5-7-120,142-115 152,-151 148-448,-27 22-219,-1 0 1,0-2-1,-2-1 0,-2-1 1,0-2-1,-2 1 0,-1-2 1,-2-1-1,23-59 0,-8-14 57,-27 87-131,-2-1-1,0 0 1,-1-27-1,-1 46-84,-1 0-1,0 0 1,0 0-1,0 1 1,0-1-1,-1 0 1,1 0-1,0 0 1,0 1-1,0-1 1,0 0-1,-1 1 1,1-1-1,-1-1 1,1 2-6,0 0 0,-1 0 0,1 0 0,0 0 0,0 0 0,-1 0 1,1 0-1,0 0 0,0 0 0,0 0 0,-1 0 0,1 0 0,0 0 0,0 0 1,0 0-1,-1 0 0,1 0 0,0 0 0,0 0 0,0 0 0,0 1 1,-1-1-1,1 0 0,0 0 0,0 0 0,0 0 0,0 0 0,-1 1 1,1-1-1,0 0 0,0 0 0,0 0 0,-13 22-153,-54 98 195,27-50 76,-12 14 94,-21 44 122,66-113-282,1 0 0,0 1 0,1 0 0,1 0-1,0 0 1,-2 31 0,5-32-15,2 0-1,0 1 1,0-1 0,1 0-1,1 0 1,1 0 0,0-1-1,1 1 1,0-1 0,14 25-1,-15-32 37,0 0-1,1 0 0,0 0 0,0 0 0,0-1 1,1 0-1,0 0 0,0-1 0,1 1 0,-1-1 1,1-1-1,0 1 0,1-1 0,-1-1 1,1 1-1,0-1 0,-1-1 0,1 1 0,1-1 1,-1 0-1,9 0 0,-10-2-27,0 0 0,-1-1 1,1 1-1,-1-1 0,1-1 1,-1 1-1,1-1 0,-1 0 0,0-1 1,0 0-1,0 1 0,0-2 0,9-6 1,3-4 53,0-1 0,24-28 0,-19 20-1,-9 9 13,0-1-1,-1 0 0,0-1 0,-2 0 0,13-24 1,-22 37-111,-1-1 1,0 0-1,0 0 1,0 0-1,0 0 1,0 0 0,-1 0-1,0 0 1,0-6-1,0 9-18,0 0-1,0 0 1,0 0 0,0-1-1,0 1 1,0 0 0,-1 0-1,1 0 1,0 0-1,-1 0 1,1 0 0,-1 0-1,1 0 1,-1 0 0,0 0-1,1 0 1,-1 0-1,0 0 1,1 0 0,-1 1-1,0-1 1,0 0 0,0 1-1,0-1 1,0 0-1,0 1 1,0-1 0,0 1-1,0-1 1,0 1 0,0 0-1,0 0 1,0-1-1,-1 1 1,0 0 0,-4 0-18,1 0 0,-1 1 1,1 0-1,-1 0 0,1 0 1,0 0-1,0 1 0,-1 0 1,1 0-1,0 0 0,1 1 1,-9 5-1,7-3 36,0 0 1,1 0-1,-1 1 0,1-1 1,1 1-1,-1 0 0,1 1 0,-5 9 1,2-2 41,1 1 0,1 0 0,1 0 0,0 0 0,1 0 0,0 1 0,1-1 0,0 23 0,2-26 73,1-1-1,0 1 1,5 21 0,-5-29-46,0 0 1,0-1-1,1 1 0,-1 0 0,1-1 1,-1 1-1,1-1 0,0 0 1,1 0-1,-1 1 0,0-2 1,1 1-1,0 0 0,0 0 1,5 3-1,-6-5-22,0 0 0,1 0 0,-1-1 0,0 1 0,1-1 0,-1 0-1,0 1 1,1-1 0,-1 0 0,0 0 0,1-1 0,-1 1 0,0 0 0,1-1 0,-1 1 0,0-1 0,4-2 0,6-1 21,-1-2 0,11-6 1,-14 7-36,21-13 68,42-34 0,-18 12-71,39-31 14,-19 14-131,-53 38 68,-19 17 32,0 0 0,1 1 0,-1-1 0,1 1 0,0-1 0,-1 1 0,1-1 0,0 1 0,2-1 0,-3 2 0,1-1-1,-1 1 1,0 0 0,1 0-1,-1 0 1,0 0 0,1 0 0,-1 0-1,0 1 1,1-1 0,-1 0-1,0 1 1,1-1 0,-1 0 0,0 1-1,0 0 1,0-1 0,1 1 0,0 1-1,2 1-16,0 0 0,0 0-1,-1 0 1,1 1 0,-1-1-1,0 1 1,0 0 0,-1 0-1,1 0 1,-1 0 0,0 1-1,3 7 1,2 7 4,6 35 0,-7-28-61,-1-3 44,-1-6 133,6 20-1,-8-32-70,0 0 0,0-1 0,0 1 0,0-1 0,1 0 0,0 0 0,0 0 0,0 0 0,4 4 0,-6-8-34,0 1-1,1 0 1,-1 0-1,0-1 1,0 1 0,1-1-1,-1 1 1,1-1 0,-1 0-1,0 1 1,1-1-1,-1 0 1,1 0 0,-1 0-1,1 0 1,-1 0-1,0 0 1,1 0 0,-1-1-1,1 1 1,-1-1 0,0 1-1,1-1 1,-1 1-1,0-1 1,1 0 0,-1 1-1,2-2 1,2-2 20,0 1-1,-1-1 1,1 0 0,-1 0-1,0-1 1,4-4 0,26-35 184,45-56-156,-63 83-57,1 0 0,0 1 0,28-20 0,-45 36 3,0 0 0,1-1-1,-1 1 1,0 0 0,1 0 0,-1 0-1,0-1 1,1 1 0,-1 0 0,0 0-1,1 0 1,-1 0 0,0 0 0,1-1-1,-1 1 1,0 0 0,1 0 0,-1 0-1,1 0 1,-1 0 0,0 0 0,1 0-1,0 1 1,1 6-56,-8 18 21,5-21 48,-13 41 55,4-15 4,2-1 0,-5 36 0,12-60-42,-1 21 48,2-26-73,0 1 1,0-1-1,0 1 0,0-1 1,0 1-1,0-1 1,0 1-1,0-1 1,0 0-1,0 1 0,0-1 1,0 1-1,1-1 1,-1 1-1,0-1 1,0 0-1,0 1 1,1-1-1,-1 0 0,0 1 1,0-1-1,1 0 1,-1 1-1,0-1 1,1 0-1,-1 1 0,1-1 1,-1 0-1,0 0 1,1 0-1,-1 1 1,1-1-1,-1 0 0,0 0 1,1 0-1,-1 0 1,1 0-1,-1 0 1,1 0-1,-1 0 0,1 0 1,-1 0-1,0 0 1,1 0-1,-1 0 1,1 0-1,0 0 1,16-7 94,0-1 1,25-15 0,-3 2-39,-5 3-36,-9 4-66,0 1-1,1 2 1,47-15 0,-70 25 40,0 1 0,-1-1 0,1 1 0,-1 0 0,1 0 0,0 0 0,-1 0-1,6 1 1,-7 0 5,0-1-1,0 0 1,0 1-1,0-1 1,0 1-1,0-1 1,0 1-1,0 0 1,0-1-1,0 1 1,0 0-1,0 0 1,0 0-1,0 0 1,-1 0-1,1 0 1,0 0 0,-1 0-1,1 0 1,0 0-1,0 1 1,0 3-22,0-1 0,0 1 1,0 0-1,0-1 1,-1 1-1,0 0 1,0-1-1,-1 9 1,-9 38-107,6-37 130,-3 24 0,6-33 41,1-3-20,0 0 0,0 0 0,-1 1 0,1-1 0,1 0 0,-1 1 0,1 3 0,-1-5-21,0-1 0,0 0 0,1 1 0,-1-1 0,0 0 0,0 1 0,0-1 0,1 0 0,-1 1 0,0-1 0,1 0 0,-1 0 0,0 1 0,1-1 0,-1 0 0,0 0 0,1 0 0,-1 1 0,0-1 0,1 0 0,0 0 1,0 0 0,1 0 0,-1 0 0,0 0 0,0 0 0,0 0 0,0 0 0,0 0 0,0-1 1,0 1-1,1-1 0,11-4 67,-1-2 1,0 1-1,0-2 1,14-11 0,-18 12-110,1 1 0,0-1 0,1 1 0,-1 1 1,1 0-1,0 0 0,1 1 0,13-4 1,-22 8 27,1 0 1,-1 0-1,1 0 1,0 0 0,-1 0-1,1 1 1,-1-1 0,1 1-1,-1 0 1,1 0 0,-1-1-1,1 2 1,-1-1-1,0 0 1,0 0 0,3 3-1,5 3 22,-1 1-1,12 13 0,7 5 83,-13-15-77,0-1 0,1-1 0,0 0 0,0-2 0,1 1 0,0-2 0,1 0 1,35 6-1,-39-10-381,1 0 1,-1-2 0,1 0-1,25-3 1,-27 1-585,0 0-1,-1-2 1,1 1 0,-1-2-1,21-9 1,-24 8-532,0 1 0,-1-1 0,0 0 1,0-1-1,0 0 0,9-12 0,15-13-3134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13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89 7232,'-15'-13'3264,"25"18"-2848,-5-10 2176,3 5-1504,11-4 1279,7 4-1407,46-3 512,9-2-896,45-3 128,1 4-416,34-7-544,-13 2 160,14-2-224,-27 6 192,-14-7-4863,-23 9 2751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33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712 59 2400,'0'0'7946,"-5"-5"-6628,-2 0-700,5 5-577,1-1 0,0 0 0,0 0 1,0 1-1,0-1 0,0 0 1,0 0-1,0 0 0,1 0 0,-2-2 1,0 1-3,-1-1 0,1 1 1,-1-1-1,1 1 1,-1 0-1,0 0 1,0 0-1,0 0 0,0 1 1,0-1-1,0 1 1,0 0-1,0 0 1,-1 0-1,-4-1 0,-10-1 211,-31-1 0,17 2-93,1 2-1,0 2 0,0 0 1,0 3-1,0 0 0,-41 13 1,57-13-187,0 1 0,0 0 1,0 1-1,1 0 1,0 1-1,0 1 1,1 0-1,0 1 0,1 1 1,0-1-1,1 2 1,0 0-1,0 0 0,-8 15 1,9-11 73,1 0 0,1 1 1,-10 29-1,15-38-12,1 0 0,0 1 0,0 0-1,1-1 1,0 1 0,1 0 0,0 0 0,0-1 0,2 15 0,0-18 14,0 1-1,0 0 1,0-1 0,1 0 0,0 1-1,0-1 1,0 0 0,1 0-1,0-1 1,0 1 0,0-1 0,0 0-1,0 0 1,1 0 0,0 0 0,0-1-1,0 0 1,9 4 0,0 0 85,0-1 1,1-1 0,0 0-1,-1-1 1,31 3-1,-37-5-24,0-1 0,0-1-1,0 0 1,0 0 0,1 0-1,-1-1 1,0 0 0,0-1-1,15-4 1,-23 6-100,1 0 1,-1-1-1,1 1 0,-1 0 0,1 0 0,-1 0 0,0 0 1,1-1-1,-1 1 0,1 0 0,-1-1 0,1 1 1,-1 0-1,0-1 0,1 1 0,-1 0 0,0-1 1,1 1-1,-1-1 0,0 1 0,0 0 0,1-1 0,-1 0 1,0 1-12,0-1 1,-1 1-1,1 0 1,0-1 0,-1 1-1,1 0 1,0 0-1,-1-1 1,1 1 0,-1 0-1,1 0 1,0-1-1,-1 1 1,1 0 0,-1 0-1,1 0 1,-1 0-1,1 0 1,0 0-1,-2 0 1,-2-1-72,-1 1-1,0-1 1,1 1-1,-1 1 1,-7 0-1,-13 6-6,0 1 1,1 2-1,0 0 0,0 1 0,-28 19 0,41-22 121,0 0 0,1 0 0,1 1-1,-1 0 1,2 0 0,-1 1-1,1 0 1,1 1 0,0 0-1,0 0 1,1 1 0,0 0-1,-4 14 1,6-16-1,1 0 0,1 0 0,0 0 0,0 0 1,1 0-1,0 1 0,1-1 0,0 0 0,0 1 0,1-1 0,1 0 0,0 1 0,0-1 0,1 0 1,0-1-1,8 17 0,-9-22 7,-1-1 0,1 0 0,1 0 0,-1 0 0,0 0 0,1 0 0,-1-1 0,1 1 0,0-1 0,0 0 0,0 1 0,0-2 0,0 1 0,1 0 0,4 2 0,-3-3 4,1 1 0,-1-1 1,1 0-1,0-1 0,-1 1 1,1-1-1,0 0 0,0 0 1,5-2-1,8-2 25,-1 0 0,0-2 0,0 0 1,32-16-1,5-7 41,53-36-1,46-44 76,-134 95-188,11-10 7,-18 13-50,0 1 0,0 1 0,30-16 0,-28 19-41,-1 0-1,1 1 1,15-4-1,-25 8 72,-1 1 0,1-1 0,0 1 0,0 0 0,0 0 0,0 0 0,0 1-1,0-1 1,-1 1 0,1 0 0,0 1 0,0-1 0,6 4 0,252 153 885,-247-147-767,101 70-59,-83-56-2869,-18-30-8757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33.4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746 0 5312,'-2'0'136,"1"0"1,0 0-1,0 1 0,0-1 1,-1 0-1,1 1 0,0-1 1,0 0-1,0 1 1,0-1-1,0 1 0,0 0 1,0-1-1,0 1 0,0 0 1,0 0-1,0-1 1,0 1-1,1 0 0,-2 1 1,-6 7 812,-22 18 1024,20-16-1442,-1-1 0,0 0 1,-1-1-1,-20 11 0,-99 41 2088,85-41-2097,4-1-273,1 2-1,1 2 0,0 2 1,2 1-1,2 2 0,0 2 1,2 1-1,-49 57 0,45-37-536,38-51 195,-1 0 0,1 1 1,0-1-1,-1 0 0,1 1 0,0-1 0,0 0 1,-1 1-1,1-1 0,0 1 0,0-1 0,0 1 0,-1-1 1,1 1-1,0-1 0,0 0 0,0 1 0,0-1 1,0 2-1,6-1-2008,17-8-800,10-7-689,8-3 1180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36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368 771 2400,'2'-7'913,"5"9"4190,-15-4-1253,-4 5-3378,2 1 0,-34 6 175,1 2 0,0 2-1,-53 25 1,84-33-588,0 1 1,0 0-1,1 0 1,0 2-1,1-1 0,-12 12 1,19-17-29,0 0-1,1 0 1,-1 1 0,1-1-1,-1 0 1,1 1 0,0 0 0,0-1-1,1 1 1,-1 0 0,1 0-1,0 0 1,0 0 0,0 0 0,0 0-1,1 1 1,0-1 0,0 0-1,0 0 1,0 0 0,0 0 0,1 0-1,0 1 1,1 3 0,-1-7 5,-1 1 0,1 0 0,0-1 0,0 1 0,0-1 0,-1 1 0,2-1 0,-1 1 0,0-1 0,0 0 0,0 1 0,1-1 0,-1 0 0,0 0 0,1 0 0,-1 0 0,1 0 0,2 1 0,-1-1 10,0-1 0,0 1 0,0-1 0,0 1 0,0-1 0,-1 0 1,1 0-1,0 0 0,0-1 0,4 0 0,2-1 75,0-1 1,0 0 0,0-1-1,-1 0 1,1 0 0,7-6-1,17-13 71,-1-2 0,46-44 0,-71 61-153,0 0-1,0 0 0,9-16 1,-14 21-50,0 0 0,-1 0 1,1 0-1,-1-1 1,0 1-1,1 0 1,-1-1-1,-1 1 0,1-1 1,0 1-1,-1-1 1,0 1-1,0-1 1,0-4-1,0 7-25,-1 0 1,1 0-1,0 1 1,0-1-1,0 0 0,-1 1 1,1-1-1,0 0 0,-1 1 1,1-1-1,0 0 1,-1 1-1,1-1 0,-1 1 1,1-1-1,-1 1 0,1-1 1,-1 1-1,0-1 1,1 1-1,-1-1 0,1 1 1,-1 0-1,0-1 0,-1 1 1,1 0 32,0 0 0,-1 0 0,1 0 0,0 0 0,0 0 0,-1 0 0,1 1 0,0-1 0,0 1 0,-1-1 0,1 1 1,0-1-1,-2 2 0,-1 1 53,0-1 1,0 1-1,0 1 1,1-1 0,-1 1-1,-5 6 1,8-8-28,0 0 1,0 0-1,0 0 1,0 0 0,0 0-1,0 1 1,1-1-1,-1 0 1,1 0 0,0 0-1,-1 1 1,1-1-1,0 0 1,0 0-1,0 1 1,1-1 0,0 3-1,0-1 5,0-1-1,0 1 0,1-1 1,0 1-1,-1-1 0,1 0 1,1 0-1,-1 0 0,0 0 1,4 3-1,-3-2 44,1-1 1,0 0-1,0 1 0,0-1 0,0-1 0,1 1 1,-1-1-1,1 0 0,-1 0 0,1 0 0,0 0 1,0-1-1,0 0 0,0 0 0,0 0 0,8 0 1,-7-2-31,1 0 1,0-1-1,-1 1 1,1-1 0,-1 0-1,1-1 1,-1 0-1,8-5 1,6-4 35,19-18-1,-7 7-43,-18 12-24,0-1 0,17-19 0,9-8-10,-38 38-17,-1 0 0,1-1 0,0 1 0,-1 0 0,1 0-1,0 0 1,0 1 0,4-2 0,-6 1 18,0 1 1,1 0-1,-1 0 1,1 0-1,-1 1 1,1-1-1,-1 0 0,1 0 1,-1 0-1,0 0 1,1 0-1,-1 0 0,1 1 1,-1-1-1,1 0 1,-1 0-1,0 0 1,1 1-1,-1-1 0,0 0 1,1 1-1,-1-1 1,0 0-1,0 1 1,1-1-1,-1 1 0,0-1 1,0 0-1,1 1 1,-1-1-1,0 1 0,0-1 1,0 0-1,0 1 1,0-1-1,0 1 1,0-1-1,0 1 0,0-1 1,0 1-1,0-1 1,0 1-1,0-1 1,0 0-1,0 2 0,-1 14 174,0 1-1,-1-1 0,-7 29 1,5-21 11,-2 0 168,19-28-160,0 1 0,-1-2 0,0 0 1,12-6-1,12-6-236,2 1 0,70-19 1,-104 34 22,0 0 0,0 0 0,0 0 0,0 1 0,0-1 0,0 1 1,0 0-1,0 0 0,4 1 0,-6 0 13,0-1-1,-1 1 1,1-1 0,-1 1-1,0-1 1,1 1 0,-1 0-1,1 0 1,-1 0 0,0 0-1,0 0 1,1 0 0,-1 0-1,0 0 1,0 0 0,0 1-1,0-1 1,0 0 0,-1 1-1,1-1 1,0 1 0,-1-1-1,1 1 1,-1-1 0,1 3-1,1 7 8,-1 0 0,0 1 0,-1 12 0,0-22 0,1 0 15,-1 1-1,1 0 1,-1-1-1,1 1 0,0 0 1,0-1-1,2 5 1,2 7 67,-5-13-73,1-1 1,-1 1-1,0 0 1,0-1 0,1 1-1,-1-1 1,0 1-1,1-1 1,-1 1 0,0-1-1,1 1 1,-1-1-1,1 1 1,-1-1-1,1 1 1,-1-1 0,1 0-1,0 1 1,-1-1-1,1 0 1,-1 1 0,1-1-1,0 0 1,-1 0-1,1 0 1,1 1-1,0-1 16,0 0-1,0 0 0,0-1 0,0 1 0,1 0 0,-1-1 1,0 1-1,3-2 0,2-1 32,0 0 0,0 0 1,-1-1-1,7-5 0,15-12 1,-10 7-51,27-16 0,-27 17-33,-16 11-5,1-1-1,-1 1 1,1 0-1,0 1 1,-1-1-1,1 0 1,0 1 0,0-1-1,1 1 1,3-1-1,-6 2 17,-1 1 0,1-1 0,-1 0 0,1 1-1,-1-1 1,0 1 0,1-1 0,-1 1 0,1-1 0,-1 1 0,0-1-1,1 1 1,-1-1 0,0 1 0,0 0 0,1-1 0,-1 1-1,0 0 1,0-1 0,0 1 0,0-1 0,0 1 0,0 0-1,0-1 1,0 2 0,0 0-60,1 4 98,0 0 0,0-1 0,-1 1 0,0 0 0,0 0 0,-1 0 0,0-1 0,-1 7 0,2-12-19,0 0 0,0 0 1,0 1-1,0-1 0,0 0 1,0 0-1,0 0 0,0 0 1,0 1-1,0-1 0,0 0 0,0 0 1,0 0-1,0 0 0,0 0 1,0 1-1,0-1 0,0 0 1,1 0-1,-1 0 0,0 0 1,0 0-1,0 0 0,0 1 1,0-1-1,0 0 0,1 0 1,-1 0-1,0 0 0,0 0 1,0 0-1,0 0 0,0 0 1,1 0-1,-1 0 0,0 0 1,0 0-1,0 0 0,0 0 1,1 0-1,-1 0 0,0 0 0,0 0 1,0 0-1,0 0 0,0 0 1,1 0-1,-1 0 0,0 0 1,0 0-1,0 0 0,0 0 1,1 0-1,-1 0 0,0 0 1,0 0-1,0-1 0,0 1 1,0 0-1,0 0 0,21-9 360,-11 4-196,-1 0 0,12-10 0,131-101-428,-148 114 239,0-1 0,0 1 0,0-1 0,1 1 0,-1 0 0,8-2 0,-11 4 13,0 0 0,0 0 0,0 0 0,0 0 0,1 0 0,-1 0-1,0 0 1,0 0 0,0 0 0,0 0 0,0 0 0,0 1 0,0-1 0,0 1 0,0-1 0,0 0 0,0 1 0,0 0 0,0-1 0,0 1 0,-1 0 0,1-1 0,0 1 0,0 0 0,-1 0-1,1-1 1,0 1 0,-1 0 0,1 0 0,-1 0 0,1 0 0,-1 0 0,1 0 0,-1 0 0,0 1 0,1 1-7,0 0 1,-1 0 0,1 0-1,-1 0 1,0-1-1,0 1 1,0 0-1,0 0 1,-2 5-1,-8 29-71,6-24 68,-62 274 154,55-232-148,2-11 90,-3-1-1,-19 46 1,23-67-49,-2-1 0,0 0 0,-19 28 0,27-46-33,1-1 1,0 0 0,0 1 0,0-1 0,0 1 0,0-1 0,0 1 0,0 3-1,1-3 11,-1-1-1,1 0 0,-1 0 1,1 0-1,-1 0 0,0 0 1,0 0-1,0 0 0,0 0 1,-2 2-1,-5 10 39,5-7 32,3-7-72,0 0 1,0 0-1,0 0 1,0 1-1,0-1 0,0 0 1,0 0-1,0 0 1,0 0-1,0 0 0,0 0 1,0 0-1,0 1 1,0-1-1,0 0 0,0 0 1,0 0-1,0 0 1,1 0-1,-1 0 0,0 0 1,0 0-1,0 1 1,0-1-1,0 0 0,0 0 1,0 0-1,0 0 1,0 0-1,0 0 0,1 0 1,-1 0-1,0 0 1,0 0-1,0 0 0,0 0 1,0 0-1,0 0 1,0 0-1,0 0 0,1 0 1,-1 0-1,0-10 498,2 5-457,0 0 0,0 0 1,0 0-1,0 1 0,5-8 0,2-5 73,45-109-33,-13 26-85,-16 44 23,3 2 0,46-66 1,22-10-182,-20 30 102,-68 89 43,4-7-49,17-17 1,-25 31 32,-1 0-1,1 1 1,0-1 0,0 1-1,0 0 1,1 0 0,-1 0-1,1 1 1,-1 0 0,6-2 0,-8 3 16,-1 1 0,0 0 0,1-1 0,-1 1 0,1 0 1,-1 0-1,0 0 0,1 0 0,-1 0 0,0 0 0,1 1 0,-1-1 1,0 0-1,1 1 0,-1-1 0,0 1 0,1-1 0,-1 1 1,0 0-1,0-1 0,0 1 0,0 0 0,1 0 0,-1 0 1,0 0-1,-1 0 0,1 0 0,0 0 0,0 0 0,0 0 0,-1 0 1,1 1-1,0-1 0,-1 0 0,1 0 0,-1 2 0,2 4 11,0-1 0,0 0 0,-1 1 0,0-1-1,-1 0 1,1 8 0,-2-2 38,0 1-1,-1-1 1,-6 23 0,-1 4-72,9-35 56,0 0 0,-1 0 0,0 0 0,0 0 1,0 0-1,0 0 0,-1 0 0,0-1 0,1 1 1,-1-1-1,0 1 0,-1-1 0,1 0 1,-1 1-1,0-1 0,1-1 0,-1 1 0,-5 3 1,7-5-13,0-1 1,0 0-1,0 1 1,0-1-1,0 0 1,1 0 0,-1 0-1,0 0 1,0 0-1,0 0 1,0 0-1,0 0 1,0 0-1,0-1 1,0 1 0,0 0-1,0-1 1,0 1-1,0 0 1,1-1-1,-1 1 1,0-1 0,-1 0-1,0-1-18,0 1 0,1 0 0,-1-1 1,1 1-1,-1-1 0,1 0 0,-1 1 0,1-1 0,-2-3 0,1 1 41,-3-10-83,5 13 42,0 1-1,0 0 1,0-1 0,0 1-1,0-1 1,1 1 0,-1-1-1,0 1 1,0-1 0,0 1-1,0-1 1,1 1 0,-1-1-1,0 1 1,0 0 0,1-1-1,-1 1 1,0-1 0,1 1-1,-1 0 1,0-1 0,1 1 0,-1 0-1,1 0 1,-1-1 0,0 1-1,1 0 1,-1 0 0,1-1-1,0 1 1,4-1-6,-1 0 1,1 0-1,0 0 0,-1 1 1,8 0-1,11-1 105,10-2-77,-16 2-69,0-1-1,24-6 1,2-4 123,58-26 1,46-34 189,-126 60-243,-2-2 0,1 0 0,-2-2 0,0 0 0,-1-1 0,-1 0 1,0-1-1,-1-1 0,21-37 0,1-12-5,47-120 0,-64 138-16,19-65-142,-28 76 134,-1-3-27,-9 39 14,0-1 1,-1 1-1,0-1 0,0 1 0,0 0 1,0-1-1,0 1 0,-1 0 0,-1-4 1,2 7 3,-1 0 1,1 0-1,-1 0 0,1 0 1,-1 1-1,1-1 1,0 0-1,-1 1 1,1-1-1,-1 0 1,1 0-1,-1 1 1,1-1-1,0 1 1,-1-1-1,1 0 1,0 1-1,-1-1 0,1 1 1,-15 23-47,2 0 0,1 0 0,0 2 0,2-1 0,1 1 0,-6 29 0,3 2 149,-7 104 0,17-130-35,1-1 0,2 1 1,1 0-1,1-1 1,2 0-1,13 46 1,-15-66 41,1-1 1,-1 0 0,2 0 0,-1-1 0,8 12-1,-10-18-57,-1 0 0,1 1 0,0-1 0,0 0 0,0 0 0,0 0 0,0 0 0,0-1 0,1 1 0,-1 0 0,1-1 0,-1 0 0,1 1-1,-1-1 1,1 0 0,0-1 0,-1 1 0,1 0 0,0-1 0,0 1 0,0-1 0,5 0 0,3-2-19,-1 0 0,1-1 1,-1 0-1,0-1 0,0 0 0,0-1 1,0 0-1,15-11 0,-4 1 86,-2-1 0,30-30 0,-43 40-103,-1 0-1,0 0 1,8-13-1,-12 17-11,0 0 0,0 0 0,0 0 0,0 0 0,0 0 0,-1 0 0,1-1 0,0 1 0,-1 0 0,0 0 0,1-1 0,-1 1 0,0 0 0,0 0-1,-1-1 1,1 1 0,-1-3 0,1 5 15,0-1 0,-1 1-1,1-1 1,0 0 0,-1 1 0,1-1-1,0 1 1,-1-1 0,1 1-1,-1-1 1,1 1 0,-1-1 0,1 1-1,-1 0 1,1-1 0,-1 1-1,0 0 1,1-1 0,-1 1 0,1 0-1,-1 0 1,0-1 0,1 1 0,-1 0-1,0 0 1,1 0 0,-1 0-1,0 0 1,1 0 0,-1 0 0,0 0-1,1 0 1,-1 0 0,0 1-1,-1-1 1,-24 12-77,14-5 68,1 1 0,0 0 0,1 0 0,0 1 0,-14 15-1,19-19 73,0 1-1,1 1 0,-1-1 1,1 0-1,0 1 0,1 0 0,0 0 1,0 0-1,0 0 0,1 1 1,-2 11-1,3-16-18,1 0 0,0-1 1,0 1-1,1 0 0,-1-1 1,0 1-1,1 0 0,0-1 0,-1 1 1,1-1-1,0 1 0,0-1 0,1 1 1,-1-1-1,0 0 0,1 1 1,0-1-1,-1 0 0,1 0 0,0 0 1,0 0-1,0-1 0,0 1 0,0 0 1,5 1-1,3 3 73,0-2-1,0 1 1,1-1-1,21 5 1,-2-3 27,0-1 1,0-1-1,37-1 1,95-8-3946,-108 2-642,-21 2 1355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58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32 2144,'0'0'44,"0"0"1,-1 0-1,1 0 0,0-1 1,0 1-1,0 0 0,-1 0 1,1 0-1,0-1 0,0 1 0,0 0 1,0 0-1,0-1 0,-1 1 1,1 0-1,0 0 0,0-1 1,0 1-1,0 0 0,0-1 1,0 1-1,0 0 0,0 0 1,0-1-1,0 1 0,0 0 1,0-1-1,0 1 0,0 0 1,0 0-1,0-1 0,1 1 1,-1 0-1,0 0 0,0-1 1,0 1-1,0 0 0,0 0 1,1-1-1,-1 1 0,0 0 0,0 0 1,0 0-1,1-1 0,-1 1 1,0 0-1,0 0 0,1 0 1,-1 0-1,0 0 0,0-1 1,1 1-1,-1 0 0,0 0 1,2 0 240,-1-1 1,0 1-1,0-1 1,0 1-1,-1-1 1,1 0-1,0 0 1,0 1-1,0-1 1,1-2-1,7-7 3287,-9 10-3497,0 0 0,0 0 0,0 0 0,0 0 0,0 0 0,0 0 0,0 0 1,1 0-1,-1 0 0,0 0 0,0 0 0,0 0 0,0 0 0,0 0 0,0 0 0,0 0 0,1 0 0,-1 0 1,1 1 1200,-1-1-1201,1 20 4364,-1-5-5079,-39 466 3216,19-365-1962,19-99-1895,3-29-7294,-2-11 3188,0 14 3281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59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24 234 4992,'-21'-52'2858,"20"49"-2267,1-1-1,-1 0 0,1 0 0,0 0 0,0 0 0,0 0 0,1 0 0,0 0 0,-1 0 0,1 1 0,1-1 0,-1 0 0,4-6 1,-3 6-311,0 1 1,1-1 0,-1 1 0,1 0 0,0 0 0,0 0 0,0 0 0,1 0 0,-1 1 0,1-1 0,-1 1 0,1 0 0,0 0 0,8-3 0,6-1 349,0 1 0,19-4 0,-22 6-431,199-38 988,-209 41-1184,19-5-115,0 2 0,0 0 0,0 2 0,1 0 0,37 5 0,-55-3-873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5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7552,'-5'-33'4208,"9"49"1932,5 21-5289,20 124 1693,-19-125-1690,-7-36-411,2-8-272,3-12-65,0-10-181,18-49 0,-19 68-28,-7 11 108,0 0 0,1 0-1,-1 0 1,0 0 0,0 0 0,0 0 0,1 0-1,-1 0 1,0 0 0,0 0 0,0 0 0,1 0 0,-1 0-1,0 0 1,0 0 0,1 0 0,-1 0 0,0 0-1,0 0 1,0 0 0,1 1 0,-1-1 0,0 0 0,0 0-1,0 0 1,0 0 0,0 0 0,1 1 0,-1-1-1,0 0 1,0 0 0,10 22 444,-8-14-442,23 78 852,-25-86-843,1 1 1,-1-1-1,0 1 1,0-1-1,0 0 1,0 1-1,1-1 1,-1 1 0,0-1-1,1 1 1,-1-1-1,0 0 1,1 1-1,-1-1 1,0 0-1,1 1 1,-1-1 0,1 1-1,5-5 178,6-18-63,-5 8-152,26-39-171,-33 52 189,1 0 0,-1 1 0,0-1 0,1 0 0,-1 1 0,1-1 0,-1 1 0,1-1 0,0 1 0,-1-1 0,1 1 0,-1-1 0,1 1 0,0 0-1,-1-1 1,1 1 0,0 0 0,0 0 0,-1-1 0,1 1 0,0 0 0,0 0 0,-1 0 0,1 0 0,0 0 0,0 0 0,-1 0 0,1 0 0,0 0 0,0 0 0,-1 1 0,1-1 0,0 0 0,-1 0-1,1 1 1,0-1 0,-1 0 0,1 1 0,0-1 0,-1 1 0,1-1 0,-1 1 0,1-1 0,0 1 0,-1-1 0,0 1 0,1 0 0,0 0 0,1 2 62,1 0 0,-1 1 1,0-1-1,1 1 1,-2-1-1,1 1 0,2 6 1,4 15 124,-6-16-442,1-1-1,-1 1 1,0-1 0,0 1 0,-1 9-1,14-21-11180,-5 1 9220,0 0-1,0-1 1,12-5 0,-16 6 2050,-1-1-1,1 0 0,0-1 1,-1 1-1,0-1 1,6-6-1,2-1 917,-4 3 1214,0-1-1,10-13 1,-14 16-1124,19-28 3913,-23 31-4242,1 0 0,-1 0 0,1 0 0,-1 0 0,0-1 0,0 1 0,-1 0 0,1 0-1,0-7 1,-3 11-291,1 0 0,-1 0 0,0 0-1,1 0 1,-1 0 0,1 0-1,-1 0 1,1 1 0,-1-1 0,0 2-1,-4 5 58,0 0 0,0 1 0,1-1 0,0 1 0,1 1 0,-6 15 0,8-18-208,1-1 0,-1 1-1,1 0 1,0 0-1,0 0 1,1 0 0,0 0-1,0 0 1,1 0 0,2 11-1,-3-17-62,0 0 1,0 0-1,1 1 0,-1-1 0,0 0 0,1 0 0,-1 0 0,1 0 1,-1 0-1,1 0 0,-1 0 0,1-1 0,0 1 0,-1 0 0,1 0 1,0 0-1,0-1 0,0 1 0,0 0 0,-1-1 0,1 1 0,0 0 0,0-1 1,0 1-1,0-1 0,0 0 0,1 1 0,-1-1 0,0 0 0,0 0 1,0 0-1,0 0 0,0 1 0,0-1 0,0-1 0,0 1 0,1 0 1,-1 0-1,0 0 0,0-1 0,0 1 0,1-1 0,2-1-122,0 1-1,-1-1 0,1 0 0,-1-1 1,0 1-1,0-1 0,0 1 1,0-1-1,0 0 0,0 0 1,2-5-1,-1 1 11,0 0 0,-1 0 0,0 0 0,2-9 1,-3 10 75,0-1 0,0 1 1,1 0-1,0 0 0,0 0 1,0 0-1,8-9 1,-10 15 49,-1-1 0,1 0 0,0 1 0,0-1 0,0 1 0,0-1 0,0 1 0,0-1 0,0 1 0,0-1 0,0 1 0,0 0 0,0 0 0,0 0 0,0 0 0,0-1 0,1 1 0,-1 1 0,0-1 0,0 0 0,0 0 0,0 0 0,0 0 0,0 1 0,0-1 1,0 1-1,0-1 0,0 0 0,0 1 0,1 0 0,5 3 171,-1 1 1,0 0 0,8 6 0,-3-2-144,21 19 286,-22-19-423,1 0-1,0-1 1,20 13 0,-29-20-370,0-1 0,0 1 0,0 0-1,0-1 1,0 1 0,1-1 0,-1 0 0,0 0-1,0 0 1,1 0 0,2 0 0,22-7-8429,-15 4 5809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2:59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41 5216,'-41'23'1696,"40"-22"-1649,0-1 0,0 1-1,0-1 1,0 1 0,0-1 0,0 1 0,1 0 0,-1-1-1,0 1 1,0 0 0,1-1 0,-1 1 0,0 1 0,0-1-202,-3 5 832,0 0 1,0 1 0,1-1-1,0 0 1,-3 10 0,6-15-474,-1 1 0,1-1 0,-1 1 0,1-1 0,0 1 0,-1 0 0,1-1 0,0 1 0,0-1 1,0 1-1,1 0 0,-1-1 0,0 1 0,0-1 0,1 1 0,-1-1 0,1 1 0,0-1 0,-1 1 1,1-1-1,0 1 0,0-1 0,0 0 0,0 1 0,0-1 0,0 0 0,0 0 0,0 0 0,1 0 1,-1 0-1,0 0 0,1 0 0,-1 0 0,1-1 0,1 2 0,4 0 143,1 0 0,-1 0 1,1-1-1,-1 0 0,1 0 0,-1 0 0,1-1 1,0-1-1,8 0 0,11-3 328,32-9-1,-21 2-444,0-2 0,0-2 1,-1-1-1,-1-2 0,-1-1 0,34-25 0,-28 20-3286,-41 23 3015,0 1 0,0 0-1,0 0 1,0 0 0,1 0 0,-1 0-1,0 0 1,0 0 0,0 0 0,0 0-1,0 0 1,0 0 0,0 0 0,0 0-1,0 0 1,0 0 0,0 0 0,1 0 0,-1 0-1,0 0 1,0 0 0,0 0 0,0 0-1,0 0 1,0 0 0,0 0 0,0 0-1,0 0 1,0 0 0,1 0 0,-1 0 0,0 0-1,0 0 1,0 0 0,0 0 0,0 0-1,0 0 1,0 1 0,0-1 0,0 0-1,0 0 1,0 0 0,0 0 0,0 0 0,0 0-1,0 0 1,0 0 0,0 0 0,1 7-2408,-1 8 588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0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46 7232,'-6'-7'10683,"-2"22"-8481,-18 18-801,22-28-1334,-1 0 0,1 0 0,0 0 0,0 1 0,1-1 0,-1 1 0,1 0 0,0 0 0,1 0 0,0 1 0,0-1 0,-2 13 0,3-15-26,1 0 1,0-1-1,0 1 1,0 0-1,1 0 1,0 0 0,-1-1-1,1 1 1,0 0-1,1-1 1,-1 1-1,1-1 1,2 5 0,-3-6-9,1 0 1,-1 0 0,1 0-1,0-1 1,0 1 0,-1 0-1,1-1 1,0 1 0,0-1-1,1 0 1,-1 0 0,0 0-1,0 0 1,1 0 0,-1 0-1,0 0 1,1-1 0,-1 1-1,1-1 1,-1 0 0,4 0-1,-2 0-5,-1 0 0,0 0 0,1 0 0,-1-1-1,0 1 1,1-1 0,-1 0 0,0 0 0,0 0 0,1-1-1,-1 1 1,0-1 0,-1 0 0,1 1 0,0-1 0,0-1 0,-1 1-1,1 0 1,-1-1 0,0 1 0,0-1 0,0 1 0,0-1-1,0 0 1,0 0 0,-1 0 0,1 0 0,-1 0 0,0-1-1,0 1 1,0 0 0,-1-1 0,1 1 0,-1 0 0,0-1-1,1 1 1,-2 0 0,1-1 0,0 1 0,-2-5 0,1 0-12,-2-1 0,0 1 1,0 0-1,0 0 0,-1 0 1,0 0-1,0 0 1,-1 1-1,0 0 0,-1 0 1,1 0-1,-1 1 1,-12-10-1,8 4 54,10 12-64,0 0 1,-1 0 0,1-1 0,0 1 0,0 0 0,0 0-1,0 0 1,0 0 0,0 0 0,0-1 0,0 1-1,0 0 1,0 0 0,0 0 0,0-1 0,0 1 0,0 0-1,0 0 1,0 0 0,0 0 0,0-1 0,0 1-1,0 0 1,1 0 0,-1 0 0,0 0 0,0 0 0,0-1-1,0 1 1,0 0 0,0 0 0,0 0 0,0 0-1,1 0 1,-1-1 0,2 1 53,-1 0-1,1-1 1,0 1-1,-1 0 1,1 0-1,0 0 0,-1 0 1,4 0-1,1 0-2,68-10 606,17-1-302,-71 9-253,6 0 181,0 1 0,43 5 0,-61-4-207,-1 2 0,0-1-1,1 1 1,-1 0-1,0 1 1,0 0-1,0 0 1,0 0-1,-1 1 1,1 0-1,-1 0 1,0 0-1,10 11 1,12 18 260,-20-23-284,0 0 0,1-1 1,-1 0-1,16 12 0,-21-19-69,0 0-1,1 0 1,-1 0 0,1 0-1,-1-1 1,1 0-1,0 1 1,-1-1 0,1-1-1,0 1 1,0 0-1,0-1 1,0 0 0,-1 0-1,1 0 1,0 0-1,0-1 1,0 1-1,4-2 1,18-7-2847,33-16-1,-27 13 768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1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233 188 3136,'2'-3'310,"-1"-1"0,1 1 0,0 0-1,0 0 1,1 0 0,-1 0 0,1 0 0,-1 1 0,1-1 0,4-3 0,-1 2 1060,0 0 1,0 1-1,1-1 0,4 4 5780,-19 12-5799,-26 28 262,17-21-1174,-18 25 0,14-11-160,2 1 1,1 1-1,-23 61 0,-27 120 252,37-95-211,26-88 539,7-38-720,1 0 1,-1 0-1,0 0 1,0-1-1,0-5 1,48-191-92,-31 143-60,27-58 0,33-51-232,20-48 11,-99 215 210,1 0 0,-1-1 0,1 1 0,-1 0 0,1-1 0,0 1 0,-1 0 0,1 0 0,0 0 0,0 0 0,0-1 0,0 1 1,0 0-1,0 1 0,0-1 0,2-1 0,-2 2 17,0 0 0,0 0 0,0 0 0,-1 0-1,1 0 1,0 0 0,0 0 0,0 1 0,-1-1 0,1 0 0,0 0 0,0 1 0,-1-1 0,1 1 0,0-1 0,-1 0-1,1 1 1,-1-1 0,1 1 0,0 0 0,-1-1 0,1 1 0,-1-1 0,1 1 0,-1 0 0,0 0 0,1 1 0,8 11 204,-2 1 0,13 29 1,3 10 134,-6-17-212,-1 0 0,17 58 0,10 78-16,-12-44-45,-17-84 13,-9-33-103,-2 0 0,1 0 0,-1 1 0,-1-1 0,2 21 0,-11-62-21020,6 21 18922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2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38 109 4160,'-22'3'1333,"22"-3"-1275,-1 0-1,1 0 0,-1 0 1,0 0-1,1 0 1,-1 0-1,1 0 1,-1 0-1,1 0 1,-1 0-1,0 0 0,1 0 1,-1 0-1,1-1 1,-1 1-1,1 0 1,-1 0-1,1-1 0,-1 1 1,1 0-1,-1-1 1,1 1-1,0 0 1,-1-1-1,0 0 1,-1 0 1051,14-10 5045,-4 8-5241,0-1 0,0 1 0,0 1 0,0-1-1,12-1 1,-16 3-731,101-15 2500,-31 6-2042,-59 8-652,82-17-1336,-92 18 506,1 0-1,-1-1 0,0 0 1,0 0-1,9-5 0,4-5-1636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3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34 147 3968,'-2'0'121,"0"0"88,1 0 1,-1-1 0,0 1-1,0-1 1,1 1-1,-1-1 1,0 1 0,1-1-1,-1 0 1,-12-4 10637,16-1-8744,1 2-1537,0 0-1,1 1 0,-1-1 1,1 1-1,-1-1 0,1 1 0,0 1 1,0-1-1,8-4 0,47-19-222,-45 20-88,14-5-334,0 2 1,1 1-1,47-8 0,-42 8-56,-26 6-1246,1 0 1,-1 0-1,18-1 0,-25 3 1318,-1 0 0,0 0 0,0 0 0,0 0 0,0 0 0,0 0 0,0 0 1,1 0-1,-1 0 0,0 0 0,0 0 0,0 0 0,0 0 0,0 0 0,0 0 0,0 0 1,0 0-1,1 0 0,-1 0 0,0 0 0,0 0 0,0 0 0,0 1 0,0-1 0,0 0 0,0 0 1,0 0-1,0 0 0,0 0 0,0 0 0,1 0 0,-1 0 0,0 1 0,0-1 0,0 0 1,0 0-1,0 0 0,0 0 0,0 0 0,0 0 0,0 0 0,0 1 0,0-1 0,0 0 0,0 0 1,0 0-1,0 0 0,0 0 0,-1 0 0,1 0 0,0 1 0,0-1 0,0 0 0,0 0 1,0 0-1,0 0 0,0 0 0,0 0 0,0 0 0,-7 10-3432,5-7 2887,-13 16-3302,-3 3 1308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4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2 103 9888,'0'-1'101,"0"1"0,0 0 0,0 0 0,0 0 1,0 0-1,-1-1 0,1 1 0,0 0 0,0 0 1,0 0-1,0 0 0,0-1 0,0 1 0,0 0 1,0 0-1,0 0 0,0-1 0,0 1 0,0 0 1,0 0-1,0-1 0,0 1 0,0 0 0,0 0 1,0 0-1,0-1 0,0 1 0,0 0 0,0 0 1,0 0-1,0-1 0,0 1 0,0 0 0,1 0 1,-1 0-1,0 0 0,0-1 0,0 1 1,0 0-1,0 0 0,1 0 0,-1 0 0,0 0 1,0 0-1,0-1 0,1 1 0,-1 0 0,0 0 1,0 0-1,0 0 0,1 0 0,-1 0 0,0 0 1,0 0-1,0 0 0,1 0 0,-1 0 0,0 0 1,0 0-1,21-3 1819,-12 2-1081,32-9 1079,44-15 0,-20 6-1284,58-9-263,-103 25-974,0 0 1,0 2 0,0 0 0,23 3 0,-24-1-2001,0-1 817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4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11 125 8736,'-4'-2'613,"-2"-2"1844,9 10 2931,1-4-5082,0 0 0,1-1 1,-1 1-1,1-1 0,-1 0 0,1 0 0,-1-1 0,1 1 0,0-1 0,-1 0 1,1-1-1,-1 1 0,1-1 0,-1 0 0,1 0 0,-1 0 0,1 0 0,-1-1 0,8-3 1,77-54 765,-79 51-909,-1 1 0,17-17 0,-9 7-76,-8 9 95,-12 14 13,-8 10-236,-4 10 212,1-4 26,1 1 0,-20 49 0,-56 269 593,74-272-769,-10 76 99,12-62-2149,10-71 315,1-5-1194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4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11 8384,'0'-1'161,"0"1"-1,0-1 1,-1 0 0,1 1 0,0-1 0,0 1-1,0-1 1,-1 1 0,1-1 0,0 1 0,-1-1 0,1 1-1,0-1 1,-1 1 0,1 0 0,-1-1 0,1 1 0,0 0-1,-1-1 1,0 1 0,1 0-55,-1 0-1,1-1 1,-1 1-1,1 1 1,0-1 0,-1 0-1,1 0 1,-1 0 0,1 0-1,0 0 1,-1 0-1,1 0 1,-1 1 0,1-1-1,0 0 1,-1 0 0,1 0-1,0 1 1,-1-1-1,1 0 1,0 1 0,-17 21 2731,15-17-2218,-11 17-148,2 1 1,0 0-1,2 0 1,0 1-1,2 0 1,0 1-1,2 0 0,1-1 1,-2 33-1,6-43-320,0 0-1,0 0 1,1-1-1,1 1 0,4 15 1,-4-22-5,0 1 1,1 0-1,1-1 1,-1 0 0,1 0-1,0 0 1,0 0-1,1 0 1,9 9-1,-12-13-94,0-1 0,1 0-1,-1 0 1,0 0 0,1 0-1,-1 0 1,1-1 0,0 1-1,0-1 1,-1 0 0,1 0-1,0 0 1,0 0 0,0 0-1,0 0 1,0-1 0,1 0-1,-1 1 1,0-1 0,0 0-1,0-1 1,0 1 0,0 0-1,0-1 1,0 0 0,0 0 0,0 0-1,3-1 1,0-2-12,-1 0-1,0-1 1,0 1 0,0-1 0,0 0-1,-1-1 1,0 1 0,0-1 0,5-9 0,4-10-46,9-27 0,-20 45 9,20-52 72,25-117 0,-45 167-121,0-1 1,0-18 0,-2 25 15,0-1 1,0 1-1,-1 0 0,1-1 1,-1 1-1,0 0 1,0 0-1,0-1 1,0 1-1,-1 0 0,-1-3 1,2 4-19,0 1-1,-1 0 1,1-1-1,-1 1 1,1 0 0,-1 0-1,1-1 1,-1 1 0,1 0-1,-1 1 1,0-1 0,0 0-1,0 0 1,1 1 0,-1-1-1,0 1 1,-3-1 0,0 1-31,1-1 0,-1 1 0,0 1 0,0-1 0,-5 1 0,1 2-138,1-1 1,-1 1-1,1 1 1,0-1 0,0 2-1,0-1 1,1 1-1,-12 9 1,8-6-892,-2 1-1559,8 3 811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5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59 9312,'0'0'207,"-1"0"0,1 0 0,-1 0 0,0-1 0,1 1 0,-1 0 0,1 0 0,-1 0 0,0 0 0,1 0 0,-1 1 0,1-1 0,-1 0 0,0 0 0,1 0 0,-1 0 0,1 1 0,-1-1 0,1 0 0,-1 1 0,1-1 0,-1 0 0,1 1 0,-1-1 0,1 1 0,-1-1 0,1 0 0,-1 1 0,1-1 0,0 1 0,-1 0 0,-13 24 2528,9-16-2105,-3 8-323,0 0 1,1 0-1,1 0 1,1 0-1,1 1 0,0 0 1,1 0-1,1 0 1,0 1-1,2-1 1,0 0-1,1 1 0,1-1 1,1 0-1,0 0 1,11 33-1,-11-44-194,0 1-1,1-1 1,0 0-1,0-1 0,1 1 1,-1-1-1,1 0 1,1 0-1,-1 0 0,1-1 1,12 10-1,-14-13-74,-1 0-1,1 1 0,0-1 1,0-1-1,0 1 0,0-1 1,0 1-1,0-1 0,0 0 1,1 0-1,-1-1 0,0 1 1,0-1-1,1 0 0,-1 0 1,0-1-1,1 1 0,-1-1 1,0 0-1,0 0 0,0 0 1,0-1-1,6-2 1,-3-1 16,1 0 0,-1 0 0,0 0 0,-1-1 0,12-13 0,28-39 98,-34 42-117,132-203 120,-135 205-132,-1-1-1,10-27 0,-17 38-37,1 0-1,-1 0 1,0-1-1,0 1 1,-1 0-1,1-1 1,-1 1-1,0-1 1,0 1-1,0 0 1,-1-1-1,0 1 1,1-1-1,-4-7 1,2 9-13,0 0 1,0 0 0,0 1-1,0-1 1,0 1-1,0-1 1,-1 1 0,1 0-1,-1-1 1,0 1 0,0 1-1,0-1 1,0 0-1,0 1 1,0-1 0,0 1-1,0 0 1,-5-1-1,-3 0-119,0 0-1,0 0 0,0 1 1,-11 0-1,1 3-70,0 0 0,0 1-1,0 1 1,1 1 0,-36 14 0,7-3-670,-11 4-2957,24-4-1542,17-4 2193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06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433 1 3072,'12'1'22114,"-12"2"-20268,2 2-4372,-1-2 2604,-1 0 0,1 1 1,-1-1-1,0 0 0,0 0 0,0 0 1,0 0-1,-1 0 0,1 1 0,-1-1 1,-1 5-1,-17 36 760,14-32-631,0-3-180,0-1 1,0 1 0,-1-1-1,-1 0 1,1 0 0,-1 0-1,0-1 1,-1 0 0,0-1-1,-13 9 1,6-4-418,-1-1 0,-1-1-1,0 0 1,0-1 0,-1-1 0,-33 10 0,37-14-740,-1-1 1,1 0 0,-26 0-1,28-2-388,1-1 0,-1-1 0,0 0 0,0 0 0,-10-5 0,2 0-1559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5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8640,'3'5'7178,"4"11"-3532,17 42-764,-9-20-2621,33 61 1,-35-78-1196,-1-2-3748,-11-19 4333,-1 0-1,1 1 1,0-1 0,-1 0 0,1 0-1,0 0 1,-1 0 0,1 0 0,0 0 0,-1 0-1,1 0 1,0 0 0,0 0 0,-1 0-1,1 0 1,0 0 0,-1-1 0,1 1-1,0 0 1,-1 0 0,1-1 0,0 1 0,-1-1-1,1 1 1,-1 0 0,1-1 0,4-2-1209,15-3-1252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26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61 185 4320,'-4'-29'2788,"3"-8"8829,1 77-10767,-9 282 1414,2-251-1922,0-16-249,3 98 0,4-37 1422,0-116-1496,0 0 1,0 0-1,0 0 0,0 0 0,0 0 1,0 0-1,0 0 0,0 0 1,-1 0-1,1 0 0,0 0 1,0 0-1,0 0 0,0 0 0,0-1 1,0 1-1,0 0 0,0 0 1,0 0-1,-1 0 0,1 0 1,0 1-1,0-1 0,0 0 0,0 0 1,0 0-1,0 0 0,0 0 1,0 0-1,0 0 0,0 0 1,-1 0-1,1 0 0,0 0 1,0 0-1,0 0 0,0 0 0,0 0 1,0 0-1,0 0 0,0 0 1,0 0-1,0 1 0,0-1 1,0 0-1,0 0 0,0 0 0,0 0 1,0 0-1,0 0 0,-7-11 192,4 0-229,0 1 1,0-1-1,1 0 1,0 0-1,1 0 1,1-20-1,-2 3 23,2 23-4,-2-23-63,3-53 1,0 32 54,-1 23 13,4-28 0,1 27-3,1 0 0,1 1-1,1 0 1,14-31 0,1 9-77,36-56 1,-53 93 78,10-15-94,1 1 0,23-28 0,-34 47 72,0-1 1,0 1 0,1 0-1,0 0 1,0 1 0,1 0-1,-1 1 1,1-1-1,0 1 1,0 1 0,0-1-1,12-2 1,-18 6 17,1-1 0,-1 1 0,1 0-1,0 0 1,-1 0 0,1 0 0,-1 0 0,1 1 0,0-1 0,-1 1 0,1 0 0,-1-1 0,1 1-1,-1 0 1,0 1 0,1-1 0,-1 0 0,0 1 0,0-1 0,0 1 0,0-1 0,0 1-1,0 0 1,1 3 0,1-1 28,-1 1 0,0-1 0,0 1 0,0 0 0,-1 0 0,0 1 0,0-1 0,0 0 0,0 1 0,0 5 0,-1 1-13,0 1 0,-1-1-1,-1 1 1,0-1 0,0 1 0,-2-1-1,1 0 1,-1 1 0,-1-2-1,0 1 1,-1 0 0,0-1 0,-1 0-1,0 0 1,-1 0 0,0-1-1,-1 0 1,-13 14 0,13-16-20,-1-1 1,0 0-1,-1 0 1,1 0-1,-1-1 1,0-1-1,-1 0 0,1 0 1,-1-1-1,0-1 1,-18 5-1,19-6 49,-1 0-140,0 0-1,-19 8 1,27-9 94,1 0-1,0 0 1,0 0 0,0 0 0,0 0-1,0 0 1,0 1 0,0-1 0,0 1-1,0 0 1,1-1 0,-1 1-1,0 0 1,1 0 0,0 0 0,0 0-1,-1 0 1,1 0 0,-1 4 0,2-4 23,0-1 0,0 1 1,0-1-1,0 1 1,0 0-1,0-1 1,0 1-1,1-1 1,-1 1-1,1 0 0,-1-1 1,1 1-1,1 2 1,13 20 263,-8-15-209,13 21 174,19 30 383,-15-17-275,89 152 434,-104-180-954,1-2 0,0 0-1,20 19 1,-29-30-879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29.0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86 2976,'-1'-10'14508,"2"-1"-10569,-1 10-3901,1 1-1,-1-1 0,0 0 0,0 1 0,1-1 1,-1 1-1,0-1 0,1 1 0,-1-1 1,1 1-1,-1-1 0,1 1 0,-1-1 0,1 1 1,-1-1-1,1 1 0,-1-1 0,1 1 1,0 0-1,-1 0 0,2-1 0,17-7 133,-13 7-119,22-8 72,0 1-1,1 2 0,0 1 0,41-3 1,121 7-162,-99 2 400,-64-3-310,-23 1-37,0 0 0,0 0 0,0 1 0,0 0 0,0 0 0,9 1 0,-13 0-51,0-1 0,0 0 0,0 0 1,0 0-1,0 0 0,0 0 0,0 0 0,0 0 0,0 0 0,-1 0 1,1 0-1,0 0 0,0 0 0,0-1 0,0 1 0,0 0 0,0-1 1,0 1-1,0-1 0,-1 1 0,2-2 0,-1 2-80,-28 13-20581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29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2496,'0'-9'13259,"11"5"-7544,1-1-3283,1 0-2505,0 0 1,25-4 0,215-13 802,-239 21-720,140-8-345,-120 9-87,-14 1-5103,-20 0 4957,1 0 0,-1-1-1,1 1 1,-1 0-1,1 0 1,-1 0-1,1 0 1,-1-1-1,0 1 1,0 0-1,1 0 1,-1 0 0,0 0-1,0 0 1,0 0-1,0 2 1,0 12-2280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2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21 1984,'-1'-1'64,"1"1"1,0 0-1,0 0 1,0-1-1,0 1 1,0 0-1,0 0 0,0-1 1,0 1-1,0 0 1,0-1-1,0 1 1,0 0-1,0 0 0,0-1 1,0 1-1,0 0 1,0-1-1,0 1 1,0 0-1,0 0 0,0-1 1,0 1-1,0 0 1,1 0-1,-1-1 1,0 1-1,0 0 0,0 0 1,0 0-1,1-1 1,-1 1-1,0 0 1,0 0-1,0 0 0,1 0 1,-1-1-1,13-9 10922,-16 16-10573,2 0 0,-1 0 0,1 0-1,0 0 1,0 1 0,0-1 0,1 0 0,1 10 0,-2 14 180,-7 209 1258,7-219-1776,0-4-15,0 0 1,2 17-1,0-24-8,-1 1-1,0 0 1,0-1-1,-1 1 1,-4 13-1,5-22 40,0 0-1,0 0 1,-1 1-1,1-1 1,0 0-1,0 0 1,0 0-1,0 0 1,0 0-1,0 0 1,1 2-1,0 2-2348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2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 6976,'-5'-2'8123,"7"16"-3392,-3-5-4396,-1-2 630,1-6-901,1 0-1,-1-1 1,1 1-1,-1 0 1,1 0-1,0 0 1,0 0-1,-1-1 1,1 1-1,0 0 1,0 0-1,0 0 0,0 0 1,0 0-1,0-1 1,0 1-1,0 0 1,0 0-1,1 0 1,-1 1-1,1-1 220,13-4 832,20-11-1361,-30 13 219,-1 0-1,0 0 0,0 1 0,0-1 1,0 1-1,0 0 0,0 0 0,0 0 1,5 1-1,-7-1 40,0 0 0,-1 0 0,1 1 0,0-1 1,-1 1-1,1-1 0,0 0 0,-1 1 0,1-1 0,-1 1 0,1 0 0,-1-1 0,1 1 0,-1-1 1,1 1-1,-1 0 0,0-1 0,1 1 0,-1 0 0,0 0 0,1-1 0,-1 1 0,0 1 1,2 17-2752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3.1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 6656,'1'-2'362,"0"0"1,0 1-1,0-1 0,0 1 1,0-1-1,1 1 1,-1-1-1,0 1 0,1 0 1,-1-1-1,1 1 0,-1 0 1,1 0-1,-1 0 1,1 0-1,0 1 0,0-1 1,-1 0-1,1 1 1,0-1-1,3 0 0,-4 1-196,0 0-1,1 0 1,-1 0-1,0 0 1,1 0-1,-1 0 1,0 1-1,1-1 1,-1 0 0,0 1-1,0-1 1,1 1-1,-1-1 1,0 1-1,0 0 1,0 0-1,0-1 1,0 1-1,0 0 1,0 0-1,0 0 1,0 0-1,0 0 1,0 0-1,-1 0 1,1 0-1,0 1 1,-1-1-1,1 0 1,-1 0-1,1 3 1,3 11 236,-2 1 0,0-1 0,-1 1 0,-1-1 0,-2 25 0,1-15-116,-4 36 448,-22 105 0,26-158-730,-6 33-179,5-25-115,-1 0 0,0 0-1,-1 0 1,-11 27 0,14-42 148,-2 4-946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3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427 4 5984,'-1'-4'6576,"-3"5"-4227,-4 6-1974,6-6 426,-117 89 4551,-16 15-3355,124-95-1825,-68 64 565,69-62-545,0-1-1,0 2 1,1-1-1,1 1 1,-7 15 0,14-27-137,0 1 0,1 0 1,-1-1-1,0 1 0,1 0 1,0-1-1,-1 1 0,1 0 1,0 0-1,0 0 0,0-1 1,0 4-1,0-4-17,1 0-1,-1 0 1,1 0 0,-1 0 0,1 0 0,-1 0-1,1 0 1,0 0 0,-1 0 0,1 0 0,0-1-1,-1 1 1,1 0 0,0-1 0,0 1 0,0 0 0,0-1-1,0 1 1,0-1 0,0 1 0,0-1 0,0 0-1,1 1 1,19 3 57,0 0 0,1-1 0,-1-2-1,33-1 1,-41 0-52,174-11 31,-65-13-6110,-99 16 378,-13 7 3210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4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424 12 5152,'-9'-10'1648,"9"10"-1630,0 0 1,0 0-1,0-1 0,0 1 1,0 0-1,0 0 0,0 0 1,-1 0-1,1 0 0,0 0 1,0 0-1,0 0 1,0-1-1,0 1 0,0 0 1,-1 0-1,1 0 0,0 0 1,0 0-1,0 0 1,0 0-1,0 0 0,-1 0 1,1 0-1,0 0 0,0 0 1,0 0-1,0 0 1,0 0-1,-1 0 0,1 0 1,0 0-1,0 0 0,0 0 1,0 1-1,-14 3 1592,1 0 1,0 2-1,1-1 1,-21 14-1,9-6-601,9-4-645,1 0 1,0 1-1,1 0 0,0 2 0,1-1 1,0 1-1,-11 15 0,-2 6 566,-34 60-1,41-62-579,2 1-1,1 0 1,-20 64-1,30-77-256,1 1-1,1-1 0,0 1 1,2 0-1,0-1 1,1 1-1,1 0 0,5 30 1,1-21-110,1 0 1,1-1-1,1 0 1,2 0 0,1-2-1,26 44 1,-18-40-588,0-1 0,2-1 0,1-1 0,1-1 0,34 27 0,-50-45-100,0-1-1,0-1 1,0 0 0,1 0-1,0-1 1,0 0 0,1 0-1,-1-1 1,1-1 0,0 0-1,0 0 1,0-1 0,0-1-1,12 1 1,36-5-2533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4.7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13 7392,'0'0'171,"0"-1"1,0 1 0,0-1-1,0 1 1,0-1-1,0 1 1,0-1 0,0 1-1,0 0 1,0-1-1,0 1 1,0-1 0,1 1-1,-1-1 1,0 1-1,0 0 1,0-1 0,1 1-1,-1-1 1,0 1 0,1 0-1,-1-1 1,0 1-1,0 0 1,1-1 0,-1 1-1,1 0 1,-1 0-1,0-1 1,1 1 0,-1 0-1,1 0 1,0 0-1,0 0 27,0 0-1,1 0 0,-1 0 0,0 0 1,1 0-1,-1 1 0,0-1 0,0 1 1,1-1-1,-1 1 0,2 0 0,3 3 234,0 0 0,0 0 0,9 9 0,-4 0 180,0 1 0,-1 0 0,-1 0 1,0 1-1,11 27 0,-17-37-497,7 19 278,-1 1 1,0 0-1,-2 0 0,6 41 1,4 106 1138,-15-139-1194,-1 1 0,-2-1 0,-1 0 0,-2 1 0,-10 39 0,-33 71 41,40-126-1018,-1 0 0,-2 0 0,1-1 0,-2 0 0,0 0 0,-1-2 0,-23 25 0,2-8-1136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8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383 232 3808,'3'-13'14156,"-3"6"-11875,1 3-1315,-6 5-658,-6-1 818,10 0-1082,-1-1 0,1 0 1,-1 0-1,1 1 1,0-1-1,-1 0 1,1 0-1,0 0 0,0-1 1,0 1-1,0 0 1,0 0-1,0-1 1,0 1-1,0 0 0,0-1 1,0 1-1,1-1 1,-1-1-1,-2-2-20,3 4-14,-1 1 0,1-1-1,0 1 1,0 0 0,-1-1 0,1 1 0,0 0 0,0-1 0,-1 1 0,1 0 0,0-1 0,-1 1 0,1 0 0,-1 0 0,1-1 0,0 1 0,-1 0 0,1 0 0,-1 0 0,1 0 0,0-1 0,-1 1-1,1 0 1,-1 0 0,1 0 0,-1 0 0,-1 1 0,1-1 0,0 1 0,-1-1 0,1 1 0,-1 0 0,1-1 0,0 1 0,0 0 0,-1 0 0,0 1 0,-4 4-29,0 0 1,0 1-1,1-1 0,0 1 0,0 0 0,-7 15 0,-20 51 134,23-52 9,-69 154 394,63-147-460,-1-1-1,0-1 0,-2 0 1,-22 23-1,2-4-41,37-43 35,0-1-25,1-1-1,0 1 0,-1-1 0,1 1 1,0 0-1,-1-1 0,1 1 0,-1-1 1,1 1-1,-1-1 0,1 0 0,-1 1 1,0-1-1,1 1 0,-1-1 0,1 0 1,-1 0-1,0 1 0,1-1 0,-2 0 1,49-50 139,-33 29 37,14-24 0,-13 19-147,-2 3-155,-2 0 0,17-47 0,-18 42 69,17-48 136,-7 18-211,54-109 0,-11 51 192,-62 115-90,0 0 0,-1-1 1,1 1-1,0-1 1,-1 0-1,1 1 1,-1-1-1,1 1 1,-1-1-1,0 0 0,1-1 1,0 5 36,1 0 1,0 0 0,0 1-1,-1-1 1,1 1-1,-1-1 1,0 1 0,0 0-1,2 3 1,17 93 51,-12-68-58,16 82 132,24 88 290,-46-195-404,6 21 31,2-1 1,0 0 0,23 40 0,-17-49-33,-15-16-43,1 0-1,0 1 0,-1 0 1,1-1-1,-1 1 0,1 0 1,-1 0-1,0 0 0,2 3 1,-1-4-71,-1 1-1,1-1 1,0 0 0,0 0-1,0 0 1,0 0 0,0 0-1,0 0 1,0-1 0,4 2 0,-8-20-11306,1 17 10181,0-4-911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5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11 7648,'-1'-2'231,"1"1"-63,0 1-1,-1-1 1,1 1 0,0-1-1,0 1 1,-1-1-1,1 1 1,-1-1-1,1 1 1,0 0-1,-1-1 1,1 1 0,-1-1-1,1 1 1,-1 0-1,1-1 1,-1 1-1,1 0 1,-1 0-1,0-1 1,-12 13 2625,12-11-2760,-125 115 7109,-89 39-5287,205-149-2252,-18 10-2233,11-11-3852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8.6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2656,'-9'0'18134,"15"2"-15633,11 2-1905,117 1 700,-9-5-1156,-72 0-3074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39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33 1984,'3'-7'673,"3"-7"432,-5 3 6210,-1 72 506,1 7-5057,-8 95-2000,6-140-659,2 31 0,0-10 138,-1-43-336,0 0 0,0 0-1,-1 1 1,1-1 0,0 0-1,-1 0 1,1 0 0,-1 0-1,1 0 1,-1 0 0,1 0-1,-1 0 1,0 0 0,0 0-1,1 0 1,-1 0 0,0 0-1,0-1 1,0 1 0,0 0-1,-1 0 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0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564 2 6144,'1'-2'6002,"-3"13"-4058,-2-3-1315,-9 25 1659,-31 53 0,25-57-1904,-1-1-1,-2-1 0,0-1 0,-2-1 1,-1-1-1,-38 28 0,17-17-71,-2 1 193,-58 56 1,91-76-439,2-4-30,1 1-1,1-1 1,0 2 0,1 0 0,-10 17 0,20-31-115,-1 1 0,1-1 0,0 0 0,0 1 1,0-1-1,-1 0 0,1 1 0,0-1 0,-1 0 1,1 1-1,0-1 0,-1 0 0,1 1 0,0-1 0,-1 0 1,1 0-1,0 1 0,-1-1 0,1 0 0,-1 0 1,1 0-1,-1 0 0,1 0 0,0 0 0,-1 0 1,1 1-1,-1-1 0,1-1-80,-1 1-1,1 0 1,0 0 0,0 0 0,-1 0-1,1-1 1,0 1 0,0 0-1,-1 0 1,1 0 0,0-1 0,0 1-1,0 0 1,0 0 0,-1-1-1,1 1 1,0 0 0,0-1 0,0 1-1,0 0 1,0 0 0,0-1-1,0 1 1,0 0 0,0-1 0,0 1-1,0 0 1,0-1 0,0 1-1,0 0 1,0 0 0,0-1 0,0 1-1,0 0 1,0-1 0,0 1-1,1 0 1,-1-1 0,2-9-2877,5 2 1041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0.8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16 3904,'7'-4'15733,"16"-1"-12895,16-1-5199,-26 6 3916,80 3-1086,-57-1-366,-33-2-56,-1 1 1,0-1-1,1 1 1,-1 0-1,0-1 1,0 1-1,0 0 1,0 0-1,1 1 1,-1-1-1,-1 0 1,3 2-1,-3-2-16,-1-1 1,0 1-1,0 0 1,1-1-1,-1 1 1,0 0-1,0-1 1,0 1-1,0 0 0,0 0 1,0-1-1,0 1 1,0 0-1,0-1 1,0 1-1,0 0 1,0-1-1,0 1 0,-1 0 1,1-1-1,-1 2 1,-7 13 337,0-8-308,0 0 0,0 0 1,0-1-1,-1 0 0,-16 8 0,-19 13 212,41-24-247,-1-1 0,1 1 0,0 0 0,1 0 0,-5 5 0,7-7-19,-1-1-1,1 1 1,-1 0 0,1-1 0,-1 1 0,1 0 0,0 0 0,-1 0-1,1-1 1,0 1 0,0 0 0,-1 0 0,1 0 0,0 0 0,0-1-1,0 1 1,0 0 0,0 0 0,0 0 0,0 0 0,1 0 0,-1-1-1,0 1 1,0 0 0,1 0 0,-1 0 0,0-1 0,1 1 0,-1 0-1,1 1 1,20 20 216,-6-6-223,21 29 1,-26-31 16,-5-9 45,-1 0-1,0 1 1,-1-1-1,4 7 1,-6-10-25,-1-1-1,1 1 1,-1-1 0,1 1 0,-1-1 0,0 1 0,1-1 0,-1 1 0,0 0 0,0-1 0,0 1 0,0 0-1,-1-1 1,1 1 0,0-1 0,0 1 0,-1-1 0,1 1 0,-1-1 0,0 1 0,1-1 0,-2 2 0,0-1-36,0 0 1,0 0-1,0 0 1,0-1 0,0 1-1,0-1 1,-1 1 0,1-1-1,0 0 1,-1 0 0,1 0-1,-1 0 1,1-1 0,-1 1-1,-4 0 1,-5 0-413,-22 1 0,32-2 364,-114 0-4950,91 0 3551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2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554 2 5216,'-5'-1'10399,"-12"7"-8612,-20 9-299,-85 39 517,91-37-1756,0 1-1,1 1 0,1 2 1,1 0-1,1 3 1,-28 30-1,-24 42-334,34-30-4564,44-63 3683,-1-1 0,1 0-1,-1 0 1,0 0 0,0 0-1,0 0 1,-2 2 0,3-1-1033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3.3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 4992,'0'-21'1589,"3"14"-960,0 3-757,0 0 978,0 1 1,0 0-1,0 0 0,1 0 0,-1 0 0,5-3 0,-7 5-685,0 1 1,0-1-1,0 1 0,0 0 1,0-1-1,0 1 1,0 0-1,0 0 0,0-1 1,0 1-1,0 0 0,0 0 1,0 0-1,0 0 0,0 1 1,0-1-1,0 0 1,0 0-1,0 0 0,0 1 1,0-1-1,0 1 0,0-1 1,0 1-1,-1-1 0,1 1 1,0-1-1,0 1 0,0 0 1,-1-1-1,1 1 1,0 0-1,-1 0 0,1 0 1,-1-1-1,1 1 0,0 2 1,22 37 1721,29 69 0,-33-67-1379,39 68-1,-35-79-402,0 0 0,31 30 0,-52-59-378,0 0 1,0 0-1,0-1 1,0 1-1,0 0 1,0-1-1,0 1 1,0-1-1,1 0 1,-1 0-1,0 0 1,5 2-1,-6-3-189,1 0 0,-1 0 0,1 0 0,-1-1 0,1 1 0,-1 0 0,1 0 0,-1-1 0,1 1 0,-1-1 0,1 0 0,-1 1 0,0-1 0,1 0 0,-1 0 0,0 1 0,0-1 0,0 0 0,0 0 0,1-1 0,0-1 0,7-6-2348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3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1 8736,'3'20'8983,"1"8"-6527,-3 5-900,-2 1-1,-9 63 0,1-21-994,-17 206 68,26-274-802,-2 1 0,1-1 0,-3 9 0,-5 8-5913,8-18 4176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4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19 8960,'-2'0'9770,"-3"14"-7230,-6 21-1965,6-17-248,1 1 1,1-1-1,1 0 1,0 1-1,1 0 1,3 19-1,-1-29-215,0 0 0,1 0 0,0 0 0,0 0 0,1 0 0,0 0 0,1-1 0,0 0 1,0 1-1,1-1 0,0-1 0,1 1 0,-1-1 0,8 7 0,-8-8 11,1-1 0,0 0 1,0 0-1,0-1 0,1 0 0,6 4 1,-9-7-74,0 1 0,-1-1 0,1 0 0,0 0 0,0 0 0,0 0 0,0-1 0,0 1 0,0-1 0,0 0 0,-1-1 0,1 1 0,5-1-1,-1-2-50,0 0 0,1 0 0,-2 0 0,1-1 0,0 0 0,-1-1 0,0 1 0,0-2-1,0 1 1,-1-1 0,1 0 0,-2 0 0,1 0 0,8-13 0,1-5-159,0 0 0,-1-1 0,11-30 1,-20 44 164,-1 0 1,0 0-1,-1-1 1,3-19-1,-6 27-21,1 0-1,-1 1 0,0-1 1,0 0-1,0 0 1,0 1-1,-1-1 0,1 0 1,-1 1-1,0-1 1,0 1-1,-1-1 1,1 1-1,-1-1 0,1 1 1,-1 0-1,0 0 1,0 0-1,-4-4 1,3 4-30,-1 1 1,1 0 0,-1-1 0,0 1 0,0 0 0,0 1 0,0-1 0,-5 0 0,-31-7-285,14 7 17,1 0 1,-1 2-1,-32 4 1,-13 0-7553,61-4 5343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4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30 4992,'-10'-12'22758,"15"12"-23463,152 4 1963,-90-5-1149,82-10 1,-123 9-159,-20 2-168,0 0-1,1-1 0,-1 0 1,0 0-1,7-3 0,-9 3-2386,-6 2 659,-13 4-972,-15-2-2856,9-2-1099,7-1 2984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5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27 8384,'-3'-17'2704,"3"16"-2619,0 1 0,1-1 0,-1 1 0,0 0 0,1-1 0,-1 1 0,0-1 0,1 1 1,-1 0-1,1-1 0,-1 1 0,1 0 0,-1-1 0,1 1 0,-1 0 0,1 0 0,-1 0 0,1-1 1,-1 1-1,1 0 0,-1 0 0,2 0 0,0-1 608,-2 1-625,1-1-1,-1 1 0,0 0 1,0 0-1,0 0 1,0 0-1,0 0 0,0 0 1,1 0-1,-1 0 1,0 0-1,0-1 0,0 1 1,0 0-1,1 0 0,-1 0 1,0 0-1,0 0 1,0 0-1,1 0 0,-1 0 1,0 0-1,0 0 1,0 0-1,4 3 3075,-2 2-545,0 0-2328,1 0 1,-1 1-1,0-1 0,0 1 1,0 0-1,-1-1 0,0 1 0,0 0 1,0 7-1,-1 61 695,-1-40-472,0 34 66,-12 83-1,13-118-983,1-15-652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6:56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3072,'0'4'16298,"1"7"-11711,2-8-4448,0 1 0,1-1-1,-1-1 1,1 1 0,0 0 0,-1-1 0,1 0 0,1 0 0,-1 0 0,0 0 0,0-1 0,7 2 0,0-1-79,0 1 1,1-2-1,20 2 1,27-1-289,94 18 1,-102-12 154,-49-7 80,38 7-30,-39-8 45,1 1-1,0-1 1,-1 1-1,1 0 1,-1-1 0,1 1-1,-1 0 1,1 0-1,-1 0 1,0 0-1,1 0 1,-1 0 0,0 0-1,0 1 1,0-1-1,0 0 1,0 1-1,0-1 1,1 2 0,-2-2-12,0 0 1,0 0 0,0 0 0,0 0 0,0 0-1,0 0 1,0 0 0,-1 0 0,1 0 0,0 0 0,0 0-1,-1 0 1,1 0 0,-1 0 0,1 0 0,-1 0 0,1 0-1,-1 0 1,0-1 0,1 1 0,-1 0 0,0 0 0,0-1-1,0 1 1,1 0 0,-1-1 0,-2 1 0,-32 18 204,23-14-120,-26 15-84,1 1-1,1 2 1,2 1 0,-60 54-1,28-24-4820,48-38 2836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5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16 7552,'-5'-15'9503,"19"15"-6393,15 0-1404,42 1 471,-64 0-2057,0 0 0,0 0 0,0 0 0,0 1-1,0 0 1,-1 1 0,12 5 0,-10-3-46,0 0 0,0 0 0,-1 0-1,0 1 1,0 0 0,0 1 0,-1 0-1,0 0 1,8 11 0,-12-14-39,0 0 0,0 1 0,0-1 0,0 0 0,-1 1 0,0-1 0,0 1 0,0 0 0,0-1 0,-1 1 0,0 0 0,0-1-1,0 1 1,0 0 0,-1-1 0,0 1 0,0-1 0,0 1 0,-1-1 0,-2 6 0,1-3 48,0 0-1,-1-1 0,0 0 1,0 1-1,0-1 0,-8 7 1,-34 29 140,31-30-171,1 1-1,-14 16 1,28-29-45,-1 0-1,1 1 1,-1-1 0,1 0 0,-1 1-1,1-1 1,0 1 0,-1-1 0,1 1-1,0-1 1,-1 1 0,1-1 0,0 1-1,0-1 1,-1 1 0,1-1 0,0 1 0,0 0-1,0-1 1,0 1 0,0-1 0,0 1-1,0 0 1,0-1 0,0 1 0,0-1-1,0 1 1,0-1 0,0 1 0,1 0-1,-1-1 1,0 1 0,0-1 0,1 1-1,1 1-1,0-1-1,0 0 1,0 1-1,0-1 1,0-1-1,0 1 1,5 1-1,-4-1-26,10 4 18,-1 0-1,1 1 0,-1 1 1,0 0-1,-1 0 0,1 1 1,15 15-1,-23-19 23,1 1 99,0-1 0,0 1 0,5 7 0,-9-11-95,0 0 0,0 0 1,-1 1-1,1-1 0,0 0 0,-1 0 0,1 0 1,-1 1-1,1-1 0,-1 0 0,0 0 0,0 1 1,1-1-1,-1 0 0,0 1 0,0-1 0,0 0 1,0 1-1,-1-1 0,1 0 0,0 0 0,-1 1 1,0 1-1,1-2 1,-1 0 0,0 0 0,0 0 0,0 0 0,0-1 0,0 1 0,0 0 0,0 0 0,0-1 0,0 1 0,0-1 0,0 1 0,0-1 1,0 1-1,0-1 0,-1 0 0,1 0 0,-2 1 0,-25 1 71,20-2-56,-147 3-1680,44-3-2431,75 1 91,-37 8 0,28 1 489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6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367 18 5408,'0'0'66,"-1"0"1,1 0 0,0 0-1,0-1 1,0 1-1,0 0 1,0 0 0,0-1-1,0 1 1,-1 0-1,1 0 1,0 0 0,0-1-1,0 1 1,0 0-1,0 0 1,0-1 0,0 1-1,0 0 1,0 0-1,0-1 1,0 1 0,0 0-1,0 0 1,0-1-1,1 1 1,-1 0 0,0 0-1,0 0 1,0-1-1,0 1 1,0 0 0,0 0-1,1 0 1,-1-1-1,0 1 1,0 0 0,0 0-1,1 0 1,-1 0-1,0 0 1,0-1 0,0 1-1,1 0 1,-1 0-1,0 0 1,0 0 0,0 0-1,1 0 1,-1 0-1,1 0 1,-1 0 96,0 0 1,0 0-1,1 0 1,-1 0-1,0 0 0,1 0 1,-1-1-1,0 1 1,0 0-1,1 0 0,-1 0 1,0 0-1,0 0 0,0-1 1,1 1-1,-1 0 1,0 0-1,0 0 0,0-1 1,1 1-1,-1 0 1,0 0-1,0 0 0,0-1 1,0 1-1,0 0 1,0 0-1,1-1 0,-1 1 1,0 0-1,0 0 0,0-1 1,0 0-1,-7-1 4437,-10 3-3483,15 0-605,-22 0 63,0 1 0,0 1 0,1 1 0,-1 1-1,1 1 1,0 1 0,1 1 0,-31 16 0,41-18-394,1 0 1,0 1 0,0 1-1,-9 8 1,15-12-30,1 0 1,0 1 0,0-1-1,0 1 1,1-1-1,-1 1 1,1 0-1,0 0 1,1 1 0,-5 10-1,7-14-123,-1 0 1,1 0-1,-1 0 0,1 0 1,0-1-1,0 1 0,0 0 1,0 0-1,0 0 0,0 0 1,1 0-1,-1 0 0,1 0 1,-1 0-1,1 0 0,0-1 1,-1 1-1,1 0 0,0-1 1,0 1-1,0 0 1,1-1-1,-1 1 0,0-1 1,1 1-1,-1-1 0,0 0 1,1 0-1,0 0 0,-1 0 1,1 0-1,0 0 0,-1 0 1,1 0-1,2 0 0,7 3 9,0-1 1,0 0-1,0-1 0,21 1 0,-16-1 22,43 3-970,-1-1-1,116-10 1,-165 5 27,0 0-1,-1-1 1,12-3-1,-17 4 178,0 0 1,0 0-1,0 0 0,-1-1 1,1 1-1,-1-1 1,1 0-1,-1 0 0,0 0 1,1 0-1,-1 0 0,0 0 1,2-3-1,3-4-2248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3:47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7 9152,'0'-1'139,"0"1"0,0 0 0,0 0-1,0-1 1,-1 1 0,1 0 0,0 0 0,1-1 0,-1 1 0,0 0 0,0 0 0,0 0 0,0-1 0,0 1 0,0 0 0,0 0 0,0 0-1,0-1 1,0 1 0,0 0 0,1 0 0,-1 0 0,0-1 0,0 1 0,0 0 0,0 0 0,1 0 0,-1 0 0,0 0 0,0-1 0,1 1 0,5 3 2886,7 14 175,-10-12-2707,-1 2 0,0-1 0,0 0 0,-1 0 0,1 1 0,0 12-1,-1-4 341,-3 28-1,2-32-563,-1 0 0,-1 0 0,0-1 0,0 1 0,-1-1 0,-9 21 0,7-20-34,0 1 0,-4 19 0,7-24-151,2-6-82,-1 5 222,12-9-135,-7 1-154,60-31-633,-4 1 367,-18 13 242,-2 0 93,79-24 1,-117 42 13,-1 1-1,0-1 1,1 1 0,-1 0-1,1 0 1,-1-1 0,0 1-1,1 0 1,-1 0 0,1 1-1,-1-1 1,1 0 0,-1 0-1,0 1 1,1-1-1,-1 0 1,1 1 0,-1 0-1,0-1 1,0 1 0,1 0-1,-1 0 1,0-1 0,0 1-1,0 0 1,0 0-1,0 0 1,0 0 0,0 1-1,0-1 1,0 0 0,-1 0-1,1 0 1,0 2 0,0 0 2,0-1 0,-1 1 0,1-1 0,-1 1 0,1-1 0,-1 1 0,0 0 0,0-1 0,-1 1 0,1-1 0,0 1 0,-1-1 0,0 1 0,1-1 1,-1 1-1,0-1 0,0 0 0,0 1 0,-2 1 0,1-1 31,1-1 1,-1 0 0,1 1-1,0-1 1,0 0 0,0 1-1,0-1 1,0 1 0,0 2-1,1-4-43,0-1 0,0 0-1,0 1 1,0-1-1,0 1 1,0-1-1,0 0 1,1 1 0,-1-1-1,0 0 1,0 1-1,0-1 1,0 1-1,1-1 1,-1 0 0,0 0-1,0 1 1,0-1-1,1 0 1,-1 1-1,0-1 1,1 0 0,-1 0-1,0 1 1,1-1-1,0 0-2,1 1 0,-1-1 0,0 0 0,0 1 0,1-1 0,-1 0 0,0 0 0,1 0 0,-1 0 0,0 0 0,3-1 0,18-3-183,1-2 0,-1 0 0,0-2 1,31-14-1,-31 13 214,-15 6 17,-1 1 1,0-1-1,1 2 0,-1-1 1,1 1-1,0 0 1,-1 0-1,1 1 0,7 0 1,-11 0-15,0 1 0,0-1 0,0 1 0,0-1 0,0 1 0,0 0 0,-1 1 0,1-1 0,0 0 0,0 1 0,-1-1 0,1 1 0,-1 0 0,1 0 0,-1 0 0,0 0 0,0 0 0,0 1 0,0-1 0,0 0 0,2 6 0,0-1 27,-1 0 0,0-1 0,0 1 0,-1 1 0,3 12 0,-3 5-3091,-18-13-10563,15-12 12803,-12 8-3359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17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21 200 2976,'-9'-9'3165,"5"6"-1024,3-3-805,1 5-1236,0 1 0,0-1 0,0 1 0,0-1 1,0 1-1,0-1 0,0 1 0,-1 0 0,1-1 1,0 1-1,0-1 0,0 1 0,0-1 0,-1 1 0,1 0 1,0-1-1,0 1 0,-1 0 0,1-1 0,0 1 1,-1 0-1,1-1 0,0 1 0,-1-1 0,1 1-57,0 0-1,-1 0 1,1 0-1,0 0 1,0-1-1,0 1 1,0 0-1,0 0 1,0 0-1,0-1 1,0 1-1,0 0 1,0 0-1,0 0 1,0-1-1,0 1 1,0 0-1,0 0 1,0 0-1,0-1 0,0 1 1,0 0-1,0 0 1,0 0-1,0-1 1,0 1-1,0 0 1,0 0-1,1 0 1,-1 0-1,0-1 1,0 1-1,0 0 1,0 0-1,0 0 1,0 0-1,1-1 1,10-9 404,14-7 105,-11 9-293,-4 1-237,0 2 1,0-1-1,0 2 0,1-1 1,0 1-1,20-5 1,-15 8 136,-10-1 13,1 2 1,-1-1-1,1 1 0,-1 0 0,0 0 1,13 3-1,0 0 20,-1-1-1,0-1 1,0-1 0,0 0 0,28-5-1,33 0 403,-71 4-510,1 0 1,0-1-1,0 0 1,-1-1-1,11-3 0,-16 4-58,1 0-1,-1 1 1,0-1-1,0-1 1,0 1-1,0 0 0,0-1 1,0 1-1,-1-1 1,1 0-1,-1 0 1,4-6-1,5-1 169,-11 9-288,1 1 0,0-1 1,0 1-1,0-1 0,-1 0 0,1 1 0,0-1 1,0 0-1,-1 0 0,1 1 0,-1-1 0,1 0 1,-1 0-1,1 0 0,-1 0 0,1 0 0,-1 0 1,0 0-1,1 0 0,-1-1 0,0-1-1164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18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11 173 3392,'-4'3'348,"-2"3"318,6-6-650,0 0 0,0 0 0,0 0-1,0 0 1,0 0 0,0 0-1,0 0 1,0 1 0,0-1 0,0 0-1,0 0 1,0 0 0,0 0-1,0 0 1,0 0 0,0 0-1,0 1 1,0-1 0,0 0 0,0 0-1,0 0 1,0 0 0,0 0-1,0 0 1,0 0 0,1 0-1,-1 0 1,0 1 0,0-1 0,0 0-1,0 0 1,0 0 0,0 0-1,0 0 1,4-1 2745,8-7-429,-10 7-2019,4-4 206,0 1-1,-1-2 0,1 1 1,-2 0-1,1-1 0,0 0 1,4-8-1,17-21 546,-14 22-745,1 0-1,25-18 1,-32 27-238,0-1-1,1 2 0,0-1 1,-1 1-1,1 0 0,1 1 1,-1 0-1,0 0 0,9-1 1,-13 3-24,0 0 0,0 0 0,0 1 0,0-1 0,1 1 0,-1 0 0,0 0 0,0 0 0,0 0 0,-1 0 0,1 1 0,0-1 0,0 1 0,-1 0 0,1 0 0,3 4 0,4 3 45,-1 0 0,13 17-1,-14-16-31,0 0-1,0-1 0,1 0 1,0-1-1,1 0 0,14 10 1,-21-17-42,-1 1-1,1-1 1,0 0 0,0 0 0,0 0-1,0-1 1,0 1 0,0-1 0,0 1-1,0-1 1,1 0 0,-1 0 0,0-1 0,0 1-1,0-1 1,5 0 0,5-3 82,0-1 1,18-9-1,-9 5 68,49-27-2461,-57 32 876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19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54 4224,'-11'-3'838,"1"0"240,0 1 1,0 1-1,-15-2 1,-24 3 5390,48 0-5819,3 1-202,11 9-166,1-1 0,0 0 0,1-1-1,25 10 1,-7-6-101,42 9 0,-60-18-133,1 0 0,-1-1 0,1-1 0,0 0 0,-1-1 0,1-1 0,0 0 0,-1-1 0,1-1 0,26-8 0,8-7 98,0-3 0,70-39-1,-84 40-198,-32 17 160,-7 9 47,-2 4-91,0 0-1,0-1 0,-1 1 0,0-1 0,-14 14 0,-43 38 0,20-21-27,-150 184 1015,179-203-1085,0 1-1,2 1 0,1 0 0,1 0 0,0 1 0,-8 37 1,16-51 33,0 0 0,-1 16 1,3-23-49,0 1 0,0 0 1,0-1-1,0 1 1,1 0-1,-1-1 0,1 1 1,0-1-1,3 7 0,-4-9-60,0 0-1,1-1 0,-1 1 0,1 0 0,-1-1 0,1 1 0,-1-1 0,1 1 1,0-1-1,-1 1 0,1-1 0,0 1 0,-1-1 0,1 0 0,0 1 1,0-1-1,-1 0 0,1 0 0,0 1 0,0-1 0,-1 0 0,1 0 1,0 0-1,0 0 0,0 0 0,-1 0 0,1 0 0,0 0 0,0-1 1,0 1-1,-1 0 0,1 0 0,0-1 0,0 1 0,-1 0 0,1-1 0,1 0 1,2-1-1088,0-1 0,0 0 0,0 0 0,7-7 0,12-13-1991,11 3-907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0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468 47 3328,'4'-7'1308,"0"-1"0,0 1 1,1 0-1,8-10 3101,-126 117-2519,-104 99 2257,216-199-4147,-61 69 66,52-56-43,0 0-1,1 0 0,-12 26 0,13-22-196,-4 8-54,1 1 0,-11 37-1,21-57-2075,6-20-4954,-1 0 2549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0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20 5408,'-4'-3'386,"4"2"-230,-1 1 0,0-1 1,0 0-1,0 0 0,0 0 0,1 0 0,-1 1 1,1-1-1,-1 0 0,0 0 0,1-1 0,0 1 1,-1 0-1,1 0 0,-1-1 0,2 3 35,0 0 0,0 0 0,0 1-1,0-1 1,0 0 0,0 0 0,0 0 0,1 0 0,1 1 0,3 3 407,6 9-27,-1 0 1,-1 1 0,0 0-1,-1 1 1,-1-1 0,7 21 0,3 1 498,125 243 1516,-117-226-2359,-19-38-134,0 0-1,1 0 1,12 16-1,-19-32-143,-1 0 0,1 0 0,-1 0 0,0 0 0,1 0 0,-1 0 0,1 0 0,-1 0 0,0 0 0,1 0 0,-1 0 0,0 0 0,1 0 0,-1-1 0,0 1-1,1 0 1,-1 0 0,0 0 0,1-1 0,-1 1 0,0 0 0,1 0 0,-1-1 0,4-4-723,0 1 45,-1 0-1,0-1 0,0 1 0,0-1 0,-1 0 1,3-7-1,5-10-2424,6-2 136,0 4-326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0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 5728,'1'-8'999,"2"1"1,-1-1-1,1 1 1,5-10-1,-8 17-962,0 0 1,0 0-1,0 0 1,0 0-1,0 0 1,0 0-1,0-1 1,0 1-1,0 0 1,0 0-1,0 0 1,0 0-1,0 0 1,1 0-1,-1 0 1,0 0-1,0 0 1,0 0-1,0 0 1,0 0-1,0 0 1,0 0-1,0 0 0,0 0 1,0 0-1,0 0 1,0 0-1,0 0 1,0 0-1,1 0 1,-1 0-1,0 0 1,0 0-1,0 0 1,0 0-1,0 0 1,0 0-1,0 0 1,0 0-1,0 0 1,0 0-1,0 0 1,0 0-1,1 0 1,-1 0-1,0 0 0,0 0 1,0 0-1,0 0 1,0 0-1,0 0 1,0 0-1,0 0 1,0 0-1,0 0 1,0 1-1,3 5 754,0 12 106,-3 160 3273,-4-113-3210,0 44-448,-4 224-832,12-337-3503,5-12 1145,4-10-2628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1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4 6144,'-1'0'82,"1"-1"0,0 1 1,-1 0-1,1-1 0,-1 1 1,1 0-1,-1-1 1,1 1-1,-1 0 0,1 0 1,-1 0-1,1 0 0,-1 0 1,1-1-1,-1 1 0,1 0 1,-1 0-1,1 0 0,-1 0 1,1 0-1,-1 1 0,1-1 1,-1 0-1,1 0 0,-1 0 1,1 0-1,-1 1 0,1-1 1,-1 0-1,1 0 0,-1 1 1,0-1-1,0 2 158,-1 0-1,1 0 1,0 0 0,0 1-1,0-1 1,0 0 0,-1 4-1,0 1 24,0 0-1,0 0 1,0 0-1,1 0 0,0 1 1,0-1-1,1 0 0,-1 0 1,2 1-1,-1-1 1,1 0-1,0 0 0,1 0 1,2 9-1,4 3-50,1-1 1,1 0-1,0-1 0,1 0 1,1-1-1,0 0 0,1 0 0,1-2 1,29 25-1,-40-36-110,1-1 1,-1 1 0,0-1-1,1 0 1,0 0-1,-1-1 1,1 1 0,0-1-1,0 1 1,0-1-1,7 1 1,-8-2-44,-1 0 0,1 0 1,-1-1-1,1 1 0,-1-1 0,1 1 0,-1-1 1,0 0-1,1 1 0,-1-1 0,0 0 1,0-1-1,1 1 0,-1 0 0,0-1 0,0 1 1,0-1-1,-1 0 0,1 1 0,2-3 0,2-5 62,-1-1-1,1 1 0,-2-1 0,1 0 1,-1 0-1,-1 0 0,0 0 0,0-1 1,-1 1-1,1-15 0,-2 19-55,-2 0-1,1 0 1,-1 0-1,0 0 1,0 0-1,0 0 1,-1 0-1,0 0 1,-4-7-1,4 10-56,0 0 0,0 0 0,-1 0 0,1 0 0,-1 1 0,0-1 0,0 1 0,0 0 0,0 0 0,0 0 0,-1 0 0,1 1 0,-6-3 0,-5-3-18,6 3-7,-1 0 1,0 1-1,1 0 1,-1 1-1,-1-1 1,1 2-1,-10-2 1,-8 2-176,-29 1-1,12 1-10,39-1-76,1 1 1,-1-1-1,1 1 0,0-1 1,0 1-1,-5 2 1,9-3 127,-1 0 0,1 1 0,-1-1 0,0 0 0,1 0 0,-1 1 0,1-1 0,-1 0 0,1 1 0,0-1 0,-1 1 0,1-1 0,-1 1 0,1-1 0,0 0 0,-1 1 0,1 0 0,0-1 0,-1 2 0,1-2-3,0 1-1,0 0 1,0-1-1,0 1 1,1 0-1,-1-1 1,0 1-1,0-1 1,1 1-1,-1 0 1,0-1 0,1 1-1,-1-1 1,0 1-1,1 0 1,-1-1-1,1 1 1,-1-1-1,1 0 1,-1 1-1,2 0 1,11 8-5451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0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41 1728,'-5'5'10250,"5"-22"-7599,0-10 1119,0 27-3761,0 0 0,0 0-1,0 1 1,0-1 0,0 0-1,0 0 1,-1 0-1,1 0 1,0 0 0,0 0-1,0 0 1,0 0 0,0 0-1,0 1 1,0-1-1,0 0 1,-1 0 0,1 0-1,0 0 1,0 0 0,0 0-1,0 0 1,0 0-1,0 0 1,-1 0 0,1 0-1,0 0 1,0 0 0,0 0-1,0 0 1,0 0-1,0 0 1,-1 0 0,1 0-1,0 0 1,0 0 0,0 0-1,0-1 1,0 1 0,0 0-1,0 0 1,-1 0-1,1 0 1,0 0 0,0 0-1,0 0 1,0 0 0,0 0-1,0-1 1,0 1-1,0 0 1,0 0 0,0 0-1,0 0 1,0 0 0,0 0-1,0 0 1,0-1-1,-1 1 1,1 0 0,0 0-1,0 0 1,0 0 0,0 0-1,1 0 1,-1-1-1,0 1 1,0 17 756,-3 23 1,0-16-704,3-20-35,-1 0-1,1 1 0,-1-1 0,0 0 0,0 0 0,-2 6 0,2-4 175,1-5-197,0 0 0,-1-1-1,1 1 1,0-1-1,0 1 1,0 0 0,0-1-1,0 1 1,-1-1 0,1 1-1,0-1 1,-1 1-1,1-1 1,0 1 0,-1-1-1,1 1 1,0-1 0,-1 1-1,1-1 1,-2 1-1,2 0 5,-1 0 0,0 0 0,0 1 0,1-1 0,-1 0 0,1 0 0,-1 0 0,1 1 0,-1-1 0,1 0 0,0 1 0,0-1 0,-1 0 0,1 3 0,-2 9-42,-6 21 247,7-25-182,-2 1 55,2-9-93,1 0 0,0-1 0,0 1-1,0-1 1,0 1 0,-1-1 0,1 1-1,0 0 1,0-1 0,0 1 0,0-1 0,0 1-1,1 0 1,-1-1 0,0 1 0,0-1-1,0 1 1,1 0 0,-1 2 0,18-6 71,27-8-222,-32 7 125,0 1 1,17-2-1,-6 3 44,0 1 0,29 2 1,-43 0 17,0 0 1,-1 1-1,1 0 1,0 1-1,-1 0 1,1 0-1,-1 1 1,10 5-1,-7-2 125,-4-3-5,0 1-1,12 9 0,-19-13-130,1 0 0,-1 1 0,0-1 0,1 0 0,-1 1 0,0-1-1,0 1 1,0 0 0,0-1 0,0 1 0,0 0 0,0-1 0,0 1-1,-1 0 1,1 0 0,-1 0 0,0 0 0,1 2 0,-1-2 0,-1-1 1,1 1-1,-1-1 1,1 1-1,-1-1 0,0 1 1,1-1-1,-1 1 1,0-1-1,0 0 1,0 1-1,0-1 1,0 0-1,0 0 1,-1 0-1,1 0 1,0 0-1,-3 2 1,-1 0 42,1 0 0,-1-1 0,0 1 0,-6 1 0,-8 1 161,0-1 1,0-1 0,0-1 0,0-1 0,0 0 0,-27-3 0,-48 2-301,29 1-523,38-2-4302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1.8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14 120 3648,'-5'-5'900,"4"5"-630,0-1 0,1 1-1,-1 0 1,1-1-1,-1 1 1,1-1-1,-1 1 1,1-1-1,-1 1 1,1-1-1,0 1 1,-1-1 0,1 0-1,0 1 1,-1-1-1,1 1 1,0-1-1,0 0 1,-1 1-1,1-1 1,0 0 0,0 1-1,0-1 1,0 0-1,0 1 1,0-1-1,0 0 1,0 0-1,0 1 1,1-1-1,-1 0 1,0 1 0,0-1-1,0 1 1,1-1-1,-1 0 1,0 1-1,1-1 1,2-8 2158,-3 8-2359,0 1-1,0-1 1,0 1-1,0-1 1,0 1-1,0-1 1,0 1-1,1-1 1,-1 1-1,0-1 1,0 1-1,1 0 1,-1-1-1,0 1 1,1-1-1,-1 1 1,0 0-1,1-1 1,-1 1-1,0 0 1,1-1-1,-1 1 1,1 0-1,-1-1 1,1 1-1,-1 0 1,1 0-1,15-9 692,-10 5-643,0 1 0,-1 0 0,1 1 0,0-1 0,8-1 0,1 1-4,129-25 914,-104 22-794,66-1-1,-116 19-5245,1-3-936,9-9 5764,0 0 0,-1 0-1,1 0 1,0 0 0,0 0 0,-1 0 0,1 0 0,0 0 0,-1 0-1,1 0 1,0 0 0,-1 0 0,1 0 0,0 0 0,0-1-1,-1 1 1,1 0 0,0 0 0,-1 0 0,1-1 0,0 1 0,0 0-1,0 0 1,-1 0 0,1-1 0,0 1 0,0 0 0,0 0-1,0-1 1,-1 1 0,1 0 0,0-1 0,0 1 0,0 0-1,0-1 1,0 1 0,-5-12-2812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2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13 7040,'0'-1'607,"0"0"-518,0 1 0,0-1 0,0 1 0,0 0-1,0-1 1,0 1 0,0-1 0,0 1 0,0-1 0,0 1 0,0 0 0,0-1-1,0 1 1,0-1 0,-1 1 0,1 0 0,0-1 0,0 1 0,0 0 0,-1-1 0,1 1-1,0 0 1,0-1 0,-1 1 0,1 0 0,-1-1 0,-5 0 5202,6 11-3488,5 153 1242,3 56-2341,-1-140-75,-4-46-6399,-3-36 5033,0 0 1,1-1-1,-1 1 1,1 0 0,0 0-1,0 0 1,0 0-1,0 0 1,0 0-1,3-4 1,16-27-3616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2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68 5408,'-15'-9'2685,"15"9"-2557,-1 0 1,1 0-1,0 0 0,-1-1 1,1 1-1,0 0 0,0 0 0,-1-1 1,1 1-1,0 0 0,0-1 1,-1 1-1,1 0 0,0-1 1,0 1-1,0 0 0,-1-1 0,1 1 1,0 0-1,0-1 0,0 1 1,0-1-1,0 1 0,0 0 0,0-1 1,0 1-1,0 0 0,0-1 1,0 1-1,0-1 0,0 1 0,0 0 1,0-1-1,1 1 0,-1-1 1,0 1-1,0 0 0,0-1 1,1 1-1,-1 0 0,0-1 0,0 1 1,1 0-1,-1-1 0,5-2 122,0 0 0,0 0 1,0 0-1,0 0 0,0 1 0,1 0 0,7-2 0,45-8 358,-32 8-284,-17 2-302,1 1-1,0 0 0,17 0 0,-24 1 15,1 1-1,-1-1 1,0 0 0,0 1 0,0 0-1,0 0 1,0 0 0,0 0-1,0 0 1,0 0 0,0 1 0,0 0-1,-1-1 1,1 1 0,3 3-1,-6-4-5,1 0-1,0 0 0,-1 0 0,0-1 1,1 1-1,-1 0 0,1 0 0,-1 0 1,0 0-1,0 0 0,1 0 0,-1 0 1,0 0-1,0 0 0,0 0 0,0 0 1,0 0-1,0 0 0,-1 0 0,1 0 0,0 0 1,0 0-1,-1 0 0,0 1 0,-13 23 416,13-23-426,-18 22 186,-1 0-1,0-2 0,-25 21 1,-10 10-298,52-50 92,1 0-1,-1 0 0,1-1 1,0 1-1,0 1 0,0-1 0,0 0 1,-1 4-1,3-6-6,-1 0 0,1 1 0,0-1 0,0 0 0,0 0 0,0 0 0,0 0 0,0 0 1,0 1-1,0-1 0,0 0 0,1 0 0,-1 0 0,0 0 0,1 0 0,-1 0 0,1 0 0,-1 0 0,1 0 0,0 0 0,-1 0 1,1 0-1,0 0 0,0 0 0,-1-1 0,1 1 0,0 0 0,1 1 0,8 4-37,-1 0 1,1-1-1,18 8 0,4 1 37,3 6 38,55 39-1,-75-49 34,-4-2 629,-1 0 0,17 15 0,-27-23-659,0 1-1,1-1 1,-1 1 0,0-1 0,1 1 0,-1-1 0,0 1 0,1-1 0,-1 1 0,0-1-1,0 1 1,0-1 0,1 1 0,-1-1 0,0 1 0,0 0 0,0-1 0,0 1 0,0-1-1,0 1 1,0-1 0,0 1 0,0 0 0,0-1 0,-1 1 0,1-1 0,0 1 0,-1 1 16,0-1 0,0 0 0,0 1 0,0-1 0,0 0 0,0 0 0,0 0 0,0 0 1,0 0-1,-3 1 0,-3 2 106,-1 0 0,-15 5 1,19-8-110,-19 6-26,-1-1 0,0-2 1,-43 4-1,30-4-384,-2-3-607,31-1 58,1-1 0,-1 2-1,1-1 1,-1 1 0,1 0 0,-1 1 0,1 0 0,-9 3 0,4 3-1881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3.5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301 18 4384,'4'-5'650,"0"-3"2567,-4 7-3052,-1 1 0,1 0 1,-1-1-1,1 1 0,-1 0 1,1-1-1,-1 1 0,1 0 1,-1 0-1,0-1 0,1 1 1,-1 0-1,1 0 0,-1 0 0,1 0 1,-1 0-1,0 0 0,1 0 1,-1 0-1,1 0 0,-2 0 1,-15 1 377,1 0 0,-1 1 0,0 1 0,1 0 0,0 1 1,0 1-1,0 1 0,0 0 0,-24 14 0,31-15-394,0 1-1,0 0 1,1 1-1,0 0 1,0 0-1,1 1 1,-8 9-1,11-10-75,-1-1 1,1 1-1,1-1 0,-1 1 0,1 0 0,1 0 0,-1 1 0,1-1 0,0 1 0,-1 13 0,3-16-42,0 0-1,0 0 0,0 0 0,0 0 0,1 0 0,0 0 0,0 0 0,1 0 0,-1 0 1,1 0-1,0 0 0,3 5 0,-1-4 41,0 0 0,1 0 0,0 0 0,0 0 0,0-1 0,0 0 1,11 7-1,-1-1 23,2-2 0,-1 0 0,1-1 0,0-1 1,33 10-1,-34-13-85,-5 0 14,1-1 1,0 0 0,0-1 0,20 1 0,-27-3-25,41-1-3189,-40 0 1684,0 0-1,-1 0 1,1 0 0,0-1-1,9-4 1,-14 6 1229,0-1 0,0 0 0,0 1 0,0-1 1,0 0-1,0 0 0,0 0 0,0 0 0,0 0 0,1-2 0,5-12-3045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24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37 6720,'-2'-8'1308,"-1"-7"1818,3 21 2221,-10 141-1414,2-62-3248,7-38-430,-3 21 61,3-40-71,12-41 75,2-19-178,11-42-1,-18 52-142,1-1 0,1 1 0,1 1 0,1 0 1,15-26-1,-15 34-4,0 1 0,0 0 0,1 0 1,20-16-1,-24 23-18,0 0 1,1 0-1,-1 1 1,1 0-1,0 0 1,0 1-1,0 0 0,0 0 1,0 0-1,10 0 1,-16 3 23,1 0 1,-1 0-1,1 0 1,-1 0-1,1 1 1,-1-1-1,1 1 1,-1 0 0,1 0-1,-1 0 1,0 0-1,1 0 1,-1 0-1,0 1 1,0-1-1,0 1 1,0-1-1,0 1 1,0 0 0,0 0-1,-1 0 1,1 0-1,-1 0 1,1 0-1,-1 0 1,0 1-1,0-1 1,0 0-1,0 1 1,0-1 0,0 1-1,-1-1 1,1 1-1,-1-1 1,0 1-1,0-1 1,0 6-1,-5 32 271,-1 0 0,-13 42 0,18-75-234,1-6 15,10-5-133,12-9 133,0-1 1,-1-1-1,-1-1 0,20-20 1,-13 12-36,36-25 1,31-7 8,-94 56-11,1-1 0,0 0 0,0 1 0,0-1 0,0 1 0,0 0 0,0-1 0,0 1 0,0 0 0,0 0 0,0-1 0,0 1 0,0 0 0,1 0 0,-1 0 0,0 0 0,0 1 0,0-1 0,0 0 0,0 0 0,0 1 0,0-1 0,0 0 0,0 1 0,0-1 0,0 1 0,0-1 0,0 1 0,-1 0 0,1-1 0,0 1 0,0 0 0,-1 0 0,1-1 0,0 1 0,-1 0 0,1 0 0,0 0 0,-1 0 0,1 0 0,-1 0 0,0 0 0,1 1 0,1 4 114,-1 0 0,1 1-1,-1-1 1,-1 0 0,1 12-1,-1 22-106,-2 0 0,-9 59 1,9-88-996,0-1-1,1 21 1,5 15-8927,-3-34 5910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1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20 4992,'-13'-19'2800,"14"32"5905,-5 47-6324,4-60-2337,-12 113 1414,-7 120-927,21-157-1048,-1-72-903,1-9-693,1-13-1954,1 1 1961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2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51 197 7136,'-22'-10'2309,"21"10"-2250,0-1 0,1 1 0,-1 0 0,0-1 0,0 1-1,1 0 1,-1 0 0,0 0 0,0 0 0,1 0 0,-1 0 0,0 0 0,0 0 0,0 0 0,1 0-1,-1 0 1,0 0 0,0 0 0,1 1 0,-1-1 0,0 0 0,0 1 0,-2 0 303,-4-3 5951,18-4-4727,110-36 1608,-41 18-2506,125-57 0,-195 76-698,3-2-129,1 2 0,26-9 1,-39 13 118,0 1 1,-1 0 0,1 0 0,0 0 0,-1 0 0,1 0-1,0 0 1,0 0 0,-1 0 0,1 0 0,0 0 0,-1 0-1,1 0 1,0 0 0,-1 0 0,1 1 0,0-1 0,-1 0-1,1 1 1,0-1 0,-1 0 0,1 1 0,-1-1 0,1 1-1,-1-1 1,2 1 0,-2 1-162,1-1 1,0 0-1,-1 1 0,1-1 0,-1 0 1,0 1-1,1-1 0,-1 1 1,0-1-1,0 0 0,0 1 1,0 1-1,0 3-732,-1-1 1,0 0 0,0 1 0,0-1-1,0 0 1,-3 5 0,-3 3-2662,1-2 1196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2.4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8 8896,'-26'-7'2869,"11"9"2779,57 3-1851,-34-5-3614,255-6 2189,-205 6-2072,-24 1-5411,-21 12-2835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2.8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72 7040,'-1'-1'181,"1"1"1,-1 0-1,1-1 1,-1 1 0,0 0-1,1 0 1,-1-1-1,1 1 1,-1 0-1,1 0 1,-1 0-1,0 0 1,1-1-1,-1 1 1,1 0-1,-1 0 1,0 0 0,1 0-1,-1 1 1,0-1-1,1 0 1,-1 0-1,1 0 1,-2 1-1,1 0 237,-1 0 0,0 0-1,1 0 1,-1 0 0,1 0-1,-1 1 1,1-1 0,-2 2-1,-2 4 291,1-1 1,-1 1-1,-3 8 0,0 2-65,1 0-1,0 0 1,-6 31 0,12-46-586,0 0 0,1 0 0,-1 0 0,1 0 0,0 0 0,0 1 0,0-1 0,0 0 0,0 0 0,0 0 0,1 0 0,-1 0 0,1 0 0,-1 1 0,1-1 0,0 0 0,0 0 0,0-1 0,0 1 0,0 0 0,0 0 0,0 0 0,1-1 0,-1 1 0,1-1 0,-1 1 0,1-1 0,0 1 0,-1-1 0,1 0 0,0 0 0,0 0 0,0 0 0,0 0 0,3 1 0,1-1 37,0 1 0,-1-1 0,1-1 0,0 1 0,-1-1 0,1 0 0,0 0 0,0-1 0,-1 1 0,1-1 0,0-1 0,8-2 0,-3 0-34,0 0 0,-1 0 0,1-1 0,-1-1 0,-1 0 0,1 0 0,-1 0-1,0-2 1,0 1 0,-1-1 0,0 0 0,10-14 0,-11 12 12,-1 0 0,1-1-1,-2 0 1,6-15 0,-10 22-65,1-1 0,-1 1 0,0-1 0,0 0 1,0 1-1,-1-1 0,0 0 0,0 0 0,0 0 0,0 1 0,-1-1 0,0 0 0,-1-7 1,0 10-25,1-1 0,-1 1 0,0-1 0,1 1 0,-1 0-1,0 0 1,0-1 0,0 1 0,-1 0 0,1 1 0,0-1 0,-1 0 0,1 1 0,-1 0 0,0-1 0,1 1 0,-1 0 0,0 0 0,-3 0 0,0-1-39,0 1-1,1 0 1,-1 0 0,0 0-1,0 1 1,0 0-1,0 0 1,-7 2 0,-37 13-990,49-15 945,1 0-1,-1 0 1,1 0 0,-1 0-1,1 1 1,-1-1-1,1 0 1,-1 0 0,1 1-1,-1-1 1,1 0-1,0 0 1,-1 1 0,1-1-1,-1 1 1,1-1-1,0 0 1,-1 1 0,1-1-1,0 1 1,0-1-1,-1 1 1,1 0-59,0-1 0,1 1 0,-1-1 0,0 1 0,0-1 0,1 1 1,-1-1-1,0 0 0,1 1 0,-1-1 0,0 0 0,1 1 0,-1-1 0,1 0 0,-1 1 0,0-1 0,1 0 0,-1 0 0,1 0 0,-1 1 0,1-1 1,-1 0-1,1 0 0,-1 0 0,2 0 0,14 5-2085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3.2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18 239 8384,'4'24'2704,"-5"-14"-1638,1-9-1087,-2 4 527,1 1 1,-1-1 0,1 1-1,0-1 1,0 1 0,1 0-1,0 0 1,0-1 0,1 11-1,1 6 824,-2-12-297,-1-9-331,0-4 159,0 1-711,0-1 0,0 1 0,1-1 0,-1 1 0,1-1 0,-1 1-1,1-1 1,0-3 0,-1-6 111,-3-25 277,1-1-1,2 1 1,2-1 0,6-50-1,-6 82-450,0 1-1,0 0 1,0-1-1,1 1 1,0 0-1,0 0 1,0 0-1,0 0 1,1 1-1,0-1 1,5-7 0,-5 10-54,-1-1 1,1 1 0,0 0 0,0-1 0,0 2 0,0-1 0,0 0-1,0 0 1,1 1 0,-1 0 0,1 0 0,-1 0 0,0 0 0,1 0 0,0 1-1,-1-1 1,7 1 0,13 1 198,31 6 0,-32-4-1221,30 1 0,-42-6-2721,-5 1-218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0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26 140 2144,'-12'-6'699,"12"6"-622,-1 0 0,1 0 0,0 0-1,0-1 1,-1 1 0,1 0 0,0 0 0,-1 0 0,1 1 0,0-1 0,-1 0 0,1 0 0,0 0 0,-1 0 0,1 0 0,0 0 0,0 0 0,-9 6 7348,14-6-5312,0 0-1,-1-1 1,1 0 0,8-3 0,43-19-1146,-7 3-562,27-6 110,1 3 1,111-17-1,-182 39-707,1 1-1,-1-1 1,0 1-1,1 0 1,-1 1-1,0-1 1,0 1-1,0 1 0,7 1 1,-13-3-47,0 0 0,1 1 0,-1-1 0,0 0 0,1 0 0,-1 1 0,0-1 0,1 0 0,-1 1 0,0-1 0,0 0 0,1 0 0,-1 1 0,0-1-1,0 1 1,0-1 0,0 0 0,0 1 0,1-1 0,-1 0 0,0 1 0,0-1 0,0 1 0,0-1 0,0 0 0,0 1 0,0-1 0,0 1 0,0-1 0,0 0 0,-1 1 0,1 6-5274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5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273 24 8128,'-4'0'839,"0"-1"0,0 1 1,0 0-1,0 0 0,0 0 0,0 0 1,0 1-1,0-1 0,0 1 0,-7 3 1,-2 0 362,-22 14 1,11-5-434,-1 2 0,2 1 1,-33 29-1,52-40-707,-1-1 1,1 1-1,1-1 0,-1 1 0,0 0 1,1 1-1,0-1 0,1 0 0,-1 1 1,1 0-1,0 0 0,0-1 1,1 1-1,0 0 0,0 0 0,0 0 1,1 0-1,-1 1 0,2-1 1,-1 0-1,1 0 0,0 0 0,0 0 1,0 0-1,1 0 0,0-1 0,0 1 1,1 0-1,-1-1 0,5 7 1,2 2 43,1-1 0,0 0 0,1 0 1,0-1-1,1-1 0,1 0 1,0 0-1,0-2 0,1 1 0,0-2 1,0 0-1,1 0 0,21 7 1,-31-13-65,0-1 1,0 1 0,1-1-1,-1 1 1,1-1 0,-1-1-1,1 1 1,-1-1 0,1 0-1,-1-1 1,1 1 0,-1-1-1,1 0 1,-1 0 0,0-1-1,1 1 1,6-4 0,-2-2 29,0 1 0,-1-1 0,0 0 0,0-1 0,-1 0 0,0-1 0,10-13 0,-4 2 47,0-1 0,17-34 0,-26 43-92,1 1 0,-2-1 1,1 0-1,-2 0 0,1 0 0,-2-1 1,0 1-1,1-20 0,-3 29-27,0-19-47,-1 1 0,-4-27 1,5 44-22,-1-1 1,0 0 0,0 1-1,-1-1 1,1 0 0,-1 1-1,0 0 1,0-1 0,-1 1-1,1 0 1,-1 0 0,0 0-1,0 1 1,0-1 0,0 1-1,-7-6 1,8 9 20,1-1 0,-1 0 1,0 0-1,0 1 0,0-1 0,-1 1 1,1-1-1,0 1 0,0 0 0,0 0 1,0 0-1,0 0 0,0 0 0,0 1 1,0-1-1,0 0 0,-1 1 0,1 0 1,1-1-1,-1 1 0,0 0 0,0 0 1,0 0-1,0 0 0,-2 3 0,-4 2-675,-1 1-1,2 0 1,-12 12-1,18-18 546,-1 2-351,-1 1-1,1-1 1,0 0 0,0 1-1,0 0 1,0-1-1,0 1 1,1 0-1,0 0 1,0 0-1,0 0 1,0 0-1,0 0 1,1 0 0,0 0-1,0 0 1,0 0-1,0 0 1,1 0-1,-1 0 1,1 0-1,3 7 1,8 13-2469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5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4 10208,'-14'-3'4640,"14"6"-4032,0 2 1919,0-2-1503,0 6 576,4 7-960,-4 4 544,0 3-672,-4 1-256,4 4-160,-5-3-96,10-5 0,-5-5-224,0-2 128,0-6-4704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5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0 8800,'-3'3'7243,"0"6"-4508,0 16-1816,3-21-62,-4 20 437,-1 0-1,-14 40 1,11-40-807,6-17-378,1 0 1,0 1-1,0 13 0,1-20-82,0 0-1,1 0 0,-1 0 0,0-1 1,1 1-1,-1 0 0,0 0 1,1 0-1,-1 0 0,1 0 1,0-1-1,-1 1 0,1 0 0,0 0 1,-1-1-1,1 1 0,0-1 1,0 1-1,-1-1 0,1 1 0,0-1 1,0 1-1,0-1 0,0 1 1,0-1-1,0 0 0,0 0 1,-1 1-1,1-1 0,2 0 0,5 1 64,-1 0 0,15-1 0,-17 0-81,14 0-50,93 2-62,-89 0 162,0 1-1,41 10 1,-43-7 34,27 8 159,-44-12-200,0 0 1,-1-1-1,1 1 0,-1 1 1,0-1-1,1 0 1,-1 1-1,0 0 0,5 5 1,-7-6-25,0 0 1,0 0-1,0 0 0,0 0 1,-1 0-1,1 0 1,0 0-1,-1 1 0,0-1 1,1 0-1,-1 0 1,0 0-1,0 0 0,0 0 1,-1 1-1,1-1 1,0 0-1,-1 0 1,1 0-1,-1 0 0,0 0 1,0 0-1,-1 3 1,-1 1 6,-1 1 0,0-1 0,0 0 0,0-1 0,-1 1 1,-6 5-1,-16 13-99,-1-1 0,-1-1 0,-1-2 0,0-1 0,-2-2 0,-40 17 0,29-18-1411,40-15 1122,-1 0 1,1-1-1,0 1 0,-1-1 1,1 0-1,-1 0 0,1 0 0,-1 0 1,1-1-1,-5 0 0,7 0 96,0 1 0,0-1 0,0 1 0,0-1 0,-1 1 1,1-1-1,0 0 0,0 0 0,0 1 0,1-1 0,-1 0 0,0 0 0,0 0 0,0 0 0,1 0 0,-1 0 0,0 0 0,1-1 0,-1 1 0,0-1 0,1 1 107,-5-12-2223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6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74 10720,'-13'-9'4864,"13"4"-4256,5 2 2431,3 3-1791,7-5 576,6 2-1088,11-6 32,5 6-448,11-5-32,2 4-192,4-4-768,-5 3 384,-3-2-4224,-6 3 2496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7.5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52 6656,'-1'-8'8735,"2"16"-3965,-2 0-5977,-27 70 4443,6-17-2600,0 19-68,-20 160 0,41-238-593,0 22 482,1-24-449,-1 0-1,1 1 1,0-1 0,0 0-1,0 0 1,0 0-1,0 0 1,0 0-1,0 0 1,0 0-1,0 0 1,0 0-1,0 0 1,0 1-1,0-1 1,0 0-1,0 0 1,0 0-1,0 0 1,0 0-1,0 0 1,0 0 0,0 0-1,1 0 1,-1 0-1,0 0 1,0 1-1,0-1 1,0 0-1,0 0 1,0 0-1,0 0 1,0 0-1,0 0 1,0 0-1,0 0 1,0 0-1,0 0 1,0 0-1,1 0 1,-1 0-1,0 0 1,0 0 0,0 0-1,0 0 1,0 0-1,0 0 1,0 0-1,0 0 1,0 0-1,0 0 1,1 0-1,-1 0 1,0 0-1,0 0 1,0 0-1,0 0 1,0 0-1,0 0 1,8-12 345,0-8-287,9-40 1,-7 25-56,32-89 48,-26 87 91,3 0 0,0 2 1,3 0-1,0 1 0,49-54 0,-65 80-47,-4 5-120,0 0-1,0 1 1,1-1 0,-1 1-1,5-5 1,-6 7 9,-1 0 0,1-1-1,0 1 1,-1 0 0,1 0 0,-1-1 0,1 1-1,0 0 1,-1 0 0,1 0 0,-1 0 0,1 0 0,0 0-1,-1 0 1,1 0 0,0 0 0,-1 0 0,1 0-1,0 0 1,-1 0 0,1 1 0,-1-1 0,1 0 0,0 0-1,-1 1 1,1-1 0,-1 0 0,1 1 0,-1-1-1,1 1 1,-1-1 0,1 1 0,-1-1 0,1 1 0,-1-1-1,1 2 1,1 1 17,0 0-1,0 1 1,0-1-1,-1 1 1,0-1-1,1 1 0,-1 0 1,1 4-1,3 37 136,-2-23-97,28 256 481,-22-219-416,-9-58-102,0 0 1,0 0-1,0-1 0,0 1 1,1 0-1,-1-1 1,0 1-1,0 0 1,1-1-1,-1 1 0,0 0 1,1-1-1,-1 1 1,1-1-1,-1 1 0,0 0 1,1-1-1,0 1 1,-1-1-1,1 0 0,-1 1 1,1-1-1,-1 1 1,2-1-1,-1 0 13,0 0 1,0 0-1,0 0 0,0-1 0,0 1 0,0 0 1,0-1-1,-1 1 0,1-1 0,0 1 1,0-1-1,0 0 0,-1 1 0,1-1 1,0 0-1,-1 1 0,1-1 0,0 0 1,-1 0-1,1 0 0,-1 1 0,1-3 1,10-17 131,-1-1 0,8-23 0,-3 8-194,50-103-335,8-17 343,-59 132 16,-6 17-138,-7 7 148,-1 0 0,0 0 0,0 0-1,1 0 1,-1 0 0,0 0-1,0 0 1,0 0 0,1 0 0,-1 0-1,0 0 1,0 0 0,0 0 0,1 0-1,-1 1 1,0-1 0,0 0-1,0 0 1,0 0 0,1 0 0,-1 0-1,0 0 1,0 1 0,0-1-1,0 0 1,0 0 0,0 0 0,1 1-1,-1-1 1,0 0 0,0 0-1,0 0 1,0 1 0,0-1 0,0 0-1,0 0 1,0 0 0,0 1-1,0-1 1,8 39 200,3 39-1,-8-47-124,6 97 122,-5-57-160,-4-29-39,0-30-1183,0-1 0,0 1 0,1-1 0,3 13 0,-4-24 914,0 1 0,0-1 0,0 1 1,0 0-1,1-1 0,-1 1 1,0-1-1,0 1 0,0-1 0,1 1 1,-1 0-1,0-1 0,1 1 1,-1-1-1,1 0 0,-1 1 0,0-1 1,1 1-1,-1-1 0,1 0 0,-1 1 1,1-1-1,-1 0 0,1 1 1,0-1-1,-1 0 0,1 0 0,-1 0 1,1 1-1,-1-1 0,1 0 0,0 0 1,-1 0-1,1 0 0,-1 0 1,1 0-1,0 0 0,-1 0 0,1 0 1,-1-1-1,1 1 0,0 0 0,-1 0 1,1 0-1,-1-1 0,1 1 1,-1 0-1,1-1 0,0 0 0,12-3-2662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8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37 163 7040,'0'0'74,"-1"0"0,1 0 1,0-1-1,0 1 0,0 0 1,0 0-1,0 0 0,0 0 1,0 0-1,-1 0 0,1 0 0,0 0 1,0 0-1,0 0 0,0 0 1,0 0-1,0 0 0,-1 0 1,1 0-1,0 0 0,0 0 1,0 0-1,0 0 0,0 0 0,0 0 1,0 1-1,-1-1 0,1 0 1,0 0-1,0 0 0,0 0 1,0 0-1,0 0 0,0 0 1,0 0-1,0 0 0,0 0 0,0 1 1,0-1-1,-1 0 0,1 0 1,0 0-1,0 0 0,0 0 1,0 0-1,0 0 0,0 1 1,0-1-1,0 0 0,0 0 0,0 0 1,9 3 4055,24-2-148,-22 0-3463,0-1 1,0 0-1,0 0 0,1-2 0,-1 1 0,14-4 0,-18 2-349,1 0 0,-1 0 0,-1 0 0,1-1 0,0 0 0,-1 0 0,0-1 0,0 0 0,6-6 0,-9 9-146,-1-1 0,0 1 0,0-1 0,0 1 0,0-1 0,0 0 0,0 0 0,-1 0 0,0 0 0,1 0 0,-1 0 0,0 0 1,0 0-1,-1-1 0,1 1 0,-1 0 0,0 0 0,0-1 0,0 1 0,0 0 0,0-1 0,-1 1 0,0-4 0,0 5-4,0-1-1,0 1 1,-1 0 0,1 0-1,0-1 1,-1 1 0,0 0-1,1 0 1,-1 0-1,0 1 1,0-1 0,0 0-1,0 1 1,0-1-1,-1 1 1,1 0 0,0 0-1,-1 0 1,1 0-1,-1 0 1,1 0 0,-1 1-1,-4-1 1,0 0-22,0 0 1,-1 0-1,1 1 0,-1 1 0,1-1 1,-14 4-1,13-2 62,0 0-1,0 1 1,1 0 0,-1 1-1,1 0 1,0 0 0,0 0-1,0 1 1,0 0 0,1 1-1,0-1 1,0 1 0,1 0 0,-1 1-1,1-1 1,1 1 0,-1 0-1,1 0 1,0 1 0,-2 7-1,3-9 12,1 1 0,0 0-1,0-1 1,0 1-1,1 0 1,0 0 0,1 0-1,-1 0 1,1 0-1,1 0 1,-1 0 0,1 0-1,1-1 1,-1 1-1,1 0 1,0 0 0,1-1-1,-1 1 1,1-1-1,0 0 1,1 0 0,0 0-1,0 0 1,5 5-1,-1-3 8,1 0 0,0-1 0,0 0-1,1-1 1,-1 0 0,2 0-1,-1-1 1,0 0 0,1-1 0,0 0-1,22 5 1,-19-7-362,0 0 1,1 0-1,25-1 0,-29-2-517,0 0 0,0-1 1,0 0-1,0-1 0,11-3 0,-18 4-83,1-1 0,-1 1 1,0-1-1,0 1 0,0-1 1,-1 0-1,1-1 0,-1 1 1,1-1-1,-1 1 0,0-1 1,3-6-1,7-6-2385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48.6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77 4896,'-14'0'14042,"15"1"-12863,7 13-90,0 0 0,-1 1 1,6 17-1,-3-5-648,-5-13-352,0-1-1,-1 1 0,3 21 1,24 192 707,-17-127-206,-11-73-411,-3-18-7,1 0 0,0 0 0,1 0 0,0 0 0,3 8 0,-5-17-160,0 0 0,0 0 0,0 0 0,0 0 0,0 1 0,0-1 0,0 0 0,0 0 0,1 0 0,-1 0 0,0 0 0,0 0 0,0 0 0,0 0 0,0 0 0,0 0 0,0 0 0,0 0 0,0 0 0,0 0 1,0 0-1,1 0 0,-1 0 0,0 0 0,0 0 0,0 0 0,0 0 0,0 0 0,0 0 0,0 0 0,0 0 0,0 0 0,0 0 0,1 0 0,-1 0 0,0 0 0,0 0 0,0 0 0,0 0 0,0 0 0,0 0 0,0 0 0,0 0 0,0 0 0,0 0 0,1 0 0,-1 0 0,0 0 0,0 0 0,0 0 0,0 0 1,0-1-1,0 1 0,0 0 0,6-8 425,5-20 10,11-55-80,7-23-222,-17 74-101,3 0-1,26-46 0,47-58 60,-87 135-101,63-113-633,-52 91-215,-11 20 782,0 2-264,0-1 0,0 1 1,0-1-1,0 0 0,-1 0 0,1 1 1,-1-1-1,1 0 0,-1 0 0,1-2 1,-1-2-1455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5:59.2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199 44 2240,'0'-15'1392,"-1"10"2131,1 4-3309,0 1 0,0-1-1,0 1 1,0-1 0,0 0 0,0 1-1,0-1 1,0 1 0,0-1 0,0 1-1,0-1 1,1 1 0,-1-1 0,0 1-1,0-1 1,1 0 0,3-1 796,2-3 993,-4-2 2509,-2 28-1798,-2 77 1413,0-80-3783,0 1 1,-1 0-1,-8 26 1,7-31-128,-1 0 1,-1-1 0,-7 15 0,10-24-245,1 0 0,-1 0 0,0 0 0,0-1-1,0 1 1,0-1 0,0 0 0,-1 0 0,0 0-1,1 0 1,-1-1 0,0 1 0,0-1 0,-7 3 0,4-3-599,0-1 1,-1 0 0,1 0 0,0 0 0,0-1 0,0 0 0,-1-1 0,1 1 0,-10-3 0,-7-1-1626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7:43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14 3136,'19'-14'13660,"-19"15"-13493,4 12 1524,-3-9-1677,0 1 1,-1-1-1,1 1 1,-1-1-1,-1 6 1,-1 9 366,0-4-185,0 0 1,-1 0 0,-6 18 0,-6 12 77,3 2 0,-8 50 1,-5 100 530,15-102-124,7-73-595,-10 61 265,13-82-329,-1 0 0,1 0 0,0 0 0,0 0 0,0 0 0,-1 0 0,1 1 0,0-1 0,0 0 0,1 0 0,-1 0 0,0 0 0,0 0 0,0 0 0,1 2 0,0-1 1141,3-2-907,59-8 69,54-4-202,-98 11-149,9-1 20,1 2 1,30 2-1,-32-1 5,-21-1 13,-1 0 0,1 0-1,-1 1 1,1-1-1,-1 1 1,10 3-1,-7 0-49,-7-3 24,1 0-1,0-1 1,-1 1 0,1-1 0,0 1-1,-1-1 1,1 1 0,0-1-1,0 0 1,-1 0 0,1 0 0,2 0-1,-3 0-625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7:43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10 113 4736,'-1'0'119,"1"-1"1,-1 1 0,1 0-1,-1-1 1,1 1-1,-1 0 1,1-1-1,-1 1 1,1-1-1,-1 1 1,1 0 0,0-1-1,-1 1 1,1-1-1,-1 1 1,1-1-1,0 0 1,0 1 0,-1-1-1,1 1 1,0-1-1,0-1 1,0 1 144,0 1 1,1-1 0,-1 0-1,1 0 1,-1 0-1,1 0 1,-1 1-1,1-1 1,-1 0 0,1 1-1,0-1 1,-1 0-1,1 1 1,0-1-1,0 1 1,1-1 0,12-8 2556,21-9 1,-23 12-1799,1 0-58,1 0 1,-1 1-1,1 1 0,18-3 1,-21 5-588,-1 2 0,19 0 0,15-1-371,-43 1-18,8 0-79,1-1 0,-1-1 1,0 1-1,1-2 0,-1 1 0,16-8 0,-17 5-1959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0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53 5888,'-17'-19'10309,"14"25"-8528,-9 98 2170,9-68-3475,2-14-236,2-16-250,-2 0-1,1 0 0,-2 10 0,1-3 179,2-3-64,5-17-203,-1 0 1,0 0-1,4-9 0,33-63-93,-40 75 207,1 0-1,-1 0 1,1 0-1,0 0 0,0 0 1,0 1-1,0-1 1,0 1-1,1 0 1,0 0-1,0 0 0,0 1 1,0-1-1,0 1 1,7-3-1,-9 4 18,1 1 0,-1-1 1,1 1-1,0-1 0,-1 1 0,1 0 0,0 0 0,0 0 0,-1 0 0,1 1 1,0-1-1,-1 1 0,1 0 0,0-1 0,-1 1 0,1 0 0,-1 1 1,0-1-1,1 0 0,-1 1 0,0-1 0,0 1 0,1 0 0,-1 0 0,-1 0 1,1 0-1,0 0 0,2 3 0,-1 0 79,0 0 1,0 1 0,0 0-1,-1-1 1,0 1-1,0 0 1,2 11-1,3 9 229,-7-26-348,0 0 0,1 1 0,-1-1 0,0 0 0,0 0 0,0 1 0,0-1 0,0 0 0,1 0 0,-1 0 0,0 1 0,0-1 0,0 0 0,1 0 0,-1 0 0,0 0 0,0 1 0,0-1 0,1 0 0,-1 0 0,0 0 0,0 0 0,1 0 0,-1 0 0,0 0 0,1 0 0,-1 0 0,0 0 0,0 0 0,1 0 0,-1 0 0,0 0 0,0 0 0,1 0 0,-1 0 0,0 0-1,0 0 1,1 0 0,-1 0 0,0 0 0,0 0 0,1-1 0,-1 1 0,1 0 0,13-10-488,-9 5 393,23-17-548,38-39 1,-38 34 818,34-26 0,-59 51-105,0 0 0,1-1 0,-1 1 0,1 0 0,-1 1 1,1-1-1,0 1 0,-1-1 0,1 1 0,0 0 0,5 0 0,-7 1-12,0 0-1,0 0 0,-1 0 0,1 1 1,0-1-1,0 0 0,0 1 0,-1 0 1,1-1-1,0 1 0,-1 0 0,1 0 1,0 0-1,-1 0 0,1 0 0,-1 0 0,0 0 1,1 1-1,-1-1 0,0 1 0,0-1 1,0 1-1,0-1 0,0 1 0,1 2 1,2 5 211,0 0 0,-1 0 0,0 0 0,-1 0 0,0 1 1,0-1-1,0 12 0,-2 71-818,-1-45-5865,27-51-11120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7:44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31 116 5152,'-15'-9'1648,"14"8"-1577,0 1 1,1-1 0,-1 1 0,0-1-1,1 1 1,-1-1 0,1 1-1,-1-1 1,1 0 0,-1 1 0,1-1-1,-1 0 1,1 1 0,0-1-1,-1-1 1,-4-6 3367,5 7-3305,0 1-1,0 0 0,-1 0 1,1-1-1,0 1 0,0 0 0,0-1 1,0 1-1,0 0 0,0-1 1,0 1-1,0-1 0,0 1 0,-1 0 1,1-1-1,1 1 0,-1 0 1,0-1-1,0 1 0,0 0 1,0-1-1,0 1 0,0 0 0,0-1 1,0 1-1,1 0 0,-1-1 1,0 1-1,0 0 0,0 0 1,1-1-1,-1 1 0,0 0 0,0 0 1,1-1-1,-1 1 0,0 0 1,0 0-1,1 0 0,-1-1 0,1 1 1,16-9 1904,-4 6-1250,1 1 0,-1 0 0,25 0 0,17-2-9,137-31-549,-127 23-2743,-30 6 913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7:45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50 4320,'-4'-13'1392,"4"13"-1340,0-1 1,1 1 0,-1-1-1,0 0 1,0 1-1,0-1 1,1 1 0,-1-1-1,0 1 1,0 0-1,1-1 1,-1 1 0,0-1-1,1 1 1,-1-1-1,1 1 1,-1 0 0,1-1-1,-1 1 1,0 0 0,2-1-1,7-7 4837,-8 7-4430,0 0 0,0 0 0,1 0 0,-1 0 1,0 0-1,-1 0 0,1 0 0,0 0 0,0 0 0,0 0 0,-1 0 0,1 0 1,0-1-1,0-1 0,1 4-205,1 0-1,-1 1 1,0-1 0,0 0 0,0 1 0,0 0 0,0-1 0,0 1-1,2 3 1,12 18 64,-1 1 0,-1 0 0,-1 1 0,14 38 0,-22-47-203,-1 0 1,0 1-1,-2 0 0,0-1 1,0 19-1,-2 0 6,-7 48-1,4-65-5,-8 32 0,9-43-98,0 0 0,-1 1-1,0-1 1,-1 0-1,1-1 1,-9 12 0,11-17 14,0 0 0,0 0 0,0 0 0,-1 0 0,1 0 0,0 0 0,-1 0 0,1 0 0,-1-1 0,1 1 0,-1 0 0,1-1 0,-1 1 0,1-1 0,-1 0 0,0 1 0,1-1 0,-1 0 0,0 0 0,1 0 0,-3-1 0,-1 0 54,0 1 1,1-2-1,0 1 0,-1 0 1,1-1-1,-6-3 1,5 2-49,0 0 0,0-1 1,0 0-1,0 0 1,0 0-1,1-1 1,-6-8-1,-23-36 29,29 43-63,-2-5 34,1 0 0,-8-19 0,10 20-4,1 5-42,0 0 1,0 0 0,1-1-1,0 1 1,0 0 0,0-1-1,1 1 1,-1-1 0,2 1-1,0-9 1,-1 10 4,1 1 1,0-1-1,1 1 0,-1-1 0,1 1 1,-1 0-1,1-1 0,0 1 1,0 0-1,0 0 0,1 0 0,-1 1 1,1-1-1,0 0 0,-1 1 1,6-4-1,7-3 30,2-1 0,-1 2 1,29-11-1,57-12 450,55-18 195,-130 40-798,40-11-1270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7:46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58 2400,'-10'0'23069,"15"0"-23851,20-1 1109,0-2 0,29-7 0,5 0 116,279-15 332,-201 17-510,-123 8-277,22 2 1,-1 0-286,-34-2 25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7:46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63 4064,'-3'-2'74,"-25"-13"8774,22 11-5708,6 3-3096,0 1 1,0 0-1,0 0 0,0 0 0,0 0 1,0 0-1,0 0 0,0 0 1,0 0-1,0 0 0,0 0 0,0 0 1,0 0-1,0-1 0,-1 1 1,1 0-1,0 0 0,0 0 0,0 0 1,0 0-1,0 0 0,0 0 0,0 0 1,0 0-1,0 0 0,-1 0 1,1 0-1,0 0 0,0 0 0,0 0 1,0 0-1,0 0 0,0 0 1,0 0-1,0 0 0,0 0 0,-1 0 1,1 1-1,0-1 0,0 0 1,0 0-1,0 0 0,0 0 0,0 0 1,0 0-1,0 0 0,0 0 1,0 0-1,0 0 0,0 0 0,0 0 1,0 0-1,-1 1 0,1-1 1,0 0-1,0 0 0,-6 2 2661,14-3 46,276-18 549,-143 5-3336,-103 11-116,83-3-1070,-61 9-2255,-41 0-113,24 6-1,4 6-707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5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91 3712,'-1'-5'702,"0"-1"-1,-1 1 1,2 0 0,-1 0 0,1-1-1,-1 1 1,2-8 0,-1-6 3513,5-3 1294,3 362-1642,-8-284-3600,2 22 47,10 94 312,-2-24-335,-6-4 248,-5-105-288,1-38-129,-5-6 721,2-1-782,-1 1 0,1-1 0,0 1 0,0-1 0,0 0 0,1 0 0,0 0 1,0-1-1,-2-12 0,1-2 17,0-43 1,4 27-81,8-67 0,-6 88 8,0 0 0,2-1 0,-1 1 0,2 0-1,0 1 1,12-20 0,-15 29-26,1 1-1,0 1 0,0-1 1,0 0-1,1 1 1,-1 0-1,1 0 1,0 0-1,0 1 0,1 0 1,-1 0-1,1 0 1,0 0-1,-1 1 0,9-2 1,-11 3 12,1 0 0,-1 0-1,1 1 1,-1-1 0,1 1 0,0 0 0,-1 0 0,1 0 0,-1 0-1,1 1 1,-1-1 0,1 1 0,-1 0 0,1 0 0,-1 1 0,0-1 0,1 0-1,-1 1 1,0 0 0,0 0 0,0 0 0,-1 0 0,1 1 0,0-1-1,-1 1 1,1-1 0,-1 1 0,2 3 0,-2-3-1,-1-1 1,0 1-1,0-1 0,0 1 1,0 0-1,0-1 1,0 1-1,-1 0 0,1 0 1,-1 0-1,0 0 1,0-1-1,0 1 0,0 0 1,-1 0-1,1 0 1,-1-1-1,-1 4 0,-1 4 35,-1 1-1,-1-1 1,-7 12-1,8-14 42,0-1-66,-2 0 0,1 0 0,0 0 0,-1 0 1,-1-1-1,1 0 0,-1-1 0,0 1 0,-11 6 0,4-3 42,3-2-15,9-7-34,1 0 0,0 1 1,-1-1-1,1 1 0,0 0 1,0-1-1,-1 1 1,1 0-1,0 0 0,0 0 1,0 0-1,0 0 0,0 0 1,0 0-1,0 0 1,0 0-1,0 0 0,1 1 1,-1-1-1,0 0 0,1 0 1,-1 3-1,1 2 45,1 1 1,0-1-1,1 0 0,-1 1 0,1-1 1,0 0-1,1 0 0,0 0 0,0 0 1,5 8-1,2 0 265,0 0 0,24 24 0,-15-22-200,1 0 1,1-2-1,0 0 0,37 18 0,-49-27-76,5 2 1323,-8-6-4129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6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47 4224,'-9'0'2585,"6"0"-1393,6 0 1228,-11-4 3571,8 4-5829,0 0 1,0-1-1,0 1 0,0 0 1,0-1-1,0 1 1,0 0-1,0-1 1,-1 1-1,1 0 0,0-1 1,0 1-1,0 0 1,0 0-1,0-1 0,-1 1 1,1 0-1,0 0 1,0-1-1,-1 1 0,1 0 1,0 0-1,0 0 1,-1-1-1,1 1 1,0 0-1,-1 0 0,8-1 5128,-1 0-5454,58-6 1198,-5-3-789,92-4 1,-149 14-243,68-3 171,82 8 1,-99 1-58,-52-6-96,8 0-2436,-30 3-12178,7 3 8834,5 5 2602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7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28 129 3808,'-1'-1'165,"1"0"0,-1 1 0,1-1 1,-1 1-1,1-1 0,-1 1 0,1-1 0,-1 1 1,1-1-1,-1 1 0,0 0 0,1-1 1,-1 1-1,0 0 0,1 0 0,-1-1 0,0 1 1,-1 0-1,-13 1 11346,30-6-6357,27-12-3652,25-6-495,77-15-1,-129 34-1003,141-24-1094,-123 23-1007,-30 4 1277,0 1 1,-1-1-1,1 1 0,0 0 1,0 0-1,5 2 1,5 2-1633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8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8 315 4736,'-1'0'325,"1"-1"0,-1 1 1,1 0-1,-1-1 0,1 1 1,-1-1-1,1 1 0,0-1 0,-1 1 1,1-1-1,0 1 0,-1-1 1,1 1-1,0-1 0,0 0 0,-1 1 1,1-1-1,0 1 0,0-1 1,0 0-1,0 1 0,0-1 0,0 1 1,0-1-1,0 0 0,0 1 1,0-1-1,0 1 0,1-1 0,-1 0 1,6-24 3392,13-14-1588,39-72-153,-52 100-1879,1-1 1,1 1 0,0 0-1,0 1 1,1 0 0,1 0-1,-1 1 1,2 0 0,20-13-1,-29 21-99,-1 0 0,1 0 0,0 0 1,-1 0-1,1 1 0,0-1 0,0 1 0,0-1 0,0 1 0,-1 0 0,1 0 0,0 0 0,0 0 0,0 0 0,0 0 0,0 0 1,0 1-1,-1-1 0,1 1 0,0-1 0,0 1 0,-1 0 0,1-1 0,0 1 0,-1 0 0,1 0 0,-1 0 0,1 1 0,-1-1 0,1 0 1,-1 1-1,0-1 0,0 0 0,1 1 0,-1-1 0,0 1 0,0 0 0,-1-1 0,1 1 0,0 0 0,-1 0 0,1-1 0,-1 1 0,1 0 1,-1 3-1,3 12 92,-1-1 1,-1 0 0,-1 1-1,-3 24 1,-1-10 84,-11 45 0,4-38-88,-1 0-1,-22 46 1,24-62 18,-2-1 1,-1 0-1,0 0 0,-30 33 1,-11 7 517,54-61-607,0 0 1,0 0-1,0 1 1,0-1-1,0 0 1,-1 0-1,1 0 1,0 1-1,0-1 1,0 0-1,0 0 1,0 0-1,0 0 1,0 1-1,0-1 1,0 0-1,0 0 1,0 0-1,1 0 1,-1 1-1,0-1 1,0 0-1,0 0 1,0 0-1,0 0 1,0 1-1,0-1 1,0 0-1,0 0 1,1 0-1,-1 0 1,0 0-1,0 1 1,0-1-1,0 0 1,0 0-1,1 0 1,-1 0-1,0 0 1,0 0-1,0 0 1,0 0-1,1 0 1,-1 0-1,0 0 1,0 0-1,0 0 1,1 0-1,-1 0 1,0 0-1,0 0 1,0 0-1,0 0 1,1 0-1,-1 0 1,0 0-1,13 1 356,7-2-108,1-1 0,-1-1 0,28-7 0,27-5-541,-59 12 10,-14 2-401,1 1 0,0-1-1,0 1 1,-1-1 0,1 1 0,0 0-1,0 0 1,3 0 0,13 1-10421,-11-1 8059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8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9312,'4'-8'1683,"0"0"1,8-12-1,-11 20-1526,-1-1 0,1 0 0,0 0 0,-1 1 0,1-1 0,0 0 0,-1 1 0,1-1 1,0 1-1,0-1 0,-1 1 0,1-1 0,0 1 0,0-1 0,0 1 0,1-1 0,-2 1-34,1 0 0,0 0 1,-1 0-1,1 0 0,-1 1 1,1-1-1,0 0 0,-1 0 1,1 0-1,-1 0 0,1 1 1,-1-1-1,1 0 0,-1 0 1,1 1-1,-1-1 0,1 0 1,-1 1-1,1 0 0,1 1 80,-1 0 0,0 0 1,1 0-1,-1 0 0,0 0 0,0 0 0,0 0 0,-1 0 0,1 1 0,0-1 0,0 4 0,-1 9 410,1 1-1,-4 26 1,0-8-200,-1-2-481,-14 63 0,10-58-596,8-37 848,-2 6-40,2 3-4060,0-9 3788,0 1 0,0-1 1,0 0-1,0 1 1,0-1-1,1 0 0,-1 0 1,0 0-1,0 1 1,0-1-1,0 0 0,0 0 1,1 1-1,-1-1 1,0 0-1,0 0 1,0 0-1,1 0 0,-1 0 1,0 1-1,0-1 1,0 0-1,1 0 0,-1 0 1,0 0-1,0 0 1,1 0-1,-1 0 0,0 0 1,1 0-1,-1 0 1,0 0-1,0 0 0,1 0 1,-1 0-1,0 0 1,0 0-1,1 0 0,-1 0 1,0 0-1,0 0 1,1 0-1,-1 0 0,0-1 1,0 1-1,1 0 1,-1 0-1,0 0 0,0 0 1,1-1-1,7-5-3029,2 2 1088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9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1 161 4384,'5'-11'538,"-3"7"-296,-1 0 1,1 0 0,-1 0 0,0 0 0,1-8-1,-1 7-275,1-3 805,-1 0-1,1 0 1,0 0 0,1 1 0,7-15 0,-3 8 1286,-5 9-1223,0 0 0,0 1 0,0 0 0,1-1 0,0 1 0,4-4 0,-7 8-782,0-1 0,0 1 0,0 0 0,1 0 0,-1 0 0,0 0 0,0 0 0,1-1 0,-1 1-1,0 0 1,0 0 0,1 0 0,-1 0 0,0 0 0,0 0 0,1 0 0,-1 0 0,0 0 0,0 0 0,1 0-1,-1 0 1,0 0 0,1 0 0,-1 0 0,0 0 0,0 0 0,1 0 0,-1 1 0,0-1 0,0 0-1,1 0 1,-1 0 0,0 0 0,0 0 0,0 1 0,1-1 0,-1 0 0,0 0 0,0 0 0,0 1 0,1-1-1,-1 0 1,0 0 0,0 1 0,0-1 0,0 0 0,0 0 0,0 1 0,0-1 0,0 1 0,4 14 663,-4-14-595,4 51 713,-3 0 0,-8 81 0,7-85-716,0-5-758,-5-14-2934,3-20 438,5-1 1003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06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40 2496,'0'-3'8522,"-6"2"-4612,-2-3-2522,-1-1 0,0 1 0,-16-5 1,11 6-658,0 0-1,-15-2 1,5 3-331,0 2-1,-45 3 0,54-1-273,0 1-1,1 1 1,-1 0-1,1 0 1,0 2-1,0 0 1,0 0-1,-20 14 0,27-16 14,0 1 0,1 0 0,-1 0-1,1 1 1,0 0 0,0 0 0,0 1-1,1-1 1,0 1 0,1 0 0,-1 1-1,1-1 1,1 1 0,-1 0 0,1 0-1,-3 13 1,6-18-88,-1-1 0,1 1 0,0 0 0,0 0 0,0-1 0,0 1 0,0 0-1,0-1 1,1 1 0,-1 0 0,1-1 0,0 1 0,0-1 0,0 1 0,0-1 0,0 1 0,1-1 0,1 3 0,0-3-13,-1 1 1,1 0 0,0-1 0,0 0 0,0 1 0,0-1 0,1-1 0,-1 1-1,1 0 1,-1-1 0,6 2 0,7 1 5,1-1-1,-1-1 1,1-1-1,26 0 1,-39-1-37,46-1-1057,-1-2 1,1-2 0,57-14 0,-12 3-6173,-56 12 3895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9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73 8128,'-10'-12'1227,"6"7"-385,0 0 1,0 0-1,-9-7 1,14 8 3070,-1 4-3794,0 0 0,0 0-1,1 0 1,-1 0-1,0 0 1,0 0 0,0 0-1,1-1 1,12-5 1968,15-2-409,24 1 562,93-1-1,54 19-4051,-195-11 1168,0 1 0,0-1 0,0 1 0,6 2 1,-9-2 353,-1-1 1,1 0-1,-1 0 0,1 0 1,0 1-1,-1-1 1,1 0-1,-1 1 1,1-1-1,-1 0 1,0 1-1,1-1 1,-1 1-1,1-1 1,-1 1-1,0-1 1,1 1-1,-1-1 1,0 1-1,0-1 1,1 1-1,-1-1 1,0 1-1,0-1 0,0 1 1,0 0-1,1-1 1,-1 1-1,0-1 1,0 1-1,0 0 1,0-1-1,-1 1 1,1-1-1,0 2 1,-1 6-3519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19.7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18 173 3808,'-4'-3'547,"3"2"-446,1 0 0,-1 1 0,1 0 1,-1-1-1,0 1 0,1-1 0,-1 1 0,0 0 0,0-1 1,1 1-1,-1 0 0,0 0 0,0 0 0,1 0 0,-1 0 1,0-1-1,-1 2 0,22-3 10669,3-2-4900,8-4-3363,18-5-3084,-5 0 1830,258-48 200,-166 37-1263,-87 14-92,0-1-442,0 3 0,69-3 1,-115 11 32,15 2-1276,-18-2 1413,1 0 1,-1 1-1,1-1 1,0 0-1,-1 1 1,1-1 0,-1 1-1,1-1 1,-1 1-1,0-1 1,1 1-1,-1-1 1,1 1-1,-1-1 1,0 1-1,1 0 1,-1-1-1,0 1 1,0 0-1,0-1 1,1 1-1,-1 0 1,4 13-1737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20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275 1 8480,'-8'1'11243,"7"0"-10811,-19 11 2711,-26 18-2415,33-19-617,1 1 1,0 0-1,0 1 1,1 0-1,1 0 1,0 1-1,1 0 1,0 1-1,1 0 1,-8 22-1,-3 16-468,-23 98 0,35-116-1466,3-13-903,-1 0-3957,5-15 4257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20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50 5312,'-1'-1'260,"0"1"1,0-1 0,0 0-1,0 0 1,0 0-1,1 0 1,-1 0-1,0 0 1,0 0 0,1-1-1,-1 0 1,0 1-101,1 0 0,0 1 0,0-1 0,0 1-1,0-1 1,0 1 0,0-1 0,1 0 0,-1 1 0,0-1 0,0 1 0,0-1 0,0 1 0,1-1 0,-1 1 0,0-1 0,1 1 0,-1-1-1,0 1 1,1-1 0,-1 1 0,0 0 0,1-1 0,-1 1 0,1 0 0,0-1 0,2-2 231,0 1-1,0 0 1,0 0-1,0 0 1,0 0-1,0 1 1,0-1 0,1 1-1,-1 0 1,1 0-1,-1 0 1,1 0 0,-1 0-1,1 1 1,-1 0-1,1 0 1,0 0 0,-1 0-1,1 0 1,5 2-1,33 10 961,0 3 1,53 26-1,-67-28-871,0 2 0,43 32 0,-59-37-379,1 0 0,-2 1 1,1 0-1,-2 1 0,0 0 1,0 1-1,10 18 0,-8-7-155,-1 0-1,0 1 0,-2 0 1,-1 0-1,-2 1 0,0 0 1,3 35-1,-8-23-3492,-1-23-165,-2-9 116,-5-20-5591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27.2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1664,'0'0'21311,"0"-7"-20217,4 5-257,59-14 299,-47 11-1066,0 1 0,0 0 0,0 1 0,0 1 0,0 0 0,1 1 0,26 3 0,-9 0 66,-24-2-134,-1 0 0,1 1 0,9 2 0,-15-2 2923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27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6 117 4640,'-5'-7'20564,"8"4"-20434,0 1 0,0 0 0,0 0-1,0 0 1,5-2 0,22-8 910,-20 7-876,0 0-1,17-3 1,68-13 420,169-13 0,-226 33-574,-21 1-826,22-3 1,-33 1 301,-25-1-11953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29.7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14 3808,'-5'-13'15605,"24"22"-14608,-11-4-718,1 0 0,0-1 0,0 0 0,0-1 0,0 0 0,1 0 0,-1-1-1,1 0 1,16 1 0,108-10 1012,-41-3-928,-10 1-225,-7 2-298,-72 9-713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1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103 151 3136,'-5'2'373,"-9"-2"11694,14-3-11793,5-26 2910,-1 19-3005,2 1 0,-1 0 0,1 0 0,1 0 0,-1 1 0,2 0 0,-1 0 0,1 0 0,0 1 1,0 1-1,1-1 0,0 1 0,17-8 0,-25 14-165,0-1 1,0 1 0,0-1 0,0 1-1,0 0 1,1-1 0,-1 1 0,0 0-1,0 0 1,0 0 0,1 0 0,-1 0-1,0 0 1,0 1 0,0-1 0,1 0-1,-1 0 1,0 1 0,0-1 0,2 2-1,-2-1 4,1 0 1,-1 0-1,0 1 0,0-1 0,0 0 0,0 1 0,0-1 0,0 1 0,0-1 0,-1 1 1,1-1-1,0 1 0,-1 0 0,1 2 0,2 10 43,0 0 0,-2 0 0,0-1 0,0 1 0,-1 0 0,-1 0 0,0 0 1,-1 0-1,0 0 0,-2-1 0,1 1 0,-1-1 0,-1 0 0,-1 0 0,0 0 0,0-1 0,-1 0 0,-1 0 0,-10 13 0,-4-3 156,-1 0-1,-1-1 1,-1-1-1,-50 30 1,62-41 20,21-14 27,-6 4-164,0 1 0,0-1 1,0 1-1,0 0 0,0-1 0,0 1 0,0 0 0,3 0 0,10 0 226,11-2 83,53 2 0,-33 1-267,-40-1-133,-1 1 0,0 0 0,1 0 1,9 3-1,-11-2-12,1-1 0,0 0 0,0 0 1,8 0-1,-12-1-173,30 0-21034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1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 5888,'3'-11'8631,"-3"11"-8358,1-1 1,-1 1 0,0-1 0,0 1 0,1-1-1,-1 1 1,0-1 0,1 1 0,-1-1-1,1 1 1,-1-1 0,0 1 0,1 0-1,-1-1 1,1 1 0,-1 0 0,1-1 0,-1 1-1,1 0 1,0 0 0,-1-1 0,2 1-1,2 14 2037,1-3-1521,-3 1-501,0 0 1,-1 0-1,-1 1 1,0-1-1,0 0 1,-1 0-1,-4 17 1,2-9-131,-1 29 0,6-20 753,-1-18-2662,1-36-16267,5 13 15362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2.3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13 6720,'0'-13'7637,"8"24"-4811,-5-4-2320,0 0-1,0 0 0,-1 1 1,0-1-1,0 1 0,-1-1 1,1 1-1,-2 0 0,1-1 1,-2 15-1,-1-2 12,0-1 0,-2 1 0,-5 19 0,2-19-290,-15 32 0,0-1-270,20-45-92,0-1 0,0 1 0,-1-1 1,0 1-1,-5 6 0,8-11-91,-1-1 0,0 1 0,1 0 0,-1 0 0,0-1 0,0 1-1,1-1 1,-1 1 0,0-1 0,0 1 0,0-1 0,0 1 0,0-1 0,0 0-1,-1 1 1,1-1-184,0 0-1,0 0 0,0-1 1,0 1-1,0 0 0,0 0 1,0 0-1,0-1 0,0 1 1,0-1-1,0 1 0,0-1 1,0 1-1,0-1 0,0 1 1,1-1-1,-2-1 0,-4-2-1919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20 335 5632,'-20'-10'2560,"25"6"-2208,10-3 704,6 4-640,40-25 672,10 4-608,41-21 256,-7 4-448,27-8-224,-7 11-64,-1 4 352,-15 12-192,-15 2-3168,-17 10 1632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48 102 1824,'-3'-5'5505,"3"5"-5352,2-11 1331,5-7-653,-6 13-309,0-1 0,0 0 0,0 1 0,0-1 0,-1 0 0,0 0 0,-1-6 0,0-4 2827,-19 245 1003,4-88-3472,4 110 384,7-75-747,3-166-490,1 6 300,4-14-240,3-6-186,-2 1 143,-1-1 1,0 0 0,0 0 0,4-6-1,8-12-6,-9 15-59,0 0 1,1 0-1,-1 1 1,1 0-1,1 0 1,-1 1-1,9-5 1,-11 8 23,0 0 1,0 0 0,0 0-1,1 0 1,-1 1-1,0 0 1,1 0 0,-1 1-1,1-1 1,0 1-1,-1 0 1,11 2 0,3 2 14,-1 1 0,0 0 0,0 1 1,-1 1-1,1 1 0,25 16 1,-29-16-856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2.8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4 219 6816,'-3'-2'3686,"3"1"-3533,0 1 1,-1 0-1,1 0 1,0 0-1,0 0 1,0-1 0,0 1-1,0 0 1,0 0-1,0 0 1,0-1-1,0 1 1,1 0 0,1-13 3177,9-11-456,49-45 665,-50 60-3111,0 0 0,0 0 0,1 1 0,21-13 0,-27 19-323,1 0-1,-1-1 1,1 2-1,-1-1 0,1 1 1,0 0-1,-1 0 1,1 0-1,0 1 1,0 0-1,0 0 0,0 0 1,-1 1-1,1 0 1,0 0-1,0 0 1,-1 1-1,7 3 1,6 3 106,-1 1 1,0 1 0,0 0-1,16 14 1,-27-19-104,1-1 0,-1 0 1,1-1-1,0 1 0,0-1 0,1-1 1,-1 1-1,0-1 0,1-1 0,-1 1 1,1-1-1,0-1 0,-1 1 0,1-1 1,0-1-1,9 0 0,-11 0-249,1-1-1,-1 0 1,1 0 0,-1 0-1,1 0 1,-1-1-1,0 0 1,0-1-1,-1 1 1,1-1 0,-1 0-1,1-1 1,-1 1-1,-1-1 1,1 0-1,-1 0 1,1 0 0,3-8-1,-4 6-1279,0 0-1,4-14 0,-1-4-6332,-2 16 4713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5.6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0 104 3648,'3'-8'12219,"9"-5"-10465,-9 10-1609,0 0 1,0 0 0,0 0-1,0 0 1,0 1-1,1 0 1,-1-1-1,1 1 1,0 1 0,-1-1-1,1 0 1,0 1-1,0 0 1,0 0-1,0 0 1,0 0-1,0 1 1,0 0 0,1-1-1,-1 2 1,0-1-1,6 1 1,-1 0-55,1 1-1,-1 0 1,0 0 0,0 1 0,0 1 0,0-1-1,0 1 1,14 10 0,-14-8 12,-1 1-1,0 0 1,0 1-1,-1 0 1,0 0-1,-1 0 1,1 1-1,-2 0 1,1 1-1,-1-1 1,-1 1-1,0 0 1,0 0-1,3 13 1,-5-16-30,0 0-1,-1 1 1,0-1 0,0 1 0,-1-1 0,0 1-1,0-1 1,-1 0 0,0 1 0,0-1 0,-1 1-1,0-1 1,0 0 0,0 0 0,-1 0 0,0 0-1,-1-1 1,1 1 0,-1-1 0,-10 11 0,5-7 255,-1-1 0,0 0 0,-16 10 0,42-25-89,-1 1 0,1 0 0,21-3 0,-7 2 63,37-6 213,-45 8-349,0 0 0,-1-1 0,26-9 0,-36 10-84,0 0 1,0-1 0,-1 0-1,1-1 1,-1 0 0,-1-1-1,15-12 1,-16 11-42,-1-1-1,-1 1 1,0-2-1,0 1 1,0 0-1,-1-1 1,-1 0-1,7-19 1,-7 12-77,0-1 1,-1 0-1,-1 0 0,1-32 1,-1 23-1246,0-10-3046,-6 15-3814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7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12 197 2976,'0'0'15754,"-5"0"-15797,-2-1 6451,25-4-5952,46-4 532,80-21-1,-132 27-914,292-51 705,-184 37-799,110-15 512,247-2 0,-257 34-982,-234-9-11509,3 7 8379,2 2 1211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7.7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336 12 4224,'8'-1'16730,"-10"0"-16500,0 0 0,0-1 0,-1 1 0,1 0-1,0 0 1,-1 1 0,1-1 0,0 0 0,-1 1 0,1-1 0,-1 1 0,1 0 0,-1 0-1,1 0 1,-1 0 0,1 0 0,-6 2 0,6-2-155,-43 4 480,-47 11-1,72-10-250,0 0 0,0 2 0,1 0 0,-31 15 0,48-21-268,1 0-1,-1 0 0,0 0 1,1 0-1,-1 0 0,0 1 1,1-1-1,0 0 0,-1 1 1,1-1-1,0 1 0,0-1 1,-1 1-1,1-1 0,0 1 0,1 0 1,-1 0-1,0 0 0,1-1 1,-1 1-1,0 0 0,1 0 1,0 0-1,0 0 0,-1 0 1,1 0-1,0 0 0,1 0 1,-1 0-1,0 0 0,1 0 1,-1 0-1,1 0 0,-1-1 0,1 1 1,1 3-1,2 2 68,0-1 0,0 1 0,0-1 1,1 0-1,0 0 0,0-1 0,1 1 0,6 4 0,4 2 21,1 0-1,1-1 1,0-1-1,0 0 1,22 7-1,0-3-35,61 13 0,-79-22-584,-1-2 0,31 2 0,-41-5-1876,0 0 0,0-1 1,18-3-1,-19 1-2439,2 7 1585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8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13 5408,'-6'-1'3347,"-1"0"0,0 0 0,0 0 0,-11 2 0,22-2-1657,-2 0-1534,1 0-1,-1 1 0,0-1 1,0 1-1,1-1 0,-1 1 1,1 0-1,2 0 0,18 3 258,1-2 0,29-3 0,-9 1-14,113-4-26,-57 5-509,-83 0-544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39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1 127 8128,'0'0'151,"-1"-1"1,1 1-1,0 0 0,0-1 1,0 1-1,0-1 1,1 1-1,-1 0 0,0-1 1,0 1-1,0 0 1,0-1-1,0 1 1,0-1-1,0 1 0,1 0 1,-1 0-1,0-1 1,0 1-1,1 0 0,-1-1 1,0 1-1,0 0 1,1 0-1,-1-1 1,0 1-1,1 0 0,-1 0 1,1-1-1,14-8 1984,1 2 22,29-6 0,-11 4-951,65-18 834,109-15 0,-189 39-2223,-5 0-511,29-1 1,-38 4-471,1 0 0,-1 1 0,0 0-1,1 0 1,4 1 0,3 4-1406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3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46 1472,'3'-6'19610,"-3"6"-19602,0 0-1,0 0 0,0 0 0,0 0 0,0-1 0,0 1 0,0 0 0,0 0 1,0 0-1,0 0 0,0 0 0,0 0 0,0-1 0,0 1 0,0 0 1,0 0-1,0 0 0,0 0 0,0 0 0,0 0 0,0 0 0,0-1 1,-1 1-1,1 0 0,0 0 0,0 0 0,0 0 0,0 0 0,0 0 0,0 0 1,0 0-1,0 0 0,-1 0 0,1 0 0,0 0 0,0 0 0,0 0 1,0 0-1,0 0 0,0-1 0,0 1 0,-1 0 0,1 0 0,0 0 1,0 1-1,0-1 0,0 0 0,0 0 0,0 0 0,-1 0 0,1 0 0,0 0 1,0 0-1,0 0 0,0 0 0,-4 2 191,1 1 0,0-1 0,0 1-1,0 0 1,0-1 0,0 1 0,0 1 0,1-1 0,-4 6 0,-6 12-16,1 1 0,1 0 1,-7 25-1,2-8-85,13-31-42,0 1 0,0-1 0,0 0 0,1 1 0,1 0 0,0-1 0,0 1 0,0-1 0,2 11 0,-2-18-44,1 1 1,-1-1 0,0 0-1,1 1 1,-1-1 0,0 0 0,1 1-1,-1-1 1,1 0 0,0 0 0,0 1-1,-1-1 1,1 0 0,0 0-1,0 0 1,0 0 0,0 0 0,0 0-1,0 0 1,0 0 0,1 0-1,-1-1 1,0 1 0,0 0 0,1-1-1,-1 1 1,0-1 0,1 0 0,-1 1-1,0-1 1,1 0 0,-1 0-1,1 0 1,-1 0 0,1 0 0,1 0-1,4-1-63,0 0 1,0 0-1,0-1 0,-1 0 0,12-5 0,-13 5 52,-1 0 0,1 0 0,-1 0 0,0-1 0,0 1 0,7-7 0,-10 8-18,0 1-1,-1-1 0,1 0 1,0 0-1,0 1 0,-1-1 1,1 1-1,0-1 1,0 1-1,0-1 0,0 1 1,0-1-1,0 1 0,0 0 1,2-1-1,-2 1 15,-1 1 0,1-1 0,0 0-1,-1 0 1,1 1 0,-1-1 0,1 0 0,-1 0 0,1 1-1,-1-1 1,1 1 0,-1-1 0,1 1 0,-1-1 0,1 1-1,-1-1 1,0 1 0,1-1 0,-1 1 0,0-1 0,1 1-1,-1-1 1,0 1 0,0 0 0,0-1 0,1 2 0,1 5 98,0-1 0,1 1 1,0-1-1,0 1 0,1-1 0,0 0 1,0 0-1,6 7 0,-7-11-26,0 1 0,0-1 0,-1 0 0,2 0 0,-1 0 0,0 0 0,0 0-1,1-1 1,-1 1 0,1-1 0,-1 0 0,1 0 0,-1 0 0,1 0 0,0-1 0,-1 0-1,1 1 1,6-2 0,1 0 67,1-1-1,-1 0 0,1-1 1,-1 0-1,0-1 1,14-7-1,3-3-74,28-19 0,-42 24-9,1-2 0,-2 0-1,0-1 1,0 0-1,-1 0 1,20-28 0,-24 28-81,0-1 0,0 0 0,-1 0 0,-1 0 0,-1-1 0,0 0 1,0 0-1,3-20 0,-7 27-161,-1 0 0,1 0 0,-1 0 0,-1-9 0,0 14 93,1 0-1,0 0 0,-1 1 1,1-1-1,-1 0 1,0 0-1,1 1 1,-1-1-1,0 1 1,0-1-1,0 1 0,0-1 1,0 1-1,-1-1 1,1 1-1,0 0 1,-1 0-1,1-1 0,0 1 1,-1 0-1,0 0 1,1 1-1,-1-1 1,1 0-1,-1 0 0,0 1 1,0-1-1,-1 1 1,-1-1-220,1 0 1,0 1 0,-1 0-1,1-1 1,-1 1 0,1 1-1,0-1 1,-1 0 0,1 1-1,-1 0 1,1-1 0,0 1-1,-5 2 1,-1 3-942,0 0 1,1 0-1,-1 0 1,-8 10-1,-8 11-1466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4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1 110 8640,'10'-3'5243,"35"-5"-1675,-23 4-2364,118-22 2419,203-28-2494,-292 48-1550,22-2-903,-63 7 325,-1 1 0,1 1 1,0-1-1,0 2 0,10 1 0,-9 2-2852,-3 6 1281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4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274 9 5984,'-1'-1'638,"0"0"0,-1 0 1,1 0-1,-1 1 0,1-1 0,-1 0 1,0 0-1,1 1 0,-1-1 0,0 1 1,0 0-1,1-1 0,-1 1 0,0 0 1,0 0-1,1 0 0,-4 1 0,-35 7 2796,22-4-2522,4-1-503,1 2 0,0-1 0,-1 1 0,2 1-1,-1 1 1,1-1 0,0 2 0,-16 12 0,24-16-308,-1-1-1,1 1 1,0 0 0,1 0-1,-1 0 1,1 0 0,-1 1-1,1-1 1,1 1 0,-1 0-1,1 0 1,0 0 0,0 0-1,0 0 1,0 1 0,1-1 0,0 0-1,0 1 1,1-1 0,0 1-1,0-1 1,0 1 0,0-1-1,1 1 1,0-1 0,0 1-1,0-1 1,1 0 0,0 0-1,0 0 1,0 0 0,4 6-1,-1-3-74,0 0-1,0 0 0,1 0 0,0-1 0,0 0 0,1 0 0,0-1 1,0 0-1,0 0 0,1 0 0,0-1 0,0 0 0,1-1 0,9 4 1,-1-1-667,1-2 1,0 0-1,0-1 1,1 0-1,-1-2 0,22 1 1,0 0-907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5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30 5152,'-18'-4'17253,"18"4"-17182,0 0 0,1-1 0,-1 1 0,0-1 1,1 1-1,-1 0 0,0-1 0,1 1 1,-1 0-1,1 0 0,-1-1 0,0 1 0,1 0 1,-1 0-1,1-1 0,-1 1 0,1 0 0,-1 0 1,1 0-1,-1 0 0,1 0 0,0 0 0,14-2 252,-13 2-198,40-5 627,20-2 96,112 1 0,-137 7-804,-13 0 70,35 5 0,-55-5 1551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55 6464,'-5'-4'867,"4"4"-701,0-1 0,1 0 0,-1 1 0,0-1 0,0 1 0,0-1 1,0 1-1,1-1 0,-1 1 0,0 0 0,0-1 0,0 1 0,-5-2 4492,10 0-2485,11-1 252,14 1-1150,49-9-1,-7 1-1103,-26 5-232,88-5-2379,-128 11 1802,10 0-2222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6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92 7872,'0'0'178,"-1"0"0,1 0 1,-1 0-1,0 0 0,1 0 0,-1 0 1,1 0-1,-1 0 0,0 0 1,1 0-1,-1 0 0,1 0 0,-1 0 1,1 1-1,-1-1 0,0 0 1,1 0-1,-1 1 0,1-1 0,-1 1 1,1 0-26,0-1 0,0 0 0,0 1 0,0-1 0,0 0 0,0 1 0,0-1 0,1 1 0,-1-1 0,0 0 0,0 1 0,0-1 0,1 0 0,-1 0 0,0 1 0,0-1 0,1 0 1,-1 0-1,0 1 0,1-1 0,-1 0 0,1 1 0,2 1 487,1 0 0,-1 0 0,1-1 0,-1 1-1,8 1 1,3 0 44,0-2-1,1 1 0,25-3 0,47-8 254,-31 0-1485,-1-2 1,87-30-1,-141 41 502,11-5-2196,23-11 0,-31 14 993,0 0 1,-1-1-1,1 0 1,-1 0 0,4-4-1,3-1-1780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7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54 4384,'0'0'1424,"-15"0"5445,5 1-5329,0 0-1,0 0 1,-14 4-1,9-1-737,0 1 0,1 0-1,-26 14 1,30-13-621,1 0 1,0 1-1,1 0 0,-1 1 1,2-1-1,-1 2 0,1-1 1,0 1-1,1 0 0,0 0 1,0 1-1,1 0 0,-8 19 1,11-22-104,-1 1 0,1-1 0,0 0 1,1 1-1,0-1 0,0 1 1,1-1-1,0 1 0,0 0 1,0-1-1,1 1 0,0-1 0,1 1 1,0-1-1,0 0 0,1 0 1,-1 1-1,1-2 0,1 1 1,0 0-1,5 7 0,-4-7-56,1-1 0,0 0 0,0-1-1,1 1 1,-1-1 0,1-1 0,0 1-1,0-1 1,1 0 0,-1-1 0,1 1 0,0-2-1,0 1 1,0-1 0,0 0 0,0-1-1,1 0 1,-1 0 0,0-1 0,1 0 0,11-1-1,-9 0-30,0-1 0,0 0 1,0-1-1,0 0 0,-1-1 0,1 0 0,-1-1 0,0 1 0,0-2 0,-1 0 0,1 0 0,-1-1 0,0 0 0,-1 0 0,12-13 0,-11 8-2,-1 0 0,0-1 0,0 0 0,-1-1 0,-1 1 0,0-1 0,-1 0 0,-1-1 0,0 1 0,-1-1 0,0 0 0,-1 0 0,-1 0 0,0 0 0,-3-29 0,1 36-2,-1 1-1,0-1 0,0 1 1,0-1-1,-1 1 1,0 0-1,-1 0 0,0 0 1,-4-7-1,5 10-26,1 1-1,-1 0 0,0-1 1,0 1-1,0 0 1,-1 1-1,1-1 0,0 0 1,-1 1-1,0 0 0,0 0 1,1 0-1,-1 0 0,-1 1 1,1-1-1,-8-1 1,5 2-339,3 1-130,1-1 0,-1 1 0,0 0 0,1 0 0,-1 0 0,1 0 0,-1 0 0,-6 2 0,10-2 373,0 0 0,0 0 0,-1 1 0,1-1 1,0 0-1,0 0 0,-1 0 0,1 0 0,0 0 0,0 0 1,0 0-1,0 1 0,-1-1 0,1 0 0,0 0 0,0 0 1,0 0-1,0 1 0,0-1 0,-1 0 0,1 0 0,0 0 1,0 1-1,0-1 0,0 0 0,0 0 0,0 0 1,0 1-1,0-1 0,0 0 0,0 0 0,0 0 0,0 1 1,0-1-1,0 0 0,0 0 0,0 1 0,0-1 0,0 0 1,0 0-1,0 0 0,0 1 0,1-1 0,-1 0 0,0 0 1,0 0-1,0 1 0,0-1 0,0 0 0,1 0 0,10 14-4238,-5-8 1681,10 13-533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7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5632,'2'23'9750,"-1"9"-5869,-1-12-2319,0 2-780,0-6-4566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8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8 7712,'-3'-2'673,"-6"-3"1286,8 4-971,4 4 2021,-4 5 1977,-16 27-332,10-19-4077,-7 25 0,11-33-434,1 1 0,0 0-1,1 0 1,0-1 0,0 18-1,1-23-115,0 0-1,1-1 0,-1 1 0,1 0 0,0 0 0,0-1 0,0 1 0,0 0 0,0-1 0,1 1 0,-1-1 0,1 0 0,0 1 1,-1-1-1,1 0 0,0 0 0,0 0 0,0 0 0,1-1 0,-1 1 0,0 0 0,4 1 0,4 1-48,1 1 0,0-1 0,-1-1 0,16 3 0,-17-4-2,-1 0 0,1 0 0,-1 1 0,0 0 0,0 0 0,0 1 1,0 0-1,10 7 0,-10-4 189,0 0 0,-1 0 0,1 1 0,-2-1 0,7 10 1,-11-14-110,1 1 1,-1-1 0,0 1 0,-1-1-1,1 1 1,-1 0 0,1 0 0,-1 0-1,0 0 1,-1 0 0,1 0 0,-1 0-1,1 0 1,-1 0 0,-1 5-1,0-3-24,0-1-1,0 0 0,0 0 1,-1-1-1,0 1 0,0 0 1,0 0-1,0-1 0,-1 1 1,0-1-1,0 0 0,0 0 1,0 0-1,-1 0 0,0-1 1,0 1-1,0-1 0,0 0 1,0 0-1,0 0 0,-1-1 1,1 0-1,-7 3 0,-7 0-748,0 0-1,-21 2 1,-14-3-5040,50-4 4996,1 0 0,-1 0-1,1-1 1,0 1 0,-1 0 0,1-1-1,-1 1 1,1-1 0,0 0-1,-1 0 1,1 0 0,0 0-1,0 0 1,-1-1 0,-1-1-1,2-1-2080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8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62 7808,'-19'-17'2506,"18"16"-2376,1 1-1,-1-1 0,0 1 1,1-1-1,-1 0 0,1 1 1,-1-1-1,1 0 0,-1 1 1,1-1-1,-1 0 0,1 0 1,0 0-1,-1 1 0,1-3 1,0 3-8,0 0 0,0-1 1,0 1-1,0-1 1,0 1-1,0-1 1,0 1-1,0 0 1,0-1-1,1 1 1,-1-1-1,0 1 0,0 0 1,1-1-1,-1 1 1,0-1-1,0 1 1,1 0-1,-1-1 1,1 1-1,1-1 258,0-1 1,-1 1-1,1 0 0,0 1 1,0-1-1,0 0 0,0 1 1,2-1-1,0 0-42,14-4 351,1 2 1,-1 0 0,1 1 0,36 1 0,-2 4-2697,-18-2-6103,-22-1 5342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9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80 4992,'-22'-4'18767,"17"14"-18518,0-1 0,-4 13 0,-38 145 556,38-129-872,-7 35 288,15-63-209,0 0 0,0 1 0,1-1 0,2 20 0,-2-24 42,-1 0 1,1 0 0,-3 11-1,7-29-624,4-28 346,21-63 0,-23 85 206,32-86 72,-28 81-100,0 1 0,20-31 0,19-20 521,-47 70-371,0-1 0,0 1 0,1 1-1,0-1 1,0 0 0,0 1 0,3-3 0,-6 5-75,1-1-1,-1 1 1,1 0-1,-1-1 1,1 1-1,-1 0 1,1 0-1,0 0 1,-1-1-1,1 1 1,-1 0 0,1 0-1,0 0 1,-1 0-1,1 0 1,0 0-1,-1 0 1,1 0-1,-1 0 1,2 1-1,-1-1-12,-1 1 0,1-1 0,-1 1-1,1 0 1,-1-1 0,1 1-1,-1-1 1,1 1 0,-1 0-1,1 0 1,-1-1 0,0 1-1,1 0 1,-1 0 0,0-1-1,0 1 1,0 0 0,0 0-1,0 0 1,0 1 0,2 45 165,-1-28-95,2 22-1,1 0-61,-3-29 5,0 0-1,1 1 1,0-1-1,0 0 1,2 0-1,7 21 1,-11-33-32,1 1 1,-1-1-1,0 1 1,0-1-1,0 1 0,1-1 1,-1 1-1,0-1 1,1 1-1,-1-1 0,0 1 1,1-1-1,-1 0 1,1 1-1,-1-1 1,0 0-1,1 1 0,-1-1 1,1 0-1,-1 1 1,1-1-1,-1 0 1,1 0-1,0 0 0,-1 0 1,1 1-1,-1-1 1,1 0-1,-1 0 0,1 0 1,-1 0-1,1 0 1,0 0-1,-1 0 1,1 0-1,-1-1 0,1 1 1,-1 0-1,1 0 1,-1 0-1,1-1 1,-1 1-1,1 0 0,-1 0 1,1-1-1,-1 1 1,1 0-1,-1-1 1,0 1-1,1-1 0,3-3-106,-1 0 0,0 0 0,0 0 0,3-7 0,-3 6 2,54-100-841,-29 49 968,31-47 753,-59 103-753,0 0-1,0-1 1,1 1 0,-1 0-1,0 0 1,0-1 0,0 1-1,1 0 1,-1-1 0,0 1-1,0 0 1,1 0 0,-1 0-1,0-1 1,1 1-1,-1 0 1,0 0 0,0 0-1,1 0 1,-1-1 0,0 1-1,1 0 1,-1 0 0,1 0-1,-1 0 1,0 0 0,1 0-1,-1 0 1,0 0-1,1 0 1,-1 0 0,0 0-1,1 0 1,-1 1 0,0-1-1,1 0 1,-1 0 0,0 0-1,1 0 1,-1 0 0,0 1-1,0-1 1,1 0-1,-1 1 1,1 0 10,0 0 0,0 0 0,0 0 0,0 0 0,0 0 0,-1 1 0,1-1 0,0 0 0,0 2 0,15 63 431,12 111 1,-27-164-1150,-2-8-1337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49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3 155 7648,'-1'0'91,"1"0"0,0 0 0,0 0 1,0 0-1,0 0 0,0 1 0,0-1 1,-1 0-1,1 0 0,0 0 0,0 0 0,0 0 1,0 1-1,0-1 0,0 0 0,0 0 0,0 0 1,0 0-1,0 0 0,0 1 0,0-1 1,0 0-1,0 0 0,0 0 0,0 0 0,0 1 1,0-1-1,0 0 0,0 0 0,0 0 0,0 1 1,0-1-1,0 0 0,0 0 0,0 0 1,0 0-1,0 1 0,8 1 2684,-6-1-2305,0-1 0,1 0 0,-1 0-1,0 0 1,0-1 0,1 1 0,2-1-1,2-2-211,1-1 0,-1 0-1,-1 0 1,1-1 0,-1 1-1,1-1 1,-1-1 0,-1 1-1,9-11 1,-11 13-215,-1 0 1,0 0-1,1 0 0,-1 0 1,-1-1-1,1 1 0,0 0 1,-1-1-1,0 0 0,1 1 1,-2-1-1,1 0 0,0 0 1,-1 1-1,1-1 0,-1 0 1,0 0-1,-1 0 0,1 0 1,-1 1-1,1-1 0,-3-5 1,3 8 2,-1-1 1,0 1 0,0 0-1,1 0 1,-1 0 0,0 0-1,0 0 1,0 0-1,0 0 1,0 0 0,0 0-1,-1 0 1,1 1 0,0-1-1,0 0 1,-1 1 0,1-1-1,0 1 1,-1-1-1,1 1 1,0 0 0,-1-1-1,1 1 1,0 0 0,-1 0-1,-1 0 1,-1 0 78,1 1 1,0-1-1,-1 1 1,1-1 0,0 1-1,-1 0 1,1 0-1,0 1 1,0-1-1,-4 3 1,5-3 4,0 1 0,0 0-1,0 0 1,0 0 0,1 0 0,-1 1 0,1-1 0,-1 0 0,1 1 0,0-1 0,0 1 0,0-1 0,0 1 0,0-1 0,0 1 0,1 0 0,-1 3 0,0 4 228,0 1 0,1-1-1,1 13 1,0-12-226,1-1 0,0 0 0,1 0 0,0 0 0,0-1-1,1 1 1,1-1 0,-1 0 0,1 0 0,1 0 0,0 0 0,0-1 0,0 0 0,1-1-1,10 9 1,-11-11-376,0 0 1,0 0-1,1-1 0,0 0 0,0 0 0,0-1 1,0 0-1,15 4 0,-16-5-381,0-1 0,1 0 0,-1-1 0,0 1 1,1-1-1,-1-1 0,0 1 0,0-1 0,1 0 0,-1 0 0,0-1 0,6-2 0,6-2-1551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50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6816,'-1'0'96,"1"0"0,0-1 1,0 1-1,0 0 0,0-1 0,0 1 1,0 0-1,0 0 0,0-1 0,1 1 1,-1 0-1,0-1 0,0 1 0,0 0 1,0 0-1,0-1 0,0 1 0,0 0 1,1 0-1,-1-1 0,0 1 0,0 0 1,0 0-1,1 0 0,-1-1 0,0 1 1,0 0-1,1 0 0,-1 0 0,0 0 1,0 0-1,1-1 0,-1 1 0,0 0 1,1 0-1,11 4 4067,-8-2-3070,0 1 0,0-1 0,-1 1 0,6 5 0,-3 0-601,1 0 0,-1 0 0,-1 1 0,1-1 0,-1 2 0,-1-1 0,0 0 0,0 1 0,-1 0 0,0-1 0,2 19 0,3 9-60,7 48 218,-6-15-395,5 46 167,-12-91-14,9 38 0,-11-64-395,0 1-1,0 0 0,0-1 0,1 1 0,-1 0 0,0 0 0,0-1 0,0 1 1,0 0-1,0 0 0,0-1 0,1 1 0,-1 0 0,0 0 0,0-1 0,0 1 1,1 0-1,-1 0 0,0 0 0,0 0 0,1-1 0,-1 1 0,0 0 0,1 0 0,-1 0 1,0 0-1,0 0 0,1 0 0,-1 0 0,0 0 0,1 0 0,-1 0 0,0 0 1,0 0-1,1 0 0,-1 0 0,0 0 0,1 0 0,-1 0 0,0 0 0,0 0 1,1 0-1,-1 0 0,0 0 0,1 1 0,-1-1 0,0 0 0,0 0 0,0 0 1,1 0-1,-1 1 0,0-1 0,0 0 0,0 0 0,1 1 0,-1-1 0,0 0 0,0 0 1,0 1-1,0-1 0,0 0 0,0 1 0,1-1 0,-1 0 0,0 1 0,24-77 349,1-5-258,32-47-212,-2 4-1947,-28 45-1289,-22 61 1088,-1-1-1,1-21 1,-4 38 1830,-1 0 0,0 0 0,1 0 1,-1 0-1,0 0 0,0 0 0,0 0 0,0 0 0,-1 0 0,1 0 0,-1 0 0,1 0 0,-1 0 0,1 0 1,-1 1-1,0-1 0,0 0 0,0 0 0,0 1 0,-1-3 0,-9-8-3370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6:52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13 316 2400,'-13'7'17887,"140"-14"-15794,-24 0-1796,194-15 255,74 0-486,17 20-28,335 2-12,-562-5 28,42 1 90,189-9 37,-228 11-109,-36 2 64,-23-3 254,167-12-145,-97-1 52,138-19 195,23-11 423,-91 15-246,149-13-135,-1 43-519,-381 2-209,32 1-408,-41-3 109,1 1 0,-1 0 1,1-1-1,-1 1 1,1-1-1,-1 0 0,0 0 1,1-1-1,4-2 1,-7 4 279,-1 0 1,1-1-1,-1 1 1,1-1-1,0 1 1,-1-1 0,1 0-1,-1 1 1,0-1-1,1 1 1,-1-1-1,1 0 1,-1 1 0,0-1-1,0 0 1,1 0-1,-1 1 1,0-1-1,0 0 1,0 1-1,0-1 1,0 0 0,0 0-1,0 0 1,0 1-1,0-1 1,0 0-1,0 1 1,0-1 0,0 0-1,-1 0 1,1 1-1,0-1 1,-1 0-1,1 0 1,-5-14-3009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3.2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40 1568,'-3'-8'7055,"2"7"-6900,1 1 0,0-1 0,0 1 0,0-1 0,0 1-1,-1-1 1,1 0 0,0 1 0,-1-1 0,1 1 0,0 0 0,-1-1 0,1 1 0,-1-1 0,1 1 0,0-1 0,-1 1-1,1 0 1,-1-1 0,1 1 0,-1 0 0,1 0 0,-2-1 0,-4-2 1828,-10-5 7172,7 2-8763,9 5-445,0-1 85,0 2 357,-1 1-373,0 1 17,0-1-1,1 1 0,-1 0 0,1-1 0,-1 1 0,1 0 1,0-1-1,0 1 0,0 0 0,0 0 0,0-1 1,0 4-1,0 8 77,-4 16 489,-1 50-1,0 9-346,5-68-123,-1-1 0,-5 30 0,4-34-49,-3 13-9,5-28-89,1 1 0,-1-1 0,0 0 0,0 0 0,0 0 0,0 1 0,0-1 0,0 0 0,0 0 0,0 0 0,0 0 0,0 1 0,0-1 0,-1 0 0,1 0 0,0 0 0,0 1 0,0-1 0,0 0 0,0 0 1,0 0-1,0 0 0,0 1 0,0-1 0,-1 0 0,1 0 0,0 0 0,0 0 0,0 0 0,0 0 0,0 1 0,-1-1 0,1 0 0,0 0 0,0 0 0,0 0 0,-1 0 0,1 0 0,0 0 0,0 0 0,0 0 0,0 0 0,-1 0 0,1 0 0,0 0 0,0 0 0,0 0 0,-1 0 0,1 0 0,0 0 0,0 0 1,0 0-1,-1 0 0,1 0 0,0 0 0,0 0 0,0-1 0,0 1 0,-1 0 0,1 0 0,0 0 0,0 0 0,0 0 0,0-1 0,-1 1-205,0-1 0,1 0 0,-1 0 0,1 0 0,0 0 0,-1 0 1,1 1-1,0-1 0,-1 0 0,1 0 0,0-2 0,0-28-5605,5 11 3120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37 141 6400,'-37'-45'10305,"47"38"-8757,-8 6-788,10-7-97,0 1 0,1 0 0,-1 1 0,1 1 0,20-6 0,69-12 57,29 5-550,-106 16-805,0 2 1,-1 0 0,36 6-1,-56-6-100,1 1 0,0 0-1,-1 1 1,1-1 0,-1 1-1,0 0 1,7 4 0,6 7-2054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4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23 3232,'28'-23'16709,"-38"40"-14139,-12 22-852,15-29-1367,14-16-89,25-17-36,-28 20-1529,1 0 1,-1 1-1,1 0 1,0 0-1,7-2 1,6 3-2255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7.1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 3488,'4'-2'12929,"-3"2"-12456,0 9 2790,-8 12-4435,4-14 2302,1 5-850,1-1 0,0 1 0,1 15-1,0-16-128,8 71 766,-7-70-796,1 0 1,0 0-1,0-1 1,1 1-1,6 12 0,-9-22-70,0-1-24,1 0 1,-1-1 0,0 1-1,0-1 1,0 1-1,0-1 1,1 1 0,-1-1-1,0 1 1,1-1 0,-1 1-1,0-1 1,1 1 0,-1-1-1,1 1 1,-1-1-1,0 0 1,1 1 0,-1-1-1,2 1 1,-2-1-13,0 0 0,1 0 0,-1 0 0,1-1 0,-1 1-1,0 0 1,1 0 0,-1 0 0,0 0 0,1 0 0,-1 0 0,0-1 0,1 1 0,-1 0 0,0 0-1,1-1 1,-1 1 0,0 0 0,1 0 0,-1-1 0,0 1 0,1-1 0,12-23 234,-11 19-221,0 2-18,5-10 84,0-1-1,-1 1 0,8-29 1,-12 34 19,-1 0 1,0-1 0,0 1-1,-1 0 1,-1-10 0,1 15-65,0-1 1,-1 1-1,1-1 1,-1 1-1,0 0 1,0-1-1,0 1 0,-1 0 1,1 0-1,-1 0 1,1 0-1,-1 0 1,0 0-1,-4-4 1,5 6-114,0 0 0,-1 0 0,1 0 1,0 0-1,0 0 0,-1 1 1,1-1-1,0 0 0,-1 1 0,1-1 1,-1 1-1,1 0 0,0 0 1,-1-1-1,1 1 0,-1 0 0,1 0 1,-1 0-1,1 0 0,-1 1 1,1-1-1,-1 0 0,1 0 1,0 1-1,-1-1 0,1 1 0,-1 0 1,1-1-1,0 1 0,0 0 1,-1 0-1,1 0 0,0 0 0,0 0 1,0 0-1,-2 1 0,-7 8-1910,1-2-2821,9-7 4700,0-1-1,0 0 1,0 0 0,0 0 0,0 1-1,0-1 1,0 0 0,0 0-1,0 0 1,0 1 0,0-1-1,0 0 1,0 0 0,0 0 0,0 1-1,1-1 1,-1 0 0,0 0-1,0 0 1,0 0 0,0 1-1,0-1 1,1 0 0,-1 0 0,0 0-1,0 0 1,0 0 0,0 0-1,1 1 1,-1-1 0,0 0-1,0 0 1,0 0 0,1 0 0,-1 0-1,0 0 1,0 0 0,1 0-1,-1 0 1,0 0 0,0 0-1,0 0 1,1 0 0,-1 0 0,0 0-1,0 0 1,1-1 0,35 5-7836,-10-4 5206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7.8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14 2816,'-4'-14'11784,"-1"19"-7611,-30 31-2598,23-25-894,1 1 0,0 0 1,0 0-1,-11 20 0,21-30-683,0-2-17,1 1 0,-1-1 1,1 1-1,0 0 0,-1 0 0,1-1 1,-1 1-1,1 0 0,0 0 0,0-1 1,0 1-1,-1 0 0,1 0 0,0-1 1,0 2-1,1-1 4,0 0 0,-1-1-1,1 1 1,0-1 0,0 1 0,0-1 0,-1 1 0,1-1 0,0 0 0,0 1 0,0-1-1,0 0 1,0 0 0,0 0 0,1 1 0,5-1 28,0 1 0,-1-1 0,1 0 1,0 0-1,0-1 0,11-2 0,22-2-137,-27 5 111,2 0 114,0 0-1,24 4 1,-36-4-32,0 1-1,0 0 1,0-1 0,0 1 0,0 0-1,0 1 1,0-1 0,-1 0-1,1 1 1,0 0 0,-1 0 0,1-1-1,-1 2 1,1-1 0,-1 0-1,0 0 1,0 1 0,2 2 0,-3-3-15,-1-1 0,0 0 0,1 0 1,-1 0-1,0 0 0,0 0 0,0 0 0,1 1 1,-1-1-1,0 0 0,-1 0 0,1 0 1,0 1-1,0-1 0,0 0 0,-1 0 1,1 0-1,-1 0 0,1 0 0,-1 0 1,1 0-1,-1 0 0,1 0 0,-1 0 1,0 0-1,0 0 0,1 0 0,-1 0 0,0-1 1,-2 2-1,-3 3 125,0 0 1,-1-1-1,-9 5 0,12-7-65,-14 7-36,-21 7 0,-7 3-389,38-15-244,0 0 0,-1-1 1,-11 3-1,-11-2-4213,31-4 4613,-1 0-1,1 0 1,0 0 0,0 0-1,0 0 1,-1 0-1,1 0 1,0 0-1,0 0 1,0 0-1,-1-1 1,1 1 0,1-14-7326,12-8 3174,-12 20 3033,9-10-1286,2 3 891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8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12 9312,'-19'-11'4160,"35"20"1981,6-4-4386,22-1-1242,-43-4-459,170 2 698,-92-3-2517,-68 0 269,1-6-5866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8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7 6880,'-1'-3'513,"-2"-1"1396,6 5-347,-3 0-1124,-1 0 1,1-1-1,-1 1 1,1 0-1,-1-1 0,1 1 1,-1 0-1,0-1 1,1 1-1,-1-1 1,0 1-1,0-1 1,0 1-1,-24 12 2075,-29 18 0,-60 49 429,98-68-2936,1-1 0,0 2 0,1 0 0,0 1 0,1 0 0,-11 17 1,14-18-277,7-9-448,1 0 1,-1 0 0,0 1 0,1-1 0,0 0-1,-2 6 1,18-29-14749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9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9 8896,'-6'-5'1168,"2"1"1010,8 11-628,-4-6-1223,1 0 0,-1 0 0,0 0 0,1 0 0,-1 0 1,0 0-1,0 0 0,0 0 0,0 0 0,0 0 0,0 0 0,0 1 1,0 6 773,17 40 2280,-11-24-2324,20 47 1,-18-51-1011,-1-1 0,0 1 1,5 32-1,-11-37-1583,27-37-18175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39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0 5984,'2'0'11465,"0"4"-10072,0 2-890,0 1 0,-1-1 0,0 0 0,0 1-1,0-1 1,-1 0 0,0 1 0,0-1 0,-2 11 0,0 17 271,1-20-463,-1 1 1,-1-1 0,0 0 0,-7 19 0,6-19-245,-22 65 152,12-18-491,12-56-70,-4 10-40,1-8-4483,5-22-3419,0 7 6632,9-14-4006,-9 17 2831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40.1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 8128,'-9'-6'5675,"8"21"-1556,0-3-3167,-1-1-250,-2 11 395,1-1 1,0 23 0,1-18-644,1-21-364,1 0-1,0 1 1,0-1 0,0 0 0,0 1 0,3 8-1,-2-10-35,0 3 84,1 0 0,1-1 1,5 13-1,-8-19-126,0 1 0,0 0 0,1 0 0,-1-1 0,1 1 0,-1 0 0,0 0 0,1-1 0,0 1-1,-1-1 1,1 1 0,-1 0 0,1-1 0,0 1 0,-1-1 0,1 1 0,0-1 0,-1 0 0,1 1 0,0-1 0,0 0 0,0 1 0,-1-1 0,1 0-1,0 0 1,0 0 0,0 0 0,-1 0 0,1 0 0,0 0 0,0 0 0,0 0 0,0 0 0,-1 0 0,1 0 0,0-1 0,0 1 0,0 0-1,-1 0 1,1-1 0,0 1 0,1-1 0,11-9 64,0 0 0,-1-1-1,0 0 1,18-22 0,-28 30-15,0 0-1,0 0 1,-1 0 0,1 0 0,-1 0-1,0 0 1,0 0 0,0-1 0,0 1 0,-1 0-1,1-7 1,-1 9-22,0-1 0,0 0 0,0 1 0,0-1-1,0 0 1,0 1 0,-1-1 0,1 0 0,-1 1 0,1-1 0,-1 1 0,0-1 0,1 1-1,-1-1 1,0 1 0,0 0 0,0-1 0,0 1 0,0 0 0,0 0 0,-1 0 0,1-1-1,0 1 1,-3-1 0,-2-1-70,1 0-324,1 1-1,-1 0 1,0 0-1,1 0 1,-1 0-1,0 1 1,-10-2 0,12 3 637,39-9-21230,-7 2 18585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40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 5888,'-4'2'16626,"9"0"-15258,4-1-1273,1 0-1,0 0 1,14-1 0,21 2-186,-4 3-1622,-33-4-706,1-1 1,-1 0 0,1 0-1,-1-1 1,12-2-1,-6-3-2039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41.5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37 4384,'6'-5'12741,"-4"2"-12395,0 0 0,0 0 0,0 0 0,0 0-1,1 1 1,-1-1 0,5-3 0,-6 5-337,1 1-1,-1-1 0,0 0 1,1 1-1,-1-1 0,1 1 1,-1-1-1,0 1 1,1 0-1,-1-1 0,1 1 1,-1 0-1,1 0 0,-1 0 1,1 0-1,-1 0 1,1 1-1,-1-1 0,0 0 1,1 1-1,-1-1 0,2 1 1,-2 0 18,0 0 1,0 0-1,0 0 1,0 0 0,-1 0-1,1 0 1,0 0-1,-1 0 1,1 0-1,-1 1 1,1-1 0,-1 0-1,1 0 1,-1 3-1,1-2 50,1 4 49,-1 1-1,0-1 1,0 0 0,0 1-1,-1-1 1,0 0-1,0 1 1,-2 7-1,0-4 63,0 1 1,-1 0-1,-7 19 0,6-21-120,0 0-1,0 0 1,0-1 0,-1 0-1,-1 0 1,0 0 0,0 0 0,0-1-1,-1 0 1,0-1 0,0 1-1,-13 8 1,10-9 37,1 0 1,1 0-1,-9 8 0,16-13-30,3-1-297,0 0 213,0-1 1,0 1-1,0-1 0,0 1 1,0-1-1,3-1 0,39-10 128,-12 5 2,-17 6-307,-13 1-113,-1 0 0,1 0 0,-1 0 0,1 0 0,-1 0 0,0 0 0,1 0 0,-1 0-1,1-1 1,-1 1 0,1-1 0,-1 1 0,2-2 0,0 1-913,1-1-1,-1 1 0,1-1 1,0 1-1,-1 0 1,6 0-1,-5 0 53,0 0 0,0 0 0,0 0 0,6-3 1,5-7-1860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21 590 2400,'-2'4'641,"0"0"0,0 0 0,0-1 1,1 1-1,-1 0 0,1 0 0,0 1 0,-1 4 0,-3 4 2059,4-8 862,3-26-987,11-22-1389,1 1 0,34-71 0,-14 53-602,46-61 0,-21 34-186,42-55-284,-99 140-106,-1 1 0,1-1 0,0 0 0,0 1 0,0-1 0,0 1 0,0-1 0,0 1 0,0 0 0,0 0 0,0 0 0,1 0 0,2 0 0,-4 0 4,0 1-1,0 0 0,0 0 1,-1 0-1,1 0 0,0 0 1,0 0-1,0 0 0,0 1 1,0-1-1,0 0 0,0 0 1,-1 1-1,1-1 0,0 1 1,0-1-1,0 0 0,-1 1 1,1-1-1,0 1 0,-1 0 1,1-1-1,0 1 0,-1 0 1,1-1-1,-1 1 0,1 0 1,-1 0-1,1-1 0,-1 1 1,1 0-1,-1 0 0,0 0 1,1 0-1,-1-1 0,0 1 1,0 0-1,0 1 0,2 15 64,-1 0 0,-1 0-1,-1 0 1,-4 27 0,2-29-80,-1 0 1,-9 23 0,8-24-118,0 0 0,-3 18 0,8-31 117,0 0 1,0-1-1,0 1 1,0 0-1,0 0 0,0-1 1,0 1-1,0 0 1,0 0-1,0-1 0,0 1 1,1 0-1,-1-1 1,0 1-1,1 0 0,-1-1 1,0 1-1,1 0 1,-1-1-1,1 1 1,-1-1-1,1 1 0,-1-1 1,1 1-1,-1-1 1,1 1-1,0-1 0,-1 1 1,1-1-1,0 0 1,-1 1-1,1-1 0,1 0 1,3 2-48,0-1 0,0 0 1,0 0-1,6-1 0,5 2-2,11 1 72,-23-3 2,0 0 0,1 0-1,-1 0 1,0 1 0,0 0 0,1-1-1,-1 2 1,0-1 0,0 0 0,0 1-1,0 0 1,-1 0 0,1 0 0,3 3-1,-6-4 9,0 0 0,-1 0-1,1 0 1,0-1-1,-1 1 1,1 0 0,-1 1-1,0-1 1,1 0 0,-1 0-1,0 0 1,1 0-1,-1 0 1,0 0 0,0 0-1,0 0 1,0 0 0,0 1-1,0-1 1,-1 0-1,1 0 1,0 0 0,0 0-1,-1 0 1,1 0 0,-1 0-1,0 1 1,0 1 99,-1 0 0,0 0 1,0 0-1,0 0 0,0-1 1,0 1-1,-4 2 0,-1 1-51,1-1 0,-1-1 0,-1 1 0,1-1 0,-1-1 0,1 1 0,-1-1 0,0-1 0,0 1 0,0-2 0,-12 3 0,-5-2-1166,-1-2 0,-35-2 0,51 1 419,9 1 645,-1 1-271,0-1 0,0 0-1,0 0 1,1-1 0,-1 1 0,0 0 0,0 0-1,0-1 1,0 1 0,1-1 0,-1 0-1,0 0 1,0 1 0,1-1 0,-1 0 0,0-1-1,-1 0 1,-3-7-2001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42.1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3136,'19'3'20467,"-14"0"-18891,-1-2-4548,4 0 3065,1 0-1,-1-1 0,17 0 0,-3-1-146,48-7 289,-68 8 133,-2 2-219,-2 8 40,1 0 1,-2 0-1,1-1 1,-1 1-1,-1 0 1,-5 11-1,0 0 32,-28 55 238,11-25-662,13-28-1252,1-4-5691,11-17 5765,0 0 0,0 0 0,0 0 0,1 0 0,-1 0 1,1 0-1,0 0 0,-1 4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44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4 137 4224,'-4'0'6432,"7"2"-6060,1-1 1,-1 1-1,0-1 1,0 0-1,0 0 1,1-1-1,-1 1 1,0-1-1,1 1 0,-1-1 1,1 0-1,-1 0 1,0-1-1,1 1 1,4-2-1,-3 1-243,1-1 0,-1 0 0,0 0 0,0 0-1,0-1 1,0 1 0,0-1 0,-1 0 0,5-4-1,1-2-9,-1-1-1,0 1 1,-1-2-1,13-18 0,-20 27-82,-1 1 0,1-1-1,-1 1 1,1 0 0,-1-1 0,0 1-1,1-1 1,-1 1 0,0-1-1,0 1 1,0-1 0,-1 1-1,1-1 1,0 1 0,0 0-1,-1-1 1,1 1 0,-1-1-1,1 1 1,-1 0 0,0-1-1,1 1 1,-1 0 0,0 0-1,0 0 1,0-1 0,0 1-1,0 0 1,0 0 0,0 0 0,0 1-1,0-1 1,-1 0 0,1 0-1,0 1 1,-1-1 0,1 0-1,0 1 1,-1-1 0,1 1-1,-3-1 1,1 1 18,0 0 0,0 1-1,0-1 1,0 1 0,0-1 0,0 1-1,0 0 1,1 0 0,-1 0 0,0 0 0,0 1-1,1-1 1,-1 1 0,1-1 0,0 1-1,-1 0 1,1 0 0,0 0 0,0 0 0,0 1-1,0-1 1,1 0 0,-4 6 0,2-3-4,0 1-1,1 0 1,-1 0 0,1 0 0,0 0 0,1 0 0,-1 1 0,1-1 0,1 0 0,-1 1 0,1-1 0,0 1-1,2 12 1,4 6 170,-6-19-177,1 0 0,0 0 0,1 0 0,-1 0 0,1 0 0,0-1 0,1 1 0,0 0 0,0-1 0,0 0 0,0 0 0,8 9 0,-10-13-49,0 0-1,0 0 1,0 0 0,1 0-1,-1-1 1,0 1 0,0 0-1,1 0 1,-1-1 0,0 1-1,1-1 1,-1 0-1,1 1 1,-1-1 0,1 0-1,-1 0 1,0 0 0,1 0-1,-1 0 1,1 0 0,-1 0-1,1 0 1,-1-1 0,1 1-1,-1 0 1,0-1 0,1 0-1,-1 1 1,0-1 0,1 0-1,-1 1 1,0-1 0,0 0-1,0 0 1,0 0-1,2-2 1,4-4 14,-1 0-1,0-1 1,0 0-1,7-12 1,-6 9-46,12-17 11,23-39-15,-24 41 183,-14 20-120,0 0 0,0 0-1,3-7 1,-5 5 157,-1 6 53,0 7-69,0-3-152,7 50 522,-6-36-420,1 0 1,5 19 0,-1-11-24,-5-17-68,-1 0 0,1 0 0,0 0 0,1-1 0,0 1 0,0-1 0,0 1 0,1-1 0,0 0 0,0-1 0,9 11 0,-11-15-6,0 0 0,-1 0 0,1 0 0,0 0 0,0-1 0,0 1 0,0 0 1,-1-1-1,1 1 0,0-1 0,0 0 0,0 0 0,0 1 0,0-1 0,0-1 0,0 1 0,0 0 0,0 0 0,0-1 1,2 0-1,6-2 11,-1 0-1,17-9 1,-19 8-4,22-12-106,0-1 1,-1-1-1,-1-2 1,-1-1-1,41-41 1,-4-7 557,-63 69-464,1-1-1,-1 1 1,0 0 0,1-1-1,-1 1 1,0 0-1,1-1 1,-1 1-1,0 0 1,0-1 0,1 1-1,-1-1 1,0 1-1,0-1 1,0 1-1,0-1 1,1 1 0,-1 0-1,0-1 1,0 1-1,0-1 1,0 0-1,-1 1-3,1-1 0,0 1 0,0 0-1,-1 0 1,1 0 0,0 0 0,-1-1 0,1 1-1,-1 0 1,1 0 0,0 0 0,-1 0-1,1 0 1,0 0 0,-1 0 0,1 0-1,-1 0 1,1 0 0,0 0 0,-1 0-1,1 0 1,-26 7 84,24-6-84,-11 3-45,0 1 1,0 0-1,1 1 1,-1 1-1,2 0 1,-1 0-1,1 1 0,0 1 1,0 0-1,1 0 1,0 1-1,-12 16 1,21-24 22,0-1 1,-1 1 0,1 0 0,0 0 0,0 0 0,0 0-1,1 0 1,-1 0 0,0 0 0,1 1 0,-1-1-1,1 0 1,0 0 0,0 0 0,-1 1 0,2-1 0,-1 4-1,1-5 0,-1 1-1,1-1 1,0 0-1,0 1 1,-1-1-1,1 0 1,0 0-1,0 0 1,0 0-1,0 0 0,1 0 1,-1 0-1,0 0 1,0 0-1,0-1 1,1 1-1,-1 0 1,0-1-1,1 1 0,-1-1 1,1 1-1,-1-1 1,0 0-1,1 0 1,-1 1-1,4-1 1,-1 0-27,0-1 1,0 1 0,0 0 0,0-1 0,0 0 0,0 0 0,0 0 0,-1 0 0,1-1-1,0 1 1,-1-1 0,1 0 0,-1 0 0,1-1 0,-1 1 0,5-5 0,4-5 3,0 0 1,16-22 0,-14 17 207,9-11 77,-23 27-140,3 11 220,-1 19-139,-3 54 0,0-57-119,0 7 117,-2 1 0,-1-1 0,-12 48 0,13-68-77,-2 0-1,1 0 1,-2 0 0,0-1-1,0 0 1,-1 0 0,-1 0-1,0-1 1,0 0 0,-1 0-1,-12 10 1,13-14-36,0 0 1,0-1-1,-1 0 0,0 0 0,0-1 0,0-1 1,-10 5-1,11-7-80,0 0 0,0 0-1,0-1 1,0 0 0,0 0 0,0-1 0,0 0 0,0 0-1,-13-3 1,14 2-88,0 0 0,-1-1 0,1 0 0,0 0 0,0-1-1,1 0 1,-1-1 0,-10-6 0,13 7 78,1 1 0,-1-1-1,1 0 1,0-1 0,0 1-1,0 0 1,1-1 0,-1 0 0,1 0-1,0 0 1,0 0 0,0 0 0,0 0-1,1 0 1,-2-7 0,3 9 21,-1 0 1,1 0-1,0 0 0,0 0 0,0 0 1,0 0-1,1 0 0,-1 0 1,1 0-1,-1 0 0,1 0 1,-1 0-1,1 0 0,0 0 1,0 0-1,0 1 0,0-1 1,1 0-1,-1 1 0,0-1 1,1 1-1,-1-1 0,0 1 0,1 0 1,0-1-1,-1 1 0,1 0 1,2-1-1,5-3 103,0 1 0,1 0 1,-1 1-1,13-4 0,-17 6-109,17-5 479,0 2-1,44-4 1,2 6-1681,-22 2-5253,-29 0 2262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44.6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6880,'-1'-4'4987,"1"4"-4907,1 0 1,9-3 6666,-2 1-3927,-3 0-3333,-3 1 582,0 0 1,0 0-1,0 0 0,0 0 1,0 0-1,0 0 0,0 1 1,0-1-1,0 1 0,0-1 1,0 1-1,0 0 0,0 0 1,4 0-1,-4 0-362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45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171 17 5408,'0'-1'99,"1"1"-1,-1-1 1,0 1 0,1-1 0,-1 0 0,1 1 0,-1-1-1,0 1 1,1-1 0,-1 1 0,1 0 0,0-1-1,-1 1 1,1-1 0,-1 1 0,1 0 0,-1-1 0,1 1-1,0 0 1,-1 0 0,2-1 0,12-6 9022,-30 8-6884,-24 4-1,-2 0-1397,33-5-735,-1 1-1,1 0 0,0 0 1,-1 1-1,1 0 0,0 1 1,-16 6-1,25-9-111,-1 0 0,1 1-1,-1-1 1,1 0 0,-1 1 0,1-1-1,0 1 1,-1-1 0,1 0 0,0 1 0,-1-1-1,1 1 1,0-1 0,0 1 0,-1-1 0,1 1-1,0-1 1,0 1 0,0-1 0,-1 1 0,1-1-1,0 1 1,0-1 0,0 1 0,0 0-1,0-1 1,0 1 0,0-1 0,0 1 0,1-1-1,-1 1 1,0-1 0,0 1 0,0-1 0,1 1-1,-1-1 1,0 1 0,0-1 0,1 1-1,-1-1 1,0 1 0,1-1 0,-1 0 0,1 1-1,0 0 1,23 20-26,-20-18 46,51 36-45,-39-29 327,0 1-1,-1 1 1,26 24-1,-38-33-193,0 1 141,0-1 0,0 0 0,0 1 0,-1 0 0,5 7 0,-7-10-190,0 0 1,1-1-1,-1 1 1,0 0-1,0 0 0,1 0 1,-1 0-1,0 0 1,0 0-1,0 0 1,0 0-1,0 0 1,-1 0-1,1 0 1,0-1-1,0 1 1,-1 0-1,1 0 1,0 0-1,-1 0 1,1 0-1,-1-1 1,1 1-1,-1 0 1,1 0-1,-1-1 1,0 1-1,1 0 1,-1-1-1,0 1 1,1-1-1,-1 1 1,-2 0-1,-1 2-161,0-1 0,-1 0 0,1 0 0,-1 0 0,0-1 0,0 0-1,1 0 1,-1 0 0,0 0 0,0-1 0,0 1 0,0-1 0,-7-1 0,-6-2-2430,1 0 1,-25-8-1,18 4-2859,6 2-1129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1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1 1248,'0'0'6693,"0"8"-4362,0-1-1749,-2 1 0,1-1 0,-1 0 1,0 0-1,0 0 0,-4 8 0,-5 16 532,-2 10 27,-6 26 667,4 7-515,3 2-1,-4 112 0,16-173-1388,1 1 0,0 0 0,7 29 0,-7-41-171,0 0-1,0 1 1,1-1 0,-1 0-1,1 0 1,0-1-1,0 1 1,0 0-1,1 0 1,-1-1-1,1 0 1,0 1-1,0-1 1,0 0-1,0-1 1,1 1 0,-1 0-1,1-1 1,5 3-1,28 5-6046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2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29 3808,'0'-1'83,"-1"0"1,1 0 0,0 0-1,0 1 1,-1-1 0,1 0-1,0 0 1,0 0-1,0 0 1,0 0 0,0 0-1,1 0 1,-1 0-1,0 0 1,0 0 0,0 0-1,1 0 1,-1 1-1,1-1 1,0-2 0,0 3 31,0-1 0,0 0 1,0 0-1,0 1 0,0-1 0,0 1 1,0-1-1,0 1 0,0-1 1,0 1-1,0-1 0,1 1 1,-1 0-1,0 0 0,0 0 1,0 0-1,1 0 0,0 0 0,9 0 531,0 1-1,0 0 0,-1 1 1,1 0-1,-1 0 0,1 2 1,-1-1-1,0 1 0,11 6 1,-5-1-171,-1 0 1,0 1 0,16 13 0,40 40 985,-54-47-1284,2 2 69,-1 0 1,-1 1 0,-1 1-1,-1 1 1,0 0 0,-1 0-1,11 26 1,-20-32-86,0 0-1,-1 0 1,0 0 0,-1 0-1,-1 0 1,-1 1 0,0-1 0,-1 1-1,-1 16 1,-4 7 253,-1-1-1,-15 54 1,15-73-468,0-1-1,-1 0 1,-1 0 0,-1-1-1,-1 0 1,-17 23 0,17-27-1165,-1 0 0,-1 0 0,0-1 0,-18 14 0,11-14-1895,2-3-3499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3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40 4224,'-4'-3'900,"2"3"-830,1-1-1,0 0 1,0 1-1,0-1 1,0 0-1,0 0 1,0 0 0,0 0-1,0 0 1,0-1-1,-2-10 8474,14 8-6986,9 0-1010,0 1 1,0 1-1,1 1 1,-1 0 0,36 5-1,-43-3-452,-1 1-1,1 0 1,0 1-1,-1 0 0,0 1 1,19 9-1,-28-12-27,-1 1 0,0-1 0,0 1 0,0-1 0,0 1 0,0 0 0,-1 0 0,1 0 0,0 0 0,-1 0 0,0 1 0,1-1 0,-1 0 0,0 1 0,0-1 0,0 0 0,-1 1 0,1-1 1,0 1-1,-1 0 0,0-1 0,0 1 0,1-1 0,-2 1 0,1 0 0,0-1 0,0 1 0,-1-1 0,1 1 0,-1-1 0,0 1 0,0-1 0,0 1 0,0-1 0,0 0 0,-1 0 0,1 1 0,-4 3 0,-7 7 57,-1 1-1,-25 20 1,20-19-453,18-14 308,-1-1 0,1 1 0,-1 0 0,0 0-1,1-1 1,-1 1 0,1 0 0,0 0 0,-1 0-1,1 0 1,0-1 0,-1 1 0,1 0 0,0 0 0,0 0-1,0 0 1,0 0 0,0 0 0,0 0 0,0 0-1,0 0 1,0 0 0,0 0 0,0 0 0,1 0-1,-1-1 1,0 1 0,1 0 0,-1 0 0,1 0 0,-1 0-1,1-1 1,-1 1 0,1 0 0,0 0 0,1 0-1,3 5-22,0-1-1,0 0 0,10 7 0,-10-8 48,61 42 115,-57-40 14,-7-5-63,0 0 0,-1 0 0,1 0 1,0 0-1,0 1 0,-1-1 0,1 1 0,1 1 0,-3-2-7,1 0 0,-1-1 0,0 1-1,1 0 1,-1 0 0,0-1 0,0 1-1,0 0 1,0 0 0,0-1 0,0 1 0,0 0-1,0 0 1,0 0 0,0-1 0,0 1-1,-1 0 1,1 0 0,0-1 0,-1 1 0,1 0-1,0-1 1,-1 1 0,1 0 0,-1-1-1,1 1 1,-1 0 0,1-1 0,-1 1 0,-2 2 31,1-1 1,-1 0-1,0 0 1,1 0-1,-1 0 1,0-1-1,0 1 1,0-1-1,0 0 1,-5 2-1,-38 8 333,25-7-275,-64 12-365,71-14-744,0 0-1,0-1 1,-28-3-1,42 2 800,-1 0 1,1 0-1,-1 0 1,1 0-1,-1 0 0,1 0 1,-1 0-1,1 0 0,-1 0 1,1 0-1,-1-1 1,1 1-1,-1 0 0,1 0 1,0-1-1,-1 1 1,1 0-1,-1 0 0,1-1 1,0 1-1,-1-1 1,1 1 22,0-1 0,0 1 0,0 0 1,0-1-1,0 1 0,0 0 0,1-1 1,-1 1-1,0 0 0,0-1 0,0 1 1,1 0-1,-1 0 0,0-1 0,0 1 1,0 0-1,1 0 0,-1-1 1,0 1-1,1 0 0,-1 0 0,1-1 1,22-10-4025,-20 9 3806,2 0-547,1-1-1,0 1 1,0 0 0,0 1-1,0-1 1,0 1 0,9-1 0,23 2-1334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3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7 5824,'0'0'160,"-1"-1"0,1 1 1,0-1-1,-1 1 0,1 0 1,-1-1-1,1 1 0,-1-1 1,1 1-1,-1 0 0,1-1 1,-1 1-1,1 0 0,-1 0 1,1-1-1,-1 1 0,1 0 0,-1 0 1,1 0-1,-1 0 0,0 0 1,1 0-1,-1 0 0,1 0 1,-1 0-1,0 0 0,1 0 1,-1 0-1,1 0 0,-1 0 1,0 1-1,-18 10 4323,9-5-4064,-10 7 1240,0 0 1,1 1 0,-33 31 0,-14 25-287,53-54-2419,-12 20-1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4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8 8128,'-2'-7'3502,"8"17"-647,0 15-45,-3-11-1915,1 1 0,0-1-1,10 23 1,58 118 1878,-70-149-2876,1-1-70,-1 0 0,0 0 0,0 1 0,-1-1 0,1 6 0,-2-10-739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4.4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8 7648,'-6'-7'2313,"9"11"1299,-1 15 1899,-1 3-3529,-1-9-1279,-1 0 0,-1 1-1,0-1 1,-5 15 0,-20 52 387,0 0-894,26-78-184,0 4-542,0-1-1,-1 0 1,0 0-1,-5 8 1,5-9-1916,15-16-4036,3 1 3832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44 5216,'-30'-3'11567,"65"2"-6607,27-5-2878,30-2-1769,18-2 50,-43 2-619,-24 0-1974,-40 9 923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6.8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21 3552,'4'0'8778,"-8"0"-8314,-1 0-1,1 1 1,0 0-1,0 0 1,-1 0-1,1 0 1,0 1-1,0 0 0,0 0 1,0 0-1,-3 2 1,-6 3-191,7-2-133,-1 0 1,1 0-1,0 0 1,0 1-1,1 0 0,-1 0 1,1 0-1,-6 11 1,10-15-76,0 1 0,0-1 0,1 0 0,-1 1 0,1-1 0,-1 0 0,1 1 0,0-1 0,0 1 0,0-1 0,0 1 0,1-1 0,-1 0 0,1 1 0,0 2 0,0-4-19,-1 0 0,1-1 0,-1 1 1,1-1-1,-1 1 0,1 0 0,-1-1 0,1 1 0,0-1 1,-1 0-1,1 1 0,0-1 0,0 1 0,-1-1 1,1 0-1,0 0 0,0 1 0,-1-1 0,1 0 1,0 0-1,0 0 0,0 0 0,-1 0 0,3 0 1,18-3 341,-19 3-353,6-2 68,-1 0-1,1-1 1,-1 0-1,11-6 1,11-4 136,-24 11-160,0 0-1,0 0 0,0-1 1,0 1-1,-1-1 0,6-4 1,-9 6-36,0 0 1,0-1-1,1 1 1,-1 0 0,0 0-1,0-1 1,0 1-1,-1-1 1,1 1 0,0-1-1,0 0 1,-1 1-1,1-1 1,-1 1 0,1-1-1,-1 0 1,0 1-1,0-1 1,0 0 0,0 0-1,0 1 1,0-1-1,-1-2 1,1 2-39,-1 1 0,1 0 0,-1 0 0,1-1 0,-1 1 0,0 0 0,1 0 0,-1 0 0,0 0 0,0 0 0,0 0 0,0 0 0,0 0 0,-2-1 0,-20-11-194,7 4-38,13 7-201,0 0 1,-1 0 0,1 0 0,-1 1 0,1-1-1,-1 1 1,1 0 0,-1 0 0,-6 0 0,20 1-5733,26-1-661,-1-3 2997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7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18 3328,'19'-18'16200,"-25"30"-16486,-1 9 923,0 0-1,-5 39 1,3-15-371,4-26-174,1 1-1,1 0 1,0 0-1,2 0 1,2 35-1,0-18-837,4-38-2449,-2-2 2356,1 1 0,-1-1 1,0 0-1,-1 0 0,1 0 0,0 0 0,3-7 0,15-27-4087,-21 36 4835,15-29-3487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8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 4320,'-2'0'4866,"1"4"-1690,0 16-493,0 28-2204,1-44-62,1 11-177,0 1 0,1 0 0,1-1 0,1 0 0,0 0 0,1 0 0,0 0 0,10 17 0,-14-30-169,0 0 0,0 0 1,0-1-1,0 1 0,0-1 1,0 1-1,0-1 0,0 1 1,1-1-1,-1 1 0,1-1 1,-1 0-1,1 0 0,0 0 0,-1 0 1,1 0-1,0 0 0,2 0 1,-3-1-28,1 0 0,-1 0 0,0 0 0,1 0 0,-1 0 0,0 0 0,1 0 0,-1-1 0,0 1 0,0-1 0,1 1 0,-1-1 0,0 1 0,0-1 0,0 0 0,0 1 0,1-1 0,-1 0 0,0 0 0,0 0 1,-1 0-1,1 0 0,0 0 0,0 0 0,0 0 0,0-3 0,4-3 102,-1-1 0,0 0 0,-1-1 0,1 1 0,-2 0 0,1-1 0,-1 0 0,1-9 0,-2 1 44,0 1 0,0-1 0,-4-24 0,3 38-189,-1 1 1,0-1-1,1 0 0,-1 0 0,0 0 0,0 1 0,-1-1 0,1 0 1,-3-3-1,3 5-63,1 0 1,-1 0-1,0 0 1,0 0-1,0 0 1,0 0-1,-1 0 1,1 0-1,0 0 1,0 0-1,0 0 1,-1 1-1,1-1 1,0 1-1,-1-1 1,1 1-1,-1-1 1,1 1-1,-1 0 1,-1 0-1,3 0-37,-1 0 0,1 0 1,-1 0-1,1 1 0,-1-1 0,1 0 0,-1 1 0,1-1 0,0 0 0,-1 1 0,1-1 0,-1 0 0,1 1 0,0-1 0,-1 1 0,1-1 0,0 1 0,-1-1 1,1 1-1,0-1 0,0 1 0,-1 0 0,-3 14-2580,4-5 1201,0 0 1,1-1-1,0 1 1,0-1-1,4 15 1,-4-22 1318,8 26-4006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8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1 576,'-11'6'9947,"-3"-4"-5368,12-2-4406,0 0 0,1 1 0,-1-1 0,0 0 0,1 0 0,-1 1 1,1-1-1,-1 1 0,1-1 0,-1 1 0,1 0 0,-1 0 0,1-1 1,-1 1-1,1 0 0,0 0 0,-2 3 0,-12 13 1024,9-9-834,0 0 0,-8 13 0,13-19-302,0 0 0,0 1 1,0-1-1,0 1 0,0-1 1,0 1-1,1 0 0,-1-1 1,1 1-1,0-1 0,0 1 0,0 0 1,0-1-1,1 4 0,-1-5-46,0 0 1,1 1-1,-1-1 0,1 0 0,0 0 0,-1 0 0,1 0 0,0 0 0,0 0 0,0 0 0,-1 0 1,1-1-1,0 1 0,0 0 0,0 0 0,0-1 0,1 1 0,-1-1 0,0 1 0,0-1 0,0 1 0,0-1 1,0 0-1,1 1 0,-1-1 0,0 0 0,0 0 0,3 0 0,-1 0-175,0 0 0,0 0 0,-1 0 0,1 0 0,0-1 0,0 1 0,0-1 0,0 0 0,0 0 0,-1 0 0,4-1 0,16-10-3442,-17 10 1904,0-1 1,0 0 0,0 1-1,-1-1 1,6-5-1,2 0-1768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8:59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 6464,'1'7'5714,"2"5"-2864,1 4-1670,-4-9-727,0 0 0,-1 0 0,0 0 1,0 0-1,0 0 0,-1 0 0,0 0 1,0 0-1,-4 6 0,-4 15 60,10-27-506,0-1-1,0 0 1,0 0 0,0 0 0,0 0 0,0 0-1,0 0 1,0 0 0,0 0 0,0 1 0,0-1 0,0 0-1,0 0 1,0 0 0,0 0 0,0 0 0,0 0 0,0 0-1,0 0 1,0 1 0,0-1 0,0 0 0,0 0 0,0 0-1,0 0 1,0 0 0,0 0 0,0 0 0,0 0 0,1 0-1,-1 1 1,0-1 0,0 0 0,0 0 0,0 0-1,0 0 1,0 0 0,0 0 0,0 0 0,0 0 0,1 0-1,-1 0 1,0 0 0,0 0 0,0 0 0,0 0 0,0 0-1,0 0 1,0 0 0,0 0 0,1 0 0,-1 0 0,0 0-1,0 0 1,0 0 0,0 0 0,0 0 0,0 0 0,0 0-1,0 0 1,1 0 0,-1 0 0,0 0 0,0 0-1,0 0 1,13-7-169,14-14-217,1 1 385,-24 18 63,0 0-1,0 0 0,-1-1 1,1 1-1,-1-1 1,0 0-1,0 0 0,0 0 1,0 0-1,0 0 0,3-7 1,-5 9 491,-10 17 464,7-12-837,0 1 1,-1-1 0,1 0 0,-6 7-1,7-10-165,15-2 196,54-17-326,-47 11 210,42-7 0,-60 14-53,-1 0-1,1-1 0,-1 1 0,1 0 1,0 1-1,-1-1 0,1 0 1,-1 1-1,1-1 0,-1 1 0,0 0 1,1 0-1,-1 0 0,0 0 1,1 0-1,-1 1 0,0-1 0,0 1 1,0-1-1,0 1 0,0 0 1,-1-1-1,1 1 0,0 0 0,-1 0 1,1 1-1,-1-1 0,0 0 1,0 0-1,0 1 0,0-1 0,0 0 1,0 1-1,-1-1 0,1 1 1,-1 3-1,1-3-14,-1 0 0,1 0 0,0-1 1,0 1-1,0 0 0,0 0 0,0-1 1,0 1-1,3 3 0,-3-5-35,1 1-267,-1 0 0,1-1 1,0 1-1,0-1 0,0 1 0,1-1 0,-1 0 0,2 1 1,5 1-2281,-6-3 1268,0 1 0,-1 0-1,1-1 1,0 2 0,-1-1 0,1 0 0,3 2 0,-4 8-5120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00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1 213 7648,'0'-1'159,"0"1"1,0-1 0,0 1-1,1-1 1,-1 0-1,0 1 1,1-1-1,-1 1 1,0 0 0,1-1-1,-1 1 1,1-1-1,-1 1 1,1-1 0,-1 1-1,1 0 1,-1-1-1,1 1 1,-1 0 0,1 0-1,0-1 1,0 1-1,16-5-15,-14 4 330,31-9 3112,36-17 0,76-45 1029,-133 65-4323,14-7-359,0 1 0,1 2 0,1 1 0,0 1 0,0 1 0,60-7 0,-82 15-363,0-1-1,1 2 1,-1-1 0,0 1 0,0 0-1,0 0 1,0 1 0,0 0 0,7 3-1,-6-1-698,0 0-1,-1 0 0,0 0 0,9 7 0,5 6-1008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00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20 8064,'0'0'63,"0"0"1,-1 0 0,1 0-1,0 0 1,0 0-1,0 0 1,0 0 0,0 0-1,0 0 1,-1 0 0,1 0-1,0 0 1,0 0-1,0 0 1,0-1 0,0 1-1,0 0 1,0 0 0,-1 0-1,1 0 1,0 0-1,0 0 1,0-1 0,0 1-1,0 0 1,0 0 0,0 0-1,0 0 1,0 0-1,0-1 1,0 1 0,0 0-1,0 0 1,0 0 0,0 0-1,0 0 1,0-1-1,0 1 1,0 0 0,0 0-1,0 0 1,0 0 0,0 0-1,0-1 1,0 1-1,0 0 1,0 0 0,1 0-1,-1 0 1,0 0 0,2-6 3304,-8 6 130,-69-9 1126,-7 13-4464,82-4-173,0 0-1,0 0 0,-1 0 0,1 0 0,0-1 1,-1 1-1,1 0 0,0 1 0,0-1 0,-1 0 1,1 0-1,0 0 0,-1 0 0,1 0 0,0 0 1,0 0-1,-1 0 0,1 0 0,0 0 0,0 1 1,-1-1-1,1 0 0,0 0 0,0 0 1,0 1-1,-1-1 0,1 0 0,0 0 0,0 0 1,0 1-1,0-1 0,0 0 0,-1 0 0,1 1 1,5 9-252,13 9 207,-7-12 151,1 1-1,0-2 1,23 10 0,-26-12 94,0 0 0,0 0 0,0 1 0,0 0 0,-1 1 0,0-1 0,12 12 0,-20-17-154,1 1 1,-1-1-1,0 0 1,1 1 0,-1-1-1,0 1 1,0-1-1,1 0 1,-1 1-1,0-1 1,0 1 0,0-1-1,1 1 1,-1-1-1,0 1 1,0-1 0,0 1-1,0-1 1,0 1-1,0-1 1,0 1-1,0-1 1,0 1 0,0-1-1,-1 1 1,1 0-1,-1 0 4,1 0 0,-1 0 0,0 0 0,1 0 0,-1-1 0,0 1-1,0 0 1,0 0 0,1 0 0,-1-1 0,-1 1 0,-3 2 86,1-1-1,-1 0 1,1 0 0,-6 1-1,-1 0-325,0-1 0,0 0 0,0-1 0,0-1 1,-13 0-1,7-1-1774,-1-1 1,-25-6 0,21-1-819,-1-6-3071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01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33 3808,'-1'-1'284,"1"1"0,-1-1 0,1 1 0,-1-1 0,1 1 0,0-1 0,-1 1 0,1-1 0,0 0 0,-1 1 0,1-1 0,0 0 0,0 1 0,0-1 0,-1 0 0,1 1 0,0-1 0,0 0 0,0 1 0,0-1 0,0-1 0,0 1-49,0 1 0,0-1 0,0 0 0,0 0-1,0 1 1,0-1 0,0 0 0,0 0-1,0 1 1,-1-1 0,1 0 0,0 1 0,-1-1-1,1 0 1,-1-1 0,-1 2 111,1-1 0,-1 0 0,1 1 0,-1-1 0,0 1 0,1 0 0,-1-1 0,1 1 0,-1 0 0,-2 0 0,-1 0 887,13 0-976,117 4 1481,471 12-107,-296-5-1454,-271-10-260,-10 1-117,1-2 0,26-3 1,-45 3 10,0 0 0,-1 0 1,1 0-1,0-1 0,0 1 0,0 0 1,-1 0-1,1-1 0,0 1 1,-1-1-1,1 1 0,0-1 0,-1 1 1,1-1-1,1 0 0,-2-9-7340,-2 7 4585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12.4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306 1 3648,'-5'2'7078,"-4"12"-5020,-13 24-608,2-4-521,-2 0 0,0-2 1,-31 33-1,-23 32 479,66-81-1274,0 0 1,1 1-1,1 0 0,0 1 0,2-1 0,0 1 0,-6 29 0,9-32-60,1 0-1,1 1 1,0-1-1,1 1 1,0-1-1,1 1 1,1-1-1,1 0 1,6 23-1,-4-23 27,1 0 0,0 0 0,1 0-1,1-1 1,1 0 0,18 24 0,-19-29-463,1 0-1,0 0 1,17 11 0,-16-12-914,1-2 1,0 1-1,21 7 0,16 2-1613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13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6 5632,'0'-1'64,"-3"-3"2072,-2 5 485,15 16 755,54 90 202,28 45-1412,-63-110-1734,-7-11 95,-1 2 0,29 60 0,-45-83-471,-1 1 0,0 0 0,-1 0 1,-1 0-1,1 1 0,-2-1 0,1 1 0,-2-1 1,0 1-1,0-1 0,-1 1 0,0-1 0,-5 19 1,-1-7-25,-2 0 1,0-1 0,-21 36-1,-46 59-1841,65-101 1088,-78 118-10484,69-103 6213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22 10560,'-30'-3'4768,"38"3"-4128,1 0 2239,9 0-1695,2-5 1152,14 2-1376,13-1-96,2 0-512,3 1-384,-10 3 0,-5 0-416,-7 0 224,-10 3-3552,-3 5 2080,-8 14-9663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16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65 2304,'9'-28'6010,"-4"-9"3265,-5 47-8987,-11 152 2072,7-130-1963,0-2-56,-1 12 6,-3 87 853,8-126-214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17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 7232,'3'0'14879,"-1"0"-14649,32-5 938,-46 22-720,6-9-305,6-7-131,-1-1 0,1 1 0,0 0 0,-1-1 0,1 1-1,-1 0 1,1-1 0,-1 1 0,1-1 0,-1 1 0,1-1 0,-1 1 0,0-1-1,1 1 1,-1-1 0,0 1 0,1-1 0,-1 0 0,0 1 0,0-1-1,1 0 1,-1 0 0,0 0 0,0 0 0,1 1 0,-2-1 0,1 0-167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18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21 5312,'0'-20'3872,"-13"23"2090,9 1-5413,1 0 1,-1 0-1,1 1 0,0-1 0,1 1 0,-1-1 0,-2 8 0,-5 7 151,-100 197 2250,104-205-2902,1 2 1,1-1 0,0 0 0,1 1 0,-2 16 0,5-25-20,-1 1-1,1 0 1,1-1 0,-1 1 0,1 0 0,-1-1 0,1 1-1,2 4 1,-2-6-9,0 0 0,0-1-1,1 0 1,-1 1 0,1-1-1,-1 0 1,1 0 0,0 0-1,0 0 1,0 0 0,0 0 0,0 0-1,0 0 1,5 2 0,-4-3 8,0 0 0,0 0 1,0 0-1,0-1 0,0 1 0,0-1 1,1 0-1,-1 0 0,0 0 1,0 0-1,0 0 0,0-1 1,0 1-1,0-1 0,0 0 0,0 0 1,0 0-1,0 0 0,4-3 1,-5 3-15,1 0 0,-1-1 0,0 1 0,1 0 0,-1-1 0,0 0 0,0 0 1,0 0-1,0 0 0,0 0 0,-1 0 0,1 0 0,-1 0 0,1-1 0,-1 1 0,0 0 1,0-1-1,0 0 0,0 1 0,0-1 0,-1 1 0,1-5 0,0 6-32,-1-1 0,0 1 0,0 0 0,0-1 0,0 1 0,-1 0 1,1-1-1,0 1 0,-1 0 0,1-1 0,0 1 0,-1 0 0,0 0 0,1 0 0,-1-1 0,0 1 0,1 0 0,-3-2 0,2 2-78,-1 0 0,0 1 0,0-1 0,1 0 0,-1 1 0,0-1 0,0 1 0,0 0 0,0-1 0,1 1 0,-1 0 0,-4 0 0,-22 3-2716,26-3 2131,1 1 0,0-1 0,-1 1 0,1 0 0,0-1 0,-1 1 0,1 0 0,0 0-1,0 0 1,-2 1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19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392 7 5568,'1'-6'9243,"-6"14"-4506,-2-1-5710,-37 20 2630,-1-2 0,-87 34-1,104-47-1383,-2-1-95,19-7-145,0 1 0,-15 7 0,-19 11-1265,37-21-1467,30-15-10713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19.3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0 6240,'-5'1'7235,"13"11"-4498,17 15-550,4-3-822,1-1-1,34 17 0,-31-19-954,52 41-1,-81-56-1135,-7-3-476,-9-2-5405,5-1 2071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0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17 4384,'4'-16'11219,"-2"25"-8684,-1 18-726,-2 35 0,0-13-867,0-34-697,-1 0 1,0 0-1,-1 0 1,-7 19-1,-4 19 267,11-34-404,-1-1 0,-12 30 1,14-39-117,2-9-34,0 1 1,0 0 0,-1 0 0,1-1 0,0 1 0,0 0 0,0-1-1,-1 1 1,1 0 0,0-1 0,-1 1 0,1-1 0,-1 1 0,1 0-1,-1 0 1,1-20-9371,1 17 8800,-1-1-1,1 1 1,0-1 0,0 1-1,1 0 1,-1-1 0,0 1-1,1 0 1,1-2 0,9-8-4076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0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39 7872,'3'-10'2359,"-2"8"-1285,0 6 2303,-6 16 463,0-8-3339,-12 41 902,15-48-1284,1 1 0,0 0 1,1-1-1,-1 1 1,1 0-1,0-1 0,1 10 1,0-13-67,-1 0 0,1 1 0,0-1 1,0 0-1,0 1 0,0-1 0,0 0 1,0 0-1,1 0 0,-1 0 0,1 0 0,-1 0 1,1-1-1,0 1 0,0 0 0,-1-1 1,1 1-1,0-1 0,1 0 0,-1 0 0,0 0 1,0 0-1,0 0 0,1 0 0,-1 0 1,4 0-1,1 0 32,0 0 0,0 0 0,0-1 0,0 0 0,0 0 0,0-1 0,0 0 0,7-2 0,1 0 73,0-1 0,0-1 0,0-1 0,17-8 0,-27 11-116,0 0 1,0 0-1,0 0 0,0-1 1,-1 0-1,1 0 0,-1 0 0,0-1 1,-1 1-1,1-1 0,-1 0 0,1 0 1,-2 0-1,5-8 0,-6 9-17,1 0 0,-1 0 0,0-1 0,0 1 0,0-1-1,0 1 1,-1-1 0,1 1 0,-1-1 0,-1-6 0,0 9-46,1-1-1,-1 1 1,0 0 0,0-1 0,0 1 0,0 0 0,-1 0-1,1 0 1,0 0 0,-1 0 0,0 0 0,1 0 0,-1 1-1,0-1 1,0 0 0,0 1 0,0 0 0,0-1 0,0 1 0,0 0-1,-3-1 1,-4-1-36,0 0-1,-1 0 0,1 1 1,0 1-1,-1-1 0,1 1 1,-19 1-1,-67 10-726,90-9 696,-2-1-478,0 2-1,0-1 1,0 1-1,0 0 1,1 0 0,-1 0-1,0 1 1,1 0 0,-12 8-1,18-11 392,-1 1 0,1-1 0,0 0 1,-1 1-1,1-1 0,0 1 0,-1-1 0,1 1 0,0-1 0,-1 1 0,1-1 0,0 1 0,0-1 1,0 1-1,0-1 0,-1 1 0,1-1 0,0 1 0,0-1 0,0 1 0,0-1 0,0 1 0,0-1 1,0 1-1,0-1 0,1 1 0,-1 0 0,0-1 0,0 1 0,0-1 0,1 1 0,-1-1 0,0 1 0,0-1 1,1 0-1,-1 1 0,0-1 0,1 1 0,-1-1 0,0 0 0,1 1 0,-1-1 0,1 0 0,-1 1 1,1-1-1,-1 0 0,1 0 0,0 1 0,3 1-747,-1 0 0,0 0 1,1-1-1,0 1 0,4 1 0,9-2-1419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1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40 4896,'-11'-11'16786,"18"11"-14234,21 0-2114,0 0 1,0-2-1,-1-1 0,50-12 1,-70 13-504,1 0-1,-1 0 1,10-1 0,-16 3-421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2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382 11 3328,'-7'-11'15185,"-4"13"-15949,-23 3 2670,-43-1 1,66-4-1762,0 1 0,0 0 0,0 1 0,0 0 0,1 0 0,-1 1 0,1 1 0,0-1 0,-1 2 0,-14 8 0,10-4-112,1 0 41,1 0 1,-17 14-1,26-19-61,-1 0-1,1 0 1,1 1-1,-1-1 1,1 1-1,-1 0 1,1 0 0,1 1-1,-1-1 1,-1 7-1,1-4 30,1 1-1,0 0 1,1 0 0,0 0-1,1 0 1,-1 1-1,2-1 1,-1 0 0,4 17-1,-3-22-17,0 0-1,0 1 0,1-1 0,-1 0 1,1 0-1,0 0 0,0 0 0,0 0 1,0 0-1,1 0 0,-1-1 1,1 1-1,0-1 0,0 0 0,1 0 1,-1 0-1,0 0 0,1-1 0,0 1 1,0-1-1,7 3 0,-6-3-8,0-1 1,1 0-1,-1-1 0,0 0 0,1 1 0,-1-2 0,0 1 0,1 0 1,-1-1-1,0 0 0,0-1 0,0 1 0,0-1 0,0 0 1,0 0-1,0 0 0,4-4 0,-3 3 65,0-1 0,0 0 0,0 0 0,-1-1 0,0 0 0,0 0 0,0 0 0,0 0-1,-1-1 1,0 0 0,0 0 0,3-8 0,-6 12-100,0 0 1,0 0-1,0 0 0,-1 0 1,1 0-1,-1 0 0,1-1 1,-1 1-1,0 0 0,0 0 0,0 0 1,0-1-1,0 1 0,-1 0 1,1 0-1,-1 0 0,1 0 0,-1 0 1,-1-3-1,0 2-3,1 1-1,-1 0 1,0 0 0,0 0-1,0 0 1,0 0 0,0 0-1,-1 0 1,1 1 0,0-1-1,-1 1 1,1 0 0,-4-2-1,-3 0-40,1 1 1,-1-1-1,0 2 0,0-1 0,0 1 0,0 1 0,0-1 0,-13 2 0,10 1-81,0 0-1,-1 0 1,-11 5-1,1 4-2648,23-11 2711,0 0 0,-1 1 0,1-1 0,0 0 0,0 0 0,-1 0 0,1 0 0,0 1 0,0-1 0,0 0-1,0 0 1,-1 1 0,1-1 0,0 0 0,0 0 0,0 1 0,0-1 0,0 0 0,0 0 0,0 1 0,0-1 0,0 0-1,0 0 1,0 1 0,0-1 0,0 0 0,0 1 0,0-1 0,0 0 0,0 0 0,0 1 0,0-1 0,0 0 0,0 0 0,0 1-1,0-1 1,0 0 0,1 0 0,-1 1 0,0-1 0,0 0 0,0 0 0,0 0 0,1 1 0,-1-1 0,0 0 0,0 0-1,1 0 1,-1 1 0,14 7-3256,6-1 1041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4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77 3072,'-1'0'2316,"9"-1"2656,12 0 1992,-10-1-7750,-3 1 1064,28-8 551,-33 8-772,1 0 0,-1 0 0,1 0 0,-1 0 0,1 0 0,-1-1 0,0 1 0,1-1 0,-1 0-1,2-2 1,3-3 186,-5 5-134,0-1 0,0 1-1,1-1 1,-1 1 0,2-5 0,-4 6-91,0 1 1,0-1 0,1 1 0,-1-1-1,0 1 1,0-1 0,0 1-1,0-1 1,0 1 0,0-1-1,0 0 1,0 1 0,0-1-1,0 1 1,0-1 0,0 1-1,0-1 1,0 1 0,-1-1-1,1 1 1,0-1 0,0 1-1,0-1 1,-1 1 0,1-1 0,0 1-1,-1-1 1,1 1 0,-1 0-1,1-1 1,0 1 0,-1 0-1,1-1 1,-1 1 0,1 0-1,-1-1 1,1 1 0,-1 0-1,0 0 1,0-1-31,-1 1 1,1 0-1,0 0 0,-1 0 0,1 0 1,-1 0-1,1 0 0,0 0 0,-1 0 1,1 1-1,-1-1 0,1 0 1,-3 2-1,-5 0-80,4 0 139,0-1 0,0 1 0,1 0 0,-1 0 0,0 0 0,1 1 0,0 0 0,0 0 0,0 0 0,0 0 0,0 0 0,1 1 0,-1 0 0,1 0 0,0 0 0,0 0 0,0 0 0,1 1 0,-1-1 0,-1 6 0,4-8-24,0 0 1,0-1-1,0 1 1,0 0-1,0 0 1,0 0 0,0 0-1,1-1 1,-1 1-1,1 0 1,-1 0-1,1 0 1,0-1-1,0 1 1,-1-1-1,1 1 1,0 0 0,1-1-1,-1 1 1,0-1-1,0 0 1,1 0-1,1 2 1,-1-1 11,0 0 1,1 0-1,-1-1 1,1 1-1,-1-1 0,1 1 1,0-1-1,-1 0 1,1 0-1,0 0 1,0 0-1,0-1 1,5 1-1,-3-1 41,1-1 0,-1 1 0,0-1 0,0 0 0,0-1-1,1 1 1,-1-1 0,5-3 0,39-24 67,-39 22-144,0 1 0,0 0 0,0 1 0,14-5 0,-23 10 1,1-1 0,0 0 0,0 1 0,0-1 0,0 0-1,-1 0 1,1 0 0,2-2 0,5-3-15,-8 6-54,-1 9 26,0-2 147,0 1-1,1-1 1,0 0-1,1 1 1,-1-1-1,1 0 1,1 0-1,-1 0 1,1 0 0,6 10-1,-7-14-58,0 0 1,0 0-1,0 0 0,1-1 1,-1 1-1,1-1 0,-1 1 1,1-1-1,0 0 0,0 0 1,0 0-1,0 0 0,0-1 1,0 1-1,1-1 0,-1 0 1,0 0-1,1 0 0,-1 0 1,1-1-1,-1 1 0,1-1 1,-1 0-1,6 0 0,4-3-488,1 0-1,-1 0 0,1-1 1,-1-1-1,-1 0 0,25-14 1,1 0-4177,2 4-3697,-37 14 7386,-2 1 478,0 0 0,0-1 1,1 1-1,-1 0 1,0-1-1,0 1 0,0-1 1,0 1-1,-1-1 0,1 0 1,0 1-1,1-2 0,3-2-880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13 497 4800,'-1'0'162,"0"0"0,1 0 1,-1-1-1,1 1 0,-1 0 1,1 0-1,-1 0 0,1 0 0,-1-1 1,1 1-1,-1 0 0,1 0 1,-1-1-1,1 1 0,-1 0 0,1-1 1,-1 1-1,1-1 0,0 1 1,-1 0-1,1-1 0,0 1 0,-1-1 1,1 0-1,6-11 6008,4-5-5965,-2-1 462,9-31 1,5-15-187,-19 58-453,0 0-1,1 0 1,-1 0-1,1 0 1,0 0 0,1 1-1,5-7 1,-9 12-18,-1 0-1,0-1 1,1 1 0,-1-1 0,1 1-1,-1 0 1,1 0 0,-1-1 0,0 1 0,1 0-1,-1 0 1,1-1 0,-1 1 0,1 0-1,-1 0 1,1 0 0,-1 0 0,1 0-1,0 0 1,-1 0 0,1 0 0,-1 0 0,1 0-1,-1 0 1,1 0 0,-1 0 0,1 0-1,-1 0 1,1 1 0,-1-1 0,1 1-1,1 0 24,-1 0 0,0 0 0,0 0 0,1 1 0,-1-1 0,0 1 0,0-1 0,-1 1 0,1-1 0,1 3 0,2 7 222,-1 0 0,3 15 0,-5-22-154,9 55 656,-2 0 1,-1 107-1,-5-130-464,13 69 1,-6-52-38,-3-18-106,1-1 0,2 0 0,1 0 1,2-1-1,19 40 0,-30-72-134,0 1 0,-1-1-1,1 0 1,0 1 0,0-1 0,0 0 0,0 1-1,0-1 1,0 0 0,0 0 0,1 0 0,-1 0-1,2 1 1,-2-2-4,-1 0 0,1 1 0,0-1 0,-1 0 0,1 0 1,0 0-1,0 0 0,-1 0 0,1 0 0,0 0 0,-1-1 0,1 1 0,0 0 0,0 0 0,-1 0 0,1-1 0,0 1 0,-1 0 0,1-1 0,-1 1 0,1 0 0,0-1 0,-1 1 0,1-1 0,-1 1 0,1-1 1,-1 1-1,1-2 0,2-2 26,1 0 1,-1-1 0,-1 1-1,1-1 1,-1 0 0,1 0-1,1-7 1,9-39-146,-8 33-31,10-49-153,-3-1 1,5-87 0,-16-137-386,-2 264 625,1 0 25,-2 1 0,0-1 0,-13-51 0,-9 9-166,23 69 188,0-1 1,1 1-1,-1 0 0,1 0 0,-1-1 0,1 1 0,0 0 0,0-1 1,0 1-1,-1 0 0,1-1 0,0 1 0,0-1 0,1 1 0,-1 0 0,0-1 1,0 1-1,1 0 0,-1-1 0,1 1 0,-1 0 0,1 0 0,0-2 1,1 2 5,0 0 1,0-1-1,0 1 1,0 0 0,0 0-1,0 1 1,0-1 0,0 0-1,0 1 1,0-1-1,1 1 1,-1-1 0,0 1-1,3 0 1,109-1 277,-53 3-101,51-3-8,256 6-12,249 1 348,-210-44-125,-195 13 15,-136 16-97,101-6 322,-17 25-275,-32-1-128,4 1-129,-35 4-247,-28-3 217,0-3-1,101-2 1,-149-7-140,-9 0-1309,-1 0 1,20 2-1,-31-1 1186,0 0-1,0 0 1,1 0-1,-1 0 1,0 0-1,1 0 1,-1 0-1,0 1 1,1-1-1,-1 0 1,0 0-1,0 0 1,1 0-1,-1 0 1,0 0-1,1 1 1,-1-1-1,0 0 1,0 0-1,2 2-1017,-6 6-3093,-7 6-2032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5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437 22 7648,'0'-1'236,"-1"-1"-1,1 1 1,-1 0 0,0 0 0,1-1 0,-1 1 0,0 0-1,0 0 1,0 0 0,0 0 0,0 0 0,0 0 0,0 1-1,-1-1 1,1 0 0,0 0 0,0 1 0,-1-1-1,1 1 1,0-1 0,-1 1 0,1 0 0,0-1 0,-1 1-1,1 0 1,0 0 0,-1 0 0,1 0 0,-1 0 0,-1 0-1,-4 2 590,0 0 0,0 0-1,0 0 1,-11 6-1,6-3-706,7-3 8,-1 1 0,1-1 0,1 1-1,-1 0 1,0 0 0,1 1 0,-1-1-1,-4 7 1,8-9-100,0 0 0,0 0 0,0 1 0,0-1 0,0 0 0,0 1 0,0-1 0,1 1 0,-1-1 0,1 1 0,-1-1 0,1 1 0,-1-1 0,1 1 0,0 0 0,0-1 0,0 1 0,0 0 0,0-1 0,0 1 0,0-1 0,1 1 0,-1 0 0,0-1 0,1 1 0,-1-1 0,1 1 0,0-1 0,0 1 0,-1-1 0,1 0 0,0 1 0,2 1 0,-3-3 0,1 1-1,0 0 0,-1 0 0,1 0 0,0-1 1,0 1-1,0 0 0,-1-1 0,1 1 1,0 0-1,0-1 0,0 1 0,0-1 1,0 0-1,0 1 0,0-1 0,1 0 0,-1 0 1,0 1-1,0-1 0,0 0 0,0 0 1,0 0-1,0 0 0,0-1 0,0 1 1,0 0-1,0 0 0,1-1 0,-1 1 0,0 0 1,0-1-1,0 1 0,1-2 0,1 0 8,0 0 0,-1 0-1,1 0 1,-1-1 0,0 1 0,1-1-1,-1 1 1,0-1 0,0 0-1,1-3 1,4-4 52,-1 0-63,-6 9-65,0 10-21,-38 150 1074,36-150-953,-3 8 50,-1 1 1,-1-1 0,0-1 0,-1 1 0,-12 17-1,13-22 38,-1-1 1,0-1-1,0 0 0,-1 0 0,-1-1 0,0 0 0,-21 15 1,28-22-91,0 0-1,0-1 1,-1 1 0,1-1 0,-1 1 0,1-1 0,-1 0 0,1 0 0,-1-1 0,0 1 0,1-1 0,-1 0 0,0 0 0,1 0 0,-1 0 0,0-1 0,1 1 0,-1-1-1,-5-2 1,3 0-23,0 1 0,0-1 0,1-1 0,0 1 0,-1-1 0,1 0 0,1 0 0,-1 0 0,1-1 0,-7-7 0,5 5-55,1-1 0,0 0 0,0 0 0,0 0 0,1 0 0,0-1-1,1 1 1,-5-19 0,8 26 1,0-1 0,0 1 1,0-1-1,0 1 0,0 0 0,0-1 0,0 1 0,0-1 0,0 1 0,1 0 1,-1-1-1,0 1 0,1 0 0,-1-1 0,1 1 0,0 0 0,-1 0 1,1-1-1,0 1 0,1-1 0,0 0-14,0 0 0,1 0 0,-1 0 1,1 1-1,-1-1 0,1 1 0,-1-1 0,1 1 0,4-1 1,4-1-92,0 1 0,0 0 1,0 0-1,12 1 1,2-1-1001,0 2 1,-1 1-1,1 2 1,32 6 0,-25-1-736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5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0 6560,'0'2'2063,"1"3"-1471,0-1 0,-1 0 0,1 0 0,-1 0 0,-1 8 1,-2 1 35,-1-1 0,0 0 0,0 1 0,-1-2 0,-1 1 1,-8 13-1,-50 63 1937,32-45-1352,2-2-471,-1-1-222,-26 47 0,31-33-322,23-47-937,1-1-1,-1 1 1,1 0 0,1 0 0,0-1 0,-1 11 0,3-9-2749,6-2 1147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6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0 8224,'0'0'227,"-1"0"-1,1 0 1,-1 0 0,1 0 0,-1 0 0,1 1 0,0-1 0,-1 0-1,1 0 1,-1 0 0,1 0 0,0 1 0,-1-1 0,1 0 0,0 0-1,-1 1 1,1-1 0,0 0 0,-1 1 0,1-1 0,0 0 0,0 1 0,-1-1-1,1 0 1,0 1 0,0-1 0,0 1 0,-1-1 0,1 0 0,0 1-1,0-1 1,0 1 0,0-1 0,0 1 0,0-1 0,0 0 0,0 1-1,0 0 1,-4 15 739,-108 334 3679,107-322-4112,7-41-482,2-1 0,0 1 0,5-13-1,-4 12-29,10-25-218,0 2 0,36-62 1,-40 81 203,1 1 1,0 1 0,1 0 0,0 0 0,2 1 0,0 1-1,23-17 1,-31 27 51,-6 16 426,-2-2-399,0 0 1,-1 1-1,0-1 0,-6 17 0,-3 12-74,-5 66 616,13-83-525,3 3 14,-1-24-110,1-1 0,0 0 0,0 1 0,0-1 0,0 1 0,0-1 0,1 0 0,-1 1 0,0-1 0,0 0 0,0 1 0,0-1 0,0 0 0,0 1 0,0-1 0,1 0 0,-1 0 0,0 1 0,0-1 0,0 0 0,1 0 0,-1 1 0,0-1 0,1 0 0,-1 0 0,0 1 0,0-1 0,1 0 0,-1 0 0,0 0 0,1 0 0,-1 0 0,0 1 0,1-1 1,-1 0-1,0 0 0,1 0 0,-1 0 0,0 0 0,1 0 0,-1 0 0,0 0 0,1 0 0,-1 0 0,0 0 0,1-1 0,-1 1 0,0 0 0,1 0 0,-1 0 0,0 0 0,1 0 0,-1-1 0,0 1 0,0 0 0,1 0 0,-1 0 0,0-1 0,1 0 0,6-5-75,0-1 1,0 1-1,-1-2 0,0 1 0,0-1 0,6-12 0,13-16-155,-22 32 234,53-63-210,-46 57 216,0-1-1,1 2 0,24-18 0,-35 27-3,1 0 0,-1-1 0,0 1 1,1 0-1,-1-1 0,0 1 0,1 0 0,-1 0 0,1-1 1,-1 1-1,1 0 0,-1 0 0,0 0 0,1 0 0,-1 0 1,1 0-1,-1 0 0,1-1 0,-1 1 0,1 1 0,-1-1 1,1 0-1,-1 0 0,1 0 0,-1 0 0,1 0 0,-1 0 1,0 0-1,1 1 0,-1-1 0,1 0 0,-1 0 0,1 1 1,-1-1-1,0 0 0,1 0 0,-1 1 0,0-1 0,1 0 1,-1 1-1,0-1 0,0 1 0,1-1 0,-1 0 0,0 1 1,0-1-1,0 1 0,1-1 0,-1 1 0,0-1 0,0 1 1,1 2 93,-1 0 1,0 0 0,0 0 0,0 0 0,0 0 0,0 5 0,-2 5 92,2 0-1,0 1 1,1 13 0,0-15-538,0 1 0,-1-1 0,0 0 0,-3 12 0,3-23 311,-6 19-4758,-11 0-11714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7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47 7648,'-19'-2'7222,"25"4"-5426,-3-2-1513,0 0 0,0-1 0,0 1 0,1-1 0,-1 0 0,0 1 0,0-1 0,0-1 0,5-1 0,-7 2-237,0 0-1,1 0 1,-1 0-1,0 0 1,0 0-1,0 0 1,0 0-1,0 0 1,0 0-1,0 0 1,0 0 0,0-1-1,-1 1 1,1 0-1,0-1 1,-1 1-1,1 0 1,-1-1-1,0 1 1,1-1-1,-1 1 1,0-3-1,0 4-36,0-1 0,0 1 0,0 0 0,0 0 0,0-1 0,0 1 0,0 0-1,0 0 1,0-1 0,0 1 0,0 0 0,0 0 0,0-1 0,0 1 0,0 0 0,0 0-1,0 0 1,0-1 0,-1 1 0,1 0 0,0 0 0,0 0 0,0-1 0,0 1 0,-1 0-1,1 0 1,0 0 0,0 0 0,0-1 0,-1 1 0,1 0 0,0 0 0,0 0 0,0 0-1,-1 0 1,1 0 0,0 0 0,0 0 0,-1 0 0,1 0 0,0 0 0,0 0-1,-1 0 1,1 0 0,0 0 0,0 0 0,-1 0 0,1 0 0,0 0 0,0 0 0,-1 0-1,1 0 1,0 0 0,0 1 0,0-1 0,-1 0 0,1 0 0,-13 10 217,10-6-98,0 1 0,0-1 1,1 1-1,0 0 0,0 0 0,-2 6 1,-4 10 258,2-9-112,1 1 1,1 0-1,-5 21 1,7-26-200,1 0 0,0-1 1,0 1-1,1 0 0,0 0 0,1 0 1,1 12-1,-1-18-207,0 1 1,0-1-1,0 1 0,0-1 1,1 0-1,-1 0 0,1 1 1,-1-1-1,1 0 1,0 0-1,0-1 0,-1 1 1,1 0-1,1-1 0,-1 1 1,0-1-1,0 1 0,1-1 1,-1 0-1,5 1 1,-5-1-388,0 0 0,0 0 1,1-1-1,-1 1 0,1-1 0,-1 0 1,0 0-1,1 0 0,-1 0 1,1 0-1,-1 0 0,0-1 1,1 1-1,-1-1 0,0 0 1,1 1-1,-1-1 0,0 0 0,0 0 1,0-1-1,0 1 0,4-3 1,7-11-4763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7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 7456,'0'0'89,"0"0"1,0 0 0,0 0-1,1 0 1,-1 1 0,0-1-1,0 0 1,1 0-1,-1 0 1,0 0 0,0 0-1,1 0 1,-1 0 0,0 0-1,1 0 1,-1 0-1,0 0 1,0 0 0,1 0-1,-1 0 1,0 0 0,0 0-1,1 0 1,-1 0 0,0-1-1,0 1 1,1 0-1,-1 0 1,0 0 0,0 0-1,0 0 1,1-1 0,-1 1-1,0 0 1,0 0-1,0 0 1,0-1 0,1 1-1,-1 0 1,0 0 0,0-1-1,0 1 1,0 0-1,0 0 1,0-1 0,0 1-1,0 0 1,0 0 0,1-1-1,-1 1 1,0 0-1,0 0 1,-1-1 0,1 1-1,0 0 1,0 0 0,0-1-1,0 1 1,0 0 0,0 0-1,0-1 1,0 1-1,0 0 1,0 0 0,-1-1-1,1 1 1,0 1 201,1 1 0,-1-1 0,1 0 0,-1 1 0,0-1 0,0 1 0,0-1 0,0 1 0,0-1 0,0 0 0,0 1 0,-1-1 0,1 2 0,-4 30 1268,1-1 0,4 60 0,0 8-449,-2-72-546,1 0-1,6 44 1,-6-53 85,0-16 266,2-14-271,8-36-868,1 1 1,22-52 0,-19 62-1722,28-49 0,-18 42-624,11-22-6526,-21 37 2994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8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1 2720,'-1'-1'536,"5"1"822,-4 1-1314,0-1-1,1 0 0,-1 0 0,0 0 1,0 0-1,0 0 0,0 0 0,1 0 1,-1 0-1,0 0 0,0 0 1,0 0-1,0 1 0,1-1 0,-1 0 1,0 0-1,0 0 0,0 0 0,0 0 1,0 1-1,0-1 0,0 0 0,1 0 1,-1 0-1,0 0 0,0 1 1,0-1-1,0 0 0,0 0 0,0 0 1,0 1-1,0-1 0,0 0 0,0 0 1,0 0-1,0 0 0,0 1 1,0-1-1,0 0 0,0 0 0,0 0 1,0 1-1,0-1 0,-1 0 0,1 0 1,0 0-1,0 0 0,0 1 0,0-1 1,0 0-1,0 0 0,0 0 1,-1 0-1,1 0 0,0 1 0,0-1 1,0 0-1,0 0 0,-1 0 0,-14 14 1729,12-12-1535,0 0 0,1 0 0,-1 0-1,1 1 1,-1-1 0,-1 4 0,-82 127 3254,-25 39-1031,87-138-2095,-40 62 686,54-80-897,2 0 1,0 1-1,0 0 0,-4 21 0,10-30-141,0 0-1,1 0 1,0 1-1,0-1 1,1 1-1,0-1 1,0 1-1,1-1 1,0 1-1,3 8 0,-1-5 28,1-1 0,1 0 0,0 0 0,0 0 0,1-1 0,10 14 0,4 1-615,0-2 0,2-1 0,0-1 0,43 32-1,-29-29-1483,1-1-1,1-2 0,0-1 1,78 27-1,-8-11-1465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29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 2816,'2'-1'275,"0"0"0,0 0 0,1-1 0,-1 1 0,0 1 0,0-1 0,1 0 0,-1 0 0,1 1 0,-1 0 0,0-1 0,1 1 0,3 0 0,0 0 392,0 0-1,-1 1 1,1-1 0,10 4 0,-5 3 413,-3 0-752,9 3-21,-1 0 1,0 1-1,-1 1 1,0 0-1,13 15 1,-2-3-160,-15-14-75,-1 0 1,17 20-1,-6-3 2,-2 2-1,0 0 1,25 58 0,-41-81-75,65 175 55,-60-154-39,-1 1 1,-1 0 0,-2 0 0,2 52-1,-4 19-120,-4 106-234,-1-178-143,-1 0 0,-1 0 1,-2 0-1,0-1 0,-2 0 1,0-1-1,-18 33 0,-90 143-6110,89-150 4788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50.8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26 132 3136,'-2'0'219,"-22"5"18879,33-6-19003,-1 0 1,1 0-1,9-3 1,11-3 60,61-9 119,82-14-16,-116 22-169,2-1 190,85-2 0,-127 11-211,-4-1 82,0 2 0,20 2 1,-24-3-136,-7 0 91,5 1-13,-6-1-198,0 0 0,1 0-1,-1 0 1,1 0 0,-1 0-1,1 0 1,-1 0 0,1 0-1,-1 0 1,0 0 0,1 0-1,-1-1 1,1 1 0,-1 0 0,1 0-1,-1 0 1,0-1 0,1 1-1,-1 0 1,0 0 0,1-1-1,-1 1 1,0 0 0,1 0 0,-1-1-1,0 1 1,1-1 0,-1 1-1,0 0 1,0-1 0,1 1-1,-1 0 1,0-1 0,0 1 0,0-1-1,0 1 1,0-1 0,0 0-1,13-32-8694,-12 24 6191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0:59:51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20 104 4992,'-20'1'16344,"25"2"-14897,-4-2-1068,150-10 2262,-43 1-2029,399-37 608,-339 27-1389,-104 15-96,-12 0-2835,-36 1-362,-36-8-6948,-11 0 4533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47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4480,'8'-28'17706,"1"69"-15727,-4 20-1254,-5 77 1,-1-63-711,1-3 250,3 0 0,13 72 0,-12-102-331,-3-29 166,1-1 0,3 20 1,-3-26-63,-2-9 312,-1-7-349,0-25-30,1 17 112,0 0-1,0 0 1,2 0-1,7-34 1,-6 41-143,5-22-52,2 1 1,14-32 0,-19 55 86,-1-1 0,2 1-1,-1 0 1,1 0 0,1 1-1,-1 0 1,2 0 0,-1 0-1,1 1 1,15-11 0,-20 16 24,1-1 1,0 1 0,-1 0-1,1 1 1,0-1-1,0 1 1,0-1-1,0 1 1,0 0-1,1 1 1,-1-1-1,0 1 1,0 0 0,0 0-1,1 0 1,-1 1-1,0-1 1,0 1-1,0 0 1,0 0-1,6 3 1,-4-1-8,0 0 1,-1 0-1,0 0 0,1 1 1,-1 0-1,-1 0 0,1 1 1,0-1-1,-1 1 0,0 0 1,0 0-1,-1 0 0,6 10 1,-7-10 10,1 0 0,-1 1 0,0-1 0,0 0 1,-1 1-1,1-1 0,-1 1 0,-1 0 1,1-1-1,-1 1 0,0 0 0,0-1 0,0 1 1,-1 0-1,0-1 0,0 1 0,0-1 1,-1 1-1,0-1 0,0 0 0,0 1 1,-1-1-1,0 0 0,0 0 0,0-1 0,0 1 1,-1-1-1,0 0 0,0 0 0,0 0 1,0 0-1,-1 0 0,1-1 0,-1 0 1,0 0-1,0 0 0,-7 2 0,-6 0-190,1 0-1,-1-1 1,0-1-1,0-1 1,-1 0 0,-20-2-1,39 0 192,0 0 0,0 0-1,0 0 1,0 0 0,-1 0 0,1 0-1,0 0 1,0 0 0,0 0 0,0 0-1,0 0 1,0 0 0,0 0 0,0 0-1,-1 0 1,1 0 0,0 0 0,0 0-1,0 0 1,0 0 0,0 0 0,0 0-1,0 0 1,0 0 0,0 1-1,0-1 1,-1 0 0,1 0 0,0 0-1,0 0 1,0 0 0,0 0 0,0 0-1,0 0 1,0 0 0,0 0 0,0 0-1,0 1 1,0-1 0,0 0 0,0 0-1,0 0 1,0 0 0,0 0 0,0 0-1,0 0 1,0 0 0,0 1-1,0-1 1,0 0 0,0 0 0,0 0-1,0 0 1,0 0 0,0 0 0,0 0-1,0 0 1,0 0 0,0 1 0,0-1-1,0 0 1,0 0 0,1 0 0,-1 0-1,8 9 547,14 7 439,5-4-388,0 0-1,42 11 1,-41-14-468,-5-2-88,102 37-31,-86-33-2003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83 4160,'-1'0'112,"0"0"-1,1 0 1,-1-1 0,0 1-1,1 0 1,-1 0 0,0 0 0,1-1-1,-1 1 1,1 0 0,-1-1 0,1 1-1,-1-1 1,0 1 0,1-1-1,0 1 1,-1-1 0,1 1 0,-1-1-1,1 1 1,0-1 0,-1 1-1,1-1 1,0 0 0,-1 1 0,1-1-1,0 1 1,0-1 0,0 0-1,0 1 1,0-1 0,0 0 0,0 1-1,0-2 1,0 2 61,0-1-1,0 1 1,0 0 0,0-1-1,0 1 1,0 0-1,0-1 1,0 1 0,1 0-1,-1-1 1,0 1 0,0 0-1,0-1 1,1 1-1,-1 0 1,0 0 0,0-1-1,0 1 1,1 0-1,-1 0 1,0 0 0,1-1-1,-1 1 1,1 0 6,-1 0 0,1 0 0,-1-1-1,1 1 1,-1 0 0,1 0 0,-1-1 0,1 1 0,-1 0-1,0 0 1,1-1 0,-1 1 0,0 0 0,1-1 0,-1 1 0,0-1-1,1 1 1,-1-1 0,0 1 0,0 0 0,1-1 0,-1 1 0,0-1-1,0 1 1,0-1 0,0 1 0,1-2 0,3 22 3852,3 9-3214,-1 49 937,-6-70-1558,1 0 0,0 0 0,4 14-1,-1-4-108,2 5-18,19-78 315,-10-10-294,-12 47-83,1 0 1,11-33-1,-9 35-77,-6 13 63,1 0-1,0 0 0,0 0 0,0 0 1,1 1-1,-1-1 0,0 0 0,1 1 0,0-1 1,0 1-1,0-1 0,2-1 0,-4 4 13,1-1-1,0 1 1,-1 0 0,1 0-1,-1 0 1,1 0 0,0 0-1,-1 0 1,1 0-1,0 0 1,-1 0 0,1 0-1,-1 0 1,1 1-1,0-1 1,-1 0 0,1 0-1,-1 1 1,1-1-1,-1 0 1,1 0 0,-1 1-1,1-1 1,-1 1-1,1-1 1,-1 1 0,1-1-1,-1 0 1,0 1 0,1-1-1,-1 1 1,0 0-1,1-1 1,-1 2 0,2 1 25,0 0 1,-1 0 0,1 0 0,-1 0 0,2 5 0,0 12 289,0 0 0,0 38 0,-3-58-314,-1 1 1,1 0-1,0 0 1,0 0-1,1 0 0,-1-1 1,0 1-1,0 0 1,0 0-1,0 0 1,1-1-1,-1 1 0,0 0 1,1 0-1,-1-1 1,1 1-1,-1 0 1,1-1-1,0 2 0,-1-2-7,1 0 0,-1 0 0,1 1 0,-1-1 0,1 0-1,0 0 1,-1 0 0,1 0 0,-1 0 0,1 0-1,-1 0 1,1 0 0,0 0 0,-1 0 0,1 0 0,-1 0-1,1 0 1,-1-1 0,1 1 0,-1 0 0,2-1 0,3-2-44,1-1 0,0 1 1,-1-2-1,5-4 1,3-1-7,-3 4 86,0-1-1,1 2 0,0 0 1,0 0-1,0 0 0,1 2 1,-1-1-1,15-1 1,-24 5 1,1-1 1,0 1 0,-1 0 0,1 0-1,0 1 1,0-1 0,-1 0 0,1 1 0,-1 0-1,1-1 1,0 1 0,-1 0 0,1 0 0,-1 1-1,0-1 1,3 2 0,-2 0 67,0-1 1,0 1 0,0 0-1,0 0 1,-1 0-1,1 1 1,-1-1-1,0 1 1,3 6 0,-2-3-104,-1-1 0,0 0 1,0 1-1,0-1 1,-1 1-1,0-1 0,-1 1 1,1-1-1,-1 1 1,-1 0-1,1-1 0,-1 1 1,-2 7-1,2-6-1326,1-8 759,-1 0 453,1 0 0,0 1 0,0-1 0,0 0 0,0 0-1,0 0 1,0 0 0,0 1 0,0-1 0,0 0 0,0 0-1,0 0 1,0 0 0,0 0 0,0 1 0,0-1 0,0 0 0,0 0-1,1 0 1,-1 0 0,0 0 0,0 1 0,2 0-1698,10-9-8044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48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37 6304,'-5'-4'1047,"-6"-7"-904,11 11 252,0-1-198,-1 1 0,1 0 1,0 0-1,0-1 0,0 1 1,0 0-1,-1 0 0,1-1 0,0 1 1,0 0-1,0-1 0,0 1 1,0 0-1,0-1 0,0 1 1,0 0-1,0 0 0,0-1 0,0 1 1,0 0-1,0-1 0,0 1 1,0 0-1,0-1 0,0 1 0,0 0 1,1 0-1,-1-1 0,0 1 1,0 0-1,0-1 0,1 1 1,7 9 3033,-5-4-2921,0 0-1,0 0 0,0 0 1,-1 0-1,0 1 0,0-1 1,0 1-1,-1 0 0,1-1 1,-1 1-1,0 10 0,2 6 278,16 176 1545,-14-123-1763,0 82 858,-4-90-898,-1-44 30,0-21 356,0-2-711,-1-1 1,1 1 0,0 0 0,-1 0 0,1-1-1,0 1 1,-1 0 0,1-1 0,0 1 0,0 0-1,-1-1 1,1 1 0,0 0 0,0-1 0,0 1-1,-1-1 1,1 1 0,0-1 0,0 1 0,0 0-1,0-1 1,0 1 0,0-2 0,-2-13 133,1 11-103,-4-85 258,-1 39-297,3-1-1,1 0 1,3 1 0,14-96-1,-11 126 56,0 0-1,1 1 0,1-1 0,11-25 0,-15 42-28,0 0-1,0 0 1,0-1 0,0 1-1,1 1 1,-1-1-1,1 0 1,0 1-1,0-1 1,0 1 0,0 0-1,0 0 1,0 0-1,7-3 1,-5 4 24,1-1-1,0 1 0,-1-1 1,1 1-1,0 1 1,0-1-1,-1 1 1,1 0-1,6 1 1,-2 1-20,1 0-1,-1 0 1,0 1 0,0 0-1,0 1 1,0 0 0,0 1-1,-1 0 1,0 0 0,10 9-1,-11-8-32,-1 0 0,-1 0 0,1 1-1,-1 0 1,0 0 0,-1 1-1,0-1 1,0 1 0,5 12-1,-8-14 10,1 1-1,-1 0 1,0 0 0,-1 0-1,0 0 1,0 0-1,-1 0 1,1 0-1,-2 0 1,1 0-1,-1 0 1,-3 13-1,3-14-9,-1 0-1,-1-1 1,1 0-1,-1 1 1,0-1 0,0 0-1,-1 0 1,0-1-1,0 1 1,0-1-1,0 0 1,0 0-1,-1 0 1,0 0 0,0-1-1,-7 4 1,-6 3-114,0-2 1,-1 0-1,-27 8 1,9-9-47,28-5 197,0-1-1,1 1 1,-10 3-1,17-5-16,1 1 0,-1-1-1,0 1 1,0-1-1,0 1 1,0 0-1,0-1 1,1 1-1,-1 0 1,0-1-1,1 1 1,-1 0-1,0 0 1,1 0 0,-1 0-1,1-1 1,-1 1-1,1 0 1,0 0-1,-1 0 1,1 0-1,0 0 1,0 0-1,0 0 1,-1 0-1,1 0 1,0 0-1,0 0 1,1 0 0,-1 0-1,0 0 1,0 0-1,0 0 1,1 0-1,0 2 1,0 2 111,2 1 1,-1-1 0,0 0-1,1 0 1,4 6 0,3 2 13,1 1 1,0-2 0,1 0-1,0 0 1,1-1-1,0 0 1,1-1 0,0-1-1,27 14 1,-6-5-338,24 14 348,-19-15-4731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28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35 306 1824,'-2'-9'384,"1"7"211,1 1-1,0 0 0,-1-1 1,1 1-1,-1 0 1,1-1-1,-1 1 1,0 0-1,0-1 1,1 1-1,-1 0 1,0 0-1,0 0 1,-2-1-1,2 0-309,-1 0-1,0 0 1,0 0 0,1 0 0,-1 0-1,1 0 1,-1 0 0,1 0-1,0-1 1,0 1 0,0 0 0,0-1-1,0-3 1,0 2-243,1 0 1,0-1-1,-1 1 1,2-1-1,-1 1 1,0-1-1,1 1 0,1-5 1,2-3 22,0 0 0,0 1 0,2-1 1,-1 1-1,1 0 0,1 1 0,0-1 0,1 1 1,0 1-1,0-1 0,1 1 0,10-8 0,-12 11-46,-1 1-1,1-1 0,0 2 0,1-1 1,-1 1-1,1 0 0,0 0 1,0 1-1,0 0 0,1 1 0,-1 0 1,0 0-1,1 1 0,0 0 0,-1 0 1,1 1-1,-1 0 0,15 2 0,-20-1 1,1 0 0,-1 0-1,0 0 1,0 0-1,0 1 1,0-1-1,0 1 1,0 0-1,-1 0 1,1 0-1,0 0 1,-1 0-1,1 0 1,-1 1 0,0-1-1,0 1 1,0 0-1,0 0 1,-1 0-1,1 0 1,-1 0-1,1 0 1,-1 0-1,0 0 1,0 0-1,-1 0 1,1 1-1,0 3 1,0 9 137,0 0 1,-1 0-1,-1 0 0,-4 24 1,3-24-58,-1 8-54,0 0 0,-2 1 0,-1-2-1,-17 47 1,1-24 123,-29 44 0,28-56 99,-31 33 0,10-12 196,41-50-403,1-2-7,0-1 0,0 1 1,0-1-1,0 1 0,0-1 0,-1 0 1,1 1-1,-5 1 0,7-4-48,0 0 0,0 0 0,0 0 0,0 0 0,0 0 0,0 0 0,0 0 1,0 0-1,0 0 0,0-1 0,0 1 0,0 0 0,0 0 0,0 0 0,0 0 0,0 0 0,-1 0 0,1 0 0,0-1 0,0 1 0,0 0 0,1 0 0,-1 0 1,0 0-1,0 0 0,0 0 0,0 0 0,0 0 0,0-1 0,0 1 0,0 0 0,0 0 0,0 0 0,0 0 0,0 0 0,0 0 0,0 0 0,0 0 0,0 0 1,0 0-1,1-1 0,-1 1 0,0 0 0,0 0 0,0 0 0,0 0 0,0 0 0,0 0 0,0 0 0,0 0 0,1 0 0,-1 0 0,0 0 0,0 0 0,0 0 1,0 0-1,7-5 21,4-2-44,1 0 0,0 1 0,0 0 0,1 1 0,-1 1 0,1 0 0,19-3 0,98-8-50,-104 13-8,69-2 323,-53 4-8953,-34 0 6024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28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9 4736,'1'-9'2362,"0"15"855,0 18 1620,-4-5-2929,3-16-1810,0 0 0,0 0 0,-1 0 1,1 0-1,-1 0 0,0-1 0,-2 5 0,1-5 531,6-2-3050,0 0 864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29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16 3328,'-7'-4'1342,"7"4"-1258,0 0 0,-1 0 1,1 0-1,0 0 0,0 0 1,0-1-1,0 1 0,-1 0 1,1 0-1,0 0 0,0 0 1,0 0-1,0 0 0,-1 0 1,1 0-1,0 0 0,0-1 1,0 1-1,0 0 1,0 0-1,0 0 0,-1 0 1,1 0-1,0-1 0,0 1 1,0 0-1,0 0 0,0 0 1,0 0-1,0-1 0,0 1 1,0 0-1,0 0 0,0 0 1,0 0-1,0-1 0,0 1 1,0 0-1,0 0 1,0 0-1,1-7 4822,1 47-2247,0 46-1569,-6-25-435,-2-1-1,-29 116 0,24-130-379,9-33-4,-1 0 1,0 0-1,-1-1 1,-1 1-1,-7 14 1,12-28-252,0 1-1,0 0 1,0 0-1,0 0 1,0 0-1,0 0 1,0 0-1,0 0 1,0 0-1,0 0 1,0 0-1,0 0 1,0 0 0,0 0-1,-1 0 1,1 0-1,0 0 1,0 0-1,0 0 1,0 0-1,0 0 1,0 0-1,0 0 1,0 0-1,0 0 1,0 0 0,0 0-1,0 0 1,0 0-1,0 0 1,0 0-1,0 0 1,0 0-1,0 0 1,2-6-32,5-1-87,-1 0 0,1 1 0,0 0 1,1 0-1,-1 1 0,1 0 0,0 0 0,12-4 0,-7 3 45,1 1-1,0 0 1,0 1-1,24-4 0,-27 7 31,0 0 0,1 1 0,-1 0 0,0 0 0,0 1 0,1 1 0,19 5 0,-23-4 91,0 0 1,0 0 0,0 1 0,-1 0 0,0 0 0,1 1 0,-1 0 0,-1 0 0,1 1 0,10 10 0,-15-12 59,1-1 0,0 0-1,0 1 1,-1 0 0,0-1 0,0 1-1,0 0 1,0 0 0,-1 0 0,3 8 0,-4-10-75,0 1 1,0-1-1,0 0 1,0 0-1,0 0 1,-1 0 0,1 0-1,-1 0 1,1 0-1,-1 0 1,0 0 0,1 0-1,-1 0 1,0 0-1,0 0 1,-1-1 0,1 1-1,0 0 1,-1-1-1,1 1 1,-1-1 0,1 1-1,-1-1 1,-2 2-1,-4 2-22,-1 1 0,1-1-1,-2-1 1,1 0 0,-14 5 0,-52 10 148,40-11-337,-46 15-1660,46-13-1338,26-7 2087,9-3 757,-1 0-1,0 1 1,1-1 0,-1 0-1,0 0 1,1 1 0,-1-1 0,0 0-1,0 0 1,1 0 0,-1 0-1,0 0 1,0 0 0,1 0 0,-1 0-1,0 0 1,-1-1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29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34 108 6880,'-4'-3'738,"-15"-11"943,19 14-1434,-1-1 0,0 0 0,0 0 1,0 0-1,0 1 0,0-1 0,1 0 1,-1 0-1,0 0 0,1 0 1,-1 0-1,1-1 0,-1 1 0,0-1 1,2 1-50,-1 0 1,1 1 0,-1-1 0,1 0 0,-1 1-1,1-1 1,-1 0 0,1 1 0,-1-1-1,1 1 1,0-1 0,-1 1 0,1-1 0,0 1-1,0-1 1,-1 1 0,1 0 0,0-1-1,0 1 1,-1 0 0,1 0 0,1-1 0,27-5 233,-20 4 99,119-18 632,-11 3-912,-85 10-92,27-4-2729,-47 10 1152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0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380 60 3328,'0'-6'733,"0"4"-501,-1 1 0,1-1 1,0 1-1,0-1 0,0 1 1,0-1-1,1 1 0,-1-1 1,0 1-1,0 0 0,1-1 1,-1 1-1,1-1 0,0 1 1,-1 0-1,2-3 0,-1 3 310,1-1 0,-1 0 0,0 1 0,0-1 0,0 0 0,0 0 1,0 0-1,0 0 0,0-4 0,-1 6-496,0 0 0,0 0 1,0 0-1,1 0 0,-1 0 0,0 0 1,0 0-1,0-1 0,0 1 1,0 0-1,0 0 0,0 0 1,0 0-1,0 0 0,0 0 1,0 0-1,0 0 0,0-1 1,0 1-1,0 0 0,0 0 1,0 0-1,0 0 0,0 0 1,0 0-1,0 0 0,0 0 1,0-1-1,0 1 0,0 0 1,0 0-1,0 0 0,0 0 1,0 0-1,0 0 0,0 0 1,-1 0-1,1 0 0,0-1 1,0 1-1,0 0 0,0 0 0,0 0 1,0 0-1,0 0 0,0 0 1,0 0-1,0 0 0,-1 0 1,1 0-1,0 0 0,0 0 1,0 0-1,0 0 0,0 0 1,0 0-1,0 0 0,-11 13 1324,-12 26-401,-18 42 0,27-49-771,-2 0 0,-1-2 1,-30 41-1,-74 62 277,109-121-542,-9 9-187,1 1 1,-30 42 0,48-61-1325,23-21-12198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0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21 4320,'-11'-13'1392,"11"13"-1346,0-1 0,0 1-1,0 0 1,-1 0 0,1 0 0,0 0 0,0 0 0,0 0-1,0 0 1,0 0 0,0 0 0,0 0 0,-1-1 0,1 1 0,0 0-1,0 0 1,0 0 0,0 0 0,0 0 0,0 0 0,0-1-1,0 1 1,0 0 0,0 0 0,0 0 0,0 0 0,0 0 0,0-1-1,0 1 1,0 0 0,0 0 0,0 0 0,0 0 0,0 0 0,0-1-1,0 1 1,0 0 0,0 0 0,0 0 0,0 0 0,0 0-1,0-1 1,1 1 0,-1 0 0,0 0 0,0 0 0,0 0 0,0 0-1,0 0 1,0 0 0,0 0 0,1 0 0,-1-1 0,0 1-1,0 0 1,0 0 0,0 0 0,0 0 0,0 0 0,1 0 0,-1 0-1,1 0 1001,1 1-799,0-1 0,0 1 0,0-1 0,0 1 0,0-1 0,0 0 0,0 0 0,2 0 0,13 2 468,-6 1-294,-1 2-1,1-1 1,-1 1-1,1 1 1,17 12-1,43 41 1061,-62-51-1373,23 24 524,-2 0 0,-1 2 0,41 63 0,-21-21-187,18 25 283,-66-99-381,0-13-6779,9-12-1754,-3 14 4954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2.0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75 3808,'-3'-11'823,"1"0"0,0-11 0,1-8 5508,1 30-6174,1 0 0,-1 1 0,1-1 0,-1 0 0,1 1 0,-1-1 0,1 0 0,-1 1 0,1-1 0,-1 1 0,1-1 0,-1 1 0,1-1 0,-1 1 0,1 0 0,1 5 184,1 1 0,-1-1 1,-1 1-1,1-1 1,0 11-1,0-1-32,78 429 2000,-73-398-2357,-5-29 194,1-1 0,5 18-1,-8-35-169,0 0 0,0 0 1,0 1-1,0-1 0,0 0 0,0 0 0,0 0 0,0 0 0,0 1 0,0-1 0,0 0 0,0 0 0,0 0 0,0 0 0,0 0 0,0 0 0,0 1 0,0-1 0,0 0 0,1 0 0,-1 0 1,0 0-1,0 0 0,0 0 0,0 0 0,0 0 0,0 1 0,1-1 0,-1 0 0,0 0 0,0 0 0,0 0 0,0 0 0,0 0 0,1 0 0,-1 0 0,0 0 0,0 0 0,0 0 0,0 0 1,0 0-1,1 0 0,-1 0 0,5-7-2341,5-17-3351,-8 19 4493,7-19-2355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2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7 6816,'-18'-7'2197,"15"8"-1638,-1 8-265,-41 181 3034,26-44-317,18-130-2769,1 0 1,0-1-1,2 1 0,0 0 0,0-1 1,1 0-1,7 19 0,-9-32-174,-1 1 0,1-1 0,1 0-1,-1 0 1,0 1 0,0-1-1,1 0 1,-1 0 0,1 0 0,0-1-1,-1 1 1,1 0 0,0-1-1,0 1 1,0-1 0,0 1 0,5 1-1,-5-2 1,2 0 1,-1-1-1,0 1 0,0-1 1,0 1-1,0-1 0,0 0 0,0 0 1,1 0-1,-1-1 0,0 1 0,4-2 1,2-1 47,-1 0 1,1-1 0,-1 1 0,0-2 0,0 1-1,-1-1 1,0 0 0,13-12 0,-11 7-57,-1 1 0,0-1 0,-1 0 1,0-1-1,0 0 0,-1 0 0,-1 0 1,0-1-1,-1 0 0,0 0 0,4-22 1,-5 19-33,-1-1 1,0 0-1,-1 0 1,-1 1-1,-1-1 1,0 0-1,-1 0 1,-1 1-1,-4-16 1,5 25-71,-1 0 0,1 0 0,-1 0 0,0 1 0,0-1 0,0 1 0,-1 0 0,0 0 0,0 0 0,0 0 0,-8-6 0,9 9 1,1 0-1,-1 1 1,0-1-1,1 0 1,-1 1-1,0 0 0,0 0 1,0 0-1,0 0 1,0 0-1,0 0 1,0 1-1,0-1 0,-1 1 1,1 0-1,0 0 1,0 0-1,0 1 1,0-1-1,0 1 1,0 0-1,0 0 0,0 0 1,0 0-1,-5 2 1,4 0-211,0 0 0,0 0 1,0 0-1,0 0 1,1 1-1,-1-1 0,1 1 1,-4 6-1,5-8-59,1 0 0,0 1 0,0-1-1,0 0 1,0 1 0,0-1 0,0 0 0,0 5 0,1-6 65,0 0 0,0 0 0,0 0 0,0 0 0,0 0 0,0 0 0,0 0 0,1 1 0,-1-1 0,0 0 0,1 0 0,-1 0 0,1 0 1,-1 0-1,1 0 0,-1 0 0,1 0 0,0-1 0,0 2 0,12 10-2175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2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28 5312,'-9'-27'10474,"12"33"-10069,-1 0-1,-1 1 1,1-1-1,-1 0 0,0 1 1,0-1-1,-1 1 1,0 0-1,-1 9 1,0 1 67,1-6-331,-1 0 0,-3 13 0,2-16-126,0 0 0,1-1-1,1 1 1,-1 0 0,2 14 0,0-8-90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26 116 4480,'-2'-2'523,"-1"-1"-1,1 0 1,0 1-1,0-1 1,0 0 0,0-1-1,0 1 1,1 0 0,-1 0-1,1-1 1,0 1 0,0-1-1,0 1 1,1-1 0,-1 1-1,1-1 1,0 1 0,0-1-1,0 1 1,0-1 0,1 1-1,0-1 1,-1 1-1,1-1 1,0 1 0,1-1-1,1-3 1,-2 5-439,0 1 0,0 0-1,0-1 1,0 1 0,0 0 0,0 0-1,0 0 1,1 0 0,-1 0 0,0 0-1,1 0 1,-1 0 0,1 0 0,-1 1 0,1-1-1,0 0 1,-1 1 0,1 0 0,-1-1-1,1 1 1,0 0 0,-1 0 0,1 0-1,2 0 1,-2 0-44,0 0 1,1 1-1,-1-1 0,1 1 0,-1-1 1,0 1-1,0 0 0,1 0 1,-1 0-1,0 0 0,0 1 0,0-1 1,0 1-1,0-1 0,-1 1 0,3 2 1,-1 0-13,0 1 0,0-1 1,0 1-1,-1 0 0,0 0 1,0 0-1,0 0 1,-1 0-1,0 0 0,0 0 1,1 11-1,-2-7 9,0 1-1,0-1 1,-1 1 0,0-1 0,0 0-1,-4 11 1,-1-2 80,-2 1 1,0-1-1,0 0 0,-20 28 1,27-45-83,1 0 1,-1 0-1,0 0 0,1-1 1,-1 1-1,1 0 1,-1 0-1,1 0 1,0 0-1,-1 0 1,1 0-1,0 0 1,0 0-1,0 0 1,0 0-1,0 0 1,0 1-1,0-1 0,0 0 1,0 0-1,0 0 1,0 0-1,1 0 1,-1 0-1,0 0 1,1 0-1,-1 0 1,1-1-1,-1 1 1,1 0-1,-1 0 1,1 0-1,0 0 0,0-1 1,-1 1-1,1 0 1,0 0-1,0-1 1,1 2-1,4 1 51,0 0-1,1 0 1,-1-1-1,0 0 1,9 2-1,3 1-139,-6-1-303,23 4 0,-17-4-2860,-6 0 1329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3.2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19 5728,'0'0'45,"0"0"1,0 0-1,0 0 1,0 0-1,0-1 1,-1 1-1,1 0 1,0 0-1,0 0 1,0 0-1,0 0 1,0 0-1,0 0 1,0 0-1,0 0 1,-1 0-1,1 0 0,0 0 1,0 0-1,0 0 1,0 0-1,0 0 1,0 0-1,0 0 1,-1 0-1,1 0 1,0 0-1,0 0 1,0 0-1,0 0 1,0 0-1,0 0 1,0 0-1,0 0 1,-1 0-1,1 0 1,0 0-1,0 0 1,0 0-1,0 1 1,0-1-1,0 0 0,0 0 1,0 0-1,0 0 1,0 0-1,0 0 1,-1 0-1,1 0 1,0 0-1,0 1 1,0-1-1,0 0 1,0 0-1,0 0 1,0 0-1,0 0 1,0 0-1,0 0 1,0 1-1,0-1 1,0 0-1,-4 16 2292,-4 25 827,8-37-2869,-1-1-162,1 0-1,0-1 1,0 1 0,0 0-1,0 0 1,0-1 0,1 1-1,-1 0 1,1-1 0,-1 1-1,1-1 1,0 1 0,0 0-1,1-1 1,-1 0 0,0 1 0,1-1-1,-1 0 1,5 4 0,-4-3-6,1-1 1,0 0 0,0 0 0,0 1 0,0-2-1,1 1 1,-1 0 0,1-1 0,-1 1-1,1-1 1,-1 0 0,1 0 0,-1-1 0,5 1-1,-4-1-24,0 1 0,0-2-1,0 1 1,0 0-1,0-1 1,0 0 0,0 0-1,0 0 1,0-1-1,0 1 1,-1-1-1,1 0 1,-1 0 0,1 0-1,-1 0 1,0 0-1,0-1 1,0 0-1,0 0 1,0 0 0,4-6-1,-5 7-63,-1 0 0,1-1-1,-1 1 1,0-1-1,0 0 1,0 1 0,0-1-1,0 0 1,0 1 0,-1-1-1,0 0 1,1 0 0,-1 1-1,0-1 1,0 0-1,-1 0 1,1 0 0,0 1-1,-1-1 1,0 0 0,0 0-1,0 1 1,0-1 0,0 1-1,0-1 1,0 1-1,-1-1 1,0 1 0,1 0-1,-1 0 1,-3-4 0,1 3-65,0-1-1,0 1 1,-1 0 0,1 0 0,-1 0 0,1 1 0,-1-1 0,0 1 0,0 0 0,0 1 0,0-1 0,0 1-1,0 0 1,0 0 0,-1 1 0,1-1 0,0 1 0,-1 0 0,1 1 0,0-1 0,0 1 0,0 0 0,-1 1 0,1-1-1,0 1 1,0 0 0,1 0 0,-8 4 0,8-3-257,-1 0 0,1 0 0,0 0 0,0 1 0,0 0 0,0 0 0,1 0 0,0 0 0,-1 0 0,1 1 0,1-1 0,-1 1 0,1 0 0,0 0 0,0 0 0,0 0 0,1 0 0,-2 10 1,2 16-3692,6 0 1260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4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292 88 4064,'0'-2'384,"0"0"1,0 0-1,0 0 1,1 0-1,-1 0 1,1 0-1,-1 0 1,1 0-1,0 0 1,0 0-1,1-2 1,-1 3-50,0 0 1,0-1-1,-1 1 1,1 0-1,-1-1 1,1 1-1,-1-1 1,0 1-1,1 0 1,-1-1-1,0-1 1,0 1-141,0 1 0,-1-1 0,1 1 1,-1-1-1,1 1 0,-1-1 0,0 1 0,0 0 1,1-1-1,-1 1 0,0 0 0,0-1 1,0 1-1,0 0 0,-1 0 0,-1-2 1,0 1 5,0-1 0,-1 1 1,1 0-1,0 0 1,-5-1-1,4 2-119,0 0 0,0 0 0,0 0-1,0 1 1,0-1 0,0 1 0,-1 0-1,1 0 1,0 1 0,0-1-1,0 1 1,0 0 0,0 0 0,0 1-1,1-1 1,-1 1 0,0 0-1,1-1 1,-7 6 0,-4 3 35,1 1 1,1 0-1,-17 19 1,26-28-73,-2 4 49,-16 16 252,-24 34 1,40-48-323,0-1 1,0 1-1,1 1 0,0-1 0,1 1 0,-1-1 1,2 1-1,-1 0 0,-1 11 0,4-16 13,0-1-1,0 1 1,1 0 0,-1-1 0,1 1-1,0-1 1,0 1 0,0-1-1,1 1 1,-1-1 0,1 0 0,-1 1-1,1-1 1,0 0 0,0 0-1,1 0 1,-1-1 0,1 1 0,-1 0-1,1-1 1,0 0 0,6 4-1,-2-1 108,0-1 0,0 0 0,0 0 0,1-1-1,-1 0 1,1 0 0,0-1 0,16 3 0,-9-4-135,-1-2 1,0 0 0,0 0-1,1-1 1,-1-1 0,22-7 0,-14 4 103,28-12 47,-23 8-1941,-10 6 703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5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9 7392,'-8'-8'7466,"10"11"-6907,1 1 0,-1-1 0,0 1 1,3 6-1,-1-3-294,5 14 275,0 0-1,-1 1 1,5 23-1,-9-30-489,3 22 363,-7-30-327,1 0 0,1 1 0,-1-1 0,4 7 0,-5-15 61,0 0 0,0-1 1,0 1-1,0 0 0,1 0 0,-1-1 0,0 1 0,1 0 1,-1 0-1,1-1 0,0 1 0,0-1 0,16-26-316,0-1 201,-14 24-10,3-10-53,2 1 1,0 0 0,0 0 0,2 1-1,10-12 1,-19 24 40,-1 0 0,1 1-1,-1-1 1,1 1 0,-1-1 0,1 1-1,0-1 1,-1 1 0,1-1 0,0 1 0,0-1-1,-1 1 1,1 0 0,0 0 0,0-1 0,-1 1-1,1 0 1,0 0 0,0 0 0,0 0-1,-1 0 1,1 0 0,0 0 0,0 0 0,1 0-1,-1 1 9,0-1-1,0 1 1,0 0-1,0 0 1,0 0-1,0 0 1,0-1-1,0 1 1,0 0-1,-1 0 0,1 0 1,0 1-1,-1-1 1,2 2-1,0 4 88,1 1 0,-1 0-1,0-1 1,1 11 0,-1 2 148,0 22 1,0-33-103,3-9 42,9-13 73,-7 6-332,11-9 47,40-33-30,-52 45 42,0 0 1,1 0 0,0 0 0,0 1 0,0 0 0,0 0-1,13-2 1,-16 4-7,1 1 1,0 0-1,-1 0 0,1 0 0,-1 1 0,1 0 0,-1 0 0,1 0 1,-1 0-1,1 1 0,-1-1 0,0 1 0,0 1 0,0-1 0,5 4 1,-3-2 47,0 0 1,0 1 0,-1 0 0,1 0 0,-1 1 0,-1-1 0,1 1 0,7 12 0,-9-12-24,-1-1 0,1 1 0,-1 0 0,0 0 0,-1 0 0,1 0 0,-1 0 1,0 0-1,0 0 0,-1 7 0,0-11-845,0 12 2015,0-9-4321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5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13 5568,'-23'-12'14691,"29"12"-13735,142 12 2681,-87-5-3402,10-3-95,-56-3-4032,-1-1-4078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35.7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21 8896,'-10'-20'4032,"15"26"-3520,-5-1 1056,5 7-960,-5 8 1823,5 8-1407,-5 4 256,0-1-768,0 2-128,3-6-224,-3 1-160,5 1-32,0-1 96,3 3-32,-3 18-4160,4-1 2241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0:53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37 2976,'-6'-1'972,"10"-5"2331,2-3-325,-5 8-2466,-1 0 0,1-1 0,-1 1 0,1 0 0,-1-1 0,1 1 0,-1-1 0,0 1 0,0 0 0,0-1 0,0 1 0,0-3 1317,-1 4-1752,0 0 0,1 0 0,-1 0 1,0 0-1,0 0 0,0 1 0,0-1 0,1 0 0,-1 1 0,0-1 0,0 0 1,1 1-1,-1-1 0,0 1 0,0-1 0,1 1 0,-1-1 0,1 1 0,-1 0 0,0 0 1,0 1-23,-1 0 0,1 0 0,0 0 0,1 0 1,-1 0-1,0 0 0,0 5 0,-1 3-128,1 1 0,1 17 0,1-19 242,-2-8-158,1-1 1,0 1-1,0 0 1,0-1-1,0 1 1,0-1-1,0 1 1,0-1 0,0 1-1,0 0 1,1-1-1,-1 1 1,0-1-1,0 1 1,0-1-1,1 1 1,-1-1-1,0 1 1,1-1-1,-1 1 1,0-1-1,1 0 1,-1 1-1,0-1 1,1 1 0,-1-1-1,2 1 1,-2-1 21,1 0 0,0 0 0,0 0 0,0 0 0,-1 0 0,1-1 1,0 1-1,0 0 0,-1 0 0,1 0 0,0-1 0,0 1 1,-1 0-1,1-1 0,0 1 0,0-2 0,3 0 58,-1-1-1,0 0 1,0 0-1,0 0 1,0 0-1,3-5 1,0-3 145,-4 8-189,-1 1 1,1 0-1,-1-1 0,0 1 1,0-1-1,0 0 0,0 1 1,0-1-1,0 0 1,0-3-1,-1 6-30,0-1-1,0 1 1,0-1 0,0 1-1,0-1 1,0 1 0,-1 0-1,1-1 1,0 1 0,0-1-1,0 1 1,0 0 0,0-1-1,-1 1 1,1 0 0,0-1-1,0 1 1,-1 0 0,1-1-1,0 1 1,-1 0 0,1-1-1,0 1 1,-1 0 0,1 0-1,0-1 1,-1 1 0,1 0-1,0 0 1,-1 0 0,1 0-1,-1-1 1,1 1 0,0 0-1,-1 0 1,1 0 0,-1 0-1,1 0 1,-1 0 0,1 0-1,0 0 1,-1 0 0,1 0-1,-1 1 1,-21 6 702,16-5-545,4-1-121,0 0 1,0 0 0,0 0 0,0 0-1,0 0 1,0 0 0,-2 3 0,-10 5 220,60-40-114,-44 30-219,8-8 292,-9 9-234,-1 0-1,0 0 1,0 0-1,1 0 0,-1 0 1,0-1-1,0 1 0,1 0 1,-1 0-1,0 0 1,0-1-1,0 1 0,0 0 1,1 0-1,-1-1 0,0 1 1,0 0-1,0-1 0,0 1 1,0 0-1,0 0 1,0-1-1,0 1 0,0 0 1,0-1-1,0 1 0,0 0 1,0 0-1,0-1 0,0 1 1,0-1-1,-2 2-688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12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25 3072,'-11'10'17654,"14"-13"-17266,27-13 439,-29 15-798,0 0 0,0 0 0,0 0-1,0 0 1,1 0 0,-1 1 0,0-1 0,0 0 0,1 1 0,-1-1 0,0 1 0,1 0 0,-1-1 0,1 1 0,-1 0 0,0 0 0,1 0 0,-1 0 0,1 0 0,-1 0 0,1 0 0,-1 0 0,0 1-1,1-1 1,-1 0 0,1 1 0,-1 0 0,0-1 0,0 1 0,1 0 0,-1-1 0,0 1 0,0 0 0,0 0 0,0 0 0,1 1 0,5 5 182,-1 0 0,-1 0 0,1 1 0,6 13 0,-1-4 111,-4-6 1,-1-1 60,0 0-1,1-1 1,0 0-1,17 15 1,-23-22-334,1-1 1,-1 0 0,1 1-1,0-1 1,0 0 0,-1 0-1,1 0 1,0-1 0,0 1-1,0 0 1,0-1 0,0 1 0,0-1-1,0 0 1,0 1 0,0-1-1,0 0 1,0 0 0,0-1-1,0 1 1,0 0 0,0-1-1,0 1 1,0-1 0,0 1-1,0-1 1,-1 0 0,1 0-1,0 0 1,0 0 0,-1 0-1,1 0 1,2-3 0,3-2 63,-1 0 0,-1-1 0,1 0 0,-1 0 0,0 0 0,5-11 0,9-22-134,-7 12-2838,-2 2-3777,-5 21 3878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13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32 2656,'-1'-1'708,"1"1"-354,0-1 0,0 1 0,-1-1 0,1 1 0,0-1 0,0 1 0,0 0 0,0-1 0,0 1 0,0-1 0,0 1 0,0-1 0,0 1 0,0-1 0,0 1 0,0-1 0,0 1 0,3-5 3894,-3 4-3894,2 0 162,0 0 1,-1 0-1,1 0 0,0 0 0,0 0 1,-1 0-1,1 0 0,3 0 1,3-1 91,0 0 0,-1 1 1,16-1-1,-14 2-341,2 0 60,-1 0-1,0 0 1,0 1 0,1 0-1,-1 1 1,0 0-1,17 6 1,-11 0 230,-2 0 0,1 1-1,18 14 1,-16-11 384,-15-11-846,0 0-1,0 0 1,0 0 0,0 0-1,0 0 1,0 0 0,1-1-1,-1 1 1,0-1 0,0 0-1,1 1 1,-1-1 0,0 0-1,0 0 1,1 0 0,-1-1-1,0 1 1,0-1 0,1 1 0,3-2-1,3-2-252,-1 0 0,0-1-1,14-9 1,-7 4-461,2-3-2759,8-4-4321,-8 13 4078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13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51 4992,'-5'-26'3035,"5"25"-2557,0 0-1,0-1 0,0 1 0,0 0 1,0-1-1,0 1 0,1 0 1,-1-1-1,0 1 0,1 0 0,-1-1 1,1 1-1,-1 0 0,1 0 0,4-4 3480,-5 14-1954,3 5-1125,-2 0-1,0 0 1,-1 25 0,0 4-240,5 45 338,-11 166 0,6-226-995,0-12-36,0-15-34,0 0 1,0 0 0,0-1 0,0 1 0,0 0 0,0-1 0,-1 1 0,1 0-1,0 0 1,-1-1 0,1 1 0,0-1 0,-1 1 0,0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14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22 101 5408,'-21'5'13477,"43"2"-9637,-9-4-3425,0-1-1,1-1 1,-1 0 0,0-1 0,1 0 0,13-3 0,83-15 799,-84 13-1018,336-41 745,-190 29-757,8 2 152,-144 10-338,-7 0-187,0 2 1,0 1-1,41 2 0,-48 0-3011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63 3072,'0'-1'302,"-1"0"0,0 0 0,1 0 0,-1 0 0,1 0 1,-1 0-1,1 0 0,0 0 0,-1 0 0,1-1 0,0 1 0,0 0 0,0 0 0,0 0 0,0 0 1,0-1-1,0 0 0,0 0 14,0 1 1,0-1 0,0 0-1,0 0 1,0 1-1,0-1 1,-1 0 0,1 1-1,-1-1 1,1 0-1,-2-1 1,1 1-128,-1 1-1,1-1 1,-1 1 0,1-1 0,-1 1-1,1 0 1,-1-1 0,0 1 0,0 0-1,0 0 1,0 0 0,0 1 0,0-1-1,0 0 1,0 1 0,0-1 0,0 1-1,0 0 1,0 0 0,0 0 0,0 0-1,-1 0 1,1 0 0,-2 1 0,-3 0 141,0 0 0,0 1 0,-1-1 0,1 2 0,1-1 0,-9 4 0,0 2 253,0 1 0,0 0 0,1 1 1,-17 14-1,26-19-422,0 0 0,0 0 1,0 0-1,1 1 0,-1-1 0,1 1 1,1 0-1,-1 1 0,1-1 0,0 0 1,1 1-1,-1 0 0,-1 9 0,4-14-124,-1 0-1,1 0 1,0 0 0,0 0-1,0 0 1,1 0-1,-1 0 1,0 0 0,1 0-1,-1 0 1,1 0-1,0-1 1,-1 1 0,1 0-1,0 0 1,2 2-1,-1-1-21,0-1 0,1 1-1,-1-1 1,1 0 0,-1 0 0,1 0-1,0 0 1,6 3 0,2-1-29,0 1 1,1-2 0,0 0 0,15 3-1,96 9-1192,-61-14-2621,-45-3-48,28-4 0,-20 0-845,1 5 1600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15.7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339 42 3072,'0'0'6405,"-5"-8"48,-1 1-4599,5 6-1752,1 0 1,-1 1-1,1-1 0,-1 0 1,1 0-1,-1 1 1,0-1-1,0 0 0,1 1 1,-1-1-1,0 1 1,0-1-1,1 1 0,-1-1 1,0 1-1,-1-1 1,-11-4 672,9 3-655,1 1 0,-1-1 0,1 1 0,-1 0 0,0 0 1,1 0-1,-1 1 0,0-1 0,0 1 0,0 0 0,1 0 0,-7 1 0,4 0-31,3-1-51,0 0 1,0 1-1,0 0 1,1-1-1,-1 1 1,0 0-1,1 0 1,-1 0-1,1 1 1,-1-1-1,1 1 1,-1-1-1,1 1 1,-4 3-1,-14 16 526,-11 10 72,-38 57 447,57-73-834,1 1 0,1 0 1,-17 33-1,24-41-206,-1 0-1,2 0 1,-1 1 0,1-1-1,0 1 1,1 0 0,0-1-1,1 1 1,-1 0 0,3 15 0,2-3 55,0 1 0,2-1 1,0 0-1,2-1 0,0 1 1,1-2-1,2 1 0,19 28 1,-28-45-74,0 0-1,1 0 1,0 0 0,0 0 0,0-1 0,0 1-1,0-1 1,0 0 0,0 0 0,1 0 0,-1 0-1,1-1 1,-1 0 0,1 1 0,5 0 0,-6-2-3,-1 1 1,1-1 0,-1 0 0,1 0-1,-1 0 1,1 0 0,-1-1 0,1 1-1,-1-1 1,1 1 0,-1-1 0,1 0-1,-1 0 1,1 0 0,-1 0 0,0 0-1,0-1 1,0 1 0,0-1-1,0 1 1,0-1 0,0 0 0,0 0-1,2-3 1,1-3-31,-1 1-1,0-1 0,0 0 1,-1 0-1,0 0 0,0 0 1,-1-1-1,0 1 1,1-18-1,-2 19-18,-1-1 0,0 0 0,0 1 0,-1-1 0,0 0 0,0 1 0,0-1 0,-1 1 0,-1-1 0,1 1 0,-5-9-1,5 13 17,0 0-1,0 0 1,0 0-1,0 1 1,0-1-1,-1 1 1,1-1-1,-1 1 1,0 0-1,1 0 1,-1 0-1,-5-2 1,7 4 11,-1-1 1,0 0-1,0 1 1,0-1-1,0 1 0,1 0 1,-1 0-1,0-1 1,0 1-1,0 1 1,0-1-1,0 0 1,0 0-1,0 1 1,1-1-1,-1 1 1,0-1-1,0 1 1,0 0-1,1 0 0,-1 0 1,0 0-1,-1 1 1,-2 3 46,1-1 1,-1 1 0,1 0-1,1 0 1,-1 0 0,1 0-1,0 1 1,0-1-1,0 1 1,1 0 0,0-1-1,0 1 1,-2 12-1,4-16-145,-1 0 0,1 0-1,0 1 1,0-1-1,0 0 1,0 0-1,0 0 1,0 0 0,1 0-1,-1 0 1,1 0-1,0 2 1,0-3-142,-1 0 0,1 0 0,-1 0 1,1 0-1,-1 0 0,1 0 0,0 0 1,-1 0-1,1 0 0,0-1 0,0 1 1,0 0-1,0 0 0,-1-1 0,1 1 0,0-1 1,0 1-1,0-1 0,0 1 0,0-1 1,1 1-1,1-1 0,1 0-1069,0 0 1,1 0-1,-1-1 1,0 1-1,1-1 1,6-2-1,3-1-1851,16 0-146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16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47 4576,'-19'-4'12844,"8"14"-7930,-16 17-3601,22-20-1149,1 0 0,-1 0 0,1 0 0,1 0 0,-1 1 0,2-1-1,-1 1 1,1 0 0,0 0 0,0 0 0,1 0 0,0 0 0,0 0 0,1 1 0,0-1-1,2 8 1,0-1-53,0-1 1,1 0-1,0 0 0,1 0 0,1-1 0,0 1 0,1-1 1,9 15-1,-11-22-57,0 0 0,1 1-1,-1-2 1,1 1 0,0 0 0,1-1 0,0 0 0,0 0 0,11 7 0,-14-11-45,0 1 1,-1-1-1,1 0 1,0 0-1,0 0 1,0 0-1,0-1 0,0 1 1,0-1-1,0 0 1,0 0-1,0 0 1,0 0-1,0 0 1,0-1-1,0 1 1,0-1-1,0 0 1,-1 0-1,1 0 1,0 0-1,0 0 1,-1-1-1,1 1 1,-1-1-1,5-4 0,5-6 41,0 0 0,-1-2 0,-1 1 0,16-29 0,-17 28-1,-9 13-48,61-104 169,-53 90-94,-1-1-1,0-1 1,-2 1 0,7-30-1,-11 42-65,-1 0-1,0 1 1,1-1-1,-1 0 0,-1 1 1,1-1-1,0 0 1,-1 1-1,0-1 0,0 0 1,0 1-1,0-1 1,-2-2-1,1 3-34,1 1-1,0 0 1,-1 0 0,1 0-1,-1 0 1,0 0 0,0 1-1,1-1 1,-1 0 0,0 1 0,-1 0-1,1-1 1,0 1 0,0 0-1,0 0 1,-1 0 0,1 0-1,-1 0 1,1 1 0,-3-1-1,-10-1-136,0 1-1,0 1 0,-1 0 0,-26 5 0,-58 17-4618,69-14 1347,0 0 522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1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2 124 2720,'2'-36'3218,"-1"25"-1487,0 1 0,-1-1 0,0 1 1,-1-1-1,-1-11 0,-1 9-22,7 20-1142,7 22-177,16 96 928,-17-82-956,9 83 1,-8 44 181,-7-87-400,-3 31 207,-1-66 711,-1-41-692,-2-13 90,-2-13 97,-1-8-555,3 17 1,1 0 1,1-1-1,-2-14 1,5 2-16,0 1 1,1-1-1,1 1 1,1 0-1,1 1 1,1-1-1,1 1 0,0 0 1,2 1-1,0 0 1,25-34-1,-31 49-34,-1-1-1,1 2 0,1-1 0,-1 0 1,0 1-1,1 0 0,0 0 0,0 1 1,0-1-1,1 1 0,-1 0 0,1 0 1,0 1-1,-1-1 0,1 1 0,12-2 1,-16 4 46,0 0 0,-1 0 0,1 0 0,0 0 1,0 0-1,0 0 0,0 1 0,0-1 0,0 1 0,0-1 1,0 1-1,-1 0 0,1 0 0,0-1 0,-1 1 1,1 1-1,0-1 0,-1 0 0,1 0 0,-1 0 1,0 1-1,1-1 0,-1 1 0,0-1 0,0 1 0,0 0 1,0-1-1,0 1 0,0 0 0,0 0 0,-1-1 1,1 1-1,-1 0 0,1 3 0,1 4 48,-1 0 0,0 0 0,-1 0-1,1 0 1,-2 0 0,-1 10 0,0-2-17,0 1-1,-1-1 1,-2 0 0,1 0-1,-2 0 1,0-1 0,-16 28-1,5-17 35,9-13-28,-1-1 0,-5 16 0,13-28-41,1 0 0,0 1 0,0-1 0,0 0 0,0 0 0,0 1 0,0-1 0,0 0 0,0 0 0,0 1 1,1-1-1,-1 0 0,0 0 0,1 0 0,-1 0 0,1 1 0,-1-1 0,1 0 0,0 0 0,-1 0 0,2 1 0,21 22-82,-20-22 126,41 33 465,-22-19-349,-9-6-76,25 12 0,-16-10-53,-19-9-36,1-1 0,0 0 0,0 0 0,0 0 0,0-1 1,0 1-1,0-1 0,8 1 0,-10-2-764,6-9-3854,-4 6 3286,1-10-3134,0 1 1441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2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75 4480,'-5'-4'749,"4"3"-596,0 0 1,0 1-1,1-1 1,-1 0 0,0 0-1,1 0 1,-4-5 5403,9 7-3061,-1 0-2239,-1 1 0,1 1-1,-1-1 1,1 1 0,-1-1 0,0 1 0,0 0 0,0 0-1,-1 0 1,1 0 0,-1 1 0,1-1 0,-1 1 0,0-1-1,0 1 1,2 6 0,3 10 75,-1-1 0,4 24 0,-8-32-180,87 426 2136,-84-415-1856,0 0 0,1 38 0,-6-58 54,-1-4-420,0 1 0,1 0 0,-1 0 1,0 1-1,0-1 0,0 0 0,0 0 1,0 0-1,0 0 0,-1 0 0,-3-2 27,-3-6-23,1 1 1,0-1-1,0 0 0,1-1 1,-10-18-1,10 17-60,-5-12-29,1 1 0,1-1 0,1-1-1,1 0 1,1 0 0,1 0 0,1-1 0,2 0 0,0 0 0,2 1 0,2-31 0,0 36 7,1 1 1,1 0-1,1 0 1,0 1 0,1-1-1,1 1 1,0 0 0,1 1-1,15-22 1,-14 26-28,0-1-1,0 1 1,2 1-1,-1 0 1,1 1-1,1 0 1,0 0 0,0 1-1,1 1 1,0 0-1,23-10 1,-32 16 33,-1 1 0,0 0 1,1 0-1,-1 0 0,1 1 0,-1-1 0,1 1 1,-1 0-1,1 0 0,-1 0 0,1 0 1,-1 1-1,1-1 0,5 3 0,-5-2 23,0 1-1,0 0 1,0 1 0,0-1-1,0 1 1,0 0-1,-1 0 1,1 0 0,-1 0-1,5 7 1,-6-8-4,0 1 0,-1-1 0,1 1 0,-1-1 1,0 1-1,0 0 0,0 0 0,0 0 0,-1-1 0,1 1 0,-1 0 1,1 0-1,-1 5 0,0-3 10,-1 0 0,1 0 1,-1 1-1,0-1 0,0 0 0,-4 9 1,-4 5 2,-1 0 0,-2-1 0,1 0 1,-21 23-1,13-17-76,-16 28 1,32-46 41,0-1 0,1 1 1,0 0-1,0 0 1,1-1-1,-1 1 0,1 0 1,1 1-1,-1-1 1,1 0-1,0 0 1,0 0-1,2 8 0,-1-5 3,1 1 0,1-1-1,0 0 1,0 0-1,0 0 1,1 0 0,8 12-1,21 36 151,-24-39-57,2 0 1,0-1-1,0 0 1,22 24-1,-23-31-10,-7-7-107,-1 0 0,1 0 0,0 0 0,0-1 0,0 1 0,0-1-1,6 4 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3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15 157 3712,'-13'0'1015,"11"0"-478,8 0 129,-2-12 5222,-2 10-5497,0 1-1,0 0 0,0-1 1,0 1-1,0 0 1,0 0-1,0 0 0,0 0 1,0 0-1,0 1 0,1-1 1,-1 1-1,4-1 0,34 1 1279,-16 1-936,136-13 707,-83 4-1019,177-18 254,118-7-395,-50 11-115,231-5 112,-397 25 585,-65 1-3152,-29 1-5199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5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4 769 3552,'-4'0'1350,"8"0"889,5 0 246,0-1-1708,1-1 0,0 0 0,-1-1-1,1 0 1,13-6 0,-22 9-728,32-15 569,-1 0 1,-1-2 0,0-2-1,-1 0 1,-2-2-1,33-30 1,-39 31-396,34-29 240,56-66 0,-96 97-422,-1-1 1,-1-1 0,-1-1 0,-1 0-1,-1 0 1,0-1 0,12-38 0,-16 32 214,7-37-1,-12 54-204,-1 1 1,-1-1-1,1 0 0,-2 0 0,1 0 0,-5-18 0,5 28-58,0 0 1,0 0-1,-1-1 0,1 1 0,-1 0 1,1 0-1,-1 0 0,1 0 1,-1 0-1,0 0 0,1 0 0,-1 0 1,-2-2-1,3 3 0,-1-1-1,0 1 1,1 0-1,-1 0 1,0 0 0,0 0-1,1 0 1,-1 0 0,0 0-1,1 0 1,-1 0-1,0 0 1,0 0 0,1 1-1,-1-1 1,0 0 0,1 0-1,-1 1 1,0-1-1,1 0 1,-1 1 0,1-1-1,-1 1 1,0-1-1,1 1 1,-1 0 0,-4 2-31,1 1 1,0 0-1,0 1 1,1-1-1,-1 1 1,1-1-1,0 1 1,-3 7-1,-19 45 228,19-41-160,-7 21 251,0 0 0,-10 57-1,19-70-114,2 0-1,0 0 1,1 0-1,1 0 1,5 31-1,0-27-177,1 0 0,1 0-1,1-1 1,2 0 0,1 0 0,17 31 0,-27-57-188,0 1 1,0 0-1,0-1 0,0 1 1,0-1-1,0 1 1,0-1-1,1 1 1,-1-1-1,0 0 0,1 0 1,0 0-1,-1 0 1,1 0-1,-1 0 1,1 0-1,0 0 1,2 0-1,-2-1-156,0 0 1,0 1-1,1-2 1,-1 1-1,0 0 1,0 0-1,1-1 1,-1 1-1,0-1 0,0 1 1,0-1-1,0 0 1,0 0-1,4-2 1,16-12-5229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5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15 5888,'-17'1'11434,"20"0"-11099,1 0-1,-1 0 1,1 0-1,-1 0 1,1-1-1,-1 1 1,1-1-1,-1 0 1,7-1-1,11 1 428,16 1-20,63-6-1,-3 0-811,-79 4-1344,8-6-7241,-17 3 6282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6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6 7232,'-2'-6'2328,"4"12"-587,7-1 1944,-5-2-3087,-1 1-1,1 1 1,-1-1 0,1 0-1,-2 1 1,1 0 0,0 0-1,1 5 1,15 44 1360,-9-22-884,-4-9-708,0 1 1,-1 0-1,-2 0 1,1 38 0,3 20-446,-4-54-129,1 6-967,2-13-2759,12-35-9751,-13-6 9904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7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1 5632,'-2'0'150,"1"0"1,-1 0-1,0 0 1,1 0-1,-1 0 0,1 1 1,-1-1-1,0 1 1,1-1-1,-1 1 1,1-1-1,-1 1 0,1 0 1,-3 1-1,2 0 121,0 0 0,1 1 0,-1-1 0,1 0 0,-1 1 0,1-1-1,0 1 1,0-1 0,-1 4 0,-19 47 2684,3-8-985,-15 55 1,19-35-1505,3 0 1,3 1 0,1 110-1,7-153-459,1 0 1,0-1-1,9 40 0,-8-54-114,0-1 0,1 1 0,0 0 1,0-1-1,1 0 0,0 0 0,0 0 1,0 0-1,1 0 0,0-1 0,1 0 0,-1 0 1,1 0-1,7 4 0,6 3-724,1-2 0,1 0 0,-1-1 0,2-2 0,21 7 0,45 10-1569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47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6048,'0'1'117,"0"0"1,-1 0-1,1 0 0,0 0 1,0 0-1,0 0 0,0 0 1,0 0-1,0 0 0,0 0 1,0-1-1,0 1 0,0 0 1,1 0-1,-1 0 0,0 0 1,1 0-1,-1 0 1,1-1-1,-1 1 0,1 0 1,-1 0-1,1 0 0,0 0 1,21 24 702,-12-14 668,82 80 2353,-57-57-1994,56 65 0,-81-86-1560,-1 1 0,0 0 0,-1 0 0,0 1 0,-1 0 0,-1 0 0,0 1 0,-1-1 0,3 22 0,-4-5-208,-1 0-1,-2 1 1,-1-1-1,-2 1 1,-1-1-1,-10 41 1,9-53-307,-1 0 0,-2 0 0,-13 29 0,15-38-411,-1-1 1,0 0-1,0 0 0,-1 0 1,0-1-1,-1 0 0,-14 12 1,-21 9-1794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313 775 2560,'1'-1'230,"1"0"0,-1 0-1,0 0 1,0 0 0,-1 0 0,1 0 0,0-1 0,0 1-1,0 0 1,0-2 0,-1 3-164,0 0 0,0 0 0,0-1 0,1 1 0,-1 0 0,0 0 0,0-1 0,0 1 0,0 0 0,0 0 0,0-1 0,0 1 0,0 0 0,0 0 0,0-1 0,0 1 0,0 0 0,0 0 0,0-1-1,0 1 1,0 0 0,0 0 0,0-1 0,0 1 0,0 0 0,0 0 0,-1-1 0,1 1 0,0 0 0,0 0 0,0 0 0,0-1 0,-1 1 0,1 0 0,0 0 0,0 0 0,0 0 0,-1-1 0,1 1 0,0 0 0,0 0 0,0 0 0,-1 0 0,1 0 0,0 0 0,0 0 0,-1 0 0,1 0 0,0 0 0,0 0 0,-1 0-1,1 0 1,-1 0 0,-4 2 221,0 1 1,0-1-1,0 1 0,-8 7 0,8-7-69,-96 57 976,68-42-758,1 1-1,-46 36 1,72-50-314,0 1-1,-9 12 1,14-17-72,0 1 0,0-1 0,0 1 1,0-1-1,0 1 0,1-1 0,-1 1 0,0 2 0,1-3-26,0-1 0,0 1 0,0-1-1,0 0 1,0 1 0,0-1 0,0 0-1,0 1 1,0-1 0,0 1 0,0-1-1,0 0 1,0 1 0,1-1 0,-1 0 0,0 1-1,0-1 1,0 0 0,1 1 0,-1-1-1,0 0 1,0 1 0,1-1 0,-1 0-1,0 0 1,1 1 0,-1-1 0,0 0-1,1 0 1,-1 0 0,0 0 0,1 1-1,-1-1 1,1 0 0,2 0 43,-1 1 1,1-1-1,-1 0 0,1 0 0,-1 0 1,1 0-1,-1 0 0,1 0 1,-1-1-1,1 0 0,2 0 1,29-13 305,-24 10-295,7-3-17,0-1 1,-1-1 0,0-1 0,0 0 0,-1-1 0,-1-1 0,1 0 0,-2-1 0,0 0 0,-1-1 0,0 0 0,12-20 0,-16 21-97,0 0 0,-1 0 1,0-1-1,-2 0 1,1 0-1,-2 0 0,4-18 1,-18 53-1155,-6 20 1119,10-24-9,-4 29-1,9-41 95,1 0 0,0 0 0,-1-1 0,1 1 0,1 0 0,-1 0 0,1 0 0,0 0 0,0 0 0,0 0 0,3 4 0,-3-7 7,-1-1 1,1 0-1,0 0 0,0 0 0,0 0 0,0 0 1,0 0-1,0 0 0,0 0 0,1 0 0,-1 0 1,0-1-1,0 1 0,1 0 0,-1-1 0,1 1 1,-1-1-1,0 1 0,1-1 0,-1 0 0,1 0 1,-1 0-1,1 0 0,-1 0 0,1 0 0,-1 0 1,0 0-1,1 0 0,-1-1 0,1 1 0,2-1 1,5-2 91,0-1 0,0 1 0,14-9 0,-19 10-65,15-9 72,0-1-1,0-1 1,24-22 0,43-49-28,-44 39-13,-3-1 0,-1-1 0,37-64 0,-54 72-72,-1-2-1,-3 0 1,-1-1-1,11-46 0,-18 60-116,-2 0-1,0-1 0,-2 0 0,2-42 0,-7 71 101,0 0-1,0-1 1,0 1-1,0 0 1,0 0-1,0-1 1,0 1 0,0 0-1,0-1 1,0 1-1,0 0 1,0-1-1,0 1 1,0 0-1,0 0 1,-1-1 0,1 1-1,0 0 1,0-1-1,0 1 1,0 0-1,-1 0 1,1-1-1,-1 1 1,-4 3-148,-5 11 28,-47 130-367,38-98 540,2 0 0,2 0 1,2 2-1,2 0 1,2 0-1,2 1 1,2 0-1,3 54 1,2-84 9,2-1 0,0 1 0,8 30 1,-9-44-9,1 0 1,-1 0 0,1 0-1,0-1 1,0 1 0,1-1-1,0 1 1,-1-1 0,1 0-1,1 0 1,-1 0 0,0-1-1,1 1 1,0-1 0,0 0-1,0 0 1,0 0 0,8 4-1,-7-6 6,0 0-1,0 0 0,0 0 1,-1 0-1,1-1 0,0 0 0,0 0 1,0 0-1,0 0 0,0-1 0,0 0 1,0 0-1,-1 0 0,1-1 0,0 0 1,-1 0-1,9-5 0,0 0-22,-1-1 0,0 0 0,0-1-1,18-18 1,-27 24-26,-1 1 0,1-1 0,-1 1 1,0-1-1,0 0 0,0 1 0,-1-1 0,1 0 0,-1 0 0,1-1 0,0-3 0,-9 10-456,2 1 402,2 0 0,-1 0 0,0 1 0,1-1 0,0 1 0,-4 7 0,-15 34-50,15-30 36,6-14 73,0 0 0,0 1 0,0-1-1,1 0 1,-1 1 0,1-1 0,-1 1-1,1 0 1,0-1 0,0 1 0,0-1-1,0 1 1,0-1 0,1 1 0,-1-1-1,2 4 1,-1-4 11,0-1 0,-1 0 0,1 1-1,0-1 1,0 1 0,0-1 0,0 0 0,1 0 0,-1 0-1,0 0 1,0 0 0,1 0 0,-1 0 0,0 0 0,1 0-1,-1 0 1,1-1 0,-1 1 0,1-1 0,0 1-1,-1-1 1,1 0 0,-1 1 0,1-1 0,0 0 0,2 0-1,6-1 117,0 0-1,0 0 0,0 0 0,0-1 0,0-1 1,-1 0-1,1 0 0,12-7 0,-18 8-109,0 0 1,0 0-1,0-1 0,0 1 0,0-1 0,-1 0 1,1 0-1,-1 0 0,0-1 0,0 1 0,0-1 1,0 1-1,0-1 0,-1 0 0,0 0 1,0-1-1,0 1 0,0 0 0,1-8 0,-3 11-31,1-1 0,-1 0 0,0 1-1,0-1 1,0 1 0,0-1-1,-1 0 1,1 1 0,0-1 0,-1 1-1,1-1 1,-1 1 0,1-1 0,-1 1-1,0-1 1,1 1 0,-1 0-1,0-1 1,0 1 0,0 0 0,0 0-1,0 0 1,-1-1 0,1 1 0,0 0-1,0 1 1,-1-1 0,1 0-1,0 0 1,-1 0 0,1 1 0,-1-1-1,1 1 1,-1-1 0,1 1-1,-1 0 1,-1-1 0,-5 0-11,1 0 0,-1 1 0,1 0 0,-1 0 0,1 0 0,-12 3 0,18-3 23,1 0 0,-1 0 0,1 1 0,-1-1-1,0 0 1,1 0 0,-1 0 0,1 0 0,-1 0 0,1 0 0,-1 0-1,1 0 1,-1 0 0,0 0 0,1 0 0,-1 0 0,1-1 0,-1 1-1,1 0 1,-1 0 0,1-1 0,-2 1 0,2-1-2,0 1 0,0-1-1,1 1 1,-1-1 0,0 1 0,0-1 0,0 1 0,0-1-1,0 1 1,1 0 0,-1-1 0,0 1 0,0-1 0,1 1-1,-1 0 1,0-1 0,1 1 0,-1 0 0,0-1-1,1 1 1,24-19 26,108-44-90,-102 50-27,0 3 1,49-12-1,-73 21 63,1 0-1,0 0 0,-1 1 1,1 0-1,-1 0 0,12 2 0,-15-2 6,-1 1 0,0 0-1,0 0 1,0 0-1,0 0 1,0 0-1,0 1 1,0-1 0,-1 1-1,1 0 1,0 0-1,-1 0 1,1 0-1,-1 0 1,0 1 0,0-1-1,3 4 1,-2 0 43,1 1 1,-1-1 0,-1 1-1,1-1 1,-1 1 0,-1 0-1,1 0 1,-1 0 0,0 0-1,-1 0 1,0 9 0,0-5 80,-1 0 1,-1-1-1,0 1 1,0 0-1,-1-1 1,-6 15-1,7-17 403,7-10-238,8-12-82,-12 14-178,7-10-15,0 0-1,12-21 1,-16 23-19,1 0 0,0 0 0,1 0 0,0 1 0,0 0 0,0 0 0,10-7 0,-15 12 12,0 1 0,1 1-1,-1-1 1,0 0 0,1 0 0,-1 0-1,1 1 1,-1-1 0,1 1-1,-1-1 1,1 1 0,-1 0-1,1-1 1,-1 1 0,1 0 0,2 0-1,-3 0 9,0 1 0,0-1-1,0 0 1,0 1 0,0-1 0,0 1-1,-1-1 1,1 1 0,0 0 0,0-1-1,0 1 1,-1 0 0,1-1 0,0 1-1,-1 0 1,1 0 0,-1 0 0,1 0-1,0 1 1,1 2 10,-1 0-1,0 1 0,1-1 1,-2 1-1,1-1 1,0 1-1,-1 0 1,0-1-1,-1 9 0,-5 21-66,4-26 177,0 0-1,0 0 0,1 10 0,1-17-108,0-1 0,0 0 0,0 0-1,0 0 1,0 1 0,0-1 0,0 0 0,0 0-1,0 0 1,0 1 0,0-1 0,0 0-1,0 0 1,1 0 0,-1 0 0,0 1 0,0-1-1,0 0 1,0 0 0,0 0 0,1 0-1,-1 0 1,0 1 0,0-1 0,0 0-1,0 0 1,1 0 0,-1 0 0,0 0 0,0 0-1,0 0 1,1 0 0,-1 0 0,0 0-1,0 0 1,0 0 0,1 0 0,-1 0 0,0 0-1,0 0 1,0 0 0,1 0 0,-1 0-1,0 0 1,0 0 0,0 0 0,1 0-1,-1 0 1,0-1 0,0 1 0,0 0 0,0 0-1,0 0 1,1 0 0,-1 0 0,0-1-1,0 1 1,0 0 0,15-11 142,-11 8-127,30-21-46,74-40 0,-105 63-1,0-1 0,0 1-1,0 0 1,0 0 0,1 1 0,-1-1 0,0 0-1,0 1 1,1 0 0,-1 0 0,0 0 0,0 0-1,1 0 1,-1 1 0,0-1 0,0 1 0,0 0-1,0 0 1,6 3 0,0 1 23,-1 1 1,1 0-1,-1 0 0,14 15 0,-11-10 126,17 13 0,-24-21-82,-1-1 0,1 0 0,-1 0 0,1 0 0,0-1 0,0 1 0,0-1 0,0 0 0,8 2 0,-9-3-161,1 0 0,0 0 1,0 0-1,-1-1 0,1 1 1,0-1-1,-1 0 0,1 0 1,-1 0-1,1 0 0,-1-1 0,4-2 1,-5 3-282,0 0 0,0 0 1,0-1-1,0 1 1,0-1-1,-1 1 0,1-1 1,0 0-1,-1 1 0,1-1 1,-1 0-1,0 0 0,0 0 1,0 0-1,0-1 1,0 1-1,0 0 0,0 0 1,0-3-1,2-12-1781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19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4064,'-3'-7'1413,"11"6"4710,-8 6-3014,2 2-2457,-1-1 0,0 1-1,0-1 1,-1 1 0,1-1 0,-2 10 0,0 1 113,-21 291 2205,22-281-3726,0-17-1554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0.5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517 40 2976,'-5'-5'5386,"1"3"-4924,1 0 0,-1 1 0,0-1 0,0 1 0,0-1 0,0 1 0,0 0 0,-1 1 0,-7-1 0,0-1 380,-37-6 631,0 2 1,-85 1 0,129 5-1500,0 0 0,0 1 0,0-1 0,0 1 0,0 0 0,0 0 0,0 1 0,0 0 0,1 0 0,-1 0-1,1 0 1,0 1 0,-1-1 0,1 1 0,0 0 0,0 1 0,1-1 0,-1 1 0,1-1 0,0 1 0,-1 0 0,2 0 0,-1 0 0,-3 9 0,-2 6 10,2 2-1,0-1 0,2 1 1,0-1-1,-1 27 0,2 104 157,3-149-143,8 168 110,0 46 240,-13 163 188,-30 0 279,32-362-781,-25 178 148,15 0 0,8-3 272,6-177-409,-1-13-30,1 0 1,-1 0 0,0 0-1,0 1 1,0-1 0,0 0 0,0 0-1,-1 3 1,0 5 73,2-9-79,-1 0 1,0 0-1,0 0 0,0 0 0,0 0 1,0 1-1,0-1 0,0 0 0,0 0 1,-1 0-1,1 0 0,0 0 0,-1 0 1,1 0-1,-1 0 0,0 2 0,0-1 2,1-2-11,1 0 0,-1 1 1,0-1-1,0 1 0,0-1 0,0 1 0,1-1 0,-1 0 1,0 1-1,0-1 0,1 0 0,-1 1 0,0-1 0,0 0 1,1 1-1,-1-1 0,1 0 0,-1 0 0,0 1 0,1-1 1,-1 0-1,0 0 0,1 0 0,-1 0 0,1 1 0,0-1 1,14-2 8,20-16 32,-26 13-16,62-32-56,83-46-1661,-7-11-3358,-80 49 2613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1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55 6976,'-10'-7'1976,"10"7"-1947,1 0 0,-1 0 1,0 0-1,0 1 0,0-1 1,0 0-1,0 0 0,0 0 1,1 0-1,-1 0 0,0 0 1,0 0-1,0 0 0,0 0 1,0 0-1,0 0 0,1 0 1,-1 0-1,0-1 0,0 1 1,0 0-1,0 0 0,0 0 1,0 0-1,1 0 0,-1 0 1,0 0-1,0 0 0,0 0 1,0 0-1,0 0 0,0 0 1,0-1-1,0 1 0,0 0 1,0 0-1,1 0 0,-1 0 1,0 0-1,0 0 0,0-1 1,0 1-1,0 0 0,0 0 1,0 0-1,0 0 0,0 0 1,0 0-1,0-1 0,0 1 1,0 0-1,0 0 0,0 0 1,0 0-1,0 0 0,0 0 1,0-1-1,-1 1 0,1 0 1,0 0-1,0 0 0,0 0 1,0 0-1,0 0 0,11-6 6022,-8 4-5841,20-10 1000,-18 8-1073,1 1-1,-1 0 1,1 1 0,-1-1-1,1 1 1,0 0-1,0 1 1,0-1 0,6 0-1,-8 3-108,-1-1 1,1 1-1,-1 0 0,0 0 0,1 0 0,-1 0 0,0 0 0,0 1 0,0 0 0,0-1 0,0 1 0,0 0 0,0 1 0,0-1 0,-1 0 0,1 1 0,-1-1 0,0 1 0,3 4 0,5 8 103,-1 0 0,12 27-1,-16-31-91,23 55 36,26 89-1,10 25 28,9-25-118,23 60-21,70 254 191,-138-387 37,-5 1-1,27 171 0,-46-222-112,5 47 343,-8-68-278,-1 1 1,-1-1-1,1 0 1,-6 22-1,5-29-82,-1 1 0,0-1 0,0 0 1,0 0-1,0 0 0,0 0 0,-1 0 0,0 0 0,0-1 0,0 0 1,0 1-1,0-1 0,-1 0 0,0 0 0,1-1 0,-1 1 0,0-1 1,0 0-1,0 0 0,-1 0 0,1 0 0,-9 1 0,-6 2 71,0-2-1,-1 0 1,-37 0-1,54-3-138,-159-4-255,143 2-25,0 0 1,1-2 0,-1 0-1,0-1 1,1-1 0,-24-11 0,33 11-144,0 1 0,0-1 0,0 0 0,1-1 0,0 0 0,1 0 1,-1-1-1,1 0 0,1 0 0,-7-11 0,9 12-257,-1 0-1,1-1 1,1 0 0,0 1 0,0-2-1,0 1 1,1 0 0,0 0-1,1-1 1,-1 1 0,2-1-1,0-14 1,1 13-951,1 1 0,5-18 0,-7 27 1635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2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53 7136,'-5'-5'1082,"-9"-9"262,2 10 4960,25-8-4016,-9 9-2152,1 1-1,0 0 1,-1 0-1,1 0 1,0 1 0,0-1-1,0 1 1,0 0-1,0 1 1,6-1 0,3 0 53,1 1 0,17 3 0,-21-2-163,0 1-1,-1 1 1,0 0 0,1 0 0,-1 1 0,11 6 0,-15-7-9,-1 0 1,1 0 0,-1 1 0,0 0 0,0 0-1,0 0 1,0 1 0,-1 0 0,0 0 0,0 0 0,5 8-1,-7-10 20,-1 0-1,1 0 0,-1 0 0,0 1 1,0-1-1,-1 1 0,1-1 0,-1 0 1,1 1-1,-1-1 0,0 1 0,-1 6 1,0-4 29,-1-1 1,1 1 0,-1-1 0,0 0 0,-1 1 0,1-1-1,-4 6 1,-6 5 213,0-1 0,-1 0 1,-22 20-1,29-29-183,-65 70 1050,70-75-1120,0 0 0,1-1 0,-1 1 0,0 0 0,1 0 0,-1 0-1,0 0 1,1 0 0,-1 0 0,1 0 0,0 0 0,-1 0 0,1 0 0,0 0 0,0 0 0,-1 0 0,1 3 0,1-3-20,-1-1 0,0 1 0,0 0 1,1-1-1,-1 1 0,1 0 0,-1-1 0,1 1 0,-1-1 1,1 1-1,-1-1 0,1 1 0,-1-1 0,1 1 1,0-1-1,-1 1 0,1-1 0,0 0 0,-1 1 1,1-1-1,0 0 0,0 1 0,-1-1 0,1 0 0,0 0 1,0 0-1,-1 0 0,2 0 0,15 1 19,-1 0-1,0-2 1,24-3-1,10 0-116,-27 3 88,-5 0-1614,1 0 1,0 2-1,30 3 1,-46-3 1161,0 0-1,0 0 1,0 0 0,0 0 0,0 0 0,-1 0 0,1 1-1,-1-1 1,1 1 0,-1 0 0,1 0 0,-1 0 0,0 0-1,0 0 1,0 0 0,0 1 0,0-1 0,0 1-1,-1-1 1,1 1 0,-1 0 0,1 3 0,6 29-4121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3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73 4736,'-1'0'383,"0"-1"1,1 0 0,-1 1-1,0-1 1,1 0-1,-1 0 1,1 1-1,-1-1 1,0 0-1,1 0 1,0 0 0,-4-11 10019,5 12-10202,6-4 1722,15 1-2477,-19 2 1204,10-1-423,-1 0-1,13-5 1,17-4 10,31 1-115,2 2-1,-1 5 0,106 7 1,-118-4-698,-60 0-198,-3 9-4351,0-5 4140,-1 0 0,1 0 0,-1 0 0,0 0 0,0 0 0,0 0 0,-1-1 0,1 1 0,-1-1 0,-4 4 0,3-3 64,-1 0 1,0 0 0,-8 6-1,-17 5-812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3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10 113 8896,'-10'-5'3296,"20"5"-2560,3-3-224,-4-2 2336,1 2-1665,8-6 801,-1 1-1184,11-3 128,12-1-576,4 0-192,6 4-96,0 0 0,-2-1-32,-3 1-384,2 5 224,-7-1-4895,-4-1 2751,-1 10-5760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4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48 147 2080,'-1'-5'5738,"-22"5"1932,23 0-7549,0 0 0,-1 0 1,1 0-1,-1 0 1,1 0-1,-1 0 1,1 0-1,0 0 1,-1 0-1,1 0 0,-1 0 1,1-1-1,-1 1 1,1 0-1,0 0 1,-1 0-1,1-1 1,0 1-1,-1 0 1,1-1-1,-1 1 0,-3-6 964,-5-10 878,9 15-1929,-1 1 1,1-1 0,0 0-1,0 1 1,0-1-1,0 0 1,0 0 0,0 1-1,0-1 1,0 0-1,0 0 1,0 1-1,0-1 1,1 0 0,-1 1-1,0-1 1,0 0-1,1 1 1,-1-1 0,0 0-1,1 1 1,-1-1-1,1 0 1,-1 1-1,1-1 1,10-15 52,-10 14-82,0 0 0,0 0 0,1 0 0,-1 0 1,1 0-1,-1 0 0,1 1 0,0-1 0,2-2 1,9-5 17,-7 4-56,0 0-1,0 1 1,1 0 0,0 0 0,11-4 0,0 2 53,0 1-1,0 1 1,0 1 0,0 1 0,1 0 0,-1 1 0,1 1 0,0 1 0,-1 1-1,31 6 1,-36-5 26,22 11-1,-32-13-23,1 1 0,-1 0 0,0 0 1,0 0-1,-1 0 0,1 0 0,0 0 1,-1 1-1,1-1 0,-1 1 0,3 5 1,-4-6 8,0 0 0,0 1 0,0-1 0,-1 0 0,1 1 0,-1-1 1,0 0-1,0 1 0,0-1 0,0 1 0,0-1 0,0 0 0,0 1 0,-1-1 1,0 0-1,1 1 0,-1-1 0,0 0 0,0 0 0,-1 3 0,-4 6 60,0-1-1,-13 17 1,17-25-78,-158 203 435,142-182-502,7-10-8,1 1 0,-13 21 0,23-34 58,-1 0 0,1 1 0,-1-1-1,1 0 1,0 0 0,0 1 0,0-1-1,-1 0 1,1 1 0,1-1 0,-1 0-1,0 1 1,0-1 0,0 0 0,1 1-1,-1-1 1,0 0 0,1 0-1,-1 1 1,1-1 0,0 0 0,-1 0-1,1 0 1,0 0 0,0 0 0,0 0-1,0 0 1,0 0 0,0 0 0,0 0-1,2 1 1,4 3-21,1 1 0,0-2-1,13 7 1,-15-8 22,89 37 14,-57-24 18,47 24 1,-73-33 36,-1 1 0,17 15 1,-16-12 32,-10-10-64,0 1 1,-1-1-1,1 1 0,-1 0 0,0 0 0,1-1 0,-1 1 1,0 0-1,0 0 0,0 0 0,0 0 0,-1 0 0,2 3 0,-2-4 0,0 1-1,0-1 1,0 0-1,0 1 1,0-1-1,0 0 1,0 1-1,0-1 1,0 0-1,-1 1 1,1-1-1,0 0 1,-1 1-1,1-1 1,-1 0-1,0 0 1,1 0-1,-1 0 1,0 1-1,0-1 1,0 0-1,-1 1 1,-4 3 58,-1-1 0,1 0 0,-1 0 1,1 0-1,-1-1 0,0 0 0,0-1 0,0 1 1,-10 1-1,-71 9 401,58-10-384,-14 2-214,1-3 1,-63-3 0,102 1-141,0 0 0,1-1 0,-1 1 0,0-1-1,1 0 1,-1 0 0,1 0 0,-5-2 0,-5-1-1433,3 2-2955,10 1 4490,0 1 1,0 0-1,0 0 0,0-1 1,0 1-1,0 0 1,0 0-1,0-1 0,0 1 1,1 0-1,-1 0 0,0 0 1,0-1-1,0 1 1,0 0-1,0 0 0,0-1 1,1 1-1,-1 0 1,0 0-1,0 0 0,0 0 1,0-1-1,1 1 1,-1 0-1,0 0 0,0 0 1,0 0-1,1 0 0,-1 0 1,0 0-1,0-1 1,1 1-1,-1 0 0,0 0 1,0 0-1,1 0 1,16-8-2707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6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584 29 3072,'-4'-8'11989,"4"8"-11986,0 0 1,0 0 0,0 0-1,0 0 1,0 0 0,0 0-1,0 0 1,0 0-1,1-1 1,-1 1 0,0 0-1,0 0 1,0 0-1,0 0 1,0 0 0,0 0-1,0 0 1,0 0-1,0 0 1,0-1 0,0 1-1,0 0 1,0 0 0,0 0-1,0 0 1,0 0-1,0 0 1,0 0 0,0 0-1,0-1 1,0 1-1,0 0 1,-1 0 0,1 0-1,0 0 1,0 0-1,0 0 1,0 0 0,0 0-1,0 0 1,0 0 0,0-1-1,0 1 1,0 0-1,0 0 1,0 0 0,-1 0-1,1 0 1,0 0 111,-1-1 1,1 1 0,-1-1 0,1 1-1,0-1 1,-1 1 0,1-1-1,0 1 1,-1-1 0,1 1-1,0-1 1,0 0 0,-1 1-1,1-1 1,0 1 0,0-1-1,0 0 1,0 1 0,0-2-1,0 2-64,0 0-1,0-1 0,0 1 0,0 0 0,0 0 0,0 0 1,0 0-1,0 0 0,0 0 0,0-1 0,0 1 1,0 0-1,0 0 0,0 0 0,0 0 0,0 0 0,0-1 1,0 1-1,0 0 0,0 0 0,0 0 0,0 0 0,0 0 1,-1 0-1,1 0 0,0-1 0,0 1 0,0 0 0,0 0 1,0 0-1,0 0 0,0 0 0,-1 0 0,1 0 0,0 0 1,0 0-1,0 0 0,0 0 0,0 0 0,0 0 0,-1 0 1,1 0-1,0 0 0,0 0 0,-8 4 986,-13 16-751,13-11-50,-29 28 127,1 2 0,-38 55 1,-26 31 288,-27 1-118,57-57-495,23-27 268,25-23-1242,1 0-3922,26-31-4528,3-1 6415,5-9-394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6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21 7968,'-25'-20'6938,"51"36"-5338,-1 2-1,35 33 1,38 47 12,-32-26-553,77 75-60,-113-116-1033,31 38-1,-45-48-2040,-16-35-5258,-4 0 2235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6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 8384,'15'-4'4716,"-3"0"-2072,-5 15 918,-1-4-3055,-3 3-120,0 0 0,0 1 0,-1-1 0,0 1 0,-1 0-1,0 0 1,-1 0 0,-1 13 0,1-1 13,-7 146 661,0 3-826,7-133-334,0 20 292,0-21-4180,5-49-3285,1-2 3984,2-13 302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7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 8640,'-1'0'132,"0"1"1,0-1-1,0 1 0,1 0 1,-1-1-1,0 1 1,1 0-1,-1-1 0,1 1 1,-1 0-1,1 0 1,-1 0-1,1 0 1,-1-1-1,1 1 0,0 0 1,-1 0-1,1 0 1,0 0-1,0 0 0,0 0 1,0 0-1,0 0 1,0 0-1,0 0 1,0 0-1,0 0 0,0 0 1,1 1-1,-1 16 594,-1-4 86,-19 211 4835,19-212-5457,1 1 0,1 0 0,0-1 0,1 1 0,7 25 0,-7-34-133,-1 0-1,1 0 1,0 0 0,1 0-1,-1 0 1,1 0 0,0 0-1,0-1 1,1 0 0,-1 0-1,1 1 1,0-2-1,0 1 1,1-1 0,-1 1-1,1-1 1,5 3 0,1-2 7,1 0 0,-1 0 0,1-1 0,-1-1 0,1 0 0,0 0 0,0-2 0,0 1 0,0-1 0,0-1 0,0 0 0,-1-1 0,1 0 0,0-1 0,-1 0 0,1-1 0,-1 0 0,0-1 0,0 0 0,-1-1 0,0 0 0,0 0 0,0-1 0,-1-1 0,1 0 0,8-10 0,-6 5 36,-2-1 0,1 0-1,-2-1 1,0 0 0,0 0 0,9-28 0,-15 35-49,0-1 0,0 0 1,-1 0-1,-1 1 0,1-2 0,-1 1 0,-1 0 0,0 0 0,0 0 1,-1 0-1,0 0 0,-1 0 0,1 0 0,-5-11 0,3 15-52,1 1 0,-1-1-1,1 1 1,-1 0-1,0 0 1,-1 0 0,1 0-1,-1 0 1,0 1 0,0 0-1,0 0 1,0 0 0,0 0-1,-1 1 1,1-1 0,-7-1-1,-3-2-67,1 2 0,-1 0 0,-1 0 0,-20-1 0,8 3-123,0 1-1,1 1 1,-44 6-1,6 3-2580,42-6 882,14-3-531,21-12-4735,16 1 4427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 5056,'0'0'281,"-1"-1"0,0 0 0,0 1 0,0-1 0,0 1 0,0-1 0,0 1 0,0-1 0,-1 1 1,1 0-1,0 0 0,0-1 0,0 1 0,-2 0 0,1 1 88,1-1 0,0 1 1,-1 0-1,1-1 0,0 1 1,0 0-1,0 0 0,0 0 1,0 0-1,0 0 0,0 0 1,0 0-1,-1 2 0,-15 17 1485,-2-1 0,-24 20 0,2-2-184,26-24-1267,4-3-68,0 1 0,-11 14 0,20-23-314,0 0 0,0 1 0,1-1 0,-1 1 0,1-1 0,-1 1 0,1 0 0,0 0 0,0 0 0,0-1 0,1 1 0,-1 0 0,1 0 1,-1 0-1,1 0 0,0 0 0,1 4 0,-1-5 6,1 0 1,0 0-1,0 0 0,0 0 1,0-1-1,0 1 1,0 0-1,1 0 1,-1-1-1,1 1 1,-1-1-1,1 1 1,0-1-1,-1 1 1,1-1-1,0 0 1,0 0-1,0 0 0,0 0 1,0 0-1,0-1 1,2 1-1,4 2 36,1-1-1,-1 0 1,0-1-1,10 1 1,3-2-205,-1 0 0,0-1 0,39-7 0,-39 3-1605,-1 0 1,19-8-1,-16 4-1544,-1 4 1105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7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 9792,'0'-3'10687,"19"3"-8089,56-8-785,-67 8-1797,-1 0 0,1 1 0,-1 0 0,1 0 0,-1 0 0,14 6 0,-20-7-491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8.0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 7296,'0'0'156,"0"-1"-1,0 0 1,0 1 0,0-1 0,0 1 0,0-1-1,1 1 1,-1-1 0,0 1 0,0-1 0,0 1 0,1 0-1,-1-1 1,0 1 0,1-1 0,-1 1 0,0 0-1,1-1 1,-1 1 0,1-1 0,-1 1 0,0 0-1,1 0 1,-1-1 0,1 1 0,-1 0 0,1 0 0,-1 0-1,1-1 1,-1 1 0,1 0 0,-1 0 0,1 0-1,-1 0 1,1 0 0,-1 0 0,1 0 0,-1 0-1,1 0 1,-1 0 0,1 0 0,0 1 0,1-1 310,0 0 1,-1 1-1,1-1 1,0 1-1,-1 0 1,1-1 0,0 1-1,-1 0 1,1 0-1,-1 0 1,0 0-1,1 0 1,1 2-1,0 1-195,0 1-1,-1-1 1,1 1-1,-1 0 1,0 0-1,0 0 0,2 9 1,6 40 573,-2 81 269,-2-12-492,-1 1-819,0-85-1028,-5-39 1061,0 1 0,0-1 0,0 0 1,-1 1-1,1-1 0,0 0 0,0 1 1,0-1-1,0 0 0,0 1 0,0-1 1,0 0-1,-1 1 0,1-1 0,0 0 0,0 1 1,0-1-1,-1 0 0,1 0 0,0 1 1,-1-1-1,1 0 0,0 0 0,0 1 1,-1-1-1,1 0 0,0 0 0,-1 0 1,1 0-1,0 0 0,-1 1 0,0-1 1,1 0-153,0 0 0,-1-1 0,1 1 0,-1 0 0,1 0 0,-1 0 0,1-1 0,0 1 0,-1 0 0,1-1 0,-3-2-2535,3 3 2535,0-1 0,0 1 0,-1-1 0,1 1 0,0 0 0,0-1 0,0 1 0,0-1 0,0 1 1,0-1-1,0 1 0,0-1 0,0 0 0,-4-27-3294,-5-8 998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8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1 6464,'10'0'9173,"-10"8"-6528,-2 6-2059,0 0 0,-1-1 0,0 1 1,-2 0-1,1-1 0,-8 14 0,11-24-534,-60 122 944,7-17-478,47-94-384,4-8-84,0 0 0,0 1 0,1-1 0,-3 12 0,5-16-45,-1-1 0,1 0 0,0 0 1,0 0-1,0 0 0,0 0 0,0 1 0,0-1 1,0 0-1,1 0 0,-1 0 0,0 0 0,1 0 0,-1 0 1,1 0-1,-1 1 0,1-1 0,-1 0 0,1-1 1,0 1-1,-1 0 0,1 0 0,0 0 0,0 0 1,0 0-1,0-1 0,-1 1 0,1 0 0,0-1 1,0 1-1,0-1 0,1 1 0,0 0 0,3 0 59,-1 0 1,1 0-1,-1 0 0,1-1 0,0 1 0,-1-1 0,1 0 1,0-1-1,-1 1 0,6-2 0,7-1 25,22-9 1,-22 6-111,87-35 429,-19 6-2204,-27 18-4693,-58 17 6249,1 0-1,-1 0 1,1 0-1,-1 0 1,0 0 0,1-1-1,-1 1 1,1 0-1,-1 0 1,1 0-1,-1 1 1,0-1 0,1 0-1,-1 0 1,1 0-1,-1 0 1,0 0-1,1 0 1,-1 0 0,1 1-1,-1-1 1,0 0-1,1 0 1,-1 1 0,0-1-1,1 0 1,-1 1-1,0-1 1,1 0-1,-1 1 1,0-1 0,0 0-1,0 1 1,1-1-1,-1 0 1,0 1-1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1:59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4 1312,'-1'-1'136,"-1"1"0,1-1 0,0 1 0,0 0 0,-1-1 0,1 1 0,0 0 0,-1 0 0,1-1 0,0 1 0,0 0 0,-1 1 0,-1-1 0,2 0 149,1 1 0,-1-1 0,1 1 0,-1-1 0,1 1 0,-1 0 0,1-1 0,-1 1-1,1 0 1,0-1 0,-1 1 0,1 0 0,0-1 0,-1 1 0,1 0 0,0-1 0,0 1 0,0 0-1,0 0 1,0-1 0,0 1 0,0 0 0,0 0 0,0 0 0,0 0 0,0 2 445,0-1 62,0 0 0,0 1 0,0-1-1,0 0 1,0 0 0,1 1 0,-1-1 0,1 0 0,1 3-1,-2-4-680,1-1-1,0 1 0,-1 0 0,1-1 0,0 1 1,0 0-1,0-1 0,0 1 0,0-1 1,0 1-1,0-1 0,0 1 0,0-1 0,0 0 1,0 0-1,0 1 0,0-1 0,0 0 1,0 0-1,0 0 0,0 0 0,2 0 0,5-1-214,0 0-1,0 0 0,0-1 1,0 0-1,13-5 0,12-3-5282,-16 5 2907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03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3 992,'-3'-3'124,"11"6"3037,-18 8-3342,9-11 164,1 1 0,-1-1 0,0 1 0,1-1 0,-1 0 0,0 1 0,1-1 0,-1 0 0,0 0 0,0 0 1,1 1-1,-1-1 0,0 0 0,0 0 0,0 0 0,0 0 0,-4 0-367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06.5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1799 1 3072,'5'-1'5782,"-8"6"-2524,-4 1-2880,-1-1 1,-1 1 0,1-2-1,-1 1 1,-11 3-1,-12 6 209,5 0-389,1 0 0,1 2 0,0 1 1,2 0-1,-1 2 0,-29 31 0,-10 23 187,27-30 79,-80 75-1,-86 24 457,47-36-16,-15 34-132,5-3-376,-85 29 59,-10-17-404,243-140-216,-27 16 95,18-6-3913,46-17-4220,13-11 3265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08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19 738 2720,'-1'0'119,"0"1"0,0-1 0,0 0 0,0 0 1,1 0-1,-1 1 0,0-1 0,0 0 0,1 1 0,-1-1 0,0 1 1,1-1-1,-1 1 0,0-1 0,1 1 0,-1-1 0,1 1 0,-1 0 1,0 0-1,-3 10 8111,14-11-6545,-8-1-1542,0 1-1,1-1 1,-1 0-1,0 0 0,0 0 1,1 0-1,-1 0 1,0-1-1,0 1 1,0-1-1,-1 1 1,3-3-1,22-26 375,-13 13-262,3-2 9,1 0-1,1 2 1,1 0-1,37-26 0,18-2-146,45-32-2,-99 63-81,-1-2 0,0 0 0,28-33 0,-29 27 48,-1 0-1,-2-2 0,0 0 0,-1 0 0,-1-2 1,-2 1-1,0-2 0,10-41 0,-19 61-81,0-1 0,-1 0 0,0 0 0,0 0 0,-1 0 0,0 0 0,0 0 0,-2-12 0,2 19-9,-1 0-1,1 1 1,0-1 0,0 0-1,-1 0 1,1 0-1,-1 1 1,1-1 0,0 0-1,-1 1 1,0-1-1,1 0 1,-1 1 0,1-1-1,-1 0 1,0 1-1,1-1 1,-1 1 0,0 0-1,1-1 1,-1 1 0,0-1-1,-1 1 1,0-1-7,0 1 1,0 0-1,0 0 1,1 0-1,-1 0 1,0 0-1,0 0 1,0 1-1,0-1 1,-2 2-1,-4 0-10,0 2-1,1-1 1,-14 10 0,4-1 171,0 1 1,1 1-1,0 1 1,-20 24-1,-48 73 562,71-93-515,0 1 0,2 1 0,0 0 0,1 1 0,-13 43 0,22-58-147,0 1 0,0-1-1,0 0 1,1 0 0,0 1 0,1-1-1,0 0 1,0 0 0,0 0 0,1 1-1,0-1 1,0-1 0,1 1-1,0 0 1,0-1 0,1 1 0,-1-1-1,1 0 1,1 0 0,-1 0-1,1-1 1,8 8 0,-5-6 0,0 0 0,0 0-1,1-1 1,0 0 0,0-1 0,0 0 0,0 0 0,1-1 0,0 0-1,0-1 1,0 0 0,0-1 0,1 0 0,20 1 0,-23-3-537,0 0 0,0-1 0,0 0 0,-1 0 0,1-1 0,0 0 0,7-4 0,-6 3-1517,-1-2 0,0 1 0,0-1 0,0 0 1,11-11-1,-5 5-1063,-1 2 208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08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49 7968,'-7'0'9285,"12"1"-8968,0 1 0,0-1 0,-1-1 0,1 1-1,0-1 1,0 0 0,7 0 0,37-6 993,168-29-78,-129 24-1403,-50 9-2362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09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3 8480,'-5'-2'1961,"4"4"-493,5 9 486,2 8-111,6 145 2709,-5-40-3221,5 92 13,-11-132-2326,-4-73-655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09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1 6048,'-5'0'288,"0"0"0,-1 1 0,1-1 0,0 1 0,-1 1 0,1-1 0,0 1 0,0 0 0,0 0 0,0 0 0,0 0 0,1 1 0,-1 0 0,1 0 0,-1 1 0,1-1 0,-5 7 0,-7 10 660,2 2 0,1 0 0,0 0 0,2 1 0,-10 28 0,10-20-495,2 1-1,1 1 1,-6 48-1,10-48-403,2 0 0,2 0 1,1 0-1,1 0 0,2 0 0,1 0 0,2-1 1,12 37-1,-14-56-149,0-1 0,1 0 1,0 0-1,1 0 0,0-1 0,1 0 1,0 0-1,19 18 0,-16-19-472,1 0 0,0-1 0,1 0 0,0-1-1,0 0 1,1-1 0,-1-1 0,2 0 0,-1-1 0,1 0-1,0-1 1,19 2 0,-8-3-2301,31-2-1,-55-1 2776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5408,'-13'-13'1728,"7"9"-501,3 6 62,3 6 1000,-5 44 3209,3-35-4146,-1 21 0,14 181 1736,-9-151-4182,-2-55-6851,4-18 5913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10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7296,'4'3'905,"0"0"-1,0 0 1,0-1 0,1 1 0,6 2-1,47 20 315,-29-13-597,-8-3-312,-1 0 0,0 1 0,0 2 0,-1 0 0,0 1 0,-1 0 0,31 31 0,-28-20-22,-2 1-1,-1 0 1,0 1 0,23 51 0,-23-39 167,-3 1 0,-1 0 0,10 48-1,-19-59-298,-1 1-1,-1 0 1,-1 0-1,-2-1 0,0 1 1,-2 0-1,-2 0 0,0-1 1,-2 1-1,-1-1 0,-2 0 1,0-1-1,-2 0 1,-17 32-1,20-45-290,-1 0 0,-20 24 1,27-35-100,-1 0 0,1 0 1,-1 0-1,0-1 1,0 1-1,0-1 1,0 0-1,0 0 0,0 0 1,-1 0-1,1-1 1,-1 1-1,1-1 0,-1 0 1,0 0-1,1 0 1,-1-1-1,-5 1 0,7-1-45,-1-1 0,1 1 0,0 0 1,0-1-1,0 0 0,0 0 0,0 0 0,-1 0 0,2 0 0,-1 0 0,0 0 0,0 0 0,0-1 0,0 1 0,1-1 0,-1 1 0,1-1 0,-1 0 0,1 0 0,0 0 0,-1 1 0,1-1 0,-1-4 0,-1 0-460,1-1 0,0 0 1,0 1-1,0-1 0,1 0 1,-1-7-1,1-32-2818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11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29 2400,'-22'-1'18586,"41"-6"-17897,-8 3-590,1 0 0,-1 1 1,1 0-1,0 0 1,23-1-1,-27 4-111,9 0-26,31 4 0,-43-3 44,1 0-1,-1 0 1,0 0 0,0 1-1,-1 0 1,1 0-1,0 0 1,0 1 0,-1-1-1,7 6 1,-10-7 0,0 0 0,0-1 0,0 1 0,-1 0 0,1 0 0,0 0 0,-1 0 0,1 0 0,-1 0 0,1 0 0,-1 0 0,1 0 1,-1 0-1,0 0 0,1 0 0,-1 0 0,0 0 0,0 0 0,0 1 0,0-1 0,0 0 0,0 0 0,0 0 0,0 0 0,0 0 0,-1 0 1,1 0-1,0 0 0,-1 1 0,1-1 0,-1 0 0,1 0 0,-1-1 0,0 1 0,-1 2 0,-2 3 81,-2 0 0,1 0 0,-1-1 0,-7 6 0,1 0 70,-19 21 769,-46 63-1,76-95-911,1 1 0,0-1 0,-1 1 0,1-1 0,-1 1 0,1-1 0,0 1 0,0-1 0,-1 1 0,1-1 0,0 1 0,0-1 0,0 1 1,-1-1-1,1 1 0,0-1 0,0 1 0,0-1 0,0 1 0,0 0 0,0-1 0,0 1 0,0-1 0,1 2 0,-1-2 8,1 1-1,-1-1 1,1 1 0,-1-1-1,1 0 1,-1 1 0,1-1 0,-1 0-1,1 0 1,-1 1 0,1-1-1,0 0 1,-1 0 0,1 0-1,0 0 1,-1 0 0,1 0-1,0 0 1,7 0 168,0-1 0,13-2 0,-19 2-179,108-27-1,3 0-1953,-90 23-1013,29-1 0,-28 6 167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12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43 2656,'5'-20'6282,"-5"19"-6025,0 1 0,0-1 0,0 0 0,0 0-1,0 0 1,0 1 0,0-1 0,0 0 0,0 0-1,0 0 1,-1 1 0,1-1 0,0 0-1,0 0 1,-1 1 0,1-1 0,-1 0 0,1 1-1,-1-2 1,-1 0 17,2 1-245,-1 1-1,1 0 1,0 0-1,0-1 1,0 1 0,0 0-1,-1 0 1,1-1 0,0 1-1,0 0 1,0 0-1,-1 0 1,1-1 0,0 1-1,0 0 1,-1 0 0,1 0-1,0 0 1,-1 0-1,1-1 1,0 1 0,0 0-1,-1 0 1,1 0-1,0 0 1,-1 0 0,1 0-1,0 0 1,-1 0 0,1 0-1,0 0 1,-1 0-1,1 0 1,0 0 0,0 1-1,-1-1 1,1 0-1,0 0 1,-1 0 0,1 0-1,0 0 1,0 1 0,-1-1-1,1 0 1,0 0-1,0 0 1,0 1 0,-1-1-1,1 0 1,0 1 0,-22 17 712,21-17-741,1 3 333,0-4-322,0 0 0,0 0 0,0 0 0,0 0 0,0 1 0,0-1 0,0 0 0,0 0 0,0 0 0,0 0 0,0 0 0,0 1 0,0-1-1,0 0 1,0 0 0,0 0 0,0 0 0,1 0 0,-1 0 0,0 1 0,0-1 0,0 0 0,0 0 0,0 0 0,0 0 0,0 0 0,0 0 0,1 0 0,-1 0 0,0 0 0,0 0 0,0 0 0,0 0 0,0 1 0,0-1 0,1 0 0,-1 0 0,0 0 0,0 0 0,0 0 0,1 0 0,0 0-75,3 2 82,-1-1-1,1 0 0,-1 0 1,1 0-1,-1-1 0,1 1 0,0-1 1,6 0-1,33-4 284,-17 1-187,11-3 0,-26 4 6,1 0 0,13 1 1,-13 1 134,-18 0 358,-22 3-52,3 5-484,-33 15 0,6-2 628,42-18-622,-1-1 1,0 0-1,0 0 1,1-1-1,-1-1 1,-11-1-1,9 1 154,13 0-254,0 0 0,0 1-1,0-1 1,-1 0 0,1 0 0,0 0-1,0 0 1,0 0 0,-1 0 0,1 0-1,0 0 1,0 0 0,0 0 0,0 0-1,-1 0 1,1-1 0,0 1 0,0 0-1,0 0 1,0 0 0,-1 0 0,1 0-1,0 0 1,0 0 0,0 0 0,0 0-1,0-1 1,-1 1 0,1 0 0,0 0-1,0 0 1,0 0 0,0 0 0,0-1-1,0 1 1,0 0 0,0 0 0,0 0-1,0 0 1,0-1 0,0 1 0,-1 0-1,1 0 1,0 0 0,0 0 0,0-1-1,0 1 1,0 0 0,1 0 0,-1 0-1,0-1 1,0 1 0,0 0 0,0 0-1,0 0 1,0 0 0,0 0 0,0-1-1,0 1 1,0 0 0,0 0 0,1 0-1,-1 0 1,0 0 0,0-1 0,0 1-1,0 0 1,0 0 0,1 0-1,12-13-4175,-11 11 3450,18-17-7251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28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62 2400,'-2'0'16005,"7"0"-15535,0-1 1,0-1-1,0 1 0,0-1 1,0 0-1,-1 0 0,1 0 1,-1-1-1,9-5 0,-7 3-304,4-1-20,-2 1-72,0 0 0,14-6 0,-18 10-105,-1-1 0,0 2-1,1-1 1,-1 0 0,1 0 0,-1 1 0,0 0 0,1 0 0,-1 0 0,1 0 0,3 1 0,19 2-123,-21-3 185,0 0 0,0 0 0,0 1 0,0 0 0,6 2 0,-6-1-131,-1 0 1,0 0 0,0 0 0,6 6 842,-28 5 148,8-9-762,0 0 0,-1 0 0,1-1 0,-19 3 0,-1-8 8,26 2-119,0-1 0,1 1 1,-1 0-1,0 0 0,0 0 0,0 0 1,-3 1-1,-14 0-98,52-9 96,90 3 0,-27 10 203,-93-5 191,-32 0 70,31 0-480,-42 0 24,-62 7 0,77-7-110,26 0-63,-1 0 0,1 0 0,0 0 0,0 0 0,0-1 0,0 1 0,0 0 0,0-1 0,0 1 0,0-1 0,0 1 0,0-1 0,0 0 0,0 1-1,0-1 1,0 0 0,0 0 0,1 1 0,-1-1 0,-1-1 0,2-2-1163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29.3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32 109 992,'-6'-6'353,"7"-4"8036,1-2-655,-6 4-7512,17-8 1991,-8 14-2063,0-1-1,0 1 1,0-1-1,1 1 1,-1 1-1,1-1 0,8 0 1,15-6 212,63-17-23,-64 18 68,-52 13 1726,-11 1-1682,-56 21 0,81-25-474,0 0 0,-17 3 0,-7 2-836,34-8 851,0 0-77,0 0 0,0 0 0,0 1 0,0-1 1,0 0-1,-1 0 0,1 0 0,0 0 0,0 0 1,0 0-1,0 0 0,0 0 0,-1 0 0,1 0 0,0 0 1,0 0-1,0 0 0,0 0 0,-1 0 0,1 0 0,0 0 1,0 0-1,0 0 0,0 0 0,-1 0 0,1 0 0,0 0 1,0 0-1,0 0 0,0 0 0,0 0 0,-1 0 1,1 0-1,0 0 0,0-1 0,0 1 0,0 0 0,0 0 1,0 0-1,-1 0 0,1 0 0,0 0 0,0-1 0,0 1 1,0 0-1,0 0 0,0 0 0,0 0 0,0 0 0,0-1 1,0 1-1,0 0 0,0 0 0,0 0 0,0 0 1,0-1-1,0 1 0,0 0 0,0 0 0,0 0 0,0 0 1,0-1-1,0 1 0,0 0 0,0 0 0,0 0 0,0 0 1,0-1-1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40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495 154 3712,'7'-4'11803,"-6"1"-11516,-1 1-66,-1 1-1,1-1 0,-1 0 1,0 1-1,1-1 0,-1 0 1,0 1-1,0-1 0,0 1 1,0 0-1,-1-1 0,1 1 1,0 0-1,0-1 0,-1 1 1,1 0-1,-1 0 0,-2-1 1,-32-18 522,35 20-734,-9-4 115,0 0 1,0 1 0,0 0 0,-1 1 0,1 0-1,-1 1 1,1 0 0,-1 1 0,-20 1 0,11 0-119,-1 2 1,1 0 0,0 1 0,-22 7-1,30-7 66,0 1 0,0 0 0,0 0 0,1 2-1,0-1 1,0 1 0,-18 16 0,23-16-43,0 0 1,0 0 0,1 0 0,0 1-1,1 0 1,-1 0 0,1 0 0,1 1 0,0-1-1,0 1 1,1 0 0,0 0 0,0 0-1,1 0 1,0 0 0,1 0 0,0 0-1,0 1 1,1-1 0,0 0 0,0 0-1,1 0 1,1 0 0,-1-1 0,2 1-1,-1-1 1,1 1 0,0-1 0,1 0 0,5 8-1,0-5 62,1-1 0,0 0-1,0 0 1,1-1 0,0-1-1,1 0 1,0 0 0,0-2-1,0 1 1,1-2 0,0 0-1,22 5 1,-27-8-50,1 0 0,0-1 0,-1 0-1,12-1 1,-18 0-26,0 0-1,1 0 1,-1-1-1,0 1 1,1-1-1,-1 0 1,0 0-1,0 0 0,1 0 1,-1 0-1,0-1 1,0 1-1,-1-1 1,7-4-1,-9 5-12,1 1 0,0-1-1,-1 0 1,1 0 0,-1 0 0,1 0-1,-1 0 1,1 1 0,-1-1 0,1 0-1,-1 0 1,0 0 0,0 0 0,1 0-1,-1 0 1,0 0 0,0 0 0,0 0-1,0 0 1,0 0 0,0 0 0,0 0-1,-1 0 1,1 0 0,0 0-1,-1 0 1,1 0 0,0 0 0,-1 0-1,1 0 1,-1 0 0,1 0 0,-1 0-1,0 1 1,1-1 0,-1 0 0,0 0-1,-1 0 1,0-1-30,-1 0 0,1 0 0,-1 0 1,1 1-1,-1-1 0,0 1 0,0 0 0,1 0 0,-1 0 0,0 0 0,-6-1 1,3 2-19,0 0 0,0 1 1,0-1-1,0 1 0,0 1 1,1-1-1,-1 1 0,-8 3 1,-45 24 125,40-19-123,-4 3 84,0 0-1,1 2 1,0 0-1,-35 34 1,54-46-33,-1 1 0,1 0-1,0 0 1,0 0 0,0 0 0,0 0 0,1 1 0,0-1 0,0 1 0,0 0-1,0-1 1,1 1 0,0 0 0,0 0 0,0 0 0,1 0 0,-1 0-1,2 10 1,0-13 18,0 1 0,0-1 0,0 1-1,0-1 1,1 0 0,-1 1 0,1-1-1,-1 0 1,1 0 0,0 0 0,0 0-1,0-1 1,0 1 0,0 0 0,4 1-1,2 2-23,1 0-1,17 6 0,-16-8 73,1 0-1,0 0 0,-1-1 1,1-1-1,0 0 1,18 0-1,2-3 153,33-7 0,-42 5-233,-1-2 1,0 0-1,0-2 1,24-12 0,-26 10-43,-1-1 1,18-14 0,0 0 86,-7 5-9,-14 9-163,1 1 0,32-16 0,-36 20 85,1 2 1,0 0 0,0 0-1,16-2 1,-21 5 24,0 1 1,0-1-1,0 1 1,0 1-1,0 0 1,0 0-1,0 1 1,9 2-1,6 4 10,0 1-1,-1 1 0,30 19 1,-51-28 355,-12-11-266,0 0-1,-1 2 1,0-1 0,-1 2-1,0-1 1,-23-8 0,27 12-194,0 1 1,0 0 0,0 1 0,-1 0 0,1 0 0,-1 1 0,1 0 0,-1 1 0,-12 1 0,18-1 100,-1 1 1,0 0 0,0 0 0,1 1 0,-1-1 0,1 1 0,-1 0-1,1 0 1,0 1 0,0-1 0,0 1 0,0 0 0,0 0-1,0 0 1,1 1 0,0-1 0,-1 1 0,1 0 0,1 0-1,-4 4 1,2 0 21,0-1-1,1 1 1,0-1-1,0 1 1,0 0-1,1 1 1,1-1-1,-2 12 1,3-16 22,-1-1 1,1 1-1,0 0 1,1-1-1,-1 1 1,1 0-1,0-1 0,0 1 1,0-1-1,0 1 1,0-1-1,1 1 1,0-1-1,-1 0 0,1 0 1,0 0-1,1 0 1,-1 0-1,1 0 1,-1-1-1,5 4 1,-4-4 11,0 0 1,0-1-1,1 1 1,-1-1 0,0 0-1,1 0 1,-1 0-1,1 0 1,-1-1 0,1 1-1,0-1 1,-1 0-1,1 0 1,-1 0-1,1-1 1,-1 1 0,1-1-1,-1 0 1,1 0-1,-1 0 1,1 0 0,3-3-1,1 1-5,0-1 0,-1-1 0,1 1 0,-1-1 0,0-1 0,0 1 0,0-1 0,5-7 0,-4 2-171,0 0 0,-1 0 0,9-21 0,-13 26 76,1-2-42,-4 8 94,0 0 0,0 1 0,0-1 0,0 0 0,0 0 0,0 0 0,0 0 0,0 0 0,0 0 0,1 0 0,-1 0 0,0 1 0,0-1 0,0 0 0,0 0 0,0 0 0,0 0 0,0 0 0,1 0 0,-1 0 0,0 0 0,0 0 0,0 0 0,0 0 0,0 0 0,0 0 0,1 0 0,-1 0 0,0 0 0,0 0 0,0 0 0,0 0 0,0 0 0,1 0 0,-1 0 0,0 0 0,0 0 0,0 0 0,0 0 0,0 0 0,0 0 0,0 0 0,1 0 0,-1 0 0,0-1 0,0 1 0,0 0 0,0 0 0,0 0 0,0 0 0,0 0 0,0 0 0,0 0 0,1-1 0,-1 1 0,0 0 0,0 0-1,0 0 1,7 9 33,1-2 6,-1 0 0,1 0 0,0-1 0,0 0 0,1-1 0,0 1 1,9 3-1,5 0 238,42 13 1,-54-20-224,1 0 0,-1 0 0,1-1 0,0-1 0,-1 0 0,1 0 0,-1-1 0,1-1 0,-1 0 0,1 0 0,-1-1 0,0-1 0,0 0 0,0 0 0,16-10 0,38-14 110,-27 13-233,-8-1 276,-51 27-399,-4 3 80,20-11 69,0-1 1,1 1-1,-1 0 1,-5 4 0,2 0 174,0 0 1,0 1 0,-8 10-1,15-16-116,1-1-1,-1 1 1,0-1 0,0 1-1,1-1 1,-1 1-1,1 0 1,-1-1-1,1 1 1,-1 0 0,1-1-1,0 1 1,0 0-1,0-1 1,0 1 0,0 0-1,1-1 1,-1 1-1,0 0 1,1-1 0,-1 1-1,1-1 1,-1 1-1,1 0 1,0-1-1,0 0 1,0 1 0,0-1-1,0 1 1,0-1-1,0 0 1,0 0 0,0 0-1,1 1 1,-1-1-1,1-1 1,-1 1 0,0 0-1,1 0 1,-1 0-1,3 0 1,6 1 46,0-1 0,0 0 0,0 0 0,0-1-1,0 0 1,12-2 0,61-13 123,56-27 178,-135 40-348,11-3 15,0-1-1,-1 0 1,0-1 0,0-1 0,-1 0 0,0-1-1,0 0 1,-1-1 0,0 0 0,-1-1 0,0-1 0,-1 1-1,15-23 1,8-24-34,-3-1 0,31-88 0,-4 10 99,6-26-560,-59 154 296,-4 8 166,1 0-1,-1 0 1,1 0 0,-1 0 0,1 0-1,-1 0 1,0 0 0,1 0-1,-1-1 1,0 1 0,0 0-1,0 0 1,0 0 0,0-2 0,-1 3 11,1 1 1,-1-1 0,0 0 0,1 1 0,-1-1-1,1 1 1,-1-1 0,1 1 0,0 0 0,-1-1-1,1 1 1,0-1 0,-1 1 0,1 0 0,0-1 0,-1 1-1,1 1 1,-12 29-97,-1 3 179,-12 46 0,-6 73 162,-6 26-145,24-120-42,6-24-75,-2-1 1,-14 38-1,17-52 57,6-18 154,2-3-38,3-2-162,0-1 0,-1 1 0,1-1 0,0 0 0,-1-1 0,5-6 0,-6 8-27,0-1 0,0 1 0,0-1 0,1 1 0,-1 0 0,1 0 0,-1 0 0,1 1 0,0 0 0,0-1 0,0 1 0,0 0 0,1 1 0,4-2 0,-7 3 39,0 0 0,0 0-1,1 0 1,-1 0 0,0 1 0,0-1-1,0 1 1,0 0 0,0-1 0,0 1 0,0 0-1,0 0 1,0 0 0,0 1 0,0-1-1,2 3 1,4 3 120,0 1 0,7 8 0,-6-6-112,-3-3-40,1-1-1,0 0 1,0 0 0,1 0-1,-1-1 1,12 6 0,-14-9-527,0 0 1,0 0-1,1 0 0,-1 0 1,1-1-1,-1 0 1,1 0-1,0-1 1,-1 0-1,1 0 1,9-1-1,2-1-2056,-1-1 1,21-6-1,-30 6 1842,0 1-1,-1-1 1,0 0-1,1-1 1,-1 1 0,0-1-1,-1 0 1,7-6-1,-1-1-1176,16-23-1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5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87 3232,'-3'-6'12309,"2"5"-12162,1 0 0,0 0 1,-1 0-1,1 0 1,-1 0-1,1 0 1,-1 0-1,0 1 1,1-1-1,-1 0 0,0 0 1,1 0-1,-3 0 1,-15-8 2000,12 6-1573,0 1 0,-1-1 0,-9-2 0,-1 1-137,12 2-352,1 1 0,-1 0 0,0 0 0,1 0 0,-6 0 0,-26-2 418,28 2-474,0 0 1,0 1 0,-1 0 0,1 0 0,-10 1-1,-51 19 404,44-12-398,22-7-54,0 0 1,-1 1 0,1-1 0,0 1-1,0 0 1,0 0 0,0 0 0,0 1-1,0-1 1,1 1 0,-1-1 0,1 1 0,0 0-1,0 0 1,0 0 0,0 0 0,0 0-1,-1 5 1,-2 5 13,1 0 0,0 0 0,-2 20 0,4-23 118,0 5-23,1 0 1,0-1-1,1 1 0,3 25 0,1-11 55,11 39-1,-10-52-59,0 0 0,1 0 1,0-1-1,16 27 0,-18-35-21,1 0-1,0-1 1,0 1-1,1-1 1,0 0-1,0 0 1,0-1-1,1 0 1,-1 0-1,1 0 1,12 5-1,-14-8-28,0 0-1,1-1 1,-1 0-1,0 0 1,0 0-1,0 0 1,1-1-1,9 0 1,3-2 90,22-5 0,-18 3 6,13-2-73,0-2 0,0-1 0,-1-1 0,0-2 0,63-33 0,-81 36-35,-1-1 0,0 0 0,-1-1-1,0 0 1,-1-1 0,0-1 0,0 0 0,-2-1 0,0 0 0,0-1 0,-1 0-1,-1-1 1,13-30 0,-18 36 1,0-1 0,-1 0 0,0-1 0,-1 1 0,2-20-1,-4 24-22,0 0 0,-1 1 0,1-1 0,-1 0-1,-1 1 1,1-1 0,-1 1 0,0-1-1,-1 1 1,1 0 0,-6-8 0,5 9-16,-1 1-1,0-1 1,0 1 0,0 0 0,0 0-1,-1 0 1,1 1 0,-1 0 0,0-1-1,0 2 1,0-1 0,-8-2 0,-8-3 0,-40-9 0,36 12-110,-1 1 1,1 1-1,-48 0 1,55 4-80,0 0 0,0 1 0,0 2 0,0-1 0,0 2 0,-21 8 0,36-11-59,0-1 0,-1 1 0,1-1 0,0 1 0,0 0 1,1 0-1,-1 1 0,0-1 0,-3 5 0,5-6-8,0 0 0,1 0 0,-1 0 0,1 0 0,-1 0-1,1 0 1,-1 0 0,1 1 0,-1-1 0,1 0 0,0 0 0,0 1 0,0-1 0,0 0 0,0 0 0,0 1-1,0-1 1,0 0 0,0 0 0,1 0 0,-1 1 0,0-1 0,1 0 0,-1 0 0,1 0 0,0 0 0,-1 0-1,1 0 1,0 0 0,1 2 0,11 13-3148,1-1-1,21 18 1,-3-5 911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52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4160,'0'-7'13610,"1"8"-12741,9 13 264,-2-3-629,1 0 0,0 0 0,0-1 1,14 12-1,10 3 93,1-1 0,55 30 1,-68-40-547,-18-11-80,0-1-1,0 0 1,0 1 0,1-1 0,-1 0 0,1-1 0,-1 1 0,1-1-1,0 1 1,-1-1 0,5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2:53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19 354 4064,'-1'0'40,"1"0"1,0 0-1,-1 0 1,1-1-1,0 1 1,-1 0-1,1 0 1,0 0-1,-1 0 1,1 0-1,0-1 0,-1 1 1,1 0-1,0 0 1,-1 0-1,1 0 1,0 0-1,-1 0 1,1 0-1,0 0 1,-1 0-1,1 1 1,-1-1-1,1 0 1,0 0-1,-1 0 0,1 0 1,0 0-1,0 1 1,-1-1-1,0 0 1,-6 4 5325,30-7-1583,-13 3-3163,0-1 0,-1-1 0,1 0 1,-1 0-1,11-4 0,14-9-215,0 0 0,-1-2 1,0-2-1,-2-1 0,-1-1 1,49-44-1,-70 56-229,-1-1 0,1 0 0,-2 0 0,12-20 0,-17 26-133,0-1 0,-1 0 0,1 0 0,-1 0 0,0 0 0,-1 0 0,1 0 0,-1 0 0,0 0 0,0-1 0,0 1 0,-1 0 0,0 0 0,-2-7 0,3 11-30,0 0 0,-1 0-1,1 0 1,-1 0 0,1 0-1,-1 0 1,1 0 0,-1 0-1,0 1 1,0-1 0,1 0-1,-1 0 1,0 0 0,0 1-1,0-1 1,0 1 0,0-1-1,0 0 1,0 1 0,0 0-1,0-1 1,-1 0 0,0 1 6,0 0 0,0 0 0,0 0 0,0 0 0,0 0 0,0 0 0,-1 0 0,1 1 0,0-1 0,-4 2 0,1 1 56,-1-1-1,1 1 1,-1 0 0,1 0 0,0 1-1,0 0 1,-5 4 0,6-3 17,0 0 1,0 0-1,0 0 0,1 1 1,0 0-1,0-1 0,0 1 1,1 0-1,-1 0 0,-1 11 1,3-14-58,0 1 0,1 0 0,-1 0 1,1-1-1,0 1 0,0 0 0,0 0 1,0-1-1,1 1 0,0 0 0,-1 0 1,1-1-1,1 1 0,-1-1 0,0 1 1,1-1-1,0 1 0,4 5 0,-1-3-129,1 0 0,0 0-1,0 0 1,0-1 0,1 0-1,0-1 1,0 1 0,0-1-1,12 5 1,-11-7-656,1 1-1,-1-1 1,1 0 0,-1-1-1,14 1 1,9-1-3258,37-5 0,-11-4 446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0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0 433 2496,'6'6'15724,"-5"-6"-15305,5-2-212,0 0 0,0 0 0,0-1 0,-1 0-1,1 0 1,-1-1 0,0 1 0,6-6 0,-5 3-79,0 0 1,1 0 0,-1 1 0,9-6-1,14-11-94,-18 10 125,0 0 0,0-1 0,-2-1 0,1 1 0,-2-2 0,0 1 0,0-1-1,-2 0 1,10-30 0,-11 29-61,0 0-1,-1 0 1,-1 0-1,0 0 1,-1-1-1,-1-17 1,-1-17-327,0 50 255,0 1-89,0 0 64,0 0 0,0 0 0,0 0 0,-1 0 0,1 0 0,0-1-1,0 1 1,0 0 0,0 0 0,0 0 0,0 0 0,-1 0 0,1 0 0,0 0 0,0 0-1,0 0 1,0 0 0,0 0 0,0 0 0,-1 0 0,1 0 0,0 0 0,0 0 0,0 0-1,0 0 1,0 0 0,0 1 0,-1-1 0,1 0 0,0 0 0,0 0 0,0 0 0,0 0-1,0 0 1,0 0 0,0 0 0,0 0 0,0 0 0,-1 1 0,1-1 0,0 0 0,0 0-1,0 0 1,0 0 0,0 0 0,0 0 0,0 0 0,0 1 0,0-1 0,0 0 0,0 0 0,-4 7 53,1 3-62,-1 1 0,2-1 0,-1 1 0,1-1 0,1 1 0,-1 14 0,3-5 21,-1 0 0,7 31 1,-4-36 10,2 0 0,0 0 1,1 0-1,0-1 1,1 0-1,11 17 0,-16-28 3,1 0 0,0 0 0,0 0 1,0 0-1,0 0 0,0 0 0,1-1 0,-1 0 0,1 0 0,7 3 0,-4-1-53,-2-2 37,0-1 1,1 0-1,-1 0 0,1 0 0,-1-1 0,1 0 1,-1 0-1,1 0 0,8-2 0,-9 1 16,0-1-1,0 1 1,-1-1-1,1 0 1,-1 0-1,1 0 0,-1-1 1,0 1-1,4-4 1,1-1 55,0 0 1,13-16-1,-18 18-59,0-1 0,-1 1-1,0-1 1,0 1 0,0-1 0,2-9-1,6-13-37,3-2 113,12-42-1,1-5-297,-25 72 63,-1 4-22,0 3 87,1 2 115,2 8 10,0 1 0,-1-1 0,0 1 0,-1-1 1,-1 1-1,0 22 0,0-15 49,4 33 46,-2-40-132,-2 1 1,0 1-1,-1-1 0,-1 18 1,0-13 88,1-17-70,1 0 1,-1 0-1,0 0 1,0-1-1,0 1 0,-1 0 1,1 0-1,0 0 0,-1 0 1,1 0-1,-1 0 1,-1 2-1,1-3-34,1-1 1,0 0-1,-1 1 0,1-1 1,0 0-1,-1 0 0,1 0 1,-1 0-1,1 1 0,0-1 1,-1 0-1,1 0 0,-1 0 1,1 0-1,0 0 0,-1 0 1,1 0-1,-1 0 0,1 0 1,-1 0-1,1 0 1,0 0-1,-1 0 0,1 0 1,-1-1-1,1 1 0,0 0 1,-1 0-1,0-1 0,-9-5-345,-71-59-24,78 64 227,10 8 190,12 12 294,-3-6-122,0-1 0,0-1 0,1-1 0,0 0 0,1-1 0,0-1 0,35 10 0,-11-6-865,1-3-1,64 6 0,-75-15-1502,-27 0 1163,0-1 1,0 1-1,1 0 1,-1 1-1,0-1 1,0 1-1,6 2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19 7872,'-25'-4'2560,"20"3"-1563,14-3 2742,11 0-1562,0 2 1,21-2 0,83 7-1841,-105-2-130,2 0-549,63 5-747,-74-5-1431,1 1-1,19 6 1,-19 0-3747,-3 2 2001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03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68 10208,'-48'-25'3776,"16"19"-2912,-4-3-256,22 4-1376,1-1 288,3 1 544,2 1 0,8-1-1312,13 2 672,9 3-2624,14 0 1824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0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4 860 2656,'-3'-5'10754,"3"5"-10437,1-12 4667,8-21-4580,-3 9 576,3-14-578,1 0-1,2 0 0,25-55 1,-31 81-305,1 0 0,0 0 0,0 1 0,1 0 0,1 1 0,0 0 0,0 0 0,1 1 0,22-16 0,-15 13 132,1 2 1,0 0-1,1 1 0,0 0 1,37-9-1,-53 17-199,1 0 1,-1 0-1,1 0 0,-1 1 0,1-1 0,0 1 0,-1 0 1,1 0-1,0 0 0,-1 1 0,8 1 0,-10-1-16,1 0 0,0 0 0,-1 0 0,1 0 0,-1 0 0,1 0 0,-1 0-1,1 0 1,-1 1 0,0-1 0,0 0 0,0 1 0,0-1 0,0 1 0,0 0 0,0-1-1,0 1 1,0 0 0,-1-1 0,1 1 0,-1 0 0,1 0 0,-1 0 0,0 2 0,1 7 67,0 0 0,-1 0 1,-1 1-1,1-1 0,-5 18 1,-18 54 323,14-53-381,2-10 277,5-15-236,0 0-1,0 0 0,1 0 1,0 1-1,0-1 0,-1 7 1,8-17 58,61-90-177,-52 74 31,0 1 0,2 1-1,0 1 1,1 0 0,0 1-1,2 1 1,39-24 0,-58 39 16,1-1-14,1 1 0,-1-1 1,0 1-1,1 0 0,-1 0 1,5-1-1,-6 2 20,-1 0 0,1 0 0,0 0-1,-1 0 1,1 0 0,0 0 0,-1 0 0,1 0 0,-1 0-1,1 1 1,0-1 0,-1 0 0,1 1 0,-1-1-1,1 0 1,-1 1 0,1-1 0,-1 1 0,1-1 0,-1 0-1,1 1 1,-1-1 0,1 1 0,-1 0 0,0-1 0,1 1-1,-1-1 1,0 1 0,1 1 0,2 4 25,-1 0-1,1 1 1,-1 0-1,-1 0 1,1-1 0,-1 1-1,0 8 1,-2 50 287,0-26-155,-4 50 36,3-79-183,2-5 64,6-9-11,0-2-48,-1-1 1,1 0-1,-2 0 0,1 0 1,-1-1-1,0 1 0,0-1 1,2-11-1,-1 8 1,6-16-14,1 0 1,2 2-1,22-35 0,-1 16-134,-35 44 129,0 0 1,0 0 0,0 0-1,0 0 1,0 0-1,0-1 1,0 1-1,0 0 1,0 0 0,0 0-1,0 0 1,0 0-1,0 0 1,0 0-1,0 0 1,1 0-1,-1 0 1,0 0 0,0 0-1,0 0 1,0 0-1,0 0 1,0 0-1,0 0 1,0 0 0,0 0-1,0 0 1,0 0-1,0 0 1,0 0-1,0-1 1,1 1 0,-1 0-1,0 0 1,0 0-1,0 1 1,0-1-1,0 0 1,0 0 0,0 0-1,0 0 1,0 0-1,0 0 1,0 0-1,0 0 1,0 0-1,0 0 1,1 0 0,-1 0-1,0 0 1,0 0-1,0 0 1,0 0-1,0 0 1,0 0 0,0 0-1,0 0 1,0 0-1,0 0 1,0 1-1,1 6-20,0 15 169,-1-18-136,-7 69 294,0 0-233,7-48-60,0-4 61,2 25 0,-2-41-50,1 1 0,0 0 0,1 0 0,-1-1 0,1 1 0,0 0 0,1-1 0,4 10 1,-6-14-18,0-1 1,-1 1-1,1 0 1,-1 0-1,1-1 1,0 1-1,0 0 1,-1-1-1,1 1 1,0-1-1,0 1 1,0-1-1,-1 1 1,1-1-1,0 0 1,0 1-1,0-1 1,0 0-1,0 0 1,0 0-1,0 0 1,1 0 0,1 0 1,-1 0 0,1-1 1,-1 1-1,0-1 0,1 0 1,-1 0-1,0 0 1,0 0-1,2-1 0,5-4 48,0 0 0,-1-1 0,9-9 0,21-24 39,46-64-1,-33 38-111,13-21 147,-42 66-315,-21 20-48,-5 17-101,-1-2 363,-4 37 30,2 1 0,1 87 0,6-135-58,0 0 1,1 0-1,-1 0 1,1 0 0,0 0-1,1 0 1,-1 0-1,1 0 1,-1-1-1,5 7 1,-6-9 9,1 0 1,0 0 0,-1 0 0,1 0-1,0 0 1,0-1 0,0 1 0,0 0-1,0 0 1,0-1 0,0 1 0,0 0-1,0-1 1,0 1 0,0-1 0,0 1-1,0-1 1,0 0 0,1 1 0,-1-1-1,0 0 1,0 0 0,0 0 0,1 0-1,-1 0 1,0 0 0,0 0 0,1 0-1,-1 0 1,0-1 0,0 1 0,0-1-1,0 1 1,0-1 0,1 1 0,-1-1-1,0 1 1,0-1 0,0 0 0,1-1-1,5-4 11,1-1-1,-1 0 0,-1 0 0,1-1 0,-1 1 0,-1-1 0,1-1 0,-1 1 0,5-14 0,4-13 55,12-41 0,-13 35-146,-6 7-237,-4 20 96,-3 12 143,-1 3 43,-3 25 119,0-1 0,2 1-1,1 0 1,0-1-1,5 31 1,-3-47-50,0 1 1,0-1 0,1 0-1,0 0 1,1 0 0,0 0-1,1 0 1,4 9 0,-7-17-37,-1-1 0,0 1 0,1-1 0,-1 1 0,1 0 0,-1-1 0,1 1 1,0-1-1,-1 1 0,1-1 0,-1 0 0,1 1 0,0-1 0,-1 0 0,1 1 0,0-1 0,0 0 1,-1 0-1,1 1 0,0-1 0,0 0 0,-1 0 0,1 0 0,0 0 0,1 0 0,0-1 15,0 1-1,0-1 0,-1 0 1,1 1-1,0-1 0,0 0 1,-1 0-1,1 0 0,3-3 0,2-3 13,0 0-1,0 0 0,5-9 1,-10 15-55,32-45 89,-19 24-63,1 1 1,0 1 0,38-35-1,-28 35-109,2 2 0,-1 0-1,39-17 1,-62 32 25,-7 5 57,-26 17-35,0 2-1,-50 45 1,72-58 59,-1 0 1,1 0-1,1 1 1,0 0 0,0 0-1,1 1 1,0 0-1,0 0 1,1 0 0,0 0-1,1 1 1,0-1 0,-2 21-1,4-25-1,1 0-1,0 0 0,0-1 1,0 1-1,0 0 1,1-1-1,0 1 0,0 0 1,3 7-1,-3-10 13,1-1 0,-1 0 0,1 1 0,-1-1 0,1 0 0,0 0 0,0 0 0,0-1 0,0 1 0,0 0 0,0-1 0,0 1 1,0-1-1,1 0 0,-1 0 0,1 0 0,-1 0 0,1 0 0,-1 0 0,1-1 0,-1 1 0,1-1 0,3 0 0,9 2 28,1-2 0,-1 0 0,0-1 1,1-1-1,-1 0 0,0-1 0,0-1 1,0 0-1,-1-1 0,29-14 0,-24 9-30,0-1 0,-1-1 0,0 0 0,-1-1 0,0-1 0,-1-1 0,19-23 0,4-9-146,-1-3 0,-3-1 0,42-82 0,-76 130 138,17-33-47,-1 0 0,18-61 0,-33 90 21,5-16-31,-1-1 0,-2 0-1,4-45 1,-8 69 52,0 0 0,0 0 0,0 0 1,0 0-1,0 0 0,0 0 0,0 0 0,0 0 1,0 0-1,0 0 0,0 0 0,0 0 0,0 0 1,0 0-1,0 0 0,0 0 0,0 0 0,-1 0 1,1 0-1,0 0 0,0 0 0,0-1 0,0 1 1,0 0-1,0 0 0,0 0 0,0 0 0,0 0 1,0 0-1,0 0 0,0 0 0,0 0 1,0 0-1,0 0 0,0 0 0,0 0 0,0 0 1,0 0-1,0 0 0,0 0 0,0 0 0,0 0 1,0 0-1,0 0 0,0-1 0,0 1 0,0 0 1,0 0-1,0 0 0,0 0 0,-3 7-82,-2 11 19,-40 173 205,30-139-12,-5 20-19,15-49-77,-27 166 295,30-169-302,-1-2 63,0 24-1,16-59-107,8-28-232,-17 36 229,-1 0-1,1 1 1,1-1 0,0 1-1,0 0 1,1 0-1,9-11 1,-15 19 22,1-1 0,0 1 0,-1-1 0,1 1 0,0 0 0,-1-1 0,1 1 0,0-1 1,-1 1-1,1 0 0,0 0 0,0-1 0,-1 1 0,1 0 0,0 0 0,0 0 0,0 0 0,-1 0 0,1 0 0,0 0 0,0 0 0,-1 0 0,1 0 0,0 1 0,0-1 0,-1 0 0,1 0 0,0 1 0,0-1 0,-1 1 0,1-1 0,0 0 1,-1 1-1,2 0 0,1 2 50,0 1 0,0-1 0,0 0 0,4 8 0,-3-6 25,8 15 151,15 30-1,-17-31-233,0 0 0,17 24-1,-16-30 110,0 0-1,0 0 0,1-1 1,1-1-1,17 13 0,-20-17-121,1-1 1,-1-1-1,1 0 0,0 0 0,0-1 0,0 0 0,0-1 0,17 3 0,-13-4-750,0-1-1,23 0 1,-29-1-331,1-1 0,-1 0 0,0-1 0,0 0 1,11-4-1,-18 5 305,0 0 1,0 0-1,1 0 1,-1 0-1,0 0 1,3-3 0,10-14-2978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07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60 4736,'0'0'175,"-1"0"1,1 0-1,0 0 1,0 0-1,-1 0 1,1-1-1,0 1 1,-1 0-1,1 0 1,0 0-1,0 0 1,-1 0-1,1-1 1,0 1-1,0 0 1,0 0-1,-1 0 1,1-1-1,0 1 1,0 0-1,0 0 1,0-1-1,0 1 1,-1 0-1,1 0 1,0-1-1,0 1 1,0 0-1,0-1 1,0 1-1,0 0 1,0 0-1,0-1 1,0 1-1,0 0 1,0-1-1,0 1 1,0 0-1,0-1 1,0 1-1,0 0 1,1 0-1,-1-1 1,0 1-1,0 0 1,0 0-1,0-1 1,1 1-1,14-7 4362,-4 2-1583,-9 5-2762,-1-1-1,1 1 1,-1 0 0,1-1 0,-1 1-1,1 0 1,0 0 0,-1 0-1,1 0 1,2 1 0,8-1 264,31-4 186,0 1 0,69 6-1,-17 0-96,118-9 41,-84 1-458,148-6 134,197-2 4,-164 17-260,-209 2-276,-54-1-1655,0-3-3464,-39-1 2109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11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6 787 4320,'-5'9'8565,"7"-10"-8258,0 0 0,1 0-1,-1-1 1,0 1 0,0 0 0,0-1 0,0 1 0,0-1-1,0 0 1,0 0 0,-1 1 0,3-4 0,-1 1 130,8-10 58,0-1 0,-1 0 0,-1-1 0,0 0 0,10-29 0,-6 15-163,13-28 574,56-91 1,-74 138-870,-1 1 1,2-1-1,0 1 0,0 0 1,1 1-1,0 0 0,0 1 1,15-10-1,-24 18-18,0-1 0,0 1 0,0-1-1,0 1 1,1-1 0,-1 1 0,0 0 0,0 0 0,0 0 0,0-1-1,1 1 1,-1 0 0,0 0 0,0 0 0,0 1 0,0-1 0,1 0-1,-1 0 1,0 1 0,0-1 0,0 1 0,2 0 0,-2 0 1,1 0 0,0 1 1,-1-1-1,1 1 1,-1-1-1,0 1 1,0 0-1,1-1 0,-1 1 1,0 0-1,1 3 1,1 4 0,0 0 0,0 0 0,-1 0 0,1 13 0,1 10 54,-2 0-1,0 0 1,-5 43 0,0-52-46,0 0 0,-1-1 1,-13 38-1,16-57-31,0 0-1,0 0 1,-1 0 0,1 0-1,-1 0 1,0-1 0,0 1 0,0-1-1,0 1 1,0-1 0,0 0-1,-1 0 1,1 0 0,-1 0-1,0 0 1,1 0 0,-1-1 0,0 1-1,0-1 1,0 0 0,0 0-1,-6 1 1,4-1-44,-1-1 1,1 0-1,-1 0 1,1 0-1,-1-1 1,1 1-1,0-1 0,0 0 1,-1-1-1,1 0 1,0 0-1,-9-4 1,10 4 50,-28-15-45,-35-23 0,26 11-317,41 29 356,0 0 0,-1-1 0,1 1 1,0 0-1,0 0 0,0 0 1,-1 0-1,1-1 0,0 1 0,0 0 1,-1 0-1,1 0 0,0 0 0,0 0 1,-1 0-1,1 0 0,0-1 1,-1 1-1,1 0 0,0 0 0,0 0 1,-1 0-1,1 0 0,0 0 0,0 0 1,-1 1-1,1-1 5,0 0-1,0 1 1,0-1-1,0 0 0,0 0 1,0 1-1,0-1 1,0 0-1,0 1 1,0-1-1,0 0 1,1 1-1,-1-1 1,0 0-1,0 0 1,0 1-1,0-1 1,1 0-1,-1 0 1,0 1-1,0-1 1,1 0-1,-1 0 1,0 0-1,0 0 1,1 1-1,13 10 158,0 0-1,1-1 1,0 0-1,1-1 1,0-1-1,1 0 1,-1-2-1,1 0 1,0 0-1,23 3 1,-21-5 40,0-1 1,-1 0-1,1-2 1,38-1 0,-46-1-123,1-1 1,-1 0-1,0 0 1,-1-2-1,1 1 0,0-1 1,-1-1-1,0 0 1,17-10-1,-10 2-16,0 0 0,-1-1-1,18-21 1,39-52 60,-6 7-11,-43 52-55,-10 11-121,24-21 1,-37 37 64,-1 1 0,0 0 0,0 0 0,0 0 0,0 0-1,0 0 1,0-1 0,1 1 0,-1 0 0,0 0 0,0 0 0,0 0 0,0 0-1,0 0 1,1 0 0,-1 0 0,0 0 0,0 0 0,0 0 0,1 0 0,-1 0-1,0-1 1,0 1 0,0 0 0,0 1 0,1-1 0,-1 0 0,0 0 0,0 0-1,0 0 1,0 0 0,1 0 0,-1 0 0,0 0 0,0 0 0,0 0 0,0 0-1,1 0 1,-1 1 0,0-1 0,0 0 0,0 0 0,0 0 0,0 0 0,0 0-1,1 1 1,2 11 68,-4 15 40,-30 224-120,24-223 60,5-23 1,1 1 0,-1-1 0,1 1 0,-1 7 0,3-13-46,-1 0 0,1 1-1,-1-1 1,1 0 0,0 0 0,-1 0 0,1 0 0,-1 0 0,1 0-1,-1 0 1,1 0 0,-1 0 0,1 0 0,-1 0 0,1 0 0,0 0-1,0 0 1,-1 0 1,3-2 8,1 1-1,-1 0 0,1-1 0,-1 0 1,0 0-1,0 0 0,0 0 0,0 0 0,0 0 1,-1-1-1,1 0 0,-1 1 0,0-1 1,3-4-1,3-2 39,82-89-81,-67 76-79,0 1 0,33-23 0,-51 41 98,-1 0 1,1 0-1,0 1 1,-1-1-1,1 1 1,0 0-1,1 0 1,9-1-1,-13 3 11,0-1 0,-1 1 0,1 1 0,0-1 0,0 0 0,-1 0 0,1 1 0,0-1 0,-1 1 0,1-1 0,0 1 0,-1 0 0,1-1 0,-1 1 0,1 0-1,-1 0 1,1 0 0,-1 0 0,0 1 0,0-1 0,1 0 0,-1 0 0,0 1 0,0-1 0,0 1 0,0-1 0,-1 1 0,1-1 0,0 1 0,-1 0 0,2 1 0,1 10 115,0-1 0,-1 0 0,0 1 0,-1 0 0,-1-1 0,0 1 0,-3 23 0,1 13-166,2-47 94,9-11 79,-1 0-129,0 0 0,0 0 0,-1-1 0,11-21 0,-13 21-27,1 0 1,0 1-1,0 0 0,1 0 0,0 1 0,11-10 0,-18 17 32,1 0-1,0 1 1,0-1-1,-1 0 1,1 1-1,0-1 1,0 1-1,0-1 0,0 1 1,0 0-1,0-1 1,0 1-1,0 0 1,0-1-1,0 1 0,0 0 1,0 0-1,0 0 1,0 0-1,1 0 1,-1 0-1,-1 1 0,1-1-1,0 1 1,-1-1 0,1 1 0,0-1 0,-1 1 0,1-1 0,-1 1 0,1-1 0,-1 1 0,1 0 0,-1-1 0,1 1 0,-1 0 0,0-1 0,1 1 0,-1 0 0,0 1 0,2 4 23,-1 1 0,0 0 0,0-1 0,-1 11 0,0-15 5,-1 29 99,0-18-100,1 0-1,0 1 1,1-1 0,0 0 0,1 0 0,1 0 0,5 20 0,-7-32-19,-1-1 0,0 1 0,1 0 0,-1 0 1,1-1-1,-1 1 0,1-1 0,0 1 0,-1 0 0,1-1 0,-1 1 0,1-1 1,0 1-1,0-1 0,-1 0 0,1 1 0,0-1 0,0 0 0,-1 1 1,1-1-1,0 0 0,0 0 0,0 0 0,-1 0 0,1 0 0,0 0 1,0 0-1,0 0 0,-1 0 0,3 0 0,1-1 11,1 0-1,0-1 1,0 1-1,4-3 1,-5 2-13,170-82-491,-8-13 389,-157 91 110,33-23 109,-30 20-64,0 0 0,17-8 0,-32 18-104,1 1 1,0 0-1,0-1 1,0 1-1,1 0 1,-1 0-1,0 0 1,1 0-1,-2 3 1,-5 6-12,-74 79 239,49-56 32,-57 77-1,90-110-211,-1-1 0,1 1 0,0-1-1,-1 1 1,1-1 0,-1 1 0,1 0 0,0-1 0,0 1-1,-1 0 1,1-1 0,0 1 0,0 0 0,0-1 0,0 1-1,-1 0 1,1 0 0,0-1 0,0 1 0,1 1-1,-1-2 1,0 1-1,1-1 0,-1 0 1,1 1-1,-1-1 0,0 0 0,1 0 1,-1 0-1,1 1 0,-1-1 0,0 0 1,1 0-1,-1 0 0,1 0 0,-1 0 1,1 0-1,-1 0 0,1 0 0,-1 0 1,0 0-1,1 0 0,-1 0 1,1 0-1,4-1-19,-1 0 1,0-1-1,0 1 1,0-1-1,6-2 0,2-4-116,-1-1 0,0 0-1,-1-1 1,0 0 0,0 0-1,-1-1 1,8-13 0,-5 8 149,1 0 0,19-18 1,-31 33-13,-1 1 0,0 0 0,0 0 0,0-1 1,1 1-1,-1 0 0,0 0 0,0-1 0,1 1 0,-1 0 1,0 0-1,1 0 0,-1-1 0,0 1 0,1 0 0,-1 0 1,0 0-1,1 0 0,-1 0 0,0 0 0,1 0 0,-1 0 1,0 0-1,1 0 0,-1 0 0,1 0 0,-1 0 0,0 0 1,1 0-1,-1 0 0,0 0 0,1 0 0,-1 1 0,0-1 1,1 0-1,-1 0 0,0 0 0,0 0 0,1 1 0,-1-1 1,0 0-1,0 0 0,1 1 0,-1-1 0,0 0 0,0 1 1,0-1-1,1 0 0,-1 1 0,0-1 0,0 0 0,0 1 1,0-1-1,0 0 0,0 1 0,0 0 0,4 23 56,-4-21-63,9 68 102,-8-65-83,0-1 0,0 0 0,1 1 0,0-1 0,0 0 0,0 0 0,1 0 0,-1 0 0,1 0 0,0-1 0,1 1 0,-1-1 0,1 0 0,0 0 0,7 6 0,-9-9 13,0 1 1,1-1-1,-1 0 0,1 0 0,-1 0 0,1 0 1,-1 0-1,1 0 0,0-1 0,-1 1 0,1-1 0,0 0 1,-1 0-1,1 0 0,0 0 0,-1 0 0,1-1 1,4 0-1,-3 0-35,1-1 1,0 0-1,-1 1 1,1-1-1,-1-1 1,0 1-1,1-1 1,6-6-1,-1-1-6,-1 0-1,0-1 0,-1 0 1,0 0-1,-1-1 0,7-14 0,3-4-55,13-21 8,3 1 1,1 1-1,65-69 0,-59 78-36,50-55 262,-32 33 13,-49 50-348,-17 15-16,-19 15 10,9-3 172,1 0 0,0 2-1,2 0 1,0 0 0,1 1 0,1 1 0,0 0 0,2 1-1,0 0 1,1 1 0,1 0 0,-7 27 0,1 1 72,-18 65 321,31-105-328,0 1-1,0-1 1,1 1 0,1 0-1,0 0 1,1 16 0,-1-25-65,1 0 1,-1 1 0,0-1-1,1 0 1,-1 1-1,1-1 1,-1 0-1,1 0 1,0 1-1,-1-1 1,1 0 0,0 0-1,0 0 1,0 0-1,0 0 1,0 0-1,0 0 1,0 0 0,0-1-1,0 1 1,0 0-1,1-1 1,-1 1-1,0 0 1,0-1 0,1 0-1,-1 1 1,0-1-1,1 0 1,-1 0-1,0 1 1,1-1 0,-1 0-1,1 0 1,-1-1-1,0 1 1,3-1-1,2 0-44,0 0 0,0 0 0,-1-1 0,1 0-1,0 0 1,-1-1 0,10-5 0,1-3-36,-1-1-1,0-1 1,0 0 0,14-19 0,48-64-416,-71 87 475,117-169-172,-98 137 254,-2 0 1,27-69 0,-17 5 253,-26 82-234,-6 20-74,0 0 16,0 1 1,-1-1 0,1 1-1,0-1 1,-1 1-1,0-1 1,1 1-1,-1-1 1,0 1-1,0-1 1,0 0 0,-1-3-1,1 6-21,-1 0-1,1 0 1,0 0-1,0 0 0,0 0 1,0 0-1,0 0 1,0 0-1,0 0 1,0 0-1,0 0 1,0-1-1,0 1 1,-1 0-1,1 0 0,0 0 1,0 0-1,0 0 1,0 0-1,0 0 1,0 0-1,0 0 1,0 0-1,0 0 1,-1 0-1,1 0 0,0 0 1,0 0-1,0 0 1,0 0-1,0 0 1,0 0-1,0 1 1,0-1-1,0 0 0,0 0 1,-1 0-1,1 0 1,0 0-1,0 0 1,0 0-1,0 0 1,0 0-1,0 0 1,0 0-1,0 0 0,0 0 1,0 1-1,0-1 1,0 0-1,0 0 1,0 0-1,0 0 1,0 0-1,0 0 1,0 0-1,0 0 1,-4 9-67,3-7 59,-61 123 434,7-18-54,45-84-306,0 1 0,-9 40-1,10-23 111,-6 75 0,13-93-163,2 1 0,1 0 1,1-1-1,8 40 0,-9-57 10,1 0 0,0-1-1,0 1 1,1-1 0,-1 0 0,1 1 0,1-1 0,-1 0 0,1-1 0,4 6-1,-7-9-16,1 1-1,0 0 1,0 0-1,0-1 1,0 1-1,0-1 1,0 1-1,1-1 1,-1 0-1,0 0 0,1 0 1,-1 0-1,0-1 1,1 1-1,-1-1 1,1 1-1,0-1 1,-1 0-1,1 0 0,-1 0 1,1 0-1,-1 0 1,1-1-1,-1 1 1,4-2-1,0 0-38,0-1 0,-1 0 0,1-1 0,-1 1 0,0-1 0,0 0 0,0-1 0,0 1 0,-1-1 0,0 0 0,0 0 0,0 0 0,0 0 0,3-8 0,-1 1-29,0 0 0,-1-1 1,-1 1-1,0-1 0,4-25 1,-5 22 108,-1 9-29,-1-1 0,1 1-1,-2-1 1,1 1 0,-1 0-1,0-1 1,0 1 0,-1-1 0,0 1-1,-1 0 1,-3-12 0,5 19-13,0-1 1,0 1-1,0 0 1,0-1 0,0 1-1,0 0 1,-1-1-1,1 1 1,0 0-1,0-1 1,0 1-1,-1 0 1,1 0 0,0-1-1,0 1 1,-1 0-1,1 0 1,0-1-1,0 1 1,-1 0-1,1 0 1,0 0 0,-1 0-1,1-1 1,0 1-1,-1 0 1,1 0-1,0 0 1,-1 0-1,1 0 1,-1 0 0,0 0-3,0 1 0,1-1 0,-1 0 0,0 1 0,1-1 1,-1 1-1,0-1 0,1 1 0,-1-1 0,1 1 0,-1 0 0,1-1 1,-1 2-1,-2 3 33,0 0-1,0 0 1,-2 9 0,-6 22 72,2 1-1,2-1 1,1 1-1,-1 73 0,6-107-84,2-1-1,-1 1 0,0-1 0,0 1 0,1-1 0,0 1 1,-1-1-1,1 1 0,0-1 0,0 0 0,0 1 1,0-1-1,1 0 0,-1 0 0,3 3 0,-3-4-22,0 0 1,0 0-1,0 0 0,1 0 0,-1-1 0,1 1 1,-1 0-1,0 0 0,1-1 0,-1 1 0,1-1 1,-1 1-1,1-1 0,0 0 0,-1 0 0,1 0 1,-1 0-1,1 0 0,0 0 0,-1 0 0,1 0 1,-1 0-1,1-1 0,-1 1 0,3-2 0,54-19-141,-31 10 30,0 2-1,57-13 0,-76 21 204,1 0 0,-1 0 0,0 1 0,1 0 0,-1 0 0,1 1 0,-1 0-1,0 1 1,1 0 0,-1 0 0,0 1 0,0 0 0,-1 0 0,14 8 0,40 34 487,-44-32-263,0 0 1,0-1-1,24 11 1,-35-20-691,1 0 1,-1-1 0,1 0-1,-1 0 1,1 0 0,0-1 0,0 0-1,0-1 1,0 1 0,0-1 0,0-1-1,-1 1 1,1-1 0,7-2 0,14-5-5095,3-3 1675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18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0 843 1984,'1'1'1347,"-1"1"-1015,1-1 0,-1 1 0,1-1 0,-1 1 0,0-1 0,1 1 0,-1-1 0,0 1 0,0-1 0,0 1 0,0-1 0,0 1-1,-1 1 1,-2 15 1832,3-9 2451,2-10-3906,2-1-535,0-1 0,0 0-1,0 0 1,0-1 0,-1 1-1,1-1 1,-1 0 0,0 0 0,0 0-1,0 0 1,4-8 0,13-17 72,18-12 197,1 2 0,45-35 1,1 0-84,-59 49-297,-1-1 0,-2-1-1,37-56 1,-38 50 18,-7 11 182,-1 0-1,-1-1 0,18-42 1,-23 46 122,-7 17-40,-6 12-227,-61 129-326,-19 16 384,82-149-165,-1 1 1,1 1 0,0-1 0,1 0 0,0 1-1,-3 14 1,5-19-3,0-1-1,0 1 1,0 0 0,0 0-1,1 0 1,-1 0-1,1-1 1,0 1 0,0 0-1,0 0 1,0-1-1,0 1 1,1-1 0,-1 1-1,1-1 1,-1 1 0,1-1-1,0 0 1,0 0-1,0 0 1,3 2 0,0 0 30,-1-2 0,0 1 0,1 0 0,0-1 0,0 0 0,0 0 0,0 0 1,0-1-1,0 1 0,0-1 0,0-1 0,0 1 0,1-1 0,-1 1 0,0-2 0,1 1 1,-1 0-1,0-1 0,0 0 0,0-1 0,0 1 0,0-1 0,0 0 0,0 0 0,0 0 1,0-1-1,-1 1 0,1-1 0,4-5 0,4-3 16,0 0 1,-1-1-1,-1-1 0,0 0 1,-1 0-1,0-1 0,7-16 1,49-110 142,-28 51-12,-16 44-140,60-117-236,-72 146 283,-1-1 0,-1 0 1,10-30-1,-18 46-97,1 1 0,-1 0-1,0-1 1,0 1 0,0-1 0,0 1 0,0 0 0,0-1 0,1 1-1,-1-1 1,0 1 0,0-1 0,0 1 0,0 0 0,-1-1 0,1 1-1,0-1 1,0 1 0,0 0 0,0-1 0,0 1 0,0-1 0,-1 0-1,1 1 4,-1 0-1,1 0 0,-1 0 0,1 0 1,0 0-1,-1 0 0,1 0 0,0 0 0,-1 0 1,1 0-1,-1 0 0,1 0 0,0 0 0,-1 0 1,1 0-1,0 0 0,-1 0 0,1 1 1,0-1-1,-1 0 0,-18 15-69,11-6 77,1 0 1,1 1 0,-1 0-1,-7 17 1,-16 47 216,26-61-164,-35 98 166,-21 53-61,4-34 92,53-123-184,0 1 1,1-1-1,0 1 0,0-1 1,1 1-1,-1 11 1,15-32 689,-10 8-757,1 0 1,-1 0-1,0-1 0,2-7 0,9-15-63,-8 18 11,40-57-426,-41 59 384,2 1-1,-1 0 1,1 0-1,0 1 1,0 0-1,12-8 1,-19 15 77,0-1 1,1 0 0,-1 0-1,1 1 1,-1-1 0,0 0-1,0 0 1,1 1 0,-1-1-1,0 0 1,1 1 0,-1-1-1,0 1 1,0-1 0,0 0-1,1 1 1,-1-1 0,0 1-1,0-1 1,0 0 0,0 1-1,0-1 1,0 1 0,1 9 80,0 1 0,0-1 0,-2 0 0,-1 20 0,0-20-50,1 0 0,0 0 0,1-1 1,1 1-1,-1 0 0,4 16 1,-3-21-2,1 0 0,0 0 0,0 0 0,0 0 0,4 7 1,-5-11-3,0 1 0,0-1 1,0 0-1,0 1 0,1-1 1,-1 0-1,0 0 1,1 0-1,-1 0 0,1 0 1,-1 0-1,1 0 0,-1-1 1,1 1-1,0 0 1,-1-1-1,1 1 0,0-1 1,-1 0-1,1 0 1,3 0-1,30-1-29,1-2 0,-1-1 0,0-2 0,-1-2 0,1-1 0,46-19 0,-71 25 40,-1-1 1,1-1-1,-1 0 0,0 0 0,-1-1 0,1 1 1,-1-2-1,-1 1 0,9-10 0,-16 16-27,1 0 0,0-1-1,-1 1 1,1-1 0,-1 1 0,1-1-1,-1 0 1,1 1 0,-1-1-1,1 0 1,-1 1 0,0-1 0,1 0-1,-1 1 1,0-1 0,0 0-1,0 0 1,1 1 0,-1-1 0,0 0-1,0 0 1,0 1 0,0-1 0,0-1-1,-1 1-17,0 1 0,1 0 0,-1 0 0,0 0 0,1 0 0,-1 0 0,0-1 0,1 1 0,-1 0 0,0 0 0,1 0 0,-1 1 0,0-1 0,1 0 0,-1 0 0,0 0 0,1 0 0,-1 1 0,0-1 0,1 0 0,-1 1 0,1-1 1,-1 0-1,1 1 0,-2 0 0,-50 26-107,-20 13 7,62-33 112,0 0-1,1 0 0,0 0 0,1 1 1,-9 11-1,15-17 17,1-1 0,-1 1 0,1 0 0,0 0-1,0 0 1,-1 0 0,1 0 0,1 1 0,-1-1 0,0 0 0,1 0 0,-1 1 0,0 2 0,2-5-2,-1 1 0,0-1 0,1 0 0,-1 1 0,1-1 0,-1 0 0,1 1 0,-1-1 0,1 0 0,-1 0 0,1 1 0,-1-1 0,1 0 0,-1 0 0,1 0 0,-1 0 0,1 0 1,-1 0-1,1 0 0,0 0 0,0 0 9,5 0 12,1 0-1,0 0 1,-1 0-1,1-1 1,0 0-1,-1-1 1,1 1-1,-1-1 1,10-5 0,8-4-18,24-16 0,-36 20-52,-6 3 11,1-1 1,-1 0 0,8-8-1,-1 1-23,-12 12 43,-1-1 0,0 1 0,0 0 0,0 0 0,0 0 0,1 0 0,-1-1-1,0 1 1,0 0 0,0 0 0,1 0 0,-1 0 0,0 0 0,0 0 0,1 0 0,-1 0-1,0-1 1,0 1 0,1 0 0,-1 0 0,0 0 0,0 0 0,1 0 0,-1 0 0,0 0 0,0 0-1,1 1 1,-1-1 0,0 0 0,0 0 0,1 0 0,3 8-32,-3 21 338,-1-17-184,4 4 46,6 20 1,-7-25-60,-3-10-79,0-1 0,0 1 0,1-1 0,-1 1 0,0-1-1,0 1 1,1-1 0,-1 1 0,0-1 0,1 0 0,-1 1 0,0-1 0,1 0 0,-1 1 0,0-1 0,1 0 0,-1 1 0,1-1 0,-1 0-1,1 0 1,-1 1 0,1-1 0,-1 0 0,1 0 0,-1 0 0,1 0 0,1 0 9,0 0-1,-1 0 1,1 0-1,-1 0 1,1 0 0,-1-1-1,1 1 1,-1-1 0,3 0-1,0-1-19,0 0 0,0 0-1,0-1 1,-1 0 0,1 1-1,4-5 1,22-21 122,-22 21-148,1-1 0,-1 0 1,13-16-1,-21 23 17,1 0-1,0 0 0,-1 0 1,1 0-1,0 0 1,0 1-1,-1-1 0,1 0 1,0 1-1,0-1 1,0 1-1,0-1 0,0 1 1,0-1-1,0 1 1,0 0-1,1-1 1,1 0-75,-3 3 166,0 8 48,0-7-87,1 1 0,-1 0 0,0-1 0,-1 1 0,1-1 0,-1 1 0,1 0 0,-1-1-1,0 1 1,0-1 0,-3 6 0,3-8-30,1 1 1,-1-1-1,0 1 1,1-1-1,-1 1 0,1 0 1,0-1-1,-1 4 0,1-5-17,0 1 0,0 0 0,0 0-1,0 0 1,0 0 0,0 0 0,0-1 0,-1 1-1,1 0 1,0 0 0,-1 0 0,1-1 0,0 1-1,-1 0 1,1 0 0,-2 0 0,1 0-69,6-2 71,-1-1 1,0 1 0,0-1-1,0 0 1,0 0 0,0 0-1,5-4 1,9-5-27,5 1-32,43-13 0,-13 6-60,-51 16 102,0 0-1,0 1 1,0-1-1,0 1 1,0-1-1,0 1 1,0 0-1,0 0 1,0 0-1,1 0 1,-1 0-1,0 1 1,0-1-1,0 1 1,0-1-1,0 1 1,0-1-1,0 1 1,0 0 0,0 0-1,-1 0 1,1 0-1,0 1 1,-1-1-1,1 0 1,1 2-1,-1 0 79,0-1 1,0 0-1,0 1 0,-1-1 0,1 1 1,-1-1-1,0 1 0,0 0 0,0-1 1,1 4-1,9 19 214,-9-23-325,1 0-1,-1-1 1,0 1-1,0 0 1,1-1-1,-1 1 1,1-1-1,-1 0 1,1 0-1,0 0 0,-1 0 1,1 0-1,0 0 1,0-1-1,0 1 1,3-1-1,4 1-800,1-1 0,20-2-1,-27 2 498,3-1-1004,1 1-1,0-2 0,-1 1 0,1-1 1,-1 0-1,0 0 0,14-7 1,-21 9 1113,1-1 0,0 1 0,0 0 1,-1-1-1,1 1 0,0-1 0,-1 1 1,1-1-1,0 1 0,-1-1 0,1 1 1,-1-1-1,1 0 0,-1 1 1,1-1-1,-1 0 0,0 0 0,1 1 1,-1-1-1,0 0 0,1 0 0,-1 1 1,0-1-1,0 0 0,0 0 0,0 0 1,0 0-1,0 1 0,0-1 1,0 0-1,0 0 0,0 0 0,0 1 1,0-1-1,-1-1 0,-10-18-3128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1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48 8544,'-10'-5'3168,"20"2"-2464,-7 3-192,7 0 1344,8 0-1120,17 3 895,23-3-927,19 0-160,14 5-352,-6-10-256,-4 5 0,-4 0-2431,2-3 1375,16 0-4992,0-14 3424,-19-3-960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37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24 808 3232,'-4'0'751,"-15"2"5315,19-1-5838,19-1 2673,-6-3-2238,0 0 1,-1-1-1,1 0 0,20-11 0,47-29 37,-48 25-337,-4 3-256,-2-1-1,-1-1 1,35-33 0,-45 37-30,0-2 0,-1 0 0,-1 0-1,-1-1 1,-1-1 0,12-23 0,2-13 114,17-60 0,9-59 675,-49 166-799,0 1-14,-1 0 0,1 0-1,-1 0 1,0-12 0,-6 28 32,-3 14-72,1 0-1,-7 37 1,3-9-3,-51 228 721,60-272-656,0 1 0,1 0 1,0 0-1,0-1 0,1 1 1,0 0-1,2 13 0,-2-21-52,1 0 0,-1 0 0,0-1 0,0 1 0,1 0 0,-1 0 0,1 0 0,-1 0 0,1 0 0,-1-1-1,1 1 1,-1 0 0,1 0 0,0-1 0,-1 1 0,1-1 0,0 1 0,0 0 0,-1-1 0,1 1 0,0-1 0,0 0-1,0 1 1,0-1 0,0 0 0,0 1 0,-1-1 0,1 0 0,0 0 0,0 0 0,0 0 0,0 0 0,0 0 0,0 0-1,0 0 1,0 0 0,0 0 0,0-1 0,0 1 0,1-1 0,3-1 64,0 0-1,-1 0 1,1 0 0,-1-1 0,0 1-1,6-5 1,30-27 23,-2-2-1,-1-1 1,44-57-1,78-138 312,-128 187-297,-21 32-126,0-1 0,-2 0 1,13-25-1,-16 28 54,7-15 28,-12 25-104,0-1 0,1 1-1,-1 0 1,0 0-1,1 0 1,-1-1-1,0 1 1,0 0 0,0 0-1,0 0 1,0-1-1,0 1 1,0 0 0,-1 0-1,1-1 1,-1 0-1,0 1 5,0 1-1,0 0 0,0 0 0,0 0 1,-1 0-1,1 0 0,0 0 1,0 0-1,0 0 0,0 0 1,0 0-1,0 1 0,-1-1 0,1 1 1,0-1-1,-2 2 0,-4 1 66,1 1 0,-1 0 0,1 1 0,-1 0 0,1 0 0,1 0 0,-1 1 0,1 0 0,0 0 0,-7 10 0,-3 9-66,-18 38 0,27-52-16,-147 320 667,108-240-545,43-83-43,2-8-21,0 1-1,0 0 0,0-1 0,0 1 0,0 0 0,-1-1 0,1 1 0,0 0 1,0-1-1,-1 1 0,1-1 0,-1 1 0,1 0 0,0-1 0,-1 1 0,1-1 1,-1 1-1,1-1 0,-1 1 0,1-1 0,-2 1 0,3-18-9,67-22 85,-49 29-123,1 1 0,-1 0 1,24-5-1,-5 1 113,-37 13-85,4-2-54,1 0 0,-1 0 0,10 0 0,-14 1 46,0 1-1,-1 0 1,1 0-1,0 0 1,0 0 0,0 0-1,0 0 1,0 0-1,0 0 1,0 0-1,0 1 1,0-1 0,0 0-1,-1 1 1,1-1-1,0 0 1,0 1 0,0-1-1,-1 1 1,1-1-1,0 1 1,0 0-1,-1-1 1,1 1 0,0 0-1,-1-1 1,1 1-1,-1 0 1,1 0-1,-1-1 1,1 2 0,0 3 7,0 0 1,0 1 0,-1-1 0,0 0 0,0 0-1,0 7 1,-1-6 24,1-1-1,0 1 0,0 0 1,1-1-1,-1 1 0,3 7 1,-2-10-32,0 0 1,0-1 0,0 0 0,1 1-1,-1-1 1,1 0 0,0 1 0,-1-1 0,1 0-1,0 0 1,0-1 0,0 1 0,1 0-1,-1-1 1,3 3 0,2-1 41,0 0 0,0 0-1,0-1 1,12 3 0,-16-5-7,0 0 0,1 1-1,-1-2 1,0 1 0,0 0-1,1-1 1,-1 1 0,0-1-1,0 0 1,0 0 0,6-3 0,10-2 103,-11 3-93,1 1-1,0-1 0,0-1 1,-1 0-1,0 0 1,0 0-1,0-1 0,10-8 1,-14 9-22,0 1 0,0-1 1,-1-1-1,1 1 0,-1 0 1,0-1-1,0 0 0,-1 1 0,1-1 1,-1 0-1,0-1 0,0 1 1,-1 0-1,1 0 0,0-8 1,-2 10-34,0 1 0,0 0 0,0-1 1,-1 1-1,1-1 0,0 1 1,-1 0-1,1-1 0,-1 1 1,0 0-1,0 0 0,0-1 0,-2-2 1,2 4-3,1 1-1,-1-1 1,1 1 0,-1-1 0,1 0 0,-1 1 0,1-1-1,-1 1 1,0-1 0,1 1 0,-1 0 0,0-1 0,0 1-1,1 0 1,-1-1 0,0 1 0,0 0 0,0 0 0,1 0-1,-1 0 1,0 0 0,0-1 0,0 2 0,1-1-1,-1 0 1,0 0 0,0 0 0,0 0 0,1 0 0,-1 1-1,0-1 1,0 0 0,1 1 0,-1-1 0,0 0 0,1 1-1,-1-1 1,0 1 0,1-1 0,-1 1 0,1-1 0,-1 1-1,0 1 1,-3 1 37,1 0 0,0 1 1,-1-1-1,1 1 0,1 0 0,-1 0 0,1 0 0,-1 1 0,1-1 0,1 0 0,-1 1 1,0-1-1,1 1 0,-1 8 0,2-10-2,-1 0 1,2 1-1,-1-1 1,0 0-1,1 1 1,-1-1-1,1 0 1,0 0-1,0 1 1,1-1-1,-1 0 1,0 0-1,1 0 1,0 0-1,0-1 1,0 1-1,0 0 1,0-1-1,0 1 1,1-1-1,5 4 1,4 4-110,25 17 155,-33-25-102,-1 0 0,1 0 0,0 0 1,0-1-1,-1 1 0,1-1 0,0 0 0,7 1 1,-7-2-89,10 1-1338,0 0-1,22-2 1,-34 1 939,1-1-1,0 1 1,0 0-1,0-1 1,-1 0-1,1 1 1,0-1-1,-1 0 1,1 0-1,-1-1 0,1 1 1,-1 0-1,0-1 1,1 0-1,-1 1 1,0-1-1,0 0 1,0 0-1,3-5 1,-4 5-21,0-1 1,0 1 0,0-1 0,-1 1-1,1-1 1,-1 0 0,1 0 0,-1 1-1,0-1 1,0 0 0,0 1 0,-1-4-1,-3-24-1393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3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16 174 7968,'-15'3'3616,"56"2"-3136,-9-5 1856,3 0-1376,20-8 223,3-1-703,23-11-352,14-5-128,8-1-160,10 1 96,-10 5-3263,-13 5 1791,-9 2-5216,-1 1 3808,-4 4 1280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47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140 403 3552,'-3'-1'212,"1"0"1,0 0-1,0 1 1,-1-1-1,1 0 1,0 1-1,-1 0 1,1-1-1,-1 1 1,1 0-1,-1 0 1,1 0-1,0 1 1,-1-1-1,1 1 1,0-1-1,-1 1 1,1 0 0,0 0-1,0 0 1,-1 0-1,1 0 1,0 0-1,0 1 1,-3 2-1,3-2 7,1-1-1,-1 1 0,1-1 1,0 1-1,0 0 1,0 0-1,0-1 1,0 1-1,0 0 1,0 0-1,1 0 1,-1 0-1,1 0 1,-1 0-1,1 0 1,0 0-1,0 0 1,0 1-1,0-1 0,0 0 1,0 0-1,0 0 1,1 0-1,-1 0 1,1 0-1,0 0 1,1 3-1,-1-4-64,0 0 0,0 0-1,0 0 1,0 0 0,1-1-1,-1 1 1,0 0 0,0-1-1,0 1 1,1-1 0,-1 1-1,0-1 1,1 0 0,0 1-1,-1-1-47,2 0-2,-1 0 1,1 0 0,0 0-1,-1 0 1,1 0 0,-1-1-1,1 1 1,0-1-1,-1 0 1,1 0 0,-1 0-1,0 0 1,1 0-1,3-3 1,4-3 148,17-14-1,-27 21-251,0 0-1,0 0 1,0 1-1,0-1 1,0 0-1,0 0 1,0 0-1,0 0 1,0 0-1,0 0 1,0 0-1,0 1 1,0-1-1,0 0 1,0 0-1,0 0 1,0 0-1,0 0 1,0 0-1,0 0 0,1 0 1,-1 0-1,0 0 1,0 1-1,0-1 1,0 0-1,0 0 1,0 0-1,0 0 1,0 0-1,1 0 1,-1 0-1,0 0 1,0 0-1,0 0 1,0 0-1,0 0 1,0 0-1,1 0 1,-1 0-1,0 0 1,0 0-1,0 0 1,0 0-1,0 0 1,0 0-1,0 0 0,0 0 1,1 0-1,-1-1 1,0 1-1,0 0 1,0 0-1,0 0 1,0 0-1,0 0 1,0 0-1,0 0 1,0 0-1,0 0 1,1 0-1,-1-1 1,0 1-1,0 0 1,0 0-1,0 0 1,0 0-1,0 0 1,0 0-1,-1 7-2,1-7 2,-40 109 327,1 3-94,13 17 336,18-81-80,-21 71 0,9-42 317,16-56-535,2-14 223,1-7 115,2-14-85,18-96-45,5-17-414,-8 63-118,36-93-1,-21 77 30,22-47-20,-41 102-22,1 0 0,31-43 0,-43 66 66,2-2-72,0 1 1,0-1-1,0 0 0,0 1 0,8-6 0,-10 9 59,0-1 0,-1 1 0,1-1 0,0 1 0,0 0 0,0-1-1,0 1 1,0 0 0,-1 0 0,1 0 0,0-1 0,0 1 0,0 0 0,0 0 0,0 1 0,0-1 0,0 0-1,0 0 1,0 0 0,-1 1 0,1-1 0,0 0 0,0 1 0,0-1 0,0 0 0,-1 1 0,1-1 0,0 1-1,0 0 1,-1-1 0,1 1 0,0 0 0,-1-1 0,1 1 0,-1 0 0,1 0 0,0 1 0,4 5 34,-1 1 0,0 0 0,-1 0 1,1 0-1,-1 0 0,-1 1 0,0-1 0,0 1 1,-1-1-1,1 11 0,-1 1-66,-1-1 0,0 0 0,-6 32 0,5-46 70,-1 0 0,1 0 1,-1-1-1,0 1 0,0 0 1,0-1-1,-1 1 0,0-1 0,0 0 1,0 0-1,0 0 0,-1 0 1,1 0-1,-1-1 0,0 0 0,0 1 1,0-1-1,-1-1 0,1 1 1,-1-1-1,1 0 0,-1 0 0,0 0 1,0 0-1,0-1 0,-6 1 1,-4 1 146,-14 2-323,18 0-468,61-6 749,-1-2 1,1-2-1,0-3 0,79-22 0,-110 24-66,0-1 0,0-1 0,-1 0 0,0-2 0,-1 0 0,0-1 0,27-23 0,-40 31-38,-1 0 0,1-1 1,-1 1-1,0-1 0,0 0 0,-1 0 0,1 0 1,-1 0-1,0-1 0,0 1 0,0-1 0,0 1 1,-1-1-1,0 0 0,0 1 0,0-1 0,-1 0 1,1 0-1,-1 0 0,0 1 0,-1-1 0,-1-8 1,1-11 448,2 16-662,-1 7 11,1 1 64,2 0 110,0 0 1,-1 0 0,1 1 0,0-1-1,-1 1 1,1 0 0,-1 0 0,1-1 0,-1 2-1,1-1 1,-1 0 0,0 0 0,0 1 0,1-1-1,-1 1 1,0 0 0,0 0 0,-1 0 0,1 0-1,0 0 1,2 3 0,3 5-30,-1 0 1,0 0 0,0 1-1,-1-1 1,-1 1-1,0 0 1,0 1 0,-1-1-1,2 13 1,-1 8 96,-1 0-1,-1 35 1,-3-63-42,1 0-1,1-1 1,-1 1-1,0 0 1,1-1-1,0 1 0,0-1 1,0 1-1,0-1 1,2 4-1,-2-5-4,0-1 0,1 1-1,-1-1 1,0 1 0,1-1-1,-1 0 1,1 0 0,0 1 0,-1-1-1,1 0 1,0 0 0,-1-1-1,1 1 1,0 0 0,0-1-1,0 1 1,0-1 0,0 1-1,0-1 1,3 0 0,13 0-22,0-1 0,0 0 0,-1-2 0,29-7 0,-7 2-14,-22 5 88,-1-1 0,0-1 0,0-1 0,0 0 0,18-11 0,-25 12-63,0 0 1,0-1 0,0 0-1,-1-1 1,0 1-1,-1-2 1,1 1 0,-1-1-1,9-14 1,-14 18-29,0 1-1,0-1 1,-1 0 0,1 0 0,-1 0-1,0 0 1,0 0 0,0 0 0,-1 0-1,1 0 1,-1 0 0,0 0 0,-1 0-1,1 0 1,0 0 0,-2-5 0,1 7-12,1 0 1,-1 1-1,0-1 1,0 0-1,1 1 1,-1-1 0,0 1-1,0-1 1,-1 1-1,1 0 1,0-1 0,0 1-1,-1 0 1,1 0-1,0 0 1,-3-1 0,2 1-10,0 0 1,0 0-1,0 1 1,0-1-1,-1 1 1,1 0 0,0-1-1,0 1 1,-1 0-1,1 0 1,0 0-1,0 1 1,-1-1-1,1 1 1,-4 0 0,-9 5 65,0 1 0,0 0 0,0 1 0,1 1 0,1 0 0,-16 13 1,26-20-7,0 1 0,0-1 1,0 1-1,0 0 0,1 0 1,-1 0-1,1 0 0,0 1 1,0-1-1,0 1 0,0-1 1,1 1-1,-1-1 1,1 1-1,0 0 0,0 0 1,0 6-1,1-7-1,0-1 1,0 1-1,0 0 1,1 0-1,-1 0 0,1 0 1,0-1-1,0 1 0,0 0 1,0-1-1,0 1 1,1-1-1,-1 1 0,1-1 1,-1 1-1,1-1 1,0 0-1,0 0 0,0 0 1,0 0-1,0 0 1,1-1-1,-1 1 0,1-1 1,2 2-1,6 3 45,1-2 0,0 1-1,0-1 1,0-1 0,0 0 0,1-1 0,-1 0-1,1-1 1,12 0 0,-6-2 23,0 0 1,0-1-1,-1 0 1,1-2-1,25-7 1,227-75-301,-195 63 119,-75 22 91,1 1 1,-1 0 0,0-1-1,1 1 1,-1 0-1,1 0 1,-1 0 0,1 0-1,-1 0 1,1 0 0,-1 0-1,1 0 1,-1 0 0,1 1-1,-1-1 1,1 1 0,-1-1-1,0 1 1,1 0 0,-1-1-1,2 2 1,0 1-10,-1 0 0,1 0 0,-1 0 0,1 0-1,-1 0 1,3 5 0,-4-6 157,-4-1-51,3 0-91,-1-1 1,1 0-1,0 0 0,0 1 0,-1-1 1,1 0-1,0 0 0,0 0 0,-1 1 0,1-1 1,0 0-1,-1 0 0,1 0 0,0 0 0,-1 0 1,1 0-1,0 0 0,-1 1 0,1-1 1,0 0-1,-1 0 0,1 0 0,-9-1-96,-1 0-1,-15-4 1,15 3-36,0 0 1,-20-1-1,15 3 77,1 1 0,0 0 0,-1 0 0,1 2 1,0 0-1,-16 5 0,26-6 45,-1-1 1,1 1 0,0 0 0,0 0 0,0 1-1,0-1 1,1 1 0,-1 0 0,1 0-1,-1 0 1,1 0 0,0 1 0,0-1-1,1 1 1,-1 0 0,1 0 0,0 0 0,0 0-1,0 0 1,0 0 0,1 1 0,-1-1-1,0 7 1,2-7 12,-1-1-1,1 0 1,0 1-1,0-1 1,1 0-1,-1 1 0,1-1 1,0 0-1,-1 0 1,1 1-1,1-1 1,-1 0-1,0 0 1,1 0-1,0 0 1,-1 0-1,1-1 1,0 1-1,1-1 1,-1 1-1,0-1 1,1 1-1,-1-1 0,4 2 1,2 1 9,1 0 1,-1 0-1,1 0 1,0-1-1,1-1 1,16 5 0,-4-3 60,0-1 0,1-1 0,-1-2 1,36 0-1,90-15 157,-122 11-241,0-2 0,27-8 0,-43 10-14,1-1-1,-1 0 1,1-1 0,-1 0-1,-1-1 1,1 0 0,13-11-1,-20 14 19,0 0 0,-1 0 0,1 0 0,-1 0 0,0-1 0,0 1 0,0-1 1,0 0-1,0 0 0,-1 1 0,0-1 0,0 0 0,1-5 0,-1 0-79,0 0-1,0-1 1,-1 1 0,-1-16 0,0 21 64,0 0 1,0 0-1,0 0 1,0 0-1,0 1 1,-1-1 0,0 0-1,1 1 1,-1-1-1,-1 1 1,1 0-1,-6-6 1,7 7-20,-1 0-1,0 1 1,0-1 0,0 1-1,0-1 1,0 1 0,0 0-1,0 0 1,0 0 0,0 0-1,-1 0 1,1 0 0,0 1-1,-1-1 1,1 1 0,-1 0-1,1 0 1,0-1 0,-1 1-1,1 1 1,-1-1 0,-2 1-1,-3 1 47,1 0-1,0 1 0,0 0 1,0 0-1,0 1 1,0 0-1,1 0 0,0 1 1,0-1-1,0 1 1,0 1-1,1-1 0,0 1 1,0 0-1,1 0 1,-1 0-1,1 1 0,1-1 1,-4 9-1,6-13 3,0 1 0,0 0-1,1 0 1,-1 0 0,1 0-1,0-1 1,0 1 0,0 0-1,0 0 1,0 0 0,1 0-1,-1 0 1,1 0 0,0-1-1,0 1 1,0 0 0,0-1-1,0 1 1,0 0 0,1-1-1,-1 0 1,1 1 0,2 2-1,3 4 236,-6-7-209,0 0 0,0-1 0,1 1 0,-1-1 1,0 1-1,1-1 0,-1 0 0,1 0 0,0 1 1,-1-1-1,1 0 0,0 0 0,0-1 0,-1 1 0,1 0 1,0-1-1,0 1 0,3 0 0,-2 0 30,-2-1-52,0 0 0,0 0 1,0 1-1,-1-1 0,1 1 1,0-1-1,0 1 0,0-1 1,-1 1-1,1-1 0,0 1 0,0 0 1,-1-1-1,1 1 0,-1 0 1,1-1-1,0 1 0,-1 0 1,1 0-1,-1 0 0,0 0 1,1 0-1,-1 1 0,2 1-22,-1-1-1,0 1 0,1 0 1,-1-1-1,1 0 1,0 1-1,0-1 0,0 0 1,4 3-1,-4-2 53,-2-2-40,1-1-1,-1 1 1,1 0 0,-1 0 0,1-1 0,-1 1-1,1 0 1,0 0 0,-1-1 0,1 1 0,0-1-1,-1 1 1,1-1 0,0 1 0,0-1 0,0 1-1,0-1 1,-1 0 0,1 1 0,0-1-1,0 0 1,0 0 0,1 1 0,2 0-1,-2-1 14,1 1 0,-1 0 0,0-1 0,0 1 0,0-1 0,1 0-1,-1 0 1,0 0 0,0 0 0,1 0 0,3-1 0,26-9 307,-18 6-69,0-2-266,0 0 1,0-1-1,-1 0 0,0-1 0,13-11 1,28-16 135,-31 22-167,34-26 0,-55 38 40,0 0 0,-1-1 0,1 1 0,0-1 0,-1 1 0,0-1 0,1 0 0,-1 0 0,0 1 0,0-1 0,0 0 0,0 0-1,0 0 1,0 0 0,0-3 0,-1 4-8,0-1-1,0 0 1,0 1-1,0-1 1,0 0-1,0 1 1,0-1-1,-1 0 1,1 1-1,-1-1 1,1 1-1,-1-1 1,0 1-1,1-1 1,-1 1-1,-1-2 1,0 0-29,-1 0 0,0 1 0,1-1 0,-1 1 0,0-1 0,0 1 0,0 0 1,-1 0-1,1 0 0,0 0 0,-1 1 0,1 0 0,-1-1 0,0 1 0,1 1 0,-5-2 1,4 2-9,-1-1 0,0 1 0,0 0 1,0 1-1,0-1 0,1 1 0,-1 0 1,0 0-1,1 0 0,-1 1 0,0 0 1,1 0-1,0 0 0,-1 0 0,-6 5 1,6-2 75,0-1 0,1 0 0,-1 1 0,1 0 0,0 0 0,0 0 0,1 0 0,-1 1 1,1 0-1,0-1 0,-3 10 0,6-13-9,-1 0-1,0-1 1,1 1 0,-1 0 0,1 0-1,-1 0 1,1 0 0,0 0 0,0 0-1,0 0 1,0 0 0,0-1 0,0 1-1,1 0 1,-1 0 0,1 0 0,-1 0-1,1 0 1,0-1 0,-1 1 0,1 0-1,0 0 1,0-1 0,0 1 0,1-1-1,-1 1 1,0-1 0,1 1 0,-1-1-1,2 2 1,-1-2 0,0 0 0,0 0 0,0 0 0,0 0-1,0 0 1,0-1 0,0 1 0,0-1 0,0 1 0,0-1-1,0 0 1,3 0 0,30-1 227,-26 1-161,109-11 333,-39 3-388,-11-2-86,1-2-1,69-23 1,-95 23 38,-12 5 61,-29 7-85,-1 0 10,2-4-11,-3 4 35,0 0-1,0 0 1,0 0 0,0-1-1,-1 1 1,1 0 0,0 0-1,0 0 1,0 0 0,0 0-1,0-1 1,0 1 0,0 0-1,-1 0 1,1 0 0,0 0-1,0 0 1,0 0 0,0 0-1,-1-1 1,1 1 0,0 0-1,0 0 1,0 0 0,0 0-1,-1 0 1,1 0 0,0 0-1,0 0 1,0 0 0,-1 0 0,1 0-1,0 0 1,0 0 0,0 0-1,-1 0 1,-7 0-20,-3 2-52,-1 2 1,-17 7 0,-9 3 200,26-11-126,-23 6 26,-53 23 0,71-25-94,11-5 40,-1 0 0,1 1 1,0 0-1,1 0 0,-1 0 1,0 1-1,1 0 0,0 0 1,-9 8-1,14-11 41,-1 0 0,1-1 1,-1 1-1,1-1 0,-1 1 0,1 0 1,-1-1-1,1 1 0,0 0 1,0 0-1,-1-1 0,1 1 0,0 0 1,0 0-1,0-1 0,0 1 0,0 0 1,0 0-1,0-1 0,0 1 0,0 0 1,0 0-1,0-1 0,0 1 1,0 0-1,1 1 0,0-1 2,0 0 0,0 0 0,0 0 0,0 0 0,0 0-1,0-1 1,0 1 0,1 0 0,-1-1 0,0 1 0,0-1 0,1 1 0,-1-1 0,2 1-1,4 0 33,0 1 0,1-1 0,0-1 0,10 0 0,-3-1-7,0-1 0,0-1 0,-1 0 0,29-10 0,-33 9-70,0-1 1,0 1-1,-1-1 1,1-1-1,-1 0 1,0 0-1,13-13 1,-9 4-29,-1 0 1,0 0-1,-1-2 1,-1 1 0,0-1-1,12-33 1,-6 6-101,17-75 0,-32 115 163,24-114-96,-22 96 104,-1 1 0,0-1 0,-3-32 0,0 47-43,0-1-1,0 0 0,-3-8 1,3 15 8,1 0-1,0 0 1,0-1 0,-1 1-1,1 0 1,-1 0 0,1 0-1,-1 0 1,0 0 0,1-1-1,-1 1 1,0 0 0,0 0-1,0 1 1,0-1 0,0 0-1,0 0 1,0 0 0,0 1-1,0-1 1,0 0 0,0 1-1,0-1 1,-1 1 0,1-1 0,-2 1-1,1 0 21,1 0 0,0 1 0,-1-1 0,1 1-1,-1-1 1,1 1 0,0 0 0,0-1 0,-1 1 0,1 0 0,0 0-1,0 0 1,0 0 0,0 0 0,0 0 0,0 0 0,0 0 0,0 1-1,0-1 1,1 0 0,-1 1 0,0 0 0,-15 37 19,13-30-46,-14 45 117,2 2 0,3 0 0,2 1 0,-3 68 1,12-111-23,1 0 0,0 0 0,1-1 0,1 1 0,4 18 0,-4-26 12,0 1 0,1 0 0,-1 0 0,1-1 0,1 0 0,-1 1 0,1-1 0,0 0 0,0-1 0,1 1 0,8 8 0,-10-13-62,0 1 0,-1-1 0,1 1 0,0-1 0,0 0-1,0 0 1,0 0 0,0 0 0,0 0 0,0-1 0,0 1 0,0-1 0,1 0 0,-1 0-1,0 0 1,0-1 0,0 1 0,0-1 0,0 1 0,4-3 0,6-1 2,-1 0 1,0-1-1,16-8 1,20-12 153,29-15-238,-74 36-38,-10 12 79,6-6 43,-1 0 0,1 0 0,0 0-1,0 1 1,1-1 0,-1 0 0,0 0 0,1 1-1,-1-1 1,1 1 0,0-1 0,0 0-1,0 1 1,0-1 0,0 1 0,0-1 0,1 3-1,1 0 15,0 0-1,0 0 1,1-1 0,-1 1-1,1 0 1,4 5-1,-3-6 10,-1-1-1,1 0 0,0 0 1,0 0-1,0 0 1,1-1-1,-1 1 0,1-1 1,-1 0-1,9 2 0,-6-3 16,0 0 0,0 0-1,0-1 1,-1 0-1,1 0 1,0-1 0,0 0-1,9-2 1,13-2 37,-11 2-81,1-2 0,-1 0 0,0 0 0,30-15 0,6-2-68,-54 22 59,1-1 0,-1 1 0,0 0-1,1 0 1,-1 0 0,1-1 0,-1 1 0,0 0 0,1 0 0,-1 0 0,1 0 0,-1 0 0,1-1 0,-1 1 0,1 0-1,-1 0 1,1 0 0,-1 0 0,1 1 0,-1-1 0,0 0 0,1 0 0,-1 0 0,1 0 0,-1 0 0,1 1-1,-1-1 1,0 0 0,1 0 0,-1 1 0,1-1 0,-1 0 0,0 0 0,1 1 0,-1-1 0,0 0 0,1 1 0,-1-1-1,0 1 1,0-1 0,0 0 0,1 1 0,-1-1 0,0 1 0,0-1 0,0 1 0,1 2 23,-2-1 1,1 1-1,0-1 1,0 1 0,-1-1-1,1 1 1,-1-1-1,-1 4 1,-1 3 105,3-7-115,-1 0 0,1 0 0,-1 0-1,1 0 1,-1 0 0,0 0 0,0-1 0,0 1-1,-2 3 1,2-5 68,4-1-64,-1 1-1,0-1 1,1 0-1,-1-1 1,0 1-1,0 0 1,4-3-1,0 0-144,17-15-19,-17 13 101,1 1-1,12-8 1,-17 11 43,0 1 0,1 0 0,-1 0 1,0 1-1,0-1 0,1 0 0,-1 1 1,1-1-1,-1 1 0,0 0 0,1 0 0,-1 0 1,1 0-1,2 0 0,-4 1 3,1-1-1,-1 0 1,0 1-1,1 0 1,-1-1-1,0 1 1,0 0 0,0-1-1,1 1 1,-1 0-1,0 0 1,0 0-1,0 0 1,0 0 0,-1 0-1,1 0 1,0 0-1,0 0 1,-1 1-1,1-1 1,0 0-1,-1 0 1,0 1 0,1-1-1,-1 0 1,1 3-1,0 3-7,0 0 0,-1 0 0,0 13 0,0-11 15,0-9-5,0 1 1,1-1 0,-1 0 0,0 1-1,0-1 1,0 0 0,1 0-1,-1 1 1,0-1 0,0 0-1,1 0 1,-1 0 0,0 1-1,1-1 1,-1 0 0,0 0-1,1 0 1,-1 0 0,0 0-1,1 0 1,-1 0 0,0 0-1,1 1 1,-1-1 0,0 0-1,1 0 1,-1-1 0,13 2 21,-11-1-8,32-2 62,-1-1 0,37-9-1,-6 1-66,-21 4-23,0-1-1,0-1 1,-1-3 0,-1-2-1,42-19 1,-57 17-193,-24 11-171,-15 10 117,-99 42-38,89-39 355,0 1 0,0 2-1,1 0 1,1 1 0,-24 17 0,29-14-46,16-15-4,0 1 0,1-1 0,-1 0 0,0 1 0,0-1 0,1 0 0,-1 0-1,0 1 1,1-1 0,-1 0 0,0 0 0,1 0 0,-1 0 0,0 1 0,1-1 0,-1 0 0,0 0 0,1 0 0,-1 0 0,0 0 0,1 0 0,0 0 0,5 1-2,0-1 0,0 0 1,0-1-1,0 1 0,11-4 1,3 1-54,48-10-53,-48 8 62,0 1 1,0 1-1,23-1 0,-42 4 39,0 0 1,0 0-1,0 0 0,1 0 1,-1 0-1,0 0 0,0 1 1,0-1-1,0 0 0,1 1 1,-1-1-1,0 0 0,0 1 1,0-1-1,0 1 0,0 0 1,0-1-1,0 1 1,-1 0-1,1 0 0,0 0 1,1 1-1,-1 0-11,0 0 0,0 0 0,-1 1 0,1-1 0,-1 0 1,1 0-1,-1 0 0,0 1 0,0-1 0,0 0 0,-1 4 0,-3 23 4,-1-1 0,-2 0 1,0-1-1,-2 1 0,-1-2 0,-14 27 0,15-36 75,-1 0-1,-1-1 0,0 0 1,-1-1-1,0 0 0,-2-1 1,1-1-1,-2 0 0,0 0 1,0-2-1,-26 15 0,22-15-38,0-1 0,-1-1 0,0-1 1,-1 0-1,1-2 0,-2-1 0,1 0 0,0-1 0,-44 1 0,56-5-21,-1-1 0,0 0 0,1 0 0,-19-6-1,23 5-45,1 1 0,-1-1 1,0 0-1,1 0 0,0-1 0,-1 0 0,1 1 0,0-1 0,0-1 0,1 1 0,-5-5 0,7 7 35,1 0 0,-1 0 0,1 0 0,0 0-1,-1 1 1,1-1 0,0 0 0,-1 0 0,1 0 0,0 0 0,0 0 0,0 0 0,0 0 0,0 0 0,0-1 0,0 1 0,1 0-1,-1 1 1,0-1 0,0 0 0,1 0 0,-1 0 0,1 0 0,-1 0 0,1 0 0,-1 0 0,1 0 0,-1 1 0,1-1 0,0 0 0,-1 0-1,1 1 1,0-1 0,1 0 0,2-3 16,0 1 0,0 0 0,0 0 1,0 1-1,1-1 0,4-1 0,8-2-100,-1 2 1,1 0 0,0 1-1,23-2 1,-8 1-138,201-14-5420,-158 14-808,-70 3 6205,16-1-5201,-21 2 5351,0 0 0,0 0 0,0 0 0,0-1 0,1 1 0,-1 0 0,0 0-1,0 0 1,0 0 0,0 0 0,0 0 0,0 0 0,1 0 0,-1-1-194,0 1 193,0 0 1,0 0 0,0 0 0,0 0 0,0 0 0,0 0 0,1-1 0,-1 1 0,0 0-1,0 0 1,0 0 0,0 0 0,0-1 0,0 1 0,0 0 0,0 0 0,0 0 0,0 0-1,0-1 1,-9-6-2710,-15-7 652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48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72 126 11712,'-31'-80'4352,"7"68"-3393,8-1-255,19 6-4191,20 2 1759,9-3-384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1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2656,'0'-3'7221,"16"-13"-1264,8 16-1436,1 0-4018,258-28 1307,1 0-1182,-219 25-642,0 3-1,89 11 1,-144-10-276,17 3 169,-26-3-15,0-1-1,1 0 1,-1 1 0,0-1 0,0 1 0,0 0 0,0-1 0,0 1-1,0 0 1,0-1 0,0 1 0,0 0 0,0 0 0,0 0 0,0 0 0,1 2-1,-2-3 34,0 0-1,0 1 0,1-1 0,-1 0 0,0 0 1,0 1-1,0-1 0,0 0 0,0 1 1,0-1-1,0 0 0,1 1 0,-1-1 0,0 0 1,0 1-1,0-1 0,0 0 0,0 1 1,-1-1-1,1 0 0,0 1 0,0-1 0,0 0 1,0 0-1,0 1 0,0-1 0,0 0 1,-1 1-1,1-1 0,0 0 0,0 0 0,0 1 1,-1-1-1,1 0 0,0 0 0,0 0 1,-1 1-1,1-1 0,0 0 0,0 0 0,-1 1 1,-3 2-1496,-5 8-1195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48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475 142 5824,'-1'-4'474,"-1"1"0,1-1-1,0 0 1,0 0 0,0 0 0,0-6 0,0 8 434,0-1 0,-1 0 1,1 0-1,-1 0 0,0 1 0,-3-6 0,2 6-616,1 1 0,0-1 0,0 0 0,-1 0 0,1 1 0,-1 0 0,0-1 0,1 1 0,-1 0 0,0 0 0,0 1 0,1-1 0,-1 0 0,0 1 0,0 0-1,0 0 1,0 0 0,-5 0 0,-3 1 83,0 0-1,0 1 1,-19 5-1,12 0-186,-1 0-1,1 1 1,1 1 0,0 0-1,0 2 1,1 0-1,0 0 1,-23 23 0,19-13-2,0 0 0,1 2 0,1 0 0,2 1 0,-17 31 1,28-46-143,1 0 1,0-1 0,0 2 0,1-1 0,0 0-1,1 0 1,0 1 0,1 0 0,0-1 0,0 17 0,1-18 17,1-1 0,1 1 0,-1-1 0,1 0 0,0 0 0,1 1 0,0-2 0,0 1 0,0 0 0,1-1 0,0 1 0,0-1 0,1 0 0,7 7 1,-1-2 17,1-1 0,0 0 0,0-1 0,1 0 0,0-1 0,1 0 0,21 8 0,-11-7 7,1 0-1,0-2 1,43 7-1,-44-12-6,0 0 0,0-1 0,1-2 0,-1 0 0,0-2 0,0-1 0,0 0 0,-1-2 0,1-1 0,37-16 0,-37 13-48,129-60 172,-135 61-162,-1-1 0,0-1-1,-1-1 1,-1-1 0,1 0-1,16-19 1,-26 24-46,0 0 0,-1 0-1,0-1 1,-1 0 0,1 0 0,-2 0 0,1 0-1,-1 0 1,-1-1 0,0 0 0,0 1-1,-1-1 1,0 0 0,0 0 0,-1 0 0,-1 0-1,0 1 1,-4-20 0,2 15 10,-1 0-1,0 0 1,-1 0 0,-1 1 0,0 0-1,-1 0 1,0 0 0,-1 1 0,0 0 0,-1 1-1,0-1 1,-14-11 0,9 11-67,0 1 0,-1 1 0,-1 0 0,0 1 0,0 1 0,-1 0 0,1 1 1,-2 1-1,1 0 0,-1 2 0,1 0 0,-1 1 0,-1 0 0,1 2 0,0 0 0,0 1 0,-1 1 0,-23 4 0,36-4-157,1 0-1,-1 1 0,1 0 0,0 0 0,0 0 0,-1 0 1,-4 4-1,8-5 37,0 0 0,1 1 0,-1-1 0,1 1 0,-1-1 0,1 1 0,-1-1 0,1 1 0,0 0 0,0 0 0,0 0 0,0 0 0,0 0 0,0 0 0,1 0 0,-1 0 0,0 0 0,1 0 0,0 0 0,0 0 0,-1 4 0,3 5-1034,-1 0-1,1 0 1,1 0 0,0-1-1,1 1 1,0-1-1,0 1 1,10 14 0,-12-22 707,21 41-2989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4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8384,'0'3'3105,"0"-3"-3053,8 6 1695,17 15 1738,-10-2-1508,-1 0 0,17 30 0,-20-27-1172,0 0 0,10 34 0,28 122 955,-48-169-2394,2 1-1,5 15 0,2-29-4277,-7 1 3913,-1 1-1,0-1 1,0 0-1,0 0 1,2-4-1,6-8-1221,15-20-4216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4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14 594 6464,'-11'-4'1929,"9"4"-1058,6 4-274,-3-4-367,1 0 0,-1 0 0,1 0 0,-1 0 0,1 0 0,-1 0 0,1 0 0,-1 0 0,1-1 0,-1 1 0,1-1 0,-1 1 0,0-1 0,1 1 1,1-2-1,5-1 382,55-12 1769,91-34-1,-127 38-2204,0-1-1,-1-1 0,0-2 1,-1-1-1,37-30 0,-31 18 27,-1-2 0,-1-1 0,-2-1 0,-1-1 0,-1-2 0,36-70 0,-57 100-107,-1-1 1,0 0 0,0 0-1,-1 0 1,0-1-1,0 1 1,0-1 0,-1 1-1,0-1 1,0 1-1,-1-1 1,0 0 0,0-6-1,0 12-90,-1 0-1,1 0 0,0 0 0,0 0 0,-1 0 1,1 1-1,0-1 0,-1 0 0,1 0 1,-1 0-1,1 1 0,-1-1 0,0 0 0,1 1 1,-1-1-1,1 1 0,-1-1 0,0 0 1,0 1-1,1-1 0,-2 1 0,0-1 23,0 0 1,0 1-1,0-1 0,0 1 0,0 0 0,0-1 1,0 1-1,-1 0 0,-1 0 0,-2 1 62,0 0-1,-1 0 1,1 1-1,0 0 1,-8 3-1,3 0 34,1 1 0,0 0 0,0 0 0,1 1 0,-1 1 0,2-1 0,-1 1 0,1 1 0,0-1 0,1 2 0,-11 15 0,13-16-30,0 1-1,1-1 1,-1 1-1,2-1 1,0 1 0,0 0-1,0 0 1,2 1 0,-1-1-1,1 0 1,1 1 0,0-1-1,1 14 1,1-12 40,0 1 1,1-1 0,0 0-1,1-1 1,0 1-1,1 0 1,1-1-1,8 15 1,-9-20-134,0 1 0,0-1 0,0 0 0,1 0 0,0 0 0,0-1 0,0 1 0,0-2 0,1 1 0,0-1 0,0 0 0,1 0 0,13 4-1,-5-4-1817,1 0-1,0-1 0,0-2 0,29 1 0,-2-1-5304,-17 2 3743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50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37 120 8640,'-3'-2'438,"0"1"-12,0-1 0,0 1 0,1 0 0,-1 0 0,0 0 0,0 0 0,0 1 0,0-1 0,-5 0 1707,17 1 1387,9-4-1603,23-7 1,5-2-548,46-8-87,88-18-3158,-150 38-915,-24 1 708,-1 0 0,1 0 0,-1-1 0,7-1 0,-3-3-1454,4-6-250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3:50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7 12288,'0'-7'5567,"3"19"-4831,2 3 864,0 13-1024,-10 12 2112,-3 13-1536,-2 2 64,1-7-768,-4 0-64,3-8-256,2-3-128,3-9-32,1-8-2592,8 3 1440,6-3-6911,-2 3 4511,-3-1-3104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2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401 242 2400,'0'-1'181,"1"0"-1,0 0 1,0 0-1,0 0 1,0 1 0,0-1-1,0 0 1,0 1 0,0-1-1,0 1 1,1-1 0,-1 1-1,0-1 1,0 1 0,0 0-1,1 0 1,-1 0-1,0-1 1,0 1 0,1 0-1,-1 1 1,0-1 0,0 0-1,3 1 1,5-1 6439,-11-11-4306,0 5-2144,0 0 1,-1 0-1,0 0 0,0 0 0,0 0 0,0 1 1,-1 0-1,0-1 0,-5-4 0,-7-7 164,-22-17-1,13 13-233,10 7-39,7 6 33,-1-1 1,-1 2-1,1-1 1,-17-8 0,18 11-42,0 1 0,0 0-1,-1 1 1,1 0 0,-14-2 0,19 4-64,0 1 1,-1 0-1,1 0 0,0 0 0,0 0 0,-1 0 1,1 1-1,0-1 0,0 1 0,-1 0 0,1 0 0,0 0 1,0 1-1,0-1 0,0 1 0,1 0 0,-1 0 1,0-1-1,-3 4 0,-7 8 10,1 0 0,0 1 0,0 0 1,2 1-1,-12 20 0,18-29 5,1 0 0,1 1 0,-1-1 0,1 1 0,0-1 0,0 1 1,1 0-1,0 0 0,0-1 0,0 1 0,1 0 0,0 0 0,1 0 0,1 9 0,-2-13 26,1 1 0,0-1 0,1 1 0,-1-1 0,1 1 0,-1-1 0,1 0-1,0 0 1,0 0 0,0 0 0,1 0 0,-1 0 0,1-1 0,0 1 0,-1-1-1,1 0 1,0 1 0,0-1 0,1-1 0,-1 1 0,0 0 0,0-1 0,1 0-1,-1 1 1,1-1 0,0-1 0,-1 1 0,5 0 0,37 2 1527,-51 1-1621,1 0 1,0 0-1,0 0 1,0 1-1,0 0 0,1-1 1,0 2-1,-6 7 0,4-4 24,-5 7 33,0 1-1,2 0 1,0 1 0,1 1 0,0-1 0,2 1 0,0 0 0,1 0 0,1 1 0,1 0-1,-1 24 1,4-35 35,0 0-1,0 0 1,1 0-1,0 0 1,0 0-1,4 9 1,-4-12 18,1-1 1,0 1-1,1-1 1,-1 0-1,1 0 1,0 0-1,1 0 1,-1 0-1,1-1 1,6 7-1,-8-9-14,1 0 1,-1-1-1,1 1 0,0-1 0,-1 0 0,1 1 0,0-1 0,0 0 1,0-1-1,0 1 0,0 0 0,0-1 0,0 0 0,0 0 0,0 0 1,0 0-1,0 0 0,0 0 0,0-1 0,0 0 0,4-1 0,3-1 48,-1 0-1,1-1 1,-1-1-1,17-9 0,14-14 31,-2-2-1,46-45 0,-24 20-101,-17 14-136,-29 26 92,1 2 0,-1-1-1,2 2 1,23-15 0,-37 26 28,-1 0-1,1 0 1,0 0-1,-1 1 1,1-1 0,0 0-1,0 1 1,-1 0 0,1-1-1,0 1 1,0 0 0,0 0-1,0 0 1,0 0-1,-1 0 1,1 0 0,0 1-1,0-1 1,0 0 0,-1 1-1,1 0 1,0-1-1,0 1 1,-1 0 0,1 0-1,-1 0 1,1 0 0,-1 0-1,1 0 1,-1 1-1,0-1 1,1 0 0,1 3-1,3 5 7,-1-1-1,0 1 1,-1 0-1,0 0 1,4 11-1,-1-1-12,23 54-44,-20-46 133,1 0-1,1-1 1,30 48-1,-39-70-53,0 1 0,1-1 0,-1-1-1,1 1 1,0 0 0,0-1 0,1 0 0,-1 0 0,0 0 0,6 2 0,-9-5-140,-1 1 0,1-1 1,-1 0-1,1 0 0,-1 0 1,1 0-1,-1 0 0,1 0 0,-1 0 1,1 1-1,0-1 0,-1-1 1,1 1-1,-1 0 0,1 0 1,-1 0-1,1 0 0,-1 0 1,1 0-1,-1-1 0,1 1 1,-1 0-1,1 0 0,-1-1 0,1 1 1,-1 0-1,0-1 0,1 1 1,-1 0-1,1-1 0,-1 0 1,9-18-6178,-4 6 2707,7-3 326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2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10 6304,'-11'-9'2032,"10"8"-1827,0 1 0,0 0 1,-1 0-1,1 0 0,0 0 1,0 0-1,-1 0 0,1 1 1,0-1-1,0 0 0,-1 1 1,1-1-1,-2 1 0,-10 10 1154,-1 0-1,2 0 0,-19 23 1,29-32-1252,-14 17 687,0 2 0,-22 40-1,11-16-288,-23 30-39,-3-2-1,-87 94 1,104-125-1997,35-39-821,5 1 689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2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38 256 7872,'-11'13'2560,"11"-13"-2505,-1 1 0,1-1 1,0 1-1,-1-1 1,1 1-1,0-1 1,0 1-1,-1-1 0,1 1 1,0-1-1,0 1 1,0 0-1,0-1 0,0 1 1,0-1-1,0 1 1,0 0-1,-5 48 1644,-5 42 718,2 134 0,9 4-632,-2-130 563,3-118-1908,4-27 0,0 5-333,13-99-32,4 4 125,-6 47-160,13-64-18,-20 106-66,-2 15-105,0 1 0,22-52-1,-27 78 114,-1 0-1,1 0 1,0 0 0,1 1-1,-1-1 1,1 1-1,0 0 1,0 0-1,0 0 1,0 0-1,10-5 1,-13 9 29,0-1 0,0 1 0,0-1 0,0 1 0,0 0 0,1 0 0,-1 0 0,0 0 0,0 0 0,0 0 0,0 0 0,1 0 0,-1 0 0,0 0 0,0 1 0,0-1 0,0 1 0,0-1 0,0 0 0,1 1 0,-1 0 0,0-1 0,0 1 0,-1 0 0,1-1 0,0 1 1,0 0-1,0 0 0,0 0 0,-1 0 0,2 1 0,1 2 9,0 1 0,0-1 0,-1 1 0,1 0 1,-1-1-1,2 8 0,3 14 79,-2 0-1,-1 0 1,-2 0 0,0 0-1,-1 1 1,-2-1 0,-6 42-1,6-61-39,-1 0 0,1 0 0,-1 0 0,-1 0 0,1-1 0,-1 1 0,0-1 0,-1 0 0,1 1 0,-6 5-1,7-9-9,0-1 0,-1 1 0,1-1-1,-1 1 1,1-1 0,-1 0 0,0 0-1,1 0 1,-1-1 0,0 1 0,0-1-1,0 0 1,-1 1 0,1-1 0,0 0-1,0-1 1,-1 1 0,1-1 0,0 1-1,-1-1 1,1 0 0,-5-1 0,-6 0 51,12 1-53,-1-1-1,0 1 1,0-1 0,1 1 0,-1-1 0,0 0-1,1 0 1,-5-2 0,4 1 28,-13-6-664,16 8 599,0 0 0,0 0 1,0 0-1,0 0 0,0 0 0,0 0 1,0 0-1,0 0 0,0 0 0,0 0 1,0 0-1,0 0 0,0 0 0,0 0 1,0 0-1,0 0 0,-1 0 0,1 0 1,0 0-1,0-1 0,0 1 1,0 0-1,0 0 0,0 0 0,0 0 1,0 0-1,0 0 0,0 0 0,0 0 1,0 0-1,0 0 0,0 0 0,0 0 1,0 0-1,0 0 0,0 0 0,0-1 1,0 1-1,0 0 0,0 0 0,0 0 1,0 0-1,0 0 0,0 0 0,0 0 1,0 0-1,0 0 0,0 0 0,0 0 1,0 0-1,0 0 0,0 0 0,0 0 1,0 0-1,1-1 0,-1 1 0,0 0 1,0 0-1,0 0 0,11 1-278,7 0 251,1 0 0,-1-1 1,21-2-1,-7 0 56,-3 0 21,0-1 0,0-2 1,0-1-1,-1-1 0,1-1 0,-2-1 0,1-2 0,-1-1 0,-1-1 0,0-1 0,-1-1 0,-1-1 0,0-1 0,-1-2 0,-1 0 0,-1-1 1,22-28-1,22-29 80,-58 70-216,-1-1 0,11-7 0,-3 2-280,-14 13 365,0 0 0,1 0 1,-1 0-1,1 0 0,-1 0 0,0 0 0,1 0 0,-1 0 0,1 0 0,-1 0 0,0 0 0,1 0 0,-1 1 1,0-1-1,1 0 0,-1 0 0,0 0 0,1 1 0,-1-1 0,0 0 0,1 0 0,-1 1 0,0-1 0,0 0 1,1 1-1,-1-1 0,0 0 0,0 1 0,0-1 0,1 0 0,-1 1 0,0-1 0,0 0 0,0 1 0,0 0 0,7 14 10,-6-11 8,0 0-1,0 0 1,-1 0 0,1 0-1,-1 8 1,0-8-1,0 0 0,0 0 0,1 0 1,-1 0-1,1 0 0,0-1 0,1 6 1,-1-8 5,-1-1 0,0 0 1,0 0-1,0 0 0,0 1 1,0-1-1,0 0 0,0 0 1,0 0-1,0 0 0,0 1 1,0-1-1,0 0 0,0 0 1,0 0-1,0 1 0,0-1 1,0 0-1,0 0 0,0 0 1,0 1-1,0-1 0,0 0 1,-1 0-1,1 0 0,0 0 0,0 1 1,0-1-1,0 0 0,0 0 1,0 0-1,-1 0 0,1 0 1,0 0-1,0 1 0,0-1 1,0 0-1,-1 0 0,1 0 1,0 0-1,0 0 0,0 0 1,-1 0-1,-13 1 419,-26-7-119,30 4-369,-2 0 25,1 1 0,0 0 0,0 0 0,-1 1-1,-14 2 1,19 0-15,0-1 1,0 1-1,0 0 0,0 1 0,0-1 0,1 1 0,0 1 1,-1-1-1,-6 6 0,2-1 18,1 1 0,0-1 1,1 2-1,-9 10 0,14-15 32,0 0 0,0 0 0,1 1 0,0-1 0,0 1-1,0 0 1,1 0 0,0 0 0,0 0 0,-1 7 0,2-6 13,0 0 0,1 0 0,-1 0 0,1 0 0,0 0 0,2 9-1,-1-13-1,0 0-1,0 0 0,0 0 0,0 0 0,1 0 1,-1-1-1,1 1 0,0 0 0,-1-1 0,1 1 1,0-1-1,1 0 0,-1 0 0,0 0 1,1 0-1,3 2 0,-3-1 17,0-1-1,0 0 1,0-1-1,1 1 1,-1 0 0,1-1-1,-1 0 1,1 0-1,-1 0 1,1 0 0,0-1-1,-1 1 1,1-1 0,0 0-1,-1 0 1,1 0-1,0-1 1,-1 1 0,1-1-1,0 0 1,-1 0 0,1 0-1,-1 0 1,0-1-1,1 0 1,-1 1 0,6-5-1,-1-2 6,1 1 0,-1-1 1,-1-1-1,0 0 0,9-13 0,27-53-63,-33 55 64,30-72-422,-36 89 82,-1 9 83,-1 14 4,-2-16 204,19 119-10,-16-111 78,0 0 1,1 0-1,1 0 1,0-1-1,1 1 1,0-1-1,0 0 1,12 14-1,-17-24-37,0 1-1,0-1 0,0 0 0,1 0 1,-1 0-1,0 0 0,0 0 0,1 0 1,-1 0-1,0-1 0,1 1 0,-1 0 1,1-1-1,-1 1 0,1-1 0,-1 0 1,1 1-1,0-1 0,-1 0 1,1 0-1,-1 0 0,1 0 0,0 0 1,-1 0-1,1 0 0,-1-1 0,1 1 1,-1-1-1,1 1 0,-1-1 0,1 1 1,-1-1-1,1 0 0,-1 0 0,0 0 1,0 0-1,1 0 0,-1 0 1,0 0-1,2-2 0,3-4 34,0 0 1,-1-1-1,0 1 0,0-1 0,5-14 1,-1 4-24,6-15-95,1 1-1,29-44 1,-40 69 58,-3 3-46,1 0-1,0 0 0,1 0 1,-1 0-1,4-3 0,-6 7 46,-1 0-1,1-1 1,-1 1-1,1 0 1,-1-1-1,1 1 1,0 0-1,-1 0 1,1 0-1,-1-1 1,1 1-1,-1 0 1,1 0 0,0 0-1,-1 0 1,1 0-1,-1 0 1,1 0-1,0 0 1,-1 0-1,1 0 1,-1 1-1,1-1 1,0 0-1,-1 0 1,1 0-1,-1 1 1,1-1-1,-1 0 1,1 1-1,-1-1 1,1 0-1,-1 1 1,1-1-1,-1 1 1,0-1 0,1 1-1,-1-1 1,0 1-1,1-1 1,-1 1-1,0-1 1,0 1-1,1-1 1,-1 1-1,0 0 1,0 0-1,3 7 54,0-1 0,-1 1 0,0 0 0,0 0 0,-1 0 0,0 1 0,0 9 1,-1-3 8,-1 1 0,-5 30 0,6-46-46,0 0 0,0 0 0,0 0 0,0 1-1,-1-1 1,1 0 0,0 0 0,0 1 0,0-1 0,0 0 0,0 0 0,0 1 0,0-1 0,0 0 0,0 0-1,0 1 1,0-1 0,0 0 0,0 0 0,0 1 0,0-1 0,0 0 0,1 0 0,-1 1 0,0-1 0,0 0 0,0 0-1,0 0 1,0 1 0,0-1 0,1 0 0,-1 0 0,0 0 0,0 1 0,8-7 220,15-23 73,-17 22-254,29-43-27,-19 27-142,35-41 0,-37 49 40,-9 9 26,1 0 0,-1 0 1,1 1-1,0 0 0,0 0 1,1 0-1,10-5 0,-16 10 43,0-1 1,1 1-1,-1-1 0,0 1 0,0 0 0,1-1 1,-1 1-1,0 0 0,0 0 0,1 0 0,-1 0 1,0 0-1,1 0 0,-1 0 0,0 0 0,0 1 1,1-1-1,-1 0 0,0 1 0,2 0 0,-1 1 2,0-1-1,0 1 1,0-1-1,0 1 1,-1 0-1,1 0 1,-1-1-1,1 1 1,-1 0-1,2 4 1,1 3-6,0 0 0,-1 0 0,0 1 0,2 13 0,-4-19 31,3 20 70,1 0 1,1 0 0,1 0 0,20 42 0,-27-65-67,1 1 0,0-1 0,0 1 1,-1-1-1,1 0 0,0 0 0,0 1 1,0-1-1,1 0 0,-1 0 0,0 0 0,0 0 1,1 0-1,-1 0 0,0-1 0,1 1 1,-1 0-1,1-1 0,-1 1 0,1-1 1,-1 1-1,1-1 0,-1 0 0,1 0 1,0 1-1,-1-1 0,1 0 0,2-1 1,-1 0 7,0 0-1,0 0 1,0 0 0,0-1 0,0 1 0,-1-1 0,1 0 0,0 1 0,-1-1 0,0-1 0,1 1 0,-1 0 0,0 0 0,0-1 0,2-2 0,8-14 124,-1 0 0,17-39 0,12-48-76,13-31-177,-26 84-452,-25 54 264,0 6 93,1 10 42,-1 84 265,-13 139 1,10-229 55,0 1 0,-1 0 1,0-1-1,-5 17 0,7-28-160,0 0-1,0 1 1,0-1-1,0 0 1,0 0-1,-1 1 1,1-1-1,0 0 1,0 0-1,0 1 1,0-1-1,0 0 1,0 0-1,-1 0 1,1 1-1,0-1 1,0 0-1,0 0 1,0 0-1,-1 1 1,1-1-1,0 0 1,0 0 0,0 0-1,-1 0 1,1 0-1,0 0 1,0 0-1,-1 1 1,1-1-1,0 0 1,0 0-1,-1 0 1,1 0-1,0 0 1,0 0-1,-1 0 1,1 0-1,0 0 1,0 0-1,-1 0 1,1-1-1,0 1 1,0 0-1,-1 0 1,1 0-1,0 0 1,0 0-1,-1 0 1,1-1-1,0 1 1,0 0-1,0 0 1,-1-1-1,-7-13-230,4 3 95,0 0 0,1-1 1,1 1-1,0-1 0,-1-22 1,-1 17-404,4 13 15,5 15 340,-2-6 195,-1-1 0,1 1 0,0-1 0,0 0 0,1 0 1,-1 0-1,1 0 0,0-1 0,0 0 0,0 0 0,0 0 1,0 0-1,1 0 0,-1-1 0,1 0 0,0 0 0,0 0 0,0 0 1,0-1-1,0 0 0,0 0 0,0 0 0,0-1 0,0 0 1,1 0-1,-1 0 0,0-1 0,0 1 0,0-1 0,0 0 1,0-1-1,8-2 0,2-3 76,1 0 0,-2-1 0,1-1-1,-1 0 1,0-1 0,20-19 0,68-79 177,-88 92-269,64-74-427,-78 90 421,0 0 0,0 0 0,0 0 1,0 0-1,0-1 0,1 1 0,-1 0 0,0 0 0,0 0 0,0 0 0,0-1 0,0 1 0,0 0 0,1 0 0,-1 0 0,0 0 0,0 0 0,0 0 1,0-1-1,0 1 0,1 0 0,-1 0 0,0 0 0,0 0 0,0 0 0,1 0 0,-1 0 0,0 0 0,0 0 0,0 0 0,1 0 0,-1 0 1,0 0-1,0 0 0,0 0 0,0 0 0,1 0 0,-1 0 0,0 0 0,0 0 0,0 0 0,1 0 0,-1 1 0,0-1 0,0 0 0,0 0 1,0 0-1,0 0 0,1 0 0,-1 0 0,0 1 0,0-1 0,0 0 0,0 0 0,0 0 0,0 0 0,0 1 0,1-1 0,1 16-166,-4 38 204,0 26 16,4-52 58,2 0 1,10 43 0,-14-68-85,1 0 0,0 0-1,1 0 1,-1 0 0,0 0 0,1-1 0,-1 1 0,1 0 0,0-1 0,0 0 0,0 1 0,0-1 0,1 0 0,-1 0 0,0 0 0,1 0 0,0 0 0,4 2 0,-5-3-2,1-1 0,-1 1 0,0-1 0,0 1 0,1-1 0,-1 0 0,0 0 0,0 0 0,1 0 0,-1 0 1,0 0-1,1-1 0,-1 1 0,0-1 0,0 0 0,0 1 0,1-1 0,-1 0 0,0 0 0,0-1 0,0 1 0,-1 0 0,1-1 0,0 1 0,2-3 0,8-8-98,-1 0 0,-1-1 0,14-22 0,22-48-312,-14 25 314,8-22-426,-38 76 206,-3 6 78,-4 13 114,-2 31 128,3-23 42,1 0-1,0 37 1,3-55-38,0 1 0,1-1 0,-1 1 1,1-1-1,1 0 0,-1 1 0,1-1 0,0 0 0,0 0 0,0 0 0,0 0 0,1-1 0,0 1 0,0 0 0,1-1 0,4 5 0,-7-8 0,1 0 0,0 1 0,-1-1 0,1 0 0,0 0 0,0 0 0,0 0 0,0 0 0,0-1 0,0 1 0,0-1 0,0 1 0,0-1 0,0 0 0,1 1 0,-1-1 0,0 0 0,0-1 0,0 1 0,0 0 0,0-1 0,0 1 0,0-1 0,4-1 0,-2 0 14,0 0 1,0 0-1,0 0 1,0-1 0,0 1-1,0-1 1,-1 0-1,1 0 1,-1-1 0,4-4-1,4-9 66,0 0-1,8-22 1,-17 36-100,1-3-2,0 0 0,-1 0 1,1 0-1,-1-1 0,0 1 1,-1-1-1,1 1 0,-1-1 1,-1 1-1,1-9 0,-1 10-21,-1 0-1,1 0 0,-1 1 1,0-1-1,0 0 0,-1 0 1,1 1-1,-1-1 1,0 1-1,0-1 0,-1 1 1,1 0-1,-5-6 1,1 3-30,0-1 1,-1 2-1,1-1 1,-1 1-1,-11-8 1,-14-8-239,42 16 139,2 1 0,16-6 0,1 3 127,0 1 0,50-4 0,60 5 239,-127 5-213,-1 2 0,1 0 0,0 0 0,14 4 0,-23-4 16,0 0-1,0 0 1,-1 0-1,1 0 0,0 0 1,-1 0-1,1 1 0,-1-1 1,1 1-1,-1 0 0,0 0 1,0 0-1,0 0 0,0 0 1,0 0-1,0 0 0,-1 1 1,1-1-1,-1 1 0,1-1 1,1 6-1,-1 3 96,0-1 0,-1 1 0,0 0 0,-1 0 0,-1 12 0,1-2 147,6-35 85,-1 6-374,-1 0 1,1 0 0,0 1-1,1 0 1,0 0 0,0 0-1,1 0 1,-1 1 0,1 0-1,11-6 1,-17 11 19,1 0 0,-1 0 0,1 0 0,-1 0-1,1 1 1,-1-1 0,1 0 0,-1 1 0,1-1 0,0 1-1,-1 0 1,1 0 0,-1-1 0,1 1 0,0 0 0,-1 0 0,1 1-1,0-1 1,-1 0 0,1 1 0,0-1 0,-1 0 0,1 1 0,-1 0-1,1-1 1,-1 1 0,1 0 0,-1 0 0,0 0 0,1 0-1,1 2 1,3 3 36,0 0-1,0 1 0,-1 0 0,8 14 1,-6-11-25,18 31-237,32 74 1,-27-44-4875,-27-65 3724,-1 1 1,-1-1 0,2 10 0,-3-16 1201,5 13-2048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9312,'-45'-28'4192,"17"13"-3616,24 10 384,-1 1-2080,10 8 576,4 4-2816,4 4 1856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2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7232,'26'-4'8711,"-14"2"-8047,-1 0 0,1-1 0,-1-1 0,15-6 0,-14 4-233,3-2 8,1-1 0,-1-1 0,21-17 0,-10 1-35,-1-2 1,-1 0-1,-2-2 0,34-58 0,-38 57-283,-4 6 143,1 0 0,28-35-1,-42 59-203,0 1-56,-1 0 1,0-1 0,0 1-1,1 0 1,-1 0-1,0 0 1,0 0 0,0-1-1,1 1 1,-1 0 0,0 0-1,0-1 1,0 1-1,0 0 1,1 0 0,-1-1-1,0 1 1,0 0 0,0-1-1,0 1 1,0 0-1,0 0 1,0-1 0,0 1-1,0 0 1,0-1-1,0 1 1,0 0 0,0 0-1,0-1 1,-12 47-138,9-8 151,1 1 1,2-1 0,7 52-1,-6-76 51,1-1-1,0 0 1,0 1 0,1-1-1,1 0 1,10 23-1,-13-35-37,-1 0 0,1 1-1,0-1 1,-1 0 0,1 0 0,0 0-1,0 0 1,0 0 0,0 0-1,0 0 1,0-1 0,0 1 0,0 0-1,0 0 1,1-1 0,-1 1 0,2 0-1,-2-1-3,0 0-1,0 0 0,0 0 0,0 0 1,0 0-1,0 0 0,0 0 0,0-1 1,0 1-1,0 0 0,0-1 0,0 1 1,0 0-1,-1-1 0,1 1 0,0-1 1,1-1-1,3-2 62,-1-1-1,0 1 1,0-1-1,0 0 1,5-9-1,-9 14-86,19-36 66,-2 0 0,15-41 0,-15 34 11,22-42 1,-29 65-131,-9 16 20,0 0 1,1 0-1,0 1 0,0-1 1,0 0-1,0 1 0,1 0 1,-1-1-1,1 1 0,4-4 1,-6 7 25,-1 0 0,0 0 0,0 0 1,1 0-1,-1 0 0,0 0 1,0 0-1,1 0 0,-1 0 1,0 0-1,0 0 0,1 0 1,-1 0-1,0 0 0,0 0 1,0 0-1,1 0 0,-1 0 0,0 0 1,0 0-1,1 0 0,-1 0 1,0 1-1,0-1 0,0 0 1,1 0-1,-1 0 0,0 0 1,0 1-1,0-1 0,0 0 1,0 0-1,1 0 0,-1 1 0,0-1 1,0 0-1,0 0 0,0 1 1,0-1-1,0 0 0,0 0 1,0 1-1,0-1 0,0 0 1,0 0-1,0 1 0,0-1 1,2 16-143,-1-13 94,1 42 97,-1 1 0,-2 0 1,-10 58-1,6-59 35,5-38-71,-4 19 214,4-25-206,0 0 0,0 0 0,0-1 0,-1 1 0,1 0 0,0-1 0,0 1-1,-1-1 1,1 1 0,0 0 0,-1-1 0,1 1 0,0-1 0,-1 1 0,1-1 0,-1 1 0,1-1 0,-1 1 0,0-1 0,1 1-1,-1-1 1,1 0 0,-1 1 0,0-1 0,1 0 0,-1 1 0,0-1 0,0 0 0,0 0-4,1-1 1,-1 1 0,1-1-1,-1 1 1,1-1-1,0 1 1,-1-1-1,1 0 1,0 1-1,-1-1 1,1 1 0,0-1-1,0 0 1,-1 1-1,1-1 1,0 0-1,0 0 1,0-3-12,-1-1 0,1 1 0,0 0 0,0-1 0,1 1 0,-1 0 0,1 0 0,0-1 0,0 1 0,1 0 0,2-7 0,-3 10-9,0-1 1,1 0-1,-1 0 1,0 1 0,1-1-1,-1 1 1,1-1-1,0 1 1,0 0-1,-1 0 1,1 0-1,0-1 1,0 2-1,0-1 1,0 0-1,0 0 1,0 1-1,2-1 1,6-1-18,0 0-1,17-1 1,70 2-577,-26 2-4115,-40-2-1470,-18 1 3927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71 4736,'-13'-9'1530,"9"1"457,5 7-1220,-1 4 53,1-2-542,-1 0 1,1 0-1,-1-1 1,1 1-1,-1 0 1,1 0-1,0 0 1,-1-1-1,1 1 1,0 0-1,0-1 0,0 1 1,1 0-1,3 4 757,-2-2-730,-1 0-1,1 1 1,-1-1 0,0 1 0,0 0-1,0-1 1,-1 1 0,3 7 0,4 35 1051,-7-34-1082,18 208 2395,-17 1-1539,-2-200-1078,5 47 214,-5-68-271,0 0 0,0 0 0,0 0 0,0 0 0,0 0 1,0 0-1,0 0 0,0 0 0,0 0 0,0 0 0,0 0 0,-1 0 0,1 0 0,0 0 0,0 0 0,0 0 0,0 0 0,0 0 0,0 0 0,0 0 0,0 0 0,0 0 0,0 0 0,0 0 0,0 0 0,0 0 0,0 0 0,0 0 0,0 0 1,0 0-1,0 0 0,0 0 0,0 0 0,0 0 0,0 0 0,0 0 0,0 0 0,0 0 0,-1 0 0,1 0 0,0 0 0,0 0 0,0 0 0,0 0 0,-3-8-191,-6-17 18,2-2 173,-5-49 0,5 27 4,-1-2-67,2 1 0,2-1 0,4-63 0,2 102 34,0 0 0,1 0 0,0 0 0,1 1 0,0-1-1,1 1 1,0 0 0,1 0 0,0 0 0,1 1 0,0 0-1,1 0 1,0 1 0,0 0 0,11-9 0,-11 11 48,0 0 1,1 1 0,0 0-1,0 0 1,0 1 0,1 0-1,0 1 1,0 0 0,0 0-1,0 1 1,1 0 0,-1 1-1,1 0 1,0 1 0,-1 0-1,1 1 1,13 1 0,-20-1 52,-1 1 0,1 0 1,-1 0-1,1 0 1,-1 0-1,0 1 0,1-1 1,-1 1-1,0 0 1,0 0-1,0 0 0,0 0 1,0 1-1,-1-1 1,1 1-1,-1 0 0,1-1 1,-1 1-1,3 7 1,-3-8 4,-1 1 1,0-1 0,0 1 0,0 0 0,0-1 0,-1 1 0,1 0 0,-1 0-1,0-1 1,0 1 0,0 0 0,0 0 0,0 0 0,0-1 0,-1 1 0,1 0-1,-1 0 1,0-1 0,0 1 0,0 0 0,0-1 0,-1 1 0,1-1-1,-1 0 1,-3 5 0,1-3-24,0 0-1,0 0 1,-1-1 0,0 1-1,0-1 1,0 0 0,0-1-1,0 1 1,0-1-1,-1 0 1,1 0 0,-1-1-1,0 0 1,-11 2 0,-6-2-504,-1 0 0,-29-3 0,51 2 408,-19-2-1211,14 1 183,0 0 0,1 0 0,-1 1 1,0 0-1,-13 2 0,14-1-2327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27 103 7136,'-18'-43'3232,"10"23"-2816,8 7 576,3 10-640,2-9-1056,8 4 352,6 4-2304,2 4 1504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2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307 832 4384,'-2'0'530,"1"0"-473,1 0 1,0 0-1,-1 0 0,1 0 0,0 0 0,0 0 0,-1 0 0,1-1 0,0 1 0,-1 0 0,1 0 0,0 0 0,0 0 0,-1 0 0,1 0 0,0-1 1,0 1-1,0 0 0,-1 0 0,1 0 0,0-1 0,0 1 0,0 0 0,-1 0 0,1-1 0,0 1 0,0 0 0,0 0 0,0-1 0,0 1 1,0 0-1,-1 0 0,1-1 0,0 0 0,-1-12 7267,-1-3-3309,0 11-3813,1 0 1,-1-1-1,1 1 0,-2 0 0,1 0 1,0 0-1,-1 1 0,0-1 0,0 1 0,-1-1 1,1 1-1,-1 0 0,0 0 0,-7-6 1,3 5-116,0 1 0,0 0 1,0 0-1,-1 0 0,1 1 1,-1 1-1,1-1 0,-1 1 0,0 1 1,0 0-1,0 0 0,-13 1 1,17 0-107,0 0 0,0 1 1,0 0-1,0 0 1,0 0-1,0 0 0,0 1 1,0 0-1,0 0 0,1 0 1,-1 1-1,1 0 1,0-1-1,0 2 0,0-1 1,0 0-1,0 1 0,1-1 1,0 1-1,-1 0 1,1 0-1,1 1 0,-5 7 1,4-3 17,0-1 0,0 1 0,1-1 0,0 1 0,1 0 0,0-1 0,0 1 0,1 0 0,0 9 0,2 0 51,0 0 1,1 0-1,8 24 1,-6-26-7,1 0 1,1 0 0,1 0-1,0-1 1,1 0 0,0-1-1,1 0 1,15 16 0,-17-21 14,-1-2-1,2 1 1,-1-1 0,1 0 0,0-1 0,1 0 0,-1 0 0,1-1 0,0 0 0,0-1 0,1 0-1,0-1 1,19 4 0,-23-6-9,0-1-1,0 0 0,0-1 0,0 1 1,0-1-1,-1 0 0,1-1 1,0 0-1,-1 0 0,1 0 0,-1-1 1,0 0-1,0 0 0,0 0 1,0-1-1,0 0 0,5-6 1,9-8 77,0-1 1,-2-1 0,18-25 0,-14 17-129,9-10 30,7-10-300,77-74 1,-110 117 237,2 0 1,-1 0-1,0 1 1,1-1-1,0 2 1,0-1-1,0 1 1,0 0-1,1 1 1,-1-1-1,1 1 1,10-1-1,-12 3 24,1 0 1,-1 0-1,1 0 0,0 1 0,-1 0 0,1 0 1,-1 0-1,0 1 0,1 0 0,-1 1 0,0-1 0,0 1 1,0 0-1,9 7 0,1 3 80,1 1 0,18 22 0,-28-30 174,-6-7 161,-12-12 53,-1 0-441,10 9-31,-1 1 0,0 0-1,0 0 1,-1 0 0,1 0-1,-1 0 1,1 1 0,-1-1-1,0 1 1,-6-3 0,5 4-26,1 0 1,-1 0 0,0 1-1,0-1 1,0 1 0,0 0-1,0 0 1,0 1 0,1-1-1,-1 1 1,0 0 0,-5 2-1,2 0-15,0 1 1,0 0-1,1 0 0,-1 0 1,1 1-1,-9 8 0,2-1 36,1 1-1,0 1 0,1 0 0,1 1 1,-18 30-1,20-30 10,1 1 1,1-1-1,-11 34 1,17-44 44,0 0 0,0 0 0,0 0 0,1 0 0,0 0 0,0 0 0,0 0 1,2 6-1,-2-8 0,1 0-1,0 0 1,0 0 0,0-1 0,0 1 0,1 0-1,-1-1 1,1 1 0,-1-1 0,1 0 0,0 1 0,0-1-1,0 0 1,0 0 0,4 2 0,-4-2-19,0-1 0,0 0 0,1 1 0,-1-1 0,0 0 1,1 0-1,-1-1 0,1 1 0,-1 0 0,1-1 0,0 1 0,-1-1 0,1 0 0,4 0 1,-2-1 33,0 0 0,-1 0 0,1 0 0,-1 0 0,0-1 0,0 0 0,8-4 0,-3 0 27,0 0 0,-1 0 0,0-1 0,-1 0 0,1 0 0,10-14 0,0-6-85,-2 0 1,19-42 0,-20 40-50,-4 5-451,-11 24 489,0 0 0,0 0 0,0 0 0,1 0 0,-1 0 0,0 0 0,0 0 0,0 0 0,0 0 0,1 1 0,-1-1 0,0 0 0,0 0 0,0 0 0,0 0 0,0 0 0,1 1 0,-1-1 0,0 0 0,0 0 0,0 0 0,0 1 0,0-1 0,0 0 0,0 0 0,0 0 0,0 1 0,0-1 0,0 0 0,0 0 0,0 1 0,6 97-126,-4-85 150,1 0 0,0-1-1,7 16 1,-7-21 14,0-1 0,0 1-1,1-1 1,0 0 0,0 0 0,0 0 0,8 8 0,-10-13-12,0 1 0,-1-1 1,1 1-1,0-1 1,0 0-1,1 1 1,-1-1-1,0 0 0,0 0 1,1-1-1,-1 1 1,0 0-1,1-1 1,-1 1-1,0-1 0,4 0 1,-2 0 7,0-1 0,0 1 0,-1-1 0,1 0-1,0 0 1,-1-1 0,1 1 0,-1-1 0,6-2 0,3-5 45,-1 1 0,0-2 0,0 1-1,12-15 1,-20 21-43,51-60-15,63-95 0,-78 102-121,-7 11 19,-1-2 0,-3-1 1,33-77-1,-28 41 48,36-148 1,-68 228 23,1-4-64,0-1-1,0 1 0,-1-1 1,0 1-1,0-11 1,-4 17-330,-1 7 86,-5 12-35,-14 39 182,-84 206 467,95-228-156,2 1 0,0 0 0,-7 70 0,15-78-7,1-1-1,1 1 0,1 0 0,1 0 1,12 50-1,-11-64-27,1 1 1,1-1-1,8 16 0,-12-26-75,0 0 1,1-1-1,-1 1 0,1-1 0,-1 1 0,1-1 0,0 1 0,0-1 0,0 0 0,1 0 0,-1 0 0,0 0 0,1-1 0,-1 1 0,1 0 0,-1-1 0,1 0 0,0 0 0,0 0 0,0 0 0,3 1 0,-4-2 5,0 0 1,1 0 0,-1-1-1,0 1 1,0 0-1,1-1 1,-1 0-1,0 1 1,0-1-1,0 0 1,0 0-1,0 0 1,3-2 0,-1 0 24,0-1 1,0 1-1,0-1 0,0 0 1,4-6-1,3-6 53,-1 0 0,10-23 0,-15 30-104,80-172-365,0-45-11,-55 140 382,23-76 105,-41 118-74,10-78 1,-21 118-50,0 0 0,-1-1 0,0 1 0,0 0 0,0 0 0,0 0 0,-1 0 1,0-1-1,0 1 0,-2-8 0,2 12 13,1-1 0,0 0 1,-1 0-1,1 0 0,-1 0 0,1 1 0,-1-1 1,0 0-1,1 0 0,-1 1 0,1-1 0,-1 1 1,0-1-1,0 0 0,0 1 0,1-1 1,-1 1-1,0 0 0,0-1 0,0 1 0,0 0 1,0-1-1,1 1 0,-1 0 0,0 0 0,0 0 1,0 0-1,0 0 0,0 0 0,0 0 1,0 0-1,0 0 0,0 0 0,0 0 0,0 1 1,0-1-1,1 0 0,-1 1 0,0-1 0,0 1 1,0-1-1,1 1 0,-1-1 0,-1 2 0,-2 1 4,0 0-1,0 1 1,0-1-1,0 1 0,1 0 1,-5 7-1,-1 5 14,0 0-1,2 1 1,0 0-1,-7 24 1,-11 71 65,-22 184 362,45-236-213,2 0 0,2 1 0,11 60 0,-3-71-22,-9-47-169,0 0-1,0 0 1,0 0-1,0 1 1,1-1-1,-1 0 1,1 0-1,0-1 1,0 1-1,0 0 1,5 4-1,-6-7-16,0 1 0,0 0-1,0-1 1,0 1 0,0-1 0,0 0 0,0 1-1,0-1 1,0 0 0,1 0 0,-1 0-1,0 0 1,0 0 0,0 0 0,0 0-1,0 0 1,0 0 0,1 0 0,-1-1-1,2 0 1,21-11 86,-19 9-65,19-13-45,0-1 1,-2-1 0,0-1 0,31-35-1,34-30-78,-69 69 199,0 0 0,-1-1 1,26-33-1,-42 48-132,0 0-1,-1 1 1,1-1-1,0 0 1,-1 0 0,1 0-1,-1 0 1,1-1-1,-1 1 1,1 0-1,-1 0 1,0 0-1,0 0 1,1 0 0,-1 0-1,0-1 1,0 1-1,0-1 1,0 1 2,-1 1 0,1 0 1,0-1-1,0 1 0,0 0 0,-1-1 1,1 1-1,0 0 0,0 0 0,-1-1 0,1 1 1,0 0-1,-1 0 0,1 0 0,0-1 1,-1 1-1,1 0 0,0 0 0,-1 0 1,1 0-1,-1 0 0,0-1 0,-16 3-252,4 2 259,1 0-1,0 1 0,0 0 1,1 1-1,0 1 0,0 0 1,0 0-1,0 1 0,1 0 1,1 1-1,0 0 0,0 0 1,0 1-1,1 1 0,1-1 1,0 1-1,-9 18 0,13-23 16,1 1 0,-1 0-1,1-1 1,1 1-1,-1 0 1,1 0 0,1 0-1,-1 0 1,1 10 0,0-14 6,0 0 0,1 0 0,-1 0-1,1-1 1,0 1 0,-1 0 0,1 0 0,1-1 0,-1 1 0,0-1 0,0 1 0,1-1 0,0 1 0,-1-1 0,1 0 0,0 0 0,0 0-1,0 0 1,0 0 0,1 0 0,-1 0 0,0-1 0,1 1 0,-1-1 0,5 2 0,-1-1 34,1 0 1,1-1-1,-1 0 0,0 0 1,0 0-1,0-1 0,13-1 1,-2-1 47,34-8 0,-34 4-77,0 0 0,0-1 0,-1-1 0,22-12 0,57-46-181,-59 42 260,-28 18-75,0 1 0,13-12-1,-11 9-437,-17 19-107,-2 3 386,-43 89-26,46-95 140,1 0 0,1 1 1,-1 0-1,1 0 0,1 0 1,0 0-1,0 1 1,1-1-1,0 1 0,1-1 1,0 0-1,2 14 1,-2-20 28,1-1 0,-1 0 0,1 1 1,0-1-1,0 0 0,0 0 0,0 1 1,0-1-1,1 0 0,-1 0 0,0 0 0,1-1 1,0 1-1,-1 0 0,1-1 0,0 1 1,0-1-1,0 1 0,0-1 0,0 0 1,0 0-1,1 0 0,-1 0 0,0 0 1,0 0-1,1-1 0,-1 1 0,1-1 1,-1 1-1,0-1 0,1 0 0,-1 0 1,1 0-1,-1-1 0,0 1 0,1 0 1,-1-1-1,1 0 0,-1 1 0,0-1 1,0 0-1,1 0 0,-1 0 0,0-1 1,0 1-1,0 0 0,0-1 0,3-3 1,3-3 24,0 0 0,-1-1 1,0 0-1,0-1 1,-1 1-1,8-17 1,26-69 213,-24 56-223,2-4 5,4-11 69,31-106 0,-28 19 75,-23 119-178,-1-1-1,-1 0 1,-1 1 0,-4-26 0,5 43-13,-1 0 0,0 0 1,0 1-1,0-1 0,-1 0 1,0 1-1,0-1 0,0 1 0,0-1 1,-1 1-1,0 0 0,1 0 1,-6-6-1,7 10 10,0-1 0,0 0 0,0 0-1,0 0 1,0 0 0,0 1 0,0-1 0,0 0 0,0 1 0,0-1 0,0 1 0,-1-1-1,1 1 1,0 0 0,0 0 0,0-1 0,-1 1 0,1 0 0,0 0 0,0 0 0,0 0-1,-1 0 1,1 0 0,0 1 0,0-1 0,-1 0 0,1 1 0,0-1 0,0 0 0,0 1-1,0 0 1,-2 0 0,-1 2-15,1 1-1,-1-1 1,0 1 0,1-1-1,0 1 1,0 0 0,-3 5-1,-3 7 79,1 0-1,0 0 1,1 1-1,1 0 1,0 0-1,-3 21 1,-13 110 422,20-123-462,1 1-1,1-1 1,1 1 0,2 0-1,0-1 1,2 0 0,0 0-1,17 43 1,-19-58-169,1 0 0,0 0 0,1 0 0,0-1 0,0 0 0,1 0 0,0 0 0,1-1 0,0 0 0,0 0 0,1 0 0,0-1 0,0-1 0,1 1 0,13 7 0,-13-10-507,0-1 1,0 0-1,0 0 1,11 1-1,38 6-1687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6880,'-2'-9'4154,"-5"21"-422,3-3-3778,-54 120 2130,33-71-2105,25-58 18,-5 10-487,0 0 0,1 0 0,1 0-1,0 1 1,0 0 0,-1 15 0,4-26 355,-1 1 0,1-1 0,0 1 0,0-1 0,0 1 0,0-1 0,1 1 0,-1-1 0,0 1 1,0-1-1,0 1 0,0-1 0,0 0 0,1 1 0,-1-1 0,0 1 0,0-1 0,1 1 0,-1-1 0,0 0 0,1 1 0,-1-1 0,0 0 0,1 1 0,-1-1 0,0 0 1,1 0-1,-1 1 0,1-1 0,-1 0 0,1 0 0,-1 0 0,0 1 0,1-1 0,-1 0 0,1 0 0,-1 0 0,1 0 0,-1 0 0,1 0 0,-1 0 0,1 0 0,12 3-2387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 9216,'-5'-3'4192,"2"14"-3648,-2-3 1312,0 4-1121,-8 16 705,4 4-864,-4 8-160,3 5-256,-3-5-192,4-1 0,-1-2-384,6-6 192,0-2-2495,4-1 1503,0-5-3424,4-3 2592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1430 4160,'-11'8'2536,"10"-7"-2412,1-1 1,0 0 0,0 1 0,0-1 0,0 0-1,0 1 1,0-1 0,0 0 0,-1 1 0,1-1-1,0 0 1,0 1 0,0-1 0,1 0-1,-1 1 1,0-1 0,0 1 0,0-1 0,0 0-1,0 1 1,0-1 0,0 0 0,0 0-1,1 1 1,-1-1 0,0 0 0,0 1 0,1-1-1,-1 0 1,0 0 0,0 1 0,2 0 1532,-1-2-585,1-3-655,0 0-1,0 0 1,1 1-1,0-1 1,-1 1 0,7-5-1,12-17 348,-8 3-79,16-37 0,-9 16-300,11-13 168,2 1 0,2 2 1,77-90-1,-77 109-94,0 2-1,60-42 1,-83 64-369,21-13 97,-31 21-170,1 1 0,-1 0 0,1-1 0,-1 1 0,1 0 0,0 1 0,0-1 0,-1 0 0,1 1 0,3-1 0,-5 1-7,0 0 0,-1 0 0,1 0-1,0 0 1,0 1 0,-1-1 0,1 0 0,0 0 0,-1 1-1,1-1 1,0 0 0,-1 1 0,1-1 0,0 0 0,-1 1 0,1-1-1,-1 1 1,1-1 0,-1 1 0,1 0 0,-1-1 0,1 1-1,-1-1 1,1 1 0,-1 0 0,0-1 0,1 1 0,-1 1 0,3 21 86,-2-19-67,-2 26 83,-1 1 0,-1-1 0,-14 58 1,16-80-93,-66 222 316,53-194-261,15-29 10,4-9-13,7-9 57,-12 11-122,17-20 55,-1-1-1,-2-1 1,0 0 0,11-25 0,-8 16-56,12-23 12,-10 16-106,3 0 0,47-63 0,-68 100 79,0-1 0,0 1-1,0 0 1,0 0 0,0 0-1,0 0 1,0 0 0,0 0-1,1 1 1,-1-1 0,0 0-1,0 0 1,1 1 0,-1-1-1,1 1 1,1-1 0,-3 1 10,1 1 0,0-1 0,0 0 0,-1 0 1,1 1-1,0-1 0,0 0 0,-1 1 0,1-1 1,0 1-1,-1-1 0,1 1 0,-1-1 0,1 1 1,-1-1-1,1 1 0,-1 0 0,1-1 0,-1 1 1,1 0-1,-1 0 0,0-1 0,1 1 0,-1 0 1,0 0-1,0-1 0,0 1 0,1 0 0,-1 1 1,2 7 35,0 1 0,-1 0 0,0 0 0,-1 17 0,-5 42 76,4-58-91,-17 141 90,16-140-125,0 11-26,2-22 51,-1 0 0,1 0-1,0 0 1,1 0 0,-1 0 0,0 0 0,0 0 0,0 0 0,1 0 0,-1 0 0,0 0 0,1 0 0,-1 0-1,1 0 1,0 1 0,-1-2-10,0 0 0,1 0 1,-1 0-1,0 0 0,0 0 0,0 0 0,0 0 0,0 0 0,0 0 0,1 0 0,-1 0 0,0 0 0,0 0 0,0 0 1,0 0-1,0 0 0,0 0 0,1 0 0,-1 0 0,0 0 0,0 0 0,0 0 0,0 0 0,0 0 0,0 0 0,0 0 1,0 0-1,1 0 0,-1 0 0,0-1 0,0 1 0,0 0 0,0 0 0,0 0 0,0 0 0,0 0 0,0 0 1,0 0-1,0 0 0,0-1 0,0 1 0,0 0 0,0 0 0,0 0 0,0 0 0,32-69 30,13-26 22,-36 77-101,1 1 1,1-1 0,1 2 0,0 0-1,28-28 1,-24 29 33,2-3 19,1 1 0,26-16 1,-45 32-17,1 0 1,0 1-1,0-1 1,-1 1-1,1-1 1,0 1-1,0 0 1,0-1-1,0 1 1,0 0-1,-1-1 1,1 1 0,0 0-1,0 0 1,0 0-1,0 0 1,0 0-1,0 0 1,0 0-1,0 0 1,0 0-1,-1 0 1,1 1-1,0-1 1,2 1 0,-2 0 7,0 0 0,0 0 0,-1 0 0,1 0 0,0 0 0,0 1 0,-1-1 0,1 0 0,-1 0 0,1 1 0,-1-1 0,1 0 0,-1 0 0,0 1 0,1 1 0,-1 8 32,1-1-1,-1 1 1,-3 15-1,3-24-29,-30 215 618,26-197-492,1 0 1,1 0-1,1 0 0,0 0 0,4 24 1,-3-41-108,0 0 1,1-1-1,0 1 1,0 0-1,0-1 1,0 1-1,0-1 1,0 1 0,0-1-1,1 0 1,-1 1-1,1-1 1,0 0-1,4 4 1,-5-5-5,1 0 1,-1-1 0,1 1-1,0 0 1,0-1-1,-1 1 1,1-1-1,0 1 1,0-1 0,0 0-1,0 1 1,-1-1-1,1 0 1,0 0-1,0-1 1,0 1 0,0 0-1,0-1 1,-1 1-1,1-1 1,0 1-1,0-1 1,-1 0 0,3-1-1,14-8 11,0-1 1,-1 0-1,0-2 0,-1 0 0,-1 0 1,0-2-1,-1 1 0,0-2 0,11-17 1,16-28-66,41-80 1,-53 88 135,-22 39-101,-3 6-51,0 1 0,1-1 0,8-10 0,-13 18 49,0 0 1,0-1 0,0 1-1,0 0 1,1 0 0,-1 0-1,0 0 1,0-1 0,0 1-1,0 0 1,0 0 0,0 0-1,1 0 1,-1 0 0,0-1-1,0 1 1,0 0 0,0 0-1,1 0 1,-1 0 0,0 0-1,0 0 1,0 0 0,0 0-1,1 0 1,-1 0 0,0 0-1,0 0 1,0 0 0,1 0-1,-1 0 1,0 0 0,0 0-1,0 0 1,1 0 0,-1 0-1,0 0 1,0 0 0,0 0-1,1 0 1,-1 0 0,0 0-1,0 0 1,0 0 0,0 1-1,1-1 1,-1 0 0,0 0-1,0 0 1,0 0 0,0 0-1,0 1 1,1-1 0,-1 0-1,0 0 1,0 0 0,0 0-1,0 1 1,0-1 0,3 18-208,-2 118 357,-2-24-16,1-83-24,-1-23-87,1 0 0,0 0 0,0 0 1,0 0-1,1-1 0,-1 1 0,2 0 0,-1 0 0,1-1 1,3 11-1,-4-16-7,-1 1-1,1 0 1,-1 0 0,1-1-1,-1 1 1,1 0 0,0-1-1,-1 1 1,1 0 0,0-1-1,-1 1 1,1-1 0,0 1 0,0-1-1,0 1 1,0-1 0,-1 0-1,1 0 1,0 1 0,0-1-1,0 0 1,0 0 0,0 0-1,0 0 1,0 0 0,0 0 0,0 0-1,-1 0 1,1 0 0,0 0-1,0-1 1,0 1 0,0 0-1,0-1 1,0 1 0,1-1-1,1-1 15,1-1 0,-1 0 0,1 1 0,-1-1 0,0 0-1,0-1 1,3-3 0,81-110 149,-48 61-177,3 2-1,56-57 1,-84 97-113,-10 9 20,1 1 0,-1 0 0,1-1 0,6-3 0,-11 8 89,0 0 0,0 0 0,1-1 1,-1 1-1,0 0 0,0 0 0,0 0 1,0 0-1,0-1 0,1 1 1,-1 0-1,0 0 0,0 0 0,0 0 1,1 0-1,-1 0 0,0 0 1,0-1-1,0 1 0,1 0 0,-1 0 1,0 0-1,0 0 0,1 0 0,-1 0 1,0 0-1,0 0 0,0 0 1,1 0-1,-1 0 0,0 0 0,0 1 1,0-1-1,1 0 0,-1 0 1,0 0-1,0 0 0,0 0 0,1 0 1,-1 0-1,0 1 0,0-1 0,1 0 1,-2 15-215,1-15 224,-6 43-7,-6 67 58,10-75-55,1-3 139,2 35 0,-1-57-133,2-1 0,-1 0 1,1 1-1,1-1 0,-1 0 0,1 0 0,1 0 0,5 10 0,-7-17 4,-1 1 1,1 0 0,0-1-1,0 1 1,0-1 0,0 0-1,1 1 1,-1-1-1,0 0 1,1-1 0,0 1-1,-1 0 1,1-1-1,0 1 1,0-1 0,0 0-1,0 0 1,0 0 0,0 0-1,0-1 1,0 1-1,0-1 1,1 0 0,-1 0-1,3 0 1,0-1 0,0-1 0,-1 0 0,1 0 0,-1 0 1,0 0-1,0-1 0,1 0 0,-2 0 0,8-6 0,-4 2 20,0-1-1,0 0 1,-1 0-1,10-14 0,1-8 52,0-1-1,14-37 0,-19 40-65,117-264-750,-10-13 70,-37 56 756,-62 164-73,-20 76-116,1-1 0,-2 0 0,1 0 0,-1-1-1,-1 1 1,-1-11 0,2 20 79,-1 0-1,1 1 1,0-1 0,0 0 0,-1 0 0,1 0-1,0 0 1,-1 0 0,1 0 0,-1 1-1,1-1 1,-1 0 0,1 0 0,-1 1 0,1-1-1,-1 0 1,0 1 0,1-1 0,-1 0-1,0 1 1,0-1 0,-1 0 0,0 1 7,1 0-1,0-1 1,-1 1 0,1 0-1,-1 0 1,1 0 0,0 0-1,-1 0 1,1 0 0,-1 1 0,1-1-1,0 0 1,-3 2 0,-2 1 15,-1 0 0,1 0 0,0 1 1,-9 7-1,6-4-4,1 1-1,0 0 1,0 1 0,1 0-1,1 0 1,-1 1 0,-4 9-1,9-15 1,-10 17 16,1 1-1,1 0 1,-11 37 0,-11 71 139,22-86-116,-5 34 318,4 0 1,3 1 0,3 0-1,4 0 1,14 132-1,-11-201-290,0 0-1,4 12 1,-3-14-24,-1-1 0,0 1 1,-1 0-1,2 16 0,2-8-41,-4-10-13,0 1 0,1-1 0,-1 0 0,2 0 0,-1 0 0,1 0-1,-1 0 1,7 8 0,-6-9 9,-2-2 10,1-1 0,-1 0 0,1 1 0,0-1 0,0 0 0,0 0 0,0 0 0,0 0 0,0 0 1,1-1-1,-1 1 0,1-1 0,-1 1 0,1-1 0,0 0 0,-1 0 0,1 0 0,0 0 0,0-1 1,-1 1-1,1-1 0,0 1 0,0-1 0,0 0 0,3-1 0,6 0 68,1-1 1,-1 0-1,0-1 0,17-7 0,-27 9-60,11-4 40,0-1-1,0 0 0,0-1 1,-1-1-1,0 0 0,16-14 0,-7 3-13,0-1-1,24-33 0,-17 14 33,43-85 0,-47 75-83,-3 0-1,23-78 0,8-102 15,-27 111 4,9-54-345,-34 169 317,1 0-3,-1 1 0,0 0 1,0 0-1,0 0 0,0-1 1,0 1-1,0 0 0,-1-4 1,1 6 21,0 0 0,0 0 0,0 0 0,0 0 0,-1 0 0,1 0-1,0 0 1,0 0 0,0 0 0,0 0 0,0 0 0,0 0 0,0 0 0,0 0 0,0 0 0,0 0 0,-1 0 0,1 0 0,0 0 0,0 0 0,0 0 0,0 0 0,0 0 0,0 0 0,0 0 0,0 0-1,0 0 1,0 0 0,-1 0 0,1 0 0,0 0 0,0 0 0,0 0 0,0 0 0,0 0 0,0 0 0,0 0 0,0 0 0,0 0 0,0 0 0,0 0 0,0-1 0,0 1 0,-1 0 0,1 0 0,0 0 0,0 0-1,0 0 1,0 0 0,-3 14-73,3-9 71,-5 20 8,-21 154 115,22-139-72,-13 183 97,16-162-48,10 103 1,-5-131-23,11 80 48,-10-90-68,1 1 0,14 38-1,-19-58-44,1 0 0,0-1 0,0 1 0,1 0-1,-1 0 1,6 5 0,-7-7-69,1-1 0,-1 0 1,1 1-1,0-1 0,-1 0 0,1 0 0,0 0 1,-1 0-1,1-1 0,0 1 0,0 0 1,0-1-1,0 1 0,0-1 0,0 1 1,3-1-1,3 0-839,-1-1 0,1 0 1,0 0-1,-1-1 0,0 1 1,13-6-1,-16 5 57,0 0 0,0 1 0,0-2 0,0 1 0,0 0 0,-1-1 0,1 0 0,-1 0 0,0 0 0,0 0 0,0-1 0,3-3 0,6-9-2075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9056,'-8'-8'4640,"11"8"-2368,2 5-1345,0-10 833,9 5-1024,4-3 288,3-2-576,11-2-128,0 2-192,4-3-576,-1 4 224,7-4-1888,-8 5 1184,8-2-3679,-7 10 2559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6 899 7136,'0'0'60,"0"0"1,0 0 0,-1 0-1,1 0 1,0 0-1,0 0 1,0 0 0,-1 0-1,1 0 1,0 0-1,0 0 1,0 0 0,-1 0-1,1 0 1,0 0 0,0 0-1,0 1 1,0-1-1,-1 0 1,1 0 0,0 0-1,0 0 1,0 0-1,0 0 1,0 1 0,0-1-1,-1 0 1,1 0-1,0 0 1,0 1 0,0-1-1,0 0 1,0 0-1,0 0 1,0 0 0,0 1-1,0-1 1,0 0 0,0 0-1,0 0 1,0 1-1,0-1 1,0 0 0,0 0-1,0 0 1,0 1-1,0-1 1,0 0 0,0 0-1,0 0 1,0 0-1,0 1 1,1-1 0,-1 0-1,0 1 73,1-1 0,0 0 0,-1 0-1,1 1 1,0-1 0,-1 0 0,1 0 0,0 0-1,-1 0 1,1 0 0,0 0 0,-1 0-1,1 0 1,0 0 0,-1 0 0,1 0 0,0 0-1,-1-1 1,2 1 0,10-5 654,0-1 0,0 0 0,0-1 1,-1-1-1,14-10 0,50-49 406,-59 52-763,26-25 172,-13 10 137,59-44 0,-76 64-519,-10 8-156,0 0-1,0 0 0,0 1 1,1-1-1,-1 0 0,1 1 1,-1-1-1,1 1 0,3-1 1,-6 2-52,0 0 0,1 0 1,-1 0-1,0 0 1,0 0-1,1 0 0,-1 0 1,0 0-1,0 0 1,1 0-1,-1 0 0,0 0 1,0 0-1,0 0 0,1 0 1,-1 1-1,0-1 1,0 0-1,1 0 0,-1 0 1,0 0-1,0 1 1,0-1-1,0 0 0,0 0 1,1 0-1,-1 1 0,0-1 1,0 0-1,0 1 1,4 11 236,-1 20-16,-3-25-193,2 14 142,0 0-1,1 0 0,1 0 1,2-1-1,-1 0 0,18 39 1,-21-55-116,1 0 1,-1-1-1,1 1 1,-1-1-1,1 1 1,0-1-1,1 0 1,-1 0-1,6 4 1,-8-6-30,0 0-1,0 0 1,0-1 0,1 1 0,-1 0 0,0-1 0,1 1 0,-1-1-1,0 1 1,1-1 0,-1 0 0,1 0 0,-1 1 0,0-1 0,1 0 0,-1 0-1,1 0 1,-1-1 0,1 1 0,-1 0 0,0 0 0,1-1 0,-1 1-1,1-1 1,-1 1 0,0-1 0,0 0 0,1 0 0,-1 1 0,2-3 0,10-11 117,0-1 1,-1 0 0,-1-1-1,0-1 1,15-30 0,17-29-113,-15 25-164,-27 51 104,-1 0 0,0 0 0,0 0 0,0 0 0,0 0 0,0 0 0,0 0 0,0 0 0,0 0 0,0 0 0,0 0 0,0 0 0,0 0 0,0 0 0,0 0 0,0 0 0,0 0 0,0 0 0,1 0 0,-1 0 0,0 0 0,0 0 0,0 0 0,0 0 0,0 0 0,0 0 0,0 0 0,0 0 0,0 0 0,0 0 0,0 0 0,0 0 0,0 0 0,0 0 0,0 0 0,0 0 0,0 0 0,1 0 0,-1 0 0,0 0 0,-2 12-123,-1 5 54,-68 452 18,35-271 538,35-188-206,4-16-85,7-27 50,-7 24-139,8-19-154,29-53 1,-11 23-143,23-51 121,70-109 1,-111 201 2,0 1 1,0 0-1,2 1 0,0 0 1,1 1-1,0 0 0,17-11 1,-29 23 51,1 1 0,-1-1 0,1 1 0,-1-1 1,1 1-1,0 0 0,0 0 0,0 1 1,-1-1-1,7 0 0,-8 1 38,0 0-1,0 0 1,0 0 0,0 0-1,1 1 1,-1-1 0,0 0-1,0 1 1,0-1 0,0 1-1,0-1 1,0 1 0,0 0-1,0-1 1,0 1 0,0 0-1,0 0 1,0 0 0,0-1-1,-1 1 1,1 0 0,0 0-1,-1 0 1,1 0 0,-1 1-1,1-1 1,-1 0 0,1 0-1,-1 1 1,2 3 14,-1 0 1,0 0-1,-1-1 1,1 1-1,-1 0 1,0 0 0,0 0-1,0 0 1,-2 5-1,-12 44 210,13-50-202,-8 20-4,-1 0 0,-1-1 0,0 0 0,-2 0 0,-1-1 0,-28 33 1,-9 12-325,51-67 289,0 0-1,0 0 1,0 1 0,0-1-1,0 0 1,0 0 0,0 0 0,-1 0-1,1 0 1,0 0 0,0 0-1,0 0 1,0 0 0,0 1 0,0-1-1,0 0 1,1 0 0,-1 0-1,0 0 1,0 0 0,0 0 0,0 0-1,0 0 1,0 1 0,0-1-1,0 0 1,0 0 0,0 0-1,0 0 1,0 0 0,0 0 0,0 0-1,0 0 1,0 0 0,0 0-1,1 0 1,-1 0 0,0 0 0,0 0-1,0 0 1,0 1 0,0-1-1,0 0 1,0 0 0,0 0 0,0 0-1,1 0 1,-1 0 0,0 0-1,0 0 1,0 0 0,0 0 0,0 0-1,0 0 1,0 0 0,0-1-1,1 1 1,-1 0 0,0 0 0,0 0-1,0 0 1,0 0 0,14-1-290,21-7 96,-1-2 108,0-1 0,52-26 0,62-45 208,-136 76-9,-1-1 0,18-15 0,-29 24-57,1 0 0,0 1 0,-1-1 0,0 1 0,1-1 0,-1 1 0,-1 3 0,1 9 70,0-7-43,0 1 0,0-1 0,1 0 0,2 13 0,-3-19-57,1 0 1,0 0-1,0 1 1,0-1-1,0 0 1,0 0-1,0 0 1,0 0-1,1 0 1,-1 0-1,1-1 1,-1 1-1,1 0 1,0-1-1,0 1 0,0-1 1,0 0-1,0 1 1,0-1-1,4 2 1,-5-3 2,1 0 0,-1 1 0,1-1 1,0 0-1,-1 0 0,1 1 0,-1-1 0,1-1 0,-1 1 1,1 0-1,0 0 0,-1 0 0,1-1 0,-1 1 0,1-1 1,-1 1-1,1-1 0,-1 0 0,0 0 0,1 1 1,-1-1-1,0 0 0,0 0 0,1 0 0,-1 0 0,0-1 1,0 1-1,0 0 0,0 0 0,0-1 0,1-2 0,2-2 7,-1-1 0,0 0 0,0 0-1,0 0 1,2-13 0,2-12-231,2-41 0,-8 58 81,0 0-1,-2 0 0,1 0 1,-2 0-1,-4-16 1,5 25 67,-1 1 1,0 0 0,0 0 0,-1 0 0,1 0 0,-7-8-1,4 6-99,4 4 41,4 5-60,10 3-31,1-4 318,0 0-1,0 0 1,0-1 0,0-1-1,0-1 1,24-5-1,80-27 848,-113 32-944,19-6 127,-1-1 0,0 0 0,0-2 0,32-21 0,-44 23-84,1 0 0,-1 0 0,-1-1 0,0 0 0,0-1 0,-1 0 0,0-1 0,-1 0 0,11-20 0,6-24-40,-2 0-1,-3-2 0,19-83 1,-35 120 3,1-26 1,-4 38 9,0 2-2,-1 5-34,0 1 0,0 0 1,1 0-1,-1 0 0,0 0 1,0 0-1,0 0 0,0 0 1,0 0-1,0 0 0,0 0 1,-1 0-1,1-1 0,0 1 1,-1 0-1,1 0 0,0 0 1,-1 0-1,1 0 0,-1 1 0,-1-3 1,2 3 1,0 0 1,0 0-1,0 0 1,-1-1-1,1 1 1,0 0-1,0 0 0,0 0 1,0 0-1,-1 0 1,1 0-1,0 0 1,0 0-1,0 0 1,0 0-1,-1 0 1,1 0-1,0 0 0,0 0 1,0 0-1,-1 0 1,1 0-1,0 0 1,0 0-1,0 0 1,0 0-1,-1 0 1,1 0-1,0 0 0,0 0 1,0 0-1,0 1 1,-1-1-1,1 0 1,0 0-1,0 0 1,0 0-1,0 0 1,0 0-1,0 1 0,-1-1 1,1 0-1,0 0 1,-4 6-32,0 0 1,1 0-1,-1 0 1,-4 13-1,4-10 26,-21 55 127,2 1 0,-26 130 0,45-170-165,1 0-1,1 0 1,2 1-1,1-1 0,0 0 1,2 0-1,1 1 1,1-2-1,1 1 1,14 35-1,16 19-3791,-8-29-4105,-21-38 5661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9376,'-24'-20'4256,"34"20"-3680,-5-5-192,-1 5-320,9-8-1568,5 4 800,27-4-3168,5 5 2176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6816,'0'0'2197,"1"0"-1873,-1 0 1,1 1-1,0-1 0,-1 1 1,1-1-1,0 0 0,0 0 1,-1 1-1,1-1 0,0 0 1,0 0-1,0 0 0,-1 0 1,1 0-1,1 0 0,61-50 3953,-46 35-3941,25-21 208,-16 16 320,44-46 0,-68 64-753,-1 1-1,0-1 1,1 0-1,-1 0 1,0 0-1,0 0 0,0 0 1,-1 0-1,2-4 1,-2 5-87,0 1 1,0-1 0,0 1-1,0-1 1,0 1-1,0-1 1,0 0-1,0 1 1,0-1-1,0 1 1,0-1 0,0 1-1,0-1 1,-1 1-1,1-1 1,0 0-1,0 1 1,-1-1 0,1 1-1,0 0 1,-1-1-1,1 1 1,-1-1-1,1 1 1,0-1 0,-1 1-1,1 0 1,-1-1-1,1 1 1,-1 0-1,1 0 1,-1-1 0,1 1-1,-1 0 1,0 0-1,1 0 1,-1 0-1,1 0 1,-1 0 0,1 0-1,-1 0 1,0 0-1,1 0 1,-1 0-1,0 0 1,-7 1 123,1 0-1,0 1 1,0 0 0,0 0 0,0 1 0,0-1-1,1 1 1,-1 1 0,1 0 0,0 0-1,0 0 1,0 0 0,0 1 0,1 0-1,0 0 1,-6 8 0,7-6 5,0-1 1,0 2 0,0-1-1,1 0 1,0 1-1,1-1 1,0 1-1,0 0 1,1 0-1,-1-1 1,2 1-1,-1 0 1,1 0-1,2 14 1,-1-15-108,0 0-1,0 0 1,1 0-1,0 0 1,1 0-1,-1 0 1,1-1-1,1 1 1,-1-1-1,1 0 1,0 0-1,1 0 1,-1 0 0,1-1-1,0 0 1,9 7-1,-6-7-89,0 0 0,0 0-1,0-1 1,0 0 0,1-1 0,16 5-1,-7-4-568,1-1 0,24 2 0,-26-4-554,0-1 0,0-1 0,0 0 0,31-7 0,8-3-1585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 8896,'-3'-6'2444,"3"10"71,3 10 637,-4 10-1416,-7 40-1,0-7-1670,-5 68-255,3-40-5641,9-68 2994,11-17-4624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1888,'8'-7'8715,"-7"7"-8472,10 9 1969,12 13-2121,-21-19 344,10 11-32,-1 1 0,11 19 0,2 1 254,-19-25-470,6 4 72,-11-13-248,1-1 1,-1 0 0,1 0-1,-1 0 1,0 0-1,1 0 1,-1 0-1,1 0 1,-1 0 0,1 0-1,-1 0 1,1 0-1,-1 0 1,1 0-1,-1-1 1,0 1 0,1 0-1,-1 0 1,1 0-1,-1 0 1,0-1-1,1 1 1,-1 0 0,1-1-1,-1 1 1,0 0-1,0-1 1,1 1-1,-1 0 1,0-1 0,1 1-1,-1 0 1,0-1-1,0 1 1,0-1-1,0 1 1,1-1 0,5-10 54,-1 0 1,0-1-1,0 1 1,-1-1-1,-1 0 1,0 0-1,2-15 1,-1 7-24,10-34 0,-14 54-41,0 0 0,1 0 0,-1 0 0,0 0 0,0-1 0,0 1 0,0 0 1,0 0-1,0 0 0,0 0 0,0 0 0,0 0 0,0 0 0,0 0 0,0-1 0,0 1 0,1 0 0,-1 0 0,0 0 0,0 0 0,0 0 0,0 0 0,0 0 0,0 0 0,0 0 0,1 0 0,-1 0 0,0 0 0,0 0 1,0 0-1,0 0 0,0 0 0,0 0 0,0 0 0,1 0 0,-1 0 0,0 0 0,0 0 0,0 0 0,0 0 0,0 0 0,0 0 0,0 0 0,1 0 0,-1 0 0,0 0 0,0 0 0,0 1 0,0-1 0,0 0 0,0 0 0,0 0 1,0 0-1,0 0 0,8 10 300,4 14 440,-11-20-676,0 0-1,0-1 1,-1 1 0,1 0-1,-1 0 1,0 6-1,0-10-57,0 0 0,0 0 0,0 0 0,1 0 0,-1 0 0,0 0 0,0 0 0,0 0 0,0 0 0,0 1 0,0-1 0,0 0 0,0 0 0,0 0 0,0 0 0,1 0 0,-1 0 0,0 0 0,0 0 0,0 0-1,0 0 1,0 0 0,0 0 0,0 0 0,0 0 0,0 0 0,0 0 0,1 0 0,-1 0 0,0 0 0,0-1 0,0 1 0,0 0 0,0 0 0,0 0 0,0 0 0,0 0 0,0 0 0,0 0 0,0 0 0,1 0 0,-1 0 0,0 0 0,0 0 0,0 0 0,0 0 0,0-1 0,0 1 0,0 0 0,0 0 0,0 0 0,0 0 0,0 0 0,0 0-1,0 0 1,0 0 0,0 0 0,0-1 0,0 1 0,0 0 0,4-6 93,2-1-211,-1-1-1,14-12 1,-19 19 118,1 1 1,0 0-1,-1 0 1,1-1-1,0 1 0,-1 0 1,1 0-1,0 0 0,-1 0 1,1 0-1,0 0 1,-1 0-1,1 0 0,0 0 1,-1 0-1,1 0 0,-1 0 1,1 0-1,0 1 0,-1-1 1,1 0-1,0 1 1,-1-1-1,1 0 0,-1 1 1,1-1-1,-1 0 0,2 2 1,12 12 639,-2 4 118,-9-14-678,-1-1 0,1 1 1,-1 0-1,0 0 1,0 0-1,0 0 1,0 0-1,-1 0 0,0 1 1,2 8-1,-3-12-301,20-17-17413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7296,'8'-12'3328,"5"12"-2912,-8 0 2112,0 9-1472,-5-1 1471,5 7-1439,-10 10-224,5 7-512,-10 4-128,10 4-128,-3 3-128,6-3 0,-3 0-2016,10-4 1120,-1-4-3647,1 0 2559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25 236 6560,'7'1'4217,"-5"0"-3906,1-1 1,0 0 0,0 0 0,0 0 0,0 0 0,4 0 0,8-3 171,0-1 1,0 0 0,0-1 0,0-1 0,-1 0-1,23-14 1,-23 12-99,-1-2-1,-1 0 1,1 0 0,16-20-1,-26 27-297,0 0 1,0-1-1,0 1 0,-1-1 0,0 0 0,1 0 1,-1 0-1,-1 0 0,1 0 0,-1-1 1,1 1-1,-1 0 0,0-1 0,-1 1 0,1-1 1,-1 1-1,0-1 0,0 1 0,0-1 1,-2-6-1,1 9-64,1 0 1,-1 1-1,1-1 1,-1 1-1,0-1 0,0 1 1,0 0-1,0-1 1,0 1-1,0 0 1,0 0-1,0 0 1,-1 0-1,1 0 1,0 0-1,-1 0 0,1 0 1,0 0-1,-1 0 1,1 1-1,-1-1 1,0 1-1,1-1 1,-1 1-1,1 0 0,-1-1 1,-2 1-1,-3 0-21,1 0 0,-1 0 0,0 0 0,-11 3 0,10-1 9,-1 0-1,1 1 1,0 0-1,1 0 0,-1 0 1,1 1-1,-1 0 1,1 1-1,-8 6 0,5-2 71,1-1 0,0 1 0,0 1 0,1 0-1,-12 18 1,11-13 33,1 0 0,1 0 0,0 1 0,1 0 0,0 1 0,2-1 0,0 1-1,1 0 1,-2 23 0,5-33-35,0 0 0,0 0-1,1 0 1,0 0 0,0 0 0,1-1-1,-1 1 1,2 0 0,-1-1-1,1 1 1,0-1 0,0 0-1,1 0 1,-1 0 0,1 0 0,1 0-1,-1-1 1,1 0 0,0 0-1,0 0 1,1-1 0,-1 0-1,1 0 1,0 0 0,0 0 0,0-1-1,1 0 1,-1-1 0,1 1-1,0-1 1,-1-1 0,1 1-1,0-1 1,0 0 0,0 0 0,11-1-1,-8-1-49,-1-1-1,0 1 1,0-1-1,0-1 1,0 0-1,0 0 1,-1 0-1,1-1 1,-1-1-1,0 1 1,0-1-1,8-8 1,9-8-49,0-1 1,22-28-1,-41 43 28,30-30-226,72-60-1,-105 94 210,1 1 0,0-1 1,0 0-1,0 1 0,0 0 0,0 0 0,0 0 1,8-1-1,-10 2 14,0 1 0,0 0-1,0 0 1,-1 0 0,1 0 0,0 0 0,0 1 0,0-1 0,0 0-1,-1 1 1,1 0 0,0-1 0,-1 1 0,1 0 0,0 0 0,-1 0 0,1 0-1,-1 0 1,1 0 0,-1 0 0,0 1 0,1-1 0,-1 0 0,1 3 0,12 14 290,-1 2 0,10 20 0,-13-21-56,1 0-1,1-1 1,15 18-1,-5-14-47,0-1 0,2-2 0,31 21 0,-28-20-139,-13-10-301,0-1-1,0-1 0,1 0 0,0-1 0,1 0 0,19 5 0,-33-11-96,0-1-1,0 1 1,0-1-1,0 0 1,0 0 0,0 0-1,0 0 1,0 0-1,1 0 1,1-1-1,-2 0-249,-1 1 0,1-1 0,-1 1 0,1-1 0,-1 0 0,0 0 0,0 0 0,1 0 0,-1 0 0,0 0 0,0 0 0,0 0 0,0 0 0,1-2 0,7-6-2684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3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 10144,'-2'0'419,"0"0"0,-1 1 0,1-1 1,0 1-1,0-1 0,0 1 0,0 0 1,0 0-1,1 0 0,-1 0 0,0 0 1,0 1-1,1-1 0,-1 1 0,0-1 0,1 1 1,-2 1-1,-4 6 325,0 1 0,-6 10 1,3-4 94,-22 28 798,-71 74-1,-50 24-450,141-131-1098,-218 198 453,207-186-1106,-2 3-1833,10-10-2127,14-11 2227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4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148 343 7712,'-4'16'958,"-9"27"1572,6-26-2299,0 0 1165,-10 34 1,-42 206 5060,19 5-3672,40-250-2492,3-36-213,6-41 16,20-68 0,-3 48-98,41-90-1,-33 98-80,66-109 1,-95 178 56,62-96 126,-54 87 0,0 1 0,1 0 0,27-23 0,-40 38-89,1-1 0,0 1 0,-1 0-1,1-1 1,0 1 0,0 0 0,0 0 0,0 0-1,0 0 1,1 1 0,-1-1 0,0 1-1,0-1 1,0 1 0,1 0 0,3-1 0,-4 2 6,0-1 0,0 1 0,0 0 0,0 0 0,0 0 0,0 0 1,0 0-1,0 0 0,0 0 0,0 1 0,0-1 0,-1 0 0,1 1 1,-1 0-1,1-1 0,1 4 0,2 3 76,0-1 0,0 1 0,-1 1 0,0-1 0,-1 0 0,0 1 0,0 0 1,-1 0-1,0 0 0,-1 0 0,0 0 0,0 0 0,-1 0 0,0 0 0,-3 17 0,2-14 19,-1 0-1,-1 0 1,0 0-1,-1 0 0,-1 0 1,1-1-1,-2 0 1,1 0-1,-2 0 1,1-1-1,-11 12 0,10-15-121,1 0 0,-2-1-1,1 1 1,-1-2 0,1 1-1,-17 7 1,19-10-142,-1-1 1,0 1-1,0-1 1,0 0 0,0-1-1,0 1 1,0-1-1,-1-1 1,1 1-1,-12-1 1,17 0 108,1 0 0,-1 0 0,0 0 0,1 0 0,-1 0 0,1 0 0,-1 0 0,1 0 0,-1 0 0,0-1 0,1 1 0,-1 0 0,1 0 0,-1-1 0,1 1 0,-1 0 0,1 0 0,-1-1 0,1 1 0,-1-1 0,1 1 0,0 0 0,-1-1 0,1 1 0,-1-1 0,1 1 0,0-1 0,0 0 5,0 0 0,0 1 1,0-1-1,1 0 0,-1 1 1,0-1-1,1 0 0,-1 1 1,0-1-1,1 1 0,-1-1 1,1 1-1,-1-1 0,1 1 0,-1-1 1,1 1-1,1-1 0,3-3-86,1 0 0,-1 1 0,12-5 0,78-21-350,-21 7 170,69-28 215,37-13 28,-175 62 66,49-16 614,-1-2 0,54-27 0,-91 38 199,-24 11-387,-25 14-171,9-3-230,1 1 0,0 1 1,1 2-1,1 0 0,1 1 0,1 1 0,0 1 1,-21 32-1,36-49-4,1 1 0,0 0 1,1 0-1,-1 0 0,1 0 1,0 0-1,0 0 0,1 1 1,-1-1-1,1 1 0,0-1 1,1 1-1,-1-1 0,2 10 1,-1-13-25,0-1 1,0 0 0,0 0 0,0 0 0,0 0 0,1 0 0,-1 0 0,0 0-1,1 0 1,-1 0 0,1 0 0,-1 0 0,1 0 0,0 0 0,-1-1 0,1 1-1,0 0 1,-1 0 0,1 0 0,0-1 0,0 1 0,0 0 0,0-1 0,0 1-1,0-1 1,0 1 0,0-1 0,0 0 0,0 1 0,0-1 0,0 0 0,0 0-1,0 1 1,0-1 0,0 0 0,0 0 0,0 0 0,0-1 0,0 1 0,0 0-1,0 0 1,2-1 0,4 0-51,-1-1-1,1-1 0,0 1 1,10-7-1,-15 8 46,22-12-42,-2 0-1,1-2 1,-2-1 0,0 0-1,34-36 1,-40 36 19,-6 6-57,0 0 1,1 0 0,0 2 0,23-16 0,-33 23 81,1 1 1,-1 0 0,1 0 0,-1-1 0,1 1-1,-1 0 1,1 0 0,-1-1 0,1 1 0,-1 0-1,1 0 1,0 0 0,-1 0 0,1 0 0,-1 0-1,1 0 1,-1 0 0,1 0 0,0 0 0,-1 1-1,1-1 1,-1 0 0,1 0 0,-1 0 0,1 1-1,-1-1 1,1 0 0,-1 0 0,1 1 0,0 1 20,0-1 1,0 0 0,0 0-1,0 1 1,-1-1 0,1 0-1,0 1 1,-1-1 0,1 1-1,-1-1 1,1 3 0,0 6 194,0 0 0,-1 18 0,0-21-142,0-3-40,0 0 0,1 0 1,-1 1-1,1-1 0,0 0 1,0 0-1,0 0 0,1 0 1,-1 0-1,1 0 0,0-1 1,0 1-1,0 0 0,1-1 1,2 4-1,-3-5-14,0 0 0,0-1 0,0 1 1,1 0-1,-1-1 0,0 1 0,1-1 0,-1 0 0,1 0 0,0 0 0,-1 0 0,1 0 0,0 0 0,0-1 1,-1 0-1,1 1 0,0-1 0,0 0 0,0 0 0,-1 0 0,1-1 0,0 1 0,4-2 0,2-1-11,-1 0 0,0-1 0,0 0 0,0 0 0,0-1 0,0 0 0,-1 0 0,0-1-1,0 1 1,7-10 0,9-10-30,26-38-1,-33 41-13,-11 16 16,-3 1 12,1 1-1,1 0 0,-1 0 1,1 0-1,-1 0 0,1 0 0,0 1 1,1 0-1,6-5 0,-11 8 11,0 0-1,1 0 1,-1 0-1,1 0 1,-1 0 0,1 0-1,-1 0 1,1 0-1,-1 0 1,0 0-1,1 0 1,-1 0 0,1 1-1,-1-1 1,1 0-1,-1 0 1,0 0 0,1 1-1,-1-1 1,0 0-1,1 0 1,-1 1-1,0-1 1,1 0 0,-1 1-1,0-1 1,1 0-1,-1 1 1,0-1-1,0 0 1,0 1 0,1-1-1,-1 1 1,0-1-1,0 1 1,0-1-1,0 0 1,0 1 0,0-1-1,0 1 1,0-1-1,0 1 1,0 0-1,2 21 165,-3 0 74,-9 45 1,4-28-173,6-39-62,-1 20 130,1-19-135,0-1 0,-1 1 0,1-1 0,0 0 0,0 1 0,0-1 0,1 1 0,-1-1 0,0 0 0,0 1 0,0-1 0,0 1 0,0-1 0,0 0 0,1 1 0,-1-1 0,0 0 0,0 1 0,0-1 0,1 0 0,-1 1 0,0-1 0,1 0 0,-1 0 0,0 1 0,0-1 0,1 0 0,-1 0 0,0 1 0,1-1 0,-1 0 0,1 0 0,-1 0 0,0 0 1,1 0-1,-1 0 0,1 1 0,-1-1 0,0 0 0,1 0 0,-1 0 0,1 0 0,0-1 0,3 0-86,0-1 0,1 0 0,-1 0 0,0 0 0,7-6 0,3-1-88,22-15-34,17-9 72,-46 29 84,0 0-1,1 1 1,-1 0-1,0 1 1,13-4-1,-17 6 35,0 0-1,-1 0 1,1 0-1,0 0 1,-1 0-1,1 0 0,0 1 1,-1 0-1,1-1 1,0 1-1,-1 0 1,1 0-1,-1 0 0,0 0 1,1 1-1,-1-1 1,0 1-1,0-1 1,0 1-1,0 0 0,0 0 1,3 3-1,2 4 118,0 1-1,-1 0 0,10 21 0,-6-12 58,-6-12-85,0 0 1,1 0 0,-1 0-1,1 0 1,1-1-1,-1 0 1,1 0 0,0-1-1,8 6 1,-11-9-48,1 0-1,0 0 1,0 0 0,0 0-1,0-1 1,0 0 0,0 1-1,0-2 1,1 1 0,-1 0-1,0-1 1,1 0 0,-1 0-1,0 0 1,1 0-1,-1-1 1,0 0 0,7-2-1,-2 0-29,-1 0-1,1-1 0,-1-1 0,0 1 0,-1-1 1,1-1-1,-1 1 0,0-1 0,0-1 0,-1 1 0,1-1 1,9-15-1,4-7-53,30-62-1,-43 77 25,10-20-19,31-58-83,-38 75 65,1 1-1,0 0 1,17-17 0,-27 32 63,-1 0 0,1 0 0,0 0 0,-1 0 0,1 0 0,0 1-1,0-1 1,0 0 0,0 0 0,0 1 0,0-1 0,0 1 0,0-1 0,0 1 0,0-1 0,2 0-1,-2 2 21,-1 0 0,1 0 0,-1 0 0,0 0 0,1 0 0,-1 0 0,0 0 0,0 0 0,1 0 0,-1 0 0,0 0 0,0 1 0,0-1 0,0 0 0,0 0 0,0 0 0,-1 0 0,1 1-1,-4 38 81,-1 1-1,-12 41 0,-29 80-55,40-142 33,2-7-122,0 0 0,-1 0 0,0-1-1,-1 1 1,-1-1 0,-11 16 0,18-27 13,0 0 0,-1-1 0,0 1 0,1 0-1,-1-1 1,1 1 0,-1-1 0,0 1 0,0-1 0,1 1 0,-1-1-1,0 1 1,0-1 0,1 0 0,-1 1 0,0-1 0,0 0-1,0 0 1,-1 1 0,1-1-23,1 0 1,-1-1-1,0 1 0,1 0 1,-1 0-1,0-1 0,1 1 1,-1 0-1,0-1 0,1 1 1,-1 0-1,1-1 0,-1 1 1,1-1-1,-1 1 0,1-1 1,-1 0-1,0 0 0,-1-3-225,0 0-1,0 0 0,0 0 1,0-1-1,-2-8 1,2 5 133,1 6 115,1 0 1,-1 1 0,0-1 0,1 0 0,0 0 0,-1 0 0,1 0 0,0 0 0,0 0 0,0 0-1,0 0 1,1-3 0,-1 4 50,1 1 0,-1 0 1,0 0-1,0-1 0,0 1 0,1 0 0,-1 0 0,0 0 0,0-1 0,1 1 0,-1 0 0,0 0 0,1 0 0,-1 0 0,0-1 1,0 1-1,1 0 0,-1 0 0,0 0 0,1 0 0,-1 0 0,0 0 0,1 0 0,-1 0 0,0 0 0,1 0 0,-1 0 1,0 0-1,1 0 0,-1 0 0,0 1 0,0-1 0,1 0 0,-1 0 0,0 0 0,1 0 0,-1 0 0,0 1 0,0-1 0,1 0 1,-1 0-1,0 0 0,0 1 0,0-1 0,1 1 0,17 16 901,-2-2-275,-6-10-470,1 0 1,-1-1-1,1 0 1,0-1-1,0 0 1,0-1-1,0 0 1,0-1-1,20 0 1,1-2 71,1-2 0,34-6-1,-41 4-143,-1-1 0,0 0 0,36-15 0,-47 14-63,0 0-1,0 0 0,-1-2 1,0 1-1,0-2 0,-1 0 1,14-14-1,-6 1 12,-1-1 0,-1 0 0,21-37 0,38-87 14,-56 106 3,1-2-38,-24 45-26,1 0 0,0 1-1,0-1 1,0 1 0,0 0-1,0-1 1,1 1 0,-1-1 0,0 1-1,1 0 1,-1 0 0,1-1-1,-1 5 1,-1 3-17,-51 253 518,52-253-421,0 0 0,0 0 0,1 1 0,2 11 0,-2-19-63,0 0 1,0 1 0,0-1-1,1 0 1,-1 0-1,1 0 1,0 0 0,0 0-1,0 0 1,0 0-1,0 0 1,0 0 0,0 0-1,0-1 1,1 1 0,-1 0-1,1-1 1,-1 1-1,1-1 1,0 1 0,0-1-1,-1 0 1,5 2-1,2-1-39,0-1 0,0 0 0,0-1 0,1 1 0,-1-1 0,0-1 0,0 0 0,15-3 0,-14 2 4,20-4-87,1-1 1,-1-2 0,0-1-1,28-14 1,-16 4-159,75-50 0,-78 42 132,-19 13-54,25-14-1,-44 29 187,0 0 0,1-1 0,-1 1 0,1 0 0,-1 0 0,0-1 0,1 1 0,-1 0 0,1 0 0,-1 0 0,1 0 0,-1 0 1,0 0-1,1-1 0,-1 1 0,1 0 0,-1 0 0,1 1 0,-1-1 0,1 0 0,-1 0 0,1 0 0,-1 0 0,1 0 3,-1 1-1,0-1 1,0 0-1,1 1 1,-1-1-1,0 1 1,0-1-1,0 0 1,0 1-1,1-1 1,-1 1-1,0-1 1,0 0-1,0 1 1,0-1-1,0 1 1,0-1-1,0 0 1,0 1 0,0 0-1,-7 25 39,5-23-28,-28 68 267,22-57-227,1 1 0,0 1 0,1 0 0,1 0 0,0 0 0,-2 21-1,7-33-7,-1-1-1,1 1 1,1-1-1,-1 1 1,0-1-1,1 1 0,0-1 1,0 0-1,0 1 1,0-1-1,0 0 1,3 5-1,-3-7-32,0 1-1,0-1 1,1 0 0,-1 1-1,0-1 1,0 0 0,1 0 0,-1 0-1,1 0 1,-1 0 0,1 0-1,-1 0 1,1 0 0,-1-1-1,1 1 1,0-1 0,0 1-1,-1-1 1,1 0 0,0 1-1,0-1 1,-1 0 0,1 0-1,0 0 1,2-1 0,1 0-29,0-1 1,0 1 0,0-1-1,0 0 1,0-1 0,-1 1-1,1-1 1,-1 0-1,0 0 1,0 0 0,0-1-1,0 1 1,-1-1 0,1 0-1,-1 0 1,0 0-1,0 0 1,3-7 0,1-2-40,-1 0 0,0-1 0,0 0 0,-2 1 0,6-23 0,-9 25 25,1 1 0,-1 0 0,-1-1 0,1 1 0,-2-1 0,0 1 0,0 0 0,-1-1 0,-5-17 0,6 24 24,0 1 1,0 0-1,-1 0 0,1 0 0,-1 0 0,0 0 0,0 0 0,0 0 0,0 0 0,0 1 0,-1-1 1,1 1-1,-1 0 0,0-1 0,1 1 0,-1 1 0,0-1 0,0 0 0,0 1 0,-1-1 1,1 1-1,0 0 0,0 0 0,-1 0 0,1 1 0,-1-1 0,1 1 0,-1 0 0,1 0 1,0 0-1,-1 0 0,-5 1 0,-4 3 144,13-4-132,0 0 1,0 0-1,0 0 1,0 0-1,0 0 0,0 0 1,-1 0-1,1 0 0,0 0 1,0 0-1,0 0 0,0 0 1,0 1-1,0-1 0,0 0 1,0 0-1,0 0 0,0 0 1,-1 0-1,1 0 0,0 0 1,0 0-1,0 1 1,0-1-1,0 0 0,0 0 1,0 0-1,0 0 0,0 0 1,0 0-1,0 0 0,0 1 1,0-1-1,0 0 0,0 0 1,0 0-1,0 0 0,0 0 1,0 0-1,0 1 0,2 0-1,-1 0-1,1 0 0,-1 0 1,0-1-1,1 1 0,-1 0 1,1-1-1,0 1 0,-1-1 1,4 1-1,10 2 19,0-2 1,0 0-1,0 0 0,0-2 0,21-2 0,-8 1-79,-8 0 96,1 1 1,-1 2-1,0 0 0,1 1 0,25 6 0,-40-7-1,0 1 0,0 0 0,0 0 0,-1 0 0,1 1 0,-1-1 0,0 1 0,0 1 0,0-1 0,0 1 0,0 0 0,-1 0 0,1 0 0,-1 0 0,0 1-1,-1 0 1,1 0 0,-1 0 0,0 0 0,0 0 0,-1 1 0,4 9 0,-5-10-10,0 1 0,0-1 0,0 0 1,-1 0-1,0 0 0,0 1 0,0-1 0,-1 0 0,0 0 0,0 0 0,0 0 0,-4 8 0,-1 3 199,-1-1 0,-15 23-1,23-38-215,-1 0-1,0 1 0,0-1 0,1 0 1,-1 1-1,0-1 0,1 0 0,-1 0 0,0 0 1,1 1-1,-1-1 0,0 0 0,1 0 1,-1 0-1,0 0 0,1 1 0,-1-1 1,1 0-1,-1 0 0,0 0 0,1 0 0,-1 0 1,1 0-1,-1 0 0,0 0 0,1 0 1,-1 0-1,0-1 0,2 1 0,15-1-59,17-7-5,-1-2 0,50-21 1,26-9-149,-105 39 221,-1 0 0,1 0 0,0 1 1,0 0-1,0-1 0,-1 1 0,1 0 0,0 1 0,0-1 0,0 1 0,-1 0 0,1-1 1,0 2-1,-1-1 0,1 0 0,0 1 0,-1 0 0,0 0 0,1 0 0,-1 0 0,0 0 1,0 0-1,0 1 0,-1 0 0,1-1 0,0 1 0,-1 0 0,0 1 0,3 3 0,6 14 241,14 41 0,-21-52-737,0 0 0,0-1 0,10 14 0,-11-18-645,3 1-2552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4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37 11392,'-45'-20'5151,"5"12"-4479,22 5-1216,4 3 161,-9-5-1025,10 10 768,-14-5-3552,14 0 2336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5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662 222 1152,'0'0'328,"1"0"1,-1 0-1,1 0 0,0 0 1,-1 0-1,1 0 0,-1 0 1,1 0-1,-1 0 0,1 0 0,-1-1 1,1 1-1,-1 0 0,1 0 1,-1 0-1,1-1 0,-1 1 1,1 0-1,-1-1 0,1 1 1,-1 0-1,0-1 0,1 1 1,-1-1-1,0 1 0,1-1 1,-1 1-1,0-1 0,1 1 0,-1-1 1,0 0-1,0-1-8,1 1 0,-1-1-1,0 0 1,-1 1 0,1-1 0,0 0-1,0 1 1,-1-1 0,1 1 0,-2-4-1,-3-5 536,0 1-1,-9-15 0,10 19-633,-1-1-1,0 0 1,0 1-1,-1 0 1,1 0 0,-1 0-1,0 1 1,0 0-1,-1 0 1,1 1 0,-1 0-1,0 0 1,-13-4-1,0 2-24,0 1 0,-1 0 0,-33-1 0,28 5-131,0 0 0,1 2 0,0 1 0,-1 0-1,1 2 1,0 1 0,1 1 0,-1 2 0,2 0 0,-1 1 0,-31 19 0,48-25-27,0 1 0,1 0 0,-1 0 0,1 0 0,0 1 0,0 0 0,1 0 0,0 0 0,-7 12 0,6-8-20,1 1 1,0-1-1,1 1 0,0 1 0,-5 21 0,5-5 71,1 1-1,1-1 1,2 1 0,4 44 0,-2-57 5,0 0-1,1 0 1,1-1 0,0 1-1,13 27 1,-13-33-56,1-1-1,1 0 1,0 0 0,0 0-1,0-1 1,1 1 0,1-2-1,-1 1 1,16 11 0,-6-8 22,1 0 0,1-1 0,-1-1 0,1-1 0,1-1 0,0 0 0,0-2 0,0 0 0,0-1 0,1-1 0,0-1 0,0-1 0,-1 0 0,1-2 0,0-1 0,0 0 0,-1-2 0,0 0 0,1-1 0,-1-1 0,-1-1 0,0-1 0,32-17 0,-2-6 20,-1-1 1,57-53-1,77-92 505,-169 164-534,0-1 0,-1-1 0,0 0 0,-1-1 0,-1 0 0,13-29 0,-20 40-47,-1-1 1,-1 1-1,1 0 0,-1-1 0,1 0 0,-2 1 0,1-1 0,-1 0 0,1 1 0,-1-1 1,-1 0-1,1 1 0,-1-1 0,0 1 0,-1-1 0,1 1 0,-1-1 0,0 1 0,0 0 1,-1 0-1,0 0 0,0 0 0,0 0 0,0 0 0,-8-7 0,2 3-56,-2 0 0,0 1 0,0 0 0,0 0 0,-1 1-1,0 1 1,0 0 0,-22-8 0,-10 1-81,-51-10 0,89 22 106,-11-3-39,-1 2 0,1 0 0,-1 1 0,1 0 1,-35 5-1,42-3-75,1 1 0,0 0-1,0 0 1,0 1 0,0 0 0,1 1 0,-1 0 0,1 0 0,0 1 0,0 0 0,0 1-1,-11 10 1,15-12-481,1 0 1,-1 0-1,1 0 0,1 0 0,-1 0 0,0 1 0,1-1 0,0 1 1,-2 5-1,3 7-1319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5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6656,'-4'-4'9963,"9"14"-6646,-1 1-3904,20 65 2845,6 18-319,-26-83-1762,50 112 1374,-47-109-1485,1-1-1,1 0 1,0 0-1,0-1 1,1 0-1,18 16 1,-27-27-139,20 14 215,-10-11-2708,2-6-5700,-9 1 5200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6656,'-1'9'9301,"1"1"-3485,-2 11-1708,-1 19-5802,3-23 3389,-1-1-1498,-1 0-1,-4 21 1,-2 10-200,7-24-83,1-17-78,0 0 0,0 0 0,0 0 0,-1 0-1,0-1 1,0 1 0,-1 0 0,-2 6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4:5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46 3552,'-7'-3'770,"10"5"1225,-3-2-1809,0 0 0,1 1 0,-1-1 0,0 0 1,0 0-1,1 0 0,-1 0 0,0 0 0,0 0 0,6-3 4653,-6 3-4653,0 0 0,0 0 0,0-1 0,0 1 0,0 0 0,1-1 1,-1-6 3930,-1 7-4028,0 0 0,1 0 1,-1-1-1,1 1 0,-1 0 1,0 0-1,1 0 0,-1-1 1,0 1-1,1 0 0,-1 0 1,1 0-1,-1 0 0,0 0 1,1 0-1,-1 0 0,0 1 1,1-1-1,-1 0 0,0 0 1,1 0-1,-1 1 0,0 0 1,-19 6 299,18-6-376,0 0-6,-1 0 1,1 0-1,0 1 0,0-1 0,0 1 0,0-1 0,0 1 1,0 0-1,0 0 0,0 0 0,0 0 0,1 0 0,-1 0 1,1 0-1,0 1 0,0-1 0,0 1 0,-2 3 0,3-6 13,0 1-1,0-1 1,-1 1 0,1-1-1,0 0 1,0 1-1,0-1 1,0 0-1,0 1 1,0-1-1,0 1 1,0-1 0,0 1-1,0-1 1,0 0-1,0 1 1,0-1-1,0 1 1,0-1-1,0 0 1,0 1 0,0-1-1,0 1 1,1-1-1,-1 0 1,0 1-1,0-1 1,0 0-1,1 1 1,-1-1-1,0 0 1,0 1 0,1-1-1,-1 0 1,0 1-1,1-1 1,-1 0-1,1 0 1,-1 0-1,0 1 1,1-1 0,-1 0-1,1 0 1,1 0 66,0 0 1,-1 0 0,1 0-1,0 0 1,0-1-1,-1 1 1,1-1 0,0 1-1,0-1 1,1-1 0,0 1-39,-1 0 0,0 0 1,0-1-1,0 1 0,0-1 1,0 1-1,-1-1 0,1 0 1,0 0-1,-1 1 0,1-1 1,-1-1-1,0 1 0,0 0 1,0 0-1,0 0 0,0 0 1,0-1-1,0-2 0,0 2-51,0-1 0,-1 0 0,0 0-1,1 1 1,-1-1 0,-1 0 0,1 0-1,0 0 1,-1 1 0,0-1 0,-2-5 0,3 9-7,0 0 0,0 0 1,0-1-1,0 1 1,0 0-1,0 0 0,0 0 1,0 0-1,0 0 0,0 0 1,0 0-1,-1-1 1,1 1-1,0 0 0,0 0 1,0 0-1,0 0 1,0 0-1,0 0 0,0 0 1,0 0-1,-1 0 0,1 0 1,0 0-1,0 0 1,0 0-1,0 0 0,0 0 1,0 0-1,-1 0 0,1 0 1,0 0-1,0 0 1,0 0-1,0 0 0,0 0 1,0 0-1,-1 0 1,1 0-1,0 0 0,0 0 1,0 0-1,0 0 0,0 0 1,0 0-1,0 0 1,0 0-1,-1 0 0,1 0 1,0 1-1,0-1 1,0 0-1,0 0 0,0 0 1,0 0-1,0 0 0,0 0 1,0 0-1,0 1 1,0-1-1,0 0 0,0 0 1,-8 14-100,6-9 149,0 0 1,1 1-1,-1-1 1,0 7 0,2-11-10,0 0 0,0 1 0,0-1 1,0 0-1,0 0 0,0 0 1,1 0-1,-1 0 0,0 0 0,1 0 1,-1 0-1,1 0 0,-1 0 0,1 0 1,-1 0-1,1 0 0,0 0 1,0 0-1,-1-1 0,1 1 0,0 0 1,0 0-1,0-1 0,0 1 0,0-1 1,0 1-1,0 0 0,0-1 1,0 0-1,0 1 0,0-1 0,0 0 1,0 0-1,0 1 0,0-1 0,0 0 1,0 0-1,1 0 0,-1 0 1,0 0-1,0-1 0,0 1 0,1 0 1,-1-1-8,0 0 1,0 1 0,-1-1 0,1 0-1,0 0 1,-1 0 0,1 1 0,-1-1-1,1 0 1,-1 0 0,1 0 0,-1 0 0,0 0-1,1 0 1,-1 0 0,0 0 0,0 0-1,1 0 1,-1 0 0,0-2 0,0-24 41,0 21 20,0 6-94,0-1 1,0 1 0,0-1 0,0 1 0,1-1 0,-1 1-1,0-1 1,0 1 0,-1-1 0,1 1 0,0-1 0,0 1 0,0-1-1,0 1 1,0-1 0,-1 1 0,1-1 0,0 1 0,0-1-1,-1 1 1,1-1 0,0 1 0,-1 0 0,1-1 0,0 1-1,-1 0 1,1-1 0,0 1 0,-1 0 0,1-1 0,-1 1 0,1 0-1,-1 0 1,1-1 0,-1 1 0,1 0 0,-1 0 0,1 0-1,-1 0 1,1 0 0,-1 0 0,1 0 0,-1 0 0,1 0-1,-1 0 1,1 0 0,-1 0 0,1 0 0,-1 0 0,1 0 0,-1 0-1,1 1 1,-1-1 0,1 0 0,-1 0 0,1 1 0,-1 0-1,-3 0 17,1 1-1,0 0 0,0 1 0,0-1 1,0 0-1,-4 6 0,-5 7-1,1 1-1,1 1 0,0-1 1,-8 23-1,17-39 6,1 1 0,0 0 0,-1 0 0,1 0 0,0 0 0,0 0 0,-1 0 0,1 0 0,0-1 0,0 1 0,0 0 0,0 0 0,0 0 0,1 0 0,-1 0 0,0 0 0,0 0 1,1 0-1,-1-1 0,0 1 0,1 0 0,-1 0 0,1 0 0,-1-1 0,1 1 0,-1 0 0,1 0 0,0-1 0,-1 1 0,1 0 0,0-1 0,-1 1 0,1-1 0,0 1 0,0-1 0,0 0 0,-1 1 0,1-1 0,0 0 0,0 1 0,0-1 0,0 0 0,0 0 0,1 0 0,1 1 47,-1-1 0,1 1 1,-1-1-1,1 0 0,-1 0 0,1 0 0,-1 0 1,1-1-1,-1 1 0,1-1 0,-1 1 0,1-1 1,-1 0-1,0 0 0,4-2 0,-3 1-38,-1 0-1,1 0 1,-1 0-1,0-1 1,0 1 0,0-1-1,-1 1 1,1-1-1,0 0 1,-1 0-1,0 0 1,0 0 0,1 0-1,-2 0 1,1 0-1,0 0 1,-1 0-1,1 0 1,-1 0 0,0-1-1,0 1 1,0 0-1,-1 0 1,1 0-1,-1 0 1,0-1 0,-1-2-1,2 5-24,0 1 0,-1-1 1,1 1-1,0 0 0,0-1 0,-1 1 0,1 0 0,0 0 0,-1-1 1,1 1-1,-1 0 0,1 0 0,0-1 0,-1 1 0,1 0 0,-1 0 1,1 0-1,0 0 0,-1 0 0,1 0 0,-1 0 0,1 0 0,-1 0 1,1 0-1,-1 0 0,1 0 0,0 0 0,-1 0 0,1 0 0,-1 0 1,1 0-1,-1 0 0,1 0 0,0 1 0,-1-1 0,1 0 0,-1 0 1,1 1-1,0-1 0,-1 0 0,1 1 0,0-1 0,0 0 0,-1 1 1,-15 14-186,15-15 189,-14 12-369,14-11 240,-1 0 0,0 1 0,0-1 0,0 0 0,0 0 1,1 1-1,-1-1 0,1 1 0,-1 0 0,1-1 0,0 1 1,0 0-1,-1 0 0,1 0 0,0 0 0,1 0 0,-2 4 1,2-6-158,0 1 1,0-1-1,0 1 1,1 0-1,-1-1 1,0 1 0,0-1-1,1 1 1,-1 0-1,1-1 1,-1 1 0,0-1-1,1 0 1,-1 1-1,1-1 1,-1 1-1,1-1 1,-1 0 0,1 1-1,0-1 1,-1 0-1,1 1 1,-1-1-1,1 0 1,0 0 0,0 0-1,12 5-3388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201 163 2080,'2'-5'2876,"-1"5"-2668,-1 0 0,0 0 0,0-1 0,1 1-1,-1 0 1,0 0 0,0-1 0,0 1 0,1 0 0,-1-1 0,0 1 0,0 0 0,0-1 0,0 1 0,0 0 0,0-1 0,0 1 0,1-1 0,-1 1 0,0 0 0,0-1 0,0 1 0,-1 0 0,1-1 0,0 1 0,0 0 0,0-1 0,0 1-1,0 0 1,0-1 0,0 1 0,-1 0 0,1-1 0,-1 0-83,1 0 0,-1-1 0,1 1 0,-1 0 0,0 0 1,1 0-1,-1 1 0,0-1 0,0 0 0,0 0 0,0 0 0,0 1 0,0-1 0,0 0 0,0 1 0,0-1 0,0 1 0,0-1 0,0 1 0,-1-1 0,1 1 0,0 0 0,0 0 0,0 0 0,-1-1 0,1 1 0,0 0 0,0 1 0,0-1 0,-1 0 0,1 0 0,0 0 1,0 1-1,0-1 0,-1 1 0,1-1 0,-1 1 0,-7 3-47,1 0 1,0 1 0,-15 10-1,20-13 3,-10 7-4,1 0 0,1 1 1,0 0-1,-19 21 0,26-25-60,-1 0-1,1 0 0,1 1 0,-1-1 0,1 1 1,0 0-1,1 0 0,0 0 0,0 0 0,0 0 1,1 1-1,-1 10 0,2-9 11,0 1 1,1 0-1,0 0 0,0 0 1,4 13-1,-3-19 46,-1 0 0,0 1 0,1-1 0,0 0 0,0 0 0,0 0 0,1 0 0,-1-1 0,1 1 0,0-1 0,0 1 0,0-1 0,0 0 0,6 4 0,-8-7-37,0 1 1,0 0 0,0-1-1,0 1 1,0-1 0,0 0-1,0 1 1,0-1 0,0 0-1,0 1 1,1-1 0,-1 0 0,0 0-1,0 0 1,0 0 0,0 0-1,1 0 1,-1 0 0,0-1-1,0 1 1,0 0 0,0-1-1,2 0 1,-1 0 27,0-1 0,0 1-1,0-1 1,0 0 0,0 0 0,0 0 0,-1 0 0,1 0-1,-1 0 1,3-3 0,1-7 145,0 0 0,0 0 1,4-17-1,-7 24-164,5-18-20,-1 1 1,-1-1-1,-1 0 1,2-43 0,-4 56-514,1 10 65,-1 8 224,13 157 419,-11-97 72,-2 176 671,-22 0-272,17-211-571,-1-1 1,-2 0-1,-1 0 1,-12 34-1,17-61-9,-1 0 0,1 0-1,-1 0 1,0 0 0,0 0-1,0-1 1,-6 6 0,9-9-82,-1 0 0,0 0 0,0 0 0,0 0 0,1 0 0,-1-1 0,0 1 0,0 0 0,0-1 1,0 1-1,0-1 0,-1 1 0,1-1 0,0 0 0,0 1 0,0-1 0,0 0 0,0 0 0,-1 0 0,1 0 1,0 0-1,-1 0 0,0 0-16,0-1 0,1 1 1,-1-1-1,1 0 0,0 0 0,-1 1 1,1-1-1,0 0 0,-1 0 0,1-1 1,0 1-1,0 0 0,0 0 0,-1-2 1,-3-5-41,0 0 1,1 0 0,0 0 0,-4-12 0,7 19 25,-3-8-27,1-1 0,0 1 1,1 0-1,0-1 0,0 1 0,1-1 1,0 0-1,1 1 0,0-1 1,0 0-1,1 1 0,0-1 1,1 0-1,0 1 0,1-1 1,0 1-1,0 0 0,1 0 1,0 0-1,9-13 0,13-16-12,51-57 0,-28 47 354,75-57-1,8-7 26,-84 68-183,62-64 365,-41 37-354,19-23 285,-47 33-47,-23 31-448,-18 30-26,0 1-47,-1-1 107,1 1 0,-1-1 0,1 0 0,-1 1-1,1-1 1,-1 1 0,1-1 0,0 1 0,-1 0 0,1-1 0,0 1 0,0-1-1,-1 1 1,1 0 0,0-1 0,0 1 0,0-1 0,0 1 0,0 0 0,0 0-1,-2 14-45,5 61-142,-2-61 243,0 0 0,5 27 1,0-3 5,-5-26 14,1 0 0,4 15 0,-5-23-29,0-4-13,-1 1-1,0-1 1,1 0-1,-1 0 1,1 1 0,-1-1-1,1 0 1,-1 0-1,2 2 1,4-2 118,3-8-18,6-11-2,-1-1 0,19-34 0,5-7-29,-29 46-78,2 1 1,0-1 0,21-19 0,-18 18-46,-12 13-5,0-1 1,0 1-1,1-1 1,-1 1-1,0 0 1,1 0-1,0 0 0,-1 0 1,1 0-1,4-1 1,-5 22-35,4 41 21,-5-34 121,2 1-1,1-1 0,1 1 1,13 40-1,-9-51 123,-8-15-187,-1-1 0,0 0 0,1 1 0,-1-1 0,0 0 0,1 0 0,-1 1 0,1-1 0,-1 0 0,0 0 0,1 0 0,-1 1 0,1-1 0,-1 0 0,1 0 0,-1 0 0,0 0 0,1 0 0,-1 0-1,1 0 1,0 0 0,1-1 14,0 0-1,0 0 0,0 0 0,0 0 1,-1-1-1,1 1 0,0 0 0,-1-1 1,1 0-1,1-2 0,2-1-1,9-9 79,21-32 0,2-4-116,74-68 17,-79 89-164,-32 28 150,1 0 1,0 1 0,0-1 0,0 0-1,-1 1 1,1-1 0,0 0-1,0 1 1,0-1 0,0 1 0,0 0-1,0-1 1,0 1 0,0 0 0,0 0-1,0-1 1,0 1 0,0 0 0,0 0-1,0 0 1,0 0 0,0 0 0,0 1-1,0-1 1,0 0 0,0 0 0,0 1-1,1 0 1,34 37-162,-30-30 212,0-1-1,0 0 1,1 0 0,-1-1-1,2 0 1,-1 0 0,1 0-1,9 4 1,-14-9-15,1 0 1,-1 0 0,0 0-1,1-1 1,-1 0-1,0 1 1,1-1 0,-1-1-1,0 1 1,1 0 0,-1-1-1,0 0 1,0 1-1,0-1 1,1-1 0,-1 1-1,0 0 1,0-1-1,0 1 1,-1-1 0,1 0-1,5-4 1,3-4 15,0 0 0,-1 0 0,16-20 0,-18 20-39,0-1 0,11-21 1,-17 28-11,0 0 1,0 0-1,-1 0 1,0 0-1,0-1 1,0 1-1,0 0 1,-1-1-1,1 1 1,-1 0-1,0-1 1,-1-4-1,1 9-5,0-1 0,0 0-1,0 1 1,0-1 0,0 1 0,0-1-1,-1 0 1,1 1 0,0-1 0,0 1 0,0-1-1,-1 1 1,1-1 0,0 1 0,-1-1-1,1 1 1,0-1 0,-1 1 0,1-1-1,-1 1 1,1-1 0,0 1 0,-1 0-1,1-1 1,-1 1 0,1 0 0,-1-1 0,0 1-1,1 0 1,-1 0 0,1-1 0,-1 1-1,0 0 1,1 0 0,-1 0 0,1 0-1,-1 0 1,0 0 0,1 0 0,-1 0-1,1 0 1,-1 0 0,0 0 0,1 1 0,-1-1-1,1 0 1,-1 0 0,1 0 0,-1 1-1,1-1 1,-2 1 0,-2 1-18,0 1 1,0-1-1,1 1 1,-1 0-1,-3 4 1,3-3 31,1 1 0,-1-1 0,1 1 0,0 0 0,0 0 0,1 0 0,0 1 0,-3 7 0,0 6-18,-4 22-1,8-31 60,0 1-1,0-1 1,1 1 0,1-1-1,-1 1 1,4 13 0,-3-18-10,1 0-1,-1-1 1,1 1 0,0 0 0,1-1 0,-1 1 0,1-1-1,0 0 1,0 0 0,1 0 0,0 0 0,5 6-1,-7-10 2,-1 0 0,1 0 0,0 0 0,-1 0-1,1 0 1,0-1 0,-1 1 0,1-1-1,0 1 1,0-1 0,0 1 0,0-1-1,-1 0 1,1 0 0,0 0 0,0 0-1,0 0 1,0 0 0,0-1 0,-1 1-1,1 0 1,0-1 0,0 0 0,-1 1-1,1-1 1,2-1 0,5-4 85,0 1 0,0-1 0,12-11 0,-15 11-93,105-80 124,46-42-266,-152 123 117,9-9-84,-14 14 72,1-1 0,-1 1-1,1-1 1,-1 1 0,1-1-1,-1 1 1,1 0-1,-1-1 1,1 1 0,-1 0-1,1 0 1,-1-1 0,1 1-1,-1 0 1,1 0 0,0 0-1,-1 0 1,1 0 0,-1 0-1,1 0 1,0 0 0,-1 0-1,1 0 1,0 1 4,0 0 0,0 0-1,0 0 1,0 0 0,-1 0 0,1 1 0,-1-1 0,1 0 0,-1 0 0,1 1 0,-1-1-1,0 0 1,0 1 0,1-1 0,-1 0 0,0 1 0,0-1 0,-1 3 0,-2 25-109,-3-11 144,0 0 0,-1 0-1,-2 0 1,-17 28 0,21-37-10,-27 42 194,29-47-167,0 0 1,0 0 0,-1-1-1,1 1 1,-1-1 0,0 0-1,1 0 1,-1 0 0,-7 4-1,10-7-31,0 1-1,0-1 0,0 0 0,0 1 1,1-1-1,-1 0 0,0 0 0,0 1 1,0-1-1,0 0 0,0 0 0,0 0 1,0 0-1,0 0 0,0-1 0,0 1 1,0 0-1,0 0 0,0-1 0,0 1 1,0 0-1,0-1 0,0 1 0,0-1 1,1 1-1,-1-1 0,0 1 0,0-1 1,1 0-1,-1 1 0,0-1 0,1 0 1,-2-1-1,2 2-9,0-1 0,0 1 0,0-1 0,-1 1-1,1-1 1,0 1 0,0-1 0,0 1 0,0-1 0,0 0 0,0 1 0,0-1 0,0 1 0,0-1 0,1 1 0,-1-1 0,0 1 0,0-1 0,0 1-1,0-1 1,1 1 0,-1-1 0,1 0-6,0 0 1,0 0-1,-1 0 0,1 1 0,0-1 0,0 0 0,0 1 0,0-1 0,0 1 0,0-1 1,0 1-1,0-1 0,0 1 0,0 0 0,2-1 0,166-27-506,-85 15-1498,-37 5-4972,-40 7 5386,3-2-4514,-5 7 2873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10 4736,'-18'-9'1530,"17"9"-1471,1 0-1,-1 0 0,0 0 1,1 0-1,-1 0 0,1 0 1,-1 0-1,0 0 0,1 0 0,-1 0 1,1 1-1,-1-1 0,1 0 1,-1 0-1,1 1 0,-1-1 1,1 0-1,-1 1 0,1-1 0,-1 0 1,1 1-1,-1-1 0,1 1 1,0-1-1,-1 1 0,1-1 0,-1 1 1,0 1 596,-11 7 1615,9-7-1886,0 0 1,1 0-1,-1 0 0,1 0 0,0 0 1,-1 1-1,1 0 0,-2 3 0,-1 2 0,1 0 0,1 1 0,-1-1 0,1 1 0,1 0 0,0 0 0,0 0 0,1 0 0,0 0 0,0 0 0,1 0 0,2 19 0,-2-28-373,0 1 0,0-1-1,0 1 1,0-1 0,0 1 0,0 0 0,0-1-1,0 1 1,0-1 0,1 1 0,-1-1 0,0 1-1,0 0 1,1-1 0,-1 1 0,0-1 0,1 1-1,-1-1 1,0 0 0,1 1 0,-1-1 0,1 1-1,-1-1 1,1 0 0,-1 1 0,1-1 0,-1 0-1,1 1 1,-1-1 0,1 0 0,-1 0 0,1 0-1,-1 1 1,1-1 0,0 0 0,-1 0 0,1 0-1,-1 0 1,1 0 0,0 0 0,-1 0 0,1 0 0,-1 0-1,1 0 1,-1-1 0,1 1 0,0 0 0,-1 0-1,1-1 1,-1 1 0,1 0 0,-1 0 0,1-1-1,-1 1 1,1-1 0,2-1-45,0 0 0,0-1 0,-1 1 0,1-1 0,-1 0 0,1 1 0,-1-1 0,3-6 0,1-2-84,-2 2 85,0 1 0,1-1 1,0 2-1,0-1 0,9-9 0,-14 17 66,1-1-1,0 1 1,-1-1-1,1 1 1,0 0 0,0-1-1,0 1 1,-1 0-1,1 0 1,0-1 0,0 1-1,0 0 1,0 0-1,0 0 1,-1 0 0,1 0-1,0 0 1,0 0-1,0 0 1,0 0-1,0 1 1,-1-1 0,1 0-1,0 0 1,0 1-1,0-1 1,0 1 0,23 16 655,-17-11-561,8 5-424,-1 0 555,1 0-1,17 8 1,-25-16-645,-1 0 0,0-1 0,10 3 0,-11-4-476,-1 0 0,1 0 0,0-1 0,0 0 0,8 0 0,4-1-1233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0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40 9056,'-73'-25'4096,"47"19"-3552,18 1-192,11 1-1536,12 8 640,11-4-3296,6 5 2144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6720,'-7'5'9313,"7"-5"-9055,-10 18 1507,5-8-648,-13 23 87,-71 139 1318,65-121-2463,-25 78 1,42-110-148,5-15-384,1 1 1,-1-1-1,1 1 1,-1-1-1,0 8 1,2-11 441,0-1 1,0 0-1,0 0 1,0 0 0,0 0-1,0 0 1,0 0-1,0 0 1,0 0 0,0 0-1,0 0 1,0 0-1,0 0 1,0 0 0,0 0-1,0 0 1,0 1-1,0-1 1,0 0 0,0 0-1,0 0 1,0 0-1,0 0 1,0 0-1,0 0 1,0 0 0,0 0-1,0 0 1,0 0-1,0 0 1,0 0 0,0 0-1,0 0 1,0 0-1,1 0 1,-1 0 0,0 0-1,0 0 1,0 1-1,0-1 1,0 0-1,0 0 1,0 0 0,0 0-1,0 0 1,0 0-1,0 0 1,0 0 0,0 0-1,0 0 1,0 0-1,0 0 1,1 0 0,-1 0-1,0 0 1,0 0-1,0 0 1,0 0-1,0 0 1,0-1 0,0 1-1,0 0 1,0 0-1,0 0 1,0 0 0,4-4-2301,-2 3 1033,7-4-1044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10624,'-5'2'6077,"-2"6"-3561,-7 11-987,14-19-1358,-20 31 692,2 1 1,1 0-1,-18 49 0,27-58-1090,0 0-1,2 1 1,1 0-1,1 0 1,1 0-1,0 25 1,4-29-2418,6-4 751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376 740 3968,'0'-1'283,"0"1"1,0-1-1,0 1 1,0-1-1,0 1 1,-1-1-1,1 1 1,0-1-1,0 1 1,0-1-1,-1 1 1,1-1-1,0 1 0,-1 0 1,1-1-1,0 1 1,-1-1-1,1 1 1,-1 0-1,1-1 1,-1 1-1,1 0 1,0 0-1,-1-1 1,1 1-1,-1 0 1,1 0-1,-2 0 0,-21-3 2772,-26 9-1507,48-6-1422,-14 4 11,-1 0 1,1 1 0,0 0-1,1 1 1,0 1 0,-1 1-1,2 0 1,-1 0 0,2 1-1,-1 1 1,1 0-1,0 1 1,1 0 0,0 1-1,1 0 1,1 1 0,0 0-1,0 0 1,1 1 0,1 0-1,0 0 1,1 1-1,1 0 1,0 0 0,-2 17-1,4-17-80,0 1 0,2-1 0,0 1-1,1 18 1,0-29-23,0 0 1,1 0-1,0 0 0,0 0 1,0 0-1,1 0 0,-1 0 1,1-1-1,0 1 0,1-1 0,-1 1 1,1-1-1,0 0 0,0 0 1,0 0-1,0 0 0,5 3 1,-7-6 6,1 0 0,0 0 0,0 0 1,0 0-1,-1 0 0,1 0 0,0-1 1,0 1-1,0-1 0,0 0 0,0 1 1,0-1-1,0 0 0,0 0 1,0 0-1,0 0 0,0 0 0,0-1 1,0 1-1,0-1 0,0 1 0,3-2 1,-1 0 9,1 0 0,-1-1 0,0 1 0,0-1 0,0 0 0,0 0 0,0 0 0,6-7 0,6-13 48,-1 0 0,-1 0 0,16-37 1,-14 28-108,26-50-28,-3-3 1,35-113-1,-43 76 124,29-217 0,-60 314-244,-3 14 1,2 11 149,1 0 1,0 0 0,0 0-1,0 0 1,-1 0-1,1 0 1,0 0 0,0 0-1,0 0 1,-1 0-1,1 0 1,0 0-1,0 0 1,-1 0 0,1 0-1,0 0 1,0 0-1,0 0 1,-1 0 0,1 0-1,0 0 1,0 0-1,0 1 1,-1-1 0,1 0-1,0 0 1,0 0-1,0 0 1,0 0 0,-1 0-1,1 1 1,0-1-1,0 0 1,0 0 0,0 0-1,0 1 1,0-1-1,-1 0 1,1 0-1,0 0 1,0 1 0,-8 12-9,0-1 0,0 2 1,2-1-1,-10 26 0,-13 63 237,15-47-20,-29 121 631,36-136-619,1 1-1,0 57 0,6-84-144,2 0 0,0 0 0,0 0 0,1 0 0,1 0 0,1-1 0,0 0 0,8 17 0,-11-27-19,-1 0 1,1 1-1,0-1 1,0 0 0,1 0-1,-1-1 1,0 1-1,5 3 1,-6-5-26,0 0 1,1 0-1,-1-1 1,1 1-1,-1 0 0,1-1 1,-1 1-1,1-1 1,-1 1-1,1-1 0,0 0 1,-1 1-1,1-1 1,0 0-1,-1 0 0,1 0 1,-1-1-1,1 1 1,0 0-1,-1 0 0,2-1 1,9-4 18,0 1-1,-1-1 1,0-1 0,0 0 0,19-14 0,44-45-15,-65 57-54,10-10 89,-1 0-1,0-1 0,-1 0 1,20-31-1,-37 50-72,0 0 1,0 0-1,0 0 0,0 0 1,0 0-1,0 0 0,0 0 1,0 0-1,0 0 0,0 1 1,0-1-1,0 0 0,0 0 0,0 0 1,0 0-1,0 0 0,0 0 1,0 0-1,0 0 0,0 0 1,0 0-1,0 0 0,0 0 0,0 0 1,0 0-1,0 0 0,0 0 1,1 0-1,-1 0 0,0 0 1,0 0-1,0 0 0,0 0 0,0 0 1,0 0-1,0 0 0,0 0 1,0 0-1,0 0 0,0 0 1,0 0-1,0 0 0,0 0 1,0 0-1,0 0 0,0 0 0,-1 11-95,-3 14 163,-1-1-81,2-1-1,-1 25 1,1-12 58,3-16 126,0 0 0,1 0-1,5 24 1,-6-44-158,0 1 0,0-1 1,0 0-1,0 0 0,0 1 1,0-1-1,0 0 0,0 0 1,0 1-1,0-1 0,0 0 0,0 0 1,0 1-1,0-1 0,1 0 1,-1 0-1,0 1 0,0-1 0,0 0 1,0 0-1,1 0 0,-1 1 1,0-1-1,0 0 0,0 0 1,1 0-1,-1 0 0,0 0 0,0 0 1,0 1-1,1-1 0,-1 0 1,9-5 152,9-19 122,-14 18-200,17-22 12,39-41-1,-49 59-121,1-1-1,0 1 0,0 1 0,1 0 1,1 0-1,15-6 0,-27 14 10,0 0 1,0 0-1,1 1 0,-1-1 1,0 0-1,1 1 0,2-1 0,-4 1 13,0 0 0,-1 0 0,1 1 0,0-1 0,0 0 0,-1 0 0,1 0 1,0 0-1,0 1 0,-1-1 0,1 0 0,0 0 0,-1 1 0,1-1 0,0 1 0,-1-1 0,1 1 0,-1-1 0,1 1 0,-1-1 0,1 1 0,-1-1 0,1 1 0,-1 0 0,1-1 0,-1 1 0,1 0 0,0 6-9,0-1-1,0 0 1,-1 1 0,0-1 0,0 0 0,0 1 0,-1-1-1,-1 8 1,-83 343 475,10-55-127,24 40 144,49-330 6,-1-10-211,2-4-249,1 0 0,-1 0 0,1 0-1,-1 0 1,1 0 0,0 0 0,0 0 0,0 1 0,0-4 0,2-25-5,0 0 0,12-50 0,22-59-16,46-84-123,-57 160 119,61-137 3,-62 153-74,56-81 1,-62 104-15,1 0 1,1 2-1,1 1 1,39-32-1,-56 51 64,0-1-1,0 1 1,0 0-1,0 0 1,1 0-1,-1 0 1,1 1 0,-1 0-1,1 0 1,-1 0-1,7 0 1,-9 0 16,0 1 1,0 0-1,0 0 0,0 1 1,1-1-1,-1 0 0,0 1 1,0-1-1,0 1 0,0 0 1,0 0-1,0-1 0,0 1 1,0 1-1,-1-1 1,1 0-1,0 0 0,0 1 1,-1-1-1,1 1 0,-1-1 1,1 1-1,-1 0 0,0-1 1,0 1-1,2 3 0,0 4 38,0-1 0,0 1 0,-1-1 0,0 1 0,-1 0 0,0 0 0,0 0 0,-1 0 0,0 0 0,-2 13 0,-3 7 148,-15 51-1,20-80-176,-2 10 34,-2 0-1,-7 17 1,9-25-24,1 1 1,0-1-1,-1 1 0,0-1 1,1 0-1,-1 0 0,0 1 1,0-1-1,0-1 1,-1 1-1,1 0 0,0 0 1,-1-1-1,-3 2 0,4-2-21,-1 0-1,1-1 1,-1 0-1,1 1 1,-1-1-1,0 0 0,1 0 1,-1 0-1,1-1 1,-1 1-1,1-1 1,-1 1-1,1-1 0,0 0 1,-1 0-1,1 0 1,0 0-1,0 0 1,-1 0-1,-2-3 1,1 1-46,0 0 0,0-1 0,0 0 0,0 0 0,1 0 0,0 0 0,-6-9 0,7 11 33,1-1 1,0 1-1,0 0 1,0-1-1,0 1 1,0-1-1,0 1 1,1-1-1,-1 1 1,1-1-1,0 1 1,0-1-1,0 1 1,0-1-1,0 0 1,0 1-1,1-1 1,-1 1-1,1-1 1,0 1-1,0-1 1,0 1 0,0 0-1,0-1 1,0 1-1,1 0 1,-1 0-1,3-3 1,3-2-54,1 0 0,0 1 0,0 0 0,0 0 0,17-8 0,-14 8 4,29-15-2,1 2 1,58-18-1,-86 33 43,-9 2 48,45-15 64,54-12 0,-103 29-85,0-1 1,0 1 0,1 0-1,-1 0 1,0 0 0,0 0-1,1 0 1,-1 0 0,0 0-1,1 0 1,-1 0 0,0 0-1,0 0 1,1 0-1,-1 0 1,0 0 0,0 0-1,1 0 1,-1 0 0,0 0-1,0 0 1,1 0 0,-1 1-1,0-1 1,0 0-1,1 0 1,-1 0 0,0 0-1,0 1 1,0-1 0,1 0-1,-1 0 1,0 0 0,0 1-1,0-1 1,0 0-1,1 1 1,-5 11-116,-19 22 75,15-23 131,0 2-28,0 0 1,0 1 0,2 0-1,-9 24 1,13-31-60,0 0-1,0 0 1,1 0 0,0 0-1,0 0 1,1 0 0,0 1-1,0-1 1,0 0 0,1 0-1,3 14 1,-3-19 17,0 0 0,-1 0-1,1-1 1,0 1 0,0 0 0,0-1 0,0 1 0,0-1 0,1 1 0,-1-1-1,0 1 1,1-1 0,-1 0 0,1 1 0,-1-1 0,1 0 0,0 0-1,-1 0 1,1-1 0,0 1 0,0 0 0,0-1 0,-1 1 0,1-1 0,0 1-1,0-1 1,0 0 0,0 0 0,0 0 0,3 0 0,0-1 0,-1 1 1,1-1 0,-1 0 0,0-1-1,0 1 1,0-1 0,0 0 0,0 0-1,0 0 1,0 0 0,-1-1-1,6-3 1,2-6 86,0 0 0,-1-1 0,12-20 0,-17 26-67,0 0-50,0-1-1,0 1 1,-1-1-1,0 0 0,-1 0 1,0-1-1,0 1 1,0-1-1,-1 0 1,1-12-1,-3 17-28,0 0 1,-1 0-1,1 0 0,-1 0 1,0 1-1,0-1 0,0 0 1,0 0-1,-1 1 0,0-1 1,1 1-1,-1 0 1,-1-1-1,1 1 0,0 0 1,-1 0-1,1 0 0,-1 1 1,0-1-1,-5-3 0,-6-5-90,14 11 128,1 0 0,-1 0 0,0 0 0,0 0 0,0 0 0,0 0 0,0-1 0,1 1 0,-1 0 0,0 0 0,0 0 0,0 0 0,0 0 0,0 0 0,0 0 0,0 0 0,1 0 0,-1 0 0,0 0 0,0-1 0,0 1 0,0 0 0,0 0 0,0 0 0,0 0 0,0 0 0,0 0 0,0-1 0,0 1 0,0 0 0,0 0 0,0 0 0,0 0 0,0 0 0,0-1 0,0 1 0,0 0 0,0 0 0,0 0 0,0 0 0,0 0 0,0 0 0,0-1 0,0 1 0,0 0 0,0 0 0,0 0 0,0 0 0,0 0 0,0 0 0,0-1 0,-1 1 0,1 0 0,0 0 0,0 0 0,0 0 0,0 0 0,0 0 0,0 0 0,0 0 0,-1 0 0,1 0 0,0 0 0,17 1-61,-8 0 25,116-7 197,-107 4-100,-1-1 1,1-1 0,-1-1 0,0 0-1,18-9 1,-17 6-27,-1-1-1,0-1 0,-1 0 1,0-1-1,0-1 0,-1 0 1,23-27-1,-13 9 55,-2-2 0,-2-1 0,21-41 0,-16 24-118,-2-1 0,30-99 0,-48 128 32,3-37-1,-9 55 3,1-1-8,-1 0 0,1 0 0,-1 0 0,-1 0 0,1 0 0,-1-1 0,-1-5 0,1 9 5,1 0 0,-1 0 0,0 0 1,0 1-1,0-1 0,0 0 0,0 0 0,0 1 0,0-1 0,0 1 0,-1-1 0,1 1 0,-1-1 0,1 1 1,-1 0-1,1 0 0,-1 0 0,0 0 0,0 0 0,1 0 0,-4 0 0,2 0-7,-1 0 0,1 1 0,-1 0-1,1 0 1,-1 0 0,1 0 0,-1 0-1,0 1 1,1 0 0,-4 1 0,1-1-22,-1 1 28,1 0 0,-1 0 0,1 1 0,0 0 0,0 0 1,0 0-1,0 1 0,0 0 0,1 0 0,0 0 0,0 1 0,0 0 0,0 0 0,1 0 0,0 1 0,0-1 0,0 1 0,-4 8 0,-1 5 4,1 1 0,1-1 0,0 2 0,-5 29 1,-1 10 61,2 0 1,4 0 0,2 1 0,5 101 0,4-123 102,2 0 1,19 67-1,-21-92-95,1-1 0,0 0-1,0 0 1,14 21 0,-17-30-49,1-1-1,0 0 1,-1 0 0,1 0 0,0 0 0,1 0-1,-1 0 1,0-1 0,5 3 0,-6-4-3,1 0-1,-1 0 1,1 0 0,-1 0 0,1-1 0,0 1 0,0-1 0,-1 0 0,1 1 0,0-1-1,0 0 1,-1-1 0,1 1 0,0 0 0,3-2 0,26-8 32,-1-1 1,0-2 0,44-26-1,-56 29-14,-1-1 0,-1 0 0,0-2 0,-1 0-1,0-1 1,24-27 0,-37 38-54,-1 0 0,0-1-1,0 1 1,0-1 0,0 1 0,-1-1-1,1 0 1,-1 0 0,0 0 0,1-6-1,-2 8 2,1-1 1,-1 1-1,0 0 0,0 0 0,0 0 0,-1 0 0,1 0 1,0-1-1,-1 1 0,0 0 0,1 0 0,-1 0 0,0 0 0,0 0 1,0 0-1,0 0 0,0 1 0,-1-1 0,1 0 0,-2-1 0,2 3 13,1-1-1,-1 1 0,0-1 1,1 1-1,-1-1 0,1 1 1,-1 0-1,0-1 0,0 1 1,1 0-1,-1 0 0,0-1 1,0 1-1,1 0 0,-2 0 1,-6 0 43,0 0-1,-1 1 1,1-1 0,0 2-1,1-1 1,-1 1 0,0 0 0,0 1-1,1 0 1,-1 0 0,1 0 0,0 1-1,0 0 1,0 1 0,1 0 0,0 0-1,-1 0 1,-4 7 0,9-10-7,0 1 0,1-1 0,0 1 0,-1-1 0,1 1 1,0 0-1,1 0 0,-1-1 0,0 1 0,1 0 0,-1 0 0,1 0 0,0 0 1,0-1-1,0 1 0,0 0 0,1 0 0,-1 0 0,1 0 0,0 0 0,0-1 0,0 1 1,0 0-1,0-1 0,2 4 0,3 5-11,1 0-1,1 0 1,0-1 0,11 12-1,-2-4 2,1-1-1,28 22 0,-36-32-98,-1 0 1,1-1-1,1 0 0,-1-1 1,1 0-1,0-1 1,14 4-1,-20-7-336,0 0 1,0-1-1,0 0 0,-1 0 1,1 0-1,0 0 0,0-1 1,0 0-1,-1 0 0,1 0 0,0-1 1,-1 1-1,9-5 0,-8 3-849,-1 0 0,0 1-1,1-2 1,-1 1-1,0 0 1,0-1 0,4-5-1,10-11-2811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44 10464,'-71'-32'4736,"62"24"-4096,9 4-1984,9 4 608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1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1331 4800,'5'2'554,"0"-1"1,0 0-1,1 0 1,-1-1-1,0 1 1,0-1-1,0 0 1,0-1-1,0 1 1,6-2-1,-2 0 428,0 0 0,0-1-1,0 0 1,14-6 0,-17 5-680,0 0 1,-1 0 0,0 0 0,1 0 0,-2-1 0,1 0 0,0 0-1,5-9 1,4-6 426,10-22 0,-18 30-475,7-12 244,-1 0 0,-1 0 0,-1-1 0,9-33 0,-16 47-305,18-86 1361,-18 81-1209,-1 1 0,-1-1 0,-1 1 0,-2-24 0,-1 19-106,1 15-228,1 1-1,1-1 1,-1 0 0,1 0-1,0-8 1,0 11-17,0 0 0,1 1 0,-1-1 0,1 1 0,-1-1 0,1 1 0,0 0 0,0-1 0,-1 1 0,1 0 0,0-1 0,0 1 0,0 0 0,0 0 0,1 0 0,-1 0 0,0 0 0,0 0 0,1 0 0,-1 0 0,1 0 1,1 0-1,16-6 20,1 1 1,1 0 0,-1 2-1,41-4 1,-34 4-56,-23 4 34,13-3 17,0 1 0,0 1 0,1 0-1,20 3 1,-27-1 27,0 1-1,0 0 0,0 0 1,-1 1-1,15 7 1,-22-9-16,-1 0 0,1 1 1,-1-1-1,0 1 0,1 0 1,-1-1-1,0 1 0,0 0 1,0 0-1,0 1 0,-1-1 1,1 0-1,0 1 0,-1-1 1,0 1-1,1-1 0,-1 1 1,0 0-1,0-1 0,-1 1 1,1 0-1,-1 0 0,1-1 1,-1 1-1,0 4 1,-7 84 239,4-66-225,1 0 0,1 0 0,2 35 0,1-44-44,1-1-1,0 0 1,8 20 0,-9-30 33,0 0 0,0 0-1,1 0 1,-1 0 0,1 0 0,0-1 0,1 1 0,-1-1-1,1 0 1,0 0 0,0 0 0,0-1 0,5 4-1,-7-6-13,1 0-1,-1 1 1,1-1-1,0-1 1,0 1-1,-1 0 1,1-1-1,0 1 1,0-1-1,0 0 1,0 0-1,-1 0 1,1 0-1,0 0 1,4-2-1,2 0-4,1-1-1,-1 0 1,8-5-1,-11 5-3,17-8 10,36-24 0,-33 18-9,89-53 24,158-101 74,-250 157-66,-17 10-19,0 1 0,0-1-1,-1 0 1,1 0-1,-1-1 1,0 0 0,7-7-1,-12 12-20,0 0 0,0 0 0,0 0 0,0 0 0,-1 0 0,1 0 0,0 0 0,0 0 0,0 0 0,0 0 0,0 0 0,0 0 0,0 0 0,0 0 0,0 0 0,0 0 0,0 0 0,0 0 0,0 0 0,0 0 0,0 0 0,-1 0 0,1 0 0,0 0 0,0 0 0,0 0 0,0 0 0,0 0 0,0 0 0,0 0 0,0 0 0,0 0 0,0 0 0,0 0 0,0 0 0,0 0 0,0 0 0,0 0 0,-1 0 0,1 0 0,0 0 0,0 0 0,0 0 0,0 0 0,0 0 0,0 0 0,0 0 0,0 0 0,0-1 0,0 1 0,0 0 0,0 0 0,0 0 0,0 0 0,0 0 0,0 0 0,0 0 0,0 0 0,0 0 0,0 0 0,0 0 0,0 0 0,0 0 0,-11 4-198,-18 9 27,9-2 174,0 1 0,2 0 0,-1 1-1,2 2 1,0-1 0,1 2-1,0 0 1,1 1 0,1 1 0,1 0-1,0 1 1,1 0 0,-13 31-1,21-40-13,0-1 0,0 1 0,1 1 0,-2 11 0,5-18 29,-1 0 1,1 0-1,0 0 0,0 1 1,0-1-1,1 0 1,-1 0-1,1 0 0,0 0 1,0 0-1,0-1 0,1 1 1,3 6-1,-4-8-3,-1-1 0,1 0 0,0 0 0,0 0 0,0 0 0,0 0 0,0 0 0,0 0 0,0 0 0,0 0 0,0 0 0,0-1 0,1 1 0,-1 0 0,0-1 0,1 1 0,-1-1 0,0 1 0,1-1 0,-1 0 0,0 0 0,1 1 0,-1-1 0,1 0 0,-1 0 1,0 0-1,1-1 0,-1 1 0,1 0 0,-1 0 0,0-1 0,2 0 0,3-1 24,-1 0 0,1-1 1,-1 0-1,0 0 0,0-1 0,7-5 1,-2-1-11,1 0 0,-2-1 0,1 0 0,-1 0 0,13-24 1,31-70 38,-21 38-213,-20 50 128,-10 14-9,-1 1 0,1-1 0,0 0 0,-1 1 0,1-1-1,0-4 1,0 5-115,1 6 53,-1 7 23,4 34-53,6 35 181,-10-71-27,0 1 1,1-1-1,0 0 1,1 0-1,0 0 0,7 10 1,-9-16-25,-1-1 1,1 0 0,0 1 0,1-1-1,-1 0 1,0 0 0,0 0-1,1 0 1,0-1 0,-1 1-1,1-1 1,0 1 0,-1-1-1,1 0 1,0 0 0,0 0 0,0 0-1,0-1 1,0 1 0,0-1-1,4 0 1,2 0-2,0-1-1,0 0 1,0 0-1,0-1 1,16-6-1,37-15-73,108-58-1,-129 60 41,220-128 81,-235 129 20,-17 11-241,-9 9 158,0 0 0,0 0 0,-1 0 0,1 0 1,0 0-1,0 0 0,0 0 0,0 0 0,0 0 0,0 0 0,0 0 1,0 0-1,0 0 0,0 0 0,0 0 0,0 0 0,0 0 1,0 0-1,-1 0 0,1 0 0,0 0 0,0 0 0,0 0 0,0-1 1,0 1-1,0 0 0,0 0 0,0 0 0,0 0 0,0 0 1,0 0-1,0 0 0,0 0 0,0 0 0,0 0 0,0 0 1,0 0-1,0 0 0,0 0 0,0 0 0,0-1 0,0 1 0,0 0 1,0 0-1,0 0 0,0 0 0,0 0 0,0 0 0,0 0 1,0 0-1,0 0 0,0 0 0,0 0 0,0 0 0,0 0 1,0 0-1,0-1 0,-9 5-45,1-1 0,-1 1 1,1 0-1,-1 1 0,-13 10 1,11-7-39,-1 1 90,0 0 0,1 0 0,0 1 0,1 1 0,0 0 0,1 0 0,0 1 0,1 0 0,0 1 0,1 0 0,0 0 0,1 0 0,0 1 0,1 0 0,-3 16 0,7-25 2,0 1 1,0 0-1,1 0 1,-1 0 0,1 1-1,0-1 1,1 0 0,0 0-1,0 0 1,2 5 0,-3-8 0,1-1 1,0 0 0,-1 0-1,1 0 1,0 0 0,0 0-1,1 0 1,-1 0 0,0-1-1,1 1 1,-1 0 0,1-1-1,-1 1 1,1-1 0,0 1 0,0-1-1,-1 0 1,1 0 0,0 1-1,0-1 1,0-1 0,1 1-1,-1 0 1,0 0 0,0-1-1,0 0 1,0 1 0,5-1 0,-4 0 30,0 0 1,1-1-1,-1 1 1,0-1-1,0 0 1,0 0-1,0 0 1,0 0-1,0-1 1,0 1 0,0-1-1,0 0 1,3-3-1,2-2 69,0-1 0,11-12 0,-18 18-90,16-18 16,0-2 0,-2 0-1,-1 0 1,12-25-1,26-44-18,17-34 61,-43 62-79,29-106 1,-41 112-10,-3 0 1,5-73-1,-15 122 31,0 0-77,-1 0 1,0-1 0,-1-8-1,1 16 49,0 0 1,0-1-1,0 1 0,0 0 0,-1 0 0,1 0 0,0 0 0,-1 0 0,1 0 0,-1 0 0,1 0 0,-1 0 0,0 0 1,1 0-1,-1 0 0,0 0 0,0 0 0,1 0 0,-1 0 0,0 1 0,0-1 0,0 0 0,0 1 0,0-1 0,0 1 1,0-1-1,0 1 0,-2-1 0,3 1 9,-1 0 1,0 0 0,0 0-1,0 0 1,0 0-1,0 0 1,1 0 0,-1 1-1,0-1 1,0 0-1,0 1 1,1-1 0,-1 0-1,0 1 1,0-1-1,1 1 1,-2 0 0,-4 4-16,-1 1 0,2-1 0,-1 1 1,1 1-1,0-1 0,0 1 1,1 0-1,-1 0 0,-5 14 1,-3 11 37,-9 35 0,22-65-16,-52 199-32,44-155 79,1 0 1,0 70 0,6-105 37,2 0 0,-1 0 1,2 1-1,-1-1 0,1 0 0,1 0 1,0 0-1,1-1 0,7 16 0,-10-25-72,-1 0 0,1 0 0,0 0 0,0 0-1,-1 0 1,1 0 0,0 0 0,0-1 0,0 1-1,0 0 1,0-1 0,0 1 0,1-1 0,-1 1-1,0-1 1,0 1 0,0-1 0,0 0 0,1 0-1,-1 1 1,0-1 0,0 0 0,0 0 0,1 0-1,-1 0 1,0-1 0,0 1 0,0 0 0,1 0-1,1-2 1,4 0 16,0-1-1,0 0 1,12-8 0,-14 8-30,20-11 29,134-72-214,-156 85 143,0 0-1,-1 0 1,1 0-1,0 0 1,0 0-1,0 1 1,-1-1 0,1 1-1,6-1 1,-8 2 33,0-1 0,-1 0 0,1 0 1,0 1-1,0-1 0,0 0 0,-1 1 1,1-1-1,0 1 0,0-1 0,-1 1 0,1-1 1,-1 1-1,1-1 0,0 1 0,-1 0 1,1-1-1,-1 1 0,1 0 0,-1-1 1,1 1-1,-1 0 0,0 0 0,1 0 1,-1-1-1,0 1 0,0 0 0,0 0 1,1 0-1,-1 0 0,0-1 0,0 1 0,0 0 1,0 0-1,-1 1 0,1 3 22,0 0 0,0 0 0,0 0 0,1 0 0,0 0 0,0 0 0,0-1 0,1 1 0,-1 0 0,1 0 0,0-1 0,0 0 0,1 1 0,0-1 0,-1 0 0,1 0 0,6 6-1,-4-5 12,0-1 0,0-1 0,0 1 0,1-1 0,-1 0 0,1 0 0,0-1 0,0 1-1,0-1 1,0 0 0,0-1 0,0 0 0,0 0 0,1 0 0,-1-1 0,0 1-1,1-2 1,-1 1 0,0-1 0,11-2 0,6-3-42,0-2 0,-1 0 0,0-1-1,24-15 1,-25 14-19,24-14 31,75-33 48,-109 53-41,2-1 112,-1 0 0,0-1 0,18-11 0,-30 17-102,1 0-10,-1 0 0,1-1 0,-1 1 0,0 0 0,1-1 0,-1 1 0,1 0 0,-1 0 0,0-1 0,1 1 0,-1-1 0,1 1 0,-1 0 0,0-1 1,0 1-1,1-1 0,-1 1 0,0-1 0,0 1 0,0-1 0,1 1 0,-1-1 0,0 1 0,0-1 0,0 0 0,-1 1-27,0-1 1,0 1-1,1 0 0,-1 0 0,0 0 0,0 0 0,0 0 1,0 0-1,0 0 0,0 0 0,0 0 0,-1 0 1,2 0 15,-9 2-8,0 0 1,0 0 0,0 1-1,1 0 1,-1 1 0,1 0-1,0 0 1,0 0 0,0 1-1,1 1 1,-12 9 0,8-4 68,0 0 0,0 1 1,1 0-1,1 0 0,-15 27 1,17-26-29,1 0-1,0 0 1,1 1 0,0 0 0,2 0 0,-1 0-1,2 0 1,0 1 0,-1 18 0,3-31-9,0-1 0,0 1 0,1-1 1,-1 1-1,0-1 0,0 1 0,1-1 0,-1 1 1,1-1-1,-1 1 0,1-1 0,0 0 0,-1 1 1,1-1-1,0 0 0,1 2 0,-1-3 1,-1 1-1,0-1 1,1 0-1,-1 0 1,1 1-1,-1-1 1,0 0-1,1 0 1,-1 0-1,1 0 1,-1 0-1,1 1 1,-1-1-1,1 0 1,-1 0 0,0 0-1,1 0 1,-1 0-1,1 0 1,-1-1-1,1 1 1,0 0 8,0-1 1,0 1-1,1-1 1,-1 1-1,0-1 1,-1 0-1,1 1 1,0-1-1,0 0 1,0 0 0,1-1-1,10-15 28,15-26 0,-11 16-174,32-44-97,14-23-190,-64 105-35,0-1 428,1-1 0,-1 1 0,2 0 1,-1-1-1,2 19 0,1-23 39,0 0 0,-1-1 0,1 1 0,1 0-1,-1-1 1,1 0 0,0 1 0,0-1 0,0 0 0,0-1 0,1 1 0,0 0 0,-1-1 0,1 0 0,0 0 0,1 0-1,-1-1 1,1 1 0,-1-1 0,1 0 0,0 0 0,-1 0 0,1-1 0,0 0 0,0 0 0,0 0 0,0-1 0,0 1 0,0-1-1,1 0 1,-1-1 0,0 1 0,7-3 0,7-1 31,1-2-1,-1 0 1,0-2-1,-1 0 1,0-1 0,28-18-1,-23 11-46,-1-1 0,-1 0 0,0-2 0,24-28-1,-27 23 53,33-51 0,-44 63-29,103-199-90,-20-4-73,-66 155 159,-14 37-21,18-51-229,-25 64 149,0 0-1,-1 0 0,0-1 0,0-20 0,-2 28 51,0 1-1,0-1 0,0 1 0,0-1 0,-1 1 0,1-1 0,-3-3 0,3 5 17,0 0 0,-1 1 0,1-1 0,0 1 0,-1-1 0,1 0 0,-1 1 0,1 0 0,-1-1 0,1 1 0,-1-1 0,0 1 0,1-1 0,-1 1 0,1 0 0,-1 0 0,0-1 0,1 1 0,-1 0 0,0 0 0,0 0 0,1 0 1,-1-1-1,0 1 0,1 0 0,-1 0 0,0 1 0,1-1 0,-1 0 0,0 0 0,1 0 0,-1 0 0,0 0 0,-1 1 0,-4 2-4,-1 0 0,1 0 0,0 0 0,0 0 0,0 1 0,0 0 0,1 1 0,-7 6 0,3-2 22,0 1-1,1 0 0,0 0 0,-8 15 0,-7 21 3,2 2-1,-26 87 0,-9 86 177,47-168-46,2 0-1,1 64 1,5-111-93,1 1 1,0-1-1,0 0 0,1 0 1,0 1-1,0-1 0,1 0 1,-1 0-1,1 0 0,1 0 1,5 11-1,-8-16-33,1 0 0,-1 0 0,1-1 0,0 1 0,-1 0 0,1 0 0,0 0 0,0-1 0,-1 1 0,1 0 0,0-1 0,0 1 0,0-1 0,0 1 0,0-1 0,0 1 0,0-1 0,0 0 0,0 0 0,0 1 0,0-1 0,0 0 0,0 0 0,0 0 0,0 0 0,0 0 0,0 0 0,0 0 0,0 0 0,0-1 0,2 0 0,3-1 18,-1 0-1,1-1 1,-1 0 0,9-5 0,-8 4-56,152-81-272,-128 70 286,-29 14-17,1 0 0,-1 0 0,1 1 0,-1-1 0,1 0 0,0 1 0,-1-1-1,1 1 1,0 0 0,-1-1 0,1 1 0,0 0 0,0 0 0,2 0-1,-4 1 13,0-1-1,1 0 1,-1 0-1,0 0 1,0 0 0,1 1-1,-1-1 1,0 0-1,0 0 1,1 1-1,-1-1 1,0 0-1,0 0 1,0 1-1,0-1 1,1 0-1,-1 0 1,0 1-1,0-1 1,0 0-1,0 1 1,0-1-1,0 0 1,0 1-1,0-1 1,0 1-1,-4 15-273,-2-6 328,2 1-1,0-1 0,0 1 1,1 0-1,0 0 0,1 1 0,0-1 1,1 0-1,0 18 0,1-27-28,0 0 0,0 0 0,1 0 0,0 1 0,-1-1 0,1 0 1,0 0-1,0 0 0,0 0 0,0 0 0,0 0 0,0 0 0,1 0 0,-1-1 0,1 1 0,-1 0 0,1-1 0,2 3 0,0-2 11,-1-1 0,0 1 0,1 0 0,-1-1 0,1 0-1,0 0 1,-1 0 0,1 0 0,0-1 0,4 1 0,5-1 26,0 0 1,-1-1 0,1-1-1,0 0 1,17-6 0,-10 2-55,-1-1 0,0-1 1,22-13-1,50-36-95,-55 34 88,-19 7-320,-16 15 105,-9 9 126,5-4 105,0 0 0,0 1 0,1-1 0,0 1-1,0-1 1,0 1 0,0 0 0,-1 8 0,-6 40 6,9-52-5,-1 5 6,1 0 0,0 0 1,0 0-1,1 0 1,-1-1-1,3 8 1,-3-12 9,0 1 1,1 0 0,-1-1-1,1 1 1,-1 0-1,1-1 1,0 1-1,0-1 1,0 1-1,0-1 1,0 1-1,0-1 1,0 0-1,0 1 1,0-1-1,0 0 1,1 0-1,-1 0 1,1 0-1,-1 0 1,1 0 0,-1 0-1,1-1 1,2 2-1,-3-2 0,1 0-1,-1 0 1,0 0-1,0 0 1,1-1-1,-1 1 1,0 0-1,1 0 0,-1-1 1,0 1-1,0-1 1,0 1-1,0-1 1,1 0-1,-1 1 1,0-1-1,0 0 1,0 0-1,0 0 1,1-1-1,16-23 158,-13 17-171,-1 2-33,0 0 0,0-1 0,-1 1 0,0-1 0,0 0 0,-1 0 0,0 0 0,0 0-1,0-1 1,-1 1 0,0 0 0,-1-1 0,1 1 0,-1-1 0,-1 1 0,0 0 0,0-1 0,-3-10 0,3 16-10,0 0 0,0 0-1,0 0 1,0 0 0,0 0 0,-1 0-1,1 0 1,-1 0 0,1 0 0,-1 1-1,0-1 1,1 1 0,-1-1 0,0 1-1,0 0 1,0 0 0,-1 0 0,-1-1-1,-1 0 37,0 0 0,1 0-1,-1 1 1,0 0-1,0 0 1,-1 0 0,-5 0-1,4 3-18,-3 0-54,10-2 78,0 0 0,-1 0-1,1 0 1,0 0 0,0 0 0,0 0-1,-1 0 1,1 0 0,0 0 0,0 0-1,0 0 1,0 0 0,-1 0 0,1 0-1,0 0 1,0 0 0,0-1 0,0 1-1,-1 0 1,1 0 0,0 0 0,0 0-1,0 0 1,0 0 0,0-1 0,0 1-1,-1 0 1,1 0 0,0 0 0,0 0-1,0-1 1,0 1 0,0 0 0,0 0-1,0 0 1,0 0 0,0-1 0,0 1-1,0 0 1,0-1 0,0 1 15,1 0 1,0-1-1,0 1 1,0-1 0,-1 1-1,1 0 1,0 0-1,0 0 1,0-1-1,-1 1 1,1 0-1,0 0 1,0 0-1,0 0 1,0 0-1,0 0 1,-1 0-1,1 1 1,1-1-1,2 1 6,83-8 86,-17 0-56,-49 6-56,21-1 169,0 2 0,0 1 0,58 9 0,-94-9-109,1 1 1,-1 0-1,0 0 1,1 0-1,8 5 0,-14-6-38,1 0-1,0 0 1,-1 0-1,1 0 1,-1 1-1,1-1 1,-1 0-1,0 1 0,0-1 1,0 1-1,0-1 1,0 1-1,0 0 1,0-1-1,0 1 1,0 0-1,-1 0 0,1-1 1,-1 1-1,1 0 1,-1 0-1,0 0 1,0 2-1,0 5 23,-1-1-1,0 0 0,-5 16 1,4-16 39,0 0 0,0 0 1,0 14-1,2-22-76,0 0 0,0 1 0,0-1 0,0 0 0,0 1 0,0-1 0,0 0 1,0 1-1,0-1 0,0 0 0,0 1 0,1-1 0,-1 0 0,0 0 0,0 1 0,0-1 0,0 0 0,1 0 1,-1 1-1,0-1 0,0 0 0,1 0 0,-1 0 0,0 1 0,0-1 0,1 0 0,-1 0 0,0 0 0,0 0 1,1 0-1,-1 1 0,0-1 0,1 0 0,-1 0 0,0 0 0,1 0 0,-1 0 0,1 0 0,13-2 112,-12 1-73,12-4-18,-1 0 0,0 0 0,-1-2-1,1 1 1,18-15 0,7-2-82,-3-1 51,-24 16-33,0 1 0,1 0 0,0 1 0,20-9-1,-31 15 38,0 0 0,0 0-1,0-1 1,0 1-1,1 0 1,-1 0-1,0 0 1,0 1-1,0-1 1,1 0 0,-1 0-1,0 1 1,0-1-1,0 0 1,0 1-1,0-1 1,0 1 0,0 0-1,0-1 1,0 1-1,0 0 1,0-1-1,0 1 1,0 0-1,0 0 1,-1 0 0,1 0-1,0 0 1,0 1-1,3 4 77,-1 1 0,1-1 0,3 12 0,-2-6-38,10 24-195,3-1 0,25 38 0,-27-48-2324,-9-14-6578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1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9888,'-26'-17'4480,"22"17"-3904,0 0 1311,8 0-1151,-4 4 544,4 1-736,1-2-512,0 2-64,3 2-1856,-3 1 1024,3 0-5535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1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467 145 10720,'-13'0'4864,"31"3"-4256,1 2 1823,4-2-1471,12 1 1216,6 1-1248,31-5-128,-1 3-480,24-3-96,0 0-128,-16-3-416,-6 3 192,-19-9-3072,-10 9 1760,-15-3-4831,-8 3 3519</inkml:trace>
  <inkml:trace contextRef="#ctx0" brushRef="#br0" timeOffset="1">19 25 12704,'-19'-17'5759,"19"14"-4991,0-2-512,0 10-288,5-5-2368,9 7 1313,7 1-5409,11 4 3616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1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6048,'1'-2'303,"0"0"0,0 0 0,0 0 0,0 0-1,0 0 1,0 0 0,1 0 0,-1 0 0,0 1 0,1-1 0,0 1 0,-1-1 0,1 1 0,0-1 0,0 1 0,0 0 0,0 0-1,0 0 1,3-1 0,6-2 2120,-6 2-1305,1 0 1,-1 0-1,1 0 0,6 0 1,-10 2-979,-1 0 1,0 0-1,0 0 0,1 0 1,-1 0-1,0 0 0,0 0 1,0 0-1,1 1 0,-1-1 1,0 0-1,0 1 0,0-1 1,0 1-1,0-1 0,0 1 1,0 0-1,0-1 0,0 1 1,0 0-1,0 0 1,0 0-1,0 0 0,0 0 1,1 2-1,0 2 84,1 0 1,-1 0-1,0 1 1,-1-1-1,1 1 1,-1-1-1,0 1 1,0 6-1,-1 47 313,-2-26-385,2 30-257,0 56 411,0-39-3781,1-79 3093,-1-1 1,0 1-1,0 0 0,0-1 1,0 1-1,0 0 1,-1-1-1,1 1 1,0 0-1,0-1 1,0 1-1,0 0 1,-1-1-1,1 1 1,0 0-1,-1-1 0,0 2 1,1-3 94,0 1 0,-1-1-1,1 1 1,0-1 0,0 1 0,0 0 0,-1-1-1,1 1 1,0-1 0,0 1 0,0-1 0,0 1-1,0-1 1,0 1 0,0-1 0,0 1 0,0-1-1,0 1 1,0-1 0,0 1 0,0-1 0,1 1-1,-1-1 1,0 0 0,4-14-2950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1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9568,'1'0'248,"0"0"-1,0-1 1,0 1 0,0 0 0,1 0 0,-1 0-1,0 0 1,0 0 0,0 0 0,0 0-1,0 0 1,0 1 0,0-1 0,0 0 0,0 1-1,0-1 1,0 0 0,0 1 0,0-1 0,0 1-1,0 0 1,1 0 0,0 1 400,0 1 0,0-1 0,0 0 0,0 1 0,0 0 0,0-1 0,2 6 0,-1 1 309,1 0 0,-1 0 0,-1 0 0,3 14 1,-1 29 130,-4 77 1,-1-59-930,0 11-321,-1-3-4183,3-57-1100,1-1 1648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6560,'-2'-2'691,"-3"-4"267,5 6-927,0 0 0,0 0 1,0 0-1,0 0 0,0 0 1,0 0-1,0 0 0,0 0 1,0 0-1,0 0 0,0-1 1,0 1-1,0 0 0,0 0 1,0 0-1,0 0 0,0 0 1,0 0-1,0 0 0,0 0 0,0 0 1,0 0-1,0 0 0,0 0 1,0-1-1,0 1 0,0 0 1,0 0-1,0 0 0,0 0 1,0 0-1,0 0 0,0 0 1,0 0-1,0 0 0,0 0 1,0 0-1,0 0 0,0 0 0,0 0 1,0 0-1,0-1 0,0 1 1,0 0-1,0 0 0,0 0 1,0 0-1,1 0 0,-1 0 1,0 0-1,0 0 0,0 0 1,0 0-1,0 0 0,0 0 0,0 0 1,0 0-1,0 0 0,0 0 1,0 0-1,0 0 0,1 0 1,-1 0-1,1 1 293,0-1 0,0 1 0,1-1-1,-1 1 1,0 0 0,0 0 0,0-1 0,0 1 0,0 0 0,0 0-1,1 2 1,3 1 681,23 24 901,44 55 1,-65-74-2060,2 3-757,21 20-1,-29-31 725,-1-1-1,1 0 0,-1 1 1,1-1-1,-1 1 1,1-1-1,-1 0 0,1 1 1,0-1-1,-1 0 0,1 0 1,0 1-1,-1-1 0,1 0 1,0 0-1,-1 0 0,1 0 1,0 0-1,-1 0 0,1 0 1,0 0-1,-1 0 0,1 0 1,0 0-1,-1-1 0,1 1 1,0 0-1,1-1-470,0 0 0,-1 0 0,0 0 0,1-1 0,-1 1 0,0 0 0,1-1 0,-1 1 0,2-3 0,8-11-2154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1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67 4224,'-4'-8'1347,"4"7"-1128,-1 0 0,1 0-1,-1 0 1,1 0 0,-1 1 0,1-1 0,-1 0-1,0 0 1,1 0 0,-1 1 0,0-1 0,0 0-1,1 1 1,-1-1 0,-1 0 0,-8-10 2462,9 10-2413,0-1 0,0 1-1,0-1 1,-1 1-1,1-1 1,0 1 0,-1 0-1,1 0 1,-1 0 0,1-1-1,-3 1 1,-2-2 169,-1 1 0,0 0-1,1 0 1,-1 1 0,0 0 0,0 0 0,-7 0-1,-48 4 518,34 0-715,0 1-1,0 2 1,0 0 0,1 2 0,0 1 0,-30 14 0,41-14-159,0-1-1,0 2 1,0 0 0,1 1 0,1 0-1,0 2 1,1-1 0,0 2 0,1-1-1,-15 23 1,10-11 0,2 1 0,1 0 0,1 1 0,-10 32 0,19-48-46,1 1-1,0-1 1,1 1 0,0-1 0,0 1 0,2 0 0,-1-1 0,2 1 0,-1 0 0,2 0 0,-1-1 0,2 1 0,4 14 0,-4-19-11,0 0 1,1 0-1,-1-1 0,1 0 1,1 0-1,-1 0 1,1 0-1,0-1 1,0 0-1,1 0 1,9 7-1,-1-3 61,1 0 1,-1-1-1,32 12 0,-22-11 12,-1-1 0,2-2-1,-1 0 1,1-1 0,0-2-1,0 0 1,0-2 0,0-1-1,0-1 1,0 0 0,0-2-1,0-2 1,-1 0 0,1-1 0,-1-1-1,41-19 1,-34 11-59,16-7 39,83-54 1,-117 68-40,-1-2 0,0 0 0,0 0 0,-1-2 0,0 1 0,-1-1 0,0 0 0,-1-1 0,-1 0 0,12-25 0,-14 25 12,-1-1 0,-1-1 0,0 1 0,0 0 0,-2-1 0,0 0-1,0 0 1,-2 1 0,-1-21 0,0 25-40,0 0-1,-1 1 1,0-1 0,0 0-1,-1 1 1,-1 0 0,0 0-1,0 0 1,0 0 0,-1 1-1,-1-1 1,0 1 0,0 1-1,-11-13 1,5 10-65,1 1 0,-1 0-1,-1 1 1,0 0 0,0 1 0,0 0 0,-1 1 0,0 1 0,0 0 0,0 1-1,-19-3 1,10 3-135,0 2 0,0 0 0,0 2 0,-1 0 0,1 2 0,-36 6 0,53-7 103,-46 12-814,48-12 549,1 0 0,-1 0 0,0 1 0,1 0 0,0-1 0,-1 1 0,1 0 0,0 1 0,0-1 0,0 1 0,-3 3 0,5-5 94,0 0 1,1-1-1,-1 1 1,1 0-1,0 0 1,-1 0 0,1 0-1,0 0 1,-1 0-1,1 0 1,0 0-1,0 1 1,3 13-2003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2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8064,'0'0'142,"0"0"-1,0-1 1,0 1 0,0-1 0,0 1 0,0-1 0,0 1 0,1 0 0,-1-1-1,0 1 1,0-1 0,0 1 0,0 0 0,1-1 0,-1 1 0,0-1-1,0 1 1,1 0 0,-1-1 0,0 1 0,1 0 0,-1 0 0,0-1-1,1 1 1,-1 0 0,0 0 0,1-1 0,-1 1 0,1 0 0,-1 0-1,1 0 1,-1 0 0,0 0 0,1 0 0,-1 0 0,1 0 0,-1 0-1,1 0 1,-1 0 0,0 0 0,1 0 0,-1 0 0,1 0 0,-1 0-1,1 0 1,-1 0 0,0 0 0,1 1 0,-1-1 0,1 0 0,25 13 3576,-23-11-3696,6 4 660,0 1-1,0 0 0,-1 1 0,14 15 0,-3-3 116,-6-6-366,-1 0 0,-1 1 0,16 24 0,22 53-224,-47-87-191,4 5-395,0 1 0,12 15 1,-12-20-2662,2-5 842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2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5984,'-1'-7'10993,"2"6"-10834,19-3 2325,1-1-1353,-4-2-786,1 1-1,0 1 0,0 1 1,0 1-1,0 0 1,22 0-1,-38 3-295,0 0-1,0 1 1,0-1 0,0 0 0,0 1 0,0 0-1,-1-1 1,1 1 0,0 0 0,0 0-1,-1 0 1,1 0 0,0 0 0,-1 0-1,1 1 1,-1-1 0,1 1 0,-1-1-1,0 1 1,1-1 0,-1 1 0,0 0-1,0-1 1,0 1 0,-1 0 0,1 0-1,0 0 1,-1 0 0,1 0 0,-1 0 0,1 0-1,-1 0 1,0 0 0,0 3 0,-6 20 287,-2-2 0,0 1 0,-19 35 0,24-52-278,-16 29 130,-2 0 0,-42 55 0,54-79-149,7-10-22,1 0 1,-1 1 0,1-1-1,0 0 1,-1 0-1,1 1 1,0-1 0,0 3-1,1-4-3,0 0 1,0 0-1,0-1 0,0 1 1,0 0-1,0 0 0,0-1 1,0 1-1,1 0 0,-1 0 1,0-1-1,0 1 0,1 0 1,-1-1-1,1 1 0,-1 0 1,1-1-1,-1 1 0,1 0 1,-1-1-1,1 1 0,-1-1 1,1 1-1,0-1 0,-1 1 1,1-1-1,0 0 0,-1 1 1,1-1-1,1 0 0,3 2 48,0 0-1,0 0 0,0-1 0,0 0 0,0 0 0,1-1 0,-1 1 1,0-1-1,0 0 0,1-1 0,-1 1 0,0-1 0,0 0 0,1 0 0,8-4 1,-3 1-380,-1 0 1,14-8-1,13-13-5115,-35 24 4585,0 0 0,0-1 0,0 1 0,-1-1 0,1 0 0,-1 1 0,1-1 0,-1 0 0,2-4 0,5-2-2885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3488,'0'-1'193,"0"0"-1,0 1 1,0-1 0,0 0 0,0 0-1,0 0 1,0 0 0,0 0 0,1 0-1,-1 0 1,0 1 0,0-1 0,1 0-1,-1 0 1,1 0 0,-1 0-1,1 1 1,-1-1 0,1 0 0,0 1-1,-1-1 1,1 0 0,0 1 0,-1-1-1,1 1 1,0-1 0,1 0 0,7-6 1124,0 1 3693,-13 15 47,-6 12-4415,9-18-664,1-2 26,0-1 1,0 1-1,-1-1 0,1 0 0,0 1 1,0-1-1,0 1 0,0-1 0,0 1 0,0-1 1,0 1-1,-1-1 0,1 1 0,1-1 1,-1 1-1,0-1 0,0 1 0,0-1 1,0 1-1,0-1 0,0 1 0,0-1 1,1 0-1,-1 1 0,0-1 0,0 1 0,1-1 1,-1 0-1,0 1 0,1-1 0,-1 1 1,0-1-1,1 0 0,-1 0 0,0 1 1,1-1-1,0 1 0,1-1 33,12 0 433,-11-1-412,-1 0 1,1 1-1,0-1 1,0 0-1,0-1 1,-1 1-1,1 0 0,0-1 1,-1 0-1,0 1 1,1-1-1,-1 0 1,0 0-1,0 0 1,0-1-1,0 1 1,0 0-1,0-1 1,-1 1-1,1-1 1,-1 0-1,0 1 1,0-1-1,0 0 1,0 0-1,0 0 0,0-3 1,-1 6-60,0-1 1,0 1-1,0 0 1,0 0-1,0 0 0,0 0 1,0 0-1,0 0 1,0 0-1,0 0 0,0-1 1,0 1-1,0 0 1,0 0-1,0 0 0,0 0 1,0 0-1,0 0 1,0 0-1,-1 0 0,1-1 1,0 1-1,0 0 1,0 0-1,0 0 0,0 0 1,0 0-1,0 0 1,0 0-1,0 0 0,0 0 1,-1 0-1,1 0 1,0 0-1,0 0 1,0 0-1,0 0 0,0 0 1,0 0-1,0 0 1,0 0-1,-1 0 0,1 0 1,0 0-1,-6 3-109,-5 6-25,9-7 149,1-1-1,-1 1 1,1 0-1,0 0 1,0 0 0,-1 0-1,1 0 1,1 0-1,-1 0 1,0 0 0,0 1-1,1-1 1,-1 0-1,1 0 1,0 1 0,0-1-1,-1 0 1,2 0-1,-1 5 1,7 4 378,-6-11-373,-1 0 1,0 0-1,1 0 1,-1 0-1,0 1 0,1-1 1,-1 0-1,0 0 1,1 0-1,-1 0 1,0 0-1,1 0 0,-1 0 1,1 0-1,-1 0 1,0 0-1,1 0 1,-1 0-1,0 0 0,1-1 1,-1 1-1,0 0 1,1 0-1,-1 0 1,0 0-1,1-1 0,-1 1 1,0 0-1,1 0 1,-1-1-1,0 1 1,0 0-1,1-1 1,-1 1-1,3-3 41,-1 0 0,0 0 0,0-1 0,0 1-1,0 0 1,0-1 0,0 1 0,-1-1 0,0 0 0,0 1 0,0-1 0,1-5 0,0 1-1,-2 8-43,0-1-1,1 1 1,-1-1 0,0 1-1,0-1 1,1 1-1,-1-1 1,0 1 0,0-1-1,0 1 1,0-1 0,0 1-1,0-1 1,0 0 0,0 1-1,0-1 1,0 1 0,0-1-1,0 1 1,0-1-1,-1 1 1,1-1 0,0 1-1,0-1 1,0 1 0,-1-1-1,1 1 1,0-1 0,-1 1-1,1-1 1,-1 0 0,0 1-22,1 1 0,-1-1 1,1 0-1,-1 0 1,1 1-1,-1-1 1,1 0-1,-1 0 0,1 1 1,-1-1-1,1 1 1,0-1-1,-1 0 1,1 1-1,0-1 0,-1 1 1,1-1-1,0 1 1,0-1-1,-1 1 1,1-1-1,0 1 0,-1 1 1,-3 3 18,1 0 0,1 1 0,-1-1 0,1 0 0,-3 11 0,-2 2-53,7-16 43,-1 0 0,1 0 1,-1 0-1,1 0 0,0 0 1,0 0-1,0 0 0,0 0 1,1 0-1,-1 0 0,0-1 1,2 4-1,0 11-126,-2-16 130,1 0 1,-1 1 0,0-1-1,0 0 1,0 0 0,0 0-1,0 0 1,1 0 0,-1 0 0,0 0-1,0 1 1,0-1 0,0 0-1,1 0 1,-1 0 0,0 0 0,0 0-1,0 0 1,0 0 0,1 0-1,-1 0 1,0 0 0,0 0-1,0 0 1,0 0 0,1 0 0,-1 0-1,0 0 1,0 0 0,0 0-1,0-1 1,1 1 0,-1 0-1,0 0 1,0 0 0,0 0 0,0 0-1,0 0 1,1 0 0,-1-1-1,7-3 238,-6 3-230,0-1 0,0 0 1,0 0-1,0 0 1,0 1-1,0-1 1,-1 0-1,1 0 1,-1 0-1,1 0 0,-1-1 1,0-2-1,1-28 102,-1 24-88,0 4-18,-1 1 1,1-1-1,-1 1 0,1-1 0,-3-4 0,3 8-43,0 0 0,-1-1 0,1 1 0,-1 0-1,1 0 1,-1 0 0,0 0 0,1 0 0,-1 0 0,0 0 0,0 0-1,0 0 1,0 0 0,0 0 0,0 0 0,0 1 0,0-1-1,0 0 1,-2 0 0,3 1-13,-1 0 0,1 0 0,0-1 0,-1 1 0,1 0 1,-1 1-1,1-1 0,0 0 0,-1 0 0,1 0 0,0 0 0,-1 0 0,1 0 0,0 0 0,-1 0 0,1 1 0,0-1 0,-1 0 0,1 0 0,0 0 0,-1 1 0,1-1 0,0 0 0,0 1 1,-1-1-1,1 0 0,0 0 0,0 1 0,0-1 0,0 0 0,-1 1 0,1-1 0,0 0 0,0 1 0,0 0 0,-4 14-2789,4-14 2092,0 13-2183,5 0-4091,7 2 2440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2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309 196 2496,'0'0'65,"0"-1"1,0 1-1,0 0 0,0-1 0,0 1 1,0 0-1,0-1 0,0 1 1,0-1-1,0 1 0,0 0 1,0-1-1,0 1 0,0 0 1,0-1-1,0 1 0,0-1 1,1 1-1,-1 0 0,0-1 0,0 1 1,0 0-1,0-1 0,1 1 1,-1 0-1,0 0 0,1-1 1,-1 1-1,0 0 0,0 0 1,1-1-1,-1 1 0,0 0 1,1 0-1,-1 0 0,4-2 3370,-7-5 885,3 6-4206,-1 0 172,0-1 1,0 1-1,0-1 1,0 0 0,0 1-1,0 0 1,-1-1-1,1 1 1,0 0-1,-1 0 1,1-1 0,-1 1-1,1 0 1,-1 1-1,-2-2 1,-1 0-66,0 0 0,1 1 0,-1 0 0,0 0 0,0 1 0,0-1 0,0 1-1,0 0 1,0 0 0,1 0 0,-1 1 0,0 0 0,0 0 0,-8 3 0,-6 2-266,1 2 0,-27 13-1,35-15 2,0 1 0,0-1 0,0 2-1,1-1 1,0 1 0,0 1 0,1-1 0,0 1-1,-8 13 1,12-16 26,0 0 0,1 0 0,0 0 0,0 1 0,0-1 0,1 1-1,0-1 1,0 1 0,1 0 0,0 0 0,0 0 0,1 0 0,0-1 0,0 1 0,0 0 0,1 0 0,2 9-1,-1-10 44,0-1 0,0 0-1,1 0 1,0 0 0,0 0-1,0-1 1,0 1 0,1-1-1,0 0 1,-1 0 0,2 0-1,-1 0 1,7 4-1,-3-2 54,1-1 0,1 1 0,-1-1 0,1-1 0,-1 0 0,15 4 0,-18-7 22,0 0 0,0 0 0,0 0 0,0-1 0,0 0 0,0 0 0,10-2-1,-12 1-9,-1 1-1,1-1 0,0 0 1,-1-1-1,1 1 0,-1-1 0,0 1 1,0-1-1,1 0 0,-1 0 1,0-1-1,-1 1 0,1 0 0,4-6 1,-2 1 50,-1 0 0,0 0 1,-1 0-1,1-1 0,-1 1 0,-1-1 1,1 0-1,1-12 0,0-7 101,2-30 0,-4 25-34,0 15-145,-1 0 0,0 0 1,-1 1-1,-1-1 0,-4-23 1,4 39-69,1 0 1,0 0 0,0 0-1,-1 1 1,1-1 0,0 0-1,-1 0 1,1 0-1,-1 0 1,1 0 0,-1 1-1,0-1 1,1 0-1,-2-1 1,-1 4-83,2 7-58,3 21 59,-2 41 1,-1-22 153,2 15 24,-1 50 175,-2-75-168,-6 84 300,2-57-326,3-34 3,0-1 1,-13 50 0,11-63-51,-14 44 144,16-54-113,0-1 0,0-1 0,-1 1 0,1 0 0,-1-1 0,-7 8 0,10-13-37,-1 1-1,1-1 1,-1 1-1,1-1 1,-1 0-1,0 1 1,1-1-1,-1 0 1,0 0-1,0 0 1,0-1 0,0 1-1,0 0 1,0-1-1,0 1 1,0-1-1,0 0 1,-4 1-1,3-2-18,0 1 0,0-1-1,0 1 1,0-1-1,0 0 1,0-1 0,0 1-1,0 0 1,0-1 0,1 1-1,-4-3 1,-4-5-82,0 0-1,0 0 1,1-1 0,-12-17-1,14 17 18,1 0 1,0 0-1,0-1 0,1 0 0,0 0 1,-5-18-1,10 26 54,-1 0 0,1 1 0,0-1 0,0 0 1,0 0-1,0 0 0,1 0 0,-1 0 0,1 0 0,0 1 0,-1-1 1,1 0-1,1 1 0,-1-1 0,0 0 0,1 1 0,-1-1 0,1 1 1,-1 0-1,1 0 0,0-1 0,0 1 0,0 0 0,5-2 0,0-2-41,1 1 1,0 0-1,0 0 0,0 1 0,1 0 0,9-3 0,185-72 80,-171 63-11,0-2 0,-1-1 0,-1-1-1,29-25 1,-23 13 84,-2-2 1,37-46-1,48-84-47,-91 126 10,-18 26 33,-2 0 1,13-21 0,-18 26-8,7-11 22,14-39 1,-22 51-115,-1 11-12,-4 13-41,3-15 35,-4 26 77,2 0 0,0 0 0,2 1-1,2-1 1,4 31 0,-2-36 33,-3-13-99,1 1-1,0-1 0,1 0 0,0 0 0,1 0 0,9 18 1,-13-28 22,1 0 0,-1 0 1,1 0-1,0 0 0,-1 0 1,1 0-1,0 0 0,0 0 1,0 0-1,0-1 0,0 1 1,0 0-1,0-1 0,0 1 1,0 0-1,0-1 0,0 0 1,0 1-1,0-1 0,0 1 1,1-1-1,-1 0 0,0 0 1,0 0-1,0 0 0,1 0 1,-1 0-1,0 0 0,0 0 1,0 0-1,1-1 0,-1 1 1,0 0-1,0-1 0,0 1 1,0-1-1,2 0 0,5-7 42,-1-1 0,1 0-1,-1 0 1,-1 0 0,1-1-1,5-13 1,-9 17-43,59-115-108,-33 54 208,-22 46-203,21-37 0,-26 57-196,0 6 212,-2 7 123,-1 46 105,2 53-114,0-92 33,1 1 0,1-1 0,9 32 0,-12-51-73,7 14 40,-6-14-33,-1 1 0,1-1 0,-1 0 1,0 0-1,1 0 0,-1 1 1,1-1-1,-1 0 0,1 0 1,-1 0-1,1 0 0,-1 0 1,1 0-1,-1 0 0,1 0 0,-1 0 1,1 0-1,-1-1 0,0 1 1,1 0-1,-1 0 0,1 0 1,-1-1-1,1 1 0,-1 0 0,0 0 1,1-1-1,-1 1 0,1 0 1,-1-1-1,0 1 0,1 0 1,-1-1-1,0 1 0,0 0 1,1-1-1,-1 0 0,10-12 55,0 0-1,-1-1 1,10-18-1,0-2-115,-6 13-18,40-63-10,-42 70 110,0-1 0,1 1 0,18-16 0,-29 30-43,-1-1 0,1 1-1,-1 0 1,0-1 0,1 1 0,-1 0 0,1 0 0,-1-1 0,1 1 0,0 0 0,-1 0-1,1 0 1,-1 0 0,1 0 0,-1-1 0,1 1 0,-1 0 0,1 0 0,-1 0-1,1 1 1,0-1 0,-1 0 0,1 0 0,-1 0 0,1 0 0,-1 0 0,1 1 0,-1-1-1,1 0 1,-1 1 0,1-1 0,-1 0 0,1 1 0,-1-1 0,0 0 0,1 1-1,-1-1 1,0 1 0,1-1 0,-1 1 0,0-1 0,1 1 0,7 7 10,11 4 19,0 0 0,1-1 0,0-2 0,1 0 0,0-1 0,37 9 0,-50-16 2,1 0 0,0 0-1,0-1 1,0-1 0,0 1 0,-1-1 0,1-1 0,0 0-1,0 0 1,-1 0 0,0-1 0,1-1 0,-1 1 0,0-1-1,-1-1 1,1 1 0,-1-1 0,0-1 0,0 1 0,0-1-1,-1-1 1,9-9 0,-5 4-65,-3 5 70,-1 0-1,0-1 1,6-9 0,-11 15-34,0 0 0,0 1 0,0-1 0,0 0 0,-1 0 0,1 0 0,0 0 0,-1 0 0,0 0 0,1 0 0,-1-1 0,0 1 0,0 0 0,0 0 0,0 0 0,-1 0 0,1 0 0,0 0 0,-2-4 0,1 6 3,1 0-1,0-1 0,-1 1 1,1 0-1,0 0 0,-1-1 0,1 1 1,0 0-1,-1 0 0,1 0 0,-1-1 1,1 1-1,-1 0 0,1 0 1,0 0-1,-1 0 0,1 0 0,-1 0 1,1 0-1,-1 0 0,1 0 0,-1 0 1,1 0-1,0 0 0,-1 0 1,1 0-1,-1 0 0,1 1 0,-1-1 1,1 0-1,0 0 0,-1 1 0,1-1 1,0 0-1,-1 0 0,1 1 0,-1-1 1,-15 12 41,9-2-31,-1 0 1,1 0-1,0 0 1,1 1 0,0 0-1,1 0 1,0 0-1,1 1 1,1-1 0,-1 1-1,2 0 1,-3 24-1,4-24 31,0 0-1,1 0 0,1 0 0,0 0 0,0 0 0,1 0 0,1 0 0,0 0 0,1 0 0,0-1 1,1 0-1,11 21 0,-15-31-16,-1 0 1,0-1-1,1 1 0,-1 0 1,1 0-1,0-1 0,-1 1 1,1-1-1,-1 1 0,1 0 1,0-1-1,0 1 1,-1-1-1,1 1 0,0-1 1,0 0-1,0 1 0,-1-1 1,1 0-1,0 0 0,0 1 1,0-1-1,0 0 1,0 0-1,0 0 0,-1 0 1,1 0-1,0 0 0,0 0 1,0-1-1,0 1 0,0 0 1,-1 0-1,1-1 1,0 1-1,0 0 0,0-1 1,-1 1-1,1-1 0,0 1 1,0-1-1,-1 1 0,1-1 1,0 0-1,-1 1 1,1-2-1,5-3 40,-1-1 0,-1 0 0,1-1 1,4-7-1,-5 8-41,21-36 85,-11 19-115,0 1 1,2 0-1,18-21 1,15-5 28,68-52-1,-115 99-27,-1 0 0,1 0 0,0 0 0,0 0-1,-1 0 1,1 0 0,0 0 0,0 0 0,0 1-1,0-1 1,1 1 0,-1-1 0,3 1-1,-4 0 16,0 0-1,0 0 0,0 0 0,0 1 0,0-1 0,0 0 0,0 1 0,0-1 0,0 1 0,0-1 0,0 1 1,0-1-1,0 1 0,-1-1 0,1 1 0,0 0 0,0 0 0,-1-1 0,1 1 0,0 0 0,-1 0 0,1 0 1,-1 0-1,1 0 0,-1 0 0,0-1 0,1 1 0,0 2 0,0 3 15,0 0-1,-1 0 1,1 0 0,-1 0-1,0 0 1,0 0 0,-1 0-1,0 0 1,0 0-1,0 0 1,-1 0 0,-4 9-1,-3 7 165,-23 38 0,26-51-146,4-5-22,-6 10 60,-1 0 1,-12 15-1,18-26-49,0 1 1,0-1-1,0 0 1,-1 0-1,1-1 1,-1 1-1,1-1 1,-1 1-1,0-1 1,0 0-1,0-1 1,0 1-1,-6 1 1,34-7-347,-5 1 336,-1-1 1,22-6-1,15-9-123,41-14-1935,-2-8-4508,-58 25 200,-23 10 3819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9376,'-50'-15'4256,"28"15"-3680,12 0-960,15 0-1216,5 3 1024,7 0-2592,11 2 1728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2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7392,'0'-11'11109,"-1"18"-8016,-19 31-1717,-29 76 0,32-71-1242,-32 61-1,35-76-597,-21 56 0,34-83 202,0 6-3018,10-6-981,-5-1 3344,23-3-4134,-10 2 3105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7808,'-7'0'12360,"2"7"-12705,-22 30 2490,-24 42-1,36-51-2293,0 1 1,2 1 0,1-1-1,-14 55 1,25-81-135,1 0 1,-1 0-1,1 0 0,-1 0 1,1 0-1,0 1 0,0-1 0,0 0 1,2 6-1,6 6-3727,3-2 1525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4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186 761 2816,'5'-12'1624,"-4"11"-1199,-1-1 0,1 1 0,0 0 0,-1-1 0,1 1 0,-1 0 0,0-1 0,1 1 0,-1 0-1,0-2 1,0 1 27,0 1 0,0 0 0,0 0 0,0-1-1,0 1 1,0 0 0,0 0 0,-1-1-1,1 1 1,0 0 0,-2-2 0,2 2-309,-1 1 1,0 0 0,1-1-1,-1 1 1,1-1 0,-1 1-1,1 0 1,-1 0 0,0-1-1,1 1 1,-1 0 0,0 0-1,1 0 1,-1 0 0,0 0-1,1 0 1,-1 0 0,0 0-1,1 0 1,-1 0 0,0 0-1,1 0 1,-2 1-1,-5 0-37,1 1-1,0 0 0,-1 1 0,1 0 0,1 0 0,-1 0 0,0 0 0,1 1 0,-1 0 0,1 0 1,0 1-1,1 0 0,-1-1 0,1 1 0,0 1 0,-7 10 0,-1 5-142,1 1 0,2 0-1,0 0 1,-12 45 0,16-50-22,2-6 35,1 0-1,-1 0 1,2 0 0,0 0 0,0 0 0,1 1-1,0-1 1,1 0 0,0 0 0,1 0 0,0 0 0,0 0-1,2 0 1,7 18 0,-7-21 21,-2-4 29,-1 0-1,1-1 1,1 1 0,-1-1-1,0 1 1,5 3 0,-6-6 0,0 0 0,0 0 0,0-1 0,0 1 0,0-1 0,1 1 0,-1-1 0,0 1 0,0-1 0,1 0 0,-1 1 0,0-1 0,0 0 0,1 0 0,-1 0 0,0 0 0,1 0 0,-1 0 0,0 0 0,0-1 0,1 1 0,-1 0 0,0-1 0,2 0 0,3-2 27,-1 1 0,1-1 1,-1 0-1,0-1 0,0 1 0,-1-1 1,1 0-1,-1-1 0,1 1 1,-1-1-1,0 1 0,3-7 0,5-8 143,17-40-1,-27 56-190,9-24 132,0-1 0,-1 0 1,-2 0-1,-1-1 0,-2 0 1,0 0-1,0-53 0,-4 80-140,-1 0 1,0 1-1,-1-1 0,1 0 0,0 1 0,0-1 0,-1 1 0,1-1 0,-1 0 0,-1-2 0,2 4-4,0-1-1,-1 1 0,1-1 0,-1 1 0,1-1 1,0 1-1,-1-1 0,1 1 0,-1 0 1,1-1-1,-1 1 0,1 0 0,-1 0 1,1-1-1,-1 1 0,0 0 0,1 0 0,-1 0 1,1 0-1,-1 0 0,1-1 0,-1 1 1,0 0-1,1 0 0,-1 1 0,1-1 0,-1 0 1,0 0-1,1 0 0,-1 0 0,1 0 1,-1 1-1,0-1 0,-4 1-80,-3-1 1038,4 0-769,4 8-178,0 0 1,-1 0-1,-1 10 0,0-7 32,-32 228 514,-7-54-318,-5 28-46,15-16 135,30-184-315,-1 1 0,2 25 0,1-30 4,-1 0-1,0 0 1,-1 0 0,0 0 0,0 0 0,-1 0 0,-5 15 0,7-24-10,0 1 1,-1-1-1,1 1 1,0-1-1,-1 1 1,1-1-1,0 1 1,0 0 0,0-1-1,-1 1 1,1 0-1,0-1 1,0 1-1,0-1 1,0 1-1,0 0 1,0-1 0,0 1-1,1 0 1,-1-1-1,0 1 1,0-1-1,1 2 1,-1-2 69,5-5-821,1-4 748,-1 1 0,-1-1 0,0 0 0,5-13-1,-1 0 10,9-24-54,-5 12 78,2 0 0,25-45 0,-2 25 99,79-88 1,-63 82-120,-20 18 9,54-92 0,11-53 195,-70 133-142,15-49-84,-36 86 112,2-1-93,-8 16-12,0-1 1,0 1 0,1 0-1,-1 0 1,0-1-1,-1 1 1,1-1-1,0-3 1,-1 5-102,-4 22-127,-8 29 322,3 0 1,3 1-1,1 0 1,4 100-1,2-137-105,-1-2 7,4 23 0,-3-32 49,-1 0-1,1 0 1,0 0-1,0 0 1,0 0-1,1 0 1,-1-1 0,1 1-1,-1 0 1,1-1-1,0 1 1,3 2-1,-4-4-25,-1 0 0,1-1 0,0 1 0,0-1 0,0 1 0,0-1-1,0 1 1,0-1 0,0 1 0,0-1 0,0 0 0,0 1 0,0-1 0,0 0 0,0 0-1,0 0 1,0 0 0,0 0 0,0 0 0,0 0 0,0 0 0,0 0 0,0-1 0,0 1-1,0 0 1,0-1 0,0 1 0,0-1 0,0 1 0,0-1 0,0 1 0,-1-1 0,1 1 0,0-1-1,0 0 1,-1 0 0,2-1 0,3-3 21,-1 0 0,0 0 0,0-1 0,-1 0 0,4-7 0,43-98 123,-27 57-36,50-85 1,31-10-469,-90 127 273,-11 18-10,-9 12 178,1 1-69,1-1 1,1 1 0,0 0-1,0 0 1,1 0 0,-3 17-1,3-14-23,-3 24 61,1 0 0,2 0 0,2 1 0,7 62 0,-6-89-46,1-1 0,0 0 0,0 1 0,1-1 0,0 0 0,1-1 0,0 1 0,1-1 0,8 14 1,-12-20-7,1-1 1,-1 1 0,1 0 0,-1-1-1,1 1 1,-1-1 0,1 0 0,0 1 0,-1-1-1,1 0 1,0 0 0,0 0 0,0-1-1,0 1 1,0 0 0,0-1 0,0 1 0,0-1-1,3 1 1,-1-1 8,-1-1-1,0 1 1,0-1-1,1 0 1,-1 1-1,0-1 1,0-1 0,0 1-1,0 0 1,0-1-1,3-2 1,6-4 6,-1-1-1,0-1 1,-1 0 0,13-15-1,-20 21-47,12-13 78,-1 0 0,-1-1 0,20-35 0,-20 28-103,0 1 1,1 1 0,2 0 0,0 1-1,39-40 1,-52 59 27,0 0-1,0 1 0,0-1 1,1 1-1,-1-1 0,1 1 1,0 0-1,0 0 1,-1 1-1,1-1 0,0 1 1,0 0-1,1 0 0,-1 0 1,0 0-1,0 1 1,0 0-1,1 0 0,-1 0 1,0 0-1,0 0 0,0 1 1,1 0-1,6 2 1,6 4 77,-13-4-26,1-1 0,-1 0 0,1-1 0,0 1 0,0-1 0,7 1 0,-11-2 112,-1-11 288,-1 9-440,1-1 0,-1 1 0,0-1 1,0 1-1,0-1 0,0 1 0,0-1 0,0 1 0,-1 0 0,1 0 0,-1 0 0,1 0 0,-1 0 0,0 0 1,0 0-1,0 0 0,0 1 0,0-1 0,0 1 0,-1-1 0,1 1 0,0 0 0,-1 0 0,1 0 0,-1 0 1,1 1-1,-1-1 0,-3 0 0,3 1-19,0 1 0,0-1-1,1 1 1,-1 0 0,0-1 0,1 1 0,-1 0 0,0 1 0,1-1-1,0 0 1,-1 1 0,1 0 0,0-1 0,-1 1 0,-1 3-1,-2 1-12,0 0-1,1 1 0,-9 13 1,3-2 36,2 1 1,0-1 0,1 1-1,1 1 1,1 0 0,0-1-1,2 2 1,0-1 0,2 0-1,0 1 1,1 0 0,1-1-1,1 1 1,0 0 0,10 39-1,-10-57 8,0 0-1,0 1 1,0-1 0,1 0-1,2 5 1,-3-7 10,-1 0 0,1-1 0,-1 1 1,1 0-1,0-1 0,-1 1 0,1 0 0,0-1 0,-1 1 0,1-1 1,0 1-1,0-1 0,0 1 0,-1-1 0,1 0 0,0 1 0,0-1 1,0 0-1,0 0 0,0 0 0,0 0 0,0 1 0,-1-1 0,1 0 1,0-1-1,0 1 0,0 0 0,2 0 0,-1-1 6,0 0 0,0 0 0,0 0 0,0 0 0,-1 0 0,1 0 0,0-1 0,0 1 0,-1 0 0,1-1 0,0 0 0,-1 1 0,2-4 0,13-24 190,-13 22-198,15-37-3,13-50 0,-20 56-10,2 0 0,21-42 1,-20 42-512,-16 45 455,-1-1 1,2 0 0,-1 1-1,0-1 1,0 10 0,0-4 52,-1 8-5,1 0 0,0 22 0,2-34 23,0-1 1,0 0-1,1 0 1,0 0-1,1 0 1,0 0-1,0 0 1,0 0-1,6 9 1,-7-13-21,1-1 0,0 1 0,0-1 0,0 0 0,0 0 0,0 1 0,0-2 0,0 1 0,1 0 0,-1 0 0,1-1 0,0 1 0,-1-1 0,1 0 0,0 0 0,0 0 0,0 0 0,-1 0 0,1-1 0,0 1 0,0-1 0,0 0 0,4 0 0,5-1 7,1 0 0,-1-1 0,0 0 1,15-5-1,-18 4-23,33-10-90,0-2 0,0-2 0,-2-2 0,0-1 0,-1-2 0,70-54 0,-60 41 92,18-16-46,-66 50 60,0 1-1,0-1 0,0 0 0,-1 0 1,1 1-1,0-1 0,-1 0 1,1 0-1,0 0 0,-1 0 0,1 0 1,-1 0-1,1 0 0,-1 0 1,0 0-1,0 0 0,1-2 1,-1 2-2,0 0 2,0 1-1,0 0 0,0 0 1,0 0-1,0 0 1,0 0-1,0 0 1,0-1-1,0 1 0,0 0 1,0 0-1,0 0 1,0 0-1,0 0 0,0 0 1,0-1-1,0 1 1,0 0-1,0 0 0,0 0 1,0 0-1,0 0 1,0 0-1,0 0 0,0 0 1,-1-1-1,1 1 1,0 0-1,0 0 1,0 0-1,0 0 0,0 0 1,0 0-1,0 0 1,-1 0-1,1 0 0,0 0 1,0 0-1,0 0 1,0 0-1,0 0 0,0 0 1,-1 0-1,1 0 1,0 0-1,0 0 1,0 0-1,0 0 0,0 0 1,0 0-1,-1 0 1,1 0-1,0 0 0,0 0 1,-13 5-218,-13 13 32,13-5 182,0 0 0,1 0 1,1 1-1,0 0 1,1 1-1,1 1 0,0-1 1,1 1-1,1 1 1,0 0-1,1 0 0,1 0 1,1 0-1,-4 27 1,8-35-45,0 0 0,0-1 0,1 1 0,2 13 0,-3-20 73,0 0-1,1 0 0,-1 0 1,1 0-1,-1-1 0,1 1 0,0 0 1,-1 0-1,1-1 0,0 1 0,0-1 1,0 1-1,1-1 0,-1 1 0,0-1 1,0 1-1,1-1 0,-1 0 0,1 0 1,-1 0-1,1 0 0,0 0 1,-1 0-1,1 0 0,0-1 0,2 2 1,-2-2-10,-1 0 0,1 0 1,0-1-1,-1 1 1,1 0-1,-1-1 0,1 1 1,-1-1-1,1 1 1,-1-1-1,1 0 0,-1 0 1,0 0-1,1 0 1,-1 0-1,2-2 0,1-1-15,0 0 0,0 0-1,-1 0 1,5-7 0,9-21-35,-1-1 0,23-71 0,-17 43 30,9-22-53,-4-1 0,-3-2 0,-5 0 0,15-142 0,-31 155 5,-3 64 69,-1 1 0,0 0 0,0-1 0,-1 1 0,0 0 0,-3-9 0,5 16-29,-1-1 0,1 1 0,-1 0-1,1-1 1,-1 1 0,0 0 0,1 0 0,-1-1 0,0 1-1,0 0 1,0 0 0,0 0 0,0 0 0,0 0 0,0 0 0,0 0-1,0 0 1,-1 1 0,1-1 0,-2 0 0,2 1 6,0 0 1,0 0-1,0 0 0,0 0 0,0 0 1,0 0-1,0 1 0,-1-1 1,1 0-1,1 1 0,-1-1 1,0 1-1,0-1 0,0 1 1,0 0-1,0-1 0,0 1 1,1 0-1,-1 0 0,-1 1 1,-3 4-1,0 1 1,1-1 0,0 1 0,0 0 0,-4 12 0,-5 16 116,-14 69 1,3 40 310,15-85-67,-11 83 42,17-106-234,2 70 0,8 31 495,-7-127-599,1 0 1,0 1 0,1-1-1,1 0 1,-1 0-1,6 11 1,-8-20 48,8 15 86,19 32-139,-27-47-11,1-1-45,-1 1-1,1-1 1,-1 0-1,1 1 1,-1-1 0,0 1-1,1-1 1,-1 1-1,0-1 1,1 1-1,-1-1 1,0 1-1,0-1 1,0 1 0,1-1-1,-1 2 1,0-1 6,0 0 1,1 0-1,-1 0 1,1 0-1,-1 0 1,0 0 0,1 0-1,0 0 1,-1 0-1,1-1 1,0 1-1,-1 0 1,1 0-1,1 1 1,2-1 33,1 0 0,-1 0 0,0-1 0,1 1 0,-1-1 0,0 0 0,1 0 0,-1 0 0,0-1 0,1 1 0,-1-1 0,0 0 0,0-1 0,1 1 0,-1-1 0,0 1 0,-1-1 0,1 0 0,0-1 0,0 1 0,-1-1 0,4-3 0,24-21 16,-2-1 0,0-2 0,39-55 0,-9-2 24,-40 55-4,34-40 0,-44 59-7,-8 11-70,-1 1 1,1 0-1,0 0 1,0-1 0,0 1-1,0 0 1,0 0-1,0 0 1,0 0 0,0 0-1,0 0 1,1 0-1,-1 1 1,0-1 0,1 0-1,-1 1 1,0-1-1,1 1 1,-1-1 0,1 1-1,-1 0 1,1-1-1,-1 1 1,3 0 0,15-3 75,22-4-115,-38 7 22,0 0 0,-1 0 0,1 0-1,0 0 1,-1 1 0,1-1 0,0 1 0,-1-1 0,1 1 0,-1 0 0,5 2 0,-5-1 16,0-1-1,0 1 0,0 0 1,0 0-1,-1 0 0,1 0 1,-1 0-1,1 0 0,-1 0 1,0 0-1,0 0 0,0 1 1,0-1-1,1 5 0,0 14-1,-2-1 1,0 0-1,-2 1 0,-5 30 0,-1 16 93,7-57-71,0 1-5,0 0 1,2 21-1,1-10 6,-3-19-8,1 0-1,0 0 0,1 0 1,-1-1-1,0 1 0,1 0 1,-1 0-1,1 0 0,0-1 0,0 1 1,0 0-1,0-1 0,1 1 1,-1-1-1,3 4 0,-4-6 5,1 0-1,-1 1 1,0-1-1,1 1 0,-1-1 1,1 0-1,-1 1 1,1-1-1,-1 0 1,0 0-1,1 1 1,-1-1-1,1 0 1,-1 0-1,1 0 0,-1 0 1,1 1-1,0-1 1,-1 0-1,1 0 1,-1 0-1,1 0 1,-1 0-1,1 0 1,-1 0-1,2-1 0,-1 1 4,1-1 0,0 0 0,-1 0-1,1 0 1,-1 0 0,1 0 0,-1 0-1,2-2 1,3-3 52,-1 0 0,9-12 0,6-15 10,28-56 0,-20 38-169,62-84 0,-76 116 94,-13 17-86,-1 3 28,-4 7 0,-13 28-6,12-16 78,1 1 0,1 0 0,1 0-1,1 23 1,1-34-3,1 0 0,3 16 0,-4-23-6,1 0 0,0 1 0,0-1 0,0 0 0,0 0 0,0 0 0,1 0 0,-1 0 0,1 0 0,0-1 0,4 5 0,-5-6 5,1 0 1,-1 0-1,1 0 1,-1 0-1,1 0 0,0-1 1,-1 1-1,1 0 1,0-1-1,0 0 0,-1 1 1,1-1-1,0 0 1,0 0-1,0 0 1,0 0-1,-1 0 0,1-1 1,0 1-1,0 0 1,-1-1-1,1 1 1,0-1-1,0 0 0,2-1 1,5-3 49,-1 0-1,0 0 1,12-11 0,-9 7 3,182-148-396,-185 151 281,-6 5 29,1 0 1,-1-1 0,0 1 0,0-1-1,0 1 1,-1-1 0,1 0-1,0 1 1,-1-1 0,1 0-1,-1 0 1,3-4 0,-16 39-455,5-13 492,1 1 1,2 1-1,-5 37 1,8-47 13,1 0 1,0-1-1,1 1 1,0 0-1,1-1 1,0 1-1,1-1 0,6 19 1,-7-27-19,-1-1 0,0 1 0,0-1 0,1 1 0,-1-1 0,1 1 0,0-1 1,0 0-1,0 0 0,4 3 0,-5-4 7,0 0 0,0-1 0,0 1 0,1-1 0,-1 1 0,0-1-1,0 1 1,1-1 0,-1 0 0,0 0 0,1 1 0,-1-1 0,1 0 0,-1 0 0,0-1 0,1 1 0,-1 0 0,0 0 0,1-1 0,-1 1 0,0 0 0,0-1 0,2 0 0,1-1 1,0-1 1,0 0-1,0 0 1,0 0-1,0 0 1,-1 0-1,0-1 1,1 1-1,-1-1 0,4-8 1,4-5 57,9-25 0,-5 12-46,-2 5-44,53-89-261,-67 117 249,0 0 1,0 0 0,0 0-1,1 0 1,-1 0 0,1 0-1,0 5 1,-2 5 49,-24 166 227,2-25-344,-49 553 356,73-706-254,0 29 290,1-27-329,-1-8 16,5-56 160,19-147-106,15-42-54,-30 182 25,27-156-125,-27 178 78,23-103 84,-23 119-125,0 1 0,26-54 0,-33 80 78,0 0 1,0 0-1,0 0 0,0 0 1,0 0-1,1 0 1,-1 0-1,1 1 0,0-1 1,0 1-1,0 0 1,0 0-1,0 0 0,0 0 1,0 1-1,1-1 0,-1 1 1,1 0-1,4-1 1,-5 1 9,0 1 1,1 0 0,-1 0 0,0 0-1,0 0 1,0 1 0,1-1 0,-1 1 0,0 0-1,0 0 1,0 0 0,0 0 0,0 0-1,0 1 1,0-1 0,-1 1 0,1 0-1,0 0 1,-1 0 0,1 0 0,2 4-1,-1-1 36,-1-1-1,0 1 0,0 0 1,-1 0-1,1 0 0,-1 0 1,0 1-1,0-1 0,-1 0 0,0 1 1,0 0-1,0-1 0,0 1 1,-1-1-1,0 1 0,0 0 0,-1-1 1,1 1-1,-3 6 0,0 3 7,-1 1-1,-1-1 1,0 0 0,-1 0-1,-13 22 1,14-29-83,0 0 1,0-1 0,-1 1-1,0-1 1,-9 8-1,13-13-21,0 0 0,-1 0 0,1 0-1,-1 0 1,1 0 0,-1-1 0,0 1-1,0-1 1,0 1 0,0-1 0,0 0 0,0 0-1,0-1 1,0 1 0,-1-1 0,1 1-1,0-1 1,-6-1 0,6 1 15,1-1 0,0 0 0,0 0 0,-1 0 0,1-1 0,0 1 0,0 0 0,0-1 1,0 0-1,1 1 0,-1-1 0,0 0 0,1 0 0,-1 0 0,1 0 0,0 0 0,-2-3 0,1 3-28,1-1-1,0 0 1,-1 0-1,1-1 1,0 1-1,0 0 1,1 0 0,-1 0-1,1-1 1,-1 1-1,1 0 1,0-5-1,1 6 40,0-1-1,0 1 1,1-1-1,-1 1 1,0-1-1,1 1 0,0 0 1,-1-1-1,1 1 1,0 0-1,0 0 1,0 0-1,1 1 1,-1-1-1,0 1 1,1-1-1,3-1 0,6-3-36,0 0 0,16-5 0,35-7 93,1 2 0,72-7 0,-63 11 343,-53 8-353,-10 2-88,0 0 0,0 0 0,1 1 0,-1 1 0,0-1 0,12 3 0,-21-2 89,0 0 1,-1 1-1,1-1 1,-1 1-1,1-1 1,0 1 0,-1-1-1,1 1 1,-1-1-1,0 1 1,1 0-1,-1-1 1,1 1-1,-1 0 1,0-1-1,1 1 1,-1 0-1,0-1 1,0 1-1,0 0 1,0-1-1,0 1 1,1 0-1,-1 0 1,0-1-1,0 1 1,-1 0-1,1 0 1,0 1-1,-5 28 268,5-28-274,-4 21 34,0 1-1,2-1 0,1 1 1,1-1-1,1 1 0,1-1 1,7 38-1,-8-57-16,0 0 1,1 0-1,-1 0 0,1-1 1,0 1-1,0 0 0,4 5 1,-6-9-18,1 1 0,-1 0 0,0-1 0,1 1 0,0-1 0,-1 1 1,1-1-1,-1 1 0,1-1 0,0 0 0,-1 1 0,1-1 0,0 0 1,-1 0-1,1 1 0,0-1 0,-1 0 0,1 0 0,1 0 0,-1 0 9,0 0-1,-1 0 0,1-1 1,0 1-1,0-1 0,0 1 1,-1 0-1,1-1 0,0 0 1,-1 1-1,1-1 0,0 1 1,-1-1-1,1 0 0,-1 1 1,1-1-1,-1 0 0,1 0 1,-1 1-1,1-3 0,3-6 12,0 0 0,-1 0 0,0 0 0,0-1-1,-1 1 1,-1-1 0,0 1 0,1-11 0,-6-82-199,2 77 127,2 18-9,-1-1 1,0 0-1,0 1 1,-1-1-1,0 1 0,0 0 1,-1-1-1,0 1 1,0 0-1,-1 0 0,0 1 1,0-1-1,0 1 1,-6-6-1,-4 0-481,18 14 512,-1 0 0,0 0 1,1-1-1,0 1 0,-1-1 0,1 0 0,0 0 0,-1 0 1,1-1-1,0 1 0,0-1 0,0 0 0,0 0 0,4-1 1,6 1 83,1-2 1,-1 0 0,17-4 0,19-10 108,0-2 1,51-26 0,-83 34-125,-1 0 0,1-1 1,19-17-1,-20 12-16,-1 0-1,0-1 1,-1 0-1,-1-1 1,-1-1-1,0 0 1,-2-1-1,13-27 1,60-176-168,-79 207 125,0 2-25,11-39-28,-15 48 49,0-1-1,-1 1 0,1 0 0,-1 0 1,0 0-1,0 0 0,-1 0 0,-1-8 0,2 13-4,0-1 0,0 0 0,-1 0 0,1 0 0,0 0 0,0 1 0,-1-1 0,1 0-1,-1 0 1,1 1 0,-1-1 0,1 0 0,-1 0 0,1 1 0,-1-1 0,1 1-1,-1-1 1,0 0 0,1 1 0,-1-1 0,0 1 0,0 0 0,1-1 0,-1 1 0,0 0-1,0-1 1,0 1 0,0 0 0,1 0 0,-1 0 0,0 0 0,0-1 0,0 1 0,0 0-1,0 1 1,1-1 0,-2 0 0,-2 1 2,1 0 0,-1 1 0,1-1 0,0 1 0,0-1 0,0 1 0,0 0 0,0 1 0,-4 3 1,-13 12-4,2 2 1,0 0-1,2 1 1,-22 35-1,9-7 87,-24 59 0,38-76-26,2 2 1,2-1 0,1 2 0,-7 46-1,14-60-8,1 0 0,1 0 0,1 0 0,0 0-1,2 0 1,1 0 0,0 0 0,10 32-1,-6-33 24,0-1-1,2 0 0,0 0 1,0 0-1,23 30 0,-26-42-1,0-1-1,0 1 1,0-1-1,1 0 1,0 0 0,15 9-1,-17-13-16,0 1 1,0-1-1,1 0 0,-1 0 0,1 0 0,0-1 1,-1 0-1,1 0 0,0 0 0,0-1 1,9 0-1,-9-1-41,1 0 0,-1-1 1,0 1-1,0-1 0,0 0 0,0-1 1,-1 0-1,1 0 0,-1 0 0,1 0 1,-1-1-1,9-8 0,3-4-35,-1-1-1,15-21 1,-30 36 36,13-18-75,-1-1 0,12-26-1,-23 43 74,1 0 4,-1-1 0,0 0-1,0 1 1,0-1 0,-1 0-1,0 0 1,0 0 0,0 0-1,0 0 1,-1 0 0,0 0-1,0 0 1,-1-9 0,0 13-17,1 0 0,0 0 0,-1 0 0,1 0 0,-1 0 0,1 0 0,-1 0 0,0 0 0,1 0 1,-1 0-1,0 0 0,1 0 0,-1 1 0,0-1 0,0 0 0,0 1 0,0-1 0,0 0 0,0 1 0,0-1 0,0 1 0,0 0 0,0-1 1,0 1-1,0 0 0,0-1 0,0 1 0,0 0 0,0 0 0,-1 0 0,1 0 0,0 0 0,0 0 0,0 1 0,0-1 0,0 0 0,0 0 1,-2 1-1,0 0 39,-1 0 1,1 0 0,-1 1-1,1-1 1,-1 1-1,1-1 1,0 1 0,-1 0-1,1 1 1,-3 2-1,2-1 41,1 1-1,-1-1 0,1 1 0,0 0 0,0 0 0,1 0 0,0 1 0,0-1 0,0 0 0,0 1 0,1 0 0,0-1 0,0 1 0,1 0 0,-1-1 0,1 1 0,0 0 1,1 0-1,-1-1 0,3 9 0,1 3 15,1 0-1,1 0 1,1 0 0,0-1 0,11 19 0,-13-26-75,0-1 1,1 0 0,0 0 0,0 0-1,1-1 1,0 0 0,0 0-1,11 8 1,-11-11-191,-1 0 0,1 0 0,0 0 0,0-1 0,1 0 0,-1-1 0,1 0 0,-1 0 0,1 0 0,15 0 0,-20-1 317,24 0-1658,0-5-3408,-26 4 4456,1 0-1,-1-1 1,0 1 0,1 0 0,-1-1 0,1 0 0,-1 1 0,0-1 0,0 0 0,1 0 0,-1 0 0,0 0 0,0 0 0,0 0 0,0 0 0,0 0 0,0 0 0,0 0 0,-1 0-1,1-1 1,0 1 0,-1 0 0,1-1 0,-1 1 0,1-1 0,-1 1 0,1 0 0,-1-1 0,0 1 0,0-1 0,0-2 0,0-16-3426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5824,'-5'-14'1866,"9"7"2995,-3 7-4799,5 4 3319,-5-3-2837,2 2-218,-1-1 0,0 1 0,-1 0 0,1 0 0,0 0 0,-1 0 0,1 0 0,-1 0 0,0 0 0,0 1 0,-1-1 0,1 0 0,-1 1 0,1-1 0,-1 0 0,0 1 0,-1 4 0,0 7 289,0 0-1,-6 22 1,-29 168-2535,31-174-2965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7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 5888,'-25'0'2688,"11"32"-2336,2-8 1696,4-2-1184,-21 15 2112,4 5-1664,-17 6 63,3-3-831,-3-4-352,9-7-128,-1-8-416,12-4 192,2-3-3103,11-4 1791,9-7-5024,9-5 3648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4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8128,'5'0'3680,"0"15"-3168,-5-6 3136,0 7-2081,-5 11 1633,5 6-1856,-10 2 320,6 1-960,-6 4-288,10 0-256,-3 8-256,3-5 32,-5 6-1376,0-4 800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1381 4736,'-1'1'117,"1"0"0,-1-1-1,0 1 1,1 0 0,-1 0 0,1 0 0,-1 0 0,1 0-1,-1 0 1,1 0 0,0 0 0,-1 0 0,1 0 0,0 0 0,0 0-1,0 2 1,6 17 2160,-5-18-1906,-1 0-177,1-1 0,0 1-1,0-1 1,-1 1 0,1-1-1,0 0 1,0 1 0,0-1-1,0 0 1,0 0 0,1 0 0,-1 0-1,0 0 1,1 0 0,-1 0-1,0 0 1,1 0 0,-1-1-1,1 1 1,-1-1 0,1 1-1,-1-1 1,1 1 0,-1-1-1,1 0 1,0 0 0,-1 0-1,1 0 1,0 0 0,-1 0-1,3-1 1,0 0 37,0 0 0,0 0 0,-1 0 0,1-1 0,0 1 0,0-1 0,-1 0 1,1 0-1,-1-1 0,0 1 0,4-4 0,17-20 446,-2-1 0,0-1 1,20-36-1,3-4 294,-15 28-371,48-76 1136,-40 43-838,20-32-271,-53 98-639,0 0-1,1 1 1,0-1 0,0 1-1,1 0 1,-1 1 0,1 0 0,1 0-1,-1 0 1,1 1 0,-1 0-1,11-3 1,6-1 58,-1 1 0,49-9 1,-65 15-48,0 1 1,-1-1 0,1 1 0,0 0-1,0 0 1,-1 1 0,1 0 0,0 0-1,7 3 1,-12-3 36,1 0 0,-1 0-1,0 0 1,0 0 0,0 0 0,1 0-1,-1 1 1,0-1 0,-1 1 0,1-1-1,0 1 1,0 0 0,-1 0 0,1 0 0,-1 0-1,1 0 1,-1 0 0,0 0 0,0 0-1,0 1 1,0-1 0,0 0 0,-1 1-1,1-1 1,-1 1 0,1-1 0,-1 0-1,0 4 1,-1 3 81,1 0 0,-2 0 0,-1 8 0,-4 22 71,-5 56-241,10-87 74,2-1 0,-1 1 0,1 0 0,0 0 0,1 8 0,-1-13-19,1-1 0,-1 0 0,0 1 0,1-1 1,0 0-1,-1 0 0,1 1 0,0-1 0,0 0 0,0 0 0,1 0 0,-1 0 1,0 0-1,1 0 0,-1 0 0,1-1 0,0 1 0,-1 0 0,1-1 0,2 2 1,1-1 11,1 0 0,-1 0 0,0-1 0,0 0 0,0 0 0,1 0 0,-1 0 0,1-1 0,-1 0 0,9-1 0,3-1-12,32-10 1,-29 6 61,43-9-58,136-39-110,-148 37 185,87-40 0,-63 13 10,-60 34-38,-5 3-220,-16 8 26,-20 10-31,-71 45-35,85-49 209,-20 9-39,-47 31 0,71-42 39,1 1 0,0 0 0,1 0 0,-1 0 0,1 0 0,0 1 0,1 0 0,-1 1 0,1-1 0,1 1 0,-7 13 0,10-18 2,0 0 0,0 0 0,0 0 0,1 0 0,-1 0 0,1 0 0,0 0 0,0 0 0,0 1 0,0-1 0,0 0 1,0 0-1,1 0 0,0 0 0,0 0 0,0 0 0,0 0 0,0 0 0,0 0 0,1 0 0,-1-1 0,1 1 1,0-1-1,3 5 0,-2-5 18,0 1 0,0-1 1,0 0-1,0 0 0,0 0 1,0 0-1,1-1 0,-1 1 0,1-1 1,-1 0-1,1 0 0,-1 0 1,1 0-1,0-1 0,-1 0 1,1 1-1,0-1 0,-1-1 1,1 1-1,4-1 0,1-1-6,1-1 0,-1 0 0,0-1 0,0 0 0,0 0 0,0-1 0,-1 0 0,0 0 0,10-9 0,5-5 16,34-40 0,2-17-165,-51 61-42,-8 16 30,0 10 54,0-8 88,0 0 1,0 1-1,0-1 0,1 0 0,-1 0 1,1 0-1,0 1 0,0-1 0,0 0 1,1 0-1,-1 0 0,0 0 0,1 0 1,3 3-1,-4-4-1,2 0-1,-1 0 1,0-1 0,0 1-1,0-1 1,1 1 0,-1-1 0,1 0-1,-1 0 1,1 0 0,0 0-1,-1 0 1,1-1 0,0 1 0,0-1-1,-1 1 1,1-1 0,4-1 0,99-8-158,-63 3 217,-26 4-34,181-23-152,-151 16 110,-1-1 1,54-20 0,-87 24-12,1 1 0,-1-1 0,0-1 0,21-15 0,-34 22 27,0 0-1,0 0 1,0 0 0,0 0-1,1 0 1,-1 0-1,0 0 1,0 0 0,0 0-1,0 0 1,0 0-1,0 0 1,0 0 0,0 0-1,0 0 1,0 0-1,0 0 1,0 0 0,0 0-1,1 0 1,-1 0-1,0 0 1,0 0 0,0 0-1,0 0 1,0 0-1,0 0 1,0 0 0,0 0-1,0 0 1,0-1-1,0 1 1,0 0 0,0 0-1,0 0 1,0 0-1,0 0 1,0 0 0,0 0-1,0 0 1,0 0-1,0 0 1,0 0 0,0 0-1,0 0 1,0-1-1,0 1 1,0 0 0,0 0-1,0 0 1,0 0-1,0 0 1,0 0 0,0 0-1,0 0 1,0 0-1,0 0 1,0 0 0,0 0-1,0 0 1,0 0-1,-1 0 1,1-1 0,0 1-1,0 0 1,0 0-1,0 0 1,0 0 0,-8 1-280,-11 5-114,-38 15 13,-100 53-1,149-70 361,1 1 1,0 0-1,1 0 1,-1 1-1,-9 11 0,15-16 20,0 0 0,-1 1 0,1-1 0,0 0 0,0 1 0,0 0 0,0-1 0,1 1 0,-1-1 0,0 1 0,1 0 0,-1 0 0,1-1 0,-1 1 0,1 0 0,0 0 0,0 0 0,0-1 0,0 1 0,0 0 0,0 0 0,0 0 0,1-1 0,-1 1 0,1 0 0,-1 0 0,1-1 0,0 1 0,-1 0 0,1-1 0,0 1 0,2 2 0,1-1 28,-1 0 0,1 0 0,0 0 1,0 0-1,0-1 0,0 0 0,0 0 0,1 0 0,-1 0 0,1-1 1,-1 1-1,1-1 0,-1 0 0,1-1 0,0 1 0,0-1 1,-1 0-1,1 0 0,5-1 0,2 0 11,0-1-1,-1 0 1,0-1 0,1 0-1,-1-1 1,20-9 0,-16 4 18,0 0-1,-1-1 1,0-1 0,-1-1 0,0 1 0,-1-2-1,-1 0 1,1 0 0,17-29 0,1-10 142,35-81 0,-58 117-212,112-266 333,-114 266-293,1 2 29,5-28-1,-10 39-57,0 0 0,-1 0 0,0 0 0,0 0 0,1 0 0,-2-1 0,1 1 0,0 0 0,-1 0 0,1 0 0,-1 0 0,0 0 0,0 0 0,-2-4 0,2 6-15,0-1 0,0 1 1,0 0-1,0 0 0,0-1 0,0 1 0,0 0 0,-1 0 0,1 0 0,0 0 0,-1 0 1,1 0-1,0 1 0,-1-1 0,1 0 0,-1 1 0,0-1 0,1 1 0,-1 0 1,1-1-1,-1 1 0,0 0 0,1 0 0,-1 0 0,0 0 0,1 0 0,-3 1 1,0 0 8,-1 0 0,1 0 1,0 0-1,0 1 1,0 0-1,0 0 1,0 0-1,-6 4 1,3 0 17,1 0 1,-1 1 0,1-1-1,1 1 1,-1 0 0,1 1-1,-7 13 1,1 0 12,1 1 0,1-1 0,-8 29 0,-11 69 196,23-94-158,-4 14 75,-4 63-1,12-89-66,1 0 0,0 0 0,1 0 0,1 0 0,-1 0 0,2 0 0,0 0 0,9 22 1,-11-32-32,1 0 1,0 0 0,0 0 0,0-1-1,0 1 1,0 0 0,1-1 0,-1 0-1,1 1 1,0-1 0,-1 0 0,1 0-1,0-1 1,0 1 0,0-1 0,0 1-1,1-1 1,-1 0 0,0 0 0,1 0-1,-1-1 1,0 1 0,1-1 0,-1 0-1,6 0 1,8-1 23,0-1 0,0 0 0,31-10 1,-37 9-51,42-12-43,59-28 0,-58 21 95,-44 18-69,0-1-1,0 0 1,11-8 0,-15 10 35,-7 3-24,1 0 1,0 0-1,0 0 1,0 0-1,0 0 0,0 0 1,0 0-1,0 0 1,0 0-1,0 0 1,0 0-1,0 0 0,0 0 1,0 0-1,0 0 1,0 0-1,0 1 1,0-1-1,0 0 0,0 0 1,0 0-1,0 0 1,0 0-1,0 0 1,0 0-1,0 0 0,0 0 1,0 0-1,0 0 1,0 0-1,0 0 1,1 0-1,-1 0 0,0 0 1,0 0-1,0 0 1,0 0-1,0 0 1,0 1-1,0-1 1,0 0-1,0 0 0,0 0 1,0 0-1,0 0 1,0 0-1,0 0 1,0 0-1,0 0 0,0 0 1,0 0-1,1 0 1,-1 0-1,0 0 1,0 0-1,0 0 0,0 0 1,0 0-1,0 0 1,0 0-1,0 0 1,0 0-1,0 0 0,0 0 1,0-1-1,0 1 1,0 0-1,0 0 1,0 0-1,-2 9-34,-10 20-70,2-1 222,9-26-114,0 1-1,0 0 0,0-1 1,1 1-1,-1 0 0,1 0 0,0 0 1,0-1-1,0 1 0,0 0 1,1 0-1,-1-1 0,1 1 1,0 3-1,0-4-3,1 0 1,-1 0-1,0-1 1,0 1-1,1 0 1,-1-1-1,1 1 1,-1-1-1,1 1 1,0-1-1,-1 1 1,1-1-1,0 0 1,0 0-1,0 0 1,0 0-1,0-1 1,3 2-1,1 0-9,1-1 0,0 1 0,0-1 0,0-1 0,0 1 0,0-1 0,8-1 0,48-9-167,-42 6 104,61-17-340,-10 2 163,-29 10 81,88-20-13,-102 20 168,1 0-1,36-18 1,-55 22 90,-8 4-64,-1 0 0,1 1 0,-1-2 0,0 1 0,1 0 0,-1 0 0,0-1-1,0 1 1,0-1 0,0 1 0,0-1 0,1-2 0,-3 4-17,0 0 1,0-1-1,0 1 0,0 0 1,0 0-1,0 0 0,0-1 1,0 1-1,0 0 0,0 0 1,-1 0-1,1 0 0,0-1 1,0 1-1,0 0 0,0 0 1,0 0-1,-1 0 0,1 0 1,0-1-1,0 1 0,0 0 1,0 0-1,-1 0 1,1 0-1,0 0 0,0 0 1,0 0-1,-1 0 0,1 0 1,0 0-1,0 0 0,0 0 1,-1 0-1,1 0 0,0 0 1,0 0-1,0 0 0,-1 0 1,1 0-1,0 0 0,-11 0-125,11 0 124,-21 4 6,0 0 0,1 1 0,-1 1 0,2 1 0,-37 17 0,15-6 153,9-3 41,0 2 1,-42 30-1,68-43-141,1 1-1,-1 0 0,0 0 1,-6 9-1,12-14-49,-1 0-1,1 0 0,0 0 1,0 0-1,0 1 1,0-1-1,0 0 1,0 0-1,0 0 1,0 0-1,0 0 0,0 0 1,0 0-1,0 0 1,0 0-1,0 0 1,0 1-1,0-1 1,0 0-1,0 0 0,0 0 1,0 0-1,0 0 1,0 0-1,0 0 1,0 0-1,0 1 1,0-1-1,0 0 1,0 0-1,0 0 0,0 0 1,0 0-1,0 0 1,0 0-1,0 0 1,0 0-1,0 1 1,0-1-1,0 0 0,0 0 1,0 0-1,1 0 1,-1 0-1,0 0 1,0 0-1,0 0 1,0 0-1,0 0 0,0 0 1,0 0-1,0 0 1,0 0-1,1 0 1,-1 0-1,0 0 1,0 0-1,0 0 0,0 0 1,0 0-1,0 0 1,0 0-1,0 0 1,1 0-1,-1 0 1,0 0-1,0 0 0,14-1 142,15-5-97,14-9-231,0-1 1,60-32 0,-30 13-103,-65 34 197,-6 6 76,-7 16 129,3-18-102,1-1 0,0 1 0,0 0 0,1 0 0,-1 0 0,0-1 0,1 1 1,0 0-1,0 0 0,0 0 0,0 0 0,0 3 0,2-4-11,-1 0 1,1 0-1,0 0 0,0 0 1,0 0-1,0-1 0,0 1 1,0-1-1,0 0 0,0 1 0,0-1 1,1 0-1,-1 0 0,0-1 1,1 1-1,-1 0 0,1-1 1,-1 1-1,1-1 0,2 0 1,6 1 21,0-1 1,0 0 0,15-3-1,-15 1-2,0 0-1,-1-1 0,1-1 1,-1 0-1,0 0 0,0-1 1,0 0-1,-1-1 0,0 0 1,0 0-1,0-1 0,-1 0 1,0-1-1,-1 1 0,8-11 1,9-18-82,30-58 1,-9 13 1,33-40-103,8-15-82,-42 62 238,-5-1 1,-2-3-1,44-137 0,-79 210-27,5-28-301,-7 32 321,0 1 1,1 0-1,-1-1 0,0 1 0,0-1 0,0 1 0,0 0 0,-1-1 1,1 1-1,0-1 0,0 1 0,0 0 0,0-1 0,0 1 1,0 0-1,-1-1 0,1 1 0,0-1 0,0 1 0,-1 0 1,1-1-1,-1 1 0,1 0-2,-1 0 1,1 0-1,-1 0 0,1 0 1,-1 0-1,0 0 0,1 0 1,-1 0-1,1 0 1,-1 0-1,1 0 0,-1 0 1,0 1-1,1-1 0,-1 0 1,1 0-1,-1 1 0,1-1 1,0 0-1,-2 2 1,-20 20-155,-19 24 177,2 2 0,2 2-1,-37 65 1,39-45 154,3 0-1,3 2 1,4 1-1,2 2 1,4 0 0,3 1-1,-10 122 1,26-193-117,0 0-1,0 0 1,0 0-1,0 0 1,1-1 0,0 1-1,0 0 1,0 0-1,2 5 1,-2-9-36,0 1 0,0-1-1,0 0 1,0 1 0,0-1 0,0 0 0,0 0 0,0 1-1,0-1 1,0 0 0,1 0 0,-1 0 0,1 0 0,-1-1-1,1 1 1,-1 0 0,1-1 0,-1 1 0,1-1 0,-1 1-1,1-1 1,0 0 0,-1 1 0,1-1 0,-1 0 0,1 0-1,0 0 1,-1-1 0,1 1 0,1-1 0,19-3-124,0-2 0,-1 0 0,26-12 0,-21 8 42,35-16-209,-2-2 0,90-57 0,-147 83 262,9-4-46,-11 6 63,1 0 0,-1 0 0,0 0 0,1 0 0,-1 0 0,0 0 0,1 0 0,-1 0 0,0 0 0,1 0 0,-1 0 0,0 0 0,1 0 0,-1 0 0,0 0 0,1 0 0,-1 0 0,0 0 0,1 0 0,-1 1 0,0-1 0,0 0 0,1 0 0,-1 0 0,0 0 0,0 1 0,1-1 0,-1 0 0,0 0 0,0 1 0,1-1 0,-1 0 0,0 1 0,0 0 1,1 0 1,-1 0-1,0 0 0,0 0 0,0 0 1,0 0-1,0 0 0,0 0 1,0 0-1,0 0 0,-1 0 0,1 0 1,0 0-1,-1 0 0,1 0 0,0 0 1,-1-1-1,1 1 0,-1 0 0,0 0 1,1 0-1,-1-1 0,1 1 0,-1 0 1,-1 0-1,-4 7 4,-8 12 188,-26 27 0,24-30 11,-25 36 0,40-51-200,0-1-1,0 0 1,0 0-1,1 0 1,-1 0-1,0 1 1,1-1-1,-1 0 1,1 1-1,0-1 1,-1 0 0,1 1-1,0-1 1,0 0-1,0 1 1,0-1-1,0 1 1,0-1-1,1 3 1,-1-3-3,1 0 1,0 0-1,0 0 0,0 0 1,0 0-1,0 0 1,0-1-1,0 1 0,0 0 1,0-1-1,0 1 1,1 0-1,-1-1 0,0 0 1,0 1-1,1-1 1,-1 0-1,0 1 0,1-1 1,-1 0-1,2 0 0,10 1-121,0-1 0,1-1 0,-1 1 0,0-2 0,0 0 0,0-1 0,0 0 0,22-9 0,6-5-223,49-29 1,-32 15 358,-33 16 25,-21 12-40,1 0 0,-1 0-1,1 0 1,0 1 0,0 0 0,0 0 0,0 0-1,7-1 1,-27 26 533,2-2-366,4-6-8,-10 19 1,17-28-130,0-1 1,0 1-1,0-1 1,1 1-1,0 0 1,0 0-1,0 9 1,1-14-23,0 1 1,0-1-1,0 0 1,0 1-1,0-1 0,0 0 1,0 0-1,1 1 1,-1-1-1,1 0 1,-1 0-1,1 0 0,-1 0 1,1 1-1,0-1 1,-1 0-1,1 0 1,0 0-1,0 0 0,0-1 1,0 1-1,0 0 1,0 0-1,0 0 1,0-1-1,0 1 1,0-1-1,0 1 0,1-1 1,-1 1-1,0-1 1,0 1-1,0-1 1,1 0-1,-1 0 0,0 0 1,1 0-1,-1 0 1,2 0-1,3 0 35,-1-1 0,1 0 1,0 0-1,-1 0 0,1-1 0,-1 0 0,8-3 0,-5 1-50,0 1 0,-1-1 0,0-1 0,0 0 0,0 0 0,0 0 0,-1 0 0,0-1 0,0 0 0,0-1 0,-1 1 0,0-1 0,0 0 0,-1 0 0,6-12 0,-10 17-1,1 0-1,-1 1 1,1-1-1,-1 0 1,1 0-1,-1 0 0,0 1 1,0-1-1,0 0 1,0 0-1,0 0 1,0 1-1,-1-1 0,1 0 1,-1 0-1,1 0 1,-1 1-1,-1-3 1,0 1-45,0-1 0,0 1 0,-1 0 0,0 0 0,1 0-1,-1 0 1,-5-3 0,2 1 35,0 1-1,0 0 0,0 1 0,0-1 0,-1 1 0,1 0 0,-1 1 0,0 0 0,0 0 0,0 0 1,0 1-1,0 0 0,-9 0 0,8 0 86,-17-1-157,21 0 46,13 0 85,294-40 6,-273 38-61,17-4 36,73-2-1,-114 10 51,0 0-1,0 0 0,0 1 1,0 0-1,-1 0 0,1 0 0,0 1 1,-1 0-1,7 3 0,-10-4-41,0 0-1,0 1 0,0-1 1,0 0-1,0 1 1,0 0-1,-1-1 0,1 1 1,-1 0-1,1 0 1,-1 0-1,0 0 0,1 0 1,-1 0-1,0 0 1,-1 1-1,1-1 0,0 0 1,-1 1-1,1-1 1,-1 0-1,0 1 0,1-1 1,-1 3-1,-1 10 44,0 0 0,-1-1-1,-1 0 1,0 1 0,-9 22 0,12-36-73,0-1 0,0 0 0,-1 0 0,1 1 0,0-1 0,0 0-1,0 1 1,0-1 0,0 0 0,-1 0 0,1 1 0,0-1 0,0 0 0,0 1 0,0-1 0,0 0 0,0 1 0,0-1 0,0 0 0,0 0 0,0 1 0,0-1 0,0 0 0,0 1 0,1-1 0,-1 0 0,0 1 0,0-1 0,0 0-1,0 0 1,0 1 0,1-1 0,-1 0 0,0 0 0,0 1 0,0-1 0,1 0 0,-1 0 0,0 0 0,0 1 0,1-1 0,-1 0 0,0 0 0,1 0 0,-1 0 0,0 0 0,0 1 0,1-1 0,-1 0 0,0 0 0,1 0 0,-1 0-1,0 0 1,1 0 0,-1 0 0,0 0 0,1 0 0,-1 0 0,0 0 0,0-1 0,1 1 0,-1 0 0,0 0 0,1 0 0,-1 0 0,1-1 0,25-11-79,-20 9 17,37-21-157,-18 10 80,39-17 0,-56 28 156,1 0 0,-1 0 0,1 1 0,0 0 0,-1 1 0,1 0 0,0 0 0,0 1-1,9 1 1,-12 0 21,0 0 0,-1 1 0,1-1-1,-1 1 1,0 1 0,1-1-1,-1 1 1,0 0 0,-1 0-1,1 0 1,0 1 0,-1 0-1,7 7 1,5 7 223,27 39 1,-35-45-247,29 34-1547,11 18-2346,-53-62 123,5-2 3218,-1 0-1,1 0 1,-1 0 0,0 0-1,1 0 1,-1 0 0,0 0-1,1 0 1,-1 0 0,0 0 0,1-1-1,-2 0-535,-27-4-4198,22 3 3856,-28-5-2495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60 10560,'-40'-12'4768,"21"12"-4128,11 0 1695,3 0-1823,0 0-2975,10 0 1343</inkml:trace>
  <inkml:trace contextRef="#ctx0" brushRef="#br0" timeOffset="1">19 43 11040,'-18'-3'5024,"31"3"-4385,0-3 2273,6 3-1728,26-5 992,4 2-1248,46-6 96,8 9-608,13-3-160,-13 3-160,-3-5-448,-15 5 224,-9-3-3008,-13-2 1728,-8 1-3839,-20 4 2943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5:4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14464,'-54'-5'6559,"49"5"-5119,10 0-1344,0-4-1504,8 4 736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6:5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470 148 1312,'6'7'524,"0"-10"-259,-6 3-203,0 0 0,0 0 0,1 0 0,-1-1 0,0 1 0,1 0 0,-1 0 0,0 0 0,0 0 0,1 0 0,-1 0 0,0 0 0,0 0 0,1 0-1,-1 0 1,0 0 0,1 1 0,-1-1 0,0 0 0,0 0 0,1 0 0,-1 0 0,0 0 0,0 0 0,5 8 6054,-6-12-4853,-2-3-858,3 7-372,0-1 0,0 0 0,0 1 0,-1-1 0,1 0 0,0 1 0,-1-1 0,1 0 0,-1 1 0,1-1 0,-1 1 0,1-1-1,-1 1 1,1-1 0,-1 1 0,0-1 0,-2-1-7,-8-8 198,-1 0 0,0 1 1,-1 0-1,0 2 0,0-1 0,-23-8 0,25 12-184,1 1 0,-1 1-1,0-1 1,-13 0 0,19 3-17,0 0 0,-1 1 0,1-1 0,0 1 0,0 0 0,0 0 0,0 1 0,0 0 0,0 0 0,0 0 0,-5 3 0,-4 5 133,-1 0 0,2 2 0,-1 0 0,1 0 0,1 1 0,-16 22 1,3-5-173,-45 58 555,66-82-492,0 1 1,1 0 0,-1 0 0,1 0 0,1 1 0,-1-1 0,1 1 0,0 0 0,0 11 0,0 0 50,1 0 0,3 34 0,0-34-50,1-1 1,1 1 0,1-1-1,10 26 1,37 66 268,-46-100-279,0-1 0,0 1 1,0-1-1,1-1 0,1 1 1,-1-1-1,11 8 0,-12-11 1,0-1-1,0 0 0,0-1 1,0 1-1,1-1 1,0-1-1,-1 1 0,1-1 1,0 0-1,0 0 0,0-1 1,8 1-1,25 0 187,-1-2 0,55-7 0,-69 3-163,-1 0 1,1-2-1,-1-1 0,43-18 1,-52 18-27,0-1 0,0-1 0,0-1 0,-1 0 0,-1-1 0,0 0 0,0-1 0,-1 0 0,-1-1 0,0-1 0,13-19 0,24-52 157,1-1-77,-31 60-89,-2-1-1,-1-1 1,-1 0 0,-2 0-1,12-39 1,-21 51-32,-1-1-1,0 1 1,-1 0 0,-1-1-1,0 0 1,-1 1 0,-1 0-1,-1-1 1,0 1 0,-7-20-1,9 34-22,1 0 0,-1 0-1,0 0 1,0 0 0,0 0-1,0 0 1,0 0 0,0 1-1,0-1 1,-1 0-1,1 1 1,-1-1 0,1 1-1,-1-1 1,0 1 0,1 0-1,-1 0 1,-2-1 0,3 1 10,-1 1 1,1-1 0,0 1 0,-1 0 0,1 0 0,-1 0 0,1 0 0,0 0 0,-1 0 0,1 0-1,0 0 1,-1 1 0,1-1 0,0 0 0,-1 1 0,1-1 0,0 1 0,0-1 0,-1 1 0,1 0-1,0 0 1,0-1 0,-2 3 0,-7 7-13,1 0 0,0 1 1,1 0-1,-11 20 0,5-10 24,-7 15-15,2 1-1,-17 44 0,33-74 13,-2 7 21,1-1-1,0 1 1,1 0 0,1-1 0,-2 29 0,7 70-3,1-73 57,1 0-1,2-1 1,2 0 0,2 0 0,20 51-1,-27-81-6,0 0-1,0 0 1,7 9-1,-8-14 0,-1 0-1,0 0 0,0 0 0,1-1 1,0 1-1,-1-1 0,1 0 1,0 0-1,0 0 0,7 4 0,-8-6-28,0 0 0,0 1-1,0-1 1,0 0 0,-1 0-1,1 0 1,0 0 0,0 0-1,0 0 1,0 0 0,0-1-1,0 1 1,0-1-1,0 0 1,0 1 0,-1-1-1,1 0 1,0 0 0,-1 0-1,1 0 1,0 0 0,-1-1-1,1 1 1,-1 0 0,0-1-1,1 1 1,-1-1-1,1-1 1,5-6-5,-1-1-1,0 0 1,6-16-1,-7 17-20,16-38-18,-10 22 59,1 0 0,1 1 0,19-26-1,-25 41-65,0 0 0,1 0 0,0 1 0,0 0 0,1 1-1,10-7 1,-12 10-16,-1 0 1,1 1-1,0 0 0,0 0 0,1 0 0,-1 1 1,0 0-1,1 1 0,14-2 0,-6 3 57,1 1 0,-1 0 0,0 2 0,0 0 1,30 10-1,-6-3-81,-39-9 75,-1-1 0,1 0 0,-1 0 0,1 0 0,-1 0 0,1 0-1,0 0 1,-1 0 0,1 0 0,-1 0 0,1 0 0,-1 0 0,1 0 0,-1 0-1,1-1 1,-1 1 0,1 0 0,-1 0 0,1-1 0,-1 1 0,1 0 0,-1 0-1,1-1 1,-1 1 0,0-1 0,1 1 0,-1 0 0,1-1 0,-1 1 0,0-1-1,0 1 1,1-1 0,-1 1 0,0-1 0,0 1 0,1-1 0,-1 1-1,0-1 1,0 1 0,0-1 0,0 1 0,0-1 0,0 0 0,0-1-5,0 0 1,0 1 0,0-1-1,0 0 1,0 1-1,-1-1 1,1 1 0,-1-1-1,1 1 1,-1-1-1,0 0 1,1 1 0,-1 0-1,0-1 1,-2-1-1,-3-4-28,-1 1 0,-1 1-1,1-1 1,-1 1 0,0 1-1,0-1 1,0 1 0,-1 1-1,0-1 1,1 2 0,-1-1-1,0 1 1,0 0 0,0 1-1,-14 0 1,15 1-7,0 0-1,0 0 1,0 1 0,1 0-1,-1 1 1,0 0 0,0 0 0,1 1-1,-1 0 1,1 0 0,0 0-1,0 1 1,0 0 0,0 1-1,1 0 1,-11 9 0,8-5 24,-1 1-1,2 0 1,-1 1 0,1 0 0,1 1 0,0-1 0,1 1-1,0 1 1,-5 14 0,7-15 31,-3 6-51,0 1 0,2 0-1,0 0 1,1 1-1,-2 32 1,5-49 40,1 0-1,1 0 0,-1 0 1,0 0-1,1 0 1,-1-1-1,1 1 1,0 0-1,0 0 1,0 0-1,1-1 1,-1 1-1,1 0 1,-1-1-1,1 1 1,0-1-1,0 0 1,0 0-1,0 0 1,5 4-1,-5-4 20,1-1 0,0 1 0,0-1 0,0 0 0,0 0 0,0 0 0,0 0 0,1-1 0,-1 1 0,0-1 0,0 0 0,1 0 0,-1 0 0,0 0-1,0 0 1,0-1 0,1 0 0,3-1 0,1-1-1,0 0 0,1-1 0,-1 0 0,-1 0 0,1-1 0,-1 0 0,0 0-1,0-1 1,9-9 0,-2 0-50,-2 0 0,0 0 0,12-22-1,-9 10 32,-1-1 0,-1 0 0,16-57 0,-27 196-746,-1-94 725,1 0 0,1-1 0,1 1 1,7 21-1,-9-32 10,0 1 1,1-1-1,0 0 1,1-1-1,-1 1 1,1 0-1,0-1 1,0 0-1,1 0 1,0 0-1,-1-1 1,2 1 0,9 6-1,-13-10 18,0 0-1,0 0 1,0 0 0,0-1-1,1 1 1,-1 0 0,0-1-1,0 1 1,0-1 0,0 0-1,1 0 1,-1 0 0,0 0 0,0 0-1,0-1 1,1 1 0,-1 0-1,0-1 1,0 0 0,0 1-1,0-1 1,0 0 0,0 0-1,0 0 1,0-1 0,0 1-1,-1 0 1,4-3 0,1-3 8,1 1-1,-1-1 1,0 0 0,-1-1 0,7-11 0,2-10 4,0-1 1,-2-1 0,-1 0 0,9-44-1,11-30-43,-27 94-191,1 0 0,13-21 0,-18 32 196,0-1-1,0 1 1,0 0 0,0 0-1,0 0 1,0 0 0,0 0-1,0-1 1,0 1-1,1 0 1,-1 0 0,0 0-1,0 0 1,0 0 0,0 0-1,0-1 1,1 1 0,-1 0-1,0 0 1,0 0 0,0 0-1,0 0 1,1 0-1,-1 0 1,0 0 0,0 0-1,0 0 1,0 0 0,1 0-1,-1 0 1,0 0 0,0 0-1,0 0 1,0 0 0,1 0-1,-1 0 1,0 0 0,0 0-1,0 0 1,0 0-1,1 1 1,-1-1 0,0 0-1,0 0 1,0 0 0,0 0-1,0 0 1,1 1 0,6 11-38,1 17-26,-3 6-30,-2 0 0,-2 51 0,-1-56 148,0-11 22,-1 1 1,-1-1-1,-4 19 0,5-33-59,0 0-1,0-1 0,0 1 0,-1-1 0,0 1 0,0-1 1,0 0-1,0 1 0,-1-1 0,0 0 0,0-1 0,0 1 1,0 0-1,0-1 0,-1 0 0,-4 3 0,6-4-4,1-1-1,-1 0 0,0 0 1,0 0-1,0-1 0,0 1 0,0 0 1,-1-1-1,1 1 0,0-1 1,0 0-1,-4 0 0,3 0-2,1-1-1,-1 1 1,1-1 0,-1 0-1,1 0 1,-1 0-1,1 0 1,-1-1 0,1 1-1,0 0 1,0-1 0,0 0-1,0 0 1,-3-2-1,-3-8-122,8 12 113,0 0 0,0-1 1,0 1-1,0 0 0,0 0 0,0 0 1,0 0-1,0 0 0,0-1 0,0 1 1,0 0-1,0 0 0,0 0 0,0 0 1,0 0-1,0 0 0,0-1 0,0 1 1,0 0-1,0 0 0,1 0 0,-1 0 1,0 0-1,0 0 0,0 0 0,0 0 1,0 0-1,0 0 0,0-1 0,1 1 1,-1 0-1,0 0 0,0 0 0,0 0 1,0 0-1,0 0 0,1 0 0,-1 0 1,0 0-1,0 0 0,0 0 0,0 0 1,14 3-103,-2 3 160,-2-2-82,-1 0-1,1 0 1,12 3 0,-18-6 56,-1-1 0,1 1 0,0-1 0,-1 0 0,1 0 0,0 0 0,0-1 0,-1 1 0,1-1-1,0 0 1,-1 0 0,7-3 0,-4 1 15,0 0-1,0-1 0,-1 1 0,1-1 0,-1-1 1,0 1-1,0-1 0,9-10 0,-1-4 79,16-26-1,-12 17 1,41-74-137,-42 72-50,1 0-1,2 1 1,1 1 0,39-43 0,-57 69 12,1-1-1,-1 1 1,1-1 0,0 1-1,0 0 1,5-2 0,-7 3 45,0 1 0,0-1 0,0 1 1,0-1-1,0 1 0,0 0 0,0 0 1,0 0-1,0-1 0,1 1 0,-1 0 1,0 0-1,0 1 0,0-1 0,0 0 1,0 0-1,0 0 0,0 1 0,0-1 1,0 0-1,0 1 0,0-1 0,0 1 1,0-1-1,1 2 0,1 1-21,0 0-1,0 1 1,0 0 0,-1-1-1,1 1 1,-1 0 0,0 0-1,0 0 1,-1 0 0,1 0-1,0 6 1,3 10-11,2 24-1,-4-21 73,10 99 227,-12-100-228,-1 0 0,-1-1 0,-6 38 1,7-57 0,-1 1 1,1 0 0,-1-1 0,0 1-1,0 0 1,0-1 0,0 1 0,-1-1-1,1 0 1,-1 1 0,1-1-1,-1 0 1,0 0 0,0 0 0,0 0-1,0 0 1,0 0 0,-3 2 0,2-3-10,0 0 0,0 0 1,0 0-1,-1 0 0,1-1 1,0 1-1,0-1 1,0 0-1,0 0 0,-1 0 1,1 0-1,0 0 1,0-1-1,-6-1 0,-26-6-55,0-1-1,-57-24 0,91 32 19,0 1 0,0-1 1,1 1-1,-1 0 0,0-1 0,0 1 1,1 0-1,-1 0 0,0-1 0,0 1 1,0 0-1,0 0 0,0 0 0,1 0 1,-1 0-1,0 0 0,0 0 0,0 0 1,0 0-1,1 1 0,-1-1 0,0 0 0,0 0 1,-1 2-1,1-2 16,1 1-1,0-1 1,0 1 0,-1 0 0,1-1-1,0 1 1,0 0 0,0 0 0,0-1-1,0 1 1,0 0 0,0-1 0,0 1-1,0 0 1,0 0 0,0-1 0,0 1-1,0 0 1,0-1 0,1 1 0,-1 0-1,0-1 1,1 1 0,-1 0 0,0-1-1,1 1 1,-1-1 0,1 1 0,0 0-1,2 3-13,1 0 0,0 0-1,0 0 1,0 0 0,0-1-1,1 1 1,-1-1-1,1 0 1,0-1 0,0 1-1,9 2 1,2 1-22,2-1-1,22 4 1,-31-8 71,1 0 1,0 0-1,-1-1 0,1 0 1,0-1-1,0 0 1,-1-1-1,1 0 1,-1 0-1,0-1 1,1 0-1,-1-1 0,0 1 1,-1-2-1,1 0 1,-1 0-1,0 0 1,0-1-1,-1 0 1,1-1-1,-1 1 0,-1-1 1,7-8-1,-1-3-27,-1 0 0,-1-1-1,-1 0 1,0 0-1,7-26 1,12-27 57,-19 49-24,-4 11-130,1 0 0,0 0 0,8-12 0,-9 18-261,-5 12 305,-1 6 80,1 206-431,0-204 523,0 1 0,1-1 0,0 0 0,2 1 0,6 25 0,-8-39-118,-1 0-1,0 0 1,1 0-1,-1 0 1,1-1-1,-1 1 1,1 0-1,-1 0 1,1 0-1,0-1 1,-1 1-1,1 0 1,0-1-1,0 1 1,-1-1-1,1 1 0,0-1 1,0 1-1,0-1 1,0 1-1,0-1 1,0 0-1,-1 1 1,1-1-1,0 0 1,0 0-1,0 0 1,0 0-1,0 0 1,0 0-1,0 0 1,0 0-1,0 0 1,0 0-1,0-1 1,0 1-1,0 0 1,0-1-1,0 1 1,-1-1-1,1 1 0,0-1 1,1 0-1,4-3 5,0 0-1,-1 0 0,1 0 0,6-9 0,-11 12-5,26-31 108,-9 10-83,-2 0-21,20-34-1,3-3 169,-31 47-169,42-51 92,-43 55-139,1 1 0,-1 0 0,2 0 0,-1 1 0,15-8 1,-19 12 10,-2 0-3,1 0 1,0 0-1,0 1 0,0-1 0,0 1 1,0 0-1,1 0 0,-1 0 0,0 0 1,0 0-1,1 1 0,-1 0 1,1 0-1,-1 0 0,0 0 0,7 1 1,1 3 17,0 1 1,0 0 0,-1 1 0,1 0-1,-1 0 1,13 13 0,-16-14 4,18 21 101,-24-27-72,-1 1 0,1 0 0,-1-1-1,1 1 1,-1-1 0,0 1 0,1-1 0,-1 0-1,0 1 1,1-1 0,-1 1 0,0-1 0,0 0-1,1 1 1,-1-1 0,0 0 0,0 1 0,0-1-1,0 0 1,0 1 0,0-1 0,0 0 0,0 1-1,0-1 1,0-1 0,-2-2-23,2 1-2,-1 1 1,0 0 0,1 0-1,-1 0 1,0 0 0,0 0-1,-1 0 1,1 0-1,0 1 1,0-1 0,-1 0-1,1 1 1,-1-1-1,0 1 1,-2-3 0,-1 1-19,1 1 1,-1-1 0,1 1-1,-1 0 1,0 0-1,0 1 1,0 0 0,0 0-1,0 0 1,0 0 0,0 1-1,0-1 1,-1 1 0,1 1-1,0-1 1,0 1-1,0 0 1,0 0 0,0 0-1,-6 3 1,5-2-4,-1 1 1,0 0-1,1 1 1,0-1-1,0 1 1,0 1-1,0-1 0,1 1 1,-1 0-1,1 0 1,0 0-1,1 1 0,-1-1 1,-3 8-1,3-3 32,0 0 0,0 0 0,1 0 0,-4 15 0,7-19-5,0 0-1,0 1 1,0-1 0,1 0-1,0 0 1,0 0-1,1 0 1,0 0 0,2 10-1,-1-7-10,1 0 0,0 0 0,1 0 0,8 16-1,-10-22 17,0 0 0,0 0 0,1-1 0,-1 1 0,0-1 0,1 1 0,0-1 0,0 0 0,-1 0 0,1 0 0,0 0 0,1 0 0,-1-1 0,0 1 0,0-1 0,7 2 0,2-1 18,0-1 1,0 0-1,0 0 0,0-1 0,1-1 1,-1 0-1,0 0 0,0-1 1,-1-1-1,1 0 0,0-1 0,-1 0 1,0-1-1,0 0 0,0 0 1,0-1-1,-1-1 0,0 0 0,-1 0 1,1-1-1,-1 0 0,12-15 1,-11 10-108,26-31 110,53-49 1,-85 89-51,0 1 1,1-1 0,-1 1 0,0 0 0,1 1-1,0-1 1,-1 1 0,1 0 0,0 0-1,1 0 1,-1 1 0,0 0 0,0 0 0,0 0-1,1 0 1,-1 1 0,0 0 0,1 0 0,5 2-1,1 0 4,0 1 0,-1 1 0,1 0 0,-1 0 0,0 2 0,0-1-1,13 10 1,-2 0 12,-13-8 60,1-1 0,0 0 0,10 5-1,-19-11-47,-1 0-1,0 0 1,0 0-1,0 0 0,0 0 1,0 0-1,0 0 1,0 0-1,0 0 1,0 0-1,1 0 0,-1 0 1,0 0-1,0 0 1,0 0-1,0 0 1,0 0-1,0 0 0,0 0 1,0-1-1,0 1 1,0 0-1,0 0 0,0 0 1,1 0-1,-1 0 1,0 0-1,0 0 1,0 0-1,0 0 0,0 0 1,0-1-1,0 1 1,0 0-1,0 0 1,0 0-1,0 0 0,0 0 1,0 0-1,0 0 1,0 0-1,0-1 1,0 1-1,0 0 0,0 0 1,-1 0-1,0-11 63,0 8-60,0 0 0,0 0 0,0 0 0,0 0 0,-1 1 0,-1-4 0,1 3-17,0 0 0,0 1 0,-1-1 0,1 1 0,-1 0 0,1 0 0,-1 0 0,0 0 0,1 0 1,-1 1-1,0-1 0,0 1 0,-1-1 0,1 1 0,0 0 0,0 1 0,0-1 0,-6 0 0,4 1-22,1 0 0,-1 1 1,1-1-1,-1 1 1,1 0-1,0 0 0,0 1 1,-1-1-1,1 1 0,0 0 1,0 0-1,0 0 1,1 1-1,-5 2 0,1 1-21,0 1 1,0 0-1,0 1 0,-10 14 0,-18 35-11,26-41 93,0 0 0,-8 27-1,14-36-4,1 1 0,0-1-1,0 1 1,1 0-1,0-1 1,1 1 0,-1 0-1,2 11 1,-1-16-16,1-1 0,-1 1 0,1-1 0,0 1 0,0 0 0,0-1 0,0 0 0,0 1 0,0-1 1,1 1-1,-1-1 0,1 0 0,-1 0 0,1 0 0,0 0 0,3 2 0,-4-3 8,1 0 0,-1 0 0,1-1 0,-1 1 0,1 0 0,0-1 0,-1 1 0,1-1 0,0 0 0,0 1 0,-1-1-1,1 0 1,0 0 0,0 0 0,-1 0 0,1-1 0,0 1 0,0 0 0,-1-1 0,1 1 0,0-1 0,-1 1 0,1-1 0,2-2 0,5-2 24,0-1 0,-1 0 1,0 0-1,-1-1 0,1 0 0,-1 0 0,7-10 1,37-60-77,-42 63 41,-8 13-15,7-12-237,12-25 1,-17 62-329,-3 0 594,4 39-1,-2-55-13,-1 0 0,1-1 0,0 1 0,1-1-1,0 1 1,0-1 0,0 0 0,1 0 0,6 8 0,-7-11 19,0 0 1,1 0-1,0-1 1,-1 1 0,1-1-1,1 0 1,-1 0-1,0-1 1,1 1-1,-1-1 1,1 0 0,-1 0-1,1-1 1,0 1-1,0-1 1,0 0 0,0 0-1,0-1 1,0 1-1,0-1 1,0 0 0,0-1-1,0 1 1,9-3-1,-7 0-2,0 1-1,0-2 1,0 1-1,0-1 1,-1 0-1,1 0 1,-1-1-1,0 0 1,-1 0 0,1 0-1,-1-1 1,0 0-1,4-6 1,0-1 4,0 1 0,-1-1 1,12-28-1,12-44 69,-21 54-63,115-311-490,-117 317 416,-2-1-1,0 0 1,-2 0 0,4-47-1,-9 68 21,1 2-9,-1-1-1,0 1 1,0 0 0,0 0-1,0 0 1,0 0-1,-1 0 1,1 0 0,-1 0-1,0 0 1,-2-4 0,3 7 14,0-1 1,0 1-1,-1-1 1,1 1 0,0-1-1,0 1 1,-1 0-1,1-1 1,-1 1 0,1-1-1,0 1 1,-1 0-1,1 0 1,-1-1 0,1 1-1,0 0 1,-1-1-1,1 1 1,-1 0 0,1 0-1,-1 0 1,1 0-1,-1 0 1,1-1 0,-1 1-1,1 0 1,-1 0-1,1 0 1,-1 0 0,0 1-1,-1-1-9,1 1 0,-1-1 0,1 1 0,-1 0 0,1 0 0,0 0 0,-1 0 0,1 0 0,0 0 0,-2 1 0,-2 4-10,0 0 1,0 1 0,-4 7 0,-6 11 41,1 0 1,1 1 0,1 0-1,2 1 1,1 1 0,1-1-1,-6 38 1,8-20 55,0 70-1,7-87-7,0-1 0,2 1 0,13 51 0,-10-58-24,1 0 0,0 0 0,15 27 0,-16-38-389,-1-1 0,2 0 0,-1 0 0,1-1 0,0 0 0,1 0 0,0 0 0,0-1 0,10 6 0,-16-12 165,11 8-2983,23 12-1,-29-18 1692,-1-1 1,1 1-1,-1-1 0,8 1 0,12 0-1675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6:5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72 256 7552,'-61'-63'3424,"51"26"-2976,10 14-224,5 6-224,3-14-448,5 3 256,15-4-896,7 7 608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6: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300 757 2080,'8'-8'7554,"-17"3"-5999,6 5-1378,0-1 1,0 1-1,0 0 0,0 0 0,0 0 1,0 0-1,0 0 0,-4 2 0,-27 6 495,30-7-576,-9 3 20,1 0-1,-1 1 1,1 0 0,0 1 0,1 1 0,-1 0 0,1 0 0,-18 16 0,17-11-105,0 1 0,0-1 0,1 2 0,1 0 0,0 0 0,-9 17 0,16-24 56,0 0 1,0 0-1,1-1 1,0 2-1,0-1 1,1 0-1,0 0 1,0 1-1,0 11 1,1-17-31,0 1 0,0-1 0,1 0 1,-1 0-1,0 1 0,1-1 0,-1 0 1,1 0-1,0 0 0,0 1 0,0-1 1,0 0-1,0 0 0,0 0 0,1-1 1,-1 1-1,1 0 0,-1 0 0,1-1 0,0 1 1,-1-1-1,1 1 0,0-1 0,0 0 1,0 0-1,0 0 0,0 0 0,0 0 1,1 0-1,-1 0 0,0-1 0,0 1 1,4-1-1,0 1 28,0-2 0,1 1 1,-1-1-1,0 0 0,0 0 0,1 0 0,-1-1 1,0 0-1,0 0 0,-1-1 0,1 0 1,0 0-1,-1 0 0,0-1 0,0 1 0,0-1 1,0 0-1,4-6 0,5-4 4,-1 0 0,-1-1 0,0-1 0,15-28 0,-16 24 75,-2-1 0,0 1 0,-1-2 0,6-25 0,-11 18-64,-3 28-85,0 0-1,0-1 0,0 1 1,0-1-1,-1 1 0,1-1 1,0 1-1,-1 0 0,1-1 1,-1 1-1,1 0 0,-1-1 1,0 1-1,0 0 0,1 0 0,-3-2 1,2 2-6,1 1 1,-1 0-1,0-1 0,0 1 1,0 0-1,0-1 1,1 1-1,-1 0 1,0 0-1,0 0 0,0 0 1,0 0-1,0 0 1,0 0-1,0 0 0,1 0 1,-1 0-1,0 1 1,0-1-1,0 0 1,0 0-1,1 1 0,-1-1 1,0 1-1,0-1 1,0 1-1,1-1 1,-1 1-1,0-1 0,1 1 1,-2 1-1,-2 1 58,1 1-1,-1 0 0,1 0 1,-3 5-1,3-4 5,1 0 0,0 0 1,0 0-1,0 1 0,0-1 0,1 1 0,0-1 1,0 1-1,0 0 0,1 10 0,1 7 33,5 31 1,-2-26-118,-2-14 93,1 0 0,0 0-1,6 18 1,-6-25 24,0 1 0,1 0 1,0-1-1,0 0 0,0 0 0,1 0 0,6 6 0,-10-12-52,0 0 0,0 0 0,1 1 0,-1-1 0,1 0 0,-1 0 0,1-1 0,-1 1 1,1 0-1,-1 0 0,1-1 0,0 1 0,0-1 0,-1 1 0,1-1 0,0 0 0,-1 0 0,1 0 0,0 0 1,0 0-1,0 0 0,-1 0 0,1-1 0,0 1 0,-1-1 0,1 1 0,0-1 0,-1 1 0,3-2 1,2-2 16,0 1 1,0-1 0,-1 0 0,1-1 0,-1 1 0,5-7 0,65-77 438,-16 16-422,-26 34-64,-9 9-37,29-26-1,-51 53 30,0 0 0,0 1-1,0-1 1,1 0 0,-1 1 0,1-1 0,-1 1 0,1 0-1,0 0 1,-1 0 0,1 0 0,0 1 0,0-1 0,0 1-1,3-1 1,-5 1 4,1 0 0,-1 1-1,0-1 1,1 0 0,-1 1-1,1-1 1,-1 1 0,0 0-1,0-1 1,1 1 0,-1 0-1,0 0 1,0 0 0,0 0-1,0 0 1,0 0 0,0 0-1,0 0 1,0 0 0,0 1 0,0-1-1,-1 0 1,1 0 0,-1 1-1,1-1 1,-1 1 0,1-1-1,-1 0 1,0 1 0,1 2-1,1 15 49,0 1 0,-1 0 0,-2-1 0,-3 32 0,1-15 18,2 50-49,1-53 322,0-33-332,0 0 0,0 0 0,0 1 0,0-1 0,0 0 0,0 0 0,0 1 0,0-1 0,0 0 0,0 0 0,0 0 0,0 1 0,0-1 0,0 0 0,0 0 1,0 0-1,0 1 0,0-1 0,0 0 0,0 0 0,0 0 0,0 1 0,0-1 0,0 0 0,0 0 0,1 0 0,-1 1 0,0-1 0,0 0 0,0 0 0,0 0 0,1 0 0,-1 0 1,0 1-1,0-1 0,0 0 0,0 0 0,1 0 0,-1 0 0,0 0 0,0 0 0,0 0 0,1 0 0,-1 0 0,0 0 0,0 0 0,1 0 0,-1 0 0,0 0 0,0 0 1,0 0-1,1 0 0,-1 0 0,0 0 0,0 0 0,0 0 0,1 0 0,-1 0 0,0 0 0,0 0 0,0 0 0,1-1 0,-1 1 0,0 0 0,0 0 0,0 0 0,0 0 0,1-1 1,-1 1-1,11-12 169,43-65 171,-30 41-467,41-48 0,-48 65 95,2 1 1,20-16-1,-26 22-68,-11 10 66,-1 0-1,1 0 0,0 0 1,0 0-1,0 0 1,1 1-1,-1-1 0,0 1 1,1 0-1,-1-1 1,1 1-1,-1 0 0,1 0 1,2 0-1,-4 1 24,-1 0 0,1 0 0,-1 0 0,1 1 0,-1-1 0,1 0 0,-1 0 0,1 1 0,-1-1 0,1 0 0,-1 1 0,1-1 0,-1 0 0,1 1 0,-1-1 0,0 1 0,1-1 0,-1 1 0,0-1 0,1 1 0,-1-1 0,0 1 0,0-1 0,1 1 0,-1-1 1,0 1-1,0-1 0,0 1 0,0-1 0,0 1 0,0 0 0,0-1 0,0 2 0,-1 22-69,1-23 65,-5 45 53,2-1 0,6 90-1,-2-128-34,0 0 0,0-1-1,4 10 1,-4-14 10,-1 0 0,1 0 0,0 0 0,0 0 1,-1-1-1,1 1 0,1 0 0,-1-1 0,0 1 0,0-1 0,1 1 0,-1-1 0,1 0 0,-1 1 0,3 0 0,-4-2-3,1 0-1,0 0 0,-1 0 1,1 0-1,0 0 0,0 0 1,-1 0-1,1 0 0,0 0 1,-1 0-1,1 0 0,0-1 1,-1 1-1,1 0 0,0 0 1,-1-1-1,1 1 0,0 0 1,-1-1-1,1 1 0,-1-1 1,1 1-1,-1-1 0,1 1 1,0-2-1,12-15 197,-12 16-187,32-55 106,-21 34-117,20-27-1,-20 34-46,2 0 0,0 0 1,0 1-1,1 1 0,1 1 0,1 0 1,-1 1-1,23-11 0,-31 18 13,1 0 1,-1 1-1,1 0 1,0 1-1,0-1 1,0 2-1,0-1 1,0 1-1,0 1 1,1 0-1,-1 0 1,0 1-1,0 0 1,0 0-1,0 1 1,0 0-1,0 1 1,-1 0-1,1 0 1,-1 1-1,1 0 1,-1 1-1,0-1 1,-1 1-1,8 7 1,-14-11 142,0-1-80,-1 0 0,1 0 0,0 0 0,-1-1 0,1 1 0,-1 0 0,1 0 0,-1 0 0,1-1 0,-1 1 0,1 0 0,-1-1 0,0 1 0,1-1 0,0 0 0,-2-1-42,1 0 0,0-1 0,-1 1 0,0 0 0,1-1 0,-1 1 0,0 0 1,0 0-1,0 0 0,-1 0 0,1 0 0,0 0 0,-1 0 0,1 0 0,-1 0 0,0 1 0,1-1 0,-1 0 0,0 1 0,0 0 0,0-1 0,0 1 0,-1 0 0,-2-1 0,1 0-8,-1 0 0,0 0 0,0 0 0,-1 1 0,1 0 0,0 0-1,0 1 1,0-1 0,-10 1 0,4 2-29,1 0 0,-1 0 0,1 1 0,0 1 0,0-1 0,0 2 0,0-1 0,1 1 0,0 1 0,0 0 0,0 0 0,0 1 0,1 0 0,0 0 0,-9 12-1,5-5 30,2 1 0,0 0 0,0 1 0,2 0-1,0 0 1,1 0 0,0 1 0,-5 21 0,11-31 6,-1 0 0,1 0 1,0 0-1,1 0 0,0 0 0,0 1 1,0-1-1,3 10 0,-3-15 21,1 0-1,-1 0 0,0 0 0,1 0 0,0 0 0,0 0 0,-1 0 1,1 0-1,0 0 0,0 0 0,1-1 0,-1 1 0,0 0 0,1-1 1,-1 1-1,1-1 0,-1 0 0,1 1 0,-1-1 0,1 0 0,0 0 1,0 0-1,0 0 0,0 0 0,0 0 0,0-1 0,0 1 0,0-1 1,0 1-1,0-1 0,3 0 0,-2 0 20,0 0 0,1-1-1,-1 0 1,1 0 0,-1 0 0,0 0 0,0 0-1,0 0 1,0-1 0,0 0 0,0 0 0,0 1 0,0-2-1,4-3 1,2-3-14,1-1 1,9-14-1,-14 18-45,171-261-433,-177 271 400,0 0 1,0 0-1,0 0 0,1 0 0,-1 0 0,1 0 0,0 0 1,0 0-1,1 4 0,7 47-128,-6-44 182,1 1-1,0 0 0,1-1 0,5 11 1,-7-18 9,0 0 1,0 0 0,0 0 0,0 0-1,1-1 1,-1 1 0,1-1 0,0 0 0,0 0-1,1 0 1,-1 0 0,1 0 0,7 4 0,-9-7 7,0 1-1,0-1 1,0 0 0,0 1 0,0-1 0,0 0 0,0-1 0,0 1 0,0 0 0,0 0 0,0-1-1,1 1 1,-1-1 0,0 0 0,-1 0 0,1 1 0,0-1 0,0-1 0,0 1 0,0 0-1,-1 0 1,1-1 0,-1 1 0,3-3 0,3-3 51,1-1 0,-1 0-1,10-16 1,114-155-84,-112 157 32,4-4-82,-2 0 0,33-56 1,-12 1 3,33-89 1,-36 74-35,21-57-101,-55 138 184,9-33-180,-13 44 137,-1 0 0,1 1 0,-1-1 0,0 0 0,0 0 0,0 1 0,0-1 0,-1 0 0,1 0 0,-2-3 0,2 6 43,0 1-1,-1-1 0,1 1 0,0-1 0,0 1 1,-1-1-1,1 0 0,0 1 0,-1-1 1,1 1-1,-1 0 0,1-1 0,-1 1 0,1-1 1,-1 1-1,1 0 0,-1-1 0,1 1 1,-1 0-1,1-1 0,-1 1 0,0 0 1,1 0-1,-1 0 0,1-1 0,-1 1 0,0 0 1,1 0-1,-1 0 0,0 0 0,1 0 1,-1 0-1,1 0 0,-2 1 0,-2 0-42,0 0 0,1 0 0,-1 1 0,-6 3 0,-2 2 17,1 0-1,1 1 1,-1 1 0,1-1 0,0 2 0,1-1 0,0 1 0,-12 19 0,-4 10 73,-22 46 1,43-76-35,-19 37 14,3 0-1,1 2 1,2 0 0,3 1 0,2 1-1,-7 58 1,15-79 24,2 0 0,1 0 0,2 0 0,0 0 0,2 0 1,13 56-1,-13-75 38,0-1-1,1 0 1,0 0 0,9 16 0,-11-22-45,0 0 0,0-1 0,0 1 1,0-1-1,0 0 0,0 0 0,1 0 0,-1 0 0,1 0 1,-1 0-1,1 0 0,0-1 0,0 1 0,-1-1 0,1 0 1,0 0-1,0 0 0,1 0 0,3 0 0,2-1 9,0 0 0,0-1-1,1 0 1,-1-1-1,0 0 1,-1 0-1,1-1 1,0 0 0,14-8-1,8-6-37,34-23-1,-52 31 27,135-100-28,-115 74-133,-27 29-31,-7 7-74,-10 15 58,9-8 144,-1 0 0,1-1 0,0 1-1,0 0 1,1 0 0,-1 9 0,2 2 72,1 30 0,0-46-22,0 10 6,1 1-1,4 16 0,-6-28 2,1 1 1,-1-1-1,1 0 0,0 1 0,0-1 0,0 0 1,0 0-1,0 0 0,1 0 0,-1 0 0,0 0 1,1 0-1,0 0 0,-1-1 0,1 1 0,0-1 1,0 1-1,0-1 0,0 1 0,3 0 0,-4-1-3,0-1 0,0 0-1,0 0 1,0 0 0,0 0-1,0 0 1,0 0 0,0-1-1,0 1 1,0 0-1,0 0 1,0-1 0,0 1-1,0-1 1,0 1 0,0-1-1,0 1 1,0-1 0,0 1-1,-1-1 1,1 0 0,0 1-1,0-1 1,-1 0 0,1 0-1,0-1 1,2-2 24,-1 1 1,0-1-1,0 0 0,0 1 1,1-7-1,2-2-19,-1 0 0,-1 0 0,0-1 0,-1 0 1,-1 1-1,0-1 0,0 0 0,-3-22 0,2 31-65,0 0 0,-1 0 0,0 0 0,0 0 0,0 0 0,-1 0 0,1 1 0,-1-1 0,-4-6 0,4 7 16,0 1 0,0 1 0,0-1 0,0 0-1,0 0 1,0 1 0,0-1 0,-1 1 0,1 0 0,-1 0 0,1 0 0,-1 0-1,1 0 1,-1 0 0,1 0 0,-5 1 0,-18 0 15,69 1-122,112-20 318,190-15-167,-211 26 158,-131 7-172,-1 1 1,1 0-1,-1 0 0,1 0 1,4 1-1,-8-1-3,0 0 0,0 0 0,0 0 0,0 0 0,0 0 1,1 0-1,-1 0 0,0 0 0,0 0 0,0 0 0,0 0 0,0 0 0,0 0 0,0 1 0,0-1 0,0 0 0,0 0 0,1 0 0,-1 0 0,0 0 0,0 0 0,0 0 0,0 0 0,0 1 0,0-1 0,0 0 0,0 0 0,0 0 0,0 0 0,0 0 0,0 0 0,0 0 0,0 1 0,0-1 0,0 0 0,0 0 1,0 0-1,0 0 0,0 0 0,0 0 0,0 0 0,0 1 0,0-1 0,0 0 0,-1 0 0,1 0 0,0 0 0,0 0 0,0 0 0,0 0 0,0 0 0,0 0 0,0 1 0,0-1 0,0 0 0,0 0 0,-1 0 0,1 0 0,0 0 0,0 0 0,0 0 0,-30 19-13,0 1 0,-42 37 0,65-51 20,0 1-1,0 0 1,1 1-1,0-1 0,0 1 1,1 0-1,0 1 0,0-1 1,1 1-1,0 0 0,1 0 1,0 0-1,0 0 1,-2 17-1,5-23 16,0 0 0,0 1 0,0-1 0,0 1 0,1-1 0,0 1 0,-1-1 0,1 0 0,0 1 0,1-1 0,-1 0 0,1 0 0,-1 0 0,1 0 1,0 0-1,0 0 0,0-1 0,3 4 0,-3-5-1,-1 0 0,1 1 1,-1-1-1,1 0 0,0 0 1,-1 0-1,1 0 0,0-1 1,0 1-1,0 0 0,0-1 1,-1 1-1,1-1 0,0 1 0,0-1 1,0 0-1,0 0 0,0 0 1,0 0-1,0 0 0,0-1 1,0 1-1,0-1 0,0 1 1,0-1-1,0 1 0,0-1 1,-1 0-1,1 0 0,0 0 1,2-2-1,5-5 59,-2 0 1,1-1-1,-1 0 1,0 0-1,-1-1 1,9-17-1,-14 27-80,16-29-75,-2-1 1,0 0 0,15-46-1,-60 222-1268,3-9 1543,-9-11-148,30-109-21,-1 0 0,-1-1 0,0 1 0,-2-2 0,-11 17 0,5-10 72,-2-1 0,0 0 0,-39 32 0,48-47-58,0 1-1,0-1 1,0-1-1,-1 0 1,0 0 0,0-1-1,0 0 1,-1 0-1,1-1 1,-1-1-1,0 0 1,-12 1-1,18-3-22,-1 0 0,1-1-1,0 1 1,-1-1 0,1 0 0,0-1-1,0 1 1,0-1 0,0 0 0,0 0-1,0 0 1,0-1 0,1 0 0,-1 0-1,-6-6 1,9 7-10,-1 0-1,1-1 1,0 1-1,0-1 1,0 0 0,0 0-1,0 1 1,1-1-1,-1 0 1,1-1 0,-1 1-1,1 0 1,0 0-1,1 0 1,-1-1 0,1 1-1,-1 0 1,1-1-1,0 1 1,0-1 0,0 1-1,1 0 1,-1-1-1,1 1 1,0 0 0,1-5-1,0 3 18,1 0-1,-1 0 1,1 1-1,0-1 1,0 1-1,1 0 1,-1 0-1,1 0 1,0 0-1,0 0 1,0 1-1,8-5 1,7-3 47,39-17 1,153-54 391,-183 71-625,153-68 857,-64 21-3608,-114 56 2332,11-4-1179,-5 6-3885,0 7 1810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4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448 135 1248,'1'0'282,"0"0"0,-1 0 0,1 1 0,0-1 0,-1-1 0,1 1-1,0 0 1,-1 0 0,1 0 0,0 0 0,-1 0 0,1-1 0,0 1 0,-1 0 0,1 0 0,0-1 0,-1 1 0,1-1 0,-1 1 0,1 0 0,0-2-1,15-10 5325,-16 11-5462,0-1 0,0 1 0,0 0-1,0 0 1,0-1 0,-1 1 0,1 0 0,0-1 0,-1 1 0,1 0 0,-1 0 0,1-1 0,-1 1 0,0 0 0,1 0 0,-1 0 0,-1-2 0,-19-21 886,18 21-844,-3-4 101,-1 1 0,0 1-1,0-1 1,0 1 0,-1 1-1,0-1 1,0 1 0,0 1-1,-14-5 1,11 4-168,0 1 0,0 1 0,0 0 0,0 1 0,0 0 0,-1 1 0,-14 1 0,14 1-168,1 1 0,0 0 0,0 1 0,0 0 1,1 1-1,-1 0 0,1 0 0,0 1 0,1 1 0,-1 0 0,-10 10 0,13-10 11,0 0-1,1 1 1,0 0-1,1 0 1,-1 0-1,2 1 1,-1-1-1,-5 18 1,9-24 43,0 0 1,0 1 0,1-1-1,-1 0 1,1 1 0,-1-1-1,1 1 1,0-1 0,0 1-1,0-1 1,0 0 0,1 1-1,-1-1 1,1 1 0,-1-1-1,1 0 1,0 1 0,0-1-1,0 0 1,0 0 0,0 0-1,1 0 1,1 4 0,1-3 5,-1 1 1,1-1 0,-1 0 0,1 0 0,0 0-1,0-1 1,1 1 0,-1-1 0,0 0-1,1 0 1,4 1 0,0 1 23,0 0 0,0 0 1,-1 1-1,9 6 0,17 8 56,1 1-46,-1 1 1,-1 2 0,48 42 0,-71-58-64,54 53 328,-12-11 175,-44-42-299,0 1 0,-1 0 0,12 16 0,-17-21-71,1 1-1,-1 0 1,0 0 0,0 1 0,0-1 0,0 0 0,-1 1 0,0-1 0,0 1 0,0-1-1,0 6 1,-1-8-77,0-1-1,0 0 0,-1 1 0,1-1 0,-1 0 1,1 0-1,-1 0 0,1 1 0,-1-1 0,0 0 1,1 0-1,-1 0 0,0 0 0,0 0 0,0 0 1,0 0-1,0 0 0,0-1 0,0 1 1,0 0-1,0 0 0,0-1 0,-1 1 0,-1 0 1,-3 1 88,-1 1 0,1-1 0,-8 1 0,12-3-105,-23 4 285,-45 2 1,23-4-194,-1 0-69,-25 3 226,-53 14-861,43-4-3362,42-6-1845,29-6 951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4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41 213 4320,'-15'-7'1392,"14"7"-1366,1-1 0,0 1 0,-1 0 0,1 0-1,0 0 1,-1 0 0,1 0 0,-1-1 0,1 1 0,0 0 0,-1 0 0,1 0 0,-1 0 0,1 0 0,0 0 0,-1 0-1,1 0 1,0 0 0,-1 1 0,1-1 0,-1 0 0,1 0 0,0 0 0,-1 0 0,1 1 0,-16 1 10890,25 2-6843,-6-3-3989,-1-1-1,1 1 1,-1-1-1,1 0 0,0 1 1,-1-1-1,1 0 0,0-1 1,3 0-1,4 1 134,10 0-44,0-2-1,0 0 1,0 0-1,0-2 1,-1-1 0,0 0-1,0-1 1,0-1-1,0-1 1,29-18 0,24-22-108,2-2-969,-22 20-2513,-46 27 2453,1 0 1,0 0-1,0 1 1,0 0-1,8-2 1,12 3-1453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4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53 5408,'-6'-13'13025,"34"10"-11258,1-1-1744,293-23 287,-226 21-2630,-96 6 1887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80 4736,'-48'0'2144,"48"7"-1856,9-7 1088,2 0-800,33-3 896,9-1-832,29-6 448,4 0-640,26-5-96,-2 5-224,10-7 64,-15 10-128,-4-1-672,-23 6 352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7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6304,'-49'33'2848,"27"35"-2464,9-35 1760,6-2-1248,-6 9 1696,4 2-1504,9 10-225,4 4-575,9-3-256,4-5-64,17-6-1087,8-10 575,25-16-2208,0-8 1536,22-19-4736,-5-5 3328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4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 8384,'-8'-1'4847,"29"0"-306,-10 0-3807,71-5 1353,122-8-1705,-151 11-515,28-1-1656,-70 4-208,1 1-1,0 0 1,-1 1 0,20 5-1,-12 1-1308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49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 3328,'-14'-15'4517,"15"24"991,3 26-4032,0 1-753,20 259 1911,-18-215-2537,0 19 334,-6-16 833,0-82-373,1-27-785,2 17-124,0 0-1,0 0 1,0 0-1,1 0 1,10-15-1,-8 13-62,8-10-78,0 1 1,1 1-1,2 0 0,26-25 0,-33 34 112,1 0 0,0 1 0,0 0 0,1 1 1,0 0-1,1 1 0,0 0 0,14-5 0,-24 11 49,-1 0-1,1 1 1,-1-1-1,1 1 1,-1-1-1,1 1 1,-1 0-1,1 0 1,0 0-1,-1 1 1,1-1-1,-1 1 1,1-1-1,-1 1 0,0 0 1,1 0-1,-1 0 1,0 0-1,1 0 1,-1 0-1,0 1 1,0-1-1,0 1 1,0-1-1,0 1 1,0 0-1,-1 0 1,1 0-1,1 2 1,0 1 53,0 0 0,0 0 1,0 0-1,-1 1 1,0-1-1,0 0 1,0 1-1,-1 0 0,0-1 1,0 1-1,0 10 1,0-10 20,-1 0 1,-1 0-1,1-1 0,-1 1 1,0 0-1,0 0 1,-1-1-1,0 1 1,0-1-1,0 0 1,0 1-1,-1-1 0,0 0 1,-6 8-1,4-8 36,0 0-1,0 0 0,0-1 0,0 1 0,-1-1 0,0-1 0,-10 6 1,13-7-104,-1-1 1,1 1 0,-1-1 0,0 0-1,1 0 1,-1-1 0,0 1 0,1-1-1,-1 0 1,0 0 0,0 0 0,0 0-1,1 0 1,-1-1 0,-6-2 0,9 3-36,0 0 0,0 0 0,0-1 1,1 1-1,-1 0 0,0-1 0,0 1 1,1-1-1,-1 1 0,0-1 0,1 1 1,-1-1-1,1 1 0,-1-1 0,0 0 1,1 1-1,-1-2 0,1 1 19,-1 1 0,1-1 0,0 1 0,0-1 0,0 1 1,0 0-1,0-1 0,0 1 0,1-1 0,-1 1 0,0-1 0,0 1 0,0 0 0,0-1 0,0 1 0,1-1 0,-1 1 0,0 0 0,0-1 0,1 1 0,-1 0 0,0-1 0,1 0 1,0 0 29,1 0 1,-1 0-1,1 0 0,-1 0 1,1 0-1,0 0 1,-1 0-1,1 1 1,0-1-1,0 1 1,-1-1-1,1 1 1,4-1-1,44 4 229,-39-2-254,1 0 0,0 1 0,20 6-1,8 1-564,-34-8 170,3 0-2428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4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45 3968,'-10'-11'9365,"11"10"-9196,0 1 1,0 0 0,0 0-1,0 0 1,0 0-1,0 0 1,0 0-1,0 0 1,0 1-1,-1-1 1,1 0 0,2 1-1,3 0 155,57 2 987,80-7 0,-90 2-1144,134-14-79,-65 1-7472,-94 13 4702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4576,'1'3'997,"-1"0"-1,1 0 1,0 0-1,-1 0 1,1-1 0,2 5-1,4 13 278,-4-4-682,-2 0 0,1 1 1,-3 26-1,1-16-75,0 553 4560,-8-592-4709,10 2-441,0-1 1,0 1 0,1 0-1,0 0 1,0 0-1,1 1 1,1-1 0,5-9-1,-4 8 5,19-40-105,1 2 1,56-76-1,-82 124 173,24-26-68,-23 26 62,1 0 0,-1 0-1,0 0 1,0 0 0,1 0 0,-1 0 0,0 0-1,1 1 1,-1-1 0,1 0 0,-1 1-1,1-1 1,-1 1 0,1 0 0,0 0-1,-1-1 1,1 1 0,2 0 0,-3 1 17,0-1 0,0 1 0,0-1 0,0 1 0,0 0 0,0 0 0,0-1-1,-1 1 1,1 0 0,0 0 0,0 0 0,-1 0 0,1 0 0,-1 0 0,1 0 0,-1 0 0,1 0 0,-1 0 0,1 0 0,-1 0 0,0 0 0,0 0 0,0 1 0,0-1 0,1 0 0,-2 0 0,1 2 0,1 1 82,-1 6 21,0-1 1,0 1 0,-1 0-1,0 0 1,-1-1 0,0 1-1,-1-1 1,0 1 0,0-1-1,-1 0 1,-9 16 0,-15 19 23,21-33-78,5-10-74,1 0-1,0 1 1,0-1-1,1 0 1,-1 1-1,0-1 1,0 1-1,1-1 1,-1 1-1,1-1 0,-1 1 1,1 0-1,0-1 1,-1 1-1,1-1 1,0 1-1,0 0 1,0-1-1,0 1 1,1 3-1,1-1 66,0 0-1,0 1 1,0-1 0,0 0-1,1 0 1,-1 0 0,1-1-1,0 1 1,0-1 0,5 5-1,38 29 517,-44-36-555,1 2-131,0-1-1,0 0 1,0 0-1,0 0 1,0 0 0,0-1-1,0 1 1,1-1 0,-1 0-1,1 0 1,-1 0-1,5 1 1,0-6-4985,-3 1 2630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51 332 2720,'-9'-8'1040,"-13"-11"4625,20 18-5322,1-1 0,0 1 0,1 0 0,-1 0 0,0 0 0,0 0 0,0-1 0,1 1 0,-1 0 0,1-1 0,-1 1 0,1-1 0,-1 1 0,1-3 0,-6-2 1769,4 9-592,7-6-430,13 0-873,27 6 219,62-6 0,-66 1-407,57-3 263,0-5-1,167-38 1,-261 47-285,275-63 103,395-34 135,-223 73-275,-312 20 199,184-4 364,-288 9-525,-21 0-939,0-1 1,18-2-1,-23 1-2194,-3 5 955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64 1248,'-2'0'95,"1"0"0,0 0 1,0 0-1,0 0 0,0 0 0,0 0 0,0 1 0,0-1 1,-1 0-1,1 1 0,-1 0 0,-3 1 1590,-7 2 611,11-4-1991,0 1 0,-1-1 0,1 1 1,0-1-1,0 1 0,0-1 0,0 0 0,0 0 0,-1 1 1,-1-1-1,-18 3 4329,39-20-3012,1 6-1345,0 1 0,32-12 0,-43 18-217,0 1 0,0 0 0,0 1 0,0 0 0,1 0 0,-1 1-1,1 0 1,15 0 0,-23 2-16,1-1 0,0 1 0,0 0 0,-1 0 0,1 0 0,0 0-1,-1 0 1,1 0 0,-1 0 0,1 1 0,-1-1 0,0 0 0,1 1 0,-1-1 0,0 1 0,0 0-1,0-1 1,0 1 0,0 2 0,2 2 82,-1 0-1,0-1 1,0 1 0,0 0-1,0 7 1,-2 6 144,0 0 1,-1 0-1,-1 1 0,-1-1 0,-6 21 1,6-26-149,-4 17-15,-1 0 1,-2 0-1,-1-1 1,-1 0-1,-2-1 1,-17 29-1,16-37-55,0-1 0,-2 0 0,-32 30 0,44-46-25,2-1-17,-1 0 0,1 0 0,0 1 0,0-1 0,0 1 0,0 0 0,-2 4 0,6-8-4,0 1 1,-1-1-1,1 0 1,0 1-1,0-1 1,0 0-1,0 0 1,0 0-1,0 0 1,0 0-1,0 0 1,0 0 0,-1 0-1,1 0 1,1-1-1,25-2 399,-23 2-370,3 0 13,9-1 72,0 0 0,0 1 0,27 2 0,-31 1-78,-1-2 0,17 0 0,-7-1-2206,-16 9-3809,0-7 2645,-1 2 1110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35 7136,'-18'-35'3930,"21"40"-2700,0 1-1,-1-1 1,1 1-1,-1-1 1,2 12 0,-1-2 219,3 25 1,-5 85-1524,-2-75 666,1-9-470,0 3-598,0-16-7559,14-44-488,-5 4 6262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5216,'1'-5'538,"6"-25"1979,-7 30-2237,1-1-1,-1 0 1,0 0-1,1 0 1,-1 0 0,1 0-1,-1 1 1,1-1-1,-1 0 1,1 0 0,-1 1-1,1-1 1,0 0 0,-1 1-1,1-1 1,0 1-1,-1-1 1,1 1 0,0-1-1,0 1 1,0-1-1,0 1 1,-1 0 0,1-1-1,2 1 1,-3 1-99,1-1 0,0 1 1,0 0-1,-1-1 0,1 1 0,-1 0 1,1 0-1,0 0 0,-1-1 1,1 1-1,-1 0 0,0 0 0,1 0 1,-1 0-1,0 0 0,1 1 0,-1-1 66,3 12 94,-1 0 1,0 1 0,0-1-1,-2 19 1,2-1-146,1 41 7,10 106 132,-12-134-2553,-1-43 2123,0-1 0,0 0 0,0 0 1,0 1-1,0-1 0,0 0 0,0 0 0,0 1 1,0-1-1,0 0 0,0 1 0,0-1 1,0 0-1,0 0 0,0 1 0,0-1 0,0 0 1,0 0-1,0 1 0,-1-1 0,1 0 0,0 0 1,0 1-1,0-1 0,0 0 0,-1 0 1,1 0-1,0 0 0,0 1 0,0-1 0,-1 0 1,1 0-1,0 0 0,-1 0 0,-8-4-5216,4 1 3359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11 279 3072,'-1'0'101,"1"0"0,-1 1-1,1-1 1,0 0 0,-1 0 0,1 0-1,0 0 1,-1 0 0,1 0 0,0 0 0,-1 0-1,1 0 1,-1 0 0,1-1 0,0 1 0,-1 0-1,1 0 1,0 0 0,-1 0 0,1-1 0,0 1-1,-1 0 1,1 0 0,0 0 0,0-1 0,-1 1-1,1-1 1,5-8 4143,0 2-3886,5-8 479,1 1 0,1 0 0,0 1 0,0 0 1,1 1-1,1 1 0,19-14 0,-12 13-475,-1 0 0,2 2-1,0 0 1,44-13 0,-39 16 68,-1 0 1,44-4-1,-60 10-240,0 0 0,-1 1 0,1 1 0,0 0 0,-1 0 0,1 1 0,-1 0 0,1 0 0,-1 1 0,15 7 0,-19-8-66,0 1 0,1-1 0,-1 0 0,1 0 0,-1-1 0,1 1 0,6 0 0,-9-3-112,-1 1-1,1 0 1,-1-1-1,1 1 1,-1-1-1,0 0 1,1 0-1,-1 0 1,0 0-1,0 0 1,1 0-1,-1-1 1,2-1-1,25-26-1923,-3 4-2934,-13 14 1262,2 3 1142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0 596 4064,'13'-6'8005,"13"-16"-5991,-15 12-1079,0 1-654,-1-2 0,-1 0 0,0 0 0,-1 0 0,0-1 0,0 0 0,-1-1 0,-1 0 0,0 0 0,-1 0 0,6-26-1,-4 7 122,0-1-1,-3 0 0,1-64 0,-5 82-186,-1 1 0,-5-19 0,4 20-140,0 1 0,0-17-1,5 4-281,-3 23 196,0 1 0,1 0 0,-1-1 0,1 1 0,-1 0 0,1 0 0,-1-1 0,1 1 0,0 0 0,0 0 0,0 0 0,-1 0-1,1 0 1,0 0 0,2-1 0,6-3 0,0 0-1,0 1 1,0 0-1,1 0 1,0 1-1,-1 1 1,1-1-1,0 2 1,1-1 0,-1 1-1,0 1 1,15 1-1,-4 0 50,-11-1 70,0 0 1,1 1-1,18 5 1,-27-6-80,0 1 1,0 0 0,1-1 0,-1 1 0,0 0-1,0 0 1,0 1 0,0-1 0,-1 0 0,1 1 0,0-1-1,0 1 1,-1-1 0,1 1 0,-1 0 0,1 0-1,-1 0 1,0 0 0,0 0 0,0 0 0,0 0 0,1 4-1,0 3 100,0 1 0,-1-1 0,0 1 0,-1-1 0,-1 17 0,-11 50 238,7-45-206,0-2-105,0-5 45,1 0-1,-1 48 1,5-65-92,1-1-1,-1 1 1,1-1 0,0 0 0,1 1-1,-1-1 1,1 0 0,0 0-1,1 0 1,0 0 0,0-1 0,0 1-1,0-1 1,1 1 0,0-1 0,6 6-1,-3-4 38,1-1 0,-1 0-1,18 11 1,-22-15-56,1-1 0,-1 1 0,1-1 0,0 0 0,-1 1 0,1-2 0,0 1 0,0 0 0,0-1 0,0 0 1,0 1-1,6-2 0,4-1-103,-10 2-384,0 0 0,0 0 0,0-1 0,-1 0 0,1 1-1,0-1 1,0-1 0,0 1 0,-1 0 0,1-1 0,-1 0 0,1 0-1,-1 0 1,0 0 0,0-1 0,0 1 0,3-4 0,8-15-3802,-1 5 1446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2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6048,'21'6'2752,"16"25"-2400,-15-9 2496,-2 1-1632,9 28 1408,1 5-1505,0 19 449,-1-3-896,-12-6-192,0-5-288,-9-5 0,-3-11-96,-13 0-704,-1-7 352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11 109 4224,'-10'-2'1235,"10"-3"1916,1-3 1279,31-36-916,-24 35-3337,-4 3-92,1 0 0,0 0-1,1 1 1,5-5 0,-10 9-67,1 0 0,-1 1 0,0-1 0,0 0 1,0 1-1,1-1 0,-1 0 0,0 1 0,1-1 0,-1 1 1,1 0-1,-1 0 0,0-1 0,1 1 0,-1 0 0,1 0 1,-1 0-1,0 0 0,1 1 0,-1-1 0,1 0 0,-1 0 1,0 1-1,1-1 0,-1 1 0,0 0 0,2 0 0,-1 0 30,-1 1-1,0-1 0,1 1 1,-1-1-1,0 1 0,0-1 0,0 1 1,0 0-1,0-1 0,-1 1 0,1 0 1,0 0-1,-1 0 0,1-1 0,-1 5 1,3 29 395,-3-27-331,-1 0 0,0-1-1,0 1 1,-1-1-1,-5 14 1,-19 36 312,22-47-318,-31 51 637,23-42-542,12-18-191,0-1-1,0 0 0,0 0 1,0 1-1,0-1 1,0 0-1,0 0 0,0 0 1,0 1-1,0-1 0,0 0 1,0 0-1,0 1 0,0-1 1,0 0-1,0 0 0,0 1 1,0-1-1,0 0 1,0 0-1,0 1 0,0-1 1,1 0-1,-1 0 0,0 0 1,0 1-1,0-1 0,0 0 1,0 0-1,1 0 1,-1 0-1,0 1 0,0-1 1,0 0-1,1 0 0,-1 0 1,0 0-1,0 0 0,1 0 1,-1 0-1,0 0 1,0 0-1,1 0 0,-1 0 1,0 0-1,0 0 0,0 0 1,1 0-1,20 3 505,-7-2-415,59 12 288,-26-6-864,-38-7-1940,6 4-10435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7:59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91 3808,'0'0'13274,"0"-14"-11354,0 13-1861,0 0 1,-1 0-1,1 0 1,0 0-1,0 1 0,-1-1 1,1 0-1,0 0 0,-1 1 1,1-1-1,-1 0 0,1 1 1,-1-1-1,-1-1 0,-3-7 315,6 5-276,-1 4-93,0-1 0,0 1 0,0-1 0,0 1 0,0-1 0,0 1 0,0-1 0,0 1 0,0 0 0,0-1 0,0 1 0,-1-1 0,1 1 0,0-1 0,0 1 0,0 0 0,-1-1 0,1 1 0,0 0 0,0-1 0,-1 0 0,-2-6 21,3 5 27,0 1 1,0 0 0,-1-1 0,1 1-1,-1 0 1,1-1 0,-1 1 0,0 0-1,1 0 1,-1 0 0,0-1 0,0 1-1,0 0 1,-2-1 0,3 0-28,-4-7 75,4 9-99,0 0-1,0 0 0,0 0 0,0 0 0,0 0 0,0-1 0,0 1 1,0 0-1,0 0 0,0 0 0,0 0 0,0 0 0,0 0 0,-1 0 0,1-1 1,0 1-1,0 0 0,0 0 0,0 0 0,0 0 0,0 0 0,0 0 1,0 0-1,-1 0 0,1 0 0,0 0 0,0 0 0,0 0 0,0 0 0,0 0 1,0 0-1,-1 0 0,1 0 0,0 0 0,0 0 0,0 0 0,0 0 1,0 0-1,0 0 0,-1 0 0,1 0 0,0 0 0,0 0 0,0 0 0,0 0 1,0 0-1,0 0 0,0 0 0,-1 0 0,1 0 0,0 0 0,0 0 0,0 1 1,0-1-1,0 0 0,0 0 0,0 0-1,0 0 0,0 0 0,0 1 0,0-1 1,0 0-1,-1 0 0,1 0 0,0 0 0,0 0 0,0 0 0,0 0 0,0 0 0,0 1 0,0-1 1,0 0-1,0 0 0,-1 0 0,1 0 0,0 0 0,0 0 0,0 0 0,0 0 0,0 0 0,0 0 0,0 0 1,-1 0-1,1 0 0,0 0 0,0 0 0,0 0 0,0 0 0,0 0 0,0 0 0,-1 0 0,1 0 1,0 0-1,0 0 0,0 0 0,0 0 0,0 0 0,0 0 0,0 0 0,-1 0 0,1 0 0,0 0 1,0-1-1,0 1 0,0 0 0,0 0 0,0 0 0,0 0 0,0 0 0,0 0 0,-1 0 0,-10 0-80,5 0 69,1 0 0,0 1 0,0 0 0,0 0 0,0 0 0,0 1 0,0-1 1,0 1-1,0 0 0,1 1 0,-1-1 0,1 1 0,0 0 0,-1 0 0,1 0 0,-4 5 0,-26 18 122,25-20-96,1-1 1,1 1-1,-1 1 0,1-1 1,1 1-1,-11 13 0,12-11 33,0 0 1,-5 12-1,-6 12 53,13-27-116,1-1-1,0 1 1,0 0 0,1 0 0,-1 0 0,1 0 0,0 0 0,0 9-1,-1 11-39,1-16 68,0 0 0,3 15 0,-2-3 33,1-15-8,-1-1 0,1 1 0,1 0 0,-1 0 0,1-1 0,0 1-1,0-1 1,1 0 0,0 1 0,0-1 0,0 0 0,1-1 0,0 1 0,0-1 0,1 1 0,-1-1 0,1-1 0,0 1 0,1-1 0,-1 1-1,1-1 1,-1-1 0,1 1 0,0-1 0,1 0 0,6 2 0,-1-2 92,-1 0 0,1-1-1,0 0 1,0-1 0,-1 0 0,1-1-1,0 0 1,20-4 0,-24 3-92,-4 1-26,1-1 1,-1 0-1,1 0 0,-1 0 1,1 0-1,-1-1 0,0 1 1,8-5-1,-7 3-132,18-13-285,-11 3-3774,-7 6-946,-1 5 2987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27 3904,'-5'-16'2028,"5"16"-1919,0 0-1,0-1 0,0 1 0,0 0 1,0-1-1,0 1 0,0 0 0,0-1 1,0 1-1,-1 0 0,2-1 0,-1 1 1,0 0-1,0-1 0,0 1 0,0 0 1,0-1-1,0 1 0,0 0 0,0-1 1,0 1-1,1 0 0,-1-1 0,0 1 1,0 0-1,0 0 0,1-1 1,-1 1-1,0 0 0,0 0 0,1-1 1,-1 1-1,0 0 0,1 0 0,-1 0 1,0 0-1,1-1 0,-1 1 0,0 11 3615,0 4-3018,-2 0 1,-5 27-1,-2 11 165,-41 534 1384,47-541-2150,-16 1020 2525,22-940-2398,16 475 754,-19-539-3284,0-55 680,2-15-1103,6-6 824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8 4480,'0'0'136,"-1"-1"1,1 1-1,0-1 1,0 1-1,-1-1 0,1 1 1,-1-1-1,1 1 1,-1-1-1,1 1 1,0 0-1,-1-1 1,1 1-1,-1 0 0,0-1 1,1 1-1,-1 0 1,1 0-1,-1 0 1,1-1-1,-1 1 0,0 0 1,1 0-1,-1 0 1,1 0-1,-1 0 1,0 0-1,1 0 1,-1 0-1,0 1 0,-18 9 2381,9-4-2175,-11 7 284,1 1 1,0 0 0,1 1 0,-17 19 0,-61 71 713,57-58-757,2 2 0,-58 100 0,88-133-568,-1 2-1,2-1 1,1 1-1,0 0 0,1 0 1,1 0-1,0 1 1,-1 28-1,5-14 25,1-1 0,1 0 0,1 0 1,10 37-1,-8-48-7,6 31 232,18 51 0,34 68 610,-55-148-710,-2 0 1,-1 0-1,0 0 0,-2 1 0,-1-1 0,-1 1 0,0 0 0,-2 0 0,-1-1 0,-1 1 0,-1-1 0,-1 0 0,-1 0 0,-1 0 1,-1 0-1,-16 32 0,13-35-96,-26 45 523,32-57-867,-1 0 1,0-1 0,0 0 0,0 0 0,-14 11 0,7-9-1645,3 2 570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10 5632,'-1'-1'353,"0"0"-239,1 1-1,-1 0 1,-3-7 6274,6 15-1476,-1 3-1586,0 0-4193,12 175 2408,13 104-576,-26-289-956,2 14 300,-2 28 1,0-40-215,0 1 1,0-1-1,-1 0 0,1 0 1,-1 0-1,0 0 1,0 0-1,0 0 0,-1 0 1,1 0-1,-1 0 1,1 0-1,-1-1 1,-4 6-1,3-6-25,0-1 0,0 1 1,0-1-1,0 0 0,0 0 0,-1 0 0,1 0 1,0-1-1,0 1 0,-1-1 0,1 0 0,0 0 1,-5 0-1,-50-5 320,49 4-350,-30-5 55,-27-2-195,-36 8-1567,49 1-3653,57 7-407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 5408,'-3'-3'2946,"3"3"-2651,0 0-1,-1-1 1,1 1 0,0 0-1,0-1 1,0 1-1,0 0 1,0-1 0,-1 1-1,1-1 1,0 1 0,0-1-1,0 1 1,0 0 0,0-2-1,0 3-96,1-1-1,-1 0 1,0 0 0,0 1-1,0-1 1,0 0-1,0 1 1,1-1 0,-1 0-1,0 1 1,0-1-1,0 0 1,0 1 0,0-1-1,0 0 1,0 0 0,0 1-1,0-1 1,0 0-1,0 1 1,-1-1 0,1 0-1,0 1 1,0-1-1,0 0 1,0 0 0,0 1-1,0-1 1,-1 0-1,1 1 1,-16 50 2106,14-42-2199,0 0 0,1-1 1,0 1-1,0 0 0,2 17 0,0-4-91,-6-1 433,3-13-1326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6 137 6144,'-5'-3'5536,"10"-2"-2166,19-11-512,-15 9-2122,1 1 1,14-8-1,24-7-86,0 2 1,71-17 0,-103 33-1097,-1 0 0,25-1 0,-33 4-442,-1 0 0,0 1 0,0-1-1,0 1 1,9 2 0,-5 2-3522,3 6 1418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59 2080,'-5'-8'6250,"5"2"-1831,-6 9-1680,67-12 615,-35 6-3026,235-21 1275,-150 14-3731,-96 8-773,2 5 853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9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3648,'-1'1'222,"1"-1"-187,0 0 0,0 0 1,0 0-1,0 0 0,0 0 0,0-1 1,-1 1-1,1 0 0,0 0 0,0 0 0,0 0 1,0 0-1,0 0 0,-11 0 9698,-25 9-8523,26-5-922,0 1 1,0 0-1,0 0 0,1 1 0,0 0 0,-16 15 0,9-7 84,0 2-1,-19 25 0,26-27-243,0-1 0,1 2 0,0-1 0,1 1 0,1 0 0,-7 24 0,-15 98 448,26-124-539,-2 13 16,1 0 0,1 1 0,1-1 0,4 33 0,-1-46-39,0 1-1,0-1 1,2 0 0,0 0 0,0 0-1,1 0 1,0-1 0,2 0 0,-1 0-1,9 11 1,-5-10-55,0 0 0,17 16 1,-17-20-1446,19 12 1,-11-9-8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0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8 523 4160,'0'0'86,"-1"0"0,1 0 0,-1 0-1,1 0 1,0 0 0,-1 1 0,1-1 0,-1 0 0,1 0 0,0 0 0,-1 1 0,1-1-1,-1 0 1,1 1 0,0-1 0,0 0 0,-1 1 0,1-1 0,0 0 0,-1 1 0,7 3 1801,14-2 507,-12-2-1774,0 0 1,-1 0-1,1-1 1,-1-1-1,0 1 1,13-5-1,-17 5-440,1-1-1,-1 0 1,1 0-1,-1 0 0,0 0 1,1-1-1,-1 1 1,0-1-1,-1 0 0,1 0 1,0 0-1,-1 0 1,0 0-1,4-6 0,1-9 213,0 0-1,-1 0 0,-1 0 0,0-1 0,2-23 0,10-159 1097,-17 193-1482,0-1-1,1 1 1,1 0-1,-1 0 1,5-12-1,-5 15 4,1 1-1,0-1 0,0 0 0,1 1 0,-1 0 0,1-1 0,0 1 0,0 0 0,0 1 1,5-5-1,-5 5 21,0 0 1,1 0 0,-1 0-1,1 0 1,0 0 0,0 1-1,0-1 1,0 1 0,1 0-1,-1 1 1,0-1 0,1 1-1,-1 0 1,1 0 0,6-1-1,-9 3 0,-1-1-1,0 0 0,1 1 1,-1-1-1,0 1 1,1-1-1,-1 1 0,0 0 1,0-1-1,0 1 1,0 0-1,0 0 0,0 0 1,0 0-1,0 0 1,0 0-1,0 0 0,0 0 1,0 0-1,-1 0 0,1 0 1,0 1-1,-1-1 1,1 3-1,1 1 35,0-1 0,-1 1 1,0 0-1,0 0 0,0 0 0,-1 7 0,-2 49 385,-12 65 0,0-9-74,12-103-344,2 1 0,0-1 0,0 0 0,2 0 1,2 16-1,-3-26-24,0 0-1,1 0 1,-1-1-1,1 1 1,0-1-1,0 1 1,0-1 0,0 0-1,0 0 1,1 0-1,-1 0 1,1 0 0,0 0-1,0-1 1,0 1-1,1-1 1,-1 0 0,0 0-1,1 0 1,-1 0-1,6 1 1,-1 0-71,1-1 1,0 0-1,0 0 0,0-1 0,0 0 1,0-1-1,18-1 0,-11 0-2872,1-1 0,0-1 0,28-9-1,-28 8 560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 4576,'0'0'108,"0"-1"-1,0 1 1,0 0 0,-1 0 0,1 0 0,0 0 0,0 0-1,-1-1 1,1 1 0,0 0 0,0 0 0,-1 0-1,1 0 1,0 0 0,0 0 0,-1 0 0,1 0-1,0 0 1,0 0 0,-1 0 0,1 0 0,0 0-1,0 0 1,-1 0 0,1 0 0,0 0 0,0 0 0,-1 0-1,1 0 1,0 1 0,0-1 0,0 0 0,-1 0-1,1 0 1,0 0 0,0 0 0,-1 1 0,1 10 6115,0-3-5994,5 70 3061,-5-78-3284,0 0-1,0 0 0,0 0 0,0 0 1,0 1-1,0-1 0,0 0 0,0 0 1,0 0-1,0 0 0,0 1 1,0-1-1,0 0 0,0 0 0,1 0 1,-1 0-1,0 0 0,0 1 0,0-1 1,0 0-1,0 0 0,1 0 0,-1 0 1,0 0-1,0 0 0,0 0 0,0 0 1,0 0-1,1 0 0,-1 0 0,0 1 1,0-1-1,0 0 0,1 0 0,-1 0 1,0 0-1,0-1 0,11-1 88,11-8-55,-11 1-110,0-1 0,0 0 0,11-15-1,-9 11 58,17-17-1,-26 28-18,-3 2 62,0 0 0,0 0 0,1 0 0,-1 0 0,0 0 0,0 1 0,1-1 0,-1 0 0,2 0 0,-2 1-11,-1 0 0,1 0 1,-1 0-1,1 0 0,-1 0 1,1 1-1,-1-1 0,1 0 0,-1 0 1,1 1-1,-1-1 0,1 0 1,-1 1-1,0-1 0,1 0 1,-1 1-1,1-1 0,-1 1 1,0-1-1,0 1 0,1-1 1,-1 0-1,0 1 0,0-1 1,1 1-1,-1-1 0,0 1 1,0-1-1,0 1 0,0 0 1,0 0-1,2 7 239,0 0 1,0 1-1,-1-1 1,0 1-1,-1 16 0,0-24-247,7-6-23,-1-1 1,-1 0 0,11-13-1,-4 2-70,-7 11 53,-1 0 0,1 0 0,6-6 0,-10 12 49,-1 0 0,0-1 0,0 1 0,1 0 0,-1 0 0,0-1 0,1 1 0,-1 0 0,0 0 0,1 0-1,-1-1 1,0 1 0,1 0 0,-1 0 0,0 0 0,1 0 0,-1 0 0,1 0 0,-1 0 0,0 0 0,1 0 0,-1 0-1,1 0 1,-1 0 0,0 0 0,1 0 0,-1 0 0,1 0 0,0 1 0,-1-1 18,1 1-1,0 0 1,-1-1 0,1 1-1,0 0 1,-1 0 0,1 0-1,-1-1 1,1 1 0,-1 0 0,0 0-1,1 1 1,6 32 591,-7-29-549,3 13-1046,-2 26 0,7-43-4850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3328,'0'-1'36,"0"1"61,0-1 1,0 0-1,0 0 1,0 1-1,0-1 0,3-14 12073,21 10-9482,-8 2-2704,22-1-1,59 8-257,-33 4-3873,-37-3 2179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7232,'-2'4'8610,"-2"7"-5721,-9 21-2282,5-21-408,0 0 0,-1-1 0,0 0-1,-12 11 1,-7 6-1471,4 3-3378,16-21 357,2-1 1376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 4896,'-9'-9'1412,"8"6"-477,7 4 163,-4 0-848,-1 1-1,0-1 1,1 0-1,-1 1 1,0-1-1,0 1 1,0-1-1,0 1 1,0-1-1,0 1 1,1 2-1,3 5 272,57 78 2243,-33-48-1515,-1 2 0,30 58 0,-49-79-866,-1 0-1,-1 0 1,-2 1-1,7 36 0,-6-11 265,-2 49 0,-3-63-428,-2-1 0,-2 1 0,0-1 0,-12 45 1,8-53-160,-1-1 1,0 1-1,-2-1 1,0-1-1,-2 1 1,-19 26 0,-38 41-628,17-37-2690,27-27 1555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4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12 219 5984,'0'-3'11637,"14"3"-9195,2 3-2151,-1 0 0,1-1-1,28-1 1,50-7-90,-50 3-18,-15 1-48,-1-2 0,0 0 0,1-2-1,-2-1 1,1-1 0,27-12 0,-54 20-132,1-1 24,1 0 0,-1 0 0,0 0 0,1 0 0,-1 0 0,0 0 0,0-1 0,0 1 0,0-1 0,0 1 0,0-1 0,0 0 0,0 0 0,-1 0 0,1 0 0,-1 0 0,0 0 0,1 0 0,-1-1 0,0 1 0,0 0 0,1-6 0,-1 5-24,-1 0 1,0-1-1,0 1 1,0-1-1,-1 1 1,1 0-1,-1-1 1,1 1-1,-1 0 1,0 0-1,-1-1 1,1 1-1,0 0 1,-1 0-1,-2-4 1,0 3-19,1 0 0,-1 0 0,0 0 0,1 1 0,-2 0 0,1-1 0,0 1 0,-1 0 0,-5-2 0,-2 0-48,0 0 0,0 1 0,0 1 0,-1 0 0,1 0 0,-1 1 0,1 1 0,-14 0 0,11 1 67,1 0 1,0 2 0,0 0 0,0 0 0,0 1-1,0 1 1,0 0 0,1 1 0,0 1-1,0 0 1,0 1 0,1 0 0,0 0-1,0 2 1,1-1 0,0 2 0,1-1 0,-15 18-1,12-11 103,1 1 1,0 0-1,-14 29 0,23-39-51,0 0 1,1 0 0,-1 0-1,1 1 1,1-1 0,-1 0-1,2 1 1,-1-1-1,1 1 1,-1-1 0,2 1-1,-1-1 1,3 9 0,-2-12-23,0 0 0,1-1 0,-1 1 0,1-1 0,0 1 1,0-1-1,0 0 0,1 0 0,-1 1 0,1-2 0,-1 1 1,1 0-1,0-1 0,0 1 0,0-1 0,0 0 0,1 0 1,-1 0-1,7 2 0,5 2 11,0-1-1,1 0 1,21 3-1,-24-6-57,180 27 532,-96-25-3079,0-10-7746,-78 2 4669,2 1 1824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 4640,'-1'0'260,"0"-1"1,1 1-1,-1 0 0,0 0 1,0 0-1,0 0 1,0-1-1,0 1 0,0 0 1,0 0-1,1 1 0,-1-1 1,0 0-1,0 0 1,0 0-1,-1 1 0,-1 7 3959,1-1-2504,1-6-1613,1-1 0,0 1 0,0-1 0,-1 1 0,1-1 0,0 1 0,0-1-1,0 1 1,0-1 0,-1 1 0,1-1 0,0 1 0,0-1 0,0 1-1,0 0 1,0-1 0,0 1 0,1-1 0,-1 1 0,0-1 0,0 1 0,1 0-1,8 16 3371,-6-15-3366,0 1 0,1-1-1,-1 1 1,1-1 0,0 0-1,-1-1 1,1 1 0,0-1-1,0 1 1,8 0 0,1 0 34,1-1 1,13 0-1,-1-1-60,169 5 299,-146-4-389,-28-2-11,0 2-1,-1 1 0,23 4 1,-36-5-496,1 0-1,-1 0 1,9-1 0,-1 9-10704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25 7040,'-13'-17'2282,"13"17"-2123,-1-1-1,1 0 1,-1 1-1,1-1 0,-1 1 1,0-1-1,1 1 1,-1-1-1,0 1 1,0 0-1,1-1 0,-1 1 1,0 0-1,0-1 1,1 1-1,-1 0 0,0 0 1,0 0-1,0 0 1,1 0-1,-1 0 1,0 0-1,0 0 0,0 0 1,1 0-1,-1 0 1,0 0-1,0 1 0,0-1 1,1 0-1,-1 1 1,0-1-1,1 0 1,-1 1-1,0-1 0,1 1 1,-1-1-1,-1 2 1,-3 2 363,1 0 1,-1 1 0,-7 9-1,8-9-135,-4 7 88,0 0-1,0 1 0,1 0 1,0 0-1,-6 20 0,6-15-232,2-5-171,1 0 0,0 1 0,0-1 0,2 1 1,-2 17-1,3-25-94,1 0 1,0 0 0,0 0-1,1 0 1,-1 0-1,1 0 1,1 0 0,-1 0-1,1 0 1,0-1-1,0 1 1,1 0-1,-1-1 1,5 7 0,-4-10-274,-1 0 0,1 1 0,-1-1 1,1 0-1,0-1 0,0 1 0,0 0 1,0-1-1,0 0 0,0 1 0,0-1 1,1 0-1,2 0 0,0 0-606,0 0-1,1 0 1,-1-1-1,0 1 0,0-1 1,7-1-1,15-9-4169,2-2 1654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7552,'-24'-4'3424,"29"-1"-2976,-5 2-96,0 6-288,5-3-928,4 0 448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8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54 2656,'-1'-20'1358,"2"17"-565,-1 0-1,1 1 1,-1-1 0,1 1-1,0-1 1,0 0 0,0 1 0,0 0-1,2-4 1,-2 5-353,2-2 2407,-3 3-2811,0 0 1,1 0-1,-1 0 0,0 0 1,0 1-1,0-1 1,0 0-1,1 0 0,-1 0 1,0 0-1,0 0 1,0 1-1,0-1 0,0 0 1,0 0-1,0 0 1,1 1-1,-1-1 0,0 0 1,0 0-1,0 0 1,0 1-1,0-1 0,0 0 1,0 0-1,0 1 1,0-1-1,0 0 0,0 0 1,0 0-1,0 1 1,0-1-1,0 0 0,-1 0 1,1 1-1,-11 409 4028,-5-283-3525,11-105-328,3-18-140,1 1-1,0 0 1,0 0 0,0 7 0,0-7-97,0 0-1,0 1 1,-1-1-1,1 0 1,-1 0-1,-1 0 1,-2 6 0,-3 6 34,4-13-9,6-4 24,-1 0 377,-4-1-367,6-3 152,2-2-186,0 0 0,-1-1 1,0 0-1,0 0 0,0 0 0,4-14 0,6-11 7,13-26-7,-15 29 31,26-44 0,-31 62-33,0 0 0,1 1 0,17-17 0,-22 24 3,-1 1-1,1-1 1,0 1-1,-1 0 1,1 0-1,0 0 1,0 0-1,1 1 1,-1-1-1,0 1 1,1 0-1,-1 0 1,0 0-1,1 1 1,-1-1-1,1 1 1,-1-1-1,7 2 1,-8-1 12,0 1 1,0-1-1,0 1 1,0 0-1,0-1 1,0 1-1,0 0 1,0 1-1,-1-1 0,1 0 1,0 0-1,-1 1 1,1-1-1,-1 1 1,0-1-1,1 1 1,-1 0-1,0-1 1,0 1-1,0 0 1,0 0-1,0 0 1,0 0-1,-1 0 1,1 0-1,-1 0 1,1 2-1,0 2 48,0 1 0,-1-1 1,0 0-1,0 1 0,0-1 0,-1 0 0,0 0 0,-1 7 0,-2-3 29,1-1 0,-1 1-1,-1-1 1,0 0 0,0-1-1,-1 1 1,0-1 0,0 0-1,-1 0 1,0-1 0,0 0-1,-1 0 1,0-1 0,0 0-1,-13 7 1,17-11-125,-1 0 0,0 0 0,0-1 0,-1 0 0,1 0-1,0 0 1,0-1 0,0 0 0,-1 0 0,1 0 0,0 0 0,0-1 0,-1 0 0,1 0 0,0 0 0,-5-3 0,10 4 20,0 0 0,0 0 0,0 0 0,0 0 1,0 0-1,0 0 0,0 0 0,0 1 0,0-1 0,0 0 1,0 0-1,0 0 0,0 0 0,0 0 0,0 0 1,0 0-1,0 0 0,0 0 0,0 0 0,0 0 1,0 0-1,0 0 0,0 0 0,0 0 0,0 0 0,0 0 1,0 0-1,0 0 0,0 0 0,0 0 0,0 0 1,0 1-1,0-1 0,0 0 0,0 0 0,0 0 1,0 0-1,0 0 0,0 0 0,0 0 0,7 7 9,12 7 369,-9-8-238,1 0-1,-1-1 0,1-1 1,0 0-1,15 3 0,61 9-108,-38-8-98,-13-4-818,-35-4 359,1 0 0,0 0 0,0 0 0,0 0 1,0-1-1,0 1 0,-1-1 0,1 1 0,3-2 0,-3-6-5292,-5-8 2530,2 13 1968,1-14-1549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1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45 4064,'-8'-10'1249,"7"7"-599,0 1 0,-1 0 0,0 0-1,0 0 1,1 0 0,-1 0 0,-3-2 0,6-11 6869,-1 16-7039,14 3 1168,22 2-897,0-1-1,58 0 0,237-2 279,-275 1-580,-22 0-2010,-11-4-3209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 3904,'12'2'13552,"-11"4"-13051,-2-3-256,0 0 1,0 0-1,0 0 1,-1 0 0,1-1-1,-2 4 1,-6 11 792,0-1-622,-2 4-318,11-20-89,0 0 0,-1 1-1,1-1 1,0 0 0,0 1 0,-1-1 0,1 1 0,0-1 0,0 1 0,0-1 0,0 1 0,0-1 0,0 1 0,0-1 0,0 0 0,0 1 0,0-1 0,0 1 0,0-1 0,0 1 0,0-1 0,0 1 0,0-1 0,0 1 0,1 0 0,0-1 140,12-5 390,-7-2-421,-1 1 0,1-1-1,-1 0 1,0 0 0,-1 0 0,0 0 0,0-1 0,5-15 0,-9 22-110,1 0 0,-1 0 0,0 0 0,1 0 1,-1 0-1,0 0 0,0-1 0,0 1 0,0 0 0,0 0 0,0 0 0,-1 0 0,1 0 0,0-1 1,0 1-1,-1 0 0,1 0 0,-1 0 0,1 0 0,-1 0 0,1 0 0,-1 0 0,-1-1 1,2 1-7,-1 1 1,0 0 0,1-1 0,-1 1 0,0-1 0,0 1 0,1 0 0,-1 0 0,0-1-1,0 1 1,1 0 0,-1 0 0,0 0 0,0 0 0,0 0 0,1 0 0,-1 0 0,0 0-1,0 0 1,0 0 0,1 0 0,-1 1 0,0-1 0,0 0 0,1 1 0,-1-1 0,0 0-1,0 1 1,1-1 0,-1 1 0,1-1 0,-1 1 0,0-1 0,1 1 0,-1 0 0,-12 15 203,11-13-197,0 0-1,0 0 0,-1-1 0,1 1 0,-1 0 0,1-1 0,-1 0 0,0 1 0,-5 2 1,26-13-13918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5888,'-12'0'1394,"1"1"-1,-1 1 1,0 0 0,0 1 0,1 0 0,-1 1 0,-16 7-1,5 1-9,0 0-1,-31 23 1,50-32-1292,1 0 1,-1 0 0,1 0 0,-1 0-1,1 1 1,0 0 0,0-1-1,0 1 1,1 0 0,-1 1 0,1-1-1,-2 5 1,4-9-93,0 0 0,0 1 0,0-1 0,0 0 0,0 1 0,0-1 0,0 0 0,0 1 0,0-1 0,0 0 0,0 1 0,0-1 0,0 0 0,0 1 0,0-1 1,0 0-1,0 1 0,0-1 0,0 0 0,1 0 0,-1 1 0,0-1 0,0 0 0,0 1 0,1-1 0,-1 0 0,0 0 0,0 1 0,1-1 0,-1 0 0,0 0 0,0 0 0,1 0 0,-1 1 0,0-1 0,1 0 0,-1 0 0,0 0 0,1 0 0,-1 0 0,0 0 0,1 0 0,-1 0 0,0 0 0,1 0 1,-1 0-1,0 0 0,1 0 0,-1 0 0,1 0 0,17-2-217,-17 1 219,9-2-140,0 0 1,0-1 0,17-10 0,-17 9 48,-1 1 0,1-1 0,14-3 0,-20 7 99,0 0 0,0 0-1,0 1 1,0 0 0,0 0-1,0 0 1,0 0 0,0 0-1,0 1 1,0 0 0,-1 0-1,9 3 1,8 6-721,0 0 0,36 28 0,-54-37 191,0 0 0,0 0 1,0 0-1,0 0 0,1 0 0,-1-1 1,0 1-1,0-1 0,0 1 0,3-1 1,7 3-2121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0 418 3712,'0'0'1221,"5"6"1099,-2-6-1722,0 1 1,0-1-1,0 0 0,0 0 1,-1 0-1,1 0 0,0 0 1,0-1-1,0 1 0,0-1 1,4-2-1,0 1-101,0-1 0,-1 0 0,13-8 0,-7 2-135,0-1 0,-1 0 0,0-1 0,-1-1 0,0 1 0,0-2 0,9-16 0,49-100 1847,-61 114-1821,-2 4-100,-1 0 1,0 0-1,4-24 0,-2 9 26,-5 24-309,-1 1 1,0-1 0,1 1 0,0-1-1,-1 0 1,1 1 0,0 0 0,0-1 0,0 1-1,0 0 1,0-1 0,0 1 0,0 0-1,0 0 1,1 0 0,1-2 0,1 1-19,0 0 0,0 1 0,0 0 1,0-1-1,4 0 0,10-2 45,-4-1 33,0 1-1,0 1 1,1 1 0,-1 0-1,1 0 1,0 2 0,27 1-1,-40 0-26,-1-1 0,1 1-1,-1-1 1,1 1-1,-1-1 1,1 1 0,-1 0-1,1-1 1,-1 1 0,0 0-1,1 0 1,-1 0 0,0 0-1,0 1 1,0-1 0,1 0-1,-1 0 1,-1 1-1,1-1 1,0 1 0,0-1-1,0 0 1,-1 1 0,1 0-1,-1-1 1,1 1 0,-1-1-1,0 1 1,1 3 0,0 4 10,-1 1 0,0 0 0,-3 19 0,1-10 70,-4 52 137,3-36-75,1-1 0,2 36 0,1-60-178,-1-5 3,0 0 0,1 0 0,0 0 0,-1 0 0,4 8 0,-3-12-6,0 1 0,0 0 0,0-1-1,0 1 1,0-1 0,0 0 0,1 1 0,-1-1 0,0 0 0,1 0 0,-1 1-1,1-1 1,-1 0 0,1-1 0,0 1 0,-1 0 0,1 0 0,3 0 0,-2 0-270,0 0 0,-1-1 0,1 1 0,-1-1 1,1 1-1,0-1 0,-1 0 0,1 0 1,0 0-1,-1-1 0,1 1 0,0-1 0,-1 1 1,1-1-1,-1 0 0,1 0 0,-1 0 0,1 0 1,-1 0-1,0-1 0,4-2 0,7-5-1441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62 4480,'-2'-2'360,"-14"-6"835,2 6 2892,104-1 6075,139-26-7375,-116 12-3640,-112 17 203,13 0-1622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2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0 9792,'4'5'4448,"-17"3"-3872,0 1 1887,3 2-1471,-17 4 928,6 5-1120,-16-3 0,6 3-480,-9-9-224,13 6-32,-4-5-64,7-1 0,1-2-2560,10 2 1408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337 708 3072,'3'-6'13133,"-11"4"-12096,-55-2 2024,47 3-2823,-1 0 1,1 1-1,0 1 0,0 0 0,-22 5 0,28-4-231,0 1 0,0 0 0,0 1 0,0-1 0,1 2 0,0 0 0,0 0 0,0 0 0,-13 12 0,18-13-33,-1 0-1,1 0 1,0 1 0,1 0 0,-1 0-1,1 0 1,0 0 0,-4 10-1,6-13 20,0 0-1,0 0 1,1 0 0,-1 0-1,1 0 1,0 0-1,-1 0 1,1 0-1,0 0 1,0 0-1,1 0 1,-1 1-1,0-1 1,1 0-1,-1 0 1,1-1-1,-1 1 1,1 0-1,0 0 1,0 0-1,0 0 1,0 0 0,0-1-1,0 1 1,1-1-1,-1 1 1,0-1-1,4 3 1,2 1-11,0 0 1,0-1 0,1 0-1,0-1 1,-1 0-1,1 0 1,0 0 0,11 1-1,3 0 86,42 2-1,-49-5-133,0-1 0,-1 0 0,1-1 0,0-1-1,-1 0 1,28-9 0,-36 9 58,-1 0 0,1-1 0,-1 1 0,0-1 0,0-1 1,0 1-1,0-1 0,0 1 0,-1-1 0,1-1 0,-1 1 0,0-1 0,-1 1 0,1-1 0,-1 0 1,0 0-1,0-1 0,0 1 0,-1-1 0,2-6 0,5-23 60,-2 1 1,6-67-1,-8-74 175,-11 13-120,0 8 10,8 107-17,0 37 51,-1-1 0,-1 0 0,0 0 0,-1 0 0,0 1 0,-3-16 0,4 26-149,0 0 0,0 0 0,0 0 0,0 0 0,0 0 0,0 0 0,0 0 0,0 0 0,0-1 0,0 1-1,0 0 1,0 0 0,0 0 0,0 0 0,0 0 0,0 0 0,-1 0 0,1 0 0,0 0 0,0 0 0,0 0 0,0 0 0,0 0-1,0 0 1,0-1 0,0 1 0,0 0 0,0 0 0,0 0 0,-1 0 0,1 0 0,0 0 0,0 0 0,0 0 0,0 0-1,0 0 1,0 0 0,0 0 0,0 0 0,0 0 0,-1 0 0,1 0 0,0 0 0,0 0 0,0 1 0,0-1 0,0 0 0,0 0-1,0 0 1,0 0 0,0 0 0,0 0 0,0 0 0,-1 0 0,1 0 0,0 0 0,0 0 0,0 0 0,0 0 0,0 1 0,-6 7-8,-2 12-36,-2 21 181,1 0 1,3 1 0,2 0 0,0 69-1,8-44 50,2 0-1,25 112 1,-20-142-142,1 0-1,20 43 1,-26-66-49,0 4-52,-4-12-194,0 0-1,0 0 0,6 10 0,-8-15-4,1 0 0,0 0 0,0 0 0,0 0 0,-1 0 0,1 0 0,0 0 0,0 0 0,0 0 0,0 0 0,1-1 0,-1 1 0,0 0 0,0-1 0,0 1 0,1-1-1,-1 1 1,0-1 0,0 1 0,1-1 0,-1 0 0,3 0 0,5 0-1613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5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7552,'0'-1'198,"1"0"-1,-1 0 1,1 0 0,0 0 0,-1 1 0,1-1-1,0 0 1,-1 1 0,1-1 0,0 0 0,0 1 0,-1-1-1,1 1 1,0-1 0,0 1 0,0-1 0,0 1-1,0 0 1,0-1 0,0 1 0,0 0 0,1 0-1,-1 0 113,1 0-1,-1 0 0,1 1 1,-1-1-1,1 0 0,-1 1 1,1 0-1,-1-1 0,1 1 1,-1 0-1,0-1 0,3 3 1,0 0 280,1 1 1,-1 1-1,0-1 0,0 0 1,0 1-1,4 7 0,2 5 53,-1 1-1,-1 1 0,0 0 1,-2 0-1,7 32 0,9 101 838,-21-109-1237,-1-28-306,1-1 1,0 1 0,4 17 0,-4-22 177,9-36-18389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42 128 4576,'-14'-4'1450,"13"4"-1407,0 0 0,1 0 0,-1 0 0,0 0 0,1 0-1,-1 0 1,1 0 0,-1 1 0,0-1 0,1 0-1,-1 0 1,0 0 0,1 1 0,-1-1 0,1 0-1,-1 1 1,1-1 0,-1 1 0,1-1 0,-1 1 0,1-1-1,-1 1 1,0 0 135,0 1 647,-1 1 0,1-1 0,0 1 1,0-1-1,0 1 0,0-1 0,0 1 0,1 0 0,-1 3 0,-1 2-500,2 8 1870,0-15-2123,0-1 1,0 1-1,0-1 0,0 0 0,1 1 1,-1-1-1,0 0 0,0 1 0,0-1 1,1 0-1,-1 1 0,0-1 1,0 0-1,1 0 0,-1 1 0,0-1 1,1 0-1,-1 0 0,0 1 1,1-1-1,-1 0 0,0 0 0,1 0 1,-1 0-1,0 1 0,1-1 0,-1 0 1,1 0-1,-1 0 0,0 0 1,1 0-1,-1 0 0,1 0 0,-1 0 1,0 0-1,1 0 0,-1 0 0,0-1 1,1 1-1,-1 0 0,1 0 1,-1 0-1,0 0 0,1-1 0,-1 1 1,18-9 926,23-16-1,13-7-478,-31 21-330,0 1-1,1 1 1,0 0-1,47-8 1,-61 16-115,1 0 1,-1 0-1,1 1 1,-1 0-1,1 1 1,-1 0-1,0 0 1,1 2-1,-1-1 1,0 1-1,0 0 0,0 1 1,-1 1-1,16 8 1,6 9 316,-23-15-211,0-1 0,1 0 0,0 0 0,0-1 0,0-1 0,16 7 0,-22-11-130,-1 1 0,1-1 0,0 0 0,-1 0 0,1 0 0,0 0 0,-1-1 1,1 1-1,-1-1 0,1 1 0,0-1 0,-1 0 0,1 0 0,-1 0 0,0 0 1,1-1-1,-1 1 0,4-4 0,4-3 32,-1 0 1,15-18-1,-12 13-9,-11 13-119,10-13 85,16-19 0,-13 6-2574,-13 23 1283,0 0 0,0 0-1,0 0 1,-1 0 0,1-1-1,-1-4 1,19 7-12231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7136,'3'5'10528,"-2"-2"-9670,-2 2-479,1-1 0,-1 1 0,1-1 0,-1 1 0,0-1 0,-1 1 0,1-1 0,-1 0 0,0 1 0,0-1 0,0 0 0,-1 0 0,0-1 0,1 1 0,-6 5 0,-4 2-156,0 0 0,-1-1 0,-15 9 0,2 0-32,23-17-376,-17 12 477,9-10-4890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2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35 2080,'-1'-1'297,"0"1"1,1-1-1,-1 1 1,1-1 0,-1 1-1,1-1 1,-1 1-1,1-1 1,-1 0-1,1 1 1,-1-1-1,1 1 1,0-1-1,-1 0 1,1 0-1,0 1 1,0-1-1,-1 0 1,1 0-1,0 1 1,0-1-1,0 0 1,0-1-1,0-1 2392,0 2-2471,0 0 1,0 0-1,0 1 1,0-1-1,0 0 1,0 0-1,0 1 1,0-1-1,0 0 1,0 0-1,-1 1 1,1-1-1,0 0 1,-1 1-1,1-1 1,-1 0-1,1 0-161,-1 1 1,1 0-1,0 0 0,0 0 1,-1 0-1,1 0 1,0 0-1,0 0 0,-1 0 1,1 0-1,0 0 0,0 0 1,-1 0-1,1 0 0,0 0 1,-1 0-1,1 0 0,0 0 1,0 0-1,-1 0 0,1 0 1,0 0-1,0 1 0,-1-1 1,1 0-1,0 0 0,0 0 1,-1 1-1,-1 0 70,1 1 1,-1 0-1,0 0 0,1 0 0,-1 0 1,1 0-1,-1 0 0,-1 4 0,-2 9 109,0-1-1,1 1 0,-4 27 0,0 50-28,5-51-91,-24 489 1575,26-136-643,3-179-789,-2 480 1282,0-695-1617,0 0-1,0 0 1,0 1-1,0-1 1,0 0 0,0 0-1,-1 0 1,1 1 0,0-1-1,0 0 1,0 0-1,0 0 1,0 1 0,0-1-1,0 0 1,-1 0-1,1 0 1,0 0 0,0 1-1,0-1 1,-1 0 0,1 0-1,0 0 1,0 0-1,0 0 1,-1 0 0,1 0-1,0 0 1,0 1 0,0-1-1,-1 0 1,1 0-1,0 0 1,0 0 0,-1 0-1,1 0 1,0 0 0,0 0-1,0-1 1,-1 1-1,1 0 1,0 0-22,-1 0 0,1 0 0,0 0 0,0 0 1,0 0-1,0 0 0,0 0 0,0 0 0,-1 0 0,1 0 0,0 0 0,0 0 0,0 0 0,0 0 1,0 0-1,1-13-11042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3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76 135 2912,'-2'2'472,"0"-1"0,0 1-1,0 0 1,1 0 0,-1 0 0,1 0 0,-2 2 0,-9 10 4857,-3-9-261,15-5-5007,-1 0 0,1 0 0,0 0 0,-1 0 0,1 0 0,0 0 0,-1 0 0,1 0 0,0 0 0,-1 0 0,1 0 0,0 0 0,-1-1 0,1 1 0,0 0-1,0 0 1,-1 0 0,1 0 0,0-1 0,0 1 0,-1 0 0,1 0 0,0 0 0,0-1 0,-1 1 0,1 0 0,0-1 0,0 1 0,0 0 0,0 0 0,0-1 0,-1 1 0,1 0 0,0-1 0,0 1 0,0 0 0,0-1 0,0 1 0,0 0 0,0 0 0,0-1 0,0 1 0,0 0 0,0-1 0,0 1 0,0 0 0,0-1 0,0 1 0,1 0 0,-1-1 0,0 1 0,0 0-1,0 0 1,0-1 0,1 1 0,-1 0 0,5-17 879,-3 10-759,0 1-1,0-1 1,1 1-1,-1 0 1,1 0-1,1 0 1,5-8-1,2-1-62,-3 5 19,0 0 0,13-11 0,-17 18-119,-1 0 0,1 0 1,0 1-1,0-1 1,0 1-1,0 0 0,0 1 1,0-1-1,0 1 1,7-2-1,-8 2-8,1 1 1,-1-1 0,0 1-1,0 0 1,0 0-1,0 0 1,0 0-1,1 0 1,3 2-1,-5-1-10,0 0-1,0 0 0,0 0 0,0 0 0,-1 0 0,1 0 0,0 0 0,-1 1 0,1-1 0,-1 1 0,0-1 0,1 1 0,-1 0 0,0 0 1,1 2-1,1 0 27,-1 0 0,-1 0 0,1 1 0,0-1 0,-1 1 1,0-1-1,0 1 0,-1-1 0,1 9 0,-1 1 22,-1 0 0,-4 15 0,-3 8 87,-1 1 0,-16 37 0,18-60-60,0 0-1,-1-1 1,-1 1-1,-17 22 1,20-29-42,-6 9 18,-1-2 0,0 1 0,-1-2 0,0 1 0,-1-2 0,-19 13 0,34-26-39,0 0 0,-1 0 0,1 0 0,0 0 0,-1 0-1,1 0 1,0 0 0,0 1 0,-1-1 0,1 0 0,0 0 0,-1 0 0,1 1 0,0-1 0,0 0 0,0 0 0,-1 1 0,1-1-1,0 0 1,0 0 0,0 1 0,-1-1 0,1 0 0,0 1 0,0-1 0,0 0 0,0 0 0,0 1 0,0-1 0,0 1 0,11 3 921,0-2-972,17 3 138,0 0-1,0-2 1,57-1 0,-12-6-4398,-51 3 75,5 0-5514,-9 0 5130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44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11 483 2720,'0'-1'57,"-1"0"0,1 1 1,0-1-1,-1 0 0,1 0 1,0 1-1,0-1 0,0 0 1,0 0-1,0 1 0,0-1 0,0 0 1,0 0-1,0 1 0,0-1 1,0 0-1,0 0 0,0 1 0,1-1 1,-1 0-1,0 0 0,1 1 1,0-2-1,13-16 1721,-11 16-1320,-1-1-1,0 1 1,0 0 0,0-1 0,-1 0-1,3-2 1,-2-7 2294,-1 7-110,0 15-1732,-6 138 1415,-12 50-982,5-94-910,11-89-369,0-5 74,0-1 0,0 1-1,-1 0 1,-4 12-1,9-45 1260,32-108-1727,-24 88 206,2 1 0,1 0 0,33-63 0,-42 94 157,2-1 1,-1 1-1,2 0 1,-1 0-1,2 1 1,11-11-1,-20 20-23,1 1 0,-1-1 0,1 1 0,-1-1 0,1 1 0,-1 0 0,1-1 0,-1 1 0,1 0 0,-1 0 0,1-1 0,0 1 0,-1 0 0,1 0 0,0 0 0,-1 0-1,1 0 1,-1-1 0,1 1 0,0 0 0,-1 1 0,1-1 0,0 0 0,-1 0 0,2 0 0,-2 1 4,1-1 0,0 1-1,0 0 1,0-1 0,0 1 0,-1 0-1,1 0 1,0-1 0,-1 1 0,1 0-1,0 0 1,-1 0 0,1 2 0,2 4 77,-1-1 0,0 1 0,2 12 0,-2 1 10,-1 0-1,-1 0 1,-2 26-1,0-21 19,2 28 0,1 34 836,1-98-941,0 0 0,0 0 0,1 0 0,1 0 1,0 0-1,7-13 0,-3 5-1,2-3-29,0 0 1,26-37-1,-30 49-39,2 1-1,-1-1 1,1 2-1,1-1 1,0 1-1,0 1 1,17-12-1,-25 19 56,4-4-30,1 1 1,0 0-1,-1 0 1,9-2-1,-13 5 25,1-1 0,0 1 0,-1 0 0,1 0 0,0 0 0,-1 0-1,1 0 1,0 0 0,-1 0 0,1 0 0,0 1 0,-1-1-1,1 0 1,0 1 0,-1 0 0,1-1 0,-1 1 0,1 0 0,-1 0-1,3 1 1,0 2 42,-1 0 0,1 0 0,-1 0 0,1 1 0,-1-1 1,-1 1-1,1-1 0,-1 1 0,1 0 0,-1 0 0,-1 0 0,3 8 0,0 7 162,4 37 0,-3 159 389,-6-134-317,1-81-283,0 1 0,0-1-1,1 0 1,-1 1 0,1-1 0,-1 0 0,1 1 0,-1-1-1,1 0 1,0 0 0,0 0 0,1 2 0,2 4 202,-3-7-174,18-4 320,-14 4-324,1-2 0,-1 1-1,0 0 1,1-1 0,-1 0 0,0 0 0,0 0-1,-1-1 1,1 0 0,0 0 0,-1 0 0,0 0-1,8-8 1,-1-3 3,0 0 0,-1-1 0,14-28 0,19-51 37,24-94 50,-65 180 49,4-9-363,-3 20-40,-2 12 90,-1 150-12,-2-10 247,3-146-82,2 28 36,-2-34-12,-1 0 1,1-1 0,-1 1 0,1-1 0,0 0 0,0 1-1,0-1 1,1 0 0,-1 0 0,0 1 0,3 1 0,-4-4-12,1 1 1,-1-1 0,0 0 0,1 0-1,-1 0 1,1 0 0,-1 0 0,0 0 0,1 0-1,-1 0 1,1 0 0,-1 0 0,0 0-1,1 0 1,-1 0 0,1 0 0,-1 0 0,1-1-1,-1 1 1,0 0 0,1 0 0,-1 0-1,0-1 1,1 1 0,-1 0 0,0 0 0,1-1-1,-1 1 1,0 0 0,1-1 0,-1 1 0,0 0-1,0-1 1,0 1 0,1 0 0,-1-1-1,0 1 1,0-1 0,12-20 108,-11 18-108,12-25 100,15-52 1,-6 12-99,-14 34 5,-7 30-39,-1-1 0,1 1 0,0 0 1,0-1-1,1 1 0,-1 0 0,4-5 1,-3 16-105,-2 6 80,6 61-169,-1-30 126,-5-38 95,1 0 1,0 0-1,0 0 1,1 0 0,0 0-1,0 0 1,0-1 0,1 1-1,0-1 1,0 1-1,0-1 1,0 0 0,6 5-1,-6-7 0,0 0 0,0 0-1,0 0 1,1-1 0,-1 1 0,1-1-1,-1 0 1,1 0 0,0 0 0,0-1-1,0 1 1,0-1 0,0 0 0,1 0-1,-1-1 1,0 1 0,0-1-1,0 0 1,6 0 0,0-1 16,0-1-1,0 0 1,-1-1 0,1 0 0,-1 0 0,0-1-1,0 0 1,0-1 0,-1 0 0,12-9-1,-2 0 1,-1 0-1,0-2 1,19-24 0,-16 15-62,-2-2 0,-1-1 0,-1 0 0,19-46 0,-24 50-34,65-167-402,-66 157 367,-1-1-1,-2 0 1,5-60-1,-8 49 77,-2 21-50,0 0 1,-2 0-1,-3-28 0,1 45-309,-2 7 138,-4 16 38,-6 24 132,-35 124-9,29-104 142,-22 103 0,33-89-34,-1 132 1,10-188 51,1 0 0,0 0 0,1 0-1,1 0 1,1 0 0,1-1 0,0 0 0,1 0 0,11 23 0,-15-36-11,0-1-1,0 1 1,0-1 0,0 0 0,0 1 0,0-1 0,0 0 0,1 0 0,-1 0 0,1-1 0,0 1 0,0-1 0,4 2-1,-5-2-31,0 0-1,0 0 1,0-1-1,0 0 1,0 1-1,0-1 1,0 0-1,1 0 1,-1 0-1,0 0 1,0 0-1,0 0 1,0-1-1,0 1 1,1-1-1,-1 0 1,0 1-1,0-1 1,2-2-1,1 0 7,0-1 0,-1 1 0,0-1 0,1 0 0,-1-1 0,-1 1 0,1-1 0,-1 0 0,6-9 0,0-4-17,9-31 0,-5 16 9,19-60 74,-14 48-507,-18 72 353,1 0 1,1-1 0,2 1 0,1-1-1,9 30 1,-10-41 53,-2-9 62,0 0 0,0-1 1,0 1-1,1-1 0,-1 1 0,1-1 0,1 0 0,4 6 1,-7-8-31,1-1 0,0 0 0,0-1 0,0 1 1,1 0-1,-1-1 0,0 1 0,0-1 0,1 1 1,-1-1-1,1 0 0,0 0 0,-1 0 0,1-1 1,0 1-1,-1 0 0,1-1 0,0 0 0,4 0 1,-7 0-21,3 1 15,-1-1 0,0 0-1,0 0 1,0 0 0,0 0-1,0-1 1,0 1-1,0 0 1,0-1 0,0 1-1,0-1 1,0 0 0,3-1-1,0-2 144,-5 4-285,0 0-1,1 0 0,-1 1 1,0-1-1,1-1 1,-1 1-1,0 0 0,1 0 1,-1 0-1,0 0 1,1 0-1,-1 0 1,0 0-1,1 0 0,-1 0 1,0-1-1,0 1 1,1 0-1,-1 0 0,0 0 1,0-1-1,1 1 1,-1 0-1,0 0 0,0-1 1,0 1-1,1 0 1,-1 0-1,0-1 0,0 1 1,0 0-1,0-1 1,0 1-1,1 0 1,-1-1-1,0 1 0,0 0 1,0-1-1,0 1 1,0 0-1,0-1 0,-5 13-8173,-10 14 4441,6-12 845,3 3 996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8896,'-7'8'4032,"14"3"-3520,-7-8 1760,5 5-1345,0 3 833,-1 4-1024,-1-4-256,7 5-320,-7-9-64,2 4-32,-1-3-3296,4-2 1761,1-6-3617,4 0 2880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4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0 805 4160,'2'-1'407,"-1"-1"0,0 1 0,0 0 1,0-1-1,0 1 0,0-1 0,0 1 0,-1-1 1,1 1-1,0-1 0,-1 1 0,1-1 0,-1 0 1,0 1-1,1-3 0,5-16 1504,14-27 492,22-71 0,4-12-1454,-4 42-375,-25 55-193,-1-2 0,16-50 0,-25 59-273,17-66 243,-22 80-271,-1 1 0,1 0 0,-2-1 0,0 1 0,0 0 0,-3-15 0,3 26-90,0-1 0,0 1 0,0-1-1,0 1 1,0-1 0,0 1 0,0 0 0,0-1 0,-1 1 0,1-1 0,0 1 0,0 0 0,0-1 0,0 1 0,-1-1 0,1 1 0,0 0 0,0-1 0,-1 1 0,1 0 0,0-1 0,-1 1 0,1 0-1,0 0 1,-1-1 0,0 1 0,1 0 1,-1 0-1,1 0 0,-1 1 1,1-1-1,-1 0 0,1 1 1,-1-1-1,1 0 0,0 1 1,-1-1-1,1 0 0,-1 1 1,1-1-1,0 1 0,0-1 1,-1 1-1,1 0 0,-14 30-126,13-27 131,-26 83-7,12-35 24,-16 83 354,22-93-204,-21 176 505,28-185-591,2 38 1,2-20 127,-2-39-141,1-1-1,0 0 1,1 0 0,0-1-1,1 1 1,0 0 0,8 16-1,-11-26-52,1 1 0,0 0 0,0-1-1,0 1 1,0-1 0,0 0-1,0 1 1,0-1 0,0 0 0,1 0-1,-1 1 1,0-1 0,1 0 0,-1 0-1,1 0 1,-1-1 0,3 2 0,-1-1 8,0 0 1,0-1 0,1 1 0,-1-1 0,0 1-1,0-1 1,0 0 0,0 0 0,4-1 0,0 0 23,-1-1 1,0 1-1,0-1 1,1 0 0,-1-1-1,-1 1 1,1-1-1,0-1 1,5-3 0,39-39 286,-10 10-562,-31 25 313,-8 9-102,0 1 0,0-1-1,1 1 1,-1-1 0,0 1 0,1 0-1,-1-1 1,1 1 0,-1 0 0,1 0-1,2-1 1,4 24-298,-7-20 309,9 32 40,-6-19 14,8 21 0,-10-32-10,0 0 0,0 0 0,1 0-1,-1 0 1,1 0 0,0-1 0,0 1-1,0-1 1,4 4 0,-5-6 4,3 0 292,-4-1-681,0 0 1,0 0 0,0 0 0,0 0 0,0 0 0,0 0 0,0 0 0,0 0 0,1 0 0,-1 0 0,0-1 0,0 1 0,0 0-1,0-1 1,0 1 0,-1 0 0,1-1 0,0 0 0,0 1 0,0-1 0,0 1 0,0-1 0,-1 0 0,1 0 0,1-1 0,4-12-3735,2-3 1388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46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 6816,'-18'-13'3072,"13"1"-2656,1 9-320,8 3-128,-4-5-192,5 5 128,0-3-1568,3 3 896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4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47 847 6144,'-4'9'719,"3"-7"-549,0 0 0,1 0 0,-1 0 0,0 0-1,1 0 1,-1 0 0,1 0 0,0 0 0,-1 0-1,1 0 1,0 4 0,-7 94 7467,1-72-6781,4-21-525,1-1 1,0 1-1,-1 10 0,2-17-234,0 1 0,0 0 0,0-1 0,-1 1 0,1 0 0,0-1 0,0 1-1,-1-1 1,1 1 0,0 0 0,-1-1 0,1 1 0,-1-1 0,1 1 411,1-1-437,-1-1-11,0 0-1,0 0 1,1 0-1,-1 0 1,0 0-1,0 0 1,0 1-1,0-1 1,-1 0-1,1 0 1,0 0-1,0 0 1,0 0-1,-1 0 1,1 1-1,-1-3 1,0 0 107,-3-11-6,1-1 0,1 0 0,0 0 0,1-30 0,3 17-125,-2-37 1,-1 18 376,6-14-291,-4 52-151,0 0 0,1 0 0,0 0 0,4-12 0,0 1-50,21-82-59,-20 78 106,2 0 0,0 1 0,15-26 0,-23 47 26,0 1 1,0-1 0,0 1 0,1-1 0,-1 1-1,0 0 1,0 0 0,1 0 0,-1-1-1,1 1 1,-1 0 0,1 1 0,-1-1 0,1 0-1,-1 0 1,1 1 0,0-1 0,0 1 0,-1-1-1,1 1 1,0 0 0,0 0 0,-1 0-1,1-1 1,2 2 0,-1-1 18,-1 1 0,1-1 0,-1 1-1,0 0 1,1-1 0,-1 1 0,0 0 0,0 1 0,0-1 0,1 0 0,-1 1-1,-1-1 1,1 1 0,0-1 0,0 1 0,0 0 0,1 3 0,2 2 54,-1 2 0,0-1 0,0 0 0,-1 1 0,0 0 0,-1 0 0,0 0 0,0 0 0,-1 0 0,0 0 1,-1 0-1,0 1 0,0-1 0,-1 0 0,0 0 0,-1 0 0,0 0 0,-4 13 0,2-13 64,0 1 0,-1-1-1,-1 0 1,1-1 0,-1 1-1,0-1 1,-11 10 0,-8 5 164,25-22-323,-1 0 1,0 0-1,0-1 0,0 1 1,0 0-1,1-1 1,-1 1-1,0-1 0,0 1 1,0-1-1,0 0 1,0 1-1,0-1 0,0 0 1,-1 0-1,1 0 1,0 0-1,0 0 0,0 0 1,0 0-1,0 0 1,0 0-1,0 0 1,-2-1-1,3 1 4,0-1 0,0 1 0,0 0 0,0 0 0,0-1 0,0 1 0,0 0 0,1-1 0,-1 1 0,0 0 0,0-1 0,0 1 0,0 0 0,0 0 0,0-1 0,1 1 0,-1 0 0,0 0 1,0-1-1,0 1 0,1 0 0,-1 0 0,0-1 0,0 1 0,1 0 0,-1 0 0,0 0 0,1 0 0,8-8-166,17-12 25,-15 10 106,0 2 0,14-9 0,-1 4 53,0 1 0,1 2 0,0 0-1,1 2 1,50-10 0,-73 17 7,0 1 1,-1-1-1,1 1 1,0 0-1,0 0 1,0 0-1,0 0 1,0 1-1,-1-1 0,1 1 1,0 0-1,0-1 1,4 4-1,-5-3 11,0 1-1,0-1 0,0 1 1,0 0-1,-1 0 0,1-1 1,-1 1-1,1 0 0,-1 1 1,0-1-1,0 0 0,0 0 1,0 1-1,0-1 1,0 0-1,0 3 0,1 5 79,-1-1 0,0 0 0,0 1-1,-1 15 1,-1-17-59,1 0 1,0 0-1,0 0 0,1 0 0,0-1 0,1 1 1,4 14-1,-6-21-21,1 1 1,-1-1-1,1 1 1,0-1-1,-1 0 1,1 1-1,0-1 1,0 0-1,0 0 1,2 3-1,-2-4 2,0 0 0,0 1-1,0-1 1,0 0 0,0 0 0,0 0-1,-1 0 1,1 0 0,0 0-1,0 0 1,0 0 0,0 0 0,0 0-1,0 0 1,0 0 0,0-1 0,0 1-1,0 0 1,-1-1 0,1 1-1,1-1 1,-1 0 5,0 1-1,0-1 1,-1 0-1,1 1 0,0-1 1,0 0-1,-1 1 1,1-1-1,0 0 1,-1 0-1,1 0 1,-1 1-1,1-1 0,-1 0 1,0 0-1,1 0 1,-1 0-1,0 0 1,0 0-1,1 0 1,-1 0-1,0-1 1,-1-25 147,0 19-221,-2-22-13,-2 1 1,0 0 0,-18-50-1,16 60 127,5 15-132,0-1 0,0 0 0,0 1-1,1-1 1,0 0 0,-1-10 0,2 15 49,0-1 0,0 1-1,1-1 1,-1 1 0,0-1 0,0 1 0,0-1 0,1 1-1,-1-1 1,0 1 0,1-1 0,-1 1 0,0 0 0,1-1-1,-1 1 1,1 0 0,-1-1 0,0 1 0,1 0 0,-1-1-1,1 1 1,-1 0 0,1 0 0,-1 0 0,1-1 0,-1 1-1,1 0 1,-1 0 0,1 0 0,-1 0 0,1 0 0,0 0-1,-1 0 1,2 0 0,24 2-283,-17-1 302,34 4 48,-20-2-84,0-1 1,31-2-1,-47 0 86,1-1 1,0 0 0,-1-1 0,0 0-1,1 0 1,-1 0 0,0-1-1,0 0 1,0-1 0,0 1 0,7-7-1,3-5 119,0-1 1,-1-1-1,-1-1 0,20-29 0,-19 23 69,-2-1 0,19-42 0,-26 50-149,-2 0 0,0-1 0,-1 1 0,-1-1 0,0 0 0,-2 0 0,0 0 0,-1 0 0,0 1 0,-6-34 0,6 51-85,0-1 1,0 1 0,0-1 0,0 1 0,0-1 0,0 1 0,0-1 0,-1 1 0,1-1 0,0 1-1,0 0 1,0-1 0,0 1 0,-1-1 0,1 1 0,0-1 0,0 1 0,-1 0 0,1-1 0,0 1 0,-1-1-1,1 1 1,-1 0 0,1-1 0,0 1 0,-1 0 0,1 0 0,-1-1 0,0 1 0,0 0-1,1 0 1,-1 1-1,0-1 1,1 0-1,-1 1 1,0-1-1,1 1 0,-1-1 1,1 1-1,-1-1 1,0 1-1,1-1 1,-1 1-1,1 0 1,0-1-1,-1 2 1,-16 29 262,8-2-192,1 0 0,2 0 0,-4 34 0,7-33-48,1-1-1,2 1 0,0-1 1,2 1-1,2-1 0,0 0 1,14 45-1,-16-68-6,0 0 0,0 0 0,1 0 1,0 0-1,0 0 0,0-1 0,1 1 0,0-1 0,0 0 1,6 6-1,-7-9-9,-1 0 0,1 0 1,-1 0-1,1 0 0,0-1 1,0 1-1,0-1 0,0 1 1,0-1-1,0 0 0,0 0 1,0-1-1,0 1 0,1 0 1,-1-1-1,0 0 0,1 0 1,-1 0-1,0 0 0,0-1 1,7 0-1,1-3 19,0 0 1,0 0-1,-1-1 0,1 0 1,-1-1-1,0 0 1,-1-1-1,11-9 0,-13 10-26,0 0 0,-1 0-1,0-1 1,0 0 0,-1 0-1,0-1 1,0 1 0,-1-1-1,0 0 1,0 0 0,3-12 0,-4 8-4,-2 6-33,1 1-1,-1-1 1,1 0 0,3-5 0,-2 4-92,-6 10-46,-6 12-88,8-11 275,0 0 1,1 0 0,0 1-1,0-1 1,0 0 0,0 1-1,1-1 1,-1 0 0,1 0 0,0 0-1,0 0 1,1 0 0,3 7-1,0-1-9,0 0-1,1 0 1,0 0-1,8 8 1,-4-6-135,0-1 0,1-1-1,23 18 1,-28-23-595,1-1 0,0 0-1,0 0 1,1-1 0,8 3-1,-13-5-643,1 0-1,0 0 1,0 0 0,0 0-1,0-1 1,6 0-1,-2 0-1355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49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30 352 4896,'-23'3'1584,"23"-3"-1548,-1 0 0,1 0 0,0 0 0,0 0 0,-1 0 0,1 0 0,0 0 0,0 0 0,-1 0 0,1 1 0,0-1 0,0 0 1,-1 0-1,1 0 0,0 0 0,0 0 0,0 1 0,0-1 0,-1 0 0,1 0 0,0 0 0,0 1 0,0-1 0,0 0 0,0 0 0,-1 0 0,1 1 0,0-1 0,0 0 0,0 0 1,0 1-1,0-1 0,0 0 0,0 0 0,0 1 0,0-1 0,0 0 0,0 0 0,0 1 0,0-1 0,0 0 0,0 0 0,0 1 0,0-1 0,0 0 0,1 0 0,-1 1 1,0-1-1,0 0 0,0 0 0,0 0 0,0 1 0,1-1 0,-1 0 0,0 0 0,0 0 0,9 10 1224,-9-10-1242,3 3 250,1 0 0,0-1 0,0 0-1,0 0 1,0 0 0,0-1 0,0 1 0,0-1-1,1 0 1,-1 0 0,1-1 0,-1 1 0,0-1 0,1 0-1,-1 0 1,1 0 0,7-2 0,-2 0-25,-1 0 1,1 0-1,-1-1 0,0 0 1,0-1-1,0 0 0,8-6 1,-8 4-132,0-1 0,0 0 0,-1 0 1,0-1-1,-1 0 0,0-1 0,0 1 0,-1-2 0,7-11 1,-1-2 179,-1-1 1,13-41 0,-21 56-219,-1 1 0,0-1 0,0 1-1,-1-1 1,0 0 0,0 0 0,-2-12 0,1 17-63,-1-1 1,0 1-1,0 0 0,0 0 1,0 0-1,-1 0 0,1 0 1,-1 0-1,0 0 0,0 1 1,0-1-1,-1 1 0,1-1 1,-1 1-1,0 0 0,-6-5 1,8 7-19,0 0 0,0 0 1,0 0-1,0 1 1,-1-1-1,1 0 0,0 1 1,0-1-1,-1 1 0,1-1 1,0 1-1,-1 0 1,1-1-1,-1 1 0,1 0 1,0 0-1,-1 0 0,1 0 1,0 0-1,-1 0 1,1 1-1,-1-1 0,1 0 1,0 1-1,0-1 0,-1 1 1,1-1-1,0 1 1,0 0-1,-1-1 0,1 1 1,0 0-1,0 0 0,0 0 1,0 0-1,0 0 0,0 0 1,-1 2-1,-3 5 12,0-1-1,0 1 0,1 0 0,-6 15 1,10-23-3,-9 26 147,0 0 1,2 1-1,1-1 0,2 1 1,0 1-1,1 33 0,3-52-83,0-1-1,1 1 0,0 0 0,1-1 1,0 1-1,0-1 0,1 1 0,5 11 1,-7-18-27,0 0 0,0 0 0,0 0 0,1 0 0,-1 0 0,1 0 0,-1 0 0,1 0 0,0-1 0,0 1-1,-1 0 1,1-1 0,0 0 0,1 1 0,-1-1 0,0 0 0,0 0 0,0 0 0,1-1 0,-1 1 0,0 0 0,1-1 0,-1 1 0,1-1 0,-1 0 0,1 0 0,-1 0 0,0 0 0,1-1 0,-1 1 0,1 0 0,-1-1 0,0 0 0,5-1 0,18-10 62,0-1-1,-1-1 1,44-33-1,-40 27-123,26-19-107,-7 5 198,53-30-1,-95 61-89,0 0 0,0 1 1,0 0-1,0 0 0,1 0 0,-1 0 0,1 1 0,-1 0 0,1 1 0,-1-1 0,7 1 0,-8 0 30,-1 1 0,1 0 0,0 0 0,0 0 0,-1 0 0,1 0 0,0 1 0,-1 0 0,0 0 0,1 0 0,-1 0 0,0 0 0,0 0-1,0 1 1,0 0 0,4 5 0,11 16 291,0 1-1,17 34 1,18 27 389,-43-73-600,20 26 32,-27-36-119,-1 0 1,1-1 0,1 1-1,-1-1 1,0 1 0,1-1-1,-1 0 1,1 0 0,5 1-1,-9-2-339,1-1 1,-1 0-1,1 1 0,0-1 0,-1 0 0,1 0 0,0 0 1,-1 0-1,1 0 0,0 0 0,-1 0 0,1 0 1,0 0-1,-1 0 0,1 0 0,0 0 0,-1 0 0,1 0 1,-1 0-1,1-1 0,0 1 0,-1 0 0,1-1 1,0 1-1,5-15-5276,-6 14 5423,4-6-1942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5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51 3072,'-1'-4'303,"1"3"-202,-1 0 1,1 0-1,0 0 1,0 0 0,-1 0-1,1 0 1,0 0-1,0 0 1,0 0-1,0 0 1,0-1 0,0 1-1,1 0 1,-1 0-1,0 0 1,0 0-1,1 0 1,-1 0 0,1 0-1,-1 1 1,1-1-1,-1 0 1,1 0-1,-1 0 1,1 0 0,1-1-1,7-8 2777,-9 9-2804,0 1 0,0 0 1,1 0-1,-1 0 0,0 0 1,0 0-1,0 0 1,0-1-1,0 1 0,1 0 1,-1 0-1,0 0 0,0-1 1,0 1-1,0 0 1,0 0-1,0 0 0,0 0 1,0-1-1,0 1 0,0 0 1,0 0-1,0 0 1,0-1-1,0 1 0,0 0 1,0 0-1,0 0 0,0-1 1,0 1-1,0 0 0,0 0 1,0 0-1,0-1 1,0 1-1,0 0 0,0 0 1,-1 0-1,1-1 0,0 1 1,0 0-1,0 0 1,0 0-1,0 0 0,-1-1 1,-3 15 2862,2-3-2029,-18 39 1868,-52 91 0,64-126-2671,-2-1 1,1 0-1,-2 0 1,0-1-1,0-1 1,-1 0-1,-1 0 0,-17 12 1,-4 0-431,-2-2-1,0-2 1,-1-1 0,-43 15-1,49-21-3343,57-17-7141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5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10 171 5632,'-8'13'1834,"8"-13"-1810,0 0 0,0 0-1,-1 1 1,1-1 0,0 0-1,0 1 1,0-1 0,0 0-1,0 0 1,0 1 0,0-1-1,0 0 1,0 1-1,0-1 1,0 0 0,0 1-1,0-1 1,0 0 0,0 0-1,0 1 1,0-1 0,0 0-1,0 1 1,0-1 0,1 0-1,-1 0 1,0 1-1,0-1 1,1 0 0,15 46 2600,-2 1 0,-1 0 0,10 91-1,-21-120-2301,-1-11-81,0 0-1,0 1 0,-1-1 1,0 1-1,0-1 1,-1 0-1,0 1 0,-3 13 1,3-21-217,1 0 0,0 0 0,0 1 1,0-1-1,-1 0 0,1 0 0,0 0 0,0 0 1,-1 0-1,1 0 0,0 0 0,0 0 0,-1 0 1,1 0-1,0 0 0,0 0 0,-1 0 0,1 0 1,0 0-1,0 0 0,-1 0 0,1 0 1,0 0-1,0 0 0,-1 0 0,1 0 0,0 0 1,0 0-1,-1-1 0,1 1 0,0 0 0,0 0 1,0 0-1,0 0 0,-1-1 0,1 1 1,0 0-1,0 0 0,0 0 0,0-1 0,-1 1 1,1 0-1,0 0 0,0-1 0,0 1 0,0 0 1,0 0-1,0-1 0,0 1 0,-9-17 79,1 0 0,0 0 0,1-1-1,1 0 1,1-1 0,1 1 0,0-1-1,-1-28 1,4 31-139,1 1 0,0-1 0,2 1 0,0-1 0,0 1 0,2-1 0,0 1 0,0 0-1,2 1 1,11-26 0,-7 24-44,0 0 0,1 0-1,0 1 1,21-20 0,-23 26 63,-1 1 1,2 0-1,-1 1 1,1 0 0,0 1-1,1 0 1,-1 0-1,14-4 1,-19 9 17,0-1-1,0 1 1,1 0-1,-1 1 1,1-1-1,-1 1 1,1 0 0,-1 0-1,1 1 1,-1-1-1,0 1 1,1 0 0,-1 1-1,0 0 1,0-1-1,0 2 1,0-1-1,10 6 1,-12-6 47,0 1 0,0-1 0,0 1 0,0-1 0,-1 1 0,1 0 0,-1 0 0,0 0 0,1 0 0,-1 1 0,-1-1 0,1 1 0,0-1 0,-1 1 0,0 0 0,0-1 0,0 1 0,0 0 0,-1 0 0,1 0 0,-1-1 0,0 1 0,0 0 0,0 0 0,-1 0 0,1 0 0,-3 5 0,1-2 26,-1-1-1,1 1 1,-2-1 0,1 0 0,-1 0 0,0-1 0,0 1 0,0-1 0,-1 0 0,0 0-1,0 0 1,0 0 0,0-1 0,-1 0 0,0 0 0,-9 4 0,-10 5 130,-1-2 1,-44 14 0,52-19-177,-14 2-844,37-9 737,0 0 0,0 0-1,0 0 1,0 1 0,1 0-1,-1 0 1,5 1 0,13 0-12,10-2 60,0-2-1,0-1 1,57-15 0,93-39-38,-180 58 71,292-106 371,-285 102-328,15-6 402,-25 10-440,0 0 0,0 0 0,0 0 1,0 0-1,1 0 0,-1 0 0,0 0 1,0 0-1,0 0 0,0 0 0,0 0 0,0 0 1,0 0-1,0 0 0,1 0 0,-1 0 0,0 0 1,0-1-1,0 2 0,0-1 0,0 0 1,0 0-1,0 0 0,0 0 0,1 0 0,-1 0 1,0 0-1,0 0 0,0 0 0,0 0 0,0 0 1,0 0-1,0 0 0,0 0 0,0 0 1,1 0-1,-1 0 0,0 0 0,0 0 0,0 1 1,0-1-1,0 0 0,0 0 0,0 0 0,0 0 1,0 0-1,0 0 0,0 0 0,-8 10 402,-20 13-209,-32 21 1,31-23-386,-31 26 1,44-33 108,-13 13 148,27-25-59,0 0 0,0 0 0,1 0 0,-1 1-1,1-1 1,-1 0 0,1 1 0,0-1 0,0 1 0,-2 5 0,3-8-18,0 1 1,0-1-1,0 0 0,0 1 0,0-1 0,0 1 1,0-1-1,0 1 0,0-1 0,0 1 0,0-1 1,0 1-1,0-1 0,0 1 0,0-1 0,1 1 1,-1-1-1,0 1 0,0-1 0,0 0 0,1 1 1,-1-1-1,0 1 0,1-1 0,-1 0 0,0 1 1,1-1-1,-1 0 0,0 1 0,1-1 0,-1 0 1,1 0-1,-1 1 0,0-1 0,2 0 0,-1 1 7,1-1-1,0 0 1,0 0-1,0 0 1,0 0-1,0 0 1,0-1-1,-1 1 1,5-1-1,3-2-19,0-1-1,14-7 1,-1-2-67,0-2 0,24-22 0,25-17-71,-70 53 154,1 0 0,-1 0 0,1 0 0,-1 0 0,1 0 0,-1 0 0,1 1 0,0-1 0,0 0 0,-1 1 0,1 0 0,0-1 0,0 1 0,-1 0 0,1 0 0,0 0 0,0 0 0,0 0 0,0 0 0,-1 1 0,1-1 0,0 0 0,0 1 0,-1 0 0,1-1 0,0 1 0,-1 0 0,1 0 0,-1 0 0,1 0 0,-1 0 0,1 0 0,-1 0 0,0 1 0,1-1 0,-1 0 0,0 1 0,0-1 0,1 4 0,22 36 11,7 13 159,-28-50-159,-1 0 0,1 0 0,1 0 0,-1-1 0,0 1 0,1-1 0,0 0 0,0 0 0,5 3 0,-7-5 4,0-1 0,-1 0 0,1 1 0,0-1 0,-1 0 0,1 0 0,0 0 0,0 0 0,-1 0-1,1-1 1,0 1 0,-1 0 0,1-1 0,1 0 0,24-10 182,-15 2-212,0 0 0,0 0 1,-1-1-1,20-22 0,-18 18 9,1 0 1,17-13 0,-31 26 11,1 1 0,0-1 0,0 0 0,0 1 0,-1-1 0,1 1 0,0-1 0,0 1 0,0 0 0,0-1 0,0 1 1,0 0-1,0-1 0,0 1 0,0 0 0,0 0 0,0 0 0,0 0 0,0 0 0,0 0 0,0 0 0,0 0 1,-1 1-1,1-1 0,0 0 0,0 0 0,0 1 0,0-1 0,0 1 0,0-1 0,0 1 0,0-1 0,-1 1 0,1-1 1,0 1-1,0 0 0,-1-1 0,1 1 0,-1 0 0,1 0 0,0 0 0,-1 0 0,1 0 0,2 6 7,0-1 0,0 1 0,0 0-1,2 13 1,-2-8-4,-2-8 111,1-1-38,2-6-71,-2 1-14,2-2-52,0-1-1,0 0 1,0 0-1,-1 0 1,1 0-1,2-6 1,-3 4 3,1 1 0,-1-1 0,2 1 0,7-8 0,-12 13 51,0 1 0,1 0-1,-1-1 1,0 1 0,1 0 0,-1 0-1,0-1 1,1 1 0,-1 0 0,1 0-1,-1-1 1,1 1 0,-1 0 0,1 0-1,-1 0 1,1 0 0,-1 0-1,0 0 1,1 0 0,-1 0 0,1 0-1,-1 0 1,1 0 0,-1 0 0,1 0-1,-1 0 1,1 0 0,-1 1 0,1-1-1,-1 0 1,0 0 0,1 0-1,-1 1 1,1-1 0,-1 0 0,0 1-1,1-1 1,-1 0 0,1 1 0,12 19-32,-8-13 67,2 3 6,29 39 110,-33-44-120,1-1 0,1 0 0,-1 0 0,0 0 0,1-1-1,0 0 1,0 1 0,6 1 0,-6-3 0,0 0 0,0-1-1,0 0 1,0 0 0,0 0-1,0-1 1,0 1 0,0-1-1,0 0 1,0-1 0,0 1-1,1-1 1,8-3 0,1-1 0,0-1 1,0-1-1,14-8 1,-14 7-26,-2-2-1,1 1 1,-1-1 0,-1-1 0,0 0 0,0-1 0,-1-1 0,12-16 0,-18 22-18,0 1-1,1-1 1,-1 1-1,2 1 0,10-10 1,-16 15 12,0-1 0,1 0 0,-1 1 0,0-1 0,1 0 0,-1 1 0,0-1 0,1 1 0,-1 0 0,0 0 0,1-1 0,-1 1 0,1 0 0,-1 0 0,0 0 0,3 1 0,-2-1 3,-1 1 1,0 0-1,1-1 0,-1 1 1,0 0-1,0 0 0,0 0 0,0 0 1,0 0-1,0 0 0,0 0 0,0 1 1,0-1-1,0 0 0,0 0 0,-1 1 1,1-1-1,-1 0 0,2 4 1,0 0 32,4 12 54,-1 0 1,5 22 0,-9-34-55,0-1 0,-1 1 0,0 0 0,0 0 0,0 0-1,0 0 1,-1 0 0,0 0 0,0 0 0,0-1 0,0 1 0,-1 0 0,-2 5 0,3-9-23,0 1 0,0-1 1,0 1-1,-1-1 0,1 1 0,0-1 0,-1 0 1,1 0-1,-1 0 0,1 0 0,-1 0 1,1 0-1,-1 0 0,0 0 0,0 0 0,1-1 1,-1 1-1,0-1 0,0 1 0,0-1 1,1 0-1,-1 0 0,0 0 0,0 0 1,0 0-1,0 0 0,0 0 0,0-1 0,1 1 1,-4-1-1,-4-2-115,0 0 1,1-1 0,-1 1-1,1-2 1,-10-5 0,-1-8-368,19 17 442,-1 1 0,1-1 0,0 1 1,-1-1-1,1 1 0,0-1 1,-1 0-1,1 1 0,0-1 1,0 1-1,0-1 0,-1 0 0,1 1 1,0-1-1,0 0 0,0 0 1,0 1 17,1-1 0,-1 1 0,0-1 0,0 1 0,1 0 0,-1-1 0,0 1 0,1 0 0,-1 0 0,0-1 1,1 1-1,-1 0 0,1 0 0,-1 0 0,0-1 0,1 1 0,-1 0 0,1 0 0,-1 0 0,0 0 0,1 0 0,-1 0 0,1 0 1,-1 0-1,1 0 0,-1 0 0,0 0 0,2 0 0,16 0-74,4 1 162,34-5-1,-48 2-49,1 1 0,-1-1 0,0-1 0,0 0-1,0 0 1,0 0 0,12-8 0,-7 2 78,1-1 0,-2 0 0,23-24 0,27-41 53,-45 53-127,-12 17-22,-1 0 0,1 1 0,0 0 0,0 0 0,10-7 0,-15 11-4,1 0 1,-1 0-1,0 0 1,0-1-1,0 1 1,0 0-1,1 0 1,-1 0-1,0 0 1,0 0 0,0 0-1,1 0 1,-1 0-1,0 0 1,0 0-1,0 0 1,0 0-1,1 0 1,-1 0-1,0 0 1,0 0 0,0 0-1,1 0 1,-1 0-1,0 0 1,0 0-1,0 0 1,1 0-1,-1 0 1,0 0-1,0 0 1,0 1 0,0-1-1,1 0 1,-1 0-1,0 0 1,0 0-1,0 0 1,0 1-1,0-1 1,0 0 0,1 0-1,-1 0 1,0 0-1,0 1 1,0-1-1,0 0 1,0 0-1,0 0 1,0 1-1,0-1 1,0 0 0,0 0-1,0 1 1,-1 12 33,0-9-17,-2 26 62,-4 30 175,3-35-156,0 0-1,0 40 0,4-62-113,0-1 0,0 1-1,0 0 1,1-1 0,-1 1-1,1 0 1,0-1 0,0 1 0,0-1-1,0 1 1,0-1 0,0 1-1,1-1 1,-1 0 0,1 0 0,2 3-1,-2-3 11,0-1-1,-1 1 1,1-1-1,0 0 1,0 0-1,0 0 1,0 0-1,0 0 1,0 0-1,1-1 1,-1 1-1,0-1 1,0 1-1,1-1 1,-1 0-1,0 0 1,0 0-1,1 0 1,-1 0-1,3-1 1,13-3-61,-1-1 0,0-1 0,0 0 0,0-1 0,18-10 0,77-54 41,-51 31 107,-61 40-84,21-12-101,-20 12 83,0-1 0,0 0 0,0 1 0,1 0 1,-1-1-1,0 1 0,1 0 0,-1-1 0,0 1 0,0 0 0,1 0 0,-1 0 0,2 0 0,-2 1 19,-1-1-1,1 1 0,-1-1 1,1 1-1,-1-1 1,0 1-1,1-1 1,-1 1-1,0 0 0,0-1 1,1 1-1,-1 0 1,0-1-1,0 1 1,0-1-1,0 1 0,0 0 1,0-1-1,0 2 1,0 14 104,0-14-81,-1 30 83,1-18-53,-1 1-1,2-1 0,1 15 1,-1-24-56,0-1 0,1 1 0,-1-1 0,1 0 1,0 0-1,3 6 0,-5-10 0,1 0-1,-1 1 1,1-1-1,0 0 1,-1 0 0,1 1-1,-1-1 1,1 0-1,0 0 1,-1 0-1,1 0 1,0 0-1,-1 0 1,1 0 0,0 0-1,-1 0 1,1-1-1,0 1 1,-1 0-1,1 0 1,-1 0-1,1-1 1,0 1 0,-1 0-1,2-1 1,17-11 225,-17 9-235,1 1 0,-1-1 1,0 0-1,0 0 0,0 0 1,0 0-1,0 0 0,0 0 1,-1 0-1,0 0 0,1-1 1,-1 1-1,-1-1 0,1 1 1,0-1-1,-1 1 0,0-1 1,0 0-1,0 1 0,0-1 0,0 1 1,-2-7-1,1 6 21,0 0 0,0 0 1,0 0-1,0 0 0,-1 0 0,0 1 0,0-1 0,0 0 0,0 1 1,0 0-1,-1-1 0,0 1 0,0 0 0,1 0 0,-2 0 1,1 1-1,0-1 0,0 1 0,-6-3 0,6 3 4,-1 1-1,1 0 0,-1 0 1,1 0-1,-7 0 0,45-33-738,-20 24 694,0 1 1,1 0-1,0 1 0,26-9 1,-32 13 31,0 2 0,1-1 0,-1 2 0,1-1 0,-1 1 0,1 1 0,0 0 0,20 3 0,-16 0 60,0 0 0,0 1 0,0 0 0,0 1 0,-1 1 0,15 9 0,-21-11-1,-1 0 0,0 1 0,0 0-1,0 1 1,-1-1 0,0 1 0,0 1 0,0-1 0,-1 1 0,0 0-1,0 0 1,5 11 0,-2 14 296,-3-9-54,-2-18-338,0-8-218,23-43-145,-10 16 260,1 0 0,26-33 0,-39 59 181,-1-1-1,1 1 1,1 0 0,-1 0-1,0 0 1,7-3 0,-10 6-18,0 0 1,1 1 0,-1-1 0,0 0 0,1 1 0,-1-1-1,1 1 1,-1-1 0,1 1 0,0 0 0,-1 0 0,1 0-1,-1 0 1,1 0 0,-1 0 0,1 0 0,-1 0 0,1 1-1,-1-1 1,1 1 0,-1-1 0,1 1 0,-1-1-1,1 1 1,-1 0 0,0 0 0,2 1 0,6 6 72,0 1 1,-1 0 0,0 0-1,-1 1 1,8 13 0,9 11 36,8 11-951,8 9-1337,-40-53 1882,0 0 0,1-1 0,-1 1-1,0 0 1,1 0 0,-1-1 0,0 1-1,0 0 1,0 0 0,0-1 0,0 1 0,0 0-1,0 0 1,0 0 0,0-1 0,0 1-1,0 0 1,0 0 0,-1-1 0,1 1 0,0 0-1,0 0 1,-1-1 0,1 1 0,-1 0 0,1-1-1,-1 2 1,-13 14-5823,5-5 3381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8:5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 10208,'-48'-15'4640,"48"10"-4032,0 2-2944,0 6 1152,0-6-1504,9 3 1568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0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382 190 3808,'2'-5'613,"0"1"-1,-1 0 1,1 0 0,-1-1-1,0 1 1,0-1 0,-1 1-1,0-1 1,1 1 0,-1-1-1,-1 1 1,1-1 0,-1 1 0,1 0-1,-1-1 1,-2-4 0,2 8-498,1 0 0,-1 0 1,0 0-1,0-1 1,0 1-1,0 0 0,0 0 1,0 0-1,0 1 1,0-1-1,-1 0 0,1 0 1,0 0-1,0 1 1,-1-1-1,1 1 0,-1-1 1,1 1-1,0 0 1,-1-1-1,1 1 0,-1 0 1,1 0-1,-1 0 1,1 0-1,0 0 0,-1 0 1,1 1-1,-3-1 1,-2 2 53,0-1 1,0 1-1,1 0 1,-1 1 0,-8 4-1,-3 3-44,1 1 0,0 1 0,0 0 1,1 1-1,1 1 0,0 0 0,-12 18 0,9-10-77,2 0 1,1 2-1,0 0 1,-15 39-1,26-55-63,0 0 0,0 0 0,1 0-1,0 0 1,0 1 0,1-1 0,0 13 0,1-18 40,0 1 1,1-1-1,-1 0 1,1 0-1,0 0 1,0 0-1,0 0 0,0 0 1,1 0-1,-1-1 1,1 1-1,-1 0 1,1-1-1,0 1 1,0-1-1,0 1 0,1-1 1,-1 0-1,0 0 1,1 0-1,-1 0 1,5 2-1,-3-2 41,0 0 1,0-1-1,0 1 1,0-1-1,0 0 1,1 0-1,-1 0 0,0 0 1,0-1-1,1 1 1,-1-1-1,0 0 0,1-1 1,-1 1-1,0-1 1,1 0-1,-1 0 0,0 0 1,0 0-1,7-4 1,-6 2-28,-1 1 0,1-1 0,-1 0 0,0 0-1,0 0 1,0-1 0,-1 1 0,1-1 0,-1 0 0,0 0 0,0-1 0,0 1 0,-1 0 0,1-1 0,-1 0 0,0 1 0,1-7 0,1-9-338,-1-1 1,1-36-1,-3 83 312,2 1 0,10 43 0,-8-45 212,0 0 0,-2 0 0,1 44 0,-7-29-14,-3 0 0,-1-1 0,-2 0 0,-18 52 1,19-71-177,0 0 1,-17 30 0,21-43 49,0 0-1,-1-1 1,0 0 0,0 0 0,0 0 0,0 0-1,-1-1 1,0 0 0,-1 0 0,-9 6 0,13-10-48,-1 1 0,1-1 0,-1 0 0,1 0 0,-1 0 1,0 0-1,0-1 0,1 0 0,-1 1 0,0-1 1,0-1-1,1 1 0,-1 0 0,0-1 0,0 0 0,1 0 1,-1 0-1,1 0 0,-1-1 0,1 1 0,-1-1 0,1 0 1,0 0-1,0 0 0,0-1 0,0 1 0,-3-4 1,2 2-67,0 0 1,0 0-1,1 0 1,-1-1 0,1 0-1,0 1 1,0-1-1,1 0 1,0 0 0,0-1-1,0 1 1,0 0-1,1-1 1,0 1 0,0-1-1,0 0 1,1 1-1,0-7 1,1 3-6,1-1 0,-1 1 1,2 0-1,0 0 0,0 0 0,0 0 1,1 1-1,0-1 0,1 1 1,0 0-1,0 0 0,1 1 0,0 0 1,0-1-1,1 2 0,8-8 0,5-1 47,0 0-1,1 2 0,1 0 1,44-18-1,-17 8 34,0-2 0,-2-3 1,0-1-1,-3-2 0,44-40 0,-60 45 50,-1-2 0,45-58-1,31-73 365,-100 153-435,-1 4-30,0-1 1,0 0 0,-1 0-1,0 0 1,1 0 0,-1 0 0,0-1-1,0 1 1,-1 0 0,1 0-1,0-4 1,-2 64 50,3 93-6,-2-141-19,1 0 1,1-1 0,0 1-1,0-1 1,1 1 0,0-1-1,8 16 1,-10-21-16,1-1-1,-1 1 1,1 0 0,0-1-1,0 1 1,0-1 0,0 0-1,1 0 1,-1 0-1,1 0 1,-1 0 0,1 0-1,0-1 1,-1 1 0,1-1-1,0 1 1,0-1-1,0 0 1,0-1 0,0 1-1,0 0 1,0-1 0,1 0-1,-1 1 1,4-2 0,-1 1 26,0-1 0,0 0 0,0-1 0,0 0 1,0 0-1,0 0 0,-1-1 0,1 1 0,-1-1 1,0-1-1,0 1 0,0-1 0,0 0 1,0 0-1,-1 0 0,0 0 0,5-8 0,4-6 32,-1-1 0,-1 0-1,13-31 1,-5 11-178,-8 17 110,-1 2 7,1 0 0,15-22 0,-26 42-3,0 0 0,0 0 1,0 0-1,0 0 0,0-1 0,0 1 1,1 0-1,-1 0 0,0 0 1,0 0-1,0 0 0,0 0 0,0-1 1,0 1-1,0 0 0,0 0 0,1 0 1,-1 0-1,0 0 0,0 0 1,0 0-1,0 0 0,0 0 0,0 0 1,1 0-1,-1 0 0,0 0 0,0 0 1,0 0-1,0 0 0,1 0 0,-1 0 1,0 0-1,0 0 0,0 0 1,0 0-1,0 0 0,1 0 0,-1 0 1,0 0-1,0 0 0,0 0 0,0 0 1,1 0-1,2 9-78,-2 13-75,-1 29 164,13 95 0,-10-127 75,-3-14-59,1 1 0,0 0 0,0-1 1,1 1-1,-1-1 0,1 0 0,5 9 1,-6-12 78,1-4-87,0-1 0,0 1 0,0 0 0,0-1 0,0 1 0,0-1 0,-1 1 0,1-1 0,-1 0 0,0 0 0,0 0 0,0 0 0,0 0 0,1-3 0,1-4 11,22-67 101,25-59-348,-38 108 186,2 1-1,18-27 0,-32 53 24,1 1 0,-1-1 0,0 1 0,1-1 1,-1 1-1,0-1 0,1 1 0,-1 0 0,1-1 1,-1 1-1,1-1 0,-1 1 0,1 0 0,-1-1 1,1 1-1,-1 0 0,1 0 0,-1 0 0,1-1 1,0 1-1,-1 0 0,1 0 0,-1 0 0,1 0 1,1 0-1,-1 0 7,0 1 0,0-1 0,0 1 0,0-1 0,0 1 0,-1-1 1,1 1-1,0-1 0,0 1 0,0 0 0,0 0 0,-1-1 0,2 2 0,3 5 34,-1-1 0,0 1 0,4 9 0,-5-10-40,7 12-16,0 0-1,2-1 1,21 26 0,-24-33 16,1-1 1,0 0-1,0 0 1,1-1-1,0 0 1,18 10-1,-26-17 13,1 1 0,-1-1 1,0 0-1,1 0 0,-1 0 0,1 0 0,-1 0 0,1-1 1,0 1-1,-1-1 0,1 0 0,-1-1 0,1 1 0,-1 0 1,1-1-1,4-1 0,-3 0 15,0 0 0,-1 0 0,1-1 0,0 1 1,-1-1-1,0 0 0,0-1 0,0 1 0,0-1 0,4-4 1,0-2 23,0-1 0,-1 0 0,0 0 0,0-1 0,-1 0 1,-1 0-1,8-24 0,-8 17-51,4-25 0,-8 39-22,-1-1 0,0 1-1,0 0 1,0-1 0,0 1 0,-1-1 0,1 1 0,-2 0 0,-2-9-1,4 13 30,0 0-1,0 1 0,-1-1 1,1 0-1,0 1 0,-1-1 0,1 0 1,-1 1-1,1-1 0,-1 0 1,1 1-1,-1-1 0,1 1 0,-1-1 1,0 1-1,1-1 0,-1 1 1,0-1-1,1 1 0,-1 0 0,0-1 1,1 1-1,-1 0 0,0 0 0,0 0 1,0-1-1,-1 1-5,1 1 0,-1-1 0,1 0 0,0 1 0,-1-1 0,1 1 0,-1-1 0,1 1 0,0 0 0,0-1 0,-1 1 0,1 0 0,-1 1 0,-3 2-43,0 1 0,1-1-1,0 1 1,0 0 0,-5 9 0,4-3 5,0-1 1,1 0 0,1 1 0,0 0 0,0 0-1,-2 20 1,1 69-68,4-82 135,1 1 0,1-1 0,0 0 0,1 1 0,11 32 0,-12-46 7,0-1 1,0 0 0,0 0 0,1 0 0,-1 0 0,1 0 0,0 0-1,0-1 1,5 5 0,-7-7-23,1 0-1,-1 0 1,0 0-1,0 0 1,1 0-1,-1-1 1,1 1-1,-1 0 1,0-1-1,1 1 1,-1-1-1,1 1 1,-1-1 0,1 0-1,0 0 1,-1 0-1,1 0 1,-1 0-1,1 0 1,-1 0-1,1 0 1,-1-1-1,1 1 1,-1 0-1,1-1 1,-1 1-1,1-1 1,-1 0-1,1 0 1,0 0 0,6-5 28,0-1 1,-1 1 0,-1-1 0,1 0 0,-1-1 0,0 1 0,7-14-1,29-62 13,-19 32 25,-5 9-59,-13 30-38,0 0 1,1 0-1,0 0 0,1 1 1,14-19-1,-20 29 13,0-1 0,0 1 0,0 0 0,0 0-1,0 0 1,0 1 0,0-1 0,0 0 0,0 0 0,0 0-1,0 1 1,1-1 0,-1 1 0,0-1 0,1 1 0,-1-1 0,0 1-1,1 0 1,-1 0 0,0 0 0,3 0 0,-3 0 9,1 1 0,-1-1 0,0 1 0,0-1 0,0 1 0,0 0 0,1 0 0,-1 0 0,0-1 0,0 1 0,-1 0 1,1 0-1,0 0 0,0 1 0,0-1 0,-1 0 0,2 2 0,1 4 17,0 1 1,-1-1-1,1 0 0,-2 1 1,1 0-1,0 8 0,-1 1 38,-1-1-1,-1 1 0,-1 0 1,0-1-1,-1 1 0,0-1 1,-2 0-1,0 0 1,0 0-1,-2-1 0,0 0 1,-13 21-1,17-32-26,0 1 0,0-1-1,-1 0 1,1 0 0,-1 0-1,-6 5 1,9-9-22,-1 1-1,1 0 1,0 0-1,0-1 1,0 1 0,-1 0-1,1-1 1,0 1-1,0-1 1,-1 0 0,1 0-1,-1 1 1,1-1-1,0 0 1,-1 0 0,1 0-1,0 0 1,-1 0-1,1-1 1,0 1-1,-1 0 1,1-1 0,0 1-1,-1 0 1,1-1-1,0 0 1,0 1 0,-1-1-1,1 0 1,-1-1-1,-1 1-24,1-1-1,0 0 0,0 1 0,0-1 0,0 0 0,0 0 1,1 0-1,-1-1 0,0 1 0,1 0 0,0 0 0,0-1 0,-1 1 1,0-6-1,3 8 12,0-1 0,0 1 0,0-1 0,0 1 0,1-1 1,-1 1-1,0 0 0,0 0 0,0 0 0,1-1 0,-1 1 0,0 0 0,3 1 1,-4-1 6,73-2-483,54 2-525,-65 5-3176,-2 7-4738,-49-8 5455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04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89 11040,'-63'-43'4096,"45"34"-3168,-9 1-289,22 0-415,2 1-256,-2-1-128,5 3 96,8 5-1247,11 5 735,4 7-3648,3 7 2368,11 1-3168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0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14 997 3328,'-9'2'773,"4"-1"-28,6 1 851,2-1-911,-1 0-1,1 0 0,-1 0 0,1 0 1,0-1-1,-1 1 0,6-1 0,-3 0-277,0 0 0,1-1 0,-1 1-1,0-1 1,6-2 0,-4 1-88,0-1 0,0 0 0,0 0 0,-1-1 1,1 0-1,-1 0 0,10-9 0,-1-1 242,19-24-1,75-100 715,-2 4-600,-11 15-134,-72 87-290,35-64-1,-37 51 109,-2 0 1,28-95-1,-44 128-271,-1-1 1,-1 1 0,0-1-1,-1 0 1,0 1 0,-1-1-1,-3-24 1,2 34-96,1 1 1,-1 0-1,0 0 0,0-1 0,0 1 1,0 0-1,0 0 0,0 0 0,0 0 1,-1 0-1,1 0 0,-1 1 0,1-1 1,-1 0-1,0 1 0,0-1 1,-3-1-1,3 2-10,1 0 1,-1 1-1,1-1 0,-1 1 1,1 0-1,-1 0 0,0-1 1,1 1-1,-1 0 1,1 0-1,-1 0 0,1 0 1,-1 1-1,1-1 0,-1 0 1,1 1-1,-1-1 1,1 1-1,-1-1 0,1 1 1,-1 0-1,1 0 0,0 0 1,-1-1-1,1 1 1,0 0-1,-2 2 0,-3 5 10,0-1-1,1 1 1,0 0-1,0 0 1,1 1-1,0-1 1,0 1-1,1 0 1,-3 11-1,1-7 3,-13 43 6,2 1 0,3 1 0,2 0 0,3 0 0,-2 84 0,11-121 38,0-1 1,2 1 0,0 0 0,1-1-1,1 0 1,1 0 0,1 0 0,1-1-1,1 0 1,16 29 0,-21-42-15,0 0-1,1 0 1,-1-1 0,1 1-1,0-1 1,1 0 0,-1-1-1,1 1 1,0-1 0,0 0-1,0 0 1,1-1 0,-1 0-1,1 0 1,0-1 0,0 1-1,0-2 1,0 1 0,0-1-1,0 0 1,1 0 0,-1-1-1,0 0 1,0 0 0,1-1-1,-1 1 1,0-2 0,0 1-1,0-1 1,0 0 0,8-4-1,-4 2 15,-1-2 0,1 1 0,-1-1 0,0 0 0,-1-1 0,1 0 0,-1-1 0,-1 0 0,1 0 0,-2-1 0,1 0 0,-1 0 1,0-1-1,-1 0 0,0 0 0,-1-1 0,0 1 0,4-14 0,-8 22-50,-1 0 1,0 0-1,0 0 1,1 0-1,-1 0 1,-1 0 0,1 1-1,0-1 1,0 0-1,-1 0 1,1 0-1,-1 0 1,1 1 0,-1-1-1,0 0 1,0 1-1,0-1 1,0 0-1,0 1 1,0-1-1,0 1 1,0-1 0,-1 1-1,1 0 1,0 0-1,-1-1 1,0 1-1,1 0 1,-1 0 0,1 1-1,-1-1 1,0 0-1,0 0 1,1 1-1,-1-1 1,0 1-1,0 0 1,0-1 0,0 1-1,0 0 1,1 0-1,-1 0 1,0 0-1,0 0 1,-2 1 0,-1 1-18,-1-1 1,1 1-1,-1 0 1,1 0-1,0 1 1,0-1-1,0 1 1,0 0-1,1 1 1,-1-1-1,1 1 1,0 0-1,0 0 1,0 0-1,1 1 1,-1-1-1,1 1 1,0 0-1,0 0 1,1 0-1,-1 0 1,1 0-1,-3 12 1,4-10 44,-1 0 0,1 1 0,1-1 0,-1 1 0,1-1 1,1 1-1,-1-1 0,1 1 0,0-1 0,1 1 0,0-1 0,0 0 0,1 0 0,0 0 0,0 0 0,0 0 1,7 9-1,-6-11 19,0 1 0,0-1 0,0 0 1,1 0-1,0-1 0,0 0 0,0 1 1,1-2-1,-1 1 0,10 4 0,-12-7-25,0 0 1,0 0-1,0 0 0,0 0 0,0-1 0,1 1 0,-1-1 0,0 0 1,0 0-1,0 0 0,0-1 0,1 1 0,-1-1 0,0 1 0,0-1 1,0 0-1,0 0 0,0-1 0,0 1 0,-1-1 0,1 1 0,0-1 1,-1 0-1,4-2 0,17-19 138,0 0-1,31-42 1,-24 28-56,60-68 51,-86 101-88,0 0 0,1 0 0,8-7 0,-11 13-48,-1 0 0,0-1 0,0 1 0,0 0 0,0 0 0,0 0 0,-1 0 0,2 2 0,-2-3 0,6 17 177,5 13-99,17 35 0,-21-53 4,17 23 0,-21-32-52,0 1 1,1-2 0,-1 1-1,1 0 1,0-1 0,0 1-1,0-1 1,8 4 0,-8-5-12,0-1-1,0 0 1,0 0-1,-1-1 1,1 1 0,0-1-1,0 0 1,0 0 0,0 0-1,0 0 1,0-1 0,0 1-1,-1-1 1,1 0 0,7-3-1,1-1 2,0-1 0,0 0 0,14-10 1,87-73 79,-96 75-88,25-15 43,-32 23-80,-1 0-1,0 0 1,16-15 0,-24 20 18,0 0 1,0 0-1,0 0 0,0 0 0,0 0 0,1 0 0,-1 0 1,0 0-1,1 1 0,-1-1 0,0 0 0,1 1 1,-1-1-1,1 1 0,-1 0 0,1-1 0,1 1 1,-3 2 18,1 0 1,-1-1 0,1 1 0,-1 0 0,0-1 0,0 1 0,0 0 0,0 3 0,0-4-7,-2 24 125,-4 34-1,1-24-84,-1-7 229,6-27-331,6-10-43,47-78 166,-46 76-77,0 0 0,18-17 1,-15 15 0,-10 13 0,0 0 0,0 0 0,0 0 0,0 0-1,1 0 1,-1 0 0,0-1 0,0 1 0,0 0 0,0 0 0,0 0-1,0 0 1,0 0 0,0 0 0,0 0 0,0 0 0,1 0-1,-1 0 1,0 0 0,0-1 0,0 1 0,0 0 0,0 0 0,0 0-1,1 0 1,-1 0 0,0 0 0,0 0 0,0 0 0,0 0 0,0 0-1,0 0 1,1 0 0,-1 0 0,0 0 0,0 0 0,0 0 0,0 1-1,0-1 1,0 0 0,0 0 0,1 0 0,-1 0 0,0 0-1,0 0 1,0 0 0,0 0 0,0 0 0,0 0 0,0 1 0,3 8-20,-2 16 26,-1-23-5,0 48 447,0-48-388,10-15-27,-3 3-50,0 1 1,1 0-1,0 0 0,17-14 0,-20 18-9,0 1-1,1 1 0,0-1 0,-1 1 0,1 0 1,0 0-1,1 1 0,-1 0 0,0 0 0,10-2 1,-15 4 24,0 0 0,1 0 0,-1 0 0,0 0 1,0 0-1,0 0 0,0 0 0,1 0 0,-1 1 1,0-1-1,0 0 0,0 1 0,0-1 0,0 1 1,0-1-1,0 1 0,0 0 0,0-1 0,0 1 1,0 0-1,0 0 0,0-1 0,-1 1 0,1 0 1,0 0-1,-1 0 0,2 1 0,0 4 23,1-1 0,-1 1 0,0-1 0,1 10-1,-2-11 2,-1-1 0,1 0-1,0 0 1,0 1-1,0-1 1,0 0 0,0 0-1,1 0 1,0 0-1,-1 0 1,1 0 0,0-1-1,5 5 1,-5-6-18,1 0 0,-1-1 0,1 1 0,-1-1 0,1 0-1,0 1 1,-1-1 0,1-1 0,0 1 0,-1 0 0,1-1 0,0 1 0,-1-1 0,5-1 0,0 0 17,21-6-85,34-14 0,-37 12 66,51-13 0,-64 21 12,9-3-115,0 1 0,38-1 0,-49 5 138,-4 1 21,-1-1 0,1-1 0,10-1 0,-15 2-33,1 0 1,0-1-1,-1 1 1,0-1-1,1 0 0,-1 0 1,1 1-1,-1-1 1,0 0-1,1 0 1,-1 0-1,0 0 0,0 0 1,0-1-1,0 1 1,0 0-1,1-3 0,1 1-3,-1-1 0,-1 1 0,1-1 0,-1 0 0,1 1 0,-1-1 0,0 0 0,0 0 0,-1 0 0,1 1 0,-1-1 0,0-5-1,0 0-223,0 17 64,-1 18 60,-1-3 136,-1 35-1,-1 12-4,0-30-46,-7 36 120,10-67-43,-1 0 0,-1-1 0,0 1 0,0 0 0,-9 15 0,12-24-76,-1 1 0,1-1 0,0 0-1,0 1 1,0-1 0,-1 0 0,1 1 0,0-1 0,-1 0 0,1 1 0,0-1 0,-1 0 0,1 0 0,-1 1-1,1-1 1,0 0 0,-1 0 0,1 0 0,-1 0 0,1 1 0,0-1 0,-1 0 0,1 0 0,-1 0 0,1 0 0,-1 0-1,1 0 1,-1 0 0,1 0 0,0 0 0,-1 0 0,1 0 0,-1-1 0,1 1 0,-1 0 0,1 0 0,0 0-1,-1-1 1,1 1 0,0 0 0,-1 0 0,1-1 0,-1 1 0,1 0 0,0 0 0,0-1 0,-1 1 0,1-1-1,0 1 1,0 0 0,-1-1 0,1 0 0,-2-1 1,0-1 1,0 0-1,0-1 0,1 1 0,-3-6 1,2-1-32,0 0 0,0 0 1,1 0-1,1 0 0,-1 0 1,2-1-1,-1 1 0,1 0 1,1 0-1,0 0 0,5-17 1,-6 25 25,1 0 1,-1 0 0,0-1-1,1 1 1,-1 0-1,1 0 1,0 0 0,0 0-1,0 1 1,0-1 0,0 0-1,0 1 1,0-1-1,0 1 1,1 0 0,-1 0-1,4-1 1,4-1-61,-1 0 0,1 1 0,12-1-1,-6 2 56,123-12-5413,-88 10 265,-49 3 4726,12-1-2464,-13 1 2750,-1 0 0,0 0 0,1 0 0,-1 0 0,0 0-1,1 0 1,-1 0 0,0 0 0,1 0 0,-1 0 0,0 1 0,1-1-1,-1 0 1,0 0 0,1 0 0,-1 0 0,0 0 0,0 1 0,1-1-1,-1 0 1,0 0 0,1 1 0,-1-1 0,0 0 0,0 0 0,0 1 0,1-1-1,-1 0 1,0 0 0,0 1 0,-5 11-5547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1 6976,'-21'0'2256,"21"0"-2191,-1 0 1,0 0 0,0 0-1,0 0 1,0 0-1,0 0 1,0 1 0,0-1-1,0 0 1,1 1 0,-1-1-1,0 0 1,0 1 0,0-1-1,1 1 1,-1-1-1,0 1 1,0 0 0,0 0-1,-2 2 287,-49 33 6197,3 1-3564,31-22-2493,-61 53 653,-1 2-2359,70-62 958,4-5-617,1 1-1,0 0 1,1 0 0,-1 0-1,1 0 1,0 1 0,-7 9-1,10-12-858,1-2 1630,0 0 0,0 0 0,0 0 0,0 1 0,0-1 0,0 0 0,0 0 0,0 0 0,0 0 0,0 0 0,0 1 0,0-1 1,0 0-1,0 0 0,0 0 0,0 0 0,0 0 0,2 1-917,8 0-2053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07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17 129 10400,'-17'-4'3840,"39"13"-2976,33-14-256,-15 1 447,18 1-703,5-5 64,8-9-256,37 2-320,24-5 96,-11 0-4511,-13 4 2527,-5-9-4192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0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328 163 4064,'1'-7'482,"-1"0"0,1 0 0,1 1 0,3-13-1,-2 12 300,-1 0-1,-1 0 0,1 0 0,-1-7 0,0 11-518,-2 0 0,1 1 0,0-1 0,0 0 0,-1 1 0,0-1 0,1 1 0,-1-1-1,0 1 1,0-1 0,0 1 0,-1 0 0,1-1 0,0 1 0,-3-3 0,1 2-74,1 1 0,-1-1 0,0 0 1,0 1-1,-1 0 0,1-1 0,0 1 0,-1 0 1,1 1-1,-1-1 0,0 1 0,1 0 0,-1-1 0,0 2 1,0-1-1,0 0 0,0 1 0,0 0 0,0 0 1,1 0-1,-1 0 0,0 0 0,0 1 0,0 0 1,0 0-1,0 0 0,1 0 0,-1 1 0,0-1 0,1 1 1,-1 0-1,1 0 0,0 0 0,-6 5 0,-1 2 26,1 0-1,0 0 0,1 0 1,-1 1-1,2 1 0,0-1 1,-7 14-1,-2 10 173,-14 40-1,13-30-95,-1 2 21,-16 61 0,30-89-273,1 0-1,0 0 1,1 1 0,1-1-1,1 1 1,4 34 0,-1-33-12,1-1 0,1 1 0,1-1 1,1 0-1,1-1 0,0 1 0,1-1 1,1-1-1,1 0 0,0 0 0,2-1 1,14 15-1,-21-25 11,1-1 1,0 0-1,0 0 0,1 0 1,-1-1-1,1 0 0,0-1 1,0 0-1,0 0 1,0-1-1,1 0 0,-1 0 1,1-1-1,-1 0 0,12 0 1,0-1 7,0-1 0,0 0 0,0-2 1,0 0-1,30-10 0,-23 3 40,0-1-1,-1-1 1,0-1 0,-1-1-1,34-26 1,-5-2-27,56-57 0,-90 81 20,-1-2 1,-2 0-1,29-42 0,-40 52-29,0 1 0,-1-1 0,-1-1 0,0 1 0,0-1 0,-1 0 0,0 0 0,-1 0 0,0 0 0,-1 0 0,0-21 0,-3 13-33,-1 0-1,-1 0 0,-1 1 0,-1 0 1,0 0-1,-11-21 0,13 31-13,1 0-1,-2 1 1,1 0 0,-1 0-1,0 0 1,0 1 0,-1-1-1,0 1 1,0 1 0,0-1-1,-11-6 1,8 6 1,0 2 0,-1-1 0,1 1-1,-1 1 1,0 0 0,0 0 0,0 1 0,0 0-1,-15 0 1,1 2-47,-1 1 0,1 1 0,-1 1-1,1 1 1,0 1 0,-29 11 0,24-6-12,1 2 1,1 1-1,0 1 1,-35 24 0,46-27-301,1 1 0,1 0 1,0 1-1,1 1 1,0 0-1,1 0 1,1 1-1,-15 27 1,23-38-186,2 0 0,-1 0 0,0 0 0,1 0 0,0 0 0,0 0 0,0 1 0,0-1 0,1 0 1,-1 0-1,1 1 0,0-1 0,1 0 0,-1 1 0,1-1 0,0 0 0,0 0 0,0 1 0,0-1 0,1 0 1,0 0-1,-1 0 0,1-1 0,1 1 0,4 6 0,17 14-4792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0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 6400,'-26'-26'2858,"26"26"-2807,0 0-1,0-1 1,0 1-1,0 0 1,0 0-1,0 0 1,0 0-1,0-1 0,0 1 1,0 0-1,0 0 1,0 0-1,0-1 1,0 1-1,0 0 1,0 0-1,0 0 1,0 0-1,0-1 0,0 1 1,0 0-1,0 0 1,0 0-1,0 0 1,0-1-1,0 1 1,0 0-1,1 0 1,-1 0-1,0 0 0,0 0 1,0-1-1,0 1 1,0 0-1,1 0 1,8-6 1813,13 0 1159,-14 5-2588,1 1 0,-1 0 0,0 1 0,1 0 0,-1 0 0,1 1 1,-1 0-1,10 3 0,-1 2 227,1 0 1,26 16 0,-32-15-439,0 0 0,-1 1 0,0 0 0,0 1 0,-1 0 0,0 1 0,-1 0 0,10 15 0,-4-1-184,-1 0 0,-1 0 0,11 33 0,-10-33-30,-2-3-3124,-3-35-6651,-12-9 3712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0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3 603 3136,'-2'8'1026,"2"-8"-999,0 0 0,0 1 0,2 5 5778,12-1-2563,-10-5-2963,-1 0-1,1 0 1,0 0-1,0 0 1,0-1-1,0 0 1,-1 1-1,1-1 1,0-1-1,-1 1 1,1 0-1,0-1 1,-1 0-1,4-2 1,6-5 351,0 0 1,13-13-1,-11 8-214,125-84 842,-91 66-1074,48-40 1,-82 59-90,-1-1 0,0 0-1,-1 0 1,-1-2-1,0 1 1,-1-1 0,10-22-1,-10 16 110,12-36 0,-20 49-111,-1-1 0,0 1 1,0-1-1,-1 0 1,0 1-1,0-18 1,-2 25-67,1 0 0,0-1 1,0 1-1,-1 0 0,1 0 1,-1 0-1,0 0 0,1 0 1,-1 0-1,0 0 0,0 0 1,0 0-1,-1 0 0,1 0 1,0 0-1,-1 1 0,1-1 1,-1 1-1,-2-3 0,2 3-8,0 0-1,-1 0 1,1 0-1,0 1 1,0-1-1,0 1 1,0-1 0,-1 1-1,1 0 1,0 0-1,0 0 1,-1 0-1,1 0 1,0 1-1,0-1 1,-1 1-1,1-1 1,0 1-1,-3 1 1,-3 1 7,1 1 1,-1 1-1,1-1 0,0 1 1,0 0-1,1 1 0,-11 11 1,3-2 91,0 1 0,-10 18 0,13-18 50,2 0 0,-12 26 0,17-33-123,1 0 0,0 0 1,1 0-1,0 0 1,1 0-1,-2 18 1,4-22-40,-1 0 1,1 0 0,0 0-1,0 0 1,1 0 0,-1 0-1,1 0 1,0-1 0,0 1-1,1-1 1,0 1 0,-1-1-1,1 0 1,1 0 0,-1 0-1,0 0 1,1-1 0,0 0-1,0 1 1,0-1 0,6 3-1,5 2 4,0 0-1,0 0 0,1-2 1,-1 0-1,19 4 0,-20-6-496,1 0-1,0-2 1,1 0-1,18 0 1,-28-2-297,1 0 0,-1 0 0,0-1 0,1 0 0,-1 0 0,0-1 0,0 0 0,0 0 0,0 0 0,0-1 0,-1 1 0,11-8 0,2-9-2170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55 3328,'1'-1'209,"-1"1"0,0-1 0,0 0 0,1 1 0,-1-1 0,0 0 0,0 0 0,0 1-1,0-1 1,0 0 0,0 0 0,0 0 0,0 1 0,0-1 0,0 0 0,0 0 0,-1-1 0,0-6 2248,1 7-2061,0-1 1,0 1-1,0-1 0,0 0 0,0 1 0,0-1 0,-1 1 0,1-1 0,-1 1 0,1-1 0,-1 1 0,1-1 0,-1 1 0,0 0 0,0-1 0,-1-1 0,1 3-243,0-1-1,0 0 0,0 1 1,0-1-1,0 1 0,0 0 1,0-1-1,0 1 0,-1 0 1,1 0-1,0-1 0,0 1 1,0 0-1,0 0 0,0 0 1,-1 1-1,1-1 0,0 0 1,0 0-1,0 0 0,0 1 1,0-1-1,-2 2 0,-2 0-87,0 0-1,1 0 0,-1 0 0,1 1 1,-1 0-1,1 0 0,0 0 1,0 1-1,0-1 0,1 1 0,-1 0 1,1 0-1,0 0 0,0 1 0,0-1 1,1 1-1,0-1 0,-1 1 0,-1 9 1,3-11-70,0 2 45,0-1 1,1 1-1,0-1 0,-1 0 0,2 7 0,-1-10-21,0 0 0,0 0 0,0 0 0,1 0 0,-1 0 0,0 0 1,1 0-1,-1-1 0,1 1 0,-1 0 0,1 0 0,-1 0 0,1-1 0,0 1 0,-1 0 0,1 0 0,0-1 0,0 1 0,-1-1 0,1 1 0,0-1 0,0 1 0,0-1 0,0 1 0,0-1 0,0 0 0,-1 1 0,1-1 0,0 0 0,2 0 0,4 1 25,0-1-1,0 0 0,0 0 1,0 0-1,0-1 0,0-1 1,0 1-1,0-1 1,8-3-1,-11 3 19,1 0-1,-1 0 1,0 0 0,0 0 0,0-1-1,0 0 1,0 0 0,0 0 0,-1 0 0,0-1-1,1 1 1,-1-1 0,-1 0 0,5-6-1,-6 9-54,-1 0 0,1 0 0,-1 0 0,0-1 0,1 1 0,-1 0 0,0 0 0,0 0 0,1 0 0,-1 0-1,0 0 1,0 0 0,0 0 0,-1-1 0,1 1 0,0 0 0,0 0 0,0 0 0,-1 0 0,1 0 0,-1-1 0,0 1-2,1 0 1,-1 1 0,1-1 0,-1 1 0,1-1-1,-1 1 1,0-1 0,1 1 0,-1-1-1,0 1 1,1 0 0,-1-1 0,0 1 0,0 0-1,1 0 1,-1-1 0,0 1 0,0 0-1,1 0 1,-1 0 0,0 0 0,0 0 0,0 0-1,1 0 1,-1 0 0,0 0 0,0 1 0,-1-1-1,-6 3 82,0 1-1,1-1 1,-1 1-1,1 1 1,0-1-1,-9 8 1,-8 5 43,13-10-63,0 0-1,1 1 0,0 1 0,0-1 1,1 2-1,-11 12 0,47-23-92,0-4-2937,35-12 0,-26 4 116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3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42 1888,'0'0'33,"0"0"0,0-1 0,-1 1 0,1 0 0,0-1 0,0 1 0,0 0 0,0-1-1,0 1 1,0 0 0,0-1 0,0 1 0,0 0 0,0-1 0,0 1 0,0-1 0,0 1 0,0 0 0,0-1 0,0 1 0,0 0 0,0-1 0,0 1 0,1 0 0,-1-1 0,0 1 0,0 0 0,0-1 0,1 1-1,-1 0 1,0 0 0,0-1 0,1 1 0,-1 0 0,0 0 0,1-1 0,-1 1 0,0 0 0,1 0 0,-1 0 0,0 0 0,1 0 0,-1-1 0,0 1 0,1 0 0,-1 0 0,0 0 0,1 0 0,0 0 226,0 0 0,0-1 0,0 1 0,0 0 0,0-1 0,0 1 0,0 0 0,-1-1 0,1 0 0,0 1 0,0-1 0,0 1 0,-1-1 0,1 0 0,0 0 0,-1 1 0,2-2 0,4-16 7420,-6 18-7627,0 0 0,0 0 0,0 0 0,0 0 0,0 0 0,0 0 0,-1 0 0,1 0 0,0 0 0,0 0 0,0 0 1,0 0-1,0 0 0,0 0 0,0 0 0,0 0 0,0 0 0,0 0 0,0 0 0,0 0 0,0 0 0,-1 0 0,1 0 0,-8 6 1372,-49 49 640,34-33-1772,2 1 1,0 0-1,2 2 1,-20 31-1,-54 110 566,-42 118 614,124-254-1390,1 0 1,2 1 0,1 0-1,1 0 1,2 1 0,1 0-1,1 0 1,2-1 0,5 44-1,-2-57-24,-1 0 0,2 0-1,0-1 1,2 1 0,-1-1 0,12 21-1,-11-26-5,1 0 0,0-1-1,1 1 1,0-2 0,1 1-1,0-1 1,1 0 0,19 15 0,-28-24-61,62 42 68,-55-39-252,0 0 0,0 0 0,0 0-1,1-1 1,-1-1 0,13 3 0,-19-5-169,0 0 0,0 1-1,0-1 1,0 0 0,0-1-1,0 1 1,0 0 0,0-1-1,0 1 1,0-1 0,0 1-1,0-1 1,0 0 0,0 0 0,-1 0-1,1 0 1,0 0 0,-1 0-1,1 0 1,-1-1 0,1 1-1,1-2 1,1-2-1157,0-1-1,-1 0 1,1 1-1,-1-1 1,5-12-1,4-18-2597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89 138 4896,'0'-7'1018,"-1"-2"4657,-2 15-2715,-10 37-29,3-7-2156,-20 80 1259,13-45-1396,12-49-496,1 1 0,1-1 0,2 1 0,0 0 0,1 0 0,1-1-1,1 1 1,1-1 0,9 31 0,-10-45-109,0 1 1,1-1-1,0 1 0,1-1 0,4 8 1,-7-14-13,0 0 1,1 0-1,-1 0 1,1 0-1,0 0 0,-1 0 1,1 0-1,0-1 1,0 1-1,0-1 1,0 1-1,1-1 1,-1 0-1,0 0 1,0 1-1,1-2 1,-1 1-1,1 0 0,-1-1 1,1 1-1,-1-1 1,4 1-1,0-2 8,-1 1-1,1-1 0,0-1 1,-1 1-1,1-1 0,7-3 1,35-18 109,-40 18-107,36-18 71,-2-2 0,45-34 0,-69 44-78,1-1 0,-2 0 0,0-1 1,-1-1-1,-1-1 0,19-29 0,-26 34 20,-2 0 0,1 0 0,-2-1 0,0 0 0,-1 0 0,0-1 0,-1 1 0,-1-1 0,-1 0-1,0 1 1,-1-1 0,0 0 0,-1 0 0,-5-21 0,4 26-33,-1-1 0,-1 1 0,0 0 0,0 0 0,-1 0 0,-1 1 0,1-1 0,-13-15-1,12 19-19,0 1-1,0 0 0,0-1 0,-1 2 0,0-1 0,0 1 0,0 0 1,-1 1-1,0 0 0,0 0 0,0 0 0,-12-3 0,9 5-52,-1-1 1,0 2-1,0-1 0,0 1 0,0 1 0,1 0 0,-1 1 0,0 1 0,-20 4 1,26-5 39,-1 2 0,1-1 0,0 1 0,0-1 1,0 2-1,0-1 0,0 1 0,0 0 0,1 0 0,-9 9 1,5-4-31,1 1 1,1 0 0,-1 0 0,2 0 0,-1 1 0,1 0-1,1 1 1,0-1 0,-4 15 0,0 8 136,-11 71 0,18-91-56,-3 32-90,5-42 86,0 0 0,0 0 0,0 0 0,1-1 0,-1 1 1,1 0-1,0 0 0,0-1 0,3 7 0,-2-8 32,0 1-1,0-1 1,0 1 0,0-1-1,1 0 1,-1 1 0,1-1-1,-1-1 1,1 1 0,0 0-1,0 0 1,0-1 0,0 0-1,0 0 1,0 0 0,0 0-1,0 0 1,0 0 0,1-1-1,4 1 1,8 0 69,-1-1 1,1-1-1,15-2 1,173-34-110,-118 15-2967,-76 19 1604,-8 2 687,-1 1-1,1-1 1,-1 0 0,1 1-1,0 0 1,-1-1-1,1 1 1,0 0 0,0 0-1,-1 0 1,3 0-1,5 3-5430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6976,'3'-1'5677,"-3"1"-5584,8 12 2301,7 19-649,-9-13-1005,0 0-1,-2 0 1,0 1 0,-1-1 0,0 33-1,-3-42-554,0 0 1,-1 0-1,0-1 0,-1 1 0,1-1 0,-2 1 0,1-1 0,-1 0 1,-1 1-1,1-1 0,-1-1 0,-1 1 0,1-1 0,-11 12 1,12-15-156,0-1 1,0 0 0,-1 0-1,1 0 1,-1-1 0,0 1-1,0-1 1,0 0 0,-8 3 0,9-4-245,1 0 1,0-1 0,-1 1 0,1-1 0,-1 0-1,0 0 1,1 0 0,-1 0 0,1 0 0,-1 0-1,1 0 1,-1-1 0,1 0 0,-1 1 0,1-1-1,0 0 1,-1 0 0,-2-2 0,3 2-82,-2-1-554,1 0-1,0 0 1,0-1 0,0 1-1,0 0 1,-5-6 0,7 6 364,0-1 1,0 1-1,0 0 1,0-1-1,0 1 1,1 0-1,-1-1 1,1 1-1,-1-1 1,1 0-1,0 1 1,0-5-1,0-26-3845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87 7648,'-3'-3'440,"0"0"263,0 0-1,-1 0 1,0 1 0,-6-5-1,10 7-464,-1-1 0,0 1-1,0 0 1,0-1 0,0 1 0,0 0 0,0-1-1,0 1 1,-1 0 0,1 0 0,0 0-1,0 0 1,0 0 0,0 0 0,0 0-1,0 0 1,0 1 0,0-1 0,0 0-1,0 1 1,0-1 0,0 1 0,0-1 0,0 1-1,0-1 1,0 2 0,-7 6 230,0 0 1,1 1-1,0 0 1,1 0 0,0 0-1,-9 21 1,8-13-275,0 1 0,2-1 0,0 1 0,1 0 0,0 1 0,2-1 0,-1 28 0,4-42-176,-1 1 1,1-1 0,0 0 0,0 0-1,0 0 1,1 0 0,-1 0 0,1 0 0,0 0-1,0-1 1,1 1 0,-1-1 0,1 1-1,4 3 1,-3-2 24,1 0 0,0 0 0,0-1-1,1 0 1,-1 0 0,1-1 0,0 1-1,9 3 1,-7-5 8,0 0 0,0 0 0,0-1 1,0 0-1,0-1 0,0 0 0,12-1 0,-2-1 70,-1-1 1,24-6 0,-31 6-69,13-3 167,29-12 1,-46 15-172,0 0 0,0 1 0,-1-2 1,1 1-1,-1-1 0,0 0 0,0 0 1,0 0-1,8-10 0,-10 10-18,-1-1 0,0 1-1,0 0 1,0-1 0,0 1 0,-1-1-1,0 0 1,0 0 0,0 1-1,0-1 1,-1 0 0,0 0 0,0 0-1,0 0 1,0 1 0,-1-1-1,0 0 1,0 0 0,-3-6 0,0-3 47,-2 1 0,1 0 0,-2 0 0,0 0 0,-11-15 0,8 14-197,0 0 0,-1 1 0,0 0-1,-1 1 1,-1 0 0,0 1 0,0 1 0,-1 0 0,0 1 0,-1 0 0,-27-12 0,39 20-158,0 1 1,1-1 0,-1 1 0,1-1 0,-1 1 0,0 0 0,1 0 0,-1 0 0,0 0 0,1 0 0,-4 1 0,5-1 7,0 0 1,0 1-1,1-1 1,-1 0-1,0 1 1,0-1-1,1 0 1,-1 1-1,0-1 1,0 1 0,1-1-1,-1 1 1,1-1-1,-1 1 1,0 0-1,1-1 1,-1 1-1,1 0 1,-1-1-1,1 1 1,0 0 0,-1 0-1,1-1 1,0 1-1,-1 0 1,1 0-1,0 0 1,0 0-1,0-1 1,0 1-1,0 0 1,0 0 0,0 0-1,0 0 1,0-1-1,0 1 1,1 1-1,3 10-2381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26 6464,'-19'-21'2090,"10"17"-639,5 8 938,4 15 1022,0-16-3750,-8 390 6238,-2 19-4545,8-369-2029,1-23-1270,0 0-3285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93 3136,'-1'-4'654,"0"1"-1,0-1 1,0 0 0,1 0-1,-1 0 1,1 1 0,0-1-1,0 0 1,0 0-1,1 0 1,-1 1 0,1-1-1,0 0 1,0 1 0,1-1-1,2-5 1,-3 7-496,0 0 0,0 0 0,1 0 0,-1 0 0,1 0 1,0 0-1,0 0 0,-1 1 0,5-4 0,-5 5-126,0 0 0,0-1 0,-1 1 0,1 0 0,0 0 1,0-1-1,0 1 0,0 0 0,0 0 0,-1 0 0,1 0 0,0 0 0,0 0 0,0 1 0,0-1 1,0 0-1,-1 0 0,1 0 0,0 1 0,0-1 0,0 0 0,-1 1 0,1-1 0,0 1 1,0-1-1,-1 1 0,1 0 0,0-1 0,-1 1 0,1-1 0,-1 1 0,1 0 0,-1 0 1,1-1-1,-1 1 0,1 0 0,-1 1 0,2 1 5,1 1-1,-2 0 1,1 0 0,0 1 0,-1-1-1,1 6 1,0 8 197,-1-1 0,0 1-1,-2-1 1,0 0 0,-1 1-1,-1-1 1,-1 0 0,0 0-1,-1 0 1,-11 25 0,14-37-33,-9 24 493,11-29-673,0 1-1,-1 0 1,1-1 0,0 1-1,0 0 1,0-1-1,0 1 1,0 0 0,0-1-1,0 1 1,0 0 0,0-1-1,0 1 1,0-1 0,1 1-1,-1 0 1,0-1-1,0 1 1,1 0 0,-1-1-1,0 1 1,1-1 0,-1 1-1,0-1 1,1 1-1,-1-1 1,1 1 0,-1-1-1,1 1 1,-1-1 0,1 0-1,-1 1 1,1-1-1,0 0 1,-1 1 0,2-1-1,13 4-508,0-1 0,0-1-1,0 0 1,0-1 0,1-1-1,27-3 1,50-13-9561,-81 13 8162,25-3-1478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20 6816,'-2'-3'416,"2"2"-246,0 0-1,-1 0 1,1 1-1,0-1 1,-1 0-1,1 0 0,-1 0 1,1 0-1,-1 0 1,0 1-1,1-1 0,-1 0 1,0 0-1,0 1 1,1-1-1,-1 0 1,0 1-1,0-1 0,0 1 1,0-1-1,-1 0 1,4 2 57,0-1 1,-1 1 0,1-1-1,0 1 1,0 0 0,0-1-1,-1 1 1,1 0 0,0 0-1,2 2 1,19 16 1666,-19-15-1604,5 4 94,-1 1 0,0 1 0,0 0 1,-1 0-1,0 0 0,-1 1 0,9 18 1,26 85 1076,-30-79-1069,13 34 385,-6-22 98,-3 2 1,17 87-1,-30-113-577,-1 0 0,-2 41 1,-13 46 124,12-98-381,-6 43 91,-2 0 1,-24 72-1,28-109-301,-1 0 1,-1 0-1,-1-1 0,0 0 0,-1-1 1,0 0-1,-2 0 0,0-1 0,0-1 0,-25 22 1,13-17-1132,-1-2 0,-42 23 0,49-30-1537,-2-1 0,-25 7 0,19-11-1223,10-8-330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19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860 195 1984,'5'-5'12850,"-5"-7"-10275,-5-12-2833,0 5 818,3 11-322,0 0-1,0 0 1,-1 0 0,0 1 0,0-1 0,-1 1 0,0-1 0,0 1 0,-10-12 0,9 13-184,-1 1 0,0-1-1,0 1 1,-1 1 0,0-1 0,-11-5-1,15 9-57,1 0 0,-1 0 0,1 0 0,-1 0-1,1 1 1,-1 0 0,1-1 0,-1 1-1,1 0 1,-1 0 0,0 0 0,1 1 0,-1-1-1,1 1 1,-1-1 0,1 1 0,-1 0-1,1 0 1,0 0 0,-1 0 0,1 0 0,0 0-1,0 1 1,0-1 0,-3 3 0,-8 8 72,1 0 0,1 1-1,0 0 1,0 1 0,-14 26 0,-35 82 229,24-44 103,30-67-309,-1 0 0,0 0 0,0-1 0,-1 0 0,0 0 1,-1-1-1,0 0 0,-19 14 0,7-9 79,0-1-1,-1-1 1,-37 15-1,-96 21 834,146-46-888,0-1-1,0 0 1,0 0 0,-15-1-1,7-1 33,14 1-142,0 0 0,0-1 0,0 1 0,1-1-1,-1 0 1,0 0 0,1 0 0,-1 0 0,0 0 0,1-1 0,0 1 0,-1-1 0,1 0 0,0 1 0,0-1-1,0 0 1,0 0 0,0-1 0,0 1 0,0 0 0,1-1 0,-1 1 0,-1-4 0,1 1-51,0 1 1,0-1-1,1 1 0,-1-1 1,1 0-1,0 0 1,0 0-1,1 0 1,-1 1-1,1-1 0,0 0 1,2-10-1,-1 11 19,0 0 0,0 0 0,0 0-1,1 0 1,-1 0 0,1 0 0,0 1-1,1-1 1,-1 1 0,1-1 0,-1 1-1,1 0 1,0 0 0,0 0 0,0 0-1,0 1 1,1-1 0,-1 1 0,1 0-1,0 0 1,0 0 0,7-2 0,-2 1 36,0 1-1,0 0 1,1 1 0,-1 0 0,0 1-1,1 0 1,-1 0 0,1 1 0,11 2 0,213 46 786,-200-39-486,0 1 0,0 2 0,-1 2 1,51 29-1,-63-30 7,0-2-1,39 17 1,-52-26-451,0 0 1,0-1 0,0 0-1,1-1 1,-1 1-1,0-2 1,1 1-1,-1-1 1,1 0-1,-1-1 1,15-2-1,-12 1-1848,0 0-1,0 1 1,1 0 0,-1 1-1,0 0 1,1 1-1,-1 0 1,0 1 0,12 3-1,2 4-1541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2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2912,'4'-32'3113,"0"18"6963,-4 239-6365,0 302-830,9-286-1981,0-61-424,9 224 388,-18-367-798,-1-30-267,1 1 1,0-1-1,0 1 1,1-1-1,0 1 1,0-1-1,0 0 1,5 11-1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2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5 3552,'-5'-5'9134,"5"5"-8958,-11 8 2693,-12 15-2302,21-21 233,-15 15-126,-2 0 0,0 0 1,-1-2-1,-22 13 0,-90 45 501,0-1-334,121-64-773,-1 0 0,1 0 0,0 1 1,1 0-1,0 1 0,-13 16 0,17-17-34,1-1 0,0 1 0,0-1 0,1 1-1,0 1 1,1-1 0,0 0 0,0 1 0,-2 19 0,3-13-9,2-1 1,0 1-1,0 0 1,1 0-1,1-1 1,1 1-1,0-1 1,1 1-1,1-1 1,0-1-1,1 1 1,1-1-1,0 0 1,10 15-1,6 4-4,1-1-1,2-2 1,1-1-1,43 37 1,-57-55 38,-1 1-1,0 0 1,-1 1 0,0 0-1,-1 1 1,0 1 0,-1-1-1,-1 1 1,-1 1 0,0-1-1,0 1 1,-2 1 0,4 17-1,-4-11 77,-2 1 0,0-1 0,-2 1 0,-1 0 0,0 0 0,-2-1 0,-1 1 1,-7 30-1,5-36-82,-1 0-1,0 0 1,-1 0 0,-1-1 0,-1 0 0,-1-1 0,0 0 0,-1-1 0,0 0 0,-2 0 0,-13 12 0,-14 8-60,-65 42-1,71-53-974,8-10-1370,10-7-3577,9-4 1511,24 2-4664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2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4064,'1'-12'7808,"2"18"-7201,-1-1 1,0 1 0,0 0 0,0 0 0,-1 0-1,1 12 1,2 6 65,12 103 508,-6-36-650,8 73 652,-8-68-696,-8-34-159,-2-46-75,0 0-1,2 0 1,4 25-1,-6-40-326,1 9 1143,-3-8-298,-3-6-569,3 1-178,1 0 0,-1 0 0,1 0 0,0 0-1,0 0 1,0 0 0,0 0 0,0 0 0,0-5 0,0 2 20,0-4-60,0 0-1,0 0 1,1 0-1,0 0 1,1-1 0,0 2-1,4-15 1,23-69-96,-16 56-45,-11 34 152,37-99 60,-33 91-81,1-1 0,0 2-1,1-1 1,0 1 0,0 0 0,16-15 0,-21 22 24,1 1 1,0-1-1,0 1 1,-1 0 0,1 0-1,0 0 1,1 1-1,-1-1 1,0 1 0,0 0-1,1 0 1,-1 0-1,1 0 1,-1 0 0,1 1-1,4-1 1,-5 1 9,0 1 1,0-1-1,0 1 1,-1 0-1,1 0 1,0 0-1,-1 0 1,1 0-1,-1 0 1,1 1-1,-1-1 1,0 1-1,1 0 1,-1 0-1,0 0 1,0 0-1,0 0 1,0 0-1,-1 0 1,4 5-1,-1 1 53,0-1-1,0 1 0,-1-1 1,0 1-1,0 0 0,-1 0 1,0 1-1,-1-1 0,0 0 1,0 1-1,0-1 0,-1 0 0,0 1 1,-1-1-1,0 1 0,0-1 1,-1 0-1,0 0 0,-6 16 1,4-15-41,-1-1 1,1 1 0,-1-1-1,-1 0 1,1 0 0,-2 0-1,1-1 1,-1 0-1,0 0 1,0 0 0,-1-1-1,1 0 1,-2-1 0,1 0-1,0 0 1,-18 6 0,21-10 3,1 1 0,0-2 0,-1 1 0,1 0 1,-1-1-1,-8 0 0,3-1-97,10 1 50,-1 0 0,1 0 0,-1 0 1,0 0-1,1 0 0,-1 0 1,1 0-1,-1 0 0,1 0 0,-1 0 1,0 1-1,1-1 0,-1 0 0,1 0 1,-1 0-1,1 1 0,-1-1 1,1 0-1,-1 1 0,1-1 0,0 0 1,-1 1-1,1-1 0,-1 0 0,0 2 1,1-2 9,0 1 1,0 0-1,0-1 1,0 1-1,0-1 0,1 1 1,-1 0-1,0-1 1,0 1-1,0 0 1,0-1-1,1 1 1,-1-1-1,0 1 0,1 0 1,-1-1-1,0 1 1,1 0-1,3 3 51,0 0 0,0 0 0,7 7 0,9 2 140,0-1 0,1 0 0,0-2 0,38 14 0,33 16 239,-86-36-590,1-1 0,-1 1 0,1-2 0,0 1 0,0-1 0,0 0 0,0 0 0,11 0 0,-12-10-3171,42-46-10176,-39 45 9531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2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5056,'-4'1'8768,"-38"62"-1499,41-62-7182,0 0-1,0 0 1,1 0 0,-1 0 0,1 0 0,-1 0-1,1 0 1,-1 0 0,1 0 0,0 0 0,0 0-1,-1 0 1,1 0 0,0 1 0,0-1 0,0 0-1,0 2 1,21-4 463,-19 0-533,1 0 1,-1 0-1,0 0 0,0 0 1,0 0-1,0 0 1,0 0-1,0-1 1,-1 1-1,1-1 1,0 0-1,2-2 0,17-27 219,-14 20-21,-7 11-192,1-1-1,-1 1 1,0-1 0,1 1-1,-1-1 1,0 1 0,1-1-1,-1 0 1,0 1 0,0-1-1,0 1 1,1-1 0,-1 0-1,0 1 1,0-1-1,0 0 1,0 1 0,0-2-1,0 2-15,-1 0-1,1 0 1,0-1-1,0 1 1,0 0-1,-1 0 1,1 0-1,0 0 0,0-1 1,-1 1-1,1 0 1,0 0-1,0 0 1,-1 0-1,1 0 0,0 0 1,-1 0-1,1 0 1,0 0-1,0 0 1,-1 0-1,1 0 0,0 0 1,-1 0-1,1 0 1,0 0-1,-1 0 1,-1 1-99,-1 0 0,0-1 1,1 1-1,-1 1 0,1-1 1,0 0-1,-4 3 0,4-3-572,1 0-1,0 0 1,-1 1-1,1-1 1,0 0-1,0 1 1,0-1-1,0 1 1,-1 1-1,15-2-8252,0-6 4432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2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4 377 4800,'-3'0'2463,"8"1"556,12 0 32,-3-3-2247,0-1 0,-1-1 0,1 0 0,-1-1 0,20-11 0,59-40 1140,-78 47-1726,-1-1 0,0-1 0,0 0 1,-1 0-1,0-2 0,-1 1 0,0-1 0,-1-1 1,-1 0-1,0 0 0,11-25 0,-17 32 6,0 0-1,0-1 1,-1 1-1,0-1 0,0 0 1,-1 1-1,0-1 1,0-8-1,-1 10-103,0 3-99,0 1-1,0-1 1,0 1 0,0-1-1,1 1 1,-1-1-1,1 1 1,1-5 0,-2 6-33,1 0 1,0 1-1,-1-1 1,1 0-1,0 1 1,0-1-1,0 1 1,-1-1-1,1 1 1,0-1-1,0 1 1,0 0-1,0-1 1,0 1-1,0 0 1,0 0-1,0-1 1,0 1-1,0 0 1,0 0-1,0 0 1,0 0-1,-1 1 1,1-1-1,0 0 1,0 0-1,1 1 1,2-1 13,-1 1 0,1 0 1,-1 1-1,1-1 0,-1 0 0,0 1 1,0 0-1,1 0 0,-1 0 0,0 0 1,-1 0-1,1 0 0,0 1 0,-1 0 0,1-1 1,-1 1-1,4 5 0,1 4 102,-1 1 1,0-1-1,5 17 0,-10-27-81,2 6 158,-1 1 0,0 0 1,-1-1-1,1 18 0,1 10 129,1-8-113,-3-19-166,0 0-1,1 0 1,0 0 0,0 0-1,1 0 1,0-1 0,6 14 0,-8-21-7,-1 0 1,1-1-1,0 1 1,-1 0-1,1 0 1,0-1-1,0 1 1,0 0-1,-1-1 1,1 1-1,0-1 1,0 1-1,0-1 1,0 1-1,0-1 1,0 0-1,0 0 1,0 1-1,0-1 1,1 0-1,2 0-294,-1 0-1,0 0 1,0 0-1,0-1 1,0 1-1,6-3 1,-1 0-988,0 0 0,0-1 0,0 0-1,8-5 1,-6 2-1427,-1 0 0,1-1 0,-2 0 0,12-12 0,-2-6-342,-3-7 1032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2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51 6144,'-7'-4'885,"5"4"-677,1-1 0,-11-10 10048,21 11-7483,90 5 982,-46-5-3266,0-1 0,0-3 1,75-15-1,-100 13-831,-6 2-1606,-2-2-4285,-23 37-9350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2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2720,'-2'3'8094,"12"3"-4162,13 5-785,-10-8-2702,1-1 0,-1 0-1,1-1 1,-1 0 0,1-1 0,21-3 0,16 1-87,143 3 208,-96 0-1711,1 0-4383,-80-1 734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2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41 4320,'0'-6'218,"0"3"449,0 0 1,0 0-1,0 0 1,0 0 0,-1 0-1,0-5 1,1 8-529,-1-1 1,1 1-1,0-1 1,-1 1-1,1-1 0,0 1 1,-1-1-1,1 1 1,0-1-1,-1 1 1,1-1-1,-1 1 1,1 0-1,-1-1 1,1 1-1,-1 0 0,1-1 1,-1 1-1,1 0 1,-1 0-1,0 0 1,1-1-1,-1 1 1,1 0-1,-1 0 1,0 0-1,1 0 0,-1 0 1,1 0-1,-1 0 1,0 0-1,1 0 1,-1 1-1,1-1 1,-1 0-1,0 0 1,1 0-1,-1 1 0,0-1 1,-7 4 398,1 0 0,0 1 0,0-1 1,0 1-1,-12 12 0,1-2 3,-6 6 328,-27 32 0,44-45-708,-8 9 92,1 1 0,0 1 0,2 1 0,0 0 0,2 0 0,0 1 0,1 0 0,-11 41 0,3 4 169,3 1-1,3 0 0,-3 91 1,13-116-339,1 1 1,3 0 0,1-1 0,2 1 0,21 74 0,-20-93-241,1 0 1,2 0-1,0-1 1,2 0-1,0-1 0,1 0 1,2-1-1,0-1 0,1 0 1,1-1-1,19 16 1,-23-24-1148,19 11 0,13 4-574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5472,'0'0'150,"0"1"-1,-1-1 1,1 0 0,-1 0 0,1 1 0,0-1-1,-1 0 1,1 0 0,-1 0 0,1 0-1,-1 0 1,1 0 0,-1 1 0,1-1 0,-1 0-1,1 0 1,-1-1 0,1 1 0,-1 0-1,1 0 1,-1 0 0,1 0 0,-1 0 0,1-1 15,-1 1 0,1 0 1,0 0-1,-1 0 0,1 0 0,0 0 1,-1 0-1,1 0 0,0 0 1,-1 0-1,1 0 0,0 0 1,-1 0-1,1 0 0,0 0 1,-1 0-1,1 0 0,0 0 1,-1 0-1,1 1 0,0-1 1,0 0-1,-1 0 0,1 0 1,0 0-1,-1 1 0,1-1 1,0 0-1,0 0 0,0 1 1,-1-1-1,1 1 0,-45 33 5520,28-19-4668,6-6-515,1 1 0,0 0 0,-11 14 0,19-20-436,-1 0 0,1-1 0,0 1 0,0 0 0,1 0 0,-1 0 1,1 0-1,-1 1 0,1-1 0,1 0 0,-1 0 0,1 1 0,-1-1 0,2 9 0,0-4 10,0 0 1,1 0-1,0 0 0,1-1 0,0 1 0,0-1 0,1 0 0,5 10 1,-6-14-82,0 0 1,0 0-1,0 0 1,0 0-1,1 0 1,-1-1-1,1 1 1,0-1-1,0 0 1,0 0-1,1-1 1,-1 1-1,0-1 1,1 0-1,8 3 1,-3-3-215,0-1 0,-1 0 0,1 0 0,0-1 0,0 0 0,-1 0 0,1-1 0,0-1 0,0 1 0,16-7 0,2-2-2914,0-2-1,28-16 1,-54 27 2873,32-15-2652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3488,'-2'0'264,"2"1"-226,-1-1 0,1 0 0,-1 0 0,1 0 0,0 0 0,-1 0 0,1 0 1,-8-6 6912,16 24-3266,-3-10-3134,0 0-1,0 0 1,1-1 0,-1 1-1,2-1 1,13 12 0,49 32 490,-48-37-774,0 1-1,19 18 1,-16-7-47,-2 0 0,0 1 1,35 59-1,40 99 568,-84-156-530,-1-1 1,-2 2 0,13 53-1,-19-64-144,-2 1 0,0-1 0,-1 1 0,-1-1 0,-1 0 0,-1 1 1,-4 22-1,-2-7 151,-1-1 0,-2 0 0,-28 61 0,27-71-225,-1-2 1,-1 0-1,-1-1 1,0 0-1,-2-1 1,-22 20 0,17-18-151,-37 25 0,50-41-487,-2 1 0,-16 6 0,21-10-250,-1 0 0,0-1 0,0 0 0,0-1-1,-9 1 1,15-1 624,-14-2-3359,14 1 3437,0 0 0,1 0-1,-1 0 1,1 0 0,0-1 0,-1 1-1,1 0 1,-1 0 0,1-1 0,-1 1 0,1 0-1,-1-1 1,1 1 0,0 0 0,-1-1-1,1 1 1,0-1 0,-1 1 0,1 0 0,0-1-1,0 1 1,-1-1 0,1 1 0,0-1-1,0 1 1,0-1 0,0 0 0,2-23-5535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1 489 3072,'8'-4'7408,"5"10"-2397,-12-6-4871,0 1-1,1 0 1,-1-1 0,0 1 0,1 0 0,-1-1-1,0 0 1,1 1 0,-1-1 0,1 0 0,-1 0-1,0 0 1,1 0 0,-1 0 0,3 0-1,4-2 145,0-1 0,0 0 0,0 0 0,-1-1 0,1 0 0,8-6 0,12-6 16,0 2-159,12-5-18,0-3 0,-2-1 0,42-32-1,-69 45-72,0 0 0,-1-1 0,0 0 0,0 0 0,12-20-1,-17 21 22,0 1-1,0-1 0,-1 0 0,-1 0 0,1 0 1,-2-1-1,1 1 0,1-19 0,-4 23-27,0 0-1,0 1 1,-1-1 0,0 0 0,0 0-1,0 0 1,-1 1 0,0-1 0,0 1-1,0-1 1,-6-9 0,6 12-22,0 0-1,0-1 1,0 1 0,-1 1 0,1-1-1,-1 0 1,0 0 0,0 1 0,0 0-1,0-1 1,0 1 0,0 1 0,-1-1-1,1 0 1,0 1 0,-1-1 0,0 1-1,1 0 1,-7-1 0,5 2-12,0-1 1,0 1-1,0 0 0,0 0 1,0 0-1,0 1 0,0 0 1,0 0-1,0 0 0,1 1 1,-1-1-1,0 1 0,1 0 1,-1 1-1,1-1 0,0 1 1,0 0-1,0 0 0,0 0 1,0 0-1,1 1 0,-1-1 1,-4 8-1,-1 1 63,1 1-1,0 0 1,1 1-1,1 0 1,-9 27 0,8-18 103,2 1 0,-6 47 0,10-59-91,1 0 1,0 0-1,0 0 1,1 0-1,1 0 1,0 0-1,1-1 1,0 1-1,0-1 1,1 0-1,1 0 1,10 18-1,-11-22-145,1 0 0,0-1-1,1 1 1,0-1 0,0 0-1,0-1 1,0 0 0,1 0-1,0 0 1,0-1 0,13 6-1,-17-9-575,-1-1-1,1 0 1,-1 0-1,1 0 1,-1 0-1,1 0 1,-1 0-1,1-1 1,-1 1-1,0-1 1,1 0-1,-1 1 1,0-1 0,4-2-1,10-3-3293,-2 1 1121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5888,'-4'-4'9830,"11"9"-4044,-1-3-7061,-2-2 1636,0 0 0,0 0 0,0 0 0,0-1 1,0 1-1,0-1 0,-1 0 0,7-2 0,8-2 277,18-3-363,45-5 331,-70 12-1785,1 1 0,20 2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 9312,'-3'-15'5110,"6"17"-3028,2 5-357,-3 1-1163,-1 0 1,1 0-1,-2 1 0,1-1 1,-1 1-1,-2 11 1,1-3-100,-9 122 1131,-1 40-1908,15-148-1851,1-11-2270,-1-7-1744,-4-5 1705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95 5152,'-1'-2'320,"0"0"0,1 1 0,0-1 0,0 0 0,-1 0 1,1 0-1,0 0 0,0 0 0,1 1 0,-1-3 0,1 2 169,-1 0-1,0 0 1,0 0-1,0 0 0,0 0 1,0 1-1,0-1 1,0 0-1,-1 0 0,1 0 1,-1 0-1,1 1 1,-1-1-1,0-2 1,-7-11 2646,8 12-2701,-1 1 0,-1-1-1,1 1 1,0 0 0,0-1 0,-1 1 0,1 0-1,-4-4 1,5 6-382,0 0 0,-1 0-1,1 0 1,0 0 0,0-1-1,0 1 1,0 0-1,0 0 1,0 0 0,0 0-1,-1 0 1,1 0 0,0 0-1,0-1 1,0 1 0,0 0-1,0 0 1,-1 0 0,1 0-1,0 0 1,0 0 0,0 0-1,0 0 1,-1 0 0,1 0-1,0 0 1,0 0-1,0 0 1,0 0 0,-1 0-1,1 0 1,0 0 0,0 0-1,0 0 1,0 0 0,-1 0-1,1 0 1,0 1 0,0-1-1,0 0 1,0 0 0,0 0-1,-1 0 1,1 0 0,0 0-1,0 0 1,0 1-1,-3 11 770,3 23-1101,0-26 482,3 99-90,20 116 0,-12-130-14,7 43 1,-8-46 121,-10-80-197,0 0-1,0 0 1,-1 0 0,0 0-1,-1 0 1,-4 11 0,6-20 8,0-1 1,-1 1-1,1-1 1,-1 1 0,0-1-1,1 1 1,-1-1-1,0 1 1,0-1 0,0 0-1,0 1 1,0-1-1,0 0 1,0 0 0,-1 0-1,1 0 1,0 0-1,-1 0 1,1 0 0,0 0-1,-1-1 1,1 1 0,-1 0-1,0-1 1,1 0-1,-1 1 1,1-1 0,-1 0-1,0 1 1,1-1-1,-3 0 1,-3-2 64,0 1 0,0-1 0,0 0 0,0 0 1,1-1-1,-7-3 0,4 2-170,-85-41 114,37 16-471,-63-21 1,120 50 428,-54-20-1493,49 17 514,-1 0 1,1 0 0,-10-8-1,14 10 797,0 1 0,0-1-1,1 0 1,-1 0-1,0 0 1,1 0 0,-1 0-1,0 1 1,1-1-1,-1 0 1,1 0 0,0 0-1,-1 0 1,1 0-1,0-1 1,-1 1 0,1 0-1,0 0 1,0 0-1,0 0 1,0 0 0,0 0-1,0 0 1,0 0 0,1 0-1,-1 0 1,0-1-1,1 1 1,-1 0 0,0 0-1,1 0 1,-1 1-1,1-1 1,0 0 0,-1 0-1,1 0 1,1-1-1,2-3-707,0 1-1,1-1 1,-1 1-1,1 0 1,7-4-1,22-14-2259,2 4-757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3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17 7232,'-9'-4'1126,"-17"-6"732,7 7 5552,23 5-6987,1-1 0,0 0 0,0 1-1,0-2 1,-1 1 0,1-1 0,8 0 0,9 1 269,25 4 229,-1-3-1,58-5 1,66-1-676,-121 4-394,-14 2-75,-3 0-2981,-31-1 2748,-1 0-1,0 0 1,0 0-1,1 0 1,-1-1-1,0 1 1,0 0-1,0 0 1,0 0-1,0 0 1,0 0-1,-1 2 1,-4 18-3233,-2 9-2555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6304,'-10'1'18029,"10"7"-19947,-4 14 2467,-1 0 0,-1 0 0,-13 34 1,-9 28-203,28-81-356,-1 1 16,0 1-1,0-1 1,-1 0 0,1 0-1,-1 0 1,-4 8 0,6-12-311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6400,'0'-5'7610,"15"1"-4245,14-2-1819,1 2 0,58-3 0,-24 4-1341,87-9-115,-53 4-1797,-1 0-4713,-56 3 2751,3-6-2107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12 4480,'-2'-1'456,"2"1"-312,-1 0-1,1 0 1,0-1-1,-1 1 1,1 0-1,0 0 1,-1 0-1,1-1 1,0 1-1,-1 0 1,1 0-1,0-1 1,0 1-1,-1 0 1,1-1-1,0 1 1,0 0-1,0-1 0,-1 1 1,1 0-1,0-1 1,0 1-1,0 0 1,0-1-1,0 1 1,-1-1 214,1 0-143,0 1 0,0 0 0,-1 0 0,1 0 0,0 0-1,0-1 1,-1 1 0,1 0 0,0 0 0,-1 0 0,1 0 0,0 0 0,-1 0-1,1 0 1,0 0 0,-1 0 0,1 0 0,0 0 0,-1 0 0,1 0 0,0 0-1,-1 0 1,1 0 0,0 0 0,-1 0 0,1 0 0,0 1 0,0-1-1,-1 0 1,1 0 0,0 0 0,0 0 0,-1 1 0,1-1 0,-20 9 124,14-6 311,-15 7 955,-39 24 0,51-28-1449,1 1-1,-1 0 1,1 0-1,0 1 1,1 0-1,-11 14 1,7-4 35,0 1 0,1 0 0,2 1 1,0 0-1,-8 30 0,5-8 161,-8 76 0,17-97-280,2 0 1,0 1-1,1-1 1,1 0 0,1 0-1,7 24 1,4 6 145,29 63 0,-36-98-317,1 0 1,0-1 0,13 17-1,-15-23-649,0-1 0,1 0-1,0-1 1,1 0 0,-1 0-1,15 10 1,-19-15 186,0 0-1,0-1 1,0 0 0,0 1 0,0-1 0,0 0-1,0-1 1,0 1 0,0 0 0,0-1-1,5 0 1,15-2-2344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7 205 8064,'-5'-5'2200,"3"8"-905,4 11 660,3 35 1314,-2-30-2409,0 27-1,1 4 377,5 5 1063,3-70-721,-11 10-1500,0 0-1,0 0 1,-1 0-1,0-6 1,1-6 89,1-27 76,-2-43 0,-2 25-78,2 55-158,0-13 34,1 0 0,4-28 0,-4 42-40,0 1 0,1-1 0,-1 0 0,1 1 0,1 0 0,-1-1 0,1 1 0,0 0 0,0 0 0,0 1 0,1-1 1,7-8-1,-9 12-2,0 0 1,0 0-1,-1 0 1,1 0-1,0 0 1,0 1 0,0-1-1,0 1 1,0-1-1,0 1 1,0 0-1,0 0 1,0-1-1,0 1 1,0 1 0,0-1-1,0 0 1,0 0-1,0 1 1,0-1-1,0 1 1,0 0 0,0-1-1,3 3 1,3 2 16,1-1 0,-1 1 0,15 12 0,28 25 597,50 55 1,-65-58-220,-36-39-378,1 1-1,-1-1 1,1 1-1,-1-1 1,1 1-1,-1 0 1,1-1 0,-1 1-1,1 0 1,-1-1-1,0 1 1,1 0-1,-1 0 1,0 0-1,0-1 1,0 1 0,1 0-1,-1 0 1,0 0-1,0-1 1,0 1-1,0 0 1,-1 0-1,1 0 1,0-1-1,0 1 1,0 0 0,-1 0-1,1-1 1,-1 2-1,-11 16-75,12-18 65,-13 14 120,8-10-123,1 0-1,0 1 1,0-1-1,0 1 1,1 0-1,-1 0 1,1 1-1,-3 6 1,6-11-1,-1 1 1,1-1 0,0 0 0,0 0-1,0 1 1,-1-1 0,1 0 0,0 0 0,0 1-1,1-1 1,-1 0 0,0 0 0,0 1 0,1-1-1,-1 0 1,0 0 0,1 0 0,0 0-1,-1 1 1,1-1 0,-1 0 0,1 0 0,0 0-1,0 0 1,0 0 0,0-1 0,-1 1-1,1 0 1,0 0 0,0 0 0,1-1 0,-1 1-1,0-1 1,2 2 0,4 1-3,0-1-1,0 0 1,1 0-1,10 2 1,-11-3 4,7 1-56,0 0 1,1-1-1,-1-1 0,0 0 1,18-3-1,-24 2-409,0-1 0,0 0 0,0 0 1,10-5-1,-14 5-225,0 0-1,0 0 1,0-1 0,0 1 0,0-1-1,-1 0 1,1 0 0,4-6 0,-6 6 47,0 0 0,0 0 0,0-1 0,0 1 0,-1-1 0,1 1 0,-1-1 0,0 0 0,0 0 0,-1 1 0,1-1 0,-1 0 0,1 0 0,-1 0 0,0 0 0,-1 1 0,1-1 0,-1 0 0,0 0 0,-2-6 0,-13-25-2517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20 7136,'-1'0'130,"0"0"-1,0 0 1,1 0 0,-1 0-1,0 0 1,0-1 0,1 1 0,-1 0-1,0 0 1,0-1 0,1 1 0,-1 0-1,0-1 1,1 1 0,-2-1 0,2 0-60,1 1 1,-1 0-1,0-1 1,0 1-1,0 0 1,1 0 0,-1-1-1,0 1 1,0 0-1,1 0 1,-1 0 0,0-1-1,1 1 1,-1 0-1,0 0 1,0 0 0,1 0-1,-1 0 1,0-1-1,1 1 1,-1 0-1,0 0 1,1 0 0,33-6 2911,-15 4-2102,-1 0-1,1 2 1,23 1 0,-35 0-766,0 0-1,0 0 0,0 1 0,0 0 1,-1 0-1,1 0 0,-1 1 0,1 0 1,-1 1-1,0-1 0,0 1 0,7 7 0,-7-5 21,0 0-1,0 0 0,0 1 0,-1 0 0,0 0 0,-1 0 0,1 1 0,-2 0 0,1 0 0,-1 0 0,0 0 0,0 0 1,-1 1-1,1 11 0,-1-8 201,-2 1 0,1-1 0,-2 1 1,0-1-1,0 0 0,-1 1 0,0-1 0,-1 0 1,-7 16-1,6-16-64,1-7-212,1 0 0,0 0 0,1 1 1,-1-1-1,1 1 0,-1 7 0,2-13-74,0 0 1,0 1-1,0-1 0,1 0 0,-1 0 0,0 1 0,0-1 1,0 0-1,0 1 0,0-1 0,0 0 0,0 0 0,0 1 1,1-1-1,-1 0 0,0 1 0,0-1 0,0 0 0,1 0 1,-1 0-1,0 1 0,0-1 0,0 0 0,1 0 1,-1 0-1,0 0 0,1 1 0,-1-1 0,0 0 0,0 0 1,1 0-1,12 0-455,10-9-1773,32-24-8332,-43 28 8054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66 6656,'-11'-17'2144,"0"6"3711,11 10-5576,0 1 0,0 0 1,-1-1-1,1 1 0,0 0 1,0-1-1,0 1 1,0 0-1,0-1 0,0 1 1,0 0-1,0-1 1,0 1-1,0-1 0,0 0 1,14 0 2194,159-18 738,89 11-3405,-231 7-1057,-19 0-392,-1 1 0,16 1 0,-16 0-315,4 1-3401,-15-2 5231,0 0 0,1 0 0,-1 0 0,0 0 0,1 0-1,-1 1 1,0-1 0,0 0 0,1 0 0,-1 0 0,0 1-1,0-1 1,1 0 0,-1 0 0,0 1 0,0-1-1,0 0 1,1 1 0,-1-1 0,0 0 0,0 1 0,0-1-1,0 0 1,0 1 0,0-1 0,0 0 0,0 1 0,0-1-1,0 0 1,0 1 0,0-1 0,0 0 0,0 1-1,0-1 1,0 1 0,-8 10-3734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 7456,'0'0'5,"-7"-15"2456,7 15-2424,0 0 1,0 0-1,0-1 0,1 1 1,-1 0-1,0 0 0,0-1 0,0 1 1,0 0-1,0 0 0,0-1 1,0 1-1,0 0 0,0 0 0,1-1 1,-1 1-1,0 0 0,0 0 1,0 0-1,0-1 0,1 1 0,-1 0 1,0 0-1,0 0 0,1 0 1,-1-1-1,0 1 0,0 0 0,1 0 1,-1 0-1,0 0 0,0 0 1,1 0-1,-1 0 0,0 0 0,0 0 1,1 0-1,-1 0 0,0 0 1,0 0-1,1 0 0,-1 0 0,0 0 1,1 0-1,-1 0 0,0 0 1,0 0-1,1 0 0,-1 1 0,0-1 1,1 0-1,2 1 258,0 1 0,0-1 0,-1 1 0,1-1 0,0 1 0,-1 0 1,1 0-1,-1 0 0,1 0 0,-1 0 0,3 5 0,7 5 447,66 52 2544,7 6-1549,-70-56-1433,-1 0 0,-1 2 0,18 25 0,-13-13 68,-2 1-1,17 45 0,16 67 702,-43-118-848,0 0 0,-1 1 0,-1-1 0,1 47 1,-5-60-204,-1 1 1,0-1 0,-1 1 0,0-1 0,0 0 0,-1 1-1,-1-1 1,1-1 0,-2 1 0,1 0 0,-1-1 0,-1 0-1,-9 12 1,-1-2-277,-1-1 0,-1-1 1,-27 21-1,-64 36-4635,70-52 1965,29-17 1059,-1-1 1,0 0-1,-1-1 0,1 0 0,-1 0 0,-17 1 0,-16-3-1084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318 545 2400,'10'-4'540,"0"0"0,16-4 0,17-7 4400,-42 15-4734,-1 0 1,1-1 0,0 1-1,-1 0 1,1 0 0,-1-1-1,1 1 1,-1-1 0,1 1-1,-1 0 1,1-1 0,-1 1-1,1-1 1,-1 1 0,0-1-1,1 1 1,-1-1 0,0 0-1,1 1 1,-1-1 0,0 1-1,0-1 1,1 0 0,-1 1 0,0-1-1,0 1 1,0-1 0,0 0-1,0 1 1,0-1 0,0 0-1,0 1 1,0-1 0,0 0-1,-1 0-93,1 0 0,-1 1-1,1-1 1,0 0-1,-1 1 1,1-1 0,-1 1-1,0-1 1,1 1 0,-1-1-1,1 1 1,-1-1 0,0 1-1,1 0 1,-1-1 0,0 1-1,1 0 1,-1 0 0,0-1-1,0 1 1,1 0 0,-1 0-1,0 0 1,0 0 0,1 0-1,-1 0 1,0 0-1,0 0 1,-1 0 0,-29 8 492,1 0-1,0 2 1,0 1 0,-28 15 0,22-10-381,19-9-158,-65 33 238,73-35-250,0 0 0,1 1-1,0 0 1,0 0 0,0 1 0,-11 13-1,18-19-50,-1 1 0,1-1-1,0 1 1,0-1 0,0 1 0,0 0-1,0 0 1,0 0 0,0-1 0,1 1-1,-1 0 1,1 0 0,-1 0-1,1 0 1,0 0 0,0 0 0,0 0-1,0 0 1,0 0 0,1 3-1,0-2 7,0-1 0,0 0 0,0 0 0,0 0 0,1 0 0,-1 0 0,1 0 0,-1 0 0,1-1 0,0 1 0,0 0 0,0-1 0,0 1 0,3 1 0,7 3 47,0 0 1,1-1-1,0-1 1,22 6-1,-33-10-50,16 4 66,1 0-1,-1-1 0,1-2 0,0 0 1,-1 0-1,1-2 0,0 0 0,0-2 1,-1 0-1,24-7 0,-35 8-63,0-1-1,0-1 1,-1 1 0,1-1-1,-1 0 1,0-1-1,0 1 1,-1-1 0,1 0-1,-1-1 1,0 1-1,-1-1 1,1 0 0,-1 0-1,4-8 1,-1 1 14,-2 0 0,1 0 1,-2-1-1,0 0 0,0 0 0,2-28 1,0-168 8,-6 152 7,-7-51-15,1 5-9,6 96-46,0 0 0,-1-1 0,0 1 0,0 0 0,0 0 0,-1-1 0,-5-12 0,7 21 29,0 0-1,0 0 1,-1 0-1,1 0 1,0 0-1,0 0 1,0 0-1,0 0 1,-1 0-1,1 0 1,0 0-1,0 0 1,0 0-1,0 0 1,0 0-1,-1 0 1,1 0-1,0 0 1,0 1-1,0-1 0,0 0 1,0 0-1,-1 0 1,1 0-1,0 0 1,0 0-1,0 0 1,0 1-1,0-1 1,0 0-1,0 0 1,0 0-1,-1 0 1,1 0-1,0 1 1,0-1-1,0 0 1,0 0-1,0 0 1,0 1-1,-3 12-3,0 0 0,-2 20 0,2-7 87,-2 20 119,1 90 0,16 48 181,-6-118-278,9 42 129,0-11-46,-15-96-277,0 1-1,0 0 1,0-1 0,0 1 0,1-1 0,-1 1-1,0 0 1,1-1 0,-1 1 0,1-1-1,0 1 1,-1-1 0,1 1 0,0-1 0,0 0-1,0 1 1,0-1 0,0 0 0,0 0-1,0 0 1,0 1 0,0-1 0,3 1 0,-3-2-489,0-1 0,0 1 0,0-1 0,1 1 0,-1-1 0,0 1 0,0-1 0,0 0 0,0 0 0,0 1 0,0-1 0,0 0 0,-1 0 0,2-1 1,3-3-2381,12-8-527,4-6-1402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7232,'-1'0'81,"1"0"0,0 0 0,0 0 0,0-1 0,0 1 0,-1 0 0,1 0 0,0 0 0,0 0 0,0-1 0,0 1 0,0 0 0,0 0-1,0 0 1,-1-1 0,1 1 0,0 0 0,0 0 0,0 0 0,0-1 0,0 1 0,0 0 0,0 0 0,0 0 0,0-1 0,0 1 0,0 0 0,0 0 0,0 0 0,0-1 0,0 1 0,0 0 0,0 0 0,1 0 0,-1-1 0,0 1 0,0 0 0,0 0 0,0 0 0,1-1 0,8 5 3790,-5-3-3140,-1 1 0,0 1 1,0-1-1,0 0 0,4 5 0,1 6-11,-1 1 0,-1-1 0,0 2 0,0-1 0,-2 0 0,0 1 0,0 0 0,1 18 0,-1 34 339,0-6-534,1-5-626,-2-28-321,-2-27-239,-1-19-10123,0 11 8139,0-8-272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22 287 4992,'-14'-2'427,"7"1"5137,19-4-947,4-1-3678,-1-1 1,1-1-1,-2 0 1,1-1 0,-1-1-1,14-12 1,30-19 264,-42 30-800,-8 5-164,1 0 0,0 1 0,12-6 0,-18 10-177,0 0-1,-1 0 0,1 1 1,0-1-1,0 0 1,0 1-1,-1 0 1,1 0-1,0 0 1,0 0-1,0 0 1,0 0-1,-1 1 1,1-1-1,0 1 1,5 2-1,0 1 172,-1 1-1,1 1 0,-1-1 0,0 1 1,0 0-1,11 14 0,-12-13-34,1 0 0,0 0 1,0-1-1,0 0 0,11 7 0,-15-12-153,0 1 1,1-1-1,-1 0 1,0 0 0,1 0-1,-1 0 1,1 0-1,-1-1 1,1 1-1,-1-1 1,1 0-1,-1 0 1,1-1-1,-1 1 1,1-1-1,-1 0 1,0 0 0,6-2-1,-1 0-25,-1-1 0,0 1 1,0-2-1,0 1 0,0-1 0,11-10 0,31-38-320,-46 50 269,1-2-477,9-9-103,-1 0-1,10-18 1,-19 27-932,0-1-1,0 0 1,3-10 0,-5 11-1203,1 0-1,-1 0 0,0 0 1,-1-1-1,1-5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49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61 2656,'-1'-13'650,"0"10"-286,1 0 1,0 0-1,0 0 0,0 0 0,0 0 1,1-6-1,4-11 12109,-4 45-11325,-10 220 3246,-4-4-3450,-5 53-224,7 55 227,9-200-560,4 129 162,-2-245-473,0-25-115,0 0 1,0 0-1,0 0 1,1-1 0,3 14-1,-3-19-170,-1 0 0,0 0 0,0 0 0,0 0 0,0 0-1,0 0 1,0 0 0,0 0 0,-1 0 0,1 0 0,-1 3 0,-2 13-1575,3 12-98,0-17-1463,10-18-2542,0-8 2724,6-13-1626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09:5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14 159 4736,'-2'-6'183,"-1"1"1697,2 0 1,-1 0-1,0-1 1,1 1-1,0 0 0,0 0 1,1-6-1,0 10-1713,0-1-1,1 1 1,-1 0-1,1 0 1,-1-1-1,1 1 1,-1 0 0,1 0-1,0 0 1,0 0-1,0 0 1,-1 0-1,3-1 1,14-13 525,-1 4-248,22-11 0,-20 12-164,-7 5-235,1 0 1,0 0-1,0 2 0,0-1 1,0 1-1,0 1 0,1 0 1,-1 1-1,1 0 0,0 1 1,-1 1-1,1 0 0,-1 0 1,1 1-1,22 7 0,-31-8-40,0 1 0,1 0 1,-1 0-1,0 0 0,-1 0 0,6 4 0,-8-6 5,0 1 0,-1 0 0,1-1 0,0 1-1,0 0 1,-1 0 0,1 0 0,0 0 0,-1 0 0,1-1 0,-1 1 0,1 0 0,-1 0-1,0 0 1,1 0 0,-1 0 0,0 1 0,0-1 0,0 0 0,0 0 0,0 0-1,0 0 1,0 0 0,0 0 0,0 0 0,0 0 0,0 0 0,-1 0 0,1 0-1,0 0 1,-2 2 0,-4 6 27,0 1 1,0-1-1,-1-1 0,-11 11 0,0 1 39,7-7 43,-48 62 494,53-67-509,1 1 1,0-1-1,0 1 1,1 1-1,0-1 1,1 1-1,-3 10 1,5-18-78,1 0 1,-1 1 0,1-1 0,0 0 0,0 0 0,0 0 0,0 0 0,0 0 0,1 1 0,-1-1 0,1 0 0,-1 0 0,1 0 0,0 0 0,0 0 0,0 0 0,0 0 0,0-1 0,0 1 0,0 0 0,1 0-1,-1-1 1,1 1 0,-1-1 0,1 1 0,-1-1 0,1 0 0,0 0 0,0 1 0,3 0 0,4 2 4,1 0 1,0-1-1,0 0 1,1-1-1,10 1 1,-20-3-33,60 7-802,101-2 0,-154-5 513,48 3-2098,24 13-5599,-39-7-510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1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464 383 1408,'0'0'6650,"0"-16"-3828,0-33 175,-5 48-2892,3 2-11,4-1 48,-2-5 26,0 3-201,0 5 69,0-2 167,0-8 335,-9-3-122,7 5-328,0 0 0,0 0 0,0 1 0,-1-1-1,1 1 1,-1 0 0,-1 0 0,1 0 0,-8-7 0,9 9-61,-1 0 0,0 0 1,0 1-1,1-1 0,-1 1 1,0-1-1,-1 1 0,1 0 1,0 0-1,0 1 0,0-1 1,-1 1-1,1-1 0,0 1 1,-1 0-1,1 0 0,-4 1 1,-10 2 5,-1 0-1,1 1 1,1 1 0,-1 1 0,1 0-1,-16 9 1,6 0-29,0 0-1,-38 32 1,58-43 1,0 2-1,1-1 1,-1 0 0,1 1 0,0 0-1,0 0 1,1 1 0,-5 8-1,8-13 13,0 1-1,0-1 0,0 0 0,1 1 0,-1-1 0,1 1 1,-1-1-1,1 1 0,0-1 0,0 1 0,0-1 1,0 1-1,0-1 0,1 0 0,-1 1 0,1-1 0,-1 1 1,1-1-1,0 0 0,0 1 0,0-1 0,0 0 0,1 0 1,-1 0-1,1 0 0,-1 0 0,1 0 0,0 0 0,-1 0 1,4 1-1,8 6 118,0 0 0,0-1 0,1-1 0,20 9 0,-18-9 22,1-1 495,1 1 0,0-2-1,37 5 1,-104 10-774,32-11 103,1 0-1,1 1 1,0 0-1,0 1 1,1 1-1,0 1 1,1 0-1,1 0 1,0 1-1,1 1 1,0 0-1,-14 28 1,16-26 25,1 2 1,1-1 0,1 1-1,-8 34 1,13-47 4,0 1 0,1 0 0,0-1 0,0 1 0,1 0 0,0-1-1,2 12 1,-1-13 5,-1-1 0,1 0-1,0 1 1,0-1 0,0 0 0,1 0-1,-1-1 1,1 1 0,0 0-1,0-1 1,1 0 0,4 5-1,-1-3 29,1 0 0,0 0-1,0-1 1,0 0 0,1 0-1,-1-1 1,1 0 0,0-1-1,0 0 1,0 0 0,0-1-1,0 0 1,0 0 0,1-1 0,16-2-1,-14 0-4,0 0-1,0 0 0,-1-1 0,1-1 1,-1 0-1,0 0 0,0-1 1,0-1-1,-1 0 0,0 0 1,17-14-1,4-10 23,-1-2 0,30-43 0,-6 8-101,76-67-37,-78 84-88,54-69-1,-92 99 184,0 0 0,-1-1-1,-2-1 1,0 0 0,-1 0 0,-1-1-1,-1-1 1,-2 1 0,0-1 0,-1 0-1,-1-1 1,-2 1 0,0-26 0,-2 45-38,0 1 0,0-1 1,0 0-1,-1 1 1,0-1-1,0 1 0,0-1 1,0 1-1,-1 0 0,1-1 1,-1 1-1,0 0 1,-1 0-1,-2-4 0,4 7 2,0 0-1,0 0 0,0 0 0,0 1 1,0-1-1,0 0 0,0 1 1,0-1-1,0 1 0,0 0 0,0-1 1,0 1-1,0 0 0,-1-1 1,1 1-1,0 0 0,0 0 0,0 0 1,-2 0-1,0 1-13,0-1 0,0 1 1,0 0-1,0 0 0,0 0 0,1 0 1,-5 3-1,-3 2-23,1 0 0,1 1 1,-9 8-1,17-15 55,-12 12-84,0 1 0,1 0 0,-15 23 0,-22 46-236,36-59 305,-5 8-24,-25 67 0,35-79 67,2 1-1,0 0 1,1 0 0,-2 38-1,6-31 15,1 0-1,1 0 1,1-1-1,13 52 0,-12-62 11,2 1-1,0-1 1,0-1-1,2 1 1,0-1-1,0-1 0,2 1 1,20 24-1,-25-34-14,0-1-1,1 1 1,-1-1 0,1 0-1,-1-1 1,1 1-1,0-1 1,0 0-1,1 0 1,-1-1-1,1 0 1,-1 0 0,1-1-1,0 0 1,-1 0-1,1 0 1,0-1-1,12 0 1,-10-1 7,0-1-1,-1 1 1,1-1 0,-1-1 0,0 1 0,0-1-1,0-1 1,0 0 0,0 0 0,-1 0 0,1-1-1,-1 0 1,-1 0 0,9-9 0,-1-2 3,-1 0 1,-1-2 0,-1 1 0,0-1 0,-1-1 0,-1 0-1,-1 0 1,8-26 0,-14 39-2,0-1 1,0 0-1,-1 0 0,1-8 0,-2 13-53,0 1-1,0 0 0,0-1 1,1 1-1,-1 0 0,-1 0 1,1-1-1,0 1 0,0 0 1,0 0-1,-1-1 0,1 1 1,-1 0-1,1 0 0,-1-1 0,1 1 1,-1 0-1,0 0 0,1 0 1,-1 0-1,0 0 0,0 0 1,0 0-1,0 0 0,0 0 1,0 1-1,0-1 0,0 0 1,0 1-1,-2-2 0,1 2-9,0 0 0,0 0 0,0 0-1,0 1 1,1-1 0,-1 0-1,0 1 1,0-1 0,0 1 0,0 0-1,0-1 1,1 1 0,-1 0 0,0 0-1,1 0 1,-4 3 0,-22 21-130,18-16 58,0 1 1,1 1-1,0 0 1,1 0-1,-8 17 0,12-22 78,1-1 0,0 1 0,0-1 0,0 1 0,1 0-1,0 0 1,0 0 0,0 0 0,1 0 0,-1 0-1,2 0 1,-1 0 0,1 0 0,1 6 0,-1-8 16,0-1 0,0 0 0,0 0 0,1 0 0,-1 0 0,1 0 0,0 0 0,0-1 0,0 1 0,0-1 0,0 1 0,1-1 0,-1 0 0,1 1 0,0-1 0,-1-1 0,1 1 0,0 0 0,0-1 0,0 1 0,0-1 0,1 0 0,-1 0 0,0 0 0,0-1 0,1 1 0,-1-1 0,0 1 0,1-1 0,-1 0 0,0 0 0,1-1 0,-1 1 0,0-1 0,5-1 0,-1-1 26,0 1 1,-1-2 0,1 1 0,-1-1-1,1 0 1,-1 0 0,6-6 0,37-39 113,-22 20-81,0-1 19,10-8-52,-4 4 158,-13 12 3,-11 12 225,-14 11-387,5-1-30,0 0-1,0 0 1,-1 0 0,1 1-1,0-1 1,-1 0 0,1 0-1,0 0 1,0 0 0,-1 0-1,1 0 1,0 1 0,0-1-1,-1 0 1,1 0 0,0 0-1,0 1 1,0-1 0,-1 0-1,1 0 1,0 0 0,0 1-1,0-1 1,0 0 0,-1 1-1,-15 20-398,12-16 334,-1 1-1,1 0 0,-6 11 1,-4 12-42,-10 32 0,21-52 85,0 0 1,1 0 0,0 0 0,1 0 0,0 1-1,0-1 1,1 0 0,1 14 0,-1-21 29,1 0-1,-1 0 1,1 1 0,-1-1 0,1 0 0,0 0 0,0 0 0,0 0 0,0 0 0,0 0 0,0 0 0,0 0-1,1-1 1,-1 1 0,1 0 0,-1-1 0,1 1 0,0-1 0,0 0 0,-1 1 0,3 0 0,-1-1 7,1 0 0,-1 0 1,0 0-1,0 0 0,0-1 0,1 1 1,-1-1-1,0 0 0,1 0 1,-1 0-1,0-1 0,0 1 0,6-2 1,0-1 34,0 0 0,0 0-1,0-1 1,-1 0 0,11-7 0,40-31 256,-50 35-295,35-30-201,-2-2 1,39-46 0,-47 47 110,43-51 79,-63 70 34,-1 0 1,-1-1 0,11-25-1,-10 12-36,-1 0 0,-1-1-1,6-38 1,11-108 242,-27 177-235,0-7 3,4-42 46,-5 47-58,0 0-1,0 0 1,0 0-1,-1 0 0,0 0 1,0 0-1,-3-8 1,4 13-4,0 0 0,0 0 0,-1 0 1,1-1-1,0 1 0,0 0 0,0 0 1,0 0-1,0 0 0,-1 0 0,1-1 1,0 1-1,0 0 0,0 0 0,-1 0 1,1 0-1,0 0 0,0 0 0,0 0 1,-1 0-1,1 0 0,0 0 0,0 0 1,0 0-1,-1 0 0,1 0 0,0 0 1,0 0-1,0 0 0,-1 0 0,1 0 1,0 0-1,0 0 0,0 0 0,-1 0 1,1 0-1,0 0 0,0 0 0,0 1 1,-1-1-1,1 0 0,0 0 0,0 0 0,0 0 1,0 0-1,0 1 0,-1-1 0,1 0 1,0 0-1,0 0 0,0 1 0,0-1 1,0 0-1,-8 11-142,0 6 95,1 0 0,1 1 0,1-1 0,0 1 0,-4 36 0,2-15 93,-11 46 276,6-37-216,-9 94 0,21-138-100,-2 22 147,3 44-1,0-63-102,0 1-1,0-1 1,1 0-1,0 0 1,0 0-1,0-1 1,1 1 0,0 0-1,0-1 1,9 12-1,-11-17-33,0 1 1,0-1-1,0 0 0,0 0 0,0 0 0,0 0 1,0 0-1,1 0 0,-1 0 0,0-1 1,1 1-1,-1 0 0,1-1 0,-1 1 0,1-1 1,-1 1-1,1-1 0,-1 0 0,1 0 0,2 1 0,-2-2 17,1 1-1,0-1 0,-1 1 0,1-1 0,0 0 0,-1 0 0,1 0 0,-1 0 0,1 0 0,3-4 0,4-2 49,-1-1 1,0-1-1,0 0 1,7-9-1,-15 16-71,12-14 34,20-20 170,-32 34-185,1 1 0,-1 0 0,0 0 0,0-1-1,1 1 1,-1 0 0,0-1 0,-1 1 0,1-1-1,0 1 1,0-1 0,0 0 0,-1 1 0,1-1-1,-1 0 1,0 0 0,1 1 0,-1-1 0,0 0-1,0 0 1,0 1 0,0-1 0,0 0 0,-1 0 0,1 1-1,0-1 1,-2-3 0,1 3-41,-3-1-59,8 5-146,1 0 0,-1 1 0,0-1 0,0 1 0,0 0 0,0 0 0,3 4 0,-3-2 230,-1 1 0,0 1 1,0-1-1,0 0 0,-1 1 1,0 0-1,0-1 0,0 1 0,-1 0 1,1 11-1,-1-7 50,1 0-1,0 0 0,6 17 1,-7-26-32,0 0-1,0 0 1,0 0 0,0 0-1,1 0 1,-1 0-1,1 0 1,-1 0 0,1 0-1,0-1 1,-1 1 0,1-1-1,0 1 1,0-1 0,0 0-1,0 1 1,1-1 0,-1 0-1,0-1 1,0 1-1,1 0 1,-1-1 0,0 1-1,1-1 1,-1 0 0,0 1-1,1-1 1,-1 0 0,1-1-1,-1 1 1,0 0 0,1-1-1,3-1 1,7-2 76,0 0 0,0-1 0,0-1 0,19-11 0,-24 12-124,87-57 287,-77 48-136,19-21 1,-29 27-147,-11 11-30,0 1 0,0 0 1,0 1-1,1-1 0,0 0 1,0 1-1,0-1 0,1 1 1,-1-1-1,1 1 0,-1 8 1,2-7 58,0 0 1,1 1-1,0-1 1,0 0 0,1 0-1,-1-1 1,1 1 0,1 0-1,-1 0 1,6 8-1,-7-12 13,0 0-1,1 0 1,-1-1-1,1 1 0,-1 0 1,1-1-1,-1 1 1,1-1-1,0 0 0,0 1 1,0-1-1,0 0 1,0 0-1,0 0 0,0 0 1,0-1-1,0 1 1,0 0-1,0-1 0,1 0 1,-1 1-1,0-1 1,0 0-1,0 0 0,1 0 1,-1 0-1,0-1 1,0 1-1,1-1 0,-1 1 1,0-1-1,4-2 1,11-6 7,0-1 0,0-1 0,-1 0 0,-1-1 0,21-21 0,-5 6-42,-25 21 101,1 1 0,-2-1-1,8-9 1,-13 6 8,-2 4-174,-16 26-273,17-18 357,-1 0 0,1 0 0,0 0 0,-1 1 0,2-1 0,-1 0-1,0 1 1,1-1 0,-1 1 0,1-1 0,0 1 0,1-1 0,-1 1 0,0-1 0,1 1 0,0-1 0,0 0 0,0 1 0,1 2 0,4 8-1,-1-1 1,2-1 0,11 19-1,-16-28-106,1 1 0,0-1 0,0 0 0,0 0 0,0 0 0,0 0 0,0-1 0,1 1 0,-1-1 0,1 0 0,0 0 0,-1 0 0,1-1 0,0 1 0,0-1 0,5 1 0,-5-1-493,-1-1 0,1 1 0,0-1-1,0 0 1,0 0 0,0 0-1,5-2 1,-5 1-288,-1 0 0,0 0 0,0 0-1,0 0 1,-1 0 0,1-1 0,0 0 0,0 1 0,3-4 0,3 1-1453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1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7456,'-23'-4'3392,"20"4"-2944,-2 0 192,10 0-448,-2 0-288,2 4 32,0-4-288,8 0 224,1 0-2208,4 0 1280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1:3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40 199 7872,'-33'-17'2560,"32"17"-2532,1 0 0,0 0 0,-1 0 0,1 0 1,0 0-1,-1-1 0,1 1 0,0 0 0,0 0 1,-1 0-1,1-1 0,0 1 0,0 0 0,-1 0 1,1-1-1,0 1 0,0 0 0,0-1 0,-1 1 1,1 0-1,0-1 0,0 1 0,0 0 0,0-1 1,0 1-1,0 0 0,0-1 0,0 1 0,0 0 1,0-1-1,0 1 0,0 0 0,0-1 0,0 1 1,0 0-1,0-1 0,0 1 0,0 0 0,0-1 1,0 1-1,1 0 0,-1 0 0,0-1 0,0 1 1,0 0-1,1-1 0,-1 1 0,0 0 0,0 0 1,1-1-1,-1 1 75,1-1-64,-1 0 1,1 1-1,0-1 0,-1 1 1,1-1-1,-1 0 1,1 1-1,0-1 0,-1 1 1,1 0-1,0-1 0,0 1 1,-1 0-1,1-1 0,0 1 1,0 0-1,0 0 1,0-1-1,1 1 0,9-3 310,237-58 4019,-192 49-4261,207-38 746,5 21-3701,-169 26-4267,-62 5 3889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3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7 132 3072,'0'-1'99,"-1"1"0,1 0 0,-1 0 0,1-1 0,0 1 0,-1 0 0,1-1 0,0 1 1,-1 0-1,1-1 0,0 1 0,-1-1 0,1 1 0,0 0 0,0-1 0,-1 1 0,1-1 0,0 1 0,0-1 0,0 1 0,0-1 0,0 1 1,0 0-1,0-1 0,0 1 0,0-1 0,0 1 0,0-1 0,0 1 0,0-1 0,0 1 0,0-1 0,0 1 0,0-1 0,1 1 0,-1-1 1,0 1-1,0 0 0,1-1 0,-1 1 0,0-1 0,0 1 0,1 0 0,-1-1 0,0 1 0,1 0 0,-1-1 0,1 1 0,-1 0 0,0 0 1,1 0-1,-1-1 0,1 1 0,0 0 0,2-2 648,0 0-1,0 1 1,1-1 0,-1 1 0,0 0 0,1 0 0,4-1 0,107-15 4762,26-2-3991,-61 7-1383,102-21 103,-99 17 820,-81 15-1016,-1 1-1,0 0 1,0 0 0,0 0 0,0 0 0,0 0-1,0 0 1,0 0 0,0 0 0,0 0-1,0 0 1,0 1 0,0-1 0,0 0-1,0 1 1,0-1 0,0 1 0,0-1-1,0 1 1,0-1 0,-1 1 0,1 0-1,0-1 1,0 1 0,-1 0 0,1 0-1,0-1 1,-1 1 0,1 0 0,-1 0-1,1 0 1,-1 0 0,1 0 0,-1 0-1,0 0 1,1 0 0,-1 0 0,0 0-1,0 0 1,0 0 0,0 0 0,0 1-1,1 7 115,-1-1 0,-1 1 0,1-1 0,-3 11 0,1-9-160,1-4-233,0 1 0,0-1 0,-1 0 0,0 1 0,0-1 0,-4 6 0,5-10 348,-2 8-5671,21 2-8633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1:4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360 644 3072,'3'1'7375,"-12"2"-4122,-17 2-1220,2-1-1566,1 0-1,-1 2 1,-29 12-1,36-12-355,0 0-1,0 2 0,1 0 0,0 0 1,1 2-1,0 0 0,1 1 0,-23 21 0,33-28-88,0 1 0,0 0 0,0 0-1,1 1 1,0-1 0,0 0-1,0 1 1,1 0 0,0 0-1,0 0 1,0 0 0,0 6-1,1-9 3,1 1 0,0-1-1,0 0 1,0 0 0,0 0-1,1 1 1,-1-1-1,1 0 1,0 0 0,0 0-1,0 0 1,0 0-1,1 0 1,-1 0 0,1-1-1,-1 1 1,1 0 0,0-1-1,0 1 1,1-1-1,-1 0 1,0 0 0,1 0-1,-1 0 1,5 3-1,-4-4 16,0 1 0,0-1-1,1 1 1,-1-1-1,0 0 1,1 0-1,-1-1 1,1 1-1,0-1 1,-1 0-1,1 0 1,-1 0 0,1 0-1,0 0 1,-1-1-1,1 0 1,5-1-1,3-2 85,1-1-1,-1-1 1,16-9-1,21-12 135,86-64-1,-120 79-229,-1 0-1,0-1 1,-2-1 0,1 0-1,-1 0 1,-1-1-1,-1-1 1,0 0-1,13-31 1,-11 12 126,-3-1 0,11-67 0,-3-82-274,-12 120 172,-4 55-102,0 1 0,-1-1 0,0 0 0,-1 1 0,0-1 0,-5-17 0,6 26 24,0 0 0,0 1 0,-1-1 0,1 0 0,-1 0 0,1 0 0,-1 0 0,1 1 0,-1-1 0,0 0 0,1 0 0,-1 1 0,0-1 0,0 0 0,1 1 0,-1-1 0,0 1 0,0-1 0,0 1 0,0 0 0,1-1 0,-1 1 0,0 0 1,0-1-1,0 1 0,0 0 0,0 0 0,0 0 0,0 0 0,0 0 0,0 0 0,0 0 0,0 0 0,0 0 0,0 1 0,0-1 0,0 0 0,0 1 0,-1 0 0,-1 0 14,-1 1 1,1 0-1,0 0 0,0 0 1,0 0-1,0 0 1,0 1-1,0 0 0,-3 4 1,0 2 28,0 0 1,1 0 0,0 1 0,-7 20-1,-10 45 354,13-42-231,-2 13 83,-8 77 0,17-109-176,1 2 42,0 1 0,1-1-1,1 1 1,0-1 0,1 0 0,1 0-1,0 0 1,12 31 0,-14-43-25,1 0 1,0 0-1,0 0 0,1 0 1,-1-1-1,1 1 1,0 0-1,0-1 0,0 0 1,4 3-1,-5-4-7,0-1 0,0 1 0,0-1 0,0 0 0,1 1 0,-1-1 0,0 0 0,1-1 0,-1 1-1,0 0 1,1-1 0,-1 1 0,1-1 0,-1 0 0,1 0 0,-1 0 0,1 0 0,4-1 0,-1 0-19,1-1 1,0 0 0,0 0 0,-1-1 0,0 0 0,1 0-1,-1-1 1,0 1 0,0-1 0,5-6 0,-3 2 8,0 0 1,0-1-1,-1 1 1,8-15-1,11-13-1,-19 24-109,-5 9-302,-1 15 103,-4 21 38,2-26 275,1 0 1,-1 0-1,1 0 0,1 0 1,-1 0-1,3 9 1,-2-10 26,0-1 0,1 1 0,0-1 0,0 1 0,4 4 0,-5-8-51,0 0 0,1 0 0,-1 0 0,1-1 0,-1 1 1,1-1-1,0 1 0,-1-1 0,1 0 0,0 0 0,0 0 0,0 0 1,0 0-1,0 0 0,0 0 0,3 0 0,5 1 102,0 0-1,0 0 1,0-1 0,0-1-1,0 0 1,0 0-1,19-3 1,-7-2 83,-1 0 0,31-12 0,-27 6-199,0-2 0,27-17 1,-51 30-17,-1-1 0,1 0 0,0 1-1,0-1 1,-1 0 0,1 0 0,0 1 0,-1-1 0,1 0 0,0 0 0,-1 0 0,1-1 0,-3 14-131,0-1 1,0 1 0,-1-1-1,-9 20 1,-8 27 91,-12 75 185,-17 58 127,26-110-339,9-29 209,-24 59 0,28-92-91,8-17-25,0 1 0,0 0 0,1 0 0,0 0 0,-3 5 0,3-2 93,1-6-105,0 0 1,0-1-1,0 1 0,0 0 1,0 0-1,0 0 0,0 0 1,0 0-1,0 0 0,0 0 0,0 0 1,-1 0-1,1 0 0,0 0 1,0 0-1,0 0 0,0 0 1,0 0-1,0 0 0,0 0 0,0 0 1,0 0-1,0 0 0,0 0 1,0 0-1,0 0 0,0 0 1,0 0-1,0 0 0,-1 0 0,1 0 1,0 0-1,0 0 0,0 0 1,0 0-1,0 1 0,0-1 1,0 0-1,0 0 0,0 0 0,0 0 1,0 0-1,0 0 0,0 0 1,-3-4 355,3 2-343,-1-1 0,1 1 0,0 0 0,0 0 0,0 0 0,0-1 0,0 1-1,0 0 1,1 0 0,-1 0 0,1 0 0,0 0 0,0-3 0,2-2-12,23-98 170,73-233-28,-90 316-131,1 0 1,0 1-1,2 0 1,26-34-1,-27 40-79,1 2-1,0 0 1,1 0 0,1 1-1,0 1 1,28-19-1,14 4 20,-51 24 13,0 0 0,1 0 0,-1 0 0,1 0-1,-1 1 1,1 0 0,-1 0 0,1 1 0,0 0 0,8 0-1,-12 0 11,-1 0 1,1 0-1,0 1 0,0-1 0,0 0 0,0 1 0,-1-1 0,1 1 0,0 0 0,-1 0 0,1-1 0,0 1 0,-1 0 0,1 0 0,-1 1 0,1-1 0,-1 0 0,0 0 0,1 1 0,-1-1 0,0 1 0,0-1 1,0 1-1,0-1 0,0 1 0,-1 0 0,1-1 0,0 1 0,-1 0 0,1 0 0,-1 0 0,1-1 0,-1 1 0,0 0 0,0 3 0,0 0 32,-1 0-1,1 0 1,-1 1-1,0-1 0,-1 0 1,1 0-1,-1 0 1,0 0-1,0 0 1,-4 6-1,-1-1 31,1-1 0,-1-1 0,-13 14 0,18-20-47,-1 0 1,1 0-1,0-1 1,-1 1-1,1-1 0,-1 0 1,1 1-1,-1-1 0,0 0 1,0-1-1,1 1 0,-1 0 1,0-1-1,0 0 0,0 1 1,0-1-1,1 0 0,-1 0 1,0-1-1,0 1 0,0-1 1,0 1-1,1-1 0,-1 0 1,0 0-1,1 0 0,-4-2 0,11 4-57,-1-1 0,0 1 0,0-1 0,0 0-1,0-1 1,6 0 0,45-5-38,-37 3 134,30-5 242,67-21 1,-63 15-214,-28 8-21,15-3-48,-1-2 0,54-24 0,-92 35 0,0 0 1,0 0-1,0 0 0,0 0 1,0 0-1,0 0 0,0 0 1,0 0-1,0 0 0,0 0 1,0 0-1,0 0 0,0 0 1,0 0-1,0 0 0,0 0 1,0 0-1,0 0 0,0 0 1,0 0-1,0 0 0,0 0 1,0 0-1,0-1 0,0 1 1,0 0-1,0 0 0,0 0 1,0 0-1,0 0 0,-8 2-179,-12 5-79,12-3 217,0 1-1,1 0 0,-13 11 0,18-15 36,1 0 0,-1 0 1,1 0-1,0 1 0,-1-1 0,1 1 0,0-1 0,0 1 1,0-1-1,0 1 0,0-1 0,0 1 0,1 0 0,-1-1 0,0 1 1,1 0-1,0 0 0,-1 0 0,1 0 0,0-1 0,0 1 0,0 0 1,0 0-1,0 0 0,0 0 0,1 1 0,0 0 29,1-1 0,-1 0 0,1 0-1,-1 0 1,1 0 0,0 0 0,0-1 0,0 1-1,0-1 1,0 1 0,0-1 0,0 1 0,1-1-1,-1 0 1,0 0 0,4 1 0,-2-1 27,0 0-1,0 0 1,0 0 0,-1 0 0,1-1-1,0 0 1,0 0 0,0 0 0,7-1-1,-6 0 7,1-1 0,-1 1 0,0-2 0,1 1 0,-1 0 0,0-1 0,0 0 0,-1 0 0,8-6 0,-10 7-51,0 0 0,0 0 0,0 0 0,-1-1-1,1 1 1,0 0 0,-1-1 0,0 1 0,1 0 0,-1-1 0,0 0-1,0 1 1,-1-1 0,1 0 0,0 1 0,-1-1 0,0 0 0,0 0 0,0 0-1,0 1 1,0-6 0,-1 3-11,0-1 0,-1 0 0,1 1 0,-1 0 0,-5-11 0,5 13-28,0 1-1,1-1 1,-1 1-1,0-1 0,-1 1 1,1 0-1,0 0 1,-1 0-1,1 0 1,-1 1-1,1-1 0,-6-2 1,-2-2-75,1 1 65,9 5 44,0 0 0,0 0 0,0 0 0,0-1 0,0 1 0,0 0 0,0 0 0,0 0 0,-1 0 0,1 0 0,0 0 0,0 0 0,0 0 0,0 0 0,0 0 0,0 0-1,0 0 1,0 0 0,0 0 0,-1 0 0,1 0 0,0 0 0,0 0 0,0 0 0,0 0 0,0 0 0,0 0 0,0 0 0,0 0 0,-1 0 0,1 0 0,0 0 0,0 0 0,0 0 0,0 0 0,0 0 0,0 0 0,0 0 0,0 0 0,0 0 0,0 1 0,0-1 0,-1 0-1,1 0 1,0 0 0,0 0 0,0 0 0,0 0 0,0 0 0,0 0 0,0 0 0,0 1 0,15 1-416,-6 2 425,1-1 1,0 0-1,1 0 0,-1-1 1,0 0-1,1-1 0,-1 0 1,1 0-1,17-2 0,-21 0 39,0 0-1,0 0 0,0-1 0,-1 1 0,1-1 1,0-1-1,-1 1 0,1-1 0,-1-1 1,0 1-1,0-1 0,-1 0 0,1 0 0,-1-1 1,1 1-1,3-6 0,2-5-37,-1 1 0,-1-2 0,0 1 0,12-32 1,18-70 125,-33 97-94,48-201-159,-52 213 81,-1 0 0,0 0 0,0-1 0,-1 1 0,0 0 0,0-1 0,-1 1 0,0 0 0,0-1 0,-1 1 0,-4-10 0,6 17 24,0 1-1,0 0 1,-1-1-1,1 1 0,0 0 1,0 0-1,-1 0 1,1-1-1,0 1 1,0 0-1,-1 0 1,1 0-1,0-1 1,-1 1-1,1 0 0,0 0 1,-1 0-1,1 0 1,0 0-1,-1 0 1,1 0-1,0 0 1,-1 0-1,1 0 1,0 0-1,-1 0 0,1 0 1,0 0-1,-1 0 1,1 0-1,0 0 1,-1 0-1,1 0 1,0 1-1,-1-1 1,1 0-1,0 0 1,-1 0-1,1 1 0,-1-1 1,-12 10-160,13-10 170,-5 6 3,0-1 0,1 1 0,0 0 0,1 0 0,-1 0 0,1 1 0,0 0 0,1-1 0,-3 9 0,2-7 16,-4 16-2,0 1-1,-4 38 1,-2 54 10,12-105-25,-1 157 233,3-99-151,-1-55-57,0 0-1,2 0 1,0 0 0,4 17 0,-4-28 1,-1 1 0,1 0 0,-1 0-1,1-1 1,1 1 0,-1-1 0,1 1 0,-1-1 0,1 0 0,0 0 0,1 0 0,-1-1 0,1 1 0,0-1 0,6 5-1,-6-6 14,0 0 0,0 0 0,1-1 0,-1 0 0,0 0 0,0 0 0,1 0 0,-1-1 0,1 1 0,-1-1 0,0 0-1,1-1 1,5 0 0,7-2 57,0-1-1,17-7 1,-20 7-64,2-1-7,-2-1 0,1 0-1,-1-1 1,20-13 0,-26 16-26,-2-1 1,1-1-1,0 1 0,-1-1 1,0 0-1,-1-1 1,1 0-1,-1 1 0,8-15 1,-12 19-16,0 0 1,0 0-1,-1 0 0,1 0 1,0 0-1,-1 0 1,0 0-1,1-1 0,-1 1 1,0 0-1,0 0 0,0 0 1,0 0-1,0 0 1,-1-1-1,1 1 0,-1 0 1,1 0-1,-1 0 1,0 0-1,-2-3 0,2 3-8,0 1-1,0 0 0,0 0 0,-1 0 0,1 0 0,0 0 0,0 0 0,-1 0 0,1 0 1,-1 0-1,1 1 0,-1-1 0,1 1 0,-1-1 0,0 1 0,1-1 0,-1 1 1,1 0-1,-1 0 0,0 0 0,1 0 0,-1 0 0,0 0 0,1 0 0,-1 1 1,1-1-1,-1 1 0,0-1 0,1 1 0,-2 0 0,-2 1 32,1 0-1,-1 0 1,1 1 0,0-1-1,0 1 1,0 0 0,0 0-1,0 0 1,1 1 0,-1-1-1,1 1 1,0 0 0,0 0-1,1 0 1,-5 8 0,6-10 7,1 0 1,-1 0-1,1 0 1,-1 0-1,1 1 1,0-1 0,0 0-1,0 0 1,0 0-1,0 0 1,0 0-1,1 0 1,-1 0-1,1 0 1,0 0-1,-1 0 1,1 0-1,0 0 1,0 0-1,0 0 1,0 0 0,1-1-1,-1 1 1,0 0-1,1-1 1,-1 1-1,1-1 1,1 2-1,4 2 57,0 1 0,0-1 1,1 0-1,-1 0 0,12 4 0,11 4 289,1-1 1,50 12-1,-65-21-1175,0 0-1,28 0 0,-7-5-4050,-3-6-3531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1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95 117 11808,'-59'-33'5343,"37"18"-4639,12 2 928,10 9-1024,-3-7-448,6 3-128,7-4-1504,8 4 832,14-1-4543,8 6 2879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2:1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429 149 2720,'0'-1'270,"0"0"-1,0-1 1,-1 1 0,1 0-1,-1 0 1,1-1 0,-1 1 0,1 0-1,-1 0 1,0 0 0,1 0-1,-1 0 1,0 0 0,0 0 0,0 0-1,0 0 1,0 0 0,-1-1-1,-3-1 30,0-1 0,0 1 0,-1 0-1,-5-2 1,-7-2-45,1 1 1,-21-4-1,30 8-226,0 1 0,0 1 1,0-1-1,0 2 0,0-1 0,0 1 0,0 0 1,0 0-1,0 1 0,0 0 0,0 1 0,1 0 0,-14 7 1,2 4 76,1 2 0,1 0 1,0 1-1,-19 26 0,12-15 94,18-22-140,1 1 0,-1 0 0,1 0 0,1 0 0,-1 1 0,1-1 0,1 1 0,-1 0 0,1 0 0,1 1 0,0-1 0,0 1-1,0-1 1,1 1 0,0-1 0,1 1 0,0 12 0,3 3 41,1-1 0,1 1 0,1-1 0,1 0-1,1-1 1,18 36 0,-23-52-34,1-1 0,-1 1 0,1-1 0,0 0 0,1 0 0,-1 0 0,1-1 0,0 0 0,0 0-1,0 0 1,0 0 0,1-1 0,7 4 0,-7-5-5,1 1 0,1-1 0,-1-1 0,0 1-1,0-1 1,0 0 0,1-1 0,-1 0 0,0 0 0,1 0-1,9-3 1,6-3 57,-1 0 0,-1-2 0,1-1 0,-1 0 0,-1-1 0,0-2 0,19-13 0,-11 5 62,-1 0-1,31-31 1,-45 38-153,69-75 242,-73 77-203,-1-1 0,0 0 0,0 0-1,-1-1 1,-1 0 0,6-18 0,-9 23-55,-2-2 0,1 1 0,-1 0 0,-1 0 0,0 0 0,0 0-1,0 0 1,-4-14 0,2 11-14,0 1 0,-1-1 0,-1 1 0,0 0 0,-10-20 0,11 26 2,-1 0 0,0 0-1,0 1 1,0-1 0,0 1 0,-1 0-1,0 0 1,1 1 0,-10-5 0,8 3-8,4 4 7,-5-4-29,-1-1 1,-1 1 0,1 0 0,-1 1 0,1 0 0,-1 0-1,0 1 1,-1 0 0,-14-3 0,8 4-50,-1 1 0,0 0 0,1 1 0,-1 1 0,-21 3 0,27-2 84,0 1 0,0-1 0,0 2 1,0 0-1,1 0 0,0 1 0,-1 0 0,-16 13 0,23-15-114,1-1-1,0 1 0,0 0 1,0 1-1,1-1 0,-1 0 1,1 1-1,0-1 0,0 1 1,0 0-1,0 0 0,0 0 1,1 0-1,-1 4 0,1-6-212,1 0 0,0 1 0,-1-1 0,1 0 0,0 1 0,0-1 0,0 0-1,1 0 1,-1 1 0,1-1 0,-1 0 0,1 0 0,0 0 0,-1 1 0,1-1 0,0 0 0,1 0-1,-1 0 1,0-1 0,0 1 0,1 0 0,-1 0 0,1-1 0,0 1 0,-1-1 0,3 2-1,23 13-2470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2:2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2656,'0'0'42,"1"0"0,-1 0-1,0 0 1,0 0 0,0 0 0,0 0-1,0 0 1,0 0 0,0 1 0,0-1 0,0 0-1,1 0 1,-1 0 0,0 0 0,0 0 0,0 0-1,0 0 1,0 0 0,0 1 0,0-1 0,0 0-1,0 0 1,0 0 0,0 0 0,0 0 0,0 0-1,0 0 1,0 1 0,0-1 0,0 0-1,0 0 1,0 0 0,0 0 0,-2 2 1507,5-2-599,-1 1-749,1 0 0,0-1 0,0 0 0,-1 1 0,1-1 1,0 0-1,0-1 0,-1 1 0,1 0 0,0-1 0,0 0 0,-1 1 1,1-1-1,4-2 0,-3 0 16,0 1 0,0-1 0,0 0 1,-1 0-1,1 0 0,-1 0 0,0-1 1,4-4-1,1-4 132,-1-1 1,0 0-1,0 0 1,7-23 0,74-186 1314,-37 114-1323,-51 108-371,0-1 1,1 0-1,-1 0 0,0 0 1,1 0-1,-1 0 0,0 0 1,1 1-1,-1-1 1,1 0-1,0 0 0,-1 0 1,1 1-1,-1-1 0,1 0 1,0 1-1,0-1 1,-1 1-1,1-1 0,0 1 1,0-1-1,0 1 0,0 0 1,0-1-1,0 1 1,-1 0-1,1 0 0,0-1 1,0 1-1,0 0 0,0 0 1,0 0-1,0 0 0,0 0 1,0 1-1,0-1 1,0 0-1,0 0 0,0 0 1,0 1-1,-1-1 0,1 1 1,0-1-1,0 1 1,0-1-1,-1 1 0,1-1 1,0 1-1,0-1 0,-1 1 1,1 0-1,0 0 1,0 1-1,3 2 24,0 1 0,0 0 1,-1 1-1,0-1 0,0 1 1,0-1-1,0 1 0,-1 0 0,3 11 1,-1 2 95,-1-1 0,2 20 0,-4-18 6,0-1-1,-2 1 1,-4 30-1,4-42 48,0 1 0,-2-1-1,1 1 1,-1-1 0,0 0 0,0 0-1,-1 0 1,0-1 0,-1 1-1,-7 9 1,11-16-111,0 1-1,0-1 1,0 0-1,0 0 1,-1 0-1,1 0 0,0 0 1,0-1-1,-1 1 1,1 0-1,0-1 1,-1 1-1,1 0 1,-1-1-1,1 0 1,-1 1-1,1-1 1,-1 0-1,1 0 1,-1 0-1,-1 0 1,0 0 6,0-1 0,1 0 0,-1 0 1,1 0-1,-1 0 0,1 0 1,-1 0-1,1-1 0,0 1 1,0-1-1,-3-2 0,-2-2-3,1 0-1,0-1 0,1 0 0,-1 0 1,1 0-1,-7-15 0,6 6-159,-8-23-1,13 31-378,10 12-53,1 8 131,-1 0 282,5-1 172,0 0 1,0 0-1,1-1 1,21 10-1,-29-17 26,1 1 0,-1-1 0,1-1 0,0 0 0,0 0-1,0 0 1,0-1 0,0 0 0,0 0 0,1-1 0,12-1 0,-8-2 44,0 0 1,-1-1 0,1 0-1,-1-1 1,0 0-1,-1-1 1,1 0 0,-1-1-1,13-9 1,9-11-42,43-46 1,-67 65-135,-7 5 69,6-5-51,0-1 0,1 1 0,0 0 0,1 1 0,-1 0 0,1 1 0,20-10 0,-28 15 27,-1 0 0,1 1 0,0-1 0,0 1 0,0-1 0,0 1 0,0 0 0,0 0 0,3 0 0,-5 0 46,10 0 88,-10 0-94,0 0 0,0 0 0,0 0 0,1 0 0,-1 0 0,0 0 0,0 0 0,0 0 0,0 0 0,0 0 0,0 0 0,1 0 1,-1 0-1,0 0 0,0 0 0,0 0 0,0 0 0,0 0 0,0 0 0,0 0 0,1 0 0,-1 0 0,0 0 0,0 0 0,0 0 0,0 0 0,0 0 0,0 0 0,0 0 0,1-1 0,-1 1 0,0 0 0,0 0 0,0 0 0,0 0 0,0 0 0,0 0 0,0 0 0,0 0 0,0-1 0,0 1 0,0 0 0,0 0 0,0 0 0,1 0 0,-1 0 0,0 0 0,0 0 0,0-1 0,0 1 0,0 0 0,0 0 0,0 0 0,0 0 0,-1 0 0,1 0 0,0-1 0,0 1 0,0 0 0,0 0 0,0 0 0,0 0 0,0 0 0,-18-7 80,-24-6 0,34 11-153,0 1 0,0 1 0,1-1 0,-1 1 0,0 1 0,0-1 0,0 1 0,0 1 0,1-1 0,-1 1 0,-9 4 0,13-4 55,0 0-1,1 0 0,-1 0 1,0 0-1,1 1 1,-1-1-1,1 1 0,0 0 1,0 0-1,0 0 1,0 1-1,1-1 0,-1 1 1,1-1-1,0 1 0,0 0 1,0 0-1,0 0 1,1 0-1,0 0 0,0 0 1,-1 7-1,1-4 18,1-1-1,1 1 1,-1 0-1,1-1 1,0 1 0,0-1-1,1 0 1,0 1-1,0-1 1,1 0-1,-1 0 1,1 0 0,1 0-1,4 6 1,8 11 61,1-2 0,22 21 0,-33-35-40,-1-2 8,0 0-1,0-1 1,0 1 0,1-1 0,-1 0 0,1 0 0,0-1-1,1 1 1,6 1 0,-10-4-21,0 0 0,0 0 1,1 0-1,-1-1 0,0 1 0,1-1 0,-1 0 1,0 0-1,1 0 0,-1-1 0,0 1 0,1-1 1,-1 0-1,0 0 0,0 0 0,0 0 0,1 0 1,-1-1-1,-1 0 0,6-2 0,1-3 55,-1 0 1,1-1-1,-1 0 0,0 0 0,12-19 0,25-49-55,-31 50 66,27-39-1,36-38 107,-76 102-254,0-1 0,0 0 0,0 1 0,-1-1 0,1 0 0,0 1 0,-1-1 0,1-3 0,-7 7-327,-7 19 368,1 0 0,2 1 0,-11 29 0,18-42 28,0 0 1,1 0 0,1 0-1,-1 0 1,1 0 0,1 0-1,0 0 1,0 1 0,1-1-1,0 0 1,1 0 0,2 11-1,-2-13 3,0-2 0,-1 1 0,1-1 0,4 9 0,-6-13 11,1 0 1,-1-1-1,1 1 1,-1 0 0,1 0-1,-1-1 1,1 1-1,-1 0 1,1-1 0,0 1-1,-1 0 1,1-1-1,0 1 1,0-1 0,-1 1-1,1-1 1,0 1-1,0-1 1,0 0 0,0 1-1,-1-1 1,1 0-1,0 0 1,0 0 0,0 0-1,0 0 1,0 0-1,0 0 1,0 0 0,1 0-1,18-5 27,0-1-1,0-1 1,36-19 0,-35 14 88,22-19 0,-16 12-169,24-24 227,-18 14 48,-6 6-157,-1 0 0,31-37 0,-44 45-15,-1-1 0,-1-1 0,0 0 0,-1-1 0,11-29 0,-4 2-76,-3-2 0,-2 0 1,-2 0-1,-2-1 0,-2 0 1,0-73-1,-6 119-41,0 1 0,0-1-1,0 1 1,-1-1 0,1 0-1,0 1 1,-1-1 0,1 1-1,-1-2 1,1 2 31,0 1 0,-1 0 0,1 0-1,0 0 1,0-1 0,0 1 0,0 0 0,0 0 0,-1 0 0,1 0-1,0-1 1,0 1 0,0 0 0,0 0 0,-1 0 0,1 0-1,0 0 1,0 0 0,0 0 0,-1 0 0,1 0 0,0 0-1,0 0 1,-1-1 0,1 1 0,0 0 0,0 0 0,0 1-1,-1-1 1,1 0 0,0 0 0,0 0 0,0 0 0,-1 0 0,1 0-1,0 0 1,-2 1-18,1 0-1,-1 1 1,1-1-1,0 0 1,-1 1 0,1-1-1,0 1 1,0 0-1,0-1 1,0 1-1,1 0 1,-2 3-1,-19 60-76,3 1-1,-15 101 0,27-131 25,1 3 121,1-1-1,2 1 1,2 0 0,7 62 0,12-28-8,-18-65 3,1 0 0,0 0 0,0 0 0,1 0 0,0-1 0,1 1 0,0-1 0,0 0 0,0 0 0,1-1 0,8 11 0,-12-16-11,1-1-1,-1 1 1,1 0 0,-1-1-1,1 1 1,-1-1 0,1 1-1,-1-1 1,1 0 0,0 1-1,-1-1 1,1 0 0,-1 0-1,1 0 1,0-1 0,-1 1-1,1 0 1,-1 0 0,1-1-1,-1 1 1,1-1 0,2-1-1,0 1 50,0-1 0,0 0 0,-1-1 0,1 1 0,0 0 0,4-6 0,48-57 238,-36 40-162,26-26 0,-26 32-34,-1-2-1,0 0 0,-1-1 0,-2-1 0,26-45 0,-12 1-142,-3-2 0,34-134 0,-58 191 54,13-58 90,-15 61-157,0-1 0,-1 1 0,0-1 0,0 1 0,-3-14 0,3 21 10,0 1-1,-1 0 1,1-1 0,0 1 0,-1 0 0,1-1-1,-1 1 1,1 0 0,-1-1 0,0 1 0,0 0-1,1 0 1,-1 0 0,0 0 0,0 0 0,0 0 0,0 0-1,0 0 1,0 0 0,-1 0 0,1 1 0,-2-2-1,1 2 18,1-1 0,-1 1-1,1 0 1,-1 0 0,0 0-1,1 0 1,-1 0 0,0 0-1,1 0 1,-1 0 0,0 1-1,1-1 1,-1 1 0,1-1-1,-1 1 1,1-1 0,-1 1-1,1 0 1,-2 1-1,-7 5 8,0 1-1,1 0 0,0 1 0,1 0 0,0 0 0,0 1 1,1 0-1,0 0 0,-9 19 0,0 2 2,2 2 0,-11 38-1,2-2 81,7-25-134,3 1 1,-17 92-1,30-123 130,0 24 0,1-10-22,0-9-17,1 0 0,1 1 1,0-1-1,6 19 0,-6-30 0,1 0-1,-1 1 1,10 14-1,0 1-38,-12-20 67,1 0 0,0-1 0,0 0 0,0 1 0,1-1 0,-1 0 0,1 0 0,3 3 0,-5-5-24,1 0 0,-1 0 1,1 0-1,-1 0 1,1-1-1,-1 1 0,1 0 1,0-1-1,-1 1 1,1-1-1,0 0 0,0 0 1,-1 1-1,1-1 0,0 0 1,-1 0-1,1-1 1,0 1-1,0 0 0,2-1 1,9-4 80,0 0-1,-1-1 1,1-1 0,-1 0 0,-1 0 0,1-1-1,18-17 1,18-13 59,7-2-243,13-9 78,-58 42 1,-3 3-30,-1 0 0,1 0-1,1 0 1,9-3 0,-14 6 5,0 0 0,0 1 0,0-1-1,1 1 1,-1 0 0,0 0 0,0 0 0,0 0-1,0 0 1,0 1 0,0 0 0,0-1-1,0 1 1,0 0 0,3 2 0,-3-1 37,0-1 0,0 0 0,-1 0 0,1 0 0,0 0 0,0-1 0,3 1 0,-5-1-76,7 1 645,-7-3-574,-1 1 1,0-1-1,-1 0 1,1 1-1,0-1 0,0 1 1,-1-1-1,1 1 0,-1-1 1,1 1-1,-1-1 0,0 1 1,1 0-1,-1-1 0,0 1 1,0 0-1,0 0 0,0-1 1,0 1-1,-2-1 1,1 1-20,0 0 1,0 0 0,0 0 0,0 0 0,-1 0-1,1 0 1,0 0 0,0 1 0,-1 0 0,1-1-1,-1 1 1,-2 0 0,-2 0-22,-1 1 0,0 0 0,0 0 0,0 1-1,0 0 1,1 0 0,-8 4 0,11-4 12,0 0 0,0 0 0,0 1 0,1-1 1,-1 1-1,1 0 0,0 0 0,0 0 0,0 1 0,0-1 0,0 1 0,1-1 0,-1 1 0,1 0 1,0 0-1,0 0 0,1 0 0,-1 0 0,0 6 0,0-2 24,1 0 1,0-1-1,0 1 1,1 0-1,0 0 0,0-1 1,1 1-1,0 0 1,4 14-1,-5-20 31,1 0 0,-1-1 0,1 1 0,0 0 0,-1 0 0,1-1 0,0 1 0,0 0 0,0-1 0,1 1 0,-1-1 0,0 0 0,0 1 0,1-1 0,-1 0 0,3 2 0,-3-3-10,0 0 0,0 1 0,0-1-1,0 0 1,0 0 0,0 0 0,0 0-1,0 0 1,0 0 0,0 0 0,0 0-1,0 0 1,0 0 0,0-1 0,0 1-1,0 0 1,0-1 0,0 1 0,0-1-1,0 1 1,0-1 0,0 0 0,0 1-1,-1-1 1,1 0 0,0 1 0,0-1-1,-1 0 1,2-1 0,7-9 6,-1-1 0,12-20 1,-1 2-16,-10 15-8,0-2 0,11-30 0,-20 46-17,0-1-690,-2 5 541,-2 8 63,8 26-16,-4-31 134,-1 4-74,1 0 0,1-1 1,0 1-1,0 0 1,4 14-1,1 1 128,-4-18-62,-1 1-1,1-1 1,3 8 0,-4-14 12,0 1 0,-1 0-1,1-1 1,0 1 0,0-1 0,1 1 0,-1-1 0,0 1 0,0-1 0,1 0 0,-1 0 0,1 1-1,-1-1 1,1 0 0,-1 0 0,4 1 0,-3-3 10,0 1 0,1-1 0,-1 0-1,0 0 1,0 0 0,-1 0 0,1 0-1,0 0 1,0 0 0,0-1 0,-1 1 0,1-1-1,1-1 1,2-2 28,18-13 22,23-27-1,16-13-80,-25 27 119,44-47 0,-65 60-96,0-1 0,-2 0 1,0-2-1,18-34 1,-16 20-32,18-62 0,4-48-171,-32 113 65,-2 0 0,2-51 0,-6 82 86,0 0 1,0-1-1,0 1 0,-1 0 0,1 0 1,0 0-1,0 0 0,0 0 0,-1 0 1,1 0-1,-2-2 0,2 3 14,0 0-1,0 0 0,0-1 1,0 1-1,-1 0 0,1 0 1,0 0-1,0 0 0,-1-1 1,1 1-1,0 0 0,0 0 1,-1 0-1,1 0 0,0 0 1,0 0-1,-1 0 1,1 0-1,0 0 0,-1 0 1,1 0-1,0 0 0,0 0 1,-1 0-1,1 0 0,0 0 1,-1 0-1,0 0-10,-1 1-1,1 0 1,0 0 0,0-1-1,0 1 1,0 0 0,0 0-1,0 0 1,0 0 0,0 0-1,0 0 1,0 0 0,0 1-1,-1 1 1,-11 24-58,1 1 0,-13 42 0,-9 60-38,17-61 82,10-37 29,1 0-1,1 1 1,0 49 0,6-70-5,0 1 0,1-1 0,0 1 0,1-1 0,0 0 1,1 0-1,0 0 0,1 0 0,8 13 0,1 0 69,1-2 1,2 0-1,20 23 0,-36-45-33,0 0 0,0 0 0,0 0 0,0 0 0,0 0 0,0 0 0,0 0 0,1 0 0,-1-1 0,0 1 0,0 0 0,1-1 0,-1 1 0,1-1 0,-1 1-1,1-1 1,-1 0 0,0 1 0,1-1 0,-1 0 0,1 0 0,-1 0 0,1 0 0,-1-1 0,1 1 0,-1 0 0,3-1 0,-1-1 6,1 0 1,-1 1-1,0-1 0,0-1 1,1 1-1,-1 0 0,-1-1 1,1 1-1,0-1 1,2-3-1,-1 0-86,74-92 263,-72 90-215,-4 5 4,0 1 0,0-1 0,-1 0 0,1 0 0,0 0 0,-1 0 0,2-5 0,4-4-308,-5 12-22,-5 9 190,0 0 130,1 0-1,0 1 1,0-1-1,1 1 1,0-1-1,1 1 0,0 0 1,1 11-1,0 10 30,-1-10 27,-1-5 21,1 0 0,1 0 0,3 21 0,-4-37-50,0 1-1,0-1 1,0 0 0,0 0-1,0 0 1,0 0-1,0 0 1,0 0-1,0 0 1,1 1-1,-1-1 1,0 0-1,0 0 1,0 0-1,0 0 1,0 0-1,0 0 1,0 0-1,0 0 1,0 1-1,0-1 1,0 0-1,1 0 1,-1 0-1,0 0 1,0 0 0,0 0-1,0 0 1,0 0-1,0 0 1,0 0-1,1 0 1,-1 0-1,0 0 1,0 0-1,0 0 1,0 0-1,0 0 1,0 0-1,1 0 1,-1 0-1,0 0 1,0 0-1,0 0 1,0 0-1,0 0 1,0 0 0,0 0-1,1 0 1,-1 0-1,8-8 270,11-22-348,-9 16 138,-10 13-71,23-30 134,37-40 0,-44 54-190,-12 11 9,0 1 0,1 1 0,7-8 0,-9 20-156,-1 1 0,0-1 0,1 17 0,-7 21 291,3-32-13,0-1 0,1 23 0,0-26-15,0 0 0,-3 16 0,3-24 95,52-63 603,8-7-818,-37 48 78,0 1 1,47-27-1,-59 40-99,0 0-1,0 1 1,14-4-1,-21 8 30,-3 0 38,0 1-1,-1 0 0,1-1 0,-1 1 0,1 0 0,0 0 1,-1 0-1,1-1 0,0 1 0,-1 0 0,1 0 0,0 0 1,-1 0-1,1 0 0,0 0 0,-1 0 0,1 1 0,0-1 1,-1 0-1,1 0 0,0 0 0,-1 1 0,1-1 0,0 0 1,-1 1-1,1-1 0,-1 0 0,1 1 0,-1-1 0,1 1 1,-1-1-1,1 1 0,-1-1 0,0 1 0,1-1 0,-1 1 1,0 0-1,1-1 0,-1 1 0,0 0 0,1-1 0,-1 1 1,0-1-1,0 1 0,0 0 0,0-1 0,0 1 0,0 1 1,0 5 12,0 0 1,0 0 0,-1 1 0,-1 6-1,0 1 21,-7 36-20,6-41-17,1 1-1,1-1 1,-1 1-1,2-1 1,0 18-1,4 35 48,-4-62-20,0 0-1,0 0 0,0 0 0,0 1 1,0-1-1,0 0 0,0 0 0,1 0 1,-1 0-1,0 0 0,1 0 0,-1 0 1,1 0-1,-1 0 0,1 0 0,-1 0 1,1 0-1,0 0 0,-1 0 0,1-1 1,0 1-1,0 0 0,0 0 0,0-1 0,0 1 1,0-1-1,-1 1 0,1-1 0,1 1 1,-1-1-1,0 1 0,0-1 0,0 0 1,0 0-1,1 1 0,1-1 2,0 0 0,0 0-1,-1 0 1,1-1 0,0 1 0,0-1-1,0 0 1,-1 1 0,1-1 0,-1 0 0,1-1-1,4-1 1,6-7 18,-1 0 0,14-15 0,-14 13 31,4-5 18,-1-1 1,22-32 0,-17 21-30,-1-3 176,-17 30-245,-1-1 1,0 1 0,-1 0-1,1 0 1,0 0 0,-1-1-1,1 1 1,-1 0 0,0-1-1,0 1 1,0 0 0,0-1-1,0-2 1,0 5 3,-1-1 1,1 1-1,0-1 0,0 1 1,-1 0-1,1-1 0,0 1 0,-1-1 1,1 1-1,0 0 0,-1-1 1,1 1-1,-1 0 0,1-1 1,0 1-1,-1 0 0,1 0 1,-1 0-1,1-1 0,-1 1 0,1 0 1,-1 0-1,1 0 0,-1 0 1,1 0-1,-1 0 0,1 0 1,-1 0-1,0 0 0,0 0-9,0 0-1,0 0 1,-1 0-1,1 1 0,0-1 1,0 0-1,0 1 1,0-1-1,0 0 1,0 1-1,-1 0 1,-11 18-123,8-10 148,-1 2-11,0-1 0,0 2 0,1-1 0,1 1 1,0-1-1,-3 17 0,3-6-68,2 0 0,-1 37-1,3-52 117,0-1 0,0 1 0,1-1 0,0 0 0,0 1 0,1-1 0,0 0 0,0 0 0,4 9 0,-6-15-32,0 1 0,0-1 0,0 0 0,1 1 0,-1-1 0,0 0 0,0 1 0,0-1 0,0 0 0,0 1 0,0-1 0,1 0 0,-1 1 0,0-1 0,0 0 0,1 0 0,-1 1 0,0-1 0,0 0 1,1 0-1,-1 1 0,0-1 0,1 0 0,-1 0 0,0 0 0,1 0 0,-1 1 0,0-1 0,1 0 0,-1 0 0,0 0 0,1 0 0,-1 0 0,0 0 0,1 0 0,-1 0 0,0 0 0,1 0 0,-1 0 0,0 0 0,1 0 0,-1 0 0,1 0 1,-1-1-1,0 1 0,0 0 0,1 0 0,-1 0 0,0-1 0,1 1 0,-1 0 0,0 0 0,1 0 0,-1-1 0,0 1 0,0 0 0,0-1 0,1 1 0,-1 0 0,0 0 0,0-1 0,0 1 0,1-1 0,11-27 445,-10 23-410,7-21 35,-2 0 0,5-33 0,-1 2 28,3-31-31,-15 74-316,0 10 13,-3 8-36,-2 12-49,-1-2 214,2 0 1,-6 22-1,-23 142-39,-24 102 251,27-147 56,-15 52-37,37-159-37,-17 37-1,22-55-39,0-1 0,-1 0 0,1 0 0,-1 0-1,-1 0 1,1-1 0,-1 0 0,-12 10 0,10-12-12,0 1 1,-1-1-1,1-1 0,-1 1 0,0-2 1,0 1-1,0-1 0,0 0 1,0-1-1,0 0 0,-1-1 0,1 0 1,-10-1-1,12 0-31,0 0 0,-1 0 0,1-1 0,0 0 0,0 0 0,1-1 0,-1 0 0,0 0 0,1-1 0,0 0 0,-1 0 0,2 0 0,-1-1-1,0 1 1,1-2 0,0 1 0,0 0 0,0-1 0,1 0 0,-5-9 0,2 4 10,1 0-1,1 0 0,0-1 1,1 1-1,0-1 0,0 0 1,2 0-1,-1 0 1,2-1-1,-1 1 0,2-19 1,0 26-18,1-1 0,0 1 0,0 0 0,0-1 0,1 1 0,0 0 1,0 0-1,0 0 0,1 0 0,0 0 0,0 1 0,0-1 0,0 1 1,1 0-1,-1 0 0,8-6 0,-2 3-21,0 0-1,0 0 1,1 1-1,0 1 1,16-7-1,55-16-97,-53 19 178,36-10-96,61-22-2380,-105 31-419,-19 10 2616,-1 0 0,1 0 0,-1 0 0,1-1 0,-1 1 0,1 0 0,-1 0 0,0-1 0,1 1 0,-1 0 0,0-1 0,1 1 0,-1 0 0,0-1 0,1 1 0,-1 0 0,0-1 0,1 1 0,-1-1 0,0 1 0,0-1 0,0 1 0,0-1 1,1 1-1,-1-1 0,0 1 0,0 0 0,0-2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2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4992,'-13'-23'2240,"13"7"-1952,0 9 640,0 2-576,0-3 288,5 4-384,-5 1-992,5 3 384,-2 0 64,2 3 160,0 1-2560,-1 1 1472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2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6560,'-5'-13'2976,"13"9"-2592,2-1 928,9 2-800,21-5 576,4 4-640,15-4 96,4 5-288,0-5-96,-5 8-96,-3-5-192,-7 5 64,-6 0 160,-8 5-32,-2-5-928,0 3 448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2:2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3552,'0'-16'3661,"0"27"1008,0 44-1693,0-54-2240,6-8 661,-2 4-1342,0 0-1,-1-1 0,1 1 0,-1-1 0,1 0 1,-1 1-1,0-1 0,-1-1 0,1 1 0,-1 0 0,0-1 1,0 1-1,0-1 0,0 0 0,-1 0 0,0 1 0,0-1 1,0-6-1,-1 9-102,2 10-2389,6 2 1013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1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38 2656,'0'-1'71,"1"1"1,-1-1-1,0 0 1,1 0-1,-1 1 0,0-1 1,0 0-1,0 1 1,0-1-1,0 0 0,0 0 1,0 1-1,0-1 1,0 0-1,0 0 0,0 1 1,-1-1-1,1 0 1,-1-1-1,1-8 1797,1 7-1158,3-5 3156,-4 8-3824,0 0 438,-4 5-144,-14 51 91,1-11 26,1 0 1,-13 69-1,-5 96-272,-10 85 1227,45-269-138,-1-82 551,-1-22-1510,11-95-1,-4 129-277,-2 5-44,3-1 1,0 1-1,16-44 0,-18 71-14,0 0-1,0 1 1,1 0-1,1 0 1,13-17-1,-14 21 1,0 0 0,0 1-1,1 0 1,0 1 0,0-1-1,1 1 1,-1 1 0,1-1-1,9-3 1,-12 6 4,0 0 0,1 0 0,-1 0 0,0 1 0,0 0-1,1 0 1,-1 0 0,1 0 0,-1 1 0,1 0 0,-1 0 0,1 1 0,-1 0 0,1 0-1,-1 0 1,0 0 0,1 1 0,-1 0 0,0 0 0,0 0 0,0 1 0,-1 0 0,6 3-1,-2 0-36,4 1 27,18 17-1,-26-20 53,-1 0 0,1 0 0,-1 0 1,0 0-1,0 0 0,0 1 0,-1-1 1,4 8-1,-1 4 23,-1-1 0,0 1 0,-2 0 0,3 24 0,-3 69-75,-2-83 71,0 24 130,-11 87 0,8-120-93,0 0 0,-1 0 1,-1-1-1,-1 1 0,0-1 0,-1 0 0,-1-1 1,-17 26-1,22-37-50,-1 0 0,1 0 0,-1-1 0,0 1 0,0-1 0,-1 0 0,1 0 0,-1 0 0,0-1 0,1 1 0,-1-1 0,0 0 0,0-1-1,-1 1 1,1-1 0,0 0 0,0 0 0,-1-1 0,1 1 0,-10-2 0,-8-1 50,1 0 0,-1-2 0,-32-10-1,42 11-139,-7-3 130,1 0 0,-26-14 0,12 4-4340,32 16 4004,23 4-10797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1093 2400,'-2'0'106,"1"0"0,-1 1 0,1-1-1,-1 0 1,1 1 0,-1 0 0,1-1 0,-1 1 0,1 0 0,0-1 0,-1 1-1,1 0 1,0 0 0,0 0 0,-1 0 0,1 0 0,0 1 0,0-1 0,0 0-1,0 0 1,1 1 0,-1-1 0,0 1 0,0-1 0,1 0 0,-1 3 0,0-2 160,0-1 0,0 0 1,0 0-1,0 0 1,0 1-1,-1-1 1,1-1-1,0 1 1,0 0-1,-1 0 1,1 0-1,-4 2 1981,13-5-672,-5 1-1336,15-2 47,-1-2-1,0-1 1,0 0-1,0-1 1,-1 0 0,1-2-1,-2 0 1,26-18 0,-20 9-192,0-1 0,-1 0 0,-1-2 0,-1 0 0,-1-1 0,0-1 0,21-40 0,-28 45 118,-2 4-74,-1 0 0,0-1 0,-1 1 0,0-1 0,4-17-1,-5 13-159,-4 17-227,-5 10-69,4-7 305,-29 66-136,-6 19 244,23-60-68,2 0 0,0 0-1,-9 44 1,18-64 8,0 1 1,0-1-1,0 1 0,1-1 1,1 13-1,-1-18-2,1 1 1,-1-1-1,1 1 0,-1-1 1,1 1-1,-1-1 0,1 0 1,0 0-1,0 1 0,0-1 1,0 0-1,0 0 0,0 0 1,0 0-1,0 0 0,0 0 1,1 0-1,-1 0 0,0 0 1,0 0-1,1-1 0,-1 1 1,1-1-1,-1 1 0,1-1 1,-1 1-1,1-1 0,2 0 1,0 1 2,1-1 0,-1-1 0,0 1 0,1 0 0,-1-1 0,0 0 0,0 0 0,0 0 0,0-1 0,0 0 0,0 1 0,0-1 0,0 0 0,-1-1 0,1 1 0,-1-1 0,5-3 0,2-3 26,-1 0 1,0-1-1,0 0 0,9-14 1,-14 17-106,7-9 45,0 1 0,13-14-1,-11 11-91,-7 0 63,-3 11 139,-2 5-77,0 0 0,0 1 0,-1-1 0,1 0 0,-1 0-1,1 0 1,-1 0 0,0 0 0,0 0 0,0-3 0,0-1-38,1 0 1,0 0-1,0 0 0,2-6 1,-1 5 31,0 0 0,-1-1 1,0 1-1,0-10 0,-6 102-529,1-38 472,-2 8-33,-24 92-1,-2 15 36,-6 76 303,24-165 534,13-67-570,0-8 107,2-13 220,4-34-205,-3 20-395,9-40 0,30-86 304,-32 117-246,27-94-15,-20 86-6,50-138-178,-54 158 138,1 0 1,1 1-1,0 1 1,35-43-1,-41 58-6,1 1 0,0-1 0,0 1 0,14-8 0,-18 12 14,0 1-1,1 0 1,-1 0-1,1 1 1,0-1-1,0 1 1,0 1-1,0-1 1,11-1-1,-15 3 16,1 0 0,0 0 0,-1 0 0,1 1 0,0-1 0,0 0 0,-1 1 0,1 0 0,-1 0 0,1 0 0,-1 0 0,1 0 0,-1 0 0,1 1 0,-1-1 0,4 4 0,-3-2-3,0 0 1,0 0 0,-1 1-1,0-1 1,0 1 0,0-1-1,0 1 1,0 0-1,0 0 1,0 4 0,1 5 17,0 1 1,-1-1-1,-1 1 1,0 0-1,-2 20 1,0-21 35,-1 0 0,0 0 0,-1 0 0,-1 0 0,0-1 0,-1 0 0,0 0 0,0 0 0,-2 0 0,1-1 0,-1 0 0,-1 0 0,0-1 0,-1 0 0,0 0 0,0-1 0,-1 0 0,0-1 0,0 0 0,-1 0 1,0-1-1,-1-1 0,1 0 0,-14 5 0,-15 0 150,37-10-175,0-1 1,-1 0-1,1 1 0,0-1 1,0-1-1,-1 1 0,1 0 0,0-1 1,-1 1-1,-3-3 0,7 3-16,-1 0-1,1 0 0,0 0 0,-1 0 0,1 0 0,0 0 1,-1 0-1,1 0 0,0 0 0,0 0 0,-1 0 0,1 0 1,0 0-1,-1-1 0,1 1 0,0 0 0,0 0 1,-1 0-1,1-1 0,0 1 0,0 0 0,0 0 0,-1-1 1,1 1-1,0 0 0,0 0 0,0-1 0,0 1 1,-1 0-1,1 0 0,0-1 0,0 1 0,0 0 0,0-1 1,0 1-1,0 0 0,0-1 0,0 1 0,0 0 0,0-1 1,0 1-1,0 0 0,0 0 0,0-1 0,0 1 1,0 0-1,1-1 0,-1 1 0,0 0 0,0 0 0,0-1 1,0 1-1,0 0 0,1 0 0,-1-1 0,0 1 0,0 0 1,1 0-1,-1-1 0,0 1 0,0 0 0,1 0 1,-1 0-1,0 0 0,1-1 0,25-12-191,-20 11 185,142-50-78,-56 22 57,-67 21 33,211-82-76,-235 90 61,0 1 0,0-1 0,0 1 0,0 0 0,0-1 0,0 1 1,0 0-1,0-1 0,0 1 0,0 0 0,0 0 0,0 0 0,0 0 0,0 0 0,0 0 0,0 0 0,0 1 0,0-1 0,0 0 0,0 0 0,0 1 0,0-1 0,1 1 0,-1 0 6,0 0 0,0 0 1,-1 0-1,1 0 0,0 1 1,0-1-1,-1 0 0,1 0 0,-1 0 1,1 1-1,-1-1 0,1 0 1,-1 1-1,0-1 0,1 2 0,-1 7 35,1 0-1,-2 1 0,-2 17 0,2-19 4,0 8 7,0-6-136,0 0 1,-5 17-1,5-23 107,0 1-1,0-1 1,0 0-1,1 0 1,0 0 0,0 0-1,0 1 1,1 5 0,0-8 2,-1-1 0,1 1 1,0 0-1,0-1 0,0 1 1,0-1-1,0 1 1,0-1-1,1 0 0,-1 1 1,1-1-1,-1 0 0,1 0 1,0 0-1,0 0 1,0-1-1,3 3 0,-4-3 6,0-1 0,0 1-1,0-1 1,0 0 0,0 0-1,0 1 1,0-1 0,0 0-1,0 0 1,0 0 0,0 0-1,0 0 1,1 0 0,-1 0 0,0-1-1,0 1 1,0 0 0,0 0-1,0-1 1,0 1 0,0-1-1,0 1 1,-1-1 0,1 1-1,0-1 1,0 0 0,0 1-1,0-1 1,-1 0 0,1 0-1,0 1 1,0-3 0,2 0 5,0-1 0,-1 0 1,1 0-1,-1 0 0,0 0 1,3-9-1,-2 2 0,0-1-1,-1 1 1,-1-1-1,0 0 1,-1 0-1,0 1 1,0-1 0,-1 0-1,-1 0 1,0 1-1,-1-1 1,-4-11-1,1 2-76,5 15 52,-1 0 0,0 0 1,0 1-1,0 0 1,-5-9-1,-15-22-286,22 32 20,6 2 135,16 5 49,-13-1 9,5-1 93,0 0-1,0-1 1,0-1-1,0 0 0,0-1 1,0-1-1,0 0 1,-1-1-1,1 0 1,-1-1-1,0 0 0,0-1 1,-1-1-1,23-15 1,148-115 371,-170 126-372,-1 0 1,0-1-1,-1 0 1,0-1-1,-1 0 1,0-1-1,-1 0 1,-1-1-1,0 1 1,9-25-1,16-97-12,-28 117-5,3-28 5,3-69-1,-4 32-157,-6 78 134,-1 4-22,1 0 0,-1 0 1,0 0-1,0 0 0,0 0 1,0-1-1,0 1 0,-1 0 0,0-2 1,1 4 32,0 0 1,0 0 0,0 0-1,0-1 1,0 1 0,0 0 0,0 0-1,0 0 1,0 0 0,0 0-1,0 0 1,0 0 0,0 0-1,0 0 1,0-1 0,0 1-1,0 0 1,0 0 0,0 0-1,0 0 1,0 0 0,0 0-1,-1 0 1,1 0 0,0 0 0,0 0-1,0 0 1,0 0 0,0 0-1,0 0 1,0 0 0,0 0-1,0 0 1,0 0 0,-1 0-1,1 0 1,0 0 0,0 0-1,0 0 1,0 0 0,0 0 0,0 0-1,0 0 1,0 0 0,-1 0-1,1 0 1,0 0 0,0 0-1,0 0 1,-4 6-194,-4 11 53,-87 269-145,58-168 245,28-87 74,2 0 0,0 1 0,3 1 0,-2 51 0,6-23-22,13 91 0,-9-133 15,0 1 0,2 0 1,0-1-1,1 0 0,0-1 0,14 23 0,-18-36-11,0 0 1,0 0 0,1 0-1,0 0 1,0-1 0,0 0-1,0 0 1,1 0 0,7 5-1,-10-7 14,1-1-1,-1 1 1,1-1-1,-1 0 1,1 0-1,-1 0 1,1 0-1,0-1 1,-1 1-1,1-1 1,0 1-1,-1-1 1,1 0-1,0 0 1,0 0-1,-1-1 1,1 1-1,0-1 1,-1 1-1,1-1 1,0 0-1,-1 0 1,4-1-1,3-4 26,-1 0-1,1-1 0,-1 0 1,0 0-1,0 0 0,-1-1 1,0 0-1,-1-1 0,9-13 1,0-5-31,24-55 0,-38 80-18,10-23 74,-1-2-1,-1 1 0,10-46 0,-16 33-180,-3 36 91,0 1 0,0 0 0,0-1 0,0 1 1,-1 0-1,1 0 0,-1-1 0,1 1 0,-1 0 0,0 0 0,0 0 1,-2-4-1,2 6 3,1 0 1,-1-1-1,0 1 1,1 0 0,-1 0-1,1 0 1,-1 0-1,0 0 1,1 0-1,-1 0 1,0 0 0,1 0-1,-1 0 1,0 0-1,1 0 1,-1 0 0,0 0-1,1 1 1,-1-1-1,1 0 1,-1 0-1,0 1 1,1-1 0,-1 1-1,1-1 1,-1 1-1,-4 4-35,0-1-1,0 1 1,1 1-1,0-1 0,0 0 1,1 1-1,-1 0 1,1 0-1,0 0 1,-3 13-1,-2 6-20,-5 36 0,10-41 97,0 0 0,2-1-1,0 1 1,1 0 0,1 0 0,5 23 0,-6-40-8,1 1-1,0-1 0,0 1 1,0-1-1,0 0 1,1 0-1,-1 0 1,1 0-1,0 0 1,0 0-1,0 0 0,0 0 1,0-1-1,0 1 1,1-1-1,0 1 1,-1-1-1,1 0 1,0 0-1,0-1 1,0 1-1,4 1 0,-3-1 29,0-1 0,0 0 0,0 0 0,1-1 0,-1 1 0,0-1-1,1 0 1,-1 0 0,0 0 0,1-1 0,-1 1 0,0-1-1,0 0 1,0-1 0,1 1 0,-1-1 0,6-3 0,5-3 44,-1-1 0,-1 0 0,24-23 0,31-38 45,-10 9-246,-37 39 75,-16 16 9,1 0 1,-1 0-1,1 1 0,0 0 0,0 0 0,1 1 0,-1-1 0,11-4 0,-15 9 9,-1-1 1,0 1-1,1-1 0,-1 1 0,0 0 0,0 0 0,1 0 0,-1 0 0,1 0 1,-1 0-1,0 0 0,1 0 0,-1 0 0,0 1 0,0-1 0,1 0 0,-1 1 1,0-1-1,0 1 0,1 0 0,-1-1 0,0 1 0,2 2 0,1 1-20,0 0-1,0 0 1,-1 0-1,5 8 0,-5-8 53,-1-1 0,0 0 0,1 1 0,-1-1 0,7 5 0,-35-27-15459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2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13 136 6240,'-13'-36'2816,"18"4"-2464,-2 16-32,7 4-256,4-11-384,4 6 192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0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214 569 2560,'0'0'202,"1"-1"-1,-1 1 1,0-1-1,1 0 1,-1 1 0,0-1-1,0 1 1,1-1-1,-1 0 1,0 1 0,0-1-1,0 0 1,0 1-1,1-1 1,-1 1 0,0-1-1,0 0 1,0 1-1,-1-1 1,1-1 0,-1 1-80,1 1 1,-1-1-1,0 1 0,1-1 1,-1 1-1,0-1 0,0 1 1,1-1-1,-1 1 1,0 0-1,0-1 0,0 1 1,1 0-1,-1 0 1,0-1-1,-2 1 0,-2 0 39,-1-1 0,0 1-1,1 0 1,-1 1 0,0-1-1,1 1 1,-1 0 0,1 1-1,-1-1 1,1 1-1,-10 5 1,1 0 176,0 1 0,-26 19 0,34-22-213,0 0 0,1 0 1,-1 1-1,1-1 0,1 1 0,-1 0 0,-6 13 1,9-17-81,1 0 1,0 1 0,0-1-1,0 1 1,0 0 0,0-1-1,1 1 1,-1 0-1,1-1 1,-1 1 0,1 0-1,0 0 1,0-1 0,0 1-1,1 0 1,-1 0 0,1-1-1,-1 1 1,1 0 0,0-1-1,0 1 1,0-1 0,1 1-1,-1-1 1,2 4 0,-1-5 0,-1 1 1,1-1 0,0 0 0,-1 1 0,1-1 0,0 0 0,0 0-1,0 0 1,0 0 0,0-1 0,0 1 0,0 0 0,0-1-1,0 1 1,0-1 0,0 0 0,0 0 0,0 0 0,0 0 0,1 0-1,1 0 1,7-2 89,-1 0 1,0-1-1,11-3 0,-16 4-127,99-39 569,-88 34-502,-1-1 1,0-1-1,0-1 1,17-15-1,-29 23-61,-1 0 0,0 0 0,1-1 0,-1 1 0,0-1 0,0 1 0,-1-1 0,1 0 0,-1 0 0,3-5 0,-4 7-11,1-1 1,-1 1-1,0-1 1,0 0-1,0 1 1,0-1-1,0 1 1,0-1 0,-1 1-1,1-1 1,0 0-1,-1 1 1,1 0-1,-1-1 1,0 1-1,1-1 1,-1 1-1,0 0 1,0-1 0,0 1-1,0 0 1,0 0-1,0-1 1,0 1-1,-2-1 1,-2-2-46,0 1 0,0-1 0,-1 1 0,1 0 0,-1 1 0,0-1 0,0 1 0,0 0 0,0 0 1,-8-1-1,-5 1-52,0 0 1,-24 0 0,32 3 23,0 0 0,-19 3 1,25-3 65,0 1 1,1-1-1,-1 0 1,1 1-1,-1 0 1,1 0-1,-1 1 1,-6 4 0,11-7 1,0 0 1,0 0-1,-1 0 1,1 1-1,0-1 1,0 0-1,0 0 1,-1 0-1,1 0 1,0 0-1,0 1 1,0-1-1,-1 0 1,1 0-1,0 0 1,0 1-1,0-1 1,0 0-1,0 0 1,0 0-1,0 1 1,-1-1 0,1 0-1,0 0 1,0 1-1,0-1 1,0 0-1,0 0 1,0 1-1,0-1 1,0 0-1,0 0 1,0 1-1,0-1 1,0 0-1,0 0 1,1 1-1,-1-1 1,0 0-1,0 0 1,0 1-1,0-1 1,0 0-1,0 0 1,1 0 0,-1 1-1,0-1 1,0 0-1,0 0 1,0 0-1,1 0 1,-1 0-1,0 1 1,0-1-1,1 0 1,-1 0-1,2 1-9,-1-1 1,1 0-1,-1 1 0,1-1 0,0 0 1,-1 0-1,1 0 0,3 0 0,15-3 154,1-1 0,-1-1-1,0 0 1,0-2 0,0-1-1,-1 0 1,33-20-1,-33 16-71,0-1-1,-1-1 0,-1-1 1,0-1-1,-1 0 0,-1-1 1,20-27-1,2-12 334,37-74 0,-57 99-297,-2-1-1,22-66 1,-37 97-512,-3 7 189,-4 18 80,-31 294-83,-27 153 70,56-423 261,-2-1 0,-1 1 0,-3-2 0,-24 52 0,32-83-12,0-1 1,-1 0-1,-1 0 0,0-1 1,-1 0-1,-12 12 0,18-20-61,0-1-1,0-1 0,-1 1 0,0 0 0,0-1 1,0 0-1,0 0 0,0-1 0,-1 1 0,1-1 1,-1-1-1,1 1 0,-1-1 0,0 1 0,0-2 1,0 1-1,1-1 0,-1 0 0,-9 0 0,12-1-8,0 1 0,0-1 0,0 1 0,0-1 0,0 0 0,0 0 0,0 0 0,0 0 0,0-1-1,0 1 1,1-1 0,-1 0 0,1 0 0,-1 0 0,1 0 0,0 0 0,-1 0 0,1-1 0,-3-4-1,3 3-16,1 0-1,-1 1 0,1-1 0,0 0 0,0 0 1,1 0-1,-1 1 0,1-1 0,0 0 0,0 0 1,0 0-1,0 0 0,1 0 0,-1 0 0,1 0 1,2-5-1,4-10 10,1 0 1,0 1-1,1 0 1,1 0-1,1 1 1,16-20-1,1 3 52,59-57-1,-54 62-28,1 1 1,1 2 0,60-34 0,-66 44-48,2 2 1,0 1 0,0 1 0,2 2 0,35-7 0,-59 15-494,0 1 0,1 0 1,17 1-1,-8 2-700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40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55 5984,'-2'-1'627,"1"0"0,0 1 0,0-1 1,-1 1-1,1-1 0,0 1 0,-1-1 0,1 1 0,-1 0 1,1 0-1,-1-1 0,1 1 0,0 0 0,-1 0 1,1 1-1,-3-1 0,-2 0 1265,21-10 1447,-1 3-2744,10-4-252,20 3 266,45-1 1,-62 6-410,91 2-115,-61 2-69,-55-1-97,0 0 0,0 0 0,-1 0 0,1 0 0,0 1 0,0-1 0,0 1 0,0-1 0,-1 1-1,4 1 1,3 5-2691,-3 0 1076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2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1203 3072,'-5'0'7498,"5"-5"-5434,1 2-1992,-1 1 0,1-1 0,-1 1 0,1-1 0,0 1 0,0-1 0,0 1 0,1 0 0,-1 0 0,0-1 0,1 1 0,0 0 0,2-2 0,7-11 174,79-153 1213,-46 82-1158,-18 34-200,52-89 795,-74 134-835,2-2-35,0 0 0,0 0 0,1 0 1,11-10-1,-18 19-31,1 0 1,-1 0-1,0 0 1,0 0-1,0 0 0,0 1 1,1-1-1,-1 0 1,0 0-1,0 0 1,0 0-1,0 0 1,1 0-1,-1 1 0,0-1 1,0 0-1,0 0 1,0 0-1,0 0 1,0 1-1,0-1 1,1 0-1,-1 0 0,0 0 1,0 0-1,0 1 1,0-1-1,0 0 1,0 0-1,0 0 1,0 1-1,0-1 0,0 0 1,0 0-1,0 0 1,0 1-1,0-1 1,0 0-1,-1 0 1,3 20 68,-2 24 139,-16 138-235,11-125 576,5-57-524,-1 1 0,1-1 0,0 0-1,0 0 1,0 0 0,0 0 0,0 0-1,0 0 1,0 0 0,0 0 0,0 1 0,0-1-1,0 0 1,0 0 0,0 0 0,0 0 0,0 0-1,0 0 1,0 0 0,0 1 0,0-1-1,0 0 1,0 0 0,0 0 0,0 0 0,0 0-1,0 0 1,0 0 0,0 0 0,1 1 0,-1-1-1,0 0 1,0 0 0,0 0 0,0 0 0,0 0-1,0 0 1,0 0 0,0 0 0,0 0-1,0 0 1,1 0 0,-1 0 0,0 0 0,0 0-1,0 0 1,0 0 0,0 1 0,0-1 0,5-6 298,3-11-101,3-7-191,1 0-1,2 1 0,0 1 0,1 0 0,2 1 1,0 1-1,1 0 0,1 1 0,0 2 1,45-32-1,-59 45-45,1 1 0,0-1 0,0 1 0,0 0 0,1 1 0,-1 0 0,1 0 0,11-2 0,-16 3 16,0 1 0,0 0 0,-1 0 0,1 0 0,0 1 0,0-1 0,0 0 0,0 1 0,-1-1 0,1 1 0,0 0 0,-1-1 0,1 1 1,0 0-1,1 1 0,-1 0 14,0 0 0,-1-1 0,1 1 0,-1 0 1,0 0-1,1 0 0,-1 0 0,0 0 0,0 0 1,0 1-1,-1-1 0,1 0 0,0 0 0,-1 1 1,1 2-1,0 15 68,0 0-1,-1 0 1,-1 0 0,-6 35 0,2-26-54,1 37 0,7-50 204,-3-16-216,1 0 0,-1 1 0,0-1 0,0 0 0,0 1 0,0-1 0,0 0 0,1 0 1,-1 1-1,0-1 0,0 0 0,0 0 0,1 0 0,-1 1 0,0-1 0,0 0 1,1 0-1,-1 0 0,0 0 0,0 0 0,1 1 0,-1-1 0,0 0 0,1 0 1,-1 0-1,0 0 0,1 0 0,-1 0 0,0 0 0,0 0 0,1 0 0,-1 0 0,0 0 1,1 0-1,-1 0 0,0 0 0,1 0 0,-1-1 0,0 1 0,0 0 0,1 0 1,-1 0-1,0 0 0,0-1 0,1 1 0,-1 0 0,0 0 0,0 0 0,1-1 1,-1 1-1,0 0 0,0 0 0,0-1 0,0 1 0,0 0 0,1 0 0,-1-1 1,0 1-1,0-1 0,57-81 454,-37 51-488,1 1 0,2 1 0,26-28 0,-41 50 14,-2 0-71,1 0 0,0 1 1,0 0-1,1 0 0,-1 1 0,16-8 0,-23 13 75,1-1 0,0 1-1,0 0 1,-1 0-1,1-1 1,0 1-1,0 0 1,0 0-1,0 0 1,-1 0 0,1 0-1,0 0 1,0 0-1,0 0 1,0 0-1,0 1 1,-1-1 0,1 0-1,0 0 1,0 1-1,-1-1 1,1 1-1,0-1 1,0 0 0,-1 1-1,1-1 1,0 1-1,-1 0 1,1-1-1,-1 1 1,1 0 0,-1-1-1,1 1 1,-1 0-1,1-1 1,-1 1-1,0 0 1,1 0 0,-1 1-1,2 4-29,0 0-1,-1 0 0,0 0 1,0 9-1,-1-10 33,1 124 131,0-4 9,2-103-24,-2-21-102,-1 0 1,0-1-1,0 1 0,0 0 0,0-1 1,0 1-1,1-1 0,-1 1 0,0 0 1,1-1-1,-1 1 0,0-1 1,1 1-1,-1-1 0,1 1 0,-1-1 1,1 1-1,-1-1 0,1 1 0,-1-1 1,1 0-1,-1 1 0,1-1 1,0 0-1,-1 1 0,1-1 0,0 0 1,-1 0-1,1 0 0,0 0 0,0 1 1,2-3 42,0 1 1,-1 0-1,1-1 1,0 1 0,-1-1-1,1 0 1,-1 0-1,4-4 1,4-3-2,48-41-17,-21 17-5,1 2 1,56-35-1,74-22-40,-126 67-160,-41 21 153,-1-1 0,1 1 0,-1 0 0,1-1 0,0 1 0,-1 0 0,1 0-1,0-1 1,-1 1 0,1 0 0,0 0 0,0 0 0,-1 0 0,1 0 0,0 0 0,-1 0 0,1 0 0,1 0 0,-2 1 10,1-1 0,-1 0 0,0 1 0,0-1 0,0 0 1,1 1-1,-1-1 0,0 0 0,0 1 0,0-1 0,0 0 0,0 1 0,1-1 0,-1 0 0,0 1 0,0-1 0,0 1 0,0-1 0,0 0 0,0 1 0,-1-1 0,1 0 1,0 1-1,0 0 0,-2 5 0,0 1 0,-1-1 0,-3 7 0,3-6-4,-7 15 26,-31 79-188,38-91 161,0 0 0,0 1 0,1 0 0,0-1 0,1 1 0,1 0 0,1 20 0,-1-27 27,1 1 0,0-1 1,0 1-1,1-1 0,-1 1 0,1-1 1,0 0-1,0 0 0,1 0 0,-1 0 1,1 0-1,0-1 0,0 1 0,0-1 1,0 0-1,1 0 0,-1 0 1,1 0-1,0 0 0,0-1 0,0 0 1,0 0-1,0 0 0,0 0 0,0-1 1,1 1-1,-1-1 0,1 0 1,-1 0-1,1-1 0,0 1 0,-1-1 1,1 0-1,-1-1 0,1 1 0,-1-1 1,1 0-1,-1 0 0,1 0 0,-1 0 1,7-4-1,-6 3 18,-1-1 0,0 0 0,0 0 0,0 0 0,-1-1 0,1 1 0,-1-1-1,0 0 1,5-7 0,1-2 91,9-25-1,-14 29-85,3-5-6,0-1 1,-2 0-1,1 0 1,-2 0-1,0 0 1,-1-1-1,-1 0 0,0 1 1,-1-1-1,-2-26 1,0 35-45,1-1 16,-1 0-1,0 0 1,-1 0-1,-4-12 1,5 17-31,0 1 1,0-1-1,-1 1 0,1 0 1,-1 0-1,0 0 1,0 0-1,0 0 0,0 0 1,0 0-1,0 0 1,0 1-1,0-1 0,-1 1 1,1 0-1,-5-2 1,0 1-14,1 0 1,0 1 0,-1 0 0,1 0 0,-1 0-1,1 1 1,-1 0 0,-11 2 0,-8-1-34,40-6 7,11 0 64,0-2-1,24-9 0,4-1 62,-34 12-130,-1 0-1,1 1 1,0 1 0,0 1-1,0 1 1,1 0 0,35 4-1,-53-3 81,0 1-1,0-1 0,0 1 1,0-1-1,0 1 1,0 0-1,-1 0 0,1 0 1,0 0-1,0 0 0,-1 0 1,1 0-1,0 0 0,-1 1 1,1-1-1,-1 0 0,0 1 1,2 2-1,-2-2-7,0 0-1,0 1 0,0 0 1,0-1-1,0 1 0,0 0 1,-1-1-1,0 1 1,1 0-1,-1 0 0,0 4 1,-2 6 21,-1 0 1,1 0 0,-2 0 0,-7 18 0,7-21 63,-3 9 312,7-18-391,0-1-1,0 0 1,0 0 0,1 0 0,-1 0 0,0 0 0,0 0 0,0 0 0,0 0 0,0 0-1,0 0 1,0 1 0,0-1 0,0 0 0,0 0 0,0 0 0,0 0 0,1 0 0,-1 0-1,0 0 1,0 0 0,0 0 0,0 0 0,0 0 0,0 0 0,0 0 0,0 0 0,1 0-1,-1 0 1,0 0 0,0 0 0,0 0 0,0 0 0,0 0 0,0 0 0,0 0 0,1 0-1,-1 0 1,0 0 0,0 0 0,0 0 0,0 0 0,0 0 0,0 0 0,0 0 0,0-1-1,0 1 1,0 0 0,1 0 0,-1 0 0,0 0 0,0 0 0,0 0 0,0 0 0,0 0-1,0 0 1,0 0 0,0-1 0,0 1 0,0 0 0,0 0 0,0 0 0,6-10 34,1 1 1,0 0 0,0 0 0,1 1 0,0 0 0,1 0-1,0 1 1,0 0 0,13-8 0,-6 6-155,0 0 1,0 2 0,1 0-1,-1 0 1,26-5 0,-40 12 82,0-1 0,0 1 0,1-1 0,-1 1 1,0 0-1,1 0 0,-1 0 0,0 0 1,0 1-1,1-1 0,-1 0 0,0 1 0,0 0 1,1-1-1,2 3 0,-4-2 23,0 0 1,1 0-1,-1 0 1,0 0-1,0 0 1,0 0-1,0 0 1,0 1-1,0-1 0,-1 0 1,1 1-1,0-1 1,-1 0-1,1 1 1,-1-1-1,1 1 1,-1-1-1,0 1 1,0-1-1,1 1 0,-1 0 1,-1 1-1,0 24-45,-2 0 0,-1 0 0,-10 34 0,-4 26 453,15-72 110,8-23-327,4-5-114,31-42-54,2 2 1,49-48 0,-81 91-28,-6 6-48,0 0 0,0 0 0,0 0 1,8-4-1,-11 7 46,0 0 1,0 1-1,0-1 1,0 1-1,1-1 1,-1 1-1,0 0 1,0-1 0,1 1-1,-1 0 1,0 0-1,1 0 1,-1 0-1,0 0 1,0 0-1,1 0 1,-1 0-1,0 1 1,1-1-1,-1 1 1,0-1-1,0 0 1,0 1-1,2 1 1,-2-1-19,1 1-1,-1 0 1,0-1 0,-1 1 0,1 0-1,0 0 1,0 0 0,-1 0-1,1 0 1,-1 0 0,1 0 0,-1 3-1,1 1-48,1 4 43,-1-1-1,0 1 0,-1 11 0,2 24 153,0-35-99,3 18-53,8 30 1,-11-51 51,1 0 1,-1 1-1,1-2 0,1 1 1,-1 0-1,1-1 0,0 1 1,1-1-1,7 8 0,-10-12 19,0 0-1,1 0 0,-1 0 1,1 0-1,0-1 0,-1 1 1,1-1-1,0 0 0,0 0 1,0 0-1,0 0 0,0 0 1,0-1-1,5 1 0,-3-1 6,1 0 0,-1 0-1,1-1 1,-1 0 0,0 0 0,1-1-1,7-2 1,4-4 18,-1 0 0,1-1 0,23-18 0,-39 25-57,122-93-28,-104 78 105,-1-1-1,0-1 0,29-42 1,-44 57-85,0-1 1,0 1 0,-1-1-1,1 0 1,-1 0 0,0 0-1,-1 0 1,1 0 0,1-9-1,-3 14-4,0-1 0,0 0 0,0 1 0,0-1 0,0 0 1,0 1-1,0-1 0,0 1 0,-1-1 0,1 0 0,0 1 0,0-1 0,0 1 0,-1-1 0,1 0 0,0 1 0,-1-1 0,1 1 0,-1-1 0,1 1 0,0-1 0,-1 1 0,1 0 0,-1-1 0,1 1 0,-1-1 0,1 1 0,-1 0 0,0 0 0,1-1 0,-1 1 0,1 0 0,-1 0 1,0 0-1,1 0 0,-1-1 0,0 1 0,1 0 0,-1 0 0,1 0 0,-1 0 0,0 0 0,1 1 0,-1-1 0,0 0 0,1 0 0,-2 1 0,-2 0-31,0 0 1,0 1-1,0 0 1,0-1-1,1 1 0,-5 4 1,-1 1-2,0 0-1,0 1 1,1 0 0,1 1 0,-1-1 0,1 2 0,1-1 0,0 1-1,0 0 1,1 0 0,0 0 0,-4 14 0,6-16 48,0 1 0,1 0 0,0 0-1,1 0 1,0 0 0,0 0 0,1 1 0,0-1 0,1 0 0,0 0-1,0 0 1,1 0 0,0 0 0,1 0 0,0 0 0,4 8 0,-6-14 15,1 0 0,-1 0 0,1 0 0,0 0 0,0 0 0,0 0 0,1 0 0,-1-1 0,1 1 0,-1-1 0,1 0 0,0 0 0,0 0 1,0 0-1,0 0 0,0 0 0,0-1 0,1 0 0,-1 1 0,0-1 0,1-1 0,-1 1 0,1 0 0,-1-1 0,1 0 0,-1 1 0,1-1 0,-1-1 0,1 1 0,-1 0 1,1-1-1,-1 0 0,1 0 0,-1 0 0,0 0 0,1-1 0,-1 1 0,6-4 0,1-3 6,1 0 0,-1-1 1,-1 0-1,0-1 0,0 0 0,-1 0 0,10-15 1,9-12-150,50-47 170,-51 58-96,-21 21 13,-1 0 0,1 1-1,0 0 1,0 0 0,0 0 0,0 1 0,1 0-1,0 0 1,6-3 0,-12 6 32,0 0 0,1 0 1,-1 0-1,0 0 0,0 0 0,1 0 0,-1 0 1,0-1-1,0 1 0,0 0 0,1 0 0,-1 0 1,0 0-1,0 0 0,1 0 0,-1 1 0,0-1 1,0 0-1,1 0 0,-1 0 0,0 0 0,0 0 1,0 0-1,1 0 0,-1 0 0,0 1 0,0-1 1,0 0-1,0 0 0,1 0 0,-1 0 0,0 1 0,0-1 1,0 0-1,0 0 0,0 0 0,1 0 0,-1 1 1,0-1-1,0 0 0,0 0 0,0 1 0,0-1 1,0 0-1,0 0 0,0 1 0,0-1 0,0 0 1,0 0-1,0 1 0,-2 12-6,1-11 6,-26 87-124,9-36 158,3 12 343,15-65-367,0 1 0,-1-1 0,1 0 1,0 0-1,0 0 0,0 1 0,0-1 1,-1 0-1,1 0 0,0 1 0,0-1 0,0 0 1,0 0-1,0 1 0,0-1 0,0 0 1,0 0-1,0 1 0,0-1 0,0 0 1,0 1-1,0-1 0,0 0 0,0 0 0,0 1 1,0-1-1,0 0 0,0 0 0,0 1 1,0-1-1,1 0 0,-1 0 0,0 1 1,8-12 332,1-6-332,1 2 0,0-1-1,1 1 1,27-26 0,-30 32-18,1 2-1,0-1 1,0 1 0,1 0 0,0 1-1,0 0 1,1 1 0,0 0 0,12-4-1,-21 8-22,1 0 1,0 1-1,0-1 0,0 1 0,0-1 0,0 1 0,0 0 0,0 0 0,0 0 0,5 2 1,-6-2 20,-1 1 0,1 0 1,0 0-1,0 0 0,-1 0 1,1 0-1,0 0 0,-1 0 1,1 1-1,-1-1 0,0 0 1,1 1-1,-1-1 0,0 1 1,0 0-1,1 2 0,6 11-47,-1 0-1,-1 1 0,7 25 1,-8-23 97,1 1 1,9 17 0,-13-32-12,-1-1 1,1 0 0,0 0-1,0 0 1,1 1 0,-1-2-1,1 1 1,-1 0 0,1-1 0,0 1-1,0-1 1,6 4 0,-7-5-14,1 0 0,-1 0 0,0-1 0,1 1 1,-1-1-1,0 1 0,1-1 0,-1 0 0,0 0 0,1 0 1,-1 0-1,0-1 0,1 1 0,-1 0 0,0-1 1,1 0-1,-1 0 0,0 1 0,0-1 0,0 0 0,3-2 1,4-3 2,0 0 0,-1-1 1,1 1-1,-1-2 0,0 1 1,6-10-1,40-56 160,-38 50-155,8-11-15,86-135 108,15-63-136,10-20 192,-117 224-169,-14 23-35,-1 1 0,0-1 0,0 0 0,0 0 0,-1 0 0,0-1 0,3-8 0,-6 5-254,-4 9-17,-9 10 58,7-2 217,1 0 0,-1 0-1,1 0 1,1 1 0,0 0 0,-5 10 0,8-14 20,-33 72-7,3 3 0,-24 94 0,47-141 50,1 0 0,2 1 0,1 0 1,2 1-1,1 37 0,3-49 50,0 1 0,2-1 0,1 1-1,1-1 1,0 0 0,2-1 0,1 1 0,13 26 0,-18-44-104,-1-1 1,1 1 0,0-1-1,1 1 1,-1-1-1,1 0 1,-1-1 0,1 1-1,0-1 1,1 1 0,-1-1-1,1 0 1,-1-1-1,7 4 1,-7-5-299,0 1-1,0-1 0,0 0 1,0-1-1,1 1 1,-1-1-1,0 1 1,0-1-1,0 0 0,1-1 1,-1 1-1,5-2 1,-4 1-561,0 0 1,0-1 0,0 0-1,0 0 1,0 0 0,0 0-1,0-1 1,-1 0 0,1 0-1,-1 0 1,0-1 0,6-6-1,5-10-2427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2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42 165 7712,'-42'-20'3968,"47"17"-1856,9 3-1248,9-8 704,8-1-897,9-7 225,0 9-512,23-10-192,0 6-128,14-9 64,-1 7-64,-3-2-32,-11 3 0,-12 4-5247,-6 3 2847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55 3328,'1'-7'756,"1"-1"0,1 1 1,-1-1-1,7-10 0,-7 12 1064,-3 12-1363,0 4-384,1-1-1,-2 1 0,1-1 0,-1 0 1,-5 12-1,-19 45 582,8-25-243,-47 112 853,33-84-616,-33 109 0,32-27-56,7-30 757,24-116-256,2-6-363,3-16-61,6-25-366,30-85 81,24-47 36,-5 17-499,14-104-156,-54 188 161,-15 67-35,-1 5-217,2 11-355,0 0 714,7 18-107,-1 0-1,8 43 1,6 17 62,-7-44 82,25 50-1,-37-83 95,0-1 0,1 1 0,1-1-1,-1 0 1,2-1 0,14 16 0,-21-24-124,1-1 0,-1 1-1,0 0 1,1 0 0,0 0 0,-1-1 0,1 1 0,-1-1 0,1 1-1,0-1 1,-1 0 0,1 0 0,0 0 0,-1 0 0,1 0 0,0 0 0,-1 0-1,1 0 1,0 0 0,-1-1 0,1 1 0,0-1 0,-1 1 0,1-1-1,-1 0 1,1 0 0,-1 0 0,1 0 0,1-1 0,1-1 2,1-1 1,0 0-1,-1-1 1,0 1-1,0-1 1,7-8-1,5-15-9,0 0-1,13-36 1,19-64-77,-1 1 113,-33 95-709,-14 33 630,0-1 1,0 0-1,0 0 0,0 0 1,0 0-1,0 0 1,0 0-1,0 1 1,0-1-1,1 0 0,-1 0 1,0 0-1,0 0 1,0 0-1,0 0 1,0 0-1,0 0 0,0 0 1,1 0-1,-1 1 1,0-1-1,0 0 0,0 0 1,0 0-1,0 0 1,0 0-1,1 0 1,-1 0-1,0 0 0,0 0 1,0 0-1,0 0 1,0 0-1,0 0 1,1 0-1,-1 0 0,0 0 1,0 0-1,0-1 1,0 1-1,0 0 1,0 0-1,1 0 0,-1 0 1,0 0-1,0 0 1,0 0-1,0 0 1,0 0-1,0 0 0,0-1 1,0 1-1,0 0 1,1 0-1,-1 0 0,0 0 1,2 15-126,-2-14 128,3 49-58,35 316 210,-17-206 72,-6-40 291,-14-112-511,0 1 0,1-1-1,0 0 1,5 13 0,-7-21-97,1 0-1,-1 0 1,0 0-1,1 1 1,-1-1-1,0 0 1,1 0-1,-1 0 1,0 0-1,1 0 1,-1 0-1,1 0 1,-1 1-1,0-1 1,1 0-1,-1 0 1,0 0-1,1-1 1,-1 1-1,1 0 1,-1 0-1,0 0 1,1 0 0,-1 0-1,0 0 1,1 0-1,-1-1 1,0 1-1,1 0 1,-1 0-1,0-1 1,0 1-1,1 0 1,-1 0-1,0-1 1,0 1-1,1 0 1,-1 0-1,0-1 1,0 1-1,0 0 1,1-1-1,-1 0 1,5-18-4545,4-1 1461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43 4064,'-18'0'3570,"11"0"-353,15 0-522,182-9-76,90-8-888,150 1-332,-350 22-1166,34 1-23,-88-3-11,-22-3-162,-1 0 1,1-1 0,-1 1 0,0-1 0,1 0-1,-1 0 1,1 0 0,6-1 0,-5 0 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63 149 2144,'-12'-5'945,"12"5"-898,0 0 0,0-1 0,0 1 0,-1 0 0,1 0 0,0 0 0,0 0 0,0 0 0,-1 0 0,1 0 0,0 0 1,0-1-1,0 1 0,0 0 0,0 0 0,-1 0 0,1 0 0,0 0 0,0-1 0,0 1 0,0 0 0,0 0 0,0 0 0,0-1 0,-1 1 0,1 0 1,0 0-1,0 0 0,0-1 0,0 1 0,0 0 0,0 0 0,0 0 0,0-1 0,0 1 0,0 0 0,0 0 0,0-1 0,1 1 0,-1 0 1,-2-1 675,0 0 0,1 0 0,-1 0 0,0 0 0,0 0 1,0 0-1,0 1 0,0-1 0,-3 0 0,3 2-471,1-1-1,0 0 1,-1 0-1,1 0 1,0 0-1,-1 0 1,1 0 0,-1 0-1,-1-1 1,-5-2 889,8 3-1122,0 0 0,0 0 0,-1 0 0,1 0-1,0 0 1,0 0 0,0 0 0,0 0 0,0 0-1,0 0 1,0 0 0,0-1 0,0 1 0,0 0 0,0 0-1,0 0 1,0 0 0,0 0 0,-1 0 0,1 0-1,0-1 1,0 1 0,0 0 0,0 0 0,0 0-1,0 0 1,0 0 0,0 0 0,0 0 0,0-1 0,0 1-1,1 0 1,-1 0 0,0 0 0,0 0 0,0 0-1,0 0 1,0 0 0,0 0 0,0-1 0,0 1 0,0 0-1,0 0 1,0 0 0,0 0 0,4-3 23,-1 1 0,1 0 0,-1 0 0,1 0 0,0 0 0,0 0 0,5-1 0,13-6 75,0-2 55,0 0 0,1 2 0,1 1 0,25-6 0,98-13 172,-120 22-295,6 1 69,0 1-1,0 1 0,1 2 1,-1 1-1,57 10 0,-67-10 38,-23-1-107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23 100 4224,'-17'-1'1976,"12"0"891,15-1 658,142-36 2106,107-3-4020,-200 34-1735,-26 2-417,0 2-1,59 2 0,-91 1 264,1 0-1,-1 0 1,1 0 0,-1 0 0,1 1 0,-1-1 0,0 0-1,1 1 1,-1 0 0,1-1 0,-1 1 0,0 0 0,0-1-1,1 1 1,-1 0 0,0 0 0,0 0 0,2 1 0,2 10-2282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163 178 2720,'7'-23'1547,"-15"77"474,-127 491 3349,109-466-4143,25-72-139,3-11 795,-2-4-1725,1 1 0,0 0 1,1-1-1,0 1 0,0 0 1,6-11-1,6-24-83,85-420-373,-59 298-255,-25 110 61,-9 37 416,-5 14 59,0 0 0,0 1 0,0-1 0,0 0 0,0 0 0,-1 1 0,1-1 0,-1 0 0,0-5 0,0 8 12,0 0 0,0 0 0,0 0 1,0 0-1,0 0 0,0 0 0,0 0 0,0 0 0,0 0 0,0 0 0,0 0 0,0 0 0,0-1 0,0 1 1,0 0-1,0 0 0,0 0 0,0 0 0,0 0 0,0 0 0,0 0 0,0 0 0,1 0 0,-1 0 0,0 0 0,0 0 1,0 0-1,0 0 0,0 0 0,0 0 0,0 0 0,0 0 0,0 0 0,0 0 0,0 0 0,0 0 0,0 0 1,0 0-1,0-1 0,0 1 0,0 0 0,0 0 0,1 0 0,-1 0 0,0 0 0,0 0 0,0 0 0,0 1 1,0-1-1,0 0 0,0 0 0,0 0 0,0 0 0,0 0 0,0 0 0,0 0 0,0 0 0,0 0 0,0 0 0,0 0 1,0 0-1,0 0 0,1 0 0,4 1-43,-4-1-22,7 8 134,4 3-12,-1 1 0,0 0 0,-1 1-1,0 0 1,-1 0 0,15 29 0,231 408 796,-232-414-731,4 4 190,31 62-1,-56-96-422,4 5 1274,-4-11-1241,1-6-1345,-2 2 440,-1 0 0,1 1 0,-1-1 0,0 0 0,0 0 0,0 1 0,-1-5 0,0-2-1198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2496,'-18'-10'784,"16"9"-549,0 1 1,0-1 0,0 1-1,0-1 1,0 1-1,0 0 1,-1 0-1,-1 0 1,0 1 1984,12-1-1200,50 9 1838,102-5 230,-5 3-2420,-71-4-397,34-3-463,-96-2-3232,-3 1 891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408 498 2976,'0'-8'4106,"-9"8"-3066,-22 10 411,-43 20 0,-16 5-294,52-24-803,-40 14-26,67-21-315,1 1 0,0 0 0,0 0 0,-18 13 0,27-17 2,-1 0-1,1 0 1,0 0 0,-1 0 0,1 1 0,0-1 0,0 1 0,0-1 0,0 1 0,0-1 0,0 1-1,0-1 1,0 1 0,1 0 0,-1-1 0,0 1 0,1 2 0,0-3 19,0 1-1,0-1 1,0 0 0,0 1 0,1-1 0,-1 0-1,0 0 1,1 1 0,-1-1 0,1 0-1,-1 0 1,1 0 0,0 0 0,0 0 0,-1 1-1,1-1 1,0-1 0,1 2 0,3 2 77,0 0 0,-1-1 0,2 0 0,-1 0 0,0-1 0,0 1 0,1-1 0,9 3 0,-4-3 1,0 0 1,0 0-1,0-1 0,0-1 1,0 0-1,1 0 0,14-3 1,-19 2-49,0 0 0,0-1 0,0 0 0,-1 0 0,1-1 1,-1 0-1,0 0 0,0 0 0,0-1 0,0 0 1,0 0-1,-1 0 0,6-6 0,4-9-4,0 0 0,-1-1 0,-1-1 0,0 0 0,-2-1 0,-1 0 1,15-46-1,-5-3-42,13-96 0,-21 56-88,-11 99-23,-1 0 0,0 0 0,-1 0-1,0 0 1,-1 0 0,0 1 0,-6-16-1,8 27 84,0 0-1,0-1 1,0 1-1,0 0 1,0 0-1,0-1 0,0 1 1,0 0-1,-1 0 1,1 0-1,0-1 0,0 1 1,0 0-1,0 0 1,-1 0-1,1-1 0,0 1 1,0 0-1,0 0 1,-1 0-1,1 0 0,0 0 1,0-1-1,0 1 1,-1 0-1,1 0 0,0 0 1,0 0-1,-1 0 1,1 0-1,0 0 0,0 0 1,-1 0-1,1 0 1,0 0-1,0 0 0,-1 0 1,-8 8-295,-5 18 58,8-9 239,2 0 0,0 0 0,0 1 0,-1 32 0,3-33 96,-14 189 309,14-153-121,11 98 0,2-101 11,-4-23 98,-7-26-349,0 1 0,0-1 0,1 1-1,-1-1 1,1 1 0,-1-1 0,1 1 0,0-1-1,0 1 1,-1-1 0,1 0 0,0 0-1,0 1 1,0-1 0,0 0 0,0 0 0,1 0-1,-1 0 1,0 0 0,0 0 0,1 0 0,1 0-1,-1-1-265,-1 1-1,1-1 1,-1 0-1,1 0 0,-1 0 1,1 0-1,-1-1 0,1 1 1,-1 0-1,1-1 1,-1 1-1,1-1 0,-1 1 1,1-1-1,-1 0 0,0 0 1,0 1-1,1-1 0,-1 0 1,0 0-1,2-2 1,9-6-2074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3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2720,'-11'-11'891,"3"8"289,7 4-251,3-1-31,1 1-639,0-1-1,0 1 1,0 0-1,0 0 1,0 0-1,-1 0 1,5 3-1,8 3 629,15 2 177,1-2-1,-1-1 1,1-1 0,43 1 0,122-9-197,-145 1-717,97-8 149,-83 8-187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4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47 8384,'-3'-3'681,"-3"-3"1574,6 6-2229,0 0-1,0 0 1,0 0-1,0 0 1,0-1-1,-1 1 1,1 0 0,0 0-1,0 0 1,0 0-1,1 0 1,-1 0-1,0 0 1,0 0 0,0 0-1,0-1 1,0 1-1,0 0 1,0 0-1,0 0 1,0 0 0,0 0-1,0 0 1,0 0-1,0 0 1,0 0-1,0 0 1,0 0-1,0-1 1,0 1 0,1 0-1,-1 0 1,0 0-1,0 0 1,0 0-1,0 0 1,0 0 0,0 0-1,0 0 1,0 0-1,0 0 1,1 0-1,-1 0 1,0 0 0,0 0-1,0 0 1,0 0-1,0 0 1,0 0-1,0 0 1,0 0 0,0 0-1,1 0 1,-1 0-1,0 0 1,0 0-1,0 0 1,2 1 1395,-2 4 1773,15 39 227,-9-30-3052,-2-1-1,1 1 0,-2 0 1,0 0-1,0 0 1,0 18-1,-3 34 144,9-87-1141,-3-3 597,1 1 0,1 0 0,1 0 0,1 0 0,1 1 0,17-25 0,-27 46 64,0 0 1,0 0 0,-1-1 0,1 1 0,0 0-1,1 0 1,-1 0 0,0 0 0,0 0 0,0 0-1,1 0 1,-1 0 0,0 0 0,1 1 0,-1-1-1,0 0 1,1 1 0,-1 0 0,1-1 0,-1 1 0,1 0-1,-1-1 1,1 1 0,0 0 0,-1 0 0,1 0-1,-1 1 1,1-1 0,1 1 0,0 0 8,-1 0 0,0 0 0,0 1 0,0-1 0,0 1 0,0-1 0,0 1 0,-1 0 0,1-1 0,0 1 0,-1 0 0,0 0 0,1 1 0,-1-1 0,0 0 0,0 0 0,1 4 0,15 55 845,-13-46-753,-4-15-141,0 0 0,0 1-1,0-1 1,0 0 0,0 0 0,0 0 0,0 1 0,0-1-1,0 0 1,0 0 0,0 1 0,0-1 0,1 0 0,-1 0 0,0 0-1,0 0 1,0 1 0,0-1 0,0 0 0,1 0 0,-1 0-1,0 0 1,0 1 0,0-1 0,1 0 0,-1 0 0,0 0 0,0 0-1,0 0 1,1 0 0,-1 0 0,0 0 0,0 0 0,1 0-1,-1 0 1,0 0 0,0 0 0,1 0 0,-1 0 0,0 0-1,0 0 1,0 0 0,1 0 0,-1 0 0,10-7-207,-6 4 104,11-8-100,0-1 1,-1 0-1,17-20 0,-16 17 279,0 0-1,21-16 1,-32 29 27,0-1 1,0 1-1,-1-1 1,1 1-1,1 0 1,-1 1-1,0-1 1,0 1-1,7-2 1,-8 3-12,0 0 1,-1 0 0,1 0 0,0 1-1,-1-1 1,1 1 0,-1 0-1,1-1 1,0 1 0,-1 0 0,0 0-1,1 1 1,-1-1 0,0 0-1,1 1 1,-1 0 0,3 2 0,1 3 17,0-1 1,-1 1 0,1 0 0,-2 0 0,1 1 0,-1-1 0,0 1 0,0 0 0,-1 0 0,0 0-1,-1 1 1,0-1 0,0 1 0,-1-1 0,0 1 0,0 12 0,-4-5-1046,-5-6-3817,6-8 3227,-1-1 0,0 0 0,0 0 0,0 0 0,0 0 0,0 0-1,-3 0 1,1 1-1117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409 166 2144,'5'-24'5797,"-6"18"-5651,0 0 0,0-1 0,0 1 1,0 0-1,-1 0 0,0 0 0,0 0 0,-1 0 0,0 0 0,0 1 0,0-1 0,-1 1 0,-5-6 1,5 6-153,0 0 0,0 1 1,0 0-1,-1 0 1,0 0-1,0 0 1,0 1-1,0 0 1,0 0-1,-1 0 1,1 1-1,-1-1 1,-10-1-1,8 3-52,1 0 1,0 1-1,-1 0 1,1 0-1,0 1 1,-1 0-1,1 0 1,0 1-1,0 0 1,0 0-1,0 1 0,-7 3 1,2 0 54,0 1 1,1 0 0,0 0-1,1 1 1,-18 17-1,19-14 88,1 0-1,0 0 0,0 1 0,1 0 1,1 1-1,-8 19 0,14-31-76,-4 7 209,3-6-166,0 0-1,0 0 1,1 0 0,-1 0 0,0 0 0,1 0 0,-1 1-1,1-1 1,0 3 0,-3 0 100,3-5-149,0 0 0,-1 0 0,1 0 0,0 0 0,0 0 0,0 1-1,0-1 1,0 0 0,0 0 0,-1 0 0,1 0 0,0 1 0,0-1 0,0 0 0,0 0 0,0 0 0,0 0 0,0 1 0,0-1 0,0 0 0,0 0 0,0 0 0,0 1 0,0-1 0,0 0 0,0 0-1,0 0 1,0 1 0,0-1 0,0 0 0,0 0 0,0 0 0,0 1 0,0-1 0,0 0 0,1 0 0,-1 0 0,0 0 0,0 1 0,0-1 0,0 0 0,1 0 0,-1 8-93,0-8 119,0 1 0,0-1 1,0 0-1,-1 1 1,1-1-1,0 1 0,0-1 1,0 1-1,0-1 0,0 1 1,1-1-1,-1 1 1,0-1-1,0 0 0,0 1 1,0-1-1,0 1 0,1-1 1,-1 1-1,0-1 1,1 1-1,1 1 48,1 0 0,0 0 0,-1 0 1,1-1-1,0 1 0,0-1 0,0 1 0,0-1 0,1 0 0,5 1 1,39 4 421,-19-3-277,72 5 18,-71-7-269,0 1 0,46 10 1,-73-10 38,0 0 0,0 0 1,0 0-1,0 0 1,0 1-1,-1 0 1,1-1-1,-1 1 1,0 0-1,0 0 0,0 0 1,3 6-1,-4-7 55,-1 1-1,1-1 1,-1 0-1,1 1 1,-1-1 0,0 0-1,0 1 1,0-1-1,0 0 1,0 1-1,-1 4 1,0-5 9,1 0 0,-1 1 0,0-1 0,1 0 0,-1 0 0,0 0 0,0 0 0,0 0 0,-1 0 1,1 0-1,0 0 0,-1 0 0,0 0 0,1-1 0,-1 1 0,0 0 0,0-1 0,0 0 0,-3 3 0,0-2 38,0 0-1,0-1 1,0 1-1,-1-1 1,1 0 0,0-1-1,0 1 1,-7-1-1,-49-4 476,40 2-482,-65-12 101,35 5-175,26 5 30,15 1-43,-1 2 1,1-1 0,-1 1-1,1 1 1,-14 1-1,1 0 139,15-1-859,16-1-3176,17-2 690,10 3 1045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3328,'0'0'91,"0"-1"-1,0 1 1,0-1-1,1 1 1,-1-1 0,0 1-1,0-1 1,1 1 0,-1 0-1,0-1 1,1 1-1,-1-1 1,1 1 0,-1 0-1,1-1 1,-1 1-1,0 0 1,1 0 0,-1-1-1,2 1 1,0 7 2459,-3 18 399,-3-9-2467,-1-1 0,0 0 0,-1 0-1,-9 17 1,6-14-78,-10 30-1,12-40-270,16-11-4180,3 0 2111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3136,'-24'-23'1440,"16"18"-1248,3 1-256,10 8 0,-5 1-192,8 6 160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55 1984,'0'0'21,"0"0"0,0 0 1,0 0-1,0 0 0,0-1 0,0 1 1,0 0-1,-1 0 0,1 0 0,0 0 0,0 0 1,0 0-1,0 0 0,0 0 0,0 0 1,-1 0-1,1 0 0,0 0 0,0 0 0,0 0 1,0 0-1,0 0 0,-1 0 0,1 0 1,0 1-1,0-1 0,0 0 0,0 0 0,0 0 1,0 0-1,0 0 0,-1 0 0,1 0 1,0 0-1,0 0 0,0 0 0,0 1 0,0-1 1,0 0-1,0 0 0,0 0 0,0 0 1,0 0-1,0 0 0,0 1 0,0-1 0,0 0 1,0 0-1,-1 0 0,1 0 0,0 0 1,0 0-1,0 1 0,1-1 0,0 13 1374,0-10-1149,0 0 1,-1-1-1,1 1 1,-1 0 0,0 0-1,0 4 1,-3 5 666,3-8-433,-1 1 0,0 0-1,0-1 1,-1 1 0,-3 8 0,-3 3 339,0 0 1,-7 24-1,14-32-227,6-11 1088,5-3-992,1-1-561,0 0 0,0-1 0,0 0 0,-1 0 1,16-18-1,38-56-489,-43 54 351,-19 24-34,1 0 1,0 0 0,0 0-1,0 1 1,1-1 0,-1 1 0,1 0-1,0 0 1,7-4 0,-10 7 43,0-1 0,-1 1 0,1 0 1,-1 0-1,1 0 0,-1 1 0,1-1 0,-1 0 1,1 0-1,-1 0 0,1 0 0,-1 0 0,1 1 1,-1-1-1,0 0 0,1 0 0,-1 1 0,1-1 1,-1 0-1,1 1 0,-1-1 0,0 0 0,1 1 1,-1-1-1,0 0 0,1 1 0,-1-1 0,0 1 1,0-1-1,0 1 0,1-1 0,-1 1 0,0-1 1,0 1-1,5 21 167,-5-18-128,2 20 285,-2 0 1,0 0-1,-2 0 1,-7 39-1,8-60-308,0 3 129,1 0 1,0 0 0,1 11-1,0 4-72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4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23 2912,'0'-13'8389,"-1"13"-8359,1-1 0,-1 1 0,1-1-1,-1 1 1,1-1 0,-1 1 0,1-1 0,-1 1 0,0-1 0,1 1 0,-1 0 0,0 0-1,1-1 1,-1 1 0,0 0 0,0 0 0,1 0 0,-1-1 0,0 1 0,1 0-1,-1 0 1,0 0 0,0 0 0,1 1 0,-1-1 0,0 0 0,0 0 0,1 0-1,-1 0 1,0 1 0,1-1 0,-1 0 0,0 1 0,0 0 0,-22 15 65,23-16-73,-29 28 183,2 0 0,0 2 1,-34 51-1,56-74-154,0 0 1,0 1-1,1 0 1,0 0-1,0 0 1,-3 11-1,6-17-4,1 0 0,-1 0-1,1 0 1,0 0 0,0 0-1,0 0 1,0 0 0,0 0-1,0 0 1,0 0 0,1 0-1,-1 0 1,1 0 0,-1 0-1,1 0 1,0 0-1,0-1 1,0 1 0,0 0-1,0 0 1,0-1 0,0 1-1,1-1 1,-1 1 0,1-1-1,-1 0 1,1 1 0,-1-1-1,1 0 1,0 0 0,-1 0-1,1 0 1,2 0 0,1 1 79,1 0 1,0 0-1,0-1 1,0 0-1,-1 0 1,1 0 0,0-1-1,0 0 1,0 0-1,0-1 1,0 1 0,0-1-1,9-3 1,-3 0-39,1 0 1,-1 0 0,0-2-1,-1 1 1,13-9-1,-17 9-157,0 0-1,0-1 0,-1 0 0,0 0 0,0-1 0,0 0 0,-1 0 0,5-8 0,-8 15-209,-1 6 149,0 8 22,-2 4 27,1 19 20,0-34 68,0-1 1,0 0-1,1 1 0,-1-1 1,1 1-1,0-1 1,0 1-1,0-1 0,0 0 1,0 0-1,1 3 1,0-3 91,0 0 1,0 0 0,0 1 0,0-1 0,0-1-1,1 1 1,-1 0 0,0 0 0,1-1 0,-1 0 0,1 1-1,0-1 1,-1 0 0,1 0 0,3 0 0,-2 0 19,0-1 0,0 0 0,0 0 0,0 0 0,0-1 0,0 1 0,0-1 0,0 0 0,0 0 0,5-2 0,3-2-29,1 0-1,-1-1 1,-1 0-1,1-1 0,-1 0 1,-1-1-1,1 0 1,-1-1-1,-1 0 1,1 0-1,13-20 1,-17 20-72,-1 1-1,0-1 1,0 0 0,-1 0 0,-1-1-1,1 1 1,-1-1 0,-1 0 0,0 0 0,0 0-1,-1 0 1,-1 0 0,1 0 0,-2 0-1,1 0 1,-3-12 0,2 18-75,0 0-1,0 0 1,-1 0-1,1 0 1,-1 0-1,0 0 1,0 0 0,-5-5-1,6 8-74,1-1 0,-1 1 0,0 0 0,0 0 0,0 0 0,0 0 0,-1 0 0,1 0 0,0 0 0,0 1 0,0-1-1,-1 0 1,1 1 0,0-1 0,-1 1 0,1-1 0,-1 1 0,1 0 0,0-1 0,-1 1 0,1 0 0,-1 0 0,1 0 0,-1 0 0,1 0 0,-1 0 0,1 1 0,-3 0 0,1 0-840,2-1 586,-1 1 1,1-1-1,-1 0 1,1 1-1,0 0 1,-1-1-1,1 1 1,0 0-1,0 0 1,-1 0-1,1 0 1,0 0-1,0 0 1,0 0-1,0 0 1,-1 2-1,2 4-1608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4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 1728,'-4'-8'8004,"3"4"-4850,1 2-2755,-1 4-739,-6 11 744,2-5-291,1 1 1,0 0-1,-4 11 0,-4 12 181,-3 10 57,-14 66 0,8-30 104,13-52-318,-19 76 195,24-87-170,1 0 0,1 1 0,0-1 1,2 29-1,-1-41-58,0 1-1,1 0 1,0-1 0,0 1 0,0-1 0,0 1-1,1-1 1,-1 0 0,1 1 0,0-1-1,0 0 1,0 0 0,0 0 0,0 0 0,5 4-1,-3-4 8,0 0 0,1 0-1,-1-1 1,1 1 0,-1-1-1,1 0 1,0 0 0,-1-1-1,1 0 1,6 2 0,9-1 93,0-1 0,0-1 0,-1 0 0,35-6 0,-12 1-44,45-5-42,-8 0-113,-69 9 306,-4 0-2668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3:4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6304,'-19'-12'2848,"19"16"-2464,9-4 1120,4 0-896,23 0 1184,4 3-1024,20-3 224,-7 0-576,5-3-224,2 3-128,-2-9 64,-4 6-64,4-5 128,1 8-128,-5 0-8256,-9 8 4448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03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233 561 1824,'0'0'587,"2"-1"-353,0 1 169,0-1-1,-1 1 0,1-1 1,0 0-1,0 1 0,0-1 1,-1 0-1,1-1 0,-1 1 1,3-2-1,-4 3-290,0 0 0,1-1 0,-1 1 0,0 0 1,0-1-1,0 1 0,0-1 0,0 1 0,1 0 0,-1-1 0,0 1 0,0-1 0,0 1 0,0 0 1,0-1-1,0 1 0,0-1 0,0 1 0,-1-1 0,1 1 0,0-1 0,-10-12 73,8 11-140,0 0 1,0 1-1,-1-1 0,1 1 0,-1 0 0,1-1 0,-1 1 0,1 0 0,-1 1 1,0-1-1,0 0 0,1 1 0,-1 0 0,0-1 0,-5 2 0,2-1 13,-1 0-1,0 1 0,0 0 0,-12 4 0,10-2-25,1 1-1,-1 0 0,1 0 0,0 1 0,1 0 0,-1 0 1,1 1-1,0 0 0,0 0 0,1 1 0,0 0 1,0 0-1,0 0 0,1 1 0,0-1 0,-5 13 1,4-7 39,1 0 1,0 1 0,1 0 0,0 0-1,1 0 1,1 0 0,0 1 0,1-1 0,1 24-1,0-33-17,1 0-1,-1 1 0,1-1 1,0 0-1,0 0 0,1 0 1,-1 0-1,1 0 0,0 0 1,1-1-1,-1 1 0,1-1 1,0 1-1,0-1 0,0 0 1,1 0-1,-1 0 0,1-1 1,0 1-1,0-1 0,1 0 1,-1 0-1,0-1 0,1 1 1,0-1-1,-1 0 0,1 0 1,0 0-1,0-1 0,0 0 1,1 0-1,-1 0 0,0 0 1,0-1-1,0 0 0,1 0 1,6-1-1,4-2 83,0 0 1,0-2-1,-1 1 1,1-2-1,18-9 1,-5 0 43,45-31 0,-42 23-56,-1-3 0,-1 0 1,49-58-1,-46 43-27,-1-2 1,36-65-1,-62 98-90,2-3-4,-1 0 0,0-1-1,-1 0 1,0 0 0,-1 0 0,3-17 0,4-44-320,-3-1 1,-2-102-1,-6 177 299,-1 1 1,0-1-1,0 1 0,0 0 0,0-1 0,0 1 1,0-1-1,0 1 0,0 0 0,0-1 0,0 1 1,0-1-1,0 1 0,0 0 0,-1-1 0,1 1 1,0 0-1,0-1 0,0 1 0,-1-1 1,1 1-1,0 0 0,0 0 0,0-1 0,-1 1 1,0-1-1,-6 8-264,-5 16 138,6-4 119,1 0 0,-5 36 0,3-12 180,-26 100-93,-2 11-114,-5 158 1162,41-263-193,-1-48 37,0-2-912,1-1 0,0 1 0,0-1 0,-1 1 0,1-1 0,-1 1 0,0-1 0,1 0 0,-1-1 0,0 1-40,17-45 42,-3 8 114,-3 5-200,18-40 0,-24 64 44,0 0-1,1 1 1,0-1 0,0 1-1,1 0 1,0 1 0,0 0-1,11-10 1,-16 17-30,1-1 0,-1 0 0,0 1 1,1-1-1,-1 1 0,1-1 0,-1 1 0,1 0 0,0 0 0,-1 1 0,1-1 0,4 0 0,-6 1 14,1 0 0,-1 0 0,0 1-1,0-1 1,0 0 0,0 1-1,1-1 1,-1 1 0,0-1 0,0 1-1,0 0 1,0-1 0,0 1 0,0 0-1,-1 0 1,1 0 0,0-1-1,0 1 1,0 0 0,-1 0 0,1 0-1,-1 1 1,1-1 0,0 0-1,-1 0 1,0 0 0,1 0 0,-1 0-1,0 1 1,1 1 0,2 17 21,-1 0 0,0 0 0,-2 0 1,-1 22-1,0 2 10,1 43 127,-1-86-129,1 0 0,0 0 0,0 0 0,1 0 1,-1 0-1,0 0 0,0 0 0,0-1 0,1 1 0,-1 0 0,0 0 0,1 0 0,-1 0 0,1 0 0,-1 0 0,1-1 0,-1 1 1,1 0-1,-1 0 0,1-1 0,0 1 0,-1 0 0,1-1 0,0 1 0,0-1 0,0 1 0,-1-1 0,1 1 0,0-1 0,0 0 1,0 1-1,0-1 0,0 0 0,0 0 0,0 0 0,0 0 0,0 1 0,0-1 0,0-1 0,0 1 0,0 0 0,-1 0 0,1 0 1,2-1-1,4 0 47,0-1 1,0 0 0,0 0-1,10-6 1,22-12 44,-2-1-1,0-3 1,-2 0 0,49-44-1,-55 41-138,50-58 0,-72 79-21,-7 6 52,0 0 0,0-1 0,0 1 0,0 0 0,0 0 0,0 0 0,0-1 0,0 1 0,0 0 0,0 0 0,0 0 0,0 0 0,0-1 0,-1 1 0,1 0 0,0 0 0,0 0 0,0 0 0,0-1 0,0 1 0,0 0 0,0 0 1,-1 0-1,1 0 0,0 0 0,0 0 0,0-1 0,0 1 0,0 0 0,-1 0 0,1 0 0,0 0 0,0 0 0,0 0 0,0 0 0,-1 0 0,1 0 0,-2 0-18,0 0 0,1 1 0,-1-1 0,0 0 0,0 1 0,1 0 0,-1-1 0,1 1 0,-1 0 0,0 0 1,-1 2-1,-18 12-181,-14 19 16,20-18 128,-5 6 27,1 0-1,2 2 1,0 0 0,1 1-1,-16 36 1,28-52 78,0-1 0,1 1 1,0 0-1,1 0 0,0 1 0,0-1 0,1 0 1,0 15-1,1-23-34,-1 0 0,1 0 0,0 0 0,0-1 1,0 1-1,0 0 0,1 0 0,-1-1 0,0 1 0,0 0 0,0 0 1,1 0-1,-1-1 0,0 1 0,1 0 0,-1-1 0,1 1 1,-1 0-1,0-1 0,1 1 0,0-1 0,-1 1 0,1 0 0,-1-1 1,1 1-1,0-1 0,-1 0 0,1 1 0,0-1 0,-1 1 1,1-1-1,0 0 0,0 0 0,-1 1 0,1-1 0,0 0 0,0 0 1,0 0-1,-1 0 0,1 0 0,1 0 0,1-1 29,0 1 0,0-1 1,0 0-1,0 1 0,0-1 0,0-1 0,0 1 0,0 0 0,3-3 0,6-7 32,0 1 1,0-2-1,-1 1 0,-1-2 1,15-20-1,-18 23-70,9-15-27,-1 0-1,-2-1 1,0-1 0,-2 0-1,15-51 1,-26 77 1,0 1 0,1-1 0,-1 1 0,0-1 1,0 1-1,1-1 0,-1 1 0,0-1 0,0 1 0,0-1 0,0 0 0,0 1 0,0-1 0,0 1 1,0-1-1,0 1 0,0-1 0,0 0 0,0 1 0,-1-2 0,-5 15-271,1 2 277,0 0-1,2 1 1,-1 0 0,2 0 0,0 0-1,1 0 1,1 0 0,3 30 0,-2-43 30,0 1 0,0 0 0,0-1 0,1 1 0,-1-1 0,1 1 0,0-1 0,0 0 0,0 1 0,1-1 0,3 3 0,-5-4 9,1-1 0,-1 1 0,1-1 0,0 1 0,-1-1 0,1 0 0,0 0 0,0 0 0,0 0 0,0 0 0,0 0 0,0-1-1,0 1 1,0-1 0,0 1 0,0-1 0,1 0 0,-1 0 0,0 0 0,0 0 0,4-1 0,-1 0 7,0-1 1,0 0-1,-1 0 0,1 0 0,-1-1 0,1 0 1,-1 0-1,0 0 0,0 0 0,0 0 0,5-8 1,4-4 75,18-27 1,-29 37-105,18-22 12,-9 12-61,15-28-1,-15 19 79,-7 15-70,-1 1 1,2 0 0,-1 0-1,11-14 1,-12 20-263,-6 9 91,-2 5 11,-1 7 192,1 0-1,1 1 1,0 0 0,2 0-1,0 0 1,2 37 0,1-30 117,-1-20-64,0 1-1,1 0 1,0 0-1,0-1 1,4 14 0,-4-19-33,-1 0 1,1-1-1,0 1 1,0 0-1,0-1 1,0 1-1,0-1 1,1 1-1,-1-1 1,0 1-1,1-1 1,-1 0-1,1 0 1,-1 0-1,1 0 1,0 0-1,-1 0 1,1 0 0,0-1-1,0 1 1,0 0-1,-1-1 1,1 0-1,0 1 1,0-1-1,0 0 1,0 0-1,2 0 1,4-1 43,-1 1 0,1-2 0,-1 1 0,0-1 0,0 0 1,8-3-1,40-20 202,-51 23-232,34-17-20,0-2 1,-2-1 0,-1-1 0,0-3 0,60-58-1,-93 83-21,0-1-1,-1 0 1,1 0-1,-1 0 1,0 0-1,1 0 0,-1 0 1,0 0-1,0-1 1,0 1-1,0-3 1,-1 5 5,0-1 0,0 1 0,0 0 0,0-1 0,0 1 0,0 0 0,0-1 0,0 1 0,0 0 0,0-1 0,0 1 0,0 0 1,0-1-1,-1 1 0,1 0 0,0 0 0,0-1 0,0 1 0,0 0 0,-1-1 0,1 1 0,0 0 0,0 0 0,-1 0 0,1-1 0,0 1 0,-1 0 0,1 0 1,0 0-1,0 0 0,-1-1 0,-1 1-9,0 0 0,1 0 0,-1 0-1,0 0 1,0 0 0,1 0 0,-1 0 0,0 0 0,0 1 0,-2 0 0,-9 3-35,0 1 1,0 1-1,0 0 1,0 1-1,-17 12 0,3 1-16,-30 26 1,47-37 67,0 0 1,1 1 0,0 0-1,0 0 1,1 1-1,0 0 1,1 0 0,0 1-1,-7 19 1,13-30 7,1 0 0,-1 0 0,1 1 0,-1-1 0,1 0 1,0 1-1,0-1 0,-1 0 0,1 1 0,0-1 0,0 1 1,0-1-1,1 0 0,-1 1 0,0-1 0,0 0 0,1 1 0,-1-1 1,1 0-1,-1 0 0,1 1 0,0-1 0,-1 0 0,1 0 0,0 0 1,0 0-1,0 0 0,0 0 0,0 0 0,0 0 0,0 0 1,0 0-1,0 0 0,1 0 0,1 0 20,0 0 0,0 0-1,0 0 1,0 0 0,0 0 0,0-1-1,0 1 1,0-1 0,0 0 0,0 0 0,0 0-1,0-1 1,0 1 0,4-2 0,-1 1 1,0-2 1,0 1 0,-1-1 0,1 0-1,-1 0 1,0 0 0,0-1 0,9-8-1,2-4 7,15-19 0,-28 32-35,10-13-149,15-24 0,-35 72-397,-11 15 519,-2-1 0,-1 0-1,-39 57 1,15-20-94,9-16 83,32-59 88,2-4-6,0 0 0,-1-1 0,1 1 0,0-1 0,-1 0 0,0 1 0,0-1 0,0 0 0,-5 4 0,7-7-36,0 0 0,0 1 1,1-1-1,-1 0 0,0 0 0,0 1 0,1-1 0,-1 0 0,0 0 0,0 0 0,0 0 0,0 0 0,1 0 0,-1 0 0,0 0 0,0 0 0,0-1 0,1 1 0,-1 0 1,0 0-1,0-1 0,-1 0 0,1 0 19,-1 0 0,0 0 0,1-1 0,-1 1 0,1-1 1,-1 1-1,1-1 0,-2-3 0,0 0 30,0 0 0,1 0 0,0-1 0,0 1 0,0-1 0,-1-6 0,2 6-99,0-1 0,0 0 0,1 0 0,1-10 0,-1 14 36,1 0 1,-1 1-1,1-1 1,0 1-1,0-1 1,0 1-1,0-1 1,0 1-1,1-1 1,-1 1-1,1 0 1,-1 0-1,1 0 1,0 0-1,2-2 1,3-2-28,0 1 0,1 0 0,-1 1 0,1-1-1,0 1 1,0 1 0,1 0 0,-1 0 0,1 0 0,-1 1 0,18-2 0,48-5 15,-27 4 74,73-18 1,-117 23-53,74-25 159,-68 21-142,0 0-1,-1-1 1,0 1 0,0-1 0,0-1 0,11-10 0,-8 4-7,1-1 0,-2 0 0,0-1 0,0 0 0,-2 0 0,1-1 0,-2 0 0,0 0 0,-1-1 0,0 0 0,-2 0 0,0-1 0,0 1 0,-2-1 0,2-27 0,-4 42-34,0 1 1,0-1 0,0 0-1,0 1 1,0-1 0,0 0-1,-1 1 1,1-1 0,-1 1-1,1-1 1,-1 0-1,1 1 1,-1-1 0,0 1-1,0 0 1,1-1 0,-1 1-1,0-1 1,0 1 0,-1 0-1,1 0 1,0 0 0,0 0-1,-3-2 1,2 3-2,0-1 0,0 1 0,0 0 0,0-1 0,0 1 0,0 0 0,0 0 0,0 0 0,0 1 0,0-1 0,1 0 0,-1 1 0,0-1 0,0 1 0,0 0 1,0 0-1,0 0 0,1 0 0,-1 0 0,-2 2 0,-2 1 29,1 0 1,0 1 0,0-1 0,1 1-1,0 0 1,-1 1 0,2-1 0,-1 1-1,0 0 1,1 0 0,-3 9 0,2-7 11,1 1-1,1-1 1,-1 1 0,2 0 0,-1 0 0,1 0-1,0 0 1,1 12 0,1-14 36,0 0-1,0-1 1,1 1 0,0 0 0,0-1-1,0 0 1,4 7 0,-4-9-18,0 0 0,1-1 0,-1 1 0,1-1 0,0 1 0,0-1 0,0 0 0,0 0-1,0 0 1,1 0 0,-1-1 0,5 3 0,1-2 47,-1 1-1,1-2 0,0 1 1,0-1-1,0 0 1,1-1-1,-1 0 0,0-1 1,0 0-1,16-2 1,8-2-392,50-14 0,-81 17 279,61-18-5398,-23 0-1621,-12 5 3104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04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229 168 2240,'2'-3'514,"0"0"0,1 0 0,0 0-1,5-5 1,-6 6-128,0 0 0,0 1 0,0-1 0,0 0 0,0 0 0,-1 0-1,1-1 1,-1 1 0,0 0 0,1 0 0,0-4 0,-2 5-315,1 1 0,-1-1 0,0 0 1,0 1-1,0-1 0,0 1 0,0-1 1,0 1-1,0-1 0,0 0 0,0 1 0,0-1 1,0 1-1,0-1 0,0 0 0,0 1 1,0-1-1,-1 1 0,1-1 0,0 1 0,0-1 1,-1 1-1,1-1 0,0 1 0,-1-1 1,1 1-1,-1-1 0,0 0-17,0 1-1,0-1 1,0 1 0,0-1-1,-1 1 1,1 0-1,0 0 1,0-1 0,0 1-1,0 0 1,0 0 0,-3 0-1,-3 1 52,0 0-1,0 0 1,-12 5-1,-3 2 123,1 1 1,-1 1 0,2 0-1,-1 2 1,-34 27-1,50-35-171,0 1 0,0 0 0,1 0 0,0 0 0,0 1 0,1-1 0,-1 1 0,-3 9 0,6-13-26,0 0 0,0 0 0,1 0 0,-1 0 0,1 0 0,-1 0 0,1 0 0,0 0 0,-1 0 0,1 0 0,0 0 0,1 0 0,-1 0 0,0 1 0,1-1 0,-1 0 0,1 0-1,-1 0 1,1 0 0,0 0 0,0-1 0,0 1 0,0 0 0,0 0 0,0-1 0,1 1 0,-1 0 0,1-1 0,2 3 0,2 0 56,1 0 1,-1-1-1,1 0 1,0 0-1,0 0 1,0-1-1,0 0 1,1-1-1,-1 1 0,0-1 1,1-1-1,-1 0 1,0 0-1,1 0 1,-1-1-1,13-2 1,-9 1-56,-1-1 1,0 0 0,1 0 0,-1-1-1,-1 0 1,1-1 0,-1 0 0,0 0-1,0-1 1,0 0 0,10-10-1,-15 11-7,0 1 0,0-1 0,0-1 0,0 1 0,-1-1 1,0 1-1,0-1 0,0 0 0,-1 0 0,0 0 0,0 0 0,0 0 0,-1-1 0,1-6 0,-2 9-29,0 1 1,0-1-1,0 1 1,0-1-1,-1 1 1,0-1-1,1 1 1,-1-1-1,0 1 1,-1 0 0,1-1-1,-1 1 1,1 0-1,-1 0 1,0 0-1,0 0 1,0 0-1,-1 1 1,1-1 0,-1 1-1,1-1 1,-1 1-1,0 0 1,0 0-1,0 0 1,-4-2-1,-3 0 14,-1 0-1,1 0 0,-1 2 1,0-1-1,0 1 0,0 1 1,0-1-1,-15 2 0,22-2 555,9-1-387,7-3-88,35-10 256,58-12 0,-71 21-21,-15 2-125,-1 1 0,1 1 0,26-2-1,-42 5-184,0 0 0,0 0 0,-1 0-1,1 1 1,0-1 0,0 1 0,-1-1 0,1 1-1,0 0 1,-1 0 0,4 2 0,-5-2-9,0-1 1,0 1 0,0 0-1,0 1 1,0-1 0,-1 0-1,1 0 1,0 0 0,0 0-1,-1 1 1,1-1 0,-1 0-1,1 1 1,-1-1 0,1 1-1,-1-1 1,0 0 0,0 1-1,0-1 1,0 1 0,0 1-1,-2 25 105,-1-1 0,-1 0 1,-10 37-1,4-23-140,-13 75 340,20-108-225,2-8-42,1 1 0,0-1 0,-1 0 0,1 1 0,0-1 0,0 1 0,-1-1 0,1 0 0,0 1 0,0-1 0,0 1 0,-1-1 0,1 1-1,0-1 1,0 1 0,0-1 0,0 1 0,0-1 0,0 1 0,0-1 0,0 1 0,0-1 0,0 0 0,0 1 0,1-1 0,-1 1 0,0 0 0,16-11 171,-3 0-142,-1 0-1,0-2 1,0 1 0,19-26 0,-5 6-68,-7 9-3,-8 8-165,27-24 0,-38 38 163,0 0 0,0 0 0,0 0 0,0 0 0,0 0 0,0 0 0,0 0 0,0 0 0,1 0 0,-1 0 0,0-1 0,0 1 0,0 0 0,0 0 0,0 0 0,0 0 0,1 0 0,-1 0 0,0 0 0,0 0 0,0 0 0,0 0 0,0 1 0,0-1 0,0 0 1,1 0-1,-1 0 0,0 0 0,0 0 0,0 0 0,0 0 0,0 0 0,0 0 0,0 0 0,0 0 0,1 0 0,-1 0 0,0 1 0,0-1 0,0 0 0,0 0 0,0 0 0,0 0 0,0 0 0,0 0 0,0 0 0,0 1 0,0-1 0,0 0 0,0 0 0,0 0 0,0 0 0,0 0 0,0 0 0,0 1 1,0-1-1,0 0 0,0 0 0,0 0 0,1 13-8,-1-6-65,5 29-82,-4-26 220,0 1 0,1-1 0,5 17 0,-6-23-47,1 0-1,-1 0 1,1-1 0,0 1-1,1-1 1,-1 1 0,1-1 0,-1 0-1,1 0 1,0 0 0,0 0-1,1-1 1,3 4 0,7 2 78,-1-1-1,1 0 1,1-1 0,-1-1 0,1 0 0,0-1 0,0 0 0,1-1 0,16 1 0,-15-3-141,0 0 0,-1-2 0,1 0 0,0 0 0,-1-2 1,1 0-1,-1-1 0,23-8 0,-32 9-799,0 0-1,-1 0 1,1-1-1,0 0 1,-1 0 0,0-1-1,7-6 1,-8 6-402,-1 0 1,0 0 0,0 0-1,-1 0 1,4-7-1,13-28-3802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05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 2496,'31'-20'5584,"-26"20"-2304,-4 0-2683,-7 8 667,0 6-805,0-1-1,0 0 1,-2 0 0,1-1-1,-11 12 1,-28 47 293,-1 13-226,17-27-290,12-24-89,0 1 0,3 1-1,-15 45 1,28-73-112,0 0-1,0-1 1,1 1 0,0 0 0,0 9-1,1-12 8,1-1 1,-1 0-1,0 0 0,1 0 1,0 0-1,0 0 0,0 0 1,0 0-1,0 0 0,1-1 1,-1 1-1,1 0 0,0-1 0,2 4 1,1-1 118,1 1-1,-1-1 1,1 0 0,0-1 0,1 1 0,-1-1 0,1 0 0,0-1 0,0 0-1,11 4 1,-8-4-72,1-1 0,-1 0 0,0 0-1,1-1 1,-1 0 0,1-1 0,11-1 0,7-1 27,-19 2-96,-1 0-1,1-1 0,-1 0 0,1-1 0,-1 0 0,11-3 0,-18 4 53,0 0-173,1 0 0,0-1 0,-1 1 0,1 0 1,-1-1-1,0 0 0,3-2 0,-4 4-95,-1-1 1,1 0-1,-1 1 0,1-1 1,-1 0-1,0 1 0,0-1 1,1 0-1,-1 0 0,0 1 1,0-1-1,0 0 0,0 0 1,0 1-1,0-1 0,0 0 1,0 0-1,0 1 0,0-1 1,0 0-1,0 0 0,-1 1 1,1-1-1,0 0 0,0 1 1,-1-1-1,1 0 0,-1 1 1,1-1-1,0 0 0,-1 1 1,1-1-1,-1 1 0,0-1 1,-10-6-3624,1 5 1318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4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 7808,'-3'-1'423,"0"1"1,1 0-1,-1-1 1,0 1-1,0 0 0,1 1 1,-1-1-1,0 0 1,1 1-1,-1 0 1,0-1-1,1 1 1,-1 0-1,1 0 1,-1 1-1,1-1 0,0 0 1,-1 1-1,-2 3 1,-57 32 3148,-22 17-274,74-47-2986,1 1 0,1-1 1,-1 2-1,1-1 0,0 1 0,-8 13 1,15-20-264,-1 0 0,1 0 0,0 1-1,0-1 1,0 0 0,0 1 0,0-1 0,1 0 0,-1 1 0,1-1 0,0 1 0,-1-1 0,1 1 0,0-1 0,0 1 0,1-1 0,-1 1 0,1 4 0,1-4-4,-1 1-1,1-1 1,0 0-1,0 1 0,0-1 1,0 0-1,1 0 1,-1-1-1,1 1 1,0 0-1,3 2 1,6 4 18,1-2 1,-1 1-1,1-2 1,1 0-1,18 6 1,-19-7-640,0-1 1,1-1-1,-1 0 0,1-1 1,20 0-1,-25-2-768,0 0 1,0-1-1,1 0 1,-1-1-1,0 0 0,0-1 1,0 0-1,16-8 1,-17 7-203,-1 1 588,0 0-1,-1-1 1,1 0 0,-1 0-1,6-6 1,14-20-1650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06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5 207 7232,'-4'-12'2314,"4"11"-2290,0 1-1,0 0 1,0 0-1,0 0 1,0 0-1,0-1 1,0 1 0,0 0-1,0 0 1,0 0-1,0 0 1,0 0-1,0-1 1,0 1-1,0 0 1,0 0-1,0 0 1,0 0-1,0-1 1,0 1-1,0 0 1,0 0-1,0 0 1,0 0-1,0 0 1,1-1-1,-1 1 1,0 0-1,0 0 1,0 0 0,0 0-1,0 0 1,0 0-1,1 0 1,-1 0-1,0-1 1,0 1-1,0 0 1,7-5 428,0 0 0,0 0 0,1 0 0,-1 1 0,1 0 0,0 0 0,14-4 0,68-13 1626,-82 20-1986,173-31 1956,87-18-549,-200 32-1457,-30 8-20,41-7-1,-75 17-456,0 0 0,-1 0-1,1 1 1,-1-1 0,1 1 0,0 0-1,-1 0 1,0 0 0,1 0 0,-1 1-1,0 0 1,1-1 0,-1 1 0,0 0-1,0 0 1,-1 1 0,5 2 0,11 14-2013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06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238 142 4064,'-1'0'112,"0"0"1,0 0-1,0-1 0,0 1 1,0 0-1,0 0 0,0 0 0,0 0 1,0 0-1,0 0 0,1 0 1,-1 1-1,0-1 0,0 0 1,0 1-1,0-1 0,0 0 1,0 1-1,-1 0 0,-18 15 1071,8-6-10,-18 13 273,-49 41 1117,67-53-2212,1 1 0,0 0 1,1 1-1,-13 19 1,22-30-295,0 0 1,0 0 0,0 0 0,0 0-1,0 0 1,0 0 0,1 0 0,-1 0-1,1 0 1,-1 0 0,1 0 0,0 0 0,0 1-1,0-1 1,0 0 0,0 3 0,1-3 7,0-1 1,-1 1-1,1 0 1,0-1-1,0 1 1,0-1 0,1 1-1,-1-1 1,0 1-1,0-1 1,1 0-1,-1 0 1,1 1-1,-1-1 1,1 0 0,-1 0-1,1-1 1,0 1-1,2 1 1,2 0 70,0 0-1,1 0 1,-1 0 0,1 0-1,0-1 1,0-1 0,-1 1-1,1-1 1,0 0 0,0 0-1,-1-1 1,1 0 0,0 0-1,0-1 1,-1 1 0,12-6-1,-10 4-72,-1-1 0,0 0 0,0 0 1,0-1-1,0 0 0,-1 0 0,0-1 0,0 1 0,0-1 0,-1-1 0,0 1 0,0-1 0,7-13 0,-5 6 5,0-1-1,-1-1 1,-1 1-1,6-25 1,-10 31-94,1 0 0,-1-1 1,-1 1-1,0-1 0,0 1 1,-1-1-1,0 1 0,-5-18 1,6 25 15,0 0 0,-1 1 0,1-1 0,-1 1 0,0-1 0,1 1 0,-1-1 0,0 1 0,0 0 0,0-1 0,0 1 0,0 0 0,0-1 0,0 1 0,0 0 0,0 0 0,-1 0 0,1 0 0,0 0 0,-1 0 0,1 1 0,-1-1 0,1 0 0,-1 1 0,-2-1 0,2 1-27,0 0 0,0 0 0,0 0 1,0 1-1,0-1 0,0 1 0,0-1 0,0 1 0,0 0 0,0 0 0,0 0 0,0 0 1,0 0-1,0 0 0,1 0 0,-1 1 0,1-1 0,-1 1 0,-1 1 0,0-1-277,1 1 0,0-1-1,0 1 1,0 0 0,0-1-1,0 1 1,0 0 0,1 0-1,-1 0 1,1 0 0,0 0-1,0 1 1,0-1 0,0 0-1,1 0 1,-1 1 0,1-1-1,0 0 1,0 1 0,0-1-1,0 0 1,1 1 0,-1-1-1,1 0 1,0 1-1,0-1 1,0 0 0,0 0-1,1 0 1,-1 0 0,1 0-1,0 0 1,3 3 0,6 6-538,1-1 0,0-1 1,1 0-1,0 0 0,23 11 0,-22-12 1083,-12-8-26,1 1 0,-1-1 0,1 1 0,-1 0 0,0 0 0,0 0 0,0 0 0,0 0 0,0 0 0,0 1 0,-1-1 0,1 1 0,-1-1 0,0 1 0,1-1 0,-1 1 0,0 0 0,-1 0-1,1-1 1,0 1 0,-1 0 0,1 4 0,-8 82 2330,4-56-1896,-23 123 1422,13-87-1349,-37 144 3528,77-329-1392,-15 71-2725,21-72-257,22-60 241,22-22-27,-64 171-134,1 0 1,1 0 0,1 1-1,2 1 1,40-46 0,-53 67 14,0 1 1,0-1 0,0 1-1,1 1 1,-1-1 0,1 1 0,0-1-1,0 2 1,10-4 0,-14 5 21,1 0 0,-1 1 0,1-1 0,0 1-1,-1-1 1,1 1 0,0 0 0,-1 0 0,1 1 0,0-1 0,-1 0 0,1 1 0,0-1 0,-1 1 0,1 0 0,-1 0 0,1 0 0,-1 0 0,0 1 0,1-1 0,-1 1 0,0-1 0,0 1 0,0 0 0,0-1 0,3 5 0,-3-3 14,0 1 0,0-1 0,0 1-1,-1-1 1,1 1 0,-1 0 0,0 0 0,0 0-1,0 0 1,0 0 0,-1 0 0,1 0 0,-1 0 0,0 0-1,-1 0 1,1 0 0,-1 0 0,1 0 0,-1 0-1,-2 5 1,0 0 26,-1 0 0,1 0 0,-2 0 0,1-1 0,-1 1 0,-1-1 0,-9 11 0,-8 6 134,0-2-1,-2-1 0,-1-2 0,0 0 0,-1-1 0,-47 23 1,49-34-1867,15-8-1360,10 0 2941,0-1 0,0 1-1,0 0 1,0 0 0,0 0 0,0 0-1,-1-1 1,1 1 0,0 0 0,0 0-1,0 0 1,0-1 0,0 1-1,0 0 1,0 0 0,0 0 0,0-1-1,0 1 1,0 0 0,0 0-1,0 0 1,1 0 0,-1-1 0,0 1-1,0 0 1,0 0 0,0 0 0,0 0-1,0-1 1,0 1 0,2-1-1164,7-6-1704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07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2 178 6048,'-1'-2'284,"1"0"1,0 1-1,-1-1 1,1 0-1,0 0 1,0 0-1,0 0 0,1 0 1,-1 0-1,0 0 1,1 0-1,-1 1 1,1-1-1,0 0 1,-1 0-1,1 1 1,0-1-1,0 0 0,0 1 1,2-3-1,2 0 430,-1 0 0,1 0 0,1 0 0,-1 0 0,6-2 0,-6 3-507,17-9 367,-1 1 1,2 1-1,-1 1 1,25-6-1,94-16-411,-108 24-148,-32 7-43,69-12 221,-60 11-687,0 0 0,0 1 0,0 0 1,19 3-1,-28-2 345,0-1-1,0 0 1,0 0 0,0 1-1,0-1 1,0 0-1,0 1 1,0-1 0,0 1-1,0-1 1,1 2 0,-1-1-66,-1-1 0,0 0 0,1 1 0,-1-1 1,0 1-1,0-1 0,0 1 0,0 0 0,1-1 1,-1 1-1,0-1 0,0 1 0,0-1 0,0 1 1,0-1-1,0 1 0,0-1 0,-1 1 0,1-1 1,0 1-1,0-1 0,0 1 0,0-1 0,-1 2 1,-4 12-3130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07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 8896,'5'-8'4032,"18"-1"-3520,-6 1 1984,1 8-1473,14-8 97,-1 8-704,14-7-416,0 7-32,0-5 0,0 10 32,-4-5-3743,-6 3 2047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12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373 516 1664,'10'-8'2751,"-9"7"-2403,1 1 0,-1-1 0,1-1 0,-1 1 0,0 0 0,1 0 0,-1 0-1,2-3 1,-3 3-304,0 1 0,1 0-1,-1-1 1,0 1 0,0 0-1,0 0 1,0-1 0,0 1-1,0 0 1,0-1 0,0 1 0,0 0-1,0-1 1,0 1 0,0 0-1,0 0 1,0-1 0,-1 1-1,1 0 1,0-1 0,0 1-1,0 0 1,0-1 0,-11-7 683,5 6-648,-1 0 0,1 0-1,-1 0 1,1 1 0,-1-1-1,0 2 1,-11-1 0,-1 1 139,-26 4 1,32-2-159,0 0-1,0 2 1,1-1 0,-1 1-1,1 1 1,0 0 0,1 1 0,-1 0-1,1 1 1,0 0 0,1 1-1,0 0 1,0 0 0,1 1-1,0 1 1,0-1 0,1 2-1,0-1 1,1 1 0,0 0 0,1 0-1,0 1 1,1 0 0,0 0-1,-6 25 1,10-30 13,-1 1 0,2-1 1,-1 1-1,1-1 0,0 1 0,0 0 1,1-1-1,0 1 0,1-1 0,-1 0 1,1 1-1,1-1 0,4 10 0,-5-12-21,1-1 0,-1 0 0,1 0 0,0 0-1,0 0 1,0 0 0,1-1 0,-1 1 0,1-1 0,0 0-1,0 0 1,0-1 0,0 1 0,1-1 0,-1 1-1,1-2 1,-1 1 0,1 0 0,0-1 0,-1 0-1,9 1 1,6-1 74,-1 0 0,1-2-1,0 0 1,27-6 0,-17 1-10,0-1-1,32-14 1,-42 14-27,-1-2 0,0 0-1,-1-1 1,32-25 0,-24 14 17,-1-1 0,27-33 1,55-81 149,-87 107-213,-2-1-1,27-62 1,-33 65-83,1-2 62,13-49 1,-15 33-304,-1 0 0,-3-1-1,1-67 1,-7 113 273,0 0 0,0 0 0,0 0 1,0 0-1,0 0 0,0 0 0,0 0 0,0 0 0,0 0 0,0 0 1,0 0-1,0 0 0,0 0 0,0 0 0,0 0 0,0 0 1,0 0-1,0 0 0,0 0 0,0 0 0,0 0 0,0 0 1,0 0-1,-1 0 0,1 0 0,0 0 0,0 0 0,0 0 1,0 0-1,0 0 0,0 0 0,0 0 0,0 0 0,0 0 1,0 0-1,0 0 0,0 0 0,0 0 0,0 0 0,0 0 0,0 0 1,0 0-1,0 0 0,0 0 0,0-1 0,-3 8-178,-3 12 2,-25 130-153,-3 11 450,-22 92 554,44-169-536,-6 33 357,14-80-329,4-22 168,1-14-305,-1 0 1,0 0-1,0 0 0,0 0 0,0 0 0,0 0 0,0 0 0,0 0 0,0 0 1,0 0-1,0 0 0,0 0 0,0 0 0,0 0 0,0 0 0,1 0 1,-1 0-1,0 0 0,0 0 0,0 0 0,0 0 0,0 0 0,0 0 0,0 0 1,0 0-1,0 0 0,0 0 0,0 0 0,0 0 0,0 0 0,0 0 0,0 0 1,0 0-1,0 1 0,0-1 0,1 0 0,-1 0 0,0 0 0,0 0 1,0 0-1,0 0 0,0 0 0,0 0 0,0 0 0,25-69 358,-16 42-355,1 1 0,2-1 0,25-43 0,-25 52-42,-5 7-30,0-1-1,1 1 0,1 1 0,17-17 0,-16 22-132,-10 5 178,0 0-1,1 0 1,-1 0 0,0 0-1,0 0 1,0 0 0,1 0-1,-1 0 1,0 0 0,0 1-1,0-1 1,1 0 0,-1 0-1,0 0 1,0 0 0,0 1-1,0-1 1,0 0 0,1 0-1,-1 0 1,0 1 0,0-1-1,0 0 1,0 0 0,0 0-1,0 1 1,0-1 0,0 0-1,-1 21 6,1-17-9,-12 76 54,4-27 56,-3 79 0,11-127-38,0 0 0,0 1-1,1-1 1,-1 0-1,1 0 1,1 0 0,2 9-1,-3-13-38,-1 0 0,1 1 0,0-1 0,0 0 0,-1 0 0,1 0 0,0-1 0,0 1 0,0 0 0,0 0 1,0 0-1,0-1 0,0 1 0,0 0 0,0-1 0,0 1 0,1-1 0,-1 1 0,0-1 0,0 0 0,1 1 0,-1-1 0,0 0 0,0 0 0,1 0 0,-1 0 0,0 0 0,0 0 0,1 0 0,-1-1 0,0 1 0,0 0 0,1-1 0,-1 1 0,0-1 0,0 1 0,2-2 0,7-3 68,0-1-1,0 0 1,-1 0-1,13-12 0,1 0 10,-5 4-47,89-72-60,-44 30-18,-25 23 24,-2-1 1,37-45-1,-72 78-1,0 0 0,0 0-1,-1 0 1,1 0 0,-1 0 0,1 0-1,-1 0 1,1 0 0,-1 0 0,1 0-1,-1-2 1,0 3-12,0 0 1,0-1-1,0 1 1,0 0-1,0-1 0,0 1 1,0 0-1,0-1 0,0 1 1,0 0-1,0 0 1,-1-1-1,1 1 0,0 0 1,0-1-1,0 1 0,0 0 1,-1 0-1,1-1 1,0 1-1,0 0 0,-1 0 1,1 0-1,0-1 1,-1 1-1,0 0-10,0-1 0,-1 1-1,1 0 1,0 0 0,0 0 0,-1-1 0,1 1 0,0 1 0,0-1-1,-1 0 1,1 0 0,0 0 0,0 1 0,-1-1 0,1 0-1,0 1 1,-2 0 0,-9 6 5,0 0 1,0 0-1,1 1 0,-17 16 0,6-4-36,-19 26 0,26-27 50,1 1 0,1 0 0,1 1 1,1 0-1,-15 37 0,24-51 41,0 0 0,0 0 0,0 0 0,1 0 0,-1 14 0,2-19-17,0-1 0,0 1 0,0-1 0,0 1 0,0 0 0,1-1 0,-1 1 1,0 0-1,1-1 0,-1 1 0,1-1 0,-1 1 0,1-1 0,0 1 0,0-1 0,0 0 1,0 1-1,0-1 0,0 0 0,0 0 0,0 1 0,0-1 0,0 0 0,1 0 0,-1 0 1,1-1-1,-1 1 0,0 0 0,3 1 0,-1-2-1,-1 0 0,1 0-1,0 0 1,-1 0 0,1 0 0,-1-1-1,1 1 1,-1-1 0,0 1 0,1-1-1,-1 0 1,0 0 0,1 0 0,-1 0-1,0-1 1,0 1 0,0 0-1,3-3 1,6-5 43,-1-1-1,10-11 1,-15 16-16,15-19-13,-1 1-1,-1-2 1,-1-1-1,-1 0 1,24-53-1,9-17-312,-45 84-86,-4 12 355,0 0 0,0 0 0,0 0 1,0 0-1,0 0 0,0 0 0,0 0 0,0 0 0,0 0 0,0 1 0,0-1 0,0 0 0,0 0 1,0 0-1,-1 0 0,1 0 0,0 0 0,0 0 0,0 0 0,0 0 0,0 0 0,0 0 0,0 0 1,0 0-1,0 0 0,0 0 0,0 0 0,0 0 0,0 0 0,0 0 0,0 0 0,0 0 0,0 0 1,0 0-1,0 0 0,0 0 0,0 0 0,0 0 0,-1 0 0,1 0 0,0 0 0,0 0 0,0 0 1,-10 19-275,6-4 237,0-1 0,1 1-1,0-1 1,1 1 0,0 21 0,2-12 50,1 0 0,7 37 0,-7-54 22,1 0 0,0 0 0,5 11 0,-6-16-4,-1-1-1,1 0 0,-1 0 1,1 0-1,-1 0 0,1 1 1,-1-1-1,1 0 1,0 0-1,0 0 0,0-1 1,0 1-1,-1 0 1,1 0-1,0 0 0,0-1 1,1 1-1,-1 0 1,0-1-1,0 1 0,0-1 1,0 1-1,0-1 0,1 0 1,-1 1-1,0-1 1,0 0-1,2 0 0,-1 0 12,-1-1 0,1 0 0,0 0 0,0 0 0,-1 0 0,1 0 0,-1 0 0,1 0 0,-1 0 0,1 0 0,-1-1 0,2-1 0,15-22 101,-13 18-114,7-12 19,-1-1 1,12-26 0,11-22 2,21-19-288,-42 70-193,-15 27 90,1-7 302,-5 25 61,2 1 0,1-1 0,1 1 1,1 0-1,1 0 0,6 34 0,-5-53-10,1 1-1,1-1 0,0 0 0,5 12 0,-8-20 24,1 0 0,0 0 0,0 1 0,0-1 0,1 0 0,-1 0 0,0 0 0,1 0 0,-1-1 0,1 1-1,0 0 1,0-1 0,-1 1 0,1-1 0,0 1 0,0-1 0,1 0 0,-1 0 0,0 0 0,0 0 0,0 0-1,1 0 1,-1-1 0,0 1 0,3-1 0,2 0 36,0-1 0,0 0 0,0 0 0,0-1 0,0 0 0,0 0 0,-1-1 0,7-3 0,53-32 165,-34 16-195,-1-1 0,36-35 0,-59 50-58,177-177-6,-184 184 11,0 1 0,0-1-1,-1 0 1,1 0-1,-1 0 1,1 1 0,0-1-1,-1 0 1,0 0 0,1 0-1,-1 0 1,1 0-1,-1 0 1,0 0 0,0 0-1,1-2 1,-2 3 11,1 0 0,0 0 0,0 0 0,0-1 1,0 1-1,0 0 0,0 0 0,0 0 0,0 0 0,-1 0 0,1-1 1,0 1-1,0 0 0,0 0 0,0 0 0,0 0 0,-1 0 0,1 0 1,0-1-1,0 1 0,0 0 0,0 0 0,-1 0 0,1 0 1,0 0-1,0 0 0,0 0 0,-1 0 0,1 0 0,0 0 0,0 0 1,-14 4-122,5 1 96,0 1 1,1 0-1,-1 1 0,2 0 1,-1 0-1,1 1 0,-12 14 1,7-6 21,0 0 1,1 1 0,-14 30-1,21-38 22,0 0 1,0 0-1,1 1 0,1-1 0,-1 1 0,2 0 0,-1-1 0,1 1 0,1 15 0,0-19 5,1 0 1,0 0-1,1-1 0,-1 1 0,1 0 0,0-1 1,4 8-1,-5-11-4,0 0 0,0 0 1,0-1-1,0 1 0,1-1 0,-1 1 1,0-1-1,1 1 0,-1-1 0,0 0 0,1 0 1,0 1-1,-1-1 0,1 0 0,0-1 1,-1 1-1,1 0 0,0 0 0,0-1 1,0 1-1,0-1 0,0 0 0,0 1 1,0-1-1,2 0 0,-2 0 9,0-1 0,-1 1-1,1-1 1,0 1 0,-1-1 0,1 0-1,-1 0 1,1 0 0,-1 0 0,1 0 0,-1 0-1,0 0 1,1 0 0,-1 0 0,0 0-1,0-1 1,2-2 0,16-31 274,-17 31-281,29-84-40,-21 54 89,-8 30-65,9-29-189,11-52 0,-21 75-13,-3 12 0,-6 17-60,-31 151 16,21-84 151,-33 93-1,36-141 234,-1 0-1,-27 42 0,41-76-105,0-1 1,0 1 0,-1-1 0,1 0-1,-1 0 1,0 0 0,1-1 0,-1 1-1,-1-1 1,1 1 0,-6 2 0,7-4-1,0 0 0,1-1 0,-1 1 0,0-1 0,0 1 0,0-1 0,0 0 0,-1 0 1,1 1-1,0-2 0,0 1 0,0 0 0,0 0 0,0-1 0,0 1 0,0-1 0,0 1 1,0-1-1,1 0 0,-1 0 0,0 0 0,-3-2 0,1 0-12,0 0 1,0 0-1,0-1 1,0 0-1,0 0 1,1 0-1,0 0 1,0-1-1,0 1 0,0-1 1,1 0-1,-1 1 1,-1-8-1,3 9-30,0 0-1,1 0 0,-1 0 0,1 0 0,-1 0 1,1 0-1,0 0 0,0 0 0,0 0 1,1 0-1,-1 0 0,1-1 0,0 1 1,0 0-1,0 1 0,0-1 0,0 0 1,1 0-1,-1 0 0,1 1 0,-1-1 1,1 1-1,4-5 0,6-3 41,-1 0 0,2 0 0,-1 1 0,1 1 0,24-12-1,77-25-262,-21 9 244,-73 27 4,-1 0-1,0-2 0,0 0 0,34-28 1,-44 31 19,0-1 0,0-1 0,-1 1 1,0-1-1,-1 0 0,0-1 0,0 0 1,-2 0-1,1-1 0,3-11 0,-5 12-3,-1 0 0,0-1 0,0 1 0,-2-1 0,1 1 0,-1-19 0,-1 27-44,0-1 0,0 1 0,-1 0 0,1 0 0,-1-1 1,0 1-1,0 0 0,0 0 0,0 0 0,0 0 0,-1 0 1,1 0-1,-1 0 0,0 1 0,0-1 0,0 0 0,0 1 0,0-1 1,-1 1-1,1 0 0,-1 0 0,1 0 0,-1 0 0,0 1 1,0-1-1,0 1 0,-3-2 0,3 2 0,1 0 0,-1 0 0,1 1 0,-1-1 0,0 1 0,1 0 0,-1 0 1,1 0-1,-1 0 0,0 0 0,1 1 0,-1-1 0,1 1 0,-1-1 0,0 1 0,1 0 0,0 0 0,-1 0 0,1 0 0,0 1 0,-1-1 0,1 1 1,0-1-1,0 1 0,0 0 0,0 0 0,1-1 0,-1 2 0,0-1 0,1 0 0,-1 0 0,1 0 0,0 1 0,-2 3 0,0 0 42,1 0-1,0 1 0,0-1 0,0 1 1,1 0-1,0-1 0,0 1 0,1 0 1,0 0-1,0 0 0,0-1 0,2 9 1,0-8 28,0 0 0,0 0 0,0 0 0,1 0 0,0-1 0,0 1 0,0-1 0,1 0 0,0 0 0,1 0 0,-1 0 0,1-1 0,0 1 0,1-1 0,-1 0 0,1-1 0,0 0 0,11 7 0,-4-5 48,0 0 1,0-1-1,1-1 1,-1 0-1,1-1 0,0 0 1,1-1-1,-1-1 0,18 0 1,-11-2-349,1 0-1,0-2 1,-1-1 0,1 0 0,27-11 0,-22 5-1447,-5-5-4003,-7 2 1909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14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14 2720,'-1'-1'87,"1"0"0,0 0-1,-1 0 1,1 1 0,0-1 0,-1 0 0,1 1-1,-1-1 1,1 0 0,-1 1 0,0-1 0,1 0 0,-1 1-1,0-1 1,1 1 0,-1-1 0,0 1 0,1 0-1,-1-1 1,-1 0 0,-17 2 1544,4 0-525,5 0-937,0 0 0,1 1 0,-1 0 0,1 0 0,-1 1 1,1 0-1,0 1 0,0 0 0,0 0 0,1 1 0,-1 0 0,1 1 0,0-1 1,1 2-1,0-1 0,0 1 0,-9 10 0,11-10-93,-1-1 1,2 1-1,-1 0 0,0 0 0,1 0 0,1 1 1,-1-1-1,1 1 0,0 0 0,1 0 1,0 0-1,0 0 0,1 1 0,0-1 1,1 0-1,-1 1 0,1-1 0,1 0 0,0 1 1,4 15-1,-5-21 3,2 0 0,-1 0-1,0 0 1,1 0 0,-1-1 0,1 1 0,0 0 0,0-1-1,0 1 1,0-1 0,0 0 0,0 1 0,4 1 0,-4-3-29,0 0-1,-1 0 1,1 0 0,0 0 0,0 0 0,0-1 0,0 1 0,0-1-1,0 1 1,0-1 0,1 0 0,-1 0 0,0 0 0,0 0 0,0 0 0,0 0-1,0-1 1,0 1 0,0-1 0,0 1 0,0-1 0,2-1 0,8-4 35,-2 0 1,1-1 0,-1 0-1,0-1 1,0 0 0,-1-1-1,0 0 1,-1 0 0,0-1-1,0 0 1,-1-1 0,0 1-1,-1-1 1,9-21 0,-14 28-67,0 1 0,1-1 1,-1 0-1,0 0 0,-1 1 1,1-1-1,-1 0 0,0 0 1,0 0-1,0 0 0,-1-6 1,0 8-15,0-1 1,0 0 0,0 1 0,0-1 0,0 0 0,-1 1 0,1-1-1,-1 1 1,0 0 0,0 0 0,0-1 0,0 1 0,0 1-1,0-1 1,-4-2 0,3 2-12,0-1 1,0 1-1,-1 1 0,1-1 1,-1 0-1,0 1 0,1 0 0,-1 0 1,0 0-1,0 0 0,0 0 1,0 1-1,0 0 0,0 0 0,-5 0 1,2 0 27,12 0 99,1-1 1,-1 0-1,0-1 0,6-1 1,6-2-25,32-5 67,-1 3 0,1 2 0,60 0 0,-102 5-151,0 0-1,1 1 1,-1 0 0,0 0 0,0 0-1,8 3 1,-13-4-4,0 1 1,-1 0-1,1 0 0,-1 0 0,1 0 1,0 0-1,-1 0 0,0 0 0,1 0 1,-1 1-1,0-1 0,1 0 0,-1 1 1,0-1-1,0 1 0,0-1 0,0 1 1,-1 0-1,1-1 0,0 1 0,-1 0 0,1 0 1,-1-1-1,1 1 0,-1 0 0,0 0 1,0 0-1,0 2 0,-1 5 55,0-1 0,-1 1 0,0-1 0,0 1 0,-1-1 0,0 0 0,0 0 0,-1 0 0,-7 12 0,5-10 156,1 0 0,0 0-1,0 1 1,-5 21 0,67-88 846,-43 41-1099,-1 1 0,2 0-1,29-21 1,-43 35 25,0-1 0,0 1 0,0-1 0,0 1-1,0-1 1,0 1 0,0 0 0,0-1 0,0 1 0,0 0 0,0 0 0,0 0 0,0 0-1,0 0 1,0 0 0,0 0 0,0 1 0,0-1 0,0 0 0,0 0 0,0 1-1,0-1 1,0 1 0,0-1 0,0 1 0,0-1 0,0 1 0,0-1 0,0 1-1,0 0 1,-1 0 0,1-1 0,0 1 0,-1 0 0,1 0 0,0 0 0,-1 0 0,1 2-1,3 3 36,-1 0 1,0 0-1,-1 1 0,4 10 0,3 20 182,-5-17-80,2 0 1,11 27-1,-16-43-82,1-1-1,0 0 1,0 0 0,0-1-1,0 1 1,0 0 0,0-1-1,1 1 1,-1-1 0,1 0-1,0 0 1,0 0 0,0 0-1,0 0 1,0-1 0,0 1-1,0-1 1,0 0-1,1 0 1,-1 0 0,0 0-1,1-1 1,5 1 0,6 0-758,1-2 1,-1 0 0,0 0 0,18-5-1,1 0-3577,12 2 854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17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217 132 2240,'3'-7'427,"-1"4"360,0-1 0,-1 1 0,0-1 0,1 1 0,-1-1 0,0-7 0,-11 27 278,-2 1-701,-2 12 265,2 0 1,-16 60-1,6-16-85,-10 17 175,-39 127 866,62-173-1283,1 0 0,2 1-1,3-1 1,1 50 0,2-86-232,0-5-15,-1-1 1,1 1 0,0-1 0,0 1 0,1-1-1,-1 1 1,1 0 0,-1-1 0,1 1-1,0-1 1,-1 0 0,3 4 0,-2-6-24,-1 0 1,1 0-1,-1 0 1,1 0-1,0 0 1,-1 0-1,1 0 1,0 0-1,-1 0 1,1-1-1,-1 1 1,1 0-1,0 0 1,-1-1-1,1 1 1,-1 0-1,1-1 1,-1 1-1,1-1 1,-1 1-1,1-1 1,-1 1-1,0 0 1,1-1-1,-1 0 1,0 1-1,1-1 1,14-18 252,-14 19-270,6-12 80,0 1-1,-1-1 0,0-1 1,7-20-1,1-2-27,-3 10-51,27-53-187,-35 72 140,0 0-1,0 0 1,-1 0-1,0 0 1,0 0-1,-1 0 1,0 0-1,0-1 0,0 1 1,-1 0-1,0-9 1,0 16 18,0-1 1,0 0-1,0 0 1,0 0-1,0 0 0,0 0 1,0 0-1,0 0 1,0 0-1,0 0 1,0 0-1,0 0 1,0 0-1,1 0 0,-1 0 1,0 0-1,0 0 1,0 0-1,0 0 1,0 0-1,0 0 1,0 0-1,0 0 0,0 0 1,0 0-1,0 0 1,0 0-1,0 0 1,0 0-1,0 0 1,0 0-1,0 0 0,1 0 1,-1 0-1,0 0 1,0 0-1,0 0 1,0 0-1,0 0 1,0 0-1,0 0 1,0 0-1,0 0 0,0 0 1,0 0-1,1 0 12,-1 1 0,1 0 0,-1 0 0,1-1 0,0 1 0,-1 0 1,1-1-1,0 1 0,0-1 0,0 1 0,-1-1 0,1 1 0,0-1 0,1 1 0,25 4 173,0-2 0,38 2 0,56-7 408,-34 0-247,-48 0-296,1-1 1,51-11-1,-74 14-29,-5 1-96,-19 0 72,1 0 0,0 0 0,0 0-1,0 1 1,1 0 0,-1 1 0,0-1 0,-6 5-1,-9 5-110,-20 16 0,34-23 139,0 1 0,1 0 1,0 0-1,0 0 0,0 1 0,-8 13 0,12-17 15,1 0-1,-1 0 1,1 1-1,0-1 0,0 0 1,0 0-1,0 0 1,1 1-1,-1 4 1,1-6 3,0 0 1,0 0 0,0 0 0,1 0 0,-1 0 0,1 0 0,-1 0 0,1 0 0,0 0 0,0 0-1,0-1 1,0 1 0,0 0 0,0-1 0,0 1 0,3 2 0,-1-2 5,-1 0 0,0 0 0,1-1 0,0 0 0,-1 1 0,1-1 0,0 0 0,-1 0 0,1 0 0,0-1 0,0 1 0,0-1 0,0 0 0,-1 1 0,1-1 0,6-1 0,-6 1-11,1-1 1,0 1-1,0-1 0,-1 0 0,1 0 0,-1 0 0,1 0 0,-1-1 0,1 1 0,-1-1 0,0 0 0,6-4 0,-2-1 11,-1 0 0,1 0 0,-1 0-1,-1-1 1,0 0 0,0 0-1,7-14 1,-10 17-37,0-1 0,-1 1-1,1 0 1,-1-1 0,0 1 0,0-1-1,-1 0 1,1 1 0,-1-1-1,-1 1 1,1-1 0,-1 0 0,0 1-1,-2-7 1,2 8-24,-1 1-1,0-1 1,0 0 0,0 1-1,-1-1 1,1 1 0,-1 0-1,0 0 1,0 0 0,0 0-1,-7-5 1,-1 2-58,7 6 37,-7 3-102,39 5 206,-21-7-42,-1 0-1,1 0 0,0-1 0,0 0 0,-1-1 0,1 1 1,0-1-1,-1-1 0,1 1 0,-1-1 0,1 0 1,5-3-1,2-4 40,-1 0 1,0-1 0,14-14-1,-12 12-43,12-15-2,0-2 0,44-60 0,-52 63-8,97-143 37,-58 82-99,-58 86 58,3-4-70,0 1 0,0-1 0,0 0 0,3-8-1,-6 13 69,0 0-1,0 0 1,0 0-1,0 0 0,0 0 1,0 0-1,0 1 0,0-1 1,-1 0-1,1 0 1,0 0-1,0 0 0,0 0 1,0 0-1,0 0 1,0 0-1,0 0 0,0 0 1,0 0-1,0 0 0,-1 0 1,1 0-1,0 0 1,0 0-1,0 0 0,0 0 1,0 0-1,0 0 1,0 0-1,0 0 0,0 0 1,-1 0-1,1 0 0,0 0 1,0 0-1,0 0 1,0 0-1,0 0 0,0 0 1,0 0-1,0 0 1,0 0-1,-1 0 0,1 0 1,0 0-1,0 0 0,0 0 1,0 0-1,0 0 1,0-1-1,0 1 0,0 0 1,0 0-1,0 0 1,0 0-1,0 0 0,0 0 1,0 0-1,0 0 0,0 0 1,0-1-1,0 1 1,0 0-1,0 0 0,0 0 1,0 0-1,0 0 1,0 0-1,-9 5-157,2 3 109,-1 0 1,2 1-1,-1-1 0,1 1 0,0 0 0,-6 14 0,-6 8 7,-104 197-67,97-172 96,2 2-1,-18 73 1,25-61 68,15-62 10,0 1-1,1-1 1,-1 0-1,1 0 1,1 1-1,1 9 1,-2-17-45,0 0-1,1 0 1,-1 0 0,0-1 0,0 1 0,0 0 0,0 0 0,1-1-1,-1 1 1,0 0 0,1-1 0,-1 1 0,1 0 0,-1-1-1,1 1 1,-1 0 0,1-1 0,-1 1 0,1-1 0,0 1-1,-1-1 1,1 1 0,0-1 0,-1 0 0,1 1 0,0-1 0,-1 0-1,1 1 1,0-1 0,0 0 0,-1 0 0,1 0 0,0 0-1,0 1 1,0-1 0,-1 0 0,1-1 0,0 1 0,0 0 0,1 0-1,3-2 8,-1 0-1,1 0 0,0 0 1,-1-1-1,7-4 0,-4 2 11,65-48 83,-27 18-104,-19 17-7,-1-2 0,-1 0 1,-1-1-1,25-30 0,-20 14-5,-3-1 0,-1-2 0,26-57 0,-32 58 1,89-212 9,-105 245-53,0 1 1,0-1-1,0 0 0,-1 0 1,0 0-1,0 0 0,0 0 1,-1 0-1,0 0 0,-1-9 1,1 14 30,0 1 1,0 0-1,0 0 0,0 0 1,0-1-1,0 1 1,0 0-1,0 0 1,0 0-1,0-1 0,0 1 1,0 0-1,-1 0 1,1 0-1,0 0 1,0-1-1,0 1 0,0 0 1,0 0-1,0 0 1,0 0-1,-1-1 1,1 1-1,0 0 0,0 0 1,0 0-1,0 0 1,0 0-1,-1 0 1,1-1-1,0 1 0,0 0 1,0 0-1,-1 0 1,1 0-1,0 0 1,0 0-1,0 0 0,-1 0 1,1 0-1,0 0 1,0 0-1,0 0 1,-1 0-1,1 0 0,0 0 1,0 0-1,0 0 1,-1 0-1,1 0 1,0 0-1,0 1 0,-10 9-169,-2 8 92,1 0-1,0 1 1,-9 23-1,-19 62 91,37-97 4,-79 240-5,76-233 16,-20 68 17,23-76-14,0 1-1,1 0 1,1 0-1,-1 0 1,1 1 0,0-1-1,0 0 1,1 0-1,2 9 1,-2-14 12,0 1 0,0-1 1,-1 0-1,2 0 0,-1 0 1,0 0-1,0 0 1,1 0-1,-1 0 0,1-1 1,-1 1-1,1 0 0,0-1 1,0 1-1,0-1 0,0 0 1,0 1-1,0-1 0,0 0 1,0 0-1,0-1 0,0 1 1,1 0-1,-1-1 0,0 1 1,1-1-1,-1 0 0,0 0 1,1 1-1,-1-2 0,0 1 1,4-1-1,2 0 3,-1 0 0,1-1 0,-1 0-1,1 0 1,-1-1 0,0 0 0,0 0 0,11-8-1,5-3-10,-11 7-26,-1-1-1,1 0 1,-1-1-1,16-16 1,-9 8-227,-24 22 128,0 0-1,1 0 1,-1 0-1,1 1 1,1 0-1,-1 0 0,1 0 1,0 0-1,-4 9 1,6-11 129,0 1 1,0-1 0,0 1 0,1 0-1,-1-1 1,1 1 0,0 0-1,1 0 1,-1 0 0,1 0-1,0 0 1,0 0 0,0 0 0,1-1-1,0 1 1,2 9 0,-2-13-16,-1 0-1,0 0 1,1 0 0,-1 0 0,0-1 0,1 1 0,0 0 0,-1 0-1,1-1 1,-1 1 0,1 0 0,0-1 0,-1 1 0,1 0 0,0-1-1,0 1 1,-1-1 0,1 1 0,0-1 0,0 0 0,0 1 0,0-1-1,0 0 1,1 1 0,-1-1 9,1 0-1,0 0 1,-1-1-1,1 1 1,-1 0-1,1-1 1,0 1 0,-1-1-1,1 1 1,-1-1-1,1 0 1,-1 0-1,2-1 1,1 0 10,-1-1 0,1 0 0,-1 0 1,1-1-1,-1 1 0,0-1 0,-1 1 0,1-1 1,3-6-1,8-37 70,-13 44-122,-1-1 0,1 1 0,-1-1 0,0 1-1,0-1 1,0 0 0,0 1 0,-1-1 0,1 1 0,-1-1 0,0 1 0,0-1-1,-1 1 1,1 0 0,-1 0 0,1-1 0,-1 1 0,0 0 0,0 0-1,0 1 1,-1-1 0,1 0 0,-1 1 0,1-1 0,-4-2 0,6 5 21,0 0 0,-1 0 0,1 0 1,0 0-1,0 0 0,0 0 1,0 0-1,0 0 0,0 0 0,0 0 1,0 0-1,0 0 0,0 0 0,0 0 1,0 0-1,0 0 0,0 0 0,0 0 1,0 0-1,0 0 0,0-1 0,0 1 1,0 0-1,0 0 0,0 0 0,0 0 1,0 0-1,0 0 0,0 0 0,0 0 1,0 0-1,0 0 0,0 0 0,0 0 1,0 0-1,0 0 0,0 0 0,0-1 1,0 1-1,0 0 0,0 0 0,0 0 1,0 0-1,0 0 0,0 0 0,0 0 1,0 0-1,1 0 0,-1 0 1,0 0-1,0 0 0,0 0 0,0 0 1,0 0-1,0 0 0,0 0 0,0 0 1,0 0-1,0 0 0,7-3 35,14 0 32,16-1-11,-9 0-105,1 1 1,-1 2-1,52 3 0,-79-1 52,15 1-101,23 6 0,-36-7 78,0 0-1,0-1 1,0 2-1,0-1 1,0 0-1,0 1 1,0-1-1,0 1 0,-1 0 1,1 0-1,-1 0 1,1 0-1,-1 0 1,4 5-1,-6-6 18,1 1 0,-1-1 0,1 0 1,-1 1-1,0-1 0,0 1 0,1-1 0,-1 1 0,0-1 0,0 1 0,0-1 1,-1 0-1,1 1 0,0-1 0,-1 1 0,1-1 0,0 1 0,-1-1 0,0 0 1,1 1-1,-1-1 0,0 0 0,1 0 0,-3 2 0,-2 4-1,0-1 0,0 0 1,-8 6-1,6-5 70,-16 16 65,-36 34 977,63-60-782,37-27-158,-18 19-186,0 1 0,0 1 1,1 1-1,1 1 0,36-5 0,-59 12-30,0-1-1,0 1 1,0 0-1,1 0 1,-1 0-1,0 0 1,0 0 0,0 1-1,1-1 1,1 2-1,-3-2 44,0 0 0,-1 1 0,1-1 0,-1 0 0,1 1 1,-1-1-1,1 1 0,-1-1 0,1 1 0,-1-1 0,0 1 0,1-1 0,-1 1 0,0-1 0,1 1 0,-1-1 0,0 1 0,0 0 1,0-1-1,1 1 0,-1 0 0,0-1 0,0 1 0,0-1 0,0 1 0,0 0 0,0-1 0,0 1 0,0 0 0,0-1 0,-1 1 1,1 0-1,0-1 0,0 1 0,0-1 0,-1 1 0,1 0 0,-1 0 0,-8 17 53,-1 0 0,-21 29 0,0-14 443,34-33-407,0 0 0,-1 0 0,1-1 0,-1 1 0,1-1 0,-1 0 0,3-1 0,53-29 143,-23 10-76,5-1-148,-15 8-122,40-17 1,-64 31 99,0-1 0,-1 1 0,1 0 0,0-1 1,-1 1-1,1 0 0,0 0 0,-1 0 1,1 0-1,0-1 0,0 1 0,-1 0 0,1 0 1,0 0-1,-1 1 0,1-1 0,0 0 0,0 0 1,-1 0-1,1 0 0,0 1 0,-1-1 0,1 0 1,0 1-1,-1-1 0,1 0 0,-1 1 0,1-1 1,0 1-1,-1-1 0,1 1 0,-1-1 0,1 1 1,-1 0-1,0-1 0,1 1 0,-1-1 0,0 1 1,1 0-1,-1-1 0,0 1 0,0 0 1,1 0-1,0 5 15,0 0 1,-1 0 0,1 0-1,-2 10 1,2 2 15,1 5 32,-1-4 105,5 20-1,-5-34-81,0 0 0,0-1-1,1 1 1,-1 0-1,1-1 1,0 0 0,1 1-1,-1-1 1,5 5 0,-5-7-96,-1-1 0,1 1 1,0-1-1,-1 0 0,1 0 1,0 0-1,0 0 1,0 0-1,0 0 0,0-1 1,0 1-1,0-1 0,0 1 1,0-1-1,0 0 0,0 0 1,0 0-1,0 0 0,0 0 1,0 0-1,0 0 1,1-1-1,-1 1 0,0-1 1,0 1-1,-1-1 0,1 0 1,3-1-1,0-1-707,0 0 0,1 0 0,-1 0 0,-1 0-1,1-1 1,0 0 0,-1 0 0,0 0 0,5-6 0,1-9-4000,3 4 1579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18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39 2816,'-11'-13'917,"11"12"-844,-1 1 0,1-1-1,-1 1 1,0 0 0,1-1 0,-1 1-1,1 0 1,-1 0 0,0-1 0,1 1-1,-1 0 1,0 0 0,1 0 0,-1 0-1,0 0 1,0 0 0,-2 0 1061,7 1 58,9 2 366,-2 1-887,6 0 351,-1-1 0,24 1 1,211-1 2112,-229-4-2964,304-16 666,22-9-1834,-293 26-4128,-13 3 1360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19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19 1984,'-10'-4'11962,"29"4"-10314,276-12 1445,-273 10-3102,-1 2 0,0 0-1,36 6 1,-57-6-1,0 0 1,1 0-1,-1 0 0,1 0 1,-1 0-1,1 0 0,-1 0 1,1 0-1,-1 0 0,0 0 1,1 1-1,-1-1 0,1 0 1,-1 0-1,0 0 1,1 1-1,-1-1 0,1 0 1,-1 1-1,0-1 0,0 0 1,1 1-1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19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56 3392,'-1'0'124,"1"-1"0,-1 1 0,1 0-1,-1 0 1,1 0 0,0 0 0,-1 0 0,1-1 0,0 1 0,-1 0 0,1 0 0,0 0-1,-1-1 1,1 1 0,0 0 0,-1-1 0,1 1 0,0 0 0,0-1 0,-1 1 0,1 0 0,0-1-1,0 1 1,0 0 0,0-1 0,-1 1 0,1-1 0,0 1 0,0 0 0,0-1 0,0 1-1,0-1 1,0 1 0,0 0 0,0-1 0,1 0 177,0 0 0,-1 0 0,1 1 0,0-1 0,0 0 1,0 1-1,-1-1 0,1 0 0,0 1 0,0-1 0,0 1 0,0 0 0,1-1 0,6-2 669,-1 1 0,1 1-1,10-2 1,138-5 2587,166-10-4330,-276 21-38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43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6656,'-1'-1'137,"1"1"1,0 0 0,-1-1-1,1 1 1,-1 0-1,1-1 1,0 1-1,0 0 1,-1-1 0,1 1-1,0-1 1,-1 1-1,1-1 1,0 1-1,0-1 1,0 1 0,0 0-1,0-1 1,-1 1-1,1-1 1,0 1-1,0-1 1,0 1 0,0-2-1,1 2 46,-1 0-1,0-1 1,1 1-1,-1 0 1,1-1 0,-1 1-1,0 0 1,1-1-1,-1 1 1,1 0-1,-1 0 1,1-1 0,-1 1-1,1 0 1,-1 0-1,1 0 1,-1 0-1,1 0 1,0 0 0,4-1 994,1 1 1,-1 0 0,10 2 0,-11-2-828,1 1-1,-1 0 0,0 0 1,0 1-1,0-1 1,0 1-1,0 0 1,0 0-1,-1 0 1,1 0-1,6 6 1,-8-6-223,0 0 1,0 1-1,0-1 1,0 1 0,0 0-1,-1-1 1,1 1-1,-1 0 1,1 0 0,-1 0-1,0 0 1,-1 0 0,1 0-1,0 0 1,-1 0-1,1 0 1,-1 5 0,-1 4 263,0-1 0,-1 1 0,-4 13 0,4-16-98,-1 0 0,2-1 0,-1 1 0,1 0 0,1 0 0,1 18 0,-1-26-282,0 0-1,0 0 0,0-1 1,0 1-1,1 0 0,-1 0 1,0-1-1,1 1 0,-1 0 1,1 0-1,-1-1 0,1 1 1,-1 0-1,1-1 0,-1 1 1,1-1-1,0 1 1,-1-1-1,1 1 0,0-1 1,0 1-1,1 0 2,0-1-1,0 1 1,-1-1 0,1 1-1,0-1 1,0 0 0,0 0-1,-1 0 1,4 0 0,4-1-452,-1-1 1,1 0-1,10-4 0,-15 5-145,11-3-3479,32-4 0,-27 7-1957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5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 1664,'4'-5'14917,"-9"-2"-13826,5 7-1032,-1-1-1,1 1 1,-1-1-1,1 0 1,0 1-1,-1-1 1,1 1-1,-1-1 1,1 1-1,-1-1 1,1 1-1,-1 0 1,0-1-1,1 1 1,-1 0-1,1-1 1,-1 1 0,0 0-1,1 0 1,-1-1-1,0 1 1,0 0-1,-2-1 75,1 1 0,-1 0 0,1-1-1,0 1 1,-1 0 0,1 0 0,-1 0 0,1 1 0,-1-1-1,1 1 1,-1-1 0,1 1 0,0 0 0,-4 1-1,2 1-47,0-1 0,0 0 0,1 1-1,0 0 1,-1 0 0,1 0 0,-5 6-1,-2 6-37,0 0-1,1 0 1,-9 23-1,11-24 165,-1 3-122,1 0 0,0 0 1,-7 33-1,13-43-11,-1 0 0,2 0 0,-1 0 1,1 0-1,0 1 0,0-1 0,1 0 0,0 0 0,0 0 0,1 0 0,0 0 0,0-1 0,3 9 0,-4-14-51,-1 0-1,1 0 1,0 0-1,-1-1 1,1 1-1,0 0 1,0 0-1,-1 0 1,1 0-1,0-1 1,0 1 0,0 0-1,0-1 1,0 1-1,0-1 1,0 1-1,0-1 1,0 0-1,2 1 1,-1-1 21,1 1 0,-1-1 0,1 0 0,-1 0 0,1 0 0,-1-1 0,1 1 0,3-2 0,3-1 49,0 0-1,0-1 1,15-8 0,154-84 79,-172 92-185,11-5 35,-17 9-43,1 0 0,-1 0 0,0-1 0,0 1 0,0 0 0,0 0 0,1 0 1,-1 0-1,0 0 0,0 0 0,0-1 0,1 1 0,-1 0 0,0 0 0,0 0 0,0 0 0,1 0 0,-1 0 0,0 0 0,0 0 0,1 0 0,-1 0 0,0 0 0,0 0 0,0 0 0,1 0 0,-1 0 0,0 0 0,0 0 0,0 0 0,1 1 0,-1-1 0,0 0 0,0 0 1,0 0-1,1 0 0,-1 0 0,0 0 0,0 1 0,0-1 0,0 0 0,1 0 0,-1 0 0,0 1 0,0-1 0,0 8-24,0-2 68,-1 1-1,1-1 1,1 0-1,-1 0 1,1 1-1,0-1 1,1 0-1,-1 0 1,1 0-1,0 0 1,1 0-1,4 8 1,-3-8 25,1 0 0,0 0 0,1-1 0,-1 1-1,1-1 1,0 0 0,0-1 0,1 1 0,-1-1 0,1-1 0,0 1 0,0-1 0,0 0 0,0-1 0,1 1-1,8 0 1,-9-1 32,0-1 1,0 0-1,0-1 0,0 0 0,0 0 0,0 0 0,0-1 0,0 0 0,0 0 0,0-1 0,0 1 0,-1-2 0,1 1 0,-1-1 1,1 0-1,-1 0 0,0-1 0,6-4 0,-2-1-66,-1 0 0,0-1 0,0 0 0,-1 0 0,-1-1 1,0 0-1,0 0 0,-1-1 0,0 1 0,-1-1 0,0-1 0,-1 1 1,-1-1-1,3-14 0,-5 16-277,0-1 0,-1 1 0,0-1 0,-1 1 0,-3-17 0,3 18-139,0 6 56,1 1 0,-1-1 1,0 1-1,0 0 0,0-1 1,0 1-1,-1 0 0,0 0 0,1 0 1,-1 0-1,-3-3 0,4 4-475,-1 0-1,0 1 1,0-1-1,1 1 1,-1-1-1,0 1 1,0 0-1,0 0 1,-1 0-1,-2-1 1,-2-2-3834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139 105 3072,'0'-1'130,"0"1"-1,-1-1 1,1 0-1,0 1 1,0-1 0,1 0-1,-1 1 1,0-1 0,0 0-1,0 1 1,0-1 0,1 0-1,-1 1 1,0-1 0,0 0-1,1 1 1,-1-1 0,1 1-1,-1-1 1,0 1-1,1-1 1,-1 1 0,1-1-1,-1 1 1,1-1 0,-1 1-1,1-1 1,0 1 0,-1 0-1,1 0 1,-1-1 0,2 1-1,-1-1 221,0 1 1,0 0-1,0-1 0,0 1 1,0-1-1,0 0 0,0 1 0,-1-1 1,1 0-1,0 1 0,0-1 0,1-1 1,3-4 1894,-3 9-578,-5 17 73,2-13-1590,-29 139 1989,13-75-1697,-81 282 691,94-341-1082,0 1 99,1-5 102,0 1 0,1-1 0,-2 15 0,25-85 1033,13-78-1461,10-36 385,13 7-93,10 1 370,-64 160-457,-2 6 0,0 1 0,0-1-1,0 0 1,-1 0 0,1 0-1,-1 0 1,1 0 0,-1-4 0,0 6-33,1 0 1,-1 0-1,0 1 1,0-1-1,0 0 1,0 0-1,0 0 1,0 0-1,0 0 1,0 0-1,0 0 1,0 0-1,0 0 1,0 1-1,0-1 1,1 0-1,-1 0 1,0 0-1,0 0 1,0 0-1,0 0 1,0 0-1,0 0 1,0 0-1,0 0 1,1 0-1,-1 0 1,0 0-1,0 0 1,0 0-1,0 0 1,0 0-1,0 0 1,0 0-1,1 0 1,-1 0-1,0 0 1,0 0-1,0 0 1,0 0-1,0 0 1,0 0-1,0 0 1,1 0-1,-1 0 1,0 0-1,0-1 1,0 1-1,0 0 1,0 0-1,0 0 1,0 0-1,0 0 1,0 0-1,0 0 1,0 0-1,0 0 1,0-1-1,1 1 1,-1 0-1,0 0 1,0 0-1,0 0 1,0 0-1,0 0 1,0 0-1,0-1 1,12 15-75,10 21-1,-10-10 79,-1 1 1,-2 0-1,11 42 1,8 84 232,5 18-73,-24-135-116,1-1 0,2 0 1,1-1-1,2-1 1,21 36-1,-19-49 47,-16-17-16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5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 4224,'-7'-4'611,"-7"-10"6788,14 14-7312,11-1 6579,0 0-6966,38-7 1844,0-3-1,75-25 1,-113 32-1508,8-1-293,0-1-1370,-7 2-2734,-9 3 1844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5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338 183 2400,'5'-14'7845,"-6"12"-7537,1 1 1,-1-1-1,1 1 1,-1-1-1,0 1 1,1-1-1,-1 1 1,0-1-1,0 1 1,0 0-1,0 0 1,-1 0-1,1-1 1,-2 0-1,-2-3 553,1 2-597,0 0 0,1 1 1,-1-1-1,0 1 0,-1 0 0,1 0 1,0 0-1,-1 1 0,1-1 0,-1 1 1,1 0-1,-1 1 0,-8-1 0,-9 0 426,-36 3 0,44-1-468,5 0-134,0 0 0,0 1 0,0 0 0,0 0 0,0 1 0,1 0 0,-1 1 0,1-1-1,0 2 1,0-1 0,-10 8 0,14-9-54,0 0-1,1 0 1,-1 1-1,1 0 0,0-1 1,-1 1-1,2 0 1,-1 1-1,0-1 0,1 0 1,0 1-1,0-1 1,0 1-1,1 0 1,-1 0-1,1 0 0,0 0 1,0-1-1,1 1 1,0 0-1,0 0 1,0 7-1,1-7 16,0 0-1,0-1 1,1 1-1,-1-1 1,1 1-1,0-1 1,0 0-1,1 1 1,-1-1-1,1 0 1,0-1 0,0 1-1,0 0 1,0-1-1,1 0 1,0 0-1,-1 0 1,1 0-1,6 3 1,2 0 130,0 1 1,1-2-1,0 0 1,0 0-1,19 3 1,-18-5-71,0-2-1,0 1 1,0-2-1,0 0 1,-1 0 0,28-5-1,-23 1-27,0 0-1,-1-1 1,1-1-1,29-14 1,-32 10-82,0 1 0,0-2 0,-1 0 0,-1 0 0,18-20 0,-21 14-129,-7 11-163,-6 10-281,0 15 462,1-3 117,2-12 2,-1 0 0,1 0 0,0 0 0,1 0 0,-1-1 0,1 1 0,-1 0 0,1 0 0,0 0 0,0-1 0,1 1 0,-1-1 0,1 1 0,0-1 0,0 1-1,3 3 1,-3-4 17,-1-1-1,1 0 0,0 0 1,0 0-1,0 0 0,0 0 1,0 0-1,0 0 0,1-1 0,-1 1 1,1-1-1,-1 0 0,1 0 1,-1 0-1,1 0 0,0 0 0,0 0 1,-1-1-1,1 1 0,0-1 1,0 0-1,0 1 0,2-2 1,0 0 17,-1 0 1,1 0-1,-1-1 1,1 1 0,-1-1-1,0 0 1,0-1-1,0 1 1,5-4-1,-8 6-56,0-1 0,0 0 0,-1 0 0,1 1 0,0-1 0,0 0 0,0 0 0,0 0-1,-1 0 1,1 0 0,-1 0 0,1 0 0,0 0 0,-1 0 0,0-1 0,1 1 0,-1 0 0,0 0-1,1 0 1,-1-1 0,0 1 0,0 0 0,0 0 0,0 0 0,0-1 0,0 1 0,-1 0-1,1 0 1,0 0 0,-1-1 0,1 1 0,-1 0 0,1 0 0,-1 0 0,1 0 0,-1 0-1,0 0 1,1 0 0,-1 0 0,0 0 0,-1-1 0,-4-3-59,0 0 1,-1 0-1,0 0 1,0 1-1,0 0 1,-1 0 0,1 1-1,-13-4 1,15 5 74,3 2 4,0-1 0,1 0 1,-1 1-1,0 0 0,0-1 0,0 1 1,0 0-1,0 0 0,0 0 0,0 0 0,0 0 1,-2 1-1,4-1-12,-1 0 1,1 0 0,-1 1-1,1-1 1,-1 0-1,1 0 1,-1 0-1,0 1 1,1-1-1,-1 0 1,1 0 0,-1 0-1,1 0 1,-1 0-1,1 0 1,-1 0-1,1 0 1,-1 0-1,0-1 1,0 1 0,1 0 3,1 0 1,-1 0 0,0 0-1,0 0 1,0 0 0,0-1-1,0 1 1,0 0-1,0 0 1,0 0 0,0 0-1,0 0 1,1 0 0,-1 0-1,0 0 1,0 0 0,0 0-1,0 0 1,0 0 0,0 0-1,0 0 1,1 0 0,-1 0-1,0 0 1,0 0 0,0 0-1,0 0 1,0 0 0,0 0-1,0 0 1,1 0 0,-1 0-1,0 0 1,0 0 0,0 0-1,0 0 1,0 0 0,0 0-1,0 0 1,1 0 0,-1 0-1,0 1 1,0-1 0,0 0-1,0 0 1,0 0 0,5 2 70,-1 1 0,1-1 0,0-1 1,0 1-1,0-1 0,0 0 1,0 0-1,0 0 0,0 0 1,0-1-1,0 0 0,1 0 1,8-2-1,8-2 254,38-11 0,-31 7-201,0-1 1,-1-2 0,0-1 0,-1-1-1,30-20 1,-42 22-57,-1-1 0,0 0 0,-1-1 0,21-28 1,-25 31-75,-1-1 0,-1 0 1,0 0-1,7-18 1,-11 23-13,-1 1-376,-2 8-153,-1 14 302,1 11 253,-2 0 1,0 0-1,-12 50 0,10-63 39,0-1 0,-11 25-1,12-34-33,0 0 0,0 0 0,0 0 0,-1 0-1,1-1 1,-1 1 0,0-1 0,-1 0 0,-8 7 0,9-8-21,1-1 1,-1 1 0,0-1 0,0 0 0,-1 0-1,1 0 1,0 0 0,-1-1 0,1 0 0,0 0-1,-1 0 1,0 0 0,1-1 0,-1 0-1,1 0 1,-1 0 0,0 0 0,1-1 0,-1 0-1,1 0 1,-1 0 0,-5-2 0,8 2 2,-1 0 8,-6-9-29,9 9 26,0 1 0,-1 0 0,1-1 0,0 1 0,-1 0 0,1-1 0,0 1 1,0 0-1,-1-1 0,1 1 0,0-1 0,0 1 0,0-1 0,0 1 1,-1 0-1,1-1 0,0 1 0,0-1 0,0 1 0,0-1 0,0 1 0,0-1 1,0 1-1,0 0 0,1-1 0,-1 1 0,0-1 0,1 0 13,-1 1 0,1-1 0,-1 1 0,1-1 1,-1 1-1,1-1 0,0 1 0,-1 0 0,1-1 0,0 1 0,-1 0 0,1 0 0,0 0 0,0-1 0,1 1 0,7 0 163,0-1 0,13 2-1,-8 0-77,20-1 108,-1 1-1,60 11 1,-70-8-198,13 3 182,-31-6-1619,5-1 3745,-1 0-3115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0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 3232,'-3'-5'14130,"-4"5"-14533,3 1 640,-1-1-1,0 1 1,1-1-1,-1 1 1,1 1-1,-1-1 1,1 0-1,0 1 1,0 0-1,-6 4 1,-3 2 271,-22 20 1,19-15-117,2-1-15,-53 46 622,59-51-881,2 1 0,-1 0 0,1 0 0,0 0 0,0 1 0,-6 15 1,11-22-72,0 0 0,0-1 0,1 1 0,-1 0 0,1-1 0,0 1 0,-1 0 0,1-1 0,0 1 1,0 0-1,0 0 0,0 0 0,0-1 0,0 1 0,1 0 0,-1-1 0,1 1 0,-1 0 0,1-1 0,0 1 0,-1 0 1,1-1-1,0 1 0,0-1 0,0 1 0,0-1 0,0 0 0,0 1 0,1-1 0,-1 0 0,0 0 0,1 0 1,-1 0-1,1 0 0,-1 0 0,1 0 0,-1-1 0,1 1 0,0 0 0,2 0 0,5 0 45,-1 0-1,1-1 1,-1 0-1,1 0 1,-1-1-1,1 0 1,-1-1-1,14-4 1,7-3-300,29-16 1,-17 8 140,-26 10-221,-1 1 0,21-15 0,-35 21 278,1 0 0,-1 0 0,0-1 1,1 1-1,-1 0 0,0 0 1,1 0-1,-1 0 0,1 0 0,-1 0 1,0 1-1,1-1 0,-1 0 1,0 0-1,1 0 0,-1 0 0,1 0 1,-1 0-1,0 1 0,0-1 1,1 0-1,-1 0 0,0 0 0,1 1 1,-1-1-1,0 0 0,0 1 1,1-1-1,-1 0 0,0 0 0,0 1 1,0-1-1,1 0 0,-1 1 1,0-1-1,0 1 0,0-1 1,0 1-1,7 15 117,-5-7-48,1-1 0,0 0 0,0-1 1,1 1-1,0-1 0,8 12 0,-10-17 6,0 1 1,0 0-1,1-1 0,-1 0 0,1 1 0,0-1 0,-1 0 0,1-1 0,0 1 1,0 0-1,0-1 0,0 1 0,0-1 0,1 0 0,-1 0 0,0-1 0,0 1 1,1 0-1,4-1 0,-3 0 41,0-1 1,-1 0 0,1 0-1,0 0 1,-1 0-1,1-1 1,-1 1 0,8-5-1,30-21 194,-36 22-268,0-1 1,0 1-1,0-1 1,0 0-1,-1 0 1,8-12-1,-11 13-72,1 0 0,0 1 0,-1-1 0,0 0 0,0 0 0,-1-1-1,1 1 1,-1 0 0,0-1 0,0-7 0,-1 10-171,0 0-1,0 0 0,-1 0 1,1 0-1,-1 0 0,0 0 1,0 0-1,0 0 0,0 0 1,0 0-1,-1 0 0,1 0 1,-1 1-1,0-1 0,-3-4 1,2 2-835,1 0 0,0 0 0,0 0 0,0-1 0,1 1 1,-1-1-1,1 1 0,1-1 0,-1-7 0,4-4-1428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5632,'-4'26'12857,"-5"1"-6966,-21 28-5453,0-1 402,9-6-342,1 2-1,-12 51 1,18-51-415,3-13 99,2-1 0,-8 58 1,17-87-156,-1 0 1,1 0 0,1 0 0,-1 0 0,1-1 0,1 1-1,-1 0 1,1-1 0,0 1 0,0-1 0,1 1 0,0-1 0,0 0-1,0 0 1,1-1 0,0 1 0,0-1 0,1 1 0,-1-1 0,1-1-1,0 1 1,1-1 0,-1 1 0,1-2 0,-1 1 0,14 5-1,-9-4 58,0 0 0,1-2-1,0 1 1,0-1 0,22 3-1,58-3-246,-88-3 136,21-2-848,-24 2 635,1 0 0,0 0 0,0 0 0,0 0-1,-1-1 1,1 1 0,0 0 0,0 0-1,-1-1 1,1 1 0,0 0 0,-1-1 0,1 1-1,0-1 1,-1 1 0,1-1 0,0 1-1,-1-1 1,1 1 0,-1-1 0,1 1-1,-1-1 1,0 0 0,1 1 0,-1-1 0,1-1-1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9216,'-9'-5'7132,"23"4"956,-2 2-8834,305-1 6712,-104 0-11111,-191 1 1843,-20-1 2604,0 1 1,0-1-1,-1 1 1,1-1 0,0 1-1,-1 0 1,1 0-1,0 0 1,2 1-1,10 14-3968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32 129 1664,'-32'5'17066,"45"-13"-14650,17-5-1815,-22 9-429,10-3-65,1 0-1,0 1 0,25-4 1,62-5 7,-71 10-78,203-21 450,-102 2-289,-135 24-263,0 0 0,1 0 1,-1 0-1,0 0 0,0-1 0,0 1 1,0 0-1,1 0 0,-1-1 0,0 1 1,0-1-1,0 1 0,0-1 0,1-1 0,2 0-590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5888,'0'-7'9237,"12"2"-2856,29-1-5382,-32 4-465,80-12-86,-1-4 0,0-4 0,-2-4 0,85-37 0,-32 3-2230,-45 22-5267,-67 29 4489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659 177 1888,'0'0'7306,"-4"-8"-4628,2 5-2495,-1 0 0,1 1 0,-1-1 0,1 1 0,-1-1 0,0 1 0,0 0 0,0 0 0,0 0 0,0 0 0,-1 1 0,1-1 0,0 1 0,-1 0 0,-4-1 1,-9-2 85,-33-2 1,37 5-58,-14-2 206,-67-4 358,81 6-756,0 2-1,0 0 1,1 0-1,-1 1 1,-14 5-1,14-3-84,-2 0 68,1 0 1,1 1-1,-1 1 1,-24 15-1,25-13 4,2 1 0,-1 1-1,1 0 1,1 0-1,0 1 1,0 1-1,1 0 1,-9 14-1,1 3 70,1 0 0,1 1 0,-12 36 0,21-50 7,2 0 0,0 0 0,0 0 0,2 0 0,0 1 0,0-1 0,2 1 0,1 21 0,1-29-36,0-1 0,0 1 0,0 0 0,1-1 0,1 0 0,-1 0 0,1 0 1,1 0-1,-1 0 0,1-1 0,1 0 0,-1 0 0,8 7 0,9 6 195,1-1-1,39 26 1,-36-26-122,-11-8 43,1-1 0,0-1 0,0 0 0,1-1 0,30 10 0,-39-16-75,1 0 0,-1 0 1,1-1-1,0 0 1,-1 0-1,1-1 0,0 0 1,0-1-1,-1 0 1,1 0-1,0-1 0,-1 0 1,1 0-1,9-5 1,37-17 144,-1-2-1,56-37 1,-104 59-244,5-2-2,-1-2 0,0 1-1,0-1 1,0-1 0,9-11 0,-14 15-44,12-16-190,28-43 0,-40 56 236,-1 1 0,-1-1 0,0 0 0,0 0 0,0-1 0,-1 1 0,0 0 0,-1-1 0,0 1 0,1-11 0,-2 7-21,1 10-21,-1 0 1,0-1-1,0 1 1,0 0-1,0 0 1,0-1-1,0 1 1,-1 0-1,1 0 1,-1-1-1,1 1 1,-2-3-1,1 5-9,0 1 0,0-1 0,1 1 1,-1-1-1,0 1 0,1-1 0,-1 1 0,0 0 0,1-1 1,-1 1-1,1 0 0,-1-1 0,1 1 0,-1 0 0,0 1 0,1-1 12,-7 11-47,2 0 0,0 1 0,0 0 1,1 0-1,-5 26 0,7-22 76,0 0 1,1 0-1,0-1 1,2 1 0,3 27-1,-2-37 96,0 0-1,0 0 1,1 0 0,0 0-1,0-1 1,0 1 0,1-1-1,0 0 1,0 0 0,1 0-1,0-1 1,0 0 0,0 1-1,0-2 1,1 1 0,0-1-1,0 0 1,8 5 0,-11-8-9,0 0 0,0 0 1,0 0-1,0-1 0,0 1 1,1-1-1,-1 1 0,0-1 1,0 0-1,1 0 0,-1-1 0,0 1 1,0-1-1,0 1 0,6-3 1,-4 1-28,0-1 0,0 0 1,0 0-1,0 0 1,0 0-1,-1-1 1,0 1-1,6-7 0,0-2-69,-1 0-1,-1 0 0,0 0 0,0-1 0,-1-1 0,5-14 1,-10 24 17,23-66 182,-22 59-425,0 1 0,-1-1-1,0 0 1,0-17-1,-7 54-640,3-21 923,1-1 0,0 0 0,0 1 0,0 7-1,7 86-46,-1-57 80,-5-36-18,2 1 0,-1 0 1,0-1-1,1 1 0,0-1 1,4 8-1,-5-10 27,1 0 0,0-1 0,-1 1 0,1 0 0,0-1 0,0 1 0,1-1 0,-1 1 0,0-1 0,1 0 0,-1 0 0,5 2 0,-4-3-5,-1 0 0,1-1 0,-1 0 0,1 1 0,-1-1-1,1 0 1,-1 0 0,1-1 0,-1 1 0,1 0 0,-1-1 0,1 0 0,-1 1 0,1-1 0,-1 0 0,0 0 0,0-1-1,1 1 1,-1 0 0,0-1 0,3-2 0,6-5 31,0 0 0,13-15 0,-21 21-69,12-14 103,24-35 0,-19 26-159,9-11-52,-28 34 84,1 0 0,0-1 0,-1 1 1,1 0-1,-1 0 0,0-1 0,0 1 0,0 0 0,-1-1 0,1-5 0,-1 5-15,1 0-1,0 1 0,0-1 1,0 0-1,1 0 0,-1 1 1,4-8-1,-1 7-34,-1-1 0,1 1-1,-1 0 1,1 0 0,1 1 0,-1-1-1,0 1 1,1 0 0,0 0 0,-1 0-1,1 1 1,0-1 0,1 1 0,-1 0 0,10-2-1,-2 2-33,0-1 0,1 2 0,-1 0 1,0 0-1,25 3 0,-36-2 72,0 1 1,1-1 0,-1 0-1,0 1 1,0-1 0,0 1-1,0 0 1,0 0 0,0 0 0,0 0-1,0 0 1,0 0 0,0 1-1,0-1 1,-1 1 0,1-1-1,0 1 1,-1-1 0,1 1-1,-1 0 1,0 0 0,0 0-1,0 0 1,0 0 0,0 0-1,0 0 1,0 0 0,-1 0 0,1 0-1,-1 1 1,1 2 0,0 7 58,-1-1 0,0 1 0,-1-1 0,-4 23 1,2-13-72,2-13 42,0 1 1,1 0-1,0 0 1,1 0-1,-1 0 1,2 0-1,2 11 1,-4-18 21,1 0 0,0 1 1,0-1-1,0 1 1,0-1-1,0 0 0,0 0 1,1 0-1,-1 0 0,1 0 1,-1 0-1,1 0 1,0 0-1,0 0 0,0-1 1,0 1-1,0-1 0,0 0 1,0 1-1,0-1 1,1 0-1,-1 0 0,0 0 1,1-1-1,-1 1 0,1 0 1,-1-1-1,1 0 1,4 1-1,-4-2 4,1 1 0,0-1 0,-1 0 0,1 0 1,-1 0-1,1 0 0,-1-1 0,1 1 0,-1-1 0,0 0 0,0 0 0,0 0 0,4-3 1,1-2-56,-1-1 0,1 1 0,8-12 0,-8 7 2,-1 0 0,0 0 0,-1-1 0,5-14 0,-5 15 5,-3 3-3,-1 0-1,0 0 1,0-1-1,0 1 1,0-12-1,-2 11-25,1-1 1,1 1-1,4-14 1,-6-1-1009,2 32 860,0 0 0,0 1 0,7 12 0,4 14 136,11 40 0,-22-67 36,0 0 33,1 0 1,0 0-1,1 0 1,-1-1-1,1 1 0,1-1 1,-1 0-1,1 0 1,0-1-1,0 0 1,1 1-1,0-2 0,-1 1 1,2-1-1,-1 0 1,8 4-1,-1-2 46,0-1-1,1 0 1,-1-1-1,1-1 1,0 0 0,1-1-1,16 1 1,1-3 196,-1 0-1,39-7 1,-56 5-223,0 0 0,0-2 0,0 0 0,0 0 0,20-10 0,-29 11-57,0 1-1,-1 0 1,1-1 0,-1 0-1,0 0 1,0 0 0,0-1-1,0 0 1,-1 1 0,1-1-1,-1 0 1,0-1 0,0 1 0,0 0-1,-1-1 1,0 0 0,0 0-1,3-8 1,-4 7-10,0 1 1,0-1-1,0 1 0,-1-1 1,0 1-1,0-1 0,-1 0 1,1 1-1,-1-1 0,0 1 1,-3-9-1,1 5-52,2 5 66,-1 0-1,1 0 0,-1 1 0,0-1 0,1 1 0,-5-5 1,6 7-11,-1 0 0,0 0 1,0 0-1,0 0 0,0 1 1,0-1-1,0 0 0,0 1 1,0-1-1,0 1 1,0-1-1,0 1 0,-1 0 1,1-1-1,0 1 0,0 0 1,0 0-1,-1 0 0,1 0 1,0 0-1,0 0 1,0 0-1,-1 0 0,1 0 1,0 1-1,0-1 0,-2 1 1,-2 1 2,0 0 0,0 1 1,0 0-1,0 0 1,0 0-1,0 0 1,1 1-1,0 0 0,-1 0 1,-5 8-1,5-6 55,0 1-1,0 0 1,1 0-1,0 0 1,1 0-1,-1 0 1,-2 9-1,6-12-22,-1 0 0,1 0 1,0 0-1,0 0 0,0 0 0,0 0 0,1 1 1,-1-1-1,1-1 0,0 1 0,0 0 0,1 0 0,-1 0 1,1 0-1,0-1 0,0 1 0,0-1 0,0 1 1,1-1-1,0 0 0,3 3 0,1 3 34,2-2 0,-1 1 0,1-1 0,0 0 0,0-1 0,15 8 0,-20-12 10,0 0 0,1-1 0,-1 1 0,1-1 0,-1 1 0,1-1 0,6 0 0,-8-1-10,0 0 0,-1 0 0,1 0 0,0-1 0,0 1 0,-1-1 0,1 0 0,0 1 0,-1-1 0,1-1 0,-1 1 0,1 0 0,3-3 0,13-11 1,-1-1 0,0-1 0,-1-1 0,27-37 0,-40 50-50,-1 2-79,0 0 0,0 0 0,0 1-1,0 0 1,0-1 0,4-1 0,1-1-49,-8 5 125,0 0 1,0 0 0,1 0 0,-1 0 0,0 0 0,0 0 0,1 0 0,-1 0-1,0 0 1,0 0 0,1 0 0,-1 0 0,0 0 0,0 0 0,1 0 0,-1 0-1,0 0 1,0 0 0,1 0 0,-1 0 0,0 0 0,0 0 0,0 1 0,1-1-1,-1 0 1,0 0 0,0 0 0,0 0 0,1 1 0,-1-1 0,0 0-1,0 0 1,0 0 0,0 1 0,1-1 0,-1 0 0,0 0 0,0 1 0,0-1-1,0 0 1,0 0 0,0 1 0,4 13 140,-3-13-94,-1 5 2,0 0-1,0 0 1,0 1-1,-1-1 1,0 0 0,0 0-1,-1-1 1,-2 8-1,0 3-17,2-10-42,0 1 214,2-7-195,0 0 0,0 0 0,1 0 0,-1 0 0,0 0 0,0 1 0,0-1 0,0 0 0,1 0 0,-1 0 0,0 0 0,0 0 0,0 0 0,1 0 0,-1 0 0,0 0 0,0 0 0,0 0 0,1 0 0,-1 0 0,0 0 0,0 0 0,0 0 0,1 0 0,-1 0 0,0 0 1,0 0-1,1 0 0,-1 0 0,0 0 0,0 0 0,1-1 0,0 1 6,1-1 0,-1 0 1,0 1-1,1-1 1,-1 0-1,0 0 0,1 0 1,-1 0-1,0 0 1,2-2-1,5-5-40,22-12-36,-3 0-100,2 1 0,1 1-1,46-20 1,-75 38 148,-1-1-1,1 1 0,0-1 0,0 1 1,0 0-1,0-1 0,0 1 1,-1 0-1,1 0 0,0 0 0,0-1 1,0 1-1,0 0 0,0 0 0,0 0 1,0 1-1,0-1 0,0 0 1,-1 0-1,1 0 0,0 1 0,0-1 1,0 0-1,0 1 0,0-1 1,-1 1-1,1-1 0,0 1 0,0-1 1,0 2-1,0 0 29,1 1-1,-1 0 1,0 0 0,0-1-1,-1 1 1,1 0 0,-1 0-1,1 5 1,-1 21 350,0-26-337,0 1 0,-1-1 0,1 1 0,1-1 0,-1 1 1,0-1-1,1 1 0,0-1 0,-1 1 0,1-1 0,1 0 0,-1 1 0,3 4 1,-1-3 9,0-1 1,1 0-1,-1-1 1,1 1-1,-1 0 1,1-1-1,9 5 1,-11-6-8,1-1 0,-1 0 0,1 0 0,0 0 0,-1-1 0,1 1 0,0-1 0,0 1 0,-1-1 0,1 0 0,0 0 0,0 0 0,0 0 0,-1-1 0,1 1 1,3-2-1,1 1 24,1-1 0,-1 0 0,0 0 0,0-1 1,-1 0-1,1 0 0,0-1 0,-1 0 0,0 0 1,0 0-1,0-1 0,0 0 0,-1 0 0,6-7 1,0-5 57,-1-1 1,-1 0 0,0-1 0,8-28-1,-17 47-108,16-51-9,11-57 1,-19 73-26,4-13-12,19-96-193,-25 108 133,-1 0 0,-1-39 1,-4 70-2,0 0 0,0 1 0,-1-1 0,0 0 0,0 1 0,-2-7 0,3 11 101,0 0 0,0 0 0,0 0 0,0-1 0,0 1 0,0 0 0,-1 0 0,1 0 0,0 0 0,0 0-1,0 0 1,0 0 0,0 0 0,0 0 0,0 0 0,0 0 0,0 0 0,0 0 0,0 0 0,-1 0 0,1 0 0,0 0 0,0 0-1,0 0 1,0 0 0,0 0 0,0 0 0,0 0 0,0 0 0,0 0 0,-1 0 0,1 0 0,0 0 0,0 0 0,0 0 0,0 0 0,0 0-1,0 0 1,0 0 0,0 0 0,0 0 0,0 1 0,0-1 0,0 0 0,0 0 0,0 0 0,-1 0 0,1 0 0,0 0 0,0 0-1,0 0 1,0 0 0,0 1 0,-5 7-82,-3 11 32,5-4 90,0 0-1,2 0 0,0 18 1,-1-3-13,2 32 105,1 1 0,4 0-1,15 75 1,-16-114-70,2-1 0,10 32 0,-11-43-8,0-1 1,0 1-1,1-1 1,1 1-1,0-2 1,9 12-1,-10-16 2,0 0 1,1-1-1,-1 1 0,1-1 0,0-1 0,0 1 1,0-1-1,1 0 0,12 4 0,-8-4-294,-1-1-1,1 0 0,0-1 1,0 0-1,23 0 1,-3-6-3672,-18 3 2091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4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40 124 5632,'-18'2'1458,"-2"0"3478,20-2-4835,0 0-1,0 0 0,0 0 1,-1 0-1,1 0 0,0-1 0,0 1 1,0 0-1,0 0 0,0 0 1,0 0-1,0 0 0,0-1 1,0 1-1,0 0 0,-1 0 1,1 0-1,0 0 0,0-1 1,0 1-1,0 0 0,0 0 1,0 0-1,0 0 0,0-1 0,1 1 1,-1 0-1,0 0 0,0 0 1,0 0-1,0-1 0,0 1 1,0 0-1,0 0 0,0 0 1,0 0-1,0 0 0,0-1 1,1 1-1,-1 0 0,0 0 0,0 0 1,0 0-1,0 0 0,0 0 1,1 0-1,-1 0 0,0-1 1,7-7 743,-7 8-647,14-12 1483,22-15 0,-9 11-1114,0 1-1,49-19 0,-72 32-501,0 1 0,-1 0 0,1 0 0,0 0 0,-1 0 0,1 0 0,0 1 0,0-1 0,0 1 0,0 0 0,0 1 0,0-1 0,4 1 0,-5 0-8,0 1 0,-1-1 1,0 0-1,1 0 0,-1 1 1,0 0-1,0-1 0,1 1 0,-1 0 1,-1 0-1,1 0 0,0 0 1,0 0-1,-1 1 0,1-1 0,-1 0 1,0 1-1,0-1 0,2 5 1,3 12 447,-1 0 1,5 32 0,-7-35-104,0 1 0,0-1 0,2 0 0,10 26 0,-14-41-369,-1 0-1,1 0 0,-1 0 0,1 0 0,0 0 0,-1 0 0,1 0 0,0 0 0,0 0 0,0 0 1,-1 0-1,1 0 0,0 0 0,0-1 0,0 1 0,0 0 0,1-1 0,-1 1 0,0-1 0,0 1 0,2 0 1,-2-1-6,1-1 0,0 1 0,0 0 1,-1-1-1,1 1 0,0-1 0,-1 1 0,1-1 1,0 0-1,-1 0 0,1 0 0,-1 0 1,1 0-1,-1 0 0,2-1 0,10-11 41,0 1 0,-1-2-1,16-21 1,-14 17-403,27-27 0,-20 23-1141,-1 1-2037,1 4-5164,-16 16 5644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6656,'-4'-2'843,"4"1"-737,-1 1 0,1 0 1,-1 0-1,1 0 0,-1 0 0,1-1 0,-1 1 0,1 0 0,-1-1 0,1 1 0,0 0 0,-1-1 0,1 1 0,0 0 0,-1-1 0,1 1 0,0-1 0,-1 1 0,1 0 1,0-1-1,0 1 0,0-1 0,-1 1 0,1-1 0,0 1 0,0-1 0,0 0 0,9-2 5917,33-1-3454,156-19 2181,-60 5-3820,-103 14-868,184-11-727,-214 15-14,11 1-1314,-16-1 1847,1 1-1,-1-1 1,0 0 0,1 0-1,-1 0 1,0 1-1,0-1 1,0 0 0,1 0-1,-1 1 1,0-1-1,0 0 1,0 1 0,1-1-1,-1 0 1,0 0 0,0 1-1,0-1 1,0 0-1,0 1 1,0-1 0,0 0-1,0 1 1,0-1-1,0 0 1,0 1 0,0-1-1,0 0 1,0 1 0,0-1-1,0 0 1,0 1-1,0-1 1,-1 0 0,1 1-1,0-1 1,0 1 0,-4 12-2766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56 191 2496,'-4'0'-128,"3"0"648,-1 0 1,0 0-1,1 0 0,-1 0 1,1 0-1,-1 0 0,0 1 1,1-1-1,-1 1 1,1-1-1,-1 1 0,1-1 1,-2 2-1,1-2-71,1 1-1,-1-1 1,1 0 0,-1 1-1,0-1 1,1 0 0,-1 0-1,1 0 1,-3 0-1,-6-2 3818,31-2-1425,1 0-2760,285-60 1140,-233 48-1215,-66 14 22,9-3 42,1 2 0,0 0 0,-1 1 0,1 0 0,20 2 0,0 2 60,-35-2-122,0 0 0,-1-1 0,1 1 0,-1-1 0,1 1 0,-1-1 0,1 0 0,-1 0 0,0 0 0,1 0 1,-1 0-1,3-2 0,5-6 27,46-44-7291,-46 42 3976,-1 2 1040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4:5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43 3488,'-7'0'60,"-20"1"4067,26-1-3685,0 0 0,-1 0-1,1 0 1,0 0 0,0-1 0,0 1-1,0 0 1,-1-1 0,1 1-1,0-1 1,0 1 0,0-1 0,0 1-1,0-1 1,0 0 0,0 0-1,-1 0 1,-3 0 1573,12-2 866,6 0-2631,1-1 0,-1 2 1,1 0-1,0 1 0,14 0 0,15-2 62,-2-1-109,101-8 320,39 13-436,-70 1 119,-109-2-240,0 0 0,-1 0 0,1 0 0,0 1 0,0-1 0,-1 0 0,1 1 0,0-1 1,0 1-1,1 0 0,-2 0-601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200 787 1056,'-6'-106'7856,"4"95"-7090,0 1 0,0-1 0,-1 1 0,-1-1 0,-8-16 0,8 18-349,2 4-217,0 0 0,-1 1 1,1-1-1,-1 1 0,0 0 0,-1 0 0,1 0 1,-1 0-1,-7-6 0,10 9-164,-1 0 1,0 0-1,0 0 0,1 0 0,-1 0 1,0 0-1,0 0 0,0 0 0,0 1 1,0-1-1,0 1 0,0-1 0,0 1 1,0 0-1,0 0 0,0 0 1,0 0-1,0 0 0,0 1 0,0-1 1,0 0-1,0 1 0,0 0 0,0-1 1,0 1-1,-4 2 0,2 1-29,-1 0-1,0 0 1,1 0-1,0 0 0,0 1 1,0 0-1,0 0 1,1 0-1,0 0 1,0 0-1,0 1 1,1-1-1,0 1 0,0 0 1,-2 6-1,-1 11-58,1 0 0,-2 37 0,5-46 121,1-1 1,1 0 0,0 0-1,0 0 1,5 19-1,-3-24 14,-1 0-1,1 0 0,0-1 1,0 1-1,1-1 0,0 0 0,1 0 1,-1-1-1,1 1 0,7 6 0,-11-12-48,1 0-1,-1 1 0,1-1 0,0 0 0,-1 0 0,1 0 0,0 0 0,0-1 0,0 1 0,-1 0 0,1-1 0,0 1 1,0-1-1,0 0 0,0 1 0,0-1 0,0 0 0,0 0 0,2-1 0,4 0 89,-1 0-1,0-1 1,12-5 0,-18 7-119,8-4 66,0 0 0,0-1 0,0 0-1,-1 0 1,1-1 0,12-12 0,-9 7 56,0-2 1,20-27 0,1-12 8,-2-1 0,42-103 0,-70 151-125,6-20 21,-1 1 0,0-1 1,-2 0-1,-1-1 0,-1 0 0,-1 0 1,-1-28-1,-3 10-104,-1-1 0,-3 1 0,-13-57 0,16 88-80,-1 1-1,-1 0 0,0 0 1,-5-12-1,9 25 149,0-1 0,0 0 0,0 0 0,0 0 0,0 0 0,0 1 0,0-1-1,0 0 1,-1 0 0,1 0 0,0 0 0,0 0 0,0 0 0,0 1 0,0-1 0,0 0 0,0 0 0,0 0 0,0 0-1,-1 0 1,1 0 0,0 0 0,0 0 0,0 0 0,0 1 0,0-1 0,-1 0 0,1 0 0,0 0 0,0 0 0,0 0 0,0 0-1,0 0 1,-1 0 0,1 0 0,0 0 0,0 0 0,0 0 0,0 0 0,-1 0 0,1 0 0,0 0 0,0 0 0,0-1-1,0 1 1,0 0 0,0 0 0,-1 0 0,1 0 0,0 0 0,0 0 0,0 0 0,0 0 0,0 0 0,0-1 0,0 1 0,-1 0-1,1 0 1,0 0 0,0 0 0,0 0 0,0 0 0,0-1 0,0 1 0,0 0 0,0 0 0,0 0 0,0 0 0,0-1-1,-4 16-162,3-12 135,-5 38-35,1-1 1,0 43-1,6 88 761,1-57-208,3 80 167,-2-121-299,-1 4-4144,-6-69-2714,3-1 3754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2912,'-5'-8'9174,"11"9"-5398,42 5-2604,72-5 80,-68-1-824,332-14 990,-190 4-1236,-21 7 37,100-7-17,-225 3-192,-32 4-81,-1 1 0,18-1 1,-16 4-352,-11 1-697,-22 6-6983,6-4 5884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348 506 2144,'0'-1'125,"0"0"0,1 0 0,-1 0 1,0 0-1,0 0 0,1 0 0,-1 0 0,0 0 1,1 0-1,-1 0 0,1 0 0,-1 0 0,1 0 0,0 0 1,-1 0-1,1 0 0,0 0 0,0 1 0,1-2 0,-1 1 191,0 0 0,0 0 0,0 0 0,0 0-1,0 0 1,0 0 0,-1-1 0,1 1 0,0 0-1,-1-1 1,1 0 0,1-2 743,2-9 1996,-4 12-2959,0 1 1,0-1-1,0 1 0,-1-1 0,1 1 1,0-1-1,0 1 0,0-1 0,0 1 1,-1-1-1,1 1 0,0 0 1,0-1-1,-1 1 0,1-1 0,0 1 1,-1 0-1,1-1 0,0 1 0,-1 0 1,1-1-1,0 1 0,-1 0 0,1 0 1,-1-1-1,1 1 0,-1 0 0,1 0 1,-1 0-1,1 0 0,-1-1 1,-7 1 114,0-1 0,0 1 0,0 0 0,0 0 0,1 1 0,-1 1 0,0-1 0,-8 4 1,8-4-107,-17 5 103,1 1 0,0 1 0,-29 15 0,40-17-174,1 1-1,0 0 0,0 1 0,1 0 1,0 1-1,0 0 0,-14 17 0,19-19 17,0 1-1,1 0 0,0 1 0,0-1 0,-5 14 0,9-19-19,0 1 0,-1 0-1,1 0 1,0-1 0,1 1-1,-1 0 1,1 0 0,0 0 0,0 0-1,0 0 1,0 0 0,1-1 0,-1 1-1,1 0 1,0 0 0,2 3-1,-3-5-3,1-1 0,0 1 0,0-1 0,0 0 0,0 0 0,0 1 0,0-1 0,0 0 0,0 0 0,0 0 0,0 0 0,1 0 0,-1 0 0,0-1 0,1 1 0,-1 0 0,1-1 0,-1 1 0,1-1 0,-1 1 0,1-1 0,-1 0 0,1 0 0,-1 1 0,1-1 0,0 0 0,-1 0 0,1-1 0,1 1 0,4-2 82,0 1 0,0-1 1,0-1-1,0 1 0,8-5 1,3-3-66,0-1 0,0 0 1,-1-1-1,0-1 1,-1-1-1,-1 0 0,0-1 1,-1-1-1,-1 0 0,13-20 1,-10 11-44,-1-1 1,-2 0-1,0-1 0,-2-1 1,-1 0-1,10-48 1,-3-12-503,9-128 1,-27 305 528,6 199 1013,0-242-718,19 81 1,-22-121-307,-2-3-27,1 1 0,0-1 0,0 0 0,0 0 0,0 0 0,0 0 0,1 0 0,-1 0 0,1-1 0,0 1 0,-1 0 0,2-1 0,-1 1 0,0-1 0,4 3 0,12-15-12778,-9 6 10336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 3808,'9'-12'13349,"-10"13"-13173,1 1 1,-1-1 0,1 1 0,-1 0-1,1-1 1,-1 1 0,1 0-1,0 2 1,-1 7 217,-3 6 37,0 0 0,-1 0-1,-1-1 1,-8 17 0,-37 62 176,35-67-339,-16 26 128,11-20-69,2 0-1,-20 51 1,37-80-300,-18 59 330,18-55-309,1-1 0,0 1 0,0 0 0,1 0 0,1 14 0,-1-14 1,2-1-1,-1 0 1,5 14 0,-5-19-22,1 0 0,-1 0 1,1 0-1,0 0 0,0 0 1,0 0-1,0 0 0,0 0 1,0-1-1,1 1 0,3 2 1,3 1 15,-1 0 0,1-1 1,0-1-1,1 1 0,-1-1 1,1-1-1,0 0 0,0 0 1,0-1-1,0 0 0,0 0 1,15-1-1,-11-1-507,0-1-1,0 0 1,0-1 0,-1 0-1,1-1 1,0-1-1,-1 0 1,21-10 0,-29 11-1010,1-1 0,-1 0-1,0 0 1,0 0 0,0 0 0,-1-1 0,1 0 0,-1 0 0,6-10 0,0 6-1070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 8064,'-8'-7'426,"7"7"-129,0-1-1,1 0 1,-1 1-1,0-1 1,0 0-1,1 1 1,-1-1-1,0 0 1,1 0-1,-1 0 1,1 1-1,-2-3 1,3 3-98,-1-1 1,0 1-1,1-1 0,-1 1 1,0-1-1,1 1 1,-1-1-1,1 1 1,-1-1-1,0 1 0,1 0 1,-1-1-1,1 1 1,-1 0-1,1-1 1,0 1-1,-1 0 1,1 0-1,-1-1 0,1 1 1,-1 0-1,1 0 1,0 0-1,-1 0 1,2 0-1,188-37 3443,-61 15-3876,-21 0-2955,-81 21 1568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3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72 196 1728,'0'-1'182,"0"-1"0,1 0 1,-1 1-1,1-1 0,0 1 1,-1-1-1,1 1 0,0-1 0,0 1 1,0-1-1,0 1 0,0 0 1,0 0-1,0 0 0,1-1 0,-1 1 1,0 0-1,1 0 0,1 0 0,-2 0 347,1-1 0,0 1 0,-1 0 0,1-1 0,-1 1 0,1-1 0,-1 0-1,0 1 1,2-4 0,-2 3-337,-1 1-1,0 0 1,0 0-1,0 0 1,0 0-1,0 0 1,0-1-1,0 1 1,0 0-1,-1 0 1,1 0-1,0 0 1,-1 0-1,1 0 1,-1 0 0,1-1-1,-1 1 1,1 1-1,-1-1 1,0 0-1,0 0 1,1 0-1,-1 0 1,-1-1-1,-56-68 2950,28 27-3738,19 33 298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140 131 3648,'0'0'110,"0"-1"0,0 0 0,0 1 1,1-1-1,-1 0 0,0 1 0,0-1 0,0 0 0,0 1 1,0-1-1,-1-7 6587,0 33-5020,-4 24 1,-15 62-766,10-61-571,-10 50-66,-34 219 618,27-95 595,25-206-384,2-25-241,2-27-340,9-123-13,-3 77-438,14-124-54,-4 56-42,5-187-125,-18 291 581,-5 44-431,0 0 0,0 1 0,0-1-1,0 0 1,1 1 0,-1-1 0,0 0 0,0 0 0,0 0 0,1 1-1,-1-1 1,0 0 0,0 0 0,1 0 0,-1 0 0,0 1 0,0-1-1,1 0 1,-1 0 0,0 0 0,0 0 0,1 0 0,-1 0 0,0 0-1,1 0 1,-1 0 0,0 0 0,1 0 0,-1 0 0,0 0 0,0 0-1,1 0 1,-1 0 0,0 0 0,1 0 0,-1 0 0,0 0 0,0 0 0,1-1-1,-1 1 1,0 0 0,0 0 0,1 0 0,-1-1 0,0 1 0,0 0-1,0 0 1,1 0 0,-1-1 0,0 1 0,0 0 0,0 0 0,0-1-1,0 1 1,1 0 0,-1-1 0,0 1 0,0 0 0,0 0 0,0-1-1,0 0 1,4 11 0,-1 0 0,-1-1-1,1 1 1,-1 0 0,-1 0 0,1 11-1,-1-7 6,-1-10 0,36 240 205,-29-216-121,1-1-1,1-1 0,1 0 1,1 0-1,1-1 0,30 46 1,-11-31 127,-19-25-108,0 1 0,16 28 0,-27-42-82,4 4 95,-4-6-127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4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38 115 7712,'-28'7'2506,"28"-7"-2444,0 0 0,-1 0-1,1 0 1,-1 0-1,1 0 1,0 0-1,-1 0 1,1 0 0,0 0-1,-1 0 1,1 0-1,0 0 1,-1 1-1,1-1 1,0 0 0,0 0-1,-1 0 1,1 1-1,0-1 1,-1 0-1,1 0 1,0 0 0,0 1-1,-1-1 1,1 0-1,0 1 1,0-1-1,0 0 1,0 0 0,-1 1-1,1-1 1,0 0-1,0 1 1,0 0 87,1-1 0,-1 0 0,0 0 0,1 0 0,-1 1 0,0-1-1,1 0 1,-1 0 0,1 0 0,-1 0 0,0 0 0,1 0 0,-1 0 0,1 0 0,-1 0 0,0 0 0,1 0 0,-1 0 0,1 0 0,-1 0 0,22-6 2189,31-12 1,51-31 248,-10 3-662,-90 44-1753,0 1 1,0-1 0,0 1 0,1 0 0,-1 0 0,0 0 0,1 0 0,8 1 0,-10 0-49,-1 1 1,1-1-1,0 1 1,0 0-1,-1 0 1,1 0-1,0 0 1,-1 0-1,1 1 1,-1-1-1,1 1 1,-1 0-1,0-1 1,4 5-1,-1 1 262,1-1-1,-2 1 0,1 0 1,-1 1-1,4 7 0,-3-4 220,13 19-1,-16-28-560,0 1 0,0 0 0,1-1 0,-1 0 0,1 1 0,-1-1 0,1 0 0,0 0 0,0-1-1,0 1 1,3 1 0,-4-2-87,0-1 1,0 0-1,1 0 0,-1 0 0,0 0 0,0 0 0,0-1 0,0 1 0,0 0 0,0-1 0,-1 0 0,1 1 1,0-1-1,3-2 0,28-16-3448,-29 16 1994,30-17-8535,-3 6 5563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2304,'27'-18'7818,"-26"26"-4346,5 1-3076,-1 1 0,0 0 0,0 0-1,5 19 1,8 47 452,-4-14-587,22 65 235,-18-67-112,-14-54-2853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1888,'-13'0'10752,"19"13"-6177,-2-11-4243,-1-1 0,1 1 0,0-1-1,0 0 1,0 0 0,0-1 0,0 1-1,0-1 1,5 0 0,11-2 47,-1 0 1,0-2-1,1 0 0,18-7 1,-6 2-432,-21 7-222,14-5 387,-13-1-3952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47 2720,'3'-3'4800,"-4"-9"592,1 10-5221,-1 1 1,1 0-1,-1-1 1,0 1-1,1 0 1,-1 0-1,0 0 1,0-1-1,0 1 1,0 0-1,0 0 1,0 0-1,0 0 1,0 1-1,-1-1 1,-1-1 0,0 0 64,-1 1 1,0-1 0,1 1-1,-1 0 1,-7-1 0,0 1 79,0 0 0,0 0-1,-15 3 1,12-1-214,1 1 0,0 1 0,0 0 0,1 1 0,-18 7 0,23-8-79,0 1 0,1-1 0,-1 1 0,1 0 0,0 1 0,0-1 0,0 1 0,1 0 0,0 1 0,-8 8-1,12-11 12,-1-1 0,1 0 0,-1 1 0,1-1 0,0 0 0,0 1 0,0 0 0,0-1 0,1 1 0,-1 4 0,2-4 12,1-1 1,0 1-1,-1-1 1,1 0-1,0 0 1,1 0 0,-1 0-1,0 0 1,1-1-1,3 4 1,41 19 47,76 29 1,-40-19 585,-73-30-628,2 1 52,-1 0 0,13 8 1,-22-12-92,0 0 0,0 0 0,-1 0 0,1 1 0,-1-1 0,1 0 0,-1 1 1,1-1-1,-1 1 0,0 0 0,1-1 0,-1 1 0,0 0 0,0 0 0,0 0 0,-1-1 1,1 1-1,0 0 0,-1 0 0,1 4 0,-1-4 28,0 0-1,-1 0 1,1 0-1,-1 0 1,0 0-1,1 0 1,-1 0 0,0 0-1,0 0 1,-1 0-1,1 0 1,-2 3-1,-21 18 233,3-7-169,-1-1 1,0-1-1,-1-1 0,0-1 1,-1-1-1,-47 15 1,64-24-133,0-1 1,0 1-1,-1-1 1,1-1-1,-1 1 1,1-1-1,0 0 1,-8-2-1,8 1-890,0-1-1,1 1 0,-1-1 0,1-1 1,-7-2-1,8 3-718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5408,'-4'-17'1728,"4"17"-1675,0 0 1,0-1 0,0 1-1,0 0 1,0 0 0,0 0-1,0 0 1,0-1 0,1 1-1,-1 0 1,0 0 0,0 0-1,0 0 1,0-1 0,0 1-1,1 0 1,-1 0 0,0 0-1,0 0 1,0 0 0,0 0-1,1 0 1,-1 0 0,0 0-1,0 0 1,0-1 0,1 1-1,-1 0 1,0 0 0,0 0-1,0 0 1,1 0 0,-1 0-1,0 0 1,1 1 0,9-1 1772,-9 0-960,0 0-674,0 0 1,1 0-1,-1 1 1,0-1-1,0 0 1,0 1-1,0-1 1,0 1 0,0 0-1,0-1 1,0 1-1,0 0 1,0-1-1,-1 1 1,1 0-1,0 0 1,0 0 0,-1 0-1,1 0 1,0 0-1,-1 0 1,1 0-1,-1 0 1,1 0-1,-1 0 1,0 0-1,1 0 1,-1 0 0,0 2-1,2 5 244,-1-1 0,-1 0 0,1 10-1,-1 94 450,0-64-8079,1-53 3840,8-2 1130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6400,'-18'-35'2880,"18"18"-2496,0 9-192,0 5-192,0-6-288,5 9 160,0 5-1504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4992,'-3'8'7335,"5"14"-5222,-1-9-1097,-6 62 1703,0 2-1247,6-59-250,17-31-609,39-35-455,-25 20-67,49-32 1,-71 54 28,38-23-256,-43 27 168,-1 0-1,1 0 1,0 0-1,0 0 0,-1 1 1,1 0-1,0 0 1,6 0-1,-9 1 6,0 1 1,0-1-1,0 1 0,0-1 1,0 1-1,0 0 1,0 0-1,-1 0 0,1 0 1,0 0-1,-1 0 0,1 0 1,-1 1-1,1-1 0,-1 0 1,0 1-1,1-1 1,-1 1-1,0 0 0,1 1 1,2 4 80,-1-1 0,1 1 0,-1-1 1,2 9-1,4 20 101,-2-1-1,-2 1 1,-1 0 0,0 69-1,-8-89-1231,4-14 802,0-1 1,-1 0 0,1 0-1,0 1 1,0-1 0,0 0 0,-1 0-1,1 1 1,0-1 0,-1 0-1,1 0 1,0 0 0,0 0 0,-1 1-1,1-1 1,0 0 0,-1 0-1,1 0 1,0 0 0,-1 0 0,1 0-1,0 0 1,-1 0 0,1 0-1,0 0 1,-1 0 0,1 0 0,-1 0-1,1 0 1,0 0 0,-1 0-1,1 0 1,0-1 0,0 1 0,-1 0-1,1 0 1,0 0 0,-1 0-1,1-1 1,0 1 0,0 0-1,-1 0 1,1-1 0,-2-2-2307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 5408,'0'0'191,"-1"0"0,1 0 1,0-1-1,-1 1 0,1 0 0,0-1 1,-1 1-1,1-1 0,0 1 0,0 0 1,0-1-1,-1 1 0,1-1 0,0 1 1,0-1-1,0 1 0,0-1 0,0 1 1,-1-1-1,1 1 0,0-1 0,0 1 1,0-1-1,1 1 0,-1 0 0,2-12 9946,-6 15-9046,-7 8-566,9-9-312,-21 21 238,14-15-363,1 0 1,0 1 0,-13 18-1,14-13-21,0 1 0,1-1 0,1 1 0,0 0 1,1 1-1,-4 22 0,7-30-19,0-1 0,1 1 0,0-1 0,0 1 0,0 0 0,1-1 0,0 1 0,3 10 0,-3-17-33,-1 0 1,0-1 0,0 1 0,1 0-1,-1-1 1,1 1 0,-1-1 0,1 1-1,-1 0 1,1-1 0,-1 1 0,1-1 0,-1 1-1,1-1 1,0 0 0,-1 1 0,1-1-1,0 0 1,-1 1 0,1-1 0,0 0-1,0 0 1,-1 1 0,1-1 0,0 0-1,0 0 1,-1 0 0,1 0 0,0 0-1,0 0 1,-1 0 0,1 0 0,0-1 0,0 1-1,-1 0 1,1 0 0,1-1 0,4-2 18,0 1 0,-1-1 0,10-6 0,-13 8-17,57-44 160,-7 5-24,-30 24-182,-2 2-164,0 1 0,26-13 0,-46 26 180,1 0 1,0-1-1,-1 1 0,1 0 0,0 0 0,-1 0 1,1 0-1,0 0 0,0 0 0,-1 0 1,1 0-1,0 0 0,-1 0 0,1 0 0,0 1 1,-1-1-1,1 0 0,0 0 0,-1 1 0,1-1 1,-1 0-1,1 1 0,0-1 0,-1 0 0,1 1 1,-1-1-1,1 1 0,-1-1 0,1 1 0,-1 0 1,1 0-1,13 25-41,-6-10 96,-2-7 67,-1-1 1,2 0-1,-1 0 1,1 0-1,0-1 0,1 0 1,12 9-1,-17-14-76,-1 0-1,0-1 1,1 0 0,-1 1-1,1-1 1,-1 0 0,1-1-1,0 1 1,-1 0 0,1-1-1,0 1 1,0-1-1,-1 0 1,1 0 0,0 0-1,0 0 1,0 0 0,-1-1-1,1 1 1,0-1-1,-1 0 1,1 0 0,0 0-1,-1 0 1,1 0 0,-1 0-1,0-1 1,1 1-1,-1-1 1,0 0 0,0 0-1,3-2 1,4-6 21,-1-1 1,1 1-1,-2-2 0,1 1 1,-2-1-1,1 0 1,-2 0-1,0-1 0,5-16 1,-9 26-97,-1 1 0,1 0 1,-1-1-1,0 1 0,1-1 0,-1 1 0,0-1 1,0 1-1,-1 0 0,1-1 0,0 1 1,-1-1-1,0 1 0,1 0 0,-1-1 0,0 1 1,0 0-1,0 0 0,0 0 0,-1-1 1,1 1-1,-3-2 0,2 2-263,0 0 0,-1 0-1,1 0 1,-1 0 0,0 0 0,1 1-1,-1-1 1,0 1 0,0 0-1,0 0 1,-4-1 0,7 2 37,-1 0-1,1-1 1,-1 1 0,1 0-1,-1 0 1,1 0 0,0 0-1,-1 0 1,1 0 0,-1-1-1,1 1 1,0 0 0,-1 0-1,1-1 1,0 1-1,-1 0 1,1 0 0,0-1-1,-1 1 1,1 0 0,0-1-1,0 1 1,-1 0 0,1-1-1,0 1 1,0-1 0,0 0-250,0 0 1,0 0-1,0 1 1,1-1-1,-1 0 1,0 0-1,1 1 1,-1-1-1,1 0 1,-1 0-1,0 1 1,1-1 0,0 0-1,-1 1 1,1-1-1,11-8-2607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25 1568,'-1'-1'140,"1"-1"1,-1 1 0,1 0-1,0-1 1,-1 1-1,2-16 13547,-7 26-12667,-1-1-1,-12 12 1,2-5-551,2 1 0,-1 0 1,2 1-1,0 0 0,-21 37 1,9-6-165,2 0 1,2 2 0,2 1 0,2 0 0,3 1-1,1 1 1,4 0 0,-6 68 0,15-112-222,1 0 1,0 1-1,1-1 0,0 0 1,1 0-1,-1 0 1,2 0-1,-1 0 1,1 0-1,6 11 1,-6-14-31,0-1 0,1 1 1,-1-1-1,1 0 0,0 0 0,1 0 1,-1-1-1,1 0 0,0 0 0,0 0 1,1 0-1,-1-1 0,1 0 0,-1 0 1,11 4-1,0-2-7,0-1 0,0-1 0,0 0 0,0-1 0,1-1 0,-1 0 0,21-3 0,4-2-454,68-17 1,-89 17-509,-12 3-206,0-1 1,1 0-1,10-5 0,-17 6 360,1-1-1,-1 1 1,0 0-1,1-1 1,-1 0-1,0 1 0,0-1 1,0 0-1,0 0 1,0 0-1,-1-1 0,1 1 1,-1 0-1,2-3 1,2-3-1815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16 145 9216,'-15'-17'2981,"15"17"-2943,0 0-1,0 0 1,0-1-1,0 1 1,-1 0 0,1 0-1,0 0 1,0 0-1,0-1 1,0 1 0,0 0-1,0 0 1,0 0-1,0-1 1,0 1 0,1 0-1,-1 0 1,0 0-1,0 0 1,0-1 0,0 1-1,0 0 1,0 0-1,0 0 1,0 0 0,0 0-1,1-1 1,-1 1-1,0 0 1,0 0 0,0 0-1,0 0 1,0 0-1,1 0 1,-1 0 0,0-1-1,0 1 1,0 0-1,0 0 1,1 0 0,-1 0-1,0 0 1,6-2 388,6-4 738,0 0 0,0 2 1,1-1-1,18-3 1,-1 1-273,267-45 1682,-242 45-2519,166-16-636,-205 21-198,34 3 0,-44-1 76,-1 1 1,0 0 0,1 0-1,5 3 1,-9-3-18,0 0-1,0 0 0,0 0 1,0 0-1,0 0 0,0 0 1,0 1-1,-1-1 0,1 1 1,2 3-1,6 7-3396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44 2976,'0'-1'32,"0"0"166,0-1 1,0 1-1,0-1 1,0 1-1,0-1 1,0 1-1,0-1 1,1 1-1,-1-1 1,0 1-1,1-1 1,0 1 0,-1-1-1,1 1 1,0 0-1,-1-1 1,3-1-1,-1-8 3663,-4 8-2377,-1 10-733,-17 46 1364,-27 49-1,19-54-1149,-60 80 0,11-19 28,35-39-453,4 2 0,3 1 0,-39 122 0,64-167-339,2 0-1,1 1 1,2 0 0,0 0 0,0 51 0,7-53-60,0 1 0,2-1 0,2 0 0,0-1 1,1 1-1,18 40 0,-11-37 16,1-1 0,2 0 1,0-1-1,2 0 0,25 27 1,-19-28-68,2 0 0,0-2 0,1-1 0,2-1 0,0-1 0,2-2 0,0-1 0,1-2 0,1-1 0,58 19 1,-41-18-3554,-19 1-6999,-14-7 6462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5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16 115 3808,'-1'0'166,"-1"-1"-1,1 1 1,0-1 0,-1 0 0,1 1-1,0-1 1,0 0 0,0 0 0,-2-1-1,3 2 30,0-1 0,-1 1 0,1 0 0,0-1 0,0 1-1,0-1 1,0 1 0,0-1 0,0 1 0,0 0 0,0-1 0,0 1-1,0-1 1,0 1 0,0-1 0,0 1 0,0-1 0,0 1 0,1 0-1,-1-1 1,0 1 0,0-1 0,0 1 0,1 0 0,-1-1-1,0 1 1,1 0 0,-1-1 0,0 1 0,1 0 0,1-2 1739,-1 4-985,2 2-688,0 0 1,-1 0-1,1 1 1,-1-1-1,0 1 1,0-1-1,-1 1 0,2 6 1,6 44 548,-6-35-512,64 302 2774,-21-169-1952,-44-145-1011,-3-9 49,-3-12 44,-5-22-215,2 12 122,1-1 1,2 1-1,0-1 0,0-39 1,7 5 180,12-76 1,-11 108-237,2 0 0,1 1 0,1 0 1,16-35-1,-19 49-33,1 0 1,1 0-1,-1 0 1,2 1-1,-1 0 0,1 1 1,1-1-1,0 2 1,0-1-1,1 1 1,12-8-1,-19 14 23,1 0 0,0 0 1,0 1-1,0-1 0,0 1 0,0 0 0,0 0 0,0 0 1,0 0-1,1 1 0,-1 0 0,0 0 0,0 0 1,1 0-1,-1 1 0,0-1 0,0 1 0,0 0 1,0 1-1,0-1 0,0 1 0,0-1 0,0 1 0,0 0 1,-1 1-1,1-1 0,-1 0 0,0 1 0,1 0 1,-1 0-1,0 0 0,-1 0 0,1 1 0,-1-1 1,1 1-1,-1-1 0,0 1 0,0 0 0,-1 0 1,1 0-1,0 4 0,0-2 38,-1 0 0,0-1 1,0 1-1,0-1 0,-1 1 0,0 0 0,0-1 1,-1 1-1,-1 9 0,1-12-66,0-1 0,1 1 1,-1-1-1,0 0 0,0 1 0,0-1 0,-1 0 1,1 0-1,0 0 0,-1 0 0,0 0 0,1 0 0,-1 0 1,0-1-1,0 1 0,0 0 0,0-1 0,0 0 0,0 1 1,0-1-1,-1 0 0,1 0 0,0 0 0,-4 0 1,2 0-19,0 0 1,-1-1 0,1 0 0,-1 0 0,1 0 0,0 0 0,-1-1 0,1 0 0,-8-2 0,-3-2-667,-20-10 0,6 3-2279,23 9 2153,-9-1-4968,11 6 2360,5 7 710,7 9-2897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5:4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5056,'-5'-8'698,"5"7"-533,-1 0 0,0 0 1,1-1-1,-1 1 1,0-1-1,1 1 0,0 0 1,-1-1-1,1 1 1,0-1-1,0 1 0,0-3 1,0 4-116,0 0 1,0 0 0,0 0 0,0 0-1,0 0 1,0-1 0,0 1 0,0 0-1,0 0 1,0 0 0,0 0 0,1 0-1,-1 0 1,0 0 0,0 0 0,0 0-1,0 0 1,0-1 0,0 1 0,1 0-1,-1 0 1,0 0 0,0 0-1,0 0 1,0 0 0,0 0 0,0 0-1,1 0 1,-1 0 0,0 0 0,0 0-1,0 0 1,0 0 0,0 0 0,0 0-1,1 1 1,-1-1 0,0 0 0,0 0-1,0 0 1,0 0 0,0 0-1,0 0 1,1 0 0,10 6 1341,10 8-59,-11-4-688,0 1 1,0 1 0,-1 0-1,9 14 1,5 9 349,15 15 40,2 2 0,-2 2-1,43 81 1,-47-63-345,-4 2 0,35 124-1,-53-140-323,-1 0-1,-4 1 0,1 99 1,-8-107-319,-3 0-1,-2 0 1,-3-1 0,-21 78 0,20-99-49,-2 0 0,-1-1-1,-2-1 1,-21 34 0,-76 96-1693,58-87-1836,1 7 688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6:5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18 2240,'-10'-2'1440,"9"1"-375,4 1 819,-9-9 4052,5 9-5745,0-1 0,0 0 0,0 1 1,1-1-1,-1 1 0,0-1 0,0 1 0,0 0 1,0-1-1,-1 1 0,1 0 0,0 0 0,0-1 0,0 1 1,0 0-1,0 0 0,0 0 0,0 1 0,0-1 0,0 0 1,0 0-1,-1 1 0,0 0-62,1-1-1,0 1 1,0 0 0,-1 0-1,1 0 1,0 0-1,0 1 1,0-1 0,0 0-1,0 0 1,1 1 0,-1-1-1,-1 3 1,-1 5 13,0 0-1,0 0 1,1 0 0,-1 13-1,-7 77 365,4 126 0,21 104 213,-13-298-636,-1 99 338,-1-72 1360,-14-69-1205,9 5-573,0 0 0,0 1 1,0 0-1,0 0 0,-1 0 0,0 0 0,-6-3 0,7 6-43,-1-1 0,1 1 1,0 0-1,-1 1 0,1-1 0,-1 1 0,1 0 1,-1 1-1,-11-1 0,2 2-4,0 0 1,1 1-1,-1 0 1,1 1-1,-23 8 1,21-5 20,-1 2 0,1 0 1,-20 13-1,35-20 21,0 0 26,0 0-1,-1 0 1,1-1 0,0 1 0,-1 0-1,1-1 1,-1 1 0,1-1-1,-1 1 1,1-1 0,-2 0 0,13-3 380,1-1 0,11-6 1,4-2-216,3 1-5,0 1 1,45-9-1,64-4 13,-113 19-179,40-5-39,80 0 0,-45 12-550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0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4480,'-14'-12'10485,"19"8"-7648,-2 2-2621,1 0 1,-1 1-1,0-1 0,1 1 1,0 0-1,-1 0 0,1 1 1,4-1-1,37-1 555,-18 2-396,370-27 1451,-95 4-1657,-243 21-1129,-59 2 689,0 0 0,1 0 0,-1 0 0,1 0 1,-1 0-1,1 0 0,-1 0 0,0 0 0,1 0 0,-1 0 0,1 0 0,-1 0 0,0-1 1,1 1-1,-1 0 0,0 0 0,1 0 0,-1-1 0,0 1 0,2-2-1896,-1 1 1896,-1 4-2251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26 3136,'1'-1'253,"0"0"0,0 0 1,-1 0-1,1 0 0,0 1 0,0-1 1,0 0-1,0 1 0,0-1 0,0 0 1,0 1-1,0-1 0,0 1 0,0 0 0,1-1 1,-1 1-1,0 0 0,2-1 0,7-2 1453,4-4 2607,-10 3-1435,-13 10 2063,4-1-4741,0-1 0,-1 1 1,-7 8-1,-4 8 13,0 0 1,1 1-1,1 1 0,2 1 1,0-1-1,-11 30 0,-1 18 11,3 1 0,-14 88 0,25-102-102,5-27-54,1 0 0,-2 45 0,7-71-20,0 0 1,1 0-1,-1 0 1,1 0-1,0 0 1,0 0 0,0 0-1,1 0 1,0 0-1,0-1 1,4 7-1,-5-8 0,1-1-1,0 0 1,0 1-1,1-1 0,-1 0 1,0 0-1,1 0 1,-1-1-1,1 1 0,0-1 1,0 1-1,-1-1 0,1 0 1,0 0-1,0 0 1,0 0-1,0 0 0,0-1 1,5 1-1,10 0 77,0-1-1,1-1 0,-1-1 1,25-4-1,72-24-712,-86 22 7,-18 5 269,61-20-3221,-64 19 1501,0 0 0,-1 0 0,14-9 0,-17 10 1149,-4 3 646,1 0 0,-1-1 0,1 1 0,0 0 0,-1-1 0,0 1 0,1-1 0,-1 1 0,1-1 0,-1 1 0,1-1 0,-1 1-1,0-1 1,1 1 0,-1-1 0,0 1 0,0-1 0,0 1 0,1-1 0,-1 0 0,0 1 0,0-1 0,0 1 0,0-1 0,0 0 0,0 0-1,0-8-2683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0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10 135 8480,'0'0'124,"-1"0"-1,1 0 1,-1 0 0,1 0 0,0 0 0,-1 0-1,1 0 1,0 0 0,-1 0 0,1 0-1,0 0 1,-1-1 0,1 1 0,0 0 0,-1 0-1,1 0 1,0-1 0,-1 1 0,1 0 0,0 0-1,0-1 1,-1 1 0,1 0 0,0 0 0,0-1-1,-1 1 1,1 0 0,0-1 0,8-5 2255,29-4 170,-27 8-1942,196-46 2806,105 0-3200,-259 42-373,9-2-518,-21 6-3166,-29 3 303,-2 2 1157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0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25 5984,'-9'-8'657,"7"7"-469,1-1 0,0 1-1,-1 0 1,1-1 0,-1 1 0,0 0 0,0 0 0,1 0 0,-1 0 0,0 0-1,0 1 1,0-1 0,0 0 0,0 1 0,0 0 0,0-1 0,0 1 0,0 0-1,0 0 1,0 0 0,0 0 0,0 0 0,0 1 0,0-1 0,0 0-1,0 1 1,0 0 0,1-1 0,-4 3 0,-41 20 2208,-69 47 1,84-51-1857,16-9-235,-9 5 307,0 1-1,-41 37 0,48-36-387,2 1 0,0 1 0,1 0-1,1 1 1,0 0 0,2 1 0,1 1 0,-9 24 0,8-16-86,2 1 0,1 0 0,2 1 0,1-1-1,-1 49 1,6-57-65,1-1-1,1 1 0,2-1 0,0 1 1,1-1-1,1 0 0,1-1 1,16 33-1,-2-12-37,2-1-1,2-2 1,33 42 0,17 9-2777,100 93 1,-164-171 1756,1-1 0,0-1 0,0 0 0,2-1 0,-1 0 0,1-1 0,0 0 0,0-1 0,18 5 0,22 3-1783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0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6048,'39'66'6272,"59"74"-1520,25 38-1579,-100-140-2384,-2 0 0,32 82 1,-39-79-25,16 79 1,-26-97-593,-1 0-1,-1 0 0,-2 1 0,0-1 1,-4 32-1,-2-28-92,0-1 0,-1 0 0,-2-1 0,-17 36 0,-58 97-404,52-101-291,13-24-757,-1-1-1,-27 32 1,38-53 180,0-1 0,-19 16 0,19-18-635,-1-2 0,0 1-1,-13 5 1,-24 12-3362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106 134 4160,'0'-2'277,"0"1"-1,0-1 1,0 0 0,0 0-1,0 1 1,1-1 0,-1 0-1,1 1 1,-1-1 0,1 1 0,-1-1-1,1 0 1,0 1 0,0-1-1,0 1 1,1-2 0,-1-2 2836,-1 4-2563,0 4 1221,-4 2-261,-3 17-348,-4 36 0,3-16-799,-66 456 2038,66-428-1959,7-66-461,0-1 158,1-1-1,0 1 0,-1-1 1,1 1-1,0-1 1,0 1-1,0 0 0,1 3 1,0-29 959,4-445-916,-4 438-243,2 1 0,1 0 0,1 0 0,13-38 1,-15 53-65,3-5 1,-1 0 0,12-22 0,-15 36 82,-1 1 0,2 0 0,-1 0 0,0 1 0,1-1 0,0 0 0,0 1 0,0 0 0,0-1 0,1 1 0,-1 0 0,1 1 1,0-1-1,-1 1 0,8-4 0,-8 5 10,1 1 1,-1-1 0,1 1 0,-1-1-1,0 1 1,1 0 0,-1 0-1,1 1 1,-1-1 0,0 1 0,1-1-1,-1 1 1,0 0 0,1 1 0,-1-1-1,4 3 1,6 3 60,0 0 0,16 15 0,-19-15 58,8 7-22,0 1-1,-1 0 0,-1 2 1,-1 0-1,-1 0 0,19 29 0,-17-20 3,-2 1 0,0 1 0,-2 0 0,11 39-1,-10-23 245,14 88-1,-24-112-179,-2 0-1,0 1 1,-1-1 0,-1 0 0,-1 1-1,-9 38 1,7-47-59,-1 0 0,0-1 0,0 0 0,-1 0 0,0-1 0,-1 0 0,0 0 0,-1 0 0,0-1 0,0 0 0,-1 0 0,-1-1 0,1 0 0,-1-1 0,-17 10 0,20-14-44,0-1 0,0 0 0,-1 0 0,1 0 0,0-1-1,-1 0 1,-8 0 0,-57-4 90,42 1-144,6-1-290,-40-8 0,6-4-2854,53 14 2535,-11-6-3503,15 6 3710,-2 0-1523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19 893 5888,'-18'0'9920,"19"1"-9062,5 0-593,0 0-1,1 0 1,-1 0 0,0 0-1,0-1 1,0 0-1,1-1 1,-1 1 0,0-1-1,0 0 1,8-3-1,8-3 194,36-18 0,-37 15-346,0-2 1,-1 0 0,20-16 0,-28 19-5,0-1 1,0-1 0,-1 0 0,-1-1 0,15-20 0,-4-9 392,-28 58-452,2-1 0,-1 1-1,-3 27 1,8-40-3,0 1-1,1-1 1,-1 0-1,1 1 1,0-1 0,0 0-1,1 1 1,-1-1-1,1 0 1,0 1-1,0-1 1,1 0-1,-1 0 1,1 0 0,0 0-1,0 0 1,0-1-1,1 1 1,-1 0-1,5 4 1,-6-7-10,0 0 1,1 0 0,-1 0-1,0 0 1,0-1-1,1 1 1,-1 0-1,1-1 1,-1 1-1,1-1 1,-1 1-1,1-1 1,-1 1-1,1-1 1,0 0 0,-1 0-1,1 0 1,-1 0-1,1 0 1,-1 0-1,1 0 1,0-1-1,-1 1 1,1-1-1,-1 1 1,1-1-1,-1 1 1,0-1-1,1 0 1,-1 0 0,0 0-1,1 0 1,-1 0-1,0 0 1,0 0-1,2-2 1,4-4 36,-1 0 0,0-1-1,0 0 1,6-13 0,-9 17-61,7-16-1,0 0-1,-1-1 1,-1-1 0,9-32-1,-12 34-44,8-23-278,-13 43 305,0 0 0,0 0 0,0-1 1,0 1-1,0 0 0,0 0 1,0 0-1,0 0 0,0 0 0,0 0 1,0 0-1,0 0 0,1 0 0,-1 0 1,0 0-1,0 0 0,0 0 1,0 0-1,0 0 0,0 0 0,0 0 1,0 0-1,0 0 0,0 0 1,1 0-1,-1 0 0,0 0 0,0 0 1,0 0-1,0 0 0,0 1 1,0-1-1,0 0 0,0 0 0,0 0 1,0 0-1,0 0 0,0 0 0,0 0 1,0 0-1,1 0 0,-1 0 1,0 0-1,0 0 0,0 0 0,0 1 1,0-1-1,0 0 0,0 0 1,0 0-1,0 0 0,0 0 0,0 0 1,0 0-1,0 0 0,0 0 1,0 0-1,0 1 0,0-1 0,0 0 1,0 0-1,4 12-140,2 14 113,-4 32 169,-2-1 0,-3 1-1,-14 77 1,-5 47 121,17-152-212,0-6 270,-1 46 0,6-65-59,1-7 84,0-16 64,-1-26-331,9-66 0,-2 60-106,22-110-326,-20 128 348,8-38-20,32-77 1,-42 127-36,2 0 0,1 1 0,0 0 0,1 1 0,1 1 0,1-1 0,1 2 0,23-24 0,-32 35 44,1 1-1,0 0 0,-1-1 1,1 2-1,0-1 1,9-3-1,-13 6 14,0 1 1,0-1-1,1 0 0,-1 1 0,0-1 1,1 1-1,-1 0 0,0 0 0,1 0 1,-1 0-1,0 0 0,1 1 0,-1-1 1,0 1-1,1-1 0,-1 1 0,0 0 1,0 0-1,0 0 0,1 0 0,-1 0 1,2 2-1,0 1 1,1 0 0,-2 0 0,1 1 0,0-1 0,-1 1 0,0 0-1,0 0 1,0 0 0,-1 0 0,3 10 0,1 0 66,-2 1-1,4 25 0,-6-28 1,-1 0 1,0 0-1,-1 0 0,-1 0 0,0 0 0,-1 0 1,0 0-1,-8 24 0,8-30-27,-1 0 0,0 0 1,0 0-1,-1 0 0,0-1 1,0 1-1,-1-1 0,1 0 0,-1-1 1,-1 1-1,1-1 0,-1 0 0,0 0 1,0 0-1,0-1 0,-12 6 1,9-7-21,1 1 0,-1-1 0,-1-1 1,1 0-1,0 0 0,0-1 1,-1 0-1,1 0 0,-1-1 1,1-1-1,-1 1 0,1-2 1,0 1-1,-13-5 0,20 6-29,1-1-1,-1 0 1,0 1-1,1-1 0,-1 0 1,1 0-1,-1 0 1,-2-3-1,4 4 16,0 0-1,0 0 0,0 0 1,0-1-1,-1 1 0,1 0 1,0 0-1,0 0 0,0-1 1,0 1-1,0 0 0,0 0 1,0-1-1,0 1 1,0 0-1,0 0 0,0 0 1,0-1-1,0 1 0,0 0 1,0 0-1,0-1 0,0 1 1,0 0-1,0 0 0,0 0 1,0-1-1,10-4-73,11 0-31,31-2 0,9-1-30,12-5 58,162-37-217,-171 32 570,-64 18-272,0 0-1,0 0 1,0-1-1,1 1 0,-1 0 1,0 0-1,0 0 1,0 0-1,0 0 1,1 0-1,-1 0 1,0 0-1,0 0 0,0 0 1,0 1-1,1-1 1,-1 0-1,0 0 1,0 0-1,0 0 0,0 0 1,0 0-1,1 0 1,-1 0-1,0 0 1,0 0-1,0 0 1,0 1-1,0-1 0,0 0 1,1 0-1,-1 0 1,0 0-1,0 0 1,0 1-1,0-1 1,0 0-1,0 0 0,0 0 1,0 0-1,0 1 1,0-1-1,0 0 1,0 0-1,0 0 1,0 0-1,0 1 0,0-1 1,0 0-1,0 0 1,0 0-1,0 0 1,0 1-1,0-1 0,-3 13-20,2-8-60,0-4 78,-10 85-173,10-78 213,1 1 0,0-1 0,0 0 0,1 1 0,0-1 0,1 0 0,0 1 0,3 8 1,-3-13 11,-1 0 0,1 1 1,0-1-1,1 0 1,-1 0-1,1 0 1,0-1-1,0 1 1,0-1-1,6 6 1,-9-9-34,1 1 0,0-1 0,-1 0 1,1 1-1,-1-1 0,1 0 0,0 1 1,-1-1-1,1 0 0,0 0 1,-1 0-1,1 0 0,0 0 0,-1 0 1,1 0-1,0 0 0,-1 0 1,1 0-1,0 0 0,-1 0 0,1 0 1,0-1-1,-1 1 0,1 0 0,0-1 1,1 0 8,-1 0 1,0 0-1,0 0 1,0 0-1,0-1 1,0 1-1,0 0 1,0 0-1,0-1 1,0-2-1,2-2 0,-1 0 0,0 0-1,-1 0 1,2-9-1,-2 1-96,0 1 0,-1-1 0,-1 1 0,0-1-1,-4-16 1,-21-64-300,25 90 323,0 0 0,-1 1-1,1-1 1,-1 1 0,1-1 0,-1 1 0,0-1 0,0 1 0,-1 0 0,1 0 0,-1 0-1,1 0 1,-1 1 0,0-1 0,0 1 0,0-1 0,-1 1 0,-5-3 0,9 5 37,-1 0 0,1 0 0,0-1 1,-1 1-1,1 0 0,0 0 0,-1 0 1,1 0-1,0-1 0,-1 1 1,1 0-1,0 0 0,-1 0 0,1 0 1,-1 0-1,1 0 0,0 0 0,-1 0 1,1 0-1,-1 0 0,1 1 0,0-1 1,-1 0-1,1 0 0,0 0 1,-1 0-1,1 0 0,0 1 0,-1-1 1,1 0-1,0 0 0,-1 1 0,1-1 1,0 0-1,-1 1 0,1 0 3,0 0-1,0 0 0,0 0 0,0 0 1,0 0-1,0 0 0,0 0 0,0 0 1,0 0-1,1 0 0,-1 0 1,1 2-1,13 27-12,-12-27 49,-1-1 1,1 1 0,0 0-1,0-1 1,1 1-1,-1-1 1,0 0 0,1 0-1,-1 0 1,1 0-1,0 0 1,0 0-1,-1-1 1,1 1 0,0-1-1,0 0 1,1 0-1,-1 0 1,0 0-1,0-1 1,0 1 0,1-1-1,-1 0 1,0 0-1,0 0 1,1 0-1,-1-1 1,0 1 0,0-1-1,1 0 1,-1 0-1,0 0 1,0 0-1,0 0 1,0-1 0,0 1-1,-1-1 1,1 0-1,0 0 1,2-3 0,8-6 21,0-1 1,-1 0 0,0-1 0,10-16 0,37-60 161,-34 49-21,5-9-71,-1-1 0,29-72 1,-51 100-109,-1 0 1,-1 0 0,-1 0 0,2-45-1,-6 62 0,1-2 2,0-1-54,-1-1-1,1 0 1,-1 0-1,-1 1 1,0-1-1,-2-9 1,3 17 33,0 1 0,0-1 0,0 1 0,0-1 1,0 1-1,-1-1 0,1 1 0,0-1 0,0 0 1,0 1-1,-1-1 0,1 1 0,0-1 1,-1 1-1,1 0 0,0-1 0,-1 1 0,1-1 1,-1 1-1,1 0 0,-1-1 0,1 1 0,0 0 1,-1-1-1,1 1 0,-1 0 0,0 0 1,1-1-1,-1 1 0,1 0 0,-1 0 0,1 0 1,-1 0-1,1 0 0,-1 0 0,0 0 0,1 0 1,-1 0-1,1 0 0,-1 0 0,1 0 1,-1 0-1,0 1 0,1-1 0,-1 0 0,1 0 1,-1 1-1,1-1 0,-1 0 0,0 1 0,-2 1-12,0 1 0,0-1 0,0 1 0,0 0-1,0-1 1,-3 7 0,-8 12 44,1 0 1,1 2-1,1 0 0,1 0 1,0 0-1,2 2 0,1-1 1,1 1-1,2-1 0,0 2 1,1-1-1,2 0 0,0 0 1,2 1-1,5 37 0,0-29 94,1 1-1,2-1 0,1 0 1,2-1-1,21 43 0,-29-68-73,0-1-1,1 0 0,-1 0 1,2-1-1,-1 1 1,1-1-1,0 0 1,0-1-1,1 0 1,0 0-1,0 0 0,0 0 1,10 4-1,-13-7-20,1-1 0,-1 1 0,1-1 0,-1 0 0,1 0 0,-1 0 0,1 0 0,0-1 0,-1 0 0,1 0 0,0 0 0,-1-1 0,1 1 0,0-1 0,-1 0 0,1-1 0,-1 1 0,1-1 0,-1 1 0,0-2 0,0 1 0,0 0 0,0-1 0,0 1 0,4-5-1,0-1-9,-1 0 0,0 0-1,-1 0 1,1-1-1,-2 0 1,1 0-1,-1 0 1,4-13-1,4-12-28,8-37 0,-14 46-27,-4 15 21,-2 8-7,0 0 0,0-1 1,0 0-1,-1 1 0,1-1 1,0 0-1,-1 1 0,0-1 0,0 0 1,0 1-1,0-1 0,0 0 1,0 1-1,-1-1 0,0 0 1,1 1-1,-2-4 0,1 6 17,1 0 0,-1 0 0,1 0 0,-1 0 0,1 0 0,-1 0 0,1 0 0,-1 0 0,1 0 0,0 1 0,-1-1 0,1 0 0,-1 0 1,1 0-1,-1 1 0,1-1 0,0 0 0,-1 1 0,1-1 0,-1 1 0,1-1 2,-3 3 18,1 0 1,-1 0-1,1 0 1,-1 0 0,1 1-1,0-1 1,0 1-1,1 0 1,-1-1-1,1 1 1,-1 0-1,0 5 1,-1 7 107,-1 29-1,3-28-116,0-7 38,1-1 0,0 1 0,1 0 0,0-1 0,0 1 0,1-1 0,0 1 1,1-1-1,5 13 0,-6-18-62,0 1 1,1 0 0,-1-1 0,1 0 0,0 0 0,0 0 0,1 0 0,-1 0 0,1 0-1,0-1 1,0 0 0,0 0 0,0 0 0,1 0 0,-1-1 0,1 1 0,-1-1-1,1 0 1,7 1 0,-8-2-414,-1 0 0,1-1 0,-1 0 0,1 1 0,-1-2 0,0 1 0,1 0-1,-1 0 1,1-1 0,4-1 0,-5 1-495,0-1-1,0 1 1,1 0-1,-1-1 1,0 0-1,-1 0 0,1 0 1,0 0-1,4-4 1,6-7-2336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9632,'-45'-11'4384,"27"6"-3840,18 1 448,5 4-672,13-8-1280,4 0 512,15 0-3008,-1 4 1920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5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6048,'1'-14'10479,"3"18"-10075,0 0-1,-1 0 1,1 1-1,-1-1 0,0 1 1,0 0-1,0 0 1,-1 0-1,0 0 0,2 9 1,1 5-26,-1-1 1,-2 1 0,2 35-1,-4-53-365,0 0 0,0 0 0,0 0 0,0 0 0,0 0 0,0 0 0,0 0 0,1-1 0,-1 1-1,0 0 1,1 0 0,-1 0 0,1 0 0,-1 0 0,1 0 0,-1 0 0,1-1 0,0 2 0,0-2-10,-1 0 1,0 0 0,0 0 0,1 0 0,-1 0-1,0 0 1,0 0 0,1 0 0,-1 0 0,0 0 0,0 0-1,0 0 1,1 0 0,-1 0 0,0-1 0,0 1-1,0 0 1,0 0 0,1 0 0,-1 0 0,0 0-1,0-1 1,0 1 0,0 0 0,0 0 0,1 0-1,-1-1 1,0 1 0,0 0 0,0 0 0,0 0 0,0-1-1,0 1 1,0-1 0,0 1-4,7-19-102,5-25-1,2-3-23,-11 38 128,-2 2 1,1 1-1,1-1 0,-1 1 1,1 0-1,0 0 1,0 0-1,6-7 1,-8 13 35,0 0 1,-1 1 0,1-1 0,0 1-1,0-1 1,-1 1 0,1-1 0,0 1-1,-1-1 1,1 1 0,-1 0 0,1-1-1,-1 1 1,2 1 0,4 51 1086,-6-53-1128,0 1-1,0-1 1,0 0-1,0 0 1,0 0-1,0 0 1,0 0-1,0 0 1,0 0-1,0 0 0,0 0 1,0 0-1,0 0 1,0 0-1,1 0 1,-1 0-1,0 1 1,0-1-1,0 0 1,0 0-1,0 0 1,0 0-1,0 0 1,0 0-1,0 0 1,0 0-1,0 0 1,0 0-1,1 0 0,-1 0 1,0 0-1,0 0 1,0 0-1,0 0 1,0 0-1,0 0 1,0 0-1,0 0 1,0 0-1,0 0 1,0 0-1,0 0 1,1 0-1,-1 0 1,0 0-1,0 0 0,0 0 1,0-1-1,0 1 1,0 0-1,0 0 1,0 0-1,0 0 1,0 0-1,7-7-231,10-18-209,0 2 299,-15 20 157,0 0 0,1 1 0,0-1 1,0 1-1,0 0 0,0 0 0,0 0 0,0 0 1,0 1-1,1-1 0,-1 1 0,1 0 1,-1 0-1,1 0 0,-1 0 0,1 0 1,0 1-1,-1 0 0,1 0 0,0 0 0,4 0 1,-3 1 65,-1 1 1,1-1-1,0 1 1,-1 0-1,1 0 1,-1 0-1,0 1 1,0-1-1,0 1 1,0 0-1,0 0 1,-1 1-1,1-1 1,-1 1-1,5 7 1,-4-5 26,0 0-1,-1 0 1,0 0 0,0 0 0,-1 1-1,1-1 1,-1 1 0,-1 0-1,2 12 1,-1 17-2069,-6-30-698,2-4 687,1-2 1693,1 0 0,0 0-1,-1 1 1,1-1 0,0 0 0,-1 0 0,1 0 0,-1 0-1,1 0 1,0 0 0,-1 0 0,1 0 0,-1 0 0,1 0-1,0 0 1,-1 0 0,1-1 0,0 1 0,-1 0 0,1 0-1,-1 0 1,1 0 0,0-1 0,-1 1-282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1113 3136,'-14'0'10032,"23"-5"-6790,-5 1-2961,0 0 0,0 0-1,0-1 1,0 1 0,-1-1-1,0 0 1,0 0 0,0 0 0,0-1-1,-1 1 1,2-6 0,1-4 87,-1 0 1,4-30 0,3-37 844,23-93 0,-33 171-1144,1-1 0,0 0 0,0 1-1,0 0 1,0-1 0,1 1 0,0 0 0,0 0-1,4-4 1,-7 8-60,1-1-1,-1 1 0,0 0 0,1 0 0,-1 0 1,1 0-1,-1 0 0,0 0 0,1 0 1,-1 0-1,0 0 0,1 0 0,-1 0 1,0 1-1,1-1 0,-1 0 0,0 0 1,1 0-1,-1 0 0,0 0 0,1 1 1,-1-1-1,0 0 0,1 0 0,-1 1 0,0-1 1,0 0-1,1 1 0,13 13 117,-8-6-60,0-1 1,7 14-1,0 7 24,15 52 0,-19-49-5,-2-11-50,1-1 1,1 1 0,18 29-1,-25-46-27,0 1-1,1-1 0,-1 0 0,1 0 1,0 0-1,0 0 0,0 0 0,1-1 1,-1 1-1,0-1 0,1 0 0,0 0 1,-1 0-1,1-1 0,0 1 0,0-1 1,0 0-1,0 0 0,0 0 0,0 0 1,1-1-1,6 0 0,6 0 7,0-1-1,0 0 1,1-1 0,-2-1-1,1-1 1,0 0 0,-1-1-1,0-1 1,0 0 0,0-2-1,-1 1 1,0-2-1,0 0 1,-1-1 0,0 0-1,-1-1 1,-1-1 0,20-21-1,-21 18 8,2 1 84,-1-2-1,-1 1 1,-1-2 0,14-27 0,-22 40-63,3-9 87,-7 11-86,-4 7-29,1 0-6,0 1 1,0-1-1,1 1 1,0 1-1,0-1 1,-6 13-1,-14 45 185,24-63-191,-11 35 71,-9 46 0,20-78-72,-1-1 0,1 1 0,0-1 0,-1 1 0,2 0 0,-1-1 0,0 1 0,1-1 0,0 1 0,0-1 0,0 1 0,0-1 0,0 1 0,1-1 0,-1 0 0,4 4 0,-5-6 18,1 0-1,-1-1 0,1 1 0,0-1 1,-1 1-1,1-1 0,0 0 1,-1 1-1,1-1 0,0 0 1,-1 1-1,1-1 0,0 0 1,0 0-1,-1 1 0,1-1 1,0 0-1,0 0 0,0 0 1,-1 0-1,1 0 0,0 0 1,0 0-1,-1-1 0,1 1 1,0 0-1,1-1 0,0 0 24,0 1 1,0-1-1,0 0 0,0 0 0,0 0 1,0 0-1,-1-1 0,1 1 0,0 0 1,1-3-1,1-1-25,0-1 0,-1 1 0,1-1-1,-1 0 1,-1 0 0,1 0 0,1-8 0,11-48 63,-11 42-72,1 1-270,-2 0 1,0 0-1,-1-24 1,-2 63 335,0-3-71,0 0 0,5 33-1,-4-45 8,0 1 1,1-1-1,0 1 0,0-1 0,0 0 1,1 0-1,0 0 0,0 0 0,0 0 1,0 0-1,1-1 0,-1 0 0,6 5 1,-6-7 19,1 1 0,0-1 0,-1 0 1,1 0-1,0 0 0,0 0 0,0-1 1,1 0-1,-1 0 0,0 0 1,9 1-1,0-1 55,-1-1-1,24-2 1,-12-1-80,0-1 0,-1-2 0,1 0 0,-1-2 0,0 0 0,34-18 0,-28 10 10,-1-2 1,0 0 0,-2-2 0,32-29-1,-44 33 37,3-3-261,-17 19 207,0 0 1,0 0 0,0 0-1,0 0 1,0 1 0,0-1-1,0 0 1,0 0 0,0 0-1,0 0 1,0 0 0,0 0-1,0 0 1,0 0 0,0 0-1,0 0 1,0 0 0,0 0-1,0 0 1,0 0 0,0 0-1,0 0 1,0 0 0,1 0-1,-1 0 1,0 0 0,0 0-1,0 0 1,0 0 0,0 0-1,0 1 1,0-1 0,0 0-1,0 0 1,0 0 0,0 0-1,0 0 1,0 0 0,0 0-1,0 0 1,0 0 0,0 0-1,0 0 1,1 0 0,-1 0-1,0 0 1,0-1 0,0 1-1,0 0 1,0 0 0,0 0-1,0 0 1,0 0 0,0 0-1,0 0 1,-6 14-97,-9 13 23,-32 43 0,11-17 84,31-46-22,1 0-1,1-1 1,-1 1-1,1 1 1,1-1-1,-1 0 1,-1 12-1,3-16 17,1 1 0,-1-1 0,1 0 0,0 1-1,0-1 1,1 1 0,-1-1 0,1 0-1,0 1 1,0-1 0,0 0 0,0 0 0,0 0-1,1 0 1,-1 0 0,1 0 0,0 0 0,0 0-1,3 4 1,-1-4 16,-1 1-1,1 0 1,0-1 0,0 0-1,0 0 1,1 0-1,-1-1 1,9 5 0,-10-7-2,0 1 0,-1 0 1,1-1-1,0 1 1,0-1-1,-1 0 0,1 0 1,0 0-1,0 0 0,-1 0 1,1-1-1,0 1 1,-1-1-1,1 0 0,0 0 1,-1 0-1,5-2 0,-1-1 0,-1 0-1,1 0 0,-1 0 1,0-1-1,-1 1 0,1-1 1,-1 0-1,0 0 0,0-1 1,6-10-1,0-5-108,13-36 0,-18 44 95,33-104-162,-5-1 0,17-126 0,-47 227 145,-1 0 0,0-23 0,-2 32-17,0 0 0,-1-1 1,0 1-1,-1 0 0,0 0 1,-5-15-1,6 22 4,0-1 0,1 1 0,-1-1 0,0 1 0,0-1 0,0 1 1,0 0-1,-1 0 0,1-1 0,0 1 0,-1 0 0,0-1 0,1 2 14,0-1 0,0 1 0,1 0 0,-1-1 0,0 1 0,0 0 0,0 0 0,0 0 0,0 0 0,1-1 0,-1 1 0,0 0 0,0 0 0,0 1 0,0-1 0,0 0-1,1 0 1,-1 0 0,0 1 0,0-1 0,0 0 0,1 1 0,-1-1 0,0 0 0,0 1 0,1-1 0,-1 1 0,0 0 0,0 0 0,-5 6-7,1 0 0,1 0 0,-1 0 0,1 1 0,-5 12 0,4-9-13,-3 9 152,0 0 1,2 1-1,0 0 0,1 0 1,-2 23-1,-3 109 33,10-142-159,-2 23 95,2 1 0,1-1 0,2 1 0,1-1-1,2 0 1,17 55 0,-21-84-42,-1-1 1,1 1-1,0-1 0,1 0 0,-1 0 0,1 0 1,0 0-1,5 5 0,-7-8-18,0 0 0,1 0 0,-1 0 0,0 0 0,1 0 0,-1 0 0,1 0 0,-1-1 0,1 1 0,-1 0 0,1-1 0,0 1 0,-1-1 0,1 0 0,0 0 0,-1 0 0,1 0 0,0 0 0,-1 0 0,1 0 0,0 0 0,-1 0 0,1-1 0,-1 1 0,1-1 0,0 1 0,-1-1-1,2-1 1,8-4 31,-2 0-1,1-1 1,-1-1-1,0 1 1,0-1-1,7-10 0,44-57 21,-23 15-153,-24 37-119,18-23-1,-25 38 101,-2 4-105,-4 13 23,0 0 133,-1 32-163,0-14 291,2 0 0,5 47-1,-5-69-65,0-1 0,0 0 0,0 1 0,1-1 0,-1 0-1,1 0 1,0 0 0,1 0 0,-1 0 0,0-1-1,1 1 1,0-1 0,0 0 0,0 0 0,0 1-1,1-2 1,-1 1 0,1 0 0,0-1 0,-1 0 0,1 0-1,0 0 1,0 0 0,1-1 0,-1 1 0,0-1-1,0 0 1,1 0 0,-1-1 0,1 1 0,-1-1 0,0 0-1,1 0 1,-1-1 0,7 0 0,0-1 4,0-1-1,-1 0 1,0 0 0,1-1-1,-1-1 1,0 1 0,-1-2-1,1 1 1,11-11 0,-6 4-6,0-1 1,-1 0-1,0-2 1,17-22-1,2-1-108,4-5 164,-33 38-111,0 0 1,-1 0-1,0 0 0,0-1 0,0 1 1,2-9-1,-36 89-378,26-61 397,-26 79 14,27-77 35,0-1 1,1 1-1,1 0 0,0 16 1,2-26-15,1 0 0,-1-1 1,1 1-1,2 7 0,-3-12-3,0 0 1,0 0-1,1 0 1,-1 0-1,0 0 0,1 0 1,-1 0-1,1 0 0,-1 0 1,1 0-1,0 0 1,-1 0-1,1-1 0,0 1 1,0 0-1,-1 0 1,1-1-1,0 1 0,0 0 1,0-1-1,0 1 0,0-1 1,0 1-1,0-1 1,0 0-1,0 1 0,0-1 1,2 0-1,-2 0-6,0 0 0,1 0 1,-1 0-1,0-1 0,0 1 0,0 0 0,0-1 1,0 1-1,0-1 0,0 1 0,0-1 0,0 0 0,0 1 1,-1-1-1,1 0 0,0 0 0,0 0 0,-1 1 1,2-2-1,11-21-166,-9 15 121,4-9-37,-2 1 1,0-1-1,0 0 1,-2-1-1,0 1 1,2-21-1,-6 34 58,5-16-288,-4 18 56,-3 12 83,0-4 171,1 0-1,-1 1 1,2-1 0,-1 1-1,1-1 1,0 1-1,0-1 1,2 7 0,-1-9 18,0-1 0,-1 0 0,2 1 0,-1-1 1,0 0-1,1 0 0,-1 0 0,1 0 0,0 0 0,0-1 1,0 1-1,1 0 0,-1-1 0,1 0 0,-1 1 0,1-1 1,3 2-1,2 0 25,-1-1 0,0 1 1,1-2-1,-1 1 0,1-1 1,0 0-1,0-1 0,0 0 1,-1 0-1,1-1 0,0 0 1,14-1-1,2-2 15,0-2-1,43-12 1,-52 13-50,0-2 0,0 0 0,0 0 0,-1-1 0,0-1 1,0 0-1,-1-1 0,0-1 0,0 0 0,-1 0 0,-1-1 0,17-21 0,-15 14-126,14-17 173,-26 34-72,-1 1-1,0-1 1,0 0-1,0 1 1,1-1-1,-1 1 1,0-1-1,0 0 1,0 1-1,0-1 1,0 0 0,0 1-1,0-1 1,0 0-1,0 0 1,0-8 243,15-40-24,15-52-89,0-44-112,-4-31-125,-24 154 115,17-277-705,-22 284 586,3 14 122,0 1 0,0 0 0,0 0 0,0 0 0,0 0 0,0 0 0,0 0 0,0 0 0,0 0 0,0 0 0,0 0 0,0 0 0,0 0 0,0-1 0,0 1 0,0 0 0,-1 0 0,1 0 0,0 0 0,0 0 0,0 0 0,0 0 0,0 0 0,0 0 0,0 0 0,0 0 0,0 0 0,0 0 0,0 0 0,0 0 0,-1 0 0,1 0 0,0 0 0,0 0 0,0 0 0,0 0 0,0 0 0,0 0 0,0 0 0,0 0 0,0 0 0,0 0 0,0 0 0,-1 0 0,1 0 0,0 0 0,0 0 0,0 1 0,0-1 0,0 0-1,-5 10-26,-11 48 0,-14 91-1,13-52 187,-2 29 24,-5 168 0,22-253-119,2 60 337,1-45-389,-1-55-4,0-1 1,0 1 0,0 0 0,0 0-1,0 0 1,0 0 0,0 0 0,1 0-1,-1 0 1,0 0 0,1-1-1,-1 1 1,1 0 0,-1 0 0,1 0-1,0 0 1,4 9 117,-5-10-122,1 0 0,-1 1 0,0-1 0,0 0 0,0 0 0,1 1 0,-1-1 0,0 0 0,0 1 0,1-1 0,-1 0 0,0 0 0,0 0 0,1 1 0,-1-1 0,0 0 0,1 0 0,-1 0 0,0 0 0,1 0 0,-1 1 0,1-1 0,-1 0 0,0 0 0,1 0 0,-1 0 0,0 0 0,1 0 0,-1 0 0,0 0 0,1 0 0,-1 0 0,1-1 0,-1 1 0,0 0 0,1 0 0,-1 0 0,1-1 0,7-1 50,-6 2-36,1 0 1,-1-1-1,0 1 1,0-1-1,0 0 1,0 0-1,0 0 1,0 0-1,0 0 0,0 0 1,0 0-1,0-1 1,-1 1-1,3-3 1,63-90-62,-13 15 13,-42 62 10,12-13-102,-23 30 109,-1 0 1,1 0-1,-1 1 0,0-1 0,0 0 1,1 1-1,-1-1 0,0 0 1,1 1-1,-1-1 0,0 1 0,0-1 1,0 0-1,1 1 0,-1-1 0,0 1 1,0-1-1,0 0 0,0 1 1,0-1-1,0 1 0,0-1 0,0 1 1,3 14-74,-1 8 127,-2 31 0,-1-34 27,1-1 1,5 35 0,-3-43-44,-1-4 10,0-1 0,1 1 0,2 7-1,-3-12-21,0 0 0,0 0 0,-1 0-1,2-1 1,-1 1 0,0 0-1,0-1 1,0 1 0,1-1-1,-1 0 1,1 1 0,-1-1-1,1 0 1,0 0 0,2 2-1,0-2-2,1 1 0,-1-1 0,1 0 0,-1 0 0,1 0 0,0 0 0,0-1 0,-1 0 0,1 0 0,5-1 0,8-2-85,25-6 0,-25 4 27,0-2-1,1 0 1,-2-2-1,1 1 1,-2-2-1,1-1 1,-1 0-1,-1 0 1,0-2 0,23-24-1,9-10-307,-40 37 242,-2 4-86,-7 14 63,-32 65 266,-3 8 22,36-79-136,0 1 1,0-1-1,1 0 1,-1 0-1,0 1 1,1-1-1,0 1 1,0-1-1,0 0 1,0 1-1,0-1 1,0 1-1,0-1 0,1 0 1,-1 1-1,1-1 1,0 0-1,0 0 1,0 1-1,0-1 1,0 0-1,0 0 1,1 0-1,1 3 1,-1-3 18,0 0-1,1-1 1,-1 1 0,1 0 0,-1-1 0,1 0 0,-1 1-1,1-1 1,-1 0 0,1 0 0,0 0 0,0-1 0,0 1-1,0-1 1,-1 1 0,1-1 0,0 0 0,0 0 0,5-1-1,-5 0-48,1 0 0,0 1-1,-1-2 1,1 1-1,-1 0 1,0-1 0,1 1-1,-1-1 1,0 0-1,0 0 1,0-1 0,0 1-1,-1 0 1,1-1 0,0 0-1,-1 0 1,0 0-1,0 0 1,0 0 0,0 0-1,0 0 1,0 0-1,-1-1 1,0 1 0,0-1-1,2-6 1,-2 4-48,-1-1 0,0 0 0,1 0 0,-2 0 0,1 0 0,-3-8 0,3 12 55,-1 0-1,0 0 1,0 1-1,-1-1 1,1 0-1,-1 1 1,1-1 0,-1 0-1,0 1 1,0 0-1,0-1 1,0 1-1,0 0 1,-1 0 0,1 0-1,-3-1 1,3 2 12,1 0 0,0 1 0,0-1 0,-1 0 0,1 0-1,0 0 1,0 0 0,0 0 0,0 0 0,0 0 0,0 0 0,0 0 0,0-1 0,1 1 0,-1 0 0,0-1 0,1 1 0,-1 0 0,1-1 0,0 1 0,-1 0 0,1-1 0,0 1 0,0-1 0,0 1 0,0-1-1,0 1 1,0-1 0,0 1 0,0-1 0,1 1 0,-1 0 0,0-1 0,1 1 0,-1-1 0,1 1 0,0 0 0,-1 0 0,1-1 0,0 1 0,1-1 0,4-6-19,1 0 1,0 1 0,0 0 0,16-11-1,-13 11 59,-1-1 48,1 1-1,16-9 0,-23 14-80,1 0 0,0 0 0,-1 1 0,1 0-1,0-1 1,0 1 0,0 1 0,0-1 0,0 0 0,0 1 0,7 0 0,-9 1 2,1-1 0,-1 1 1,0 0-1,0 0 0,0 0 1,0 0-1,0 0 0,0 1 0,0-1 1,0 1-1,-1-1 0,1 1 1,0-1-1,-1 1 0,1 0 0,-1 0 1,0 0-1,0 0 0,1 0 1,-1 0-1,0 0 0,-1 0 0,1 0 1,0 1-1,0 3 0,1 5 57,0 0-1,0 0 0,-1 0 1,-1 11-1,0-3 7,-1 0-1,-1 0 1,-1 0 0,-8 28-1,11-47-64,-1 1-1,1-1 1,0 0 0,0 1-1,0-1 1,0 0-1,-1 0 1,1 1-1,0-1 1,0 0-1,0 1 1,0-1-1,0 0 1,0 1-1,0-1 1,0 0-1,0 1 1,0-1 0,0 0-1,0 0 1,0 1-1,0-1 1,0 0-1,0 1 1,0-1-1,1 0 1,-1 1-1,0-1 1,0 0-1,0 0 1,1 1-1,8-6 180,18-22-31,-24 24-148,27-30 37,-6 5-136,35-29 0,-50 49 89,1 1 1,-1 0-1,1 0 0,1 1 1,-1 1-1,1-1 0,0 2 0,12-4 1,-19 7 9,0 0 1,1 1 0,-1-1-1,0 1 1,0 0 0,1 0-1,-1 0 1,0 1 0,0 0-1,0-1 1,0 1-1,1 1 1,-1-1 0,0 1-1,-1-1 1,1 1 0,0 0-1,0 1 1,-1-1 0,0 1-1,1-1 1,-1 1 0,0 0-1,4 5 1,6 8 14,-2 0-1,1 0 1,16 36 0,-16-31-65,-6-11-409,-1 1 0,8 22 0,-12-30-240,0 1-1,0-1 1,-1 1-1,1-1 1,-1 1-1,0 3 1,0-5-194,0 0 0,-1 0 0,1 0 0,-1 0 0,1 0 0,-1-1 0,1 1-1,-1 0 1,0 0 0,0-1 0,0 1 0,-2 1 0,-2 6-2007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8896,'-31'-6'4032,"22"6"-3520,4 0 992,10 0-928,0 0 351,-1 0-575,1-5-1823,3 5 799,5-4-3008,2 8 2048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96 10208,'-9'-7'3939,"20"3"-2376,-8 3-1652,18-2 1617,2 1 0,37 0 0,4 0 272,229-21 904,101 2-3995,-347 21-2106,-19 1-1584,-25-1 2690,-14 3-1329,2-1 1765,-15 6-1323</inkml:trace>
  <inkml:trace contextRef="#ctx0" brushRef="#br0" timeOffset="1">56 57 12064,'-45'-12'5439,"35"4"-4735,15 3-640,3 5-192,11-9-736,7 6 480,16-9-3615,2 4 2207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4640,'1'-6'20917,"8"-3"-22469,25-48 2818,-23 36-1016,2 0 0,0 1 0,19-21 0,-28 34-138,2-1 36,-6 8-141,0 0 0,0 0 0,0 0 0,0 0 0,1-1 0,-1 1 0,0 0 0,0 0 0,0 0 1,0 0-1,0 0 0,0 0 0,0 0 0,0 0 0,1 0 0,-1 0 0,0 0 0,0 0 0,0 0 0,0 0 0,0 0 0,0 0 0,0 0 0,1 0 0,-1 0 0,0 0 0,0 0 0,0 0 1,0 0-1,0 1 0,0-1 0,0 0 0,0 0 0,0 0 0,1 0 0,-1 0 0,0 0 0,0 0 0,0 0 0,0 0 0,0 0 0,0 0 0,0 1 0,0-1 0,0 0 0,0 0 0,0 0 0,0 0 1,0 0-1,0 0 0,0 0 0,0 0 0,0 1 0,0-1 0,0 0 0,0 0 0,0 0 0,0 0 0,0 0 0,0 0 0,0 0 0,0 1 0,21 81 996,-20-77-914,0-1 0,1 0 0,-1 1-1,1-1 1,0 0 0,0 0 0,0 0 0,0 0 0,6 6 0,-7-9-29,1 1 0,0 0 0,0 0 0,0-1 0,0 1 0,1-1-1,-1 0 1,0 0 0,1 1 0,-1-2 0,0 1 0,1 0 0,-1 0 0,1-1 0,0 1 0,-1-1 0,6 0 0,7-1 32,1-2 0,-1 0 0,0 0 0,1-2 1,-2 0-1,22-10 0,-3 2-161,49-26 474,-40 18-1268,-1 3-3671,-41 18 4294,1 0 1,-1-1 0,1 1-1,-1 0 1,0 0-1,1 0 1,-1 0-1,1 0 1,-1 0-1,0 0 1,1 0-1,-1 0 1,1 0-1,-1 0 1,0 0 0,1 0-1,-1 0 1,1 0-1,-1 0 1,0 0-1,1 0 1,-1 1-1,0-1 1,1 0-1,-1 0 1,0 0-1,1 1 1,4 11-4688,-1 7 1621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7:5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60 4064,'-3'-2'1013,"0"0"1,1 0-1,-1 0 1,0 0-1,0 0 0,0 1 1,0-1-1,0 1 1,-1 0-1,-4-2 1,-15 3 1011,2 2-781,-1 0 0,1 2 0,-31 9 0,7 1-253,8-4-207,-58 27 0,86-32-695,-1-1 0,1 2 0,0 0-1,0 0 1,1 0 0,0 1 0,0 0-1,0 1 1,1 0 0,-11 16 0,13-16-25,1 1 1,0 1 0,0-1-1,1 0 1,0 1 0,1 0-1,0 0 1,1-1 0,0 1-1,0 0 1,1 0 0,0 0-1,1 0 1,3 14 0,-2-9 19,2 0 0,0-1 0,0 1 1,2-1-1,0 0 0,0 0 0,1 0 0,15 20 0,-8-17 52,1 0 0,1 0 0,0-2 0,1 0 0,1-1 0,0 0 0,33 17 0,-40-26-65,0 0-1,0-1 1,1 0-1,-1 0 1,1-2-1,0 1 1,0-2-1,0 1 1,0-2-1,0 1 1,20-3-1,-6-2 9,0-1-1,0 0 0,0-2 0,29-12 1,-27 7-35,-1-1 0,0-1 0,0-1 0,-2-1 0,0-2 0,-1 0 0,32-33 0,-30 25-5,-2-1 0,-1-2 0,-1 0 0,-2-2 0,31-59 0,-50 87-33,8-14-33,7-23 1,-14 34-10,-1-1 0,1 0 0,-1 0 0,0 0 0,-1 1 1,0-14-1,0 15-21,0-1 1,-1 1 0,0 0 0,0-1-1,0 1 1,-1 0 0,1 0-1,-1-1 1,0 1 0,-1 1 0,1-1-1,-1 0 1,0 0 0,0 1-1,-1 0 1,1 0 0,-7-6-1,3 5 14,0 0-1,0 1 0,0 0 1,-1 0-1,1 1 0,-1 0 1,0 0-1,0 1 0,0 0 1,-15-2-1,0 2-22,0 1 1,-33 3-1,27 0-157,0 2 0,-49 11-1,63-11-405,0 1-1,1 1 0,0 0 1,0 1-1,0 0 1,-21 16-1,32-21 175,0 0 0,0 1 0,1-1 0,-1 1 0,1 0 0,-1 0 0,1 0 0,0 0 0,0 0-1,0 1 1,1-1 0,-1 0 0,-1 7 0,2-7-136,1 0 0,-1 0 0,1 0-1,0 0 1,0 0 0,0-1 0,1 1-1,-1 0 1,1 0 0,-1 0 0,1 0 0,0 0-1,0 0 1,0-1 0,0 1 0,1 0-1,1 2 1,14 18-2294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0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8640,'-10'-9'6869,"12"14"-3227,52 83 2140,-29-44-4387,39 50-1,-38-63-1197,1-1 0,1-2 1,35 27-1,-59-52-248,0 0 1,0 0-1,1-1 0,-1 0 0,6 2 1,12 4-3768,-13-4 1892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5984,'0'-1'8415,"7"-4"-6393,-6 5-1692,-1 0 0,1 0 0,-1 0 0,0 0 0,9 4 7258,-8-3-7258,4 16 2421,-3 24-3494,-2-34 1694,-3 83-251,1 34-573,2-65 60,-1-23-1519,2-11-2520,2-35-2803,6-5 3059,-6 9 1826,14-17-1771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82 5472,'0'-1'571,"0"-1"0,0 1 1,1 0-1,-1 0 0,0 0 1,0 0-1,1 0 0,-1 0 1,1 0-1,-1 0 0,1 0 1,-1 0-1,1 0 0,0 0 1,1-1-1,-32-7 4911,26 9-5353,1 1-1,0-1 1,-1 1-1,1 0 1,0 0-1,0 0 1,0 1-1,0-1 1,0 1-1,0-1 1,0 1-1,1 0 1,-1 0-1,1 1 1,-1-1-1,1 0 1,-4 5-1,-1 0 82,6-5-171,0 0-1,-1 0 1,1-1 0,0 1-1,0 0 1,0 0 0,0 0-1,1 0 1,-1 0 0,1 0-1,-1 1 1,1-1 0,0 0-1,-1 0 1,1 0 0,0 0-1,0 0 1,1 1 0,0 2-1,-1-5 0,1 0 0,0 1-1,-1-1 1,1 0 0,0 0-1,0 0 1,-1 0 0,1 0-1,0 0 1,0 0 0,-1 0-1,1 0 1,0 0 0,0 0-1,-1-1 1,1 1 0,0 0-1,0 0 1,-1-1 0,1 1-1,0 0 1,0-2 0,1 2 82,2-2-76,-1 0-1,1 0 1,-1 0 0,1-1-1,-1 1 1,0-1-1,0 0 1,0 1 0,4-7-1,-1 0 82,0 1 0,8-17 0,-13 24-128,0 0 0,-1 0 0,1 0 0,-1-1 0,1 1 0,-1 0 0,0 0 0,1-1 0,-1 1 0,0 0 0,0-1 0,0 1 1,0 0-1,0-1 0,0 1 0,0 0 0,0-1 0,-1 1 0,1 0 0,-1 0 0,1-1 0,-1 1 0,1 0 0,-1 0 0,1 0 1,-1 0-1,0 0 0,0-1 0,0 1 0,-1-1 0,1 2-3,-1 0 0,1 0 0,0 0 0,-1 0 0,1 0-1,-1 0 1,1 0 0,-1 0 0,1 1 0,0-1 0,-1 0 0,1 1 0,0-1 0,-1 1 0,1 0 0,0-1 0,-1 1 0,1 0-1,0 0 1,-2 1 0,0 0 6,-3 3 71,0 0 0,0 1 1,1-1-1,0 1 0,0 0 1,0 1-1,0-1 0,1 1 0,0 0 1,1 0-1,0 0 0,0 0 0,0 1 1,1-1-1,0 1 0,0 0 0,1-1 1,0 1-1,0 0 0,1 0 1,1 12-1,-1-19-36,0 0 0,0 0 0,0 1 0,1-1-1,-1 0 1,0 0 0,1 0 0,-1 0 0,1 1 0,-1-1 0,1 0 0,0 0 0,-1 0 0,1 0 0,0 0-1,0 0 1,1 1 0,-1-2-3,0 0-1,0 1 0,0-1 1,0 0-1,0 0 1,0 0-1,0 0 0,0 0 1,-1-1-1,1 1 1,0 0-1,0 0 0,0 0 1,0-1-1,0 1 1,0-1-1,0 1 0,-1 0 1,1-1-1,0 0 1,0 1-1,-1-1 0,1 1 1,1-2-1,11-12 62,0 0-1,-1-1 0,-1 0 1,0 0-1,13-28 1,-17 31-487,9-27 0,-14 35-205,-1-1 1,0 1-1,0-1 1,0 0 0,0-6-1,-1 11 435,0-1-1,0 1 1,0 0-1,0-1 1,0 1-1,0 0 1,0-1-1,0 1 1,0 0-1,0-1 1,0 1-1,0 0 1,-1-1-1,1 1 1,0 0-1,0-1 1,0 1-1,0 0 1,-1-1-1,1 1 0,0 0 1,0 0-1,-1-1 1,1 1-1,0 0 1,0 0-1,-1 0 1,1-1-1,0 1 1,-1 0-1,1 0 1,0 0-1,-1 0 1,1 0-1,0 0 1,-1-1-1,1 1 1,-1 0-1,1 0-147,-1 1-1,0-1 0,0 0 1,1 0-1,-1 0 0,0 0 1,1 1-1,-1-1 0,1 0 0,-1 1 1,0-1-1,1 0 0,-1 1 1,1-1-1,-1 1 0,1-1 1,-1 1-1,0 0 0,-4 14-3649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1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68 4320,'5'-52'4954,"0"36"-511,-2 24-2720,-2 2-1187,0 0 1,0 1 0,-2 18-1,0 2-160,-13 308 2317,-21 28-1136,32-334-1423,0 1-27,-4 66 330,9-71-114,-1-22 255,-1-20 436,1-26-916,2 1 0,1-1 0,2 1 0,13-48 0,-15 73-112,1-1-1,0 1 0,1 0 0,1 0 1,0 1-1,1 0 0,10-14 1,-11 18-17,1 0 1,-1 0-1,1 1 1,1-1-1,-1 2 0,1-1 1,0 1-1,1 1 1,-1 0-1,13-5 1,-20 9 31,1 0 0,0 0-1,-1 1 1,1-1 0,-1 1 0,1-1 0,0 1-1,-1 0 1,1 0 0,0 0 0,-1 1 0,1-1-1,0 0 1,-1 1 0,1 0 0,3 1 0,-3 0-1,0-1 1,0 1-1,0 1 1,0-1 0,0 0-1,-1 1 1,1-1-1,-1 1 1,1 0 0,3 5-1,-1 2 11,0 0 0,0 0 0,0 1-1,-1-1 1,-1 1 0,4 21 0,1 18 78,-4-24-15,0 1 0,2-1 0,0-1 0,21 50 0,-26-72-61,1-1 0,-1 1 0,1 0 0,0-1 1,-1 1-1,1-1 0,0 0 0,1 1 1,-1-1-1,0 0 0,1 0 0,-1-1 1,1 1-1,-1 0 0,1-1 0,0 0 1,0 1-1,-1-1 0,1 0 0,0-1 0,0 1 1,0 0-1,0-1 0,0 0 0,0 1 1,6-2-1,-5 0-4,0 0 0,-1 0 0,1-1 0,-1 0 0,0 1 0,1-1 0,-1-1 0,0 1 1,0 0-1,0-1 0,-1 1 0,1-1 0,-1 0 0,3-4 0,5-7-3,15-28 0,-14 21-74,29-53 86,19-31 215,-51 92-164,0-1 0,7-20 1,-14 33-76,4-12 36,-5 13-41,0 0 0,0 0 0,0 0 0,0 0-1,0-1 1,0 1 0,0 0 0,0 0 0,0 0 0,0 0 0,0-1 0,0 1 0,0 0 0,0 0-1,0 0 1,0-1 0,0 1 0,0 0 0,0 0 0,0 0 0,0 0 0,0-1 0,0 1 0,0 0-1,0 0 1,0 0 0,0 0 0,0 0 0,0-1 0,0 1 0,-1 0 0,1 0 0,0 0 0,0 0-1,0 0 1,0 0 0,0-1 0,-1 1 0,1 0 0,0 0 0,0 0 0,0 0 0,-1 0 0,0 1 2,-1 0 1,0 0-1,0 1 1,1-1-1,-1 0 1,1 1-1,-1-1 1,1 1-1,0 0 1,-2 1 0,1 0-1,-6 8 9,0 1 0,0 0 0,1 0 0,1 0 0,0 1-1,-7 25 1,-14 82 12,23-95 28,1-13-20,1 0-1,0 0 0,1 0 1,0 0-1,1 0 0,1 19 1,-1-31-9,0 1 1,1 0-1,-1-1 0,0 1 1,0-1-1,0 1 0,0 0 1,0-1-1,1 1 1,-1-1-1,0 1 0,0-1 1,1 1-1,-1-1 0,0 1 1,1-1-1,-1 1 0,1-1 1,-1 1-1,1-1 1,-1 0-1,1 1 0,-1-1 1,1 0-1,-1 1 0,1-1 1,0 1-1,0-1 2,-1 0-1,1 0 1,0-1-1,-1 1 1,1 0-1,-1 0 1,0 0-1,1 0 1,-1-1-1,1 1 1,-1 0-1,1 0 1,-1-1-1,1 1 1,-1 0-1,0-1 1,1 1-1,-1 0 1,0-1-1,1 1 1,-1-1-1,0 1 1,1-1-1,-1 1 1,0-1-1,1 0 1,8-26 168,9-35 0,0-2-266,-4 22-95,-6 14 83,20-44 1,-28 72 68,1-1 0,-1 0 0,1 0 0,-1 0 0,1 0 1,-1 0-1,1 0 0,-1 1 0,1-1 0,0 0 0,-1 0 0,1 1 0,0-1 0,0 0 1,0 1-1,-1-1 0,3 0 0,-2 1 23,-1 0-1,0 0 1,1 0 0,-1 0-1,1 0 1,-1 1 0,1-1-1,-1 0 1,1 0 0,-1 0-1,1 1 1,-1-1 0,0 0-1,1 0 1,-1 1 0,0-1-1,1 0 1,-1 1 0,0-1-1,1 0 1,-1 1 0,0-1-1,1 1 1,-1-1 0,0 1-1,3 5 47,-1-1-1,0 1 1,0 0-1,1 6 1,-2-8-14,7 24 95,0-1 0,2 0 0,1-1 0,1 0 0,2 0 0,0-1 0,26 32 0,-36-52-88,0 1 0,0-2-1,1 1 1,0 0 0,0-1 0,7 5-1,-10-8-22,-1 0 0,1 0 0,0 0 0,0 0 0,0-1 1,0 1-1,0-1 0,0 1 0,-1-1 0,1 0 0,0 0 0,0 0 0,0 0 0,0 0 0,0 0 0,0 0 0,0-1 0,0 1 0,0-1 0,0 1 0,0-1 0,-1 0 0,1 0 0,0 0 0,1-1 0,3-2 6,-1 0 1,0 0-1,0-1 0,-1 1 1,1-1-1,-1 0 1,0-1-1,4-8 1,25-51 167,-17 31-95,36-89-90,-50 111-138,-2 11 117,0 0-1,0 0 0,0 0 1,0-1-1,0 1 0,1 0 1,-1 0-1,0 0 0,1 0 1,-1-1-1,0 1 0,1 0 1,-1 0-1,1 0 0,0 0 1,-1 0-1,1 0 0,1-1 1,-1 2 19,0 0 1,-1 0 0,1 0 0,0 0 0,-1 0 0,1 0 0,0 1 0,-1-1 0,1 0-1,0 0 1,-1 1 0,1-1 0,0 1 0,-1-1 0,1 0 0,-1 1 0,1-1 0,-1 1-1,1-1 1,-1 1 0,1-1 0,-1 1 0,0 0 0,1-1 0,-1 1 0,0-1 0,1 1 0,-1 0-1,0-1 1,0 1 0,0 0 0,1 0 0,5 26-85,-4-20 102,4 31 256,5 74 0,-11-85-229,1-10 38,-3 29 1,2-41-79,-1-1 1,0 0 0,0 1 0,0-1-1,0 0 1,-1 0 0,0 0 0,0 0-1,0 0 1,0 0 0,-5 5-1,6-8 8,0 0-1,0 0 1,0 0-1,0 0 1,0 0-1,0 0 1,-1 0-1,1-1 1,0 1-1,-1 0 1,1-1-1,0 1 1,-1-1-1,1 1 1,-1-1-1,1 0 1,-1 0-1,-2 0 1,1 0 20,0 0 0,0-1 0,0 1 0,0-1 0,0 0 0,0 0 0,1 0 0,-6-3 0,-3-3-30,1 0 1,0 0 0,-15-16 0,22 21-3,-1-2-3,-1-1 0,1 1 0,0-1 0,-7-10 0,10 14-4,1 0 0,-1 0 0,1 0 0,-1 0 0,1 0 0,-1 0 1,1 0-1,0 0 0,-1 0 0,1 0 0,0-1 0,0 1 0,0 0 1,0 0-1,0 0 0,0 0 0,0 0 0,0-1 0,1 1 0,-1 0 1,0 0-1,1 0 0,-1 0 0,1 0 0,-1 0 0,1 0 0,-1 0 1,1 0-1,0 0 0,-1 0 0,1 0 0,0 1 0,0-1 1,0 0-1,1 0 0,8-6-19,1 2 0,0-1 0,1 2 0,-1-1 0,1 2 0,20-5 0,2-1-142,-4 1-219,79-27-6434,-70 21 3350,9-1-2890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1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11 861 2144,'-3'13'1088,"3"-13"-920,0 1 1,0 0 0,0-1 0,0 1 0,0-1-1,-1 1 1,1 0 0,0-1 0,0 1 0,0-1 0,0 1-1,-1 0 1,1-1 0,0 1 0,-1-1 0,1 1 0,0-1-1,-1 1 1,1-1 0,-1 1 0,1-1 0,-1 1-1,0-1 27,1 1 0,0-1-1,0 1 1,0-1-1,0 1 1,-1-1 0,1 1-1,0-1 1,0 1-1,0-1 1,0 1 0,0-1-1,0 1 1,0-1-1,0 1 1,0-1 0,1 1-1,-1-1 1,0 1-1,0-1 1,0 1 0,1-1-1,-1 1 1,0-1-1,0 1 1,1-1 0,-1 0-1,0 1 1,1-1-1,-1 1 1,1-1 0,-1 0-1,0 1 1,1-1-1,-1 0 1,1 0 0,-1 1-1,1-1 1,-1 0-1,1 0 1,-1 0 0,2 1-1,-1-2-55,0 1-1,0 0 1,1 0-1,-1 0 1,0-1-1,0 1 1,0-1 0,1 1-1,-1-1 1,0 1-1,0-1 1,0 0-1,0 1 1,0-1-1,0 0 1,0 0-1,0 0 1,0 0-1,0-1 1,15-24 842,-8 11-664,5-12 10,0 1 0,15-45 0,-17 39-140,21-39 0,26-33 202,-56 100-362,-1 2-2,0 0 0,0 0 0,0 0 0,0 0 0,0 0 0,-1 0 0,1 0 0,-1 0 0,0-1 0,1 1 0,-1 0 0,0-3 0,-1-5 451,-2 16-308,-2 7-129,0 0 74,0-1 0,1 1 1,1 0-1,-3 15 0,-4 55 295,8-62-337,1 18 329,6 77 0,-5-113-389,1 0 14,-1-1 1,0 0-1,1 0 0,-1 0 0,1 0 1,-1 0-1,1 0 0,0 0 1,0 0-1,0-1 0,0 1 1,0 0-1,2 2 0,-2-4 0,0 1 0,0 0 0,-1 0-1,1-1 1,0 1 0,0-1 0,0 1 0,0-1-1,0 1 1,0-1 0,0 0 0,0 1 0,0-1-1,0 0 1,1 0 0,-1 0 0,0 0 0,0 0 0,0 0-1,0 0 1,0 0 0,0 0 0,0 0 0,0-1-1,0 1 1,2-1 0,4-3 59,0 0 0,0 0 0,-1-1 0,0 0 0,1 0 0,-1-1 0,-1 0 0,1 0 0,6-10 0,3-2-23,168-170-402,-181 186 336,1 0 0,-1 0 1,0 0-1,1 1 0,0-1 0,-1 1 0,1 0 1,5-2-1,-7 2 4,-1 1 1,1 0 0,0 0-1,0 0 1,-1 0-1,1 0 1,0 0 0,0 0-1,-1 0 1,1 0-1,0 1 1,0-1 0,-1 0-1,1 0 1,0 1-1,-1-1 1,1 0 0,0 1-1,-1-1 1,1 1-1,-1-1 1,1 1 0,0-1-1,-1 1 1,1-1-1,-1 1 1,0 0 0,1-1-1,-1 1 1,1 0-1,-1-1 1,0 1 0,0 0-1,1-1 1,-1 1-1,0 0 1,0 0 0,0 1-1,4 16 136,-2 1 0,0 0 0,-1 0 0,-2 27 1,0-6 36,1 26 159,0-66-325,0 0 1,0 0 0,0 0-1,0 1 1,0-1 0,0 0-1,0 0 1,0 0-1,-1 0 1,1 0 0,0 0-1,0 0 1,0 0-1,0 0 1,0 0 0,0 0-1,0 0 1,0 1 0,1-1-1,-1 0 1,0 0-1,0 0 1,0 0 0,0 0-1,0 0 1,0 0-1,0 0 1,0 0 0,0 0-1,0 0 1,0 0 0,0 0-1,0 1 1,0-1-1,0 0 1,0 0 0,0 0-1,0 0 1,0 0-1,1 0 1,-1 0 0,0 0-1,0 0 1,0 0 0,0 0-1,0 0 1,0 0-1,0 0 1,0 0 0,0 0-1,0 0 1,0 0-1,1 0 1,-1 0 0,0 0-1,0 0 1,0 0 0,0 0-1,0 0 1,5-6 125,7-12-59,3-12 22,35-62 90,-42 79-209,1 0 0,0 1 0,1 0 0,18-18 0,-21 24-22,0 0-1,1 1 0,-1 0 0,13-6 0,-19 11 44,0 0 0,-1 0 0,1-1 0,0 1 0,0 0 0,0 0 0,0 0-1,0 0 1,0 0 0,0 0 0,0 0 0,0 1 0,0-1 0,0 0 0,0 0 0,0 1 0,0-1 0,0 1 0,0-1 0,-1 1 0,1-1 0,0 1 0,0-1 0,0 1 0,-1 0 0,1-1 0,0 1 0,-1 0-1,1 0 1,-1-1 0,1 1 0,-1 0 0,1 2 0,2 2 40,-1 0 0,0 0 0,0 1 0,1 5 0,-3-10-33,4 16 101,-2 1-1,0-1 1,-1 22 0,-1-24-78,0 1 0,2 0 1,6 30-1,-5-28-27,-3-14 3,0 0-1,1-1 1,0 1-1,-1 0 1,1-1 0,2 5-1,-3-8 1,1 1-1,-1-1 1,0 0-1,0 0 1,0 1-1,1-1 1,-1 0-1,0 0 1,0 1-1,1-1 1,-1 0-1,0 0 1,1 1-1,-1-1 1,0 0-1,1 0 1,-1 0-1,0 0 1,1 0-1,-1 0 1,0 0-1,1 1 1,-1-1-1,0 0 1,1 0-1,-1 0 1,2-1 7,-1 1 1,0-1 0,0 1-1,0-1 1,0 1 0,0-1-1,0 1 1,0-1 0,0 0-1,0 1 1,-1-1 0,2-1-1,8-9 52,-1 0 0,0-1 0,12-23-1,8-10-15,140-179 125,-143 188-119,33-58 1,-48 71-62,0 0 1,-2-1 0,0 0 0,5-26 0,-9 27-33,16-82-52,-19 92 31,0-1 0,-1-1 0,-1 1 0,-1 0 0,-2-18-1,3 32 56,0-1-1,0 1 1,0 0-1,0 0 1,0-1 0,0 1-1,0 0 1,0 0-1,0-1 1,0 1-1,0 0 1,0-1-1,0 1 1,0 0-1,0 0 1,-1-1-1,1 1 1,0 0-1,0 0 1,0 0-1,0-1 1,0 1-1,-1 0 1,1 0-1,0 0 1,0-1-1,-1 1 1,1 0-1,0 0 1,0 0-1,0 0 1,-1 0-1,1 0 1,0-1-1,0 1 1,-1 0-1,1 0 1,0 0-1,-1 0 1,1 0-1,0 0 1,0 0-1,-1 0 1,1 0-1,0 0 1,0 0-1,-1 0 1,1 0-1,0 1 1,-1-1-1,1 0 1,0 0-1,0 0 1,0 0-1,-1 0 1,1 1-1,0-1 1,0 0-1,-1 0 1,-10 14-210,-4 12 179,1 0 0,2 2 1,-12 34-1,19-47 8,-69 210 136,68-201-49,0 1-1,2-1 0,-2 48 1,6-59-20,0 0 0,1 0 0,1 0 0,0 0 1,1 0-1,0 0 0,1 0 0,1-1 0,6 14 0,-9-22-29,-1-1-1,1 1 0,0-1 0,1 0 0,-1 0 0,1 0 0,-1 0 0,1 0 0,0 0 1,0-1-1,0 1 0,0-1 0,0 0 0,1 0 0,-1 0 0,1 0 0,-1-1 0,1 1 1,0-1-1,0 0 0,-1 0 0,1 0 0,0-1 0,0 1 0,0-1 0,0 0 0,0 0 1,0-1-1,7 0 0,0-2-4,0 0 0,-1 0 0,0 0 1,1-2-1,-1 1 0,-1-1 0,1-1 0,-1 0 1,0 0-1,0 0 0,-1-1 0,0-1 0,0 1 1,12-17-1,-11 12 91,-1-1-1,10-21 1,-15 28-60,-1 0-1,1-1 1,-1 1-1,-1-1 1,0 0-1,0 1 1,1-13-1,-2 18-41,0 0-1,0 0 1,0 0-1,0 0 1,0 0-1,0 0 0,0 0 1,0 0-1,0 0 1,0 0-1,-1 0 1,1 0-1,0 0 1,-1 0-1,1 0 1,0 0-1,-1 0 1,1 1-1,-1-1 1,0 0-1,1 0 1,-1 1-1,0-1 1,1 0-1,-1 1 1,0-1-1,0 0 1,0 1-1,1-1 0,-1 1 1,0-1-1,0 1 1,0 0-1,0-1 1,0 1-1,0 0 1,0 0-1,0 0 1,0 0-1,0 0 1,0 0-1,0 0 1,0 0-1,0 0 1,0 0-1,-1 1 1,-2 0-12,0 0 0,0 0 0,1 1 0,-1-1 0,1 1 1,-1 0-1,1 0 0,0 0 0,-1 1 0,-2 2 0,3-1 24,0 0-1,0-1 0,1 1 1,-1 1-1,1-1 0,0 0 0,0 1 1,1-1-1,-1 1 0,1-1 0,0 1 1,0-1-1,0 1 0,1 0 1,0 0-1,0 6 0,0-3 3,1 0-1,0-1 1,0 1 0,1 0-1,0 0 1,1-1 0,-1 1-1,8 13 1,-5-12-13,1 0-1,-1 0 1,2-1-1,-1 0 1,13 12-1,-16-18 17,-1 0 0,0 0-1,1-1 1,-1 1 0,1 0 0,0-1 0,-1 0-1,1 0 1,0 0 0,0 0 0,0 0-1,0 0 1,0-1 0,0 1 0,0-1-1,0 0 1,0 0 0,0 0 0,0 0-1,0 0 1,0-1 0,0 1 0,5-3-1,5-3 37,1-1-1,24-16 0,-2 1 15,249-122 208,-265 136-264,-10 5 4,-1-1 0,-1 0 0,1 0 0,0-1 0,-1 0 0,0 0 0,14-13 0,-22 18-8,1-1 0,-1 1 0,0 0 0,0 0 0,1 0 0,-1-1 0,0 1 0,0 0 1,0 0-1,1-1 0,-1 1 0,0 0 0,0 0 0,0-1 0,0 1 0,0 0 0,0-1 0,0 1 0,1 0 0,-1-1 0,0 1 1,0 0-1,0-1 0,0 1 0,0 0 0,0 0 0,-1-1 0,1 1 0,0 0 0,0-1 0,0 1 0,0 0 0,0-1 1,0 1-1,0 0 0,-1 0 0,1-1 0,0 1 0,0 0 0,0 0 0,-1-1 0,1 1 0,0 0 0,0 0 0,-1 0 0,1-1 1,0 1-1,0 0 0,-1 0 0,1 0 0,0 0 0,-1 0 0,1 0 0,0 0 0,0-1 0,-1 1 0,1 0 0,0 0 1,-1 0-1,-22-1-206,11 3 188,-1 0-1,0 1 1,1 0-1,0 1 0,-1 0 1,2 1-1,-1 0 0,0 1 1,1 0-1,0 1 0,1 0 1,0 1-1,0 0 0,0 1 1,1 0-1,-9 12 1,5-5 22,1 0 0,1 1 0,0 0 0,2 1 0,0 0 0,0 1-1,2 0 1,1 0 0,-7 31 0,11-39-9,0 1 0,0 14-1,2-22-2,0 1 1,1-1-1,-1 0 0,1 0 0,0 1 1,0-1-1,0 0 0,0 0 1,3 5-1,-4-9 16,1 1 0,-1 0 0,1-1-1,-1 1 1,1 0 0,0-1 0,-1 1 0,1 0 0,0-1 0,0 1 0,-1-1 0,1 1 0,0-1 0,0 0 0,0 1 0,-1-1 0,1 0-1,0 0 1,0 1 0,0-1 0,0 0 0,0 0 0,0 0 0,0 0 0,0 0 0,-1 0 0,1 0 0,0-1 0,0 1 0,0 0-1,0 0 1,0-1 0,-1 1 0,1 0 0,0-1 0,0 1 0,0-1 0,1 0 0,3-3 22,-1 1 0,1 0 0,0-1 1,6-7-1,4-8 1,-1 0 0,-1 0 1,-1-1-1,13-29 0,22-36-427,-43 81 310,-2 6 54,0 6 8,-2-8 16,1 24-75,0 1 1,-2-1-1,-1 0 1,-8 43 0,1-33 124,0 1 0,-24 53 0,17-56 51,-32 49-1,13-25 46,21-32-65,-1-1-1,-31 36 0,45-58-61,1 0 0,-1-1 1,1 1-1,-1-1 1,1 1-1,-1-1 0,1 1 1,-1-1-1,1 0 0,-1 1 1,0-1-1,1 1 0,-1-1 1,0 0-1,1 0 0,-1 0 1,0 1-1,0-1 0,1 0 1,-1 0-1,0 0 0,1 0 1,-1 0-1,0 0 0,0 0 1,1 0-1,-1 0 0,0-1 1,0 1-1,1 0 0,-1 0 1,0-1-1,1 1 0,-1 0 1,1-1-1,-1 1 0,0 0 1,1-1-1,-1 1 0,0-2 1,0 1-9,0-1 0,0 1 0,0 0 0,0-1 0,0 1 0,0-1 0,1 1 0,-1-1 0,1 1 0,-1-1 0,1 1 0,0-1 0,-1 0 0,1 1 0,0-1 0,0-3 0,2-3-6,0 0-1,0 1 1,1-1-1,0 1 1,0-1-1,1 1 0,0 0 1,0 0-1,1 1 1,0-1-1,0 1 1,0 0-1,1 0 0,9-7 1,10-6-7,1 0 0,37-19 0,-55 33 11,36-22-33,79-62 1,-98 66 27,0 0 0,-2-2 0,0 0 0,18-30-1,-2 4 168,-23 31-70,-1-1-1,-1-1 1,18-35-1,-15 23 44,-10 21-125,-1-1 0,7-18 1,-6 24 16,-2 4-17,-5 4-12,0 0 0,0-1 0,0 1 1,1 0-1,-1-1 0,0 1 0,0 0 0,1 0 0,-1 0 0,0-1 1,0 1-1,1 0 0,-1 0 0,0 0 0,1 0 0,-1 0 0,0-1 0,1 1 1,-1 0-1,0 0 0,1 0 0,-1 0 0,0 0 0,1 0 0,-1 0 1,0 0-1,1 0 0,-1 0 0,0 0 0,0 0 0,1 1 0,-1-1 0,0 0 1,1 0-1,-1 0 0,0 0 0,1 0 0,-1 1 0,0-1 0,0 0 1,1 0-1,-1 0 0,0 1 0,1-1 0,8 14-90,-5-2 81,0 1-1,-1 1 1,-1-1-1,0 0 1,-1 1-1,-1 25 1,3 26 11,-2-51 34,10 60-43,-9-67 46,0 1 0,0 0 0,1-1 0,0 0 0,1 1-1,-1-1 1,7 8 0,-9-14-30,-1 0 0,1-1 0,0 1 1,0 0-1,1 0 0,-1-1 0,0 1 0,0 0 0,0-1 0,0 1 1,0-1-1,1 1 0,-1-1 0,0 0 0,1 0 0,-1 1 0,0-1 0,0 0 1,1 0-1,-1 0 0,0 0 0,1-1 0,-1 1 0,0 0 0,0-1 0,1 1 1,-1 0-1,1-1 0,6-3-26,0 1 0,-1-1 0,10-5 0,-11 5 16,35-23 22,68-59-1,-46 34 14,-16 16 34,96-80-238,-133 109 308,-7 6-78,-7 4-44,-8 9 1,1 1 0,0 0 1,1 0-1,-11 20 0,10-17 42,-8 15-37,0 1-1,-14 36 1,32-66-24,-11 33-6,12-33 19,-1-1 1,1 0 0,0 1-1,-1-1 1,1 0-1,0 1 1,0-1 0,0 0-1,0 1 1,0-1-1,0 1 1,1-1 0,-1 0-1,0 1 1,1-1-1,-1 0 1,1 1 0,-1-1-1,1 0 1,0 0-1,1 2 1,-2-2-6,1-1 0,0 1 0,0-1-1,0 1 1,-1-1 0,1 0 0,0 0 0,0 1 0,0-1 0,0 0-1,0 0 1,0 0 0,0 0 0,-1 0 0,1 0 0,0 0 0,0 0-1,0 0 1,0 0 0,0-1 0,0 1 0,-1 0 0,1 0 0,0-1-1,0 1 1,0-1 0,-1 1 0,1-1 0,0 1 0,0-1 0,-1 1-1,2-2 1,3-3 9,0 0 0,0 0-1,5-8 1,-5 7 12,11-16-38,0-1 0,-2-1 1,14-31-1,9-15-203,-29 48 229,-6 13-154,-4 24 88,1 1 0,0 0 0,2-1-1,2 25 1,-1-7 26,0-17 36,1 1 1,0-1 0,1-1-1,8 23 1,-11-36 0,0 1 0,0 0 1,0 0-1,1-1 0,0 1 1,-1-1-1,1 0 1,0 1-1,0-1 0,0 0 1,4 3-1,-5-4-4,0-1 0,0 1 1,0 0-1,0-1 0,1 1 1,-1-1-1,0 1 0,0-1 0,1 0 1,-1 1-1,0-1 0,0 0 0,1 0 1,-1 0-1,0 0 0,1 0 0,-1 0 1,0 0-1,1-1 0,-1 1 0,0 0 1,1-1-1,-1 1 0,0-1 1,0 1-1,2-2 0,6-4 4,0-1-1,-1 0 1,0 0-1,12-14 1,27-39 67,-7 8 70,48-42 31,19-22-46,-93 97-144,1 0 0,-2-1 0,-1-1 1,16-34-1,-16 21-8,0 0 0,-3-1 0,7-43 0,-14 41-139,-2 35 157,0 0 0,0 0 0,0 0 0,-1-1 0,1 1 0,-1 0 0,1 0 0,-1 0 0,0 0 0,0 0 0,0 0 0,0 0 0,-2-1 0,3 2 2,-1 1 1,1 0-1,0-1 1,-1 1-1,1 0 0,-1-1 1,1 1-1,-1 0 1,1-1-1,-1 1 0,1 0 1,-1 0-1,1 0 1,-1 0-1,1-1 0,-1 1 1,0 0-1,1 0 1,-1 0-1,1 0 0,-1 0 1,1 0-1,-1 1 1,1-1-1,-2 0 0,-12 8 17,3 1-23,1 0 0,1 1 1,-1 0-1,2 0 1,-14 21-1,3-4-40,-8 8 143,-67 100 290,84-119-305,2 0 1,0 0-1,1 1 1,1 0-1,0 1 1,-6 35-1,10-39-105,0 0 1,2 0-1,0 0 0,0 0 0,1 0 1,5 23-1,-5-31 16,1-1 0,0 0 1,0 0-1,0 0 0,0 0 1,1 0-1,-1 0 0,1 0 0,1-1 1,-1 1-1,1-1 0,-1 0 1,1 0-1,0-1 0,1 1 1,-1-1-1,1 0 0,-1 0 0,10 5 1,-4-5-348,-1 0 1,1-1-1,-1 0 1,1-1-1,0 0 1,0 0-1,0-1 1,-1 0 0,20-3-1,-15 1-996,0-1 0,0 0-1,0-1 1,-1-1 0,1 0 0,13-8-1,-22 10 235,0 1-1,-1-1 1,0 0-1,0-1 0,0 1 1,0-1-1,5-6 0,-8 9 679,-1 0 0,1-1 0,-1 1 0,1 0-1,-1-1 1,0 1 0,1-1 0,-1 1 0,0-1-1,0 1 1,0-3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5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9 5152,'-8'-8'4848,"8"8"-4784,-14 6 6886,-8 12-3982,20-16-2556,-7 7 250,0-1 0,1 1 0,0 0 0,-9 14 0,15-20-618,0 1 0,0 0 1,0 0-1,0 0 1,0 0-1,1 0 1,0 1-1,0-1 1,0 0-1,1 0 1,-1 1-1,1-1 1,0 1-1,0-1 1,2 7-1,-2-11-47,0 1-1,0 0 1,0 0 0,0 0-1,0 0 1,1 0-1,-1-1 1,0 1-1,1 0 1,-1 0 0,0 0-1,1-1 1,-1 1-1,1 0 1,0 0-1,-1-1 1,1 1-1,-1-1 1,1 1 0,0 0-1,-1-1 1,3 1-1,-2 0-9,-1-1-1,1 0 1,0 0 0,0 0-1,0 0 1,0 0-1,0-1 1,0 1 0,0 0-1,-1 0 1,1-1-1,0 1 1,0 0-1,0-1 1,0 1 0,-1-1-1,1 1 1,1-1-1,3-3-288,-1-1 0,1 1 0,-1-1-1,8-9 1,34-57-1037,-45 70 1388,0 0 0,-1 0 0,1 0-1,0 1 1,-1-1 0,1 0 0,0 0-1,0 0 1,0 1 0,0-1 0,0 1 0,0-1-1,0 1 1,0-1 0,0 1 0,0-1-1,0 1 1,0 0 0,0-1 0,0 1-1,2 0 1,-1 0 29,0 1-1,-1-1 0,1 0 1,-1 1-1,0 0 0,1-1 1,-1 1-1,1 0 1,-1 0-1,0-1 0,1 1 1,-1 0-1,2 3 0,3 3 177,0 0-1,0 1 1,-1 0-1,5 10 0,-8-14-246,58 116-29,-59-119-210,-1 1-1,1-1 1,0 0-1,0 0 0,-1 0 1,1 0-1,0 0 1,0 0-1,0 0 1,0 0-1,0-1 1,0 1-1,0 0 0,0 0 1,0-1-1,1 1 1,-1-1-1,0 1 1,0-1-1,1 1 0,-1-1 1,0 0-1,0 0 1,2 1-1,-1-2-224,-1 1-1,1-1 1,-1 1 0,1-1-1,-1 1 1,1-1-1,-1 0 1,0 0 0,1 1-1,-1-1 1,0 0-1,0 0 1,0 0 0,0 0-1,0-1 1,0 1-1,0 0 1,0 0 0,0-1-1,0 1 1,0-2-1,20-32-6448,-7 15 5562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4640,'-32'-17'6576,"52"19"-849,-7 2-4722,16 6 1062,-1-7-1097,0 0-1,32-2 0,1 0-325,265 11 114,-232-14-3010,-29 0-8461,-56 2 7865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1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57 9056,'-68'-11'3360,"68"6"-2624,0-2-192,8-1-1088,15-4 192,14-1-1760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1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9 1888,'0'-9'15551,"-1"12"-15142,1-1 0,-1 1 0,1-1 0,-1 0 0,0 1-1,0-1 1,0 0 0,0 0 0,0 1 0,-1-1-1,1 0 1,-2 2 0,-22 22 1012,23-23-1154,-124 104 1372,11-11-1054,109-90-590,1 0 0,-1 0-1,1 0 1,1 1 0,-1-1 0,1 1 0,0 0 0,1 1 0,0-1-1,0 1 1,0-1 0,1 1 0,0 0 0,1 0 0,0 0 0,0 0-1,1 13 1,1-6 11,1 0 1,0 0-1,1 0 0,1-1 0,0 1 0,2-1 0,-1 0 0,11 18 1,97 150 321,-77-130-142,-3 1-1,40 84 1,-71-132-146,0 1-1,-1-1 1,1 0 0,-1 1-1,0-1 1,0 1 0,-1-1 0,0 1-1,0 0 1,0-1 0,-1 1 0,1-1-1,-1 1 1,-1-1 0,1 1-1,-1-1 1,-3 8 0,1-6-5,1-1 0,-1 1 1,-1-1-1,1 0 0,-1 0 0,0 0 1,0-1-1,-1 0 0,0 0 0,0 0 1,0-1-1,-10 6 0,-1-2-135,0 0-1,-1-1 1,0 0-1,0-2 1,-1 0-1,-36 4 1,-29-5-2800,0-8-4099,69 3 5010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1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55 4160,'-8'-14'1556,"7"13"-1213,0 0-1,1 0 1,-1 0 0,0 0 0,0 0-1,1-1 1,-1 1 0,0 0 0,1-1 0,0 1-1,-1-3 1,-5-13 7779,0 10-4681,6 7-3352,0 0-1,-1 0 0,1 0 1,0 0-1,0 0 1,-1 0-1,1 0 1,0 0-1,0 0 1,0 0-1,-1 0 1,1 0-1,0 1 1,0-1-1,0 0 1,-1 0-1,1 0 1,0 0-1,0 0 1,0 0-1,0 1 1,0-1-1,-1 0 1,1 0-1,0 0 1,0 0-1,0 1 1,0-1-1,0 0 1,0 0-1,0 0 1,-1 1-1,1-1 0,0 0 1,0 0-1,0 1 1,-3 10 198,0 1 0,0-1 0,2 1-1,-1 0 1,1 0 0,1 0 0,2 20 0,-2 1-38,1 17-140,2 0 0,1 0 1,16 62-1,-15-87 60,-1 0 1,-1 0-1,-1 36 0,-3-61-103,0 1-1,0-1 0,0 0 0,0 1 0,0-1 0,0 0 0,0 0 0,0 1 1,0-1-1,0 0 0,0 0 0,0 0 0,0 0 0,0-1 0,-1 1 0,0 0 99,-3 0-109,1-1-1,-1 1 1,0-1 0,1 0-1,-1-1 1,1 1 0,-7-3 0,-19-7 24,-17-2-149,-83-18-1289,118 30 769,-20-5-2059,14 1-2491,26 4-1570,14-1 3741,44-2-3506,-29 3 4054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2912,'-5'-5'12960,"23"5"-9851,-12 0-2485,258-2 5439,-4 0-5273,-258 2-1195,16 22-16768,-14-17 15493,5 10 0,0 15-1536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 4480,'-17'-3'1602,"-1"-1"9334,7 16-6920,4-3-3447,1 1 1,0-1-1,0 1 1,1 1-1,0-1 1,-6 21-1,4-5-109,-6 49 1,4 38 201,9-71-6172,-1-47 3782,1 4 1165,0 0 1,0-1-1,0 1 1,0 0-1,0-1 1,0 1-1,0 0 1,0-1-1,1 1 1,-1 0-1,0-1 1,1 1-1,-1 0 1,1 0-1,0-1 1,-1 1-1,1 0 1,1-1-1,10-7-4178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2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10 148 5472,'-10'-3'9424,"18"2"-5803,-8 1-3551,0 0 0,0 0 0,1 0-1,-1 0 1,0 0 0,0 0 0,1 0 0,-1 0-1,0 0 1,0 0 0,1 0 0,-1 0 0,0 0-1,0 0 1,1 0 0,-1-1 0,0 1 0,0 0-1,0 0 1,1 0 0,-1 0 0,0 0 0,0-1-1,0 1 1,0 0 0,1 0 0,-1 0 0,0-1-1,0 1 1,0 0 0,0 0 0,0-1 0,3-1 424,-1 0 1,0 0 0,1 1 0,-1-1-1,1 1 1,0-1 0,5-1 0,-5 2-315,12-5 192,1 1 0,0 0-1,26-4 1,50-2 155,-55 8-354,110-17 322,56-4-238,-131 23-1841,-70-27-17898,11 16 15498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291 472 5152,'0'-1'204,"1"1"-1,-1-1 1,1 0 0,-1 0 0,0 1 0,1-1-1,-1 0 1,0 0 0,0 1 0,0-1 0,0 0-1,1 0 1,-1 0 0,0 0 0,0 1 0,-1-1-1,1 0 1,0 0 0,0 0 0,0 1 0,0-1-1,-1 0 1,1 0 0,0 1 0,-1-1 0,1 0-1,-1 0 1,1 1 0,0-1 0,-1 0 0,0 1-1,1-1 1,-1 1 0,1-1 0,-1 1 0,0-1-1,1 1 1,-1-1 0,0 1 0,0 0 0,1-1-1,-1 1 1,0 0 0,0 0 0,1-1 0,-1 1-1,0 0 1,0 0 0,0 0 0,0 0 0,1 0-1,-1 0 1,0 0 0,0 0 0,0 0-1,1 1 1,-1-1 0,0 0 0,0 1 0,-1 0-1,-39 17 1137,1 3 0,1 1 0,-54 40 0,87-57-1293,0 0-1,0 1 0,0-1 0,1 1 1,-1 0-1,-4 8 0,9-13-22,0 0 0,1 0-1,-1 1 1,0-1-1,0 0 1,1 1 0,-1-1-1,1 0 1,-1 1 0,1-1-1,0 1 1,-1-1 0,1 1-1,0-1 1,0 1-1,0-1 1,0 1 0,0-1-1,0 0 1,1 1 0,-1-1-1,0 1 1,1-1-1,-1 1 1,1-1 0,0 0-1,-1 1 1,1-1 0,0 0-1,0 0 1,0 1 0,0-1-1,0 0 1,0 0-1,0 0 1,0 0 0,0 0-1,0 0 1,2 0 0,3 2 42,1 1 0,-1-2 1,1 1-1,-1-1 1,1 0-1,0-1 0,0 1 1,-1-1-1,13 0 0,-9-1-39,-1 0-1,1-1 0,-1 0 1,1-1-1,-1 1 0,16-7 1,-18 5-56,0-1 1,1 0 0,-2 0-1,1 0 1,-1-1 0,1 0-1,-1-1 1,-1 1 0,1-1-1,-1 0 1,0-1 0,0 1-1,-1-1 1,1 0 0,-2 0-1,7-14 1,1-9-50,-2-1 0,11-59-1,-15 65 86,36-218 500,-36 104 403,-5 130-695,-16 53 580,5 8-462,3 1 0,-2 55 0,6 108-173,4-167-226,0-43 373,0 0-837,0 1 0,0 0 1,1 0-1,0 0 0,3 11 0,-4-17 198,1 0 0,-1 1 0,1-1-1,0 0 1,-1 0 0,1 1 0,0-1 0,0 0-1,0 0 1,0 0 0,0 0 0,0 0 0,0 0 0,0 0-1,1-1 1,-1 1 0,0 0 0,0 0 0,1-1-1,-1 1 1,0-1 0,1 1 0,-1-1 0,0 0-1,1 0 1,-1 1 0,1-1 0,-1 0 0,1 0 0,-1 0-1,0-1 1,3 1 0,46-12-8596,-23 4 6027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2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6720,'-1'-1'68,"7"-18"11879,-2 24-8629,-2 0-2923,-1-1 1,0 1 0,0 0 0,-1 0 0,1-1-1,-1 1 1,0 0 0,-2 9 0,1-1 223,-2 21 175,-2-1-1,-2 1 1,-18 51-1,-6 34-90,24-89-570,4-21-127,1 0 1,0 1 0,0-1-1,1 0 1,0 1-1,0-1 1,1 1 0,2 13-1,1-16-379,-2-5-310,8-3-6149,-7 0 6110,1 0-1,-1-1 0,0 1 1,1-1-1,-1 1 0,0-1 1,0 0-1,0 0 0,0 1 1,-1-2-1,1 1 1,0 0-1,-1 0 0,0 0 1,1-1-1,-1 1 0,1-4 1,1-1-488,0-1 1,-1 1-1,0-1 0,2-13 1,-3-18-1031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27 202 6816,'-8'-2'1062,"-2"0"67,1 3 4840,16-5-2524,27-20-627,-12 10-1075,44-24 0,-63 36-1659,20-9 706,1 1 0,0 1 0,40-10-1,-58 18-669,1 0-1,-1 0 0,1 0 1,-1 1-1,0 0 0,1 0 0,-1 0 1,1 1-1,-1 0 0,1 0 1,-1 1-1,0 0 0,0 0 1,0 0-1,0 1 0,0 0 1,-1 0-1,1 0 0,-1 1 0,6 4 1,13 19 296,-18-19-136,1 0-1,13 11 0,-18-17-220,0 0 0,1-1 0,-1 1 0,1-1 0,-1 1 0,1-1 0,0 0 0,-1 0 0,1 0 0,0 0 0,0-1 0,0 1 0,6 0 0,-2-2-49,1 0 0,0 0 0,-1-1 0,1 1 0,-1-2 0,0 1 0,11-6 0,51-29-110,-44 22 82,94-57-1201,-71 37-7428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5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7296,'4'-4'5504,"4"15"-1790,-7-10-3663,6 12 857,-1 0 0,0 0 0,-1 0 0,7 25 1,-6-17-800,-6-19-179,15 39-140,-1-17-2907,-14-24 2947,0 1 0,0-1 1,1 1-1,-1-1 0,0 0 0,1 1 0,-1-1 1,1 0-1,-1 1 0,0-1 0,1 0 0,-1 1 0,1-1 1,-1 0-1,1 0 0,-1 0 0,1 1 0,-1-1 1,1 0-1,0 0 0,12-6-4886,-10 4 4761,23-14-4574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58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3136,'0'-9'1184,"10"6"-928,-2-5-64,-3 4 448,0-1-384,-1 2 384,1-2-672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58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6 220 2496,'-5'-12'1120,"10"7"-544,0 2-192,3 3-288,-3-5-416</inkml:trace>
  <inkml:trace contextRef="#ctx0" brushRef="#br0" timeOffset="1">235 72 4064,'0'-16'1504,"8"7"-1184,5-2-64,-3 7-128,-1-1-128,1-1-224,3-3 128,0 4-1376,-4 2 832,1 0-1504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59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0 392 4160,'5'-39'1536,"0"27"-1216,-5-13-64,5 13 128,4 1-256,-4-1-32,3-1-64,0 1-608</inkml:trace>
  <inkml:trace contextRef="#ctx0" brushRef="#br0" timeOffset="1">168 120 5568,'-5'-28'2048,"0"24"-1568,5-12-160,0 9-384,5-1-32,0-4 384,-2-1-128,2 1-512,4 1 192,4 2-1696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59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1 472 4064,'8'-25'1504,"-3"19"-1184,8-11-64,1 5-352,-1-4 0,10-4 192,-5 0-64,1 3-480</inkml:trace>
  <inkml:trace contextRef="#ctx0" brushRef="#br0" timeOffset="1">311 100 3968,'4'-20'1472,"1"12"-1120,3-7-128,2 7-96,-2-4-128,6-1-96,-1 1 64,2 0-736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8:59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1 740 4384,'10'-27'1632,"-7"14"-1248,15-2-128,1 2-416,4-7 32,4-4 256,-1 1-64,1-2-480,1 2 192,-1 3-3008</inkml:trace>
  <inkml:trace contextRef="#ctx0" brushRef="#br0" timeOffset="1">380 401 4576,'8'-40'1664,"-8"32"-1280,8-12-96,7 8-320,-1-4-32,4 1 96,-2-2 0,3-3-224,4 8 96,-1-1-2016</inkml:trace>
  <inkml:trace contextRef="#ctx0" brushRef="#br0" timeOffset="2">631 165 2240,'5'-8'832,"0"-1"-672,3-6 0,5 7 32,5 0-128,9-4 128,5-4-128,4 1-384,-1-5 192,2 0-480,-6 3 352,-8 1-1152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0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19 842 3072,'-10'-14'1120,"6"2"-864,-1-8-64,10 7-192,4-2-32,4-5-2016,0 0 1120,-3 7-64</inkml:trace>
  <inkml:trace contextRef="#ctx0" brushRef="#br0" timeOffset="1">203 555 6560,'-13'-35'2432,"8"30"-1888,0-3-160,5 1 64,5-6-320,0 1-256,3-3 64,5-5-480,6-1 288,7 1-2976,6 0 1792,13 0-1376</inkml:trace>
  <inkml:trace contextRef="#ctx0" brushRef="#br0" timeOffset="2">612 191 5408,'-19'-43'1984,"24"26"-1536,14-11-128,-6 13-608,5-5 96,-1-5-1248,1 2 800,5 3-2464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0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28 3488,'-26'-11'1280,"16"11"-992,1-9-64,4 9-288,5-5-160,9 2-1184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01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59 3904,'0'-1'318,"-1"0"-1,0 0 1,0 0 0,0 0-1,0 0 1,1 0 0,-1 0-1,0 0 1,1 0 0,-1 0-1,1 0 1,-1 0 0,1 0-1,-1-3 1,1 3-245,0 0 0,1 1 0,-1-1 0,0 0 0,0 0 0,1 1 0,-1-1 0,1 0 1,-1 0-1,0 1 0,1-1 0,0 1 0,-1-1 0,1 0 0,-1 1 0,1-1 0,0 1 0,-1-1 0,1 1 0,0 0 0,-1-1 0,1 1 1,0 0-1,1-1 0,2-1-74,0 1 0,0 0 0,0 0 0,0 0 0,5 0 0,-34 8 5075,-28 8-5022,-48 4 722,22-5-359,17 0-50,-77 28 0,122-38-179,13-5 360,11-2-248,46-13-205,1 3 0,55-7 1,-21 5-22,-46 7-59,-23 6 18,1-2 0,-1 0-1,0-1 1,-1-1-1,21-9 1,-32 12-57,1-1 0,14-3 0,-1 1 211,-21 5-153,1 1-1,-1 0 1,0 0 0,0 0 0,1 0 0,-1 0 0,0 0-1,1 0 1,-1 0 0,0 0 0,1 0 0,-1 0-1,0 0 1,1 0 0,-1 0 0,0 0 0,1 0 0,-1 0-1,0 0 1,1 0 0,-1 1 0,0-1 0,0 0 0,1 0-1,-1 0 1,0 1 0,1-1 0,-1 0 0,4 11 355,-3 21-258,-1-23-6,0 54 227,-3 133 138,2-180-522,0-1-484,-4 25 0,3-33-902,0 0 1,0 0 0,-5 9 0,-5 8-1519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08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2816 1664,'3'-1'320,"0"0"0,0 0 0,0 1 1,0-1-1,0 1 0,0-1 0,0 1 0,0 0 0,0 0 1,0 0-1,5 1 0,5 0 99,0-2-41,1-1-1,-1 0 1,1-1 0,24-9-1,-13 4 7,-5 3-23,-7 1-129,0 0 1,-1 0-1,21-10 1,-20 8-36,-10 5-162,-1 0-1,0 0 1,1 0 0,-1 0-1,0 0 1,0-1 0,3-1-1,6-7 70,-6 6 39,0 0 0,0-1 1,-1 0-1,1 0 0,-1 0 0,0 0 0,0-1 0,4-9 0,-1-4 107,0-1-1,-2 1 0,0-1 0,-2 0 0,3-31 1,6-32 249,-10 68-324,-1 1-1,0-1 1,-1 0-1,-1 0 1,-3-26 0,0 13 110,2-9 43,2 24-170,0 1 0,-2-1 0,-3-16 0,2 17-65,0 0 0,0 0 0,1-1-1,0-18 1,2 22-59,-1 5-46,1 0 0,0 0 0,0 0 0,1 1-1,-1-1 1,1 0 0,0 0 0,-1 1 0,2-1 0,-1 0-1,3-5 1,4-4-119,-6 9 93,1 0 0,-1-1 0,1 1 0,0 0 0,0 0 1,1 1-1,-1-1 0,1 0 0,0 1 0,0 0 0,0 0 0,7-4 0,-3 4 0,0-1 0,-1 1-1,1 0 1,1 1 0,15-3-1,-21 5 38,0 0-1,1 0 1,-1 0 0,1 0-1,-1 0 1,0 1-1,1 0 1,-1 0-1,0 0 1,0 0-1,1 0 1,-1 0-1,0 1 1,0 0 0,0-1-1,-1 1 1,6 4-1,36 35 344,-41-38-376,0 0 1,0 1 0,-1-1 0,5 7 0,-5-6 90,0-1 0,0 1 0,1-1 0,0 0 0,4 4 0,15 14 49,1-1-100,-4-2-11,-16-14 17,0-1 1,0 0 0,0 0-1,6 5 1,1-2 73,0 0 0,1-1 0,0 0 1,0 0-1,0-1 0,0 0 0,1-1 0,0-1 0,-1 0 0,1 0 0,0-1 0,0-1 0,18-1 0,11-7 192,-37 7-224,0 1 0,0-1 0,0 0 0,0 0 0,0-1 0,0 1 1,0-1-1,0 0 0,0 0 0,-1 0 0,1 0 0,-1-1 0,1 1 0,-1-1 0,0 0 0,0 0 1,0 0-1,-1-1 0,1 1 0,-1-1 0,0 1 0,1-1 0,-2 0 0,1 0 0,0 0 0,-1 0 1,1-4-1,3-11 107,-2 0 0,-1 1 1,0-1-1,-1-32 0,-2 42-136,0-15 214,-8-46 0,1 19-157,3 12 163,-11-44-1,12 70-213,0 0 1,0 0 0,-2 0-1,1 1 1,-2 0-1,1 0 1,-10-12 0,-1 3 64,-20-27-45,-33-55-1,64 91-88,0 1 1,1-1-1,1 0 0,0-1 0,1 1 1,0-1-1,0 0 0,2 1 0,-1-1 1,2 0-1,0 0 0,0 0 1,1 0-1,1 0 0,0 0 0,1 1 1,0-1-1,1 1 0,0-1 0,1 1 1,0 1-1,1-1 0,1 1 1,0 0-1,0 0 0,13-14 0,-9 14-21,0 1 0,0 0 0,1 1 0,0 0-1,1 1 1,0 0 0,0 1 0,0 1 0,23-8-1,-31 12 38,-1 1 1,1 0-1,0 0 0,0 0 0,1 1 0,-1 0 0,0 0 0,0 0 0,0 1 0,0-1 0,0 1 0,0 0 0,0 1 0,0-1 0,-1 1 0,1 0 1,0 0-1,-1 1 0,1-1 0,5 6 0,6 4 35,-1 2 1,-1 0-1,25 30 0,-7-7 80,-23-27-57,-1 1 1,9 15-1,8 10 175,-13-18-159,14 23 0,7 13 313,8 13-482,-21-39 133,1-1 0,33 31 0,-23-27 49,-15-15 95,1 0 0,27 20-1,-38-31-113,1-2 0,-1 1-1,1-1 1,0 0 0,-1 0 0,1 0-1,1-1 1,-1 0 0,0-1 0,0 0-1,15 1 1,-13-2 54,0 0 0,0-1-1,14-3 1,-20 3-76,1 0-1,-1 0 1,0 0 0,0-1-1,0 1 1,1-1 0,-1 0-1,-1 0 1,1 0-1,0 0 1,3-4 0,15-15 151,-15 16-113,0-1 0,0 0 0,-1 0 0,0 0 0,0-1 0,-1 0 1,7-13-1,-6 8 2,-1 0 1,-1 0 0,0 0-1,-1-1 1,-1 1 0,1-18 0,-6-79-42,2 89-89,-21-161 325,15 146-282,-1 1-1,-1 0 1,-16-36 0,18 54 30,-1 1 0,0 1 0,-1-1 0,-14-15 0,15 19-42,-1 0 7,0 1 1,0 1-1,-14-11 0,13 12 16,0-2 0,0 1-1,-10-14 1,11 12-1,4 4 28,0-1-1,1 1 1,-1-1-1,1 0 1,-6-15-1,0-6-67,1 0 0,2-1-1,-8-49 1,12 53-38,2 0 1,0 0-1,2 1 1,2-29-1,-1 47 59,0 1-1,0-1 1,1 0-1,0 1 1,0-1-1,1 1 1,-1 0-1,1 0 0,1 0 1,-1 0-1,1 0 1,0 1-1,0-1 1,1 1-1,-1 0 1,1 1-1,0-1 1,1 1-1,-1 0 1,11-6-1,-9 7-21,-1 0 1,1 0-1,0 0 1,0 1-1,11-2 0,-14 3 26,0 1 0,0 0-1,0 0 1,-1 0 0,1 0 0,0 0-1,0 1 1,0 0 0,0 0-1,0 0 1,5 2 0,1 2-10,-1-1-1,1 1 1,-1 1 0,-1 0 0,1 0 0,-1 1 0,0 0-1,0 0 1,-1 1 0,0 0 0,0 0 0,9 15 0,-7-5 62,-1 1 0,0 0 0,-1 0 1,6 31-1,2 4 57,-4-22-130,4 17 184,-10-31-148,1 0 0,0 0 0,1-1 1,10 20-1,-12-30 14,-1 0 1,1 0 0,1-1 0,-1 0 0,1 1-1,1-2 1,-1 1 0,1-1 0,-1 0-1,12 6 1,3 0 6,1 0 0,31 10-1,23-1 100,-49-14-22,0-1-1,1-2 1,-1 0-1,49-3 1,-51 0-60,-18-1 16,0 0 1,0 0-1,0 0 0,0-1 0,0 0 0,-1-1 1,1 0-1,-1 0 0,0 0 0,0-1 1,0 1-1,0-1 0,0-1 0,7-7 1,-11 10-16,0 0 0,0 0 0,0-1 1,0 0-1,0 1 0,0-1 0,-1 0 0,1 0 1,-1 0-1,0 0 0,0 0 0,0 0 1,0 0-1,0-3 0,0-3-15,0 0 0,-1 0 0,0 1 0,-1-10 0,-1 2 13,-1 1 1,0 0-1,-1-1 1,-9-22-1,-32-56 0,33 69-133,-56-103 189,64 119-91,0-1 1,1 1-1,0-1 0,1 0 1,-1 0-1,2 0 0,0 0 1,0-1-1,1-15 0,0 23 3,1 0 0,-1 0 0,1 0 0,-1 1 0,1-1 0,0 0 0,0 0 0,0 1 1,1-1-1,-1 0 0,1 1 0,-1 0 0,1-1 0,0 1 0,2-3 0,3-2-88,1 0-1,-1 1 1,9-6 0,0 0-92,-13 9 178,1 0 0,-1 1 0,1-1 0,0 1 1,0-1-1,0 1 0,0 0 0,6-1 0,9-5 33,-15 6-23,0 0-1,1 1 1,-1-1 0,7 0-1,-8 1-17,0 0 0,-1 1 0,1-1-1,-1 0 1,1 0 0,3-3 0,9-3-84,-8 4 75,-7 3 22,1 0 0,-1-1-1,1 1 1,-1 0-1,0 0 1,1 0-1,-1 0 1,1 0 0,-1-1-1,1 1 1,-1 0-1,1 0 1,-1 0-1,1 0 1,-1 0 0,1 1-1,0-1 1,1 0-4,-2 0 7,1 0 0,-1 0 0,1 0 0,-1 0 0,0 0 0,1-1 0,-1 1 0,1 0 0,-1 0 0,1 0 0,-1 1 0,0-1 0,1 0 0,-1 0 0,1 0 0,-1 0 0,0 0 0,1 0 0,-1 1 0,1-1 0,-1 0 0,0 0 0,1 0 0,-1 1 0,0-1 0,1 0 0,-1 1 0,0-1 0,0 0 0,1 1 0,-1-1 0,0 0 0,0 1 0,1-1 0,-1 0 0,0 1 0,0-1 0,0 1 0,1 0-11,17 25 64,-11-16-38,-6-9-77,3 2 21,-4-2 54,0-1 1,0 0-1,0 0 1,0 1-1,0-1 0,0 0 1,1 0-1,-1 1 0,0-1 1,0 0-1,0 0 1,1 0-1,-1 1 0,0-1 1,0 0-1,1 0 0,-1 0 1,0 0-1,0 1 1,1-1-1,-1 0 0,0 0 1,0 0-1,1 0 0,-1 0 1,0 0-1,1 0 1,-1 0-1,0 0 0,0 0 1,1 0-1,-1 0 0,0 0 1,1 0-1,-1 0 1,0 0-1,1 0 0,2-2 23,0 1-1,0-1 0,0 1 0,-1-1 1,1 0-1,0 0 0,-1 0 0,1 0 1,-1 0-1,0-1 0,3-3 0,1-2 44,-1 0-1,5-14 0,-7 16-64,-1 1-1,1-1 1,0 1-1,1 0 1,-1 0-1,1 0 1,5-5-1,-9 10-12,1-1 0,-1 1 0,0 0 0,1-1 0,-1 1 0,1-1-1,-1 1 1,0-1 0,0 1 0,1-1 0,-1 1 0,0-1 0,0 1-1,0-1 1,1 0 0,-1 0 0,3-5-300,-2 5-104,-2 9-5560,-2 3 3638,2-9 1409,-7 17-5626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12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8 299 2816,'-1'0'39,"1"0"1,0 0-1,-1 0 0,1-1 0,-1 1 1,1 0-1,0 0 0,-1-1 1,1 1-1,0 0 0,-1-1 1,1 1-1,0 0 0,0-1 0,-1 1 1,1-1-1,0 1 0,0 0 1,0-1-1,-1 1 0,1-1 1,0 1-1,0 0 0,0-1 1,0 1-1,0-1 0,0 1 0,0-1 1,0 1-1,0-1 0,0 1 1,0 0-1,0-1 0,0 1 1,0-1-1,1 1 0,-1-1 1,0 1-1,0 0 0,0-1 0,1 1 1,-1-1-1,0 1 0,0 0 1,1-1-1,-1 1 0,0 0 1,1 0-1,-1-1 0,0 1 0,1 0 1,-1 0-1,1-1 0,-1 1 1,5-5 512,13-14 1358,-1-1-1,0-1 0,-2 0 1,18-33-1,-22 32-1143,-6 14-544,-1 0-1,0 0 1,0-1-1,-1 1 1,0-1-1,0 0 1,1-10-1,4-13-226,-8 31-134,0 1 0,-1 0 0,1-1 0,0 1-1,0 0 1,0-1 0,0 1 0,0 0 0,0 0 0,-1-1 0,1 1-1,0 0 1,0-1 0,0 1 0,-1 0 0,1 0 0,0-1 0,0 1 0,-1 0-1,1 0 1,0 0 0,0 0 0,-1-1 0,1 1 0,0 0 0,-1 0-1,1 0 1,0 0 0,-1 0 0,1 0 0,0 0 0,-1 0 0,1 0 0,0 0-1,-1 0 1,1 0 0,0 0 0,-1 0 0,1 0 0,-16 4-5389,-4 7 2878,-3 5 319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1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1047 3072,'-11'3'1589,"11"-3"-1564,0 0 0,-1 0 0,1 0 0,0 0-1,0 0 1,0 0 0,0 0 0,-1 0-1,1 0 1,0 0 0,0 1 0,0-1 0,0 0-1,0 0 1,0 0 0,0 0 0,-1 0-1,1 0 1,0 1 0,0-1 0,0 0 0,0 0-1,0 0 1,0 0 0,0 1 0,0-1-1,0 0 1,0 0 0,2 4 3544,5-4-3222,0-1 1,0 0-1,-1 0 1,1-1-1,-1 0 0,1 0 1,-1 0-1,0-1 0,0 0 1,0 0-1,0-1 1,0 1-1,-1-1 0,0-1 1,1 1-1,-2-1 0,1 0 1,5-7-1,4-5-169,-2-2-1,0 1 1,-1-2-1,12-26 1,37-116 101,-46 122-233,-7 13-39,-7 26-23,1 0 0,-1 0 1,0 0-1,1 0 0,-1 0 0,0-1 0,0 1 0,0 0 1,0 0-1,0 0 0,0 0 0,-1 0 0,1-1 1,0 1-1,0 0 0,-1 0 0,1 0 0,-1 0 0,1 0 1,-1-1-1,-7 12-219,3 3 170,0 1-1,1 0 1,1-1-1,0 1 0,-1 24 1,0-6 10,-1-7 60,2 1-1,1 0 1,1 0-1,1 0 0,4 28 1,-4-53 36,0 1 0,1 0 1,-1-1-1,0 1 0,1 0 1,-1 0-1,1-1 0,0 1 0,-1-1 1,1 1-1,0-1 0,0 1 0,0-1 1,0 1-1,0-1 0,1 0 1,-1 0-1,0 1 0,1-1 0,-1 0 1,1 0-1,-1 0 0,1 0 0,-1-1 1,1 1-1,2 0 0,-1 0 31,0-1 0,1 0 0,-1 0 0,0 0 0,1 0 0,-1-1 0,0 1 0,0-1 0,1 0 0,-1 0 0,0 0 0,0 0 0,5-4 0,10-5 43,0-1-1,-1-1 1,0-1-1,18-17 0,57-65-57,-26 25-206,-64 68 105,0 0-1,0 0 0,0 1 0,0-1 0,1 0 0,-1 1 0,1-1 0,-1 1 0,6-2 0,-7 3 32,-1 0-1,1 0 1,0 0-1,-1-1 0,1 1 1,0 0-1,-1 1 1,1-1-1,0 0 0,-1 0 1,1 0-1,0 0 1,-1 0-1,1 1 0,0-1 1,-1 0-1,1 1 0,0-1 1,0 1 4,0 0-1,0 0 1,0 0 0,0 0 0,-1 0-1,1 0 1,0 0 0,-1 0-1,1 1 1,-1-1 0,1 0 0,-1 0-1,1 2 1,1 8-6,-1 0 0,0 0 0,0 0 0,-1 0 0,0 0-1,-3 13 1,-14 70 68,10-63-21,5-23-59,-1 6 706,7-12-259,4-9-143,6-6-213,-1-1-1,-1-1 0,-1 0 1,15-24-1,-14 19-115,2 1-1,18-22 1,-19 31-144,-13 10 189,0 0 1,1-1 0,-1 1-1,0 0 1,0 0 0,1 0-1,-1 0 1,0 0 0,0 0-1,0 0 1,1 0 0,-1 0-1,0 0 1,0 0 0,1 0-1,-1 0 1,0 0 0,0 0-1,1 1 1,-1-1 0,0 0-1,0 0 1,0 0 0,1 0-1,-1 0 1,0 0 0,0 1-1,0-1 1,1 0 0,-1 1 0,1 1-15,0 0 0,-1 0 1,1 1-1,0-1 0,-1 1 1,0-1-1,1 0 1,-1 4-1,0 2 60,1 8-24,-2 27-1,-1-35 20,2 1 0,-1 0 0,1-1 1,0 1-1,1 0 0,0-1 1,1 1-1,0 0 0,0-1 0,4 11 1,-5-19-26,-1 1 1,0-1-1,0 1 0,1-1 1,-1 0-1,0 1 1,1-1-1,-1 0 1,0 1-1,1-1 0,-1 0 1,1 1-1,-1-1 1,0 0-1,1 0 1,-1 0-1,1 1 0,-1-1 1,1 0-1,-1 0 1,1 0-1,-1 0 0,1 0 1,-1 0-1,1 0 1,-1 0-1,1 0 1,-1 0-1,1 0 0,-1 0 1,1 0-1,-1 0 1,1 0-1,-1-1 1,0 1-1,1 0 0,-1 0 1,1-1-1,0 1 1,1-2 25,1 0 1,-1 0 0,1 0 0,-1 0 0,4-4 0,80-110 197,-9 9-141,43-47 169,-102 130-273,-1-2-1,-2 1 0,-1-2 0,21-54 0,-18 33-15,-2 0 0,-3-1 0,12-95 0,-23 138 13,1-40-155,-2 43 123,0 0 1,0 0-1,0-1 0,-1 1 1,0 0-1,1 0 0,-1 0 1,0 0-1,-1 0 0,-2-6 1,4 9 33,-1-1-1,1 1 1,-1-1 0,1 1 0,-1-1 0,1 1 0,-1-1 0,0 1-1,1-1 1,-1 1 0,0 0 0,1-1 0,-1 1 0,0 0 0,1-1-1,-1 1 1,0 0 0,1 0 0,-1 0 0,0 0 0,0 0 0,1 0-1,-1 0 1,0 0 0,0 0 0,1 0 0,-1 0 0,0 0 0,0 1-1,1-1 1,-1 0 0,0 0 0,1 1 0,-1-1 0,0 0 0,1 1-1,-1-1 1,1 1 0,-1-1 0,1 1 0,-1-1 0,1 1 0,-1-1-1,0 2 1,-3 2-4,1 0 0,-1 1 0,1-1 0,-3 6-1,-9 18-80,1 0 0,-16 50 0,-10 62 37,18-59-176,13-45 264,1 1 0,2 1-1,1-1 1,3 1 0,0 0-1,7 59 1,-4-82 14,1 0 0,1-1 0,0 1 0,1-1 0,1 0 0,11 25 0,-13-34-14,-1 0 0,1-1-1,0 1 1,0-1 0,1 0-1,0 0 1,-1 0 0,1 0 0,0-1-1,1 1 1,-1-1 0,1 0-1,-1-1 1,1 1 0,0-1 0,0 0-1,0 0 1,0 0 0,0-1-1,1 1 1,9 0 0,-6-2 19,1 1 1,0-1-1,-1-1 1,1 0-1,14-4 1,-19 4-7,-1 0 0,1 0-1,-1-1 1,0 0 0,1 0 0,-1 0 0,0-1 0,0 1 0,-1-1 0,1 0-1,0 0 1,-1 0 0,6-7 0,2-8 13,-1 0-1,-1 0 0,-1-1 1,-1 0-1,7-25 1,-11 34-62,0 0 1,-1 0-1,0-1 1,0 1-1,-1-1 1,0 0-1,-1 1 0,0-1 1,-3-17-1,2 27-4,1-1-1,-1 1 0,1-1 0,-1 1 1,1 0-1,-1-1 0,0 1 1,1 0-1,-1 0 0,0-1 0,0 1 1,0 0-1,0 0 0,0 0 0,0 0 1,0 0-1,-1 0 0,1 1 0,0-1 1,-2-1-1,2 2 2,0 0 1,0 0 0,0 0-1,0-1 1,0 1-1,0 0 1,0 0-1,0 0 1,0 0-1,1 1 1,-1-1-1,0 0 1,0 0-1,0 1 1,0-1-1,0 0 1,0 1-1,0-1 1,1 1-1,-1-1 1,0 1-1,0-1 1,1 1-1,-1-1 1,0 1-1,1 0 1,-1 0-1,0-1 1,1 1-1,-1 0 1,0 1-1,-6 11-16,1 0 0,0 0-1,0 1 1,1 0-1,1 0 1,1 1-1,0-1 1,0 1-1,2-1 1,0 1 0,0 0-1,2 0 1,0-1-1,0 1 1,1 0-1,1-1 1,6 18-1,-8-27 49,1-1-1,0 1 1,0-1-1,1 0 1,-1 0-1,1 0 0,0 0 1,0 0-1,0-1 1,0 1-1,1-1 1,0 0-1,7 5 0,-9-7 8,1 0-1,-1 0 0,1 0 0,0 0 1,-1 0-1,1-1 0,0 1 0,0-1 1,0 0-1,0 0 0,-1 0 0,1 0 1,0 0-1,0-1 0,0 1 0,-1-1 0,1 0 1,0 0-1,-1 0 0,1 0 0,-1 0 1,1-1-1,-1 1 0,4-3 0,9-8 27,0 1 0,-1-2 0,-1 0-1,14-16 1,-3 0-19,19-34-1,-34 50-37,-2-1 0,1 0 0,8-24 0,-11-3-188,-5 41 183,0-1-1,0 1 0,1-1 1,-1 1-1,1-1 1,-1 1-1,0-1 1,1 1-1,-1-1 1,1 1-1,-1-1 1,1 1-1,-1 0 1,1-1-1,-1 1 1,1 0-1,-1 0 1,1-1-1,0 1 1,0 0-1,17-4-20,-8 3 25,2-2-20,50-10 95,-56 12-89,1 0 1,0 1 0,-1 0 0,1 0 0,0 1-1,0 0 1,7 1 0,-13-1 10,1 0-1,0 0 1,0 0-1,-1 0 1,1 0-1,-1 0 1,1 0 0,-1 1-1,1-1 1,-1 0-1,0 1 1,0-1-1,1 1 1,-1 0-1,0-1 1,-1 1 0,1 0-1,0 0 1,0-1-1,-1 1 1,1 0-1,-1 0 1,1 2-1,0 6-27,1 0 0,-1 0 0,-1 10 0,0-20 36,-1 47-125,0-22 135,0-1 0,2 1 0,5 26 0,-5-48 12,-1 0-1,1 0 1,0 0 0,0 0-1,1 0 1,-1 0 0,1 0 0,-1-1-1,1 1 1,0 0 0,0-1-1,0 1 1,4 3 0,-4-5-8,-1-1 1,0 1-1,0 0 1,0 0-1,0-1 1,1 1-1,-1-1 1,0 1-1,1-1 1,-1 1-1,0-1 1,1 0-1,-1 0 1,1 0-1,-1 0 1,0 0-1,1 0 1,-1 0-1,1 0 1,-1 0-1,0 0 1,1-1-1,-1 1 1,0-1-1,1 1 1,-1-1-1,0 0 1,0 1 0,1-1-1,-1 0 1,1-1-1,6-4 20,-1-1 0,0 0 0,-1 0 1,1-1-1,-1 0 0,5-9 0,26-54 45,2-4-82,-29 59-26,-4 6-27,0 1-1,0-1 1,1 1 0,12-12 0,-18 20 53,-1 1-1,0-1 0,1 1 0,-1 0 0,1-1 1,-1 1-1,1 0 0,-1-1 0,1 1 0,-1 0 1,1 0-1,-1-1 0,1 1 0,-1 0 1,1 0-1,-1 0 0,1 0 0,-1 0 0,1 0 1,-1 0-1,1 0 0,0 0 0,0 0-2,-1 0-1,1 1 1,-1-1 0,0 0-1,1 1 1,-1-1-1,0 0 1,0 1 0,1-1-1,-1 1 1,0-1-1,0 1 1,1-1-1,-1 1 1,0-1 0,0 0-1,0 1 1,0-1-1,0 1 1,0 0 0,-1 32-228,0-26 215,-18 113 37,2-25 108,17-86 488,8-17-212,-6 6-400,16-20 63,64-74 39,-62 74-136,1 1 1,31-22 0,-43 36-30,-6 4 39,0 1 0,-1 0-1,1-1 1,0 1-1,0 0 1,0 1 0,0-1-1,1 1 1,-1-1-1,0 1 1,1 0-1,5-1 1,-8 2 15,-1 0-1,1 0 1,-1 0 0,1 0-1,-1 0 1,1 0 0,-1 0-1,1 1 1,-1-1-1,1 0 1,-1 0 0,1 0-1,-1 1 1,1-1 0,-1 0-1,0 1 1,1-1 0,-1 0-1,1 1 1,-1-1-1,0 0 1,1 1 0,-1-1-1,0 1 1,0-1 0,1 1-1,0 1-5,-1 0 0,0-1 1,1 1-1,-1-1 0,0 1 0,0-1 0,0 1 0,0 0 0,0 1 0,-9 33-110,9-36 121,-19 53-26,8-21 71,-13 52 0,24-81-36,-1-1 0,1 0-1,0 1 1,0-1-1,0 1 1,0-1-1,0 1 1,0-1-1,1 1 1,-1-1 0,2 4-1,-1-5 4,-1 0 0,1 0 0,-1 0-1,1 0 1,0 0 0,-1 0 0,1 0 0,0-1-1,0 1 1,0 0 0,0 0 0,0-1-1,-1 1 1,1-1 0,0 1 0,0-1 0,0 1-1,1-1 1,-1 0 0,0 0 0,0 1 0,0-1-1,0 0 1,0 0 0,0 0 0,0 0-1,0 0 1,2 0 0,5-2 51,1 1 0,-1-1 0,0 0 0,0-1 1,0 0-1,-1 0 0,1-1 0,-1 0 0,1 0 0,7-7 0,2-2-52,0-2 0,25-26 0,21-36-98,-45 53-13,1 1 1,1 0-1,33-27 0,-55 57 99,-5 5 48,-117 163-225,86-119 136,37-55 46,-5 7-5,1 0 1,-7 14-1,11-20 10,1-1 0,-1 1-1,0 0 1,1-1 0,-1 1 0,1 0-1,-1-1 1,1 1 0,0 0 0,0-1 0,0 1-1,0 0 1,0-1 0,0 1 0,0 0-1,1 0 1,-1-1 0,0 1 0,1-1-1,-1 1 1,1 0 0,1 2 0,-1-4 12,-1 1 1,1-1-1,0 1 1,-1-1-1,1 1 1,0-1-1,-1 0 1,1 1-1,0-1 1,-1 0-1,1 1 1,0-1-1,0 0 1,0 0-1,-1 0 1,1 0 0,0 0-1,0 1 1,0-2-1,-1 1 1,1 0-1,0 0 1,0 0-1,0 0 1,-1 0-1,1-1 1,0 1-1,0 0 1,0-1-1,3-1 15,-1 0 0,0 1 0,0-1 0,0-1 0,5-3 0,-3 0-33,0 0-1,0 0 1,-1 0-1,1-1 1,-1 1-1,3-9 1,18-47 148,-11 25-62,-5 13-56,-1 5-233,16-32 0,-27 78-332,-1-7 479,1 0 1,-2 35-1,5-50 64,0 1 0,0-1 0,1 1 1,0-1-1,0 1 0,0-1 0,0 1 0,1-1 1,0 0-1,0 0 0,0 0 0,1 0 0,-1 0 1,8 8-1,-9-11 7,0-1 1,0 0 0,1 0 0,-1 0-1,0 0 1,1 0 0,-1 0 0,1 0-1,0 0 1,-1 0 0,1-1 0,0 1-1,-1-1 1,1 1 0,0-1 0,-1 0-1,1 0 1,0 0 0,3 0 0,0-1 17,0 0 0,0 0 0,1 0 0,-1-1 1,5-3-1,-6 4-30,10-6 64,-1 0 0,1-1 1,-1 0-1,0-1 0,11-11 1,57-57 130,-56 51-195,93-109 1,-99 108 32,-1-1-1,-1-1 0,-1 0 1,-2-1-1,19-58 1,31-166 40,-57 221-133,-3 14-98,3-32-1,-6 50 128,-1-1 1,0 0-1,0 1 0,0-1 1,0 0-1,0 1 0,0-1 1,0 1-1,0-1 0,0 0 1,-1 1-1,1-1 0,-1 1 1,1-1-1,-1 1 0,0-1 1,0 1-1,0-1 0,1 1 1,-3-2-1,3 2 15,-1 1-1,1 0 1,-1-1 0,1 1-1,-1 0 1,1 0 0,0-1-1,-1 1 1,1 0 0,-1 0-1,1 0 1,-1 0 0,1 0-1,-1 0 1,1-1 0,-1 1-1,1 0 1,-1 0 0,1 1-1,-1-1 1,1 0 0,-1 0-1,1 0 1,-1 0-1,1 0 1,-1 0 0,1 1-1,-1-1 1,-11 10-87,11-9 60,-5 5 12,1 0 0,1 0 1,-1 0-1,1 1 0,0-1 0,-4 13 0,1-6 2,-20 44 66,2 0 0,2 2 1,-15 65-1,34-103 3,1 0-1,1 1 0,0-1 1,2 1-1,1 0 1,0-1-1,2 1 1,0-1-1,2 0 1,0 0-1,1 0 1,16 35-1,-18-48 55,0 0 0,0 0 0,1 0 0,9 11 0,-12-17-145,-1 0 0,1 0 0,-1-1 1,1 1-1,0-1 0,0 1 0,0-1 1,0 1-1,0-1 0,0 0 1,0 0-1,0 0 0,1 0 0,-1-1 1,0 1-1,0-1 0,1 1 1,-1-1-1,1 0 0,-1 0 0,5 0 1,-2-1-898,0 0 0,-1-1 0,1 0 0,0 0 0,0 0 0,-1 0 0,1-1 0,-1 1 0,0-1 0,0 0 0,5-5 0,7-7-2677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5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3 6976,'-5'-1'326,"-1"0"1,0 1 0,0 0-1,0 0 1,0 1 0,0-1-1,1 1 1,-1 1 0,0-1-1,1 1 1,-10 4 0,-22 10 3047,20-10-2171,0 2 1,1 0-1,0 0 1,-28 22-1,22-9-746,1 1 0,1 1 0,1 1 1,-18 30-1,-19 23-599,22-38-1610,6-9-3701,26-25 2744,11-4-5323,0-6 5275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12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2 336 6720,'-1'-6'438,"1"1"0,0-1-1,0 1 1,0 0 0,0-1 0,1 1 0,0 0 0,0-1 0,1 1-1,3-10 1,0-1 666,17-95 1690,-13 56-2636,-7 36-898,8-30 0,-9 32-4572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1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29 181 6976,'-18'-48'2592,"13"40"-2016,0-4-160,5 4 32,0 0-320,5-4 320,-5 0-256,0-1 96,5 6-160,0-6-352,-5 1 128,3 1-1312,7 3 768,-2-1-2816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1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97 8064,'-36'-40'2976,"22"35"-2304,4-6-192,7 2-480,-7 1-96,7 1-256,-7-1 224,10 0-2208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1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1 175 1984,'7'0'4375,"-2"0"-3919,-1 0 1,1 0-1,-1 0 0,0-1 0,1 0 0,5-2 0,-5 1 150,0-1 1,0 1 0,9-3-1,8-3 466,-2 0-656,1 1 0,40-7 0,0-1 54,18-10 107,-30 9-229,1 2 0,64-10 0,-69 18-174,115-12 299,-126 16-353,0 2 1,59 6-1,-76-3-23,1 2 0,-1 0 0,-1 0 0,20 10 0,-13-5-59,34 10-1,111 10 145,-82-17 9,-42-6-144,9 2 20,59 17 0,-57-9-40,71 33 0,10 4 868,-82-34-732,66 34 0,-98-40-147,0 0 0,-1 1-1,0 1 1,-2 1 0,32 34-1,73 109 648,-75-93-636,-4-8 469,67 68 0,-59-64-264,1 1 133,-46-55-338,0-1 0,-1 1-1,7 12 1,-14-20-13,0-1 0,1 1 0,-1-1 0,0 1 0,1-1 0,-1 1 0,1-1 0,-1 0 0,1 1 0,-1-1 0,1 1 0,-1-1 0,1 0 0,-1 0 0,2 1 0,8 5-94,-9-6 421,-12-5-5829,-2-6 2763,-5-4-2949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18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164 151 1984,'0'-2'149,"0"0"0,1 0 0,-1 0 0,0 0 0,1 0 0,-1 0 0,1 1 0,-1-1 0,1 0 0,0 0 0,0 1 0,0-1 0,0 0 0,0 1 0,0-1 0,3-2 0,-3 2 235,-1 0 1,1 1-1,0-1 0,-1 0 0,1 0 1,-1 0-1,1 1 0,-1-1 0,0 0 0,0 0 1,0 0-1,0 0 0,0 0 0,0 0 0,-1 1 1,1-1-1,-1 0 0,1 0 0,-1 0 1,1 1-1,-1-1 0,-1-2 0,2 4-336,-1 0 0,1-1-1,0 1 1,0 0-1,-1-1 1,1 1 0,0 0-1,-1-1 1,1 1 0,0 0-1,-1 0 1,1-1-1,-1 1 1,1 0 0,0 0-1,-1 0 1,1 0 0,-1-1-1,1 1 1,-1 0-1,1 0 1,-1 0 0,1 0-1,0 0 1,-1 0 0,1 0-1,-1 0 1,1 0 0,-1 0-1,1 1 1,-1-1-1,1 0 1,0 0 0,-1 0-1,1 0 1,-1 1 0,1-1-1,0 0 1,-1 0-1,1 1 1,0-1 0,-1 0-1,1 1 1,0-1 0,-1 1-1,-12 19 950,12-19-937,-21 42 728,1 1-1,-16 48 1,-21 76 70,56-162-830,1 1-1,0 0 0,0 0 0,0 0 0,1 0 0,0 0 1,0 0-1,1 0 0,0 0 0,0 0 0,0-1 0,1 1 1,5 12-1,-5-14 36,0 0 0,0 0 0,1-1 0,0 1 0,0 0 0,0-1 0,0 0 0,1 1 0,0-2 0,0 1 0,0 0 0,0-1 0,0 1 0,1-1 0,0-1 0,-1 1 0,11 4 0,-9-6-32,-1-1 0,1 1 0,-1-1 0,1 0 0,0 0 0,-1 0 0,1-1 0,-1 0 1,1 0-1,5-2 0,3 0-101,-1-2 166,1 0-1,-1-1 1,0 0 0,-1-1 0,18-11-1,4-3-18,-15 10-22,-1 0 0,0-1 1,-1-1-1,-1-1 0,0 0 1,-1-1-1,15-19 0,-22 24-27,-1-1 0,0 0 0,-1 0 0,0 0-1,-1-1 1,0 0 0,-1 0 0,0-1 0,-1 1-1,-1-1 1,0 1 0,0-1 0,-1-18 0,-2 12-63,-2 1 0,0-1 0,0 1 0,-9-22 0,9 30 19,-1 1 1,0-1-1,-1 1 1,0 1-1,0-1 0,-1 1 1,0 0-1,-1 0 1,-11-11-1,14 16-13,-1-1 1,0 1-1,0 0 0,0 1 1,0-1-1,-1 1 1,1 0-1,-1 0 0,0 1 1,1 0-1,-1-1 0,0 2 1,0-1-1,1 1 0,-12 1 1,10-1-22,0 1 0,-1 0 0,1 0-1,0 1 1,1 0 0,-1 0 0,0 1 0,1 0 0,-1 0 0,1 1 0,0-1 0,-9 8 0,6-2 13,0 1 0,0 0 0,1 0 0,0 1 0,1 0 1,1 1-1,-1-1 0,2 1 0,0 0 0,-7 24 0,-2-1 80,11-29-31,0 1 0,1 0 0,0-1 0,0 1 0,0 0 0,1 0 0,-1 7 0,1-8-4,0-1 1,0 0-1,0 1 0,0-1 0,-1 0 0,0 0 1,0 0-1,0 0 0,-1-1 0,-4 8 1,-10 7-127,13-14 492,19-9-28,108-14 644,29-3-502,-128 19-459,10 0 109,48-10-1,-73 11-97,-8 3-382,-17 5-1319,-97 23-11299,110-29 12443,0 0 0,0 0-1,0-1 1,1 0 0,-1 1-1,-5-1 1,-13-6-2720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1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5 187 2656,'-4'2'13537,"8"-4"-12045,34-12-388,46-15-123,-61 21-772,27-12 0,16-5 184,-51 20-337,-1 0 0,0-1 0,0 0 0,0-1 0,-1-1 0,0 0 0,-1-1 0,0 0 0,16-15 0,-28 24-54,0 0-1,-1 0 1,1 0 0,0 0 0,0 0 0,0 0 0,0 0 0,0 0-1,0 0 1,0 0 0,0 0 0,0 0 0,0 0 0,0 0 0,0 0-1,-1 0 1,1 0 0,0 0 0,0 0 0,0-1 0,0 1 0,0 0-1,0 0 1,0 0 0,0 0 0,0 0 0,0 0 0,0 0 0,0 0-1,0 0 1,0 0 0,0 0 0,0 0 0,0 0 0,-1 0 0,1 0-1,0-1 1,0 1 0,0 0 0,0 0 0,0 0 0,0 0 0,0 0-1,0 0 1,0 0 0,0 0 0,0 0 0,0 0 0,0 0 0,0-1-1,1 1 1,-1 0 0,0 0 0,0 0 0,0 0 0,0 0 0,0 0-1,0 0 1,0 0 0,0 0 0,-8 3-99,-10 10 82,-1 0 0,0-1 0,-1-1 0,-1-1 1,-32 12-1,-7 4-35,-25 10 189,54-28 287,22-11-134,9 3-289,0 0 1,0 0 0,1 0 0,-1 0 0,0 0-1,0 0 1,0 0 0,0 0 0,0 0 0,0 0-1,0 0 1,0 0 0,1 0 0,-1 0-1,0 0 1,0-1 0,0 1 0,0 0 0,0 0-1,0 0 1,0 0 0,0 0 0,0 0 0,0 0-1,0 0 1,0-1 0,1 1 0,-1 0 0,0 0-1,0 0 1,0 0 0,0 0 0,0 0 0,0 0-1,0-1 1,0 1 0,0 0 0,0 0 0,0 0-1,0 0 1,-1 0 0,1 0 0,0-1 0,0 1-1,0 0 1,0 0 0,0 0 0,0 0 0,0 0-1,0 0 1,0 0 0,0 0 0,0 0 0,0-1-1,0 1 1,-1 0 0,1 0 0,0 0 0,0 0-1,0 0 1,0 0 0,0 0 0,0 0 0,0 0-1,-1 0 1,1 0 0,0 0 0,10-3 97,0 1 1,0 0-1,1 1 0,-1 0 1,1 1-1,15 0 1,65 12 180,-50-3-153,-1 1 1,77 30 0,-110-39-119,-6-1-10,0 0 0,0 0 0,0 1 0,0-1 0,0 0 0,1 0 0,-1 1 0,0-1 0,0 1 0,0-1 0,0 1 0,0-1 0,-1 1 0,1 0 0,0-1 0,0 1 0,0 0 0,0 0 0,-1 0 0,1 0 0,0 0 0,-1 0 0,1 0 0,-1 0 0,1 1 0,0-1-11,-1-1 0,0 1 0,1 0-1,-1-1 1,0 1 0,1-1 0,-1 1-1,1-1 1,-1 1 0,1-1 0,0 1-1,-1-1 1,1 1 0,-1-1 0,2 1-1,8 8-198,8 6-1675,-14-12 605,1-1 0,-1 1 1,1-1-1,0-1 1,6 2-1,26 4-6412,-14-5 5771,14-1-683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21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377 333 2144,'-31'3'10032,"41"-15"-7142,-3 6-2268,-7 6-580,1-1 1,-1 1-1,0 0 1,1-1-1,-1 1 1,1-1-1,-1 1 1,0 0-1,1-1 1,-1 1-1,0-1 1,1 1 0,-1-1-1,0 1 1,0-1-1,0 1 1,1-1-1,-1 1 1,0-1-1,0 0 1,3-27 2314,-3 15-1691,1 6-412,-1 0 1,0-1-1,0 1 1,-1 0-1,0 0 1,-1-1-1,1 1 1,-1 0-1,-5-10 1,4 10-159,1-1 1,-1 1-1,2-1 0,-1 1 1,-1-16-1,2 14-21,0 0-1,-1 1 0,0-1 0,-4-12 0,-21-48-709,27 98 642,1-1 0,1 0-1,8 41 1,22 78 249,-1-36 85,-31-98 108,0-13-432,0 1-1,0-1 1,0 0 0,0 0-1,-1 0 1,1 0 0,0 0-1,0 0 1,0 0 0,0 1-1,-1-1 1,1 0 0,0 0 0,0 0-1,0 0 1,-1 0 0,1 0-1,0 0 1,0 0 0,0 0-1,0 0 1,-1 0 0,1 0 0,0 0-1,0 0 1,0 0 0,-1 0-1,1 0 1,0-1 0,0 1-1,0 0 1,0 0 0,-1 0-1,1 0 1,0 0 0,-20-17 759,15 12-900,-15-10 225,-1 2 1,0 0-1,0 1 0,-39-15 1,45 20-65,-14-6 65,-32-9 1,47 18-193,0 1 0,0 0 0,0 1-1,-24 0 1,37 2 83,1 0 0,-1 1-1,1-1 1,-1 0-1,1 0 1,-1 1 0,1-1-1,-1 1 1,1-1 0,0 0-1,-1 1 1,1-1 0,0 1-1,-1-1 1,1 0 0,0 1-1,-1-1 1,1 1-1,0-1 1,0 1 0,0 0-1,0-1 1,-1 1 0,1-1-1,0 1 1,0-1 0,0 1-1,0 0 1,0 0 15,0 1-1,0-1 1,0 0 0,0 0 0,1 1 0,-1-1-1,0 0 1,0 0 0,1 1 0,-1-1 0,1 0-1,1 2 1,-2-3-6,0 1-1,0-1 1,1 0-1,-1 1 1,1-1 0,-1 0-1,0 1 1,1-1-1,-1 0 1,1 0 0,-1 0-1,0 1 1,1-1-1,-1 0 1,1 0 0,-1 0-1,1 0 1,-1 0-1,1 0 1,-1 0 0,1 0-1,-1 0 1,1 0-1,1-1 15,0 1-1,1-1 1,-1 0-1,0 0 1,0 0-1,0-1 0,0 1 1,0 0-1,0-1 1,2-2-1,21-19 72,0 1-1,2 1 0,0 1 1,53-28-1,-59 36 66,12-4-410,-33 16 225,0 0 1,-1 0-1,1 0 1,0 0-1,0-1 1,0 1-1,0 0 1,0 0 0,0 0-1,0 0 1,0 0-1,0 0 1,0 0-1,0 0 1,-1 0-1,1 0 1,0 0 0,0 0-1,0 0 1,0 0-1,0-1 1,0 1-1,0 0 1,0 0-1,0 0 1,0 0 0,0 0-1,0 0 1,0 0-1,0 0 1,0 0-1,0 0 1,0-1 0,0 1-1,0 0 1,0 0-1,0 0 1,0 0-1,0 0 1,0 0-1,0 0 1,0 0 0,0 0-1,0-1 1,0 1-1,0 0 1,0 0-1,0 0 1,1 0-1,-1 0 1,0 0 0,0 0-1,0 0 1,-8-2-1235,6 2 814,-1 0 1,1 1 0,0-1-1,0 0 1,-1 1-1,1-1 1,0 1-1,0 0 1,0 0-1,0 0 1,0 0-1,0 0 1,0 0-1,0 1 1,0-1-1,1 1 1,-1-1-1,0 1 1,1 0-1,-1-1 1,1 1-1,0 0 1,0 0-1,-1 0 1,1 0-1,0 0 1,1 0-1,-1 0 1,0 1-1,1-1 1,-1 3-1,-5 26-4165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5408,'-11'-4'15279,"17"5"-12505,15-3-2531,0 0 0,-1-1 1,29-8-1,24-3-235,48-2 216,-85 15-149,-35 1-203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4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5984,'-21'-3'6266,"25"3"-2229,9-4-2824,-11 3-666,12-2 452,0 1 0,0 0 0,25 0 0,1 0-184,77-7 29,7 0-4253,-121 9 2548,0 0 0,1-1 0,-1 0 0,0 0 0,0 0 0,4-2 0,3-4-5053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4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 3808,'-1'0'5663,"-14"1"-185,1-1-4758,-23 5 0,2 5 490,-60 25 1,77-27-998,2 0 0,-1 1 0,1 1 0,-27 22 0,35-25-167,0 0 1,1 1 0,-1 0 0,2 1-1,-1-1 1,1 1 0,1 0 0,0 1-1,0-1 1,-4 12 0,4-4 66,1 0-1,0 0 1,1 0 0,1 0 0,1 0 0,0 1-1,1-1 1,1 1 0,1-1 0,0 0 0,2 0 0,8 28-1,-9-36-63,1 0 0,1-1-1,-1 0 1,1 0 0,1 0-1,8 10 1,43 39 158,-40-41-99,19 15 151,-24-22-179,-1 0 1,0 1 0,18 22 0,-26-29-37,-1 1 1,1-1 0,-1 1 0,0-1-1,0 1 1,0 0 0,-1 0 0,1 0-1,-1 0 1,0 0 0,0 0 0,-1 0-1,1 0 1,-1 1 0,0-1 0,0 0-1,0 0 1,0 0 0,-1 0 0,0 1-1,0-1 1,-2 5 0,-9 25 48,-2 0 0,-34 56 0,-47 55 385,78-120-557,-14 19-124,-38 43 0,54-73-1074,15-13 962,-1-1 1,0 1-1,1-1 1,-1 1-1,0-1 1,1 1-1,-1-1 1,0 1-1,0-1 1,1 0-1,-1 1 0,0-1 1,0 0-1,0 0 1,1 0-1,-1 1 1,0-1-1,0 0 1,0 0-1,-1 0 0,2-1 189,0 1 0,0 0 0,0 0 0,-1 0 0,1 0 0,0 0 0,0-1 0,0 1 0,0 0 0,0 0-1,-1 0 1,1 0 0,0-1 0,0 1 0,0 0 0,0 0 0,0-1 0,0 1 0,0 0 0,0 0 0,0 0-1,0-1 1,0 1 0,0 0 0,0 0 0,0-1 0,0 1 0,6-13-6839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7:55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51 5888,'-4'-2'402,"0"0"-1,0 0 1,0 1 0,0-1 0,0 1-1,-1 0 1,1 0 0,-8 0 0,-10 0 4467,18 1-4493,1-1 0,-1 0 0,1 0 0,0 0 0,0-1 0,-1 1 1,1-1-1,0 0 0,0 1 0,-3-4 0,2 2-92,0 0 0,-1 1-1,1-1 1,-1 1 0,-5-2 0,6 3-207,1 1 1,-1-1-1,1 1 1,-1 0-1,1 0 1,-1 0-1,1 0 1,-1 1-1,1-1 1,-1 1-1,1 0 1,-1 0-1,1 0 1,0 0-1,0 1 1,0 0-1,-1-1 1,2 1-1,-1 0 1,0 0-1,0 1 1,-2 2-1,-6 6 82,2 1-1,-1 0 0,-14 25 0,1-2 296,-34 48 1045,50-71-1302,1 0-1,0 0 0,1 1 1,0 0-1,-3 18 0,8-28-181,-1 1 0,1-1 0,0 0 0,0 0 1,0 1-1,1-1 0,-1 0 0,1 0 0,0 0 0,-1 0 0,1 0 0,1 0 0,-1 0 0,0 0 0,1 0 0,0 0 0,-1-1 0,1 1 0,0 0 1,1-1-1,-1 0 0,0 0 0,1 1 0,-1-1 0,1 0 0,-1-1 0,1 1 0,0-1 0,0 1 0,0-1 0,0 0 0,0 0 0,0 0 0,0 0 1,0 0-1,0-1 0,1 0 0,-1 1 0,5-1 0,131-18-6642,-86 10 1660,-8 5 1105,-3 9-2148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4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69 2720,'-1'-1'351,"1"-1"0,-1 0 0,1 1 1,0-1-1,0 0 0,-1 0 0,1 1 0,0-1 0,0 0 1,1 0-1,-1 1 0,0-1 0,1 0 0,-1 0 1,1 1-1,0-4 0,2-2 1375,2-13 2396,-3 11 298,-3 15-867,1 9-3248,-4 144 1214,1-108-1230,2-25-129,-5 29-1,-3 29 87,7-71-195,1 0 1,0 23 0,1-23 6,0-12-10,-6 12 144,1-6-205,0 0-1,-1 0 1,0-1 0,0 0 0,-1 0 0,-10 7-1,-11 10-74,25-20 106,-1 0 0,0 0 0,0-1 1,0 0-1,0 0 0,-8 4 1,10-4 1062,8-2-760,12-3 42,22-8-394,0 1 0,1 2 0,0 2 0,79-2 0,-118 8-785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4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 3808,'-4'-5'615,"3"5"-493,1-1-1,0 1 0,-1 0 0,1 0 0,0-1 1,0 1-1,-1 0 0,1-1 0,0 1 0,0 0 1,0-1-1,-1 1 0,1 0 0,0-1 0,0 1 1,0 0-1,0-1 0,0 1 0,0-1 0,0 1 1,0 0-1,0-1 0,0 1 0,0 0 0,0-1 1,0 1-1,0-1 0,0 1 0,4-7 6082,-4 4-4535,0 3-1609,0-1 0,0 1 0,0 0 0,0 0 0,0-1 0,0 1 0,0 0 0,0 0 0,1-1 0,-1 1 0,0 0 0,0 0 0,0 0 0,0-1 0,0 1 0,0 0 0,0 0 0,1 0 0,-1-1 0,0 1 0,0 0 0,0 0 0,0 0 0,1-1 0,-1 1 0,0 0 0,1 0 0,4-3 580,1 0 0,0 1 1,0 0-1,1 0 0,-1 0 0,0 1 1,1 0-1,8 0 0,6-2 216,265-33 1257,-275 35-2073,21-2-93,47 2-1,-14 2-1333,-39-1-4653,-27 13-1383,-8 2 1350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4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1152,'-2'2'20880,"1"2"-17929,-1 3-4745,-1 25 2661,1-13-550,0 17 58,3 40 0,0-24-107,4-2-529,-5-48-118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4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4224,'0'-3'17336,"6"1"-15665,57-17-140,128-21 0,-153 35-2169,72 1 1,-109 4-430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5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229 425 1472,'0'-5'12896,"-19"6"-8769,-4 5-2927,15-3-795,-1-1 1,-13 2-1,9-2-226,1 0 0,0 1-1,0 0 1,0 1 0,0 1-1,1-1 1,-21 14 0,29-17-150,0 1 1,1 0 0,0-1 0,-1 1-1,1 1 1,0-1 0,0 0-1,0 0 1,0 1 0,1-1 0,-4 6-1,5-7-11,-1 1 0,1-1-1,0 0 1,-1 1 0,1-1-1,0 1 1,0-1 0,0 0-1,0 1 1,0-1 0,0 0-1,0 1 1,1-1 0,-1 1-1,0-1 1,1 0 0,-1 0-1,1 1 1,0-1 0,-1 0 0,1 0-1,0 1 1,0-1 0,-1 0-1,1 0 1,0 0 0,0 0-1,2 1 1,1 1 31,0 0-1,1 1 1,0-1-1,0-1 1,0 1-1,0-1 1,0 0 0,0 0-1,1-1 1,-1 1-1,1-1 1,-1 0 0,1-1-1,-1 1 1,1-1-1,8-1 1,-3 0-10,0 0-1,-1-2 1,1 1 0,0-1 0,-1 0-1,0-1 1,17-9 0,-21 9-19,1 0 1,-1-1-1,-1 1 0,1-1 1,-1 0-1,9-11 0,-2 1 72,14-26-1,-19 27-63,0-1 0,-1 1 0,0-1 0,-2-1 0,0 1 0,0-1 0,2-24 0,-2-114 264,-4 105-264,-4 16-35,3 28 13,0-1-1,1 1 1,0-1-1,0 0 1,0 1 0,1-10-1,1 0 257,-5 15-255,-1 10-180,-2 5 205,-4 14 45,-12 49 1,14-39 175,-11 69 280,16-90-405,2-1 1,1 1 0,0-1-1,3 21 1,-1-27-22,0 0-1,1 0 1,7 16 0,17 21 159,-20-28-209,-6-17-61,0 0 1,0 0-1,0 0 1,0 0-1,0 0 1,1-1-1,0 1 1,-1 0-1,3 2 1,-3-4 259,-5-16-11818,4 15 11111,-1-1 0,1 0 1,0 0-1,0 1 1,0-1-1,-1 0 1,1 1-1,0-1 1,0 0-1,0 0 0,0 1 1,0-1-1,1 0 1,-1 0-1,0 1 1,0-1-1,0 0 1,0 1-1,1-1 0,-1 0 1,0 1-1,1-1 1,-1 0-1,1 1 1,-1-1-1,1 0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19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1824,'7'-6'16481,"-2"7"-15056,0-1-3993,247-7 6547,-203 8-3601,-15 0-34,0-1-1,41-6 0,-55 3-241,1 2-1,21 1 1,-21 0-247,-20 0 113,2-4-1798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0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2656,'0'-1'15507,"5"-1"-13815,8-3-1300,0 1 0,0 0 0,0 1 0,1 0-1,-1 2 1,21-2 0,-11 1-271,295-6 1051,-256 8-1053,-4 2 337,-30 0-2730,-2-1-7380,-17 10 996,-8 1 5802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1:5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1888,'3'-15'17615,"8"54"-15871,-3 1-1022,1 8-142,-5 50 551,6 43-49,-8-117-773,0 48 0,-3-39-1423,1-29 1255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1:5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4224,'-6'-7'15450,"16"5"-12598,7-2-2672,12-4 260,-13 4-189,-1 0 0,1 1 0,22-2 1,27-6 39,-18 2-275,85-6 0,-41 14 88,-54 1-576,-36 0 125,-27 37-21556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1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2656,'-13'-2'8884,"13"-3"-4736,0-1-3410,0 4-486,1 0-1,0 0 0,-1-1 1,1 1-1,0 0 1,0 0-1,0 0 0,0 0 1,1 0-1,-1 0 1,0 0-1,4-3 0,22-22 872,-25 25-1018,3-2 9,1 0-1,-1 1 1,1-1-1,0 1 1,9-3-1,15-9 326,-28 13-406,0 1 0,0 0 0,1 0 0,-1 0 0,0 0 0,1 0 0,-1 0-1,0 1 1,1-1 0,-1 1 0,1 0 0,-1-1 0,1 1 0,-1 0 0,1 1 0,-1-1 0,0 0 0,4 1 0,-5 0-16,1 0 0,-1 0 0,1 0 0,-1-1 0,0 1 0,1 0 0,-1 1 0,0-1 0,0 0 1,0 0-1,1 1 0,-1-1 0,0 0 0,-1 1 0,1-1 0,0 1 0,0-1 0,-1 1 0,1-1 0,-1 1 0,1 0 0,-1-1 1,0 1-1,1 0 0,-1-1 0,0 1 0,-1 3 0,0 18 182,-2 0-1,-9 35 1,10-47-230,-5 12 115,-1 0-1,-2 0 1,0-1-1,-25 41 0,34-62-78,-3 6 20,-1 0 1,0-1-1,-1 1 1,-9 8-1,-13 16 34,24-26-21,-1-1-1,1 1 0,-1-1 1,0 0-1,-8 5 0,12-8 401,12-2 57,0 0 0,20-5 0,10-1 68,-8 5-447,0 1 0,1 1 0,-1 2 1,51 10-1,-49-3-1215,-34-9 118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0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3136,'-9'-8'13312,"9"22"-9105,0-11-4042,0-1 1,0 1-1,0-1 0,0 0 0,1 1 0,0-1 0,-1 1 0,1-1 0,0 0 0,0 0 0,0 1 0,0-1 1,1 0-1,-1 0 0,0 0 0,1 0 0,0 0 0,-1-1 0,1 1 0,0 0 0,0-1 0,0 1 0,0-1 0,0 0 1,0 0-1,4 2 0,4 1-216,1-1 0,-1 0-1,1-1 1,19 2 0,-19-3 180,43 6-17,195 31-229,-229-34 133,0 1 0,0 1 0,-1 1 0,0 0 0,28 16 0,-44-21-11,0 0 0,0 0 0,0 1 0,0-1 0,-1 1 0,1-1 0,-1 1 0,1 0 0,-1 0 0,0 0 0,0 0 0,0 0 0,-1 1 0,1-1 0,-1 0 0,0 1 0,0 0 1,0-1-1,1 6 0,-2-3 19,0 1 0,0-1 0,-1 1 1,0-1-1,0 1 0,0-1 0,-1 0 1,0 0-1,0 1 0,-4 7 1,2-7 5,-1 1 1,1-1-1,-1 0 1,-1-1-1,1 1 1,-1-1-1,-1 0 1,1-1 0,-1 0-1,1 0 1,-2 0-1,1 0 1,-13 5-1,-11 3-193,0-1 0,-37 8-1,42-12-189,-11 0-185,26-6-1,1 1 0,-1 0 0,-16 7 0,-9 6-3605,35-16 4017,1 0-1,0 0 1,-1 0-1,1 1 1,0-1-1,0 0 1,-1 0-1,1 0 1,0 0-1,0 1 1,0-1-1,-1 0 1,1 0-1,0 1 1,0-1-1,0 0 1,0 0-1,0 1 1,-1-1-1,1 0 1,0 0-1,0 1 1,0-1-1,0 0 1,0 0-1,0 1 1,0-1-1,0 0 1,0 1-1,0-1 1,0 0-1,0 1 1,0-1-1,0 0 1,0 0-1,0 1 1,1-1-1,-1 0 0,0 0 1,0 1-1,0-1 1,0 0-1,0 0 1,1 1-1,-1-1 1,0 0-1,0 0 1,0 0-1,1 1 1,-1-1-1,0 0 1,0 0-1,1 0 1,-1 0-1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1:5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239 112 2816,'0'-5'10480,"-13"9"-7030,2-2-1734,11-3-1673,-1 1 1,1 0-1,-1 0 1,1 0-1,-1 0 0,1 0 1,-1 0-1,1 0 1,-1 0-1,1 0 1,-1 1-1,1-1 1,-1 0-1,0 0 1,1 0-1,0 1 1,-1-1-1,1 0 1,-1 0-1,1 1 1,-1 0-1,-5 3 200,0 1-1,0-1 1,-1 0-1,1 0 1,-1-1-1,-7 3 1,-20 12 38,14-7-166,14-8-4,0 0 1,0 1 0,0-1-1,1 1 1,-1 1-1,1-1 1,-6 8 0,4-4 55,1 1 1,0 1 0,1-1-1,0 1 1,-5 14-1,8-20-112,1 0-1,0 0 0,0 1 0,0-1 0,0 0 0,1 1 0,0-1 0,0 0 0,0 1 0,0-1 0,1 0 1,-1 0-1,1 1 0,0-1 0,1 0 0,3 8 0,-4-10-32,1 1 0,-1-1 0,1 0 0,0 0 0,0 0 0,0 0 0,0-1-1,0 1 1,0 0 0,0-1 0,1 0 0,-1 1 0,0-1 0,1 0 0,-1 0 0,1 0 0,0-1 0,-1 1 0,1-1 0,-1 1 0,1-1 0,0 0 0,-1 0 0,1 0-1,4-1 1,7 0 0,0-2-1,0 0 0,22-7 0,-24 6 12,15-4-36,1-2 0,-1-1 0,-1-2 0,0 0 0,-1-1 0,0-2 0,-2-1 0,33-28 0,-32 25-359,-24 20 359,1 0 0,-1 0 1,0 0-1,0 0 0,0 1 1,1-1-1,-1 0 0,0 0 1,0 0-1,0 0 0,0 0 0,1 0 1,-1 1-1,0-1 0,0 0 1,0 0-1,0 0 0,0 0 1,0 0-1,1 1 0,-1-1 1,0 0-1,0 0 0,0 0 1,0 1-1,0-1 0,0 0 1,0 0-1,0 0 0,0 1 1,0-1-1,0 0 0,0 0 1,0 0-1,0 1 0,0-1 1,0 0-1,0 0 0,0 0 1,0 1-1,0-1 0,-1 9-28,0-5 75,0 1-1,1-1 1,-1 1 0,1-1 0,0 1 0,0-1 0,1 1 0,-1-1 0,1 1 0,0-1 0,0 0 0,0 1 0,1-1 0,0 0 0,-1 0 0,1 0 0,1 0 0,-1 0 0,1 0-1,-1-1 1,1 1 0,0-1 0,0 0 0,6 5 0,-6-6-10,0-1 0,0 0 0,0 0-1,0 0 1,0 0 0,0-1 0,0 1-1,0-1 1,0 1 0,0-1 0,0 0 0,0 0-1,0-1 1,0 1 0,0-1 0,0 1-1,4-2 1,-3-1-19,1 1-1,-1-1 1,0 1-1,0-1 0,-1 0 1,1 0-1,0-1 1,-1 1-1,0-1 1,0 0-1,0 0 1,0 0-1,-1 0 0,0 0 1,1-1-1,-2 1 1,1-1-1,0 1 1,-1-1-1,0 0 1,0 1-1,0-1 0,0-6 1,-2-10-116,0 0 0,-8-41 0,6 49-54,0 1 0,-1-1 1,-1 1-1,0 0 0,0 1 0,-9-13 0,12 20-90,-1 1 0,1 0 0,-1 0 0,0 0 0,0 0 0,0 0 0,-1 1 0,-3-3 0,7 5 46,-1-1 0,1 1 0,-1-1 0,0 1 0,1 0 0,-1-1 0,0 1 0,1 0-1,-1 0 1,0 0 0,1-1 0,-1 1 0,0 0 0,0 0 0,1 0 0,-1 0 0,0 0 0,0 0 0,1 0-1,-1 0 1,0 1 0,1-1 0,-1 0 0,0 0 0,0 1 0,1-1 0,-1 0 0,1 1 0,-1-1-1,0 0 1,1 1 0,-1-1 0,1 1 0,-1-1 0,1 1 0,-1-1 0,1 1 0,-1 0 0,1-1 0,0 1-1,-1 0 1,1-1 0,0 1 0,-1 0 0,1-1 0,0 1 0,0 0 0,0-1 0,0 2 0,-1 9-2361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1:5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293 117 2240,'0'-1'55,"0"0"0,0 1 0,0-1 0,0 0 0,0 0 0,0 1 0,0-1 0,0 0 0,0 1 0,0-1 0,0 0 0,1 1 0,-1-1 0,0 0 0,1 1-1,-1-1 1,0 1 0,1-1 0,-1 0 0,1 1 0,-1-1 0,5-10 9984,-6 18-8407,0 3-1027,0 0 0,-1 0 0,0 0 0,-5 16 0,-3 8 103,1 6 275,-27 69 0,26-86-700,-1-1 0,0-1 0,-2 0 0,-21 29 0,8-17 74,5-5-93,-26 26 0,36-42-179,1 1 0,0 0 0,-11 21-1,13-22 159,10-15 10,13-13-627,13-22-1,1-12 284,-2-2 0,-2-1 1,19-61-1,19-78 214,-42 133 171,-13 41 68,8-30 0,-9 32-43,-6 14-248,0 0 0,0-1-1,0 1 1,0 0 0,0-1-1,0 1 1,-1 0-1,1-4 1,12 22 420,1 24 2,-2 0 0,12 73 1,-7-26 137,23 76-135,-34-131-432,-6-25-71,1 0 0,1 0 0,-1-1 0,1 1 0,3 7 0,-3-8 104,0-1 1,0 1-1,2 10 1,-3-11-864,0 0 0,0 0 0,1 0 0,2 6 0,7-8-4466,-10-4 4623,0 1 0,0-1 0,0 0 0,1 1-1,-1-1 1,0 0 0,1 1 0,-1 0 0,1-1 0,1 1 0,10-5-4040,-9 2 2196,10 3-699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1:5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4160,'-1'-1'82,"1"1"0,0 0 0,0 0-1,-1 0 1,1-1 0,0 1 0,0 0 0,-1-1 0,1 1 0,0 0 0,0 0 0,0-1 0,-1 1-1,1 0 1,0-1 0,0 1 0,0 0 0,0-1 0,0 1 0,0-1 0,0 1 0,0 0 0,0-1-1,0 1 1,0 0 0,0-1 0,0 1 0,0 0 0,0-1 0,0 1 0,0 0 0,0-1 0,0 1-1,1-1 1,13 0 4682,-2 2-2805,-9-1-1334,1-1 1,-1 1 0,0-1-1,1 0 1,4-2-1,12-2 1190,4 0-423,-20 3-1249,1 1 0,-1 0-1,0 1 1,0-1 0,0 1 0,1 0-1,-1 0 1,5 0 0,4 2-348,0-1-1,26-2 1,-25 0-3609,1 1-3718,-10 0 2908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0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356 516 992,'-4'1'10629,"4"-1"-10578,0 0 1,0 0-1,0 0 0,0 0 1,0 1-1,0-1 1,0 0-1,0 0 0,0 0 1,1 0-1,-1 0 0,0 0 1,0 0-1,0 0 1,0 0-1,0 0 0,0 0 1,0 0-1,0 1 1,0-1-1,0 0 0,0 0 1,0 0-1,0 0 0,0 0 1,0 0-1,0 0 1,0 0-1,0 1 0,0-1 1,0 0-1,0 0 0,0 0 1,0 0-1,0 0 1,0 0-1,0 0 0,0 0 1,0 0-1,0 1 0,0-1 1,0 0-1,0 0 1,0 0-1,0 0 0,0 0 1,0 0-1,-1 0 0,1 0 1,0 0-1,0 0 1,-7 0 5004,-3-1-4896,-9-2 676,15 3-681,1-1-1,-1 1 1,1 0 0,-1-1 0,1 2 0,-1-1 0,-4 1-1,-9 2 191,-17 5 381,-46 15 1,66-17-536,-52 21 386,58-23-480,1 0 0,-1 0-1,1 1 1,0 0 0,1 0-1,-8 8 1,12-12-77,1 1-1,0-1 1,-1 0 0,1 1-1,0-1 1,0 1 0,0 0-1,0-1 1,1 1 0,-1 0-1,0 0 1,1 0 0,-1-1-1,1 1 1,0 0 0,-1 0-1,1 0 1,0 0 0,0 3-1,1-3 12,0 0 0,-1 1 0,1-1 0,0 0 0,0 0 0,1 0 1,-1 0-1,0 0 0,1 0 0,-1 0 0,1 0 0,-1 0 0,4 2 0,2 2 71,1-1 1,1 1 0,-1-1 0,1 0-1,0-1 1,11 4 0,-10-5-88,0-1 0,-1 0 0,1 0 0,0-1 1,0 0-1,0-1 0,0 0 0,0 0 1,1-1-1,-2-1 0,1 0 0,0 0 1,0-1-1,-1 0 0,1 0 0,-1-1 1,0-1-1,0 1 0,0-2 0,13-10 1,-15 9-148,0-1 1,0 0 0,-1 0 0,0-1 0,-1 1 0,0-2-1,5-12 1,-4 10 77,1-3 8,-1 0 1,0 0 0,-2-1-1,0 0 1,4-30 0,-2-82-163,-11-64 165,-4 57 43,5 118-236,0 13 291,-1 10 126,-1 9 64,2-1 1,0 1-1,0 0 0,-1 18 1,-1 64 424,3-48-157,0-7-187,-1 8 119,2 0-1,6 72 0,-1-99-722,-1-3 786,9 38-1,-10-52-908,1-1-1,0 1 0,0-1 0,1 0 0,0 0 0,-1 0 0,2 0 0,-1 0 1,1 0-1,-1-1 0,7 6 0,-9-10-129,0 1 1,0 0-1,0-1 1,0 1 0,0-1-1,0 0 1,0 1-1,0-1 1,1 0-1,-1 0 1,0 0-1,0 0 1,0 0-1,3 0 1,12 0-7635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3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 4896,'-2'-2'473,"1"1"-366,1 0 1,-1 1-1,0-1 1,-13-3 12243,6 6-9200,6 3-2830,0 0 1,1 0-1,-1 0 1,2 0-1,-1 0 1,0 0-1,1 7 0,-1 5 52,-4 52 664,4 72 1,2-61-660,9 169 683,-14-215-762,4-33-259,0 0 0,0 0 0,0 0-1,0 1 1,-1-1 0,1 0 0,0 0-1,-1 0 1,1 0 0,0 0-1,-1-1 1,0 1 0,1 0 0,-1 0-1,1 0 1,-1 0 0,0 0 0,0-1-1,1 1 1,-1 0 0,-1 0-1,-8-2 9,0 0 0,1-1 0,-1 0 0,1 0 0,-1-1 0,1 0 0,-12-6 0,-18-7-618,26 13-224,10 3 266,0-1 1,1 1 0,-1-1 0,0 0-1,1 0 1,-1 0 0,1 0 0,-1 0-1,1 0 1,0-1 0,-1 1 0,1-1-1,-4-3 1,6 4 235,0 0 0,0 1 0,0-1 0,-1 1-1,1-1 1,0 1 0,0-1 0,0 0 0,0 1 0,0-1 0,0 1 0,0-1-1,1 0 1,-1 1 0,0-1 0,0 1 0,0-1 0,1 0 0,-1 1 0,0-1-1,0 1 1,1-1 0,-1 1 0,0-1 0,1 1 0,-1 0 0,1-1 0,-1 1-1,1-1 1,-1 1 0,1 0 0,-1-1 0,1 1 0,-1 0 0,1 0 0,-1-1-1,2 1 1,-1-1-4,11-7-2733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1888,'0'0'12877,"6"0"-13125,35-5 3680,-17 1-3067,15-1 8,-13 1-55,40-1-1,-51 5-254,13 0 436,37-4 0,-32 0-284,-18 2 69,0 0 0,26-7 0,-37 8-274,0 0 0,1 0-1,-1 1 1,1-1 0,4 1 0,-9 0-138,1 0 0,-1 0 0,0 0 1,1 0-1,-1 0 0,0 0 0,1 0 1,-1 0-1,0 0 0,1 0 0,-1 0 1,0 0-1,1 0 0,-1 0 0,0 0 1,1-1-1,-1 1 0,0 0 0,1 0 1,-1 0-1,0 0 0,1-1 0,-1 1 0,0 0 1,0 0-1,1-1 0,-1 1 0,0 0 1,0-1-1,1 1 0,-2-4-3212,1 0 1004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3072,'-3'0'326,"3"1"-285,-1-1 1,1 0-1,0 0 1,-1 0-1,1 0 1,0 0-1,-1 0 1,1 0-1,0 0 0,-1 0 1,1 0-1,0 0 1,-1 0-1,1 0 1,0 0-1,-1 0 1,1 0-1,0 0 1,-1 0-1,1 0 1,0-1-1,0 1 1,-1 0-1,1 0 0,0 0 1,-1 0-1,1-1 1,0 1-1,0 0 1,-1 0-1,1-1 1,0 1-1,0 0 1,0-1-1,-1 1 1,-1 10 7252,-6 19-3848,1 1-2384,-4 24 176,3 2-1,-2 68 1,2-13-13,-11 306 1847,15-270-2618,4 99 728,1-112-743,2 29-258,6-91-3525,-16-87-6394,10 4 6933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2720,'0'0'83,"0"0"1,0-1-1,0 1 0,0 0 1,0 0-1,0 0 0,0 0 1,0-1-1,0 1 0,0 0 1,0 0-1,0 0 0,0-1 1,0 1-1,0 0 0,0 0 1,0 0-1,0 0 1,0-1-1,0 1 0,0 0 1,0 0-1,0 0 0,0 0 1,0-1-1,0 1 0,0 0 1,0 0-1,1 0 0,-1 0 1,0 0-1,0 0 0,0-1 1,0 1-1,0 0 0,1 0 1,-1 0-1,0 0 0,0 0 1,0 0-1,0 0 0,1 0 1,-1 0-1,0 0 1,0 0-1,0 0 0,1 0 63,0-1 0,-1 1-1,1 0 1,-1 0 0,1 0 0,-1 0-1,1-1 1,0 1 0,-1 0-1,1 0 1,-1-1 0,1 1 0,-1 0-1,1-1 1,-1 1 0,1-2 1002,0 2-1045,-1 0 0,1 0 1,-1 0-1,1 0 0,-1 0 0,1 0 1,-1 0-1,0-1 0,1 1 0,-1 0 0,1 0 1,-1 0-1,0-1 0,1 1 0,-1 0 1,1-1-1,-1 1 0,0 0 0,0-1 1,1 1-1,-1 0 0,0-1 0,0 1 0,1 0 1,-1-1-1,0 1 0,0-1 0,4-15 3041,-4 15-2983,0-1 1,0 1-1,0 0 1,0-1-1,1 1 1,-1 0-1,0 0 1,1 0-1,-1-1 1,1 1-1,-1 0 1,2-1-1,0 0-14,-1 2-96,-1 0 0,1-1 0,-1 1 0,1-1 0,-1 1 0,1-1 0,-1 1 0,1-1 1,-1 1-1,0-1 0,1 1 0,-1-1 0,0 0 0,1 1 0,-1-1 0,0 0 0,0 1 0,0-1 0,1 0 1,-1 1-1,0-1 0,0 0 0,0 1 0,0-2 0,0 0 42,0 4 118,0-1-158,3 7 417,0 0-329,0 1 0,0 0 1,-1-1-1,-1 1 0,1 0 0,-2 0 1,1 0-1,-1 0 0,-1 11 1,0 4 205,1-17-232,-1-1 0,0 1 0,0-1 0,-3 9 1,3-13-99,0 1 0,1-1 0,-1 1 0,1-1 0,0 1 1,0-1-1,0 5 0,0-4-36,0 0 0,0 0-1,0 0 1,-1 0 0,1 0 0,-1 0 0,-1 3 0,3-5 17,-1-1 0,0 1 0,0 0 0,0 0 0,0 0 0,0 0 0,0 0 0,0 0 0,0 0 0,0 0 0,-1 0 0,1 0 0,0 0 0,-1 0 0,0 1 0,12-13-9114,-7 7 7204,-1 0-1,4-7 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4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1408,'10'-8'18575,"-6"3"-18233,8-1-31,1 0 1,20-5-1,-32 10-296,33-9 33,1 2 0,0 1 0,1 2 0,0 1 0,46 2 0,-81 2 645,-5-1-608,-1 0-1,1 1 1,-1 0 0,0 0-1,-7 1 1,-7 0-129,-31-2 108,1-2 0,-67-12 0,100 13 385,14 2-968,-1 0 0,1 1 0,0-1 0,0 0-1,0 1 1,0-1 0,0 1 0,-3 1 0,4-1 63,0-1 0,-1 1 0,1 0 0,0 0 0,0 0 0,-1 0 0,1 0 0,0 1 0,0-1 0,0 0 0,1 0 0,-1 1 0,0-1 0,0 1 0,1-1 0,-1 1 0,0-1 0,1 1 0,0-1 0,-1 1 0,1 2 0,-1 15-4232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4 353 2976,'-3'9'5109,"4"-8"-4621,1-1 0,0 1 0,-1-1 0,1 1 0,0-1-1,-1 0 1,1 0 0,0 0 0,-1 0 0,1 0 0,0 0 0,-1 0 0,1 0-1,2-1 1,-3 0-337,1 0 0,0 0-1,-1-1 1,1 1 0,-1 0-1,1 0 1,-1-1 0,0 1-1,1-1 1,-1 1 0,0-1-1,0 0 1,0 1 0,1-4-1,9-21 739,-2 1-1,-1-2 0,10-48 0,-9 34-521,-5 4 16,-4 31-337,0-1 0,1 1 0,0 0 0,0-1 0,1 1-1,2-6 1,-3 8-23,1 1 0,0-1 0,0 1 0,0-1 0,0 1 0,1 0 0,-1 0 0,1 0 0,0 0 0,0 0 0,0 1 0,0-1 0,0 1 0,0 0 0,1 0 0,-1 0 0,1 0 0,0 1 0,0-1 0,-1 1 0,1 0 0,0 0 0,0 1 0,0-1 0,0 1 0,0 0 0,0 0 0,7 0 0,-9 1-6,-1-1 0,0 1-1,0-1 1,0 1 0,0 0 0,0-1 0,0 1-1,0 0 1,0 0 0,0-1 0,0 1 0,0 0-1,0 0 1,0 0 0,-1 0 0,1 0 0,0 1-1,-1-1 1,1 0 0,-1 0 0,1 0 0,-1 0-1,0 1 1,0-1 0,1 3 0,0 4 136,0-1 0,-1 17 0,0-18-121,-1 46 331,0-24-265,1-1-1,6 50 1,-5-70-71,1 0-1,0 1 1,1-1 0,-1 0-1,1-1 1,1 1 0,7 11-1,-9-14-9,1-1 0,-1 0-1,1 0 1,0 0 0,0 0-1,0 0 1,0-1 0,0 0-1,1 1 1,-1-1 0,1 0-1,-1 0 1,1-1 0,0 1-1,7 1 1,67 7-2464,-68-10-26,-1 0 1,1 0 0,13-3 0,-11-1-738,-6 1-1974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6560,'-4'-3'933,"3"2"-767,0 1 0,1 0-1,-1-1 1,1 1-1,-1-1 1,0 1 0,1 0-1,-1-1 1,1 1 0,-1 0-1,0 0 1,0 0 0,1-1-1,-1 1 1,0 0-1,-1 0 1,-2 3 3518,-3 6-2640,5-8-407,-9 12 451,1 1-1,0 0 1,1 0 0,-11 22-1,-22 64 455,39-94-1429,0 4-34,-1 0 0,1 0-1,-3 17 1,6-25-71,-1 1 0,1-1-1,0 0 1,0 1 0,0-1 0,0 0 0,0 1 0,0-1 0,1 0 0,-1 0 0,1 1-1,0-1 1,-1 0 0,1 0 0,0 0 0,0 0 0,1 0 0,-1 0 0,0 0 0,1 0-1,-1 0 1,3 2 0,5 2-51,1-1-1,-1 0 1,1-1-1,13 5 1,9 3-161,21 11 220,44 21-19,-80-35 238,-1 0 1,-1 1-1,25 21 1,-34-26-83,-4-4-70,0 1-1,-1-1 1,1 1-1,0 0 1,-1 0-1,0-1 1,2 4-1,-2-4-50,-1 0 0,0-1-1,0 1 1,1 0-1,-1 0 1,0 0 0,0 0-1,0 0 1,0 0-1,0 0 1,0 0 0,-1 0-1,1 0 1,0 0-1,0 0 1,-1 0 0,1 0-1,0 0 1,-1 0-1,0 1 1,-2 2 78,0 0 0,0 0 1,-1 0-1,1 0 0,-1 0 0,0-1 1,0 1-1,0-1 0,0 0 0,-8 4 0,-3 1-167,-31 11 1,33-16-421,0 0 1,0-1 0,0-1 0,-1 0 0,1 0-1,-22-3 1,-2 1-2233,33 1 2016,-1-1 0,0 1 0,1-1-1,-1 0 1,1 0 0,0-1 0,-6-1 0,9 2 442,0 1 1,0 0 0,0-1 0,0 1-1,0-1 1,0 1 0,0-1 0,0 0-1,1 1 1,-1-1 0,0 0 0,0 0-1,1 1 1,-1-1 0,0 0 0,1 0-1,-1 0 1,0 0 0,1 0 0,0 0 0,-1 0-1,1 0 1,0 0 0,-1 0 0,1 0-1,0 0 1,0 0 0,0 0 0,0 0-1,0 0 1,0 0 0,0 0 0,0-1-1,0 1 1,1-1 0,9-16-3030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5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3552,'5'-7'8976,"0"7"-8570,0 1 0,-1-1 1,1 0-1,0 0 1,0-1-1,0 1 1,-1-1-1,1 0 1,6-2-1,24-4 68,10 3-518,-16 1-617,1 2 0,55 3 1,-64-2-3650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5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4064,'-3'1'186,"0"0"0,0 0 0,0 0-1,0 1 1,0-1 0,0 1 0,1 0 0,-1 0 0,1 0 0,-1 0 0,1 1 0,0-1 0,0 0-1,0 1 1,0 0 0,0-1 0,0 1 0,1 0 0,0 0 0,-2 5 0,-19 40 2602,-4 11-1102,17-26-1470,2 0 0,0 0 0,3 1 0,1-1 0,1 1 0,2 0 0,4 35 0,-2-44-144,1 0 0,1-1 0,2 1 0,0-1 0,1 0 0,12 23 0,-14-37-255,0 1 0,2 0 1,-1-1-1,1 0 0,1-1 0,-1 1 0,17 13 1,-17-17-497,0-1 0,1 1 0,0-2 0,0 1-1,0-1 1,15 6 0,8-1-1561,4 2-1162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5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4480,'21'-4'2037,"-18"3"-1971,-1 1 0,0-1 0,0 0-1,1 1 1,-1 0 0,0 0 0,1-1-1,2 2 1,8 1 602,1 1 0,-1 1-1,0 0 1,0 1 0,0 1-1,-1-1 1,1 2 0,-2 0 0,13 9-1,-14-8-393,-1 0-1,-1 0 1,0 0-1,0 1 1,0 0-1,-1 1 1,-1 0-1,0 0 1,0 0 0,-1 1-1,6 14 1,-3-3 83,-2 1 1,0 1 0,-1-1 0,3 39 0,-6-39-193,-2-1 1,-1 1-1,0 0 0,-2-1 1,0 0-1,-1 1 0,-2-1 1,0-1-1,-1 1 0,-2-1 1,-15 30-1,18-42-227,0 0 0,-1-1 0,1 0 0,-1 0 0,-1-1 0,0 0 0,0 0 0,0-1 0,-11 7 0,-5 0-2523,0-1 1,-34 13 0,22-13-125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206 347 2240,'11'-26'10831,"-17"24"-10100,0 2-549,0 1-1,1 1 1,-1-1 0,1 1-1,-1 0 1,1 1 0,-1-1-1,1 1 1,0 0-1,-6 5 1,-4 2 66,-4 1-11,1 1 0,1 0 0,-31 29 1,45-38-230,0 1 1,0 0-1,1 0 1,-1 1-1,1-1 0,0 0 1,0 1-1,-2 6 1,3-8 4,0-1 0,1 0 0,-1 0 0,1 0 0,0 1 0,0-1 0,-1 0 0,2 1 0,-1-1 0,0 0 0,0 0 0,1 1 0,-1-1 0,1 0 0,-1 0 0,1 0 0,0 1 0,0-1 0,2 2 0,0-1 17,0 1 1,0-1-1,0 0 1,1 0-1,-1 0 0,1-1 1,0 1-1,0-1 1,0 0-1,0 0 1,7 2-1,-4-2 45,0 0 0,1-1 0,-1 0 0,1 0 0,-1-1 0,13 0-1,-11 0-11,1-2-1,-1 1 0,0-1 1,0 0-1,0-1 0,0 0 1,0 0-1,-1-1 0,1 0 0,-1-1 1,13-9-1,-13 7-42,-1-1-1,0 0 1,0 0-1,0-1 1,-1 0 0,-1 0-1,1 0 1,-2-1-1,1 0 1,-1 0-1,5-19 1,-1-7-2,-1 0-1,2-39 1,-7 51 10,0 1 0,-1 0 1,-2-1-1,-1 1 0,0 0 0,-7-26 0,6 29-24,3 15-22,-1 0 0,0 0 0,0 1 1,-2-8-1,3 12-8,0-1 1,0 1-1,0-1 1,0 1-1,-1 0 0,1-1 1,0 1-1,0 0 1,-1-1-1,1 1 0,0 0 1,0-1-1,-1 1 1,1 0-1,0-1 0,-1 1 1,1 0-1,0 0 1,-1 0-1,1-1 0,0 1 1,-1 0-1,1 0 1,-1 0-1,1 0 0,0 0 1,-1-1-1,1 1 1,-1 0-1,0 0 0,0 1-5,0-1 0,0 0-1,0 1 1,0-1-1,0 1 1,0-1-1,1 1 1,-1 0 0,0-1-1,0 1 1,0 0-1,0 1 1,-17 24 108,11-12 69,1 1 0,1-1-1,0 1 1,1 0 0,1 0 0,-3 23 0,2 93 481,4-113-521,4 100 297,-3-98-260,2 1 1,1-1-1,10 33 0,-13-50-1096,8 17 2958,-5-14-5534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6464,'1'-7'759,"-1"6"-572,0-1 0,0 1-1,0-1 1,0 1 0,0-1 0,1 1 0,-1-1 0,1 1 0,-1-1 0,6-7 6923,-6 45-4921,0 24-169,-9 79 0,5-107-1882,2-12-100,-6 27 0,6-28 95,2-17-170,0-1 0,0 1 0,0 0 0,0-1 0,0 1 0,0-1 0,0 1 0,-1 0 0,1-1 0,-1 1 0,1-1 0,-1 1 0,1-1 0,-1 1 0,0-1 0,-1 2 0,2-3-167,0 0 0,-1 0 0,1 0 0,0 0 0,-1 0 0,1 0 0,0 0 0,0 0 0,-1 0 0,1 0 0,0 0 0,-1 0 0,1 0 0,0 0 0,0 0 0,-1 0 0,1 0 0,0 0 0,-1 0 0,1 0 0,0-1 0,0 1 0,-1 0 0,1 0 0,-2-3-1631,-2-10-3701,3 8 3559,-3-7-2268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2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7 182 4736,'-2'-6'811,"1"5"-635,1 0 0,-1 1 0,1-1 0,-1 0 0,1 0 0,0 0 0,-1 1 0,1-1 0,0 0 0,0 0 0,0 0 0,-1 0 0,1 1 0,0-1 0,0 0 0,0 0 0,0 0 0,0 0 0,1 0 0,-1 1 0,0-1 0,0 0 0,1 0 0,-1 0 0,0 0 0,1 1 0,-1-1 0,0 0-1,1 0 1,-1 1 0,1-1 0,0 0 0,-1 1 0,2-2 0,1 0 373,-1 0-1,0 0 1,1-1-1,-1 1 1,0-1-1,0 0 1,0 1-1,-1-1 0,3-5 1,13-18 1721,5-1-711,-15 17-1042,1 1 1,14-15 0,-20 22-418,0 0-1,1 0 1,0 0 0,-1 1-1,1-1 1,0 0 0,0 1 0,0 0-1,0 0 1,0 0 0,0 0-1,0 0 1,0 1 0,6-1 0,-6 1-44,-1 0 0,0 1-1,1-1 1,-1 1 0,0-1 0,1 1 0,-1 0 0,0 0 0,0 0 0,0 0 0,0 1 0,0-1 0,0 0 0,4 4 0,1 3 136,1 0-1,6 10 1,3 2 335,-13-15-392,1 0-1,1 0 1,-1 0 0,10 6-1,-13-10-118,1 0-1,-1 0 0,0 0 0,1 0 1,-1 0-1,1 0 0,-1 0 1,1-1-1,-1 0 0,1 1 0,-1-1 1,1 0-1,-1 0 0,1 0 1,0-1-1,2 0 0,7-2-416,0-1 0,-1 0 0,1-1 0,-1-1 0,19-11 0,21-21-8003,-39 26 4628,-10 3-2917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3:0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4 2656,'-4'-3'1180,"8"6"781,-10 2 231,-20 29 1941,24-31-3892,-1 0-1,1-1 1,-1 1-1,0-1 1,0 1-1,-4 1 1,-6 6 566,5-2-496,0 0 0,0 1 0,1 0 0,0 0 0,-8 14 0,-23 53 143,8-22 99,10-19-221,-59 83 436,50-79-703,7-11 228,-19 34 0,29-43-61,6-10-159,1 1 0,-1 0 0,1 0 0,-6 20 0,4-9-67,5-16 38,0 0-1,1 1 0,-1-1 1,1 0-1,0 1 0,0 5 0,0 42 294,2 45-285,0-82-31,1-1 1,0 1-1,2-1 1,6 19-1,9 38 159,-14-53-159,0 0-1,1 0 0,13 28 1,-15-39 3,-1 0 1,0 0 0,0 0 0,-1 0-1,1 0 1,-2 0 0,1 0 0,-1 1-1,-1-1 1,0 1 0,0-1 0,-2 13-1,1-11 67,-2 0 0,1 0 0,-1 0 0,-1 0 0,0-1 1,0 1-1,-1-1 0,0 0 0,-12 14 0,-63 100 853,30-43-859,43-69-156,-22 29 127,27-36-661,-2-1 0,1 0 0,0 0 0,-7 5 0,10-8 421,-1 0 0,1 1 0,0-1 0,-1 0 0,1 0 0,0 1 0,-1-1 0,1 0 0,0 0 1,-1 0-1,1 0 0,0 0 0,-1 1 0,1-1 0,-1 0 0,1 0 0,0 0 0,-1 0 0,1 0 0,0 0 0,-1 0 0,1 0 0,-1 0 0,1 0 0,0-1 0,-1 1 0,1 0 0,0 0 0,-1 0 0,1 0 1,-1-1-1,1 1 0,0 0 0,0 0 0,-1 0 0,1-1 0,0 1 0,-1 0 0,1-1 0,0 1 0,0 0 0,0-1 0,-1 1 0,1 0 0,0-1 0,0 1 0,0 0 0,0-1 0,-1 1 0,1 0 1,0-1-1,0 1 0,0-1 0,0 1 0,0 0 0,0-1 0,0 1 0,0-1 0,0 1 0,1 0 0,-1-1 0,0 0 0,11-17-3565,6-2 725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3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128 114 2144,'0'-2'164,"-1"0"1,1 0-1,0 0 1,1 0-1,-1 0 1,0 0-1,0 0 0,1 0 1,-1 1-1,1-1 1,0 0-1,0 0 1,-1 0-1,1 1 0,0-1 1,0 0-1,1 1 1,-1-1-1,0 1 1,3-3-1,-2 2 253,0 0 0,0-1 0,-1 0 0,1 1-1,-1-1 1,1 0 0,-1 0 0,2-4 0,2-11 1675,-4 15-1524,0 0-1,0-1 1,0 1 0,-1-1 0,1-7 2251,-1 17-1421,0 16-380,0 32-640,-5 46 775,-25 145 0,1-27-569,-5 84-45,23-226-403,8-45 77,-1-1-1,-2 0 1,-11 36 0,11-50-353,-11 28-158,13-37 951,1-1-5767,10-7 1245,-4-1 2923,0 0 1,0 0-1,0 0 0,-1 0 1,1-1-1,0 1 1,-1-1-1,0 0 0,1 0 1,-1 0-1,-1 0 1,4-6-1,1-4-1150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3:0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69 133 3072,'-2'0'660,"0"0"-1,0 1 1,0-1 0,0 0 0,1 1-1,-1-1 1,0 1 0,1 0-1,-3 1 1,2-1-145,1-1 0,-1 1 1,0 0-1,1 0 0,-1-1 0,0 1 0,0-1 1,0 0-1,-2 1 2218,-1-18-647,5 15-1978,0 0 0,1-1 0,0 1 0,-1 0-1,1 0 1,0 0 0,0 0 0,0 0 0,1 0 0,-1 0 0,0 0 0,1 0 0,2-2 0,26-24 504,-26 24-517,8-4-109,1 0 0,0 0 0,1 1 0,-1 1 0,1 1 0,0-1 0,17-2 0,23 0-268,-28 7 516,-24 1-170,-2 9 230,-1-4-243,0-1 0,1 1-1,-2 0 1,1-1 0,0 1 0,-1-1 0,0 1 0,0-1 0,-3 5 0,-25 36 194,27-41-253,-21 30 136,11-13 22,-26 28-1,-13 17-52,10-12 115,23-28-15,14-18-192,0-1 1,-1 0-1,-8 8 1,4 2 357,9-17-97,15 2 175,-8-1-370,52-4 175,119 9 90,-132 0-339,-12-1 59,-25-4-68,0 1 0,0 0-1,0 0 1,0 0 0,-1 1 0,9 4 0,-15-6-106,-1 0-909,0-1 835,0 1-1,0-1 0,0 1 0,-1-1 0,1 1 0,0-1 0,0 0 0,-1 1 0,1-1 0,0 0 0,-1 1 0,1-1 0,0 0 0,-1 1 0,1-1 1,0 0-1,-1 1 0,1-1 0,-1 0 0,1 0 0,-1 1 0,-13 3-3635,6-2 1728,-9 6-5148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3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 1056,'-3'-1'9995,"-5"0"-5010,-4 0-4670,-1 1 0,-18 0 0,-45 19 266,67-18-526,8-1-55,0 0 1,1 0 0,-1 0-1,0 0 1,1 1 0,-1-1-1,0 0 1,1 0 0,-1 0-1,1 1 1,-1-1 0,0 0-1,1 1 1,-1-1 0,1 0-1,-1 1 1,1-1 0,-1 1-1,1-1 1,-1 1 0,0 0-1,-1 1-12,0 0-1,1 0 0,-1 0 0,-1 0 1,1-1-1,0 1 0,-3 1 0,-11 9 265,-6 20-76,16-16 133,-4 1 279,7-12-516,0 0 0,1 0 0,-1 0-1,1 0 1,-2 9 0,2-9-13,1-1 0,-1 0 0,0 1 1,0-1-1,0 0 0,-1 0 0,1 0 0,-6 5 1,0 1 167,-19 16-1,25-24-173,-1 0 0,0 0 0,0 0 0,0 0-1,0-1 1,0 1 0,0-1 0,-6 2-1,7-3-35,1 0 0,-1 1 0,0-1 0,1 0 0,-1 0 0,1 0 0,-1 0 0,1 0 0,-1 0 0,0 0 0,1-1 0,-1 1 0,1-1 0,-1 1 0,1-1 0,0 1 0,-1-1 0,1 0-1,-1 0 1,1 0 0,-2-1 0,-1-2 34,-1 1-1,0-1 0,0 1 1,-9-4-1,-6-4 56,17 8-89,0 0 1,1 0 0,-1-1 0,1 1 0,0-1-1,0 1 1,0-1 0,0 0 0,0 0-1,1 0 1,-1-5 0,1 8-21,1-1 0,-1 1-1,1-1 1,0 0 0,0 1 0,-1-1-1,1 0 1,0 0 0,1 1 0,-1-1-1,0 0 1,0 1 0,1-1 0,-1 0 0,1 1-1,-1-1 1,1 1 0,0-1 0,0 1-1,0-1 1,0 1 0,0 0 0,0-1-1,0 1 1,0 0 0,0 0 0,0-1 0,1 1-1,-1 0 1,1 0 0,-1 1 0,2-2-1,5-3-32,1 1 0,-1 0 0,1 1 0,0 0 1,11-3-1,-9 3 27,1 0-59,-7 1 15,1 0 1,-1 1-1,1-1 0,-1 2 1,9-2-1,-13 2 39,3 0-13,0 0 0,-1 0 0,1 0 0,0 1 0,-1-1 1,1 1-1,4 2 0,11 16 358,-9 7-214,-8-23-9,0 0 0,-1 0-1,1 1 1,-1-1 0,1 4 0,5 12 152,-1-1-231,-5-15-24,-1 0 0,1-1 0,0 1 0,0 0 0,0-1 0,2 4 0,4 10 172,-7-14-129,1 0 0,0 0 1,0 0-1,0 0 0,0 0 0,0 0 1,0 0-1,0 0 0,0-1 0,1 1 1,-1-1-1,1 1 0,-1-1 0,1 1 1,2 1-1,-1-1 4,0-1-1,1 1 1,-1 0 0,1-1 0,-1 0 0,1 0-1,-1 0 1,1 0 0,0 0 0,5-1-1,4 0 105,24-2-1,19 1-624,-53 16-12762,-3-14 12807,0 0-1,0 0 1,-1 0-1,1-1 1,0 1-1,-1 1 0,-3 6-3697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1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64 129 7136,'-58'-23'3989,"58"23"-3881,-1 0 1,1 0-1,0 0 0,0 0 0,-1 0 1,1 0-1,0-1 0,0 1 0,-1 0 1,1 0-1,0 0 0,0-1 1,-1 1-1,1 0 0,0 0 0,0-1 1,0 1-1,0 0 0,-1 0 0,1-1 1,0 1-1,0 0 0,0 0 1,0-1-1,0 1 0,0 0 0,0-1 1,0 1-1,0 0 0,0 0 0,0-1 1,0 1-1,0 0 0,0-1 1,0 1-1,0 0 0,0-1 0,0 1 1,0 0-1,0 0 0,0-1 1,1 1-1,-1 0 0,0 0 0,0-1 1,0 1-1,1 0 0,-1 0 0,0-1 1,0 1-1,0 0 0,1 0 1,13-10 2221,10 1-1339,1 2 0,-1 0-1,1 1 1,28-2 0,-23 3-532,126-17 516,-52 11-3347,-88 8 1081,7-2-1510,-21 5 2391,-1 0 0,0 0 0,0 0 0,0 0 0,0 0 0,0 0 0,0 0 0,0 1 0,0-1 0,0 0 1,0 1-1,0-1 0,0 0 0,0 1 0,0 0 0,1 0 0,3 6-2427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3:5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2656,'0'-8'14549,"19"8"-13616,65-3-297,47 2-664,-41 2 529,-50-1-159,-39-1-345,0 1-1,1 0 1,-1 0 0,0 1 0,0-1 0,1 0-1,-1 0 1,0 0 0,0 1 0,0-1 0,2 1-1,-3 0 6,0-1 0,0 0 0,1 0 0,-1 0 0,0 0 0,0 1 0,0-1 0,0 0 0,0 0 0,0 0 0,0 0 0,0 1 0,0-1 0,0 0 0,0 0 0,0 0 0,0 1 0,0-1 0,0 0 0,0 0 0,0 0 0,0 1 0,0-1 0,0 0 0,0 0 0,0 0 0,0 1 0,0-1-1,0 0 1,0 0 0,-1 0 0,1 0 0,0 1 0,0-1 0,0 0 0,0 0 0,0 0 0,-1 0 0,-22 17 125,19-15-170,-24 14 60,-1-2-1,-54 19 0,58-25 22,0 2 1,1 1-1,0 0 0,-43 30 0,56-33 42,-5 4-74,0 1-1,-20 21 0,28-23-59,-6 3 268,14-14-202,0 0-1,0 0 1,0 0-1,0 1 0,0-1 1,0 0-1,0 0 1,0 0-1,0 0 0,0 0 1,0 0-1,0 0 1,0 0-1,0 0 0,0 0 1,0 0-1,0 0 1,0 0-1,0 0 1,0 1-1,0-1 0,0 0 1,0 0-1,0 0 1,0 0-1,0 0 0,0 0 1,0 0-1,0 0 1,0 0-1,0 0 0,0 0 1,0 0-1,0 1 1,0-1-1,0 0 0,0 0 1,0 0-1,0 0 1,0 0-1,0 0 0,0 0 1,0 0-1,0 0 1,0 0-1,0 0 0,1 0 1,-1 0-1,0 0 1,0 0-1,0 0 0,0 0 1,0 0-1,0 0 1,0 0-1,0 0 1,0 0-1,0 0 0,0 0 1,0 0-1,1 0 1,-1 0-1,0 0 0,10 3 330,15-1-14,119-13 393,-55 3-646,-76 7-75,-5 0-3,0 0 1,0 1-1,13 1 0,15 0-94,-21-1-1836,-11-2-804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3:5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3648,'-13'-3'6469,"32"7"-2506,1-1-3165,0-1 0,1-1 0,35-2 1,-13 0-734,57 2-2353,-69 2 1062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 1472,'-3'-8'8287,"-5"3"-3479,5 4-4452,0 0 1,0 1-1,0-1 1,0 1-1,0 0 1,-4 0-1,2 0-382,1 0 1,-1 1-1,0-1 0,1 1 1,-1 0-1,1 1 0,0-1 0,-1 1 1,-4 3-1,1 1 115,0 1 1,1 0-1,-12 16 0,-6 5-73,21-24 55,0 0 0,0 0 0,0 1 0,0 0 0,1-1 0,0 1 0,0 1 0,0-1 0,1 0 0,-1 1 0,1-1 0,1 1 0,-1 0 0,1 0 0,-1 7 0,-1 13 82,3-23-121,-1 0 0,0 0 0,1 1-1,0-1 1,-1 0 0,1 0 0,1 1 0,-1-1-1,0 0 1,1 1 0,-1-1 0,1 0 0,0 0-1,0 0 1,1 0 0,-1 0 0,1 0 0,2 5-1,-1-4 51,0-1 0,1 1-1,-1-1 1,1 1 0,0-1-1,5 3 1,-6-4-44,0-1 1,0 0 0,0 0 0,0 0-1,0 0 1,0 0 0,0-1 0,1 0-1,-1 1 1,5-1 0,13-2 37,0 0 0,0-2 1,-1 0-1,24-8 0,4 0-52,80-22-152,-101 25 167,1-1 0,39-20 0,-26 1 329,-41 29-376,1 0 0,-1 0 0,0 0 0,0 0 1,0 0-1,1 0 0,-1 0 0,0-1 0,0 1 0,0 0 0,0 0 0,1 0 0,-1 0 0,0 0 0,0 0 0,0 0 0,0 0 0,0-1 0,1 1 0,-1 0 0,0 0 0,0 0 0,0 0 0,0-1 0,0 1 0,0 0 0,0 0 0,0 0 0,1 0 0,-1-1 0,0 1 0,0 0 0,0 0 0,0 0 0,0-1 1,0 1-1,0 0 0,0 0 0,0 0 0,0-1 0,0 1 0,-1 0 0,1 0 0,0 0 0,-9 2-327,5 0 326,-38 28 108,39-28-88,0 1 0,0-1-1,1 1 1,-1 0 0,1 0-1,-1 0 1,1 1 0,0-1 0,0 0-1,-2 8 1,3-10-1,1 1 1,0-1-1,-1 1 0,1-1 0,0 1 1,0-1-1,0 1 0,0-1 1,0 0-1,0 1 0,1-1 0,-1 1 1,0-1-1,1 1 0,-1-1 1,1 0-1,0 1 0,-1-1 0,1 0 1,0 1-1,0-1 0,0 0 0,0 0 1,0 0-1,0 0 0,0 0 1,0 0-1,0 0 0,0 0 0,1 0 1,-1-1-1,3 2 0,3 1 119,1 0-1,-1 0 1,1-1-1,12 3 1,-15-4-66,-2 0-19,1-1 0,0 0 0,0 1 1,0-1-1,0 0 0,-1-1 0,1 1 0,0-1 0,0 0 0,5-2 0,-7 3-35,-1-1 1,1 1-1,-1-1 1,1 1 0,-1-1-1,0 0 1,1 0-1,-1 0 1,0 0-1,0 0 1,0 0-1,0 0 1,0 0 0,0 0-1,0-1 1,0 1-1,0 0 1,0-1-1,-1 1 1,1 0-1,-1-1 1,1 1 0,-1-1-1,1 1 1,-1-1-1,0 1 1,0-2-1,0-4-4,0 1-1,-1-1 0,0 1 0,0 0 1,0-1-1,-4-7 0,4 11-8,-1-1-1,1 1 0,-1 0 0,0 0 0,0 0 1,0 0-1,0 0 0,0 0 0,-1 1 1,0-1-1,1 1 0,-6-4 0,6 4-55,-1 1 0,0 0 0,1 0-1,-1 0 1,0 0 0,0 0 0,0 0-1,0 1 1,0 0 0,-4-1 0,6 1 40,-1 0 1,0 0 0,0 0 0,1 1-1,-1-1 1,0 0 0,1 1-1,-1-1 1,0 1 0,1-1-1,-1 1 1,1 0 0,-1 0 0,1 0-1,-1 0 1,1 0 0,0 0-1,-2 2 1,2-2 22,-1 0-1,1 1 1,0-1 0,0 1-1,0-1 1,0 1 0,0-1-1,1 1 1,-1 0 0,0-1-1,1 1 1,-1 0 0,1 0-1,0-1 1,0 1 0,-1 0-1,1 0 1,0 0 0,0-1-1,1 1 1,-1 0 0,0 0-1,1-1 1,-1 1 0,1 0-1,-1 0 1,1-1 0,0 1-1,0-1 1,-1 1 0,1-1-1,0 1 1,1-1 0,-1 1-1,0-1 1,0 0 0,3 2-1,-1 0 57,0-1 0,1 1 0,-1-1 0,1 0 0,-1 0-1,1 0 1,0-1 0,0 1 0,0-1 0,0 0 0,0 0-1,7 0 1,-1 0 37,-1-2-1,0 1 1,0-1-1,15-4 1,-20 4-81,1 0-1,-1-1 1,0 1 0,0-1-1,0-1 1,0 1 0,0 0-1,0-1 1,0 0 0,4-4-1,4-5 182,15-21 0,-11 14 19,-7 8-227,-1 0 0,0-1 0,8-14 0,0-1-569,-2 51-65,-7-10 722,-1 0-1,0 0 1,-2 1 0,1 0-1,3 27 1,-7-36-18,-1-1 0,0 1 0,0 0 0,0 0 0,-1-1 0,1 1 0,-1 0 0,-3 8 0,4-14-42,-1 0-1,1 1 1,0-1-1,-1 0 1,1 1-1,0-1 1,-1 0-1,1 1 1,0-1-1,-1 0 1,1 0 0,-1 1-1,1-1 1,-1 0-1,1 0 1,-1 0-1,1 0 1,-1 1-1,1-1 1,-1 0-1,1 0 1,-1 0-1,1 0 1,-1-1-1,-15 0 317,8 0-357,0 0-1,0-1 0,1 0 1,-1 0-1,0-1 1,1 0-1,-1-1 0,1 1 1,-7-6-1,-2-1-30,11 8-198,11 6 186,10 7 560,-11-7-303,1 0 0,0 0 0,10 5 0,8 0-301,1-2 0,0 0 0,0-1 0,0-2 0,0 0 0,1-2 0,25-1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3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 2144,'-6'0'6921,"5"1"-6729,-15 7 2368,-14 15-372,14-7-1052,1 1 0,0 0 0,-20 33 0,33-47-1085,1 0 0,-1 0 1,1 1-1,0-1 0,-1 1 1,1-1-1,1 1 1,-1 0-1,0 4 0,1-7-14,0 1 0,0-1 0,0 1 0,1-1 0,-1 1 0,0-1-1,1 0 1,-1 1 0,0-1 0,1 0 0,0 1 0,-1-1 0,1 0 0,0 0-1,0 0 1,-1 1 0,1-1 0,0 0 0,0 0 0,0 0 0,1 0 0,-1 0 0,0-1-1,0 1 1,0 0 0,2 0 0,1 1 4,0-1-1,0 0 1,0 0-1,0 0 0,0-1 1,0 1-1,0-1 1,0 0-1,0 0 1,0 0-1,0-1 1,0 1-1,0-1 1,0 0-1,0 0 1,-1-1-1,8-2 1,-3-1-71,0 1 1,0-1 0,0 0-1,-1-1 1,0 1-1,12-14 1,-4-4-103,-7 11 264,-8 11-335,1 9-360,0 0 559,1 0 0,-1 0 1,2 0-1,4 11 1,9 5 936,-15-22-720,2-2-144,0-1-1,1 1 0,-1-1 1,0 0-1,1 1 0,-1-1 1,0-1-1,0 1 0,0 0 1,0-1-1,0 1 0,0-1 1,-1 0-1,1 0 0,0 0 1,-1-1-1,0 1 0,4-5 1,0-1-28,0-1 0,0 0 0,-1 0 0,7-17 0,-10 21-139,-1 0 1,0 0-1,1 0 0,-2 0 0,1 0 0,0 0 0,-1-1 0,0 1 1,-1 0-1,1 0 0,-1 0 0,0 0 0,0-1 0,0 1 1,-1 0-1,0 1 0,0-1 0,0 0 0,0 0 0,-1 1 0,0 0 1,-5-8-1,5 9 1113,28-6-18366,-2 1 15026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3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1312,'-1'-6'9975,"11"14"-3453,-6-1-8118,-1 17 2438,-1 0 1,-1 0-1,-1 0 0,-4 36 1,-3-17-160,-19 69 0,-2-36 35,7-24-310,9-26-254,10-23-107,0 1 0,0-1-1,0 0 1,1 1-1,-1-1 1,1 1-1,0 0 1,0-1 0,1 1-1,-1 0 1,1 0-1,-1-1 1,1 1-1,1 7 1,0-9-14,0-1 1,0 1-1,0 0 0,0-1 1,0 0-1,0 1 0,0-1 1,1 0-1,-1 1 0,0-1 1,1 0-1,-1 0 0,1 0 1,0 0-1,-1 0 0,1 0 1,0-1-1,-1 1 0,1-1 1,0 1-1,3 0 0,7 1 150,22 3-1,-33-5-181,17 1 74,0-1 0,0-1 1,27-5-1,9-1-35,-48 7-151,-1-1-1,1 0 1,0-1 0,-1 1 0,1-1-1,9-5 1,-13 6-131,1 0-1,-1 1 0,0-1 1,0 0-1,0 1 0,1-1 1,3 1-1,-6 0 24,1 0 0,-1-1 1,1 1-1,-1 0 0,1 0 0,-1 0 0,1-1 0,-1 1 1,1 0-1,-1 0 0,0-1 0,1 1 0,-1 0 0,0-1 1,1 1-1,-1-1 0,0 1 0,1 0 0,-1-1 0,0 1 1,0-1-1,1 1 0,-1-1 0,0 1 0,0-1 1,0 1-1,0-1 0,0 1 0,0-2 0,1 1-541,-1 0 0,0 0 0,0 0 0,0 0 0,0-1 0,0 1 0,0 0 0,0 0 0,0 0 0,-1-1 0,1 0 0,-8-6-2072,-1 0 395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5984,'-6'-11'1762,"6"11"-1730,0 0 0,-1 0-1,1 0 1,0 0 0,0-1 0,0 1 0,0 0 0,0 0 0,0 0 0,0-1 0,0 1 0,0 0 0,0 0 0,0 0 0,0-1 0,0 1 0,0 0 0,0 0 0,0 0 0,0 0 0,1-1 0,-1 1 0,0 0 0,0 0 0,0 0 0,0 0 0,0-1 0,0 1 0,0 0 0,1 0-1,-1 0 1,0 0 0,0 0 0,0 0 0,0-1 0,0 1 0,1 0 0,-1 0 0,0 0 0,0 0 0,0 0 0,1 0 0,-1 0 0,3 0 2416,7 1 1093,13 3-1702,0-1-1,44 0 1,44-9-596,-104 6-1133,219-17 77,-169 10-2653,-20 2-2551,-34 5 3906,1-1-1,-1 0 0,1 1 1,-1-2-1,1 1 1,3-2-1,7-5-2845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4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57 2720,'0'-8'15459,"0"-1"-16951,-2 7 1644,1-1 0,-1 1 0,0-1 0,0 1 0,0-1 0,0 1 0,0 0 0,0 0 0,-1 0 0,1 0 0,-3-1 0,0 0 56,4 1-167,-1 1-1,0 0 1,-1 0-1,1 1 1,0-1-1,0 0 1,0 1-1,0-1 1,-1 1-1,1 0 1,0-1-1,-1 1 1,1 0-1,0 0 1,0 1-1,-1-1 1,1 0-1,0 1 1,0 0-1,0-1 0,-1 1 1,-2 2-1,-5 1 81,1 1 0,0 0-1,-14 11 1,-88 64 241,102-73-242,0 1-1,-16 18 1,23-24-79,2-1-26,-1-1-1,1 1 0,-1 0 0,1-1 1,-1 1-1,1 0 0,0-1 0,-1 1 1,1 0-1,0-1 0,-1 1 1,1 0-1,0 0 0,0 0 0,0-1 1,0 1-1,0 0 0,0 0 0,0 0 1,0-1-1,0 1 0,0 0 0,0 0 1,0 0-1,1-1 0,-1 1 0,0 0 1,0 0-1,1-1 0,-1 1 1,1 0-1,-1-1 0,1 1 0,-1 0 1,1-1-1,-1 1 0,1-1 0,-1 1 1,1-1-1,0 1 0,-1-1 0,1 1 1,1 0-1,2 1 49,0 0 1,0 0-1,0 0 1,0-1-1,0 1 1,7 1-1,122 17 359,-90-15-143,-26-4-188,-1 1-1,0 1 0,0 0 0,16 6 0,-5 5-287,-26-13 216,0 0-1,0 0 1,-1 0 0,1-1 0,0 1-1,0 0 1,-1 0 0,1 0-1,-1 0 1,1 0 0,-1 1 0,1-1-1,-1 0 1,0 0 0,1 0 0,-1 0-1,0 0 1,0 1 0,0-1-1,0 0 1,0 2 0,0-2 23,0 1 1,0-1-1,0 0 0,0 1 0,0-1 1,-1 0-1,1 1 0,0-1 1,-1 0-1,1 1 0,-1-1 1,0 0-1,1 0 0,-1 0 1,0 1-1,0-1 0,1 0 1,-3 1-1,-3 2 22,0-2 0,0 1 0,-1-1 1,1 0-1,-1 0 0,1 0 0,-1-1 0,0 0 0,0-1 1,1 1-1,-1-1 0,-12-2 0,-4-1-305,1-1 1,-33-10-1,50 13-104,-2 0-1009,36-1-18562,-15 5 18113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4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6880,'-3'-5'876,"2"4"-704,1 0-1,-1 0 1,0 0 0,1 0 0,0 0 0,-1 0-1,1 0 1,-1-6 5492,8 23-2149,-6-8-3130,0-1 1,-1 1-1,0 0 1,0-1-1,-1 1 1,0 0-1,-1-1 1,1 1-1,-5 10 1,2-2-401,-5 6 133,1-12-3413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5216,'-5'-20'1952,"10"12"-1536,-2 1 64,-3 14-4128,0 1 2656,0 9-992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4480,'0'0'77,"0"0"1,0-1-1,0 1 1,0 0-1,0 0 0,0 0 1,0-1-1,0 1 1,0 0-1,0 0 0,0 0 1,-1 0-1,1 0 1,0-1-1,0 1 1,0 0-1,0 0 0,0 0 1,-1 0-1,1 0 1,0 0-1,0 0 1,0 0-1,0 0 0,-1-1 1,1 1-1,0 0 1,0 0-1,0 0 0,-1 0 1,1 0-1,0 0 1,0 0-1,0 0 1,0 0-1,-1 0 0,1 0 1,0 1-1,0-1 1,0 0-1,-1 0 0,1 0 1,0 0-1,0 0 1,0 0-1,0 0 1,0 0-1,-1 0 0,1 1 1,0-1-1,0 0 1,0 0-1,0 0 0,0 0 1,0 0-1,0 1 1,-1-1-1,1 0 1,0 0-1,0 0 0,0 0 1,0 1-1,0-1 1,0 0-1,0 0 1,0 1-1,0 0 163,0 0-1,0 0 1,0 0 0,0 0 0,0 0-1,1 0 1,-1 0 0,0 0 0,1 0-1,-1 0 1,1 0 0,0 2 0,1 1 217,0 0 1,-1 0-1,0 1 1,1-1-1,-1 0 1,-1 1-1,1-1 1,-1 0-1,1 1 1,-2 6 0,1 3 529,-2 0 0,-2 16 0,-1 1 128,2-28-241,8-5-894,-1 0 0,0-1 0,0 0 0,0 1 1,0-1-1,0-1 0,0 1 0,-1-1 0,0 1 0,0-1 0,0 0 0,3-5 0,17-19-147,-15 20 136,1-2 50,1 0 1,0 1 0,16-10 0,-21 16 127,1-1 1,-1 1-1,0 1 0,1-1 1,0 1-1,0 0 1,8-1-1,-12 2-87,0 1 0,0 0 0,0 0-1,0 0 1,0 0 0,0 0 0,-1 1 0,1-1-1,0 0 1,0 1 0,0 0 0,0-1 0,0 1 0,0 0-1,-1 0 1,1 0 0,0 0 0,-1 0 0,1 1-1,-1-1 1,1 0 0,-1 1 0,1-1 0,-1 1 0,0 0-1,1 1 1,1 3 103,0-1 0,-1 0 0,0 1 0,0 0 0,0-1 0,-1 1 0,1 8 0,2 8-85,-3 1-212,-1-22 44,0 3-2082,27 4-19181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6656,'-6'9'12086,"6"-9"-11867,1 14-66,-2 13 1053,-2 0 1,-10 42-1,8-42-906,0 0-1,-2 44 0,18-75-1403,-4-1 925,1 0 0,-1-1 0,0 0 0,-1 0 0,8-10 1,6-5-23,5-6 236,-21 22 67,1 0 0,-1 0 0,1 0 0,0 1 0,0-1 0,0 1 0,0 0 0,1 1 0,0 0 0,11-6 0,-15 8-10,1 1 1,-1-1-1,0 1 0,1-1 1,-1 1-1,1-1 1,-1 1-1,1 0 0,-1 0 1,1 1-1,-1-1 0,5 1 1,-6 0-54,0 0 1,1-1 0,-1 1-1,0 0 1,0 0-1,0 0 1,0 0 0,1 0-1,-1 0 1,0 0 0,-1 0-1,1 0 1,0 1-1,0-1 1,0 0 0,-1 0-1,1 1 1,-1-1-1,1 1 1,-1-1 0,1 0-1,-1 3 1,1 2 16,-1-5-61,0 0 0,1 0-1,-1 1 1,0-1 0,0 0 0,1 0 0,-1 0 0,1 0 0,-1 0-1,1 0 1,-1 0 0,1 0 0,1 2 0,12-12-2299,-9 5 2071,0 0-1,-1-1 1,1 0-1,6-9 1,12-12-88,-17 20 228,-1 1 318,0 0-1,1 1 0,0 0 0,6-4 0,-11 7-138,0 0 1,1 1-1,-1-1 0,0 1 1,0-1-1,0 1 0,1 0 0,-1-1 1,0 1-1,1 0 0,-1 0 1,0 0-1,0 0 0,1 0 0,-1 0 1,0 0-1,1 0 0,-1 1 1,0-1-1,0 0 0,1 1 1,-1-1-1,0 1 0,0 0 0,0-1 1,0 1-1,0 0 0,2 1 1,2 2 125,-1 1 0,1 1-1,-1-1 1,0 1 0,0-1 0,-1 1 0,1 0 0,-1 0 0,-1 1 0,1-1 0,2 10 0,-2 0-602,-1 0-1,0 0 0,-1 29 1,-1-44 115,0-1 1,0 1-1,0 0 1,0 0-1,0 0 0,0 0 1,0 0-1,0 0 1,0-1-1,1 1 0,-1 0 1,0 0-1,1 0 1,-1 0-1,1 0 0,0-1 22,-1 0 0,1 0 0,-1 0-1,0 0 1,1 0 0,-1 0 0,1-1-1,-1 1 1,1 0 0,-1 0-1,0-1 1,1 1 0,-1 0 0,1-1-1,-1 1 1,0 0 0,1-1 0,-1 1-1,0 0 1,0-1 0,1 1 0,-1-1-1,0 1 1,0 0 0,0-1 0,1 0-1,8-13-5964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5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 1248,'5'-8'10293,"-6"8"-10213,1-1 0,0 1 0,0 0 0,0 0 0,-1 0 0,1 0 1,0 0-1,0 0 0,0 0 0,-1 0 0,1 0 0,0 0 0,0 0 0,-1 0 0,1 0 0,0 0 0,0 0 0,0 0 0,-1 0 0,1 0 1,0 0-1,0 0 0,-1 0 0,1 0 0,0 0 0,0 0 0,0 0 0,-1 1 0,1-1 0,0 0 0,0 0 0,-1 0 0,-6 4 1619,0 4-1032,0 0 0,0 1-1,1-1 1,0 1 0,-8 18 0,-16 51 333,13-33-321,-5 9 22,-23 67-143,34-91-323,8-24-157,0 0 0,1 1-1,0-1 1,-1 11 0,1-3 37,-1 1 1,-4 16-1,6-29-105,1-1-1,0 1 1,-1-1-1,1 0 0,0 1 1,0 0-1,0-1 1,0 1-1,0-1 1,1 1-1,-1-1 0,0 0 1,1 3-1,16 26 158,-13-24-106,0-1 1,1 1-1,0-1 0,-1 0 0,2 0 1,-1-1-1,0 1 0,1-1 0,11 6 1,-13-8-6,0 0 0,-1-1 0,2 0 0,-1 1 0,0-1 0,0 0 0,0-1 0,0 1 0,1-1 0,-1 0 0,0 0 0,0 0 0,0-1 0,1 1 0,-1-1 0,0 0 0,6-2 0,3-3 12,0 0 1,0 0-1,0-1 0,16-13 1,4-5-11,44-41 1,-70 57-59,0 0 1,-1 0 0,0-1-1,0 0 1,-1 0-1,0 0 1,-1-1 0,5-20-1,-6 21-4,-2 0 1,1-1-1,-1 1 0,-1-1 0,0 1 1,0 0-1,-1-1 0,-2-11 0,-2-1-36,-1-1 0,-13-31 0,13 39 36,0 0 0,-2 0 0,-12-19-1,14 27-66,0 0-1,0 1 0,0 0 0,-1 0 0,0 1 0,-1 0 0,-13-10 0,15 13 19,0-1 1,-1 1 0,1 0-1,0 0 1,-1 1 0,0 0-1,0 0 1,1 1 0,-1-1-1,-9 1 1,12 1-147,-1 0 0,1 0 0,-1 1 0,1 0 1,-1 0-1,1 0 0,-1 0 0,1 1 0,-1 0 0,1-1 0,0 2 0,0-1 0,0 0 0,0 1 0,1 0 0,-6 4 0,-1 4-1147,1-1-1,0 2 1,-12 19-1,-19 40-4245,30-52 4208,-7 14-3533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7T01:24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2240,'5'-5'17567,"16"-6"-15353,1-2-1457,-14 9-639,-8 4-98,1-1-1,0 1 0,0 0 0,-1-1 0,1 1 1,0 0-1,0-1 0,-1 1 0,1 0 0,0 0 1,0 0-1,1 0 0,5-1 95,0 1 0,0-1 1,-1-1-1,14-3 0,13-3 94,-17 5-184,-12 2-14,0 1-1,1-1 1,-1 1 0,0 0-1,0 0 1,1 0-1,4 1 1,27 1-3,-22-3 104,-14 1-104,0 0 0,0 0 0,0 0 0,-1 0 0,1 0 0,0 0-1,0 0 1,0 0 0,0 0 0,0 0 0,0 0 0,0 0 0,0 0 0,0-1 0,0 1 0,-1 0 0,1 0 0,0 0-1,0 0 1,0 0 0,0 0 0,0 0 0,0 0 0,0 0 0,0 0 0,0 0 0,0-1 0,0 1 0,0 0-1,0 0 1,0 0 0,0 0 0,0 0 0,0 0 0,0 0 0,0 0 0,0 0 0,0-1 0,0 1 0,0 0 0,0 0-1,0 0 1,0 0 0,0 0 0,0 0 0,0 0 0,0 0 0,0 0 0,0-1 0,0 1 0,0 0 0,0 0-1,1 0 1,-1 0 0,0 0 0,0 0 0,0 0 0,0 0 0,0 0 0,0 0 0,0 0 0,0 0 0,0 0 0,0 0-1,1 0 1,-1 0 0,-5-2 2,-1 0-1,1 1 1,0 0-1,-1 0 0,1 0 1,0 1-1,-1 0 1,-5 0-1,9 0-9,0 0-14,-28 0-74,-31-4 1,23 1-984,14 2-3227,23 1 4061,1 0-1,-1 0 1,1 0-1,0 0 1,-1 0-1,1 0 1,-1 0-1,1 0 1,0-1-1,-1 1 1,1 0-1,0 0 0,-1 0 1,1 0-1,0-1 1,-1 1-1,1 0 1,0 0-1,-1 0 1,1-1-239,0 1 238,-1-1 1,0 0-640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4:49.11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17 1248,'2'7'3541,"48"-2"-1360,-49-5-1983,1 0-161,-1 0 0,0 0 0,1 0 1,-1 1-1,0-1 0,0 0 0,1 1 0,-1-1 1,2 2-1,8 2 129,35-1 1130,-34-3-1098,-1-2 0,1 1 0,19-7 0,-12 3-222,-12 4 101,-1 1 0,0-1 0,0 1 0,8 0 0,-8 1-27,0-1 0,0 0 0,0-1 0,9-1 0,-5 0 29,0 1 1,15-1-1,-16 2-28,1-1 0,-1 0 1,12-4-1,-7 3-28,0 0 0,-1 0 1,1 1-1,0 1 0,18 2 0,6-1 46,-3 0-8,0 3 0,0 0 1,35 11-1,-16-6 208,65 3 1,-90-10-228,9 0-144,14 1 156,-28-2-13,-20-1-36,0 0-1,0 0 1,1 1 0,-1-1 0,5 2 0,9 2 81,0 0 1,1-2 0,-1 0 0,1-1-1,18-2 1,-12 1-37,114-8 148,-37-5 212,8-1 460,-61 6-674,-34 5-89,0 1 0,22-2 0,-16 4-31,-16-1-77,0 1 0,0 0 0,-1 0 0,1 0 0,0 1-1,0 0 1,0 0 0,0 0 0,-1 0 0,7 3 0,-3-1-106,-6-2-117,-1-1 102,0 1-1,-1-1 0,1 0 1,0 1-1,-1-1 0,1 1 1,-1-1-1,1 1 0,0 0-122,0-1 122,-1 1 1,1 0-1,-1-1 0,0 1 1,1 1-1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5:58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4 444 2656,'-3'5'4661,"19"-30"-2992,-6 14-1295,0-1-1,-1-1 1,9-15 0,-6 8 14,20-28 188,-27 41-560,-1 0 1,0 0-1,0 0 1,3-9-1,4-8 35,11-21 72,43-73 304,-61 113-416,-1 0 0,2 0 1,-1 0-1,0 0 1,1 1-1,0 0 1,0 0-1,0 0 0,0 0 1,1 1-1,0 0 1,-1 0-1,12-3 1,-16 6-2,0 0 0,1 0 0,-1 0 0,0 0 0,1 0-1,-1 0 1,0 0 0,1 0 0,-1 1 0,0-1 0,0 0 0,1 1 0,-1-1 0,0 1 0,0 0 0,0-1 0,1 1 0,-1 0 0,0 0 0,0 0 0,0 0 0,0 0 0,-1 0 0,1 0 0,0 0 0,0 0 0,0 0 0,-1 0 0,1 0 0,-1 0 0,1 1 0,0 1 0,1 3 52,0 0-1,-1 0 1,1 0-1,-1 0 1,1 10-1,-1 9 35,-1 0 0,-2-1 0,0 1 0,-1 0 0,-1-1 0,-2 1 0,0-1 0,-11 25 0,-3 1 304,21-50-388,-1 0 0,0 0 1,0 0-1,0 0 0,0-1 0,0 1 0,0 0 0,0 0 0,0 0 0,0-1 1,0 1-1,0 0 0,0 0 0,0 0 0,1-1 0,-1 1 0,-1 0 0,1 0 1,0 0-1,0-1 0,0 1 0,0 0 0,0 0 0,0 0 0,0-1 0,0 1 0,0 0 1,0 0-1,0 0 0,0 0 0,-1-1 0,1 1 0,0 0 0,0 0 0,0 0 1,0 0-1,0 0 0,-1-1 0,1 1 0,0 0 0,0 0 0,0 0 0,0 0 1,-1 0-1,1 0 0,0 0 0,0 0 0,0 0 0,-1 0 0,1 0 0,0 0 1,0 0-1,0 0 0,-1 0 0,1 0 0,0 0 0,0 0 0,0 0 0,-1 0 0,1 0 1,0 0-1,0 0 0,0 0 0,-1 0 0,1 1 0,5-11-29,0 1-1,1 0 1,10-11-1,-4 3-45,27-36-108,69-72 1,-97 115 107,1-1 1,0 2 0,0 0 0,1 0-1,16-8 1,-27 16 52,-1 0-1,0 1 0,1-1 1,-1 0-1,0 1 0,1-1 1,-1 1-1,1 0 0,-1-1 1,1 1-1,-1 0 0,1 0 1,0 0-1,-1 0 0,1 0 1,-1 0-1,1 0 0,-1 1 1,1-1-1,-1 1 0,1-1 1,-1 1-1,0-1 0,1 1 1,-1 0-1,1 0 0,-1-1 1,0 1-1,0 0 0,0 0 1,0 0-1,1 1 0,-1-1 1,0 0-1,-1 0 0,1 0 1,0 1-1,0-1 0,-1 1 1,1-1-1,0 0 0,0 3 1,1 3 21,-1 0 0,0-1 0,0 1 0,0 0 0,0 0 1,-2 11-1,-7 43 126,2-17-27,2 31 93,12-80 245,4-10-440,0-1-1,0 0 1,-2 0 0,0-1 0,-1-1 0,7-19 0,16-29-277,4 6-173,-34 63 436,0 1 1,-1 0 0,0 0-1,0 0 1,0 0 0,-1 0-1,1 0 1,-1 0 0,0 8-1,0 15 37,1 1 0,1-1-1,13 53 1,1-32 81,-15-47-96,1-1 1,0 1 14,1-1 1,-1 0-1,0-1 1,1 1 0,-1 0-1,0-1 1,1 1-1,-1-1 1,0 1-1,0-1 1,0 0-1,0 0 1,4-3 0,14-9-53,-2-2 1,1-1 0,-2 0 0,16-20 0,30-26-77,-36 37-8,20-17-108,-41 37 190,0 1 0,0 0 0,1 0 0,-1 0-1,1 1 1,8-3 0,-14 6 3,1-1 1,0 1-1,-1 0 0,1-1 0,0 1 0,0 0 1,0 0-1,-1 0 0,1 0 0,0 1 0,0-1 0,-1 0 1,1 1-1,0-1 0,0 1 0,-1 0 0,4 1 0,-3 0 13,1 0-1,-1 0 1,1 0-1,-1 0 0,0 0 1,0 1-1,0-1 0,0 1 1,2 3-1,2 4 24,-2 1 1,1 0-1,-1 0 0,3 16 0,-2-10-10,-3-11 127,0 1 1,0-1-1,-1 1 0,1 9 0,-3-16-107,1 0 0,0 0 0,0 0-1,-1 0 1,1 1 0,0-1 0,0 0-1,-1 0 1,1 0 0,0 0 0,-1 0-1,1 0 1,0 0 0,-1 0 0,1 0-1,0 0 1,0 0 0,-1 0 0,1 0 0,0 0-1,-1 0 1,1 0 0,0 0 0,-1 0-1,1 0 1,0 0 0,0-1 0,-1 1-1,1 0 1,-9-3 145,3-2-81,1 1 0,0-1 0,0 1 0,-5-9 0,-5-4-76,1 4-157,-22-18-1,31 28 81,0-1 0,0 1 0,0 0 0,0 1 0,0-1 0,-1 1 0,1 0 0,-1 0 0,-8-1 0,12 3 41,0 0 0,0 0 0,0 1 0,0-1 0,0 0 0,0 1 0,0-1 0,0 1 0,0 0 0,1 0 0,-1-1 0,0 1 0,0 0 0,1 1 0,-1-1 0,0 0 0,1 0 0,-1 1 0,1-1 0,-2 3 0,-4 4 6,1 0 0,-9 17-1,9-14 32,-2 2 73,1 1 0,0 0 1,-9 28-1,14-34-116,0 0 1,0 0 0,1 0 0,0 0-1,0 0 1,1 0 0,0 0-1,1 0 1,0 8 0,0-13 33,0 1 0,0-1 0,0 0 0,0 0 0,0 0 0,0 0 0,1-1 0,-1 1 0,1 0 0,0 0 0,0-1 0,0 1 0,0-1 0,1 0 0,-1 0 0,0 0 0,1 0 0,0 0 0,-1 0 0,6 2 0,-3-2 43,0-1-1,0 1 0,0-1 0,0 0 0,0 0 0,1-1 0,-1 0 0,0 0 1,0 0-1,1 0 0,7-3 0,-5 2 3,1-1 0,-1-1 0,0 1 1,1-2-1,-1 1 0,-1-1 0,1 0 0,-1-1 0,1 1 1,-1-2-1,-1 1 0,1-1 0,8-9 0,-7 5-24,-1 1-1,0-1 1,-1 0-1,0-1 1,-1 1-1,0-1 1,-1 0-1,0-1 1,3-14-1,-3 6-116,-1-1-1,-1 1 0,0-26 1,-7 47-492,4 0 558,0 0 0,1 1 0,-1-1 0,1 0 0,-1 0 0,1 0 0,-1 0-1,1 1 1,0-1 0,0 0 0,0 0 0,0 1 0,0-1 0,0 0 0,0 0 0,0 2 0,6 24-106,-2-13 8,-1 6 82,-1-9 20,-1-1 1,2 0-1,-1 0 0,1 0 1,1 0-1,0 0 0,6 10 1,-4-9-46,-2-6 114,-1 1-1,1 0 0,0-1 1,0 0-1,9 9 0,-11-13-7,0 0 0,0 1 0,0-1 0,0 0-1,1 0 1,-1 0 0,0 0 0,0-1 0,1 1-1,-1-1 1,0 1 0,1-1 0,-1 0 0,1 0-1,-1 0 1,0 0 0,1 0 0,-1-1 0,0 1-1,4-2 1,-3 1-13,1 0 1,-1-1-1,0 0 0,0 0 0,0 0 0,0 0 0,0 0 1,0-1-1,0 1 0,3-5 0,24-30-4,-27 32-16,24-33 5,-5 7-177,35-39 0,-54 67 162,1-1 1,-1 1 0,1-1-1,0 1 1,1 1 0,-1-1-1,0 1 1,1-1-1,-1 1 1,1 0 0,0 1-1,-1-1 1,1 1 0,0 0-1,0 0 1,0 1 0,9-1-1,-7 2 7,0 0 0,0 0-1,1 0 1,-1 1 0,-1 0-1,1 1 1,0-1 0,-1 1 0,1 1-1,-1-1 1,11 9 0,59 50 141,-27-22-9,-27-21 19,-5-5 54,33 21 0,-21-17-67,33 16 33,-54-28-540,-10-2-1047,-16 1-1916,11-4 2728,-12 2-1683,-6-2 762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5:58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 17 5632,'-8'-8'1497,"7"7"-1385,1 1 0,0-1 0,-1 1 0,1-1 0,-1 0 0,1 1 0,-1 0 0,1-1 0,-1 1 0,1-1 0,-1 1 0,0 0 0,1-1 0,-1 1 0,1 0 1,-1-1-1,0 1 0,1 0 0,-1 0 0,0 0 0,1 0 0,-1 0 0,0 0 0,0 0 0,1 0 0,-1 0 0,0 0 0,1 0 0,-1 0 0,0 0 0,1 0 0,-1 1 0,0-1 0,1 0 0,-1 0 0,1 1 0,-1-1 0,0 1 0,0 0 0,-14 9 363,0 0-1,1 1 1,0 1-1,-16 19 0,19-20-318,-45 51 489,-93 135 0,136-178-623,-22 34-123,-17 23-3243,6-21-1611,33-42 3793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0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0 832 3328,'4'0'285,"0"-1"0,0-1 0,0 1 0,-1 0 0,1-1 0,0 0 0,-1 0 0,0 0 0,1 0 0,-1 0 0,0-1 0,5-4 0,14-10 858,-6 7-455,0-1 1,0-1-1,16-16 1,-25 21-456,0-1 1,0 1 0,0-1 0,-1-1-1,-1 1 1,1-1 0,7-17 0,-9 12 142,1 1 0,-2 0 1,0-1-1,0 0 0,-1 0 1,0-24-1,-2 29-257,-1 0 0,0 0 0,0 0 1,-1 0-1,0 0 0,-1 0 0,0 1 0,0-1 0,-1 1 0,0 0 0,-7-12 0,5 12-174,3 6 15,1-1 1,0 0-1,0 0 0,0 0 0,1 0 1,-1 0-1,-1-5 0,5 9-79,0-1-1,0 1 1,0 0-1,-1 0 1,1 0-1,0 0 0,0 0 1,2 3-1,9 4 76,6 0 58,1 0 0,0-2 0,0 0 0,1-1 0,20 1 0,28 8 20,-58-11-37,1 0 1,-1 1-1,0 0 1,0 0-1,18 12 1,-26-14 4,1 1 0,0 0 0,-1-1 1,0 2-1,1-1 0,-1 0 0,-1 1 0,1-1 0,0 1 1,-1 0-1,0 0 0,0 0 0,0 0 0,0 0 0,-1 0 1,1 1-1,-1-1 0,0 5 0,2 25 319,-1 41-1,-2-52-347,-5 15 64,4-37-48,1 1 0,0-1 0,0 1 1,1-1-1,-1 1 0,0-1 0,0 1 1,1-1-1,-1 1 0,1-1 0,-1 0 0,1 1 1,0-1-1,-1 0 0,3 3 0,-2-3 30,0 0 0,0-1 0,1 1-1,-1 0 1,0-1 0,1 1 0,-1-1-1,0 0 1,1 1 0,-1-1 0,0 0-1,1 0 1,-1 0 0,0 0 0,1 0-1,-1 0 1,1 0 0,-1 0 0,3-1-1,5-2 1,1 0-1,-1-1 0,0 0 0,0 0 0,0-1 0,-1 0 0,15-11 0,13-8-19,20-11 124,-2-2 0,50-46-1,-94 76-38,2-3 88,-12 10-168,0 0-1,0 0 1,0 0-1,0 0 1,0 0-1,0 1 1,0-1-1,-1 0 0,1 0 1,0 0-1,0 0 1,0 0-1,0 0 1,0 0-1,0 0 1,0 0-1,0 0 0,-1 0 1,1 0-1,0 0 1,0 0-1,0 0 1,0 0-1,0 0 1,0 0-1,0 0 0,0 0 1,-1 0-1,1 0 1,0 0-1,0 0 1,0 0-1,0 0 0,0 0 1,0 0-1,0-1 1,0 1-1,0 0 1,-1 0-1,1 0 1,0 0-1,0 0 0,0 0 1,0 0-1,0 0 1,0 0-1,0 0 1,0-1-1,0 1 1,0 0-1,0 0 0,0 0 1,0 0-1,0 0 1,0 0-1,0 0 1,0 0-1,0-1 1,0 1-1,0 0 0,0 0 1,0 0-1,0 0 1,0 0-1,0 0 1,0 0-1,0-1 0,0 1 1,-9 4 137,-10 7-304,1 2-1,-26 22 0,29-21 112,-1 0-1,2 1 0,0 1 1,1 0-1,1 1 0,0 0 0,1 1 1,-12 27-1,20-35 79,5-6 237,11-10 174,-6 2-593,-1-1 146,1 0 0,-1 0-1,0 0 1,0-1-1,0 0 1,-1 0 0,0-1-1,5-7 1,5-7 7,-3 6-2,0-1 0,-1 0-1,12-24 1,-18 30-236,-5 10 235,0 0-1,0 0 1,0 0 0,0 0-1,1 0 1,-1 0 0,0 0 0,0 0-1,0 0 1,0 0 0,0 0-1,0 0 1,0 0 0,0 0-1,0 0 1,0 0 0,0 0 0,0 0-1,0 0 1,1 0 0,-1 0-1,0 0 1,0 0 0,0 0-1,0 0 1,0 0 0,0 0 0,0 0-1,0 0 1,0 0 0,0 0-1,0 0 1,0 0 0,0 0 0,0 0-1,1 1 1,-1-1 0,0 0-1,0 0 1,0 0 0,0 0-1,0 0 1,0 0 0,0 0 0,0 0-1,0 0 1,0 0 0,0 0-1,0 0 1,0 0 0,0 0-1,0 1 1,0-1 0,0 0 0,0 0-1,1 19-616,-1-6 624,0-8 9,1 0-1,0 0 1,0 0 0,1 0-1,0 0 1,-1-1 0,2 1-1,-1 0 1,0-1 0,1 1-1,0-1 1,0 0 0,0 0-1,1 0 1,-1-1 0,1 1-1,0-1 1,0 1 0,0-1-1,9 4 1,-9-5 23,1 0 0,0-1 1,-1 0-1,1 0 0,0 0 0,-1-1 1,1 1-1,0-1 0,6-1 1,4 0 74,24-5 0,-9-2-111,-1-2 0,-1-1 0,0-2-1,27-16 1,-6 2 158,-47 26-198,-2 2 16,0 0 1,-1 1-1,1-1 1,-1 0-1,1 0 0,-1 1 1,1-1-1,-1 0 0,-1 2 1,-21 34 132,14-21-113,0-2 1,-1 1-1,-19 21 1,22-29-102,1 0 0,-1 0 0,-8 15 0,9-16 9,1 1-9,5-7 107,0 0 0,0 1 0,0-1 0,0 0 0,0 0 0,0 0 0,0 0 0,0 1 0,0-1 0,1 0 0,-1 0 0,0 0 1,0 0-1,0 0 0,0 1 0,1-1 0,-1 0 0,0 0 0,0 0 0,0 0 0,1 0 0,-1 0 0,0 0 0,0 0 0,0 0 0,1 0 0,-1 0 0,0 0 0,0 0 1,0 0-1,1 0 0,-1 0 0,0 0 0,0 0 0,0 0 0,1 0 0,-1 0 0,0 0 0,0 0 0,1 0 0,1 0 9,0-1 0,0 1 0,0-1 0,1 1 0,-1-1 0,0 0 0,0 1 0,0-1 0,0 0 0,0-1 0,2 0 1,22-19-179,-21 16 147,6-4-10,-1-1-1,1 0 1,-2-1-1,1-1 1,-2 1-1,13-23 1,20-55-317,44-147 1,-76 207 389,0 4 190,9-50 1,-16 68-203,-1-1 1,-1 0 0,1 0-1,-1 0 1,-1 1 0,0-1-1,0 0 1,0 0 0,-1 1-1,-5-15 1,7 21-48,-1 0 0,1 0 0,-1 0 0,1 0 0,-1 0 0,1 0 0,-1 0 0,0 0-1,1 0 1,-1 0 0,0 0 0,0 1 0,0-1 0,0 0 0,1 1 0,-1-1 0,0 0 0,0 1 0,0 0 0,-1-1 0,1 1 0,0-1 0,-1 1 0,0 0-3,0 0 1,0 0-1,0 0 0,1 0 1,-1 1-1,0-1 0,0 1 1,0-1-1,1 1 1,-1 0-1,0 0 0,-2 1 1,-2 2 3,1 0 0,-1 1 0,1-1 0,0 1 0,1 0 0,-9 10 0,4 0-35,1 1 0,0 0 0,1 0 1,1 0-1,0 1 0,-4 19 0,-12 106-21,18-112 91,-9 118-49,12-128 102,1-1 0,1 0 1,1 1-1,1-1 0,0 0 0,12 32 0,-15-48-47,1-1 1,0 0-1,0 1 1,0-1-1,0 0 0,1 0 1,-1 0-1,0 0 1,1 0-1,0 0 0,-1 0 1,1-1-1,0 1 1,2 1-1,-2-2 19,0 0 1,0-1-1,0 1 1,0-1-1,-1 1 1,1-1-1,0 0 0,0 1 1,0-1-1,0 0 1,0 0-1,0-1 1,0 1-1,0 0 0,0-1 1,0 1-1,0-1 1,2-1-1,11-4 97,-1-1 0,-1-1 0,24-16 0,2-2 41,6 0-93,71-47 13,-103 66-116,-11 6-36,-1 0 1,1 0-1,0 0 1,0 0-1,-1 0 0,1 0 1,-1 0-1,3-3 1,-8 13 9,0 0 0,0 1 0,1 0 0,0-1-1,1 1 1,0 0 0,0 1 0,1 17 0,0-25 59,1-1-1,0 0 1,0 0-1,1 1 1,-1-1-1,0 0 1,1 0-1,0 0 0,-1 0 1,1 0-1,0 0 1,0 0-1,0 0 1,0 0-1,0 0 1,1 0-1,1 2 1,-1-3 1,0 1 1,0-1-1,1 0 1,-1 1-1,0-1 1,0 0-1,1-1 0,-1 1 1,1 0-1,-1-1 1,1 1-1,-1-1 1,1 0-1,-1 0 1,4 0-1,5-1 10,0 0-1,0 0 1,0-1 0,0-1-1,20-7 1,52-27-97,-73 32 73,27-15 51,-2-2 0,54-43 0,-84 61-6,3-3 123,0-1-303,-10 15-102,-118 156-172,112-153 410,0 0 0,0 0 1,-8 16-1,16-26 5,0 1-1,-1-1 1,1 1 0,0-1-1,-1 1 1,1-1 0,0 1-1,0-1 1,0 1 0,-1-1-1,1 1 1,0 0 0,0-1-1,0 1 1,0-1 0,0 1-1,0 0 1,0-1 0,0 1-1,0-1 1,0 2 0,1-2 1,-1 0 1,1 0-1,-1 0 1,1 0-1,-1 0 1,1 0-1,-1 0 1,1-1-1,-1 1 1,1 0-1,-1 0 1,0 0-1,1 0 1,-1-1-1,1 1 1,-1 0-1,0 0 1,1-1-1,0 1 1,22-19-247,-15 10 166,0 0-1,-1-1 1,0 0 0,0 0-1,-1-1 1,9-21 0,-5 6 69,7-11-16,1 2-480,-14 53 80,-4-11 340,1-1 0,0 0 0,2 9 0,-2-9 16,1 0 0,-1 1 0,0 8 0,-1-11 85,1 0 0,-1 0 0,1 0 0,0 0 1,0 0-1,1-1 0,-1 1 0,1 0 1,-1-1-1,1 1 0,0-1 0,3 4 1,-3-5-6,-1 0 1,1 0-1,-1-1 1,1 1-1,-1 0 1,1-1-1,0 1 1,0-1-1,0 0 1,0 0-1,0 0 1,0 1-1,0-2 1,0 1-1,1 0 1,-1 0-1,0-1 1,1 1-1,-1-1 1,0 0-1,1 0 1,2 0 0,6-2 94,-1 0 1,0-1-1,0-1 1,0 0-1,0 0 1,0-1-1,-1 0 1,12-8-1,3-4-109,39-37-1,-42 33-49,-2-1 1,-1 0-1,0-1 0,-2-1 0,22-42 0,52-138 254,-80 179-108,-2 0 0,0 0 0,-1-1 0,-2 0 0,0 0 0,1-49 0,-6 71-9,0 1-172,0-1 0,0 0 0,0 0 0,-1 0-1,-1-5 1,2 9 62,0 0-1,0-1 0,0 1 0,0 0 0,0 0 1,0-1-1,0 1 0,-1 0 0,1 0 1,0 0-1,0-1 0,0 1 0,0 0 1,-1 0-1,1 0 0,0-1 0,0 1 0,-1 0 1,1 0-1,0 0 0,0 0 0,-1 0 1,1 0-1,0-1 0,0 1 0,-1 0 0,1 0 1,0 0-1,0 0 0,-1 0 0,0 1-15,0-1-1,0 0 0,0 1 1,0-1-1,0 1 0,0 0 1,0-1-1,0 1 0,0 0 1,1-1-1,-1 1 1,-1 1-1,-10 14-79,1 0 0,0 1 0,2 0 0,-15 34 0,8-11 164,1 2 0,-10 48 0,-10 90 205,23-114-196,10-56 2,0 1-1,1 0 1,0 0-1,1 20 1,0-29-47,1 1 0,-1-1 0,1 0 0,-1 1 0,1-1 0,0 0 0,0 0 0,0 0 0,0 0 0,0 0 0,0 0 0,3 3 1,-3-4-2,0 0 0,1 0 0,-1 0 1,1 0-1,-1 0 0,1 0 0,-1-1 1,1 1-1,-1 0 0,1-1 1,0 0-1,-1 1 0,1-1 0,0 0 1,-1 0-1,1 1 0,0-1 1,0-1-1,1 1 0,4-1 15,-1 0 0,0 0 0,0-1 0,1 0 0,-1 0 0,0-1 0,-1 0 0,1 0 0,0 0 0,-1 0 0,6-6-1,6-5-174,29-31-1,-30 27 67,2-2-8,-14 15 38,0-1 1,1 1-1,-1 1 1,1-1-1,0 1 1,0-1-1,1 1 1,10-5-1,-16 8 38,1 1 1,-1 0-1,1 0 0,0 0 0,-1 0 0,1 0 0,-1 0 1,1 1-1,-1-1 0,1 0 0,-1 0 0,1 0 0,-1 0 1,1 1-1,0-1 0,-1 0 0,0 0 0,1 1 0,-1-1 1,1 0-1,-1 1 0,1-1 0,-1 1 0,0-1 0,1 0 1,-1 1-1,0-1 0,1 1 0,-1-1 0,0 1 0,0-1 1,1 1-1,-1-1 0,0 1 0,0 0 0,0 0 0,7 27-113,-5-17 203,-1-2-45,0 0 1,0 0-1,-1 15 0,0-13-52,0 0 0,3 15 0,-2-23 35,-1 1 0,1-1 0,0 0 0,1 0 0,-1 0 0,0 0-1,1 0 1,0 0 0,-1 0 0,1 0 0,0-1 0,3 4 0,-4-6 9,0 1 1,0 0 0,0 0-1,0-1 1,0 1-1,0-1 1,0 1 0,0-1-1,1 1 1,-1-1 0,0 0-1,0 0 1,0 1 0,1-1-1,-1 0 1,0 0 0,0 0-1,1 0 1,-1-1 0,0 1-1,0 0 1,0 0 0,2-1-1,4-2 51,0 0 0,-1 0 0,8-4-1,4-2-82,-5 2 67,-1 0-1,0 0 0,0-1 0,13-11 0,-24 18-56,3-2-60,-1 0-207,-4 5-69,-9 14-10,7-9 329,0 1 1,0-1-1,1 0 1,0 1-1,0-1 0,1 1 1,0-1-1,0 1 1,1 0-1,1 8 1,-1-14 34,1 0 1,-1-1-1,1 1 1,0 0 0,-1-1-1,1 1 1,0-1-1,0 1 1,0-1 0,0 1-1,1-1 1,-1 0-1,0 0 1,0 1 0,1-1-1,-1 0 1,1 0 0,-1 0-1,1 0 1,-1-1-1,1 1 1,0 0 0,-1-1-1,1 1 1,0-1-1,0 0 1,-1 1 0,1-1-1,0 0 1,0 0 0,0 0-1,-1 0 1,1 0-1,0-1 1,0 1 0,-1 0-1,3-2 1,1 1 28,0-1 1,0 0-1,0 0 1,-1 0-1,1-1 0,-1 0 1,1 0-1,-1 0 1,0 0-1,0-1 0,0 1 1,-1-1-1,1 0 1,-1 0-1,0 0 1,0-1-1,-1 1 0,1-1 1,-1 1-1,0-1 1,3-9-1,-4 8-45,1-1 0,-1 1 0,-1-1 0,1 1 0,-1-1 0,0 1 0,0-1 0,-1 1 0,-2-12 0,2 15-33,1 1 0,-1 0 0,0-1 0,0 1-1,1 0 1,-2 0 0,1 0 0,0 0 0,0 0 0,-1 0 0,1 0 0,-1 0 0,1 0 0,-1 0-1,0 1 1,0-1 0,0 1 0,0 0 0,0-1 0,0 1 0,0 0 0,0 0 0,0 0 0,0 0-1,-1 1 1,1-1 0,0 0 0,-1 1 0,1 0 0,-4-1 0,-1 2-42,-1 0 0,0 1 0,1 0-1,-1 0 1,1 0 0,-14 7 0,20-8 54,0-1-1,0 0 1,0 1 0,0-1-1,1 1 1,-1-1 0,0 1-1,0 0 1,1-1-1,-1 1 1,0 0 0,1-1-1,-2 2 1,2-2 11,0 1-1,0-1 1,0 0 0,0 1-1,0-1 1,0 0 0,0 1 0,0-1-1,0 0 1,0 1 0,0-1-1,0 0 1,0 1 0,0-1-1,0 0 1,0 0 0,0 1 0,0-1-1,0 0 1,0 1 0,1-1-1,-1 0 1,0 0 0,0 1-1,0-1 1,1 0 0,0 2 15,1-1 0,-1 0 0,1 0 1,0 0-1,-1 0 0,1-1 0,0 1 0,0 0 0,-1-1 1,1 1-1,0-1 0,2 1 0,13 0 63,0-1 0,0 0 1,30-6-1,12 0 29,3 3-28,42-2-160,-86 6 146,0 0 0,0 0 1,29 8-1,-42-8-43,0 1 1,1 0-1,-1 0 0,0 0 0,-1 1 0,1 0 1,0 0-1,-1 0 0,1 0 0,3 5 0,-6-6 5,0 0 0,0 0 0,0 1 0,0-1 0,-1 0 0,1 1 0,-1 0 0,0-1 0,0 1 0,0 0 0,0-1 0,0 1 0,0 0 0,-1 0 0,1 0 0,-1 0 0,0 0 0,0 0 0,0 0 0,-1 4 0,-2 10 415,3-15-218,-3 0 945,6-8-915,29-82-836,-25 71 475,9-18-81,-15 33 165,0 0 0,0 1 1,0-1-1,1 0 0,-1 0 1,1 1-1,-1-1 0,1 1 0,0-1 1,0 1-1,-1 0 0,1 0 1,4-2-1,-5 3 8,0 0-1,0-1 1,0 1 0,0 0-1,0 0 1,0 0-1,0 0 1,1 0 0,-1 0-1,0 0 1,0 0 0,0 1-1,0-1 1,0 0-1,0 1 1,0-1 0,0 1-1,0-1 1,0 1-1,2 1 1,16 17 4,-11-11 236,28 25-45,43 30 0,-38-31-306,-10-7 3,-30-24-859,-29-2-6457,23 0 6934,1 0 0,-1 0 0,1 0 0,0 0-1,0-1 1,0 0 0,-5-2 0,4 0-263,0-1 0,0 1 0,-7-8 1,12 12 770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0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9312,'0'-8'4192,"9"-1"-3616,1 9-1024,-2-3 128,2 3-1088,-2 0 800,2 0 160,-2 0 256,1 0-576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0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 88 8640,'-8'-15'3200,"16"7"-2496,10-4-192,4 4-544,14-4-96,14-1 544,17 7-224,6-3 576,-2 4-448,-3 5-352,-6 5 0,-7-1-224,-10 4 128,-6 0-1696,-2 0 1024,-10-1-1728,-9 1 1440,-18 9-3360</inkml:trace>
  <inkml:trace contextRef="#ctx0" brushRef="#br0" timeOffset="1">6 221 11040,'-5'-13'4096,"5"1"-3168,13-8-289,5 9-2590,5-1 927,-1 0-4032,1 4 2848,-4 11-1600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05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2496,'3'-5'251,"-2"1"-16,1 1 0,-1 0 0,1 0 0,0 0 0,0 0 0,0 0 0,0 0 0,0 0 0,1 1 0,-1-1 0,1 1 0,0 0 0,3-3 0,34-23 4309,-36 25-4260,0 1 1,0-1-1,-1-1 1,1 1-1,4-6 923,-7 9-1165,0 0-1,-1 0 1,1 1-1,0-1 0,-1 0 1,1 1-1,0-1 1,-1 1-1,1-1 1,0 1-1,-1-1 0,1 1 1,-1-1-1,1 1 1,-1-1-1,1 1 1,-1 0-1,1-1 0,-1 1 1,0 0-1,1 0 1,-1-1-1,0 1 1,0 0-1,0 0 1,1-1-1,-1 2 0,4 24 522,-4-23-499,3 38 424,-5 69 0,0-41-156,-5 41 50,4-78-286,1 40 0,-2 19 272,3-78-247,2 22 0,-1-23 110,0 0-1,-1 13 1,-7-29-1063,6 2 289,1-1 0,-1 0 0,1 0 0,0 0 0,0 1 0,0-1 0,1 0 0,-1 0 0,1 0 0,-1 0 0,1-5 0,-2-8-2349,1 4-1433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0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1 223 3136,'50'-49'8090,"-20"16"-6538,-9 12-519,-17 17-835,1-1 0,-1 1 1,1 0-1,0 0 1,0 0-1,10-5 1,20-14 329,-31 21-464,1-1 0,1 1 1,-1-1-1,0 1 0,0 1 1,1-1-1,-1 1 1,1 0-1,6 0 0,3-2-51,226-20 764,-152 18-579,142-2 234,-170 3-134,-43 2-253,1 1 0,36 2-1,-48 0 95,4 1-1222,-11-2 986,0 1 1,-1-1-1,1 1 0,0-1 0,0 0 0,-1 1 0,1-1 0,0 0 1,-1 1-1,1-1 0,0 0 0,-1 1 0,1-1 0,-1 0 1,1 0-1,0 0 0,-1 1 0,1-1 0,-1 0 0,1 0 1,-1 0-1,1 0 0,-1 0 0,0 0 0,-17 4-5087,10 1 54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8128,'-9'0'2786,"-19"1"5764,11 6-7785,-27 18 1297,25-15-803,-32 22 1,46-28-1162,0 0-1,0 1 1,1-1 0,-1 1 0,1 0-1,-7 9 1,10-11-55,0-1 1,0 0-1,0 0 0,0 1 1,0-1-1,1 0 0,-1 1 1,1-1-1,-1 1 0,1-1 1,0 1-1,0-1 0,0 1 1,0-1-1,1 0 0,-1 1 1,0-1-1,1 1 0,0-1 1,0 0-1,2 5 0,0-1-24,0-1-1,1 0 1,0 0-1,0 0 0,0 0 1,1 0-1,-1-1 1,1 0-1,0 0 1,10 6-1,-5-4-396,0-1 0,1 0 1,0-1-1,0 0 0,12 2 0,-19-5 44,-1 0 0,1-1 0,-1 0 1,0 0-1,1 0 0,-1 0 0,1 0 0,-1-1 0,0 1 0,4-2 0,33-15-6075,-25 10 3484,17-5-3267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07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1 774 4736,'0'0'1530,"6"-7"-346,0-5-523,1 0-1,1 0 0,10-12 0,-8 11-213,0 2-56,-1 0 0,2 0 0,0 1 0,16-13 0,54-30 331,-32 21-375,-21 13-180,-1-1 0,0-1 0,-2-2 0,-1-1 0,-1 0-1,24-32 1,-19 14 112,-1-2 0,-3 0 1,-1-2-1,-2 0 0,18-63 0,-33 88-110,-7 17-367,-5 13 19,-3 12 64,1 0 0,1 1-1,0-1 1,-5 37 0,3-11 46,-32 177 5,39-212 73,1 0 1,1 0-1,0-1 1,1 1-1,0 0 1,5 17-1,-5-23 3,0 0 0,1 0 0,0 0 0,1-1 0,-1 1 0,1 0 0,0-1-1,0 0 1,1 0 0,-1 0 0,1 0 0,0-1 0,1 1 0,4 3 0,-7-7 19,0 0-1,0 0 1,0 0-1,0 0 1,0 0 0,1 0-1,-1-1 1,0 1 0,0-1-1,1 0 1,-1 1 0,0-1-1,0 0 1,1-1 0,-1 1-1,0 0 1,0-1 0,1 1-1,2-2 1,5-1-12,-1-1 0,1-1 0,9-5 0,7-4 60,70-35 274,-63 31-253,-14 6-356,-19 11 117,0 18-410,1-16 534,-1 1-1,0-1 1,0 0-1,1 1 1,-1-1 0,1 0-1,-1 1 1,1-1-1,0 0 1,-1 0-1,1 1 1,0-1 0,0 0-1,0 0 1,0 0-1,0 0 1,0 0-1,0 0 1,0 0-1,0-1 1,1 1 0,-1 0-1,0-1 1,1 1-1,-1-1 1,0 1-1,1-1 1,1 1 0,3 1 68,1-1 0,-1 0 0,1 0 1,11 0-1,-5 0 102,-1-1 0,1-1 1,-1 0-1,1 0 0,-1-1 0,0-1 1,1 0-1,13-6 0,-25 9-149,0-1 7,0 1-1,1-1 0,-1 0 1,0 1-1,0-1 0,1 0 1,-1 1-1,0-1 0,0 0 1,1-1-1,-2 1-7,0 0 0,0 1 0,0-1 0,0 1 0,0-1-1,0 1 1,0-1 0,0 1 0,0-1 0,0 0 0,0 1 0,0-1 0,-1 1 0,1-1 0,0 1-1,0-1 1,-1 1 0,1-1 0,0 1 0,-1 0 0,1-1 0,0 1 0,-1-1 0,1 1-1,-1 0 1,1-1 0,-1 1 0,1 0 0,-1-1 0,1 1 0,-1 0 0,-4-3-14,1 1 1,-1 0-1,0 0 1,0 0-1,0 1 0,0-1 1,0 1-1,-10-1 1,-10-2-27,-13-4-48,1 1 0,-1 3 1,-41-1-1,67 3 46,24 1-123,78-1 484,-34 0-406,102 9 0,-129-3-25,37 0 0,-65-4 57,0 0-47,0 0 0,-1 0 0,1 0 0,0 0 0,-1 0 0,1 0 0,0 0-1,-1 0 1,1 0 0,-1 0 0,1-1 0,0 1 0,-1 0 0,1-1-1,-1 1 1,2-1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08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85 5728,'-1'-1'126,"1"0"0,-1 0-1,1 0 1,0 0 0,0 0 0,0 0 0,-1 0 0,1 0 0,0 0-1,0 0 1,0 0 0,1-1 0,-1 1 0,0 0 0,0 0 0,0 0-1,1 0 1,-1 0 0,1 0 0,-1 1 0,1-1 0,-1 0 0,1 0-1,0-1 1,2-1 111,-1 1-1,0 0 1,1 0-1,-1 0 1,1 0-1,0 0 1,0 1-1,3-2 0,5-2 382,1 1-1,-1 1 0,21-4 1,44-3 230,1 3 1,94 4 0,152 30-867,-161-2-2126,-143-21-454,-8 4 780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10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334 621 1728,'18'-8'9008,"-16"6"-8116,1-5 722,-3 6-1601,4-5 54,-3 5 541,-1 0-97,1-1-252,-7 2-303,-19-1 99,-1 2 0,-31 6 0,35-4 13,10-1-71,0 0 0,1 1 0,-1 0 0,-21 9 0,17-5-79,8-3 64,0-1 1,1 1-1,-1 1 1,1-1-1,0 1 1,0 1-1,0-1 1,-5 7-1,4-3-34,1 1 1,0 0-1,1 0 0,0 0 0,1 0 0,-6 15 0,9-19 31,0 1 0,0-1-1,1 1 1,0-1 0,0 1 0,1 0-1,-1-1 1,2 1 0,-1 0-1,1-1 1,0 1 0,2 9-1,-2-15 40,-1 1 0,0-1 1,1 0-1,-1 0 0,1 0 0,-1 0 0,1 0 0,0 0 0,0 0 0,-1 0 0,1 0 0,0 0 1,0 0-1,0 0 0,0-1 0,0 1 0,0 0 0,0-1 0,0 1 0,0 0 0,0-1 0,0 1 1,0-1-1,0 0 0,1 1 0,-1-1 0,0 0 0,0 0 0,2 0 0,0 0 8,-1 0 0,0 0 0,1-1 0,-1 1 0,0-1 0,1 0 0,-1 0 0,0 1 0,0-1 0,0-1 0,0 1 0,0 0 0,0 0 1,3-3-1,13-15 73,30-38 1,-15 17 53,114-107 106,-142 143-252,10-11 34,0-1-1,-2-1 1,0 0 0,0 0-1,-2-1 1,0-1-1,-1 0 1,8-24-1,-4 4 48,-1 0-1,-3-1 0,8-54 1,-14 60-2,-1-1 1,-2 1 0,-4-45-1,2 77-114,1 1-1,0-1 0,0 0 0,-1 0 0,1 0 0,-1 1 0,0-1 0,-1-2 0,2 3 5,0 1 0,-1-1-1,1 1 1,0 0 0,-1-1-1,1 1 1,0-1 0,-1 1-1,1 0 1,-1-1 0,1 1-1,-1 0 1,1 0 0,-1-1-1,1 1 1,-1 0 0,1 0-1,-1 0 1,1-1 0,-1 1-1,-1 1 2,1-1 0,0 0 0,-1 1 0,1-1 0,0 1 0,0-1-1,-1 1 1,1 0 0,0-1 0,0 1 0,0 0 0,0 0 0,0 0 0,0 0-1,0 0 1,0 0 0,0 0 0,0 0 0,0 0 0,1 0 0,-2 2 0,-5 11-53,1-1 1,0 1 0,1 0-1,1 1 1,-4 20 0,-1-1-1,-66 264 113,70-276 46,1 1 1,-2 35-1,5-49-45,1 0 0,1 0 0,0 0 0,0 0 0,0 0 0,1-1 0,1 1-1,0 0 1,6 12 0,-8-18-1,1-1-1,-1 1 1,1 0-1,0-1 1,0 1-1,0-1 1,0 0-1,1 0 1,-1 0-1,1 0 1,-1 0-1,1 0 1,0-1 0,0 1-1,3 0 1,-1 0 15,0-1 1,0 1 0,0-1 0,0-1 0,1 1 0,-1-1 0,0 0 0,7 0 0,5-3 19,0 0 1,-1-1 0,1-1-1,24-10 1,59-32 187,-33 14 557,-56 28-875,-11 5 44,0 0-1,0 0 1,0 0 0,0 0-1,0 0 1,0 0 0,0 0 0,0 0-1,0 0 1,0 0 0,0 0-1,0 0 1,0 0 0,0 1 0,0-1-1,0 0 1,0 0 0,0 0-1,0 0 1,0 0 0,0 0-1,0 0 1,0 0 0,0 0 0,0 0-1,0 0 1,1 0 0,-1 0-1,0 0 1,0 0 0,0 0-1,0 0 1,0 0 0,0 0 0,0 0-1,0 0 1,0 0 0,0 0-1,0 0 1,0 0 0,0 0-1,0 0 1,1 0 0,-1 0 0,0 0-1,0 0 1,0 0 0,0 0-1,0 0 1,0 0 0,0 0-1,0 0 1,0 0 0,0 0 0,0 0-1,0 0 1,0 0 0,0 0-1,0 0 1,0 0 0,1 0-1,-1 0 1,4 13 77,10 24-363,8 20 510,10 7 307,-31-62-502,-1-1 0,1 1 0,0-1-1,0 0 1,0 1 0,0-1 0,0 0 0,0 0 0,1 1 0,-1-1-1,0 0 1,1 0 0,-1 0 0,0 0 0,1-1 0,-1 1-1,1 0 1,-1-1 0,1 1 0,0-1 0,-1 1 0,1-1-1,0 0 1,-1 0 0,1 1 0,0-1 0,-1 0 0,1-1-1,2 1 1,2-2 50,-1 1-1,0-1 0,1 0 1,-1-1-1,0 1 0,0-1 1,4-4-1,-8 7-152,-1-1 0,1 0 0,-1 1-1,1-1 1,-1 0 0,0 1 0,1-1 0,-1 0-1,0 0 1,1 0 0,-1 1 0,0-1-1,0 0 1,0 0 0,0 0 0,0 1 0,0-1-1,0 0 1,0 0 0,0 0 0,0 0 0,0 1-1,-1-1 1,1 0 0,0 0 0,-1 0 0,0-1-1,1 1-299,-1-1-1,1 1 1,-1-1-1,0 1 0,0 0 1,0-1-1,0 1 0,0 0 1,0 0-1,0-1 1,0 1-1,-1 0 0,1 0 1,0 0-1,-2-1 0,-17-2-4901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12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1 444 8224,'2'-2'3353,"10"2"-2523,-10 0-909,1 1-1,0-1 0,-1 0 1,1 1-1,-1 0 0,0-1 1,1 1-1,3 2 0,-1 2 278,1-1-1,-1 1 0,-1-1 1,1 2-1,-1-1 0,0 0 1,0 1-1,0 0 0,-1 0 1,0 0-1,4 9 0,1 9 10,0 1 0,-2 0 0,4 26 0,3 77 176,-12-10 369,-2-67-107,2-51-629,-1 1 0,0-1 0,0 0 0,0 1 0,0-1 0,0 1 0,0-1 0,0 0 0,0 1 0,0-1 0,0 0 0,0 1 0,-1-1 0,1 1 0,0-1 0,0 0 0,0 1 0,0-1 0,-1 0 0,1 1 0,0-1 0,0 0 0,-1 1 0,1-1 0,0 0 0,0 0 0,-1 1 0,1-1 0,0 0 0,-1 0 0,1 0 0,0 1 0,-1-1 0,1 0 0,0 0 0,-1 0 0,1 0 0,-1 0 0,1 0 0,0 0 0,-1 0 0,1 0 0,-1 0 0,1 0 0,0 0 0,-1 0-1,1 0 1,-1 0 0,0-1 22,0 1-1,0 0 1,0-1-1,0 0 0,0 1 1,0-1-1,0 0 0,1 1 1,-1-1-1,0 0 1,0 0-1,1 1 0,-1-1 1,0 0-1,1 0 0,-1 0 1,1 0-1,-1-2 0,-3-9 16,2 0 0,-1-1 0,2 1 0,-1-1 0,2 1 0,1-19 0,1 1-89,11-46 0,-8 57 22,0 0 0,2 0-1,0 1 1,1 0 0,0 0 0,2 1-1,15-23 1,-9 19-105,1 1 0,0 1 1,2 1-1,0 0 0,24-17 0,-27 23-136,28-15-1,-38 23 226,1 1 0,0 0 0,0 1 0,0 0 0,0 0 0,1 0 0,9 0-1,-15 2 42,1 0 0,-1 0 0,0 0 0,1 0 0,-1 1 0,0-1 0,0 1 0,1 0 0,-1-1 0,0 1-1,0 0 1,0 0 0,0 1 0,0-1 0,0 0 0,0 1 0,-1-1 0,1 1 0,0 0 0,-1-1 0,1 1-1,-1 0 1,0 0 0,1 0 0,-1 0 0,0 0 0,1 2 0,-1 0 56,1 0 0,-1 0 0,1 0 0,-1 0 0,-1 0 1,1 1-1,0-1 0,-1 0 0,0 0 0,0 0 0,0 1 0,-1-1 0,0 0 0,-1 6 0,-1 0 74,-2-1 0,1 0-1,-1 0 1,0 0-1,-1 0 1,0-1-1,0 0 1,-1 0 0,0 0-1,0-1 1,-1 0-1,0-1 1,-17 11-1,19-14-92,0-1 1,0 0-1,0 0 0,0-1 0,0 0 0,0 0 0,-1 0 0,1-1 0,0 0 1,-9-1-1,1 1-284,13 0-15,3 0-16,26 0-184,1-1-1,48-9 1,18-7 392,25-6 214,81-25 533,-195 47-644,8-2 139,-14 3-185,1 0 0,-1 0 0,0 0 1,1 0-1,-1 0 0,0 0 0,1 0 1,-1 0-1,0 0 0,1-1 0,-1 1 1,0 0-1,1 0 0,-1 0 0,0-1 1,1 1-1,-1 0 0,0-1 0,0 1 1,1 0-1,-1 0 0,0-1 0,0 1 1,0 0-1,1-1 0,-1 1-8,0-1 0,0 1 0,0 0-1,0 0 1,0 0 0,0 0 0,0 0 0,0 0 0,0-1 0,0 1-1,0 0 1,0 0 0,0 0 0,0 0 0,0 0 0,-1-1 0,1 1-1,0 0 1,0 0 0,0 0 0,0 0 0,0 0 0,0 0 0,0 0-1,0 0 1,0-1 0,0 1 0,-1 0 0,1 0 0,0 0 0,0 0-1,0 0 1,0 0 0,0 0 0,0 0 0,-1 0 0,1 0 0,0 0-1,0 0 1,0 0 0,0 0 0,0 0 0,-1 0 0,-7 3-175,-7 9-74,15-11 216,-2 0 27,1 0 1,0 0-1,0 1 0,0-1 1,0 1-1,0-1 1,0 1-1,1-1 0,-1 1 1,0 0-1,1-1 1,-1 1-1,1 0 1,0-1-1,-1 1 0,1 0 1,0 0-1,0-1 1,0 1-1,0 0 0,1-1 1,-1 1-1,0 0 1,1 0-1,-1-1 1,1 1-1,0 0 0,-1-1 1,1 1-1,0-1 1,2 3-1,-2-2 49,1 1 0,-1-1 0,1 0 1,0 0-1,-1 0 0,1 0 0,0 0 0,1 0 0,-1-1 1,0 1-1,0-1 0,1 1 0,-1-1 0,1 0 0,-1 0 0,1 0 1,-1 0-1,1-1 0,0 1 0,2 0 0,-1-1-36,-1-1 0,1 1-1,-1 0 1,1-1 0,-1 0-1,0 0 1,1 0 0,-1 0-1,0 0 1,0-1 0,0 1 0,0-1-1,0 0 1,0 0 0,0 0-1,-1 0 1,1-1 0,-1 1 0,0-1-1,1 1 1,-1-1 0,0 0-1,0 0 1,-1 0 0,1 0-1,-1 0 1,1 0 0,-1 0 0,0-1-1,0 1 1,-1 0 0,1-1-1,0-5 1,-2 6-48,1 0-1,0 1 1,-1-1 0,0 0-1,0 0 1,0 1 0,0-1-1,0 0 1,0 1-1,-1-1 1,0 1 0,1 0-1,-1-1 1,0 1 0,0 0-1,-4-3 1,0 0-8,0 0 0,0 0 0,0 1 0,-1 0 0,-7-3 0,10 6-73,1-1-1,-1 1 1,1 0-1,-1 1 1,1-1-1,-8 0 0,16 8-42,-2-4 189,0 0 0,1-1 0,-1 1 1,1-1-1,0 0 0,-1 0 1,1-1-1,0 1 0,0-1 0,0 1 1,0-1-1,1 0 0,4 0 1,4 0 95,0 0 0,0 0-1,14-3 1,-16 1-59,-1-1-1,1 0 1,-1-1-1,0-1 0,0 1 1,0-2-1,-1 1 0,11-8 1,68-49 252,-87 59-302,30-22 99,-1-2 0,38-42 0,-51 48-5,-1-1-1,-1 0 1,-1-1-1,19-39 1,-29 52-85,-1 3-5,1 0 1,-1-1-1,-1 1 0,1-1 1,-1 0-1,-1 1 1,1-1-1,-1 0 1,0 0-1,0-9 0,-1 15-21,0 0-1,0 1 0,0-1 0,0 0 0,-1 0 0,1 1 0,0-1 0,0 0 0,0 1 1,-1-1-1,1 0 0,0 1 0,-1-1 0,1 1 0,-1-1 0,1 0 0,0 1 1,-1-1-1,1 1 0,-1-1 0,0 1 0,1 0 0,-1-1 0,1 1 0,-1 0 0,0-1 1,1 1-1,-1 0 0,0-1 0,1 1 0,-1 0 0,0 0 0,1 0 0,-1 0 0,0 0 1,1 0-1,-1 0 0,0 0 0,0 0 0,0 0 0,-2 1-28,0-1-1,1 1 1,-1 0-1,0 0 1,1 1 0,-1-1-1,1 0 1,-1 1-1,-2 2 1,-4 4-6,1 0 0,-1 1 1,2 0-1,-1 0 0,1 1 0,-6 11 1,-32 67 46,40-77 16,-7 16 57,1 0-1,1 0 0,1 1 1,2 0-1,-7 56 1,14-77-57,0 0-1,0 1 1,1-1 0,0 0-1,0 0 1,1 0 0,0 0 0,0 0-1,1-1 1,0 1 0,0 0-1,1-1 1,-1 0 0,1 0 0,1 0-1,4 5 1,0-1 27,0 0-1,1-1 0,0-1 1,0 1-1,1-2 1,0 0-1,23 12 0,-24-16 37,-1 1 0,1-2 0,-1 1 0,1-2 0,0 1-1,0-1 1,0-1 0,0 1 0,0-2 0,0 1-1,0-2 1,16-3 0,-8 1 1,0-2 0,0 0 0,-1 0 1,0-2-1,29-18 0,-39 22-63,0 0 1,-1-1-1,1 0 1,-1-1-1,0 0 1,-1 1-1,0-2 1,0 1-1,0-1 1,0 1-1,-1-1 1,0 0-1,-1-1 1,4-8-1,-7 15-34,0 0 0,1 0-1,-1 0 1,0 0 0,0 0-1,0 0 1,0 0-1,0 0 1,0 0 0,0 0-1,0 0 1,0 0 0,0 0-1,0 0 1,0 0-1,-1 0 1,1 0 0,0 0-1,-1 0 1,1 0 0,-1 0-1,1 1 1,-1-1-1,0 0 1,0-1 0,0 2-7,-1-1 0,1 0-1,0 1 1,0-1 0,-1 1 0,1-1 0,0 1 0,-1 0 0,1 0 0,-1 0 0,1-1 0,-1 1 0,1 0 0,0 1 0,-3-1 0,-1 1-1,0 0-1,0 0 1,0 1 0,1-1 0,-1 1 0,0 0 0,1 0 0,-1 1 0,-4 3-1,6-3 58,0 0 0,1 0 0,-1 0 0,1 1 0,0-1 0,-1 1 0,2 0 0,-1-1 0,0 1 0,1 0-1,0 0 1,0 0 0,0 0 0,0 0 0,0 0 0,1 0 0,0 0 0,0 0 0,0 1 0,0-1 0,1 0 0,0 0-1,1 4 1,2 10 97,2 0-1,0 0 1,15 28-1,-19-41-102,9 15 100,0 0 1,1-1 0,1 0-1,1-1 1,1-1 0,31 30-1,-43-44-138,1 0 0,0 0-1,0 0 1,0 0 0,0-1 0,0 0-1,1 1 1,-1-2 0,1 1-1,-1 0 1,1-1 0,0 0-1,0 0 1,-1 0 0,1-1 0,0 0-1,0 0 1,0 0 0,8-1-1,-7-1-268,-1 1-1,0-1 0,0 0 0,0 0 1,0 0-1,0-1 0,-1 0 1,1 0-1,-1 0 0,0 0 1,7-7-1,10-16-3330,-7-1 1131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6:12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45 9632,'-5'-13'3584,"10"10"-2784,-2-9-256,2 7 928,0 2 799,-5-2-1503,3 2 640,2 11-2880,0 0 1120,0 4-3903,4-4 2335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187 236 1984,'0'-9'1252,"0"6"-621,0 7 1662,-1 3-2174,0 1 1,0 0 0,-1-1-1,1 0 1,-2 1 0,-2 7-1,-4 9 105,-59 248 1609,47-180-1122,7-20-197,-4 18 39,10-56-143,-2 7 860,10-41-1255,0 0 0,0 0 0,0 0 0,0 0 0,0 0 0,0 0 0,0 0 0,0 0 0,0 0 0,0 0 0,0 0 0,0 0 0,0 0 0,0 0 0,0 0 0,-1 0 1,1 0-1,0 0 0,0 0 0,0 0 0,0 0 0,0 0 0,0-1 0,0 1 0,0 0 0,0 0 0,0 0 0,0 0 0,0 0 0,0 0 0,0 0 0,0 0 0,0 0 0,0 0 1,0 0-1,0 0 0,0 0 0,0 0 0,0 0 0,-1 0 0,1 0 0,0 0 0,0 0 0,0 0 0,0 0 0,0 0 0,0 0 0,0 0 0,0 1 0,0-1 0,0 0 0,0 0 0,0 0 1,0 0-1,0 0 0,0 0 0,0 0 0,0 0 0,0 0 0,0 0 0,0 0 0,0 0 0,0 0 0,-3-7 337,1-8-137,-6-53 178,-2-39-263,13 49-274,2 0 0,3 1 0,29-112 0,-30 145 126,0-1 1,2 1-1,1 1 0,22-39 1,-23 47-3,1 0 0,1 1 1,1 0-1,0 1 1,0 1-1,1 0 0,27-19 1,-32 25-26,1 1 1,-1 1 0,1-1-1,0 1 1,1 1 0,-1 0-1,1 0 1,0 1 0,-1 0-1,1 1 1,0 0 0,13 0 0,-18 1 44,1 0 0,-1 1 0,1 0 0,-1 0 1,0 0-1,1 1 0,-1 0 0,0 0 1,0 0-1,0 0 0,0 1 0,0 0 0,-1 0 1,1 0-1,-1 1 0,0-1 0,0 1 1,0 0-1,0 0 0,-1 0 0,0 1 0,0-1 1,4 8-1,-1 3 65,0-1 1,-1 1-1,0 0 1,-2 0-1,1 0 1,0 17-1,-2-7 122,-1 0 0,-1-1 0,-4 28-1,2-37-58,0 0-1,-1 1 1,-1-1 0,0-1-1,-1 1 1,-1-1-1,0 0 1,-10 17 0,11-24-59,0 0 0,0-1 0,0 1 0,-1-1 1,0 0-1,-1-1 0,1 1 0,-1-1 1,0 0-1,0-1 0,-1 0 0,1 0 1,-1-1-1,0 1 0,0-2 0,-11 3 0,14-3-44,-27 5-53,-34 13-1,63-19-58,1 0 0,-1 1 0,1-1 0,0 0-1,0 1 1,-1-1 0,1 1 0,0 0-1,0 0 1,0 0 0,1 0 0,-1 0-1,-1 3 1,2-4 80,1 0 0,-1 0-1,1 0 1,-1 1 0,1-1-1,-1 0 1,1 0 0,0 1 0,0-1-1,0 0 1,-1 1 0,1-1-1,1 0 1,-1 1 0,0-1 0,0 0-1,0 0 1,1 1 0,-1-1-1,0 0 1,1 0 0,-1 1 0,1-1-1,0 0 1,-1 0 0,1 0-1,0 0 1,0 0 0,1 1 0,4 5 83,0-1 1,0 0-1,1 0 0,-1-1 1,2 1-1,8 4 1,-12-8-9,1 0 0,-1 0 0,1-1 0,0 0 0,0 0 0,-1 0 0,1 0-1,0-1 1,0 1 0,0-1 0,0-1 0,8 0 0,11-4 31,-1-1-1,1-1 1,-1-1 0,-1-1-1,37-19 1,-45 21-174,1 1 1,0 0-1,17-3 0,-32 9 63,1 0 3,-1-1 0,1 1 1,-1 0-1,0 0 0,1-1 1,-1 1-1,1 0 0,-1 0 0,1 0 1,-1 0-1,1 0 0,-1 0 0,1 0 1,-1 0-1,1 0 0,-1 0 0,1 0 1,-1 0-1,1 0 0,-1 0 0,1 0 1,-1 0-1,1 1 0,-1-1 0,1 0 1,-1 0-1,0 1 0,1-1 1,-1 0-1,1 0 0,-1 1 0,0-1 1,1 1-1,-1-1 0,0 0 0,1 1 1,-1-1-1,0 1 0,0-1 0,1 1 1,-1-1-1,0 0 0,0 1 0,0-1 1,0 1-1,0-1 0,1 2 1,1 13 1,0 2 0,0-1 1,-1 0-1,-3 21 0,2-18 95,0 0-1,4 33 1,-4-49-80,9 37 119,-8-36-72,0 0 1,0 0 0,1-1 0,0 1 0,-1 0 0,1-1-1,5 6 1,-7-8-30,1 0 0,-1-1-1,0 1 1,1-1 0,-1 1 0,1-1 0,-1 0-1,1 1 1,0-1 0,-1 1 0,1-1-1,-1 0 1,1 0 0,0 1 0,-1-1 0,1 0-1,0 0 1,-1 0 0,2 1 0,-2-2 2,1 1 1,-1 0 0,1 0-1,-1 0 1,1 0-1,-1-1 1,0 1 0,1 0-1,-1-1 1,1 1 0,-1 0-1,0 0 1,1-1 0,-1 1-1,0-1 1,1 1-1,-1 0 1,0-1 0,0 1-1,1-1 1,1-3 118,-1 0 0,0 0 0,0 0 0,2-7 0,-3 8-159,5-22 170,-1 1 1,1-30-1,-6 48-151,1 1 1,-1-1 0,0 1-1,-1 0 1,1-1 0,-1 1-1,0 0 1,-5-9 0,-1-3-3,7 14-42,-1 0 0,0 0 1,0 0-1,0 0 0,0 1 0,0-1 0,-1 1 0,1-1 0,-1 1 0,-5-4 0,-6-5-495,13 9 162,5 3-88,-3 0 425,1 0-1,0-1 0,0 1 1,0-1-1,0 1 0,0-1 0,0 0 1,4 1-1,38-9 203,-26 5-115,0 0 0,22-7 0,3-5 69,-1-2 1,61-34-1,-87 42-71,-1-1 0,0 0 0,-1-2 0,0 1 0,-1-1 0,-1-1 0,1-1 0,-2 0 0,14-20 0,-12 9 110,0 1 1,-2-2-1,15-46 0,-15 31-156,10-76 1,-20 113-61,-1 0-1,0 0 1,0 0 0,-1 0 0,1 0-1,-1 0 1,-2-8 0,3 12 22,-1-1 1,1 0-1,0 0 1,-1 1-1,1-1 1,0 0-1,-1 1 0,1-1 1,-1 1-1,1-1 1,-1 0-1,1 1 1,-1-1-1,0 1 0,1-1 1,-1 1-1,0 0 1,1-1-1,-2 1 1,1-1-5,0 1 0,0 0 0,0 1 0,0-1 0,0 0 0,0 0 0,1 0 1,-1 0-1,0 1 0,0-1 0,0 0 0,0 1 0,0-1 0,0 1 0,1-1 1,-1 1-1,0-1 0,0 1 0,1 0 0,-2 1 0,-1 2 5,0 0 1,0 0-1,0 1 0,0-1 1,1 1-1,0 0 0,0 0 1,0-1-1,-2 11 0,2-8 13,-26 118-202,15-57 210,-16 121-86,25-159 123,3-17 18,0-1 1,1 0-1,1 0 0,0 1 1,0-1-1,1 0 0,1 0 1,0 0-1,9 21 0,-12-31-7,1 0-1,0 0 0,0 0 0,0 0 1,0-1-1,1 1 0,-1 0 0,0-1 0,1 1 1,-1-1-1,1 1 0,-1-1 0,1 0 1,0 0-1,0 1 0,0-1 0,-1 0 0,1-1 1,0 1-1,0 0 0,0-1 0,0 1 1,1-1-1,-1 1 0,2-1 0,4 0 17,0 0 0,0-1 0,0 0 0,0 0 0,9-4 0,4 1-156,-16 2 133,0 0 0,0 0 1,-1 0-1,1 0 0,-1-1 1,1 0-1,-1 0 0,0 0 1,0-1-1,6-5 0,11-10-114,-7 9 71,0 0 0,1 0 0,28-13 0,-35 21-33,-1-1 0,0 1 0,1 0 0,0 0 0,-1 1 0,1 0 0,0 1-1,0-1 1,0 1 0,14 3 0,49 7 93,-63-7 200,-11-5 427,-2 1-624,0-1 1,0 1 0,-1 0-1,1 0 1,0 1 0,0 0-1,-8 0 1,10 0-39,-62 2-482,60-1 407,0-1 1,0 1-1,0 0 1,0 0-1,0 1 0,0-1 1,0 1-1,0 0 1,-8 5-1,5-2 24,1 0 0,-1 1 0,1 0 1,-11 11-1,17-15 30,-1 0 0,1 0 0,0 0 0,0 0 0,0 0 0,0 0 0,0 0 0,1 0 0,-1 1 0,1-1 0,0 0 0,-1 0 0,1 3 0,0-4 17,0-1 1,0 1-1,0 0 0,0-1 1,0 1-1,0 0 0,0-1 1,0 1-1,0 0 0,0-1 1,0 1-1,1 0 0,-1-1 1,0 1-1,0 0 0,1-1 1,-1 1-1,1-1 0,-1 1 1,0-1-1,1 1 0,-1-1 1,1 1-1,-1-1 0,1 1 1,-1-1-1,1 1 0,0-1 1,-1 0-1,1 1 0,-1-1 1,1 0-1,0 0 0,-1 0 0,1 1 1,0-1-1,-1 0 0,1 0 1,0 0-1,-1 0 0,1 0 1,0 0-1,1 0 0,6-2 108,1-1 0,0 0-1,-1 0 1,1-1 0,10-6 0,9-4-12,0 1-84,37-25 0,-52 30-42,-2 2-116,-1-1 0,0-1-1,10-8 1,-20 16 127,0 0 0,1 0 0,-1-1 0,0 1 0,0 0 0,0 0 0,0 0 1,0 0-1,1 0 0,-1 0 0,0 0 0,0 0 0,0 0 0,0 0 0,1 0 0,-1 0 0,0 0 0,0 0 1,0 0-1,0 0 0,1 0 0,-1 0 0,0 0 0,0 0 0,0 0 0,0 1 0,0-1 0,1 0 0,-1 0 1,0 0-1,0 0 0,0 0 0,0 0 0,0 0 0,0 0 0,0 1 0,1-1 0,-1 0 0,0 0 1,0 0-1,0 0 0,0 0 0,0 1 0,5 9 41,-2-5-21,1 3 68,-1-2-106,0 0 0,0-1 0,1 0 0,0 1 0,0-1 0,0 0 0,0-1 1,1 1-1,-1-1 0,11 7 0,-11-8 73,0 0 0,1-1 0,-1 0 0,1 0 0,-1 0 0,1 0 0,0-1 0,0 1 0,-1-1 0,1-1 0,0 1 0,0 0 0,0-1 0,0 0 0,0-1 0,0 1 0,0-1-1,0 0 1,0 0 0,0 0 0,-1-1 0,9-3 0,-2 0-32,-2-1-1,1 1 0,-1-2 1,1 0-1,-2 0 0,1 0 1,-1-1-1,0 0 0,-1-1 1,0 0-1,0 0 0,-1 0 1,7-15-1,4-12 77,-2 0 1,16-57-1,-17 46-23,10-21 5,8-29 82,-26 75-144,1 0-26,-1 0 0,-1 0 1,-1-1-1,1-25 0,-5 46-32,0 0 0,0-1 0,0 1-1,0-1 1,0 1 0,-1 0 0,1-1 0,-1 1-1,1 0 1,-1 0 0,0-1 0,-2-2-1,3 5 32,0 0 0,-1-1 0,1 1 0,0 0-1,-1 0 1,1-1 0,0 1 0,-1 0 0,1 0-1,0 0 1,-1-1 0,1 1 0,0 0 0,-1 0-1,1 0 1,-1 0 0,1 0 0,0 0 0,-1 0-1,1 0 1,-1 0 0,1 0 0,-1 0 0,0 1-5,-1-1 0,1 1 0,0-1 0,-1 1 0,1 0 0,0-1 0,0 1 0,0 0 0,-2 2 0,-2 2-14,1 1 1,0 0-1,0 0 1,0 1-1,1-1 1,0 1-1,0-1 1,-3 13-1,1-5 30,-6 24-61,1 0 1,-9 67-1,19-102 73,-6 40-10,0 55-1,6-73-1,1-1 1,2 0-1,9 44 1,-11-61 52,1 0-1,1 0 1,-1-1-1,1 1 1,0-1-1,1 1 1,0-1-1,5 7 0,-8-11-2,1-1-1,0 1 0,-1 0 1,1-1-1,0 1 0,0-1 1,0 0-1,0 0 0,0 1 1,0-1-1,0 0 0,0-1 1,1 1-1,-1 0 0,0-1 1,1 1-1,-1-1 0,0 0 1,1 0-1,-1 0 0,0 0 1,1 0-1,-1 0 0,0 0 1,1-1-1,-1 0 0,5-1 1,5-3 2,0-1 1,0-1-1,-1 0 1,14-11-1,-10 7-73,28-16-1,-22 15-307,-20 13 305,0 1-1,0-1 1,0 0-1,0 1 1,-1 0-1,1-1 1,0 1-1,-1-1 1,1 1-1,-1 0 1,0-1-1,1 4 1,-1-4 19,28 78 209,-28-77-182,1 0-1,0 0 1,-1-1-1,1 1 1,0 0-1,0-1 1,0 1-1,0 0 1,0-1-1,1 1 1,-1-1-1,0 0 1,1 1-1,-1-1 1,1 0-1,-1 0 1,1 0-1,3 2 1,-2-2 51,0-1 0,1 1 1,-1 0-1,0-1 0,1 0 1,-1 1-1,1-1 0,-1-1 1,5 0-1,4-1-21,-1-1 0,1 0 0,0-1 0,-1 0 0,0-1 0,15-8 1,-15 7-98,0 0 0,1 1 0,0 0 1,-1 1-1,20-4 0,-30 8 37,0 0 0,0 0 0,0-1-1,0 1 1,0 0 0,0 0-1,0 0 1,0 0 0,0 0 0,0 0-1,0 1 1,0-1 0,0 0-1,0 0 1,-1 1 0,1-1 0,0 1-1,0-1 1,0 0 0,0 1 0,1 0-1,-1 1 17,-1-1 0,1 1 0,0-1-1,-1 0 1,1 1 0,-1-1 0,0 1 0,1-1-1,-1 1 1,0 2 0,2 10 44,-1-4 32,1-1 379,-1-8-449,-1-1 1,0 0 0,0 0 0,1 0 0,-1 0 0,0 0 0,1 1 0,-1-1 0,0 0 0,1 0 0,-1 0 0,0 0 0,0 0-1,1 0 1,-1 0 0,0 0 0,1 0 0,-1 0 0,0 0 0,1 0 0,-1-1 0,0 1 0,1 0 0,-1 0 0,0 0 0,0 0 0,1 0-1,-1-1 1,7-3 39,0 0-1,-1 0 1,1-1-1,-1 0 0,8-9 1,-9 9-119,0 0 1,1 0-1,-1 1 1,1 0-1,0 0 1,0 0 0,8-3-1,-14 7 71,0 0 0,1-1-1,-1 1 1,0 0 0,1 0 0,-1 0-1,1 0 1,-1 0 0,0 0-1,1 0 1,-1 0 0,0 0 0,1 0-1,-1 1 1,0-1 0,1 0 0,-1 0-1,0 0 1,1 0 0,-1 0 0,0 1-1,0-1 1,1 0 0,-1 0 0,0 0-1,0 1 1,1-1 0,-1 0 0,0 0-1,0 1 1,0-1 0,1 0 0,-1 1-1,0-1 1,0 0 0,0 1 0,0-1-1,0 0 1,0 1 0,1-1 0,-1 0-1,0 1 1,0 0 0,1 21-81,0-8-26,0-9 103,-1-2 15,1 1 0,0-1 1,0 0-1,0 0 0,2 5 1,-3-7-6,1-1 0,-1 1 0,1 0 0,0 0 0,-1-1 0,1 1-1,0 0 1,-1-1 0,1 1 0,0-1 0,0 1 0,0-1 0,-1 1 0,1-1 0,0 0 0,0 1 0,0-1 0,0 0 0,0 0 0,0 1 0,0-1 0,0 0 0,1 0 0,18-2 70,0-1 0,-1-1 0,0 0 0,0-1 0,25-11 1,-30 11-15,37-13 8,64-32 0,-95 36 43,-15 9-63,-13 6-220,2 2 88,0 1 1,0 0-1,0 0 1,0 0-1,0 1 1,-6 7 0,2-3 29,2-2 17,1-1 19,0 1 1,-12 14-1,17-19 31,0 1 0,1 0-1,-1 0 1,1 0-1,-1 0 1,1 0 0,0 0-1,0 0 1,0 0-1,1 0 1,-1 0-1,1 7 1,-1-9-7,1 0 1,0 0-1,0 0 1,0 0-1,0 0 1,0-1-1,0 1 0,0 0 1,1 0-1,-1 0 1,0 0-1,0 0 1,1 0-1,-1 0 1,0 0-1,1 0 0,-1-1 1,1 1-1,0 0 1,-1 0-1,1-1 1,-1 1-1,1 0 0,0-1 1,0 1-1,-1 0 1,1-1-1,0 1 1,0-1-1,0 0 0,0 1 1,-1-1-1,1 1 1,0-1-1,0 0 1,0 0-1,0 0 0,0 0 1,0 1-1,1-1 1,0-1 31,0 1 0,1-1 0,-1 1 0,0-1 1,0 0-1,0 1 0,0-1 0,0 0 0,0 0 0,0-1 1,0 1-1,0 0 0,0-1 0,-1 1 0,1-1 0,1-1 1,1-4 106,8-9-456,-12 16 297,0 0 1,0 0 0,0 0 0,0-1 0,0 1 0,0 0 0,0 0 0,1 0-1,-1 0 1,0-1 0,0 1 0,0 0 0,0 0 0,0 0 0,1 0 0,-1 0 0,0 0-1,0-1 1,0 1 0,0 0 0,0 0 0,1 0 0,-1 0 0,0 0 0,0 0-1,0 0 1,1 0 0,-1 0 0,0 0 0,0 0 0,0 0 0,1 0 0,-1 0 0,0 0-1,0 0 1,0 0 0,0 0 0,1 0 0,-1 0 0,0 0 0,0 0 0,0 0-1,0 1 1,1-1 0,-1 0 0,0 0 0,0 0 0,0 0 0,0 0 0,0 0 0,1 1-1,-1-1 1,0 0 0,0 0 0,0 0 0,0 0 0,0 1 0,0-1 0,0 0-1,0 0 1,0 0 0,0 0 0,0 1 0,0-1 0,0 0 0,0 1 0,4 17-151,-1-7 149,-1 1 0,0 0 0,0 14 0,-2-15 19,-5 187-5,2-166 12,-2 0 0,0 0-1,-2 0 1,-13 33 0,11-41 50,-2 0 0,-1-1 1,0 0-1,-2-1 0,-1 0 0,0-1 1,-1-1-1,-23 21 0,33-35-3,0-1-1,-1 0 1,0 0-1,1 0 1,-1-1-1,-1 0 1,1-1-1,0 0 1,-1 0 0,0 0-1,0-1 1,0 0-1,-8 0 1,12-1-41,-1-1 1,1 1-1,0-1 0,-1-1 1,1 1-1,0-1 1,0 1-1,-1-1 1,1-1-1,0 1 0,0 0 1,0-1-1,0 0 1,0 0-1,1 0 1,-1 0-1,0-1 0,1 0 1,0 1-1,0-1 1,0 0-1,0-1 1,0 1-1,0 0 0,1-1 1,-4-6-1,4 6-42,0-1 0,0 1 0,1 0 0,-1-1-1,1 1 1,0-1 0,1 1 0,-1-1-1,1 1 1,0-1 0,0 0 0,0 1 0,1-1-1,-1 1 1,1-1 0,0 1 0,2-6 0,4-6-46,0 1 1,0 0-1,16-21 1,-11 16 73,-2 5-41,1 1 0,0 0 0,1 1 0,0 0 1,19-15-1,-12 13-12,2 0 0,0 1 1,29-14-1,-48 27 455,16-10-3538,-16 6-828,-11 2 806,-1 2 1208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80 6304,'-23'-15'2848,"9"2"-2464,9 6 1120,10 2-896,-5-3-32,9 4-352,1-4-640,3 5 192,0-6 32,1 6 96,-4-2-64,3 5 96,-5 0-2496,2 8 1376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6048,'-20'-10'1952,"20"10"-1931,0 0 0,0 0-1,0 0 1,-1 0 0,1 0 0,0 0 0,0 0 0,0 0 0,0 0 0,-1 0 0,1-1 0,0 1-1,0 0 1,0 0 0,0 0 0,0 0 0,0 0 0,-1 0 0,1-1 0,0 1 0,0 0 0,0 0-1,0 0 1,0 0 0,0 0 0,0-1 0,0 1 0,0 0 0,0 0 0,-1 0 0,1 0 0,0-1-1,0 1 1,0 0 0,0 0 0,0-1 0,1 0 108,-1-1-1,0 1 1,0-1 0,0 1 0,1-1-1,-1 1 1,1 0 0,-1-1-1,1 1 1,0-1 0,-1 1-1,1 0 1,0 0 0,0-1 0,0 1-1,1-1 1,1-1 36,0 1 0,0-1 1,0 1-1,1 0 0,-1 0 0,6-2 0,6-1 134,1 0 0,22-4 0,-34 8-236,79-12 164,-1 3 1,135 2 0,-145 11-24,-63-3-497,-1 2 0,0-1 1,0 1-1,0 0 0,0 1 0,10 4 0,-7 1-1744,-2-1 640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3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77 3136,'-82'0'1429,"43"0"630,44-1 917,27-5-1707,37 1-163,119-12-127,67-9-579,-96 11-5008,-81 9 2006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241 526 2976,'1'0'218,"0"0"1,-1 1 0,1-2-1,-1 1 1,1 0-1,-1 0 1,1 0-1,-1 0 1,1 0-1,-1 0 1,1 0 0,-1-1-1,1 1 1,-1 0-1,1 0 1,-1-1-1,1 1 1,-1-1 0,1 1-85,-1 0 1,0-1-1,0 1 1,0 0-1,0 0 1,0-1 0,0 1-1,0 0 1,0 0-1,0-1 1,0 1-1,0 0 1,0 0-1,-1-1 1,1 1 0,0 0-1,0 0 1,0-1-1,0 1 1,0 0-1,0 0 1,-1-1 0,1 1-1,0 0 1,0 0-1,0 0 1,0-1-1,-1 1 1,1 0 0,0 0-1,0 0 1,-1 0-1,1 0 1,0 0-1,-1-1 1,0 1-75,0 0 1,0-1-1,0 1 0,-1 0 0,1 0 1,0 0-1,0 0 0,-1 0 1,1 0-1,0 1 0,0-1 0,0 0 1,-1 0-1,0 2 0,-14 4-105,-61 50 71,52-40 23,8-6 32,0 2 0,0 0 0,-25 24 1,40-34-76,0 0 1,0 1-1,0-1 1,1 1-1,-1-1 1,1 1 0,-3 4-1,4-7 5,0 0 0,0 1 0,0-1 0,0 1 1,0-1-1,0 0 0,0 1 0,0-1 0,0 1 0,0-1 0,0 1 0,0-1 0,0 0 0,0 1 0,0-1 0,0 1 1,0-1-1,1 0 0,-1 1 0,0-1 0,0 0 0,0 1 0,1-1 0,0 1 16,0 0-1,-1-1 0,1 0 1,0 1-1,0-1 1,0 0-1,0 1 0,-1-1 1,1 0-1,0 0 1,0 1-1,0-1 1,0 0-1,0 0 0,1 0 1,8-1 69,0 0 1,0-1-1,0 0 1,0-1-1,0 0 1,-1 0-1,1-1 1,-1 0-1,0-1 1,0 0-1,0 0 1,-1-1-1,10-9 1,5-4 64,-2-1 0,-1-1 0,25-32 0,-27 27-75,-2 0 1,0 0 0,-2-2-1,-1 1 1,-1-2-1,-1 0 1,12-55 0,-20 68-34,0 0 0,-1 0 0,0-19 0,-2 28-54,-1 1-1,1-1 1,-1 0 0,0 1-1,-1-1 1,1 1 0,-1 0-1,0-1 1,-1 1 0,-3-6-1,5 11-37,1 0 0,-1 0 0,1 0 0,-1 0 0,1 0 0,-1 0 0,0 0 0,0 0 0,0 0 0,1 0 0,-1 1 0,0-1 0,0 0 0,0 1 0,0-1 0,0 0 0,0 1 0,0-1 0,0 1 0,-1 0 0,1-1-1,-2 1 1,2 0 6,0 0 0,0 1-1,0-1 1,0 1 0,-1-1-1,1 1 1,0-1-1,0 1 1,0-1 0,0 1-1,0 0 1,1 0 0,-1-1-1,0 1 1,0 0 0,0 0-1,-1 2 1,-2 5-49,-1 0-1,1 1 1,0-1 0,-3 12 0,-1 9 132,1 1 0,1 0 0,2 1 0,1 0 0,1-1 0,2 1 0,6 54 0,-5-73 28,1 0-1,1 1 1,0-1 0,0-1 0,1 1 0,1-1-1,0 1 1,0-1 0,1 0 0,1-1-1,10 15 1,-13-22-4,-1-1 0,1 1 0,-1-1 0,1 0-1,0 0 1,-1 0 0,1 0 0,0 0 0,0-1 0,1 0 0,-1 0-1,0 0 1,0 0 0,1-1 0,-1 1 0,0-1 0,0 0 0,1-1-1,-1 1 1,8-2 0,0-1 66,0 0-1,-1 0 1,1-2-1,-1 1 1,1-1 0,10-7-1,6-5-203,48-37 0,-76 54 44,0 0 0,0 1 0,0-1 0,0 0 0,0 0 0,0 0-1,0 0 1,0 0 0,0 1 0,0-1 0,0 0 0,0 0 0,0 0 0,0 0 0,0 0 0,0 1 0,0-1-1,0 0 1,0 0 0,1 0 0,-1 0 0,0 0 0,0 0 0,0 0 0,0 0 0,0 1 0,0-1 0,0 0 0,1 0-1,-1 0 1,0 0 0,0 0 0,0 0 0,0 0 0,0 0 0,1 0 0,-1 0 0,0 0 0,0 0 0,0 0-1,0 0 1,0 0 0,1 0 0,-1 0 0,0 0 0,0 0 0,0 0 0,0 0 0,0 0 0,0 0 0,1 0-1,-1 0 1,0 0 0,0 0 0,0-1 0,0 1 0,0 0 0,0 0 0,0 0 0,1 0 0,-1 0 0,0 0-1,0 0 1,0-1 0,2 11-178,3 1 168,0 0-1,0 0 1,1 0-1,13 18 0,-17-27 68,0 0-1,0 1 1,0-1-1,0 0 1,1 0-1,-1 0 1,1-1-1,-1 1 0,1 0 1,0-1-1,-1 0 1,1 0-1,0 0 1,0 0-1,0 0 0,0 0 1,0-1-1,0 1 1,0-1-1,0 0 1,0 0-1,0 0 1,1 0-1,-1-1 0,3 0 1,-1 0 20,-1 0 0,1 0 0,0-1 0,-1 0 0,0 0 0,1 0 0,-1 0 0,0 0 0,0-1 0,0 0 0,0 0 0,6-7 0,21-21-105,-30 31 15,-1-1 0,1 1 0,-1-1 0,1 0 1,-1 1-1,1-1 0,-1 1 0,1-1 0,0 1 0,-1-1 0,1 1 0,0 0 0,0-1 0,-1 1 0,1 0 0,0 0 1,0-1-1,-1 1 0,1 0 0,0 0 0,0 0 0,1 0 0,-2 1 20,1-1 1,-1 1-1,1 0 1,-1-1-1,1 1 1,-1 0-1,1-1 1,-1 1-1,0 0 1,1 0-1,-1-1 1,0 1-1,0 0 1,1 0-1,-1 0 1,0-1-1,0 1 0,0 0 1,0 0-1,0 0 1,0-1-1,-1 2 1,-9 121-51,4-79 99,-49 358 225,47-341 587,8-59-50,-1-5-252,2-14-17,3-23-407,8-24-32,29-128-230,-31 158 37,1 0-1,2 0 1,25-47-1,-19 47-46,29-38 1,-38 59 87,0 1 1,1 0 0,0 0 0,1 1 0,21-15-1,-30 25 30,-1-1 0,1 1 0,0-1 0,0 1 0,0 0 0,0 0 0,0 0 0,0 0 0,0 1 0,5-1 0,-7 1 28,-1 0 0,1 0 0,0 0 0,0 0 0,0 0 0,0 0 0,0 0 0,0 1 0,-1-1 0,1 0 0,0 1 0,0-1 0,0 0 0,-1 1 0,1-1 0,0 1 0,0-1 0,-1 1 0,1-1 0,0 1 0,-1 0 0,1-1 0,-1 1 0,1 0 0,-1-1 0,1 1 0,-1 0 0,1 0 0,-1-1 0,0 1 0,1 0 0,-1 0 0,0 0 0,0 0 0,0 0 0,1-1 0,-1 1 0,0 0 0,-1 2 0,0 3 30,0 0-1,-1-1 1,1 1-1,-1 0 1,-1-1 0,1 1-1,-1-1 1,0 0-1,-6 8 1,9-12-26,-7 8 71,0 0 0,-15 15 0,-7 8 47,18-16 17,-1-1 0,-1 0 0,0-1 1,-1-1-1,-25 19 0,33-29-17,6-5-150,7-6-145,8-1 99,0 1 0,1 0 0,0 1 0,20-5 0,68-13-5,-47 12 140,-27 5-10,71-14 29,-11 2 9,-83 19-56,5 1-286,-12 0 248,0 1 0,0 0 0,0-1 0,0 1 1,-1 0-1,1-1 0,0 1 0,0-1 0,0 1 0,0 0 0,-1-1 1,1 1-1,0-1 0,-1 1 0,1-1 0,0 1 0,-1-1 0,1 1 0,-1-1 1,1 1-1,-1-1 0,0 1 0,-19 20-11,11-12 31,-13 18 0,20-25-26,0 1 0,0 0 0,1-1 0,-1 1 0,1 0 0,0 0 1,0 0-1,0 0 0,0 0 0,1 1 0,-1-1 0,1 4 0,-1-7 25,1 1 0,0 0 0,0 0 0,0-1 1,0 1-1,1 0 0,-1 0 0,0 0 0,0-1 0,0 1 0,1 0 0,-1-1 0,0 1 0,1 0 1,-1 0-1,1-1 0,-1 1 0,1-1 0,-1 1 0,1 0 0,-1-1 0,1 1 0,-1-1 0,1 1 1,0-1-1,0 1 0,1-1 9,-1 1 1,0-1 0,1 0 0,0 1-1,-1-1 1,1 0 0,-1 0 0,1 0 0,-1 0-1,1-1 1,-1 1 0,3-1 0,2-1 19,-1 1 0,0-1 0,0-1 0,0 1 0,-1-1 0,1 0 1,5-4-1,-5 3 0,0 0 1,-1-1-1,0 1 1,0-1 0,0 0-1,0 0 1,-1-1-1,1 1 1,-1-1-1,-1 0 1,1 1 0,-1-1-1,0 0 1,-1 0-1,1-1 1,-1 1 0,0 0-1,0-8 1,-4-10-109,3 23 28,0 0 0,0 1-1,-1-1 1,1 0 0,0 0 0,0 1-1,-1-1 1,1 0 0,0 1-1,-1-1 1,1 0 0,-1 1 0,1-1-1,-1 0 1,1 1 0,-1-1 0,0 1-1,1-1 1,-1 1 0,0-1 0,1 1-1,-1 0 1,0-1 0,1 1-1,-1 0 1,0 0 0,0-1 0,1 1-1,-2 0 1,1 0 35,1 0 0,0 0 1,-1 0-1,1 0 0,0 0 0,0 0 1,-1 0-1,1 0 0,0 0 0,0 0 0,-1 1 1,1-1-1,0 0 0,-1 0 0,1 0 0,0 0 1,0 1-1,0-1 0,-1 0 0,1 0 0,0 0 1,0 1-1,0-1 0,-1 0 0,1 0 1,0 1-1,0-1 0,0 0 0,0 0 0,0 1 1,0-1-1,0 0 0,0 1 0,0-1 0,0 0 1,0 0-1,0 1 0,0-1 0,0 0 1,0 1-1,0-1 0,0 0 0,0 1 0,0-1 1,0 0-1,0 0 0,0 1 0,0-1 0,1 0 1,-1 1-1,0 0-5,1 0 0,-1 0 0,1 0 0,-1 0 0,1 0 0,0 0 1,-1 0-1,1-1 0,0 1 0,0 0 0,-1 0 0,1 0 0,0-1 0,1 2 0,7 2 96,-7-3-67,1 0 1,-1 1 0,1-1 0,-1 0-1,1-1 1,-1 1 0,1 0 0,0-1-1,0 1 1,-1-1 0,1 0 0,0 0-1,3 0 1,1-2 26,1 1 0,0-1 1,-1-1-1,0 0 0,0 0 0,1 0 0,7-6 0,44-33 77,-54 38-98,27-23 79,-2-1 1,-1-1-1,-1-2 1,46-65-1,69-149 30,-138 238-176,-2 0 0,1 0 0,-1-1-1,0 1 1,0-1 0,-1 0 0,0 0-1,1-8 1,-3 16 27,0-1-1,0 1 1,0-1 0,0 1-1,0-1 1,0 1-1,0 0 1,0-1 0,0 1-1,0-1 1,-1 1-1,1 0 1,0-1 0,0 1-1,0-1 1,0 1 0,-1 0-1,1-1 1,0 1-1,0 0 1,-1-1 0,1 1-1,0 0 1,-1 0 0,1-1-1,0 1 1,-1 0-1,1 0 1,0-1 0,-1 1-1,1 0 1,0 0-1,-1 0 1,0 0 0,0 0-9,-1 0 0,1 0 1,-1 0-1,1 0 0,0 0 0,-1 1 1,1-1-1,-1 1 0,1-1 0,-2 2 1,-3 1-11,0 0 0,1 1 1,-1 0-1,-6 6 0,1 1 17,1 2-1,0-1 1,1 1-1,0 1 1,1 0-1,-7 16 0,-1 5 20,-14 52 0,19-51 4,-7 47 0,15-68 46,2-1 0,0 1 1,1 0-1,0-1 0,1 1 0,3 17 0,-2-26-41,-1 0 1,1 0-1,1 0 0,-1 0 0,1-1 0,0 1 0,0-1 0,1 0 0,7 9 0,-3-6 107,-1 0-1,2-1 0,-1 0 1,16 10-1,-19-14-58,1 0 0,-1-1 0,1 0 0,0 0 0,-1 0 0,1-1 0,0 0 0,0 0-1,0-1 1,0 1 0,0-1 0,6-1 0,-4 1 0,0-1-1,0-1 0,0 0 1,0 0-1,0 0 0,-1-1 1,1 0-1,10-5 0,-10 2-36,0 1 0,0-1 0,-1 0 0,1 0 0,9-12 0,-13 13 11,0 0 0,-1 1 1,0-1-1,0-1 0,0 1 0,-1 0 0,1-1 1,-1 1-1,0-1 0,1-9 0,3-45-400,-6 59 346,1 1-1,-1-1 0,0 1 1,0-1-1,0 1 0,0-1 1,0 1-1,0-1 0,0 1 1,-1-1-1,1 1 1,0-1-1,0 1 0,0-1 1,0 1-1,-1 0 0,1-1 1,0 1-1,0-1 0,-1 1 1,1 0-1,0-1 0,-1 1 1,0-1-1,1 1 8,-1 0-1,1 0 1,-1 0-1,1 0 0,-1 0 1,1 0-1,-1 1 1,1-1-1,0 0 1,-1 0-1,1 0 1,-1 1-1,1-1 1,-1 0-1,1 0 1,0 1-1,-1-1 1,1 1-1,-1-1 1,-17 24-193,17-23 194,-2 4 13,0-1-1,0 1 1,0 0 0,1 0 0,0 0 0,0 0 0,0 0 0,0 0-1,1 0 1,0 1 0,0-1 0,1 1 0,-1 8 0,1-9 30,0 1 0,1-1 0,0 1 1,0 0-1,0-1 0,0 1 0,1-1 0,0 0 1,0 1-1,0-1 0,1 0 0,0 0 1,0-1-1,0 1 0,0-1 0,1 1 0,0-1 1,0 0-1,0 0 0,0-1 0,1 1 0,9 5 1,-7-5-71,1 0 0,-1 0 1,1-1-1,0 0 0,0 0 1,0-1-1,0 0 0,0 0 1,14 0-1,1-2-2536,0 0 0,27-5-1,-22 2 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 6976,'-4'2'682,"3"-1"-580,0-1 1,1 0-1,-1 1 1,0-1-1,0 1 1,1-1-1,-1 0 1,0 0-1,0 1 0,1-1 1,-1 0-1,0 0 1,0 0-1,-9-3 8363,53-8-5057,-27 6-3025,0 2 0,1 0 0,0 1 0,0 1 0,29 1 0,-45 0-361,1 0-1,-1 0 1,1 0-1,-1 0 1,0 0-1,1 1 1,-1-1-1,0 1 1,1-1-1,-1 1 0,0-1 1,1 1-1,-1 0 1,0 0-1,0-1 1,0 1-1,0 0 1,0 0-1,2 2 1,-3-2-10,0 0-1,1 0 1,-1 0 0,0 0 0,0 0 0,0 0 0,0 0 0,0 0 0,0 0 0,0 0-1,0 0 1,0 0 0,-1 0 0,1 0 0,0 0 0,-1 0 0,1 0 0,0 0-1,-1-1 1,0 3 0,-5 4 118,0 1 1,0-1-1,0 0 0,-12 9 0,14-12 7,-14 13 245,0 2 0,1 0 1,1 2-1,1-1 0,-14 25 0,27-41-343,0-1 0,0 1 0,1 0 0,-1 0 0,1 0 0,0-1 0,0 2 0,-1 4 0,2-8-47,0 1 0,1 0-1,-1-1 1,0 1 0,0 0-1,1-1 1,-1 1 0,1 0 0,0-1-1,-1 1 1,1-1 0,0 1-1,0-1 1,0 0 0,0 1-1,0-1 1,0 0 0,0 0-1,0 0 1,0 1 0,1-1-1,2 1 1,0 1-124,1-1 0,0 0-1,0 0 1,-1-1 0,1 1-1,0-1 1,0 0 0,0 0-1,1-1 1,-1 1 0,0-1-1,8-1 1,7-1-920,34-8 0,-31 3-1451,0 0 0,0-2 0,38-20-1,-30 13-1818,-15 10-798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63 7872,'-48'-43'3584,"29"31"-3104,9 7-544,7 2-416,3 6 320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4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315 415 2976,'0'0'4010,"-10"-4"-927,1-1-2813,0 1 0,-1 1 0,1-1 0,-1 2 0,0-1 1,0 1-1,-16-1 0,19 3-251,0 0 1,1 1 0,-1-1-1,0 1 1,0 0 0,1 1-1,-1 0 1,1 0-1,-1 0 1,1 1 0,0 0-1,-11 7 1,-1 3-146,-26 21 0,39-29 130,0 0 1,1 0-1,-1 0 1,1 0-1,0 1 0,0-1 1,1 1-1,-1 0 1,-3 11-1,5-7 46,0 0 0,0 1-1,1-1 1,0 1 0,1-1 0,0 1-1,1-1 1,0 1 0,0-1 0,1 0-1,1 1 1,0-1 0,0 0 0,1 0 0,0-1-1,1 1 1,9 14 0,-6-10 96,1-1 0,0 0 0,1-1 0,19 19 0,-25-27-86,1 0 1,-1-1-1,1 1 1,0-1 0,0 0-1,0 0 1,1-1-1,-1 1 1,1-1 0,-1 0-1,1-1 1,0 1-1,-1-1 1,1-1 0,0 1-1,7-1 1,-4-1 59,0 0-1,0-1 1,0 0 0,0 0 0,0-1-1,10-5 1,50-29 471,43-35-147,-35 21-381,-67 45-52,16-11 26,46-36 0,-40 17-96,-28 31-269,-8 4-32,-12 9-50,7 0 291,1-1 66,1-1 1,-1 1-1,1 1 0,1-1 1,0 1-1,0 0 0,0 1 1,1-1-1,-6 14 1,7-13 67,0 2 1,1-1-1,0 0 1,1 1 0,0-1-1,0 14 1,2-18 7,0 1 0,0-1 0,1 1 0,0-1-1,0 0 1,0 1 0,1-1 0,0 0 0,0 0 0,1 0 0,5 9 0,-4-8 125,0-1 1,0 0 0,1 0 0,-1 0 0,2-1 0,9 9 0,-13-12-108,-1-1-1,1 0 0,0 0 1,0 0-1,0 0 1,0 0-1,0 0 1,0-1-1,0 1 1,1-1-1,-1 1 1,0-1-1,0 0 1,0 0-1,0 0 1,1 0-1,-1 0 1,0-1-1,0 1 1,0 0-1,0-1 1,0 0-1,0 1 1,0-1-1,0 0 0,0 0 1,3-2-1,0-1 43,0 1-1,-1-1 1,1 0-1,-1 0 1,0-1-1,0 1 1,0-1-1,-1 0 1,0 0-1,0 0 1,0 0-1,4-10 0,-5 7-26,1 0 0,-1 0 0,-1 0-1,1 0 1,-1 0 0,-1 0-1,1 0 1,-2-13 0,0 13-75,0 1 1,0-1-1,-1 1 0,0-1 1,0 1-1,-1 0 1,-5-11-1,6 14-41,0 1 1,0 0-1,0 0 1,-1 1-1,1-1 1,-1 0-1,1 1 0,-1 0 1,0-1-1,0 1 1,0 0-1,-1 1 0,1-1 1,0 1-1,-1-1 1,1 1-1,-6-1 0,3 1-129,-1 0 0,1 0-1,-1 1 1,-12 1 0,19-1 197,25 0 58,1-1 1,-1-2 0,0 0-1,0-2 1,45-15 0,-45 12-77,0 2 0,0 0 0,0 2 1,0 0-1,43 1 0,-64 3 16,0 0-1,1 0 1,-1 1 0,1 0 0,-1 0-1,0 0 1,1 0 0,-1 1-1,0-1 1,5 4 0,-8-4 3,1 0 1,-1 0-1,1 0 1,-1 0-1,1 0 1,-1 1-1,0-1 1,0 1-1,1-1 1,-1 1-1,0-1 1,0 1-1,0 0 1,-1-1-1,1 1 1,0 0-1,-1 0 1,1-1-1,-1 1 0,1 0 1,-1 0-1,0 0 1,0 0-1,0 0 1,0 2-1,-2 5 78,0 1 0,0-1 0,-6 14 0,-3 12 179,10-30-228,0 0 297,8-8 89,-2-1-299,-3 3-101,82-49 402,-73 45-526,0 0-1,0 0 0,1 1 0,-1 1 0,1 0 0,14-2 0,-24 5 79,1 0 0,-1 0 0,0 0-1,1 0 1,-1 0 0,1 1 0,-1-1-1,1 1 1,-1 0 0,1-1 0,-1 1-1,0 0 1,0 0 0,0 1 0,1-1-1,-1 0 1,0 1 0,3 3 0,1 1 38,0 1-1,-1 0 1,0 0 0,4 9 0,11 14-35,-18-27 47,-1-1 1,1 0-1,0 0 0,1 1 1,-1-1-1,0 0 1,1-1-1,-1 1 0,1 0 1,3 1-1,-4-3 4,-1 1 0,1-1 0,-1 0 0,1 0-1,-1 0 1,1 0 0,0 0 0,-1 0 0,1-1 0,-1 1-1,1 0 1,-1-1 0,1 1 0,-1-1 0,1 0 0,-1 1 0,0-1-1,1 0 1,0-1 0,12-8 64,-1-1 1,-1 0-1,0-1 0,13-17 1,3-2-126,-10 10 65,8-8-80,-24 27 0,0 0 0,1 0 1,-1 0-1,0 1 0,1-1 0,-1 1 0,1 0 0,0 0 0,-1 0 1,6-2-1,-7 3 30,0 0 1,-1 0-1,1 0 1,0 0-1,-1 0 1,1 0-1,0 0 1,-1 0-1,1 0 1,-1 0-1,1 0 1,0 1-1,-1-1 1,1 0-1,-1 0 1,1 1-1,0-1 1,-1 0-1,1 1 1,-1-1-1,1 1 1,-1-1-1,2 1 1,-2 1-7,1-1-1,0 1 1,0-1 0,0 1 0,-1-1 0,1 1 0,-1-1 0,1 1 0,-1 2-1,1 2 7,0 0 0,-1 0-1,0 1 1,-1 5-1,-3 27 135,-15 60 0,16-87-22,-4 15 101,6-26-171,1 0 0,0 0 0,-1 0 0,1 0 0,-1 0 0,1 0 0,-1 0 0,0 0 0,0 0 0,1 0 0,-1 0 0,0 0 1,0-1-1,0 1 0,0 0 0,-1 1 0,1-2-4,1 0 0,-1 0 0,0 0 0,1 0 0,-1 0 1,0-1-1,1 1 0,-1 0 0,1 0 0,-1 0 0,0 0 1,1-1-1,-1 1 0,1 0 0,-1-1 0,1 1 0,-1 0 0,1-1 1,-1 1-1,1-1 0,-1 1 0,1-1 0,0 1 0,-1-1 1,1 1-1,0-1 0,-1 0 0,-10-19 253,10 18-260,-2-5-61,1 0-1,0 0 0,-3-12 0,5 16-38,-1 0-1,1 0 1,-1 1 0,1-1-1,0 0 1,0 0-1,1 0 1,-1 0-1,1 0 1,-1 0-1,1 0 1,2-4-1,-2 6 55,0 0 0,0 1 0,1-1-1,-1 1 1,0 0 0,1-1-1,-1 1 1,0 0 0,1 0-1,-1 0 1,0 0 0,1 0 0,-1 0-1,1 0 1,-1 1 0,0-1-1,1 0 1,1 1 0,1 0-7,11 1 76,-1 0 0,1-1-1,-1-1 1,1 0 0,-1-2-1,20-2 1,-2-3 76,0-2 1,-1 0-1,0-3 1,-1 0-1,58-33 0,-76 37-69,0-1-1,0 0 1,-1 0-1,-1-1 1,1-1-1,-1 0 1,-1 0-1,0-1 1,-1 0-1,0 0 1,-1-1-1,0 0 1,9-27-1,3-13-25,-2 0 1,14-78-1,-26 100 10,1 2-121,1-54 0,-10 61-486,3 22 561,0 0 0,0 0-1,0-1 1,0 1 0,0 0-1,0 0 1,0-1 0,0 1-1,0 0 1,0 0 0,0-1-1,-1 1 1,1 0 0,0 0-1,0 0 1,0-1 0,0 1-1,-1 0 1,1 0 0,0 0 0,0 0-1,-1-1 1,1 1 0,0 0-1,0 0 1,-1 0 0,1 0-2,-1 1 1,1-1 0,-1 0 0,1 1 0,-1-1 0,1 1-1,-1-1 1,1 1 0,0-1 0,-1 1 0,1 0 0,0-1 0,0 1-1,-1-1 1,1 1 0,0 0 0,0 0 0,-7 22-15,2 1 1,0 0-1,-1 32 0,2-22 36,-3 35 35,3 0-1,3 0 1,3 0-1,14 82 1,0-77 157,-15-64-191,-1-8 17,0-1 1,0 0-1,0 0 0,0 1 1,0-1-1,0 0 1,1 0-1,-1 0 1,0 1-1,1-1 1,-1 0-1,1 0 0,-1 0 1,2 2-1,-2-3-41,0 0-1,0 0 0,1 0 0,-1 0 1,0 0-1,0 0 0,0 0 0,0 0 1,0 0-1,1 0 0,-1 0 0,0 0 1,0 0-1,0 0 0,0 0 0,0 0 1,1 0-1,-1-1 0,0 1 0,0 0 1,0 0-1,0 0 0,0 0 0,0 0 1,0 0-1,0 0 0,1 0 0,-1-1 1,0 1-1,0 0 0,0 0 0,0 0 1,0 0-1,0 0 0,0-1 0,0 1 1,0 0-1,0 0 0,0 0 0,0 0 1,0 0-1,0-1 0,4-13-921,0-18-508,-4 25 1349,0 0 1,-1 0-1,0 0 1,0 0-1,-1 1 1,0-1-1,0 0 1,0 1-1,-1-1 1,0 1-1,0 0 1,-1 0-1,0 0 1,-5-5-1,2 3 133,0 0 1,-1 1-1,0 0 1,-1 0-1,1 1 1,-1 0-1,0 1 0,-17-8 1,3 2 367,18 8-244,0 0 0,0 1-1,0 0 1,0 0 0,0 0-1,-1 0 1,-6 0 0,65-4 1052,-9 2-804,-25 2-281,64 0 438,-73 2-549,0 1-1,0 0 0,0 1 0,0 0 1,18 6-1,-27-8-11,-1 0 0,1 0 0,-1 1 1,0-1-1,1 0 0,-1 0 0,1 0 0,-1 1 0,0-1 1,1 0-1,-1 0 0,1 1 0,-1-1 0,0 0 1,0 1-1,1-1 0,-1 0 0,0 1 0,1-1 1,-1 0-1,0 1 0,0-1 0,0 1 0,0-1 1,1 0-1,-1 1 0,0-1 0,0 1 0,0-1 1,0 1-1,0-1 0,0 1 0,0 0 0,0-1 14,18 8-6090,-11-7 5617,0 0 0,1 0 0,-1-1 0,0 0 1,15-2-1,19-1-1157,64 2-1,-53 1 1313,-37 1 233,0 1-1,17 3 1,13 2-96,-42-7 224,28 4-22,-21-1 844,-10-3-829,1 1 1,-1-1-1,0 0 1,0 0-1,0 0 0,0 0 1,0 0-1,0 0 0,0 0 1,1 0-1,-1 1 1,0-1-1,0 0 0,0 0 1,0 0-1,0 0 0,0 0 1,0 1-1,0-1 1,0 0-1,0 0 0,0 0 1,0 0-1,0 0 0,0 1 1,0-1-1,0 0 1,0 0-1,0 0 0,0 0 1,0 0-1,0 1 0,0-1 1,0 0-1,0 0 1,0 0-1,0 0 0,-1 0 1,1 0-1,0 1 0,0-1 1,0 0-1,0 0 1,0 0-1,-1 0 0,-3 4 300,-1 0-1,0-1 0,0 0 0,0 0 1,-1 0-1,1 0 0,-9 2 1,-6 3 123,-25 12 575,-49 31 1,81-43-932,1 0 0,0 0 0,1 1 0,0 1 0,1 0 0,-1 1 1,2 0-1,-15 21 0,23-30-88,0-1-1,0 1 1,0 0 0,1-1 0,-1 1-1,0 0 1,1-1 0,0 1-1,-1 0 1,1 0 0,0-1 0,0 1-1,0 0 1,0 0 0,0 2 0,0-4-6,1 1 1,-1-1 0,0 1-1,0-1 1,0 1 0,1-1-1,-1 1 1,0-1-1,1 1 1,-1-1 0,1 1-1,-1-1 1,0 0 0,1 1-1,-1-1 1,1 0 0,-1 1-1,1-1 1,0 1-1,0-1 9,1 0-1,-1 1 0,0-1 0,1 0 0,-1 0 0,0 0 1,1 0-1,-1 0 0,0 0 0,1 0 0,1-1 0,17-6 197,-1 0 0,0-1 0,28-17 0,-38 20-136,201-121 257,-181 107-596,-18 13-426,-13 12 97,-5 11 561,5-7 70,1-1 0,1 0 0,-1 1 0,3 18 0,-1 0 106,-1-25-127,0-1 0,0 1 0,0-1 1,0 0-1,1 1 0,-1-1 0,1 0 1,0 0-1,0 1 0,0-1 0,0 0 1,0 0-1,0 0 0,0 0 0,3 3 0,-3-5 2,0 1-1,0 0 0,0 0 0,0-1 0,0 1 0,0-1 0,0 1 0,0-1 0,0 1 0,0-1 0,1 0 0,-1 0 0,0 1 0,0-1 0,0 0 0,1 0 0,-1 0 0,0 0 0,0 0 0,1-1 1,-1 1-1,0 0 0,0-1 0,0 1 0,0 0 0,0-1 0,1 1 0,-1-1 0,0 0 0,0 1 0,1-2 0,14-10 144,0 0-1,15-16 1,18-14-264,-37 33 66,0-1-65,0 1 0,1 0 0,0 1 0,26-12 0,-37 20 69,-1-1-1,0 1 1,0-1-1,1 1 1,-1 0 0,0 0-1,1 0 1,-1 0-1,1-1 1,-1 2 0,0-1-1,1 0 1,1 0-1,-3 1 18,1-1 0,-1 0 1,1 0-1,0 1 0,-1-1 0,1 1 0,-1-1 0,1 0 0,-1 1 0,0-1 0,1 1 0,-1-1 0,1 1 0,-1-1 0,0 1 1,0-1-1,1 1 0,-1-1 0,0 1 0,0 0 0,1 0 0,-1 1 42,0 1 0,0 0 0,0-1 0,0 1 0,0 0 0,0-1 0,-1 1 0,1 0 0,-1-1-1,0 1 1,-2 4 0,-14 25 600,61-53 79,-33 15-786,1 0 0,0 0 1,23-6-1,-32 11 40,0 0 1,-1 0-1,1 1 1,0-1-1,0 1 1,0 0-1,0 0 1,0 0-1,0 0 0,0 1 1,0-1-1,-1 1 1,1 0-1,0-1 1,0 1-1,-1 1 1,1-1-1,0 0 1,-1 1-1,1-1 1,-1 1-1,0 0 1,4 2-1,13 20-186,-14-18 238,-1 0 1,1-1-1,1 1 0,-1-1 0,7 5 0,-10-9 4,1 1 1,-1-1-1,1 0 1,-1 0 0,1 0-1,-1 0 1,1 0-1,0-1 1,0 1 0,-1-1-1,1 0 1,0 1-1,0-1 1,-1-1 0,1 1-1,0 0 1,0-1-1,2 0 1,7-2 54,-1-2 0,0 1 0,1-1 0,-2-1 1,14-8-1,47-39 84,-58 42-167,-1 0 1,-1-1 0,0-1 0,-1 0-1,0 0 1,-1-1 0,0-1 0,-2 1-1,11-26 1,-2-7 99,19-90-1,-16 54 25,-14 65-182,0 1-104,-1 0 0,-1 0-1,2-26 1,-10 54-623,-1 11 713,-29 180 75,24-135-52,6-27 94,1 1-1,2-1 0,1 1 0,7 54 0,-3-50-59,-3-31-1065,1-1 1,0 1 0,1-1-1,6 23 1,-7-34 547,1 5-70,5-12-5058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23 116 8960,'-22'-20'4064,"40"12"-3520,-5 0 1248,1 5-1088,4-11 639,4 3-799,9-4-224,1 6-192,4-2-32,4 2-64,2 1-288,-2 8 128,-4 3-3263,-1 6 1855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3136,'4'-18'7093,"-4"17"-7025,1 13 2365,-11 135 1547,4-94-3290,3 81 0,5-113-589,2 1 1,0-1-1,8 23 1,-1-4 377,-11-40-512,0 0 0,0 0 0,0 0-1,0 1 1,0-1 0,0 0-1,0 0 1,0 0 0,0 1-1,0-1 1,0 0 0,0 0 0,0 0-1,0 1 1,1-1 0,-1 0-1,0 0 1,0 0 0,0 0-1,0 0 1,0 1 0,1-1 0,-1 0-1,0 0 1,0 0 0,0 0-1,0 0 1,1 0 0,-1 0-1,0 1 1,0-1 0,0 0 0,1 0-1,-1 0 1,0 0 0,0 0-1,1 0 1,6-7-2266,5-15-2456,-10 8 920,2 6 1270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5056,'-15'-9'1642,"24"9"5107,16-2-5246,-10 1-789,119-14 1435,60-3-1771,-122 15-359,-42 3-2597,-9-3-2526,-12 3 2960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40 5408,'-1'0'84,"1"0"-1,0 0 1,-1 0 0,1 0 0,-1 0-1,1 0 1,-1 0 0,1 0-1,0 0 1,-1 0 0,1 0 0,-1 0-1,1 1 1,0-1 0,-1 0 0,1 0-1,0 1 1,-1-1 0,1 0 0,0 0-1,-1 1 1,1-1 0,0 0 0,0 1-1,-1-1 1,1 0 0,0 1 0,0-1-1,-1 1 1,1-1 0,0 0 0,0 1-1,0-1 1,0 1 0,0-1-1,0 1 1,-6 26 1112,3-8-338,-24 71 1218,-5-2 0,-60 122 1,42-107-1267,40-82 1139,16-31-1487,34-58-46,-13 24-453,103-209 261,-28 54-822,-97 186 453,-4 11 138,-1 1-1,0-1 1,1 1-1,-1-1 1,1 1-1,0-1 1,-1 1-1,1-1 1,0 1 0,0 0-1,2-2 1,-3 5-8,1 0 0,-1 0 0,1 0 0,-1 1 0,0-1 1,0 0-1,0 0 0,0 1 0,-1 2 0,1 7 30,21 195 316,2-21 101,-16-140-286,2-1 0,19 56-1,-23-86-68,-4-9-69,1 0-1,0 0 1,0 0 0,1 0-1,5 9 1,-7-14-150,-1 0 0,1-1 0,-1 1 0,1-1 0,-1 1-1,1-1 1,0 1 0,-1-1 0,1 1 0,0-1 0,-1 0 0,1 1 0,0-1 0,0 0 0,-1 0-1,1 0 1,0 1 0,0-1 0,-1 0 0,1 0 0,0 0 0,0 0 0,0 0 0,-1 0 0,1-1 0,0 1-1,0 0 1,-1 0 0,1 0 0,0-1 0,0 1 0,1-1 0,0 0-487,0-1 1,0 1-1,0-1 1,0 1-1,0-1 0,0 0 1,0 1-1,2-4 1,6-7-1676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4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 6816,'-9'-3'856,"-1"-1"112,1 3 2514,24-5 134,24-4-3417,1 2-1,0 2 0,0 2 1,70 1-1,-83 3-821,-17 0-299,-1 0 0,0 1 1,1-1-1,14 5 0,-5 1-1360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155 512 3904,'0'-5'8819,"-6"6"-9425,-8 2 842,10-3-208,0 1 1,1 0-1,-1 0 1,1 0-1,-1 0 1,1 0-1,-4 3 1,-4 1 55,1 1 1,0 0 0,0 1-1,1 0 1,0 0-1,-15 18 1,22-23-54,0 0 1,0 1-1,0-1 0,0 1 1,1-1-1,0 1 0,-1 0 1,1 0-1,0-1 1,0 1-1,0 0 0,1 0 1,-1 0-1,1 0 0,0 0 1,-1 0-1,1 0 1,1 0-1,-1 0 0,0 0 1,1 0-1,-1 0 0,1 0 1,0 0-1,0 0 1,0 0-1,1 0 0,-1-1 1,1 1-1,-1-1 0,1 1 1,0-1-1,2 3 1,-1-2 34,-1-1 0,0 0 0,1 0 0,-1 0 0,1 0 0,0 0 0,0 0 1,0-1-1,0 1 0,0-1 0,0 0 0,0 0 0,0 0 0,0-1 0,1 1 0,-1-1 1,0 1-1,0-1 0,1 0 0,-1 0 0,0-1 0,0 1 0,5-2 0,6-1 136,0-1-1,0-1 1,25-12-1,-39 16-199,68-30 170,71-35 8,-102 47-14,54-40-1,-73 47-133,-1-2 0,-1-1 0,0 0 0,-1-1 0,0 0 0,23-36 0,-10 6 44,-2-2 1,24-59-1,-46 97-101,2-3 52,0-2 1,-1 1-1,-1-1 0,0 1 0,-1-1 0,2-29 0,-5 43-64,0 0 0,0 0 0,0 0 0,0 0-1,0 0 1,0 0 0,0 0 0,0 0 0,0 0 0,-1 0-1,1 0 1,0 0 0,-1 0 0,1 0 0,-1-1-1,0 2 24,1 0-1,0 0 1,-1 0 0,1 0-1,0 0 1,-1 1-1,1-1 1,0 0-1,-1 0 1,1 0-1,0 0 1,0 0-1,-1 0 1,1 1-1,0-1 1,-1 0 0,1 0-1,0 0 1,0 1-1,-1-1 1,1 0-1,0 0 1,0 1-1,0-1 1,0 0-1,-1 0 1,1 1-1,0 0 1,-17 32-33,6-3 180,1 1-1,-9 48 0,7-26 100,-8 31 5,-42 147 385,54-201-581,6-22 146,0 1 0,-1-1 0,0 1 0,-6 9 0,63-36 1088,-38 10-1431,-8 4 51,0 0 0,0 1 0,0 0 1,1 0-1,-1 0 0,1 1 1,-1 1-1,13-2 0,-20 3 90,0 0 0,0 0 0,0 0 1,0 0-1,0 0 0,0 1 0,0-1 0,-1 0 0,1 0 0,0 1 0,0-1 1,0 1-1,0-1 0,0 1 0,0-1 0,-1 1 0,1-1 0,0 1 0,0 0 1,-1 0-1,1-1 0,0 1 0,-1 0 0,1 0 0,-1 0 0,1-1 0,-1 1 1,0 0-1,1 2 0,0 2 38,0-1 0,0 1 0,0 0 1,-1 0-1,0 5 0,1 11-116,0-14 103,0 0 35,0-1 0,0 1 0,0-1 0,1 0 0,3 7 0,-4-11-33,-1-1-1,1 0 0,0 1 1,0-1-1,-1 0 0,1 0 1,0 1-1,0-1 0,1 0 0,-1 0 1,0 0-1,0 0 0,0-1 1,1 1-1,-1 0 0,0 0 0,1-1 1,-1 1-1,1-1 0,-1 1 1,1-1-1,-1 1 0,1-1 1,-1 0-1,1 0 0,-1 0 0,1 0 1,2 0-1,3-2 58,0 0-1,0 0 1,0-1-1,0 0 1,10-6-1,1 1-20,184-73 176,-178 72 45,26-14 0,-38 14-146,-12 9-126,0 0 1,0 0 0,0 0-1,0 0 1,0-1-1,0 1 1,1 0 0,-1 0-1,0 0 1,0 0-1,0 0 1,0 0 0,0-1-1,0 1 1,0 0 0,0 0-1,0 0 1,0 0-1,0 0 1,0-1 0,0 1-1,0 0 1,0 0-1,0 0 1,0 0 0,0 0-1,-1 0 1,1-1 0,0 1-1,0 0 1,0 0-1,0 0 1,0 0 0,0 0-1,0-1 1,-11-1-349,4 3 267,1 0-1,-1 0 1,1 1 0,-1 0 0,1 0 0,0 0 0,0 1-1,0 0 1,0 0 0,-6 5 0,-2 2 24,0 0 1,-23 22 0,33-27 90,-1 0 0,1 0 0,1 0 0,-1 0 0,1 1 0,0-1 0,0 1 0,1 0 0,-1 0 0,1 0 0,0 0 0,1 0 0,0 0 1,0 1-1,0-1 0,1 10 0,0-14-3,0-1 1,0 0 0,0 1 0,0-1-1,0 1 1,0-1 0,1 0-1,-1 1 1,1-1 0,-1 0-1,1 0 1,-1 1 0,1-1 0,0 0-1,1 2 1,-2-2-10,1-1 0,0 1 0,0-1 0,-1 1 0,1-1 0,0 1 0,0-1 0,0 0 0,-1 1-1,1-1 1,0 0 0,0 0 0,0 1 0,0-1 0,0 0 0,0 0 0,1 0 0,3-1 34,-1 0 1,0 0-1,0 0 0,1-1 0,-1 1 1,0-1-1,7-4 0,43-30 152,59-49-1,-29 20-133,-61 43-801,-26 25 678,0-1 1,0 2-1,1-1 1,-1 0-1,1 0 1,-1 1-1,1 0 1,0-1-1,1 1 1,-1 0-1,1 0 1,0 0-1,-1 0 1,0 7-1,2-7 69,-1-1 0,1 1 0,0-1 0,0 1 0,0-1 0,0 1 0,0-1 0,1 1 0,-1-1 0,1 0-1,0 1 1,0-1 0,0 0 0,1 0 0,-1 1 0,1-1 0,0 0 0,0 0 0,0-1 0,0 1 0,4 4 0,-4-6 13,0 0-1,0 0 1,0 0 0,0 0 0,0 0 0,0-1-1,0 1 1,0-1 0,0 1 0,0-1 0,0 0-1,0 0 1,0 0 0,0 0 0,0 0 0,0 0 0,0 0-1,1-1 1,-1 1 0,0-1 0,0 0 0,-1 1-1,4-2 1,6-4 47,0 1-1,19-13 0,-21 12-28,172-114-123,-179 119 38,0-1 1,0 1-1,0 0 0,0 0 0,0 0 1,0 0-1,0 0 0,1 1 0,1-1 1,-3 1 25,-1 0 0,0 0 0,1 0 0,-1 0 0,0 0 1,0 0-1,1 0 0,-1 0 0,0 0 0,1 0 0,-1 0 0,0 0 1,0 1-1,1-1 0,-1 0 0,0 0 0,0 0 0,0 0 1,1 1-1,-1-1 0,0 0 0,0 0 0,0 0 0,0 1 0,1-1 1,-1 1-1,0 12 52,-3-2-53,1 0 0,1-1 0,0 2 0,1 19 0,0-28 29,0-1-1,0 1 1,0-1-1,1 0 1,-1 1-1,1-1 1,0 0 0,-1 0-1,1 1 1,0-1-1,0 0 1,1 0-1,-1 0 1,0 0 0,1 0-1,-1-1 1,1 1-1,0 0 1,-1-1-1,1 1 1,0-1 0,0 1-1,0-1 1,0 0-1,0 0 1,0 0-1,1 0 1,-1 0 0,0 0-1,3 0 1,6 0 52,1-1 1,-1 0-1,0-1 1,0 0-1,0-1 1,0 0-1,20-7 1,-9 3-8,33-8 4,-1-3-1,-1-2 0,63-32 1,-65 18-50,-44 25 2,-6 5-91,-2 3-283,-6 6 200,0-1 0,-1 1 0,-14 7-1,-16 12 46,35-23 114,-5 4-1,0 1 0,0 0 0,1 1 0,-11 12 0,17-19 5,0 1 0,-1 0 0,1-1 0,0 1 0,0 0 0,1 0 0,-1 0 1,0-1-1,0 1 0,1 0 0,-1 0 0,1 0 0,0 0 0,0 0 0,-1 0 0,1 0 0,1 0 0,-1 0 0,0 0 0,0 0 0,1 0 0,-1 0 0,1 0 0,-1 0 0,1 0 0,0 0 0,0-1 0,0 1 0,0 0 0,0 0 0,0-1 0,2 2 0,-2-1 23,0-1-1,1 0 1,-1 0-1,0 0 0,1 0 1,-1 0-1,1 0 1,-1 0-1,1 0 1,-1-1-1,1 1 0,0 0 1,-1-1-1,1 1 1,0-1-1,0 0 1,-1 0-1,1 0 0,0 0 1,0 0-1,-1 0 1,1 0-1,0 0 1,0-1-1,-1 1 0,1 0 1,0-1-1,-1 0 1,1 1-1,0-1 1,-1 0-1,2-1 0,6-4 8,0 0-1,-1-1 0,0 0 0,10-12 0,-1 2-4,-11 11-36,-1 0-1,1 0 0,-1-1 0,7-12 1,7-10-101,-19 29 85,0 0 0,0 0 0,0 0 0,0 1 0,0-1-1,0 0 1,0 0 0,0 0 0,0 0 0,1 0 0,-1 0 0,0 0-1,0 0 1,0 0 0,0 1 0,0-1 0,0 0 0,0 0 0,0 0-1,0 0 1,0 0 0,0 0 0,0 0 0,0 0 0,1 0-1,-1 0 1,0 0 0,0 0 0,0 0 0,0 0 0,0 0 0,0 0-1,0 1 1,0-1 0,1 0 0,-1 0 0,0 0 0,0 0 0,0 0-1,0 0 1,0-1 0,0 1 0,0 0 0,0 0 0,1 0 0,-1 0-1,0 0 1,0 0 0,-4 16-118,-26 128 6,6-26 88,10-57 91,8-28 61,-1-1 0,-3 0 1,-17 44-1,23-69-48,1 0 0,-1 0 0,0-1-1,-1 1 1,1-1 0,-1 0 0,0-1 0,-1 1 0,1-1 0,-1 0-1,0 0 1,-1-1 0,1 0 0,-1 0 0,0 0 0,0-1-1,-7 3 1,12-6-58,-1 1 0,1-1 0,0 1 1,0-1-1,-1 0 0,1 0 0,0 0 0,-1-1 0,1 1 0,0 0 0,0-1 0,0 1 0,-1-1 0,1 0 0,0 0 0,0 0 0,0 0 0,0 0 0,0 0 1,0 0-1,0-1 0,1 1 0,-1-1 0,0 0 0,1 1 0,-1-1 0,1 0 0,0 0 0,-1 0 0,1 0 0,0 0 0,0 0 0,0 0 0,1 0 0,-1 0 0,0 0 1,1-1-1,0 1 0,-1 0 0,1 0 0,0-1 0,0 1 0,0-4 0,2 0-82,-1 0 1,1-1-1,0 1 1,0 0-1,1 0 0,0 0 1,0 0-1,7-9 1,4-4-74,20-20 0,-7 9 156,53-60 29,33-39 171,-45 55-55,-46 53-59,-1-2-1,-1 0 0,24-37 0,-44 60-114,1-1-1,0 0 0,-1 0 1,1-1-1,0 1 0,-1 0 1,1 0-1,-1 0 0,0 0 1,1 0-1,-1-1 0,0 1 1,0 0-1,0 0 0,1 0 1,-1-1-1,-1 1 0,1 0 1,0-2-1,0 3 8,0 0 0,-1-1-1,1 1 1,0-1 0,-1 1 0,1 0-1,0 0 1,-1-1 0,1 1 0,0 0 0,-1-1-1,1 1 1,0 0 0,-1 0 0,1 0-1,-1-1 1,1 1 0,0 0 0,-1 0-1,1 0 1,-1 0 0,1 0 0,-1 0 0,1 0-1,-1 0 1,1 0 0,0 0 0,-1 0-1,1 0 1,-1 0 0,0 1 0,-15 3-107,11-2 139,1 0 1,-1 0 0,1 1-1,0-1 1,0 1-1,0 0 1,0 0 0,1 1-1,-1-1 1,1 1-1,-5 6 1,7-9 11,0 0 1,0 1 0,1-1-1,-1 1 1,0-1-1,0 1 1,1-1-1,-1 1 1,1 0 0,-1-1-1,1 1 1,0 0-1,0-1 1,0 1-1,-1 0 1,2-1 0,-1 1-1,0 0 1,0-1-1,1 1 1,-1 0-1,0-1 1,1 1 0,0 0-1,-1-1 1,1 1-1,0-1 1,0 1-1,0-1 1,0 0 0,0 1-1,0-1 1,0 0-1,0 0 1,1 0-1,1 2 1,3 1 65,0 0 0,0-1 1,0 0-1,1 0 0,-1 0 0,1-1 0,7 2 1,51 8 172,-50-10-213,19 3 35,0-1-1,0-2 0,57-4 1,-35-8-2155,-22 1-2764,-20 7 1731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352 518 4896,'-1'-1'202,"0"0"0,0 0 0,0-1 0,0 1-1,0 0 1,0 0 0,0 0 0,0 0 0,0 0 0,0 0 0,-1 0 0,1 0 0,0 1 0,-1-1 0,1 1 0,-1-1-1,1 1 1,-1-1 0,1 1 0,-1 0 0,1-1 0,-1 1 0,1 0 0,-1 0 0,1 0 0,-1 0 0,1 1-1,-3-1 1,-6 2 479,1 0 0,-1 0 0,-11 5-1,17-5-565,-118 44 2145,100-36-1921,0 1 0,1 1 0,-26 19 0,28-12 149,18-19-471,1 1 1,0-1 0,-1 0 0,1 1-1,0-1 1,0 0 0,-1 1 0,1-1-1,0 0 1,0 1 0,-1-1 0,1 1 0,0-1-1,0 1 1,0-1 0,0 0 0,-1 1-1,1-1 1,0 1 0,0-1 0,0 1-1,0-1 1,0 1 0,0-1 0,0 1-1,1-1 1,-1 0 0,0 1 0,0-1 0,0 1-1,0-1 1,0 1 0,1-1 0,-1 0-1,0 1 1,0-1 0,1 1 0,-1-1-1,0 0 1,1 1 0,-1-1 0,0 0-1,1 0 1,-1 1 0,1-1 0,-1 0 0,0 0-1,1 1 1,-1-1 0,1 0 0,-1 0-1,1 0 1,-1 0 0,0 0 0,2 0-1,2 1 104,1-1 0,0 0 0,0 0 0,0-1 0,-1 1 0,1-1 0,9-3 0,2 0 58,18-4 86,59-24 0,-82 28-272,26-8-1103,-37 12 1089,0 0 1,1 0-1,-1 0 0,0 0 0,0 0 0,1 0 0,-1 0 0,0 0 0,1 0 0,-1 0 0,0 0 0,0 0 0,1 1 0,-1-1 1,0 0-1,0 0 0,1 0 0,-1 0 0,0 0 0,0 1 0,0-1 0,1 0 0,-1 0 0,0 0 0,0 1 0,0-1 0,0 0 0,0 0 1,1 1-1,-1-1 0,0 0 0,0 0 0,0 1 0,5 12-138,-3-7 91,0-4 92,-1 0 0,0-1 1,1 1-1,-1-1 0,1 1 0,-1-1 1,1 0-1,0 1 0,-1-1 1,1 0-1,0 0 0,0 0 0,0 0 1,0-1-1,0 1 0,3 0 0,1 1 106,0-1 0,0 0 0,1 0-1,7 0 1,-8-2-54,-1 1 0,1-1 0,-1 0 0,0 0 0,0-1 0,1 1 0,-1-1 0,0 0 1,0-1-1,8-5 0,2-2 22,-2 0 0,15-14 0,-5 0-33,-2 0-1,0-1 1,-1-1 0,-2-1 0,22-42 0,36-61-7,37-72 492,-110 198-541,-1 0 0,-1 1 0,1-2 0,-1 1-1,1 0 1,-1 0 0,0 0 0,0-7 0,-1 10-18,0 1 1,0-1-1,0 1 0,0-1 0,0 1 1,0-1-1,0 1 0,0-1 0,0 1 1,-1-1-1,1 1 0,0-1 0,0 1 1,0 0-1,-1-1 0,1 1 0,0-1 1,0 1-1,-1 0 0,1-1 1,0 1-1,-1 0 0,1-1 0,-1 1 1,1 0-1,0-1 0,-1 1 0,1 0 1,-1 0-1,1 0 0,-1-1 0,1 1 1,-1 0-1,1 0 0,0 0 1,-1 0-1,1 0 0,-2 0 0,1 0-12,-1 0 0,0 1-1,1-1 1,-1 0-1,1 1 1,-1-1 0,1 1-1,-1 0 1,1-1 0,-1 1-1,1 0 1,-3 2-1,-6 6 30,1 0 0,-1 1-1,2 0 1,-1 0-1,1 1 1,1 0-1,0 1 1,1 0 0,-7 16-1,-1 8 233,-17 75-1,-1 81-182,24-129-23,6-45-38,2 38 1,0-27-1905,4-8-647,-1-12-285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9376,'0'-24'4256,"0"8"-3680,4 4 1568,5 9-1281,5-10 705,7 9-896,16 1-384,-1 3-192,18 0-256,0 3 96,5 1 160,-1 4-32,-5 0-1088,-12 4 576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2560,'-20'-8'20543,"17"8"-19513,18 4-352,30 4 0,-26-6-562,132 19 401,67 11-448,-164-21-290,98 34 0,-150-44 234,-1 0 0,1 0 0,0 0 1,0 0-1,-1 0 0,1 0 0,-1 0 1,1 1-1,-1-1 0,0 0 1,1 1-1,-1-1 0,0 1 0,0 0 1,0-1-1,0 1 0,0 0 0,0 0 1,-1 0-1,1 0 0,-1-1 1,1 1-1,-1 0 0,1 3 0,-1 2-16,1 1 1,-1-1-1,-1 1 0,1 0 0,-3 8 0,0-3 72,0 0 0,-1 0 0,-1 0 0,0 0-1,-1-1 1,0 0 0,0 0 0,-2 0 0,1-1 0,-2 0 0,1-1-1,-18 16 1,4-6 151,-2-1 0,0-1 0,-1-2 0,-45 23 0,-84 40 286,112-59-752,-13 8-1470,52-26 1314,2-1 158,0 0 0,0 0 0,0 0 0,0-1 0,0 1 0,-1 0 1,1-1-1,0 1 0,0-1 0,0 1 0,-1-1 0,1 0 0,0 1 0,-1-1 0,1 0 1,0 0-1,-1 0 0,1 0 0,-2 0 0,3 0 137,-1-1 1,1 1-1,0 0 1,0 0-1,0 0 1,0 0-1,0-1 1,0 1-1,0 0 1,0 0-1,-1 0 0,1-1 1,0 1-1,0 0 1,0 0-1,0 0 1,0-1-1,0 1 1,0 0-1,0 0 0,0 0 1,0-1-1,0 1 1,0 0-1,1 0 1,-1-1-1,0 1 1,0 0-1,0 0 1,0 0-1,0 0 0,0-1 1,0 1-1,0 0 1,1 0-1,-1 0 1,0 0-1,0-1 1,0 1-1,0 0 0,1 0 1,-1 0-1,0 0 1,0 0-1,0 0 1,1 0-1,22-19-4079,9-9-2470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5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154 124 6048,'-2'-3'408,"0"1"0,0 1 1,0-1-1,-1 0 0,1 0 1,0 1-1,-1 0 0,1-1 1,-1 1-1,1 0 0,-1 0 1,0 0-1,-3 0 0,2 1-239,1-1-1,-1 2 0,1-1 0,-1 0 1,1 1-1,-1 0 0,1-1 1,-1 1-1,1 1 0,-7 2 1,5-1-31,-1 0 0,1 1 0,-1 0 0,1 0 0,0 0 0,0 0 1,1 1-1,0 0 0,-1 0 0,1 0 0,-4 8 0,7-11-77,0 0-1,0 0 1,0 0-1,0 0 1,0-1-1,0 1 0,1 1 1,-1-1-1,1 0 1,-1 0-1,1 0 1,0 0-1,0 0 1,0 0-1,0 0 1,0 0-1,1 1 1,-1-1-1,0 0 1,1 0-1,0 0 0,-1 0 1,1 0-1,0 0 1,0-1-1,0 1 1,0 0-1,1 0 1,-1-1-1,0 1 1,1 0-1,-1-1 1,1 1-1,0-1 1,-1 0-1,1 0 1,0 0-1,3 2 0,3 1 118,0-1 0,1 0 0,-1 0 0,1-1-1,-1 0 1,1 0 0,0-1 0,0 0 0,-1-1-1,1 0 1,0 0 0,0-1 0,0 0-1,10-3 1,-7 1-54,-1 0 0,1-1 1,-1 0-1,0-1 0,0 0 0,-1-1 0,0 0 0,0-1 0,0 0 0,10-10 0,-17 15-122,-1 0 0,0 0 0,0 0 0,0-1-1,-1 1 1,1-1 0,-1 1 0,1-1 0,-1 0 0,0 0-1,0 1 1,0-1 0,0 0 0,-1 0 0,1 0 0,-1 0-1,1 0 1,-1-6 0,-1 7-31,1-1-1,-1 1 1,1-1 0,-1 1-1,0-1 1,0 1 0,0 0-1,0 0 1,-1 0 0,1-1-1,-1 1 1,1 0 0,-1 0-1,0 1 1,1-1 0,-1 0-1,0 1 1,0-1 0,0 1-1,0-1 1,-1 1 0,-3-2-1,-1 1-58,1 0 0,-1 0 0,1 0 0,-1 1 0,0 0 0,0 0-1,1 1 1,-1-1 0,0 2 0,0-1 0,-12 3 0,2 1-28,0 1 1,0 0-1,-23 12 0,36-16 144,0 1 0,1 0 0,0 0 0,-1 0 0,1 0 0,0 0-1,0 1 1,-5 4 0,8-6-20,0-1-1,-1 0 1,1 0-1,0 0 0,0 1 1,0-1-1,0 0 1,0 0-1,0 0 1,0 1-1,0-1 1,0 0-1,0 0 1,0 0-1,0 1 1,-1-1-1,2 0 1,-1 0-1,0 0 1,0 1-1,0-1 1,0 0-1,0 0 1,0 1-1,0-1 1,0 0-1,0 0 0,0 0 1,0 1-1,0-1 1,1 0-1,-1 0 1,0 0-1,0 0 1,0 1-1,0-1 1,0 0-1,1 0 1,-1 0-1,0 0 1,0 0-1,0 0 1,1 0-1,-1 1 1,0-1-1,0 0 1,0 0-1,1 0 1,-1 0-1,0 0 0,0 0 1,0 0-1,1 0 1,-1 0-1,0 0 1,0 0-1,1 0 1,-1 0-1,19-2 400,85-21 9,108-41 0,-193 57-402,2-1 53,0 1 0,0 1 1,31-5-1,-49 11-42,0 0 0,-1 0 0,1 0 0,0 0 1,-1 1-1,1-1 0,0 1 0,-1-1 1,1 1-1,-1 0 0,1 0 0,-1 0 0,1 0 1,-1 0-1,0 1 0,0-1 0,1 1 0,-1 0 1,0-1-1,0 1 0,-1 0 0,4 4 0,-3-3 38,0 0-1,0 1 0,0-1 1,-1 1-1,1-1 0,-1 1 1,0 0-1,0-1 0,0 1 1,-1 0-1,1 0 0,-1-1 1,0 1-1,-1 8 0,-13 71 514,14-83-566,0 0 0,0 0 1,0-1-1,0 1 0,1 0 0,-1 0 0,0 0 0,0 0 0,0 0 0,0 0 0,1 0 0,-1 0 1,0 0-1,0 0 0,0 0 0,1 0 0,-1 0 0,0 0 0,0 0 0,0 0 0,0 0 1,1 0-1,-1 0 0,0 0 0,0 0 0,0 0 0,1 0 0,-1 1 0,0-1 0,0 0 0,0 0 1,0 0-1,0 0 0,1 0 0,-1 0 0,0 1 0,0-1 0,0 0 0,0 0 0,0 0 0,0 0 1,0 0-1,0 1 0,1-1 0,-1 0 0,0 0 0,0 0 0,0 1 0,0-1 0,0 0 0,0 0 1,0 0-1,0 1 0,0-1 0,0 0 0,0 0 0,0 0 0,0 0 0,-1 1 0,19-17 242,-14 12-256,23-19 59,32-19 1,-16 12-146,20-13 51,-54 38 9,0 0 1,1 1-1,0-1 1,19-4-1,-27 8 19,-1 1-1,1 0 0,0-1 1,-1 1-1,1 0 0,0 0 0,0 0 1,-1 0-1,1 1 0,0-1 1,-1 0-1,1 1 0,0-1 1,-1 1-1,1-1 0,0 1 1,-1 0-1,1 0 0,-1 0 1,1-1-1,-1 2 0,0-1 1,1 0-1,-1 0 0,0 0 1,0 1-1,0-1 0,0 0 0,0 1 1,0-1-1,0 1 0,0-1 1,-1 1-1,1 0 0,-1-1 1,1 1-1,-1 0 0,1-1 1,-1 1-1,0 0 0,0 2 1,3 37 96,-3-26-8,1-1-1,4 25 0,-4-36-55,0-1-1,0 1 0,0-1 1,0 1-1,0-1 0,1 1 1,-1-1-1,1 0 0,0 0 0,0 0 1,0 0-1,0 0 0,0 0 1,0 0-1,0-1 0,0 1 1,1-1-1,-1 1 0,1-1 1,-1 0-1,1 0 0,-1 0 1,1-1-1,0 1 0,3 0 1,2 0 20,0 0 0,1 0 1,-1-1-1,0-1 0,0 1 0,0-1 1,12-3-1,-11 1-18,1-1 1,-1 0-1,0 0 1,0-1 0,0 0-1,0 0 1,-1-1-1,0 0 1,0-1-1,-1 1 1,0-2-1,0 1 1,-1-1-1,1 0 1,-2 0-1,9-15 1,-12 17-44,0 1 1,-1 0-1,0 0 1,0 0-1,0-1 1,0 1 0,-1-7-1,0 10 4,0 1 1,0-1-1,0 0 0,0 0 0,-1 0 1,1 1-1,-1-1 0,1 0 1,-1 0-1,0 1 0,-1-3 1,2 4 2,-1-1 0,1 0 0,-1 1 0,1-1 0,-1 1 1,0-1-1,1 1 0,-1-1 0,0 1 0,0 0 1,1-1-1,-1 1 0,0 0 0,0-1 0,1 1 1,-1 0-1,0 0 0,0 0 0,0 0 0,0 0 1,1 0-1,-1 0 0,0 0 0,0 0 0,-1 0 1,0 1 5,0 0 1,0 0 0,-1 0 0,1 0 0,0 0-1,0 0 1,0 0 0,0 1 0,1-1 0,-1 1 0,0 0-1,0-1 1,1 1 0,-1 0 0,1 0 0,0 0-1,0 0 1,-1 0 0,1 0 0,-1 4 0,0 0 64,0 0 0,0 1 0,0-1 0,1 0 1,0 0-1,-1 11 0,3-10 4,-1-1 0,1 0-1,0 0 1,0 0 0,1 0 0,0 0 0,0 0 0,0-1-1,1 1 1,0 0 0,0-1 0,0 0 0,1 0-1,0 0 1,0 0 0,0-1 0,0 1 0,1-1 0,0 0-1,0 0 1,0-1 0,0 1 0,0-1 0,1-1 0,-1 1-1,10 2 1,0-1-165,0-2-1,0 0 1,1 0-1,-1-2 1,28-1-1,-10-3-2580,52-12 0,-71 12 991,0-1 1,-1 0-1,0 0 0,17-10 0,3-3-1997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7:5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9 546 2656,'0'0'39,"0"0"0,-1 0 1,1 0-1,0 0 0,0 0 0,-1 0 1,1 0-1,0 0 0,-1 0 0,1 0 1,0 0-1,-1 0 0,1 1 0,0-1 0,0 0 1,-1 0-1,1 0 0,0 0 0,0 0 1,-1 0-1,1 1 0,0-1 0,0 0 1,-1 0-1,1 0 0,0 1 0,0-1 1,0 0-1,0 0 0,-1 1 0,1-1 1,0 0-1,0 1 0,0-1 0,0 0 0,0 0 1,0 1-1,0-1 0,0 0 0,0 1 1,0-1-1,0 0 0,0 0 0,0 1 1,0-1-1,0 0 0,0 1 0,0 0 110,0 0-1,1-1 1,-1 1-1,0 0 1,1 0-1,-1 0 1,1-1-1,-1 1 1,1 0-1,-1-1 1,1 1-1,0 0 1,0 0-1,6 3 878,0 0 0,0-1 0,0 0 0,1 0 0,-1-1-1,15 3 1,-11-3-501,1-1 0,-1 0 0,1-1 0,14-2 0,-12 0-375,1 0-1,-1-1 1,0-1-1,0 0 1,0-1 0,0-1-1,20-10 1,-25 9-83,1 1 0,-1-2 1,0 1-1,-1-1 0,1 0 0,-2-1 1,1 0-1,-1 0 0,-1-1 0,1 0 1,-2 0-1,1 0 0,-2-1 0,1 0 1,-1 0-1,-1 0 0,3-13 0,-6 20-81,1 0 0,-1 0 0,0 0 0,0-1 0,0 1 0,0 0 0,-1 0 0,0 0 0,1-1 0,-3-4 0,2 8-5,1-1 0,-1 1 1,1-1-1,-1 1 0,0-1 1,1 1-1,-1 0 0,0-1 0,0 1 1,0 0-1,0 0 0,0-1 1,0 1-1,-1 0 0,1 0 1,0 0-1,0 0 0,-1 1 0,1-1 1,-1 0-1,1 1 0,-1-1 1,1 0-1,-1 1 0,1 0 1,-1-1-1,-2 1 0,-1 0-12,-1 0 0,1 0 0,0 1 0,0 0 0,-1 0 0,-8 3-1,2 1 115,1 0-1,-1 0 0,1 1 0,0 1 0,0 0 1,1 0-1,0 1 0,1 0 0,-16 17 0,17-17 5,0 1-1,1 1 0,1 0 0,-1 0 1,1 0-1,1 0 0,0 1 0,1 0 1,0 0-1,-4 15 0,7-19 4,0 0 0,0 0-1,1 0 1,0 0 0,0 0 0,1 0 0,0 0-1,0 0 1,1-1 0,2 9 0,-3-11-35,1 0 0,-1-1 0,1 0 0,0 1 0,0-1 1,1 0-1,-1 0 0,0 0 0,1 0 0,0 0 0,0-1 0,0 1 1,0-1-1,0 0 0,0 0 0,1 0 0,-1 0 0,0 0 1,7 1-1,2 0 19,0 0 0,1-1 0,-1-1-1,1 0 1,-1-1 0,1 0 0,-1-1 0,1-1 0,-1 0 0,0 0 0,0-1 0,0 0 0,0-2 0,17-7 0,7-4-38,0-3-1,48-32 1,-81 49-35,0 0 1,1 0 0,-1 0 0,0 1-1,1-1 1,0 1 0,5-2 0,-8 3-1,-1 0 1,1 0-1,0 0 0,-1 0 1,1 0-1,0 0 1,0 0-1,-1 0 1,1 0-1,0 0 0,-1 0 1,1 0-1,0 1 1,-1-1-1,1 0 1,0 0-1,-1 1 0,1-1 1,0 0-1,-1 1 1,1-1-1,-1 1 1,1-1-1,-1 1 0,1-1 1,-1 1-1,1-1 1,-1 1-1,1 0 1,-1-1-1,0 1 1,1 0-1,-1-1 0,0 1 1,0 0-1,1-1 1,-1 1-1,0 0 1,0-1-1,0 1 0,0 0 1,0 0-1,0-1 1,0 1-1,0 1 1,-1 3 62,0 0 1,0 1 0,-1-1 0,0 0 0,1 0-1,-2-1 1,-4 10 0,-1 3 83,6-13-100,1-2-7,0 1-1,0 0 0,0 0 1,-1-1-1,1 1 1,-3 2-1,44-23 680,-5-6-820,-23 14 50,1 2-1,21-12 1,-21 14-27,-9 3 48,0 1 1,1 0 0,0 0 0,-1 0 0,1 0 0,6 0 0,-10 2 18,0 0 0,0 0 0,0 0 0,1 0 0,-1 0-1,0 0 1,0 0 0,0 1 0,0-1 0,0 1 0,0-1 0,0 0 0,0 1-1,0 0 1,0-1 0,0 1 0,0-1 0,0 1 0,0 0 0,0 0 0,-1 0 0,1-1-1,0 1 1,-1 0 0,1 0 0,0 0 0,-1 0 0,1 0 0,-1 0 0,0 0 0,1 1-1,-1 0 1,6 18-187,-5-16 209,0 1 0,1-1 0,-1 1 1,4 5-1,-5-9 8,1 1 0,1-1-1,-1 1 1,0-1 0,0 1 0,1-1-1,-1 0 1,0 0 0,1 1 0,-1-1-1,1 0 1,0-1 0,-1 1 0,4 1-1,6 1 7,0-1 0,-1 0 0,1-1 0,0-1 0,0 1 0,0-2 0,0 1 0,14-4 0,-16 3-14,14-3 21,-1 0 1,0-2-1,0-1 1,0 0 0,-1-2-1,-1 0 1,1-1-1,-1-2 1,29-21 0,-42 28-99,-7 3-257,-13 12 37,-15 19 155,15-16 45,1 0 0,0 0 0,-18 30 0,29-41 84,0 1 1,0-1-1,0 0 0,1 0 0,-1 1 0,1-1 0,-1 0 0,1 1 1,0-1-1,0 0 0,0 1 0,0-1 0,1 3 0,-1-3 4,1-1 1,-1 0-1,0 0 0,0 0 0,1 0 0,-1 0 0,1 0 1,-1 0-1,1 0 0,-1 0 0,1 0 0,0 0 1,-1 0-1,1 0 0,0 0 0,0 0 0,0-1 0,0 1 1,0 0-1,-1 0 0,1-1 0,0 1 0,1-1 0,-1 1 1,0-1-1,0 1 0,0-1 0,1 0 0,2 0 42,0 0-1,0 0 0,-1 0 1,1-1-1,0 0 0,0 0 0,-1 0 1,1 0-1,-1 0 0,1-1 1,5-3-1,-1 0 11,0 0 0,0-1 0,13-12 0,4-9-13,-1-1 0,-1-2 0,27-45 0,-5 7-50,157-214-360,-188 263 179,-1-1 0,0-1-1,17-41 1,-27 48-87,-3 14 263,0-1-1,0 1 1,0 0 0,0 0-1,0-1 1,0 1 0,0 0-1,0 0 1,0-1 0,0 1-1,0 0 1,0 0 0,0-1-1,-1 1 1,1 0 0,0 0-1,0-1 1,0 1 0,0 0-1,-1 0 1,1 0 0,0 0 0,0-1-1,0 1 1,-1 0 0,1 0-1,0 0 1,-2 0-16,0 0-1,1 0 1,-1 0 0,0 0 0,1 1-1,-1-1 1,1 0 0,-1 1 0,0 0-1,1-1 1,0 1 0,-1 0 0,1 0-1,-3 1 1,-7 6 26,-1 0 1,1 1-1,1 1 0,0 0 0,0 0 1,1 1-1,0 0 0,-12 20 1,4-2 36,1 1 1,-17 48 0,21-44 67,1 0-1,-9 57 1,16-68-172,2 0-1,0 1 1,2-1-1,0 1 1,4 23 0,-2-39-558,0 1 1,0-1 0,1 0 0,0 1-1,0-1 1,5 8 0,17 23-6961,-2-12 2714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3904,'13'6'10307,"6"-3"-4362,27-1-3023,22-9-5525,-43 3 4042,-10 1-1443,158-21-88,-68 23 123,-60 1-2686,-33 0 1188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 5216,'18'-11'5717,"-19"19"-5003,0 0 1,-1 0-1,0 0 0,0-1 1,-1 1-1,-7 13 1,0 3 129,-80 236 2228,20-58-2469,66-192-478,2-1 0,-1 1 1,1-1-1,1 1 0,-1 10 1,33-65 1196,9-29-1226,-26 48-90,20-50 35,30-89 1,-42 103-120,-3 3-30,-13 37-41,1 0 0,19-40 0,-23 60-85,-1 7 108,-2 13 69,0-14 58,2 51 127,2-1-1,3 1 0,2-1 0,2-1 1,3 0-1,28 72 0,-30-93-32,-8-18 8,2 0 1,8 18-1,-8-20-32,-2-1-1762,9-13-7168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8128,'-8'-4'3680,"13"-1"-3168,-2 5 1120,7 5-992,4-1 160,7-1-480,2 2-416,4-2 32,5 6 224,-1-1-96,1 0-2048,-1 4 1088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170 375 3552,'1'-1'259,"0"-1"0,0 1 0,1 0 0,-1-1 0,0 1 1,1 0-1,0 0 0,-1 0 0,3-1 0,-4 1 46,1 1 0,0 0 0,-1 0 0,1-1 0,0 1 1,-1-1-1,1 1 0,-1 0 0,1-1 0,-1 1 0,1-1 0,-1 0 0,1 1 0,-1-1 0,1 1 1,-1-1-1,0 1 0,1-1 0,-1-1 0,0 2-270,0 0 1,0 0-1,0 0 1,0-1-1,0 1 1,0 0-1,0 0 1,0 0-1,0 0 1,0 0-1,0-1 1,0 1-1,0 0 1,0 0-1,0 0 1,-1 0-1,1 0 1,0-1-1,0 1 1,0 0-1,0 0 1,0 0-1,0 0 1,-1 0-1,1 0 0,0 0 1,0 0-1,0 0 1,0 0-1,0 0 1,-1 0-1,1-1 1,0 1-1,0 0 1,0 0-1,0 0 1,-1 0-1,1 0 1,0 0-1,0 0 1,0 1-1,0-1 1,-1 0-1,1 0 1,0 0-1,0 0 1,0 0-1,0 0 1,-1 0-1,-6 4-12,-18 19 549,-35 41-1,17-16 9,33-38-433,-16 22 0,24-29-95,0 0 1,0 1-1,0-1 0,0 1 1,0 0-1,1-1 1,-1 1-1,1 0 0,0 0 1,0 0-1,0 5 0,1-8-12,0 1-1,0-1 0,0 0 0,0 0 0,1 0 0,-1 1 0,0-1 1,1 0-1,-1 0 0,0 0 0,1 0 0,-1 0 0,1 0 0,0 0 1,-1 0-1,1 0 0,0 0 0,0 0 0,-1 0 0,1 0 0,0-1 0,0 1 1,0 0-1,0-1 0,0 1 0,0-1 0,0 1 0,0-1 0,0 1 1,0-1-1,1 1 0,-1-1 0,0 0 0,0 0 0,0 0 0,0 0 0,1 0 1,1 0-1,2 0 111,0-1-1,1 1 1,-1-1 0,0 0 0,0-1 0,0 1 0,8-5 0,-5 2-74,-1 0 1,1-1 0,-1 0-1,0 0 1,0-1 0,11-12-1,31-45 130,-15 18-164,-34 45-35,17-17-441,-17 17 422,0 0 0,0 0 0,0 0 0,1-1 0,-1 1 0,0 0 0,0 0 0,1 0 0,-1 0 0,0 0 1,0 0-1,1 0 0,-1 0 0,0-1 0,0 1 0,1 0 0,-1 0 0,0 0 0,1 0 0,-1 0 0,0 1 0,0-1 0,1 0 0,-1 0 0,1 0 12,-1 1 0,0-1 0,1 1 0,-1-1 0,0 0 0,0 1 0,0-1 0,1 1 0,-1-1 0,0 1 0,0-1 0,0 1 0,0-1 0,0 1 0,0-1 0,0 1 0,0-1 0,0 2 0,0 15 200,-1-1 26,1 0 0,1 0 0,0-1 0,1 1 0,1 0 0,5 15 0,-6-26-139,-1-1 0,1 1 1,1-1-1,-1 0 0,1 0 1,4 7-1,-5-9-54,-1-1 0,1 1 0,0-1 0,-1 1 0,1-1 0,0 0 0,0 0 0,0 0 0,0 0 0,0 0 0,0 0 0,0-1 0,0 1 0,0-1 0,0 1 0,1-1 0,3 1 0,17-3 30,-1-1 0,0-1 1,1-1-1,-1-1 0,-1 0 0,24-12 1,-24 10-30,0-2 0,-1 0 0,-1-1 1,1-1-1,-2-1 0,0 0 0,0-2 0,-2 0 1,0-1-1,0 0 0,20-30 0,7-20 5,-2-2 0,-4-1-1,30-80 1,-61 136-73,-4 10-2,0-1 0,-1 0 1,1 1-1,-1-1 0,0 0 0,0 0 1,0-6-1,-5 13-55,0 0 1,1 1-1,-1-1 0,1 1 1,-1 0-1,1 0 0,-3 5 1,-2 9 95,0 1 0,1-1 0,1 1 0,-3 21 0,4-20-14,-41 227 18,37-185 51,-5 46-12,12-62-2437,3-29-825,5-30-5033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66 6048,'-18'-23'1952,"17"22"-1828,1 1 0,-1 0 1,1-1-1,0 1 1,-1-1-1,1 1 0,0-1 1,-1 1-1,1-1 0,0 1 1,0-1-1,-1 0 0,1 1 1,0-1-1,0 1 0,0-1 1,0 1-1,0-1 1,0 0-1,0 1 0,0-1 1,0 1-1,0-1 0,0 0 1,0 1-1,0-1 0,1 1 1,-1-1-1,0 1 1,0-1-1,1 1 0,-1-1 1,0 1-1,1-1 0,-1 1 1,0-1-1,1 1 0,0-1 1,1 0 209,0-1-1,0 1 1,0 0 0,0 0 0,0 0-1,4-1 1,-5 2-432,16-4 326,0 1 0,0 0 0,0 2 0,0 0 0,0 1-1,0 0 1,28 5 0,32 11-755,-26 1-4593,-25-6 2688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143 658 5408,'-4'1'428,"0"1"0,0 0 0,0 0 0,0 0 0,0 1 0,1-1 0,-1 1 0,1 0 0,0 0 0,0 0 0,0 0 1,0 0-1,0 1 0,-4 7 0,-9 11 591,8-13-714,-4 4 102,1 0 1,0 1 0,-14 25 0,25-38-364,-1 0 1,1 0 0,-1 0-1,1 0 1,0 0 0,-1 0-1,1 0 1,0 1 0,0-1 0,-1 0-1,1 0 1,0 0 0,0 1-1,1-1 1,-1 0 0,0 0-1,0 0 1,0 0 0,1 1 0,-1-1-1,1 0 1,-1 0 0,1 0-1,-1 0 1,1 0 0,0 0-1,-1 0 1,1 0 0,0 0 0,0 0-1,0-1 1,0 1 0,0 0-1,-1 0 1,1-1 0,1 1 0,-1-1-1,1 2 1,1-1 44,0 0 0,0 0-1,0 0 1,0 0 0,0 0 0,1-1 0,-1 1-1,0-1 1,0 0 0,0 0 0,0 0 0,1 0-1,3-1 1,-2-1 0,0 0 1,0 0-1,0 0 0,0-1 1,0 1-1,0-1 0,-1-1 0,0 1 1,1 0-1,-1-1 0,0 0 1,6-8-1,-7 8-60,0 0-1,-1 0 1,1 0 0,-1-1 0,0 1 0,0 0-1,-1-1 1,1 1 0,-1-1 0,0 0-1,0 1 1,-1-1 0,1 0 0,-1 0 0,0-6-1,-1 6-65,1 3-25,0-1 1,0 0 0,0 1 0,-1-1 0,1 1 0,-1-1 0,0 1-1,0-1 1,1 1 0,-2-1 0,1 1 0,0 0 0,0 0 0,-1 0-1,1-1 1,-3-1 0,8 5-6,-1 1 0,1-1-1,0 0 1,0 0 0,0 0 0,0-1 0,0 1-1,1-1 1,-1 0 0,0 0 0,4-1-1,0 0 222,0 0-1,-1 0 0,1-1 1,0 0-1,-1 0 0,14-7 1,14-11 287,59-45 0,25-33-267,78-81 183,-173 154-125,-1-1 0,32-47-1,-34 44-217,-9 8-90,-10 17-199,-3 7-510,-22 42 535,-9 18 271,14-12 101,2 2 0,3-1-1,1 2 1,3 0 0,-2 58 0,11-104-69,-1 2 75,0 0 1,2 15-1,-1-23-75,1 0 0,-1 0 0,0 0 0,1 0 0,-1 0 0,1-1 0,-1 1 0,1 0 0,0 0 0,0-1 0,0 1 0,0 0 0,0-1 0,0 1 0,0-1 0,0 0 0,1 1 0,-1-1 0,4 2 0,-4-2-27,0-1-1,1 1 0,-1-1 1,1 0-1,-1 0 0,1 0 0,0 0 1,-1 0-1,1 0 0,-1 0 1,1 0-1,-1-1 0,1 1 0,-1-1 1,0 1-1,1-1 0,-1 1 1,1-1-1,-1 0 0,0 0 0,0 0 1,1 1-1,-1-1 0,0 0 1,0-1-1,0 1 0,1-2 0,6-4 20,-2-2-1,11-13 1,-15 18-28,46-79 123,-10 16-99,-9 21-51,70-84-1,72-77 198,-78 82-1590,-118 172 960,-13 8 634,23-34-54,-14 24-1,-10 22 238,-56 139-1,15 49 304,79-250-608,0-3-13,0-1 1,1 1-1,0 0 0,-1 0 0,1 0 1,0 0-1,0 0 0,0 0 1,0 0-1,0 3 0,0-5-48,0 0-1,0 1 1,0-1 0,1 0-1,-1 0 1,0 0-1,0 0 1,0 0-1,0 0 1,0 0 0,0 0-1,0 1 1,1-1-1,-1 0 1,0 0-1,0 0 1,0 0-1,0 0 1,0 0 0,1 0-1,-1 0 1,0 0-1,0 0 1,0 0-1,0 0 1,0 0 0,1 0-1,-1 0 1,0 0-1,0 0 1,0 0-1,0 0 1,0 0 0,1 0-1,-1 0 1,0 0-1,0 0 1,0 0-1,0 0 1,0-1 0,0 1-1,1 0 1,-1 0-1,8-6 48,-4 4 0,12-10-74,0-1 1,-1 0-1,19-21 1,-20 18-49,1 1 0,1 1 0,18-13 1,-28 23 18,-2 2-19,0-1 0,0 1 0,0 0 0,8-4 0,-11 6 59,0 0 0,0 0 0,0-1 0,0 1 0,0 0 0,0 0 0,0 0 0,0 0 0,0 0 0,0 0 1,0 0-1,0 1 0,0-1 0,0 0 0,0 0 0,0 1 0,0-1 0,0 1 0,-1-1 0,1 1 0,0-1 0,0 1 0,0-1 0,0 1 0,-1 0 0,2 1 0,27 38 46,-21-28-1,1 0 0,0-1 0,16 16 1,-22-24-30,0 0 1,1-1 0,-1 1 0,1-1 0,-1 0-1,1 0 1,0 0 0,-1 0 0,1-1 0,0 0-1,0 0 1,1 0 0,-1 0 0,0 0 0,0-1-1,8 0 1,-6 0 19,-1-1 0,1 0 0,0 0 0,-1 0 0,1-1 0,-1 0 0,1 0 0,-1 0 0,0-1 0,0 1 0,0-1 0,0 0 0,-1-1 0,1 1 0,-1-1 0,0 0 0,0 0 0,0-1 0,4-5 0,6-11-83,0-1 1,-1 0-1,-1-1 0,-2 0 0,0-1 0,8-29 0,-17 45-153,-3 6 32,-6 12-79,-10 21 97,18-30 161,-2 3 16,1-1 1,-1 1 0,1 0-1,0 1 1,-1 4-1,1-9-7,1 1 0,0 0 0,0 0-1,0 0 1,0 0 0,0 0-1,0 0 1,0 0 0,0-1 0,0 1-1,0 0 1,0 0 0,0 0-1,0 0 1,1 0 0,-1-1 0,0 1-1,1 0 1,-1 0 0,1 0 0,-1-1-1,1 1 1,-1 0 0,1-1-1,0 1 1,-1 0 0,1-1 0,0 1-1,0 0 1,7 1 15,-1 0 1,1-1-1,0 0 1,-1 0-1,10-1 1,24 3-113,-26 1 67,0 0-1,-1 1 1,1 1 0,15 8 0,55 35 207,-57-32-111,37 23-138,45 25 342,-36-27-3048,-68-36-103,-1-2 864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9888,'-5'-5'4480,"24"5"-3904,-6 0 896,10 0-929,17 0-223,5 0-192,18-3-224,0 3 64,22-3-1887,1 3 1055,-1 3-5152,-8 5 3360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0 615 7232,'5'-5'5216,"15"-13"-2612,5-4-1678,30-33 197,69-71 847,-118 120-1848,-4 5-96,-1-1 0,1 1 1,-1-1-1,1 0 0,-1 0 1,0 0-1,1 0 0,-1 0 1,0 0-1,0 0 0,1-4 1,-2 6-40,0 0 0,0-1-1,0 1 1,0-1 0,0 1 0,0 0 0,0-1 0,0 1 0,0-1 0,0 1 0,0 0 0,0-1 0,0 1 0,0 0-1,0-1 1,0 1 0,0-1 0,-1 1 0,1 0 0,0-1 0,0 1 0,0 0 0,-1-1 0,1 1 0,0 0 0,-1-1-1,1 1 1,0 0 0,-1-1 0,-12 0-569,-14 9-1,20-3 635,-1 0-1,1 0 0,0 0 1,1 1-1,-1 0 0,1 1 0,0-1 1,1 1-1,-1 0 0,1 0 0,1 1 1,-1 0-1,-4 13 0,0 1 304,1 0 1,1 1-1,-7 43 0,11-48-48,1 0 0,-1 25 0,3-39-244,0 0 1,0 0-1,1 0 1,-1 0-1,1 0 1,0 0-1,0-1 1,0 1-1,0 0 1,1 0-1,0-1 1,-1 1-1,1-1 1,1 1-1,-1-1 1,0 0-1,5 5 1,-4-6-18,1 0 0,-1 0 0,1-1 0,0 1-1,-1-1 1,1 0 0,0 0 0,0 0 0,0 0 0,0-1 0,0 1 0,0-1 0,0 0 0,0 0-1,-1-1 1,9-1 0,6-2 110,0 0 0,21-9 0,-34 11-113,48-20 31,-1-3 0,88-55 0,-45 24-291,-88 51 186,-4 3 22,-1 0-1,1 1 1,0-1-1,-1 1 1,1-1-1,0 1 1,0 0-1,0 0 0,0 0 1,0 1-1,0-1 1,6 0-1,-8 2 14,0-1 1,-1 0-1,1 1 0,-1-1 0,1 0 0,0 1 1,-1-1-1,1 1 0,-1-1 0,1 1 0,-1-1 1,1 1-1,-1-1 0,0 1 0,1 0 0,-1-1 1,0 1-1,1-1 0,-1 1 0,0 0 0,0-1 1,0 1-1,1 0 0,-1 0 0,0-1 0,0 1 1,0 0-1,0 0 0,-1 27 173,0-24-145,-10 52 423,8-42-342,0-1 0,1 1 0,-1 18 0,3-32-108,-1 1 0,1-1 0,0 0 0,0 0 0,0 0 0,0 1 0,0-1 0,0 0 0,0 0 0,0 1 0,0-1 0,0 0 0,0 0 0,0 1 0,0-1 0,0 0 1,0 0-1,1 1 0,-1-1 0,0 0 0,0 0 0,0 0 0,0 1 0,0-1 0,0 0 0,1 0 0,-1 0 0,0 1 0,0-1 0,0 0 0,1 0 0,-1 0 0,0 0 1,0 0-1,0 0 0,1 1 0,-1-1 0,0 0 0,0 0 0,0 0 0,1 0 0,-1 0 0,0 0 0,0 0 0,1 0 0,-1 0 0,0 0 0,0 0 0,1 0 0,-1 0 0,0 0 1,0 0-1,1 0 0,-1 0 0,0-1 0,0 1 0,0 0 0,1 0 0,-1 0 0,0 0 0,0 0 0,0 0 0,1-1 0,-1 1 0,14-14 141,1-4-173,-4 4 1,0 0-1,1 1 0,24-21 1,-18 26-57,-18 8 78,0 0 0,1-1 0,-1 1 0,1 0 0,-1 0 0,1 0 0,-1 0 0,1 0 0,-1-1 0,1 1 0,-1 0 0,0 0 0,1 0 0,-1 0 0,1 0 0,-1 0 0,1 1 0,-1-1 0,1 0 0,-1 0 0,1 0 0,-1 0 0,1 0 1,-1 1-1,1-1 0,-1 0 0,0 0 0,1 1 0,-1-1 0,0 0 0,1 1 0,-1-1 0,0 0 0,1 1 0,-1-1 0,0 1 0,1-1 0,-1 5-20,0-1 0,0 1 1,-1-1-1,1 0 0,-1 1 0,0-1 1,-2 6-1,-1 7-76,2-6 52,1-7 65,0 1 0,0 0 1,0 0-1,1 0 0,-1 0 0,1 0 0,0-1 0,1 1 0,0 6 0,0-10-12,0 1 1,0-1-1,0-1 0,0 1 0,0 0 0,0 0 1,0 0-1,0 0 0,0-1 0,1 1 0,-1 0 1,0-1-1,0 1 0,1-1 0,-1 0 0,0 1 0,1-1 1,-1 0-1,0 0 0,1 0 0,-1 0 0,1 0 1,0 0-1,42-4 80,-33 3-55,51-9-227,0-3 1,71-25 0,-111 31 119,-1 0 0,0-2 0,-1 0 1,0-2-1,0 0 0,22-17 1,-63 35-398,5-3 384,-9 7 2,0 0 0,-42 28 0,55-31 86,1 0 1,0 1-1,0 1 1,0 0-1,1 1 0,1 0 1,-9 13-1,16-22 4,1 0-1,-1 0 1,1 1-1,0-1 1,0 0-1,0 1 1,0-1-1,0 1 1,1 0-1,-1-1 1,1 1-1,0-1 1,-1 1-1,1 0 1,1-1-1,-1 1 1,0-1-1,0 1 1,1 0-1,0-1 0,-1 1 1,1-1-1,0 1 1,0-1-1,0 0 1,1 1-1,-1-1 1,1 0-1,-1 0 1,1 0-1,0 0 1,3 3-1,-2-2 34,1 0 0,-1-1-1,1 1 1,0-1-1,0 0 1,0 0 0,0-1-1,0 1 1,1-1 0,-1 0-1,0 0 1,1 0 0,-1 0-1,1-1 1,-1 0-1,0 0 1,7 0 0,-2-2 27,0 1 1,-1-1 0,1 0-1,-1-1 1,1 0 0,-1-1-1,12-6 1,-13 6-26,1-1-1,-1 0 1,-1-1-1,1 0 1,-1 0-1,0 0 1,0-1 0,-1 0-1,0 0 1,6-10-1,-9 14-21,28-45 155,39-89-1,-50 96-163,107-248-427,-44 80-410,-76 190 514,-6 13 51,-2 9 261,0-1-1,1 0 1,0 1 0,-1-1 0,1 1-1,-2 5 1,-13 35 178,-27 83 627,24-49-509,-14 108 1,23-33 78,9-129-1145,2-1 1,1 0-1,1 0 0,9 37 1,-10-53 222,0-1-1,0 0 1,0 0 0,1 1 0,-1-1 0,8 8-1,-7-9-420,1 0 1,0 0-1,-1 0 0,2-1 0,-1 0 0,0 0 0,6 3 0,34 15-4567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6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6816,'-2'-1'668,"-21"2"11847,25 14-7229,34 59-1996,-14-28-2878,37 56 0,-47-85-410,0-1 0,1 0 0,1-1 0,0-1 0,1 0-1,22 16 1,-6-10-106,2-1-1,40 17 0,-40-18-103,-45-7-374,-22-2 381,5-2 146,-115 50 330,-25 8-662,151-59-294,-35 10-763,20-8-5422,57-13 2067,22-9 0,-36 11 4072,38-12-4057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3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17 3712,'3'-17'7520,"-4"20"-7434,0-1 1,0 1 0,0-1-1,0 1 1,-1-1 0,1 1 0,-4 2-1,-5 11 53,-7 15 144,1 1 0,-18 55 0,-15 75 151,26-81-256,-30 91 243,45-149-126,1 0 0,2 0-1,-5 32 1,1-15-2071,12-35 811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3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59 6656,'-3'-5'746,"-8"-12"925,11 16-1494,-1 1 1,1-1-1,-1 1 0,1-1 1,0 1-1,-1-1 0,1 0 1,0 1-1,0-1 0,0 0 1,-1 1-1,1-1 0,0 1 1,0-1-1,0 0 0,0 0 1,0 1-1,0-2 0,3 0-4,-1 0 0,0 0 0,1 0 0,0 1 0,-1-1 0,1 1-1,0 0 1,0-1 0,-1 1 0,1 1 0,6-2 0,36-2 168,-22 3-165,37 0 75,83 9-1,-55-2-180,-41 0 147,-1 0-226,-14-7-3543,-46 18-6405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3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5728,'0'5'2592,"8"-5"-2240,2 0 1408,4 0-1024,12-8 640,6 4-832,13-9 64,0 6-352,4-6-96,1 5-96,-10-4 224,0 4-160,-3-4 256,-6 9-256,-4-9-1664,-4 7 832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4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16 877 3712,'-15'3'1838,"14"-3"-887,3-1-45,2-2-185,104-101 3230,-8 8-3572,-93 90-372,22-21-58,60-41-1,-89 68 47,0 0-1,1 0 1,-1-1-1,1 1 1,-1 0-1,0 0 1,1-1 0,-1 1-1,1 0 1,-1 0-1,1 0 1,-1 0-1,0 0 1,1 0-1,-1 0 1,1 0-1,-1 0 1,1 0-1,-1 0 1,1 0-1,-1 0 1,1 0-1,-1 0 1,0 0-1,1 1 1,-1-1 0,1 0-1,-1 0 1,0 0-1,1 1 1,-1-1-1,1 0 1,-1 1-1,0-1 1,1 0-1,-1 1 1,0-1-1,0 0 1,1 1-1,-1-1 1,0 1-1,0-1 1,0 0-1,1 1 1,-1-1 0,0 1-1,0-1 1,0 1-1,0-1 1,0 0-1,0 1 1,0-1-1,0 1 1,0-1-1,0 1 1,0 4 21,1-1 1,-1 1-1,0-1 1,-1 7-1,-1 3 82,0-1 52,0-1 1,1 1-1,1 20 1,0-30-89,0 1 1,1-1-1,0 1 1,-1-1-1,1 0 1,1 1-1,-1-1 1,0 0-1,1 0 0,-1 0 1,1 0-1,0 0 1,0 0-1,1 0 1,-1-1-1,0 1 1,6 3-1,-3-2 59,0-1 0,1 0 1,-1 0-1,1-1 0,0 1 0,0-1 0,0 0 0,0-1 0,0 0 0,0 0 0,0 0 0,0-1 1,0 1-1,1-1 0,-1-1 0,7 0 0,6-3 74,0 0-1,0-2 1,32-12-1,-40 13-117,1-1-1,-1 1 1,0-2-1,0 1 1,-1-2-1,0 1 1,0-2-1,13-13 0,-21 19-47,0 1 0,0-1-1,-1 1 1,1-1 0,0 0-1,-1 0 1,0 0-1,0 0 1,0 0 0,0 0-1,0 0 1,0-6-1,-1 2-84,0 0 0,0 0 0,-1 0-1,-2-10 1,3 16 22,0 1 0,0 0 0,0-1 0,-1 1 0,1 0 0,0-1 0,0 1 0,0 0 0,0-1 0,0 1-1,-1 0 1,1-1 0,0 1 0,0 0 0,0 0 0,-1-1 0,1 1 0,0 0 0,-1 0 0,1-1 0,0 1 0,0 0 0,-1 0 0,1 0 0,0 0-1,-1 0 1,1-1 0,-1 1 0,-11 3-652,-13 14 48,22-14 609,-10 6-83,0 2 0,1 0 0,0 0 0,-12 16 1,22-24 132,-1 0 0,1 0 0,0 0 0,0 0 0,0 1 0,1-1 0,-1 0 0,1 1 0,0 0 0,0-1 1,0 1-1,0 0 0,1 0 0,-1-1 0,1 1 0,0 0 0,0 0 0,0 0 0,1-1 0,-1 1 1,1 0-1,0 0 0,0-1 0,3 7 0,-2-7 30,-1 0 0,1 0 0,0-1 0,1 1 0,-1 0 0,0-1 0,1 0 0,0 1-1,-1-1 1,1 0 0,0 0 0,0-1 0,0 1 0,0 0 0,0-1 0,1 0 0,-1 0 0,0 0 0,0 0 0,1 0 0,-1-1 0,1 0 0,-1 1 0,1-1 0,-1 0 0,7-1 0,-1-1 71,1 1 1,-1-1 0,1-1-1,-1 0 1,0 0 0,0-1-1,0 0 1,12-8 0,4-6 67,-1-1 0,-1-1-1,-1-1 1,37-47 0,13-23-97,-4-3-1,73-135 0,-59 64-380,-81 162 200,0 1 0,0-1-1,0 1 1,0-1-1,-1 0 1,1 1-1,-1-1 1,1 0-1,-1 0 1,0 1 0,-1-6-1,1 7 59,0 1 0,0-1 0,0 1 0,0-1 0,0 1 0,0-1 0,0 1 1,0 0-1,-1-1 0,1 1 0,0-1 0,0 1 0,0-1 0,-1 1 0,1 0 0,0-1 0,-1 1 0,1-1 0,0 1 0,-1 0 0,1-1 0,0 1 0,-1 0 0,1 0 0,-1-1 0,1 1 0,-1 0 1,0-1-1,0 1 1,0 0 1,0 1 0,0-1-1,0 0 1,0 0 0,0 0 0,0 1-1,0-1 1,0 0 0,0 1-1,0-1 1,0 1 0,-1 0 0,-3 3-49,-1 0 1,1 0 0,-6 6 0,11-10 51,-20 20-8,2 1 1,1 1 0,0 0 0,2 1 0,-25 49 0,-43 132 72,77-186-31,0-2-32,-23 71 30,27-76 52,-1 1-1,1 0 1,1-1-1,0 1 1,1 19 0,0-28-30,1 0 1,-1 0-1,1 1 1,0-1-1,0 0 1,0 0 0,0 0-1,0 0 1,1 0-1,-1 0 1,1 0 0,0-1-1,0 1 1,0 0-1,0-1 1,1 0 0,-1 1-1,1-1 1,-1 0-1,1 0 1,0 0 0,-1-1-1,1 1 1,0-1-1,0 1 1,0-1-1,1 0 1,-1 0 0,0-1-1,5 2 1,10-2 136,1 0 0,-1-1 0,0 0 1,26-7-1,-41 8-149,47-12 152,63-21 0,-66 18-406,-25 10-460,-22 5 689,0 0 0,1 0 0,-1 0 0,0 0 0,0 0 0,0 0 0,0 0 0,0 0 0,0 0 0,0 0-1,0 0 1,1 0 0,-1 0 0,0 0 0,0 0 0,0 0 0,0 0 0,0 0 0,0 1 0,0-1 0,0 0 0,0 0 0,1 0 0,-1 0-1,0 0 1,0 0 0,0 0 0,0 0 0,0 0 0,0 1 0,0-1 0,0 0 0,0 0 0,0 0 0,0 0 0,0 0 0,0 0-1,0 0 1,0 0 0,0 1 0,0-1 0,0 0 0,0 0 0,0 0 0,0 0 0,-7 10-183,-5 3 154,-25 17 0,29-25 45,1 1 0,-1 0 0,1 0 0,0 1 0,1 0 0,0 0 0,0 0 0,0 1 0,-8 16 0,13-22 0,1-1 0,-1 0 0,1 0 0,-1 1 0,1-1 0,0 0 0,0 1 0,-1-1 0,1 0 0,0 1 0,0-1 0,0 1 0,0-1 0,1 0 0,-1 1 0,0-1 0,0 0 1,1 1-1,-1-1 0,1 0 0,-1 0 0,1 1 0,0-1 0,-1 0 0,1 0 0,0 0 0,0 0 0,0 0 0,0 0 0,1 1 0,0-1 41,-1 0 0,1 0 0,0 0 0,-1 0 0,1-1 0,0 1 0,0-1 0,-1 1 0,1-1 0,0 0 0,0 1 0,0-1 0,0 0 1,0 0-1,-1-1 0,1 1 0,0 0 0,0 0 0,0-1 0,0 1 0,2-2 0,7-4 34,0 0 1,0 0-1,-1-1 1,1-1 0,-2 0-1,1 0 1,-1-1-1,0 0 1,-1 0-1,0-1 1,-1 0-1,0-1 1,0 0 0,7-18-1,8-19 16,27-85-1,12-110-12,-57 231-247,-1-1 0,-1 1 0,0-1 1,0 0-1,-1 0 0,-2-23 0,1 35 122,0 0-1,0 1 0,0-1 0,0 0 0,0 1 0,0-1 0,-1 0 0,1 1 0,0-1 0,-1 0 0,1 1 0,0-1 0,-1 0 1,1 1-1,-1-1 0,1 1 0,-1-1 0,1 1 25,-1 0 1,1 0-1,-1 0 1,1 0-1,0 0 1,-1 0-1,1 0 1,-1 0-1,1 0 1,0 0-1,-1 1 1,1-1-1,-1 0 1,1 0-1,0 0 1,-1 1-1,1-1 1,0 0-1,0 0 1,-1 1-1,1-1 1,0 0-1,-1 1 1,1-1-1,0 0 0,0 1 1,0-1-1,-1 0 1,1 1-1,0-1 1,0 1-1,0-1 1,0 0-1,0 2 1,-14 33 1,2 1-1,1 1 1,-9 56 0,12-50-36,0 0 136,2 1 0,1 0-1,3 81 1,3-114 3,0 0-1,1 1 1,4 18 0,-4-24-8,0-1 0,0 1 0,1-1 0,-1 0 0,1 0 0,0 0 0,1 0 0,-1 0 0,6 5 0,-7-9-34,0 1 0,0-1 0,0 0 0,0 0 0,0 0 1,0 0-1,0 0 0,1 0 0,-1 0 0,0-1 0,0 1 0,1-1 1,-1 0-1,0 1 0,1-1 0,-1 0 0,1 0 0,-1-1 0,0 1 1,1 0-1,-1-1 0,0 0 0,0 1 0,4-3 0,4-1 57,0-1 0,0 0 0,-1 0 0,9-7 0,111-84-164,-124 91 4,0 1 1,1 1-1,-1-1 1,1 1-1,0 0 0,0 0 1,8-2-1,-12 4 28,0 1-1,1-1 1,-1 1 0,0 0 0,0 0-1,0 0 1,1 0 0,-1 0-1,0 0 1,0 1 0,0-1 0,0 1-1,0 0 1,0-1 0,0 1-1,0 0 1,0 0 0,0 0-1,0 0 1,0 1 0,0-1 0,-1 0-1,1 1 1,-1-1 0,3 4-1,-1-2 22,-1 0-1,0 0 0,-1 0 1,1 1-1,-1-1 0,1 0 1,-1 1-1,0-1 0,0 1 0,0-1 1,-1 1-1,1 0 0,-1-1 1,0 1-1,0 0 0,0-1 1,-1 5-1,-2 7 40,0-1 0,-1-1-1,-5 15 1,5-17-22,-3 12 45,-1-2 1,-1 1-1,0-1 0,-2-1 1,0 0-1,-19 25 0,25-40 15,1 0 0,-1 0 0,-1 0 0,1-1 0,-1 0 0,0 0 0,0 0 0,0-1 0,-12 5 0,16-7-54,0 0 1,0 0 0,-1-1-1,1 1 1,0-1-1,0 1 1,-1-1 0,1 0-1,-1 0 1,1 0-1,0-1 1,-1 1 0,1 0-1,0-1 1,-1 1 0,1-1-1,0 0 1,0 0-1,0 0 1,0 0 0,0 0-1,0 0 1,0-1-1,0 1 1,0-1 0,0 1-1,1-1 1,-1 0 0,0 1-1,1-1 1,0 0-1,-3-4 1,3 5-21,0-1-1,0 0 1,1 0-1,-1 1 1,0-1-1,1 0 0,-1 0 1,1 0-1,-1 0 1,1 0-1,0 0 1,0 0-1,0 0 1,0 0-1,0 1 1,0-1-1,0 0 1,1 0-1,-1 0 1,1 0-1,-1 0 1,1 0-1,0 1 1,0-1-1,0 0 1,0 0-1,0 1 1,0-1-1,0 1 1,1-1-1,-1 1 1,0-1-1,1 1 1,1-1-1,9-6-42,0 1 0,0 1 0,1 0 0,0 1 0,0 0-1,21-4 1,87-12-61,-45 10-945,-53 6 480,32-4-2761,-20 6-2602,-21 5 3322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4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32 7136,'-58'-28'3232,"50"28"-2464,16 0-704,14-4-448,9 4 192,14 4-3712,1 4 2144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43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248 129 2496,'7'-11'2182,"-6"10"-1782,0-1 1,0 1 0,0 0-1,0-1 1,0 1-1,0-1 1,0 1-1,-1-1 1,2-2 0,-2 4-337,0 0 1,0-1-1,0 1 1,0 0-1,-1-1 1,1 1-1,0 0 1,0 0-1,0-1 0,0 1 1,0 0-1,0 0 1,0 0-1,0-1 1,-1 1-1,1 0 1,0 0-1,0-1 1,0 1-1,0 0 1,-1 0-1,1 0 1,0 0-1,0-1 1,-1 1-1,1 0 1,-15-2 1035,7 2-962,0 2-1,-1-1 1,1 1 0,0 0-1,-8 4 1,-40 18 161,45-18-307,1 0 0,-1 1 0,1 0 1,1 1-1,-1 0 0,1 0 0,-13 17 0,17-19 35,1 0 1,-1 0-1,1 1 0,1 0 1,0-1-1,0 1 1,0 0-1,0 1 0,1-1 1,1 0-1,-1 1 0,1-1 1,0 11-1,1-16 20,0-1-1,0 0 1,0 1-1,0-1 1,0 1-1,0-1 1,0 0-1,1 1 1,-1-1-1,1 1 1,-1-1-1,1 0 1,-1 0-1,1 1 1,0-1-1,0 0 1,0 0 0,-1 0-1,1 0 1,0 0-1,0 0 1,1 0-1,-1 0 1,0 0-1,0 0 1,0-1-1,0 1 1,1 0-1,-1-1 1,0 1-1,3 0 1,-1-1 24,-1 0 0,1 1 0,0-1 0,-1-1 0,1 1 0,-1 0 0,1-1 0,-1 1 0,0-1 1,1 0-1,-1 1 0,1-1 0,-1 0 0,0-1 0,0 1 0,0 0 0,4-3 0,13-13 184,0-1 0,-1 0 0,-1-2 1,-1 0-1,18-27 0,-31 42-300,-1 1 0,1-1 0,-1 0-1,0 1 1,0-1 0,0 0 0,-1 0 0,0-1 0,0 1 0,1-7 0,-2 12 24,0 0 0,0-1-1,0 1 1,0 0 0,0 0 0,0 0 0,0-1 0,0 1 0,0 0-1,0 0 1,0-1 0,0 1 0,0 0 0,0 0 0,0-1-1,0 1 1,0 0 0,0 0 0,-1 0 0,1-1 0,0 1 0,0 0-1,0 0 1,0 0 0,0-1 0,-1 1 0,1 0 0,0 0 0,0 0-1,0 0 1,0 0 0,-1-1 0,1 1 0,-7 5-555,-3 9 303,8-10 290,1 0 0,0 0-1,0 0 1,0 0 0,0 0 0,1 4 0,0-6-2,0 0 1,0 0 0,0 0-1,0 0 1,0 0-1,1-1 1,-1 1 0,1 0-1,-1 0 1,1-1 0,0 1-1,0 0 1,-1-1 0,1 1-1,2 1 1,-1 0 62,0-1-1,1 1 1,-1-1 0,1 0-1,0 0 1,0 0 0,0 0-1,0 0 1,0-1 0,0 1-1,6 1 1,-5-2 15,0-1-1,1 1 0,-1-1 1,0 0-1,1 0 0,-1-1 1,0 1-1,1-1 0,4-1 1,17-6 15,-1 0-1,0-2 1,0-1 0,-1-1 0,-1 0 0,0-2 0,-1-1 0,21-18-1,-35 26-167,-3 3-64,0 0 0,0-1 0,0 2 0,1-1-1,9-4 1,-14 7 111,-1 1 1,0 0-1,1 0 0,-1 0 0,0 0 0,1 1 0,-1-1 1,0 0-1,0 0 0,1 0 0,-1 0 0,0 0 1,1 0-1,-1 0 0,0 0 0,0 1 0,1-1 1,-1 0-1,0 0 0,0 0 0,1 1 0,-1-1 1,0 0-1,0 0 0,0 0 0,0 1 0,1-1 0,-1 0 1,0 1-1,0-1 0,0 0 0,0 0 0,0 1 1,0-1-1,5 15-8,-3-7 5,1 0 41,0 1 0,1-1 0,0 0 1,1 0-1,-1-1 0,2 1 0,-1-1 1,1 0-1,0-1 0,13 12 0,-14-14 59,0-1 0,0 1 0,1-1 0,-1-1 0,1 1-1,-1-1 1,1 0 0,0 0 0,0 0 0,0-1 0,0 0-1,0 0 1,0 0 0,0-1 0,0 0 0,0 0 0,6-2-1,2 0 16,-1-1-1,0-1 0,0 0 0,-1-1 0,1 0 0,-1-1 0,18-11 0,-21 11-58,0 0 0,0-1 0,-1 0 0,0 0 0,0-1 0,-1 0 0,0-1 0,-1 0-1,11-17 1,-14 20-33,-1 0 0,1 0-1,-1 0 1,2-11 0,-3 15-44,-1 0 1,0-1 0,0 1-1,1 0 1,-1-1-1,-1 1 1,1 0-1,0-1 1,0 1 0,-1 0-1,1 0 1,-1-1-1,0 1 1,0 0-1,-1-2 1,2 3 22,-1 1-1,1-1 1,0 1-1,-1-1 1,1 1-1,-1-1 1,1 1-1,-1 0 1,0-1-1,1 1 1,-1 0-1,1-1 1,-1 1-1,1 0 1,-1 0-1,0 0 1,1-1-1,-1 1 1,0 0-1,1 0 1,-1 0-1,0 0 1,1 0-1,-1 0 1,0 0-1,1 0 1,-2 1-1,-16 7-33,15-7 22,-3 3 0,0 0 1,0 0-1,0 0 0,1 1 0,0 0 1,-1 0-1,2 0 0,-1 1 0,-7 11 0,11-15 49,-1 0 0,1 0 0,0 0 0,0 0 0,1 0 0,-1 1 0,0-1 0,1 0 0,-1 1 0,1-1-1,0 0 1,-1 1 0,1-1 0,0 0 0,1 1 0,-1-1 0,0 0 0,1 1 0,-1-1 0,1 0-1,0 1 1,0-1 0,0 0 0,0 0 0,0 0 0,0 0 0,1 0 0,-1 0 0,0 0 0,1 0-1,0-1 1,-1 1 0,1-1 0,3 3 0,4 2 90,0-1 1,0 1-1,0-2 0,1 1 1,-1-1-1,1-1 0,0 0 1,15 3-1,-1-2 34,1-1 0,36-1 0,6-5-454,-21-4-2980,-7-2 1026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4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1041 3488,'-6'4'1317,"1"-1"-211,12-2 417,2-1-1174,-1-1 0,0 0-1,1-1 1,-1 0 0,0 0-1,0-1 1,0 0-1,0 0 1,14-9 0,-6 1 35,0 1 0,-1-2 1,17-17-1,-13 9-264,0-2 0,-2 0 0,-1-1 0,-1-1 0,14-30 0,-18 35-93,-3 3-4,87-166 66,-6-56 23,-88 224-560,-1 14 435,0 0 1,0-1 0,1 1-1,-1 0 1,0 0-1,0 0 1,0 0-1,0 0 1,0 0-1,0-1 1,0 1-1,0 0 1,0 0-1,0 0 1,0 0-1,0 0 1,0-1-1,-1 1 1,1 0-1,0 0 1,0 0-1,0 0 1,0 0 0,0 0-1,0-1 1,0 1-1,0 0 1,0 0-1,0 0 1,0 0-1,-1 0 1,1 0-1,0 0 1,0 0-1,0 0 1,0 0-1,0-1 1,0 1-1,-1 0 1,1 0-1,0 0 1,0 0-1,0 0 1,0 0 0,0 0-1,0 0 1,-1 0-1,1 0 1,0 0-1,0 0 1,0 0-1,-1 0 1,-4 5-394,2-1 322,0 0 1,0 0-1,0 1 0,1-1 0,0 1 0,0 0 1,-2 7-1,0 0-19,-17 47 406,4 1-1,2 1 1,-13 120 0,26-164-116,1 0 0,2 25 0,-1-39-95,0 1 1,1 0 0,-1-1-1,1 1 1,0-1 0,0 1-1,0-1 1,0 1 0,1-1-1,-1 0 1,1 0 0,0 0 0,0 0-1,0 0 1,0 0 0,0 0-1,6 4 1,-6-6-23,-1 0 1,1 0-1,-1-1 0,1 1 1,-1 0-1,1-1 0,0 1 1,-1-1-1,1 0 0,0 0 1,-1 1-1,1-1 1,0 0-1,-1 0 0,1-1 1,0 1-1,-1 0 0,3-1 1,1-1 54,1 0 0,-1 0 1,9-6-1,-5 4 37,5-4-80,-1-1 1,0 0 0,0-1-1,-1 0 1,0 0 0,11-15-1,1-3-8,30-46-1,53-103 103,-80 132-144,2-6-32,38-94 0,-48 98-62,-10 26 47,-1-1 0,9-36 0,-9 22 22,7-35-648,-14 61-52,-1 12 179,-5 21 174,-37 128 399,-41 214 721,25-85 29,42-221 967,25-85-1258,20-42-1,-4 14-448,-9 12-276,14-30-285,-29 70 441,0 0 0,0 0 0,0 1 0,0-1 0,0 0 0,1 1 0,-1-1 0,3-1 0,-4 3 32,0 0 0,1-1 0,-1 1 0,0 0 0,1 0 0,-1 0 0,0 0 0,0 0 0,1-1 0,-1 1 0,0 0 0,1 0 1,-1 0-1,0 0 0,1 0 0,-1 0 0,0 0 0,1 0 0,-1 0 0,0 0 0,1 0 0,-1 1 0,0-1 0,1 0 0,-1 0-10,1 1-1,0-1 0,-1 1 1,1 0-1,-1-1 0,0 1 1,1-1-1,-1 1 0,1 0 1,-1-1-1,0 1 0,1 0 1,-1 0-1,0-1 0,0 2 0,5 18-36,4 33 0,3 17 127,-10-63 12,0 1 0,1-1-1,0 1 1,0-1 0,0 0-1,9 12 1,-11-17-45,0-1 0,0 1 1,0-1-1,0 1 1,1-1-1,-1 0 0,0 0 1,1 1-1,-1-1 0,0 0 1,1 0-1,0 0 0,-1 0 1,1 0-1,0-1 0,-1 1 1,1-1-1,0 1 0,0-1 1,-1 1-1,1-1 0,0 0 1,0 0-1,0 0 1,-1 0-1,1 0 0,0 0 1,0 0-1,0-1 0,-1 1 1,1-1-1,0 1 0,0-1 1,-1 0-1,1 0 0,0 1 1,-1-1-1,1 0 0,-1-1 1,1 1-1,1-2 0,6-6 63,-1 1 0,0-1 0,0 0 0,11-21-1,-17 27-86,8-14 63,0-1 1,-1-1 0,-1 0 0,-1 0-1,7-26 1,-10 30-102,-1 0 0,-1 0 0,0 0 0,-1-1-1,-1 1 1,0 0 0,-4-26 0,3 38-16,1 1-1,-1-1 1,0 1 0,0-1-1,0 1 1,0 0 0,0-1 0,0 1-1,-1 0 1,1 0 0,-3-3-1,3 5 34,1-1 0,-1 1 0,0-1 0,0 1-1,1-1 1,-1 1 0,0 0 0,0-1 0,0 1 0,1 0-1,-1 0 1,0-1 0,0 1 0,0 0 0,0 0 0,1 0-1,-1 0 1,0 0 0,0 0 0,0 0 0,0 1 0,1-1-1,-1 0 1,0 0 0,0 1 0,0-1 0,1 0-1,-1 1 1,0-1 0,0 1 0,1-1 0,-1 1 0,0-1-1,1 1 1,-1 0 0,1-1 0,-1 1 0,1 0 0,-1 0-1,-3 4-2,0 0 0,0 1 0,1-1 0,-1 1-1,1 0 1,1 0 0,-1 0 0,1 0-1,0 0 1,-1 10 0,0-2 22,2 0 1,-1 0-1,3 28 0,-1-35 6,1 0-1,1 1 1,-1-1 0,1 0 0,1-1-1,-1 1 1,1 0 0,0-1-1,1 1 1,-1-1 0,1 0-1,0 0 1,1-1 0,0 1-1,0-1 1,0 0 0,0 0-1,10 6 1,1 0 72,0-1-1,1-1 1,1-1 0,0 0-1,31 9 1,-38-14-118,0 0-1,-1-1 0,1 0 1,0-1-1,0 0 1,0-1-1,0 0 1,0-1-1,0 0 1,0-1-1,15-4 1,-17 4-779,-1-1 0,0-1 0,0 0 1,0 0-1,0 0 0,-1-1 0,0 0 1,13-12-1,-1 0-1364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4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51 296 5984,'-50'-12'2688,"60"12"-2336,3-3-96,9-2-224,28-10 832,4-2-480,54-22-96,4 2-160,32-14 160,-4 7-160,3-1-1504,-12 17 704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4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42 608 2656,'-26'0'837,"26"0"-826,-1 0 1,1 0-1,0 0 0,0 0 0,0 0 0,-1-1 1,1 1-1,0 0 0,0 0 0,-1 0 0,1 1 1,0-1-1,0 0 0,-1 0 0,1 0 0,0 0 1,0 0-1,0 0 0,-1 0 0,1 0 0,0 0 1,0 0-1,-1 1 0,1-1 0,0 0 0,0 0 1,0 0-1,0 0 0,-1 1 0,-3 3 112,0 0 452,5-2 572,11-3-413,0 1-1,0-2 0,0 1 0,0-2 0,0 1 0,-1-2 0,1 0 0,-1 0 0,14-8 0,-11 4-410,-1 0 0,0-1 0,0-1 0,-1 0 0,0-1 0,13-15 0,-6 3-259,-1-1 0,23-41 1,20-55 1062,-21 25-553,6-11 116,-34 74-413,-9 23-485,0 0 0,7-12 0,-9 21 199,-1 0-1,0 0 0,0 0 0,1 0 0,-1 0 0,0 0 0,0 0 0,1 0 0,-1 0 0,0-1 0,1 2 0,-1-1 0,0 0 0,0 0 0,1 0 0,-1 0 0,0 0 0,0 0 0,1 0 1,-1 0-1,0 0 0,0 0 0,1 0 0,-1 1 0,0-1 0,0 0 0,1 0 0,-1 0 0,0 1 0,0-1 0,0 0 0,0 0 0,1 0 0,-1 1 0,0-1 0,0 0 0,0 0 0,0 1 1,0-1-1,0 0 0,1 1 0,6 12-117,-3-5 94,-1 1-1,0 0 0,-1 0 1,0 1-1,1 10 1,1 52-41,-3-38 40,0 32 91,-2 1 0,-11 81 0,-3-80 151,13-59-72,-1-1 0,0 1 0,-1-1 0,1 0 0,-9 13 0,11-20-98,0 0 1,0 0-1,0 0 1,0 0-1,0 0 1,0 0-1,0 0 1,0-1-1,-1 1 1,1 0-1,0-1 1,0 1-1,0-1 1,-1 1-1,1-1 0,0 0 1,-1 1-1,1-1 1,0 0-1,-1 0 1,1 0-1,-1 0 1,1 0-1,0 0 1,-1 0-1,1-1 1,0 1-1,-1 0 1,1-1-1,0 1 1,0-1-1,-1 1 1,1-1-1,0 0 1,0 0-1,-2-1 1,-2-1 13,-1-1 0,1-1 1,0 1-1,1-1 1,-8-9-1,6 6-102,0-1 0,1 0-1,0 0 1,1 0 0,0-1-1,1 1 1,0-1-1,-3-15 1,6 14-291,1 4-193,12 18 177,-8-7 357,0-1 1,0 1-1,1-1 1,-1 0-1,1 0 0,0-1 1,0 0-1,0 0 0,0 0 1,0-1-1,0 0 1,0 0-1,0 0 0,0-1 1,1 0-1,-1 0 0,11-2 1,10-3 135,-1-1 1,48-16-1,-43 11-120,13-3 39,-1-3 0,-1-1 0,47-29 0,-62 31-66,0-2-1,-1-1 0,-1-2 0,0 0 0,27-33 0,-32 34 112,11-14 6,-29 31-86,1 0 1,-1-1-1,0 1 1,0 0-1,-1 0 1,1-1-1,-1 1 0,2-8 1,-2 10-34,-1 0 1,0 0 0,0 1 0,0-1-1,1 0 1,-1 0 0,0 0-1,0 1 1,0-1 0,0 0-1,-1 0 1,1 0 0,0 1-1,0-1 1,0 0 0,-1 0-1,1 1 1,0-1 0,-1 0 0,0-1-1,1 2 4,-1 0 0,1 0-1,-1-1 1,0 1 0,1 0-1,-1 0 1,1 0 0,-1 0-1,1 0 1,-1 0 0,1 0-1,-1 0 1,1 0 0,-1 0-1,1 0 1,-1 1 0,0-1-1,1 0 1,-1 0 0,1 0-1,-1 1 1,0-1-1,-5 4-48,0 0-1,0 1 1,-7 6-1,13-11 57,-99 104-109,26-25 73,54-60-67,-47 50 4,59-61 148,1 1-1,0-1 0,0 1 0,1 1 0,0-1 0,-7 18 0,11-25-29,1-1 0,-1 1 0,1-1 0,-1 1 0,1-1 0,0 1 0,0-1 0,-1 1 0,1 0 0,0-1 0,0 1 0,1-1-1,-1 1 1,0 0 0,0-1 0,1 1 0,-1-1 0,1 1 0,-1-1 0,1 1 0,0-1 0,0 0 0,-1 1 0,1-1-1,0 0 1,0 1 0,0-1 0,1 0 0,-1 0 0,0 0 0,0 0 0,1 0 0,-1 0 0,0 0 0,1-1 0,-1 1 0,1 0-1,-1-1 1,3 1 0,2 1 61,0-1 0,-1-1 0,1 1 0,0-1 0,0 0 0,0 0 0,0 0 0,0-1-1,9-2 1,-9 1-54,-1 0 0,0 0-1,0 0 1,0-1 0,0 1-1,0-1 1,0 0-1,-1-1 1,0 1 0,1-1-1,-1 0 1,4-5 0,0-2 23,0 0 0,0 0 0,10-24 0,6-19-3,-3-1 0,-2 0 0,17-84 0,-36 136-59,1 0-56,0-1 1,0 1-1,-1-1 1,1 1-1,-1-1 0,0 1 1,0-1-1,-1-5 1,-2 1-216,0 11 103,-1 15 12,-2 20 144,2 1 0,2 0 1,1 0-1,6 47 0,-3-76 77,-1 0 0,1 0 0,1 0-1,6 17 1,-8-24-4,0 0 0,1-1 0,-1 1 0,1 0 0,-1 0 0,1-1 0,0 1 1,0-1-1,0 0 0,0 1 0,0-1 0,1 0 0,-1 0 0,1-1 0,-1 1 0,1 0 0,0-1 0,0 1 0,-1-1 0,4 1 0,-2-2-5,0 0 0,-1 0 0,1 0 0,-1 0 0,1 0-1,-1-1 1,1 0 0,-1 0 0,1 0 0,-1 0-1,1 0 1,-1-1 0,0 1 0,0-1 0,4-2 0,7-6 72,25-21 0,-26 19-91,185-168-4,-195 177-20,5-4-46,21-19-54,-27 24 63,0 1-1,1-1 1,-1 0-1,1 1 1,0 0-1,-1 0 1,1 0 0,0 0-1,5-1 1,-7 2 28,0 0 0,0 0 0,0 0 0,0 0 0,0 0 0,0 1 0,0-1 0,0 0 0,0 1 0,0-1 0,0 0 0,0 1 0,0-1 0,-1 1 0,1 0 0,0-1 0,0 1 0,-1 0 0,1-1-1,0 1 1,-1 0 0,1 0 0,-1 0 0,1 0 0,-1-1 0,1 1 0,-1 0 0,1 0 0,-1 0 0,0 0 0,0 0 0,1 0 0,-1 0 0,0 0 0,0 0 0,0 1 0,0 6 25,1-1-1,-1 1 1,-1 10-1,1-14 5,-4 24 85,-1-1 1,-1 1 0,-1-1 0,-12 29-1,10-29 13,8-24-120,-7 24 415,8-27-399,0 1 1,0-1-1,0 0 1,0 0-1,0 0 1,0 1-1,0-1 1,0 0 0,0 0-1,0 1 1,0-1-1,0 0 1,0 0-1,0 0 1,0 1-1,0-1 1,0 0-1,0 0 1,0 0-1,0 1 1,0-1 0,1 0-1,-1 0 1,0 0-1,0 1 1,0-1-1,0 0 1,0 0-1,1 0 1,-1 0-1,0 1 1,0-1-1,1 0 1,0 0 25,0-1-1,-1 1 1,1-1 0,0 1-1,0-1 1,0 1 0,0-1-1,-1 1 1,1-1 0,0 0-1,0 1 1,-1-1 0,2-1-1,67-80 18,13-15-419,-80 95 338,0 0 0,0 0 0,0 0 0,1 0 0,-1 1 0,0-1 0,1 1 0,0-1 0,3 0 0,-5 1 15,-1 1 0,1 0 0,0 0 0,0 0 0,0 0 0,0 0 0,0 0 0,-1 0 0,1 0 0,0 0 0,0 1 0,0-1 0,-1 0 0,1 1 0,0-1 0,0 0 0,-1 1 0,1-1 0,0 1 0,0-1 0,-1 1 0,1-1 0,-1 1 0,1-1 0,0 1 0,-1 0 0,1-1 0,-1 1-1,0 0 1,1 0 0,-1-1 0,1 1 0,-1 1 0,2 3-20,0 0 0,0 1 0,-1-1-1,0 0 1,0 0 0,0 10 0,-2 37 101,0-19 30,0-21-87,1-2 609,0-10-608,1 0 0,-1 0 0,0 0 0,1 0 0,-1 0 0,0 0 0,0 0-1,1 0 1,-1-1 0,0 1 0,0 0 0,1 0 0,-1 0 0,0 0 0,1 0 0,-1 0-1,0-1 1,0 1 0,0 0 0,1 0 0,-1 0 0,0-1 0,0 1 0,0 0 0,1 0-1,-1-1 1,0 1 0,0 0 0,0 0 0,0-1 0,0 1 0,0-1 0,16-21 123,21-39 1,-23 35-207,21-28 1,-33 51 27,0 1 0,0-1-1,1 1 1,-1-1-1,0 1 1,1 0 0,0 0-1,5-3 1,-7 4 25,0 1 0,0 0 0,0-1 0,-1 1 0,1 0 0,0 0 1,0 0-1,0 0 0,0 0 0,0 0 0,-1 0 0,1 0 0,0 0 0,0 0 1,0 1-1,0-1 0,-1 0 0,1 0 0,0 1 0,0-1 0,0 1 0,-1-1 1,1 0-1,0 1 0,-1 0 0,1-1 0,0 1 0,-1-1 0,1 1 0,-1 0 1,1-1-1,-1 1 0,1 0 0,-1 0 0,1-1 0,-1 1 0,1 1 0,2 7-24,0 0-1,0 0 1,0 0-1,-1 1 1,-1-1-1,1 13 1,0-7 28,5 26-1,-5-37 36,-1 0 0,0 0 1,1 0-1,0 0 0,0-1 0,0 1 0,0 0 0,1-1 1,-1 1-1,6 4 0,-6-6 11,1-1 0,-1 1 0,0-1 0,1 1 0,0-1 0,-1 0 0,1 0 0,0 0 0,0-1 0,-1 1 0,1 0 0,0-1 0,0 0 0,0 0 0,0 0 0,-1 0 0,1 0 0,0-1 0,0 1 0,0-1 0,0 1 0,3-3 0,4 0 8,0-1 0,-1 0 0,1-1 0,16-11 0,-12 7-34,0-2-1,0 1 1,-1-2 0,-1 0-1,0 0 1,0-1 0,-1-1-1,-1 0 1,-1 0 0,0-1-1,0 0 1,-1 0 0,-1-1-1,-1 0 1,8-33 0,-13 45-21,0 0 1,-1 1-1,1-1 1,-1 0-1,0 0 1,0 0 0,-1 0-1,1 0 1,-1 0-1,0 0 1,-1-5-1,2 8-1,-1 0 0,1 0 0,-1 0 0,1 0-1,0 0 1,-1 0 0,0 0 0,1 0 0,-1 0-1,0 0 1,1 1 0,-1-1 0,0 0 0,0 0 0,0 0-1,0 1 1,0-1 0,0 1 0,0-1 0,0 1-1,0-1 1,0 1 0,0-1 0,0 1 0,0 0 0,0 0-1,0-1 1,0 1 0,-1 0 0,1 0 0,0 0-1,0 0 1,0 1 0,0-1 0,-2 0 0,-2 2-44,0-1 1,1 1 0,-1 0-1,1 0 1,-1 1 0,-7 4-1,4 0 36,0-1-1,0 1 0,1 0 0,0 0 0,0 1 1,1 0-1,0 0 0,-10 18 0,10-12 75,0-1 0,0 1 0,1 0 0,1 0 0,-4 23 0,7-31-8,1-1 0,-1 1 0,1 0 0,0 0 0,0 0 0,1 0 0,0 0 0,0 0 1,0-1-1,1 1 0,0 0 0,2 5 0,0-5 16,0 1 1,0-1 0,0 0-1,0 0 1,1-1-1,0 1 1,0-1-1,1 0 1,8 5 0,-4-3 38,1 0-1,0-1 1,1 0 0,-1-1 0,1-1 0,0 0 0,0 0 0,0-1 0,1-1 0,-1 0 0,1 0 0,23-1-1,-18-2-217,-1 0-1,1-2 1,24-5-1,-24 3-1047,-1 0 0,0-2 0,20-10-1,-1-7-4213,-4-1 1659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4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400 182 2656,'13'5'2003,"-13"-5"-1913,0-1-1,0 1 1,0 0-1,0 0 1,1 0-1,-1 0 1,0 0-1,0 0 1,0 0-1,0 0 1,0 0-1,0-1 0,0 1 1,1 0-1,-1 0 1,0 0-1,0 0 1,0 0-1,0 0 1,0-1-1,0 1 1,0 0-1,0 0 1,0 0-1,0 0 1,0 0-1,0-1 1,0 1-1,0 0 0,0 0 1,0 0-1,0 0 1,0-1-1,0 1 1,0 0-1,0 0 1,0 0-1,0 0 1,0 0-1,0 0 1,-1-1-1,1 0 157,-1-1-1,0 1 1,0-1-1,0 1 1,-1-1 0,1 1-1,0 0 1,0 0-1,-1 0 1,1 0 0,-1 0-1,1 0 1,-1 0-1,-2-1 1,1 1-171,-1-1 4,0 0-1,0 1 1,0 0-1,-1-1 1,1 2 0,0-1-1,-6 0 1,-6 1-17,1 0 1,-1 2 0,0 0-1,1 0 1,-1 1-1,1 1 1,0 1-1,0 0 1,1 1-1,-16 8 1,15-6-16,-1 1 1,1 1-1,1 1 1,0 0-1,0 0 0,1 2 1,1 0-1,-20 25 1,29-34-17,0 1 1,1-1-1,-1 1 1,1 0-1,0 0 1,0 0 0,1 1-1,-1-1 1,0 7-1,2-10 5,0-1-1,0 0 0,-1 1 0,1-1 1,0 1-1,1-1 0,-1 1 0,0-1 1,0 0-1,1 1 0,-1-1 0,1 1 1,-1-1-1,1 0 0,-1 0 0,1 1 1,0-1-1,0 0 0,-1 0 0,1 0 1,0 0-1,0 0 0,0 0 0,0 0 1,1 0-1,-1 0 0,0 0 0,0 0 1,0-1-1,1 1 0,-1 0 0,0-1 1,1 0-1,-1 1 0,0-1 0,1 0 1,-1 1-1,3-1 0,2 0 57,1 0-1,-1-1 1,0 0-1,0 0 1,1 0 0,-1-1-1,0 1 1,0-2-1,0 1 1,9-6-1,3-1 153,-1-2 0,16-13 0,-10 6-155,-2-2 0,0-1 1,-1 0-1,-2-1 0,0-1 1,-1-1-1,25-49 0,-24 35-334,-18 36 149,1-1 0,0 1 1,0 0-1,-1-1 1,0 1-1,1 0 1,-1-1-1,0 1 0,0-1 1,0 1-1,0 0 1,-1-1-1,0-3 0,0 6 40,1 0-1,-1 0 1,0 1-1,1-1 0,-1 0 1,0 1-1,1-1 0,-1 0 1,1 1-1,-1-1 0,1 1 1,-1-1-1,1 1 0,-1-1 1,1 2-1,-1-2 14,-3 6 36,-1 0-1,1 0 1,0 1 0,1-1-1,-1 1 1,1 0 0,0 0-1,1 0 1,0 0-1,-2 13 1,1-1 106,1 0 0,1 0 0,1 21 0,1-30 0,0 0 1,0 0-1,1 0 1,1 0 0,0 0-1,0-1 1,6 14-1,-7-19-37,0 0 1,0 0-1,1 0 0,-1 0 1,1-1-1,0 1 0,0-1 1,0 0-1,0 0 0,1 0 1,-1 0-1,1-1 0,-1 1 1,1-1-1,0 0 0,0 0 1,0 0-1,1-1 0,5 3 0,-7-4-17,0 0 0,1 0-1,-1 0 1,0 0 0,0 0-1,0-1 1,0 1 0,0-1-1,0 0 1,0 0-1,0 0 1,0 0 0,0-1-1,0 1 1,-1-1 0,1 0-1,2-2 1,4-3 22,0-1 0,0-1 0,7-10 0,5-7 77,-2-2 0,21-39-1,14-20-174,-39 64-22,-1 2-75,0 1 0,34-35 0,-47 54 94,0 1-1,0-1 1,0 0-1,0 0 1,0 1 0,1-1-1,-1 1 1,0-1-1,1 1 1,-1-1 0,0 1-1,1 0 1,0-1-1,-1 1 26,-1 0 0,1 0 0,-1 0 0,1 0-1,-1 0 1,1 0 0,-1 1 0,1-1 0,-1 0-1,0 0 1,1 0 0,-1 0 0,1 0 0,-1 1-1,1-1 1,-1 0 0,0 0 0,1 1 0,-1-1-1,0 0 1,1 1 0,-1-1 0,0 0 0,1 1 0,-1-1-1,0 1 1,0-1 0,0 0 0,1 1 0,-1-1-1,0 1 1,0-1 0,0 0 0,0 1 0,0-1-1,0 1 1,0-1 0,0 1 0,0-1 0,0 1-1,-2 34-20,-2 0-1,-1 0 1,-12 39-1,6-26 239,8-32-140,-2 12 113,-2 1 1,-1-1 0,-21 48-1,28-74-150,1 0-1,-1 0 1,0 0-1,-1-1 1,1 1 0,0 0-1,-1-1 1,1 1-1,0-1 1,-1 1-1,0-1 1,1 0-1,-1 0 1,0 1-1,0-1 1,1 0-1,-4 1 1,4-2-11,1 0 0,-1 0 0,1 0 0,-1 0 0,1 0 0,-1-1 0,1 1 0,-1 0 0,1 0 0,0 0 0,-1 0 0,1 0 0,-1-1 0,1 1 0,-1 0 0,1 0 0,0-1 0,-1 1 0,1 0 0,0-1 0,-1 1 0,1 0 0,0-1 0,-1 0 0,-7-14 154,0-21-237,7 32 60,1 1-2,-1-1 0,0 1 0,1-1 0,0 1-1,0-1 1,0 0 0,0 1 0,0-1 0,2-3 0,-2 5-2,1 1 0,0 0-1,-1 0 1,1 0 0,0 0 0,0 0-1,-1 0 1,1 0 0,0 0 0,0 1-1,0-1 1,0 0 0,0 0-1,1 1 1,-1-1 0,0 1 0,0-1-1,0 1 1,0-1 0,1 1 0,-1 0-1,0 0 1,0-1 0,1 1-1,-1 0 1,0 0 0,1 0 0,1 1-1,16 0-56,25 4 0,-4 0 64,107 12-2000,-124-14 736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5216,'-5'-10'2368,"14"17"-2048,2-7 1376,5 0-992,39-5 928,7 3-960,35-8 160,-3 2-512,18-6 32,-7 4-224,4-5-64,-15 8-32,-16-3-256,-12 7 128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6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13 8544,'-52'-10'3832,"45"9"-2499,0 0 1,0 1 0,0 0 0,0 0-1,-11 2 1,18-2-1275,0 0 0,-1 0 0,1 0 1,0 0-1,0 0 0,0 0 0,0 0 0,0 0 0,-1 0 1,1 0-1,0 0 0,0 0 0,0 0 0,0 0 0,0 1 0,0-1 1,-1 0-1,1 0 0,0 0 0,0 0 0,0 0 0,0 0 0,0 0 1,0 1-1,0-1 0,0 0 0,0 0 0,0 0 0,-1 0 0,1 0 1,0 1-1,0-1 0,0 0 0,0 0 0,0 0 0,0 0 0,0 1 1,4 5 1009,9 6 57,4-1-644,1-1 1,0-1 0,0 0 0,31 9-1,-14-5-298,134 59 38,-134-55-184,-1 2 0,54 38 0,-83-53-28,5 3 30,0 1 0,0 1 0,12 13 0,-20-20-36,0 1 0,-1-1 0,1 0 0,-1 0 0,1 1 0,-1-1 0,0 1-1,0-1 1,0 1 0,0 0 0,0-1 0,-1 1 0,1 0 0,-1 0 0,1 0-1,-1-1 1,0 1 0,0 0 0,-1 0 0,1 0 0,-2 4 0,-1 1 21,-1-1 0,0 1 0,0-1-1,-1 0 1,0-1 0,-1 1 0,1-1 0,-9 7 0,1 1 49,-13 10-49,-2-1 0,0-1-1,-1-1 1,-37 20-1,0 0-493,-81 58-1870,52-28-4095,94-70 6006,0 0 0,0 0 0,-1 0 0,1 0 0,0 0 0,0 0 0,0 0 0,0 0 0,0 1 0,1-1 0,-2 2 0,2-3 275,1 1-1,-1-1 1,0 1 0,1-1 0,-1 0-1,0 1 1,1-1 0,-1 0-1,1 1 1,-1-1 0,1 0 0,-1 0-1,1 0 1,-1 1 0,1-1 0,-1 0-1,1 0 1,-1 0 0,1 0-1,-1 0 1,1 0 0,0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51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1 880 3712,'0'0'42,"0"0"1,0 0-1,0 0 1,0 1-1,0-1 1,0 0-1,-1 0 0,1 0 1,0 1-1,0-1 1,0 0-1,0 0 1,0 0-1,0 0 1,0 1-1,0-1 1,0 0-1,0 0 0,0 0 1,0 1-1,0-1 1,0 0-1,0 0 1,0 0-1,0 1 1,0-1-1,1 0 0,-1 0 1,0 0-1,0 1 1,0-1-1,0 0 1,0 0-1,0 0 1,0 0-1,1 0 0,-1 1 1,0-1-1,0 0 1,0 0-1,0 0 1,1 0-1,-1 0 1,0 0-1,0 0 0,0 0 1,1 0-1,-1 1 1,0-1-1,0 0 1,0 0-1,1 0 1,-1 0-1,0 0 1,0 0-1,0 0 0,1 0 1,-1-1-1,0 1 1,0 0-1,0 0 1,1 0-1,-1 0 1,0 0-1,0 0 0,0 0 1,19-4 1731,9-8-1138,-1 0-1,-1-2 0,0-1 1,-1-1-1,0-1 0,-1-1 1,28-28-1,-18 10-452,51-68 1,22-51-29,-38 53-325,-56 82 142,11-25-1,1 0-223,-38 76-996,11-25 1261,-16 53 413,2 2 0,-9 65-1,22-107-328,0 5 216,0-1 1,2 0-1,1 0 1,2 32-1,-2-54-265,1 0-1,-1 1 1,0-1 0,0 0-1,1 1 1,-1-1 0,1 0-1,-1 0 1,1 1-1,0-1 1,-1 0 0,1 0-1,0 0 1,0 0 0,0 0-1,0 0 1,1 1-1,-1-1 6,0-1-1,0 0 1,0 1-1,-1-1 0,1 0 1,0 0-1,0 1 0,0-1 1,0 0-1,0 0 1,0 0-1,0 0 0,0 0 1,0-1-1,-1 1 0,1 0 1,0 0-1,0-1 1,1 0-1,3-1 67,-1 0 0,0-1 0,0 0 0,-1 0 0,1 0 0,0 0 0,-1-1 0,6-6 0,68-107 662,12-16-719,13 22-91,6-8 186,-89 95-345,-2 0 0,0-1 1,-1 0-1,22-53 0,-36 70 11,-8 11-30,-8 15 23,13-18 187,-15 20-41,-21 18 0,-18 21 66,28-25 86,0 1-1,-32 58 1,37-46-50,-23 68 0,-5 52 410,38-126-201,8-24 497,-2 26 1,48-102-404,-18 24-422,33-38-1,-46 59-57,-9 12 76,0-1 0,0 0 0,0 1 0,0 0-1,5-4 1,-7 5 27,0 1-1,1 0 1,-1 0 0,0 0-1,1-1 1,-1 1 0,1 0-1,-1 0 1,0 0-1,1 0 1,-1 0 0,1 0-1,-1-1 1,1 1 0,-1 0-1,0 0 1,1 0 0,-1 0-1,1 1 1,-1-1 0,1 0-1,-1 0 1,0 0-1,1 0 1,-1 0 0,0 0-1,1 1 1,-1-1 0,1 0-1,-1 0 1,0 1 0,1-1-1,-1 0 1,0 1 0,0-1-1,1 0 1,-1 1-1,0-1 1,0 0 0,1 1-1,-1-1 1,0 0 0,0 1-1,0-1 1,0 1 0,1-1-1,-1 0 1,0 1 0,0 0-1,3 21-223,-8 29 80,4-40 196,-1 0 1,2 0 0,-1 0-1,1 0 1,1 0-1,3 19 1,-3-29-17,-1 1-1,1 0 1,0-1-1,-1 1 1,1-1 0,0 0-1,0 1 1,0-1-1,0 0 1,0 1-1,1-1 1,-1 0 0,0 0-1,1 0 1,-1 0-1,0 0 1,1 0-1,-1-1 1,1 1 0,-1 0-1,1-1 1,0 1-1,-1-1 1,1 1-1,-1-1 1,1 0 0,0 0-1,-1 0 1,1 0-1,0 0 1,-1 0-1,1 0 1,2-1 0,7-1 52,0 0 1,-1-1 0,21-8 0,-21 7-64,2-1-20,1-1 1,-1 0-1,0 0 0,-1-1 0,12-10 1,46-46 165,-66 60-215,0 1-1,0-1 0,0 0 0,0 0 0,-1 0 1,0-1-1,0 1 0,0 0 0,0-1 0,2-5 1,-13 17-373,-2 13 330,-13 28 1,21-41 96,0 1 0,0 0 0,1 0 1,0 0-1,1 0 0,-1 14 0,2-20 25,1 0 0,-1 1 0,1-1 0,0 0 0,0 0 0,0 0 0,0 0 0,0 0 0,1-1 0,3 6 0,-5-7-2,1 0 1,-1 0-1,1 0 1,0 0-1,-1 0 0,1-1 1,0 1-1,0 0 1,0 0-1,0 0 1,0-1-1,0 1 0,0-1 1,0 1-1,0-1 1,0 1-1,0-1 0,0 1 1,0-1-1,0 0 1,0 0-1,1 1 0,-1-1 1,0 0-1,0 0 1,0 0-1,0-1 0,1 1 1,-1 0-1,0 0 1,1-1-1,3-2 19,-1 1 0,0-1 0,0-1 0,0 1 0,0 0 0,0-1 0,-1 0 0,0 0 0,0 0 0,0 0 0,0-1 0,-1 1 0,1-1 0,-1 1 0,2-9 0,0 2-83,0-1 0,-2 1 0,1-1 0,-1 0 1,0-22-1,-2 30 20,0 1 0,0 0 0,0 0 0,-1 0 0,1-1 0,-1 1 0,0 0 0,0 0 0,0 0 0,0 0 0,-1 0 0,1 0 0,-1 1 0,0-1 0,0 0 0,-3-3 0,0 2-26,0 0 0,0 0 1,0 1-1,-1-1 0,1 1 0,-1 1 1,-7-3-1,13 4 48,0 1-1,0 0 1,0 0-1,0 0 1,-1 0-1,1 0 1,0-1-1,0 1 1,0 0-1,0 0 1,0 0 0,0 0-1,0-1 1,0 1-1,0 0 1,0 0-1,0 0 1,0 0-1,0-1 1,0 1-1,0 0 1,0 0 0,0 0-1,0 0 1,0-1-1,0 1 1,0 0-1,0 0 1,0 0-1,0 0 1,1 0-1,-1-1 1,0 1 0,0 0-1,0 0 1,0 0-1,0 0 1,0 0-1,1 0 1,-1-1-1,0 1 1,0 0-1,0 0 1,0 0-1,0 0 1,1 0 0,-1 0-1,0 0 1,0 0-1,0 0 1,0 0-1,1 0 1,-1 0-1,0 0 1,10-5 161,32-10-42,-29 11-105,0-1 0,21-10 0,-11 2-67,106-53 259,-38 23 1,-91 43-214,0 0 1,0 0-1,0 0 0,0 0 0,0 0 1,0 0-1,0 0 0,0 0 0,1 0 1,-1 0-1,0 0 0,0 0 0,0 0 1,0 0-1,0 0 0,0 0 0,0 0 1,1 0-1,-1 0 0,0 0 0,0 0 1,0 0-1,0 0 0,0 0 0,0 0 1,0 0-1,1 0 0,-1 0 0,0 0 1,0 0-1,0 0 0,0 0 0,0 1 1,0-1-1,0 0 0,0 0 0,0 0 1,0 0-1,0 0 0,0 0 0,0 0 1,0 0-1,1 1 0,0 8-140,-4 17 20,1-15 64,-3 33 63,-2-1 1,-2 1-1,-2-1 0,-20 49 0,17-55 436,-31 54 0,44-91-413,1 1-1,0 0 1,0-1 0,-1 1-1,1-1 1,0 1-1,-1 0 1,1-1-1,0 1 1,-1-1 0,1 1-1,-1-1 1,1 1-1,-1-1 1,1 1-1,-1-1 1,0 0-1,1 1 1,-1-1 0,1 0-1,-1 1 1,0-1-1,1 0 1,-1 0-1,0 0 1,1 0-1,-2 1 1,1-2-11,0 1 0,0-1 1,1 1-1,-1-1 0,0 0 0,1 1 0,-1-1 1,0 0-1,1 1 0,-1-1 0,1 0 1,-1 0-1,1 0 0,-1 1 0,1-1 0,0 0 1,-1-1-1,-1-4-7,0 1 0,1-1 0,-1 0 0,0-10 0,3 10-32,-1 1 0,1-1 0,3-10 0,-1 0-62,-3 15 78,1 0 0,-1 0-1,0 0 1,0 1-1,1-1 1,-1 0 0,1 0-1,-1 0 1,1 1 0,-1-1-1,1 0 1,-1 1 0,1-1-1,0 0 1,-1 1-1,1-1 1,0 1 0,0-1-1,-1 1 1,1-1 0,0 1-1,0-1 1,0 1 0,-1 0-1,1 0 1,0-1-1,0 1 1,2 0 0,2-1 4,0 1 0,0 0 0,11 1 1,-13 0 30,37 2 48,0-2 0,47-4 0,-68 2-36,-1-2-1,1 0 0,0-1 1,-1-1-1,0-1 1,31-14-1,-38 13-13,0 0-1,0-1 1,0 0-1,12-12 0,-16 12-22,1 0 0,-1-1-1,-1 0 1,0 0 0,0 0 0,-1-1-1,0 0 1,0 0 0,-1 0-1,-1 0 1,0-1 0,0 0-1,-1 1 1,0-1 0,-1 0 0,0 0-1,-1-13 1,0 23-14,0-1 0,0 1 0,-1 0 0,1-1 0,0 1 0,0-1-1,-1 1 1,1 0 0,-1 0 0,1-1 0,-1 1 0,0 0 0,0 0 0,1 0 0,-1 0 0,0 0 0,0 0 0,0 0-1,0 0 1,0 0 0,0 0 0,0 0 0,0 0 0,-1 1 0,1-1 0,0 0 0,0 1 0,-1 0 0,1-1 0,0 1 0,-1-1-1,1 1 1,0 0 0,-1 0 0,1 0 0,-1 0 0,1 0 0,0 0 0,-2 1 0,-4-1-19,0 2 0,1-1 0,-1 1 0,1 0 0,0 0 0,0 1 0,-7 3 0,2 0 35,0 1-1,1 0 0,0 1 0,0 0 1,1 0-1,0 1 0,1 0 0,0 1 1,-12 17-1,17-22 39,-1 1 0,1 0 0,0 0 0,0 0-1,1 1 1,0-1 0,0 1 0,0-1 0,1 1 0,0-1 0,1 1 0,-1 0 0,1 0 0,0-1-1,1 1 1,0 0 0,0-1 0,0 1 0,4 10 0,-2-11-2,0-1 1,0 0-1,0 0 1,1 0-1,0 0 1,0 0-1,0-1 0,1 0 1,-1 0-1,1 0 1,0 0-1,0-1 1,0 1-1,1-2 0,6 4 1,1 0-6,0-1 1,1-1-1,0 0 1,0 0-1,20 1 1,-19-3-584,-1-1 0,20-2-1,-29 1 65,-1 0-1,1-1 1,0 0 0,-1 0-1,1 0 1,-1-1-1,0 1 1,1-1-1,-1 0 1,0-1 0,6-2-1,8-16-4025,1 1 1478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5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6880,'8'0'3136,"92"0"-2720,-50-4 1024,-6 4-864,36-13-96,7 6-288,24-9 64,2 4-160,3 0-3904,-16 4 2080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5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77 429 3904,'5'-14'5210,"-5"14"-5187,0 0-1,0 0 0,0 0 1,-1 0-1,1 0 0,0 0 1,0-1-1,0 1 0,0 0 1,0 0-1,0 0 0,0 0 1,0 0-1,0 0 1,0 0-1,-1 0 0,1 0 1,0 0-1,0 0 0,0 0 1,0 0-1,0 0 0,0 0 1,0 0-1,0 0 0,0 0 1,-1 0-1,1 0 0,0 1 1,0-1-1,0 0 0,0 0 1,0 0-1,0 0 0,0 0 1,0 0-1,0 0 0,0 0 1,0 0-1,0 0 0,-1 0 1,1 0-1,0 0 0,0 1 1,0-1-1,0 0 0,0 0 1,0 0-1,0 0 0,0 0 1,0 0-1,0 0 0,0 0 1,0 0-1,0 1 0,0-1 1,0 0-1,-3 5 112,-9 4 145,7-6-226,1 1 0,0-1 0,0 1 0,-5 6 0,4-3 16,1 0 0,-1 0 0,2 1 0,-1 0 0,1-1 0,0 1 0,1 1 0,-4 14 1,6-20-22,-1 1 0,1 0 0,0 0 0,0 0 0,0 0 0,0 0 0,1 0 0,-1 0 0,1-1 0,0 1 1,0 0-1,0 0 0,1-1 0,0 1 0,-1-1 0,1 1 0,0-1 0,1 0 0,-1 0 0,0 0 1,4 3-1,-3-3 34,0-1 0,0 0 0,1 0 0,-1 0 0,1-1 0,-1 1 0,1-1 1,0 0-1,-1 0 0,1 0 0,0 0 0,0-1 0,0 1 0,0-1 1,-1 0-1,1 0 0,0-1 0,4 0 0,3-1 119,-1 0 1,0-1-1,-1 0 0,1 0 0,14-8 1,-16 7-96,0-1 0,-1 1 0,0-1 0,0-1 1,0 1-1,-1-1 0,10-10 0,-15 14-90,1-1 0,0 1 0,-1 0 1,1 0-1,-1-1 0,0 1 0,0-1 0,0 1 0,0-1 0,0 0 1,-1 1-1,1-1 0,-1 0 0,1 1 0,-1-1 0,0 0 0,0 0 0,-1 1 1,1-1-1,0 0 0,-1 1 0,0-1 0,1 0 0,-1 1 0,0-1 0,0 1 1,-1-1-1,-2-3 0,1 1-41,0 1 0,0 0 1,-1 0-1,0 0 0,0 1 0,0-1 0,0 1 1,-1 0-1,1 0 0,-1 0 0,0 1 1,0 0-1,0 0 0,0 0 0,-10-2 1,-2 1-248,0 0 0,0 2 1,-25 0-1,27 0-100,28 0 244,-2 0 282,7-1-52,-1-1 0,1-1 1,-1-1-1,0-1 1,0 0-1,-1-1 1,0 0-1,0-2 0,0 0 1,-1 0-1,-1-2 1,19-16-1,-2-2-12,-1-2 0,-1-1-1,48-72 1,-52 67-516,36-41-1,-61 78 406,1-1 0,-1 1 0,0-1 0,1 1 0,-1-1 1,1 1-1,-1 0 0,1-1 0,-1 1 0,0-1 0,1 1 0,-1 0 0,1 0 1,0-1-1,-1 1 0,1 0 0,-1 0 0,1-1 0,-1 1 0,1 0 0,0 0 0,-1 0 1,1 0-1,-1 0 0,2 0 0,-2 1 14,1-1-1,-1 1 1,1-1 0,-1 1 0,1-1-1,-1 1 1,0-1 0,1 1 0,-1 0-1,0-1 1,0 1 0,1-1-1,-1 1 1,0 0 0,0-1 0,0 1-1,0 0 1,0 1 0,1 7 16,-1 1 0,-2 13 0,2-22-16,-30 241-49,-23 4 202,-34 21 923,73-233-752,-1-1 0,-2 0 0,-1-1 0,-1-1 0,-40 47 0,54-72-123,0-1 1,-1 0-1,1 0 1,-9 5-1,13-9-160,0 0 1,0 0-1,0 0 0,0-1 0,-1 1 0,1-1 0,0 1 0,0-1 0,0 1 0,-1-1 0,1 0 0,0 1 0,0-1 0,-1 0 0,1 0 0,0 0 1,-1 0-1,1 0 0,0 0 0,-1 0 0,1-1 0,0 1 0,0 0 0,-1-1 0,1 1 0,0-1 0,0 1 0,0-1 0,-1 0 0,1 0-27,1 0 0,-1 1-1,1-1 1,-1 0 0,1 1-1,0-1 1,-1 0 0,1 0-1,0 1 1,0-1 0,0 0-1,0 0 1,0 1 0,0-1-1,-1 0 1,2 0 0,-1 0-1,0 1 1,0-1 0,0 0-1,0 0 1,0 1 0,1-1-1,-1 0 1,0 0 0,1 1-1,-1-1 1,1-1 0,16-22 6,-14 20-1,11-12-35,0 0 0,1 1 1,1 1-1,1 0 0,28-18 0,100-47-96,-124 68-234,32-14 757,-18 10-4380,-17 10 1635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55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5 728 2720,'-1'1'108,"1"0"0,-1 0 0,1-1-1,-1 1 1,1 0 0,0 0 0,-1 0 0,1 0 0,0 0 0,0 0-1,0 0 1,-1 0 0,1-1 0,0 1 0,0 0 0,0 0 0,1 0-1,-1 0 1,0 0 0,0 0 0,0 0 0,1 0 0,-1 0 0,0-1 0,2 3-1,-1-2 188,-1 1 0,1 0 0,1 0 0,-1 0 0,0-1-1,0 1 1,1-1 0,-1 1 0,1-1 0,1 2 0,-2-3-202,-1 0 0,1 0 0,-1 0 0,1 0 0,-1 0 0,1 0 0,-1 0 0,1 0 0,0 0 0,-1 0 0,1 0 0,-1-1 0,0 1 0,1 0 0,-1 0 0,1-1 0,-1 1 0,1 0 0,-1 0 0,0-1 0,1 1 0,-1-1 0,1 0 0,13-14 864,-7 7-648,132-133 1011,-112 110-1264,-2-1 0,38-63 0,-34 42 35,23-61 0,11-58-321,-49 138 176,-11 27-77,1-1 1,-1 1-1,-1-1 1,1 0-1,-1 0 1,-1 0-1,2-9 1,-3 17 113,0 0 1,0 0-1,0 0 1,0 0-1,0 0 1,0 0-1,0 0 1,-1 1-1,1-1 1,0 0-1,0 0 1,0 0-1,0 0 1,0 0-1,0 0 1,0 0-1,0 0 1,0 0-1,0 0 1,0 0-1,0 0 1,0 0-1,0 0 1,0 0-1,0 0 1,0 0-1,0 0 1,-1 0-1,1 0 1,0 0-1,0 0 1,0 0-1,0 0 1,0-1-1,0 1 1,0 0-1,0 0 1,0 0-1,0 0 1,0 0-1,0 0 1,0 0 0,0 0-1,0 0 1,0 0-1,0 0 1,0 0-1,0 0 1,0 0-1,0 0 1,0 0-1,0 0 1,0 0-1,0 0 1,0 0-1,0 0 1,0-1-1,0 1 1,0 0-1,-5 8-438,-6 16 230,-18 70 772,-17 101 0,37-152-414,2-9-53,-13 68 180,18-85-85,0 1 0,1-1 0,3 34 0,-1-47-98,-1 1-1,1-1 1,0 1-1,0-1 1,1 0-1,-1 1 1,1-1 0,0 0-1,0 0 1,5 6-1,-6-8-4,0-1 0,1 0 0,-1 1 0,1-1 0,0 0 0,-1 0 0,1 0 0,0 0 0,0 0 0,-1 0 0,1 0 0,0-1 0,0 1 0,0-1 0,0 1 0,0-1 0,0 0 0,0 1 0,0-1 0,0 0 1,0-1-1,0 1 0,0 0 0,0-1 0,4 0 0,1-1 30,1-1 1,-1 0-1,0 0 1,1-1-1,-2 0 1,1 0 0,0 0-1,-1-1 1,0 0-1,0-1 1,0 1 0,9-12-1,1-5-200,-2 0-1,19-36 1,-10 14-178,-19 38 38,-4 5 169,1 0-1,-1 0 1,1 0-1,0-1 1,-1 1-1,1 0 1,0 0-1,0 1 1,0-1-1,0 0 1,1-1-1,-2 11-484,-10 83 566,7-46 40,1 3 137,2-45-113,0 0 0,0 0 0,1 0 0,0 0 0,0 0-1,0 0 1,0 0 0,1 0 0,-1-1 0,3 5 0,-3-8-48,-1 1 1,1-1 0,-1 1 0,1-1-1,-1 1 1,1-1 0,0 0 0,-1 1 0,1-1-1,-1 0 1,1 1 0,0-1 0,-1 0 0,1 0-1,0 0 1,0 0 0,-1 0 0,1 0 0,0 0-1,-1 0 1,1 0 0,0 0 0,-1 0 0,1 0-1,0 0 1,-1 0 0,1-1 0,0 1 0,-1 0-1,1-1 1,0 1 0,-1 0 0,1-1 0,-1 1-1,1-1 1,-1 1 0,1 0 0,0-2-1,3-1 117,0 0-1,-1 0 1,1-1-1,5-7 1,8-15 56,21-44 1,6-9-899,-43 78 663,-1 0 0,1 0 0,-1 0 0,1 0 0,-1 0 0,1 0 0,0 1 0,-1-1 0,1 0 0,0 0 1,0 1-1,0-1 0,-1 0 0,1 1 0,0-1 0,0 1 0,0-1 0,2 0 0,-3 2 20,1-1 0,-1 0 0,1 0 0,-1 1 0,1-1 0,-1 0 0,1 0 0,-1 1 0,0-1 0,1 1 0,-1-1 0,0 0 0,1 1 0,-1-1 0,0 1 1,1-1-1,-1 1 0,0-1 0,0 0 0,0 1 0,0-1 0,1 1 0,-1-1 0,0 1 0,0 0 0,1 7-45,0 1 0,0-1-1,-1 9 1,0-15 51,0 4 30,1-1-1,-1 0 1,1 0-1,0 0 1,1 0-1,-1-1 1,1 1-1,0 0 1,4 6-1,-5-9 12,-1-1 0,1 1 0,0-1 0,0 0 0,0 1-1,0-1 1,0 0 0,0 0 0,0 0 0,1 0 0,-1 0 0,0 0 0,0 0 0,1 0-1,-1 0 1,1-1 0,-1 1 0,1-1 0,-1 1 0,1-1 0,-1 1 0,1-1 0,0 0 0,-1 0-1,1 0 1,-1 0 0,1 0 0,0 0 0,-1 0 0,1 0 0,-1-1 0,1 1 0,2-2-1,9-4 170,1-1 0,-2 0 0,23-17 0,33-34-136,5-4-401,-68 58 315,2-1-73,0 0 0,13-7 0,-18 11 60,0 0 0,0 0 0,0 0 0,1 1 0,-1-1 0,0 1 0,0 0 0,0-1 0,1 1 0,-1 0 0,0 0 0,0 0 0,0 1 0,1-1 0,2 1 0,13 6-40,-1 0 0,24 14 0,19 8 179,-53-26-42,0-1-1,1 0 0,-1 0 1,1-1-1,0 0 1,11 1-1,-18-2-61,-1 0 1,1-1-1,-1 1 1,1 0-1,-1 0 0,1 0 1,-1 0-1,0 0 0,1 0 1,-1 0-1,1 0 0,-1 0 1,1 0-1,-1 1 0,0-1 1,1 0-1,-1 0 1,1 0-1,-1 0 0,1 1 1,-1-1-1,0 0 0,1 0 1,-1 1-1,0-1 0,1 0 1,-1 1-1,1 0 0,-7 10-290,2-6 204,-7 13-16,-19 24 8,29-41 84,-32 41 152,30-38-111,1-1-1,0 1 1,0-1 0,0 1 0,0 0-1,1 0 1,0 0 0,-1 0 0,1 0-1,0 6 1,1-9-11,0 0-1,0 0 1,0 0 0,0 0-1,0 0 1,0 0-1,1 0 1,-1 0 0,0 0-1,1-1 1,-1 1-1,0 0 1,1 0 0,-1 0-1,1 0 1,-1-1-1,1 1 1,0 0 0,-1-1-1,1 1 1,0 0-1,0-1 1,-1 1 0,1-1-1,0 1 1,0-1-1,0 0 1,-1 1 0,1-1-1,0 0 1,0 1-1,0-1 1,0 0 0,0 0-1,0 0 1,0 0-1,0 0 1,0 0 0,0 0-1,1 0 1,1-1 23,0 1 0,0-1 0,0 1 0,0-1 0,0 0 0,0 0 1,-1 0-1,1-1 0,0 1 0,-1-1 0,1 1 0,2-3 0,3-4-5,0 1 0,0-2 1,-1 1-1,0-1 0,0 0 0,-1 0 1,-1-1-1,0 0 0,0 0 0,0 0 0,-2-1 1,5-13-1,-7 19-59,-1 0 0,1 0-1,-1 0 1,0 0 0,0 0 0,0 0 0,-1 0 0,0 0 0,0 0 0,0 0 0,-4-9-1,5 13 4,-1-1-1,0 1 1,0 0-1,0 0 0,0 0 1,0 0-1,0 0 1,0 0-1,0 0 0,0 1 1,0-1-1,0 0 1,0 1-1,-1-1 0,1 0 1,0 1-1,0-1 1,-1 1-1,1 0 0,0 0 1,-3-1-1,1 1 26,0 0-1,0 0 1,0 0 0,0 0-1,0 1 1,0 0-1,0-1 1,-4 2-1,-13 0-205,8-3 378,12-4-123,0 5-60,0-1-1,0 1 1,0 0-1,0 0 1,0 0 0,0 0-1,0 0 1,0 0-1,0 0 1,0-1 0,0 1-1,0 0 1,0 0-1,0 0 1,0 0 0,0 0-1,0 0 1,0 0 0,0 0-1,0-1 1,0 1-1,0 0 1,0 0 0,0 0-1,0 0 1,0 0-1,0 0 1,-1 0 0,1 0-1,0 0 1,0 0-1,0-1 1,0 1 0,0 0-1,0 0 1,0 0-1,0 0 1,-1 0 0,1 0-1,0 0 1,0 0-1,0 0 1,0 0 0,0 0-1,0 0 1,0 0-1,-1 0 1,1 0 0,0 0-1,0 0 1,0 0 0,0 0-1,0 1 4,-1-1 0,1 0-1,0 0 1,0 0 0,0 0-1,0 0 1,0 0 0,0 1 0,-1-1-1,1 0 1,0 0 0,0 0 0,0 0-1,0 0 1,-1 0 0,1 0 0,0 0-1,0 0 1,0 0 0,-1 0-1,1 0 1,0 0 0,0 0 0,0 0-1,0 0 1,-1 0 0,1 0 0,0 0-1,0 0 1,0 0 0,-1 0 0,1 0-1,0 0 1,0 0 0,0 0-1,0 0 1,0 0 0,-1-1 0,1 1-1,0 0 1,0 0 0,0 0 0,0 0-1,-1-1 1,1 2 14,0-1-15,1-1-1,-1-1-1,0 1 1,1 0 0,-1 0-1,1 0 1,0 0-1,-1 0 1,1 0 0,0 0-1,0 0 1,1-2-1,-1 2-104,89-32 5,122-34 274,14-4-53,-213 65-128,0 0 1,24-15-1,-14 2-2673,-22 18 2412,-1 0 126,1 1 1,-1 0 0,1 0-1,-1-1 1,0 1-1,0 0 1,1 0 0,-1-1-1,0 1 1,1 0 0,-1-1-1,0 1 1,0 0 0,0-1-1,1 1 1,-1 0 0,0-1-1,0 1 1,0-1-1,0 1 1,0 0 0,0-1-1,0 1 1,0-1 0,0 1-1,0 0 1,0-1 0,0 1-1,0-1 1,0 1 0,0 0-1,0-1 1,0 1 0,0-1-1,0 1 1,-1 0-1,1-1 1,0 1 0,0 0-1,-1-1 1,-4-3-2471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8:5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14 197 2720,'-11'0'891,"8"0"842,8 1-16,0 1-1496,1 0 0,-1 0 0,1-1 0,-1 0 0,1 0 0,0 0 0,-1-1 0,1 0 0,0 0-1,8-1 1,-7 1-91,42-4 594,0-1 0,0-3 0,63-17-1,139-57 386,-215 69-846,52-15-974,-1 4-3645,-9 7 1071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1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7 334 2720,'-7'1'1801,"13"2"633,15 1 3,-6-4-1948,0-1 1,0 0-1,0-2 1,0 1-1,18-7 1,-23 5-366,-1 1 0,1-2 0,-1 1 0,0-1 0,0 0 0,-1-1 0,1 0 0,11-12 0,-8 7-29,-1-1 0,-1-1 0,0 1 0,15-27 0,-6 11-29,-10 18-255,-6 8-574,-13 58 283,-27 99 587,-86 324 917,87-331 1216,35-139-383,6-26-1482,0 1-303,88-317 274,-55 194-855,81-197 0,-105 300 374,6-18-170,-18 49 223,1 0 1,0 0-1,0 0 0,0 0 1,0 1-1,1-1 0,5-5 1,-6 8 35,-1 1 0,1-1 0,-1 1 0,1-1 1,0 1-1,-1 0 0,1 0 0,0 0 0,0 0 1,0 1-1,0-1 0,0 1 0,0 0 1,0 0-1,0 0 0,0 0 0,0 0 0,-1 1 1,1-1-1,0 1 0,0 0 0,0 0 0,0 0 1,4 2-1,1 1 51,0 0 0,0 1 0,0 0 0,0 1 0,-1-1 0,10 10 0,-7-4 16,0 0 0,0 0-1,-1 1 1,0 0 0,-2 0 0,1 1-1,11 27 1,-17-34 15,0 0 0,0 0-1,-1 1 1,0-1 0,0 0 0,0 0 0,-1 1-1,0-1 1,0 1 0,-1-1 0,1 0-1,-1 0 1,-1 1 0,1-1 0,-1 0 0,0 0-1,-1 0 1,1 0 0,-1-1 0,-7 10 0,2-3 137,-2-1 1,0 0 0,0-1-1,-1-1 1,0 1 0,-20 12-1,24-19-85,0-1-1,0 1 0,0-1 0,0 0 1,0 0-1,0-1 0,0 0 0,0-1 0,-1 1 1,-13-2-1,10 1-103,10 0 17,-1 0-1,1 0 0,0-1 0,-1 1 0,1 0 1,-1-1-1,1 1 0,0-1 0,-2 0 0,2 1-13,1 0 0,0-1 0,0 1 0,0 0 0,-1 0 0,1 0 0,0 0 0,0 0 0,-1 0 0,1-1 1,0 1-1,0 0 0,-1 0 0,1 0 0,0 0 0,0 0 0,-1 0 0,1 0 0,0 0 0,-1 0 0,1 0 0,0 0 0,0 0 0,-1 1 0,1-1 0,0 0 0,0 0 0,-1 0 0,1 0 0,0 0 0,0 0 0,-1 1 0,75 0-1219,98-10 1589,-144 6-211,0-2 1,-1-1-1,0-1 0,-1-1 1,1-1-1,32-17 0,-53 24-98,0-1 1,0-1-1,-1 1 0,1-1 1,-1 0-1,0 0 0,0 0 0,0-1 1,0 0-1,-1 0 0,0 0 1,0 0-1,0-1 0,-1 0 1,0 0-1,0 0 0,2-6 0,-3 6-56,0 0 1,0-1-1,-1 1 0,0 0 0,0-10 0,0 15-20,-1 0-1,0 0 1,0 0 0,0 0 0,0 0 0,0 0 0,0 0 0,-1 0 0,1 0-1,0 0 1,0 0 0,-1 0 0,1 0 0,-1 0 0,1 1 0,0-1-1,-1 0 1,0 0 0,1 0 0,-1 1 0,1-1 0,-1 0 0,0 1-1,0-1 1,1 0 0,-1 1 0,0-1 0,0 1 0,0-1 0,0 1 0,1 0-1,-1-1 1,0 1 0,0 0 0,0 0 0,0-1 0,0 1 0,0 0-1,0 0 1,0 0 0,0 0 0,0 0 0,0 0 0,0 1 0,0-1-1,0 0 1,0 0 0,1 1 0,-1-1 0,-1 1 0,-5 1-66,1 1 0,-1 0 1,1 0-1,0 1 0,0 0 0,0 0 1,1 0-1,-1 1 0,1 0 1,-5 5-1,1 0 112,1 1 1,-1 0-1,2 1 1,-9 16-1,13-23 17,1 0 1,1 0-1,-1 1 0,1-1 0,0 0 0,0 1 1,1-1-1,-1 0 0,1 1 0,0-1 0,1 1 1,-1-1-1,1 0 0,0 1 0,1-1 0,-1 0 1,1 0-1,0 0 0,4 8 0,-5-11 4,0 0 0,0 0 1,1-1-1,-1 1 0,0-1 0,1 1 0,-1-1 0,1 1 0,-1-1 1,1 0-1,-1 0 0,1 0 0,0 0 0,0 0 0,0 0 0,-1 0 1,4 0-1,-1 0 27,0 0 0,0-1 0,0 1 0,0-1 0,-1 0 0,1-1 1,0 1-1,6-2 0,3-1 13,0-1 0,-1-1 1,0 0-1,16-9 0,31-22-10,-52 31-473,13-6 763,-20 10-829,1 1 0,0 0 0,0 0 0,0-1 1,-1 1-1,1 0 0,0 0 0,0 0 0,0 0 0,0 0 1,-1 0-1,1 0 0,0 1 0,1-1 0,7 4-3220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1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4 640,'-5'-3'320,"10"3"-288,-10 0-128,5 3 96,-3-3 64,6 0-32,-3 5-96,0-2 32,-3-3 32,3 5 0,-5-5-160,10 0 96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22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25 809 736,'0'0'61,"0"1"-1,0-1 1,0 0 0,0 0 0,0 1-1,0-1 1,0 0 0,0 0 0,0 1-1,0-1 1,0 0 0,0 0 0,0 1-1,0-1 1,0 0 0,0 0 0,0 1-1,0-1 1,0 0 0,0 0 0,0 1-1,-1-1 1,1 0 0,0 0 0,0 1-1,0-1 1,0 0 0,0 0 0,-1 0-1,1 0 1,0 1 0,0-1 0,-1 0-1,1 0 1,0 0 0,0 0 0,0 0-1,-1 0 1,1 1 0,0-1 0,0 0-1,-1 0 1,1 0 0,0 0 0,-1 0-1,1 0 1,0 0 0,0 0 0,-1 0-1,1 0 1,0 0 0,0 0 0,-1-1-1,-2 1 756,-10 0 3770,13 0-4557,0 0 1,0 0-1,0 0 1,0 0-1,0 0 1,0 0-1,0 0 1,0 0-1,0 0 1,0 0-1,0 0 1,0 0-1,0 0 1,0-1 619,0 1-620,0 0 1,-1 0 0,2-1 42,-1 1 1,1-1-1,-1 1 1,1-1-1,-1 1 1,1-1-1,-1 1 1,0-1-1,1 0 1,-1 1-1,0-1 1,1 1-1,-1-1 1,0 0-1,0 1 1,0-1-1,0 0 1,0 0-1,1-1-39,0 0 0,0 0 0,0 0 0,0 0 0,0 0 0,0 0 0,0 0 0,0 1 0,1-1 0,-1 0 0,1 1 0,1-2 0,11-13 136,40-82 956,-26 47-197,-23 42-735,-5 8-201,0 1 0,0 0 0,0 0 0,0-1 0,0 1 1,0 0-1,0-1 0,0 1 0,0 0 0,1 0 0,-1-1 0,0 1 0,0 0 0,0 0 0,0-1 0,1 1 0,-1 0 0,0 0 0,0 0 1,1-1-1,-1 1 0,0 0 0,0 0 0,1 0 0,-1 0 0,0 0 0,0-1 0,1 1 0,-1 0 0,0 0 0,1 0 0,-1 0 1,0 0-1,1 0 0,-1 0 0,0 0 0,0 0 0,1 0 0,-1 0 0,0 0 0,1 0 0,-1 1 0,0-1 0,0 0 0,1 0 0,-1 0 1,0 0-1,1 0 0,-1 1 0,0-1 0,0 0 0,0 0 0,1 0 0,-1 1 0,0-1 0,3 1 12,-1 1 0,1 0 1,-1-1-1,0 1 0,0 0 0,0 0 0,0 0 0,0 0 0,0 0 0,0 1 0,0-1 1,1 4-1,15 36 195,-10-21 12,-4-11-195,1 0 0,0-1-1,1 0 1,7 10 0,-10-15 74,0 0 0,1-1 1,-1 1-1,1-1 0,0 1 1,0-1-1,0 0 0,1-1 1,-1 1-1,9 3 0,-4-3 30,0-1 0,1 0 0,-1 0 0,1-1 0,-1 0 0,1 0 0,-1-1 0,1-1 0,0 1 0,-1-2 0,1 1 0,-1-1 0,0-1 0,0 1 0,0-2 0,0 1 0,13-8 0,-11 4 0,-1 0 1,1-1-1,-1-1 1,17-18-1,-23 22-118,1-1 0,-1 0 0,-1 0 0,1 0 0,-1 0 0,0 0 0,0-1 0,-1 0 0,0 1 0,2-11 0,-2 8-36,0 1-741,-4 14 59,-19 71 104,-22 111 514,36-142 117,1-10 32,1 0 1,1 1-1,3 61 0,2-35 1176,-1-63-1201,1 0-1,-1 0 1,0 0-1,0 0 1,0 0-1,0 0 1,1 0-1,-1 0 1,0 0-1,0 0 1,0 0-1,0 0 1,1-1-1,-1 1 1,0 0-1,0 0 1,0 0 0,0 0-1,1 0 1,-1 0-1,0 0 1,0 0-1,0-1 1,0 1-1,0 0 1,0 0-1,0 0 1,1 0-1,-1-1 1,0 1-1,0 0 1,0 0-1,0 0 1,0 0-1,0-1 1,0 1-1,0 0 1,0 0 0,0 0-1,0 0 1,0-1-1,5-18 315,4-35-1,-1 1-207,24-88-143,9-34 70,-2 8-187,-33 136 53,16-72-304,-17 86 46,0 0-1,1 1 1,14-29 0,-19 45 319,-1-1 0,0 0 1,1 1-1,-1-1 0,0 1 0,1-1 0,-1 1 0,0-1 1,1 1-1,-1-1 0,1 1 0,-1-1 0,1 1 0,-1 0 1,1-1-1,0 1 0,-1 0 0,1 0 0,-1-1 0,1 1 1,0 0-1,-1 0 0,1 0 0,0 0 0,-1-1 0,2 1 1,-1 1-3,0-1 1,0 0-1,0 1 1,0-1-1,0 1 1,0-1 0,0 1-1,0 0 1,0-1-1,0 1 1,0 0-1,-1 0 1,1 0 0,0 0-1,3 4-24,-1 0 0,0 0 0,0 0 0,4 10 0,1 11 2,-1-1 1,-1 1 0,-2 1-1,2 36 1,-4-41 120,-2-1 1,0 1-1,-2 0 0,-7 35 0,8-53-4,0 0 0,0 0 0,-1 0 0,1 0 0,-1-1 0,0 1 0,0 0 0,-5 5 0,6-8-33,0 0-1,0 1 0,-1-1 1,1 0-1,0 0 1,0 0-1,-1-1 0,1 1 1,-1 0-1,1 0 0,-1-1 1,1 1-1,-1-1 0,1 1 1,-1-1-1,1 0 1,-1 0-1,0 1 0,1-1 1,-1 0-1,1 0 0,-1-1 1,0 1-1,-1-1 0,1 1-26,0-1 0,0 0-1,-1 0 1,2 0 0,-1 0-1,0-1 1,0 1 0,-3-3-1,5 4-39,-1-1 0,1 1 0,-1-1 0,1 1 0,-1 0 1,1-1-1,-1 1 0,1-1 0,0 0 0,-1 1 0,1-1 0,-1 1 0,1-1 0,0 0 0,0 1 0,-1-1 0,1 1 0,0-1 0,0 0 0,0 0 0,1 0-422,1 0 314,1-1 0,0 1 0,0 0 0,0 0 0,0 0-1,0 0 1,0 0 0,5 0 0,4 2 117,8 0 35,-3-3 116,-1-1 1,1-1-1,-1-1 1,0-1 0,23-10-1,-20 5-33,-1 0 0,0-1 1,-1-1-1,0 0 0,-1-1 0,-1-1 0,0-1 0,-1 0 0,22-32 0,-32 41-70,0 0 0,-1 0 0,1 0 0,-1-1-1,-1 0 1,0 1 0,2-10 0,-3 13-48,0 0 0,-1 0 0,0 0 0,0 0 0,0-1 0,0 1 0,0 0 1,-1 0-1,0 0 0,0 0 0,0 0 0,0 0 0,-1 0 0,1 0 0,-3-4 0,3 7-25,0 0 0,0 0 0,0 0 0,1 0 0,-1 0 0,0 0 0,0 1 0,0-1 0,0 0-1,0 1 1,0-1 0,0 0 0,-1 1 0,1-1 0,0 1 0,0 0 0,0-1 0,-1 1 0,1 0 0,0 0-1,0 0 1,0 0 0,-1 0 0,1 0 0,0 0 0,0 0 0,-1 0 0,1 1 0,0-1 0,0 0 0,0 1-1,-1-1 1,1 1 0,0 0 0,0-1 0,0 1 0,-1 1 0,-5 3-76,1-1 0,-1 2 1,2-1-1,-8 9 0,4-5 59,2 1-1,-1 0 0,2 0 1,-1 1-1,1-1 0,1 2 1,-6 13-1,9-17 40,-1 0 0,1 0 0,0 0-1,1 1 1,0-1 0,1 0 0,-1 1 0,1-1 0,1 0 0,0 1 0,3 13-1,-1-15 52,-1 0-1,2-1 0,-1 1 1,1-1-1,0 0 0,0 0 1,1-1-1,0 1 0,0-1 1,0 0-1,1 0 0,-1 0 1,1-1-1,0 0 0,12 6 1,-14-9 38,-1 0 1,1 0 0,0 0-1,-1-1 1,1 1-1,0-1 1,-1 0 0,1 0-1,0 0 1,0-1-1,-1 1 1,1-1 0,0 0-1,5-2 1,6-2 80,-1-1 0,17-8 0,-15 4-104,1-1 0,-1 0 0,-1-1 1,24-22-1,24-29-403,-55 55 269,-6 6 40,0 0 0,-1 0-1,1 0 1,0 1 0,0-1 0,0 1 0,0-1-1,0 1 1,0 0 0,0-1 0,1 1-1,-1 0 1,4 0 0,-6 1 23,1 0 1,0 1-1,-1-1 1,1 0-1,-1 1 1,1-1 0,-1 1-1,1-1 1,-1 1-1,1-1 1,-1 1-1,1-1 1,-1 1-1,0-1 1,1 1-1,-1-1 1,0 1-1,0 0 1,1-1-1,-1 1 1,0 0 0,0-1-1,0 1 1,0 0-1,0 0 1,3 20 13,-8 58 219,5-72-234,-1-1-1,0 1 1,-2 9-1,-2 17 545,40-116 1045,-20 48-1808,1 2 0,33-53 0,-48 84 170,0 0-1,0 0 1,1 1-1,-1-1 0,0 0 1,1 1-1,2-3 1,-3 4 63,-1 0 0,0 0 1,0 0-1,0 0 1,0 0-1,0 0 0,1 0 1,-1 0-1,0 0 0,0 0 1,0 0-1,0 0 0,1 0 1,-1 0-1,0 0 1,0 0-1,0 0 0,0 0 1,1 0-1,-1 0 0,0 0 1,0 0-1,0 0 0,0 0 1,0 0-1,1 0 1,-1 0-1,0 1 0,0-1 1,0 0-1,0 0 0,0 0 1,0 0-1,1 1 0,2 11-145,3 162 65,-7-134 110,1-39-13,1 1 1,-1 0-1,0 0 0,0-1 0,1 1 0,-1 0 1,1-1-1,-1 1 0,1 0 0,0-1 0,0 1 1,0-1-1,-1 1 0,1-1 0,1 0 0,-1 1 0,0-1 1,0 0-1,0 0 0,2 1 0,2 3 64,-3-4-45,-1 0 0,0-1 1,0 1-1,1 0 0,-1-1 0,0 0 0,1 1 0,-1-1 1,0 0-1,1 0 0,-1 0 0,1 1 0,1-2 0,21 0 299,-23 0-307,13-2 21,0 0-1,0-1 0,-1-1 0,0 0 0,0-1 0,18-11 1,-3 3 11,-15 7-2,0-1 1,0 0-1,-1-1 1,0 0 0,15-15-1,62-57-152,-88 80 61,0 0 0,0 0 1,0 0-1,0 0 0,1 0 0,-1 0 1,0 0-1,1 0 0,-1 0 0,0 1 1,1-1-1,-1 0 0,1 1 1,-1-1-1,1 1 0,-1 0 0,1 0 1,0-1-1,1 1 0,-1 1 23,-1-1-1,1 1 0,0 0 1,-1-1-1,1 1 1,-1 0-1,1 0 1,-1 0-1,1 0 0,-1 0 1,1 0-1,-1 1 1,0-1-1,0 0 1,0 1-1,2 1 0,31 44-56,-31-37 307,-3-7 13,-3-5 757,1-2-929,1-1 0,-1 1-1,1-1 1,-1 0-1,0-7 1,-4-15-57,3 21-70,1 0-1,-1 1 1,0-1-1,0 0 1,-1 1 0,1 0-1,-8-7 1,10 10 23,-1 1 0,1 0 0,0 0 1,-1 0-1,0 0 0,1 1 0,-1-1 0,1 0 1,-1 1-1,0-1 0,0 1 0,1 0 0,-1-1 0,0 1 1,0 0-1,1 0 0,-1 0 0,0 0 0,0 0 1,1 1-1,-1-1 0,0 0 0,0 1 0,1 0 0,-1-1 1,1 1-1,-1 0 0,0 0 0,1-1 0,-1 1 1,0 2-1,-6 2-35,1 0 1,1 1-1,-1 0 1,1 1-1,0-1 1,0 1 0,1 0-1,-7 13 1,4-5 23,0 0 1,1 0 0,-7 26-1,11-32 29,0 1-1,1-1 1,-2 18-1,4-23 25,0-1 0,1 1-1,-1-1 1,1 1-1,-1-1 1,1 1-1,0-1 1,0 1 0,1-1-1,-1 0 1,1 0-1,-1 0 1,5 6-1,-2-4 18,0 0-1,0-1 0,1 1 0,-1-1 1,1 0-1,0 0 0,0-1 0,1 1 1,-1-1-1,1 0 0,-1-1 0,1 1 0,0-1 1,6 1-1,-8-2 24,1 0 0,-1 0 0,0-1 0,1 0 0,-1 1 0,0-2 0,1 1 0,-1 0 0,0-1-1,1 0 1,-1 0 0,0 0 0,0-1 0,0 1 0,0-1 0,0 0 0,0 0 0,0-1 0,-1 1 0,6-5 0,-1-1-7,1 1 0,-2-1 0,1-1 0,-1 0 0,0 0 0,-1 0 0,0-1 0,9-19 0,-4-2 18,-2 0 0,8-38 0,3-66 279,-6 43-334,-7 32-365,0-85-1,-10 132-24,3 13 360,0 0 0,0-1 0,0 1 0,0 0 0,0 0 0,0 0 1,0 0-1,0-1 0,0 1 0,0 0 0,0 0 0,0 0 0,0 0 0,0 0 0,0-1 1,0 1-1,0 0 0,0 0 0,0 0 0,0 0 0,0-1 0,-1 1 0,1 0 0,0 0 0,0 0 1,0 0-1,0 0 0,0 0 0,0 0 0,-1-1 0,1 1 0,0 0 0,0 0 0,0 0 1,0 0-1,0 0 0,-1 0 0,1 0 0,0 0 0,0 0 0,0 0 0,0 0 0,-1 0 0,1 0 1,0 0-1,0 0 0,0 0 0,0 0 0,-1 0 0,-26 28-479,19-12 461,0 1 0,1-1 0,1 1 0,0 0 0,-4 24 1,-8 90 32,15-78 69,2-1-1,3 0 0,13 81 1,-14-125-52,1 1 0,0-1-1,0 0 1,1 0 0,0 0 0,1 0 0,-1-1 0,1 1 0,1-1 0,0 0 0,0 0 0,0-1 0,9 9-1,-12-13 27,0-1 0,-1 0-1,1 0 1,0 1 0,0-1-1,0-1 1,1 1 0,-1 0-1,0 0 1,0-1-1,0 1 1,1-1 0,-1 0-1,0 0 1,0 1 0,1-1-1,-1-1 1,0 1 0,0 0-1,1-1 1,-1 1-1,0-1 1,0 0 0,0 1-1,0-1 1,3-2 0,6-2 65,-1-2 1,1 1-1,15-15 1,-17 14-89,13-10 13,0-2-1,-1 0 1,-1-1 0,-1-1 0,19-28-1,-25 30-2,-7 12-66,-1 0 0,-1 0 0,8-15 0,-9 16-947,-5 16 659,-8 18 495,-7 13-254,4-10-7,11-26 106,-1 0-1,1 0 0,0 0 1,1 1-1,-1-1 1,1 1-1,0-1 1,0 1-1,1-1 1,0 1-1,0 10 0,3 9 49,-3-20-33,1 1-1,0-1 1,0 1-1,3 9 1,-3-13-12,0 0 1,0 0-1,0-1 0,0 1 1,0 0-1,1 0 0,-1-1 1,1 1-1,-1-1 0,1 1 1,0-1-1,-1 0 0,1 1 0,0-1 1,0 0-1,2 1 0,1 0 47,0-1-1,0 1 1,-1-1-1,1 0 0,0-1 1,0 1-1,0-1 0,0 0 1,0 0-1,7-1 0,6-2 193,26-8-1,-27 7-289,3-2 47,-1 0 0,1-1 0,-1-1 0,0-1 0,-1 0 0,0-1 0,-1-2 0,0 1 0,17-17 0,-21 16-11,-1 0-90,18-13 0,-26 22 84,0 1 1,1-1-1,-1 1 1,1 0-1,0 0 0,-1 0 1,1 0-1,9-1 1,-7 2-12,-5 0-6,-1 1 0,1 0 1,-1-1-1,1 1 1,-1 0-1,0 0 1,1 0-1,-1 0 1,1 0-1,-1 0 1,1 1-1,1 0 1,5 2 23,-8-3 2,0 0 0,0 0 1,0 0-1,0 0 1,0 0-1,0 0 0,0 0 1,0 0-1,0 0 1,0 0-1,0 0 0,0 0 1,0 0-1,0 0 1,0 0-1,0 0 0,0 0 1,-1 1-1,1-1 1,0 0-1,0 0 0,0 0 1,0 0-1,0 0 1,0 0-1,0 0 0,0 0 1,0 0-1,0 0 1,0 0-1,0 0 0,0 0 1,0 0-1,0 0 1,0 1-1,0-1 0,0 0 1,0 0-1,0 0 1,0 0-1,0 0 0,0 0 1,0 0-1,0 0 1,0 0-1,0 0 0,1 0 1,-1 0-1,0 0 1,0 0-1,0 0 0,0 0 1,0 1-1,0-1 1,0 0-1,0 0 0,0 0 1,0 0-1,-2 2 37,1-2-16,1 0 0,0 0-1,-1 0 1,1 0 0,-1 0-1,1 0 1,-1 0 0,1 0-1,-1 0 1,1 0-1,-1 0 1,1 0 0,-1 0-1,1 0 1,0-1 0,-1 1-1,1 0 1,-1 0 0,0-1-1,-8-2 111,-35 0-221,41 2 64,-1 1 1,1 0-1,0 0 1,-1 1-1,1-1 1,-1 1 0,1-1-1,0 1 1,0 0-1,-1 1 1,1-1-1,0 0 1,0 1-1,0 0 1,0-1 0,1 1-1,-1 1 1,0-1-1,1 0 1,0 0-1,-1 1 1,-2 3-1,1-1-4,0 1 0,0-1 0,1 1 0,-1-1-1,1 1 1,0 0 0,1 0 0,-1 1 0,1-1 0,-2 12-1,4-14 44,0 1 1,0 0-1,1-1 0,-1 1 0,1-1 0,0 1 0,0-1 0,1 1 0,-1-1 0,1 1 0,0-1 0,0 0 0,1 0 0,-1 0 0,1 0 0,0-1 0,0 1 0,0-1 0,0 1 1,1-1-1,-1 0 0,1 0 0,0-1 0,0 1 0,0-1 0,0 0 0,0 0 0,6 2 0,-6-3 18,0 0 0,-1-1 0,1 1 0,0-1 0,0 0 0,0 0-1,-1 0 1,8-2 0,33-8 184,-30 7-212,103-28 18,-98 26 67,0 0 0,0-1 1,0-1-1,-1-1 0,29-18 0,-35 19-65,-1-1 1,0 0-1,-1-1 0,0 0 1,0-1-1,-1 0 1,0 0-1,-1-1 1,8-13-1,7-12-493,-20 32 175,-2 5 8,-11 21-112,1-3 363,-3 3 48,1 1-1,1 0 1,-11 40 0,20-60-9,1 1 1,0 0-1,-1-1 0,1 1 0,1 0 1,-1-1-1,0 1 0,1 0 1,0-1-1,0 1 0,0 0 0,2 4 1,-2-7 25,0 1 0,-1-1 0,1 0 0,0 1 1,0-1-1,-1 0 0,1 0 0,0 0 0,0 0 0,1 0 1,-1 0-1,0 0 0,0 0 0,0 0 0,1 0 0,-1-1 1,0 1-1,1 0 0,-1-1 0,0 1 0,1-1 1,-1 0-1,1 1 0,-1-1 0,1 0 0,-1 0 0,0 0 1,1 0-1,-1 0 0,1 0 0,-1-1 0,1 1 1,2-1-1,4-2 41,-1 0 1,1-1-1,0 0 1,-1 0-1,0-1 1,0 0-1,0 0 1,-1-1-1,8-7 1,4-7-85,24-34 0,-28 31-22,-10 17-131,-1 0 1,1 1-1,-1-1 0,6-5 1,-8 13 110,-1 0 1,1-1 0,-1 1 0,1-1-1,-1 1 1,0 0 0,0-1 0,0 1-1,0 0 1,0 2 0,0 102-36,0-103 118,0-1-1,0 1 1,0-1-1,1 1 1,-1-1-1,1 0 1,0 1-1,-1-1 1,1 1-1,2 2 1,-2-4-8,-1 0-1,1-1 1,-1 1-1,1 0 1,-1-1 0,1 1-1,0-1 1,-1 1 0,1-1-1,0 1 1,-1-1-1,1 0 1,0 1 0,0-1-1,-1 0 1,1 1 0,0-1-1,0 0 1,0 0 0,-1 0-1,1 0 1,0 0-1,0 0 1,0 0 0,0 0-1,-1 0 1,1 0 0,0 0-1,0 0 1,0-1-1,-1 1 1,2-1 0,23-7 135,-16 5-128,1-1 0,0 0 0,-1 0-1,0 0 1,14-11 0,-2 0-30,0-1 90,0 0 1,-1-2-1,23-24 0,-12 1 42,-2-2 0,42-81 0,-19 31-394,32-49 143,-67 109 28,-1 0 1,-2-1-1,12-41 0,-25 73 12,-1 0-1,0 0 1,1 0 0,-1 0-1,0 0 1,0 0-1,0 0 1,-1-2-1,1 3 65,0 1-1,0-1 1,0 1-1,0 0 0,0-1 1,0 1-1,-1-1 1,1 1-1,0 0 1,0-1-1,-1 1 0,1 0 1,0-1-1,0 1 1,-1 0-1,1-1 1,0 1-1,-1 0 0,1 0 1,0-1-1,-1 1 1,1 0-1,0 0 1,-1 0-1,1-1 0,-1 1 1,1 0-1,0 0 1,-1 0-1,1 0 1,-1 0-1,1 0 0,0 0 1,-1 0-1,1 0 1,-1 0-1,1 0 1,-1 0-1,1 0 0,0 0 1,-1 0-1,1 1 1,-1-1-1,1 0 0,0 0 1,-1 0-1,0 1 1,-1 1-6,-1 0 0,0 0 0,1 1 0,-1-1 0,1 1-1,-1 0 1,-1 2 0,-6 8-68,-13 9-22,5-5 77,1 1 0,1 0 1,-17 25-1,8-2 40,1 1 0,3 2 1,1 0-1,2 1 0,2 0 0,-14 70 1,24-90 17,2 0 1,-2 27-1,6-44 15,-1-1-1,2 0 1,-1 1-1,1-1 1,0 0-1,0 1 0,1-1 1,0 0-1,0 0 1,1 0-1,6 11 0,-7-14 5,1-1-1,1 0 0,-1 1 0,0-1 1,1-1-1,-1 1 0,1 0 1,0-1-1,0 0 0,0 0 0,0 0 1,0 0-1,1-1 0,4 2 0,3 0 52,-1-1 0,1 0 0,0 0 0,15-1 0,-1-2-50,1-1 0,-1-2-1,0 0 1,-1-1-1,1-2 1,33-13 0,-43 13 28,0-1 0,0-1 1,-1 0-1,21-16 0,-28 18-76,-1 1 0,1-1 0,-1 0 0,-1-1 0,1 0 0,-1 0 0,-1 0 0,0-1 0,6-11 0,-11 20-13,0-1 1,1 1-1,-1-1 0,0 0 1,0 1-1,1-1 0,-1 1 1,0-1-1,0 0 0,0 1 1,0-1-1,0 0 0,0 1 1,0-1-1,0 0 0,0 1 1,0-1-1,-1 0 0,1 0 1,0 0 7,-1 1 0,1 0 0,0 0 0,-1-1 0,1 1 0,0 0-1,-1 0 1,1-1 0,0 1 0,-1 0 0,1 0 0,0 0 0,-1 0 0,1 0 0,-1 0 0,1 0 0,0-1 0,-1 1 0,1 0 0,-1 0 0,1 0 0,-1 1 0,-1-1-2,-1 0 1,1 1 0,0 0 0,0-1 0,0 1 0,0 0-1,0 0 1,0 0 0,1 0 0,-3 2 0,-4 4-76,1 1 0,-10 13 1,1-1-32,2-3 137,-17 27-1,26-35-15,0 0 0,0 0 1,1 1-1,0-1 0,-3 14 0,6-20 42,1 0-1,-1 1 1,1-1-1,0 0 1,1 0 0,-1 0-1,0 1 1,2 4-1,-2-7-15,0 0-1,1-1 1,-1 1-1,0 0 1,0-1 0,1 1-1,-1-1 1,0 1-1,1 0 1,-1-1-1,0 1 1,1-1 0,-1 1-1,1-1 1,-1 1-1,1-1 1,-1 0-1,1 1 1,-1-1 0,1 1-1,-1-1 1,1 0-1,0 0 1,-1 1-1,1-1 1,0 0 0,-1 0-1,1 0 1,0 0-1,-1 1 1,1-1-1,0 0 1,-1 0 0,1 0-1,0-1 1,-1 1-1,1 0 1,0 0-1,-1 0 1,1 0 0,0-1-1,-1 1 1,1 0-1,-1-1 1,1 1-1,-1 0 1,1-1 0,0 0-1,5-2 61,-1-1-1,0 0 1,-1-1 0,1 1 0,-1-1-1,8-9 1,19-37-12,-15 23-44,-9 16-141,9-24 0,2-4-56,-18 38 99,1 0 1,1 1-1,-1-1 0,0 0 1,0 0-1,1 1 1,-1-1-1,3-2 1,-4 4 57,1 0 0,-1 0 0,0 0-1,0 0 1,0 0 0,0-1 0,0 1 0,0 0 0,0 0 0,0 0 0,1 0 0,-1 0 0,0 0 0,0 0 0,0 0 0,0 0 0,0 0 0,0 0 0,0 0 0,0 0 0,1 0-1,-1 0 1,0 0 0,0 1 0,0-1 0,0 0 0,0 0 0,0 0 0,0 0 0,0 0 0,0 0 0,0 0 0,1 0 0,-1 0 0,0 0 0,0 0 0,0 0 0,0 0 0,0 1-1,0-1 1,0 0 0,0 0 0,0 0 0,0 0 0,0 0 0,0 0 0,0 0 0,0 0 0,0 1 0,0-1 0,0 0 0,0 0 0,0 0 0,0 0 0,0 0 0,0 0 0,0 0-1,0 0 1,0 1 0,0-1 0,0 0 0,0 0 0,0 0 0,-1 8 7,1-8-33,-2 12-8,2 0-1,0 20 1,1-7 124,-1-22-53,0 0 0,1 0 0,-1-1 0,1 1-1,-1 0 1,1-1 0,0 1 0,0-1 0,0 1 0,0-1 0,1 1 0,-1-1 0,1 0 0,-1 1 0,1-1 0,0 0 0,0 0 0,0 0 0,0-1 0,0 1 0,0 0 0,1-1-1,-1 1 1,1-1 0,-1 0 0,1 0 0,-1 0 0,1 0 0,-1 0 0,1-1 0,0 1 0,-1-1 0,1 1 0,0-1 0,0 0 0,-1 0 0,4-1 0,15-2 119,1-2 1,-1 0-1,0-1 0,20-9 1,76-41-59,-73 33-341,68-24 0,-109 45 229,1 1 0,-1 0 0,0 1 0,1-1 0,-1 1 0,1-1 0,0 1 0,-1 0 0,1 0 0,-1 0 0,7 2 1,-7-1 38,0 0 1,-1 0-1,1 1 1,0-1 0,-1 1-1,1 0 1,-1-1-1,1 1 1,-1 0 0,0 1-1,1-1 1,-1 0-1,3 5 1,11 16 253,-6-7 56,2-1 0,24 26 0,-31-36-302,0-1-1,0 0 1,0-1-1,1 1 1,-1-1-1,1 0 0,0 0 1,0-1-1,0 0 1,0 0-1,0 0 1,11 1-1,18-1-2919,-33-3 2214,0 1-1,0 0 0,0-1 1,0 1-1,0-1 0,0 1 1,0-1-1,0 0 0,0 0 1,0 0-1,-1 0 0,1 0 1,0 0-1,2-3 0,6-5-3166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2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97 8960,'-71'-45'4064,"43"37"-3520,20 5-224,3-2-288,1-2-96,4-1 32,4-4-2656,9 4 1472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2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306 736 2144,'0'-15'2192,"0"13"-1960,-1 1 0,1-1 0,0 0 1,-1 0-1,1 0 0,-1 1 0,0-1 0,0 0 1,1 1-1,-1-1 0,0 1 0,0-1 0,-1 1 1,1-1-1,0 1 0,0-1 0,-1 1 0,1 0 1,-1 0-1,1 0 0,-1 0 0,1 0 0,-1 0 1,0 0-1,-2 0 0,-3-2-155,0 1-1,-1 0 1,1 0-1,-1 1 1,1 0 0,-1 0-1,0 0 1,1 1-1,-1 1 1,0-1 0,0 1-1,1 0 1,-1 1-1,1 0 1,-1 0 0,1 1-1,0 0 1,0 0-1,0 0 1,0 1 0,-11 9-1,8-5-109,-4 2 10,0 1-1,-21 22 1,32-30 68,0 0-1,0 0 1,1 1 0,0-1-1,-1 1 1,1-1-1,1 1 1,-1 0-1,0 0 1,1 0-1,0 0 1,0 0-1,0 0 1,0 0-1,1 0 1,0 1-1,0 4 1,0-8-5,0 1 1,0-1-1,1 1 1,-1-1-1,0 1 1,1-1-1,-1 1 1,1-1-1,0 0 1,0 1-1,-1-1 0,1 0 1,0 1-1,0-1 1,0 0-1,0 0 1,0 0-1,2 1 1,-1 0 21,1-1 0,-1 0 0,0 0 1,1 0-1,-1 0 0,1-1 0,-1 1 0,0-1 1,1 1-1,2-1 0,5 0 150,0 0 0,0-1-1,0 0 1,15-4 0,-12 2-78,0-1 1,0-1 0,-1 0-1,1-1 1,13-9-1,-4 1 87,34-29-1,-35 25-176,-1-1 0,-2-1 0,0-1 0,-1 0 0,-1-2 1,0 0-1,-2 0 0,-1-1 0,-1-1 0,12-36 0,-24 61-43,44-142 132,-40 127-187,-1 0-1,-1 0 0,0-1 0,-2 1 0,1 0 1,-2-1-1,-3-25 0,3 38-22,0-1 0,0 1 1,0-1-1,0 1 0,0-1 0,-1 1 0,1 0 0,-4-4 0,5 6 28,-1 0 0,0 0-1,0 1 1,1-1-1,-1 0 1,0 1 0,0-1-1,0 0 1,0 1 0,0-1-1,0 1 1,0 0-1,0-1 1,0 1 0,0 0-1,0-1 1,0 1 0,0 0-1,-1 0 1,1 0-1,0 0 1,0 0 0,0 0-1,0 1 1,0-1-1,0 0 1,0 0 0,0 1-1,0-1 1,0 1 0,-2 0-1,-2 2-21,1-1 0,-1 2 0,1-1-1,0 0 1,-1 1 0,2 0 0,-1 0 0,0 0 0,-4 7-1,1-1 66,0 1 0,1 0 0,-6 14 0,3 1 92,1 1 0,2 0 1,0 0-1,2 0 0,1 1 0,1 50 0,2-57 2,2 1 1,0-1-1,1 0 1,1 0 0,1 0-1,0-1 1,2 1-1,1-1 1,16 30-1,-21-44 22,0-1 0,1 1 0,0-1 0,0 0-1,0-1 1,9 9 0,-11-12-50,-1 0 1,0 0-1,1 0 1,-1 0-1,0 0 0,1 0 1,-1 0-1,1-1 0,-1 1 1,1-1-1,0 1 0,-1-1 1,1 1-1,0-1 0,-1 0 1,1 0-1,-1 0 1,1 0-1,0 0 0,-1 0 1,1-1-1,0 1 0,-1 0 1,1-1-1,-1 1 0,1-1 1,0 0-1,-1 1 0,0-1 1,3-1-1,3-5 44,1 1 1,-1-1-1,0-1 0,-1 1 0,1-1 1,4-10-1,30-55-224,-21 33 182,-13 20-232,-7 18 100,1 0-1,-1 0 1,1 0-1,-1 0 1,1 0-1,0 0 1,0 0-1,0 0 1,2-3-1,-3 5 57,0 0-1,0 0 1,1 0-1,-1 0 1,0 0-1,0 0 1,0 0-1,0 0 1,0 0-1,1 1 1,-1-1-1,0 0 1,0 0-1,0 0 1,0 0-1,0 0 1,0 0-1,1 0 1,-1 0-1,0 0 1,0 0-1,0 1 1,0-1-1,0 0 0,0 0 1,0 0-1,0 0 1,0 0-1,0 0 1,0 1-1,1-1 1,-1 0-1,0 0 1,0 0-1,0 0 1,0 0-1,0 1 1,0-1-1,0 0 1,0 0-1,0 0 1,0 0-1,-1 1 1,2 6-25,-1-5 39,3 78-133,-2-69 176,1-1 1,0 1 0,1-1-1,0 0 1,6 15-1,-6-18-49,-1-3 86,-1-1 1,1 1-1,0 0 1,1-1-1,2 5 1,-4-7-25,0 0 1,0 0-1,0 0 1,0-1-1,0 1 0,0 0 1,0-1-1,0 1 0,0 0 1,0-1-1,1 0 1,-1 1-1,0-1 0,0 0 1,1 1-1,-1-1 1,0 0-1,0 0 0,1 0 1,-1 0-1,2 0 0,0-1 23,0 0-1,0 0 1,-1 0-1,1 0 0,0 0 1,-1 0-1,1 0 0,-1-1 1,4-3-1,22-19 93,-14 10-123,9-6-103,53-45-226,-75 64 259,0 0 1,0 1-1,0-1 1,-1 1-1,1-1 0,0 1 1,0-1-1,0 1 0,0 0 1,0-1-1,0 1 0,0 0 1,0 0-1,0 0 1,1-1-1,-2 1 5,1 1 1,-1-1-1,1 0 1,-1 0-1,1 0 1,-1 0-1,1 1 1,-1-1-1,0 0 1,1 0-1,-1 1 1,0-1-1,1 0 0,-1 1 1,0-1-1,1 0 1,-1 1-1,0-1 1,0 1-1,1-1 1,-1 0-1,0 2 1,1 0-14,0 1 1,-1 0 0,1 0 0,-1-1 0,0 1-1,0 0 1,0 0 0,0 0 0,-2 5-1,-6 26-34,-13 32-1,5-14 66,-100 438 479,114-484-371,2 0 49,-1 0 0,-1 0-1,1 0 1,-1 0 0,0-1 0,0 1-1,-6 9 1,8-15-149,0 0 1,0 0-1,0 0 0,0 0 1,0 0-1,0 0 1,0 0-1,0 0 0,0 0 1,0 0-1,0 0 0,0 0 1,0 0-1,0 0 0,0 0 1,0 0-1,-1 0 0,1 0 1,0 0-1,0 0 1,0 0-1,0 1 0,0-1 1,0 0-1,0 0 0,0 0 1,0 0-1,0 0 0,0 0 1,0 0-1,0 0 0,0 0 1,0 0-1,0 0 0,0 0 1,0 0-1,-1 0 1,1 0-1,0 0 0,0 0 1,0 0-1,0 0 0,0 0 1,0 0-1,0-1 0,0 1 1,0 0-1,0 0 0,0 0 1,0 0-1,0 0 1,0 0-1,0 0 0,0 0 1,0 0-1,0 0 0,0 0 1,0 0-1,0 0 0,0 0 1,-1 0-1,1 0 0,0 0 1,0 0-1,0-7 325,2-18 31,9-41-154,22-66 1,-23 99-202,2 0 0,2 1 0,32-57 1,-1 21-177,3 2 1,74-80 0,-111 135 7,19-18 1,-27 27 104,0-1 1,0 1-1,0 0 1,0 1-1,0-1 1,0 0-1,1 1 1,-1 0-1,1 0 1,-1 0-1,1 0 1,6-1-1,-9 2 46,-1 0 0,1 0-1,0 1 1,0-1-1,0 0 1,0 0 0,-1 0-1,1 1 1,0-1-1,0 0 1,0 1 0,-1-1-1,1 1 1,0-1-1,-1 1 1,1-1 0,0 1-1,-1 0 1,1-1-1,-1 1 1,1 0 0,-1-1-1,1 1 1,-1 0-1,1 0 1,-1-1 0,0 1-1,1 0 1,-1 0-1,0 0 1,0 0 0,0-1-1,1 2 1,-1 4-21,1-1 1,-1 1-1,0-1 1,-1 7-1,0-6-57,0 3 85,0 0 1,0 0-1,-1 0 0,-1 0 1,0 0-1,0 0 1,-1-1-1,1 0 1,-2 1-1,1-1 0,-1-1 1,-11 13-1,7-10 87,0 0-1,-1-1 1,0-1-1,-1 0 1,1 0-1,-2-1 1,1 0-1,-14 5 1,13-10 244,12-2-327,0 0 0,0 0 1,0 0-1,0 0 0,0-1 0,0 1 1,1 0-1,-1 0 0,0 0 1,0 0-1,0 0 0,0 0 0,0 0 1,0 0-1,0 0 0,0 0 1,0-1-1,0 1 0,0 0 0,0 0 1,0 0-1,0 0 0,0 0 0,0 0 1,0 0-1,0-1 0,0 1 1,0 0-1,0 0 0,0 0 0,0 0 1,0 0-1,0 0 0,0 0 1,0-1-1,0 1 0,0 0 0,0 0 1,0 0-1,0 0 0,0 0 0,0 0 1,0 0-1,-1 0 0,1 0 1,0-1-1,0 1 0,0 0 0,0 0 1,0 0-1,0 0 0,0 0 1,0 0-1,-1 0 0,1 0 0,12-6-64,0 0-1,0 1 0,1 1 1,19-5-1,8-3 44,23-13-48,-1-3-1,81-48 0,-139 73 26,-3 2 21,0 1-1,0-1 0,0 0 0,0 1 0,0-1 1,0 1-1,0 0 0,0-1 0,0 1 0,0 0 1,2-1-1,-3 1 11,0 0 1,0 1 0,0-1 0,1 0-1,-1 0 1,0 0 0,0 0 0,0 0-1,0 0 1,0 0 0,0 0-1,0 0 1,0 1 0,1-1 0,-1 0-1,0 0 1,0 0 0,0 0 0,0 0-1,0 1 1,0-1 0,0 0 0,0 0-1,0 0 1,0 0 0,0 0-1,0 1 1,0-1 0,0 0 0,0 0-1,0 0 1,0 0 0,0 0 0,0 1-1,0-1 1,0 0 0,0 0-1,0 0 1,-1 0 0,1 0 0,0 0-1,0 1 1,0-1 0,-4 8-104,4-7 54,-7 10 32,2 1-1,-1-1 0,2 2 1,0-1-1,0 0 0,1 1 1,-3 25-1,6-37 56,0 0 0,0 0 0,0 0 0,0 1 0,0-1 0,0 0 0,1 0 0,-1 0 0,0 0 0,1 1 0,-1-1 0,1 0 0,-1 0 0,1 0 0,0 0 0,-1 0 0,1 0 0,0 0 0,0 0 0,-1-1 0,1 1 0,0 0 0,0 0 0,0-1 0,0 1 0,0 0 0,0-1 0,0 1 0,0-1 0,1 1 0,-1-1 0,2 1 0,-1-1-4,0 0 0,-1 0-1,1 0 1,0 0 0,0 0 0,0-1 0,0 1-1,-1 0 1,1-1 0,0 0 0,0 1-1,-1-1 1,1 0 0,0 0 0,-1 0-1,1 0 1,-1 0 0,1 0 0,-1 0 0,3-3-1,2-3 0,-1-1 0,0 1 0,0-1 0,0 0-1,-1 0 1,0-1 0,-1 1 0,0-1 0,0 0-1,-1 0 1,0 0 0,1-14 0,-3 19-83,0-1 1,0 1 0,-1-1 0,0 1 0,0 0 0,0-1-1,-1 1 1,1 0 0,-1 0 0,-3-5 0,20 11-88,0-1 0,28-2 0,-33-1 198,1 1 1,-1-2-1,0 1 0,0-2 0,-1 1 0,1-1 0,-1 0 0,0-1 0,0 0 0,16-12 0,1-5 31,44-47 0,-65 64-64,31-35 96,33-49 0,-47 58-105,-7 11-2,-2-1 0,0 0 0,-1-1 1,-2 0-1,0-1 0,-1 0 0,-1-1 1,-2 0-1,0 0 0,4-47 0,-7 50-20,0-16-280,-3 35 249,0 0 1,0 0 0,0 0-1,0 0 1,-1 1 0,1-1 0,-1 0-1,1 0 1,-1 1 0,1-1-1,-1 0 1,0 1 0,0-1 0,0 1-1,-1-3 1,2 4 36,-1 0 0,1 0 0,0 0 0,0 0-1,0 0 1,0 0 0,0-1 0,-1 1 0,1 0 0,0 0 0,0 0-1,0 0 1,-1 0 0,1 0 0,0 0 0,0 0 0,0 0 0,0 0 0,-1 0-1,1 0 1,0 0 0,0 0 0,0 0 0,-1 0 0,1 0 0,0 0-1,0 0 1,0 0 0,-1 0 0,1 0 0,0 0 0,0 0 0,0 1 0,0-1-1,-1 0 1,1 0 0,0 0 0,0 0 0,0 0 0,-5 5-45,1 0 0,-1 0 0,1 1 0,0-1 0,1 1 0,-1-1 0,1 1 0,0 0 0,-3 10 0,-3 6-26,-8 16 49,3 2-1,0-1 1,3 2-1,1 0 1,-7 75-1,13-73 71,1 69-1,4-94 18,1 0-1,0 0 0,1-1 0,1 1 1,1-1-1,11 28 0,-14-42-10,-1 0 0,0-1 0,1 1 1,-1 0-1,1-1 0,0 0 0,-1 1 0,1-1 0,1 0 0,-1 0 1,0 0-1,0 0 0,5 2 0,-5-3-20,-1 0 0,1-1 0,-1 0 1,1 1-1,0-1 0,-1 0 0,1 0 0,0 0 1,-1 0-1,1 0 0,-1-1 0,1 1 0,0 0 0,-1-1 1,1 1-1,-1-1 0,1 1 0,-1-1 0,1 0 0,-1 0 1,0 0-1,1 1 0,-1-1 0,0-1 0,1 1 0,0-1 1,10-10 22,-1-1 0,0 0 1,15-23-1,-6 7-128,16-15 151,-12 6-282,-20 27 256,-4-15 91,0 23-137,0 0 0,-1 0 0,1 0 1,-1 0-1,0 0 0,1 1 0,-1-1 0,0 0 0,-1 1 1,1-1-1,0 1 0,-1-1 0,0 1 0,1 0 0,-5-4 1,5 5-23,1 0 0,-1 0 0,0 1 0,0-1 0,0 0 0,0 1 0,0-1 0,0 1 0,0-1 1,-1 1-1,1-1 0,0 1 0,0 0 0,0-1 0,0 1 0,0 0 0,-1 0 0,1 0 1,0 0-1,0 0 0,0 0 0,0 0 0,-1 1 0,1-1 0,0 0 0,0 1 0,0-1 1,0 1-1,0-1 0,0 1 0,0-1 0,0 1 0,0 0 0,0-1 0,0 1 0,0 0 0,0 0 1,-1 1-1,-2 4-44,1 0-1,-1 0 1,1 0 0,0 0 0,0 0 0,1 1 0,0 0 0,-3 12 0,2-9 54,1 1 11,0 0 1,0 0-1,1 0 1,0-1-1,1 1 1,1 0-1,1 14 0,-1-18 20,0-1 0,1 1 0,0 0 0,0 0 0,1-1 0,-1 1-1,1-1 1,1 0 0,-1 0 0,1 0 0,0 0 0,7 6 0,-9-10 27,0 0 0,1 0 0,-1-1 0,1 1 0,-1-1 1,1 1-1,-1-1 0,1 0 0,0 0 0,0 0 0,0 0 0,0-1 1,-1 1-1,1-1 0,0 0 0,0 0 0,0 0 0,0 0 0,0 0 1,0-1-1,4 0 0,4-2 62,0-1 0,0 1 1,-1-2-1,12-6 0,23-15-42,-1-2-1,52-44 0,33-21-333,-127 91 231,0 1-1,0 0 0,0-1 1,0 1-1,0 0 0,1 1 1,3-2-1,-6 2 27,1 0 0,-1 0 0,1 0 1,-1 0-1,1 0 0,0 0 0,-1 0 0,1 1 0,-1-1 1,1 0-1,-1 0 0,1 0 0,-1 1 0,1-1 1,-1 0-1,0 1 0,1-1 0,-1 0 0,1 1 0,-1-1 1,0 1-1,1-1 0,-1 1 0,0-1 0,1 1 1,-1-1-1,0 1 0,0-1 0,1 1 0,-1-1 1,0 1-1,0-1 0,0 1 0,0-1 0,0 1 0,0 0 1,0-1-1,0 1 0,0 5-14,0 0 1,0 0-1,-1 1 1,0-1-1,0-1 0,-1 1 1,0 0-1,0 0 1,-4 9-1,2-4-2,-3 3 12,0 0-1,0 0 0,-1 0 1,-15 19-1,-45 44 317,44-55-53,22-21-211,1 1 0,-1-1 0,0 0 0,0 0 0,1 0 0,-1 0 0,0 0 0,0-1 0,0 1 0,0 0 0,0-1 0,-3 1 0,0-2 191,9-2-95,11-1-116,105-15-51,-109 17-47,0 0-1,0-1 1,0 0 0,0-1-1,9-5 1,27-17-4575,-42 22 3549,0 1 0,-1-1 1,1 0-1,-1 0 0,0-1 0,6-7 1,7-4-2128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 7040,'-42'-3'8538,"42"11"-5279,0 54-610,1 13 146,-15 126 1,11-152-2818,3-49 3,0 0-1,0 0 1,0 1-1,1-1 1,-1 0-1,0 0 1,0 0 0,0 1-1,0-1 1,1 0-1,-1 0 1,0 0-1,0 1 1,1-1-1,-1 0 1,0 0-1,0 0 1,0 0-1,1 0 1,-1 0 0,0 0-1,0 0 1,1 1-1,-1-1 1,0 0-1,1 0 1,-1 0-1,0 0 1,0 0-1,1 0 1,-1 0 0,0-1-1,0 1 1,1 0-1,-1 0 1,1 0-1,1-1-48,0 0 0,0 0-1,0 0 1,0 0 0,1 0-1,-2-1 1,1 1 0,0-1 0,0 1-1,0-1 1,-1 0 0,1 0-1,1-2 1,19-31-271,-14 22 253,94-169 161,-100 177 21,1 1 0,0-1 0,1 1 0,-1 0 0,1 0 0,4-4 0,-7 7-60,0 1 1,-1 0-1,1-1 0,0 1 1,-1-1-1,1 1 0,0 0 1,-1 0-1,1-1 0,0 1 1,-1 0-1,1 0 0,0 0 1,0 0-1,-1 0 0,1 0 1,0 0-1,-1 0 0,1 0 0,0 0 1,1 0-1,-1 1 23,0 0 0,0 0 0,0-1 0,-1 1 0,1 0 0,0 0 0,0 0 0,0 0 0,0 0 0,-1 0 0,1 0 0,-1 0 0,1 0 0,-1 0 0,1 1 0,-1-1 0,1 2 0,1 6 103,-1 0-1,1 0 1,-2 0 0,0 1 0,0-1 0,0 0-1,-1 1 1,-2 8 0,-2 29-66,5-45-944,2-3 170,7-5 290,0-1-1,0-1 0,-1 1 0,12-14 0,-14 13 452,0 1 0,1 0 0,0 1 0,1-1 0,0 1 0,0 1 0,12-7 1,-18 11 10,0 0 1,1 0 0,-1 0-1,0 1 1,1-1 0,-1 1 0,1 0-1,-1 0 1,1-1 0,-1 2-1,1-1 1,-1 0 0,1 0 0,-1 1-1,4 0 1,-2 1 33,0 0 0,0 0 1,0 0-1,0 0 0,-1 1 0,1-1 0,-1 1 0,4 4 1,5 6 220,-2 0 1,0 0 0,14 25 0,-21-33-261,8 17 44,0-1 0,9 34 0,6 10-1316,-26-63 951,1-1-1,0 1 1,-1-1 0,1 0 0,0 1-1,0-1 1,0 0 0,0 0 0,0 0 0,0 1-1,0-1 1,0 0 0,0 0 0,0-1-1,1 1 1,-1 0 0,0 0 0,2 0 0,-2-1-12,1 0 1,-1 0-1,0 0 1,0 0 0,1 0-1,-1 0 1,0 0 0,0-1-1,1 1 1,-1-1 0,0 1-1,0-1 1,0 1-1,1-1 1,-1 1 0,0-1-1,0 0 1,0 0 0,0 0-1,0 0 1,1-1-1,3-3-1131,-1 0-1,1-1 1,-1 1-1,0-1 1,6-12-1,8-21-4070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2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 6816,'-50'-3'3072,"42"3"-2656,3 0-32,10 0-288,8 0-1024,9 3 512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2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82 571 3136,'2'-3'259,"-1"1"1,0-1-1,1 0 1,-1 0-1,0 0 0,0 0 1,0 0-1,-1 0 1,1 0-1,-1-6 1,3-9 2214,-2 15-2053,0-1 0,0 1 0,-1-1 0,0 0 0,1 1 0,-2-8 0,1 10-369,0 1-1,0-1 0,0 0 1,-1 0-1,1 1 0,0-1 1,-1 0-1,1 0 0,0 1 1,-1-1-1,1 0 0,-1 1 1,1-1-1,-1 1 0,1-1 1,-1 1-1,0-1 0,1 1 0,-1-1 1,0 1-1,1-1 0,-1 1 1,0 0-1,0-1 0,1 1 1,-1 0-1,0 0 0,0 0 1,1 0-1,-1-1 0,0 1 1,0 0-1,0 0 0,1 0 1,-1 1-1,0-1 0,0 0 1,0 0-1,-3 1-33,0 0-1,1 0 1,0 0 0,-1 0 0,1 1-1,0 0 1,-1-1 0,1 1 0,0 0-1,0 0 1,1 1 0,-1-1 0,0 1-1,1-1 1,-4 5 0,4-4 15,-1 0 1,1 1-1,0 0 1,-1-1 0,2 1-1,-1 0 1,0 0-1,1 0 1,0 0-1,0 0 1,0 0-1,-1 8 1,3-10 19,-1 0-1,0-1 1,0 1 0,1 0 0,-1-1-1,1 1 1,-1-1 0,1 1 0,0-1-1,0 1 1,-1-1 0,1 0 0,0 1-1,0-1 1,0 0 0,1 1 0,-1-1-1,0 0 1,0 0 0,1 0 0,-1 0-1,0 0 1,1-1 0,-1 1 0,1 0-1,-1-1 1,1 1 0,0-1 0,-1 1-1,4-1 1,1 2 87,0-1-1,0-1 1,0 1 0,0-1-1,0 0 1,1-1-1,5-1 1,-5 2-45,0-2 0,-1 1 0,1-1 0,-1 0 0,0 0 0,1-1 1,-1 0-1,0 0 0,-1 0 0,1-1 0,-1 0 0,1 0 0,-1 0 0,0-1 0,-1 1 1,1-1-1,4-7 0,-8 10-86,0 1 0,0-1 0,0 1 0,0-1 0,-1 1 0,1-1 1,-1 0-1,1 1 0,-1-1 0,0 0 0,1 1 0,-1-1 0,0 0 0,0 0 0,0 1 0,-1-1 1,1 0-1,0 1 0,-1-3 0,0 1-55,-1 0 0,1 0 0,-1 0 1,1 1-1,-1-1 0,0 1 0,0-1 0,0 1 0,-5-5 0,-1 1-108,-1 0-1,1 0 0,-1 1 0,0 0 0,-17-6 0,16 8 45,1 0-1,0 0 0,-1 1 0,-13-2 0,27 4 134,0 0-1,1-1 1,-1 0 0,0 0 0,1 0-1,-1-1 1,0 0 0,6-2-1,36-25 513,-42 27-512,40-30 466,-3-2-1,67-70 0,-55 52-91,-21 19-243,45-60 1,-75 91-201,-1 0 0,1 0 0,-1 0 0,1 0 0,0 0 0,0 1 0,0-1 0,0 1 0,3-3-1,-4 4 33,-1 0-1,0 0 0,0 0 0,0 0 1,1 0-1,-1 0 0,0 0 0,0 0 0,1 0 1,-1 0-1,0 0 0,0 0 0,1 0 0,-1 0 1,0 0-1,0 0 0,1 0 0,-1 0 1,0 0-1,0 0 0,1 0 0,-1 1 0,0-1 1,0 0-1,0 0 0,1 0 0,-1 0 1,0 0-1,0 1 0,0-1 0,1 0 0,-1 0 1,0 0-1,0 1 0,1 0-11,-1 1-1,0-1 1,1 1-1,-1-1 1,0 1-1,0-1 1,0 1-1,0-1 1,0 1-1,-1 2 1,-5 70-198,-5 2 223,-4-1 0,-3-1 0,-3 0 0,-57 132-1,-50 80 2322,126-279-1133,5-7-611,10-9-256,-8 6-147,179-117 447,-57 48-3101,-103 60-1060,47-16 0,-20 13 133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3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1121 2496,'-2'-1'194,"-3"0"340,3 8 1581,7-7 380,1-1-2168,0 1-1,0-1 1,0 0-1,-1-1 1,1 1-1,0-1 1,-1 0-1,1-1 1,-1 1-1,6-4 1,4-4-95,-1 0 0,16-14 0,-16 10-117,0 0 0,0-1 0,15-23 0,31-55 146,-30 45-219,177-223 334,-146 198-155,29-42 457,-81 103-705,-85 150-1951,57-100 2132,-27 83 1,32-65 162,-9 71 0,20-106-119,2 0-1,1 23 0,0-41-104,0 1-1,1 0 1,-1-1-1,1 1 1,0-1-1,0 0 1,0 1-1,0-1 1,1 0-1,0 1 0,1 2 1,-2-5-55,0 0 0,0 0 0,0 0 0,0 0 0,0-1 0,0 1 0,0 0 0,0 0 0,0-1 0,0 1 0,0 0 0,1-1 0,-1 1-1,0-1 1,0 0 0,1 1 0,-1-1 0,0 0 0,1 0 0,-1 0 0,0 0 0,1 0 0,-1 0 0,0 0 0,1 0 0,-1-1 0,0 1 0,0 0 0,1-1 0,-1 1 0,0-1 0,2-1 0,4-1 79,0-2 0,0 1 0,0-1 0,-1 0 0,0 0 0,9-10 0,29-39 222,-36 43-276,46-57 112,30-42-94,-47 58-84,-3-1-1,43-91 0,-40 53-111,-5-1-1,33-147 1,-64 237 43,-1-1-1,0 1 1,1 0 0,-1-1 0,0 1 0,0-1 0,-1 1-1,0-5 1,1 7 61,0-1-1,0 1 1,0 0 0,0 0-1,0 0 1,0 0-1,0 0 1,0 0 0,0 0-1,0 0 1,0-1-1,0 1 1,0 0-1,0 0 1,0 0 0,0 0-1,-1 0 1,1 0-1,0 0 1,0 0 0,0 0-1,0 0 1,0 0-1,0 0 1,0 0 0,0 0-1,0-1 1,-1 1-1,1 0 1,0 0 0,0 0-1,0 0 1,0 0-1,0 0 1,0 0 0,0 0-1,0 0 1,-1 0-1,1 0 1,0 0-1,0 1 1,0-1 0,0 0-1,0 0 1,0 0-1,0 0 1,0 0 0,0 0-1,-1 0 1,1 0-1,0 0 1,0 0 0,0 0-1,0 0 1,0 0-1,-7 14-267,-44 180 195,16-49 365,-34 96 13,-24 54 361,88-280-626,-4 11 199,-13 24 1,11-25 572,9-18 95,7-15-433,29-58-307,84-142-259,-115 204 50,-1-1 0,1 1 0,1 0 0,-1 1 0,0-1 0,1 1 0,5-4 1,-9 6 30,1 1 1,0-1 0,0 1-1,0-1 1,0 1 0,0-1 0,0 1-1,0 0 1,0 0 0,0-1 0,0 1-1,0 0 1,0 0 0,0 0-1,1 0 1,-1 0 0,0 1 0,0-1-1,0 0 1,0 0 0,0 1-1,0-1 1,0 0 0,0 1 0,0-1-1,-1 1 1,1 0 0,0-1 0,0 1-1,0 0 1,0-1 0,-1 1-1,1 0 1,0 0 0,-1-1 0,1 1-1,0 0 1,0 2 0,6 10 24,-1 1 0,0 0 0,0 1 0,-2-1 0,0 1 0,2 16 0,1-5 125,-4-14-35,0 1-1,1-2 1,10 21-1,-13-29-41,1 0 0,-1 0 1,1-1-1,0 1 0,0 0 0,0-1 0,0 1 1,0-1-1,0 0 0,1 0 0,-1 0 1,1 0-1,0 0 0,-1 0 0,1-1 0,0 0 1,0 1-1,0-1 0,0 0 0,4 1 0,-5-2-16,0 0-1,0 0 0,0 0 0,0-1 1,1 1-1,-1-1 0,0 1 0,0-1 0,0 1 1,0-1-1,0 0 0,0 0 0,-1 0 1,1 0-1,0-1 0,0 1 0,1-2 1,1-1 11,0 0 1,-1 0-1,1 0 1,-1-1 0,4-7-1,-2 1-67,0 0-1,-1 0 0,-1-1 1,0 0-1,0 0 1,-1 0-1,-1 0 0,0 0 1,0 0-1,-1-1 0,-1 1 1,0 0-1,-1 0 1,0 0-1,-1 0 0,0 0 1,-7-16-1,9 27 6,1 0-1,0 1 1,-1-1-1,1 0 0,-1 0 1,1 1-1,-1-1 1,1 0-1,-1 1 1,1-1-1,-1 0 1,1 1-1,-1-1 1,0 1-1,0-1 1,1 1-1,-1-1 1,0 1-1,0 0 1,-1-1-1,1 1 4,0 0-1,1 0 1,-1 0-1,0 0 1,0 0-1,1 0 0,-1 1 1,0-1-1,0 0 1,1 0-1,-1 1 1,0-1-1,1 1 1,-1-1-1,0 0 0,1 1 1,-1-1-1,0 2 1,-1 0-14,0 1 0,0-1 0,0 0 0,0 1 0,1 0 0,-1 0 0,1-1 0,0 1 0,0 0 0,-1 4 0,0 8 37,1-1 1,1 0 0,0 1 0,1-1-1,1 1 1,0-1 0,1 0 0,1 0-1,0 0 1,0 0 0,2 0 0,-1-1-1,2 0 1,0-1 0,0 1-1,14 15 1,-14-18 34,1-1-1,0 0 1,1-1-1,0 0 0,1 0 1,-1-1-1,1 0 1,21 10-1,-23-14-48,1 1 0,-1-2 0,1 1-1,0-1 1,0 0 0,0-1 0,0 0 0,0 0 0,0-1-1,0 0 1,0-1 0,14-2 0,-18 2-481,1 0 1,-1-1-1,0 1 1,0-1 0,0 0-1,0 0 1,0-1-1,-1 0 1,1 0-1,-1 0 1,1 0 0,-1 0-1,0-1 1,0 0-1,-1 0 1,1 0-1,4-7 1,5-10-1697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3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6304,'3'-4'2848,"38"-1"-2464,-9 2 512,8-2-576,31-7 352,2 4-384,12-7 64,-8 7-224,4-12 64,-5 8-96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4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7 267 2656,'0'-3'150,"0"0"-1,0 1 1,1-1 0,0 1-1,-1-1 1,3-3 0,2-14 311,-5 19-340,0-1 1,0 1-1,0 0 0,1 0 0,-1 0 1,0 0-1,1 0 0,-1 0 0,1 0 0,-1 0 1,1 0-1,0 0 0,-1 0 0,2-1 1,4-6 800,-3 0-90,5-12 860,-8 20-1685,0 1 1,0-1-1,0 0 0,0 0 1,0 0-1,0 0 0,1 0 1,-1 0-1,0 0 1,0 0-1,0 0 0,0 0 1,0 0-1,0 0 0,0 0 1,0 0-1,0 0 1,0 0-1,0 0 0,0 0 1,0 0-1,0 0 1,0 0-1,0 0 0,0 0 1,0 0-1,0 0 0,0 0 1,0 0-1,0 0 1,0 0-1,0 0 0,1 0 1,-1 0-1,0 0 0,0 0 1,0 0-1,0 0 1,0 0-1,0 0 0,0 0 1,0 0-1,0 0 1,0 0-1,0 0 0,0 0 1,0 0-1,0 0 0,0 0 1,0 0-1,0 0 1,0 0-1,0 0 0,0 0 1,0 0-1,0 0 0,0 0 1,-1 13 48,-4 43 861,2 65-1,2-42-482,-10 118 616,5-110-623,5-39 35,1-27 64,-4 28 1,1-36 727,3-13-1233,0 0-1,0 0 0,0 0 1,0 0-1,0 0 1,0 0-1,0 0 1,0 0-1,0 0 0,0 0 1,0 0-1,0 0 1,0 0-1,-1 0 1,1 0-1,0 0 1,0 0-1,0 0 0,0 0 1,0 0-1,0 0 1,0 0-1,0 0 1,0 0-1,0 0 0,0 0 1,0 0-1,0 0 1,0 0-1,0 0 1,0 0-1,0 0 1,0 0-1,0 0 0,0 0 1,-1 0-1,1 0 1,0 0-1,0 0 1,0 0-1,0 0 0,0 0 1,0 0-1,0 0 1,0 0-1,0 0 1,0 0-1,0 0 1,0 0-1,0 0 0,0 0 1,0 0-1,0 0 1,0 1-1,0-1 1,0 0-1,0 0 0,-3-20 1549,2 9-1476,0-3-23,1 1 0,0-1 1,1 0-1,3-22 0,18-54-114,-3 16-140,17-104-147,-27 135 186,14-55-301,-20 88 343,1 0 0,0 0 0,1 0 0,0 1 0,0-1 0,13-15 0,-16 23 78,-1 0-1,1 1 1,-1-1-1,1 1 1,-1-1-1,1 1 0,0 0 1,-1 0-1,1-1 1,0 2-1,0-1 1,0 0-1,0 0 1,0 0-1,0 1 1,0-1-1,4 1 1,-4 0 11,0 0 1,0 0-1,0 1 0,0-1 1,0 1-1,0-1 1,0 1-1,-1 0 1,1 0-1,0 0 1,0 0-1,-1 0 0,1 0 1,-1 0-1,1 1 1,-1-1-1,1 1 1,-1-1-1,2 3 0,2 4 5,-1-1 0,1 1-1,-2-1 1,1 1-1,-1 0 1,0 1-1,-1-1 1,3 12-1,-2 1 76,-1 0 0,0 28-1,-2-24-9,-1 0 0,-1 0 0,-6 26-1,5-38 51,-1-1-1,0 1 1,-1-1-1,0 0 1,0 0-1,-1 0 1,-12 16-1,17-27-88,-1 1 1,1-1-1,0 0 0,0 1 0,-1-1 1,1 0-1,0 0 0,-1 0 1,0 0-1,1 0 0,-1 0 0,1-1 1,-1 1-1,0 0 0,0-1 0,1 1 1,-1-1-1,0 0 0,0 0 1,1 1-1,-1-1 0,0 0 0,0-1 1,0 1-1,1 0 0,-1 0 0,0-1 1,0 1-1,1-1 0,-1 0 0,0 1 1,1-1-1,-1 0 0,0 0 1,1 0-1,-1 0 0,1 0 0,0 0 1,-1 0-1,1-1 0,-2-2 0,2 3-12,1 0-1,-1 0 1,1 0-1,-1 0 1,1 0-1,0 0 1,-1 0-1,1 0 1,0-1-1,0 1 1,0 0-1,0 0 1,0 0-1,0 0 1,0-1-1,0 1 1,0 0-1,0 0 1,1 0-1,-1 0 1,0 0-1,1 0 1,-1-1-1,2 0 1,0-2-28,0 0 1,1 0-1,0 0 1,4-5-1,-3 5-15,0 1-1,-1 0 0,1 1 0,1-1 0,-1 0 0,0 1 0,0 0 0,1 0 0,-1 1 0,1-1 1,0 1-1,6-1 0,8-1 4,34-1 0,-34 4-35,14-1 81,-14 1 94,-1-1-1,0 0 0,0-2 1,0 0-1,0 0 0,19-8 0,-25 7-49,-1-2-1,1 1 0,-1-1 1,0-1-1,-1 0 0,1-1 1,-1 0-1,-1 0 0,0-1 0,15-18 1,-5 3 43,-2-1 1,0-1 0,-2 0-1,-1-1 1,19-50 0,-26 38 23,-6 32-92,0 1-1,1-1 0,-1 0 1,1 1-1,5-11 0,-6 14-50,0 0-1,-1 1 0,1-1 1,0 0-1,-1 0 1,0 0-1,1 0 0,-1-4 1,0 6-19,0 1 32,0-1-1,0 1 1,0 0 0,0 0 0,0-1 0,1 1 0,-1 0 0,0 0 0,0 0 0,0 0-1,1-1 1,-1 1 0,0 0 0,0 0 0,1 0 0,-1 0 0,0 0 0,0 0 0,1-1-1,-1 1 1,0 0 0,1 0 0,-1 0 0,0 0 0,0 0 0,1 0 0,-1 0 0,0 0-1,1 0 1,-1 0 0,0 1 0,0-1 0,1 0 0,-1 0 0,0 0 0,0 0-1,1 0 1,-1 0 0,0 1 0,12 4-366,-6 3 360,0 1 1,-1-1-1,0 1 0,0 0 0,5 18 1,-6-16 31,19 46 73,-12-24-111,3-1 0,0 0 0,23 35 0,-34-62 46,1 0-1,0 0 1,1 0 0,-1 0 0,1-1-1,0 0 1,0 0 0,0 0 0,0 0-1,1-1 1,0 0 0,6 3 0,-7-5-10,0 1 0,0-1 0,-1 0 0,1 0 0,0 0 0,0-1 0,0 0 0,0 0 0,0 0 0,0 0 0,0-1 0,0 0 1,0 0-1,0 0 0,0-1 0,5-1 0,4-5 125,1-1 0,-1 0 1,20-17-1,-24 17-108,0-1 0,0 0 0,0 0 0,-1 0 0,-1-1 0,0-1 0,-1 1 0,0-1 0,8-18 0,-12 23-36,0-1 0,-1 1 0,0-1 0,0 1 1,0-1-1,-1 0 0,0 0 0,-1 0 0,0 1 0,0-1 0,-1 0 0,0 0 0,0 0 0,0 1 0,-1-1 0,-1 1 0,-5-14 0,8 20-19,-1-1-1,0 0 0,0 1 1,0-1-1,0 1 0,-1-1 1,1 1-1,0-1 0,-1 1 1,1 0-1,0 0 0,-1 0 1,0 0-1,1 0 0,-1 0 1,0 0-1,1 0 0,-1 0 1,0 1-1,0-1 0,1 1 0,-1 0 1,0-1-1,0 1 0,0 0 1,0 0-1,0 0 0,0 0 1,0 0-1,1 1 0,-1-1 1,0 1-1,0-1 0,0 1 1,1-1-1,-1 1 0,-2 1 1,-2 1-14,-1 1 0,1 0 0,0 0 0,0 0 1,1 1-1,-1-1 0,1 2 0,-8 9 0,1 0-28,1 2-1,1 0 1,0 0-1,-8 23 0,13-28 88,1 0-1,1 0 0,-1 0 0,2 0 1,0 0-1,0 1 0,1-1 0,1 14 1,0-19-14,1 0 0,1 0 0,-1 0 1,1 0-1,0 0 0,1 0 0,0-1 0,0 1 1,0-1-1,1 1 0,0-1 0,0-1 1,7 8-1,-8-9 21,0-1 1,1 1 0,0-1 0,-1 0-1,1-1 1,0 1 0,1-1-1,-1 0 1,0 0 0,1 0-1,-1 0 1,1-1 0,-1 1-1,1-1 1,0-1 0,0 1-1,-1-1 1,1 1 0,0-1-1,6-1 1,-2-1 5,0-1 0,0 0 0,0 0 1,0 0-1,0-1 0,-1-1 0,1 1 0,-1-2 0,0 1 0,-1-1 1,1 0-1,-1 0 0,10-13 0,3-4 19,-1-2 1,32-52-1,16-54 196,-57 111-338,-7 16 11,-1 1 0,0-1-1,0 0 1,-1 1 0,1-1 0,-1 0 0,1 0 0,-1 0 0,0-6 0,4 221-383,-4-194 519,1-1-1,0 1 1,1-1-1,1 1 1,11 28-1,-15-45-26,0 1 0,0 0 1,0-1-1,0 1 0,1 0 0,-1-1 0,0 1 0,0 0 0,1-1 0,-1 1 0,1-1 0,-1 1 0,0-1 0,1 1 0,-1-1 0,1 1 0,-1-1 0,1 1 0,-1-1 1,1 1-1,0-1 0,-1 0 0,1 1 0,0-1 0,0 0-12,-1 0-1,1-1 1,0 1 0,-1 0 0,1 0-1,-1-1 1,1 1 0,-1 0 0,1-1-1,-1 1 1,1-1 0,-1 1 0,1-1-1,-1 1 1,0-1 0,1 1 0,-1-1-1,0 1 1,1-2 0,3-6 24,-1 1 0,4-15 1,-6 20-53,17-69 113,13-106 0,-26 148-275,-4-10 101,-2 21-142,2 17 211,0 0-1,-1 0 0,1 0 1,-1 1-1,1-1 0,0 0 1,0 1-1,-1-1 0,1 0 1,0 1-1,0-1 0,0 1 1,0-1-1,-1 1 0,1 0 1,0-1-1,2 1 0,22-9-99,-21 8 80,7-2-23,1 1 0,-1 1-1,0-1 1,1 2 0,13 0-1,20-1 159,114-9-170,-153 10 62,2-1-45,-1 0 0,0 1 1,0 0-1,0 1 0,11 1 0,-18 12-235,-3 64 118,0-50 218,2 1-1,2-1 1,3 30 0,-3-52-35,1 0 0,-1 0 1,1 0-1,1 0 0,-1-1 0,1 1 0,5 6 0,-7-10-5,0 0-1,0 0 1,1-1 0,0 1-1,-1-1 1,1 1 0,0-1-1,-1 1 1,1-1 0,2 1-1,-3-1-11,0-1-1,0 0 1,0 1 0,0-1-1,0 0 1,0 0-1,0 0 1,0 0-1,0 0 1,1 0-1,-1 0 1,0 0-1,0 0 1,0 0-1,0-1 1,0 1-1,0 0 1,0-1-1,0 1 1,0-1-1,1 0 1,5-4 16,0 0 1,-1 0-1,1-1 1,-1 0-1,0 0 1,7-10-1,26-46 265,-27 41-221,17-21-1,-21 32-73,-5 6-28,0 1-1,0 0 1,0-1 0,0 1-1,-1-1 1,0 0-1,0 0 1,0 0 0,0 0-1,0 0 1,-1 0 0,0 0-1,1-6 1,-10 26-578,3 7 576,1 0 0,2 0 0,0 46 0,2-56 65,2-1 1,0 0-1,5 19 1,-6-26-3,-1-4-18,0-1 0,0 1 0,1 0 0,-1-1 0,0 1 0,0 0 0,1 0 0,-1-1 0,0 1 0,1-1 0,-1 1 0,0 0 0,1-1 0,-1 1 0,1-1 0,-1 1-1,1-1 1,0 1 0,0-1-6,-1 1 0,1-1 0,-1 0-1,1 0 1,-1 0 0,0 0-1,1 0 1,-1 0 0,1 0 0,-1 0-1,1-1 1,-1 1 0,0 0-1,1 0 1,-1 0 0,1 0 0,-1-1-1,0 1 1,1 0 0,-1 0-1,0 0 1,1-1 0,1-1 35,0 0 1,0 0 0,0 0-1,0-1 1,-1 1-1,1 0 1,1-4 0,7-15 195,-5 12-208,-1 0 0,0 0 0,0-1 0,-1 1 0,0-1 0,2-18 0,-3 18 71,-1 0-101,0-1 1,0 1 0,-1 0 0,-2-21-1,2 29-21,-1 0-1,1 0 1,-1 0 0,0-1-1,0 1 1,0 0-1,0 0 1,0 0-1,0 0 1,0 0-1,0 0 1,-1 1-1,1-1 1,-1 0 0,0 1-1,1-1 1,-1 1-1,0-1 1,0 1-1,0 0 1,0 0-1,0 0 1,0 0 0,0 0-1,0 0 1,0 1-1,-5-2 1,-18 1-100,12 2-52,13-1 167,0 0 0,-1 0 0,1-1 0,0 1 0,0 0-1,-1 0 1,1 0 0,0 0 0,-1 0 0,1 0 0,0 0-1,0 0 1,-1 1 0,1-1 0,0 0 0,0 0 0,-1 0-1,1 0 1,0 0 0,0 0 0,-1 0 0,1 1 0,0-1-1,0 0 1,0 0 0,-1 0 0,1 0 0,0 1 0,0-1-1,-1 0 1,7 7 4,14 4-34,-15-9 47,0 0 0,0 0 0,0-1 1,1 0-1,-1 0 0,0 0 0,0-1 0,1 0 0,6 0 0,52-8 88,-47 5-90,192-22 289,-203 25-279,0-1-64,1 1-1,-1 0 1,1 0 0,10 2-1,-16-2 37,1 0-1,-1 1 1,1-1-1,-1 1 0,1-1 1,-1 1-1,0 0 1,0 0-1,1-1 0,-1 1 1,0 0-1,0 0 1,0 0-1,0 0 0,0 1 1,0-1-1,0 0 1,0 0-1,0 0 0,0 1 1,-1-1-1,1 0 1,-1 1-1,2 2 0,-1 8-5,1-1 0,-2 1-1,0-1 1,0 1-1,-4 21 1,2-13 54,1-11-28,1 0-1,0 0 1,1 11 0,0-16 14,-1 0 1,1 0 0,0-1-1,0 1 1,1 0 0,-1-1 0,1 1-1,-1-1 1,1 0 0,3 4-1,-5-6 0,1-1-1,-1 1 0,1-1 0,-1 1 0,1-1 1,-1 0-1,1 1 0,-1-1 0,1 0 1,-1 1-1,1-1 0,0 0 0,-1 0 1,1 1-1,-1-1 0,1 0 0,0 0 1,-1 0-1,1 0 0,0 0 0,-1 0 0,1 0 1,0 0-1,-1 0 0,1 0 0,-1-1 1,1 1-1,0 0 0,-1 0 0,1-1 1,-1 1-1,2-1 0,17-14 211,-16 13-203,7-8 32,-1-1 0,0-1 0,0 0 0,8-16 0,-7 10-125,16-18-1,-13 20-9,-7 8-4,1-1-1,0 1 1,14-11-1,-21 18 67,1 1 0,-1 0 0,1-1 0,-1 1 1,1 0-1,0-1 0,-1 1 0,1 0 0,-1 0 0,1-1 0,0 1 0,-1 0 1,1 0-1,0 0 0,-1 0 0,1 0 0,0 0 0,-1 0 0,1 0 0,0 0 0,-1 0 1,1 0-1,-1 1 0,1-1 0,0 0 0,-1 0 0,1 1 0,-1-1 0,1 0 1,0 1-1,-1-1 0,1 0 0,-1 1 0,1-1 0,-1 1 0,1-1 0,-1 1 1,0-1-1,1 1 0,-1-1 0,0 1 0,1 0 0,-1-1 0,0 1 0,0-1 0,1 1 1,-1 1-1,2 4 7,0 0 1,0 1 0,2 10 0,-4-15 5,18 116 7,-18-112 1,0-2 12,0-1 1,1 1 0,-1 0-1,1-1 1,0 1 0,0 0 0,0-1-1,0 1 1,0-1 0,1 1-1,0-1 1,-1 0 0,6 6-1,-7-8-3,0-1-1,1 1 1,-1-1-1,0 0 1,1 1-1,-1-1 0,0 0 1,1 0-1,-1 1 1,0-1-1,1 0 1,-1 0-1,1 1 1,-1-1-1,1 0 1,-1 0-1,1 0 0,-1 0 1,1 0-1,-1 0 1,1 0-1,-1 1 1,0-2-1,1 1 1,-1 0-1,1 0 1,-1 0-1,2 0 0,-1-1 22,0 1 0,1-1 0,-1 0-1,0 0 1,1 0 0,-1 0 0,0 0-1,0 0 1,2-2 0,4-6 85,-1 0 1,7-12-1,-8 13-112,15-25-2,57-87 165,-66 107-271,0-1 0,0 2 0,1-1 1,1 1-1,0 1 0,17-11 1,-31 22 81,1 1 1,0-1-1,0 0 0,0 0 1,0 1-1,0-1 1,0 0-1,0 1 1,0-1-1,0 0 1,0 0-1,0 1 1,0-1-1,0 0 1,0 1-1,0-1 0,0 0 1,0 0-1,0 1 1,0-1-1,0 0 1,0 0-1,0 1 1,1-1-1,-1 0 1,0 0-1,0 1 1,0-1-1,0 0 1,1 0-1,-1 1 0,0-1 1,0 0-1,1 0 1,-1 0-1,0 0 1,0 0-1,1 1 1,-1-1-1,0 0 1,0 0-1,1 0 1,-1 0-1,0 0 0,1 0 1,-1 0-1,0 0 1,0 0-1,1 0 1,-1 0-1,0 0 1,1 0-1,-1 0 1,0 0-1,0 0 1,1 0-1,-1 0 0,0-1 1,0 1-1,1 0 1,-1 0-1,0 0 1,0 0-1,1-1 1,-1 1-1,0 0 1,0 0-1,1-1 1,-9 27-101,-14 25 200,-2-1 0,-45 70 0,48-91-34,8-11 67,-16 29 0,29-47-120,0 1 0,-1-1 0,1 1 0,0 0 0,0-1 0,-1 1 0,1-1 0,0 1 0,0 0 0,0-1 0,0 1 0,0 0 0,0-1 0,0 1 0,0 0 0,0-1 0,0 1 0,0-1 0,0 1 0,0 0 0,0-1 0,1 1 0,-1 0 0,0-1 0,1 1 0,-1-1 0,0 1 0,1-1 0,-1 1 0,0-1 0,1 1 0,-1-1 0,1 1 0,-1-1 0,1 1 0,-1-1 0,1 0 0,0 1 0,0-1 0,3 2-8,0-1 0,0 1 0,1-1 0,8 1 0,-6 0 41,13-1 8,0 0 0,-1 0 0,1-2 0,34-5 0,-34 3-210,-5 1-902,0-1-1,26-8 1,-32 8-423,0 0 0,-1-1 0,1 0 0,-1-1 0,13-8 0,-7 3-1046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43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33 5728,'-67'-20'2592,"36"12"-2240,18 3-288,8 10-96,-4-2-544,9 6 320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4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36 3904,'1'-4'321,"-1"1"-1,0 0 1,1 0 0,-1 0 0,-1 0-1,1-6 1,1 2 2845,-1 7-3108,0 0-1,0 0 1,0 1-1,1-1 1,-1 0-1,0 0 1,0 1 0,0-1-1,0 0 1,0 0-1,1 1 1,-1-1-1,0 0 1,0 0-1,0 1 1,0-1 0,0 0-1,0 1 1,0-1-1,0 0 1,0 0-1,0 1 1,0-1 0,0 0-1,0 0 1,0 1-1,-1-1 1,1 0-1,0 1 1,0-1-1,0 0 1,-16 172 1775,-7 51-557,-12 113 199,25-223-625,9-101-947,-2 20 2096,2-30-922,1-18-829,0-12-109,4-30 0,-2 47-150,0-1 0,0 0 1,2 1-1,-1 0 0,6-12 0,-2 8-27,1 1 0,0 0 0,19-23 0,-23 32-27,0 0 1,0 1 0,1-1 0,0 1 0,0 0 0,0 0 0,0 1-1,1 0 1,-1 0 0,1 0 0,0 0 0,6-1 0,-9 3 6,1 1-1,-1-1 1,0 1 0,0 0 0,0 0-1,0 0 1,0 1 0,1-1 0,5 2-1,-9-1 57,1-1 0,0 0-1,0 0 1,0 1 0,0-1-1,-1 0 1,1 1-1,0-1 1,0 1 0,-1-1-1,1 1 1,0-1 0,-1 1-1,1 0 1,0-1-1,-1 1 1,1 0 0,-1-1-1,1 1 1,-1 0 0,1 0-1,-1-1 1,0 1-1,1 0 1,-1 0 0,0 0-1,0 0 1,0 0 0,0-1-1,1 1 1,-1 0-1,0 0 1,-1 0 0,1 0-1,0 0 1,0 0 0,0-1-1,0 1 1,-1 1-1,-4 11 59,-1 0-1,0-1 0,0 0 0,-1 0 0,-1 0 0,0-1 0,-1 0 0,-19 18 0,25-26 9,-1 0 0,1 0 0,-1-1 0,1 0 0,-1 0 0,0 0 0,0 0 0,-4 1 0,6-2-44,0-1 0,0 1 0,0-1 0,0 0 0,0 0 0,0 0-1,0 0 1,0 0 0,-1 0 0,1 0 0,0-1 0,0 1 0,0-1 0,1 1 0,-1-1 0,0 0 0,0 0 0,-3-1 0,3 0-81,4 4-6,-1-2-56,4 6-106,12 4 268,0 0-1,0-1 1,1 0-1,0-2 0,1 0 1,-1-1-1,1-1 1,1-1-1,-1 0 1,1-1-1,-1-2 1,1 0-1,34-3 1,-40 0 43,1 0 1,-1-2-1,-1 0 1,1 0-1,-1-1 0,1-1 1,-2 0-1,1-1 1,-1 0-1,23-18 1,-13 6 29,0-2 0,-1 0-1,-1-1 1,20-29 0,-34 43-93,-3 4-35,0 0 0,0 0-1,-1 0 1,1-1-1,-1 1 1,3-7-1,-5 10 3,0 1 0,1-1 0,-1 0 0,0 0 0,1 1 0,-1-1 0,1 0 0,-1 1 0,1-1 0,-1 0 0,1 1 0,1-2 0,-2 2 5,0 0-1,0 0 1,0 0 0,0 0 0,0 0 0,0 0 0,0-1-1,1 1 1,-1 0 0,0 0 0,0 0 0,0 0 0,0 0-1,0 0 1,0 0 0,0 0 0,0 0 0,1 0 0,-1 0-1,0 0 1,0 0 0,0 0 0,0 0 0,0 0 0,0 0 0,1 0-1,-1 0 1,0 0 0,0 0 0,0 0 0,0 0 0,0 0-1,0 0 1,0 0 0,1 0 0,-1 0 0,0 0 0,0 0-1,0 0 1,0 0 0,0 0 0,0 0 0,0 0 0,0 0-1,1 1 1,-1-1 0,0 0 0,0 0 0,0 0 0,0 0 0,0 0-1,0 0 1,0 1 0,0 2-7,0 45 96,11 89 0,-11-136-60,0-1-1,0 1 1,0 0-1,0-1 1,0 1-1,0-1 1,0 1 0,1 0-1,-1-1 1,0 1-1,0-1 1,1 1 0,-1-1-1,0 1 1,1-1-1,-1 1 1,0-1-1,1 1 1,-1-1 0,1 0-1,-1 1 1,1-1-1,-1 1 1,1-1-1,-1 0 1,1 0 0,0 1-1,0-1 1,0 0 16,1 0 1,-1 0-1,0 0 1,1 0-1,-1-1 1,0 1-1,0 0 1,0-1-1,1 1 1,-1-1-1,0 1 1,0-1-1,1-1 1,5-2 85,-1-1 0,1-1 1,6-7-1,8-8-111,1 0-1,1 2 1,1 0 0,35-20-1,-45 31-60,23-14-202,-34 21 215,-1 0 0,1 0 0,0 0 0,-1 0 0,1 0 0,0 1 0,0-1 0,-1 1 0,1 0 0,0 0 0,4 0 0,-6 0 34,0 0 1,0 1-1,-1-1 1,1 0-1,0 1 1,-1-1 0,1 1-1,0-1 1,-1 1-1,1-1 1,-1 1-1,1-1 1,-1 1-1,1-1 1,-1 1 0,1 0-1,-1-1 1,0 1-1,1 0 1,-1-1-1,0 1 1,1 0-1,-1-1 1,0 1 0,0 0-1,0 0 1,0-1-1,0 1 1,0 0-1,0 0 1,0-1 0,0 2-1,-5 29-57,4-26 110,-7 21-8,5-21 42,2 1 1,-1-1 0,1 1-1,-1-1 1,1 11-1,1-15-71,0-1-1,0 0 1,0 0 0,0 1-1,0-1 1,0 0-1,1 0 1,-1 0 0,0 1-1,0-1 1,0 0-1,0 0 1,1 0-1,-1 0 1,0 0 0,0 1-1,1-1 1,-1 0-1,0 0 1,0 0 0,1 0-1,-1 0 1,0 0-1,0 0 1,1 0-1,-1 0 1,0 0 0,0 0-1,1 0 1,-1 0-1,0 0 1,0 0 0,1 0-1,-1 0 1,0 0-1,0 0 1,0 0-1,1-1 1,26-17 297,-8 4-220,-3 4-34,1 0 1,19-7-1,-29 14-118,-1 1 0,1-1 1,-1 1-1,1 1 0,0 0 1,-1 0-1,1 0 0,0 1 1,11 0-1,-17 0 46,1 0 0,-1 1 0,1-1 0,0 1 1,-1 0-1,1-1 0,-1 1 0,1 0 0,-1 0 0,1 0 0,-1 0 1,0 0-1,0 0 0,1 0 0,-1 0 0,0 1 0,0-1 0,0 0 0,0 1 1,0-1-1,1 3 0,1 3 33,-1 1 1,1-1-1,1 13 0,4 9 71,-7-27-78,0 1 0,0-1 1,0 0-1,0 0 0,1 0 0,-1 0 1,0 0-1,1 0 0,-1-1 0,1 1 1,0 0-1,0-1 0,-1 1 0,1-1 1,0 0-1,0 0 0,0 0 0,1 0 0,-1 0 1,0 0-1,0 0 0,0 0 0,1-1 1,-1 0-1,0 1 0,1-1 0,-1 0 1,0 0-1,1 0 0,-1 0 0,0 0 0,5-2 1,5-1 51,0-1 0,-1 0 1,1-1-1,-1 0 0,11-8 1,-11 7-71,22-12-45,55-39-1,-83 53 7,1 0 0,0 1 1,0 0-1,7-3 0,-17 8 19,0 1 0,1 0 0,-1 0 1,0 0-1,1 0 0,0 1 1,0-1-1,0 1 0,-3 5 0,-3 5-5,1 2-1,0-1 0,1 1 0,0 0 0,-5 24 1,6-17 29,-6 35 37,11-52-11,1 0 1,0 1-1,0-1 0,0 0 1,0 0-1,1 0 0,2 9 1,-3-15-20,0 0 1,0 0 0,0 0-1,0 1 1,0-1-1,0 0 1,0 0 0,0 0-1,0 1 1,0-1-1,0 0 1,0 0 0,1 0-1,-1 0 1,0 1 0,0-1-1,0 0 1,0 0-1,0 0 1,0 0 0,0 0-1,0 1 1,1-1 0,-1 0-1,0 0 1,0 0-1,0 0 1,0 0 0,1 0-1,-1 0 1,0 0 0,0 1-1,0-1 1,0 0-1,1 0 1,-1 0 0,0 0-1,0 0 1,0 0-1,1 0 1,-1 0 0,0 0-1,0 0 1,0 0 0,0 0-1,1 0 1,-1-1-1,0 1 1,0 0 0,0 0-1,0 0 1,1 0 0,-1 0-1,0 0 1,0 0-1,0 0 1,0 0 0,0-1-1,1 1 1,-1 0 0,0 0-1,0 0 1,0 0-1,0-1 1,0 1 0,10-18 215,13-23 115,34-49-1,12-20-349,24-91 405,-12-63-661,-79 259 241,0-3-147,0 0 1,0-1-1,1-16 1,-5 25-208,-2 5 223,-4 11-38,-13 49 75,2 0 0,-11 84 0,19-94 47,3-8 55,2 0 1,2 1-1,3 82 0,1-85-2562,1 11-2979,4-36 3330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15 5888,'-39'-15'2688,"34"15"-2336,1 0-480,8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219 725 3136,'0'-1'170,"-1"0"-1,1 0 1,-1-1-1,1 1 1,-1 0 0,0 0-1,1 0 1,-1 0 0,0 0-1,0 0 1,0 0-1,0 0 1,0 0 0,0 1-1,0-1 1,0 0 0,0 1-1,0-1 1,0 0-1,-1 1 1,1-1 0,0 1-1,0 0 1,-1-1 0,-1 1-1,-2 0 33,0 0 0,1 1 0,-1-1 0,0 1 0,0 1 0,-5 1 0,0 1-50,-1 0 1,1 1-1,1 0 1,-1 0-1,1 1 1,0 1-1,0-1 0,1 2 1,0-1-1,0 1 1,0 0-1,1 1 1,1-1-1,-1 1 1,1 1-1,-9 19 1,15-27-103,-1-1 0,1 0 0,-1 1 0,1-1 0,-1 1 1,1-1-1,0 1 0,0-1 0,0 1 0,0 0 1,0-1-1,0 1 0,0-1 0,0 1 0,1-1 0,-1 1 1,0-1-1,1 1 0,-1-1 0,1 0 0,0 1 0,0-1 1,-1 1-1,1-1 0,0 0 0,0 0 0,0 0 0,0 0 1,0 1-1,1-1 0,-1 0 0,0-1 0,0 1 0,1 0 1,-1 0-1,0-1 0,1 1 0,-1 0 0,1-1 0,2 1 1,4 1 150,1 0 0,-1 0 1,1-1-1,0 0 0,-1-1 1,11 0-1,-2-2 7,1 0-1,-1-1 1,1-1 0,17-6-1,65-31 654,-92 38-790,0-1 0,1-1 0,-2 1 0,1-2 0,0 1 0,11-12 0,-17 15-65,0 0-1,0-1 1,0 0-1,0 1 1,-1-1-1,1 0 1,-1 0-1,1 0 1,-1 0-1,0 0 1,0 0-1,-1-1 1,1 1-1,-1 0 1,1 0-1,-1-1 1,0 1-1,0 0 1,0 0-1,-1-1 1,-1-4-1,1 3-82,-1 0 0,0 0-1,-1 0 1,1 1-1,-1-1 1,0 1-1,0-1 1,0 1 0,-1 0-1,0 0 1,1 1-1,-1-1 1,0 1-1,-1 0 1,1 0-1,-1 0 1,1 0 0,-1 1-1,0 0 1,0 0-1,0 0 1,0 1-1,0-1 1,-9 0 0,12 2 38,0 0 0,0 0 1,0 0-1,0 1 1,0-1-1,0 0 0,0 1 1,1-1-1,-1 1 1,0 0-1,0 0 0,1-1 1,-1 1-1,0 0 1,1 0-1,-1 1 0,-1 1 1,2-2 33,0-1 1,0 1 0,0 0-1,1 0 1,-1 0-1,0 0 1,1 0 0,-1 0-1,1 0 1,-1 1-1,1-1 1,0 0 0,-1 0-1,1 0 1,0 0-1,0 1 1,0-1 0,0 0-1,0 0 1,0 0-1,0 1 1,0-1 0,0 0-1,1 0 1,-1 0-1,0 0 1,1 1 0,-1-1-1,2 2 1,1 1 77,0 1 1,1-1-1,0 0 0,-1 0 1,2 0-1,-1 0 0,0-1 0,1 0 1,-1 0-1,1 0 0,0 0 1,0-1-1,0 1 0,9 2 1,6 0 325,0 0 1,32 2-1,-45-6-289,1 0 0,0-1 0,-1 0-1,1 0 1,0-1 0,-1 0 0,1 0-1,-1-1 1,1 0 0,-1 0 0,0-1-1,0 0 1,0 0 0,0 0 0,0-1-1,-1 0 1,0-1 0,7-5 0,1-5-50,-1 0 0,0 0-1,18-31 1,24-55-14,-9 13-155,-45 87 84,0 0 0,-1-1 0,1 1 0,0 0 0,0 0 0,0-1 0,0 1 0,0 0 0,0 0 0,0 0 0,1 0 0,-1 0 0,0 0 0,0 0 0,1 1 0,-1-1 0,0 0 0,1 1 0,2-1 0,-3 1 1,0 0-1,0 0 1,0 0 0,1 0-1,-1 1 1,0-1 0,0 1-1,0-1 1,0 0 0,0 1-1,0 0 1,0-1 0,0 1-1,0 0 1,0-1 0,0 1-1,0 0 1,1 2-1,3 3-47,0 1-1,0 0 1,-1 1-1,0-1 1,3 10-1,0 3 78,0-1 0,-1 2 0,-2-1 0,0 0 0,-1 1 0,-1 0 0,0 0 0,-2 0-1,-1-1 1,0 1 0,-5 21 0,5-37 63,0 1-1,0-1 1,-1 0-1,0 0 0,0 0 1,0 0-1,-1 0 1,1 0-1,-4 4 1,4-7-34,1-1 1,-1 1-1,1-1 1,-1 1 0,0-1-1,1 0 1,-1 1-1,0-1 1,0 0-1,0 0 1,0-1-1,0 1 1,0 0 0,0-1-1,0 1 1,0-1-1,0 1 1,0-1-1,0 0 1,0 0-1,-1 0 1,1 0 0,-3-1-1,-4-1-35,1-1-1,0 0 1,0 0-1,0-1 1,0 1 0,0-2-1,0 1 1,-7-7-1,-4-2-49,18 12 12,0 1 0,0-1-1,0 1 1,0-1 0,1 1 0,-1-1 0,0 1-1,0-1 1,0 1 0,0 0 0,0 0 0,0-1-1,0 1 1,0 0 0,0 0 0,-2 0-1,18 8-290,-7-5 378,1-1 1,-1-1-1,1 0 0,0 0 1,0 0-1,15-2 1,-12 1-47,50-1 89,-1-2 0,0-4 0,60-13 0,-73 8-51,0-2 1,-1-2-1,-1-1 0,52-29 0,91-53 24,-178 91-106,-5 4-72,-11 10-231,-15 12 305,1 1 0,1 0 0,-16 24 0,29-36 76,-47 73-99,46-70 75,1 1 0,0-1 1,1 1-1,0-1 0,1 1 0,-3 13 1,6-23 19,-1 1 0,1 0 0,0 0 0,0-1 0,0 1 0,0 0 0,0 0 0,0 0 0,1-1 0,-1 1 1,0 0-1,1-1 0,0 1 0,-1 0 0,1-1 0,1 3 0,-1-3 0,0 0 0,0 0 0,0 0 0,0 0 0,0 0 0,1 0 0,-1-1 0,0 1 0,0 0-1,1-1 1,-1 1 0,0-1 0,0 0 0,1 1 0,-1-1 0,3 0 0,2 0 62,1 0-1,-1 0 1,1-1 0,-1 0-1,0 0 1,12-5 0,35-10 62,154-56 40,-153 48-460,58-36 0,-112 60 257,0 0 0,0 0 0,0 0 0,1 0 0,-1 0 1,0 0-1,0 0 0,0 0 0,1 0 0,-1 0 0,0 1 0,0-1 0,0 0 1,0 0-1,1 0 0,-1 0 0,0 0 0,0 0 0,0 1 0,0-1 1,0 0-1,0 0 0,1 0 0,-1 0 0,0 1 0,0-1 0,0 0 0,0 0 1,0 0-1,0 0 0,0 1 0,0-1 0,0 0 0,0 0 0,0 1 1,2 8-222,-2-3 199,-1 0 0,0 1 0,0-1 0,-4 9 0,4-10 36,-1 0 1,1-1-1,0 1 0,0 0 0,1 0 0,-1 0 1,1-1-1,1 11 0,0-10 19,0 1-1,1 0 1,-1-1 0,1 1-1,1-1 1,-1 0 0,1 1-1,4 6 1,-5-10 11,-1-1 0,1 1-1,-1 0 1,1-1 0,-1 0 0,1 1 0,0-1 0,0 0 0,0 0-1,0 1 1,0-2 0,0 1 0,0 0 0,0 0 0,0-1 0,0 1 0,0-1-1,0 1 1,1-1 0,-1 0 0,0 0 0,0 0 0,1 0 0,-1 0 0,4-2-1,3-1 63,0 0-1,0 0 0,12-7 0,0 0-96,6-5 82,-1 0 0,0-2 0,43-36 0,-36 24-47,-2-1 0,0-2 0,50-69-1,59-119 132,-63 72-547,-75 144 274,-1 1-1,0-1 1,0 0-1,0 0 1,1-4 0,-2 8 85,0-1 0,0 1 0,0-1 0,0 1 1,0-1-1,0 1 0,0-1 0,0 1 0,-1-1 1,1 1-1,0-1 0,0 1 0,0 0 1,0-1-1,-1 1 0,1-1 0,0 1 0,0 0 1,-1-1-1,0 0 0,1 1 0,-1 0 0,1 0-1,-1-1 1,0 1 0,1 0 0,-1 0 0,1 0 0,-1 0-1,0 0 1,1 0 0,-1 0 0,0 0 0,1 0-1,-1 0 1,0 0 0,1 0 0,-1 1 0,1-1-1,-1 0 1,0 1 0,-11 4-22,0 1 0,1 0 0,0 0 0,0 2-1,1-1 1,0 1 0,0 1 0,1 0 0,-12 14 0,-7 13 33,1 1 0,2 1 1,2 2-1,1 0 0,2 1 1,2 1-1,-23 83 0,37-111 15,1 1-1,0-1 0,1 1 0,-1 26 0,4-36 25,-1-1 0,1 0 0,-1 1-1,1-1 1,0 0 0,1 0 0,-1 0 0,5 8 0,-5-9 17,1-1-1,0 0 1,-1 1 0,1-1 0,0 0 0,0 0 0,1 0 0,-1-1 0,0 1-1,1 0 1,-1-1 0,1 0 0,-1 1 0,6 1 0,0-1 18,0 0 0,1 0 0,-1-1 0,0 0 0,1 0 1,-1-1-1,0 0 0,12-2 0,-1-1 72,0-1 0,28-10 0,-37 11-96,1-1 0,-1-1 1,0 1-1,0-2 0,0 1 0,0-2 0,-1 1 1,0-1-1,-1-1 0,15-14 0,-1-8-30,-2-1 0,-1 0-1,28-62 1,55-120-29,-2 5-327,-95 196 273,0 0-1,-1 0 1,0-1-1,3-21 1,-7 34 57,0 0 0,0-1 0,1 1 0,-1 0 0,0-1 1,0 1-1,0-1 0,0 1 0,0 0 0,0-1 0,0 1 0,0 0 1,0-1-1,0 1 0,0 0 0,0-1 0,-1 1 0,1 0 1,0-1-1,0 1 0,0 0 0,0-1 0,0 1 0,-1 0 0,1-1 1,0 1-1,0 0 0,-1 0 0,1-1 0,0 1 0,0 0 0,-1 0 1,1 0-1,0-1 0,-1 1 0,0 0-10,0 0-1,0 0 1,0 1 0,0-1-1,1 0 1,-1 0-1,0 1 1,0-1 0,0 0-1,0 1 1,1-1 0,-1 1-1,-1 0 1,-21 20-168,-6 19 73,17-21 53,-2 2 38,2 0 0,1 1 0,-11 26 0,-19 69-52,-15 87 201,47-161 0,3 0 0,-3 80 0,8-117-61,1-1 0,1 1-1,-1-1 1,1 0 0,0 1 0,0-1 0,1 0 0,-1 0-1,1 0 1,0 0 0,4 6 0,-4-8-29,-1-1 1,1 0 0,0 0-1,0 0 1,0 0-1,1-1 1,-1 1 0,0 0-1,1-1 1,-1 0-1,1 1 1,-1-1 0,1 0-1,0 0 1,-1-1-1,1 1 1,0 0-1,0-1 1,-1 0 0,1 0-1,0 0 1,0 0-1,3 0 1,32-5 77,0-2 0,0-1 0,46-17 0,-47 13-97,-22 8 6,105-37 51,-107 35-41,0 0-1,-1-1 1,0 0 0,0-1-1,0 0 1,17-17 0,-27 23-44,0 0 0,-1 0 0,1 0 0,-1 0 0,1 0 0,-1-1 0,0 1 0,0 0 0,2-5 0,-3 7 7,0 0-1,0 0 1,0-1-1,0 1 1,0 0-1,0-1 1,0 1-1,0 0 0,0 0 1,0-1-1,0 1 1,0 0-1,0-1 1,0 1-1,0 0 1,-1 0-1,1-1 1,0 1-1,0 0 0,0-1 1,0 1-1,0 0 1,-1 0-1,1 0 1,0-1-1,0 1 1,-1 0-1,1 0 1,0 0-1,0-1 1,-1 1-1,0 0-16,-1-1-1,1 1 1,0 0-1,-1 0 1,1 0-1,0 0 1,-1 0-1,1 1 1,0-1-1,-1 0 1,1 0-1,-2 1 1,-48 18-25,0 1 1,-49 29-1,94-46 65,-70 40 141,68-38-106,0 1-1,1 0 1,-1 0 0,1 1 0,1 0 0,-12 15-1,18-22-15,-1 1 0,1-1 0,0 1 0,-1-1 0,1 0-1,0 1 1,-1-1 0,1 1 0,0-1 0,0 1 0,0-1 0,0 1-1,-1-1 1,1 1 0,0 0 0,0-1 0,0 1 0,0 0 0,1-1-16,-1 1 1,0-1-1,0 0 0,0 0 1,1 0-1,-1 0 1,0 1-1,0-1 1,1 0-1,-1 0 1,0 0-1,0 0 1,1 0-1,-1 0 0,0 0 1,1 0-1,-1 0 1,0 0-1,0 0 1,1 0-1,-1 0 1,0 0-1,0 0 1,1 0-1,-1 0 1,26-8 431,-20 5-388,7-2-15,-1-1 0,1-1 0,13-9 0,8-5-39,28-18-779,-61 39 765,-1 0 0,0 0 0,0 0 0,0 0 0,1 0 0,-1 0 0,0 0 0,0 0 0,0 0 0,1 0 0,-1 0 0,0 0 1,0 0-1,1 0 0,-1 0 0,0 0 0,0 0 0,0 0 0,1 0 0,-1 0 0,0 0 0,0 1 0,0-1 0,0 0 0,1 0 0,-1 0 0,0 0 0,0 0 0,0 1 0,0-1 0,0 0 0,1 0 0,-1 0 0,0 0 0,0 1 0,0-1 0,0 0 1,0 0-1,0 1 0,1-1-37,-19 24-147,16-20 194,1 1-1,0 0 0,0-1 0,-1 7 1,2-10 5,0 0 0,0 1 1,0-1-1,0 0 0,0 0 0,0 1 1,0-1-1,1 0 0,-1 0 1,0 0-1,1 1 0,-1-1 0,1 0 1,-1 0-1,1 0 0,-1 0 1,1 0-1,0 0 0,-1 0 0,1 0 1,0 0-1,0 0 0,2 1 1,0-1 20,0 0 0,0 1 0,0-1 0,1 0 0,-1-1 0,1 1 0,-1 0 0,0-1 0,1 0 0,-1 0 1,1 0-1,-1 0 0,1-1 0,3 0 0,10-3 106,26-9 1,-23 7-84,-8 2-24,1-1 0,-1-1 0,0 0 0,-1-1 1,0 0-1,0 0 0,0-1 0,-1-1 0,0 0 0,-1 0 0,11-14 0,-4 3-30,0 0 0,-2-1 0,-1-1 0,15-32 0,-6 12 29,98-171 177,-63 126-189,-33 52-88,-1-1 0,20-45 0,-34 64-47,-7 13 61,0 0-1,0 0 0,0 0 1,0 0-1,-1 0 0,1 0 0,-1-1 1,1-4-1,-2 9 54,0 0 0,0-1 0,0 1 0,0 0 1,0 0-1,0 0 0,0 0 0,-1 0 0,1 0 0,0-1 0,0 1 1,0 0-1,0 0 0,0 0 0,0 0 0,0 0 0,0 0 0,0-1 0,0 1 1,0 0-1,0 0 0,0 0 0,-1 0 0,1 0 0,0 0 0,0 0 1,0 0-1,0 0 0,0 0 0,0 0 0,0 0 0,-1 0 0,1-1 0,0 1 1,0 0-1,0 0 0,0 0 0,0 0 0,0 0 0,-1 0 0,1 0 1,0 0-1,0 0 0,0 1 0,0-1 0,-10 4-185,-10 10-47,5-2 222,0 1 1,1 1-1,0 0 0,1 1 0,1 0 0,1 1 1,0 0-1,1 1 0,0 0 0,2 1 0,0 0 0,-7 22 1,-3 29 42,-10 77 1,22-97 57,2 0-1,3 75 1,1-124-84,0 17 111,2-1 0,-1 1 0,2-1-1,9 30 1,-11-44-84,-1 0 0,1 0 0,0-1-1,0 1 1,0 0 0,0-1 0,0 1 0,0-1-1,1 1 1,-1-1 0,0 0 0,1 0-1,-1 1 1,1-1 0,0 0 0,-1 0 0,1-1-1,0 1 1,-1 0 0,1 0 0,0-1-1,0 1 1,0-1 0,0 0 0,0 1 0,-1-1-1,1 0 1,0 0 0,3-1 0,3 0-761,0 0 0,0-1 0,1 0 0,-1-1 0,12-5 0,17-13-5263,-35 20 5456,16-8-2120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40 141 5888,'-7'-3'852,"2"1"-62,0 0-1,1-1 1,0 1-1,0-1 1,-6-4-1,10 6-635,-1 0 0,1 1 1,0-1-1,0 0 0,0 1 0,0-1 0,0 0 1,0 1-1,0-1 0,1 0 0,-1 1 1,0-1-1,0 1 0,0-1 0,1 0 0,-1 1 1,0-1-1,1 1 0,-1-1 0,0 1 0,1-1 1,-1 1-1,1-1 0,-1 1 0,1-1 0,0 0 1,0 0 118,7-7-155,0 0 0,0 1 0,1 0 1,0 0-1,0 1 0,0 1 0,16-8 0,-8 5-196,0 1 1,1 1-1,30-7 1,-35 11-584,-1 0 1,0 1 0,1 0-1,-1 1 1,1 1-1,-1 0 1,20 4-1,-23-3-323,0 0-1,-1 1 1,1 1-1,0 0 0,-1 0 1,13 8-1,6 8-1724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23 4576,'33'-7'2234,"10"-2"1137,-15 3 1093,-26 6-3179,-12 4 2454,-64 42 617,47-29-3768,-10 7 351,-45 31 390,73-49-1120,1 1 0,0 1 1,0-1-1,1 2 0,0-1 1,-10 17-1,15-23-216,1 1 1,0-1-1,-1 1 1,1-1-1,0 1 1,1-1-1,-1 1 1,0 0-1,1-1 1,-1 1-1,1 0 1,0 0 0,0-1-1,0 1 1,0 0-1,1-1 1,-1 1-1,1 0 1,1 4-1,-1-4-6,1 0 0,0 0 1,0 0-1,1 0 0,-1 0 0,0 0 0,1 0 0,0-1 1,0 1-1,-1-1 0,1 0 0,1 0 0,5 3 0,5 2 13,0-1 0,1-1-1,0-1 1,16 4-1,63 6-583,-67-11-354,-1-1-1,40-2 1,-58-1 116,-1 0 0,1 0 1,-1 0-1,0-1 0,1 0 0,-1 0 1,0-1-1,0 0 0,0 0 0,0-1 1,-1 0-1,1 0 0,8-9 0,10-14-2452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19 191 4480,'-15'10'1445,"15"-10"-1413,0 0-1,0 0 0,-1 0 1,1 0-1,0 0 1,0 0-1,0 1 1,-1-1-1,1 0 1,0 0-1,0 0 0,0 0 1,0 0-1,-1 1 1,1-1-1,0 0 1,0 0-1,0 0 1,0 1-1,0-1 0,0 0 1,0 0-1,-1 0 1,1 1-1,0-1 1,0 0-1,0 0 0,0 0 1,0 1-1,0-1 1,0 0-1,0 0 1,0 1-1,0-1 1,0 0-1,0 0 0,1 0 1,-1 1-1,0-1 1,0 0-1,0 0 1,0 1-1,0-1 1,0 0-1,0 0 0,1 0 1,-1 0-1,0 1 1,0-1-1,0 0 1,0 0-1,1 0 1,-1 0-1,9 4 1898,0-4-1241,1-2 0,-1 0 1,1 0-1,-1 0 1,10-5-1,-4 2-306,17-6 234,-1-2 0,58-31 0,53-47 780,-104 66-795,-37 23-587,1 1 0,0 0-1,0 0 1,-1 0 0,1 1 0,0-1 0,0 0 0,0 1 0,0-1 0,0 1 0,3-1-1,-5 1-15,1 0-1,0 1 1,0-1-1,-1 0 1,1 0-1,0 0 1,-1 0-1,1 1 0,0-1 1,-1 0-1,1 1 1,-1-1-1,1 0 1,-1 1-1,1-1 1,0 1-1,-1-1 1,0 1-1,1-1 0,-1 1 1,1-1-1,-1 1 1,1 0-1,-1-1 1,0 1-1,0 0 1,1-1-1,-1 1 1,0 0-1,0-1 0,0 1 1,0 0-1,1 0 1,0 13 115,-1 0 1,0 1-1,-1-1 1,-3 19 0,2-19 172,1 0 0,0-1 1,0 1-1,3 22 1,-2-35-239,0 0 1,0-1-1,1 1 1,-1-1-1,0 1 1,0 0-1,1-1 1,-1 1 0,0-1-1,1 1 1,-1-1-1,0 1 1,1-1-1,-1 1 1,1-1-1,-1 1 1,1-1-1,-1 1 1,1-1-1,-1 0 1,1 1-1,-1-1 1,1 0 0,0 0-1,0 1 1,1-1-3,0 1 1,0-1-1,0 0 1,0 0-1,0 0 1,0 0-1,0 0 1,3-1-1,4-1-31,-1-1-1,15-6 1,-21 9 5,34-21 7,-15 8-28,-8 4 21,-6 5-46,0-1 1,0 1 0,0 1-1,8-4 1,-14 7 22,-1-1 1,1 1 0,0-1-1,1 1 1,-1 0-1,0 0 1,0-1-1,0 1 1,0 0 0,0 0-1,0 0 1,0 0-1,0 0 1,0 0-1,0 1 1,0-1 0,0 0-1,0 1 1,0-1-1,0 0 1,0 1-1,0-1 1,0 1 0,0-1-1,0 1 1,0 0-1,-1-1 1,1 1-1,0 0 1,0 0 0,-1 0-1,1-1 1,0 1-1,-1 0 1,1 0-1,0 2 1,1 9 502,-1-6 437,11-9-481,-4-1-409,1 0 0,13-10 0,-14 9-20,0 0 1,18-8 0,-16 9-63,20-8-201,-28 12 220,-1-1 0,1 1 1,-1-1-1,1 1 0,-1 0 1,1 0-1,-1-1 0,1 1 1,-1 0-1,1 0 0,-1 1 1,1-1-1,-1 0 0,3 1 1,-3 0 6,0 0 0,0-1 0,-1 1 0,1 0-1,0 0 1,-1-1 0,1 1 0,-1 0 0,1 0 0,-1 0 0,1 0 0,-1 0 0,1 0 0,-1 0 0,0 0 0,0 0 0,1 0 0,-1 0 0,0 0 0,0 0 0,0 0 0,0 0 0,0 0 0,-1 0 0,1 0 0,0 0 0,0 0 0,-1 1 0,-1 5 53,-1 0 0,1-1 0,-5 8 0,2-4-33,1-1 40,-2 5 70,6-13-105,0-1 1,-1 0-1,1 0 0,0 1 0,0-1 1,0 0-1,0 1 0,0-1 1,0 0-1,0 1 0,0-1 0,0 0 1,1 0-1,-1 1 0,0-1 0,0 0 1,0 0-1,0 1 0,0-1 0,0 0 1,0 0-1,1 1 0,-1-1 0,0 0 1,0 0-1,0 1 0,1-1 0,-1 0 1,0 0-1,0 0 0,1 0 1,-1 1-1,0-1 0,1 0 0,5 2 44,1-1-1,0 0 1,0-1 0,-1 1-1,1-1 1,0-1-1,13-1 1,-1 0 2,29-2-52,-1-1 0,1-3 0,-2-2 0,1-2-1,-1-2 1,44-20 0,-66 23 24,0 0 0,41-28 0,-63 38-40,1-1 0,0 0 0,-1-1 0,1 1 0,-1 0 0,0-1 1,1 0-1,-1 1 0,2-5 0,-4 6-3,1 1-1,-1 0 1,0 0-1,0-1 1,1 1-1,-1 0 1,0-1 0,0 1-1,0-1 1,1 1-1,-1 0 1,0-1-1,0 1 1,0-1 0,0 1-1,0 0 1,0-1-1,0 1 1,0-1 0,0 1-1,0 0 1,0-1-1,0 1 1,0-1-1,0 1 1,-1 0 0,1-1-1,0 1 1,0 0-1,0-1 1,0 1-1,-1 0 1,1-1 0,0 1-1,0 0 1,-1-1-1,1 1 1,0 0 0,-1 0-1,1-1 1,0 1-1,-1 0 1,1 0-1,0-1 1,-1 1 0,1 0-1,0 0 1,-1 0-1,1 0 1,-1 0 0,1 0-1,0 0 1,-1 0-1,1 0 1,-1 0-1,1 0 1,-1 0 0,-2 0-52,0 0 0,-1 0 1,1 1-1,0-1 1,0 1-1,-4 1 0,1 1 34,0 0 0,0 0 0,1 0 0,-1 1-1,1 0 1,0 0 0,0 0 0,-6 7 0,-4 6-11,-14 21 0,7-9 6,18-24 50,0 1-1,1-1 0,-5 9 1,7-12 3,0 0-1,0 0 1,1 0 0,-1 0 0,1 0 0,-1 0 0,1 0 0,0 0 0,0 0 0,0 0 0,0 1 0,0-1 0,1 4 0,-1-6-9,0 1 1,0-1-1,1 1 0,-1-1 1,0 1-1,0-1 0,0 1 0,1-1 1,-1 0-1,0 1 0,1-1 1,-1 0-1,0 1 0,1-1 1,-1 0-1,0 1 0,1-1 1,-1 0-1,1 1 0,-1-1 1,1 0-1,-1 0 0,0 0 0,1 0 1,-1 1-1,2-1 0,15-2 303,-11 0-211,0-1-1,-1 0 1,8-4-1,-1-1-81,-8 5-97,0 0-1,0 1 1,1-1-1,-1 1 1,1-1-1,6-1 1,-11 4 64,0 0 1,0 1-1,0-1 1,1 0-1,-1 1 1,0-1-1,0 0 1,0 1-1,0-1 1,0 0 0,0 1-1,0-1 1,0 0-1,0 0 1,0 1-1,0-1 1,0 0-1,0 1 1,0-1-1,0 0 1,0 1-1,-1-1 1,1 0 0,0 1-1,0-1 1,-42 72-393,4-6 475,-46 72-211,74-122 111,-30 42-24,12-27 129,0-2 0,-2-1 0,-1-2-1,-43 28 1,60-45 8,-1 0-1,-1-1 0,0 0 0,-26 8 1,37-15-51,-1 1 1,0-1 0,0 0-1,0 0 1,0 0 0,0-1-1,0 0 1,0-1 0,0 1-1,0-1 1,-7-2 0,9 2-23,0 0 1,0-1-1,0 0 1,0 1-1,1-2 1,-1 1-1,0 0 1,1-1-1,0 1 1,-1-1 0,1 0-1,0 0 1,1-1-1,-1 1 1,0-1-1,-2-5 1,-1-2-185,1 0 0,1 0 0,0 0 0,1 0 0,-2-12 0,2 9-877,1 1 1,1-1 0,1 0 0,0 1-1,0-1 1,1 0 0,5-18 0,4 2-3624,5 5 1520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3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23 8480,'-13'-3'3840,"0"-5"-3360,3 4-32,1-4-544,4 8-640,5 3 448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53 9632,'-9'-40'5728,"9"36"-5504,5 4-128,-1-9-416,1 18 192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4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338 174 4576,'0'0'1450,"4"9"182,-3-5-1385,-1 0-1,1 0 1,-1 0-1,-1 0 1,1 0-1,0 0 1,-1 0-1,0 0 0,0 0 1,-3 7-1,2-2 67,-2 1-116,1 0 0,-2-1 1,1 1-1,-1-1 0,-1 0 0,0 0 0,-12 14 0,3-7 138,0 0 0,-30 23 0,40-36-234,0 1 1,0-1 0,0 0 0,-1 0 0,1 0 0,-1-1 0,0 0 0,1 0 0,-1 0-1,0-1 1,0 0 0,-8 1 0,10-2-44,0 0 0,1 0 0,-1-1 0,0 1 0,1-1 0,-1 0 1,1 0-1,-1 0 0,1-1 0,-1 1 0,1-1 0,0 0 0,0 0 0,0 0 0,0 0 0,0 0 0,0-1 0,0 1 0,1-1 0,-4-4 1,0-2-6,0 0 1,1 0 0,0 0 0,1-1 0,0 0 0,0 0 0,-2-12 0,1 0-66,1-1-1,-1-29 1,4 44-53,1-1 0,0 1-1,0 0 1,1 0 0,0-1 0,1 1-1,0 0 1,0 0 0,1 0 0,0 0 0,0 1-1,0-1 1,1 1 0,1 0 0,-1 0-1,1 0 1,0 0 0,1 1 0,-1 0-1,1 0 1,0 0 0,1 1 0,0 0-1,-1 0 1,1 1 0,1 0 0,-1 0-1,1 1 1,11-4 0,-9 3 31,1 2 0,-1 0 0,1 0 0,-1 1 0,1 0 0,0 1 0,-1 0 0,1 1 0,11 1 0,-15 0 89,0-1 0,-1 1 0,1 1 0,0-1 0,-1 1 0,0 0 0,1 1 0,-1-1 0,-1 1 0,1 0 0,-1 1 0,1-1 0,-1 1 0,8 10 0,-5-3 59,0 0 0,0 1 0,-1-1 0,-1 2 0,0-1-1,-1 1 1,-1 0 0,0 0 0,0 0 0,-2 1 0,0-1 0,0 1 0,-1-1-1,-2 24 1,-1-16 34,-1-1 0,-1 1-1,0 0 1,-2-1-1,-1 0 1,0-1-1,-1 1 1,-2-1 0,-13 22-1,-89 129 573,70-100-612,18-28 159,-1-1-1,-60 72 0,81-110-200,0 0 0,0-1 0,0 0-1,0 0 1,-5 4 0,6-6-29,3-1-35,-1 1 1,0-1-1,1 1 0,-1-1 1,0 0-1,0 1 1,0-1-1,1 0 0,-1 1 1,0-1-1,0 0 1,0 0-1,1 0 0,-1 0 1,-1 0-1,2 0-37,-1 0 0,1 0 0,0-1 0,-1 1 1,1 0-1,0 0 0,-1 0 0,1-1 0,0 1 0,-1 0 0,1 0 0,0-1 0,0 1 0,-1 0 0,1 0 0,0-1 0,0 1 0,0 0 1,-1-1-1,1 1 0,0 0 0,0-1 0,0 0 0,-1-1-192,1 0 0,0 0 0,0 1-1,0-1 1,0 0 0,0 0 0,1 0 0,-1 0 0,0 0 0,1 0 0,0-2-1,3-5-793,1 0 0,0 1 0,0-1-1,1 1 1,9-11 0,15-14-1555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5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49 4160,'-27'3'1333,"27"-3"-1308,-1 0-1,1 0 0,-1 0 1,1 0-1,-1 0 0,1 0 1,-1 0-1,1 1 1,-1-1-1,1 0 0,-1 0 1,1 0-1,0 1 0,-1-1 1,1 0-1,-1 1 1,1-1-1,0 0 0,-1 1 1,1 0-1,-8 6 431,1 0-1,0 1 0,0 1 1,-10 17-1,-5 13 1019,-33 64 767,43-79-1798,2 0 1,-10 36-1,18-55-359,1 0 0,0 1 0,1-1 0,-1 0-1,1 1 1,0-1 0,1 1 0,-1-1 0,1 0 0,0 1 0,0-1 0,1 0 0,-1 0-1,1 0 1,0 0 0,1 0 0,-1 0 0,1-1 0,5 8 0,-3-6-10,-1-1 1,1-1-1,0 1 0,0-1 1,1 0-1,-1 0 0,1 0 1,0-1-1,0 0 1,0 0-1,0 0 0,0-1 1,1 0-1,-1 0 0,11 1 1,0-2 71,1 0 0,0-1 0,-1-1 1,1 0-1,24-6 0,85-26 451,-110 28-463,8-2-2,0-1 1,-1-1-1,0-1 1,-1-1 0,38-24-1,-56 31-87,1-1-1,0 0 1,-1 0-1,0 0 1,0-1-1,0 1 1,-1-1 0,0 0-1,0-1 1,0 1-1,-1-1 1,0 1-1,0-1 1,-1 0-1,0 0 1,0-1 0,-1 1-1,0 0 1,0 0-1,0-1 1,-1 1-1,0 0 1,-2-11-1,0 2-51,0 1 0,-2 0-1,1-1 1,-2 2-1,0-1 1,-1 0-1,-1 1 1,-12-21 0,15 28-23,-1 1 1,0-1 0,0 1 0,-1 0-1,0 1 1,0-1 0,0 1 0,-1 0-1,1 1 1,-1 0 0,0 0 0,-1 0-1,1 1 1,-1 0 0,1 0 0,-1 1-1,0 0 1,-12-2 0,9 3 71,-1 1 1,1 0-1,0 0 0,-1 1 1,-15 4-1,21-4-404,0 1 0,-1-1 0,1 1 0,1 1 1,-1-1-1,0 1 0,1 0 0,-1 1 0,1-1 0,0 1 0,-7 6 0,11-9 202,1-1 0,-1 1 0,0 0-1,1-1 1,-1 1 0,1-1 0,-1 1-1,1 0 1,0-1 0,-1 1 0,1 0 0,0-1-1,-1 1 1,1 0 0,0 0 0,0-1-1,0 1 1,0 0 0,-1 0 0,1 0 0,0-1-1,0 1 1,1 0 0,-1 0 0,0-1-1,0 1 1,0 1 0,1-1-86,0 0 0,0 0-1,0-1 1,0 1 0,-1 0-1,1 0 1,0 0 0,0-1 0,1 1-1,-1-1 1,0 1 0,0-1 0,0 1-1,0-1 1,0 0 0,0 1-1,3-1 1,21 4-2030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29:56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51 5152,'-2'-2'472,"0"1"1,0 0-1,0 0 1,0 1-1,-1-1 1,1 0-1,0 1 1,0-1-1,-1 1 1,-2 0-1,-18-5 1936,20 5-2326,1-1 1,-1 1-1,1 0 0,-1 0 1,0 1-1,1-1 0,-1 0 1,1 1-1,-1-1 1,1 1-1,0 0 0,-1 0 1,1 0-1,0 0 0,-1 0 1,1 1-1,-2 1 0,1-2 55,0 1 0,0 0 0,0-1 0,0 1 0,-1-1 0,1 0 0,0 0 0,-6 0 0,7 0 568,2 0-688,0-1-1,-1 0 1,1 0 0,0 0 0,0 1-1,0-1 1,0 0 0,-1 0 0,1 0-1,0 0 1,0 1 0,-1-1 0,1 0-1,0 0 1,0 0 0,-1 0-1,1 0 1,0 0 0,0 0 0,-1 0-1,1 0 1,0 0 0,0 0 0,-1 0-1,1 0 1,0 0 0,0 0 0,-1 0-1,1 0 1,0 0 0,0 0 0,-1 0-1,1 0 1,-1 0-25,0 0 0,0 1-1,1-1 1,-1 0 0,0 1 0,0-1-1,1 1 1,-1 0 0,0-1-1,1 1 1,-1-1 0,0 1 0,1 0-1,-1 0 1,1-1 0,-1 2 0,-9 17-76,6-11 102,0 0 0,1 1 0,0 0 0,0 0 0,1 0 0,0 0 0,1 0 0,-1 0 0,2 0 0,0 1 0,0-1 0,0 0 0,1 1 0,1-1 0,2 11 0,-3-18 20,-1 0-1,1 0 0,0-1 1,0 1-1,0 0 1,0-1-1,0 1 1,0 0-1,0-1 1,0 1-1,1-1 0,-1 0 1,1 1-1,-1-1 1,1 0-1,-1 0 1,1 0-1,0 0 1,-1 0-1,1 0 0,0 0 1,0-1-1,0 1 1,0-1-1,0 1 1,-1-1-1,1 0 0,0 0 1,0 0-1,0 0 1,0 0-1,0 0 1,0 0-1,0-1 1,0 1-1,3-2 0,4-1 108,1 0-1,0-1 0,-1-1 0,0 1 1,13-10-1,-5 2-100,0-2 1,0 0-1,-2 0 1,0-2-1,16-20 0,-24 27-12,0 0-1,7-15 1,-11 20-25,-2 0 0,1 0 1,0 0-1,-1 0 0,0 0 1,0 0-1,0-1 0,0-6 0,-1 9-16,0-1 0,0 1 0,-1 0 0,1 0 0,-1 0 0,0 0 0,0 0 0,1 0 0,-1 0 0,0 0 0,-1 0 0,1 0 0,0 0 0,0 0 0,-1 1-1,1-1 1,-1 1 0,0-1 0,1 1 0,-1-1 0,0 1 0,0 0 0,0 0 0,0 0 0,0 0 0,0 0 0,0 1 0,-2-2 0,-2 1-21,-1-1 0,1 1 0,-1 0-1,1 0 1,-1 0 0,1 1 0,-1 0 0,-10 2 0,14-1 22,-68 13 48,61-12-254,0 1 1,0 0 0,1 1 0,-1 0-1,-8 6 1,17-9-24,0 0 0,0 0 0,0 0 1,0-1-1,0 1 0,1 0 0,-1 0 0,0 1 0,1-1 0,-1 0 0,1 0 0,-1 0 1,1 0-1,-1 0 0,1 1 0,0-1 0,-1 0 0,1 2 0,0 0-499,0 1 0,0-1 0,0 0 0,0 0 0,2 6 0,6 11-1301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0:0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146 434 3136,'10'-23'1860,"-9"22"-1674,0-1 0,0 0-1,0 1 1,0-1 0,0 0-1,0 0 1,-1 0 0,1 0-1,0 1 1,-1-1 0,0 0-1,1 0 1,-1 0 0,0 0-1,0 0 1,0 0 0,0 0-1,-1 0 1,1 0 0,0 0-1,-1 0 1,0 0 0,1 0-1,-1 0 1,-2-3 0,2 4-139,1-1 0,-1 1 1,0 0-1,0-1 0,0 1 1,0 0-1,0 0 0,0 0 1,-1 0-1,1 0 0,0 0 1,-1 0-1,1 0 0,0 0 1,-1 1-1,1-1 0,-1 0 1,1 1-1,-4-1 0,3 1-48,0 0 0,0 0 0,0 0 0,-1 1 0,1-1 0,0 0 0,0 1 0,0 0 0,0-1 0,0 1 0,0 0-1,-3 2 1,-4 3-96,1 0 1,1 1-1,-1 0 0,-12 14 0,15-13 105,-1-1 1,1 1-1,0 0 1,0 0 0,1 0-1,1 0 1,-1 1-1,1 0 1,0 0 0,1 0-1,-1 10 1,2-16 51,1 1 0,-1-1 0,1 1 0,0 0 0,1-1 0,-1 1 0,0 0 0,1-1 0,0 1 0,0-1 0,0 1 0,0-1 0,1 0 0,-1 1 0,1-1 0,0 0 0,0 0 0,0 0 0,0 0-1,0 0 1,1-1 0,-1 1 0,1-1 0,0 1 0,0-1 0,0 0 0,0 0 0,0-1 0,0 1 0,7 2 0,4 0 164,0 0 0,0-1-1,0-1 1,0 0-1,1-1 1,-1-1 0,1 0-1,-1 0 1,0-2-1,1 0 1,-1-1 0,0 0-1,24-9 1,-36 11-194,0 0 1,0 0-1,1 0 1,-1 0-1,0 0 1,0 0-1,0-1 1,0 1-1,0-1 1,-1 0-1,1 1 1,0-1 0,-1 0-1,0 0 1,1 0-1,-1 0 1,0 0-1,0 0 1,0-1-1,0 1 1,0 0-1,0-5 1,0 3-1,-1-1 0,0 0 0,0 0 1,0 1-1,-1-1 0,0 0 0,0 1 1,0-1-1,0 0 0,-4-6 1,3 5-73,-1 1 0,0 0 1,0 0-1,0 0 1,-1 0-1,1 0 1,-1 1-1,0-1 1,-1 1-1,1 0 1,-1 0-1,1 1 0,-1-1 1,0 1-1,-1 0 1,1 1-1,0-1 1,-11-2-1,12 3-24,-8-2-158,0 1 0,1 0 1,-23-2-1,32 5 186,0-1-1,0 1 1,0 0 0,0 0-1,-1 0 1,1 0-1,0 1 1,0-1 0,0 1-1,0-1 1,0 1 0,0 0-1,0-1 1,0 1 0,0 0-1,0 0 1,0 1 0,1-1-1,-1 0 1,0 0-1,1 1 1,-1-1 0,1 1-1,0 0 1,-1-1 0,1 1-1,0 0 1,0 0 0,-1 2-1,2-3 40,0-1-1,0 1 1,0 0-1,0 0 0,0 0 1,0 0-1,0 0 1,0 0-1,0 0 1,1-1-1,-1 1 0,0 0 1,0 0-1,1 0 1,-1 0-1,1-1 1,-1 1-1,1 0 0,-1 0 1,1-1-1,0 1 1,-1-1-1,1 1 0,0 0 1,-1-1-1,1 1 1,0-1-1,0 1 1,-1-1-1,1 0 0,0 1 1,0-1-1,0 0 1,1 1-1,3 1 77,0 0 0,0-1 0,0 1 0,8 0 0,9 0 102,0-1 0,0-1-1,0-1 1,0-1-1,0-1 1,-1 0 0,1-2-1,20-7 1,-14 2-55,-1-1 0,-1-1 0,0-1 0,-1-2 0,38-28 0,-17 5-262,-45 37 133,-1 1 0,0 0 1,1-1-1,-1 1 0,0 0 1,1-1-1,-1 1 1,1 0-1,-1-1 0,0 1 1,1 0-1,-1 0 0,1-1 1,-1 1-1,1 0 1,-1 0-1,1 0 0,-1 0 1,1 0-1,-1 0 1,1 0-1,-1 0 0,1 0 1,-1 0-1,1 0 0,-1 0 1,1 0-1,-1 0 1,1 0-1,-1 1 0,1-1 1,-1 0-1,1 0 1,-1 0-1,1 1 0,-1-1 1,1 0-1,-1 1 0,0-1 1,1 0-1,-1 1 1,0-1-1,1 1 0,-1-1 1,0 0-1,0 1 1,1-1-1,-1 1 0,0-1 1,0 1-1,0-1 0,1 1 1,-1-1-1,0 1 1,0 0-1,1 4 20,0 1-1,0-1 1,-1 1-1,0 5 1,0-11-11,-1 17 13,-1 0 1,-1 0-1,-8 27 0,-1 8 42,9-35-31,1-7 7,0 0 0,-1 16 1,3-25 1,0 0 1,0 0 0,0 0 0,0 0 0,0 0 0,0 0 0,0 0 0,0 0-1,0 0 1,1 0 0,-1 0 0,0 0 0,1 0 0,-1 0 0,1 0 0,-1-1-1,1 1 1,-1 0 0,1 0 0,-1 0 0,1-1 0,0 1 0,0 0 0,0 0-5,0-1 1,0 0-1,0 0 1,0 0 0,0 0-1,0 0 1,0 0 0,0 0-1,0 0 1,0 0 0,0 0-1,-1 0 1,1-1 0,0 1-1,0 0 1,0-1-1,0 1 1,1-1 0,4-3 96,1-1-1,-1 1 1,-1-1 0,7-6 0,18-21 60,-17 18-252,1 0 1,17-14-1,-30 27 30,0 0 1,0 0-1,1 0 0,-1 0 0,0 0 0,0 1 1,0-1-1,0 0 0,1 1 0,-1-1 1,0 1-1,1 0 0,-1-1 0,0 1 1,1 0-1,-1 0 0,0 0 0,1 0 1,-1 0-1,1 0 0,1 0 0,-2 1 2,0 0 0,1 0 0,-1 0 0,0 0 0,0 0 0,0 1-1,0-1 1,0 0 0,0 1 0,0-1 0,0 0 0,0 1 0,-1-1 0,1 1 0,0-1 0,0 4-1,2 3 30,0 0-1,1 0 1,0 0-1,0 0 1,0-1-1,9 11 1,-11-15 33,1 0 0,0-1 0,0 1 0,0 0 0,0-1 0,1 0 0,-1 0 0,1 0 0,-1 0 0,1 0 0,0-1 0,-1 1 0,1-1 0,0 0 0,0 0 0,7 0 0,0-1 69,0 0 1,0-1 0,-1 0-1,1-1 1,0 0 0,-1 0-1,1-1 1,-1-1 0,0 0-1,0 0 1,0-1 0,-1 0-1,0-1 1,0 0-1,0 0 1,12-12 0,-2-2-74,0-1 0,-1 0 1,-1-2-1,-1 0 0,-2 0 0,0-2 1,-1 0-1,-1 0 0,12-42 0,-11 27-5,4-13-74,13-68-1,-48 212-972,14-63 1065,-13 86 123,-1 137-1,17-218-196,0-23 84,1 1 1,0-1-1,0 1 0,1-1 0,1 0 1,3 15-1,-2-14 81,3 8-991,-6-19 709,0 1 0,0-1-1,0 1 1,0-1-1,0 0 1,0 1 0,0-1-1,0 0 1,0 0-1,1 1 1,-1-1 0,0 0-1,0 1 1,0-1-1,0 0 1,1 1 0,-1-1-1,0 0 1,0 0-1,1 0 1,-1 1 0,0-1-1,0 0 1,1 0-1,-1 0 1,0 1 0,1-1-1,0 0 1,-1 0-12,0-1 0,0 1 1,0 0-1,0-1 0,0 1 1,0 0-1,0-1 0,0 1 0,0-1 1,0 1-1,0 0 0,0-1 1,0 1-1,0 0 0,0-1 0,0 1 1,0 0-1,0-1 0,-1 1 1,1 0-1,0-1 0,0 1 0,0 0 1,-1-1-1,1 1 0,0 0 1,0 0-1,-1-1 0,1 1 0,0 0 1,0 0-1,-1-1 0,-13-13-3446,9 10 2591,-10-11-1362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0:08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38 165 5888,'-27'-24'1898,"27"24"-1848,-1-1 0,0 1-1,1 0 1,-1-1 0,0 1 0,1-1-1,-1 0 1,1 1 0,-1-1-1,1 1 1,-1-1 0,1 0-1,0 1 1,-1-1 0,1 0-1,0 0 1,-1 1 0,1-1-1,0 0 1,0 0 0,0-1 0,-1-1 222,1 2-131,0-1 1,0 1 0,0 0-1,0 0 1,0 0-1,0 0 1,0 0 0,1 0-1,-1 0 1,0-1-1,1 1 1,-1 0 0,0 0-1,1 0 1,0 0 0,-1 0-1,1 0 1,0 1-1,-1-1 1,1 0 0,0 0-1,0 0 1,0 1-1,-1-1 1,1 0 0,0 1-1,0-1 1,1 0-1,5-4 183,1 1-1,12-6 1,-4 4-148,1 1 0,-1 1 0,1 0 0,24-2 0,26-6 16,-20-1-103,-17 5-1187,47-8 0,-41 14-512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0:09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211 408 3968,'-19'-3'1285,"18"3"-1248,0-1 1,0 1-1,0 0 0,1 0 0,-1 0 1,0 0-1,0 1 0,0-1 0,0 0 1,1 0-1,-1 0 0,0 1 0,0-1 1,1 0-1,-1 1 0,0-1 0,0 1 1,1-1-1,-2 1 0,-1 2 162,-10 3 1294,1 0 0,-22 17-1,26-18-1271,-7 6 304,0 1 0,-25 27 0,23-22-186,15-15-298,1 0 0,-1 0 0,0 0 0,1 0-1,0 0 1,-1 0 0,1 0 0,0 1 0,0-1 0,0 0-1,0 1 1,1-1 0,-2 4 0,2-4-3,0-1 0,0 0-1,0 0 1,1 0 0,-1 0 0,0 1 0,0-1-1,1 0 1,-1 0 0,0 0 0,1 0 0,-1 0 0,1 0-1,0 0 1,-1 0 0,1 0 0,0 0 0,-1 0-1,1 0 1,0 0 0,0-1 0,0 1 0,0 0 0,0-1-1,0 1 1,0 0 0,0-1 0,0 1 0,0-1-1,2 1 1,2 0 80,0-1-1,0 1 0,0-1 1,0 0-1,0-1 0,0 1 1,0-1-1,0 0 0,-1 0 1,1 0-1,0-1 0,6-3 1,-5 3-5,0 0 1,0-1 0,-1 0-1,1 0 1,0 0 0,5-6-1,-9 8-61,0-1-1,-1 1 0,1-1 1,-1 0-1,1 0 0,-1 1 1,0-1-1,0 0 0,0 0 1,0 0-1,0-1 0,0 1 1,0 0-1,-1 0 0,1 0 1,-1-1-1,0 1 0,0 0 1,0 0-1,0-1 0,0-3 1,-2-9 228,0 5-204,0 0 0,1 0 0,1 1 0,0-1 1,0 0-1,1 0 0,0 1 0,5-19 0,5-7 19,2 1-1,2 1 1,1 0 0,1 1-1,2 1 1,1 0 0,44-50-1,-54 69-121,27-27 231,-33 35-224,0 1 0,0 0 0,0 0 0,0 0 0,1 0-1,-1 1 1,10-4 0,-13 5 6,0 1-1,1 0 0,-1 0 1,0-1-1,0 1 0,1 0 1,-1 0-1,0 0 0,0 0 1,1 0-1,-1 0 0,0 1 1,0-1-1,1 0 0,-1 1 1,0-1-1,0 1 0,0-1 1,0 1-1,0-1 0,0 1 1,1 0-1,-2 0 1,1-1-1,0 1 0,0 0 1,0 0-1,0 0 0,0 0 1,-1 0-1,1 0 0,0 0 1,-1 0-1,1 1 0,0 1 1,1 4-22,1 0 1,-2 1 0,1-1 0,1 15-1,-1 24 38,-1 1-1,-2-1 1,-2 0 0,-3 0-1,-1 0 1,-25 85-1,-60 166 319,34-138-176,41-121 51,-41 69-1,51-96-127,-1 3 84,-1-2 1,-12 15-1,18-24-78,1 0-1,-1 0 1,0-1-1,0 1 1,0-1-1,-1 0 1,1 0-1,0 0 1,-1 0-1,1-1 1,-1 0-1,0 1 1,-5 0-1,8-2-35,-1 1-1,1-1 1,0 0-1,-1 0 0,1 0 1,0 0-1,-1 0 1,1-1-1,0 1 0,-1 0 1,1-1-1,0 1 1,-1 0-1,1-1 0,0 0 1,0 1-1,0-1 1,-1 0-1,1 1 0,0-1 1,0 0-1,0 0 1,0 0-1,-1-2 0,0 0 14,1 0-1,-1 0 0,1 0 1,-1 0-1,1 0 0,0 0 1,0-1-1,1 1 0,-1-6 1,0-3 7,0 1 1,2-1 0,-1 1-1,1-1 1,4-12 0,-2 13-39,1-1 0,0 1 0,1 0 0,1 0 0,0 1 0,0-1 0,1 1 0,0 0 0,1 1 0,0 0 0,0 0 0,1 1 0,0 0 0,18-12 0,10-3-59,1 1 0,69-28 0,-72 34 24,-21 10-48,8-4-159,0 0 1,1 2-1,37-10 0,-57 18-63,0-1 0,0 1 0,-1 0-1,1 0 1,0 0 0,0 0-1,3 1 1,-5 0 59,0-1 1,1 0-1,-1 0 0,0 1 0,0-1 0,0 1 1,0-1-1,0 1 0,0-1 0,0 1 0,-1 0 1,1-1-1,0 1 0,0 0 0,0 0 0,-1 0 1,1 0-1,0 0 0,-1-1 0,1 1 0,0 2 1,2 19-4489,1 2 1590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0:1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1020 2304,'-10'4'570,"11"-4"-532,-1 0 1,0 0 0,0 0-1,0 0 1,0 0 0,0 0-1,0 0 1,0 0 0,0 0-1,0 0 1,0 1-1,0-1 1,1 0 0,-1 0-1,0 0 1,0 0 0,0 0-1,0 0 1,0 0 0,0 0-1,0 0 1,0 0 0,0 1-1,0-1 1,0 0 0,0 0-1,0 0 1,0 0 0,0 0-1,0 0 1,0 0 0,0 0-1,0 0 1,0 1 0,0-1-1,0 0 1,0 0 0,0 0-1,0 0 1,0 0 0,0 0-1,0 0 1,0 0 0,0 0-1,0 1 1,0-1 0,0 0-1,-1 0 1,5-3 927,1 0 0,-1 0 0,1 1-1,-1 0 1,8-3 0,18-9 455,-12 1-1003,-1 0 1,0-1-1,0-1 1,-2-1-1,22-27 1,59-95 526,-86 122-817,42-74-464,-40 78-63,-6 12-176,-4 10 77,-4 15 395,-7 41 0,3-33 223,-53 254 665,7-41 238,38-169-691,-13 86 1821,27-149-1434,1-14-34,2-9-83,11-51-294,3 2 0,3 0 0,39-82 0,-29 82-291,45-93-77,-25 29-23,39-81-53,-81 189 61,19-34-224,-25 43 241,1 1-1,0 0 0,0 0 1,1 1-1,-1-1 1,1 1-1,0 0 1,4-4-1,-7 7 44,0-1-1,0 1 1,0-1 0,-1 1-1,1-1 1,0 1 0,0 0-1,0 0 1,0-1-1,0 1 1,0 0 0,0 0-1,0 0 1,0 0 0,0 0-1,-1 0 1,1 0 0,0 0-1,0 0 1,0 1 0,0-1-1,0 0 1,0 1-1,1-1 1,-1 2-1,0-1-1,1 0 1,-1 0-1,0 0 1,0 1-1,0-1 1,0 0-1,0 1 1,0-1 0,0 1-1,0-1 1,0 3-1,2 5-25,-1-1 0,0 1 0,2 16 0,-4-23 35,2 26 75,-2-1 0,0 1 0,-2-1 0,-1 1 0,-1-1 1,-2 0-1,0 0 0,-18 45 0,22-67-13,0 0-1,-1 0 1,1 0 0,-1 0-1,0-1 1,-6 8-1,8-11-39,0 1-1,0-1 0,-1 0 0,1 0 0,0 0 1,0 0-1,-1-1 0,1 1 0,-1 0 1,1 0-1,-1-1 0,1 1 0,-1-1 0,1 1 1,-1-1-1,1 0 0,-1 0 0,0 0 0,1 0 1,-1 0-1,0 0 0,1 0 0,-1 0 1,1 0-1,-2-1 0,-13-1-4,15 2-12,0 0 0,-1 0 0,1 0 0,-1 0 0,1-1 0,0 1-1,-1 0 1,1 0 0,0-1 0,-1 1 0,1-1 0,0 0 0,-1 1 0,-1-3 0,3 3-1,0 0 0,0 0 0,0 0 1,-1 0-1,1 0 0,0 0 0,0 0 1,0 0-1,0 0 0,0 0 0,0-1 1,0 1-1,0 0 0,-1 0 0,1 0 1,0 0-1,0 0 0,0 0 0,0-1 1,0 1-1,0 0 0,0 0 0,0 0 1,0 0-1,0 0 0,0-1 0,0 1 1,0 0-1,0 0 0,0 0 0,0 0 1,0 0-1,0-1 0,0 1 0,0 0 1,0 0-1,0 0 0,0 0 0,0 0 1,0-1-1,1 1 0,-1 0 0,0 0 1,0 0-1,0 0 0,0 0 0,0 0 1,0 0-1,0-1 0,1 1 0,-1 0 1,9-2-59,-6 2 51,8-4 10,0 0 0,0-1 0,0 0 0,12-8 0,40-29 39,-56 37-8,73-57 223,85-87 1,-97 86-215,-17 18-42,30-29 58,-65 57-38,-1 0-1,25-37 1,-20 17-2,29-72 0,-29 63-61,-3-2 1,22-98-1,-38 131 12,0 13-3,-1-1 0,0 0 0,0 1 0,1-1 0,-1 1 0,1-1 0,0 1 0,2-4 0,-6 13-73,2 0-1,-1 1 1,1-1 0,0 1-1,0 9 1,-4 34-8,-80 281 208,64-258-49,-86 279 652,92-304-417,8-29 186,4-11 115,9-24 18,59-151-379,-50 134-334,1 1 0,1 1 0,26-34 0,-43 63 94,1 0 0,0 0-1,0 0 1,-1 1 0,1-1-1,0 0 1,0 0 0,0 1-1,0-1 1,0 0 0,0 1-1,0-1 1,0 1-1,0-1 1,2 0 0,-2 1 9,-1 0 1,1 0 0,-1 0 0,1 0-1,0 0 1,-1 1 0,1-1-1,-1 0 1,1 0 0,0 0-1,-1 1 1,1-1 0,-1 0 0,1 1-1,-1-1 1,1 0 0,-1 1-1,1-1 1,-1 1 0,1-1-1,-1 1 1,2 1-1,0 1 1,-1 0-1,1-1 1,-1 1-1,0 0 0,0-1 1,0 1-1,0 0 1,-1 0-1,1 5 0,2 27-2,-1-12 75,0-1 0,2 1-1,8 32 1,-11-53-33,0 1 0,0-1 0,0 0 0,0 1 0,1-1 0,-1 0 0,4 4 0,-4-5-10,-1-1 1,1 1 0,0 0 0,0-1-1,-1 1 1,1-1 0,0 1-1,0-1 1,0 1 0,0-1-1,0 1 1,0-1 0,0 0-1,0 0 1,0 1 0,0-1-1,0 0 1,0 0 0,0 0-1,0 0 1,0 0 0,0 0-1,2-1 1,9-4 31,0 0 1,1-1-1,-2 0 0,1-1 1,-1 0-1,12-11 0,-5 5-7,139-83 201,-131 81-239,34-16-83,-32 17 74,0-2 1,31-22 0,-42 25-104,-28 20-347,7-5 442,0 1 0,1 0 0,-1 0 0,1 0 0,-5 7 0,-2 1 12,-111 128-79,106-119 94,1 1 1,0 1 0,2 0-1,0 0 1,-10 30-1,21-48 8,0 0-1,0-1 0,0 1 0,0 0 1,1 0-1,0 0 0,0 7 0,0-10-2,0 0 0,0-1-1,0 1 1,0 0 0,0 0-1,1 0 1,-1-1 0,0 1-1,1 0 1,-1-1 0,1 1-1,-1 0 1,1 0 0,-1-1 0,1 1-1,-1-1 1,1 1 0,-1 0-1,1-1 1,0 1 0,-1-1-1,1 0 1,0 1 0,0-1-1,-1 1 1,1-1 0,0 0 0,0 0-1,-1 1 1,1-1 0,0 0-1,0 0 1,0 0 0,-1 0-1,1 0 1,0 0 0,0 0-1,0 0 1,0 0 0,-1-1 0,1 1-1,1-1 1,2 0 20,0 0 1,0-1-1,0 0 0,0 0 1,-1 0-1,1 0 1,0-1-1,-1 0 0,0 1 1,0-1-1,0 0 1,4-5-1,5-7-37,14-23-1,-26 38 1,89-163-71,-74 133-52,-15 28 69,1 0-1,0 0 1,0 0 0,1 0-1,-1 0 1,0 1-1,3-3 1,-4 4 47,0 0-1,0 0 1,0-1 0,0 1 0,0 0 0,0 0-1,1 0 1,-1 0 0,0 0 0,0 0 0,0 0-1,0 0 1,0 0 0,0 0 0,1 0 0,-1 0 0,0 0-1,0 0 1,0 0 0,0 0 0,0 0 0,0 1-1,1-1 1,-1 0 0,0 0 0,0 0 0,0 0-1,0 0 1,0 0 0,0 0 0,0 0 0,0 0-1,0 0 1,1 0 0,-1 1 0,0-1 0,0 0-1,0 0 1,0 0 0,0 0 0,0 0 0,0 1-1,3 12-93,-1 15 116,8 74-312,-7-84 302,1 1 0,1-1 0,9 25 0,-12-38 28,0 0 0,0 0 0,1-1 0,0 1 0,0-1 0,5 6 0,-8-9-17,1 0 1,0 0-1,0 0 1,0-1-1,0 1 0,0 0 1,0 0-1,0-1 1,0 1-1,0-1 1,0 1-1,0-1 0,0 1 1,1-1-1,-1 0 1,0 1-1,0-1 0,0 0 1,1 0-1,-1 0 1,0 0-1,0 0 1,1 0-1,-1 0 0,0-1 1,0 1-1,0 0 1,0-1-1,1 1 1,-1-1-1,0 1 0,0-1 1,0 1-1,2-2 1,3-4 9,-1 1 1,1-1 0,-1-1-1,0 1 1,-1-1 0,0 0 0,7-12-1,-4 5-24,33-65 78,19-33 62,-51 99-211,1 0 1,1 0-1,0 1 1,0 1-1,23-21 0,-31 31 48,-1 0 0,1 0 0,-1 0 0,1 0 0,0 0 0,-1 0 0,1 1-1,0-1 1,-1 0 0,1 1 0,0-1 0,2 1 0,-4 0 12,1 0 1,-1 0-1,1 0 1,0 0-1,-1 0 0,1 0 1,-1 0-1,1 1 1,-1-1-1,1 0 0,-1 0 1,0 0-1,1 1 0,-1-1 1,1 0-1,-1 1 1,1-1-1,-1 0 0,1 1 1,-1 1-3,1-1 1,0 0-1,-1 0 1,1 0-1,-1 1 1,1-1-1,-1 0 0,0 0 1,0 1-1,1-1 1,-1 2-1,0 12-26,0 1 0,-1-1 0,-4 20-1,-12 50-82,14-73 117,-26 99 168,22-89-86,-1 0 0,-1-1-1,-12 20 1,18-35 0,0 0-1,-1 0 1,0-1 0,-1 1-1,-8 8 1,11-13-65,1 0 0,0 0 0,0 0-1,-1 0 1,1 0 0,0-1 0,-1 1 0,1-1 0,-1 1 0,1-1-1,-1 1 1,1-1 0,-1 0 0,1 1 0,-1-1 0,1 0 0,-1 0-1,1 0 1,-1-1 0,0 1 0,1 0 0,-1 0 0,1-1 0,-1 1-1,1-1 1,0 0 0,-1 1 0,1-1 0,0 0 0,-3-1 0,-17-18 139,21 19-159,-1 1 1,1 0 0,0-1 0,-1 1-1,1-1 1,0 1 0,0 0-1,0-1 1,-1 1 0,1-1-1,0 1 1,0-1 0,0 1 0,0 0-1,0-1 1,0 1 0,0-1-1,0 1 1,0-1 0,0 0-1,0 1-7,1-1-1,-1 1 0,1 0 0,-1-1 0,0 1 0,1 0 0,-1 0 0,1 0 1,-1-1-1,1 1 0,0 0 0,-1 0 0,1 0 0,-1 0 0,1 0 0,-1 0 0,1 0 1,-1 0-1,1 0 0,-1 0 0,1 0 0,-1 0 0,2 1 0,25 2-48,1-2-1,0 0 0,35-4 0,80-19 229,-122 18-144,0-1-1,0-1 1,0 0 0,23-13-1,-31 13 19,-1-1 1,0-1-1,0 0 0,-1 0 0,0-1 0,0-1 1,13-15-1,-15 15-15,-1-1 0,0 0 0,-1-1 1,0 1-1,-1-1 0,0-1 0,-1 1 0,0-1 1,-1 0-1,3-19 0,-5 23-13,0-3-11,0 0 0,1-12 0,-3 21-32,0 1 0,0-1 0,0 1 0,0 0 0,-1-1 0,1 1 0,-1-1 0,1 1 0,-1 0 0,0-1 0,0 1 0,0 0 0,0 0 0,-1-1 0,1 1 0,-2-2 0,2 3 12,0 1-1,1-1 0,-1 1 1,0 0-1,0-1 1,0 1-1,1 0 0,-1-1 1,0 1-1,0 0 0,0 0 1,0 0-1,1 0 1,-1 0-1,0 0 0,0 0 1,0 0-1,0 0 0,0 0 1,1 0-1,-1 0 0,0 1 1,0-1-1,0 0 1,1 1-1,-1-1 0,0 0 1,0 1-1,1-1 0,-1 1 1,-1 0-1,-18 18-147,14-10 188,0-1 1,1 1 0,0 1-1,1-1 1,0 0 0,0 1-1,1 0 1,0 0 0,1 0 0,0 0-1,0 1 1,1 15 0,0-13 81,2 1 1,-1 0 0,2-1 0,0 1 0,0-1 0,2 0 0,-1 0 0,2 0 0,5 12 0,-5-14 7,1 0 0,0-1 0,1 0 0,0 0 1,0 0-1,1-1 0,0 0 0,14 11 1,-16-16-74,0 0 1,0 0 0,0-1 0,1 0 0,-1 0 0,1 0 0,0-1 0,-1 0-1,1 0 1,0 0 0,0-1 0,0 0 0,1-1 0,-1 0 0,11-1 0,16-4-947,0-1 0,53-19 1,-71 20-670,-1 0 0,0-1 0,-1-1 0,0 0 0,17-11 0,14-15-2957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8:0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 11456,'-25'0'5167,"34"-4"-966,12 0-2066,-17 4-1919,0 0-1,0 0 0,-1 1 1,1 0-1,0-1 0,0 2 1,-1-1-1,1 0 0,3 2 1,-5-2-162,-1 0 0,1 0 0,-1 0 0,1 0 0,-1 0 0,1 1 1,-1-1-1,0 0 0,0 1 0,0-1 0,1 1 0,-1-1 0,-1 1 0,1 0 0,0-1 1,0 1-1,-1 0 0,1-1 0,0 1 0,-1 0 0,1 2 0,-1 2 21,-1 0 1,1-1-1,-1 1 0,0 0 0,0 0 0,0-1 1,-1 1-1,0-1 0,-4 9 0,-4 5 200,-14 22-1,13-26 91,0 0-1,-20 18 1,19-20 28,0 0-1,-15 21 1,27-33-381,-1-1-1,1 1 0,0-1 0,-1 1 0,1-1 1,0 1-1,0 0 0,-1-1 0,1 1 0,0-1 1,0 1-1,0-1 0,0 1 0,0 0 0,0-1 0,0 1 1,0 0-1,0-1 0,0 1 0,0-1 0,0 1 1,0 0-1,1-1 0,-1 1 0,0-1 0,1 2 1,0-1 0,0 0 1,0 0 0,0 0-1,0 0 1,0-1 0,0 1 0,0 0-1,0 0 1,1-1 0,-1 1-1,2 0 1,4 1-13,0 0-1,0-1 1,13 2 0,7-4-550,-1 0 1,1-2 0,47-11-1,-35 7-335,-31 5 598,87-18-5116,-82 16 3524,-1 0 0,0-1 0,0 0 0,0 0-1,15-11 1,-4-2-4019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1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112 169 3072,'-1'-4'270,"0"1"0,0-1 1,0 0-1,1 1 0,0-1 0,0 0 0,0 0 1,0 1-1,0-1 0,1 0 0,1-4 0,-1-1 1332,1 1 0,-1-15 0,-4 78-515,-12 67 0,0-3-467,-17 158 548,29-238-1050,-1 15 642,-18 92-1,22-146-739,0 0-1,0 0 0,0 0 0,0 0 1,0-1-1,0 1 0,0 0 0,0 0 1,-1 0-1,1 0 0,0 0 0,0 0 0,0-1 1,0 1-1,0 0 0,0 0 0,-1 0 1,1 0-1,0 0 0,0 0 0,0 0 1,0 0-1,0 0 0,-1 0 0,1 0 0,0 0 1,0 0-1,0 0 0,0 0 0,0 0 1,-1 0-1,1 0 0,0 0 0,0 0 1,0 0-1,0 0 0,-1 0 0,1 0 0,0 0 1,0 0-1,0 0 0,0 0 0,0 0 1,0 0-1,-1 0 0,1 1 0,0-1 1,0 0-1,0 0 0,0 0 0,0 0 0,0 0 1,0 0-1,0 1 0,-1-1 0,1 0 1,0 0-1,0 0 0,0 0 0,0 0 1,0 1-1,-7-21 538,4-4-429,1-1 0,0 0 0,5-47 0,-1-46 181,5-61-304,-2 119-185,4-43-45,-5 74 178,2-18-103,15-56 0,-15 79 65,-5 18 41,0 0-1,1 1 1,-1-1-1,1 0 1,0 1-1,1-1 1,0 1 0,4-7-1,-7 12 35,0-1-1,1 1 1,-1-1-1,1 1 1,-1-1-1,1 1 1,0-1-1,-1 1 1,1-1 0,-1 1-1,1 0 1,0-1-1,-1 1 1,1 0-1,0 0 1,0 0-1,-1-1 1,1 1-1,0 0 1,-1 0-1,1 0 1,0 0 0,0 0-1,1 1 1,-1-1 0,1 1-1,-1-1 1,1 1 0,-1-1-1,1 1 1,-1 0 0,0 0 0,1 0-1,0 1 1,3 2 4,-1 0 0,1 1 0,-1 0 0,5 7-1,15 30 132,34 76-1,-10-15-79,6-9 164,-28-49-109,27 64 382,-43-86-399,2 7 70,12 47 0,-17-50 129,1-1 0,16 36 0,-17-52 238,-6-10-499,-1 0 1,1 0-1,-1-1 0,1 1 0,-1 0 0,1-1 1,-1 1-1,0 0 0,1-1 0,-1 1 1,0-1-1,1 1 0,-1 0 0,0-1 1,1 1-1,-1-1 0,0 1 0,0-1 1,0 1-1,0-1 0,1 1 0,-1-1 1,0 0-1,0 0 0,4-14 427,5-26 0,0-3-112,23-88-21,9-23-246,-2-13-166,7-23-243,-42 162-1493,-3 13-3299,-6 31-3524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1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1115 1728,'-13'12'1147,"21"-16"5250,-6 3-6150,0 0-1,0 0 0,1-1 0,-1 1 1,-1-1-1,1 1 0,3-4 0,10-17 844,19-37 0,-10 15-614,6-4-153,3 1 1,2 1-1,2 2 0,51-47 0,-6 6 406,-64 66-529,-2-2 0,19-28-1,-35 49-211,0 0-1,0-1 1,-1 1-1,1 0 0,0 0 1,0 0-1,-1 0 1,1 0-1,0 0 1,0 0-1,-1 0 1,1 0-1,0 0 1,0 0-1,-1 0 1,1 0-1,0 1 0,0-1 1,-1 0-1,1 0 1,0 0-1,0 0 1,-1 0-1,1 0 1,0 1-1,0-1 1,0 0-1,0 0 0,-1 0 1,1 1-1,0-1 1,0 0-1,0 0 1,0 0-1,0 1 1,-1-1-1,-10 16-199,-17 32 0,22-36 178,-3 4 78,1 0 1,1 0 0,0 1 0,-5 25 0,10-36-2,1 1 0,0 0 0,1-1 0,0 1 0,0-1 0,1 13 0,0-16-4,0 1 1,0 0 0,0-1-1,0 1 1,1-1-1,-1 0 1,1 1 0,0-1-1,0 0 1,0 0-1,0 0 1,6 5-1,-7-7 2,1 1 0,-1-1 0,1 0-1,-1 0 1,1-1 0,0 1-1,-1 0 1,1 0 0,0-1 0,0 1-1,0-1 1,-1 1 0,1-1-1,0 0 1,0 0 0,0 0-1,0 0 1,-1 0 0,1 0 0,0-1-1,0 1 1,0 0 0,0-1-1,-1 0 1,1 1 0,0-1-1,2-1 1,4-3 89,0 0 0,0 0-1,-1-1 1,8-7 0,-14 13-127,24-26 195,-1 0-1,29-41 1,-11 14-524,-40 51 282,0 0 0,-1 0 1,1 0-1,-1 0 0,0 0 0,1-1 0,-1 1 0,1-4 0,1 0-653,-2 10 403,-2 12 203,0-1 58,0-1 1,1 1-1,1 20 1,1 6 71,-2-37 15,1 1-1,0-1 1,0 1-1,0-1 0,0 0 1,0 1-1,3 4 1,-4-8-21,1 0-1,-1 0 1,0 0 0,1 0-1,-1 0 1,1 0 0,-1-1 0,1 1-1,0 0 1,-1 0 0,1 0 0,0 0-1,0-1 1,0 1 0,-1 0 0,1-1-1,0 1 1,0-1 0,0 1-1,0-1 1,0 1 0,0-1 0,0 0-1,0 1 1,0-1 0,0 0 0,1 0-1,-1 0 1,0 0 0,0 0 0,0 0-1,0 0 1,0 0 0,2-1-1,3-2 84,0 0-1,0-1 1,-1 0-1,0-1 0,10-9 1,5-4 34,4-1-190,0 1 0,1 2 0,2 0 0,-1 2 0,31-12 0,-41 19-98,32-8 0,-41 14 99,0-1 1,1 1 0,-1 1 0,0-1-1,0 1 1,15 2 0,-7-1 25,-14-2 27,0 1-1,0 0 1,0 0-1,1 0 1,-1 0-1,0 0 1,0 1-1,0-1 1,0 0-1,0 1 1,1-1-1,-1 0 1,1 2-1,-1-2 24,-23 1 401,5 1-456,0 1 0,0 1 1,0 1-1,-24 10 0,33-11 5,0 0 0,0 0-1,0 0 1,1 1 0,0 0-1,0 1 1,0-1 0,1 1 0,-1 1-1,-7 9 1,13-14 14,0 0 0,-1 0-1,1 0 1,0 1 0,0-1 0,0 0 0,1 0-1,-1 1 1,0-1 0,1 1 0,-1-1-1,1 0 1,0 1 0,0-1 0,0 1 0,0-1-1,1 1 1,-1-1 0,0 0 0,1 1-1,0-1 1,0 0 0,-1 1 0,1-1 0,1 0-1,-1 0 1,2 3 0,-1-2 26,1 0 0,-1 0 1,1-1-1,0 1 0,-1-1 0,1 0 0,0 0 1,0 0-1,0 0 0,1 0 0,-1-1 1,0 0-1,1 1 0,-1-1 0,1 0 1,-1-1-1,7 2 0,0-2 41,0 0 0,0-1 0,0 0-1,-1-1 1,18-5 0,45-19 144,-47 15-171,1-1 1,-1-1 0,-1-1 0,-1-1 0,0-1-1,0-2 1,-2 0 0,-1-1 0,0-1-1,-1-1 1,16-23 0,10-24 2,44-88 1,22-85 10,-108 235-102,-1 0-1,0 0 1,-1 0-1,1-1 1,-1 1-1,0 0 1,-1-1-1,0 1 1,0-10-1,0 16 36,0-1-1,0 0 0,0 1 1,-1-1-1,1 1 0,0-1 1,0 0-1,0 1 1,-1-1-1,1 1 0,0-1 1,-1 1-1,1-1 0,0 1 1,-1-1-1,1 1 0,-1-1 1,1 1-1,-1 0 0,1-1 1,-1 1-1,1 0 0,-1-1 1,1 1-1,-1 0 0,0 0 1,1-1-1,-1 1 0,1 0 1,-1 0-1,0 0 1,1 0-1,-1 0 0,0 0 1,1 0-1,-1 0 0,1 0 1,-1 0-1,0 0 0,1 0 1,-1 0-1,1 1 0,-1-1 1,0 0-1,0 1 0,-4 1-45,1 0-1,0 0 1,-1 0-1,-5 5 1,2-1 21,1 0 1,-1 1-1,1 0 1,1 1-1,-1-1 1,1 1-1,1 1 1,-9 14-1,1 5 31,-14 43-1,12-22-10,2 1 0,2 0 0,3 1 0,-3 74 0,9-92 46,4 40 1,0-58 34,1 0 1,1 1 0,0-1-1,1-1 1,1 1-1,0-1 1,1 0-1,9 15 1,-13-26-37,-1 0 1,0-1-1,0 1 0,1-1 1,0 0-1,-1 0 0,1 0 1,0 0-1,0 0 0,0-1 0,0 1 1,0-1-1,0 0 0,1 0 1,-1 0-1,0 0 0,1 0 1,-1-1-1,1 0 0,4 1 0,2-1-3,1 0-1,-1-1 1,0 0-1,1-1 1,15-4-1,7-6 115,0-1 0,53-29-1,-81 40-102,0-1-1,0-1 1,-1 1-1,1-1 1,-1 1-1,0-1 1,0-1-1,0 1 1,4-7-1,-7 9-24,1 0-1,-1 0 0,0 0 1,0 0-1,0 0 0,-1 0 1,1-1-1,-1 1 0,1 0 1,-1 0-1,1-1 1,-1 1-1,0-1 0,0 1 1,-1 0-1,1-1 0,0 1 1,-1 0-1,1 0 0,-1-1 1,0 1-1,0 0 1,0 0-1,0 0 0,0 0 1,-1-2-1,0 1-41,0 0 1,0 0-1,-1 0 1,1 1-1,0-1 0,-1 1 1,0-1-1,1 1 0,-1 0 1,0 0-1,0 0 1,0 1-1,-1-1 0,1 1 1,0 0-1,-1-1 0,1 1 1,0 1-1,-1-1 1,1 1-1,-1-1 0,1 1 1,-1 0-1,1 0 1,-1 0-1,-5 2 0,2 0-16,-1 0-1,1 0 1,-1 1-1,1 0 1,0 1-1,0 0 1,0 0-1,0 0 1,1 1-1,-9 8 1,10-8 42,0 1 0,1-1 0,0 1-1,0-1 1,0 1 0,1 0 0,-1 1 0,2-1 0,-1 0 0,1 1 0,0 0 0,0-1 0,1 1 0,0 0 0,0 0 0,0 0 0,1 0 0,1 12 0,1 13-67,-2-25 65,0-1 0,0 1-1,1-1 1,0 1 0,0-1-1,3 10 1,0-5 46,1-1 0,0 0 0,11 17 0,-13-24-23,0 1 1,-1-1-1,1-1 0,0 1 0,0 0 1,0-1-1,1 1 0,-1-1 1,1 0-1,-1 0 0,1 0 0,0-1 1,7 3-1,-4-2 34,1-1-1,0 0 0,-1-1 1,1 0-1,0 0 1,-1 0-1,1-1 1,0 0-1,-1-1 1,1 1-1,-1-1 1,0-1-1,14-6 1,2-3 5,0-1 0,34-26 1,-57 38-56,37-28 119,59-61 0,-76 70 32,29-38-412,-55 67-44,0 0 0,-7 14 0,9-16 299,1-1 0,0 1 1,1-1-1,-1 1 1,1 0-1,1 0 0,-3 13 1,5-10 24,-1-1-1,1 0 1,0 1 0,1-1 0,0 0 0,1 0 0,0 0 0,0-1 0,1 1-1,0-1 1,0 0 0,9 12 0,-12-19-4,0 1 1,0-1-1,0 0 1,1 0-1,-1 0 0,0 0 1,1 0-1,-1 0 0,1 0 1,-1 0-1,1-1 0,-1 1 1,1 0-1,0-1 1,-1 1-1,1-1 0,0 0 1,-1 0-1,1 0 0,0 0 1,-1 0-1,1 0 1,0 0-1,-1 0 0,1 0 1,0-1-1,-1 1 0,1-1 1,0 1-1,-1-1 1,1 0-1,-1 0 0,2-1 1,2-1 33,-1 0 0,0 0 0,0 0 0,0-1 0,0 0-1,0 1 1,-1-1 0,0-1 0,0 1 0,3-5 0,-1-2 31,1-1 0,-1 1-1,-1-1 1,3-11 0,-6 19-95,0 0 0,0 0 1,-1 1-1,1-1 0,-1 0 0,0 0 1,0 0-1,0 1 0,-1-1 0,1 0 1,-1 0-1,0 0 0,0 1 1,0-1-1,-1 1 0,1-1 0,-3-4 1,0 4-16,0 0 0,0 1 1,0-1-1,0 1 0,-1-1 1,1 1-1,-1 0 0,0 1 1,0-1-1,0 1 0,0 0 1,0 0-1,0 1 0,-1 0 1,-9-2-1,8 6 38,7-4-29,3-2-110,1 0 141,0 1 0,-1 0 1,1 0-1,0 1 0,1-1 0,-1 1 1,0 0-1,0 0 0,0 0 0,8 0 0,2-2 6,11-2 18,130-21-79,-130 23 3,1 1 1,0 1-1,0 2 1,26 3-1,-48-4 30,0 1 0,-1-1 0,1 1 0,0 0 0,-1 0 0,1 1 0,-1-1 0,0 1 0,1-1 0,-1 1 0,4 3 0,-6-4 12,0 0 0,0 1 0,0-1 1,0 1-1,0-1 0,-1 1 0,1-1 0,0 1 1,-1-1-1,1 1 0,-1-1 0,0 1 1,1 0-1,-1-1 0,0 1 0,0 0 0,0-1 1,0 1-1,0 0 0,-1-1 0,1 1 1,0-1-1,-1 1 0,1 0 0,-1-1 0,-1 3 1,-10 40 617,66-79 278,-28 15-861,28-18-310,-54 38 262,1 0 0,-1 0-1,1 0 1,-1 0-1,1 0 1,-1 0 0,1 0-1,-1 0 1,1 0-1,-1 0 1,0 0 0,1 1-1,-1-1 1,1 0-1,-1 0 1,1 0 0,-1 0-1,0 1 1,1-1-1,-1 0 1,1 0 0,-1 1-1,0-1 1,1 0-1,-1 1 1,0-1 0,1 0-1,-1 1 1,0-1-1,0 1 1,1-1 0,-1 0-1,0 1 1,0-1-1,0 1 1,0-1 0,0 1-1,1 0 1,7 22-60,-7-19 103,3 11-97,10 28 149,-13-39-60,1 0 0,0 0 0,0 0 0,0-1 0,0 1 0,0-1 0,1 0 0,3 4 0,-5-6 4,0 0-1,1-1 1,-1 1-1,0 0 1,0-1-1,1 1 0,-1-1 1,1 1-1,-1-1 1,0 0-1,1 0 1,-1 1-1,1-1 1,-1 0-1,0 0 1,1 0-1,-1-1 0,1 1 1,-1 0-1,1 0 1,-1-1-1,0 1 1,1-1-1,-1 1 1,0-1-1,0 0 0,1 1 1,-1-1-1,1-1 1,6-3 102,-1-1-1,0 0 1,9-9 0,-13 12-160,36-33 125,62-42-1,-72 56-21,6-5 12,15-12-390,-49 38 286,0 0-1,0 0 1,0 1-1,0-1 1,0 0 0,0 1-1,0-1 1,1 1-1,-1-1 1,0 1 0,0 0-1,0-1 1,1 1-1,-1 0 1,0 0 0,0 0-1,1 0 1,-1 0-1,0 0 1,0 0 0,1 0-1,-1 1 1,0-1-1,0 0 1,0 1 0,0-1-1,1 1 1,-1-1 0,0 1-1,0 0 1,0-1-1,0 1 1,0 0 0,0 0-1,0 0 1,-1 0-1,1 0 1,0 0 0,0 0-1,-1 0 1,1 0-1,0 0 1,-1 0 0,1 0-1,-1 0 1,1 2-1,1 2 3,-1 1 0,1 0 0,-1 0 0,0 0-1,-1 0 1,1 0 0,-1 0 0,-1 9-1,-4 13 51,-1 0-1,-2-1 0,-12 31 0,19-56-23,-3 8 39,0 0 0,0 0 0,-12 17 0,14-24-22,1-1 0,-1 0-1,1 0 1,-1 1 0,0-1 0,0-1-1,0 1 1,0 0 0,-1 0 0,1-1-1,0 1 1,-1-1 0,1 0 0,-1 0-1,1 0 1,-1 0 0,0 0 0,1 0-1,-1-1 1,-3 1 0,3-1 5,0-1 1,0 0-1,1 0 1,-1 0 0,0 0-1,0 0 1,1 0-1,-1-1 1,1 0-1,-1 1 1,1-1-1,0 0 1,0 0-1,-1 0 1,-1-3-1,-3-4 56,0 1-1,-11-18 0,16 22-44,-1 1-36,1-1 0,0 1 1,0-1-1,0 0 0,0 1 0,1-1 1,0 0-1,-1 0 0,2 0 0,-1 0 1,-1-7-1,3 10 5,-1 0 1,0 0-1,0 0 1,1 1-1,-1-1 0,1 0 1,-1 0-1,1 0 1,-1 0-1,1 0 0,0 0 1,-1 1-1,1-1 0,0 0 1,-1 0-1,1 1 1,0-1-1,0 1 0,0-1 1,0 1-1,0-1 1,0 1-1,-1-1 0,3 1 1,27-6 108,-26 6-108,44-4 55,0 2 0,85 9 0,95 31-1498,-217-36-4044,-33 8-6837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1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18 4064,'-9'-13'2191,"6"9"-952,6 6 851,-3-2-2053,0 0-1,-1 0 1,1 0 0,0 0 0,0 0 0,-1 1 0,1-1 0,0 0-1,0 0 1,0 0 0,-1 0 0,1 0 0,0 1 0,0-1 0,0 0-1,-1 0 1,1 0 0,0 0 0,0 1 0,0-1 0,0 0 0,-1 0-1,1 1 1,0-1 0,0 0 0,0 0 0,0 1 0,0-1 0,0 0 0,0 0-1,0 1 1,0-1 0,0 0 0,0 1 0,-4 12 161,4-12-108,-16 57 753,-31 139 485,-1 37 219,24-146-1136,-4 16 1039,28-95-100,5-17 71,5-10-1131,25-37-237,1-2-314,-24 41 194,30-37 177,-35 43-108,-3 5-193,0 12 17,-3 2 176,0-1 0,0 1-1,-1 0 1,0 0 0,-1 0 0,0 0 0,0-1-1,-5 16 1,5-19 20,0 1-1,1 0 1,-1 0-1,1-1 1,0 1-1,2 6 1,-1 11 168,-1-22-164,0 0 0,0 1 0,0-1-1,0 0 1,1 1 0,-1-1 0,0 0 0,1 1-1,-1-1 1,1 0 0,-1 0 0,1 1-1,-1-1 1,1 0 0,0 0 0,0 0-1,0 0 1,0 0 0,1 1 0,0 0 8,0-1 0,0 0 1,0 0-1,0 0 1,0 0-1,0-1 0,0 1 1,1 0-1,-1-1 1,4 1-1,4-1 69,1 0 0,0 0 0,20-5 1,-23 4-72,-5 1-12,221-42 319,-191 34-301,0-2 0,0-2 0,-1-1 0,48-27 0,-69 34 97,5-4-240,-26 18-287,-16 9 345,-1-1 1,-37 16 0,56-28 40,-6 2 25,-22 13 0,33-18-7,1 1 1,-1 0-1,1 0 0,-1 0 1,1 0-1,0 0 1,0 0-1,0 0 1,0 1-1,0-1 1,1 1-1,-1-1 1,1 1-1,-3 5 1,4-7 1,0-1 1,0 1-1,0 0 0,0 0 1,1 0-1,-1-1 1,0 1-1,0 0 0,0 0 1,1-1-1,-1 1 1,0 0-1,1-1 0,-1 1 1,1 0-1,-1-1 1,1 1-1,-1 0 0,1-1 1,-1 1-1,1-1 1,-1 1-1,1-1 0,0 1 1,-1-1-1,1 0 1,0 1-1,0-1 0,-1 0 1,2 1-1,2 0 60,-1 1 0,1-1 0,-1 0 0,1 0 0,4 0 0,-2-1-21,0 0 0,-1 0 0,1-1 0,0 0 0,0 0 0,-1 0 0,1-1 0,-1 1 0,1-1 0,6-4 0,2-2 42,0-1 1,19-14 0,-26 17-100,-1-1 0,0 0 1,0 0-1,0-1 0,-1 0 1,0 0-1,7-15 0,3-5-254,-18 40 123,0 0 0,1 0 0,1 0 0,0 0 0,0 0 1,2 14-1,0-21 162,0-1 0,0 1 0,0-1 0,1 1 0,2 4 0,-3-8 0,-1 0-1,1 0 0,-1 0 1,1-1-1,-1 1 1,1 0-1,-1 0 1,1-1-1,0 1 1,-1 0-1,1-1 0,0 1 1,0-1-1,-1 1 1,1-1-1,0 1 1,0-1-1,0 0 0,0 1 1,0-1-1,-1 0 1,1 0-1,0 0 1,0 1-1,0-1 0,0 0 1,0 0-1,0 0 1,0-1-1,0 1 1,0 0-1,0 0 1,1-1-1,25-10 154,-1-1-1,0-1 1,0-1-1,40-31 1,83-84-219,-86 64-313,-63 72-16,-9 15 194,-5 10 217,1 1 1,2 0-1,-11 50 1,22-80-14,-1-1 0,1 0 0,0 0 0,0 0 0,0 1 0,0-1 0,0 0 0,1 0 0,-1 0 0,0 0 0,1 0 0,0 0 0,0 1 0,1 2 0,-1-5 1,-1 1 0,1 0 0,0 0 0,0-1 0,0 1-1,0 0 1,0-1 0,0 1 0,0 0 0,0-1 0,0 0-1,0 1 1,0-1 0,0 0 0,0 1 0,0-1 0,0 0 0,0 0-1,0 0 1,1 0 0,-1 0 0,0 0 0,0 0 0,0 0-1,0-1 1,0 1 0,0 0 0,0-1 0,2 0 0,16-5-18,-1-1 0,-1-1 0,1 0 0,-2-1 0,1-1 0,-1-1 0,0 0 0,-1-2 0,-1 1 1,24-27-1,-30 29-32,-4 4-32,1 0 0,0 0 0,0 0 0,0 1-1,8-6 1,-12 10 30,-1 1 0,1 0 0,-1 0-1,1 0 1,-1 0 0,1-1 0,0 1-1,-1 0 1,1 0 0,-1 0 0,1 0-1,-1 0 1,1 0 0,0 1 0,-1-1 0,1 0-1,-1 0 1,1 0 0,-1 0 0,1 1-1,-1-1 1,1 0 0,-1 1 0,1-1 0,-1 0-1,1 1 1,-1-1 0,0 0 0,1 1-1,-1-1 1,1 1 0,-1-1 0,0 1-1,0-1 1,1 2 0,11 21-69,-9-18 80,-1 0 8,4 7 9,12 19-1,-16-28 2,0-1 0,1 1 0,-1 0 0,1-1 0,-1 1 0,1-1 0,0 0 0,0 0 0,0 0 0,0 0 0,5 2 0,3 0 45,-1-1-1,0-1 1,1 0-1,0 0 1,-1-1 0,1-1-1,0 1 1,0-2 0,-1 1-1,1-2 1,0 1 0,-1-1-1,1-1 1,10-4-1,-9 2-2,0 0-1,0-1 0,-1 0 1,0-1-1,0 0 0,-1-1 1,1 0-1,-2-1 0,1 0 1,-1-1-1,8-11 0,-12 15-36,-1 0-1,0 0 0,4-10 1,-7 15-38,0 0 1,-1 0 0,1 0 0,-1 0 0,1 0 0,-1 0 0,0 0 0,0 0-1,1 0 1,-1 0 0,0 0 0,0-1 0,0 1 0,0 0 0,0 0 0,0 0-1,0 0 1,-1 0 0,1 0 0,0 0 0,-1 0 0,1-1 0,0 1-1,-1 0 1,0 0 0,1 1 0,-1-1 0,1 0 0,-1 0 0,-1-1 0,1 2-2,0-1 0,-1 1 1,1 0-1,0 0 0,0-1 1,-1 1-1,1 0 0,0 1 1,-1-1-1,1 0 0,0 0 1,0 0-1,-1 1 0,1-1 1,0 0-1,0 1 0,0 0 1,-1-1-1,1 1 1,-1 1-1,-2 0-38,-10 4 26,1 0-1,0 2 1,1-1-1,-1 2 1,2 0 0,-1 0-1,1 1 1,1 0-1,-12 14 1,20-21 78,1-1 1,-1 1-1,0 0 1,1-1-1,-1 1 1,1 0-1,0 0 0,0 0 1,0 0-1,0 0 1,1 0-1,-1 0 1,1 0-1,0 1 0,-1-1 1,2 0-1,-1 0 1,0 0-1,1 0 1,-1 0-1,1 0 0,0 0 1,0 0-1,0 0 1,0 0-1,1 0 1,-1 0-1,1 0 1,0-1-1,-1 1 0,1-1 1,0 1-1,1-1 1,-1 0-1,0 0 1,1 0-1,-1 0 0,1 0 1,0-1-1,-1 1 1,1-1-1,6 3 1,11 3 49,1-1 1,0-1 0,0 0-1,0-2 1,1-1 0,-1 0-1,32-2 1,28-8-1216,-44 4 431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2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6 861 3072,'0'1'61,"-1"-1"1,1 0-1,0 1 1,-1-1-1,1 0 1,-1 1-1,1-1 1,0 0-1,-1 1 0,1-1 1,0 1-1,0-1 1,-1 1-1,1-1 1,0 1-1,0-1 1,0 1-1,-1-1 1,1 1-1,0-1 0,0 2 1,0-2 32,0 0 1,1 1-1,-1-1 0,0 1 1,0-1-1,0 0 1,1 1-1,-1-1 0,0 0 1,1 1-1,-1-1 1,0 0-1,1 0 1,-1 1-1,0-1 0,1 0 1,-1 0-1,1 0 1,-1 1-1,1-1 0,2 1 289,-1-1-1,1 1 1,0-1-1,0 1 1,0-1-1,-1 0 1,7 0-1,0-2 140,6 1 73,-1-1 1,1-1 0,-1-1 0,0 0-1,17-7 1,-11 0 146,0 0-1,35-27 1,33-35 356,-61 50-900,0-2 0,-2-1 0,-1-1 1,-1-2-1,26-40 0,-39 49-167,-7 10-183,-3 10 140,0-1 1,0 1-1,0 0 1,0 0 0,0 0-1,0 0 1,0 0-1,0-1 1,0 1-1,0 0 1,0 0-1,0 0 1,0 0-1,0 0 1,0-1-1,0 1 1,0 0-1,-1 0 1,1 0-1,0 0 1,0 0-1,0-1 1,0 1-1,0 0 1,0 0-1,0 0 1,0 0-1,0 0 1,-1 0-1,1 0 1,0 0-1,0 0 1,0-1 0,0 1-1,0 0 1,0 0-1,-1 0 1,1 0-1,0 0 1,0 0-1,-1 0-21,0 1 0,0-1 0,0 1 0,0-1 0,0 1 0,0 0 0,0-1-1,0 1 1,1 0 0,-1-1 0,0 1 0,0 0 0,1 0 0,-1 0 0,1 0 0,-1-1 0,0 1 0,1 0 0,0 0 0,-1 2-1,-3 3-50,-15 22-74,11-17 159,0 0 0,1 0-1,1 1 1,-7 14 0,11-19 78,0-1 0,0 1 0,1 0 0,0 0 0,0 0 0,1 0 0,0 0 0,0 0 0,0 0 0,4 13 0,-4-18-34,1-1 0,-1 0 1,1 1-1,-1-1 0,1 0 0,0 1 0,0-1 0,0 0 1,0 0-1,0 0 0,0 0 0,0 0 0,0 0 0,0 0 0,0 0 1,0-1-1,1 1 0,-1 0 0,0-1 0,1 1 0,-1 0 1,0-1-1,1 0 0,-1 1 0,1-1 0,-1 0 0,0 0 0,1 0 1,1 0-1,2 0 85,0 0 0,1-1 1,-1 0-1,0 0 0,0 0 0,6-3 1,182-73 877,-34 7-726,-156 68-290,0 1-1,0 0 0,1 0 0,-1 0 0,7-1 0,-10 2 3,1 0-1,-1 0 0,1 0 0,-1 0 1,1 0-1,0 0 0,-1 0 0,1 0 1,0 0-1,-1 0 0,1 0 0,-1 0 1,1 1-1,-1-1 0,1 0 1,0 0-1,-1 1 0,1-1 0,-1 0 1,1 1-1,-1-1 0,1 0 0,-1 1 1,0-1-1,1 1 0,-1-1 0,1 0 1,-1 1-1,0-1 0,1 1 1,-1 0-1,0-1 0,0 1 0,0-1 1,1 1-1,-1-1 0,0 1 0,0 0 1,0-1-1,0 1 0,0 1 0,-1 2 43,0 1-1,-1-1 0,0 0 0,0 1 0,0-1 1,0 0-1,-1 0 0,0 0 0,1 0 1,-7 5-1,2 0-12,-1 2 39,-6 7 110,0 0 1,1 2-1,-17 35 1,71-78 952,151-92-1413,-190 114 265,-1 1 1,1-1-1,-1 0 0,1 0 0,-1 1 0,1-1 0,-1 0 0,1 1 0,2-1 1,-3 1 8,0 0 1,-1 0-1,1 0 1,-1 0 0,1 1-1,-1-1 1,1 0 0,0 0-1,-1 0 1,1 0 0,-1 1-1,1-1 1,-1 0-1,1 1 1,-1-1 0,1 0-1,-1 1 1,1-1 0,0 1-1,0 2-2,1 0-1,-1 0 1,1 0-1,-1 0 0,0 0 1,0 0-1,-1 0 1,2 4-1,-2-5 33,3 11 67,0 0 0,1 0 1,1-1-1,8 17 0,-8-23 1,-1 1 1,2-1-1,9 11 1,-14-17-82,-1 0 24,1 1 0,0-1 0,0 1-1,0-1 1,0 1 0,0-1 0,0 0 0,0 1-1,0-1 1,0 0 0,0 0 0,0 0-1,0 0 1,1 0 0,-1 0 0,0 0 0,0 0-1,1-1 1,22-5 143,-16 4-102,-4 0-54,-1 1 0,0 0 1,0-1-1,0 1 0,-1-1 1,1 0-1,0 0 0,-1 0 0,1 0 1,3-5-1,6-3 53,-10 9-44,-2 1-22,0 0 0,0 0 1,1 0-1,-1-1 0,0 1 0,0 0 1,0 0-1,0 0 0,1 0 0,-1-1 1,0 1-1,0 0 0,0 0 0,0 0 1,0-1-1,0 1 0,1 0 0,-1 0 1,0-1-1,0 1 0,0 0 0,0 0 1,0-1-1,0 1 0,0 0 0,0 0 1,0-1-1,0 1 0,0 0 0,0 0 1,0-1-1,-1 1 0,1 0 1,0 0-1,0 0 0,0-1 0,1-1 15,0 1 0,0-1 0,0 0 0,0 1 0,1-1 0,-1 1 0,0 0 0,1-1-1,3-1 1,-2 0 60,13-10-48,1 1 1,0 1 0,21-9-1,-14 7 24,24-18 1,-24 12-35,-1-1 1,0-2 0,-2 0-1,-1-1 1,-1 0 0,0-2-1,22-41 1,3-19-49,36-96 0,-76 169 37,1 2-104,-1 0 0,0 0 0,-1-1 1,0 0-1,-1 0 0,2-17 0,-4 27 84,0 1 0,0 0 0,0 0 0,0 0 0,0-1 0,0 1-1,0 0 1,0 0 0,0-1 0,0 1 0,0 0 0,0 0 0,0 0 0,0-1-1,0 1 1,0 0 0,0 0 0,-1 0 0,1-1 0,0 1 0,0 0 0,0 0 0,0 0-1,0-1 1,0 1 0,-1 0 0,1 0 0,0 0 0,0 0 0,0 0 0,0-1-1,-1 1 1,1 0 0,0 0 0,0 0 0,0 0 0,-1 0 0,1 0 0,0 0 0,0 0-1,0 0 1,-1 0 0,1 0 0,0 0 0,-11 7-255,3 0 235,1 2-1,0-1 1,0 1 0,-8 15 0,-22 47 7,-43 113-197,67-150 221,2 1 0,1 1 1,-7 55-1,16-84 29,0-1 0,1 1 1,0 0-1,1-1 0,-1 1 0,1 0 0,1-1 0,-1 1 0,1-1 0,0 0 0,1 1 0,-1-1 0,1 0 0,0 0 1,1-1-1,5 9 0,-5-11 8,-1 1 0,0-1 0,1 0 1,-1 0-1,1 0 0,0-1 0,0 1 1,0-1-1,0 0 0,1 0 1,-1 0-1,1-1 0,-1 1 0,1-1 1,-1 0-1,1-1 0,0 1 0,-1-1 1,1 0-1,0 0 0,-1 0 0,1-1 1,8-1-1,3-3 48,0 0 1,0-1-1,23-13 0,0 0-203,-31 16 148,-1 0 0,-1-1-1,1 0 1,0 0 0,-1-1 0,0 0-1,0 0 1,0 0 0,6-9 0,9-9-306,1 19 144,-17 3 106,-1 0 0,0 0-1,1 0 1,0 1 0,7 0-1,-4 1-31,0 0-1,0 1 0,-1 0 0,1 1 1,-1-1-1,14 8 0,-18-9 55,0 1-1,-1-1 1,0 1 0,1-1-1,-1 1 1,0 0 0,0 0-1,0 0 1,0 0 0,0 0-1,0 0 1,-1 1 0,1-1 0,-1 1-1,1-1 1,-1 1 0,0-1-1,0 1 1,0 0 0,0-1-1,-1 1 1,1 4 0,-1 3 9,-1-1 1,-1 1-1,-4 14 0,4-17 15,0 0 0,1 0-1,0 0 1,0 1-1,0-1 1,1 0 0,1 10-1,-1-13 1,1-1-1,0 0 1,-1 1 0,2-1-1,-1 1 1,0-1-1,4 6 1,-4-8-5,-1 0-1,1 0 1,0 0 0,0 0 0,0 0 0,0 0-1,0 0 1,0 0 0,0-1 0,1 1 0,-1 0 0,0-1-1,0 1 1,1-1 0,-1 0 0,0 1 0,0-1-1,1 0 1,-1 0 0,0 1 0,1-1 0,-1 0-1,3-1 1,5 0 64,0-1-1,0-1 1,0 0-1,0 0 1,14-8-1,-6 3 41,11-4-59,1-2 0,-2-1 0,0-1-1,-1-1 1,33-29 0,-47 36-73,-7 6-25,1-1 0,-1 0 0,0 0-1,0 0 1,4-7 0,-9 12 22,0 0 0,0 0 0,0 0 0,0 0 0,0 0 0,0 0 0,0 0 0,0 0 0,0 0 0,0 0 0,0 0 1,0 0-1,0 0 0,0 0 0,0 0 0,0 0 0,0 0 0,0 0 0,0 0 0,0 0 0,0 0 0,0 0 0,1 0 0,-1 0 0,0 0 0,0 0 0,0 0 0,0 0 0,0 0 0,0 0 0,0 0 0,0 0 0,0 0 1,0 0-1,0 0 0,0 0 0,0 0 0,0 0 0,0 0 0,0 0 0,0 0 0,-1 9-310,-1 13 327,4-9 52,-2-8-46,1 0 0,-1 0 1,1 0-1,3 8 0,-3-11 22,0 0 0,0-1 0,0 1 0,0 0-1,0-1 1,0 1 0,1-1 0,-1 1 0,0-1 0,1 0 0,-1 1-1,1-1 1,-1 0 0,1 0 0,0 0 0,2 1 0,-2-2 22,1 0 1,0 0 0,0 0 0,-1 0-1,1 0 1,0 0 0,-1-1 0,1 1-1,0-1 1,-1 0 0,1 0 0,0 0-1,-1 0 1,3-2 0,2 0-12,4-2-7,0-1 1,0-1-1,10-8 1,6-4-9,52-32 110,-77 50-187,1-1 0,-1 1-1,1 0 1,-1 1-1,0-1 1,1 0 0,3 0-1,-6 1 40,0 0-1,1 0 1,-1 0-1,1 0 0,-1 0 1,0 0-1,1 0 0,-1 0 1,0 0-1,1 0 1,-1 0-1,1 0 0,-1 1 1,0-1-1,1 0 1,-1 0-1,0 0 0,1 1 1,-1-1-1,0 0 0,1 1 1,-1-1-1,0 1 0,0-1 0,0 1 0,1-1 0,-1 0 0,0 1 0,0-1 0,0 1 0,0-1 0,0 1 0,0-1 0,0 1 0,-1-1 0,1 1 0,0-1 0,0 1 0,0-1 0,0 1 0,-1-1 0,1 1 0,-1 0 0,-10 23 48,-15 44 0,26-67-35,-1 8 461,2-9-435,-1 0 0,0 0 0,1 0 0,-1 0 0,1 0 0,-1 0 0,1 1 1,-1-1-1,1 0 0,-1 0 0,1-1 0,-1 1 0,1 0 0,-1 0 0,1 0 0,-1 0 1,1 0-1,-1 0 0,1-1 0,-1 1 0,1 0 0,-1-1 0,59-21 214,38-14-254,-82 32-78,-1 0 0,1 1 0,0 1-1,25-2 1,-38 4 75,0 0-1,0 0 1,0 0-1,0 0 1,-1 1-1,1-1 0,0 0 1,0 1-1,0-1 1,-1 1-1,1 0 1,0-1-1,-1 1 1,1 0-1,0 0 1,-1 0-1,1 0 1,-1 1-1,0-1 0,3 2 1,-2 1 3,0 0 1,0-1-1,-1 1 0,0 0 1,1 0-1,-1 0 0,0 0 1,0 4-1,0-1 27,1 0-1,0-1 1,1 1 0,-1 0 0,1-1-1,0 0 1,7 11 0,-7-14 16,-1 0 1,0 0-1,1 0 1,0 0-1,-1-1 1,1 1-1,0-1 0,1 0 1,-1 1-1,0-1 1,1-1-1,-1 1 1,1 0-1,-1-1 1,6 2-1,-7-3-3,0 0 0,0 0 0,-1 0 0,1 0 0,0 0 0,0-1-1,-1 1 1,1 0 0,0-1 0,-1 0 0,1 1 0,0-1 0,-1 0 0,1 1-1,-1-1 1,3-2 0,22-21 201,-10 8-138,18-13-113,-2-2 1,-1-1-1,32-45 0,-55 64 50,0-1-69,-5 12-86,-2 8-118,-9 17-145,7-9 371,-1 0-1,0 0 1,-7 25-1,4-20 161,2-7-99,3-9-33,0 0 1,-1 0 0,0-1-1,0 1 1,0 0-1,-2 4 1,-8 21-25,10-23 3,0-1 0,-1 1-1,0 0 1,-4 7-1,-19 29 242,23-39-202,1 1-1,-1-1 0,1 0 0,-1 0 1,0 0-1,-3 3 0,2-3 1,3-2-7,-1 1 0,1-1 0,-1 1 1,1-1-1,-1 0 0,1 1 0,-1-1 0,1 0 1,-1 0-1,1 1 0,-1-1 0,0 0 0,1 0 0,-1 0 1,1 0-1,-1 0 0,0 0 0,1 0 0,-1 0 1,1 0-1,-1 0 0,0 0 0,0-1 0,-1 1 3,1-1-1,0 1 0,-1-1 0,1 0 1,0 0-1,0 0 0,0 0 0,0 0 1,-1 0-1,0-2 0,0 0-3,-1 0 1,1-1-1,0 1 0,0-1 0,0 0 1,1 0-1,-1 0 0,0-5 1,-2-6-175,-1 4 10,5 11 94,1-4-48,-1 4 30,2 1 42,2 3 34,4 4-5,0 0-1,0 0 0,16 9 1,-21-15 10,0 0 0,0 0 1,1-1-1,-1 1 0,0-1 0,1 0 1,-1 0-1,1-1 0,-1 1 1,1-1-1,-1 1 0,1-1 0,-1 0 1,1 0-1,-1-1 0,7 0 1,22-10 142,36-16 0,-33 13-98,125-56 70,-140 60-171,22-13 0,-23 12-46,27-12 0,-76 49-791,5-2 775,23-22 122,0 0 1,0 0-1,0 0 1,0 0-1,1 1 1,-1-1-1,1 0 1,-1 1-1,1-1 0,0 1 1,0-1-1,0 1 1,0-1-1,1 1 1,-1 3-1,1-5 5,0 0-1,0 1 1,0-1-1,0 0 1,0 0-1,0 0 1,1 0-1,-1 0 1,0 1-1,1-1 1,-1 0-1,1 0 1,-1 0 0,1 0-1,0 0 1,-1 0-1,1-1 1,0 1-1,0 0 1,0 0-1,-1 0 1,1-1-1,0 1 1,0 0-1,0-1 1,0 1-1,0-1 1,0 1-1,1-1 1,-1 1 0,0-1-1,0 0 1,0 0-1,0 1 1,0-1-1,1 0 1,1 0-1,13 0 26,0 0 1,1 0-1,-1-2 0,0 0 0,16-4 0,80-26-45,-83 23-4,119-25-152,-139 33 128,-9 1 29,0-1 0,0 1 1,1 0-1,-1 0 0,0 0 1,1 0-1,-1 0 0,0 0 0,0 0 1,1 0-1,-1 0 0,0 0 1,1 0-1,-1 0 0,0 0 0,0 0 1,1 0-1,-1 1 0,0-1 1,1 0-1,-1 0 0,0 0 0,0 0 1,1 0-1,-1 1 0,0-1 1,0 0-1,0 0 0,1 0 0,-1 1 1,0-1-1,0 0 0,0 0 1,0 1-1,1-1 0,-1 0 0,0 0 1,0 1-1,0-1 0,0 0 1,0 1-1,0-1 0,0 0 0,0 0 1,0 1-1,0-1 0,0 0 1,0 1-1,0-1 0,0 0 0,0 0 1,0 1-1,0-1 0,0 1 1,-1 2-13,-1 0 1,1 1 0,0-1 0,-1 0 0,0 0 0,0 0 0,0 0 0,-2 3 0,1-3 22,1 0 0,0 0 0,0 1 1,0-1-1,0 0 0,-1 7 0,1-4 39,1 0 1,1 1-1,-1-1 0,1 1 0,0-1 1,0 1-1,1-1 0,0 1 0,0-1 1,0 1-1,1-1 0,0 0 0,0 0 1,1 0-1,0 0 0,0 0 0,0-1 1,0 1-1,1-1 0,0 0 0,0 0 1,8 7-1,-6-7-163,0 0 1,0 0-1,0-1 1,1 1-1,-1-1 1,1-1-1,0 1 1,1-1-1,-1-1 1,10 4-1,-10-5-566,-1 0-1,1 0 1,-1-1 0,1 1 0,-1-1-1,1-1 1,11-1 0,-15 1-6,0 1 0,0-1 0,0 0 0,-1 0 0,1 0 0,0 0 0,0-1 0,-1 1 0,1-1 0,4-3 0,2-4-2357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2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46 6720,'-21'-17'3040,"12"6"-2624,4 6 608,10 5-640,-5-4-288,0 1-96,0-2-3904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2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7456,'-10'-29'3392,"10"21"-2944,0 5 192,10 3-448,-7-9-224,2 6 0,-5-2-480,5 5 64,-1 5 352,-4-2-2304,0 6 1312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2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818 225 6048,'-18'-17'2752,"28"14"-2400,-2-2 960,10 5-800,32-8 1408,0 4-1088,21-4 608,-3 5-864,9-9 0,-11 7-385,6 2-159,-9 3-64,-5-5-127,-3 10 95,-15-5-1024,-9 8 608</inkml:trace>
  <inkml:trace contextRef="#ctx0" brushRef="#br0" timeOffset="1">90 109 7232,'-68'-20'3264,"50"0"-2848,14 8 288,8 7-480,11-15-384,1 9 96,26-1-224,3 4 160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2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4 763 2912,'-3'-1'5334,"6"2"-2236,2-2-3840,-2-1 1070,1 1-1,-1-1 1,1 0 0,-1 0-1,0 0 1,0-1-1,0 1 1,0-1-1,0 0 1,0 0 0,2-4-1,3-4 133,-1 0-1,6-13 1,1-2-58,-1 4-126,62-100 224,-58 97-341,1 0 0,38-36 0,61-54 1105,-115 113-1289,0 0 0,0 1 0,0-1 0,1 1 0,-1-1 0,1 1 0,-1 0 0,1-1 0,-1 1 0,1 0 0,0 1 0,0-1 0,3 0 0,-6 1 12,1 0 0,-1 0 0,1 0 0,0 0 0,-1 0-1,1 0 1,0 1 0,-1-1 0,1 0 0,-1 0 0,1 0 0,0 1 0,-1-1 0,1 0 0,-1 1 0,1-1-1,-1 1 1,1-1 0,-1 0 0,1 1 0,-1-1 0,1 2 0,0-1 23,-1 1-1,1-1 1,-1 0 0,0 1-1,1-1 1,-1 1 0,0-1-1,0 1 1,0-1 0,0 1-1,0-1 1,0 1-1,0-1 1,-1 2 0,-20 76 140,13-52 12,-6 27 0,2 0 217,12-48 223,3-8-188,10-16 1,0 1-299,0 4-54,0 1 0,1 0 0,0 1 0,1 1 0,0 0 0,23-10 0,0 3-255,65-20 0,-102 36 162,1 1-1,-1-1 1,1 1 0,-1 0 0,1 0 0,0 0 0,-1 0 0,1 0-1,-1 0 1,3 0 0,-3 0 25,-1 1-1,0-1 1,1 0-1,-1 0 0,1 0 1,-1 0-1,0 1 1,1-1-1,-1 0 1,0 0-1,1 1 1,-1-1-1,0 0 1,1 1-1,-1-1 1,0 0-1,0 1 1,1-1-1,-1 0 0,0 1 1,0-1-1,0 1 1,0-1-1,1 0 1,-1 1-1,0-1 1,0 1-1,0-1 1,0 1-1,0-1 1,0 0-1,0 1 1,0-1-1,0 1 0,0-1 1,0 1-1,-1-1 1,1 1-1,-4 13 62,-1-1 1,-1 1-1,-7 12 0,5-10 74,-8 23 1,14-33 7,0 0-1,0 0 1,-1-1-1,-5 9 1,16-14 368,8-6-397,45-26 68,30-14-313,-77 41 51,0-1-1,0 2 0,1 0 0,27-4 1,-41 8 71,0 0 0,1 0 0,-1 0 0,1 0 0,-1 0 0,0 0 0,1 0 0,-1 0 1,1 0-1,-1 1 0,0-1 0,1 1 0,-1-1 0,0 1 0,1-1 0,-1 1 0,0 0 0,0 0 0,0 0 1,1 0-1,-1-1 0,0 1 0,0 1 0,-1-1 0,1 0 0,0 0 0,0 0 0,0 0 0,-1 1 0,1-1 1,0 0-1,-1 0 0,0 1 0,1-1 0,0 3 0,0 5-34,0 0-1,-1-1 1,0 1-1,-2 16 1,1-10 22,0 4 31,-1-8 39,1 1 0,1 0 0,0 0 0,1 0-1,0-1 1,1 1 0,4 17 0,-6-27-26,1-1 0,-1 0 0,1 1 0,-1-1 0,1 0 0,0 0 0,-1 0 0,1 0 0,0 0 0,0 1 0,0-1 0,0-1 1,0 1-1,0 0 0,0 0 0,0 0 0,0 0 0,0-1 0,0 1 0,1 0 0,-1-1 0,0 1 0,0-1 0,1 0 0,-1 1 0,0-1 0,1 0 1,-1 0-1,0 0 0,1 0 0,-1 0 0,0 0 0,1 0 0,0-1 0,21-4 54,0-2 0,-1-1 0,23-11 0,1 0-99,80-27 141,22-8-34,-130 47-76,150-57-1,-154 58-35,2-1-223,-16 7 252,0 0 1,0 0 0,0 0 0,0 0-1,0 0 1,0 0 0,0 0 0,0 0-1,0 1 1,0-1 0,0 0 0,0 0-1,0 0 1,0 0 0,0 0 0,0 0-1,0 0 1,0 0 0,0 0 0,0 0-1,0 0 1,0 0 0,0 0 0,0 0-1,0 0 1,0 0 0,0 0 0,0 0-1,0 0 1,0 0 0,0 0 0,0 0-1,0 1 1,0-1 0,0 0 0,0 0-1,0 0 1,0 0 0,0 0 0,0 0-1,0 0 1,1 0 0,-1 0 0,0 0-1,0 0 1,0 0 0,0 0 0,0 0-1,0 0 1,0 0 0,0 0 0,0 0-1,0 0 1,0 0 0,0 0 0,0 0 0,0 0-1,0 0 1,0 0 0,0 0 0,0 0-1,0 0 1,0 0 0,0 0 0,0 0-1,1 0 1,-1 0 0,-8 8-281,-64 54 229,-20 19 14,77-67 32,3-3 24,-18 21 1,28-29-3,-1 0 0,1 0 1,0 0-1,0 0 0,1 0 1,-1 0-1,1 1 0,-1-1 0,1 1 1,0-1-1,0 1 0,1-1 0,-1 5 1,0-7-2,1 0 0,0 1 0,1-1 0,-1 0 1,0 1-1,0-1 0,0 0 0,1 1 0,-1-1 0,1 0 1,-1 0-1,1 1 0,-1-1 0,1 0 0,0 0 0,0 0 0,-1 0 1,1 0-1,0 0 0,0 0 0,1 1 0,0-1 6,0 0-1,0 0 0,-1-1 1,1 1-1,0-1 0,0 1 0,0-1 1,0 1-1,0-1 0,0 0 1,-1 0-1,5 0 0,2-1 42,1-1-1,-1 0 0,0 0 1,0-1-1,9-3 0,0-4-10,1 0-1,-1-2 1,0 1-1,-1-2 0,27-27 1,-27 25 9,55-60 66,9-6-737,-83 84 507,1 1 0,0-1 0,-1 1 1,2 0-1,-1 0 0,0 0 0,-1 7 0,-10 39 77,9-24 104,0 0 1,0 49 0,4-70-45,0-1 0,1 1 1,-1-1-1,1 1 0,0-1 0,0 1 1,2 4-1,-2-8-14,0 1 1,0 0-1,0-1 1,0 1-1,0 0 1,0-1-1,0 1 0,0-1 1,0 0-1,1 1 1,-1-1-1,1 0 0,-1 0 1,1 0-1,-1 0 1,1 0-1,0 0 1,0-1-1,3 2 0,-1-1 10,0-1-1,0 1 0,0-1 0,1 0 0,-1 0 1,0 0-1,0-1 0,8-1 0,32-13 44,-27 9-61,51-18 33,0-4 0,88-49 0,-97 44-37,-22 13 52,-1-1-1,56-44 1,-81 52-245,-11 13 179,0 0 0,0 0 0,0 0 0,0-1 0,0 1 0,0 0-1,0 0 1,0 0 0,-1 0 0,1 0 0,0 0 0,0-1 0,0 1 0,0 0 0,0 0 0,-1 0 0,1 0 0,0 0 0,0 0-1,0 0 1,0 0 0,-1 0 0,1 0 0,0 0 0,0 0 0,0 0 0,0 0 0,-1 0 0,1 0 0,0 0 0,0 0 0,0 0-1,-1 0 1,1 0 0,0 0 0,0 0 0,0 0 0,0 0 0,-1 0 0,1 0 0,0 1 0,-29 10-365,23-8 354,0 1-1,1 0 1,0 1 0,0-1-1,0 1 1,1 0-1,-7 8 1,3-2-14,1 1-1,-9 17 1,12-20 46,0 0 1,1-1 0,0 1 0,1 0 0,-3 17-1,5-20 11,-1-1 0,1 0-1,0 0 1,1 1 0,-1-1-1,1 0 1,0 0 0,0 0-1,1 0 1,-1 0 0,4 7-1,-5-12-10,1 1 0,-1 0-1,0-1 1,1 1 0,-1-1-1,1 1 1,-1-1 0,0 1-1,1-1 1,-1 1 0,1-1-1,-1 0 1,1 1 0,-1-1-1,1 0 1,0 1 0,-1-1-1,1 0 1,-1 0 0,1 0-1,0 1 1,-1-1 0,1 0-1,0 0 1,-1 0-1,1 0 1,0 0 0,-1 0-1,1 0 1,-1 0 0,1 0-1,0-1 1,-1 1 0,1 0-1,0 0 1,-1 0 0,1-1-1,-1 1 1,1 0 0,-1-1-1,1 1 1,-1-1 0,1 1-1,-1 0 1,1-1 0,-1 1-1,1-1 1,4-4 34,-1 0-1,0 1 1,7-10-1,-10 12-35,6-10 14,1-1 0,-2 0 1,9-22-1,-6 12-41,-5 14-97,-4 9 107,0 0 0,0 1 0,0-1 0,0 0-1,0 0 1,0 0 0,0 0 0,0 0 0,0 0 0,0 0 0,0 0 0,0 0 0,0 0 0,0 0 0,0 0 0,0 0-1,0 0 1,0 0 0,0 0 0,0 0 0,0 0 0,0 0 0,0 0 0,0 0 0,0 0 0,0 0 0,0 0 0,0 0-1,0 0 1,0 0 0,1 0 0,-1 0 0,-7 21-485,-16 44 215,-2 10 220,-58 117-1,-12-7-117,71-137 138,-95 180 530,115-221-439,-1 1 0,0-1 1,0 0-1,-1-1 0,0 1 1,0-1-1,-1 0 0,-10 7 1,14-11-35,1-1 1,-1 1-1,0-1 1,0 1 0,0-1-1,0 0 1,1 0 0,-2 0-1,1 0 1,0-1-1,0 1 1,0-1 0,0 0-1,0 0 1,0 0 0,0 0-1,0-1 1,0 1-1,0-1 1,0 0 0,0 0-1,0 0 1,0 0 0,0 0-1,0-1 1,0 1-1,-3-4 1,-1 0 5,1-1 0,0-1 0,0 1 0,1-1 0,0 0 0,0-1 0,-6-12 0,1 0 27,-13-37 0,19 45-70,0 1 1,1 0-1,1-1 1,0 0-1,1 0 1,0 0-1,1-14 1,0 21-5,1-1-1,0 0 1,0 1 0,1-1 0,-1 1 0,1 0-1,1-1 1,-1 1 0,1 0 0,0 0 0,0 1 0,0-1-1,0 1 1,1-1 0,0 1 0,8-7 0,-5 6 5,0 1 0,0-1 0,0 1 0,0 1 1,1-1-1,9-2 0,51-12 22,-52 14-36,62-13 1,72-20 86,-130 31-36,-1-2 1,1 0-1,-2-1 1,1-1-1,24-18 1,-20 9 6,0 0 1,31-36 0,35-53 123,-16 19-161,36-27 246,-87 96-365,1 1 1,0 0 0,39-21 0,-62 39 106,1 1 1,0 0 0,-1-1 0,1 1-1,0-1 1,-1 1 0,1 0 0,0 0-1,0-1 1,-1 1 0,1 0 0,0 0-1,0 0 1,0 0 0,-1 0-1,1 0 1,0 0 0,0 0 0,1 0-1,-2 0 14,1 1-1,-1-1 1,0 1-1,1-1 0,-1 0 1,0 1-1,0-1 0,1 1 1,-1-1-1,0 1 0,0-1 1,0 1-1,0-1 1,1 1-1,-1-1 0,0 0 1,0 1-1,0-1 0,0 1 1,0-1-1,0 1 0,-1-1 1,1 2-1,-1 5-13,-1 0 0,0 0 0,-4 9 0,3-9 7,-120 314 692,152-360 400,12-20-1004,60-79-290,-90 124 143,2 0-1,-1 2 0,2-1 1,22-15-1,-36 27 54,1 1 0,0-1 0,0 1 1,-1-1-1,1 1 0,0 0 0,0-1 0,-1 1 0,1 0 0,0 0 0,0-1 1,0 1-1,0 0 0,-1 0 0,1 0 0,0 0 0,0 0 0,0 0 1,0 0-1,0 0 0,-1 0 0,1 1 0,0-1 0,0 0 0,0 1 0,-1-1 1,1 0-1,0 1 0,0-1 0,-1 1 0,1-1 0,0 1 0,-1-1 1,1 1-1,0-1 0,-1 1 0,1 0 0,-1 0 0,1 1 0,2 2-11,-1 1 0,0 0 0,0 0 0,-1 0 0,2 6 0,-2-8 46,3 19-18,1 26 1,-4-37 27,-1 1-1,2 0 1,0-1-1,0 1 1,1-1 0,1 1-1,0-1 1,0 0-1,6 10 1,-8-19-2,-1 0 1,0 0-1,1 0 1,-1-1-1,1 1 1,-1 0-1,1-1 1,0 1-1,-1-1 1,1 0-1,0 0 1,0 0-1,0 0 0,0 0 1,0 0-1,1 0 1,-1 0-1,0-1 1,0 1-1,0-1 1,1 0-1,-1 0 1,0 0-1,0 0 1,1 0-1,-1 0 0,4-1 1,3-2 35,1 1 1,-1-2-1,0 1 0,17-10 1,-20 10-20,19-10 2,-1-1 0,0-2 0,-1 0 0,-1-1 0,0-2 0,-1 0 0,-1-1 0,-1-1 1,16-23-1,-23 27-107,-9 13 38,0 1 1,-1 0-1,1-1 0,-1 1 1,0-1-1,0 0 0,-1 0 1,3-6-1,-4 10 18,0-1-1,0 1 1,0-1-1,0 1 1,0-1-1,0 1 1,0-1-1,0 1 1,0-1-1,0 1 1,0 0 0,0-1-1,0 1 1,0-1-1,-1 1 1,1-1-1,0 1 1,0-1-1,0 1 1,-1 0 0,1-1-1,0 1 1,-1 0-1,1-1 1,0 1-1,-1 0 1,1-1-1,-2 0-13,1 1 0,0-1 0,0 1-1,0-1 1,-1 1 0,1 0 0,0-1-1,-1 1 1,-2 0 0,-2 0-26,0 0-1,0 1 1,-10 2 0,6-1 28,0 1 0,0 1 0,1 0 0,0 0 0,0 1 0,0 0 0,0 0 0,1 1 0,-1 0 0,1 1 0,1 0 0,0 0 0,0 0 0,0 1 0,-7 12 0,10-14 23,0-1 1,1 1-1,0 0 1,1 0-1,-1 0 1,1 0-1,0 1 1,0-1-1,1 0 1,0 1-1,0 0 1,1-1-1,0 1 1,0-1-1,0 1 1,1 0-1,0-1 1,0 1-1,0-1 1,1 0-1,0 1 1,1-1-1,-1 0 1,6 9-1,-3-7 29,1-1 1,-1-1-1,1 1 0,0-1 0,0 0 0,1 0 0,0-1 0,0 0 1,0 0-1,1-1 0,0 0 0,0 0 0,0 0 0,0-1 0,0-1 0,0 1 1,1-1-1,15 1 0,-11-2 12,-1 0 1,0-1-1,1 0 1,-1-1-1,0-1 1,0 0 0,0 0-1,0-1 1,0-1-1,0 0 1,-1-1-1,21-11 1,-11 2-12,-1 0 1,-1-1 0,30-32 0,47-63 102,1 0 10,-79 91-106,89-93-76,-82 84 16,-2 0 0,0-2-1,-2-1 1,-2 0 0,17-35 0,-27 48-59,-7 14 23,0 0 0,0 0 0,0 0 0,0 0 0,-1 0 1,1-1-1,0-7 0,-2 11-61,-3 2-8,-10 10 4,1 0 0,-1 0-1,2 1 1,0 1 0,-12 17 0,21-27 110,-40 49-212,-52 74 236,83-109 13,0 0 0,2 1 1,0 1-1,2 0 0,-10 32 0,14-41 13,-4 18 101,1-1-1,1 0 0,-1 43 1,6-64-54,0 1 1,0-1 0,1 0 0,1 8 0,-1-13-59,-1 1 0,0-1 0,1 0 0,-1 0 0,1 1 0,-1-1 0,1 0 0,0 0 0,-1 0 0,1 0 0,0 0 0,0 0 0,0 0 0,0 0 0,-1 0 0,1 0 0,1-1 0,-1 1 0,0 0 0,0-1 0,0 1 0,0 0 0,0-1 0,1 0 0,-1 1 0,0-1 0,2 1 0,3-2 18,0 1 0,0-1 1,0 0-1,0-1 0,0 1 1,0-1-1,0 0 0,-1-1 1,1 0-1,6-3 0,1-1 45,220-124-63,-149 86-404,-95 66-433,0-1 843,2 1 0,0 0 0,-6 27 0,12-37-4,0 1-1,1 0 1,-1 20 0,3-27 8,0-1 0,0 1 0,0 0 0,1-1 1,-1 1-1,1-1 0,0 1 0,1-1 0,-1 0 1,1 1-1,0-1 0,3 6 0,-3-8-4,0 0-1,0 0 0,0 0 0,1 0 0,-1 0 1,0-1-1,1 1 0,-1-1 0,1 0 1,0 1-1,-1-1 0,1 0 0,0-1 1,0 1-1,0 0 0,0-1 0,0 0 0,-1 0 1,1 0-1,0 0 0,4 0 0,5-2-20,0 1 0,0-2 0,17-5 0,-12 3 22,-1-2 0,0 1 0,0-2 0,18-11 0,54-45 106,-44 32-56,-27 21-141,-1-1 0,27-25 0,-16 10-171,-27 27 227,0 0 0,0 0 1,0 0-1,0 0 0,0 0 0,0 0 1,0 0-1,0 0 0,0 0 0,0 0 1,0 0-1,0 0 0,0 0 0,0 0 1,-1 0-1,1 0 0,0 0 0,0 0 1,0-1-1,0 1 0,0 0 1,0 0-1,0 0 0,0 0 0,0 0 1,0 0-1,0 0 0,0 0 0,0 0 1,0 0-1,0 0 0,0 0 0,0 0 1,0-1-1,0 1 0,0 0 0,0 0 1,0 0-1,0 0 0,0 0 0,0 0 1,0 0-1,0 0 0,0 0 0,0 0 1,0 0-1,0 0 0,1 0 0,-1 0 1,0-1-1,0 1 0,0 0 0,0 0 1,0 0-1,-3 1-36,1 0 0,-1 0 1,0-1-1,1 2 0,-1-1 0,1 0 0,-1 1 1,1-1-1,0 1 0,0-1 0,-1 1 0,1 0 1,-3 4-1,-28 34-136,32-40 173,-5 8 24,0 0 1,1 1-1,0 0 1,0 0-1,0 0 1,1 0-1,1 1 1,0-1-1,0 1 1,1 0-1,0 0 1,1 0-1,0 0 0,0 15 1,2-21-2,-1 0 0,1 0 1,0 0-1,0 0 0,0 0 0,1 0 0,0-1 1,-1 1-1,1 0 0,0-1 0,1 0 1,-1 1-1,1-1 0,-1 0 0,1 0 0,0 0 1,0-1-1,0 1 0,1-1 0,-1 1 1,1-1-1,5 2 0,4 3 39,1-1 0,0-1 0,1-1 0,26 5 0,-17-5-388,1-1 1,36-1-1,12-7-4208,-69 5 3982,0-1 0,-1 0 0,1 1 0,-1-1 0,1 0-1,0-1 1,-1 1 0,0-1 0,1 0 0,-1 1 0,0-1-1,0-1 1,0 1 0,0 0 0,0-1 0,-1 0 0,5-5-1,2-9-2176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2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6144,'0'-4'2784,"10"-4"-2432,-2 5 1088,5 6-864,6-3 0,-1 0-384,0 0-64,4 0-64,-7 0-192,1 0 64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2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61 7808,'-32'-25'3520,"59"21"-3040,9-1 640,9 10-704,32-10 672,4 2-608,49-5-32,1 4-288,22-4 32,-14 8-96,9-3-2944,-13 3 1536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1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9 189 3712,'-1'-1'134,"1"1"-11,-1 0 0,0-1 0,1 1 1,-1-1-1,1 1 0,-1-1 1,1 0-1,-1 1 0,-2-7 5924,4 9-5295,16 53 1836,20 111-1,-21-86-1677,10 48 914,-23-117-1325,-2-7 612,-4-12-561,-16-34-171,9 19-368,0 0-1,2 0 1,0-1 0,-4-25-1,4-7-6,3 0-1,2-69 1,4 105-73,1 0-1,5-24 1,-5 35-33,0 0 0,1 0 0,0 0 0,1 0-1,0 0 1,9-14 0,-11 21 87,0-1 0,0 1 0,0-1 0,0 1 0,0 0 0,1 0 0,-1 0-1,1 0 1,-1 0 0,1 0 0,0 1 0,0 0 0,0-1 0,0 1 0,0 0-1,6-1 1,-5 2-10,0-1-1,0 1 0,1 0 1,-1 1-1,0-1 0,1 1 1,-1 0-1,0 0 0,0 0 1,0 1-1,5 1 0,0 2 67,-1-1 0,0 1 0,0 1-1,-1-1 1,1 1 0,-1 1-1,-1-1 1,1 1 0,-1 0-1,9 14 1,-10-13 36,0 1 0,-1-1 0,1 1 1,-2 0-1,0 1 0,0-1 0,0 0 0,-1 1 0,-1 0 1,1-1-1,-2 1 0,1 0 0,-1 0 0,-3 19 0,2-26-48,1 0 1,-1-1-1,0 1 0,0 0 0,0 0 0,-1-1 0,1 1 0,0-1 1,-1 1-1,0-1 0,0 0 0,1 0 0,-2 1 0,1-1 0,0-1 1,0 1-1,0 0 0,-1 0 0,1-1 0,-1 1 0,1-1 0,-1 0 0,0 0 1,0 0-1,1 0 0,-1 0 0,0-1 0,0 1 0,-5-1 0,-7 1-29,0-1-1,0-1 0,0 0 0,-23-6 0,25 5-26,-6-2-299,-20-3-1442,37 7 1441,0 0-1,0 0 1,-1 0 0,1 0-1,0 1 1,0-1-1,-1 1 1,1-1 0,0 1-1,0 0 1,0 0 0,0 0-1,-4 2 1,5-2 30,0 0 1,0-1 0,1 1-1,-1 0 1,0 0-1,0 0 1,1 1 0,-1-1-1,1 0 1,-1 0-1,1 0 1,-1 0 0,1 0-1,-1 1 1,1-1-1,0 0 1,0 0 0,0 1-1,0-1 1,0 0-1,0 0 1,0 1 0,0-1-1,0 0 1,1 3-1,7 15-4609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3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1 895 3648,'0'1'219,"1"-1"0,-1 1 0,1-1 1,-1 0-1,1 1 0,-1-1 0,1 0 0,0 1 1,-1-1-1,1 0 0,0 0 0,-1 0 0,1 1 1,0-1-1,-1 0 0,1 0 0,0 0 0,-1 0 0,1 0 1,0 0-1,-1 0 0,2-1 0,6 1 574,-7 0-615,0 0 0,1 1 0,-1-2 0,0 1 0,0 0 0,1 0 0,-1 0 0,0 0 0,1-1 0,-1 1 0,0-1 0,0 1-1,0-1 1,1 1 0,-1-1 0,0 0 0,0 0 0,0 1 0,1-3 0,18-21 1069,-15 17-1013,48-78 1140,-37 58-1192,0 0 0,27-32 0,-14 28-30,1 2 0,1 1 0,1 1 0,1 1 0,42-23 0,6-2 470,45-26-247,-125 76-410,1 0-1,0 0 1,0 1-1,0-1 0,0 0 1,0 0-1,0 1 0,0-1 1,3 1-1,-5 0 30,0 0-1,1 0 0,-1 0 0,0 0 1,1 0-1,-1 0 0,0 0 1,0 0-1,1 0 0,-1 1 0,0-1 1,1 0-1,-1 0 0,0 0 1,0 0-1,1 1 0,-1-1 0,0 0 1,0 0-1,1 0 0,-1 1 1,0-1-1,0 1 0,1 11-100,-6 3 144,0 0 0,-1 0 0,-1-1 0,-15 25 0,-11 25 109,22-43 31,9-17-67,-1 1 0,1 0 0,0 0 0,0 1 0,-2 5 0,4-11-97,1 0-1,-1 0 1,0 0-1,0 0 0,0 0 1,0 0-1,0-1 0,0 1 1,0 0-1,1 0 0,-1 0 1,0 0-1,0 0 1,0 0-1,0 0 0,0 0 1,1 0-1,-1 0 0,0 0 1,0 0-1,0 0 0,0 0 1,0 0-1,1 0 1,-1 0-1,0 0 0,0 0 1,0 0-1,0 0 0,0 0 1,1 0-1,-1 0 0,0 0 1,0 0-1,0 0 1,0 0-1,0 0 0,0 0 1,1 1-1,-1-1 0,0 0 1,0 0-1,0 0 0,0 0 1,0 0-1,0 0 1,0 1-1,0-1 0,0 0 1,1 0-1,-1 0 0,0 0 1,0 0-1,0 1 0,0-1 1,0 0-1,0 0 1,0 0-1,0 0 0,0 0 1,0 1-1,0-1 0,0 0 1,15-13 525,-14 12-529,30-23 43,0 1 0,2 2-1,41-20 1,-53 29-3,-5 3-16,-3 2-76,0 0 0,0 0 0,24-7 0,-24 13-162,-13 1 198,1 0 0,-1 0 0,0 0-1,0 0 1,1 0 0,-1 1 0,0-1-1,0 0 1,1 0 0,-1 0 0,0 0-1,0 1 1,1-1 0,-1 0 0,0 0-1,0 1 1,0-1 0,0 0 0,1 0-1,-1 1 1,0-1 0,0 0 0,0 0-1,0 1 1,0 2-5,0-1 0,0 1 0,0-1 0,0 1-1,-1-1 1,1 1 0,-2 3 0,1-2 42,-4 11 139,0 0 1,-1-1-1,-14 26 0,27-46 13,0 1-1,0-1 0,1 1 1,0 1-1,14-7 0,14-6-243,1 2 0,45-11 0,-73 23-11,0 1 1,1 0 0,-1 1 0,0 0-1,17 1 1,-24 0 38,1 0-1,-1 1 0,1-1 0,-1 1 1,1 0-1,-1-1 0,1 1 0,-1 0 1,0 1-1,1-1 0,1 2 0,-3-2 22,1 0 1,-1 0-1,0 0 0,0 0 0,0 1 0,0-1 0,0 0 0,-1 1 0,1-1 0,0 1 0,-1-1 0,1 1 0,-1-1 0,1 1 0,-1-1 0,0 1 0,0-1 0,0 1 0,0 2 0,-1 11 22,-1-1-1,-1 1 1,0-1-1,-7 19 0,-1 1 52,8-22-23,0 0 36,0 0 1,-1 14-1,3-24-48,1 1 0,0-1 0,0 0-1,0 0 1,0 1 0,0-1 0,1 0 0,-1 0-1,1 1 1,-1-1 0,1 0 0,0 0 0,0 0-1,0 0 1,0 0 0,0 0 0,3 3 0,-3-3 4,1-1 0,0 0 0,-1 0 0,1 0 1,0 0-1,0 0 0,0 0 0,0 0 0,0 0 1,0-1-1,0 1 0,0-1 0,0 0 0,0 1 1,0-1-1,0 0 0,3 0 0,3-1-16,0 0 0,-1-1 1,10-2-1,-10 2-5,14-5 62,0-1 0,0-1 0,-1 0 0,-1-2 0,28-19 0,-30 19-84,114-77 94,-88 60-507,-43 28 419,0 0 1,0 0-1,0 0 1,0 0-1,0 0 0,1 0 1,-1 0-1,0 0 1,0 0-1,0 0 0,0 0 1,0 0-1,0 0 1,0 0-1,0 0 0,0 0 1,0 0-1,1 0 1,-1 0-1,0 0 0,0 0 1,0 0-1,0 0 1,0 0-1,0 0 0,0 0 1,0 0-1,0 0 1,1 0-1,-1 0 0,0 0 1,0 0-1,0 0 1,0 0-1,0 0 0,0 0 1,0 0-1,0 0 1,0 0-1,0 1 1,0-1-1,0 0 0,0 0 1,0 0-1,0 0 1,0 0-1,0 0 0,1 0 1,-1 0-1,0 0 1,0 1-1,0-1 0,0 0 1,0 0-1,0 0 1,0 0-1,0 0 0,-1 0 1,1 0-1,0 0 1,0 0-1,0 0 0,0 1 1,-2 5-126,-2 2 121,1 0 0,0 1 0,0-1-1,0 1 1,1 0 0,1-1 0,-1 1-1,1 0 1,1 0 0,0 0 0,0 0 0,1 0-1,0 0 1,0 0 0,1 0 0,3 9-1,-4-15 38,0 0-1,0 0 0,1 0 1,-1 0-1,1 0 1,-1 0-1,1 0 0,0-1 1,0 1-1,1-1 0,-1 1 1,0-1-1,1 0 0,-1 0 1,1 0-1,0 0 0,0-1 1,0 1-1,0-1 1,0 0-1,0 1 0,0-1 1,0-1-1,0 1 0,0 0 1,1-1-1,-1 1 0,0-1 1,0 0-1,1 0 1,-1-1-1,3 0 0,0 0 31,-1 0 0,1 0 1,-1-1-1,0 1 0,0-1 0,0-1 0,0 1 0,0-1 0,0 0 0,-1 0 0,1 0 0,-1-1 0,0 1 1,0-1-1,0 0 0,-1 0 0,1-1 0,4-7 0,-4 4-40,0 0-1,-1 0 1,0 0 0,0 0-1,-1-1 1,0 1 0,0-1-1,-1 1 1,1-10 0,-2 14-19,-1 0 1,1 0 0,0 0 0,-1 0 0,0 0 0,0 0 0,0 0 0,0 0-1,-1 0 1,1 0 0,-1 1 0,0-1 0,0 1 0,0-1 0,-1 1 0,1 0-1,-1 0 1,0 0 0,0 0 0,0 0 0,0 1 0,-4-3 0,-54-30-275,60 35 278,1 0 0,-1 0 0,1 0-1,-1-1 1,1 1 0,-1 0 0,1 0-1,-1 0 1,1-1 0,0 1 0,-1 0 0,1-1-1,-1 1 1,1 0 0,0-1 0,-1 1-1,1-1 1,0 1 0,0-1 0,-1 1-1,1-1 1,0 0-2,0 1-1,0 0 0,1-1 1,-1 1-1,0 0 1,0-1-1,1 1 0,-1 0 1,0 0-1,0-1 0,1 1 1,-1 0-1,0 0 1,1 0-1,-1-1 0,0 1 1,1 0-1,-1 0 1,0 0-1,1 0 0,0 0 1,29-5-50,-30 5 54,201-11-164,-172 12 143,0 1 0,0 1 1,-1 2-1,57 16 0,-82-21 37,-1 1-1,1 0 0,-1 1 0,1-1 1,-1 0-1,1 1 0,-1-1 0,0 1 1,1 0-1,-1 0 0,0 0 0,0 0 1,-1 0-1,1 0 0,0 0 0,-1 1 1,1-1-1,-1 1 0,0-1 0,0 1 1,0-1-1,0 1 0,0 0 0,0-1 1,-1 1-1,1 0 0,-1 0 0,0 0 1,0-1-1,-1 7 0,0 5 156,-2 0-1,0-1 1,0 1-1,-11 24 1,6-16-19,2-5 31,0 1 453,9-21-342,7-11-129,4-5-165,1-1 0,1 2 0,0 0 0,31-26 0,-35 35-35,-1 1 1,1 0-1,1 0 1,-1 1-1,1 1 1,0 0-1,1 1 1,-1 1-1,20-5 1,-29 8-11,-1 1 1,1-1 0,0 1-1,-1 0 1,5 1-1,-7-1 36,0 0 0,0 0 0,0 0 0,-1 0 0,1 0 0,0 1 0,0-1-1,0 0 1,-1 1 0,1-1 0,0 0 0,-1 1 0,1-1 0,0 1 0,-1-1 0,1 1 0,0-1 0,-1 1-1,1 0 1,-1-1 0,1 1 0,-1 0 0,1-1 0,-1 1 0,0 0 0,1 0 0,-1 1 0,1 1 11,-1 0 0,0 0 0,0 0 0,-1 1 0,1-1 0,-1 0 0,1 0 0,-3 5 0,-10 26 60,10-27-52,-1 3 21,2-8-22,1 0-1,0 0 0,0 0 0,1 0 0,-1 1 0,0-1 1,1 0-1,-1 0 0,1 1 0,0-1 0,0 0 0,-1 1 0,2 3 1,-1-5-5,0-1 1,1 0 0,-1 1 0,0-1 0,0 0 0,1 0 0,-1 1 0,0-1 0,0 0-1,1 0 1,-1 0 0,0 1 0,1-1 0,-1 0 0,0 0 0,1 0 0,-1 0-1,0 0 1,1 0 0,-1 0 0,0 0 0,1 0 0,-1 0 0,0 0 0,1 0 0,-1 0-1,0 0 1,1 0 0,-1 0 0,0 0 0,1 0 0,-1 0 0,0 0 0,1 0-1,-1-1 1,0 1 0,1 0 0,18-9 189,-17 8-189,27-13 99,16-10-138,1 3 0,0 1 0,64-17 0,-105 36-9,1 0 0,0 0 0,0 0 0,0 1-1,0 0 1,0 0 0,0 0 0,8 2 0,-12-1 24,1-1 1,-1 1 0,0 0-1,1 0 1,-1 0 0,0 0-1,0 0 1,1 1 0,-1-1-1,0 1 1,0-1-1,0 1 1,-1 0 0,1-1-1,0 1 1,-1 0 0,1 0-1,-1 1 1,0-1 0,1 0-1,-1 0 1,1 3 0,12 41 76,-11-31-19,2-1 0,0 0 0,12 24 0,-16-36-33,0-1 1,0 1-1,0 0 0,0-1 1,1 0-1,-1 1 1,1-1-1,-1 0 1,1 0-1,-1 0 1,1 0-1,-1 0 1,1 0-1,0 0 1,0-1-1,-1 1 1,1 0-1,0-1 1,0 0-1,0 1 0,0-1 1,0 0-1,0 0 1,0 0-1,-1 0 1,4-1-1,4 0 20,0-1 0,0-1 0,-1 0 0,12-4 0,-13 4-12,25-12 43,-1-1 1,0-2 0,-1-1 0,51-43-1,-74 55-16,1 0 1,-1 0-1,10-13 0,-15 17-48,0 1 0,0-1 1,-1 1-1,1-1 0,-1 0 0,1 0 0,-1 0 1,0 0-1,0 0 0,0 0 0,-1 0 0,1 0 1,-1 0-1,0 0 0,0-5 0,0 8-9,0-1 0,0 0 1,0 1-1,-1-1 0,1 0 0,0 1 0,0-1 0,-1 1 0,1-1 1,-1 0-1,1 1 0,0-1 0,-1 1 0,1-1 0,-1 1 0,0-1 0,1 1 1,-1 0-1,1-1 0,-1 1 0,-1-1 0,-17-3-231,11 5 144,1-1 0,-16 4 0,13-2 69,0 1 0,1 0 0,-1 1 0,0 0 0,1 0 0,0 1 0,0 0-1,0 1 1,1 0 0,0 0 0,-9 9 0,13-11 34,1 0 1,-1 0-1,1 0 0,0 0 0,1 0 1,-1 1-1,1-1 0,0 1 0,0 0 1,0 0-1,0-1 0,1 1 0,0 0 1,0 1-1,1-1 0,-1 0 0,1 0 1,0 0-1,0 0 0,1 0 1,-1 0-1,1 0 0,3 10 0,-2-12 18,-1 1 0,1-1 1,0 1-1,0-1 0,0 0 0,0 0 0,0 0 0,1 0 0,-1 0 0,1-1 1,0 1-1,0-1 0,0 1 0,0-1 0,1 0 0,-1 0 0,0-1 0,1 1 0,-1-1 1,1 1-1,0-1 0,4 1 0,3 0-8,0 0 1,1-1-1,-1-1 0,0 1 1,1-2-1,12-1 1,8-3 32,0-2 0,59-19-1,58-34 64,50-16-169,-193 74 35,0 1 1,0 0-1,0 0 1,10 0-1,-15 1 14,1 1-1,-1-1 1,1 0-1,-1 0 1,1 0-1,-1 1 1,0-1-1,1 1 1,-1-1-1,2 2 1,-2-2 3,-1 0 1,0 1-1,1-1 1,-1 1-1,1-1 0,-1 0 1,0 1-1,1-1 1,-1 1-1,0-1 1,1 1-1,-1-1 1,0 1-1,0-1 1,0 1-1,1 0 0,-1-1 1,0 1-1,0-1 1,0 1-1,0-1 1,0 1-1,0-1 1,0 1-1,0 0 0,0 0 1,-3 9-23,1-1 1,-2 1-1,1-1 0,-1 0 0,-8 14 1,0 1 11,-18 42-64,-34 66 534,83-158-207,0 0-1,41-39 1,-50 56-235,9-8-133,0 1 1,0 0-1,44-25 1,-60 40 98,-1 0 0,1 1 1,-1-1-1,0 0 1,1 1-1,-1 0 0,1-1 1,0 1-1,2 0 1,-4 0 15,-1 0-1,1 0 1,0 0 0,0 0 0,0 1 0,0-1-1,0 0 1,-1 0 0,1 1 0,0-1 0,0 0 0,0 1-1,-1-1 1,1 1 0,0-1 0,-1 1 0,1-1 0,0 1-1,-1-1 1,1 1 0,0 0 0,-1-1 0,1 1-1,-1 0 1,0 0 0,1-1 0,-1 1 0,1 1 0,-1 8-1,1 0 1,-2 0-1,0 1 1,0-1-1,-4 15 1,2-13-41,-2 15-16,1-12 99,1 1 0,-2 26 0,5-37-19,0-1 0,1 0 0,-1 1 0,0-1 1,1 0-1,0 0 0,0 1 0,1-1 0,-1 0 0,1 0 1,0 0-1,0 0 0,0-1 0,5 7 0,-5-8-9,0 0 1,0 0-1,0 0 0,0-1 0,0 1 0,1-1 0,-1 0 1,1 1-1,-1-1 0,1 0 0,-1-1 0,1 1 0,0 0 1,-1-1-1,1 1 0,0-1 0,-1 0 0,1 0 1,0 0-1,3 0 0,5-2 36,0 0 0,0 0-1,17-7 1,-15 4-24,-1 0-1,1-1 0,-1-1 1,0 0-1,0-1 1,-1 0-1,0-1 1,10-10-1,75-89 119,-54 58 25,108-112-59,-103 112-166,-1-2 0,-3-2-1,66-107 1,-96 139 53,-6 11-17,-1 0 1,-1 1-1,1-2 1,3-13-1,-9 24 15,1 0-1,-1 1 1,0-1-1,0 0 1,1 0-1,-1 0 1,0 0 0,0 0-1,0 1 1,0-1-1,0 0 1,-1 0-1,1 0 1,0 0-1,-1-1 1,-4 1-200,-6 6 19,3 0 123,1 1 0,0 0 0,1 1 0,-12 13 0,-23 38-101,26-36 114,-5 8 48,1 0 0,1 2 0,2 0-1,1 1 1,1 0 0,2 2-1,2-1 1,-8 42 0,11-36 222,-1 53 0,7-81-163,1 0 0,1 0-1,0 0 1,0-1 0,1 1 0,1-1 0,0 1 0,1-1 0,7 16 0,-10-24-25,0 0-1,1-1 0,-1 1 1,1 0-1,0-1 0,0 0 1,0 1-1,0-1 1,1 0-1,-1 0 0,0 0 1,1-1-1,-1 1 0,1 0 1,0-1-1,0 0 0,-1 0 1,1 1-1,0-2 1,0 1-1,0 0 0,0-1 1,0 1-1,0-1 0,0 0 1,0 0-1,0 0 0,0 0 1,1-1-1,2 0 1,6-2 10,0-1 1,0 0 0,-1-1-1,18-9 1,42-31 374,-23 9-424,50-50 1,30-23-173,-125 107 162,2-3-44,1 1 0,0 0-1,0 1 1,0-1 0,0 1 0,9-3 0,-14 6 62,-1 0 1,0-1-1,0 1 0,1 0 1,-1 0-1,0 0 1,1 0-1,-1 0 1,0 0-1,0 0 1,1 0-1,-1 0 1,0 0-1,1 0 1,-1 0-1,0 0 1,1 0-1,-1 0 1,0 0-1,0 0 1,1 0-1,-1 0 1,0 1-1,1-1 0,-1 0 1,0 0-1,0 0 1,1 0-1,-1 1 1,0-1-1,0 0 1,0 0-1,1 1 1,-1-1-1,0 0 1,0 0-1,0 1 1,0-1-1,0 0 1,1 0-1,-1 1 1,-2 16-200,-33 95 186,16-54 58,6-17 18,-2 0-1,-1-1 1,-27 47 0,41-84-21,0 0 1,0 0 0,0-1 0,0 1 0,0-1 0,-1 1 0,1-1 0,-1 0-1,1 0 1,-1 0 0,0-1 0,-4 3 0,6-4-12,0 1 0,0-1 0,-1 0 0,1 0 0,0 1 0,0-1 0,-1 0 0,1 0 0,0 0 0,0 0 0,-1-1 0,1 1 0,0 0 0,0 0 0,-1-1 0,1 1 0,0-1 0,0 1 0,0-1 0,0 0 0,0 1 0,0-1 0,0 0 0,0 0 0,0 0 0,0 1 0,0-1 0,0 0 0,0 0 0,1 0 0,-1-1 0,0 1 0,1 0 0,-2-2 0,1 0-37,-1 0 0,1 0 0,0 0 0,0 0 0,0-1 0,0 1 0,0 0 0,1-1 0,0 1 0,-1 0 0,1-1 0,0 1 0,1 0 0,-1-1 0,1 1 0,-1 0 0,1 0 0,0-1 0,0 1 0,0 0 0,3-5 0,-1 5-4,-1-1-1,0 1 1,1 0 0,0 0 0,-1 0 0,1 0 0,0 1 0,1-1 0,-1 1-1,0 0 1,1 0 0,-1 0 0,1 0 0,0 1 0,-1-1 0,1 1 0,7-2 0,21-1-32,0 1 0,47 3 1,-17 0 91,221-25-1463,-222 17-1131,-5 4-2749,-34 4 3157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3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28 8480,'-31'-20'3840,"52"20"-3360,11-4 1312,4 4-1088,27-3 352,6 6-641,39-3 65,-2 9-320,20-6-64,-8 5-64,-10 1 32,-18-1-32,-14-5-160,-13 5 64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3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383 442 3072,'36'0'5632,"-42"-1"-3840,3 0-1646,0 0 0,0-1 0,-1 1 1,1 1-1,0-1 0,0 0 0,-1 1 1,1 0-1,-6 0 0,-34 2 315,28 0-278,-1-1-190,0 1 0,1 1 0,-1 0 0,1 1 0,-1 1 0,1 0 0,1 1 0,-1 1 0,-17 11 0,20-10-9,1 0 1,1 0-1,-1 1 1,2 1-1,-1 0 1,1 0 0,0 1-1,1 0 1,1 1-1,0-1 1,-6 14-1,7-12 68,1 0-1,0 0 0,1 0 1,-4 24-1,7-31 21,0 1 0,1-1 0,-1 0 1,1 0-1,1 1 0,-1-1 0,1 0 0,1 1 0,-1-1 0,1 0 1,0 0-1,4 9 0,-5-13-29,1 1 1,-1-1-1,1 0 0,0 0 1,0 0-1,0 0 0,0 0 1,0 0-1,0 0 0,0 0 1,1-1-1,-1 1 0,0-1 1,1 0-1,0 0 0,-1 0 1,1 0-1,0 0 0,-1 0 1,1-1-1,0 1 0,0-1 1,-1 0-1,1 0 0,0 0 1,5-1-1,3 0 85,-1-2-1,0 1 1,0-1 0,0-1-1,14-6 1,-10 3-9,-1 0 0,-1-1 0,1 0-1,-1-1 1,-1 0 0,0-1 0,0 0 0,-1-1 0,14-19 0,-9 9 8,-1-1 0,-1-1 0,-2 0 0,15-39 0,-22 50-200,14-41-39,-17 48-19,1-1 0,-2 0 0,1 0 0,-1 1 0,1-1 1,-2 0-1,0-7 0,1 13 115,0-1-1,0 1 1,0 0 0,0-1-1,0 1 1,0 0 0,0 0 0,0-1-1,-1 1 1,1 0 0,0-1 0,0 1-1,0 0 1,-1 0 0,1-1-1,0 1 1,0 0 0,0 0 0,-1 0-1,1-1 1,0 1 0,-1 0-1,1 0 1,0 0 0,0 0 0,-1 0-1,1 0 1,0-1 0,-1 1 0,1 0-1,0 0 1,-1 0 0,1 0-1,0 0 1,0 0 0,-1 0 0,1 0-1,0 0 1,-1 0 0,1 1-1,0-1 1,-1 0 0,1 0 0,0 0-1,0 0 1,-1 0 0,1 1 0,0-1-1,-1 0 1,1 0 0,0 0-1,0 1 1,0-1 0,-1 0 0,-1 2-5,1-1 0,0 0 0,-1 0 0,1 0 0,0 1 1,-1-1-1,1 1 0,-1 2 0,-1 3 20,1 0 0,0 0 0,0 1 0,1-1 0,0 0 0,0 1 0,1-1-1,0 1 1,1 7 0,0-2 122,1 0-1,1 0 1,0 0 0,7 17-1,-8-26-23,-1-1-1,1 1 1,0 0-1,0-1 1,1 0-1,-1 1 1,1-1-1,-1 0 1,1 0-1,0 0 1,0-1-1,5 4 1,-6-4-33,1-1 0,-1 0 1,0 0-1,1 0 1,-1 0-1,0 0 1,1-1-1,-1 1 0,1-1 1,0 1-1,-1-1 1,1 0-1,-1 0 1,1 0-1,-1-1 1,1 1-1,-1 0 0,1-1 1,-1 0-1,1 1 1,4-3-1,4-4 18,0 0 1,-1 0-1,1-1 0,-1-1 0,-1 0 1,12-13-1,12-11-7,-27 27-70,79-69 25,-71 64-13,1 1 1,0 0-1,1 1 1,20-10-1,-34 19-22,15-5-38,-16 5 46,-1 0 0,0 0-1,1 0 1,-1 0 0,0 0-1,1 0 1,-1 0 0,0 1-1,1-1 1,-1 0 0,0 0-1,1 0 1,-1 1 0,0-1-1,1 0 1,-1 0 0,0 1-1,0-1 1,1 0 0,-1 1-1,0-1 1,0 0 0,0 1-1,0-1 1,1 0 0,-1 1-1,0-1 1,0 0 0,0 1-1,0-1 1,0 0 0,0 1-1,0-1 1,0 0 0,0 1-1,0-1 1,0 1 0,0-1-1,0 0 1,0 1 0,0-1-1,-1 0 1,1 1 0,-2 7 87,0-1 1,0 1-1,-1-1 1,0 0-1,-7 11 1,-1 5 0,-66 194 1365,89-240-1214,1 1 1,2 1-1,0 0 0,20-21 0,-23 30-309,1 1 0,1 1 0,0 0 0,0 1 0,1 1 0,24-11 0,-37 18 51,-1 0 1,1 0 0,0 0-1,0 1 1,0-1-1,0 1 1,-1-1 0,1 1-1,0 0 1,0 0 0,0 0-1,0 0 1,0 0 0,0 0-1,0 0 1,0 1-1,0-1 1,0 1 0,-1-1-1,1 1 1,0 0 0,0-1-1,0 1 1,-1 0 0,1 0-1,-1 1 1,1-1-1,-1 0 1,1 0 0,-1 1-1,0-1 1,1 1 0,-1-1-1,0 1 1,0 0 0,0-1-1,0 1 1,0 0-1,-1 0 1,1-1 0,0 4-1,3 9-22,-2-1 0,1 1 0,-2 0 0,0 0 0,-1 24 0,0-24 85,0 1 0,1 0-1,0 0 1,6 23 0,-6-34-27,0-1 1,0 0 0,0 0-1,0 0 1,1-1 0,-1 1-1,1 0 1,0 0 0,0-1 0,0 1-1,0-1 1,0 0 0,1 1-1,-1-1 1,1 0 0,-1-1-1,1 1 1,0 0 0,0-1-1,0 1 1,-1-1 0,2 0-1,-1 0 1,0 0 0,0 0 0,0-1-1,0 1 1,5-1 0,-1 0 10,1 0-1,0-1 1,-1 0 0,1 0 0,-1-1 0,0 0 0,1 0 0,-1-1 0,0 0 0,0 0-1,8-6 1,10-9 20,0-2 0,-1 0-1,-1-2 1,21-25-1,21-20-31,-27 32-6,57-56 70,-95 90-89,1 1 0,-1 0 0,0-1 0,1 1 0,-1 0-1,0-1 1,1 1 0,-1-1 0,0 1 0,1-1 0,-1 1-1,0-1 1,0 1 0,0-1 0,0 1 0,1-1 0,-1 1-1,0-1 1,0 1 0,0-1 0,0 1 0,0-1 0,0 1 0,0-1-1,0 1 1,-1-2 0,1 2 0,0 0 0,-1-1-1,1 1 1,0 0 0,-1 0 0,1-1-1,0 1 1,-1 0 0,1 0 0,-1 0-1,1 0 1,-1 0 0,1-1 0,0 1-1,-1 0 1,1 0 0,-1 0 0,1 0-1,-1 0 1,1 0 0,-1 0 0,1 0-1,0 1 1,-1-1 0,1 0 0,-1 0-1,0 0 1,-3 2-36,-1 0 0,1 1 0,-1-1 0,1 1 0,0-1 0,0 1 0,0 0 0,0 1 0,1-1 0,-4 5 0,-3 4-4,-15 25-1,23-34 46,-17 27-94,-29 65 0,45-87 106,-1 0 0,2 1 0,-1-1 0,1 1 0,0 0 0,1-1 0,0 1 0,1 0 0,-1 0 0,2 0 0,-1 0 0,1 0 0,3 12 0,-3-20 1,-1 1 0,0 0 0,1 0-1,0-1 1,-1 1 0,1-1 0,0 1 0,0-1 0,0 1 0,0-1-1,0 1 1,0-1 0,0 0 0,1 1 0,-1-1 0,0 0 0,1 0-1,-1 0 1,1 0 0,-1 0 0,1 0 0,-1-1 0,1 1 0,0-1-1,0 1 1,-1-1 0,1 1 0,0-1 0,-1 0 0,1 0 0,0 0-1,0 0 1,0 0 0,-1 0 0,1 0 0,3-1 0,3-2 46,-1 1 1,1-1-1,-1-1 1,1 1-1,-1-1 1,9-7-1,7-6 23,0-1-1,-1-1 1,-1-2-1,34-41 1,-21 17 27,43-76 0,-59 86-116,-2-1 0,-1 0 1,-1-2-1,-3 1 1,-1-2-1,6-42 0,-12 56-42,-1 1-1,-2-1 0,0-28 1,-2 45 24,-2-20-149,3 27 155,0 0 0,-1 0 1,1 1-1,0-1 1,-1 0-1,1 0 0,-1 0 1,0 0-1,1 0 0,-1 0 1,1 1-1,-1-1 0,0 0 1,0 1-1,1-1 1,-1 0-1,0 1 0,0-1 1,0 1-1,-2-1 0,3 0 8,-1 1-1,0 0 1,1 0-1,-1 0 1,0 0-1,0 0 1,1 0-1,-1 0 1,0 0-1,0 0 1,1 0-1,-1 0 1,0 1-1,0-1 1,1 0-1,-1 1 0,0-1 1,1 0-1,-1 1 1,1-1-1,-1 0 1,-1 2-1,-7 5-60,1 0 0,0 1-1,0 0 1,0 1-1,-9 14 1,-32 55-126,30-46 129,10-18 59,1 1 0,0 0 0,1 0 0,1 0-1,0 1 1,1 0 0,1 0 0,1 1 0,0-1 0,1 1 0,0 27 0,3-20 170,1 0 0,1 0 0,1 0 0,1-1 0,2 0 0,11 32 0,-12-43-409,0 0 1,0 0-1,1 0 0,1 0 0,0-1 0,16 16 0,-17-20-786,0 0 0,1-1-1,0 1 1,1-2 0,15 9 0,-4-8-5364,-2-1 2048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0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25 714 5216,'-24'14'6837,"43"-31"-1645,-2-5-3432,11-28-1324,-23 41 122,41-82 850,52-86 489,-85 156-1761,1 2 1,2 0 0,0 0-1,1 2 1,0 0 0,29-20 0,-13 14 67,1 1 0,45-20 0,-55 31-136,1 1-1,1 1 0,0 1 1,36-6-1,-60 14-62,1-1 0,-1 1 0,1 0 0,-1 0 0,1 0 0,0 0 0,-1 1 0,1-1 0,-1 1 0,1-1 0,3 2 0,-5-1 4,0 0 0,0-1-1,0 1 1,1 0 0,-2 0 0,1 0-1,0 0 1,0 0 0,0 0 0,0 0-1,0 0 1,-1 0 0,1 0 0,0 0-1,-1 0 1,1 0 0,-1 1 0,0-1 0,1 0-1,-1 0 1,0 1 0,0-1 0,0 0-1,1 0 1,-2 2 0,1 1 13,0-1 1,-1 1 0,1-1-1,-1 0 1,0 0-1,0 1 1,-1-1 0,1 0-1,-3 5 1,-19 25 77,17-25-101,-107 144 423,74-108-60,83-79-218,149-94-219,-158 107 81,-26 16-24,1 0 1,-1 0-1,1 1 1,1 1-1,-1-1 1,20-4-1,-29 9 16,0 0 0,-1 0 0,1 0 0,-1 0 0,1 0 0,0 0-1,-1 0 1,1 0 0,-1 0 0,1 0 0,0 0 0,-1 0 0,1 0 0,-1 0 0,1 1 0,-1-1-1,1 0 1,0 0 0,-1 1 0,1-1 0,-1 0 0,1 1 0,-1-1 0,0 1 0,1-1 0,0 1-1,-1 0 11,1 0 0,-1 0-1,0 0 1,0 0 0,1 0-1,-1 1 1,0-1 0,0 0-1,0 0 1,0 0 0,0 0-1,0 0 1,-1 2-1,-1 4 87,0 1 0,-1-1 0,-4 9 0,5-12-40,-3 8 31,-1 1-103,0 1 1,-3 13-1,8-19 56,3-7-26,1-2-3,10-8-19,-1 0 1,1 1-1,0 0 0,1 1 1,18-7-1,-6 5-28,0 1 1,31-6-1,-53 13 8,-1 1-1,1-1 1,0 1-1,0-1 1,0 1-1,0 1 1,0-1-1,0 0 1,4 2-1,-7-2 29,0 1 0,0-1 0,0 1 0,0-1 1,1 1-1,-1 0 0,0 0 0,0-1 0,-1 1 0,1 0 0,0 0 0,0 0 0,0 0 0,0 0 0,-1 0 1,1 0-1,-1 0 0,1 0 0,-1 1 0,1-1 0,-1 0 0,1 0 0,-1 0 0,0 1 0,0-1 1,0 0-1,0 0 0,0 1 0,0-1 0,0 0 0,0 0 0,0 2 0,-5 25 43,0-1-1,-2-1 1,-15 42 0,10-34 45,-10 48 1,21-80-77,1 0-1,0 0 0,0 0 1,0-1-1,0 1 0,0 0 1,0 0-1,0 0 1,1 0-1,-1 0 0,0-1 1,1 1-1,1 2 0,-2-3-4,1 0-1,-1 0 0,1 0 0,0 0 0,0-1 0,-1 1 0,1 0 1,0 0-1,0-1 0,0 1 0,0 0 0,0-1 0,0 1 0,0-1 1,0 1-1,0-1 0,0 0 0,0 1 0,1-1 0,-1 0 0,0 0 0,0 0 1,0 0-1,2 0 0,5 0 30,0-1-1,-1 0 1,1-1 0,0 0-1,-1 0 1,13-5 0,43-24 47,-59 29-78,38-23-11,79-59 1,28-43-197,-138 117 137,0 2-1,13-9 1,-24 17 63,0 0 1,0 0-1,0 0 1,0 0 0,0 0-1,0 0 1,0 0 0,0 0-1,0 0 1,0 1-1,0-1 1,0 0 0,0 0-1,0 0 1,0 0 0,0 0-1,0 0 1,0 0-1,0 0 1,0 0 0,0 0-1,0 1 1,0-1 0,0 0-1,0 0 1,0 0-1,0 0 1,0 0 0,1 0-1,-1 0 1,0 0 0,0 0-1,0 0 1,0 0-1,0 0 1,0 0 0,0 0-1,0 0 1,0 0 0,0 0-1,0 0 1,1 1-1,-1-1 1,0 0 0,0 0-1,0 0 1,0 0 0,0 0-1,0 0 1,0 0-1,0-1 1,0 1 0,0 0-1,1 0 1,-1 0 0,0 0-1,0 0 1,0 0-1,0 0 1,0 0 0,0 0-1,-5 11-85,-6 9 74,1 1 0,0 1 0,2-1 0,-8 30-1,14-41 41,-1 1 0,1-1 0,1 0 0,0 1 0,1-1 0,0 1 0,0-1 0,1 1 0,1-1 0,-1 1 0,7 19 0,-7-29-17,-1 1 0,1-1 0,-1 0 0,1 1 0,0-1 0,-1 0 1,1 0-1,0 0 0,0 1 0,0-1 0,0 0 0,0 0 0,0 0 0,0 0 0,0 0 0,0-1 1,1 1-1,-1 0 0,0 0 0,0-1 0,1 1 0,-1-1 0,0 1 0,1-1 0,-1 0 0,1 1 0,1-1 1,0 0 14,-1-1-1,1 1 1,-1-1 0,1 0 0,-1 0 0,1 0 0,-1 0 0,0 0 0,0 0 0,0 0 0,1-1 0,-1 1 0,-1-1 0,5-3-1,4-7-15,0 0 0,-1 0 0,-1-1 0,0 0 0,0-1 0,-1 0 0,-1 0 0,0 0 0,-1-1 0,-1 0 0,0 0 0,2-27 0,-5 36-61,-1-1 0,0 1 0,-1 0 1,0 0-1,0 0 0,0 0 0,0 0 0,-1 0 0,-3-6 0,4 9 30,-1 0 0,1 0-1,-1 0 1,0 0 0,0 1 0,0-1-1,0 1 1,-1-1 0,1 1 0,-1 0-1,1 0 1,-1 0 0,0 0 0,1 0-1,-1 1 1,0 0 0,0-1 0,0 1-1,-7-2 1,-12-4-174,22 7 194,0 0 1,-1-1 0,1 1-1,0 0 1,0 0-1,-1 0 1,1 0-1,0 0 1,-1-1 0,1 1-1,0 0 1,0 0-1,0-1 1,-1 1-1,1 0 1,0 0 0,0-1-1,0 1 1,-1 0-1,1 0 1,0-1-1,0 1 1,0-1 0,0 1 9,1-1 0,-1 1 0,1-1 0,-1 1 0,1-1 0,-1 1 0,1 0 0,-1 0 0,1-1 0,-1 1 0,1 0 0,-1 0 0,1-1 0,-1 1 0,1 0 0,0 0 0,-1 0 0,1 0 0,0 0 0,204-28-178,-167 26 167,-1 1 0,1 2 0,56 9 0,-88-9 18,0 0-1,-1 0 1,1 1-1,0 0 1,-1 0-1,1 1 1,-1 0-1,0 0 1,1 0-1,-1 0 1,5 5-1,-8-6 36,0 0 1,0 1-1,0-1 0,0 1 0,0-1 0,-1 1 1,1 0-1,-1 0 0,1-1 0,-1 1 0,0 0 1,0 0-1,-1 0 0,1 0 0,0 1 0,-1-1 1,0 0-1,0 0 0,0 0 0,0 0 0,0 0 1,-2 5-1,-19 67 522,20-68-516,0-2 104,9-9-66,69-63 42,-64 56-160,48-36-96,-50 40 89,-1 0-1,1 1 1,0 1 0,15-6-1,-1 6-158,-24 5 186,0 0-1,0 0 1,0 0 0,-1 0-1,1 0 1,0 0-1,0 0 1,0 0 0,0 0-1,0 0 1,0 1-1,0-1 1,-1 0 0,1 1-1,0-1 1,0 1-1,0-1 1,-1 0 0,1 1-1,0 0 1,-1-1-1,1 1 1,0-1 0,0 2-1,-1 1 21,1 1 0,-1-1 0,-1 1-1,1-1 1,0 0 0,-2 6 0,1-5 12,-2 7 55,-1 0 0,0 0 1,0-1-1,-7 12 0,6-12-6,0 1-1,0 0 0,-5 21 1,10-23 96,6-8-65,11-12-53,-12 8-69,35-22-206,1 1-1,2 3 0,50-20 1,-86 39 202,-1-1-19,0 0 1,1 1 0,-1 0 0,0 1-1,1-1 1,6 0 0,-12 2 33,1 0-1,-1 0 1,1 1 0,-1-1-1,0 0 1,1 0 0,-1 1-1,0-1 1,1 1 0,-1-1-1,0 1 1,0 0 0,0-1-1,1 1 1,-1 0 0,0 0-1,0 0 1,0 0 0,0 0-1,0 0 1,0 0 0,-1 0-1,1 0 1,0 0 0,-1 0-1,1 1 1,0-1 0,-1 0-1,1 0 1,-1 1 0,0-1-1,1 0 1,-1 1-1,0 2 1,2 17 99,0 1 0,-2-1-1,-4 41 1,-1 8 107,5-61-173,0 0 0,1 1 0,0-1-1,0 0 1,1 0 0,0 0 0,5 13 0,-6-19-17,1-1 1,-1 1-1,1-1 1,-1 1-1,1-1 1,0 1-1,0-1 1,0 0-1,0 0 1,1 0-1,-1 0 1,1-1-1,-1 1 1,1 0-1,-1-1 1,1 0-1,0 0 1,-1 0-1,1 0 1,0 0-1,0 0 1,0-1-1,0 1 1,0-1-1,0 0 1,4 0-1,-1-1-3,0 1 0,0-1 0,0-1 0,0 1 0,0-1-1,-1 0 1,1 0 0,0-1 0,-1 0 0,0 0 0,0 0-1,0 0 1,0-1 0,5-4 0,5-6 10,0-1-1,20-27 1,90-120-333,-122 158 304,13-16-159,-1 0-1,22-41 1,-36 60 158,-1 0 1,1 1-1,-1-1 1,1 0-1,-1 0 0,0 1 1,1-1-1,-1 0 1,0 0-1,0 1 1,0-1-1,0 0 0,0 0 1,1 0-1,-1 1 1,-1-1-1,1 0 1,0 0-1,0 0 0,0 1 1,0-1-1,0 0 1,-1 0-1,1 1 1,0-1-1,-1 0 0,1 0 1,-1 1-1,1-1 1,-1 0-1,1 1 1,-1-1-1,1 1 0,-1-1 1,1 1-1,-1-1 1,0 1-1,1-1 1,-1 1-1,0-1 0,0 1 1,1 0-1,-1-1 1,0 1-1,0 0 1,0 0-1,1 0 0,-1 0 1,0 0-1,0-1 1,0 1-1,1 1 1,-1-1-1,0 0 0,0 0 1,0 0-1,1 0 1,-2 1-1,-4 0 20,0 1 0,1 0-1,-1 0 1,0 0 0,1 1-1,0 0 1,-1 0 0,1 0 0,1 0-1,-1 1 1,0 0 0,1 0-1,0 0 1,0 1 0,0-1 0,-4 8-1,-4 7 67,1 0 0,1 0 0,-9 24 0,11-23-39,0 1 1,-6 30 0,12-38 5,0-1-1,1 0 1,0 1 0,1-1 0,2 24 0,-2-33-24,0-1 1,1 1 0,-1-1-1,1 0 1,-1 1 0,1-1-1,0 0 1,0 1 0,0-1-1,0 0 1,0 0 0,1 0-1,-1 0 1,1 0 0,-1 0-1,1 0 1,0 0 0,-1-1-1,1 1 1,0-1 0,0 1-1,0-1 1,1 0 0,-1 0-1,0 0 1,0 0 0,1 0-1,4 1 1,1-2 29,-1 0 0,1 0 0,0 0-1,0-1 1,0-1 0,0 1 0,-1-1 0,13-5 0,62-32 91,-67 31-112,279-172 166,-270 162-235,-16 12-27,1-1 0,0 1 0,0 0 0,0 1 0,1 0 0,16-6 0,-25 11 66,-1 0-1,1 0 0,-1 0 1,0 0-1,1 0 1,-1 0-1,1 0 1,-1 0-1,1 0 1,-1 0-1,1 0 1,-1 0-1,1 0 1,-1 0-1,0 0 0,1 1 1,-1-1-1,1 0 1,-1 0-1,1 0 1,-1 1-1,0-1 1,1 0-1,-1 0 1,0 1-1,1-1 0,-1 0 1,0 1-1,1-1 1,-1 0-1,0 1 1,0-1-1,0 1 1,1-1-1,-1 1 1,0-1-1,0 0 0,0 1 1,0-1-1,0 1 1,1-1-1,-1 1 1,0-1-1,0 1 1,0-1-1,-1 1 1,-2 29 48,1-21 29,-5 27 43,-2-1 0,-2 0 0,-20 48 0,24-64-116,5-15 11,0 0-1,0 0 1,1 0 0,0 0-1,0 1 1,0-1 0,1 0-1,-1 1 1,1 7 0,0-12-9,0 1-1,1-1 1,-1 1 0,0-1 0,0 0-1,1 1 1,-1-1 0,0 0 0,0 1 0,1-1-1,-1 0 1,0 1 0,1-1 0,-1 0 0,1 0-1,-1 1 1,0-1 0,1 0 0,-1 0 0,1 0-1,-1 0 1,1 0 0,-1 1 0,0-1-1,1 0 1,-1 0 0,1 0 0,-1 0 0,1 0-1,-1 0 1,1 0 0,-1-1 0,0 1 0,1 0-1,-1 0 1,1 0 0,-1 0 0,1 0-1,-1-1 1,1 1 0,17-11-166,-16 10 137,6-5-65,-1-1-1,0 0 0,0-1 0,0 1 0,-1-1 1,7-11-1,14-17-180,-21 29 223,0-1-4,0 1 0,1 0 0,0 1 0,0-1 0,10-6 0,-16 13 47,-1 0 0,1-1 0,-1 1 0,1 0-1,-1 0 1,1-1 0,-1 1 0,0 0 0,1 0-1,-1 0 1,1 0 0,-1 0 0,1-1-1,-1 1 1,1 0 0,0 0 0,-1 1 0,1-1-1,-1 0 1,1 0 0,-1 0 0,1 0 0,-1 0-1,1 0 1,-1 1 0,0-1 0,1 0 0,-1 0-1,1 1 1,-1-1 0,1 0 0,-1 1-1,0-1 1,1 0 0,-1 1 0,0-1 0,1 1-1,-1-1 1,0 0 0,0 1 0,1 0 0,4 20-160,-3 54 176,-3-47 253,5 29 0,-4-54-236,0 1-1,1-1 1,0 0-1,0 0 1,0 0-1,1 4 0,-1-6-11,-1-1-1,0 1 0,1 0 0,-1-1 1,1 1-1,-1-1 0,1 1 1,-1 0-1,1-1 0,0 1 0,-1-1 1,1 0-1,0 1 0,-1-1 0,1 1 1,0-1-1,-1 0 0,1 0 0,0 1 1,0-1-1,-1 0 0,1 0 1,0 0-1,0 0 0,-1 0 0,1 0 1,0 0-1,0 0 0,1 0 0,12-4 40,-1 0-1,0-1 0,0 0 0,0-1 1,0 0-1,-1-1 0,0-1 0,19-15 0,7-9 39,35-40-1,85-97 33,-54 40-325,-86 102 94,0-1-1,-2 0 1,13-33 0,-28 58 69,1-1 1,-1 1-1,0 0 0,0-1 1,0 0-1,0 1 0,0-5 1,-1 8 34,0 0 0,0 0 0,0 0 1,0-1-1,0 1 0,0 0 0,-1 0 1,1 0-1,0 0 0,0 0 0,0-1 1,0 1-1,0 0 0,0 0 0,0 0 1,0 0-1,0 0 0,0-1 0,0 1 0,-1 0 1,1 0-1,0 0 0,0 0 0,0 0 1,0 0-1,0 0 0,0-1 0,-1 1 1,1 0-1,0 0 0,0 0 0,0 0 0,0 0 1,0 0-1,-1 0 0,1 0 0,0 0 1,0 0-1,0 0 0,0 0 0,-1 0 1,1 0-1,0 0 0,0 0 0,0 0 0,0 0 1,-1 0-1,1 0 0,0 0 0,0 1 1,0-1-1,0 0 0,0 0 0,0 0 1,-1 0-1,1 0 0,0 0 0,0 0 1,0 1-1,0-1 0,0 0 0,0 0 0,0 0 1,0 0-1,-1 0 0,1 1 0,-13 11-108,9-8 87,-23 24 28,-46 61 0,60-69 70,0 0-1,1 1 1,1 0-1,-12 34 0,14-27 20,-11 53-1,18-70-33,1 1 0,0 0 0,1 0-1,0 0 1,0-1 0,1 1 0,4 15 0,-5-24-22,1 0 0,0 0 0,0 0 0,1 0 0,-1 0 0,0-1 0,1 1 0,0 0 0,-1-1 0,1 1 0,0-1 0,4 3 1,-5-4-27,0 0 0,1 0 1,-1 0-1,1 0 1,-1 0-1,1-1 1,0 1-1,-1-1 1,1 1-1,-1-1 1,1 0-1,0 1 1,0-1-1,-1 0 1,1 0-1,0 0 0,-1 0 1,1 0-1,0-1 1,-1 1-1,1-1 1,0 1-1,2-2 1,3-1 31,0-1 1,0 1-1,-1-2 1,0 1-1,1-1 1,9-9-1,32-41 15,-36 42-65,33-44-212,-26 31 153,2 0-1,1 1 0,36-31 1,-21 30-285,-35 26 231,-2 6 50,-3 10 28,3-14 43,-11 45 72,-2-2-1,-23 53 0,14-39-61,10-26 44,-1-1 0,-1 0 0,-2-1 0,-1 0 0,-2-2 0,0 0 0,-39 42 0,58-70-40,-1 0 0,0 0 0,0 0 0,0 0 0,0 0 0,-1 0 0,1 0 0,0 0 0,0 0 0,-1-1 0,1 1 0,0 0 0,-1-1 0,1 1 0,0-1 0,-1 0 0,1 1 0,-1-1-1,1 0 1,-2 0 0,2 0-12,1 0 0,0 0 0,0 0 0,0 0 0,0 0 0,-1 0 0,1 0-1,0-1 1,0 1 0,0 0 0,0 0 0,0 0 0,0 0 0,-1 0 0,1-1 0,0 1-1,0 0 1,0 0 0,0 0 0,0 0 0,0-1 0,0 1 0,0 0 0,0 0 0,0 0-1,0-1 1,0 1 0,0 0 0,0 0 0,0 0 0,0 0 0,0-1 0,0 1-1,0 0 1,0 0 0,0 0 0,0 0 0,0-1 0,0 1 0,1 0 0,-1 0 0,0 0-1,0 0 1,0-1 0,0 1 0,0 0 0,1 0 0,6-13 119,-5 10-114,1-3-18,0 1 1,0-1-1,1 1 0,0 0 1,0 0-1,0 0 0,0 0 1,1 1-1,0 0 0,0 0 1,0 0-1,0 1 0,1-1 1,-1 1-1,1 1 0,0-1 1,8-2-1,5 0-5,1 0 0,-1 2 0,38-3 0,62 6 31,-53 2-41,10-2-341,70 0-1502,-49-6-4726,-96 6 6112,1 0 0,-1 0 1,0-1-1,1 1 0,-1 0 0,1-1 1,-1 1-1,0 0 0,1-1 1,-1 0-1,0 1 0,0-1 1,3-1-1,-4 1 187,0 1 1,1-1 0,-1 0-1,0 0 1,0 1-1,0-1 1,1 0-1,-1 1 1,0-1 0,0 0-1,0 0 1,0 1-1,0-1 1,-1 0-1,1 0 1,0 1 0,0-1-1,0 0 1,0 1-1,-1-1 1,1 0-1,0 1 1,-1-1 0,0-1-1,-7-14-2877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0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25 120 9568,'-24'-7'3066,"24"7"-3020,1 0 0,-1 0-1,0 0 1,0 0 0,0 0-1,0-1 1,0 1 0,0 0-1,0 0 1,0 0 0,1 0-1,-1 0 1,0 0 0,0 0-1,0 0 1,0 0 0,0-1-1,0 1 1,0 0 0,0 0-1,0 0 1,0 0 0,0 0-1,0 0 1,0-1 0,0 1-1,0 0 1,0 0 0,0 0-1,0 0 1,0 0 0,0 0-1,0-1 1,0 1 0,0 0-1,0 0 1,0 0 0,0 0 0,0 0-1,0 0 1,0 0 0,0-1-1,0 1 1,0 0 0,0 0-1,0 0 1,-1 0 0,1 0-1,0 0 1,0 0 0,0 0-1,0 0 1,0 0 0,0-1-1,0 1 1,-1 0 0,1 0-1,0 0 1,0 0 0,0 0-1,0 0 1,0 0 0,0 0-1,-1 0 1,1 0 0,0 0-1,7-3 1290,8 0-61,0 2 0,24-1-1,8 0-444,329-26 883,91-8-4218,-411 31 612,32-2-1369,-29-4-1884,-22 2 1926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0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42 5408,'2'-2'7211,"-7"5"-3750,-15 8-1259,11-8-1583,-1 0-1,0-1 1,1-1 0,-19 2-1,28-4-567,0 1 0,0 0 0,0 0-1,-1 0 1,1-1 0,0 1 0,0 0-1,0 0 1,0 0 0,-1-1 0,1 1-1,0 0 1,0-1 0,0 1-1,0 0 1,0 0 0,0-1 0,0 1-1,0 0 1,0 0 0,0-1 0,0 1-1,0 0 1,0-1 0,0 1 0,0 0-1,0 0 1,0-1 0,1 1 0,-1 0-1,0 0 1,0-1 0,0 1 0,0 0-1,6-17 529,-2 8-390,-4 7-140,1-1 0,0 1 0,-1-1 0,0 1 0,0-1 0,1 0 0,-2-5 0,1 8-46,0 0 0,0 0-1,0-1 1,0 1 0,0 0-1,0 0 1,-1 0 0,1-1-1,0 1 1,0 0 0,0 0 0,0-1-1,-1 1 1,1 0 0,0 0-1,0 0 1,0 0 0,-1-1-1,1 1 1,0 0 0,0 0-1,0 0 1,-1 0 0,1 0 0,0 0-1,0 0 1,-1 0 0,1-1-1,-12 6-61,11-5 50,1 1-1,0-1 1,-1 0 0,1 0 0,0 0-1,0 0 1,-1 1 0,1-1-1,0 0 1,0 0 0,0 0 0,-1 1-1,1-1 1,0 0 0,0 1-1,0-1 1,0 0 0,-1 0 0,1 1-1,0-1 1,0 0 0,0 1-1,0-1 1,0 0 0,0 1 0,0-1-1,10 10-8549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5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329 505 2720,'0'0'891,"17"-9"1791,-3 6-290,-13 3-2237,0 0 1,0 0-1,0 0 1,0 0-1,0-1 1,0 1-1,0 0 1,0-1-1,0 1 0,0 0 1,0-1-1,0 1 1,0-1-1,-1 0 1,1 1-1,1-2 1,0 0 823,8-10 2122,-10 11-3030,0 1 0,0-1 1,0 1-1,0-1 0,0 0 0,0 1 0,0-1 0,0 1 0,0-1 0,-1 0 0,1 1 0,0-1 0,0 1 0,0-1 1,-1 0-1,1 1 0,0-1 0,-1 1 0,1-1 0,0 1 0,-1-1 0,1 1 0,-1-1 0,1 1 0,-1 0 0,1-1 1,-1 1-1,1 0 0,-1-1 0,-4-2 154,0 1 0,0 0 1,0 0-1,0 1 0,0-1 0,0 1 1,-1 0-1,1 1 0,-9-1 0,9 1-173,-15-2 50,0 1-1,0 2 1,0 0 0,-27 5 0,33-4-102,1 2-1,0-1 1,0 2 0,1-1-1,-1 2 1,1 0 0,-17 11-1,23-13-11,1 1 0,-1 0-1,1 0 1,0 0-1,0 1 1,1 0-1,-1 0 1,1 0 0,1 0-1,-1 1 1,1-1-1,0 1 1,1 0-1,-1 0 1,1 0 0,1 0-1,0 0 1,-1 0-1,1 12 1,1-13 57,0 1 0,1-1 0,-1 0 0,1 0 0,0 1 1,1-1-1,-1 0 0,1 0 0,1 0 0,-1-1 0,1 1 0,0 0 0,0-1 1,0 0-1,1 0 0,0 0 0,0 0 0,0 0 0,1-1 0,-1 0 0,1 0 1,9 6-1,-7-7 49,1 1 1,-1-1 0,1 0-1,0 0 1,1-1 0,-1 0-1,0 0 1,0-1 0,13 0-1,-9-1 2,1-1 0,-1 0-1,1 0 1,-1-1-1,21-7 1,-25 6-25,0-1 0,0 0 0,0 0 0,-1-1 0,1 0 0,-1 0 1,0 0-1,-1-1 0,0 0 0,1 0 0,-2-1 0,1 0 0,8-13 0,-9 10-40,1 0 0,-1 0 0,-1 0-1,0 0 1,0-1 0,-1 0-1,-1 1 1,1-1 0,-2 0-1,1-18 1,-2 21-46,0 1 0,-1-1 0,0 0 0,0 0 1,-4-10-1,4 15-9,0 0 0,-1-1 1,1 1-1,-1 0 0,0 0 0,1 0 1,-1 0-1,-1 0 0,1 0 0,0 1 1,-1-1-1,1 1 0,-6-4 1,-5-2-176,0 1 1,0 0-1,-1 1 1,-27-9 0,34 13-144,19 3 270,5 0 283,13-1 8,0-1 1,-1-2-1,1-1 1,-1-1-1,0-1 1,32-12-1,43-24 490,-87 36-461,-15 6-204,0-1-1,0 1 1,0-1 0,0 0 0,0 0-1,0 1 1,2-3 0,-18 67-130,4-30 75,1 1-1,3 0 0,-5 52 1,9-63 9,0-4 17,2 1-1,1-1 1,0 0-1,1 0 1,2 0-1,7 27 1,-11-46-5,0 0-1,0 1 1,0-1 0,1 0 0,-1 0 0,0 0 0,1 0 0,-1 1 0,1-1 0,0 0 0,-1 0 0,1 0 0,0 0 0,0 0 0,-1 0 0,1-1 0,0 1 0,0 0 0,0 0-1,0 0 1,0-1 0,0 1 0,0-1 0,0 1 0,1-1 0,-1 1 0,0-1 0,0 1 0,0-1 0,1 0 0,-1 0 0,0 0 0,0 0 0,0 0 0,1 0 0,1 0 0,5-2 70,1 0 1,0-1 0,-1 0 0,0 0 0,0-1 0,0 0 0,12-8-1,53-44 121,-63 49-174,74-64 181,95-105 0,-157 151-222,-2-1 0,-1-1 0,0-1 0,-3 0 0,0-2 0,-2 0 0,19-56 0,-28 71-110,-1 0-1,0 0 1,-1-1-1,0 1 1,0-21 0,-4 32-224,-2 7 106,-3 11 64,-74 220 215,71-203-10,1 1-1,1 0 1,2 0 0,2 1-1,1 0 1,1-1 0,2 1-1,7 50 1,-7-75 61,1 0 0,0 0-1,6 13 1,-8-20-63,1 1 1,0-1-1,-1 1 0,1-1 0,0 0 0,0 1 1,0-1-1,0 0 0,0 0 0,0 1 0,0-1 1,0 0-1,1 0 0,-1 0 0,0 0 0,1-1 1,-1 1-1,1 0 0,-1-1 0,1 1 0,-1 0 1,1-1-1,-1 0 0,3 1 0,-2-1-11,0-1 0,0 1 0,0-1 0,-1 1 0,1-1 0,0 0 0,0 0 0,-1 0 1,1 0-1,-1 0 0,1 0 0,-1 0 0,1-1 0,-1 1 0,0 0 0,1-1 0,-1 1 0,0-1 0,1-2 0,5-6 43,8-22-1,-10 22-23,3-5 36,26-64-51,-30 69-104,-1-1 1,0 1-1,-1-1 0,-1 0 1,1-20-1,-1 25 22,-1 4 4,0-1-1,0 1 1,0 0-1,0 0 1,0 0-1,0 0 1,-1 0-1,1 0 0,-1 0 1,1 0-1,-1 0 1,0 0-1,1 0 1,-1 0-1,0 0 0,-3-3 1,4 5 58,0 0 0,0 0 0,0 0 0,0 0 0,-1 0 0,1-1 0,0 1-1,0 0 1,0 0 0,0 0 0,0 0 0,0-1 0,0 1 0,0 0 0,0 0 0,0 0 0,0 0 0,0-1 0,0 1 0,0 0 0,0 0 0,0 0 0,0-1 0,0 1 0,0 0 0,0 0-1,0 0 1,0-1 0,0 1 0,0 0 0,0 0 0,0 0 0,0 0 0,0-1 0,1 1 0,-1 0 0,0 0 0,0 0 0,0 0 0,0 0 0,0 0 0,0-1 0,1 1 0,-1 0 0,0 0-1,0 0 1,0 0 0,0 0 0,1 0 0,-1 0 0,0 0 0,0 0 0,0 0 0,1 0 0,-1 0 0,0 0 0,0 0 0,0 0 0,1 0 0,18-3-138,-13 2 88,46-4 20,83 5 0,-63 1 160,49 2-192,-115-3 53,-1 0 0,0 1 1,1-1-1,8 3 0,-12-2 17,0 0 1,0-1-1,0 1 0,-1 0 1,1 0-1,0 0 1,0 0-1,0 1 0,-1-1 1,1 0-1,-1 1 1,1-1-1,-1 1 0,0-1 1,2 3-1,-2-3-4,-1 1 1,1 0-1,-1-1 0,1 1 0,-1-1 1,0 1-1,0 0 0,0-1 0,0 1 0,0 0 1,0-1-1,0 1 0,-1 2 0,-6 24 114,4-17-55,-20 89 235,20-82-291,1 0-1,1 0 1,1 31 0,0-45 42,1 0 0,-1 0 1,1 0-1,0 0 0,0-1 1,0 1-1,1 0 0,-1 0 1,1-1-1,3 5 0,-4-6-24,0-1 1,0 0-1,0 0 0,0 0 1,0 0-1,1 0 0,-1 0 1,0 0-1,1 0 0,-1-1 0,0 1 1,1 0-1,-1-1 0,1 1 1,-1-1-1,1 1 0,-1-1 1,1 0-1,-1 0 0,1 0 0,-1 0 1,1 0-1,-1 0 0,1 0 1,-1 0-1,1-1 0,-1 1 1,1 0-1,-1-1 0,3 0 1,1-1 2,-1-1 1,1 1 0,0-1-1,-1 0 1,1 0 0,-1 0-1,5-5 1,26-32 65,-6 7-29,13-13 58,49-48 51,19 4-158,19-19-53,-111 92 53,-1-2-1,0 0 1,-1-1-1,21-36 1,-18 18-142,21-53 0,-38 86 80,0 0 1,0 0 0,-1 0 0,0-1-1,0 1 1,0-8 0,0 13 41,-1-1-1,0 1 1,0 0 0,0 0 0,0 0-1,0-1 1,0 1 0,0 0-1,0 0 1,0 0 0,0-1 0,0 1-1,-1 0 1,1 0 0,0 0 0,0-1-1,0 1 1,0 0 0,0 0 0,0 0-1,0-1 1,0 1 0,-1 0 0,1 0-1,0 0 1,0 0 0,0 0-1,0-1 1,-1 1 0,1 0 0,0 0-1,0 0 1,-7 3-122,-10 14 12,14-14 103,-190 198-99,168-174 173,-33 46 1,51-61-68,0-1 0,0 1 0,1 0 0,0 1 0,2-1 0,-1 1 0,-3 18 0,4-9 0,-1 34 0,5-46 18,0 0 1,0-1 0,1 1-1,1 0 1,4 16 0,-5-23 19,0-1 1,0 1 0,0 0 0,0-1 0,1 1 0,-1-1 0,1 0 0,-1 1 0,1-1-1,0 0 1,0 0 0,0 0 0,0 0 0,1 0 0,-1-1 0,0 1 0,6 2 0,-4-3-9,1 1 0,-1-1 1,1 0-1,0 0 1,0 0-1,-1-1 1,1 1-1,0-1 0,8-1 1,3-2 3,-1 0 1,0 0 0,0-2-1,0 0 1,20-10-1,83-53 27,-7 3-35,-83 50-62,-21 11 9,1-1 0,0 2 1,0-1-1,0 1 0,0 0 0,13-2 0,-16 4 15,0 1-1,-1-1 0,1 1 1,0 0-1,0 1 0,0-1 1,8 3-1,0-2 5,-10 0 11,-9 6 36,-1-1-100,0 1-1,0-1 1,-12 8 0,10-9 37,1 2 1,-10 8 0,-58 66 22,65-68 7,1 1 0,1 0 1,0 0-1,-11 25 0,20-37 6,-1 0 0,0-1-1,1 1 1,-1 0 0,1 0 0,0-1-1,-1 1 1,1 0 0,0 0 0,0-1-1,0 1 1,1 2 0,-1-4-3,0 1 0,0-1-1,0 1 1,1 0 0,-1-1 0,0 0 0,1 1 0,-1-1 0,0 1 0,1-1 0,-1 1-1,1-1 1,-1 0 0,1 1 0,-1-1 0,1 0 0,-1 1 0,1-1 0,-1 0-1,1 0 1,-1 1 0,1-1 0,-1 0 0,1 0 0,-1 0 0,1 0 0,0 0 0,-1 0-1,1 0 1,-1 0 0,1 0 0,0 0 0,-1 0 0,1 0 0,-1 0 0,1-1 0,4 0 14,-1 0 0,1-1 0,-1 0 0,0 0 1,0 0-1,0 0 0,0-1 0,0 1 0,0-1 1,-1 0-1,1 0 0,4-6 0,5-7-3,19-27 0,-20 25-68,-6 9 19,3-3-146,0 0 1,10-11 0,-18 24 167,0 0-1,0 0 1,-1 0 0,1 0-1,-1 0 1,1 0 0,-1 0-1,1 0 1,-1 0 0,1 0-1,-1 1 1,0-1 0,0 1-1,1 5 14,1 3-19,0 0 1,1 1-1,4 12 0,-6-20 30,1 0-1,0 0 1,-1 0 0,1 0 0,0 0-1,0 0 1,1-1 0,-1 1-1,0-1 1,1 1 0,0-1-1,-1 0 1,1 0 0,4 2 0,2 0 21,1-1 1,-1 1 0,0-2 0,1 1-1,0-1 1,-1-1 0,1 0 0,0 0 0,0-1-1,0 0 1,0-1 0,-1 0 0,19-5 0,-2 0 14,0-3 1,0 0 0,43-22 0,-38 15 14,0-2 0,-1 0 0,-1-3-1,34-30 1,-44 33-28,-1-1-1,0 0 1,-2-1-1,0-1 1,-1-1 0,17-34-1,-18 28-9,19-56 0,-29 73-56,-1-1-1,-1 1 0,0-1 1,0 0-1,-1 1 1,-1-1-1,0 0 0,-1-12 1,-2 14 27,-1 7 39,3 3-31,-1 1 0,1 0 0,0 0 0,0 0 0,0 0 1,0 0-1,0 0 0,0 0 0,1 0 0,-1 0 0,0 1 0,-1 1 0,-26 43 72,-31 72 0,50-97-30,1 1 0,1 0 0,0 1 0,2 0-1,1-1 1,-1 26 0,3-16-8,1-1-1,2 0 0,1 0 1,1 0-1,12 48 1,-11-67-205,1 0 0,0 0 1,10 18-1,-9-21-1295,0 0-1,11 12 1,-16-19 833,5 3-255,0-3-2811,-1-2 1590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56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32 7232,'-44'-11'2314,"26"8"-1005,13 4 1555,11-2-938,13-2 156,122 3 846,-27 0-2432,-62-1-535,49-3-382,-37-3-4057,-53 5 915,-7 5 1153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5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 8960,'-14'-12'4064,"19"12"-3520,-1-3-576,6 3-96,8-5-96,8 5 128,6 0-1920,5 8 1120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41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1043 3968,'-4'-2'8237,"13"-4"-6944,15-17-668,-2-2 0,0-1 0,19-30 0,1 0-389,155-185 132,-187 229-291,1 1 0,0 0 0,0 1-1,20-14 1,-25 20-70,-1 2-73,-6 8 18,-2 3 86,-18 108 196,4-20-234,15-89 34,0 0 0,1-1-1,0 1 1,0 0-1,1 0 1,1 12-1,3-7 550,-3-13-545,-1 0 0,1 0 0,0-1 0,-1 1 0,1 0 0,0 0 0,-1-1 1,1 1-1,0 0 0,-1-1 0,1 1 0,-1-1 0,1 1 0,-1-1 0,2 0 0,3-3 23,5-6 56,1 0-1,-1-1 0,15-22 0,9-10-133,-8 16 48,1 1-1,1 1 0,1 2 0,1 1 1,38-21-1,-47 28-108,-17 12 48,1 0 0,-1 0 1,0 1-1,1-1 0,8-2 1,-13 5 24,0 0 1,0 0 0,0-1 0,0 1-1,0 0 1,0 0 0,0 0 0,0 0-1,1 0 1,-1 0 0,0 0-1,0 0 1,0 0 0,0 0 0,0 0-1,0 0 1,0 0 0,0 0-1,1 0 1,-1 1 0,0-1 0,0 0-1,0 0 1,0 0 0,0 0 0,0 0-1,0 0 1,0 0 0,0 0-1,1 0 1,-1 0 0,0 0 0,0 0-1,0 0 1,0 1 0,0-1-1,0 0 1,0 0 0,0 0 0,0 0-1,0 0 1,0 0 0,0 0-1,0 1 1,-1 7-72,-7 17 98,3-13-10,-15 42 11,-13 37 34,32-85-24,-4 11 80,0 1 1,1 0-1,1 0 1,1 0-1,1 1 0,1 29 1,0-46-76,0 0 1,1 0-1,-1 0 1,1 0-1,-1 0 0,1-1 1,0 1-1,0 0 1,1 2-1,-1-3-14,-1-1 0,1 1 0,0 0-1,-1-1 1,1 1 0,0-1 0,-1 1-1,1-1 1,0 1 0,-1-1 0,1 1 0,0-1-1,0 0 1,0 1 0,0-1 0,-1 0-1,1 0 1,0 0 0,0 0 0,0 0-1,0 0 1,0 0 0,-1 0 0,1 0 0,1 0-1,2-1 16,-1 0-1,0 0 1,1-1-1,-1 1 1,0-1-1,0 1 1,0-1-1,0 0 1,0-1-1,2-1 1,25-28 83,-22 23-86,95-108 161,-26 24-161,-56 66-61,-17 22-15,0 1 0,0 0 0,0 0 0,6-4 0,1-1-187,-26 65-429,6-31 667,0 0-1,2 0 1,1 1 0,2 0-1,0 0 1,0 34 0,4-56 22,0 1 0,1 0 0,0 0 0,0-1 0,0 1 1,0-1-1,1 1 0,-1-1 0,3 5 0,-3-8-17,-1 0 1,1 0-1,-1-1 0,1 1 0,0 0 0,-1 0 0,1 0 1,0-1-1,0 1 0,0 0 0,-1-1 0,1 1 1,0-1-1,0 1 0,0-1 0,0 1 0,0-1 0,2 1 1,-2-1 0,0-1 1,1 1-1,-1 0 0,0 0 1,0 0-1,1-1 1,-1 1-1,0-1 1,0 1-1,0-1 1,1 1-1,-1-1 1,0 0-1,0 0 1,0 1-1,0-1 0,0 0 1,1-2-1,5-6 54,0 0-1,-1 0 0,0-1 0,8-16 0,5-10-74,14-28 112,-16 26-301,-13 27-151,-7 23 122,0 4 223,1-1 0,1 1-1,0-1 1,2 1 0,-1 0-1,2-1 1,5 29 0,-7-44 17,1 1 1,-1-1 0,0 1-1,0-1 1,0 1 0,0-1-1,0 1 1,1-1 0,-1 1-1,0-1 1,0 0 0,1 1-1,-1-1 1,0 1 0,1-1-1,-1 0 1,1 1 0,-1-1-1,0 0 1,1 1 0,-1-1-1,1 0 1,-1 0 0,1 1-1,-1-1 1,1 0 0,-1 0-1,1 0 1,-1 0 0,1 0-1,-1 0 1,1 1 0,1-2 6,0 1 0,-1 0 0,1-1 1,0 1-1,-1-1 0,1 0 0,-1 1 1,1-1-1,-1 0 0,2-1 1,4-3 28,0-1 0,12-12 0,-18 17-53,34-38 36,56-46-1,66-45 130,-131 113-159,-20 14-22,-1-1 0,1 1 0,7-8-1,-11 8 57,0 2-292,-6 10-61,4-8 333,-1 0 1,0 1-1,0-1 1,0 0-1,0 0 1,0 0-1,0 0 0,0 0 1,0 0-1,-2 0 1,-7 8-18,6-5-83,-8 8 36,1-1 0,1 2 0,1-1 1,-1 1-1,2 1 0,0-1 0,-7 17 0,10-17 13,1-1-1,0 0 0,1 1 0,1 0 0,-2 17 0,3-27 40,1 1-1,0-1 1,0 0-1,0 0 1,1 0 0,-1 0-1,1 0 1,0 0-1,0 0 1,0 0-1,0 0 1,0 0-1,0 0 1,1 0-1,0 0 1,-1-1-1,1 1 1,0-1-1,0 1 1,1-1-1,-1 0 1,0 0-1,1 0 1,-1 0-1,1 0 1,0-1-1,3 3 1,-2-3 18,1 0 0,-1 0 1,0 0-1,0 0 0,1-1 1,-1 0-1,0 0 0,1 0 0,-1 0 1,0-1-1,1 1 0,-1-1 1,0 0-1,7-3 0,0 0-15,0-1 0,0 0 0,0-1 0,11-8 0,7-9 71,0-1 0,42-47-1,-47 47-117,27-28 163,-3-3 0,50-71 0,-67 76-90,-2 0-1,-2-2 0,-3-1 1,35-109-1,-57 154-5,6-27-113,-7 34 65,-1 0 0,0 0 0,0 0 0,0 0 0,0 0 0,0 0 0,0 0 0,0 0 0,0 0 0,0 0 1,-1 0-1,1 0 0,0 0 0,-1 0 0,1 0 0,-1 0 0,1 0 0,-1 0 0,1 0 0,-1 1 0,0-1 0,1 0 0,-1 0 0,0 1 0,1-1 0,-1 0 0,-1 0 0,1 1 7,1 0 0,-1-1 1,1 1-1,-1 0 0,1 0 0,-1 0 0,1 0 1,-1 0-1,0 0 0,1 0 0,-1 0 0,1 0 1,-1 0-1,1 0 0,-1 1 0,1-1 0,-1 0 1,1 0-1,-1 1 0,-5 2-45,1 0 1,-1 0-1,1 0 0,0 1 1,0 0-1,0 0 0,1 0 1,-7 8-1,-30 46-194,40-56 243,-34 50-36,3 3 1,2 0-1,3 2 1,-21 62-1,42-103 39,-12 45 63,16-54-55,1 1 0,0-1 0,0 0 0,1 0 1,0 1-1,1 10 0,3 6 67,10 35-1,-11-51-53,0 0 0,0-1 0,0 1 0,1-1-1,0 0 1,0 0 0,1 0 0,7 8-1,-9-13 7,0 1 0,0-1 0,1 1-1,-1-1 1,1 0 0,-1 0-1,1-1 1,0 1 0,0-1 0,0 1-1,0-1 1,0-1 0,0 1 0,0 0-1,0-1 1,0 0 0,0 0-1,0 0 1,0 0 0,5-2 0,7-1 35,-1-1 1,1 0 0,26-12 0,-12 3-17,-1-1-1,-1-1 1,0-2 0,28-21 0,-51 34-5,0-1 0,-1 0 0,1 0 0,6-11 0,0 1 0,-10 15-43,-1 0 0,1-1 0,-1 1 0,1-1 0,-1 0 0,1 1 0,-1-1 0,1 1 0,-1-1-1,0 0 1,1 1 0,-1-1 0,0 0 0,0 1 0,1-1 0,-1 0 0,0 0 0,0 1 0,0-1 0,0 0 0,0 1-1,0-1 1,0 0 0,0 0 0,0 1 0,-1-1 0,1 0 0,0 1 0,0-1 0,-1 0 0,1 1 0,0-1 0,-1 0-1,1 1 1,0-1 0,-1 1 0,1-1 0,-1 0 0,1 1 0,-1-1 0,1 1 0,-1 0 0,0-1 0,1 1 0,-1-1-1,1 1 1,-1 0 0,0 0 0,1-1 0,-1 1 0,-1 0 0,-1-1-16,-1 0 0,1 0 0,-1 0 1,1 1-1,-1-1 0,1 1 0,-1 0 0,0 0 0,-5 2 1,-2 0-10,0 1 0,0 1 1,0 0-1,0 1 0,0 0 1,1 0-1,0 1 0,0 0 1,0 1-1,-12 13 0,15-14 27,1 0 0,0 1-1,0 0 1,1 0-1,0 1 1,0-1-1,1 1 1,0 0-1,1 0 1,-1 1-1,1-1 1,1 1 0,0 0-1,-2 11 1,4-17 1,0 0 1,0-1-1,0 1 1,0-1-1,0 1 1,0-1-1,1 1 1,-1-1-1,1 1 1,-1-1 0,1 1-1,0-1 1,0 0-1,0 1 1,1-1-1,-1 0 1,1 0-1,-1 0 1,3 3-1,-2-4 10,1 1-1,-1 0 1,1 0-1,-1-1 1,1 0-1,0 1 1,-1-1 0,1 0-1,0-1 1,0 1-1,0 0 1,0-1-1,0 1 1,0-1-1,0 0 1,0 0-1,4-1 1,19-2 88,1-1 1,47-14 0,52-28-205,-89 28 174,-1-1 0,-1-2-1,33-27 1,-50 32 20,-9 7-127,-14 17-7,2-3-2,0-1 0,0 1 1,1 0-1,0 0 0,-3 9 0,-5 14-79,-4 4 194,-18 59 0,26-70-32,1 0 0,1 0 1,2 0-1,-2 25 1,4-43-7,0 0-2,0-1-1,0 0 0,0 0 0,0 0 1,1 0-1,-1 0 0,0 1 1,1-1-1,-1 0 0,1 0 0,0 0 1,1 2-1,-1-3-10,-1-1 0,0 0 0,1 0 0,-1 0 1,0 0-1,1 0 0,-1 0 0,0 0 0,1 0 0,-1 0 0,0 0 0,1 0 1,-1 0-1,0 0 0,1 0 0,-1 0 0,1 0 0,-1-1 0,0 1 0,0 0 1,1 0-1,-1 0 0,0 0 0,1-1 0,-1 1 0,1 0 0,10-9 158,-5 3-143,0-1-1,0 1 1,-1-1-1,0 0 0,8-14 1,16-43 182,-18 38-179,6-11-31,33-84-74,-49 119 55,0-2-55,1-1 0,0 1 1,-1 0-1,1 0 0,5-7 0,-9 14 38,1 1-1,1-1 1,-1 0-1,0 0 0,1 1 1,0-1-1,-1 0 1,1 1-1,0-1 1,1 0-1,-1 1 0,1-1 1,-1 0-1,2 4 1,0 0 45,0-1-1,0 0 1,0 1 0,0-1 0,1 0 0,0 0-1,1-1 1,3 7 0,-2-7-6,0 0 0,0 0 1,1 0-1,-1-1 0,1 0 1,0 0-1,0-1 0,12 6 0,3-1 52,31 7 0,16 6 118,-58-17-127,3 2-2,0-1 0,23 5 1,-32-9-344,-1 0 1,1 0-1,-1 1 1,1-1-1,4 4 1,14 11-6666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3328,'8'-4'10898,"-5"9"-9967,-2 3-768,0-1-1,0 1 1,-1-1 0,0 1-1,-1 12 1,0 3 40,6 161 2431,1-244-1284,1 8-1367,-6 40-23,1-1 0,0 1 0,1 0 0,0 0 0,1 0 0,0 0 0,9-15 0,-10 20 75,-3 6-27,0 0 0,0 0 1,0 1-1,1-1 0,-1 0 0,0 1 0,1-1 0,-1 0 1,0 0-1,1 1 0,-1-1 0,1 1 0,-1-1 0,1 0 1,1 0-1,5-5 11,-7 5-1,1 1 1,-1-1-1,1 1 1,-1-1-1,1 1 1,-1-1-1,1 1 1,-1-1-1,1 1 1,-1 0-1,1-1 1,-1 1-1,1 0 1,0-1-1,-1 1 1,1 0-1,0 0 1,-1 0-1,1-1 1,0 1-1,-1 0 1,1 0-1,0 0 1,-1 0-1,1 0 1,0 0-1,-1 1 1,1-1-1,0 0 1,-1 0-1,1 0 1,0 1-1,-1-1 1,1 1-1,2 1-17,0 0 0,-1 1-1,1-1 1,-1 1-1,0-1 1,0 1 0,0 0-1,0 0 1,-1 0-1,1 0 1,-1 1 0,0-1-1,2 4 1,1 9 92,4 22 0,-7-31-58,0 5 66,-1-10-61,0-1 0,0 1 0,0-1 0,1 1 0,-1-1 0,0 0 0,1 1 0,-1-1 0,2 3 0,-2-3 259,1-4-244,0 0-1,0 1 1,0-1 0,0 0 0,0 0 0,1 1 0,-1-1 0,1 1 0,2-3 0,2-4 25,16-24-397,-21 31 296,1 0 0,0 0 1,0 0-1,0 0 0,1 0 0,-1 1 1,0-1-1,1 1 0,-1-1 0,1 1 1,-1 0-1,4-1 0,-5 2 56,-1 0 0,1 1 0,0-1 0,0 1 0,-1-1 0,1 1-1,-1-1 1,1 1 0,0 0 0,-1-1 0,1 1 0,-1-1 0,0 1 0,1 0-1,-1 0 1,1-1 0,-1 1 0,0 0 0,0 0 0,1-1 0,-1 1 0,0 0 0,0 1-1,1 20 287,-3-7-180,1-10-81,1 1 0,-1 0 1,1 0-1,1 7 0,-1-6-10,0 1 1,0-1-1,0 1 0,-3 13 0,0 9-45,3-28-109,0-1 0,0 0-1,-1 1 1,1-1 0,0 1-1,-1-1 1,1 0 0,-1 0 0,-1 3-1,-5 4-4382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4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2 347 3712,'-1'-1'218,"1"0"1,0 0-1,0-1 1,-1 1-1,1 0 0,0 0 1,0 0-1,0 0 1,0 0-1,0 0 1,0 0-1,1 0 0,-1 0 1,0 0-1,1-1 1,-1 1-1,0 0 1,1 0-1,-1 0 0,1 1 1,0-1-1,-1 0 1,1 0-1,0 0 1,-1 0-1,1 0 0,1 0 1,4-6 289,86-133 4344,-58 84-3720,-24 39-873,2-3 90,1 1 0,23-27 0,-36 45-337,1 0 0,0 0 1,0 0-1,-1 0 0,1 1 0,0-1 0,0 0 0,0 0 0,0 1 0,0-1 0,0 1 1,0-1-1,0 1 0,0-1 0,1 1 0,-1-1 0,0 1 0,0 0 0,0 0 1,3 0-1,-3 0 6,-1 0-1,1 1 1,0-1 0,0 1 0,-1-1 0,1 1 0,0-1 0,-1 1-1,1 0 1,0-1 0,-1 1 0,1 0 0,-1-1 0,1 1-1,-1 0 1,0 0 0,1 0 0,-1-1 0,0 1 0,1 0 0,-1 1-1,2 7 217,0 0-1,-1 1 1,1 18-1,-2-21-59,3 52 775,15 76 0,-10-110-733,-8-24-213,1 0 1,-1 0-1,1 0 1,-1-1-1,1 1 1,-1 0-1,1 0 1,0-1-1,-1 1 1,1 0-1,0-1 1,-1 1-1,1 0 0,0-1 1,0 1-1,0-1 1,-1 0-1,1 1 1,0-1-1,0 0 1,0 1-1,0-1 1,2 0-1,2-1-495,0 0-1,0-1 1,1 0-1,-1 0 1,0 0-1,-1-1 1,1 0 0,4-3-1,9-5-1677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1134 3904,'8'8'3860,"-7"-8"-3602,-1 1 0,1 0 1,0-1-1,-1 1 0,1 0 0,-1-1 0,1 1 1,0-1-1,-1 1 0,1-1 0,0 0 0,0 1 1,-1-1-1,2 1 0,0-1-84,-1 1-1,1-1 1,0 1 0,-1-1 0,1 0 0,0 1-1,0-1 1,-1 0 0,1 0 0,0 0-1,-1 0 1,1-1 0,0 1 0,0 0-1,-1-1 1,1 1 0,0-1 0,-1 0-1,1 1 1,-1-1 0,1 0 0,-1 0-1,3-2 1,1-1 114,-1-1 0,0 0 0,1 0 0,-2 0 0,5-7 0,-2 3-64,20-34 680,-2-2-1,23-60 0,-34 77-658,11-27 103,2 2 1,38-58-1,-62 109-390,-1-1 1,1 1-1,0 0 0,0-1 0,0 1 0,1 0 0,-1 0 1,0 0-1,1 0 0,-1 1 0,4-3 0,-4 4 25,-1 0-1,0-1 0,0 1 1,1 0-1,-1 0 0,0 0 1,0 0-1,1 0 1,-1 0-1,0 0 0,0 0 1,0 1-1,1-1 0,-1 0 1,0 1-1,0-1 1,0 1-1,1-1 0,-1 1 1,0-1-1,0 1 0,0 0 1,0 0-1,0 0 1,0-1-1,-1 1 0,1 0 1,1 2-1,4 5 17,0 0-1,-1 1 1,0 0-1,0 0 1,-1 0 0,0 0-1,0 1 1,-1 0-1,2 14 1,2 14 28,1 43 0,-8-75-19,2 92 203,-2-82-87,-2 0 0,0 0 1,-1-1-1,-6 19 0,9-32-71,-1 0 0,1 0 0,-1 0 0,0-1 0,0 1 0,0 0 0,0 0 1,0-1-1,0 1 0,0 0 0,-1-1 0,1 1 0,0-1 0,-1 0 0,0 1 0,1-1 0,-1 0 0,1 0 0,-1 0 0,0 0 0,0 0 0,0 0 0,0-1 1,0 1-1,0-1 0,1 1 0,-1-1 0,-2 0 0,0 0-22,0 0 1,0-1-1,1 0 1,-1 0-1,1 0 1,-1 0-1,1 0 1,-1-1-1,1 1 1,0-1-1,0 0 1,0 0-1,0 0 1,0-1-1,-3-2 1,-8-8-122,0 0 1,1-1 0,1 0-1,0-1 1,1 0 0,0-1-1,-14-31 1,22 33-470,3 14 543,0 0 0,0 0 0,0 0 0,0 0-1,0-1 1,0 1 0,0 0 0,0 0 0,1 0-1,-1-1 1,0 1 0,0 0 0,0 0 0,0 0-1,0 0 1,1 0 0,-1-1 0,0 1 0,0 0-1,0 0 1,0 0 0,1 0 0,-1 0-1,0 0 1,0 0 0,0 0 0,1 0 0,-1 0-1,0 0 1,0 0 0,0 0 0,1 0 0,-1 0-1,3 0-80,0 1-1,0 0 0,0 0 0,0 0 0,6 3 0,-2 0 174,10 3-68,1 0 0,0-1 0,0-1 0,0-1 0,0 0 0,1-2 0,32 2 0,-40-4 56,1-1-1,-1 0 1,0-1-1,0 0 1,1-1 0,-1 0-1,-1 0 1,1-1-1,0-1 1,-1 0 0,0 0-1,0-1 1,17-13-1,13-16 125,-2-1 0,58-71 0,-72 76-108,-2-1 1,-1-1-1,-2 0 0,22-53 1,-21 37-5,-3-1 0,-1-1 0,11-70 0,-22 87-96,-1 16-38,-2 0 0,0 0 0,0 0 0,-3-28 0,1 43 14,-1 0-1,1 0 1,-1 1 0,0-1-1,1 1 1,-1-1-1,-1 1 1,1-1-1,-2-2 1,3 5 34,-1-1-1,1 1 1,-1-1 0,1 0 0,-1 1 0,1 0-1,-1-1 1,0 1 0,1-1 0,-1 1 0,0 0-1,0-1 1,1 1 0,-1 0 0,0 0-1,0 0 1,1-1 0,-1 1 0,0 0 0,0 0-1,1 0 1,-1 0 0,0 0 0,0 1 0,0-1-1,1 0 1,-1 0 0,0 0 0,1 1 0,-1-1-1,0 0 1,0 1 0,1-1 0,-1 0-1,0 1 1,1-1 0,-1 1 0,0 0 0,-5 4-26,1 0 0,0 0 0,0 0 0,0 1 0,0 0 0,1 0 0,0 0 0,1 0 0,-5 10 0,-4 11 28,-7 29 0,16-46 5,-22 82 91,-19 145-1,43-236-86,-5 54 94,2 1-1,3 0 1,7 79 0,-6-133-100,0 4 79,1 0 0,0 1 0,0-1 0,3 9 1,-4-15-55,1 1 1,-1 0 0,0 0-1,1 0 1,-1 0 0,0 0-1,1-1 1,-1 1 0,1 0-1,0 0 1,-1-1 0,1 1-1,-1 0 1,1-1 0,0 1 0,0-1-1,-1 1 1,1-1 0,0 1-1,0-1 1,0 1 0,0-1-1,-1 0 1,1 0 0,0 1-1,0-1 1,0 0 0,0 0-1,0 0 1,0 0 0,0 0 0,0 0-1,0 0 1,0 0 0,0 0-1,-1-1 1,3 1 0,11-7 42,0 1 0,-1-2 1,0 0-1,0-1 0,21-18 1,-6 5-135,14-7 15,1 2 0,1 2 0,0 2 0,2 2 0,58-19 0,-100 38 30,1 1 0,-1-1 0,1 1 0,0 0 0,-1 0 0,1 0 0,0 1 0,0-1 0,0 1 0,-1 0 0,1 1 0,0-1 1,0 1-1,9 2 0,-5 1 129,-9-4-83,1 0 1,0 0-1,-1 0 1,1 0-1,0 1 1,-1-1-1,1 0 1,0 1-1,-1-1 1,1 0-1,-1 1 1,1-1-1,-1 1 1,2 0-1,-2 0 140,-5-1 43,-13 1-241,0 1 0,0 0 0,1 2 0,-1 0 1,1 1-1,0 1 0,0 0 0,0 1 0,-25 16 0,36-19 29,0 0-1,0 0 1,1 0-1,0 1 1,0 0-1,0 0 1,1 0-1,-1 1 1,-3 6-1,6-9 4,1 0 0,-1 0 1,1-1-1,0 1 0,0 0 0,0 0 0,0 0 0,0 0 0,1 1 1,-1-1-1,1 0 0,0 0 0,0 0 0,0 0 0,0 0 0,1 1 1,-1-1-1,1 0 0,0 0 0,0 0 0,3 5 0,-4-6 26,1-1 0,0 0 0,0 0 0,0 0 0,0 0 0,0 0 1,0 0-1,1 0 0,-1 0 0,0-1 0,0 1 0,1 0 0,-1-1 0,0 1 0,1-1 0,-1 1 0,1-1 0,-1 1 0,1-1 0,-1 0 0,0 0 0,1 0 0,-1 0 0,1 0 0,-1 0 0,1 0 0,-1-1 0,1 1 0,-1 0 0,0-1 0,3 0 0,4-2 24,0-1-1,0 1 1,-1-1-1,8-5 1,61-49 239,-58 44-305,-2 0-20,-12 10-22,0 0 0,1 0 0,0 0 0,10-5 0,-15 8 55,1 1 0,0 0 1,-1 0-1,1 0 0,-1 0 1,1 0-1,-1-1 1,1 1-1,-1 0 0,1 1 1,0-1-1,-1 0 0,1 0 1,-1 0-1,1 0 1,-1 0-1,1 0 0,-1 1 1,1-1-1,-1 0 0,1 0 1,-1 1-1,1-1 1,-1 0-1,1 1 0,-1-1 1,0 1-1,1-1 0,-1 0 1,1 1-1,-1-1 1,0 1-1,0-1 0,1 1 1,-1-1-1,0 1 0,0-1 1,1 2-1,5 20-28,-5-13 62,1 1-1,1-1 1,0 0-1,0-1 1,1 1-1,0 0 1,0-1 0,1 0-1,10 14 1,-14-21-20,0 0 0,0 0 1,0-1-1,0 1 1,0 0-1,0 0 0,1-1 1,-1 1-1,0 0 1,0-1-1,1 1 0,-1-1 1,0 0-1,1 1 1,-1-1-1,1 0 0,-1 0 1,0 0-1,1 0 1,-1 0-1,1 0 0,-1 0 1,0 0-1,1-1 1,-1 1-1,1-1 0,-1 1 1,0-1-1,0 1 1,1-1-1,-1 0 0,0 1 1,2-3-1,6-3 106,-1 0 1,1-1-1,10-12 0,-6 7-158,15-11 194,53-33 1,-52 38-165,-1-2 1,31-27-1,-39 28 88,-1 0 0,-1-2-1,22-30 1,-20 18 13,23-53 0,9-38-156,-30 69 5,-5 14-51,-1 0 0,17-73 0,-31 91-192,-1 22 277,-1 0 1,0 0-1,0 0 1,0 0-1,0 0 1,-1 0-1,1 0 0,0 0 1,0 0-1,-1 0 1,1 0-1,0 0 1,-1 0-1,1 0 1,-1 0-1,1 0 1,-1 0-1,-1-1 1,2 2 18,-1 0-1,0 0 1,0 0 0,1 1 0,-1-1 0,0 0 0,0 0 0,0 0 0,1 1 0,-1-1 0,0 0 0,1 1 0,-1-1 0,0 1-1,1-1 1,-1 1 0,0-1 0,1 1 0,-1-1 0,1 1 0,-1-1 0,1 1 0,-1 0 0,1-1 0,-1 2 0,0-1-20,-4 7 36,-1 0 0,1 0 0,1 1 0,0-1 0,0 1 0,0 0 1,1 0-1,-2 12 0,-1 0-5,-49 179-221,39-141 270,3 1 0,-9 96 0,22-132-42,1 0-1,1 0 1,2-1 0,0 1-1,8 25 1,-10-44 13,0 1 0,0-1 0,0 0 0,0-1 1,1 1-1,0 0 0,0-1 0,0 1 0,1-1 1,-1 0-1,1 0 0,0-1 0,5 5 1,-6-6-6,-1-1 1,1 1 0,-1-1 0,1 1 0,0-1 0,-1 0 0,1 0 0,0 0 0,0 0 0,0-1 0,0 1 0,0-1 0,0 1 0,0-1 0,-1 0 0,1 0 0,0-1 0,0 1 0,0-1 0,0 1 0,0-1 0,0 0 0,0 0 0,4-2 0,5-5 50,-1 1 1,0-2 0,0 1-1,-1-1 1,0-1-1,-1 0 1,0 0-1,0-1 1,-1 0-1,-1-1 1,12-22 0,-17 28-23,1 0 0,-1 0 0,2-11 0,-4 15-70,1-1 1,-1 1-1,0 0 1,0-1-1,0 1 1,0 0-1,0-1 1,-1 1-1,1 0 1,-1-1-1,1 1 1,-1 0-1,-1-3 1,2 4 6,-1 1-1,1-1 1,-1 1 0,1-1-1,-1 0 1,0 1-1,1-1 1,-1 1 0,0-1-1,1 1 1,-1 0 0,0-1-1,1 1 1,-1-1 0,0 1-1,0 0 1,0 0 0,1 0-1,-1-1 1,0 1 0,0 0-1,0 0 1,1 0-1,-1 0 1,0 0 0,0 0-1,0 1 1,1-1 0,-1 0-1,0 0 1,-1 1 0,0 0-2,0-1 1,0 1-1,0 0 1,1 0-1,-1 0 1,0 1-1,0-1 1,1 0-1,-1 0 1,1 1-1,-3 2 1,1 2-13,0 0 1,0 0-1,0 0 0,0 0 1,-1 11-1,3-11 29,0-1 0,0 1-1,1 0 1,0 0 0,0 0-1,1-1 1,0 1 0,0 0-1,3 10 1,-3-13 36,0 0 0,0 0 0,0 0 0,1 0 1,-1 0-1,1 0 0,0 0 0,0 0 0,0-1 0,0 1 0,0-1 0,0 1 1,1-1-1,-1 0 0,1 0 0,0 0 0,0 0 0,4 2 0,-4-4 0,-1 1-1,1-1 0,0 1 1,-1-1-1,1 0 0,0 0 1,0 0-1,-1 0 0,1 0 1,0-1-1,-1 1 1,1-1-1,4-2 0,4-1 115,20-12 1,-16 8-65,144-79 204,-68 35-278,-43 23-106,-11 8 58,-39 24-323,1-1 372,0 0 0,0 0 0,0 0 1,0 0-1,0-1 0,-1 1 0,1 0 0,-1-1 0,1 1 0,-4 2 0,-9 5 64,-1-1-1,-25 11 0,37-17-99,0-1-1,0 1 1,0 0-1,0-1 1,1 1-1,-5 4 1,-9 6 105,13-11-73,1 1 1,-1 0 0,0 0 0,1 0 0,0 0 0,-4 5 0,-4 3-13,-40 41 30,3-3 216,29-30 163,12-12-364,-1 0 0,1 0 0,-10 6 0,13-10-10,0 0-7,-1 1-1,0-1 1,1 0-1,-1 0 1,0 0-1,0 0 1,0 0-1,-1-1 1,1 0-1,0 0 1,0 0-1,-1-1 1,1 1-1,-6-1 1,-2 0 190,67-11-155,339-12 113,-314 24-284,-41 0-2253,-2-1-4468,-57 17-4009,6-9 7883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46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120 105 5152,'-55'-21'1648,"49"19"-1469,1 0 1,-1 0 0,0 1-1,0-1 1,-5 0-1,-9-1 1368,15 0 1288,9 1-1199,12-2-280,-13 4-1066,134-13 1667,-15 2-1920,-66 3-44,22-4-891,-29 3-2628,-34 3 256,-6 5 1084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4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24 100 9056,'-24'-6'4096,"43"6"-3552,-6 0 608,10 0-736,30-14 608,10 11-577,45-9-255,5 1-96,17-9-96,-9 6 0,14 3-3455,-9 3 1887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5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171 595 4224,'2'-2'689,"9"-13"7182,-18 16-7316,0 0 0,0 0 0,-1 0 0,1 0 0,1 1 0,-1 1 0,0-1 0,-12 7 0,10-4-467,0 1-1,-1 0 0,2 1 1,-1-1-1,-10 12 0,15-13-72,0 1-1,0 0 0,0-1 0,0 1 1,1 0-1,0 1 0,0-1 0,-2 10 0,2-5-16,1 0 0,0 0 0,0 0 0,0 17 0,2-26 24,0 0 0,0 0 0,0-1 0,0 1 1,1 0-1,-1-1 0,0 1 0,1 0 0,-1 0 1,1-1-1,0 1 0,-1-1 0,1 1 0,0-1 0,0 1 1,0-1-1,0 1 0,0-1 0,0 0 0,1 1 0,-1-1 1,2 1-1,-2-1 2,1-1 1,-1 0-1,0 1 1,1-1-1,-1 0 1,1 0-1,-1 1 0,1-1 1,-1 0-1,1-1 1,-1 1-1,1 0 1,-1 0-1,1-1 1,-1 1-1,0-1 0,1 1 1,-1-1-1,0 1 1,1-1-1,-1 0 1,0 0-1,0 1 1,0-1-1,1 0 1,-1 0-1,1-2 0,86-84 318,-71 68-197,19-28 0,1-1-41,-29 41-730,-10 15 434,-4 13 301,7-13-74,0 0 1,1 0-1,-1-1 0,1 1 0,1-1 1,0 1-1,0-1 0,0 0 0,1 0 1,0 0-1,0-1 0,0 1 0,1-1 1,0 0-1,1-1 0,-1 1 0,12 8 1,-12-11 17,0 0 0,0 0 0,0 0 0,1-1 0,-1 0 0,1 0 1,0-1-1,-1 1 0,1-1 0,0 0 0,0-1 0,0 0 0,0 0 0,-1 0 1,1 0-1,0-1 0,0 0 0,0 0 0,-1-1 0,1 1 0,-1-1 0,7-3 1,10-6 26,0-1 1,-1 0 0,37-30 0,-55 40-90,15-12 75,0-1 0,0 0 1,-2-1-1,0-1 0,-1-1 0,18-25 1,-4-9-18,-1 0 0,-3-2 0,-3-1 0,30-107 0,-50 154-51,14-61 3,-15 60-45,0 0 0,0 0 0,-1 1 0,0-1 0,-1 0 0,-1-9 0,2 16-21,-1 0 1,1 0-1,-1 0 1,0 0-1,0 0 1,0 0-1,0 0 1,0 0-1,0 0 1,0 1-1,-1-1 1,-2-2-1,3 3 44,1 1-1,-1-1 1,0 1-1,0-1 0,0 1 1,0 0-1,0-1 1,1 1-1,-1 0 0,0 0 1,0 0-1,0 0 1,0 0-1,0 0 0,0 0 1,0 0-1,0 0 1,0 0-1,1 0 0,-1 0 1,0 1-1,0-1 1,0 0-1,0 1 0,0-1 1,1 1-1,-1-1 1,0 1-1,0-1 0,1 1 1,-1 0-1,0-1 1,1 1-1,-1 0 0,0 0 1,-5 6-29,1 0-1,0 0 1,0 0 0,0 1 0,1 0 0,0 0-1,-5 15 1,-16 69 171,22-80-112,-45 254 631,44-232-487,2 1 1,3 37 0,1-50-88,0-1 1,2 1 0,0-1 0,11 30-1,-14-46 2,1-1-1,0 0 1,0 0-1,0 0 1,0 0-1,1 0 1,-1-1-1,6 6 1,-7-7-34,1-1 1,-1 0-1,1 0 1,0 0 0,-1 0-1,1 0 1,0 0-1,0-1 1,-1 1-1,1 0 1,0-1 0,0 0-1,0 1 1,0-1-1,0 0 1,0 0 0,0 0-1,-1 0 1,1 0-1,0-1 1,0 1-1,3-1 1,9-4 113,-1 0 0,1 0 0,24-15 0,36-30-10,-44 30-121,10-7-6,72-46-198,-101 64-131,-9 8 134,-3 4 31,-1 1 98,-3 10 151,-1 0 0,-1 0 0,0-1 0,-15 21 0,-3 6 80,17-26-104,8-12-46,-1 1-1,0-1 1,-1 0-1,1 0 1,0 1-1,-1-1 1,1 0-1,-1 0 1,1 0-1,-1-1 1,0 1-1,0 0 1,0-1-1,0 1 1,-3 1-1,2-1-55,0-1 162,3-1-175,-5 1-132,-3 9 286,-11 10 113,18-19-219,0 0 0,0 1 0,-1-1 0,1 0 0,0 1 0,-1-1 0,1 0 0,-1 0 0,1 0 0,-1-1-1,0 1 1,1 0 0,-1 0 0,0-1 0,0 1 0,1-1 0,-1 0 0,0 1 0,-2-1 0,-2 0 9,-1-1 0,1 1 0,0-1 0,-8-2 0,9 1 6,0 1 0,1 0 1,-1 1-1,0-1 0,0 1 1,1 0-1,-1 0 1,-6 1-1,-9-1-553,18 0 351,3 2-4,2 2 170,0 0 0,0 0 1,1-1-1,-1 1 0,1-1 0,0 0 1,0 0-1,0 0 0,0 0 1,1-1-1,8 4 0,3 1 61,0-2 0,19 5 0,-20-7 21,0-1-1,0 0 0,0-1 0,1 0 1,-1-1-1,0-1 0,0-1 0,1 0 0,20-6 1,-19 3-20,0-1 1,-1 0-1,1-1 0,-2-1 1,1 0-1,-1-2 1,27-21-1,-22 15-20,-10 9-8,0-1-1,0-1 1,-1 0 0,0 0-1,-1-1 1,10-14 0,-12 15 95,-5 7-111,0 1 1,1-1 0,-1 1 0,0-1 0,0 0 0,-1 0-1,1 1 1,0-1 0,-1 0 0,2-4 0,-2 6-6,0 0 1,0 0 0,0 0 0,0-1 0,0 1 0,0 0 0,0 0 0,0 0 0,0 0-1,0-1 1,-1 1 0,1 0 0,0 0 0,0 0 0,0 0 0,0-1 0,0 1 0,0 0-1,0 0 1,0 0 0,0 0 0,-1 0 0,1-1 0,0 1 0,0 0 0,0 0 0,0 0-1,0 0 1,-1 0 0,1 0 0,0 0 0,0 0 0,0 0 0,0 0 0,-1-1 0,1 1-1,0 0 1,0 0 0,0 0 0,-1 0 0,1 0 0,0 0 0,0 0 0,0 0 0,0 1-1,-1-1 1,1 0 0,0 0 0,0 0 0,0 0 0,0 0 0,-1 0 0,1 0 0,0 0-1,0 0 1,0 0 0,0 1 0,0-1 0,0 0 0,-1 0 0,1 0-16,0 0 15,-3 3-2,0 0 0,1 0 0,-1 0 0,1 0 0,-1 0-1,1 1 1,0-1 0,0 1 0,0 0 0,1-1 0,-1 1 0,1 0-1,0 0 1,0 0 0,0 0 0,1 0 0,-1 0 0,1 0 0,0 0 0,0 0-1,1 0 1,-1 0 0,1 0 0,0 0 0,0 0 0,2 7 0,-2-10 19,-1 1 0,1-1 0,0 0 0,0 1 0,0-1 0,0 0 0,0 1 0,0-1 0,0 0 0,0 0 0,0 0 0,1 0 0,-1 0 0,0 0 0,1 0 0,-1-1 0,0 1 0,1 0 0,-1-1 0,1 1 1,-1-1-1,1 1 0,0-1 0,-1 0 0,1 0 0,-1 0 0,1 0 0,0 0 0,-1 0 0,1 0 0,1-1 0,0 1 7,-1-1-1,1 1 1,0-1 0,-1 0-1,1 0 1,0 0 0,-1 0-1,0 0 1,1-1 0,-1 1-1,0-1 1,1 0 0,-1 1-1,0-1 1,0 0 0,-1 0-1,4-4 1,-3 2-27,0 0 1,-1-1-1,1 1 1,-1 0-1,0 0 1,0-1-1,0 1 1,-1 0-1,1-1 0,-1 1 1,0-1-1,0 1 1,-1-1-1,1 1 1,-1 0-1,0-1 1,-1 1-1,1 0 1,0 0-1,-1 0 1,0 0-1,0 0 0,-1 0 1,1 0-1,-4-4 1,4 6 5,0 0 0,0 1 0,-1-1 1,1 0-1,0 1 0,-1 0 0,1-1 0,0 1 0,-1 0 1,0 0-1,1 1 0,-4-2 0,-7-2 67,10 3-87,-8-4-80,11 5 96,0 0 1,0 0-1,-1 0 1,1 0-1,0 0 1,0 0-1,0 0 1,0 0-1,0 0 0,-1 0 1,1-1-1,0 1 1,0 0-1,0 0 1,0 0-1,-1 0 1,1 0-1,0 0 1,0 0-1,0 0 1,0 1-1,-1-1 1,1 0-1,0 0 1,0 0-1,0 0 1,0 0-1,-1 0 1,1 0-1,0 0 1,0 0-1,0 0 0,0 0 1,0 1-1,0-1 1,-1 0-1,1 0 1,0 0-1,0 0 1,0 0-1,0 1 1,0-1-1,31-3 543,126-12-449,30-2-2247,-61 12-4869,-86 6 1095,-6 3 1889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1:5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188 128 3712,'3'-12'469,"6"-17"747,-8 28-1272,2-9 908,1 0 0,1 1 0,0-1 1,0 1-1,1 0 0,7-8 0,-6 9 889,-2 4 423,-6 10-689,-2 12-988,-20 82 1344,13-56-1310,-68 200 1206,29-101-1028,-40 197 800,88-339-1053,2-4-137,1-12-9,5-19-288,1 8-73,1 1 0,1 0-1,1 1 1,1 0 0,2 1 0,0 1 0,1 0 0,29-32 0,-43 52 23,9-9-40,-10 11 75,0 0-1,0 0 1,0 0 0,0 0 0,0 1-1,0-1 1,0 0 0,0 0-1,0 0 1,0 0 0,0 1-1,0-1 1,0 0 0,0 0-1,0 0 1,0 0 0,0 1 0,0-1-1,0 0 1,0 0 0,0 0-1,0 0 1,0 0 0,1 1-1,-1-1 1,0 0 0,0 0-1,0 0 1,0 0 0,0 0-1,0 0 1,1 0 0,-1 0 0,0 1-1,0-1 1,0 0 0,0 0-1,0 0 1,1 0 0,-1 0-1,0 0 1,0 0 0,0 0-1,0 0 1,1 0 0,-1 0-1,0 0 1,0 0 0,0 0 0,0 0-1,0 0 1,1 0 0,-1 0-1,0 0 1,0 0 0,0-1-1,0 1 1,1 0 0,-1 0-1,0 0 1,0 0 0,0 0-1,0 0 1,0 0 0,0 0 0,0-1-1,1 1 1,-2 17 82,-7 34 0,5-34-39,1 1 0,-1 18-1,3-27 6,0 0 0,1-1 0,0 1 0,0 0 0,1 0 0,5 16 0,-5-22-37,-1 0 0,0 0 0,1 0 1,0 0-1,-1-1 0,1 1 0,0-1 1,1 0-1,-1 1 0,0-1 0,0 0 0,1 0 1,0 0-1,-1-1 0,1 1 0,0 0 1,0-1-1,0 0 0,0 0 0,0 0 1,0 0-1,0 0 0,5 0 0,2 0 30,0-1-1,0-1 1,0 1 0,0-2-1,-1 1 1,1-1-1,10-4 1,68-27-36,-60 22-11,25-13 38,58-36 1,-20 10 28,-80 43-34,18-13 1,-6 3 107,-33 29-246,-5 4 145,-14 21-1,11-9-11,2 1 0,1 0 0,1 1 0,2 0 0,1 1 0,-13 58 0,24-86 5,-1 0-1,1 1 1,-1-1-1,1 0 1,0 0-1,0 1 0,0-1 1,1 0-1,-1 0 1,1 0-1,0 0 1,0 1-1,0-1 1,3 5-1,-4-7-3,0-1 0,1 0-1,-1 1 1,1-1 0,-1 0 0,1 1-1,-1-1 1,1 0 0,-1 0-1,1 0 1,-1 1 0,1-1-1,-1 0 1,1 0 0,-1 0 0,1 0-1,-1 0 1,1 0 0,-1 0-1,1 0 1,-1 0 0,1 0 0,0 0-1,-1 0 1,1 0 0,-1-1-1,1 1 1,-1 0 0,1 0 0,-1-1-1,1 1 1,0-1 0,13-11 148,-12 10-117,2-3-37,1-1 1,-1 1-1,0-1 1,0 0 0,0-1-1,3-10 1,15-44-93,-13 32 48,45-110-631,-52 133 540,0 0 1,-1 0-1,0 0 1,2-12-1,-4 19 124,1 1-1,-1-1 0,1 0 1,-1 0-1,1 0 1,-1 1-1,1-1 1,0 0-1,0 0 0,0 1 1,0-1-1,0 0 1,0 3-1,0-4 2,3 85 150,-3-63-69,-1-5 11,1 0 0,1 0 0,1 0 0,0 0 1,8 30-1,-9-45-56,-1 0 0,1 0 0,0 1-1,0-1 1,0 0 0,1 0 0,1 2 0,-2-3-22,-1 0-1,1-1 0,0 1 0,0-1 0,-1 1 0,1-1 0,0 1 0,0-1 0,0 1 1,0-1-1,0 0 0,0 1 0,-1-1 0,1 0 0,0 0 0,0 0 0,0 1 0,0-1 1,0 0-1,0-1 0,0 1 0,0 0 0,2 0 0,1-2 10,1 1 0,-1-1 0,0 0 0,1 0 0,-1 0 0,0-1 0,7-5-1,24-24 81,-23 21-61,175-151 216,-169 147-257,42-30-144,-60 44 134,0 1 0,0 0-1,1-1 1,-1 1 0,0 0 0,1 0-1,-1-1 1,0 1 0,1 0 0,-1 0-1,0 0 1,1-1 0,-1 1 0,1 0-1,-1 0 1,0 0 0,1 0 0,-1 0-1,1 0 1,-1 0 0,0 0 0,1 0-1,-1 0 1,1 0 0,-1 0 0,0 0-1,1 0 1,-1 0 0,1 0 0,-1 1-1,1-1 1,-1 1 6,1-1 1,-1 1-1,1 0 0,-1 0 0,0-1 1,1 1-1,-1 0 0,0 0 0,0-1 0,1 1 1,-1 0-1,0 0 0,0 0 0,0 1 1,-3 32 203,2-32-197,-14 63 319,9-45-249,1 0 0,-3 27-1,7-36-59,-2 22 36,3-32-45,0 1 1,0 0-1,0 0 1,1-1-1,-1 1 1,0 0-1,1-1 0,-1 1 1,1 0-1,0-1 1,-1 1-1,1-1 1,0 1-1,2 2 0,-3-4-3,1 0 0,0 1 0,-1-1 0,1 0 0,0 1 0,-1-1 0,1 0 0,0 0 0,0 1 0,-1-1 0,1 0 0,0 0 0,-1 0 0,1 0 0,0 0 0,0 0 0,-1 0 0,1-1 0,0 1 0,0 0 0,-1 0 0,1 0 0,0-1 0,-1 1 0,2-1 1,18-13 98,-5-3-164,-1 0 0,0-1 1,19-35-1,-9 14-133,-18 29 109,0 0 0,1 1 0,0 0 0,0 0 0,1 1 0,10-9 0,-18 17 79,1-1 0,0 0 0,0 1 1,0-1-1,0 1 0,-1-1 0,1 1 0,0-1 1,0 1-1,0 0 0,0-1 0,0 1 0,0 0 1,0 0-1,0 0 0,0 0 0,0 0 0,0 0 1,0 0-1,0 0 0,0 0 0,0 0 0,0 0 1,0 1-1,0-1 0,0 0 0,0 1 0,0-1 1,0 1-1,0-1 0,-1 1 0,1-1 0,0 1 0,1 0 1,1 3-23,1 1 0,-1-1 0,0 0 0,0 1 0,3 7 0,7 8-16,-11-17 51,1 0 0,0 0 0,0-1-1,1 1 1,-1-1 0,1 1 0,-1-1-1,1 0 1,-1 0 0,1-1 0,0 1 0,0-1-1,0 0 1,0 0 0,0 0 0,0-1 0,0 1-1,1-1 1,-1 0 0,0 0 0,8-1-1,5-3 52,0 1 0,-1-2 0,31-12 0,-41 15-56,24-10 16,0 0 0,-1-3-1,0 0 1,-1-2-1,41-32 1,-45 25-208,-23 23 162,0 0 1,0 0 0,0 0-1,0-1 1,-1 1 0,1 0-1,0 0 1,-1 0 0,1-1-1,-1 1 1,0 0 0,1 0-1,-1-1 1,0 1 0,0 0-1,1-1 1,-1 1 0,0 0 0,-1-1-1,1 0 1,0 1 15,0 0 1,-1 1-1,1-1 0,-1 1 1,1-1-1,0 1 0,-1-1 1,1 1-1,-1 0 0,1-1 1,-1 1-1,1 0 0,-1-1 1,1 1-1,-1 0 0,1-1 1,-1 1-1,0 0 0,1 0 1,-1 0-1,1 0 0,-1-1 1,0 1-1,1 0 0,-1 0 1,0 0-1,-21 3-30,19-3 37,-8 2 68,1 1 1,0 0-1,0 1 1,0-1 0,0 2-1,1-1 1,0 2-1,0-1 1,0 1-1,-13 11 1,18-13-36,0 0 0,0 0 0,0 1 0,0-1-1,0 1 1,1 0 0,0 0 0,0 0 0,0 0 0,1 0 0,0 1 0,0-1 0,0 1 0,0 0 0,1-1 0,0 1-1,0 0 1,1 0 0,0 0 0,0 9 0,1-7 5,1 0-1,0-1 1,0 0 0,0 1-1,1-1 1,0 0 0,1 0-1,-1 0 1,1-1 0,1 1-1,-1-1 1,1 0-1,0 0 1,10 8 0,-7-7 0,1 0 0,1-1 0,-1 0 0,1-1 0,0 0 0,1 0 0,-1-1 0,1-1-1,16 4 1,-11-4-193,1 0-1,-1-1 1,1-1-1,-1-1 1,34-3-1,-7-6-2972,-2-5-3602,-40 13 6080,1 0 1,0 1 0,-1-1-1,1 0 1,-1 0-1,1 0 1,-1-1 0,0 1-1,1 0 1,-1 0 0,0-1-1,0 1 1,0-1-1,1-1 1,-1 1 150,12-13-3855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0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 2976,'0'-4'11658,"-7"14"-9562,-7 20-899,-5 12-293,-67 248 1150,53-192-1666,-19 63-158,50-146-238,-1 0 16,3-14-35,0-1 0,0 1 0,0-1 0,0 0 0,-1 1 0,1-1 0,0 0 0,0 1 0,0-1 0,-1 0 0,1 0 0,0 1 0,0-1 0,-1 0 0,1 0 0,0 1 0,-1-1 0,1 0 0,0 0 0,-1 0 0,1 1 0,0-1 0,-1 0 0,1 0 0,-1 0 0,1 0-1,0 0 1,-1 0 0,0 0-147,1-1-1,0 0 1,0 1-1,0-1 0,-1 1 1,1-1-1,0 0 1,0 1-1,0-1 0,0 0 1,0 1-1,0-1 0,0 0 1,1 1-1,-1-1 1,0 1-1,0-1 0,0 0 1,1 1-1,-1-1 1,1 0-1,0-3-645,1-14-1692,2 3 870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0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68 5888,'-35'-9'3360,"35"9"-3310,0 0 1,-1 0 0,1 0-1,0 0 1,0 0-1,0 0 1,0 0 0,0 0-1,0 0 1,0 0 0,0 0-1,0 0 1,-1 0-1,1 0 1,0 0 0,0 0-1,0 0 1,0 0 0,0 0-1,0 0 1,0 0-1,0 0 1,0-1 0,0 1-1,-1 0 1,1 0-1,0 0 1,0 0 0,0 0-1,0 0 1,0 0 0,0 0-1,0 0 1,0 0-1,0 0 1,0-1 0,0 1-1,0 0 1,0 0 0,0 0-1,0 0 1,0 0-1,0 0 1,0 0 0,0 0-1,0 0 1,0-1 0,0 1-1,0 0 1,0 0-1,0 0 1,0 0 0,0 0-1,0 0 1,0 0-1,0 0 1,8-5 1666,13-2-277,-14 6-1033,1 0-1,0 0 0,14 0 1,11-1 266,49-7 324,170-11 315,-147 15-944,-36 1-131,85 7 1,-114-3-430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0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4 391 3232,'-3'0'5388,"8"0"-2146,62-5 666,-57 2-3649,-1-1-1,0 0 1,1 0-1,-2-1 1,16-10 0,-10 5-142,5-3-24,-1 0 0,-1-1-1,0-1 1,-1 0 0,-1-2-1,19-24 1,64-114 787,-86 133-691,-9 19-96,-1-1 0,-1 1 1,1-1-1,-1 0 0,1 0 1,-1 1-1,1-7 0,-2 10-95,0 0 0,0 0-1,0 0 1,0 0-1,0 0 1,0 0 0,0 0-1,0 0 1,0 0 0,0 0-1,0 0 1,0 0-1,0 0 1,0 1 0,0-1-1,0 0 1,0 0-1,0 0 1,0 0 0,0 0-1,0 0 1,0 0 0,0 0-1,0 0 1,0 0-1,-1 0 1,1 0 0,0 0-1,0 0 1,0 0-1,0 0 1,0 0 0,0 0-1,0 0 1,0 0-1,0 0 1,0 0 0,0 0-1,0 0 1,0 0 0,0 0-1,0 0 1,0 0-1,-1 0 1,1 0 0,0 0-1,0 0 1,0 0-1,0 0 1,0 0 0,0 0-1,0 0 1,0 0 0,0 0-1,0 0 1,0 0-1,0 0 1,0 0 0,0 0-1,0 0 1,0 0-1,0 0 1,0 0 0,0 0-1,-1 0 1,1-1 0,-6 11-32,-5 13 94,-13 72-5,4-13 178,16-69-168,0 1 0,1-1 0,-2 25 0,5-34-20,0 1 0,0-1 0,0 1 0,1-1 0,-1 0 0,1 1 0,0-1 0,0 0 0,1 1 0,-1-1-1,1 0 1,0 0 0,0 0 0,1-1 0,-1 1 0,4 3 0,-5-6-15,0 0 1,1 0-1,-1 0 0,1-1 0,-1 1 0,1 0 1,0-1-1,-1 0 0,1 1 0,0-1 1,-1 0-1,1 0 0,0 0 0,-1 0 1,1 0-1,0 0 0,-1 0 0,1-1 0,0 1 1,-1 0-1,1-1 0,-1 0 0,4-1 1,6-2 32,-1-1 0,11-6 1,-20 10-57,36-22 245,-2-2 1,56-50-1,-30 22-508,-56 49 170,5-4-35,-9 8 120,-1 0 0,1 0 0,-1 0 0,0 0 1,1 1-1,-1-1 0,0 0 0,1 0 0,-1 0 1,1 0-1,-1 0 0,0 1 0,0-1 0,1 0 1,-1 0-1,0 1 0,1-1 0,-1 0 0,0 0 1,0 1-1,1-1 0,-1 0 0,0 1 0,0-1 1,0 0-1,0 1 0,1-1 0,-1 1 0,0-1 1,0 0-1,0 1 0,0-1 0,0 1 0,1 8 45,0 0-1,-1 1 0,0-1 0,-1 0 1,0 0-1,-2 9 0,1 0 22,1-10-3,-1 1-1,-5 15 1,4-18-9,1 0 1,1 0 0,-1 0-1,1 0 1,-1 10 0,2-16-46,0 0-1,0 1 1,0-1-1,0 1 1,0-1 0,0 1-1,0-1 1,1 0 0,-1 1-1,0-1 1,0 1-1,0-1 1,0 0 0,1 1-1,-1-1 1,0 0 0,0 1-1,1-1 1,-1 0-1,0 1 1,0-1 0,1 0-1,-1 1 1,0-1 0,1 0-1,-1 0 1,0 1-1,1-1 1,-1 0 0,1 0-1,-1 0 1,0 0 0,1 0-1,-1 0 1,1 1-1,-1-1 1,1 0 0,-1 0-1,19-3 259,-17 2-248,56-17 22,74-34-1,-106 41-214,-25 10 172,2 0-31,0 0-1,1 0 1,-1 0-1,0 0 1,6-1 0,-9 2 31,1 0 1,-1 0-1,1 0 1,0 0-1,-1 0 1,1 0-1,-1 0 1,1 1-1,-1-1 1,1 0-1,-1 0 1,1 0-1,-1 1 1,1-1-1,-1 0 1,1 1-1,-1-1 1,0 0-1,1 1 1,-1-1-1,1 0 1,-1 1-1,0-1 1,0 1-1,1-1 1,-1 1-1,0-1 1,0 1-1,1-1 1,-1 1-1,0-1 1,0 1-1,0-1 1,0 1-1,0-1 1,0 1-1,0-1 1,0 1-1,0-1 1,0 1-1,0 0 1,0 9 51,-1-1-1,-1 0 1,1 0 0,-1 0 0,-6 16 0,6-17 8,-1 0 227,45-36-38,-28 15-282,26-20-12,-38 31 17,1 0-1,0 0 1,0 0 0,1 0 0,-1 1-1,0 0 1,0-1 0,1 1 0,-1 1-1,1-1 1,5 0 0,-9 1 27,1 0 0,-1 0 0,1 0 0,-1 0 0,1 0 0,-1 1 0,1-1 0,-1 0 0,1 0 0,-1 0-1,0 1 1,1-1 0,-1 0 0,1 1 0,-1-1 0,0 0 0,1 1 0,-1-1 0,0 1 0,1-1 0,-1 1 0,0-1 0,0 0 0,1 1 0,-1-1 0,0 1 0,0-1 0,0 1 0,0-1 0,0 1 0,3 20 265,-3-12-221,2 14-355,-3-17 327,2 0 0,-1 0 1,1 0-1,0 0 0,0 0 0,3 9 1,-3-14-2,-1 0 0,1 1 0,0-1 0,0 0 1,0 0-1,0 0 0,0 0 0,0 0 0,0 0 0,0 0 0,0 0 1,1 0-1,-1 0 0,0 0 0,0-1 0,1 1 0,-1 0 0,1-1 1,-1 1-1,0-1 0,1 0 0,-1 0 0,1 1 0,-1-1 0,1 0 1,-1 0-1,1 0 0,-1 0 0,1-1 0,-1 1 0,1 0 0,1-1 1,7-1 56,13-2 23,0 0 0,-1-2 0,0-1-1,29-12 1,-46 16-73,57-30 342,-56 29-347,0 0 1,0 0-1,-1-1 1,1 1-1,-1-1 1,0 0-1,6-9 1,-9 10-27,0 0 1,0 0 0,-1 0-1,1 0 1,-1 0 0,1-7-1,-1 9-16,-1 0-1,0 0 0,1 0 0,-1 0 0,0 0 1,0 0-1,-1 0 0,1 0 0,0 0 0,-1 0 0,1 0 1,-1 0-1,0 0 0,-1-3 0,2 4 21,0 1 0,-1-1-1,1 1 1,0 0 0,-1-1-1,1 1 1,-1 0 0,1-1-1,-1 1 1,1 0 0,-1 0-1,1 0 1,0-1 0,-1 1-1,1 0 1,-1 0 0,1 0-1,-1 0 1,0 0 0,1 0-1,-1 0 1,1 0 0,-1 0-1,1 0 1,-1 0 0,1 0-1,-1 0 1,1 0 0,-1 0-1,1 0 1,-1 1 0,1-1-1,-1 0 1,1 0 0,0 1-1,-1-1 1,1 0 0,-1 1-1,1-1 1,0 0 0,-1 1-1,0 0 1,-1 1 0,0 0 0,1 0 0,-1 0 0,0 1 0,1-1 0,-2 4 0,2-4 23,0 1 0,0 0 1,0-1-1,1 1 0,-1 0 0,1 0 0,0-1 0,-1 1 0,2 0 0,-1 0 0,0 0 0,0-1 0,1 1 1,-1 0-1,2 3 0,0-1 12,0 0 0,1 0-1,0-1 1,-1 1 0,1-1 0,1 1 0,4 4 0,5 4-24,0-1 1,1-1-1,23 15 1,-24-17-366,1 0 1,0-2-1,1 1 0,0-2 1,23 8-1,-19-11-2453,-8-5-4245,-6 1 4688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09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 7040,'-18'-5'3648,"27"5"-3968,0 0-288,4 8 352,0-3-2400,6 2 1440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 5824,'-9'-8'7882,"-8"20"-2389,14-9-5358,0 1-1,0 0 0,0 0 0,0 0 1,1 0-1,0 0 0,0 0 0,0 0 0,0 1 1,1-1-1,0 1 0,0 0 0,0-1 0,0 1 1,1 0-1,0-1 0,0 1 0,0 7 1,1-4-101,0 0 1,0 0 0,1 0 0,0 0 0,0-1 0,1 1-1,-1-1 1,2 1 0,-1-1 0,7 9 0,-8-12 12,1-1-1,0 0 1,0 0 0,0 0 0,0 0 0,0 0 0,1 0 0,5 3 0,-8-6-61,0 1-1,1-1 1,-1 1 0,0-1 0,1 1-1,-1-1 1,0 0 0,1 0 0,-1 1-1,0-1 1,1 0 0,-1 0 0,0 0-1,1-1 1,-1 1 0,0 0 0,1 0-1,-1-1 1,0 1 0,1-1 0,-1 1-1,0-1 1,0 0 0,1 1 0,-1-1-1,0 0 1,0 0 0,0 0 0,1-1-1,2-2-91,-1 0 0,0 0 0,0 0 0,0-1 0,0 1 0,-1-1 0,0 0-1,0 1 1,0-1 0,0 0 0,-1 0 0,1-6 0,1-5-18,-2-2 1,0-22-1,-1 33 136,0 7-2,0 0 0,0-1 1,0 1-1,-1-1 0,1 1 1,0 0-1,0-1 0,0 1 1,1 0-1,-1-1 0,0 1 1,0-1-1,0 1 0,0 0 1,0-1-1,0 1 0,0 0 1,1-1-1,-1 1 0,0 0 1,0 0-1,0-1 0,1 1 1,-1 0-1,0-1 0,1 1 1,-1 0-1,0 0 0,0 0 0,1-1 1,-1 1-1,1 0 0,0 0 39,-1 0 0,1 0-1,0 0 1,0 0 0,0 1-1,-1-1 1,1 0 0,0 1-1,0-1 1,-1 0 0,1 1-1,0-1 1,0 2-1,21 19 883,-8-3-615,0 2 0,-1-1 0,17 38 0,-4-12-225,-18-34-325,-2 1 1,1-1-1,-1 1 0,5 17 0,-7-14-4827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13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5 886 3552,'-4'8'11119,"9"-14"-8463,53-86-809,19-27-1155,-57 90-585,1 2-1,27-26 1,-38 43-153,1-1 0,1 2-1,0-1 1,0 2 0,15-9 0,-26 17 48,-1-1 0,1 1 0,0 0 0,-1 0 0,1-1 0,0 1 0,-1 0 0,1 0 0,0 0 0,0 0 0,-1 0 0,1 0 0,0 0 0,-1 0 0,1 0 0,0 0 0,-1 0 0,1 1 1,0-1-1,-1 0 0,1 0 0,0 1 0,-1-1 0,1 0 0,0 1 0,-1-1 0,1 1 0,-1-1 0,1 0 0,-1 1 0,1-1 0,-1 1 0,1 0 0,-1-1 0,0 1 0,1-1 0,-1 1 0,0 0 0,1-1 0,-1 1 0,0 0 0,0-1 0,0 1 1,0 0-1,0-1 0,1 2 0,0 4 37,0 0 1,0 1-1,-1-1 1,0 7-1,-5 96 408,2-72-280,1 1 0,2 0 0,6 42 0,-5-74-120,0 0 0,0 0 0,1 0 0,0-1-1,1 1 1,-1 0 0,1-1 0,0 0 0,0 1 0,1-1 0,0 0 0,-1-1 0,2 1 0,-1-1 0,6 5 0,-7-7 5,0 0 0,0 0-1,0 0 1,0 0 0,0-1 0,0 1 0,1-1-1,-1 0 1,1 0 0,-1 0 0,1-1-1,-1 1 1,1-1 0,0 0 0,-1 0-1,1 0 1,-1 0 0,1-1 0,0 1 0,-1-1-1,1 0 1,-1 0 0,0 0 0,1 0-1,-1-1 1,4-2 0,2-2-6,0 0 1,-1-1-1,0 0 0,0 0 1,-1-1-1,0 0 1,0 0-1,-1-1 0,0 0 1,0 0-1,5-12 0,1-5 30,-2 0 0,0 0-1,6-34 1,-5 10-208,-7 28 0,0 1 0,15-40 0,-17 58 129,0-1-1,0 1 1,0-1 0,1 1 0,-1 0 0,1 0 0,0 0 0,0 0 0,0 0 0,0 1 0,1-1-1,-1 1 1,1 0 0,-1 0 0,1 0 0,0 1 0,-1-1 0,1 1 0,5-1 0,5-1 35,0 0 1,1 1 0,-1 1-1,18 0 1,379 30-193,-407-28 176,-1-1 0,1 1 0,-1 0 0,1 0 0,3 2 0,-5-2 133,-7 3 81,4 0-208,-1-1 0,-1 1 0,1-1 0,0 0 0,-1 1 0,0-1 0,0 0 0,-3 2 0,-31 23-5,20-16 29,-28 21-22,-170 133-75,211-162 54,0 0 0,0 0 0,0 0 0,1 1 0,-1 0-1,1 0 1,0 0 0,0 0 0,1 0 0,0 0 0,0 1 0,-3 8 0,5-13 3,0 0 1,0 0-1,0 0 1,0-1 0,0 1-1,0 0 1,0 0-1,0 0 1,0-1-1,0 1 1,0 0 0,0 0-1,1-1 1,-1 1-1,0 0 1,1 0 0,-1-1-1,0 1 1,1 0-1,-1-1 1,1 1 0,-1 0-1,1-1 1,-1 1-1,1-1 1,0 1-1,-1-1 1,1 1 0,0-1-1,-1 1 1,1-1-1,0 0 1,-1 1 0,1-1-1,0 0 1,0 0-1,0 0 1,-1 1 0,1-1-1,0 0 1,1 0-1,2 0 43,0 1 0,1-1 0,-1 0 0,0-1 0,1 1-1,5-2 1,4-2-7,-1 0-1,1-1 1,-1-1-1,0-1 1,0 1-1,-1-2 0,0 0 1,0 0-1,-1-1 1,18-19-1,-18 17-34,-1 0 0,-1-1 0,0 0 0,-1-1 0,0 0 0,-1 0 0,0 0 0,-1-1 1,0 0-1,4-18 0,-8 13-92,-1 12-47,-1 12-147,0 23 301,-1-7-65,2-1 0,3 29 0,-3-42 45,0-1 1,1 1-1,0-1 0,0 0 0,1 1 0,0-1 1,0 0-1,0 0 0,1-1 0,-1 1 0,8 7 1,-9-11 12,1 0 0,-1 0 0,1 0 0,-1 0 0,1 0 1,-1-1-1,1 1 0,0-1 0,0 0 0,0 0 0,0 0 0,0 0 1,0-1-1,0 1 0,0-1 0,0 0 0,0 0 0,0 0 1,0 0-1,0 0 0,0-1 0,0 1 0,0-1 0,0 0 1,0 0-1,0 0 0,0 0 0,0 0 0,0-1 0,-1 1 0,1-1 1,-1 0-1,1 0 0,-1 0 0,0 0 0,0 0 0,3-4 1,81-117 200,-60 83-278,-8 13 73,-1-1 0,-1 0-1,15-42 1,-26 59-174,-5 11 161,0 0 0,0 0-1,0 0 1,0 0 0,0-1 0,0 1 0,0 0 0,0 0 0,0 0 0,0 0 0,0 0 0,0 0 0,0 0 0,0 0 0,0 0 0,0-1 0,1 1 0,-1 0 0,0 0 0,0 0 0,0 0 0,0 0 0,0 0 0,0 0 0,0 0-1,0 0 1,0 0 0,1 0 0,-1 0 0,0 0 0,0 0 0,0 0 0,0 0 0,0 0 0,0 0 0,0 0 0,0 0 0,1 0 0,-1 0 0,0 0 0,0 0 0,0 0 0,0 0 0,0 0 0,0 0 0,0 0 0,1 0 0,7 4-235,-7-3 237,0-1 0,0 0-1,0 1 1,0-1 0,0 1-1,1 0 1,-1-1 0,0 1 0,-1 0-1,1-1 1,0 1 0,1 1 0,4 7-31,0 0 0,-1 0 1,0 0-1,-1 1 1,5 14-1,11 52 133,1 4-218,-17-69 109,0 0 0,1 0 0,0-1 0,1 1 0,0-1 0,14 17-1,-16-22 27,0-1 0,0-1 0,0 1 0,1-1 0,0 1 0,-1-1 0,1 0 0,0-1 0,0 1 0,1-1 0,-1 0 0,0-1 0,1 1-1,-1-1 1,1 0 0,6 0 0,-5-1 40,1 0-1,0 0 0,0-1 1,-1-1-1,1 1 0,0-1 1,-1 0-1,1-1 0,-1 0 0,0 0 1,0 0-1,0-1 0,12-9 1,-10 6-38,0 0 0,0-1 1,-1 0-1,0-1 0,-1 0 0,1 0 1,-2 0-1,11-20 0,40-73-95,-52 91-5,-5 10 52,0-1 0,1 1 1,-1-1-1,1 1 0,0-1 0,-1 1 1,1-1-1,0 1 0,0 0 0,0 0 0,0-1 1,1 0-1,-3 10-104,0-1 1,1 1-1,1 15 0,1-3 175,-3 21-1,1-26 17,0-1-1,0 1 1,5 23 0,-4-35-51,-1 0 1,1-1 0,0 1 0,0 0-1,1-1 1,-1 1 0,0-1 0,1 0-1,0 1 1,-1-1 0,1 0 0,0 0 0,0 0-1,0 0 1,1-1 0,-1 1 0,0 0-1,1-1 1,-1 0 0,1 1 0,-1-1 0,1 0-1,-1 0 1,1-1 0,0 1 0,0 0-1,4-1 1,5 1 15,0 0-1,0-1 1,0-1 0,0 0-1,13-3 1,5-2 3,0-1 1,-1-1-1,0-2 1,0-1-1,-1-1 1,0-1-1,-1-1 0,47-34 1,-64 39-18,0 0 0,0-1 1,0 0-1,-1 0 0,-1-1 0,0 0 1,0 0-1,7-15 0,-13 22-14,-2 3-6,1 1-1,-1-1 1,0 1-1,1-1 1,-1 0-1,0 1 1,0-1-1,1 1 1,-1-1-1,0 0 1,0 1-1,0-1 1,0 0-1,0 0 1,0 1-1,0-1 1,0 0-1,0 1 1,0-1-1,0-1 1,-1 2-13,1 0 0,-1 0 1,1 0-1,-1 0 1,0 0-1,1 0 0,-1 0 1,1 0-1,-1 1 1,1-1-1,-1 0 0,1 0 1,0 0-1,-1 1 1,1-1-1,-1 0 0,1 0 1,-1 1-1,0 0 1,-27 25-59,-27 30 0,37-36 66,2 0 1,1 1 0,-22 38-1,34-53-24,0 0 0,1 0 0,0 0 0,0 1 0,-1 10 0,2-16 46,1 1-1,0 0 1,-1 0-1,1-1 1,0 1-1,0 0 1,0 0-1,1-1 1,-1 1 0,0 0-1,1 0 1,-1-1-1,1 1 1,-1 0-1,1-1 1,0 1-1,0-1 1,0 1-1,0-1 1,0 1 0,0-1-1,0 0 1,0 1-1,0-1 1,3 2-1,0-1 19,0 0-1,1-1 1,-1 1-1,1-1 1,-1 0-1,1 0 1,-1 0-1,1 0 1,0-1-1,0 0 1,-1 0-1,1 0 1,0-1-1,-1 1 1,1-1-1,0 0 1,-1-1-1,1 1 1,-1-1-1,1 0 1,-1 0-1,0 0 1,0-1-1,4-2 1,1-2-6,0 0 0,0 0 0,-1-1 0,0 0 0,-1 0 0,0-1 0,0 0 0,-1 0 0,7-13 0,-11 19-43,4-8-52,-1-1-1,1 0 1,-2 1-1,5-19 1,-7 17-346,-4 15 84,-7 23 18,5-14 377,0 0-82,1 0-1,1 0 1,0 1 0,0 0-1,1-1 1,0 1 0,1 0 0,2 15-1,-2-24 28,1-1-1,0 1 0,-1 0 0,1 0 1,0 0-1,1-1 0,-1 1 1,0 0-1,1-1 0,0 1 1,-1-1-1,1 0 0,0 1 1,0-1-1,3 2 0,-4-3 5,1 0 0,-1 0 0,0 0 0,1-1 0,-1 1 0,1 0-1,-1-1 1,1 1 0,0-1 0,-1 1 0,1-1 0,-1 0 0,1 0 0,0 0 0,-1 0-1,1 0 1,0 0 0,-1 0 0,1-1 0,-1 1 0,1 0 0,-1-1 0,1 1 0,-1-1 0,1 0-1,-1 0 1,1 1 0,-1-1 0,0 0 0,2-1 0,10-10 14,0-1 0,-1 0 0,0 0 0,-1-1 0,0-1 0,11-21 0,-16 26-19,55-96 52,-19 30-17,16-19-28,45-82-93,-88 146 73,0-1 1,-3 0-1,17-63 1,-27 84-26,3-6-94,-2-1-1,2-30 1,-5 47 123,0 0 0,1 0 0,-2 0 0,1 0 0,0 0 0,0 0 0,0 0 0,0 0 0,0 0-1,-1 0 1,1 0 0,0 1 0,-2-3 0,2 3 4,0 0 0,0 0 0,-1 0 0,1 0 0,0-1 0,0 1-1,-1 0 1,1 0 0,0 0 0,0 0 0,-1 0 0,1 0 0,0 0 0,0 0 0,0 0-1,-1 0 1,1 0 0,0 0 0,0 0 0,-1 0 0,1 0 0,0 0 0,0 1 0,-1-1-1,1 0 1,0 0 0,0 0 0,0 0 0,-1 0 0,1 1 0,0-1 0,0 0 0,-3 3-16,0-1 0,1 1 0,-1 0 0,1 0 0,-2 4 0,-67 124-127,49-90 100,4-3 107,1 1 0,2 1 0,2 0 0,1 1 0,3 0 0,1 1 1,2 0-1,-2 81 0,8-110-32,1 0 0,0 0 0,0 0 0,1 0 1,4 13-1,-4-23-9,-1 1-1,0-1 1,1 0 0,-1 0-1,1 0 1,0 0 0,0 0-1,0 0 1,0-1 0,5 5-1,-5-6 4,0 1-1,0-1 0,0 0 0,0 0 0,0 0 0,0 0 0,0 0 0,0-1 0,1 1 0,-1-1 0,0 1 0,0-1 0,1 0 1,-1 0-1,0 0 0,1 0 0,3-1 0,5-1 7,-1-1 0,0 0 1,0 0-1,0-1 0,0-1 0,-1 0 0,12-7 1,-2-1-30,0-1 0,22-22 1,-5-1-147,-21 20-149,20-16 0,-34 32 287,-1 0 1,1 1-1,0-1 1,0 0 0,0 1-1,0-1 1,-1 1-1,1-1 1,0 1 0,0-1-1,0 1 1,0 0 0,0-1-1,0 1 1,0 0-1,0 0 1,1 0 0,-1 0 0,-1 0 1,1 0-1,-1 1 1,0-1 0,1 0-1,-1 0 1,0 1-1,1-1 1,-1 0-1,0 1 1,1-1 0,-1 0-1,0 1 1,0-1-1,1 1 1,-1-1 0,0 1-1,0-1 1,0 0-1,0 1 1,1-1-1,-1 1 1,0-1 0,0 1-1,0-1 1,0 1-1,0 6-67,0 1-1,-1-1 1,-2 13-1,1-6 34,0 4 44,1 0 0,0 0-1,2 0 1,0 0 0,5 23-1,-5-39 14,-1 1-1,1 0 1,0 0 0,0-1-1,1 1 1,-1 0 0,1-1-1,-1 0 1,1 1-1,0-1 1,0 0 0,0 0-1,0 1 1,0-2-1,0 1 1,1 0 0,-1 0-1,0-1 1,1 1 0,4 1-1,-4-2-4,1 0-1,-1 0 1,1-1-1,0 1 1,-1-1-1,1 1 1,0-1-1,-1 0 1,1-1-1,0 1 1,0-1-1,-1 1 1,1-1-1,-1 0 1,6-2-1,10-7 36,0 0 0,-1-1 0,0-1 0,28-24 0,-19 10-169,-32 31 60,1 0 0,0 1 1,0-1-1,1 1 0,0 0 0,0 0 1,0 0-1,-2 8 0,-1 2 90,1 0-1,-4 24 1,8-36-16,1-1 0,0 1 1,-1-1-1,2 1 1,-1-1-1,0 1 1,1-1-1,-1 1 0,3 5 1,-3-8-5,1 0 1,-1 0-1,1 0 1,-1 0-1,1 0 1,-1 0-1,1 0 1,0-1 0,-1 1-1,1 0 1,0 0-1,0-1 1,-1 1-1,1 0 1,0-1-1,0 1 1,0-1-1,0 1 1,0-1-1,0 1 1,0-1-1,0 0 1,0 1-1,0-1 1,0 0 0,0 0-1,0 0 1,0 0-1,0 0 1,0 0-1,0 0 1,2-1-1,7 0 93,-1-1 0,0-1 0,0 1 0,0-2 0,17-7 0,-23 9-74,0 0 0,1-1 0,-1 1 0,0-1 0,-1 1 0,1-1 0,0 0 0,-1 0 0,1 0 0,-1-1-1,0 1 1,0 0 0,0-1 0,-1 0 0,1 1 0,-1-1 0,1-4 0,-1 3-27,0 1 1,-1 0-1,0-1 1,0 1 0,0-1-1,0 1 1,-1-1-1,1 1 1,-1-1-1,0 1 1,-1-1-1,1 1 1,-1 0-1,-3-7 1,-4-4-179,0 1 0,-20-23-1,-5-7 42,29 36 92,2 6 25,1-1-1,0 0 0,0 0 1,0 0-1,1 0 1,-1 0-1,1 0 1,-2-6-1,3 8 25,1-1 0,-1 0 0,1 1-1,0-1 1,-1 1 0,1-1 0,0 1 0,0 0-1,0-1 1,0 1 0,0 0 0,0-1 0,0 1-1,0 0 1,0 0 0,1 0 0,-1 0 0,0 0-1,1 0 1,1 0 0,33-16-75,-35 16 43,20-7-10,1 2 1,0 0 0,0 1 0,0 1-1,35-2 1,-40 5 40,0 1 0,0 1 0,0 1 0,0 0 0,0 1 0,0 1 0,31 11 0,-41-12 32,-1 0-1,0 0 0,1 0 1,-1 1-1,-1 0 1,1 0-1,0 1 0,-1-1 1,0 1-1,0 1 1,-1-1-1,1 0 0,-1 1 1,0 0-1,-1 0 1,0 0-1,1 1 0,3 12 1,-2-2 191,-4-12-158,1 0 1,-1 1 0,1-1-1,-2 0 1,1 1 0,0-1-1,-1 1 1,0-1 0,-1 9-1,-6 12 142,5-20-143,0 1 0,1 0 0,-1 0 0,1 7 0,1-14-56,0 0 1,0 0 0,0 0-1,0 1 1,0-1 0,0 0-1,0 0 1,0 0 0,0 0-1,0 0 1,0 0-1,0 0 1,0 0 0,1 1-1,-1-1 1,0 0 0,0 0-1,0 0 1,0 0-1,0 0 1,0 0 0,0 0-1,0 0 1,0 0 0,1 0-1,-1 0 1,0 0 0,0 0-1,0 0 1,0 0-1,0 0 1,0 0 0,0 0-1,0 0 1,1 0 0,-1 0-1,0 0 1,0 0-1,0 0 1,0 0 0,0 0-1,0 0 1,0 0 0,1 0-1,-1 0 1,0 0-1,0 0 1,0 0 0,0 0-1,0 0 1,0 0 0,0 0-1,0 0 1,0 0 0,1-1-1,-1 1 1,0 0-1,0 0 1,0 0 0,0 0-1,0 0 1,0 0 0,12-12 111,-9 8-130,1-1 0,0 0 0,-1 0 0,5-10 0,4-20 54,-7 20-117,0 0 1,1 0-1,1 0 1,0 1-1,1 0 0,14-20 1,-22 34 69,0 0 1,1 0 0,-1 0-1,0 0 1,0 0-1,0 0 1,0 0 0,0 0-1,1 0 1,-1 0-1,0 0 1,0 0 0,0 0-1,0 0 1,0 0-1,1 0 1,-1 0 0,0 0-1,0 0 1,0 0-1,0 0 1,0 0 0,0 0-1,1 0 1,-1 0-1,0 0 1,0 0 0,0 0-1,0 1 1,0-1-1,0 0 1,0 0 0,0 0-1,1 0 1,-1 0-1,0 0 1,0 0 0,0 1-1,0-1 1,0 0-1,0 0 1,0 0 0,0 0-1,0 1 1,6 11 8,5 19-10,-10-26-23,25 91 90,-12-41-125,-12-50-711,-1 1 0,0-1 0,0 0 0,0 1 1,-1-1-1,0 12 0,-1-16 367,1 0 1,0 1 0,0-1-1,-1 0 1,1 1 0,0-1-1,-1 0 1,1 0 0,-1 0-1,0 1 1,1-1 0,-1 0-1,0 0 1,0 0-1,0 0 1,1 0 0,-1 0-1,0 0 1,-1-1 0,1 1-1,0 0 1,0 0 0,0-1-1,0 1 1,0-1 0,-1 1-1,1-1 1,0 1-1,-1-1 1,1 0 0,-2 1-1,-10 1-2326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1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66 6816,'-37'-32'3072,"16"24"-2656,11 3 896,7 5-800,-7-4 1056,5 1-896,-4-5-320,4 3-1824,10 5 768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1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665 171 9312,'-22'-11'4192,"25"11"-3616,7-5 1791,4 5-1407,30-4 928,6 4-1088,27-3-128,-1 3-448,4-5-64,-4 5-96,1-3-128,-9 3 32,-5-5-1088,-5 10 576,-13-5-2911,-3 0 1919</inkml:trace>
  <inkml:trace contextRef="#ctx0" brushRef="#br0" timeOffset="1">18 12 10304,'-18'-12'4672,"31"12"-4064,-8 0-896,4 0 32,9 0-1664,9 4 1088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1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245 528 2720,'0'-2'269,"0"0"1,1 0-1,-1 1 1,1-1 0,0 0-1,-1 1 1,1-1-1,0 1 1,0-1-1,0 1 1,0-1-1,1 1 1,-1-1-1,2-1 1,-1 2 254,-1-1 0,1 1 0,-1-1 1,1 0-1,-1 0 0,0 0 0,0 1 1,0-1-1,1-4 0,-1 4-334,-1 0 1,0 1-1,0-1 1,0 0-1,0 1 1,0-1-1,0 1 0,0-1 1,-1 0-1,1 1 1,-1-1-1,1 1 0,-1-1 1,1 1-1,-1-1 1,0 1-1,0-1 1,0 1-1,0 0 0,0-1 1,0 1-1,0 0 1,0 0-1,0 0 1,-1 0-1,1 0 0,0 0 1,-1 0-1,1 0 1,-1 1-1,1-1 0,-1 1 1,1-1-1,-1 1 1,-2-1-1,-3-1-45,0 1-1,0-1 0,0 2 1,0-1-1,0 1 1,-1 0-1,-7 1 0,-2 2-130,2 0 0,-1 1 0,0 1 0,1 0 0,0 1 0,0 1-1,0 0 1,1 1 0,-17 12 0,30-19-18,1-1 0,-1 0-1,1 1 1,-1-1 0,1 0 0,-1 1-1,1-1 1,0 1 0,-1-1 0,1 0-1,0 1 1,-1-1 0,1 1 0,0-1-1,-1 1 1,1 0 0,0-1-1,0 1 1,0-1 0,-1 1 0,1-1-1,0 1 1,0 0 0,0-1 0,0 1-1,0 0 1,1 0 12,-1 0-1,1 0 1,-1-1-1,1 1 1,-1 0-1,1-1 1,-1 1-1,1 0 1,0-1-1,-1 1 1,1-1-1,0 1 1,0-1-1,-1 1 1,3 0-1,2 1 66,1 0-1,0-1 1,0 1-1,7 0 1,0-1 28,1 0 0,-1-1 0,0 0 0,0-2 0,1 1 0,-1-1 0,16-5-1,-22 5-24,0 0 0,-1-1-1,1 0 1,0 0-1,-1 0 1,0 0 0,0-1-1,0 0 1,0-1-1,0 1 1,-1-1 0,0 0-1,0-1 1,8-10-1,-12 14-68,0 1 0,0-1 0,0 0 0,0-1 1,-1 1-1,1 0 0,0 0 0,-1 0 0,0 0 0,1 0 0,-1-1 0,0 1 0,0 0 0,-1 0 0,1-1 0,0 1 0,-1 0 0,1 0 0,-1 0 0,1 0 0,-1 0 0,0 0 0,0 0 0,0 0 0,-3-3 0,1 1-76,0 0 0,0 0 0,-1 1 0,1 0 0,-1-1 0,0 1 0,0 1 0,0-1 0,-1 0 0,-4-1 0,6 3-62,2 1 114,0-1 1,1 1 0,-1 0 0,1 0-1,-1 0 1,1 0 0,-1-1-1,1 1 1,-1 0 0,1-1 0,-1 1-1,1 0 1,-1-1 0,1 1-1,0 0 1,-1-1 0,1 1 0,0-1-1,-1 1 1,1-1 0,0 1 0,-1-1-1,1 1 1,0-1 0,19-15 197,9-11 282,-2-1 0,0-2 0,32-49 0,36-41 96,-79 101-506,-12 14-48,1 1-1,0-1 0,0 1 1,0 0-1,7-5 1,-11 9-11,1 0 0,-1-1 1,0 1-1,0 0 1,1 0-1,-1 0 1,0 0-1,1 0 0,-1 0 1,0 0-1,0 1 1,1-1-1,-1 0 0,0 0 1,0 0-1,1 0 1,-1 0-1,0 0 0,0 0 1,1 0-1,-1 1 1,0-1-1,0 0 1,1 0-1,-1 0 0,0 1 1,0-1-1,0 0 1,0 0-1,1 1 0,-1-1 1,0 0-1,0 0 1,0 1-1,0-1 1,0 0-1,0 0 0,0 1 1,1-1-1,-1 0 1,0 0-1,0 1 0,0-1 1,0 0-1,0 1 1,-1-1-1,1 0 0,0 1 1,1 15 9,-1-16-6,-2 34 68,-1 0 0,-13 52 0,7-42-24,-51 205 130,42-195-82,-2-2 0,-39 76 0,34-82 79,-2-1 0,-50 64 0,73-104-157,1-1 19,0-1-1,0 0 0,0 1 0,0-1 0,-6 3 0,9-5-18,-1 0 0,0-1 0,0 0 0,0 1 0,0-1 0,0 1 0,1-1 0,-1 0 0,0 0 0,0 0 0,0 1 0,0-1 0,0 0-1,0 0 1,0 0 0,0 0 0,0-1 0,0 1 0,0 0 0,0 0 0,0 0 0,0-1 0,0 1 0,1-1 0,-1 1 0,0-1 0,0 1 0,0-1 0,1 1 0,-1-1 0,-1-1 0,0 0 15,0-1 0,0 1 1,1-1-1,-1 0 0,0 1 0,1-1 0,0 0 1,0 0-1,0 0 0,0 0 0,0 0 1,1 0-1,0 0 0,-1 0 0,1-1 1,0 1-1,0 0 0,1 0 0,0-4 0,0 0-38,0 1 0,0-1-1,1 0 1,1 0-1,-1 1 1,1-1 0,6-10-1,1 3-30,1 1 0,0 0-1,1 1 1,0 0 0,0 1-1,19-13 1,89-50-1171,-78 55-1965,-34 16 1403,0 1 1,0 0-1,12-1 0,6 2-1142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1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8 985 5632,'0'1'147,"-1"-1"0,1 0 0,-1 0 0,1 1 0,-1-1 0,1 0 0,0 1 0,-1-1 0,1 0 0,-1 1 0,1-1 0,0 1 0,-1-1 0,1 1 0,0-1 0,0 1 0,-1-1 0,1 1 0,0-1-59,0 1 0,0-1 0,0 0 0,0 0 0,0 0 0,0 1 0,1-1 0,-1 0 0,0 0 0,0 1 0,0-1 0,0 0 0,0 0 0,1 0 0,-1 0 0,0 1 1,0-1-1,0 0 0,1 0 0,-1 0 0,0 0 0,0 0 0,0 0 0,1 0 0,-1 1 0,0-1 0,1 0 0,1 0 254,0 1 1,0-1 0,0 0-1,0 0 1,0 0-1,0 0 1,0 0-1,4-1 1,4-2 131,0 0-1,0-1 1,-1 0 0,1-1 0,13-9-1,44-35 517,-46 33-705,75-60 758,140-140-1,-154 117-605,-40 46-260,-35 41-311,-43 75-31,-52 124 0,69-134 374,2 2 1,-15 84 0,31-131-110,0 1 1,0 0-1,1 0 0,0-1 1,3 17-1,-3-23-68,0-1-1,1 1 1,-1 0-1,0 0 1,1-1-1,0 1 1,-1 0 0,1-1-1,0 1 1,0 0-1,0-1 1,0 0-1,0 1 1,0-1-1,0 1 1,1-1 0,-1 0-1,0 0 1,1 0-1,-1 0 1,1 0-1,-1 0 1,1 0 0,0 0-1,-1-1 1,1 1-1,0-1 1,0 1-1,-1-1 1,1 1-1,0-1 1,0 0 0,-1 0-1,4 0 1,-1-1 13,0 1 1,0-1-1,-1 0 1,1 0-1,0 0 1,-1-1 0,1 1-1,-1-1 1,1 0-1,-1 0 1,0 0-1,6-5 1,-1-1 16,1 0 0,12-18 0,53-82 258,-26 34-149,125-157-38,-127 173-103,-3-2 1,38-69-1,54-152-121,-124 245 91,-10 31-27,-5 9-17,-6 15-34,-40 83 462,-100 149 0,113-191-285,-48 102-1,-15 92 473,91-220-454,1-1 120,7-31-203,0 0 0,1 0 0,-1 0 0,0-1 0,0 1 0,0 0-1,0-1 1,0 1 0,0-1 0,-1 1 0,1-1 0,-2 2 0,2-4-14,1 1 1,0-1-1,0 0 1,0 1 0,0-1-1,0 0 1,0 1-1,0-1 1,0 0 0,0 0-1,0 1 1,0-1 0,0 0-1,0 1 1,0-1-1,1 0 1,-1 1 0,0-1-1,1 0 1,6-25 89,-3 12-84,25-80-237,-22 77 114,0-1-1,1 2 0,14-22 0,-18 31 80,0 1-37,0 0-1,0-1 0,1 2 0,0-1 1,0 0-1,0 1 0,10-8 0,-14 13 42,-1 0 0,0-1-1,1 1 1,-1 0 0,1-1 0,-1 1-1,1 0 1,-1 0 0,0-1-1,1 1 1,-1 0 0,1 0 0,-1 0-1,1 0 1,-1 0 0,1 0-1,-1 0 1,1 0 0,-1 0 0,1 0-1,-1 0 1,1 0 0,-1 0-1,1 0 1,-1 0 0,1 1 0,-1-1-1,1 0 1,-1 0 0,1 1-1,-1-1 1,0 0 0,1 0 0,-1 1-1,1-1 1,-1 1 0,0-1-1,1 0 1,-1 1 0,0-1 0,0 1-1,1-1 1,-1 0 0,0 1-1,0-1 1,1 1 0,-1 0 0,1 4 4,0 0 0,0 0 1,-1 0-1,1 7 1,-1-2-20,2 34 27,0-13-2,5 35 1,-5-56 7,0 0 1,1 0-1,0 0 1,1 0-1,0 0 0,1-1 1,7 13-1,-8-17 30,0 1-1,0-1 0,0 0 1,0 0-1,1 0 0,0-1 1,0 0-1,0 0 1,0 0-1,1 0 0,-1-1 1,1 0-1,0 0 0,0-1 1,0 1-1,1-1 0,-1-1 1,0 1-1,1-1 1,-1 0-1,1-1 0,-1 1 1,1-1-1,0-1 0,-1 1 1,1-1-1,-1 0 0,1-1 1,-1 1-1,0-1 1,0 0-1,0-1 0,0 0 1,0 0-1,0 0 0,-1 0 1,1-1-1,4-4 1,-2 0-41,0 0 1,-1 0 0,0 0 0,0-1 0,-1 0 0,0-1 0,-1 1 0,0-1 0,0 0 0,-1 0-1,0-1 1,-1 1 0,0-1 0,-1 0 0,0 1 0,-1-1 0,0 0 0,-1 0 0,0 0 0,-2-14 0,2 23-29,0 0 0,-1-1 1,0 1-1,1 0 0,-1 0 1,0-1-1,0 1 1,0 0-1,0 0 0,0 0 1,-1 0-1,1 0 1,0 0-1,-1 1 0,0-1 1,1 0-1,-4-1 1,4 2 14,-1 0 1,0 1-1,1-1 1,-1 1-1,0-1 0,0 1 1,1 0-1,-1-1 1,0 1-1,0 0 1,0 0-1,1 0 1,-1 1-1,0-1 1,0 0-1,1 1 1,-1-1-1,0 1 1,0-1-1,1 1 1,-1 0-1,-2 1 1,-3 2 13,0 0 1,1 1 0,0-1 0,0 1 0,0 0 0,1 0-1,-1 1 1,1 0 0,-4 7 0,6-10 12,1 0 0,1 1 0,-1-1 0,0 1 0,1-1 0,0 1 0,0 0 0,0-1 0,0 1 0,0 0 0,1 0 0,0 0 0,0 0 0,0 0 0,0 0 0,0-1 0,1 1 0,0 0 1,0 0-1,1 4 0,2 0 52,1 0 0,-1-1 0,1 1 1,1-1-1,-1 0 0,1-1 0,1 0 1,-1 0-1,1 0 0,0 0 0,0-1 1,0 0-1,1-1 0,0 0 0,0 0 1,0 0-1,13 3 0,-16-6-40,0-1 0,1 1-1,-1-1 1,0 0 0,0 0 0,0 0-1,0-1 1,0 0 0,0 0 0,0 0-1,0-1 1,0 1 0,0-1 0,-1 0-1,1-1 1,0 1 0,-1-1 0,0 0-1,0 0 1,0 0 0,5-5 0,6-8 54,0 0 1,-1-1-1,19-31 1,-17 25-39,44-54 88,-10 13-145,-16 20-287,-38 54 232,1 1 1,-4 16-1,-3 20 82,-32 146-31,27-135 119,-29 71 1,44-129-93,-3 8 39,-1-1 0,-7 13 0,11-19-22,-1 1 0,0-1 0,0 0-1,0 1 1,0-1 0,-1 0 0,1 0 0,0 0 0,0 0-1,-1 0 1,1 0 0,-1 0 0,1 0 0,-1-1 0,1 1-1,-1 0 1,1-1 0,-1 0 0,1 1 0,-4-1 0,5 0-10,-1 0 1,0 0-1,0-1 1,1 1 0,-1 0-1,0-1 1,0 1-1,1-1 1,-1 1 0,0-1-1,1 1 1,-1-1 0,1 1-1,-1-1 1,1 0-1,-1 1 1,1-1 0,-1 0-1,1 1 1,-1-1 0,1 0-1,0 0 1,-1 1-1,1-1 1,0-1 0,-6-25-42,5 23 71,-2-10-26,2 11-12,0 0 0,0 0 0,1 1-1,-1-1 1,1 0 0,0 0 0,0 0 0,0 0 0,1-5-1,1-3-142,0 2 16,-1 8 127,0 1 0,0 0 1,0-1-1,0 1 0,-1 0 0,1 0 1,0 0-1,0 0 0,0 0 0,0 0 1,0 0-1,0 0 0,0 0 0,-1 0 1,2 1-1,51 11-305,-39-8 306,0 0-1,0-2 0,0 1 0,17-1 0,2-2 128,64-9 0,-83 7-83,0-1-1,0-1 1,0-1 0,0 0-1,-1 0 1,0-1 0,13-8-1,-19 8-31,1 0 0,-1 0 0,0-1 0,-1 1-1,0-2 1,0 1 0,0-1 0,-1 1 0,0-1 0,0-1-1,5-13 1,-6 13-41,-1-1-1,0 1 1,-1 0 0,1-1-1,-2 1 1,1-1-1,-2 0 1,1 1 0,-1-1-1,0 0 1,-3-12 0,3 21 14,0-1 0,-1 1 0,1-1 0,-1 1 0,1-1 0,-1 1 0,1 0 0,-1-1 0,0 1 0,0 0 0,0-1 0,0 1 0,0 0 0,0 0 0,0 0 0,0 0 0,0 0 0,0 0 0,-1 0 0,1 0 0,-3-1 0,3 2 12,-1 0 0,1 0-1,-1-1 1,1 1-1,-1 0 1,1 0-1,-1 1 1,1-1-1,-1 0 1,1 0 0,-1 1-1,1-1 1,-1 1-1,1-1 1,0 1-1,-1 0 1,1-1 0,0 1-1,0 0 1,-1 0-1,1 0 1,0 0-1,0 0 1,-1 1 0,-4 5 16,1 0 0,-1 0 1,1 1-1,1-1 1,-1 1-1,1 0 1,1 0-1,-1 1 1,2-1-1,-1 1 1,1-1-1,0 1 1,1 0-1,0 0 1,0 0-1,1 0 1,0 0-1,1 0 1,0 0-1,0-1 1,1 1-1,0 0 0,0-1 1,1 1-1,0-1 1,1 1-1,7 10 1,-5-9 31,2-1 0,-1 1 0,2-2 0,-1 1-1,1-2 1,0 1 0,1-1 0,11 7 0,-12-9-327,0 0-1,-1-1 1,2 0-1,-1-1 1,0 0-1,1 0 1,0-1 0,-1 0-1,1-1 1,11 1-1,-18-3-330,1 1 0,0 0 0,-1-1-1,1 0 1,-1 0 0,1 0 0,4-2-1,-7 3 205,1-1-1,0 0 0,-1 0 1,1 0-1,0 0 1,-1 0-1,0 0 0,1 0 1,-1-1-1,0 1 0,1-1 1,-1 1-1,0-1 0,0 1 1,0-1-1,1-1 0,0-21-4732,-2 0 1712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1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81 9888,'-8'-17'4480,"29"14"-3904,8-2 672,5 1-801,40-4 193,5 5-384,21-9-256,-5 4 0,13-4-1056,-5 7 577,18 2-3201,-8 3 2048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19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389 625 3808,'2'-4'235,"-1"3"296,-1 0 0,1 0 0,-1 0 0,0 0 0,1 0 0,-1 0 0,0 0-1,0 0 1,1 1 0,-1-1 0,0 0 0,0 0 0,0-2 0,-1 2-284,1 0 1,-1 0 0,1 1 0,-1-1 0,0 0-1,1 0 1,-1 0 0,0 0 0,0 0-1,0 1 1,1-1 0,-1 0 0,0 1-1,0-1 1,0 1 0,0-1 0,-2 0 0,-1-1-85,-1 1 0,0-1 1,1 1-1,-1 0 1,0 0-1,1 1 0,-1-1 1,0 1-1,0 0 1,1 0-1,-1 1 0,-8 1 1,1 1-38,-1 0 0,1 1 1,-19 9-1,20-8-39,1 2 1,0-1 0,0 1 0,0 1-1,1-1 1,0 2 0,0-1-1,-13 19 1,0 4 224,-28 48 0,39-58-218,-29 52 204,37-65-225,0 0 0,0 1 0,0-1 0,1 1 0,1-1 0,-1 1 0,1 11 0,1-18-39,0 0-1,0 0 1,0 0 0,0 0-1,0-1 1,0 1 0,1 0-1,-1 0 1,1 0 0,-1-1-1,1 1 1,0 0 0,0-1-1,0 1 1,0-1 0,0 1-1,0-1 1,0 1 0,0-1-1,1 0 1,-1 1 0,0-1-1,1 0 1,-1 0 0,1 0-1,0 0 1,-1 0 0,1-1-1,0 1 1,-1 0 0,1-1-1,0 1 1,0-1 0,-1 0-1,1 1 1,0-1 0,0 0-1,0 0 1,0 0 0,-1 0-1,1-1 1,0 1 0,0 0-1,0-1 1,-1 1 0,1-1-1,3-1 1,5-4 5,1-1 0,-1 0 1,0 0-1,-1-1 0,0-1 0,0 1 0,-1-1 1,8-11-1,5-10 0,26-45 1,-3-19-111,-26 54-215,-7 15-1074,-12 26 1315,1 0 0,-1 0-1,1 0 1,-1 1 0,1-1 0,0 0 0,-1 0 0,1 0 0,0 0 0,0 0 0,0 1 0,0 1 0,0 0-47,0 2 50,-2 15 32,1 39 0,1-52 57,1-1 0,0 1 1,1-1-1,-1 1 1,1-1-1,1 0 0,-1 1 1,1-1-1,0 0 1,4 5-1,4 5 152,0-1-1,21 21 1,-25-29-99,1 0 0,0-1 0,0 0 0,0-1 0,0 1 0,15 5 0,-16-8-6,1 0-1,0 0 1,0-1-1,0 0 1,0-1 0,0 0-1,0 0 1,10-1 0,9 5 103,-26-5-261,0 0 80,0 0 0,0 0 0,0 0 0,0-1 0,0 1 0,0 0 0,0-1 0,-1 1 0,1-1 0,0 1 0,0-1 0,1 0 0,7-4 71,-4 3-58,0 0 0,0-1 0,0 0 0,-1 0 0,6-5 0,10-12 109,-1-1 0,23-34-1,-11 14-64,177-218 422,-153 192-569,-32 40 64,-2-1 0,-1 0 1,-2-2-1,0 0 0,16-42 0,-18 32-44,12-47 0,-24 74-53,-1-1 1,0 0 0,-1 0-1,-1 0 1,0 0-1,-1 0 1,-3-21-1,3 34 93,0 0-1,0 0 1,0 0-1,0 0 1,0 1-1,-1-1 1,1 0-1,0 0 1,-1 0-1,1 1 1,-1-1-1,1 0 1,0 1-1,-1-1 1,0 0-1,1 1 1,-1-1-1,1 0 1,-1 1-1,0-1 1,1 1-1,-1-1 1,0 1 0,0 0-1,1-1 1,-1 1-1,0 0 1,0-1-1,1 1 1,-1 0-1,-1 0 1,0 0-4,0 0 1,-1 0-1,1 1 0,0-1 1,0 1-1,0-1 1,0 1-1,0 0 1,0 0-1,0 0 1,1 0-1,-1 0 1,-3 3-1,-4 4-1,-1 1 0,1 0 0,-15 19 1,-22 38 20,40-58-4,-95 158 61,90-143-1,1 0 0,0 1 0,2 0-1,1 1 1,-7 38 0,10-32 76,0 51 0,5-65-37,0 0 0,1 0-1,0 0 1,9 28 0,-8-37-47,0 0 1,0-1-1,0 0 1,8 11 0,-9-15-25,0 0 0,1 0 0,-1 0 0,1 0 0,-1-1 0,1 1 0,0-1 0,0 1 0,0-1 0,1 0 0,-1 0 0,5 1 1,-3-1 20,0-1 1,1-1 0,-1 1-1,0-1 1,0 0 0,1 0-1,-1 0 1,0-1 0,1 0 0,-1 0-1,0 0 1,0-1 0,0 0-1,5-2 1,5-3 58,0 0 1,-1-1-1,19-14 1,25-24-114,56-57 0,2-3-582,-116 106 584,0 0 0,0-1 0,0 1 0,0 0 0,0 0 0,0 0 0,1 0 0,-1 0 0,0 0 0,0 0 0,0 0 0,0 0 0,0 0 0,0 0 0,1 0-1,-1 0 1,0 0 0,0 0 0,0 0 0,0 0 0,0 0 0,0 0 0,1 0 0,-1 0 0,0 0 0,0 0 0,0 0 0,0 0 0,0 0 0,0 0 0,1 0 0,-1 0 0,0 1 0,0-1 0,0 0-1,0 0 1,0 0 0,0 0 0,0 0 0,0 0 0,0 0 0,1 1 0,-1-1 0,0 0 0,0 0 0,0 0 0,0 0 0,0 0 0,0 0 0,0 1 0,0-1 0,0 0 0,0 0 0,0 0 0,0 0 0,0 0-1,0 0 1,0 1 0,0-1 0,0 0 0,0 0 0,0 13-27,0-9 15,-2 21 73,-1 0 1,0 0-1,-2 0 1,-1 0-1,-1-1 1,-1 0-1,-1 0 1,-1-1-1,-18 30 1,22-43 8,0 0 0,0 0 0,-1 0 0,-1-1 0,1 0 0,-1-1 0,-1 0 0,0 0 0,0-1 0,-12 8 0,19-14-55,0 0-1,0 0 1,0-1 0,0 1 0,0 0 0,0-1 0,0 1 0,0-1 0,0 0 0,0 0 0,0 0 0,0 0 0,0 0 0,0 0 0,0 0 0,0-1 0,0 1 0,0-1 0,0 0 0,0 1 0,-2-2 0,1 0-11,0 0-1,0 0 1,0-1-1,0 1 1,1-1-1,-1 1 1,1-1-1,-1 0 1,1 0-1,0 0 1,-2-5-1,1 3-14,1 0-1,0 0 1,0-1 0,0 1-1,1-1 1,-1 1 0,1-9-1,0 11 9,1 0-1,0-1 1,0 1-1,1 0 1,-1 0-1,0 0 1,1 0-1,0 0 1,0 0-1,0 0 1,0 0-1,0 0 1,3-3 0,-2 3-30,1-1 0,1 1 0,-1 0 0,0 0 0,1 0 1,0 1-1,-1-1 0,1 1 0,0 0 0,0 0 0,0 0 1,1 1-1,-1-1 0,7 0 0,8-2 1,0 1 1,21-1-1,-27 4 21,156-27 117,-88 12-250,175-38 309,-160 26-37,-105 31-171,0 0 1,0 0-1,0 1 0,0 0 1,1 1-1,-15 11 1,15-11 55,-10 9-9,0 0 1,2 0 0,-20 24-1,28-30 44,0 1-1,1 1 0,1-1 0,0 1 0,0 0 0,1 1 0,-6 17 1,10-25-17,0-1 1,1 0 0,-1 1-1,0-1 1,1 0 0,0 1 0,0-1-1,0 1 1,0-1 0,1 0 0,-1 1-1,1-1 1,0 0 0,-1 1-1,2-1 1,-1 0 0,0 0 0,1 0-1,-1 0 1,1 0 0,0 0 0,0 0-1,0-1 1,5 6 0,-3-5 31,1 0 1,-1 0-1,1-1 1,-1 1 0,1-1-1,0 0 1,0 0-1,0-1 1,0 1-1,0-1 1,0 0 0,0-1-1,0 1 1,1-1-1,7 0 1,-4-1-45,1 0 1,-1-1-1,1 0 1,-1 0-1,0-1 1,1 0 0,-1-1-1,-1 0 1,1 0-1,-1-1 1,1 0-1,-2 0 1,1-1-1,0 0 1,-1 0-1,0-1 1,-1 0-1,1 0 1,-1-1-1,-1 0 1,1 0-1,-2 0 1,1-1 0,-1 1-1,0-1 1,-1 0-1,0 0 1,4-18-1,-4 12-120,-1 0 0,0-1 0,-1-24 0,-1 35 77,0 0-1,0 1 0,-1-1 1,0 0-1,0 0 0,0 0 1,-1 0-1,1 1 0,-1-1 1,0 1-1,-1-1 0,1 1 1,-1 0-1,0 0 0,0 0 1,-4-4-1,4 5 10,-1 0-1,1 0 1,-1 1-1,0-1 1,0 1 0,0 0-1,0 0 1,0 1-1,0-1 1,-1 1-1,1 0 1,-1 0-1,1 0 1,-1 1 0,1-1-1,-1 1 1,-6 1-1,11-1 20,-24 5 43,23-5-48,1 0 0,-1 1-1,1-1 1,-1 0 0,1 0-1,-1 1 1,1-1 0,0 0-1,-1 1 1,1-1 0,-1 0-1,1 1 1,0-1 0,-1 1-1,1-1 1,0 1 0,-1-1-1,1 1 1,0-1 0,0 1-1,0-1 1,-1 1 0,1-1-1,0 1 1,0-1 0,0 1-1,0-1 1,0 1 0,0-1 0,0 1-1,0-1 1,0 1 0,0 0-1,0-1 1,1 2 0,0-1-47,0 0 1,0 0-1,0 1 1,0-1 0,0 0-1,1 0 1,-1 0 0,0 0-1,1 0 1,-1 0 0,1-1-1,-1 1 1,1 0 0,1 0-1,2 1-153,-2 0 76,13 6-2111,17 12-1,-29-16 1167,1-1-1,-1 1 0,0-1 1,0 1-1,-1 0 0,1 0 1,-1 1-1,4 6 1,6 9-1997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2304,'-5'-3'13370,"19"9"-11637,14 6-1016,0-2-1,1 0 0,0-2 0,39 5 0,-24-4-777,-5-4-745,-10-1-2547,0 2-3639,-15-1 4032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2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412 261 3136,'1'-1'445,"1"0"0,-1 0 0,1 0 0,0 0 0,-1 0 0,0-1 0,1 1 0,-1 0 0,0-1 0,0 1 0,0-1 0,0 0 0,0 1 0,0-1 0,0 0 0,1-2 0,-2 0-9,1 0 0,-1 1 0,0-1 0,0 0-1,0 1 1,0-1 0,-1 0 0,-1-6 0,-1 1-104,0 0 0,-1 0 0,0 0 0,-1 0 0,1 1 0,-2 0 1,1 0-1,-1 0 0,-12-11 0,8 8-145,-1 1 0,0 0 0,-1 1-1,0 0 1,-19-10 0,21 14-144,-1 0-1,1 1 1,0 1 0,-1-1-1,0 2 1,0-1 0,0 2-1,-15-2 1,19 3-32,1 0-1,-1 0 0,1 0 1,0 1-1,-1 0 1,1 0-1,-1 0 1,1 1-1,0 0 1,0 0-1,0 1 1,0 0-1,0 0 0,1 0 1,-1 0-1,1 1 1,0 0-1,0 0 1,0 1-1,1-1 1,0 1-1,-1 0 0,2 0 1,-7 11-1,5-6 40,0 1-1,1 0 1,0 0-1,1 0 1,0 0-1,0 1 1,2-1-1,-1 1 1,1 20-1,2-26-3,-1 1-1,1 0 0,0 0 0,1 0 0,0-1 0,0 1 0,0 0 0,1-1 0,0 0 0,0 0 0,0 0 0,1 0 1,0 0-1,0 0 0,0-1 0,1 0 0,9 8 0,-2-4 67,1-1 0,-1 0 0,2 0 0,-1-1 0,1-1 0,0 0 0,1-1 0,0-1 0,-1 0 0,1-1 0,0-1 0,30 2 0,-18-4-9,0-2 0,0 0 0,-1-1-1,1-2 1,-1-1 0,38-13 0,-33 7-68,0-1-1,-1-1 1,48-31 0,92-60 34,-163 101-122,0 1 0,0-1 0,1 1 0,-1 0-1,1 1 1,10-2 0,-15 3 37,0 1-1,0 0 1,0 0 0,0 0-1,0 0 1,0 0 0,1 0-1,-1 1 1,0 0 0,0 0-1,0 0 1,-1 0-1,1 0 1,0 0 0,0 1-1,0-1 1,-1 1 0,5 3-1,53 57-64,-43-44 93,-16-16 16,0-1 0,1 1 0,0-1 0,-1 1 0,1-1 0,0 0 0,0 0 0,0 0 0,0 0-1,0 0 1,0 0 0,3 0 0,-4-1-7,-1 0 1,1 0-1,-1 0 0,1 0 0,-1 0 0,1 0 0,0 0 0,-1 0 0,1 0 1,-1 0-1,1 0 0,-1-1 0,1 1 0,-1 0 0,1 0 0,-1-1 0,1 1 1,-1 0-1,1-1 0,-1 1 0,1-1 0,0 0 28,-1 0 0,1 0 0,0-1 0,-1 1 0,0 0 0,1 0 0,-1 0 0,0-1 0,1 1 0,-1 0 0,0 0 1,0-1-1,0-1 0,0-5-48,-1 0 1,0 1 0,0-1 0,-1 1-1,0-1 1,0 1 0,-1-1-1,0 1 1,0 0 0,-8-12 0,9 15-43,0 1 0,0 0 0,-1 0 0,1 1 0,-1-1 0,1 0 0,-1 1 0,0 0 0,0-1 0,0 1 0,0 0 0,0 1 0,-1-1 1,1 0-1,-1 1 0,1 0 0,-1 0 0,1 0 0,-1 0 0,0 1 0,1-1 0,-1 1 0,0 0 0,1 0 0,-5 1 0,-2 1-5,0 0-1,1 1 1,-1 0-1,1 1 1,-1 0-1,1 0 1,0 1-1,1 0 1,-1 1-1,1 0 1,0 0-1,-8 10 1,1-1 76,1 1 0,1 0 1,1 1-1,-20 35 0,30-48-23,0 0 0,0 0 0,1 0 0,-1 1 0,1-1 0,0 0 0,0 1 0,1-1 0,-1 10 1,1-12 9,0 0 0,0 0 0,0 0 0,1 0 0,-1 0 0,1 0 0,-1 0 0,1-1 0,0 1 0,0 0 0,0 0 0,0 0 0,0-1 0,0 1 0,0 0 0,1-1 0,-1 1 0,0-1 0,1 0 0,-1 1 0,1-1 0,0 0 0,-1 0 0,3 1 0,3 1 58,0-1 1,0 0-1,0 0 0,0 0 0,1-1 1,-1 0-1,0-1 0,0 0 0,1 0 1,-1 0-1,0-1 0,0 0 1,1 0-1,-1-1 0,7-2 0,-4 0-57,0 0 0,-1 0 0,1 0 1,-1-1-1,0-1 0,0 0 0,0 0 0,-1-1 0,0 0 0,7-8 0,-6 6-14,0-1 0,-1 0 0,-1-1 0,0 0 0,0 0 0,-1 0 1,0-1-1,6-21 0,-7 17-63,-3 10-64,0 1-1,0-1 0,-1 0 0,1-10 1,-2 16 112,0 0 1,0 0 0,0 0 0,0 0 0,0-1 0,0 1 0,0 0-1,0 0 1,0 0 0,0-1 0,0 1 0,0 0 0,0 0 0,0 0-1,0 0 1,0-1 0,-1 1 0,1 0 0,0 0 0,0 0 0,0 0 0,0 0-1,0-1 1,0 1 0,-1 0 0,1 0 0,0 0 0,0 0 0,0 0-1,0 0 1,-1 0 0,1 0 0,0 0 0,0 0 0,0-1 0,0 1-1,-1 0 1,1 0 0,0 0 0,0 0 0,0 0 0,-1 0 0,1 0-1,0 0 1,0 1 0,0-1 0,0 0 0,-1 0 0,1 0 0,0 0-1,0 0 1,0 0 0,0 0 0,-1 0 0,1 1 0,-11 6-121,5 1 140,1 0-1,-1 0 1,1 0-1,-7 18 1,8-17-9,1-3 33,0 1-1,0-1 1,1 1 0,0 0 0,1 0 0,0 0 0,0 0 0,0 0 0,1 0 0,0 0-1,1 13 1,0-15 2,0-1-1,0 0 0,0 0 0,1 1 1,0-1-1,-1 0 0,1 0 1,1 0-1,-1-1 0,0 1 0,1-1 1,0 1-1,0-1 0,0 0 1,0 0-1,0 0 0,1 0 0,0-1 1,-1 1-1,6 2 0,-5-3 1,0-1-1,0 1 0,0-1 0,0 0 1,1 0-1,-1 0 0,0 0 0,1-1 1,-1 0-1,0 0 0,1 0 0,6-1 1,-5 0-1,1-1 1,0 0 0,-1 0-1,1-1 1,-1 0 0,0 0-1,8-5 1,-2 0 7,0-2 1,0 1-1,-1-2 0,0 1 0,-1-2 1,14-18-1,-2 0-7,34-54-390,-50 79 268,-6 5 78,0 0 0,0 0 0,0 0 0,0 0 0,0 0 0,0 0 0,0 0-1,0 0 1,0 0 0,0 0 0,0 0 0,0 0 0,0 0 0,0 0 0,0 1 0,0-1 0,0 0-1,0 0 1,0 0 0,0 0 0,0 0 0,1 0 0,-1 0 0,0 0 0,0 0 0,0 0 0,0 0-1,0 0 1,0 0 0,0 0 0,0 0 0,0 0 0,0 0 0,0 0 0,0 0 0,0 0-1,0 0 1,0 0 0,1 0 0,-1 0 0,0 0 0,0 0 0,0 0 0,0 0 0,0 0 0,0 0-1,0 0 1,0 0 0,0 0 0,0 0 0,0 0 0,-6 16-12,0 0 0,1 0 1,-4 23-1,8-31 24,0 0 0,0 0 0,1 0 0,-1 0 0,2 0 0,-1 0 0,1 0 0,1 0 0,2 10 0,-3-16 9,0-1 1,0 1-1,-1-1 1,1 0 0,0 0-1,0 1 1,1-1 0,-1 0-1,0 0 1,0 0 0,0 0-1,1 0 1,-1 0-1,1 0 1,-1-1 0,1 1-1,-1-1 1,1 1 0,-1-1-1,1 1 1,-1-1-1,1 0 1,-1 1 0,1-1-1,0 0 1,-1 0 0,3-1-1,3 1 49,1-1-1,-1 0 1,1 0-1,11-4 1,12-6 6,-1-2 1,0-1-1,-1-1 1,-1-2-1,42-31 1,-12 12-313,-43 29 169,-15 7 71,0 0-1,1 0 1,-1 0 0,0 0-1,1 0 1,-1 0 0,1 0-1,-1 0 1,0 0-1,1 1 1,-1-1 0,0 0-1,1 0 1,-1 0-1,0 0 1,1 1 0,-1-1-1,0 0 1,1 0-1,-1 1 1,0-1 0,1 1-1,0 1 1,0 0-1,0 0 0,-1 0 1,1 0-1,-1 0 0,1 1 1,-1-1-1,0 0 0,0 0 1,0 4-1,0-5 10,0 7-22,0-1 1,0 1 0,1-1 0,0 1-1,0-1 1,5 13 0,-5-17 39,1 5 35,2 0 1,-1 0-1,1 0 0,0-1 0,1 1 0,0-1 0,0 0 0,0 0 0,1-1 0,8 8 1,-12-12-16,0-1 1,1 0-1,-1 0 1,0 0-1,0 0 1,1 0-1,-1 0 1,0-1-1,1 1 1,-1-1-1,1 0 1,-1 0-1,1 0 1,-1 0 0,1 0-1,-1 0 1,0 0-1,1-1 1,-1 1-1,1-1 1,-1 0-1,0 0 1,1 0-1,-1 0 1,3-2-1,3-2-10,0 0 0,0-1-1,-1 0 1,0 0 0,8-9 0,4-8-17,27-40 0,5-8-45,-31 45-77,-16 20 84,1-1 0,0 0 0,0 1 0,0 0-1,1 0 1,0 0 0,1 1 0,8-6 0,-15 10 17,1 1 0,-1 0 0,0 0-1,0 0 1,1-1 0,-1 1 0,0 0 0,1 0 0,-1 0 0,0-1 0,1 1-1,-1 0 1,1 0 0,-1 0 0,0 0 0,1 0 0,-1 0 0,1 0 0,-1 0-1,0 0 1,1 0 0,-1 0 0,0 0 0,1 0 0,-1 0 0,1 1 0,-1-1-1,0 0 1,1 0 0,-1 0 0,0 0 0,1 1 0,-1-1 0,0 0 0,0 0 0,1 1-1,-1-1 1,0 0 0,0 1 0,1-1 0,-1 0 0,0 1 0,0-1 0,0 0-1,1 1 1,-1-1 0,0 0 0,0 1 0,0-1 0,0 0 0,0 1 0,0-1-1,0 1 1,-1 26-229,0-21 262,-2 20-7,-1-1-1,-1 0 1,-1 0-1,-1-1 1,-19 42 0,9-26 52,7-14 75,-2 0-1,-16 25 1,28-50-131,-1 0 0,1 0 0,-1 0 1,1 0-1,-1 0 0,0-1 0,1 1 1,-1 0-1,0 0 0,0-1 1,1 1-1,-1-1 0,0 1 0,0 0 1,0-1-1,0 0 0,-2 1 1,3-1-14,-1 0 1,1 0-1,-1 0 1,1 0-1,-1 0 1,1 0-1,-1-1 1,1 1 0,0 0-1,-1 0 1,1-1-1,-1 1 1,1 0-1,-1-1 1,1 1-1,0 0 1,-1-1 0,1 1-1,0-1 1,0 1-1,-1 0 1,1-1-1,0 1 1,-1-2 0,-1-4-30,0 0 0,0 0 0,0 0 0,0-9 1,1 10-4,-1-9-99,0 0 0,2-21 0,0 34 116,0 1 0,0 0 0,0-1 0,0 1 0,0 0 0,0-1 0,0 1 1,0 0-1,0-1 0,0 1 0,1 0 0,-1 0 0,0-1 0,0 1 0,0 0 1,1 0-1,-1-1 0,0 1 0,0 0 0,1 0 0,-1-1 0,0 1 0,0 0 0,1 0 1,-1 0-1,0 0 0,1 0 0,-1-1 0,0 1 0,0 0 0,1 0 0,-1 0 1,0 0-1,1 0 0,-1 0 0,0 0 0,1 0 0,-1 0 0,0 0 0,1 0 1,-1 0-1,0 1 0,1-1 0,-1 0 0,0 0 0,1 0 0,-1 0 0,0 0 1,0 1-1,1-1 0,23 12-314,-13-6 388,1-2-48,0 0 0,1 0 0,-1-2 0,22 3 0,52-2 295,-54-3-246,1-2 1,33-7-1,-48 6-33,-1-1-1,1-1 1,-1 0 0,-1-2-1,22-10 1,-30 12-16,0 0 0,-1-1 0,1 0 0,-1 0 1,-1 0-1,1-1 0,-1 0 0,0 0 0,-1-1 0,6-9 0,-4 4-9,0-1 1,-1 0-1,-1 0 0,0 0 0,4-22 1,-7 30-62,-1-1 1,-1 0-1,1-8 1,-1 13 27,0 1 0,0 0 0,0 0 0,0-1-1,0 1 1,0 0 0,-1 0 0,1-1 0,0 1 0,-1 0 0,1 0 0,-1 0 0,1 0 0,-1-1-1,1 1 1,-1 0 0,0 0 0,0 0 0,1 0 0,-1 0 0,0 1 0,0-1 0,-1-1 0,1 2 16,-1-1 1,1 1 0,0 0-1,0 0 1,-1 0 0,1 0 0,0 0-1,-1 0 1,1 1 0,0-1 0,0 0-1,-1 0 1,1 1 0,0-1-1,0 1 1,0-1 0,0 1 0,0 0-1,0-1 1,0 1 0,0 0 0,0 0-1,0 0 1,0 0 0,-1 1-1,-3 3 27,1 1-1,0-1 0,-4 8 0,6-10-12,-5 9 32,0 0 0,1 0 1,0 1-1,1 0 0,0 0 0,-4 23 1,7-29-16,2 0 0,-1 0 0,1-1 0,0 1 0,0 0 0,1 0 0,0 0 0,0-1 0,1 1 0,-1-1 0,2 1 0,-1-1 0,1 1 0,0-1 0,5 9 0,-3-8 42,-1-1 0,1 0-1,0 0 1,0-1 0,11 9 0,-13-11-20,0-1 0,0 0 0,1 0 0,-1 0 0,1-1 0,-1 1 0,1-1 0,-1 0 0,1 0 0,0 0 0,0 0 0,0-1 0,4 1 0,4-2 6,0 0 0,0-1 1,0 0-1,0-1 1,0 0-1,-1-1 0,1 0 1,-1-1-1,20-11 1,-5 0 74,-1-2 1,38-33 0,-13 4-203,73-92 1,-66 71 30,-48 57 4,-7 8-4,1-1 1,0 0 0,0 1-1,0 0 1,1 0 0,-1 0-1,6-3 1,-9 7 23,1 0 0,-1 0-1,0 0 1,0 1 0,0-1-1,0 0 1,0 0 0,0 1-1,0-1 1,0 0 0,-1 2-1,-10 40 93,-2-1 1,-1 0-1,-3-1 0,-37 68 0,43-90 7,1 0-1,-2-1 1,-1-1 0,-25 29-1,36-44-48,0-1 0,-1 1-1,1 0 1,-1-1 0,1 1-1,-1-1 1,1 0 0,-1 0-1,0 0 1,1 0 0,-1-1 0,0 1-1,0-1 1,0 1 0,0-1-1,1 0 1,-1 0 0,-3-1-1,1 1-31,-1-1-1,1-1 0,0 1 1,0-1-1,0 0 0,0 0 1,0 0-1,-6-4 0,-25-14 179,36 20-174,-1 0 0,1 0 0,0-1 0,0 1 0,0 0 0,0 0 0,0 0 0,-1 0 0,1 0 0,0 0-1,0 0 1,0 0 0,0 0 0,0 0 0,0-1 0,0 1 0,-1 0 0,1 0 0,0 0 0,0 0 0,0 0 0,0 0 0,0-1 0,0 1 0,0 0 0,0 0 0,0 0 0,0 0 0,0-1 0,0 1 0,0 0 0,0 0 0,0 0 0,0 0 0,0 0 0,0-1 0,0 1 0,0 0 0,0 0 0,0 0 0,0 0 0,0-1-1,0 1 1,0 0 0,0 0 0,1 0 0,-1 0 0,0 0 0,0 0 0,0-1 0,0 1 0,0 0 0,0 0 0,0 0 0,1 0 0,-1 0 0,0 0 0,0 0 0,0 0 0,0 0 0,0 0 0,1 0 0,-1 0 0,0 0 0,0 0 0,0 0 0,0 0 0,1 0 0,-1 0 0,12-1 55,114 17-44,69 11-3072,-175-24 521,28 11-1,-41-12 1240,-1 0 1,0 1-1,0 0 0,0 0 0,0 1 0,-1 0 1,1 0-1,5 5 0,8 11-3133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2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38 747 2720,'-1'-1'180,"0"1"0,0-1 1,0 1-1,0-1 0,0 1 0,-1 0 1,1 0-1,0 0 0,0 0 1,0 0-1,-1 0 0,1 0 0,0 0 1,0 0-1,0 0 0,0 1 0,-1-1 1,1 1-1,0-1 0,0 0 0,0 1 1,0 0-1,0-1 0,0 1 0,0 0 1,0-1-1,0 1 0,0 0 0,-4 5 2984,12-5-94,-4 0-2744,0-1 0,0 1 0,1-1-1,-1 0 1,0 1 0,0-1 0,1-1 0,-1 1 0,4-1 0,33-9 1126,-31 7-1070,10-2-140,-1-1 1,0 0-1,0-1 0,0-2 0,-1 1 0,0-2 1,-1 0-1,0-1 0,-1-1 0,0 0 0,17-19 1,-10 5-6,-1-1 1,-2-1 0,0-1 0,14-32-1,-10 12 204,31-94-1,-45 117-384,-1-1-352,-9 40 349,-4 23 0,2-15-74,-3 22 99,2-1 0,3 1 0,1 0 0,7 50 0,-6-86-10,0 1 1,1 0 0,0-1-1,6 15 1,-7-19-46,0 0-1,1 0 1,0 0 0,0-1-1,0 1 1,0 0-1,0-1 1,0 0 0,1 1-1,-1-1 1,1 0-1,-1 0 1,1 0 0,5 2-1,2 0 18,-1-1 1,1-1-1,-1 0 0,1 0 0,0-1 1,0 0-1,0 0 0,15-2 0,5-2 78,49-10 0,-42 4-118,0-1 0,-1-2 0,0-1 0,-1-2 0,-1-2 0,35-22 0,168-133 138,-217 156-59,-6 5-70,15-15-1,-28 25-6,-1 0-1,1 0 0,0 1 0,0-1 1,-1 0-1,1 0 0,0 0 1,-1 0-1,1 0 0,-1 0 0,1 0 1,-1 0-1,0 0 0,1 0 1,-1 0-1,0-2 0,0 3 1,0-1-1,0 1 0,0 0 0,0-1 1,-1 1-1,1 0 0,0-1 1,0 1-1,-1 0 0,1-1 1,0 1-1,0 0 0,-1-1 1,1 1-1,0 0 0,-1 0 0,1-1 1,0 1-1,-1 0 0,1 0 1,0 0-1,-1 0 0,1-1 1,-1 1-1,1 0 0,0 0 1,-1 0-1,0 0 0,-1 0 4,-1 0-1,1 0 0,-1 0 1,1 0-1,-1 0 0,1 1 1,-1-1-1,1 1 0,-1-1 1,1 1-1,-5 2 0,-7 8-63,-1 0-1,1 1 1,1 0-1,0 1 0,-20 27 1,24-29 43,-17 19 1,1 2 1,2 0-1,-30 57 0,50-83-2,0 0-1,1 0 0,0 0 0,0 1 1,-2 11-1,4-16 32,0-1 0,0 1 0,0-1 0,0 1 0,0-1 0,0 1 0,0-1 0,0 1 0,1-1 0,-1 1 1,1-1-1,-1 1 0,1-1 0,0 0 0,-1 1 0,1-1 0,0 0 0,0 1 0,0-1 0,0 0 0,0 0 0,0 0 0,0 0 0,0 0 0,0 0 0,1 0 0,-1-1 0,0 1 0,1 0 0,-1-1 0,0 1 0,3 0 1,-2 0 11,1-1 1,0 1-1,0-1 1,-1 0 0,1 1-1,0-1 1,0-1-1,-1 1 1,1 0 0,0-1-1,0 1 1,-1-1 0,5-1-1,-2 0-2,1-1-1,-1 0 1,1 0-1,-1 0 1,8-8-1,0-1 9,-1 0-1,0-1 1,12-17 0,3-9 56,34-66 0,-56 98-181,-1-1 0,0 0 0,-1 1 0,0-1 0,0-1 0,3-16 0,-6 25 80,-1 0 0,1 0 1,0 0-1,-1 0 0,1 0 1,0 0-1,-1 0 0,1 0 0,0 0 1,-1 0-1,1 0 0,0 1 1,-1-1-1,1 0 0,0 0 0,-1 0 1,1 0-1,0 0 0,-1 1 1,1-1-1,0 0 0,0 0 0,-1 1 1,1-1-1,0 0 0,-4 5 3,0 0-1,0 0 0,1 0 1,0 0-1,0 1 1,1-1-1,-1 1 1,1 0-1,-2 9 0,-1 5 51,-2 32 0,6-49-34,1-1 1,-1 0-1,1 1 1,0-1-1,0 1 0,0-1 1,0 0-1,1 1 1,-1-1-1,1 1 1,-1-1-1,1 0 1,0 0-1,0 1 1,0-1-1,0 0 1,0 0-1,0 0 1,1 0-1,-1 0 1,1 0-1,-1 0 1,1-1-1,0 1 1,-1-1-1,1 1 1,0-1-1,0 1 1,0-1-1,1 0 1,-1 0-1,0 0 1,0 0-1,1-1 1,-1 1-1,3 0 1,7 1-3,-1 0 0,0-1 1,1 0-1,-1-1 0,14-1 1,-14 0-5,32-1 6,-1-2 0,0-1 0,0-3 1,-1-1-1,0-3 0,66-27 0,49-34-209,-143 65 22,-8 5-63,-9 12 8,-4 2 205,0 0-1,0 0 1,-1-1 0,-11 10 0,-8 8-21,-78 90-49,103-115 133,-4 5-8,0 0 1,1 1-1,0 0 1,-7 12-1,12-19-21,1-1 0,-1 1 0,0 0 0,1-1 0,-1 1 0,1 0 0,0 0 0,-1-1 0,1 1 0,0 0 0,0 0 0,0-1 0,1 1 0,-1 3-1,1-4 6,0 0-1,-1 0 1,1 0-1,0 1 1,0-1-1,-1 0 1,1 0-1,0 0 0,0 0 1,0 0-1,1-1 1,-1 1-1,0 0 1,0 0-1,0-1 1,0 1-1,1-1 0,-1 1 1,0-1-1,1 1 1,1-1-1,2 1 29,-1 0-1,1-1 0,-1 1 1,1-1-1,0 0 1,-1-1-1,1 1 0,0-1 1,-1 0-1,1 0 1,-1 0-1,0-1 0,1 0 1,-1 0-1,0 0 1,0 0-1,4-3 0,7-6 39,-1 0 1,25-25-1,-37 35-75,140-152 205,-57 60-147,125-150-297,-200 231 162,-1-1 0,0 0 0,-1 0 0,0-1 0,-1 0 0,-1-1 0,6-19 0,-12 33 69,1 1 0,-1-1 0,0 1 0,0-1 1,0 1-1,1-1 0,-1 1 0,0-1 0,0 1 0,0-1 0,0 1 0,0-1 0,0 1 0,0-1 0,0 1 0,0-1 0,0 1 0,-1-1 0,1 1 0,0 0 0,0-1 0,0 1 1,-1-1-1,1 1 0,0-1 0,0 1 0,-1 0 0,1-1 0,0 1 0,-1-1 0,1 1 0,0 0 0,-1-1 0,1 1 0,-1 0 0,1 0 0,-1-1 0,1 1 0,-1 0 0,-1 0-4,-1 0-1,1 0 0,0 0 0,0 0 0,-1 1 1,1-1-1,0 1 0,0-1 0,-4 3 0,-15 5 11,0 1-1,1 1 1,0 1 0,1 1-1,0 0 1,1 2-1,1 0 1,0 1 0,0 0-1,-16 22 1,22-24 22,1 2 0,0-1 0,1 1 0,0 1 0,1 0 0,1 0 0,1 0 0,0 1 0,1 0 0,1 0 0,0 0 0,2 1 0,-2 31 1,4-40 32,0 0 0,1-1 0,0 1 0,1 0 0,0 0 0,0-1 1,1 1-1,0-1 0,0 1 0,1-1 0,6 10 0,-7-13-21,1 0 0,0 0-1,0-1 1,0 1 0,1-1 0,-1 0-1,1-1 1,0 1 0,0-1-1,1 0 1,-1 0 0,0 0 0,1-1-1,0 0 1,-1 0 0,1-1-1,10 2 1,-6-1-16,-1-1-1,1-1 0,-1 0 1,1 0-1,0-1 1,-1 0-1,1-1 1,-1 0-1,0 0 1,1-1-1,-1-1 0,0 1 1,-1-1-1,1-1 1,-1 0-1,10-6 1,8-10 1,0-2 0,-1 0 0,-2-1 0,25-34 0,-41 50-68,6-9-243,-9 15 144,-4 9 62,-36 159 78,35-159 51,0 1-1,0-1 1,0 0-1,1 1 1,1-1-1,1 10 1,-2-15-25,0 0 0,0-1 1,0 1-1,1-1 0,-1 1 0,1-1 0,-1 1 0,1-1 1,0 0-1,-1 1 0,1-1 0,0 0 0,0 1 0,0-1 1,0 0-1,0 0 0,0 0 0,0 0 0,1 0 0,-1 0 1,0 0-1,1 0 0,-1 0 0,0-1 0,1 1 0,-1-1 1,1 1-1,-1-1 0,1 1 0,-1-1 0,1 0 0,-1 0 1,1 1-1,-1-1 0,1 0 0,0-1 0,1 1 1,17-5-60,0 0 1,0-1-1,-1-1 1,21-10-1,6-3 22,172-65 48,-178 69-46,52-24-29,-68 28-14,-24 12 61,0 0 0,0 0-1,0 0 1,0 0 0,0 0-1,0 0 1,0 0 0,0 0-1,0 0 1,0-1 0,0 1-1,0 0 1,0 0-1,0 0 1,0 0 0,0 0-1,0 0 1,0 0 0,1 0-1,-1 0 1,0 0 0,0 0-1,0 0 1,0 0 0,0 0-1,0 0 1,0 0-1,0 0 1,0 0 0,0 0-1,0 0 1,1 0 0,-1 0-1,0 0 1,0 0 0,0 0-1,0 0 1,0 0 0,0 0-1,0 0 1,0 0-1,0 0 1,0 0 0,0 0-1,0 0 1,1 0 0,-1 0-1,0 0 1,0 0 0,0 0-1,0 1 1,0-1 0,0 0-1,0 0 1,0 0 0,0 0-1,0 0 1,0 0-1,0 0 1,0 0 0,0 0-1,0 0 1,0 0 0,0 1-1,0-1 1,0 0 0,0 0-1,0 0 1,0 0 0,-12 12-192,-166 118 199,139-102 44,-44 41 0,68-55-30,14-14-3,0 1 0,0 0 0,0 0-1,0 0 1,0 0 0,0 0 0,1 0-1,-1 0 1,0 1 0,1-1 0,-1 0 0,1 0-1,-1 2 1,1-2-7,-1-1 0,1 0 0,0 0 0,1 1 0,-1-1 0,0 0 0,0 0 0,0 1 0,0-1 0,0 0 0,0 0 0,0 1 0,0-1 1,0 0-1,0 0 0,1 0 0,-1 1 0,0-1 0,0 0 0,0 0 0,0 0 0,1 0 0,-1 1 0,0-1 0,0 0 0,1 0 0,11 1 177,-2-2-120,1-2 1,-1 1-1,0-1 1,0-1-1,14-6 1,45-28-50,-27 10-24,-26 16-116,1 1-1,1 0 0,27-11 1,-44 22 117,0-1 1,0 1-1,0 0 1,0-1-1,0 1 1,0 0-1,0 0 1,0 0-1,-1 0 1,1 0-1,0 0 1,0 0-1,0 0 1,0 0-1,0 0 1,0 0-1,0 1 1,0-1-1,0 0 1,0 1-1,-1-1 1,1 1-1,0-1 1,0 1-1,0-1 1,-1 1-1,1-1 1,0 1-1,-1 0 1,1-1-1,0 1 1,-1 0-1,1 1 1,2 2-10,-1 1 0,-1-1 0,1 1 1,0 0-1,0 7 0,4 7 67,-4-11-22,1-1 0,0-1 0,0 1 0,1 0 0,0-1 0,0 0 0,7 8 0,-8-11-5,-1-1 1,1 1 0,0-1 0,0 0-1,0 0 1,0 0 0,0 0 0,1-1 0,-1 1-1,0-1 1,1 0 0,-1 0 0,1 0-1,0 0 1,-1-1 0,1 1 0,4-1-1,0-1 1,0 1 0,-1-2 0,1 1 0,-1-1-1,1 0 1,-1-1 0,0 1 0,0-2-1,12-6 1,-2 0 13,0-2-1,22-19 1,241-252-96,-234 233-57,90-107-312,-131 150 403,1 1-85,-1-1 1,0 0-1,8-15 0,-13 22 72,1 0 28,-1 0-1,0 0 1,0 0 0,0-1-1,0 1 1,0 0 0,0 0-1,0 0 1,0 0 0,0 0-1,0-1 1,0 1 0,0 0-1,0 0 1,0 0 0,0 0 0,0 0-1,0 0 1,0-1 0,-1 1-1,1 0 1,0 0 0,0 0-1,0 0 1,0 0 0,0 0-1,0 0 1,0-1 0,0 1-1,0 0 1,-1 0 0,1 0-1,0 0 1,0 0 0,0 0-1,0 0 1,0 0 0,0 0-1,0 0 1,-1 0 0,1 0 0,0 0-1,0 0 1,0 0 0,0 0-1,0 0 1,-1 0 0,1 0-1,0 0 1,0 0 0,0 0-1,0 0 1,0 0 0,0 0-1,-1 0 1,1 0 0,0 0-1,0 0 1,0 0 0,0 0-1,0 0 1,0 0 0,0 1-1,-1-1 1,1 0 0,0 0 0,0 0-1,0 0 1,0 0 0,-14 7-5,1 1 0,1 0 0,-1 1 0,1 0 0,1 1-1,-1 0 1,-10 14 0,-5 8 138,-31 47-1,35-43-69,-30 62 0,42-74-41,1 0-1,2 0 1,-12 51 0,19-70 28,1 0 0,-1 0 0,1 0 0,0 0 1,0 0-1,1 0 0,-1 0 0,1 0 0,0 0 0,1 0 1,1 5-1,-2-8-21,0 0 0,0 1 1,1-1-1,-1 0 1,1 0-1,-1 0 0,1-1 1,-1 1-1,1 0 0,0-1 1,0 1-1,0-1 0,0 1 1,0-1-1,0 0 1,1 0-1,-1 0 0,0 0 1,0 0-1,1 0 0,-1-1 1,1 1-1,-1-1 0,5 1 1,4-1 26,0-1 0,0 1 0,0-2-1,0 0 1,0 0 0,0-1 0,18-7 0,3-3-107,34-22 0,6-2-217,-71 36 252,0 1 1,0-1-1,0 1 1,0-1-1,0 1 0,0 0 1,0-1-1,0 1 0,0 0 1,0 0-1,0 0 0,0 0 1,0 0-1,0 0 0,0 0 1,1 0-1,-1 0 0,0 1 1,0-1-1,1 1 0,-1 0 14,0-1 0,-1 1 0,1 0 0,0 0 0,-1-1 0,1 1-1,-1 0 1,1 0 0,-1 0 0,1 0 0,-1 0 0,0 0 0,1 0 0,-1 0 0,0-1-1,0 1 1,0 0 0,0 0 0,0 0 0,0 2 0,-4 33 15,3-32 17,0 0 0,1 1 1,-1-1-1,1 0 1,-1 0-1,1 0 1,1 0-1,-1 0 1,0 1-1,1-1 0,0 0 1,0 0-1,0 0 1,3 5-1,-3-7-7,0 0 1,0 0-1,-1 0 0,2-1 0,-1 1 0,0 0 1,0-1-1,1 1 0,-1-1 0,0 1 1,1-1-1,0 1 0,-1-1 0,1 0 0,0 0 1,0 0-1,-1 0 0,1 0 0,0 0 0,0-1 1,0 1-1,0-1 0,0 1 0,0-1 1,0 0-1,0 0 0,1 0 0,-1 0 0,0 0 1,0 0-1,0 0 0,0-1 0,3 0 0,25-6 16,1-2 0,-1-1 0,-1-1 0,39-21 0,11-3-58,-56 23-223,-30 24-267,-8 3 452,6-6 100,-14 19 0,21-26-25,0 1 0,0 0-1,1 0 1,-1 0 0,1 0 0,0 0 0,0 0 0,0 0-1,0 0 1,0 0 0,1 0 0,-1 5 0,1-7-6,0 0 1,0 0-1,1 1 1,-1-1-1,0 0 1,1 1-1,-1-1 0,1 0 1,0 0-1,-1 0 1,1 1-1,0-1 1,-1 0-1,1 0 1,0 0-1,0 0 1,0 0-1,0-1 0,0 1 1,0 0-1,0 0 1,0 0-1,1-1 1,-1 1-1,0-1 1,0 1-1,1-1 1,-1 0-1,0 1 0,0-1 1,1 0-1,-1 0 1,3 0-1,6 1 125,0-1 0,0 0 0,15-2 1,-14 1-57,-3 0-65,0 0-1,0-1 1,-1 0-1,1 0 1,-1-1-1,1 0 1,-1-1-1,0 1 1,0-1-1,-1 0 1,11-9-1,-13 10-25,0 0-1,-1-1 1,1 1-1,-1 0 1,0-1-1,0 0 1,-1 0-1,1 0 1,-1 0-1,0 0 1,0 0-1,0-1 0,0 1 1,-1-1-1,0 1 1,0-1-1,0 1 1,0-1-1,-1 0 1,0-9-1,0 12-20,-1-1-1,0 1 1,0-1-1,0 1 1,0-1-1,0 1 1,0-1-1,-1 1 0,1 0 1,-1 0-1,1 0 1,-1 0-1,0 0 1,0 0-1,0 0 1,0 0-1,0 1 0,0-1 1,-5-1-1,-1-1-39,0 0-1,0 1 0,0 0 1,0 1-1,-12-2 0,3 2 178,-1 2 0,-24 1 0,75-6 59,125-25 43,-158 30-200,20-6 11,1 1 0,39-5 1,-54 10-20,1 0 0,-1 0 0,1 0 0,-1 1 0,12 3 0,-14-3 12,-1 0 0,0 0-1,0 0 1,0 1 0,0 0 0,0-1 0,0 1 0,0 0-1,0 1 1,-1-1 0,5 5 0,-5-4 3,-1-1 1,1 0-1,-1 1 0,0-1 1,0 1-1,0 0 1,0-1-1,-1 1 0,1 0 1,-1-1-1,1 1 0,-1 5 1,-3 34 333,2-32-197,-1 4-11,-2 9 38,4-22-161,0 0 0,0 0 1,0 0-1,0 0 0,0 0 1,0 0-1,0 0 1,1 0-1,-1 0 0,0 0 1,1 0-1,-1 0 1,1 0-1,-1 0 0,1 0 1,0 1-1,0-1 3,0-1 0,-1 0 0,1 1-1,0-1 1,0 0 0,0 0 0,-1 1 0,1-1-1,0 0 1,0 0 0,0 0 0,0 0 0,-1 0-1,1 0 1,0 0 0,0-1 0,0 1 0,1-1-1,0 1 6,33-6-91,-1 0 32,62-3 1,-86 9-16,-1 1 1,1-1-1,0 2 1,15 3-1,-20-4 52,-1 1 0,1 0 0,-1 0 0,0 0 0,0 0 0,0 1 0,0-1 0,0 1 0,-1 0 0,1 0 0,4 6 0,2 2 40,7 8-1714,-16-18 1147,-1-1-1,1 1 1,-1 0-1,1 0 0,-1 0 1,1 0-1,-1 0 1,0 0-1,0 1 1,1-1-1,-1 1 0,0-1 283,-1-1-1,1 1 1,0 0-1,0 0 0,-1-1 1,1 1-1,0 0 1,-1 0-1,1-1 0,-1 1 1,1-1-1,-1 1 1,1 0-1,-1-1 0,0 1 1,1-1-1,-1 1 1,1-1-1,-1 0 1,0 1-1,0-1 0,1 1 1,-1-1-1,0 0 1,0 0-1,1 0 0,-1 1 1,0-1-1,-1 0 1,-2 1-1309,-14 6-2180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33 3072,'0'-1'227,"0"1"0,0-1-1,0 1 1,0-1 0,0 1 0,0-1 0,1 1 0,-1-1 0,0 1-1,0-1 1,0 1 0,1-1 0,-1 1 0,0 0 0,1-1-1,-1 1 1,0-1 0,1 1 0,-1 0 0,0-1 0,1 1-1,-1 0 1,1 0 0,4-4 3483,-5 4-3442,0-1 0,0 1 0,0 0-1,1-1 1,-1 1 0,0 0 0,0-1 0,0 1 0,0 0 0,0-1 0,-12-10 3998,7 10-4085,0 0 0,-1 0 0,1 1 0,0-1 0,0 1-1,0 0 1,0 1 0,0-1 0,0 1 0,-7 1 0,-2 2-39,1-1 1,-1 2-1,0 0 1,1 1-1,0 0 1,1 1-1,-21 14 1,19-12-15,1 2 0,1 0 0,-1 1 0,2 0 1,0 0-1,-11 17 0,17-22-52,0 1 0,1 0 0,0 0 0,0 0 0,1 0 0,0 0 0,1 1 0,-1 0 1,2-1-1,-2 18 0,3-21-36,0 1 1,0-1-1,1 0 1,0 0-1,0 1 1,0-1 0,1 0-1,-1 0 1,1 0-1,0 0 1,1 0-1,-1-1 1,1 1 0,0-1-1,0 0 1,1 1-1,-1-1 1,1-1-1,6 6 1,0-2 33,0 0 0,0-1 0,1 0 0,0 0 0,0-1 0,1-1 0,17 5-1,-2-3-161,-1 0-1,38 1 0,-35-6-2135,-3-1 576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2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796 242 10208,'-15'-14'4640,"20"14"-4032,0 0 1087,0 0-1055,-2-3-608,7 3-64,-6-3-1471,1 6 831,-10-3-2688,1 0 1888,-24-3-2848,1 3 2464</inkml:trace>
  <inkml:trace contextRef="#ctx0" brushRef="#br0" timeOffset="1">13 49 9056,'-13'-12'4096,"40"4"-3552,-6 0 2239,16 8-1631,8-9 384,5 9-928,3-3-224,-3 3-256,8-3-224,-3 3 32,-2-5-896,-3 10 544,-14-5-3007,-4 6 1919,-24 3-4640,-8 4 3456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2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 10560,'-13'-12'4768,"16"9"-4128,2-2-352,4 10-288,4-5-3168,10 0 1728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46.36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48 3328,'-1'-2'5165,"13"5"-3221,13-1-1469,-1 0 0,28-3 0,-5 1-113,1077 0 3158,-945-5-2899,-92-3-1167,0-8-3332,-51 5-751,-3-1 1413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2:46.94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4 152 1888,'-1'-1'60,"1"0"0,-1 1-1,1-1 1,0 0 0,0 0 0,-1 1 0,1-1 0,0 0 0,0 0-1,0 0 1,0 0 0,0 1 0,0-1 0,0 0 0,0 0-1,0 0 1,0 1 0,1-1 0,-1 0 0,0 0 0,0 0-1,1 1 1,-1-1 0,1-1 0,16-17 2396,-4 5 66,-10 12-2282,1 0 0,-1-1-1,1 1 1,0 1-1,-1-1 1,1 0-1,0 1 1,0 0-1,0 0 1,0 0-1,5 0 1,93-16 1237,159-15 22,393 2 314,56 37-650,-518 0-870,595 26 368,-509-8-897,-163-5-3650,-58-8 1513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39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27 3488,'0'-12'11541,"-6"12"-11349,3-6-85,-5-1-443,8 7 331,0 0 0,0 0 0,0 0 1,0 0-1,0 0 0,0 0 0,0 0 1,0 0-1,0-1 0,0 1 1,0 0-1,-1 0 0,1 0 0,0 0 1,0 0-1,0 0 0,0 0 0,0 0 1,0 0-1,0 0 0,0 0 0,0 0 1,0 0-1,0 0 0,-1 0 1,1-1-1,0 1 0,0 0 0,0 0 1,0 0-1,0 0 0,0 0 0,0 0 1,0 0-1,-1 0 0,1 0 1,0 0-1,0 0 0,0 0 0,0 1 1,0-1-1,0 0 0,0 0 0,0 0 1,-1 0-1,1 0 0,0 0 1,0 0-1,0 0 0,0 0 0,0 0 1,0 0-1,-4 2-1611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11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21 2976,'2'-1'275,"0"0"1,0 0-1,-1 0 1,1-1-1,0 1 1,0 0-1,-1-1 1,3-2-1,3-2 1912,-36 53-299,-30 30-1231,37-50-391,-72 96 701,73-92-779,2 1 0,-17 35 0,21-33 350,0 1 1,3 1 0,-15 66-1,27-92-946,4-23-2314,2-14-420,7-2 1004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11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358 49 4160,'-2'-11'518,"-1"-15"809,3 26-1274,0-1-1,0 1 1,0 0-1,0-1 1,0 1-1,0-1 1,0 1-1,0-1 1,0 1 0,0-1-1,0 1 1,-1 0-1,1-1 1,0 1-1,0-1 1,0 1-1,-1 0 1,1-1-1,0 1 1,-1-1-1,1 1 1,0 0 0,-1 0-1,1-1 1,0 1-1,-1 0 1,1-1-1,0 1 1,-1 0-1,1 0 1,-1 0-1,1 0 1,-1-1-1,1 1 1,0 0-1,-1 0 1,1 0 0,-1 0-1,1 0 1,-1 0-1,1 0 1,-1 0-1,1 0 1,-1 0-1,1 0 1,0 0-1,-1 1 1,1-1-1,-1 0 1,1 0 0,-1 1-1,-28 13 1077,25-12-1214,-50 31 689,2 1 1,-65 58-1,40-27 554,74-63-530,3-2-176,9-10 53,21-16-170,82-49-519,-99 67 67,1 1 0,-1 1 0,2 0 0,-1 1 0,0 1 0,31-6 0,-40 10 102,0-1-1,0 1 1,0 0 0,0 1-1,0-1 1,0 1 0,-1 0-1,1 0 1,0 1 0,0 0-1,-1-1 1,1 1 0,-1 1-1,1-1 1,-1 1 0,0 0-1,0 0 1,0 0 0,0 0-1,-1 1 1,1-1 0,5 8-1,-4-2 99,1 0-1,-1 0 1,-1 0-1,1 0 1,-2 0-1,1 1 1,-1 0-1,-1 0 1,0 0-1,1 11 1,-3-19-134,1 5-116,-1 0 0,1 0 0,0 0-1,1 0 1,0-1 0,0 1 0,0-1-1,1 1 1,6 11 0,7 1-1198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12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757 26 2144,'4'-4'588,"-3"3"-276,1 0-1,-1 0 0,0 0 0,0 0 0,0 0 1,0-1-1,0 1 0,0 0 0,0-1 1,-1 1-1,1 0 0,0-1 0,-1 1 0,1-1 1,0-1-1,-5 11 2970,-9 9-2890,4-3-170,1-1-161,-1 0 0,-1 0 1,0-1-1,0 0 0,-1-1 0,-18 14 0,-285 194 774,241-172-686,13-3 297,-98 92 0,147-126-404,-3 2 579,-15 20-1,26-29-35,4-6-947,4-6-994,32-27-3747,-6 15 2918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1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21 4320,'-1'-2'94,"1"1"109,0-1 0,-1 1 0,1-1-1,-1 1 1,0-1 0,1 1 0,-1-1 0,0 1 0,0 0-1,-2-3 1,3 4-150,0 0-1,-1 0 1,1 0-1,0 0 1,-1 0-1,1 0 1,0 0-1,-1 0 1,1 0-1,0 0 1,0 0-1,-1 0 0,1 1 1,0-1-1,0 0 1,-1 0-1,1 0 1,0 0-1,0 1 1,-1-1-1,1 0 1,0 0-1,0 0 1,0 1-1,-1-1 1,1 0-1,0 0 1,0 1-1,0-1 1,0 0-1,0 1 1,-14 11 299,-24 16 459,-72 48 636,83-60-839,0 0-1,-37 14 0,54-25-71,0-1 249,13-8-37,11-6-741,0 0-1,1 1 0,0 0 1,25-9-1,-33 15-103,0 0-1,0 0 0,0 1 1,1 0-1,-1 0 0,1 1 1,-1 0-1,13 0 0,-17 1 81,1 0 1,-1 1-1,1 0 0,-1-1 0,1 1 0,-1 1 0,1-1 1,-1 0-1,0 1 0,1 0 0,-1-1 0,0 1 0,0 1 0,-1-1 1,1 0-1,0 1 0,-1-1 0,1 1 0,3 5 0,0 1 62,0 1 0,-1-1 0,-1 1 0,1 0 0,-2 0 0,5 13 0,8 66-446,-11-50-846,-1-12 170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15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498 403 2400,'0'0'146,"-1"0"-1,1-1 1,-1 1 0,1-1 0,0 1-1,-1-1 1,1 1 0,0-1 0,0 1-1,-1-1 1,1 1 0,0-1 0,0 0-1,0 1 1,0-1 0,0 1 0,-1-1-1,1 1 1,0-1 0,0 0 0,1 1-1,-1-1 1,0 1 0,0-1 0,0 0 0,0 1-1,0-1 1,1 1 0,-1-1 0,0 0-1,3-10 745,-4 3-695,1-1 1,-2 1-1,1 0 1,-1 0 0,-1 0-1,1 0 1,-1 1-1,-1-1 1,1 1-1,-1-1 1,-1 1-1,1 0 1,-1 1-1,-1-1 1,1 1 0,-1 0-1,-9-7 1,7 7-142,0 0 0,0 1 1,-1 1-1,1-1 0,-1 1 0,0 1 1,-1-1-1,1 2 0,0-1 1,-11 0-1,7 1-89,0 1 1,-1 0-1,1 1 0,0 0 1,-1 1-1,1 1 0,-13 3 1,15-2 12,1 0 0,0 1 0,1 0 0,-1 1 0,1 0 0,0 1 0,0 0 0,0 0 0,1 0 0,0 1 0,0 1 0,1-1 0,0 1 0,0 0 0,1 1 0,-7 11 0,5-6 104,1 0 1,0 1-1,2 0 1,-1 0-1,2 1 1,0-1-1,1 1 1,0 0-1,1 0 1,1 20-1,1-30-33,0 0-1,0 0 1,1-1-1,0 1 1,0 0-1,0 0 1,1-1-1,0 1 1,0-1-1,1 1 1,-1-1 0,1 0-1,0 0 1,1 0-1,-1 0 1,1-1-1,0 1 1,0-1-1,0 0 1,0 0 0,1-1-1,0 1 1,0-1-1,0 0 1,0 0-1,0-1 1,1 1-1,9 2 1,1-1 93,1-1 0,-1-1-1,1 0 1,-1-1 0,1-1 0,22-2 0,-1-3 185,62-14 1,-68 10-230,0-2 0,-1 0 1,52-29-1,-33 11 71,60-46 0,-98 68-177,10-8 80,-21 14-96,0 1 0,-1-1-1,1 0 1,0 0 0,0 1-1,0-1 1,-1 0 0,1 0-1,-1 0 1,1 0 0,0 0-1,-1 0 1,0 0 0,1 0-1,-1 0 1,0 0 0,1-2-1,-14 10-759,-2 10 666,0 1 0,0 0 0,2 1-1,0 0 1,-14 33 0,21-41 146,1 0 1,-6 21-1,10-28-7,0 0-1,0 0 1,0-1-1,1 1 1,-1 0-1,1 0 0,0 0 1,0 0-1,1 0 1,-1 0-1,2 6 1,-1-8 11,0 0 1,0-1 0,0 1 0,0 0 0,1-1-1,-1 1 1,0-1 0,1 1 0,-1-1 0,1 0 0,-1 0-1,1 1 1,-1-1 0,1 0 0,0 0 0,0-1-1,0 1 1,-1 0 0,1-1 0,0 1 0,0-1 0,0 1-1,0-1 1,4 0 0,0 0 75,1 0-1,0 0 1,-1-1-1,1 0 1,-1 0-1,8-3 1,-4 1 14,1-1 0,-1-1 0,0 0 0,0 0 0,0-1-1,-1 0 1,0-1 0,0 0 0,0 0 0,13-16 0,-19 19-126,1 0-1,-1 0 1,0 0 0,0-1-1,0 1 1,-1-1 0,0 0-1,0 0 1,0 1-1,0-1 1,-1-1 0,0 1-1,0 0 1,0 0 0,-1 0-1,0-1 1,0 1-1,0 0 1,0 0 0,-1 0-1,0-1 1,0 1 0,0 0-1,-5-10 1,5 12-43,-1 0 1,0-1 0,0 1-1,0 0 1,-1 0-1,1 0 1,-1 0 0,0 0-1,0 0 1,1 1 0,-2-1-1,1 1 1,0 0-1,0 0 1,-1 0 0,1 1-1,-1-1 1,0 1-1,1 0 1,-1 0 0,0 0-1,0 0 1,1 1-1,-1-1 1,0 1 0,-6 0-1,4 1 27,0 0-1,1 0 0,-1 0 0,0 0 1,1 1-1,-1 0 0,1 0 0,0 0 1,-1 1-1,1 0 0,1 0 0,-1 0 1,0 1-1,1-1 0,-1 1 0,-6 8 1,9-10 22,1-1 1,0 1 0,0-1 0,0 1-1,0 0 1,0-1 0,0 1 0,1 0 0,-1-1-1,0 1 1,1 0 0,-1 0 0,1 0 0,0 0-1,0 0 1,-1-1 0,1 1 0,1 0-1,-1 0 1,0 0 0,0 0 0,1 0 0,-1 0-1,1-1 1,-1 1 0,1 0 0,0 0 0,0-1-1,0 1 1,0 0 0,0-1 0,0 1 0,0-1-1,0 1 1,1-1 0,-1 0 0,0 0-1,1 1 1,0-1 0,-1 0 0,1 0 0,-1 0-1,4 0 1,1 3 57,1-1 0,0-1 0,1 1 0,-1-1 0,0-1 1,1 1-1,-1-1 0,12 0 0,8-1 51,27-4 0,-42 3-90,20-3 46,-1-2 1,1 0-1,-1-2 0,0-2 1,-1-1-1,0-1 0,53-30 1,-82 41-66,5-2 3,-1 0 1,1-1 0,-1 1 0,0-1 0,0 0-1,0-1 1,6-6 0,-24 72-444,-17 19 630,21-51-128,5-19-68,0 1-1,1 0 1,0 0 0,1-1-1,-1 18 1,3-26 19,0-1-1,0 0 1,0 0 0,0 0 0,0 0 0,1 1 0,-1-1-1,0 0 1,1 0 0,0 2 0,-1-3 7,0 1 0,1-1 0,-1 0 0,0 1-1,1-1 1,-1 0 0,0 0 0,0 1 0,1-1 0,-1 0 0,1 0 0,-1 1 0,0-1 0,1 0 0,-1 0 0,0 0 0,1 0 0,-1 0 0,1 0-1,-1 0 1,1 0 0,1 0 64,1 0-1,-1-1 0,1 0 1,-1 1-1,0-1 0,1 0 1,3-3-1,-3 3-117,9-6 124,-1 0 0,1-1 0,-1 0 0,13-13 0,39-44-144,-26 26 113,-16 17-47,80-72-631,-101 96 574,0-1 0,0 0-1,1 1 1,-1-1-1,0 0 1,0 1-1,0-1 1,-1 0 0,1 1-1,0-1 1,0 0-1,-1 0 1,0 2-1,-6 17-53,-15 29 0,6-16 121,5-8 78,0-1-141,0 0-1,-7 31 1,17-53 51,1 0 1,-1 0-1,1 1 0,-1-1 1,1 0-1,0 0 0,0 0 1,0 0-1,0 1 0,0-1 1,1 0-1,-1 0 0,0 0 1,1 0-1,0 0 0,0 0 1,-1 0-1,1 0 0,0 0 1,1 0-1,-1 0 1,0 0-1,0-1 0,1 1 1,-1 0-1,3 1 0,-1-1 30,0 0-1,0-1 0,1 1 0,-1-1 1,0 0-1,0 0 0,1 0 0,-1-1 0,0 1 1,1-1-1,-1 1 0,1-1 0,-1 0 1,1-1-1,-1 1 0,5-2 0,15-3 32,0-2-1,-1 0 0,-1-2 1,1-1-1,-1 0 0,-1-1 1,0-1-1,27-22 0,-32 21-52,-1 0-1,0 0 1,18-25 0,29-51 135,-58 85-154,136-239 143,-127 221-208,-2 1 0,0-2 0,-1 1 0,-1-1 0,5-28 0,-13 50 58,1-3-64,-1 0 0,1 0 0,-1-1 0,0-5 0,0 10 50,0-1 1,0 1-1,-1-1 0,1 1 1,0-1-1,0 1 1,0-1-1,0 1 1,0-1-1,0 1 1,-1 0-1,1-1 1,0 1-1,0-1 0,0 1 1,-1 0-1,1-1 1,0 1-1,-1 0 1,1-1-1,0 1 1,-1 0-1,1-1 1,-1 1-1,1 0 0,0 0 1,-1 0-1,1-1 1,-1 1-1,1 0 1,-1 0-1,1 0 1,0 0-1,-1 0 1,1 0-1,-1 0 0,1 0 1,-1 0-1,1 0 1,-1 0-1,1 0 1,-1 0-1,1 0 1,0 0-1,-1 0 1,1 1-1,-1-1 0,1 0 1,-1 0-1,1 0 1,0 1-1,-1-1 1,1 0-1,0 1 1,-1-1-1,-10 8-30,1 0 0,1 0 0,-1 1 0,1 0 0,1 1 0,-11 14 0,9-11 37,-8 10-8,2 1 0,1 0-1,0 1 1,2 1 0,1 0-1,1 1 1,2 0 0,0 1-1,2 0 1,1 0 0,-3 35-1,8-52 46,0-1-1,1 0 0,0 0 0,1 0 1,1 0-1,-1 0 0,5 15 0,-5-22 1,0 1-1,1-1 1,-1 0 0,1 0-1,-1 0 1,1 0 0,0-1-1,0 1 1,0 0-1,0-1 1,1 1 0,-1-1-1,1 0 1,0 0 0,-1 0-1,1 0 1,0 0-1,0 0 1,0-1 0,0 0-1,0 1 1,1-1 0,-1-1-1,0 1 1,4 0-1,1 0 33,0-1-1,0 0 0,0 0 0,0-1 0,0 0 0,0-1 0,-1 0 0,9-2 0,9-6 43,25-13-1,-15 7-78,27-15 12,-34 16-169,31-11-1,-59 26 135,0 0 0,0 0-1,0 1 1,0-1 0,0 0 0,0 0-1,0 0 1,0 0 0,0 0-1,0 0 1,0 0 0,0 0-1,0 0 1,0 0 0,0 0-1,0 0 1,0 1 0,0-1-1,0 0 1,0 0 0,0 0-1,0 0 1,0 0 0,0 0-1,0 0 1,0 0 0,0 0-1,0 0 1,0 0 0,0 0 0,0 0-1,0 0 1,0 0 0,0 0-1,0 0 1,0 1 0,1-1-1,-1 0 1,0 0 0,0 0-1,0 0 1,0 0 0,0 0-1,0 0 1,0 0 0,0 0-1,0 0 1,0 0 0,0 0-1,0 0 1,1 0 0,-1 0-1,0 0 1,0 0 0,0 0 0,0 0-1,0 0 1,0-1 0,0 1-1,0 0 1,0 0 0,0 0-1,0 0 1,-6 9-162,-16 14 27,3-6 119,4-6-14,1 2 1,1 0-1,-23 29 0,24-25 71,0 0-60,-17 32-1,29-48 37,-1 1 0,1-1 1,-1 0-1,1 1 0,-1-1 0,1 1 1,0-1-1,-1 0 0,1 1 0,0-1 1,0 1-1,0-1 0,0 0 0,0 1 1,1-1-1,-1 1 0,0-1 0,1 0 1,0 3-1,0-3 7,-1-1 1,1 1-1,0 0 0,-1-1 1,1 1-1,0 0 0,0-1 1,-1 1-1,1-1 1,0 0-1,0 1 0,0-1 1,0 0-1,0 1 1,0-1-1,-1 0 0,1 0 1,0 0-1,0 0 0,0 0 1,0 0-1,0 0 1,0 0-1,0 0 0,0 0 1,0 0-1,0-1 1,0 1-1,-1 0 0,1-1 1,1 0-1,14-6 55,-1-1 1,0-1-1,0 0 0,-1-1 1,0 0-1,-1-2 0,19-19 1,-14 12-23,-1-1 0,-2-1 0,0 0 0,-1-1 0,14-29 0,47-125 281,-55 125-293,-6 16-508,16-69 1,-29 103 422,-1 0-1,0 0 1,0 0 0,1 0 0,-1 0-1,0 0 1,0 0 0,0 0 0,0 0 0,0 0-1,0 0 1,0 0 0,-1 0 0,1 0-1,0 0 1,0 0 0,-1 0 0,1 0-1,-2-1 1,2 1 30,-1 1 0,1 0 0,-1 0-1,1-1 1,-1 1 0,1 0 0,-1 0-1,1 0 1,-1 0 0,0 0 0,1 0-1,-1 0 1,1 0 0,-1 0 0,1 0-1,-1 0 1,0 0 0,1 0 0,-1 0-1,1 1 1,-1-1 0,1 0 0,-1 0-1,0 1 1,-3 1-15,0 0 0,1 1 0,-1-1 0,1 1 1,-1 0-1,1 0 0,-5 6 0,-2 5 0,1 0 0,1 1 0,0 0-1,-10 30 1,8-14 33,-10 51-1,16-60 42,1-1 1,2 1-1,0 0 0,1-1 0,4 30 1,-3-39 12,2 1 0,-1-1 0,2 0 1,0 0-1,0-1 0,1 1 0,0-1 0,1 0 1,0 0-1,13 16 0,-14-22-43,-1 0 0,1-1 0,0 0 0,0 0 0,0 0 0,1 0-1,-1-1 1,1 0 0,0 0 0,12 4 0,-7-4-1604,1 0 0,20 2 1,-9-1-732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 4736,'0'0'102,"-1"0"-1,1 0 1,0-1 0,0 1 0,0 0 0,-1 0-1,1-1 1,0 1 0,0 0 0,0 0 0,-1 0-1,1-1 1,0 1 0,0 0 0,-1 0 0,1 0-1,0 0 1,-1 0 0,1 0 0,0-1 0,0 1-1,-1 0 1,1 0 0,0 0 0,-1 0 0,1 0-1,0 0 1,-1 0 0,1 0 0,0 0 0,0 0-1,-1 1 1,1-1 0,0 0 0,-1 0 0,1 0-1,0 0 1,0 0 0,-1 0 0,1 1 0,0-1-1,0 0 1,-1 0 0,1 0 0,0 1 0,0-1-1,0 0 1,-1 0 0,1 1 0,0-1 0,0 0-1,0 1 1,-11 18 1211,8-13-688,-13 21 748,10-18-841,1 0 1,-9 19 0,-7 36 1191,-17 82 1,27-101-1249,0 3 72,2 1-1,2-1 1,-1 97 0,9-120-460,0 0-1,2 0 1,1-1-1,1 1 1,1-1-1,1 1 1,1-2-1,1 1 1,20 35-1,-20-45-299,1 0 0,1-1 0,0 0 0,0-1 0,1 0 0,1 0 0,19 12 0,35 23-860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17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1 823 3552,'0'0'1147,"0"0"-1083,0 1 1,0-1 0,0 0-1,0 0 1,1 1 0,-1-1 0,0 0-1,0 1 1,0-1 0,1 0 0,-1 0-1,0 0 1,0 1 0,0-1-1,1 0 1,-1 0 0,0 0 0,0 0-1,1 1 1,-1-1 0,1 0-1,10 0 1014,1-1 0,-1-1-1,23-5 1,-15 1-507,-1 0 1,1-2 0,20-10 0,-26 9-367,1 1 0,-1-2 0,0 0 0,-1 0 0,17-20 0,47-64 349,-59 71-466,257-313 1160,-246 303-1094,30-45 1,-49 64-171,-1-1 0,0 1 0,-1-1 0,0 0 0,-2-1 0,6-21 0,-10 34-63,0-4-317,-2 7 379,1-1 0,0 1-1,-1 0 1,1 0 0,0-1 0,-1 1-1,1 0 1,0 0 0,-1 0-1,1 0 1,0 0 0,-1 0 0,1 0-1,0-1 1,-1 1 0,1 0-1,-1 0 1,1 0 0,0 1 0,-1-1-1,1 0 1,-1 0 0,1 0-1,-1 0 1,-2 1 6,-1 0 0,0 0-1,1 0 1,0 1 0,-1 0-1,1-1 1,0 1 0,0 0-1,-5 4 1,-26 25-109,30-26 108,-80 85-158,71-74 183,0 1-1,2 1 1,0 0 0,-9 20-1,4-3 11,2 1 0,1 1-1,-10 48 1,18-60 10,-13 95 697,17-112-615,0-6-75,1 0 0,0-1 0,0 1 0,0 0 1,-1 0-1,2 0 0,-1 0 0,0 0 0,0 0 0,1 0 0,-1 0 0,1-1 0,-1 1 0,1 0 1,0 0-1,0-1 0,1 3 0,-2-3-26,0-1 0,1 0 0,-1 0 0,0 0 0,0 0 0,0 0 0,1 0-1,-1 0 1,0 0 0,0 0 0,0 0 0,1 0 0,-1 0 0,0 0 0,0 0 0,0 0 0,1 0 0,-1 0 0,0 0 0,0 0 0,0 0 0,0 0 0,1 0 0,-1 0 0,0 0 0,0-1 0,0 1 0,1 0 0,-1 0 0,0 0 0,0 0 0,0 0-1,0 0 1,0-1 0,0 1 0,1 0 0,-1 0 0,0 0 0,0 0 0,0-1 0,0 1 0,0 0 0,0 0 0,8-15 312,-3 7-226,122-189 54,-98 163-258,-27 32 65,1 0 0,-1 0 0,0 0 0,1 0 1,-1 0-1,1 1 0,-1-1 0,1 1 0,0-1 0,0 1 1,4-1-1,-6 2 22,0 0 0,1 0 1,-1 0-1,0 1 1,1-1-1,-1 0 0,0 1 1,1-1-1,-1 1 0,0 0 1,0-1-1,0 1 0,0 0 1,1 0-1,-1 0 0,0 0 1,0 0-1,0 0 0,-1 0 1,1 0-1,0 0 0,0 0 1,0 2-1,16 32 21,-16-33-24,3 7 20,0-1 0,1 1 0,0-1 0,0 0 0,0 0 0,1 0 0,1-1-1,7 8 1,-10-11 40,0-1-1,0 0 0,0 0 0,1 0 1,-1 0-1,1-1 0,0 0 0,-1 0 1,1 0-1,0 0 0,0-1 0,0 0 1,0 0-1,0 0 0,1-1 0,9 0 0,-4-1 58,0-1-1,-1-1 0,1 1 0,0-2 0,-1 0 0,1 0 0,-1-1 0,0 0 0,-1-1 1,1 0-1,-1 0 0,12-12 0,0-2-43,0 0 0,-2-2 0,27-38 0,-45 58-56,16-26 87,-16 27-102,-1 1 0,1-1 1,-1 0-1,0 0 0,1 0 1,-1 0-1,0 0 0,1 0 1,-1 0-1,0 0 0,0 0 1,0 0-1,0 0 0,0 0 0,0 1 1,0-1-1,0 0 0,-1 0 1,1 0-1,0 0 0,0 0 1,-1 0-1,1 0 0,-1 0 1,1 0-1,-1 1 0,1-1 0,-2-1 1,2 1-1,-1 1 0,0 0 1,1 0-1,-1 0 0,1-1 1,-1 1-1,0 0 0,1 0 1,-1 0-1,0 0 0,1 0 0,-1 0 1,0 0-1,1 0 0,-1 1 1,0-1-1,1 0 0,-1 0 1,0 0-1,1 1 0,-1-1 1,1 0-1,-1 1 0,1-1 1,-1 0-1,0 1 0,-18 14-134,16-11 136,-9 6 59,-18 22 0,26-27-13,0 0-1,1 0 0,-1 1 0,1-1 1,1 1-1,-1 0 0,-2 9 0,4-11 26,-1 0-1,1 1 0,0-1 0,1 0 0,-1 1 0,1-1 1,0 0-1,0 1 0,1-1 0,-1 1 0,1-1 1,0 0-1,0 1 0,0-1 0,1 0 0,-1 0 0,1 0 1,4 7-1,-3-7-12,1 0 0,0-1 0,-1 1 1,1-1-1,0 0 0,1 0 0,-1 0 0,0-1 1,1 1-1,0-1 0,-1 0 0,1 0 0,0-1 1,0 0-1,0 1 0,0-2 0,0 1 0,0-1 1,1 1-1,-1-1 0,0-1 0,10-1 0,29-9-245,60-24 0,-64 20-2431,37-12-4149,-41 18 3983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19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447 608 3712,'-1'-1'141,"1"0"-1,0 0 1,0 0 0,-1 0 0,1 1-1,0-1 1,0 0 0,0 0 0,0 0-1,0 0 1,0 0 0,0 0 0,0 0-1,1 0 1,-1 0 0,0 1-1,0-1 1,1 0 0,-1 0 0,1 0-1,-1 0 1,1 1 0,-1-1 0,1-1-1,0 1-28,0 0 0,0 0-1,-1 0 1,1 0-1,-1 0 1,1 0-1,-1 0 1,1 0-1,-1 0 1,0 0 0,1 0-1,-1 0 1,0-1-1,0 1 1,0 0-1,0 0 1,0 0 0,0-1-1,0 1 1,0 0-1,0 0 1,-1 0-1,1 0 1,-1 0 0,1-1-1,0 1 1,-1 0-1,0 0 1,1 0-1,-1 0 1,0 0 0,1 1-1,-2-3 1,-3-1 0,-1 0 0,1 0 0,-1 0 0,0 0 0,1 1 0,-2 0 1,1 0-1,0 1 0,0 0 0,-1 0 0,1 0 0,-1 1 0,0 0 1,1 0-1,-14 1 0,-2 0-107,-1 1-1,1 1 1,-38 8 0,43-6-7,1 1 1,0 0-1,1 1 0,-1 1 0,-24 14 1,33-17 22,0 1 0,-1 1 1,2-1-1,-1 1 0,1 0 1,-1 1-1,2-1 0,-1 1 0,1 0 1,0 1-1,0-1 0,-6 16 1,10-19 21,0-1 0,0 1 0,0 0 0,1 0 0,-1 0 1,1-1-1,0 1 0,0 0 0,0 0 0,1 0 0,0 6 1,0-8-17,-1 0 1,1 0-1,0 0 1,0 0-1,-1 0 1,1 0-1,0-1 1,1 1-1,-1 0 1,0-1-1,0 1 1,1 0-1,-1-1 1,1 0-1,-1 1 1,1-1 0,0 0-1,-1 0 1,1 0-1,0 0 1,0 0-1,0 0 1,4 1-1,-1-1 47,0 0-1,0-1 1,1 0-1,-1 1 1,0-2 0,1 1-1,-1-1 1,7-1-1,4-2 109,20-8 0,-22 7-77,31-12 174,0-2-1,48-29 1,-64 30-133,0 0-1,-1-2 1,48-46-1,-57 45-69,-1-1 0,0-1 0,18-32 0,-27 39-58,0-1 0,-1 0-1,-1 0 1,0-1-1,-2 1 1,7-31-1,-3 7-62,10-54-127,-17 83 126,-1 1-1,-1-1 1,0 0-1,0 0 1,-5-23-1,4 33-49,1 0 0,-1-1 1,0 1-1,0 0 0,0 0 0,0 0 0,-2-3 1,3 5 79,0 0 0,0-1 0,-1 1 1,1 0-1,0-1 0,-1 1 1,1 0-1,0-1 0,-1 1 1,1 0-1,-1 0 0,1 0 1,0-1-1,-1 1 0,1 0 1,-1 0-1,1 0 0,-1 0 0,1 0 1,-1 0-1,1 0 0,0 0 1,-1 0-1,1 0 0,-1 0 1,1 0-1,-1 0 0,1 0 1,-1 0-1,1 0 0,0 0 1,-1 1-1,1-1 0,-1 0 0,1 0 1,0 1-1,-1-1 0,1 0 1,-1 0-1,1 1 0,0-1 1,0 0-1,-1 1 0,1-1 1,0 1-1,-1-1 0,-6 10-13,1 1 0,-1-1 0,2 1 0,-1 0 0,2 0 0,-6 17 0,3-8 30,-2 2-25,-26 72 108,-34 140 0,66-214 26,0 0 1,2 0 0,0 0 0,1 0 0,1 0 0,1 0 0,0 0 0,2 0 0,9 30 0,-12-46-44,0 1 0,1-1 0,0 0 0,0 0 0,0 0 0,0-1 0,1 1 1,-1 0-1,1-1 0,4 5 0,-5-7-27,-1 0-1,0 0 1,1 0 0,0 0 0,-1 0 0,1 0 0,0 0-1,-1 0 1,1-1 0,0 1 0,0-1 0,-1 1 0,1-1-1,0 0 1,0 0 0,0 0 0,0 0 0,0 0-1,-1 0 1,1 0 0,0 0 0,0-1 0,0 1 0,-1-1-1,1 1 1,3-3 0,4-2 41,0-1-1,0 0 0,-1 0 1,0-1-1,10-10 1,2-2-4,9-7 82,122-100-57,-141 118-117,16-10-204,40-36 0,-70 70 115,-10 24 0,7-23 110,1 1 0,1 0 0,0 0 0,1 1-1,1-1 1,1 1 0,1 0 0,0 0 0,3 21 0,-2-37 59,0 0 0,0 0 0,1 0 0,0 0 0,-1 0 0,1 0 0,0-1 0,0 1 0,3 4 0,-4-6-34,1-1 1,0 1-1,-1 0 0,1 0 1,0 0-1,0-1 1,0 1-1,-1 0 1,1-1-1,0 1 1,0-1-1,0 1 1,0-1-1,0 0 0,0 1 1,0-1-1,0 0 1,0 0-1,0 1 1,0-1-1,0 0 1,1 0-1,-1 0 1,0 0-1,0-1 0,0 1 1,2 0-1,3-3 25,-1 1-1,1-1 1,-1 0-1,0 0 1,1 0-1,-1-1 0,-1 1 1,1-1-1,5-6 1,1-1 35,139-141-210,-144 146 131,5-6-5,-3 2-127,1 1 1,12-10-1,-21 32-187,1 0-1,3 17 0,-2-16 354,-1-10-23,-1 0-1,1 0 1,0 0-1,0 0 1,1 0 0,-1 0-1,1 0 1,0 0 0,3 5-1,-3-8 3,-1 1-1,0-1 1,0 0-1,1 1 1,-1-1-1,1 0 1,-1 0-1,1 0 0,0 0 1,-1 0-1,1 0 1,0-1-1,0 1 1,-1-1-1,1 1 1,0-1-1,0 1 1,0-1-1,0 0 0,2 0 1,3 0-49,0 0 0,-1-1 1,1 1-1,9-4 0,-13 3 41,-1 0 0,0 0-1,0 0 1,0-1 0,0 1-1,0-1 1,2-1 0,6-5 100,13-7 13,-1-1-1,22-21 1,-39 32-93,0 0 0,0 0 0,4-8-1,-7 12-35,-1-1-1,-1 1 0,1-1 0,0 1 0,0-1 0,0 1 0,-1-1 0,1 1 0,-1-1 1,1 0-1,-1 1 0,0-1 0,0 0 0,0 0 0,0 1 0,0-4 0,0 4-18,-1 0 0,1 1 0,-1-1 0,1 0 0,0 1 0,-1-1 0,1 1 0,-1-1 0,0 1 0,1-1 0,-1 1 0,0-1 0,1 1 0,-1-1-1,0 1 1,1 0 0,-1-1 0,0 1 0,1 0 0,-1 0 0,0 0 0,0 0 0,0-1 0,1 1 0,-1 0 0,0 0 0,0 0 0,1 0 0,-3 1-1,-23 4-180,19-2 190,1 0 0,0 0 0,0 1-1,0 0 1,0 0 0,0 0 0,1 1 0,0 0-1,0 0 1,0 0 0,1 0 0,-1 1 0,1 0 0,1 0-1,-1 0 1,1 0 0,0 0 0,0 1 0,-3 13 0,5-14 54,-1-1 1,1 1 0,1 0 0,-1-1-1,1 1 1,0 0 0,0-1 0,1 1 0,0 0-1,0-1 1,2 8 0,-2-9 13,1 1 1,0-1-1,0 0 1,0-1-1,1 1 1,-1 0-1,1-1 1,0 1-1,0-1 1,0 0-1,0 0 1,1 0-1,-1 0 0,1-1 1,7 5-1,-2-3 24,-1-1 0,1 0 0,1 0 0,-1-1-1,0 0 1,1 0 0,-1-1 0,0 0-1,1-1 1,-1 0 0,1-1 0,18-3 0,2-2 9,-1-2 1,49-19 0,-49 15-436,-1-1 0,30-19-1,11-16-7058,-51 35 4352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25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13 955 3232,'-2'0'343,"1"0"-290,1 0-1,0 0 0,-1 0 1,1-1-1,0 1 1,-1 0-1,1 0 0,-1 0 1,-6 5 6316,22-17-2711,0 1-3095,-1-2-1,0 0 1,-1-1-1,23-30 1,37-69-293,-42 62-4,21-26 89,-25 39-50,38-74 1,-58 98-308,10-20 88,-1-1 0,20-69 0,-31 83 3,35-181 403,-39 156-535,-1 46 37,0-1-1,0 1 0,0 0 0,0 0 0,0 0 0,0 0 0,0 0 0,0 0 0,0 0 0,0-1 0,0 1 0,0 0 1,1 0-1,-1 0 0,-1 0 0,1 0 0,0 0 0,0-1 0,0 1 0,0 0 0,0 0 0,0 0 0,0 0 1,0 0-1,0 0 0,0-1 0,0 1 0,0 0 0,0 0 0,0 0 0,0 0 0,0 0 0,0 0 0,-1 0 1,1 0-1,0 0 0,0 0 0,0-1 0,0 1 0,0 0 0,0 0 0,0 0 0,-1 0 0,1 0 0,0 0 1,0 0-1,0 0 0,0 0 0,0 0 0,0 0 0,-1 0 0,1 0 0,0 0 0,0 0 0,0 0 0,0 0 1,0 0-1,0 0 0,0 0 0,-1 0 0,1 0 0,0 1 0,0-1 0,0 0 0,0 0 0,-7 8-294,-3 16 304,0 1 1,2 1-1,-7 34 1,-6 19 281,6-28-64,-13 79 0,24-106-143,2 0-1,1 0 0,0 0 1,2 0-1,7 43 0,-5-52 16,7 30 194,-10-42-234,1-1-1,0 1 1,0 0-1,1-1 1,-1 0-1,0 1 1,1-1-1,0 0 1,-1 0-1,1 0 1,0 0-1,0 0 1,3 3-1,-2-4 8,0 0-1,0 0 1,0-1 0,0 1-1,0 0 1,0-1 0,-1 0 0,1 0-1,0 0 1,0 0 0,0 0-1,0 0 1,0-1 0,0 1-1,0-1 1,0 0 0,4-2-1,8-3 127,26-14-1,43-24-176,49-28 57,-114 63-202,-19 9 130,1-1 1,-1 1-1,0 0 0,0 0 0,0 0 1,0 0-1,0 0 0,0 0 0,0 0 0,0 0 1,0 0-1,0 0 0,0 0 0,0 0 1,0 0-1,0 0 0,0 0 0,0 0 0,1 0 1,-1 0-1,0 0 0,0 0 0,0 0 1,0 1-1,0-1 0,0 0 0,0 0 0,0 0 1,0 0-1,0 0 0,0 0 0,0 0 1,0 0-1,0 0 0,0 0 0,0 0 0,0 0 1,0 0-1,0 0 0,0 0 0,0 0 1,0 0-1,0 0 0,0 0 0,0 0 0,0 1 1,0-1-1,0 0 0,0 0 0,0 0 1,0 0-1,0 0 0,0 0 0,0 0 1,0 0-1,0 0 0,0 0 0,0 0 0,0 0 1,0 0-1,0 0 0,0 0 0,-6 9-347,-2 3 328,0-1 1,1 1 0,0 1-1,1-1 1,0 1 0,1 0-1,1 1 1,0-1 0,0 1-1,-1 16 1,4-21 90,0 0 1,1-1-1,-1 1 1,2 0-1,-1 0 0,2 0 1,-1-1-1,1 1 1,0 0-1,1-1 1,0 0-1,0 1 0,1-1 1,0 0-1,0-1 1,1 1-1,7 9 1,-11-16-40,0 0 0,0 0 1,0 0-1,0 0 1,0-1-1,0 1 1,0 0-1,1 0 0,-1-1 1,0 1-1,0-1 1,1 1-1,-1-1 0,0 1 1,1-1-1,-1 0 1,0 0-1,1 0 1,-1 1-1,1-1 0,-1-1 1,0 1-1,1 0 1,-1 0-1,1 0 0,-1-1 1,2 0-1,0 0 29,-1 0-1,1-1 1,0 1-1,-1-1 0,1 0 1,-1 0-1,0 0 1,1 0-1,-1 0 0,0 0 1,0 0-1,1-4 1,2-1-20,-1-1 0,-1 1 0,1-1 0,-1 0 0,-1-1 0,1 1 0,-2 0 0,1-1 0,-1 1 0,0-1 0,-1-15 0,-1 7-93,0 1 0,-2 0 0,0 0 0,0 0 0,-10-24 0,10 33-20,-1 0 0,0 0 0,-1 1-1,-7-10 1,-9-13-81,21 29 159,0 0-1,0 0 0,0 0 0,0 0 0,0 0 1,0 0-1,0 0 0,0 0 0,0 0 1,0-1-1,0 1 0,0 0 0,0 0 0,0 0 1,0 0-1,0 0 0,0 0 0,0 0 1,0-1-1,0 1 0,0 0 0,0 0 0,0 0 1,0 0-1,0 0 0,0 0 0,0 0 1,0 0-1,0 0 0,1 0 0,-1-1 0,0 1 1,0 0-1,0 0 0,0 0 0,0 0 1,0 0-1,0 0 0,0 0 0,0 0 0,1 0 1,-1 0-1,0 0 0,0 0 0,0 0 1,0 0-1,0 0 0,10-1 68,17 2 130,-18-1-133,18 2 38,10 1-145,1-2 0,-1-1 0,69-10 1,-89 7-1057,20-4-1757,-36 7 2220,1-1 0,0 1 0,0-1 0,-1 1 0,1-1 0,0 0 0,-1 0 0,1 0 0,-1 0 0,1 0 0,-1 0 0,1 0 0,1-2 0,1 2-2015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25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37 9152,'-19'-11'4128,"29"11"-3584,-6 0 1312,11 0-1120,6 0 831,11 0-895,18-5-384,3 5-160,28-9 0,4 6-64,6-5-1568,-11 8 800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28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1093 2656,'-8'3'7594,"8"-3"-7460,1-1 0,-1 1 0,0 0 0,1-1 0,-1 1 0,0 0-1,1-1 1,-1 1 0,1 0 0,-1 0 0,1 0 0,-1-1 0,1 1-1,-1 0 1,0 0 0,1 0 0,-1 0 0,1 0 0,0 0 0,4-1 298,-2-1-218,0 0 0,1 0 0,-1 0 0,0-1 1,0 1-1,-1-1 0,1 0 0,-1 0 0,4-4 1,17-34 647,-13 23-602,6-10-25,2 0 0,1 1 0,39-42 0,77-64 185,-12 14-85,-95 86-261,-1 0 0,-1-2 0,40-74 0,42-121 38,-104 221-109,-2 6 9,10-26 236,0 0 1,8-33-1,-20 60-247,1 1-1,-1-1 1,0 1-1,0 0 1,1-1 0,-1 1-1,0-1 1,-1 1-1,1-1 1,0 1-1,0 0 1,0-1-1,-1 1 1,0-3-1,1 4-12,-1 0 1,1-1-1,0 1 0,0 0 1,0 0-1,-1 0 0,1-1 1,0 1-1,0 0 0,-1 0 1,1 0-1,0 0 0,0-1 1,-1 1-1,1 0 0,0 0 0,0 0 1,-1 0-1,1 0 0,0 0 1,-1 0-1,1 0 0,0 0 1,-1 0-1,1 0 0,-12 7-268,8-3 242,1 0 0,-1 0 0,1 1 0,-1 0 0,1-1 0,1 1-1,-1 0 1,1 1 0,-4 9 0,-4 10-29,-32 71-62,-80 160 440,110-234-217,-4 5 4,-21 54 0,34-74-37,0 1 0,1 1 0,0-1 0,0 0 0,1 0 1,0 1-1,1-1 0,-1 1 0,2-1 0,-1 1 1,4 14-1,-3-19 7,0 1 1,1-1-1,0 0 1,0 1-1,0-1 1,0 0-1,1 0 1,-1 0-1,1-1 1,5 6-1,-6-7-21,0 0 0,1 0 0,-1 0 0,1-1 0,-1 1 0,1-1 0,-1 1 0,1-1 0,0 0 0,0 0 0,-1 0 1,1-1-1,0 1 0,0-1 0,0 1 0,0-1 0,5 0 0,1-1 43,1-1 0,0 0 0,-1 0 1,0-1-1,0 0 0,15-8 0,51-32 193,-70 40-253,8-6 12,0 0 1,-1 0 0,-1-2-1,0 1 1,15-18 0,-19 14-105,-7 9-419,-7 8-102,2 3 534,0-1 0,1 1 0,0-1 0,0 1 0,1 1 0,0-1 0,0 0 0,0 1 0,-2 8 0,3-5 112,-1 0 0,1 0 0,1 0 0,0 0 1,1 1-1,0-1 0,0 0 0,1 0 0,0 1 0,1-1 1,0 0-1,4 10 0,-6-19-44,0 0 0,0 0 1,1-1-1,-1 1 0,0 0 0,0-1 0,0 1 1,1 0-1,-1-1 0,0 1 0,1 0 1,-1-1-1,0 1 0,1-1 0,-1 1 0,1-1 1,-1 1-1,1-1 0,-1 1 0,1-1 0,0 1 1,-1-1-1,1 0 0,-1 1 0,1-1 1,0 0-1,-1 1 0,1-1 0,0 0 0,0 0 1,-1 0-1,1 0 0,0 0 0,-1 0 0,1 0 1,0 0-1,0 0 0,0 0 0,3-1 43,0-1 1,-1 0-1,0 0 0,1 0 0,-1 0 1,4-3-1,0-1-47,25-16 48,1 0 0,0 3 0,1 0 0,53-19 0,-52 23-173,-27 12 111,-1-1 0,1 1 0,-1 0 0,1 1 0,0 0 0,0 0 0,15-1 0,-23 3 6,1 0 0,-1 0 0,1 0 0,0 0 0,-1 0 0,1 1 1,-1-1-1,1 0 0,-1 0 0,1 1 0,0-1 0,-1 0 0,1 1 0,-1-1 0,0 0 0,1 1 0,-1-1 0,1 1 0,-1-1 0,0 1 0,1-1 0,-1 1 0,0-1 0,1 1 0,-1-1 0,0 1 0,0-1 0,0 1 0,1 0 0,-1-1 0,0 1 0,0-1 0,0 1 0,0 0 0,0-1 0,0 1 0,0-1 0,0 1 0,0 0 0,-1-1 1,1 1-1,0-1 0,-1 2 0,-8 28 243,8-29-260,-22 46 180,14-30-103,-9 23 0,8-20-8,4-8 321,19-22-83,87-69-188,-85 69-209,1 0-1,0 1 0,0 0 0,34-11 0,-49 20 89,0-1 0,-1 1 0,1 0-1,0 0 1,-1-1 0,1 1 0,0 0 0,0 0 0,-1 0 0,1 0 0,0 0 0,0 0-1,-1 0 1,1 0 0,0 1 0,0-1 0,-1 0 0,1 0 0,0 1 0,-1-1 0,1 0 0,0 1-1,-1-1 1,1 0 0,0 1 0,0 0 13,0 0 0,-1 0 0,1 0 0,-1 1 0,1-1 0,-1 0 0,0 0 0,1 0 0,-1 0 0,0 0 0,0 1 0,1-1 0,-1 0 0,0 2 0,-1 2 11,1 0-1,-1 0 1,0 0-1,0-1 1,0 1 0,-4 9-1,-13 20 0,63-81 378,-45 46-403,0 1-1,1-1 1,-1 1 0,0 0-1,1-1 1,-1 1-1,0-1 1,1 1 0,-1 0-1,1-1 1,-1 1-1,1 0 1,-1 0-1,1-1 1,-1 1 0,1 0-1,-1 0 1,1 0-1,-1-1 1,1 1 0,-1 0-1,1 0 1,-1 0-1,1 0 1,-1 0-1,2 0 1,-1 14-439,0 4 394,3 12 157,-4-20-33,1 0 0,1 0 1,0-1-1,0 1 0,1 0 0,4 9 1,-7-18-54,1-1 1,0 1 0,-1 0 0,1-1 0,-1 1 0,1 0 0,0-1 0,0 1-1,-1-1 1,1 1 0,0-1 0,0 0 0,-1 1 0,1-1 0,0 0-1,0 1 1,0-1 0,0 0 0,0 0 0,0 0 0,-1 0 0,1 0-1,0 0 1,0 0 0,0 0 0,0 0 0,0 0 0,0-1 0,-1 1-1,1 0 1,0 0 0,0-1 0,0 1 0,0-1 0,-1 1 0,2-1 0,3-2 3,0 0 1,0 0 0,0-1 0,5-4 0,17-16 88,-4 5-23,-1-1-1,-1-1 0,-1-1 0,20-28 1,-39 48-90,1-1 0,-1 0 0,1 1 0,-1-1 0,0 0 0,0 0 1,0 0-1,-1 1 0,1-1 0,-1 0 0,1-4 0,-1 6-14,0 0 0,-1 1 0,1-1 0,0 0-1,0 0 1,0 0 0,-1 0 0,1 0 0,0 0-1,-1 0 1,1 0 0,-1 0 0,1 0 0,-1 1-1,0-1 1,1 0 0,-1 0 0,0 1 0,1-1-1,-1 0 1,0 1 0,0-1 0,0 1 0,0-1-1,1 1 1,-1-1 0,0 1 0,0 0 0,0-1-1,0 1 1,0 0 0,0 0 0,0 0 0,0 0-1,0 0 1,0 0 0,0 0 0,-1 0 0,-1 0 22,1 0 1,0 1-1,-1-1 0,1 1 1,0-1-1,0 1 1,-1 0-1,1 0 1,0 0-1,0 0 1,0 0-1,0 0 1,0 1-1,0-1 1,1 1-1,-1-1 1,0 1-1,1 0 1,-1 0-1,1 0 1,-1 0-1,1 0 1,0 0-1,0 0 0,0 0 1,-1 2-1,1 0 28,-1 0 0,1 0-1,0 1 1,0-1 0,1 0-1,-1 1 1,1-1 0,0 0-1,0 0 1,0 1 0,1-1-1,-1 0 1,3 7 0,0-3 7,0 0 0,1 0 0,0 0 1,1 0-1,0-1 0,0 0 0,0 0 1,1 0-1,0 0 0,0-1 0,1 0 1,0-1-1,12 9 0,-8-8-496,1 1 0,-1-2 0,18 7 0,-15-7-1852,1-1 1,23 3 0,-36-6 1841,0-1 1,0 0 0,0 0-1,0 0 1,0 1 0,0-2-1,-1 1 1,1 0-1,0 0 1,0-1 0,0 1-1,0-1 1,0 1-1,3-3 1,8-2-2415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28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28 6560,'-9'-11'2976,"13"2"-2592,1 5-416,5 4-64,3-4-1088,0 4 640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29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0 180 9152,'0'-9'4128,"85"-2"-3584,-30 2 832,-2 9-864,33-6 287,4-3-479,31-7-192,1 4-64,7-8-64,-11 4 0,-15-4-3167,-13 5 1727,-5-5-5568,-9 3 3936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31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11 152 1984,'-10'4'12400,"16"-8"-10710,67-40 799,19-10-1650,-83 50-764,-1-1-1,0 1 1,0-1 0,-1-1-1,1 1 1,-1-1 0,11-13-1,-16 20-130,-1 4 10,-1 6 20,0 12 137,-1-5-46,1-1 0,1 0 1,1 0-1,6 30 1,-2-24 33,-3-11 77,0 0 1,1 0-1,0-1 1,11 21-1,-14-31-141,0 0-1,-1 0 1,1 0 0,0 0 0,-1 0-1,1 0 1,0 0 0,0 0-1,0-1 1,0 1 0,0 0 0,0-1-1,0 1 1,0 0 0,0-1 0,0 0-1,0 1 1,0-1 0,1 0-1,-1 1 1,0-1 0,0 0 0,0 0-1,0 0 1,1 0 0,-1 0-1,0 0 1,0 0 0,0 0 0,1-1-1,-1 1 1,0 0 0,0-1-1,0 1 1,0-1 0,0 1 0,0-1-1,0 0 1,0 1 0,0-1 0,1-1-1,4-3 79,0-1-1,0 1 1,-1-1 0,9-12-1,8-14 12,-2-2 0,-1 0 0,20-51 0,-38 84-138,-1 0 0,1-1 0,-1 1 0,1-1 0,-1 1 0,0 0 0,1-1 0,-1 1-1,0-1 1,0 1 0,0-3 0,0-5-446,0 8 435,0 1 0,1-1-1,-1 1 1,1 0 0,-1-1 0,1 1 0,-1-1 0,1 1-1,-1 0 1,1-1 0,-1 1 0,1 0 0,-1 0 0,1 0-1,0-1 1,-1 1 0,1 0 0,-1 0 0,1 0 0,0 0-1,-1 0 1,2 0 0,22-2-15,-14 2-13,64-3-64,100 9 1,-62 0 114,-70-4 7,-4 0 105,44-4-1,-44 3 675,-37-1-746,-11 1-204,-15 12 48,-41 14-1,48-22 182,0 2 0,0 1 0,1 0 0,0 1-1,0 1 1,-24 18 0,37-24-46,0 0 0,0 1 0,0-1 0,0 1 0,-5 7-1,9-11-5,-1 0 0,1 0-1,-1 0 1,1 0 0,-1 0-1,1-1 1,0 1 0,-1 0-1,1 0 1,0 0 0,0 0-1,0 0 1,0 0 0,0 0-1,0 0 1,0 0 0,0 0-1,0 0 1,0 0 0,0 0-1,1 0 1,-1 0 0,0 0-1,1 0 1,-1 0 0,1 0-1,-1 0 1,1 0 0,-1-1-1,1 1 1,0 0 0,-1 0-1,1-1 1,0 1 0,0 0-1,-1-1 1,1 1 0,0-1-1,0 1 1,1 0 0,1 0 30,0-1 0,-1 1 0,1-1 0,0 0 0,0 1 0,0-1 0,-1 0 0,1-1 0,0 1 0,0 0 0,-1-1 0,1 0 0,0 1 0,-1-1 0,1 0 0,0 0 0,3-3 0,0 2 37,6-4-32,0-1 0,0 0 0,-1-1 0,0 0 0,0-1 0,-1 0 0,10-11 0,-8 8-41,7-5-20,-12 11-174,0 0 0,0 0 0,-1-1 0,11-14 0,-16 19-199,-2 3 270,-4 9 64,4-4 62,0-1 0,1 1 0,-1 0 0,1-1 0,0 1 0,1 0 0,-1-1 0,1 1 0,0 0 0,1-1 0,1 6-1,-2-8 18,0-1 0,0 0 0,0 0 0,0 0 0,0 0 0,0 0 0,0 0 0,1 0 0,-1 0 0,1-1-1,-1 1 1,1 0 0,0-1 0,-1 1 0,1-1 0,0 0 0,0 1 0,0-1 0,0 0 0,0 0-1,1-1 1,-1 1 0,0 0 0,0-1 0,1 1 0,-1-1 0,0 0 0,1 1 0,3-2 0,12-2 54,-1-1 0,1-1 0,-1 0 0,0-1 0,-1-1 0,20-11 0,34-14-3,-51 25-45,1 1-26,-1-2 1,1-1 0,23-14-1,-26 15 4,-15 7-16,1 0 1,-1 0-1,0-1 1,0 1-1,0 0 0,4-4 1,-5 4-15,0 0 0,0 1 1,0-1-1,0 1 0,0-1 0,0 1 0,0 0 1,1-1-1,-1 1 0,0 0 0,0-1 1,0 1-1,0 0 0,0 0 0,1 0 0,-1 0 1,0 0-1,2 1 0,11 0-96,-12-1 95,-1 0 1,1 0 0,0 0-1,-1 1 1,1-1-1,-1 1 1,0-1-1,1 1 1,-1 0 0,1-1-1,-1 1 1,0 0-1,1 0 1,-1 0-1,0 0 1,0 0 0,0 0-1,0 0 1,0 1-1,0-1 1,0 0-1,0 0 1,0 1 0,-1-1-1,1 1 1,0-1-1,-1 1 1,1 1-1,1 4 18,-1-1-1,1 1 0,-2-1 0,1 1 0,-1 8 0,1-12 27,-1 0 0,0 0-1,1 0 1,0 0 0,0 0-1,0 1 1,0-1 0,0-1-1,1 1 1,-1 0-1,1 0 1,-1 0 0,1-1-1,0 1 1,0-1 0,1 1-1,-1-1 1,0 0 0,1 0-1,-1 0 1,1 0 0,0-1-1,0 1 1,-1-1 0,1 1-1,0-1 1,0 0 0,1 0-1,-1 0 1,0-1 0,0 1-1,5-1 1,-1 0 19,0-1 0,0-1 0,0 0 0,0 0 0,0 0 0,0-1 0,-1 1 0,1-2 0,-1 1 0,0-1 0,10-7 0,12-7 11,16-13-76,-11 8-11,-21 13-2,-21 27-438,8-14 470,0-1 1,0 1-1,0 0 0,1 0 0,-1 0 0,1 0 1,-1 0-1,1 0 0,0 4 0,0-5 26,0-1-1,1 0 0,-1 1 1,0-1-1,1 0 1,-1 0-1,1 1 0,0-1 1,-1 0-1,1 0 1,0 0-1,-1 0 0,1 0 1,0 0-1,0 0 1,0 0-1,0 0 1,0 0-1,0 0 0,0 0 1,1-1-1,1 2 1,12 6-155,-10-6 115,-1 0 1,0 0-1,0 0 1,1 0-1,-1-1 0,1 0 1,0 0-1,-1 0 0,10 1 1,20-2 11,-19 0-8173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31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32 7296,'-18'-20'3328,"18"12"-2912,0 5-416,0 6-96,5-3-1152,8 8 672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33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264 618 4992,'3'-4'3945,"-11"5"1139,3 0-4716,0-1-1,0 1 1,0 1 0,0-1 0,0 1-1,0 0 1,0 0 0,-6 4 0,-12 5 434,15-7-555,-75 35 1329,70-32-1358,1 1-1,0 1 1,0-1 0,-15 16 0,25-22-151,1-1-27,0 0 0,0 0 1,0 0-1,-1 0 0,1 0 0,0 0 0,0 0 0,1 1 0,-1-1 0,0 0 0,0 1 0,0-1 0,1 1 0,-1-1 0,1 1 0,-1-1 1,1 1-1,0-1 0,0 1 0,-1-1 0,1 1 0,0 0 0,1 2 0,-1-4-23,0 1-1,0-1 1,0 0-1,0 0 1,0 1-1,0-1 1,1 0-1,-1 0 1,0 1-1,0-1 1,0 0-1,0 0 1,1 1-1,-1-1 1,0 0-1,0 0 1,0 0-1,1 0 1,-1 1-1,0-1 1,0 0-1,1 0 1,-1 0-1,0 0 1,0 0-1,1 0 1,-1 0-1,0 0 1,1 0-1,-1 0 1,0 0-1,1 0 1,12-3 316,11-11-235,-24 13-109,13-7-112,13-10-114,36-30 0,-21 14-835,-40 35 1062,-1 0 1,0 1-1,0-1 1,1 0-1,-1 1 0,0-1 1,1 0-1,0 0 1,-1 1-1,1-1 0,0 0 1,-1 0-1,1 0 1,0 0-1,0 0 0,1 1 1,20 21 343,-19-20-281,0-1 0,1 0 0,-1 0 0,1-1 1,-1 1-1,1-1 0,0 1 0,0-1 0,-1-1 0,1 1 1,0 0-1,0-1 0,0 0 0,0 0 0,0 0 0,0 0 1,0-1-1,5 0 0,5-3 86,1-1 1,-1 0-1,21-12 0,-3 2 43,-18 9-161,14-5 79,0-2 1,-1-1-1,0-1 0,37-28 1,-39 20-41,0-1 1,-2-2 0,-1 0 0,34-53 0,21-66-81,-51 93 2,-8 12-126,27-85 0,-44 120 91,0 4 34,-1 0 1,0 0-1,1-1 1,-1 1 0,0 0-1,0 0 1,0 0-1,0 0 1,0-1-1,0 1 1,0 0-1,0 0 1,-1 0-1,1 0 1,0 0-1,-1 0 1,0-2-1,1 3 17,0 0 0,0 0-1,0 0 1,0-1 0,-1 1-1,1 0 1,0 0 0,0 0 0,0 0-1,-1-1 1,1 1 0,0 0-1,0 0 1,-1 0 0,1 0-1,0 0 1,0 0 0,-1 0 0,1 0-1,0 0 1,-1 0 0,1 0-1,0 0 1,0 0 0,-1 0-1,1 0 1,-1 0 0,-10 9 116,5-2-102,1 0-1,0 1 0,0 0 0,1-1 1,-5 13-1,-16 48-82,12-30 96,2-6 63,-38 114 372,42-122-396,2 1 0,1 0 0,0 0 1,1 27-1,3-42-14,0 0 0,1 0-1,0 0 1,1 0 0,4 14 0,-6-22-23,1 1-1,0-1 1,0 0 0,0 0 0,0 0 0,0 0 0,0 0 0,1 0-1,-1 0 1,1 0 0,-1-1 0,1 1 0,-1 0 0,1-1-1,0 1 1,0-1 0,0 0 0,0 0 0,0 1 0,0-1-1,0-1 1,1 1 0,-1 0 0,0 0 0,0-1 0,1 0 0,-1 1-1,4-1 1,3-1 12,1 0 0,-1 0 0,1-1 1,-1-1-1,0 0 0,0 0 0,0 0 0,17-10 0,-9 5-199,-15 6 96,1 1 0,0 0 0,0 0 1,0 1-1,0-1 0,5 0 0,-8 1 56,0 0 1,1 0-1,-1 0 1,1 0-1,-1-1 1,0 1 0,1 0-1,-1 0 1,1 0-1,-1 1 1,0-1-1,1 0 1,-1 0-1,1 0 1,-1 0-1,0 0 1,1 0 0,-1 0-1,0 1 1,1-1-1,-1 0 1,0 0-1,1 1 1,-1-1-1,0 0 1,1 0-1,-1 1 1,0-1 0,0 0-1,1 1 1,-1-1-1,0 0 1,0 1-1,0-1 1,0 0-1,1 1 1,-1-1-1,0 1 1,0-1-1,0 0 1,0 1 0,0-1-1,0 1 1,0-1-1,0 0 1,0 1-1,0-1 1,0 1-1,0-1 1,0 0-1,-1 1 1,1-1 0,-2 6 25,1-1 1,0 0 0,0 1 0,0-1 0,0 1 0,1-1 0,0 1 0,0-1-1,1 1 1,0-1 0,-1 1 0,5 9 0,-5-14-5,1 0 0,0 1-1,0-1 1,0-1 0,0 1 0,0 0 0,0 0-1,0 0 1,0 0 0,0-1 0,0 1 0,0 0 0,1-1-1,-1 1 1,0-1 0,0 0 0,1 1 0,1-1 0,26 2 203,-7-3-213,-1-2 0,0 0 1,23-7-1,1 0-80,212-37-446,-250 45 432,-5 2 56,-1-1-1,1 1 0,0-1 0,0 1 1,-1 0-1,1-1 0,0 1 0,0 0 0,0 0 1,-1 0-1,1 1 0,0-1 0,2 1 1,-4 0 30,-1 0 1,1 0-1,0 0 1,-1 0 0,0 0-1,1 0 1,-1 0 0,1 0-1,-1 0 1,0 0-1,0 0 1,0 0 0,1-1-1,-1 1 1,-1 0 0,-19 18 206,5-6-104,7-6-56,1 0 1,-11 12-1,17-17-32,0 0 0,0 1 0,1-1 0,-1 1 0,1-1 0,-1 1 0,1-1 0,0 1 0,0-1 0,0 1 0,1 0 0,-1 0 1,1 0-1,-1 3 0,1-4-2,0-1 0,0 1 0,1-1 0,-1 0 0,0 1 0,1-1 0,-1 0 0,1 0 0,0 1 0,-1-1 0,1 0 0,0 0 0,-1 0 0,1 0 0,0 0 0,0 0 0,0 0 0,0 0 0,0 0 0,0 0 0,0-1 0,1 1 0,-1 0 0,0-1 0,0 1 0,1-1 0,1 1 0,2 1 63,1-1-1,-1 1 1,0-2 0,1 1 0,8 0-1,-4-2-3,-1-1 0,1 0 0,0 0 0,-1 0 0,0-2-1,1 1 1,-1-1 0,-1 0 0,1-1 0,11-7 0,-15 8-89,0 1 1,0-1 0,0 0-1,0 0 1,-1 0-1,0-1 1,0 0-1,0 1 1,0-2-1,-1 1 1,6-10 0,-9 14-17,0 0 0,0 0 0,1 1 0,-1-1 0,0 0 1,0 0-1,0 1 0,0-1 0,0 0 0,0 0 0,0 1 1,0-1-1,0 0 0,0 0 0,0 0 0,0 1 1,0-1-1,-1 0 0,1 1 0,0-1 0,-1 0 0,1 0 1,-1 0-1,0 0 7,0-1 0,0 1 0,-1 0 0,1 0 0,0 0 0,-1 0 1,1 1-1,-1-1 0,1 0 0,-3-1 0,-5 0 27,1 0 0,-1 0 0,-11-1-1,14 3-24,-18-1 8,14 0 238,28-1-48,27-5 150,-29 3-275,24-1 1,2 2-45,-25 0 60,1 2 0,-1 0-1,1 1 1,-1 1 0,1 1 0,19 4 0,-35-6-36,0 1 1,0-1-1,-1 1 1,1 0-1,0-1 1,0 1-1,0 0 1,-1 0-1,1 0 1,-1 0-1,1 0 1,-1 1-1,1-1 1,-1 0-1,0 1 1,1-1 0,-1 1-1,0-1 1,0 1-1,0-1 1,0 1-1,0 0 1,-1 0-1,1-1 1,0 1-1,-1 0 1,1 0-1,-1 0 1,0 0-1,0 0 1,0 0 0,0 0-1,0 0 1,0-1-1,0 1 1,0 0-1,-1 0 1,1 0-1,-1 0 1,0 0-1,1-1 1,-1 1-1,0 0 1,0-1-1,0 1 1,-1 1 0,-4 5 133,0 1-167,7-8 15,6-2 80,23-9-119,0 1 0,1 2 0,-1 1 0,46-3 0,-65 9-78,0 0-1,0 0 1,-1 1 0,1 1-1,0 0 1,0 1 0,-1 0-1,1 0 1,-1 1 0,0 0-1,0 1 1,0 0 0,-1 1-1,0 0 1,13 11 0,-15-12-306,-4-3-268,0 0 0,0 0-1,-1 0 1,1 0 0,0 1-1,-1 0 1,1-1 0,-1 1-1,0 0 1,0 0-1,0 0 1,0 1 0,-1-1-1,1 0 1,0 4 0,2 13-2164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5216,'0'0'1696,"8"12"885,0 2-462,10 27-1,-13-27-1377,2 0-1,12 22 1,0-10 20,1-1 0,33 32 0,6 6 27,-35-33-515,-1 1 1,-2 0-1,0 2 0,-3 1 0,0 0 0,-3 1 0,0 1 0,-3 0 0,12 51 0,-21-64-93,0-1 0,-1 1 0,-1 0 0,-1-1 0,-5 36 0,-1-18 9,-2 1 1,-15 41-1,5-31-123,-1-2 0,-3 0 0,-2-2 0,-47 70 1,59-98-547,-2 0 0,1-1 0,-2-1 0,0 0 0,-1-1 0,-25 18 0,22-22-1600,18-12 1814,0 0 0,0 0 0,0 1 0,0-1 0,-1 0 0,1 0 0,0 0 0,0 0 0,0 0 0,0 0 0,0 0 0,0-1 1,0 1-1,-2-1 0,-8-6-2454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33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95 120 10560,'-50'-60'4768,"23"37"-4128,19 11-224,3 7-353,0-6-1566,5 6 799,18 1-6496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35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125 588 2080,'9'-3'253,"-6"3"-158,0-1 1,-1 0 0,1 1 0,0 0-1,0-1 1,4 2 0,25-5 1367,-22 2-61,1 0 0,-1 1 1,1 0-1,17 3 6316,-43-3-6210,0 2-1287,1 0-1,0 1 1,0 1 0,-23 7 0,7 0 0,-32 16 0,55-23-165,0 1 0,0 0 0,-12 9 0,18-12-19,-1 0-1,1 0 1,-1 1-1,1-1 0,0 0 1,0 1-1,0-1 1,-1 1-1,2 0 0,-1-1 1,0 1-1,0 0 1,0 0-1,1-1 0,-1 1 1,1 0-1,-1 0 1,1 0-1,0 0 0,0-1 1,0 1-1,0 3 1,0-4-28,0-1 0,0 1 0,1-1 0,-1 1 0,0-1 0,0 1 0,1-1 0,-1 1 0,0-1 0,1 0 0,-1 1 0,0-1 0,1 0 0,-1 1 0,1-1 0,-1 0-1,1 1 1,-1-1 0,1 0 0,-1 1 0,0-1 0,1 0 0,0 0 0,19 3 281,22-8 142,-37 5-420,7-4-69,1 1 0,-1-1 0,0-1 0,0 0 1,0-1-1,-1 0 0,1-1 0,13-11 0,-20 14 40,-1 1 1,0-1-1,1 0 0,-1 0 1,-1-1-1,1 1 1,-1-1-1,6-9 0,-8 12 9,0 0 0,0 0 0,0-1 0,-1 1 0,1-1 0,0 1 0,-1-1 0,1 1 0,-1-1 0,0 1 0,0-1 1,0 1-1,0-1 0,-1 1 0,1-1 0,-1 1 0,1-1 0,-1 1 0,0 0 0,0-1 0,-2-3 0,1 4-41,1 0 0,-1 0 0,0-1 0,0 2 1,0-1-1,0 0 0,-1 0 0,1 1 0,0-1 0,-1 1 1,1 0-1,-4-2 0,6 4 50,0-1 1,0 0-1,0 1 0,0-1 1,0 0-1,0 1 0,0-1 1,0 0-1,0 1 0,0-1 1,0 0-1,0 0 0,0 1 1,0-1-1,0 0 0,0 1 1,0-1-1,1 0 0,-1 1 1,0-1-1,0 0 0,0 1 1,0-1-1,1 0 0,-1 0 1,0 0-1,0 1 0,1-1 1,-1 0-1,0 0 0,0 1 1,1-1-1,-1 0 0,0 0 1,1 0-1,15 3 405,1-1 0,-1 0 0,1-2 0,-1 0 0,1 0 1,23-5-1,-26 3-300,-1-1 1,0 0 0,1-1 0,-1-1 0,-1 0 0,1 0-1,-1-1 1,14-9 0,-5 0 54,0-1 0,-2 0 0,29-30 0,215-231 431,-259 272-607,81-77 89,-72 70-102,-6 6-173,-16 28 62,7-18 139,-103 207 48,-59 109-22,114-207-33,5-10 109,-66 111 1,79-164 206,-51 61 0,82-109-295,-4 4 91,0 0 0,0 0 1,0-1-1,-1 0 0,-6 5 0,12-10-100,0 0 0,0 0 0,0 0 0,0 0 0,0 0 0,0 0 0,0 0 0,0 0 0,0 0 0,-1 0 0,1 0 0,0 0 0,0 0 0,0 0 0,0 0 0,0 0 0,0 0 0,0 0 0,0 0 0,0-1 0,0 1 0,0 0 0,0 0 0,0 0 0,0 0 0,0 0 0,0 0 0,0 0 0,0 0 0,0 0 0,0 0 0,0 0 0,0 0 0,0 0 0,0 0 0,-1 0 0,1 0 0,0 0 0,0 0 0,0 0 0,0 0 0,0 0 0,0 0 0,0 0 0,0 0 0,0 0 0,0 1 0,0-1 0,0 0 0,0 0 0,0 0 0,0 0 0,0 0 0,0 0 0,0 0 1,4-7 156,11-14-26,-10 15-107,49-70 30,65-83-507,-106 146 394,0 0 0,1 0 0,0 1 1,1 1-1,0 0 0,1 1 0,0 1 0,1 1 0,21-9 0,-5 6-690,0 1 0,1 1 0,66-8 1,-73 15-487,1 0 0,37 3 1,-50 1 117,0 0 1,1 0 0,-1 1-1,0 1 1,23 10 0,5 8-1257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47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1 747 3552,'0'0'3589,"0"-15"1382,23-29-2294,31-84-832,-35 89-1533,1 0-1,2 2 1,2 0-1,34-40 0,-33 50-48,30-27-1,-9 11 13,-4 5 9,-37 34-236,0 0 0,0 0 0,1 1 0,-1 0-1,1 0 1,11-4 0,-16 7-35,0 0 1,0 0-1,0 0 0,0 0 1,0 0-1,-1 0 0,1 0 0,0 0 1,0 0-1,0 0 0,0 0 1,0 1-1,0-1 0,0 0 0,0 1 1,-1-1-1,1 0 0,0 1 1,0-1-1,0 1 0,-1 0 0,1-1 1,0 1-1,-1 0 0,1-1 1,0 1-1,-1 0 0,1-1 0,-1 1 1,1 0-1,-1 0 0,0 0 1,1 0-1,-1 0 0,0-1 0,1 1 1,-1 0-1,0 0 0,0 1 1,2 5 77,-1 1 0,-1-1 0,1 13 0,-1-19-80,-2 39 248,-10 59 0,8-74-276,-25 133 118,0-29 662,28-118-272,4-20-59,0-1-438,55-144-74,-58 154 80,8-18 20,1 0 0,1 0 0,0 1-1,1 0 1,1 1 0,1 1 0,18-19 0,-8 12 13,1 2 1,0 1 0,51-31 0,-73 49-28,0 0 0,0 0 0,0 0 1,0 0-1,0 1 0,0-1 0,0 1 0,0-1 1,0 1-1,0-1 0,0 1 0,3 0 1,-5 0-4,1 0 1,0 1-1,-1-1 1,1 0-1,0 0 1,-1 1-1,1-1 1,0 0-1,-1 1 1,1-1-1,-1 1 1,1-1 0,-1 0-1,1 1 1,-1 0-1,1-1 1,-1 1-1,1-1 1,-1 1-1,0-1 1,1 1-1,-1 0 1,0-1-1,1 1 1,-1 0-1,0-1 1,0 1-1,0 0 1,0 0-1,0-1 1,0 1 0,0 0-1,0-1 1,0 1-1,0 1 1,0 2-4,-1 1 1,1 0-1,-1 0 0,0 0 1,-1 0-1,-2 6 1,-1 4-20,0 2 21,-61 169 193,62-173-5,6-11-15,4-9-81,22-30-131,1 1 1,1 2 0,2 1 0,46-37-1,-70 64-29,0 0-1,16-9 0,-21 13 41,0 1 0,0 0 0,1-1 0,-1 1 0,0 0 0,1 1 0,-1-1 0,0 1 0,1-1 0,-1 1 0,6 0 0,-8 1 20,1-1-1,-1 0 1,0 1-1,0-1 1,0 1 0,1 0-1,-1-1 1,0 1-1,0 0 1,0-1-1,0 1 1,0 0-1,0 0 1,0 0 0,-1 0-1,1 0 1,0 0-1,0 0 1,-1 0-1,1 0 1,-1 1-1,1-1 1,-1 0-1,1 0 1,0 2 0,0 4 28,1 0 1,-1 0 0,0 10 0,-1-16-21,0 27-32,-1-1 1,-6 39 0,3-41 37,1 1 0,2 44 0,1-67 9,0-1 0,0 0 0,1 0 0,-1 1 1,1-1-1,0 0 0,-1 0 0,1 0 1,0 0-1,0 0 0,0 0 0,1 0 0,1 2 1,-3-3-11,1-1 0,0 1 1,0 0-1,0-1 0,0 1 0,0 0 1,0-1-1,0 1 0,0-1 1,0 0-1,0 1 0,0-1 1,1 0-1,-1 0 0,0 0 1,0 0-1,0 0 0,0 0 1,0 0-1,0 0 0,1 0 1,-1 0-1,0-1 0,0 1 1,0 0-1,0-1 0,0 1 1,1-1-1,15-9-9,-1 1 0,0-2 0,-1 0 0,17-15 0,17-14-52,5 2-15,80-40 0,67-22 179,-139 71 35,-59 28-114,0-1 0,-1 1 0,1-1 0,0 1 0,-1-1 0,0 0 0,1 0 0,-1 0 0,2-3 0,-4 5-31,1 0 0,-1 0-1,0 0 1,0 0 0,0-1 0,0 1 0,1 0 0,-1 0 0,0 0 0,0-1 0,0 1 0,0 0 0,0 0 0,0-1 0,0 1 0,1 0 0,-1 0 0,0-1 0,0 1 0,0 0 0,0-1 0,0 1 0,0 0-1,0 0 1,0-1 0,0 1 0,-1 0 0,1 0 0,0-1 0,-1 1-23,1-1 0,-1 1 0,0 0 0,1 0 0,-1-1-1,0 1 1,1 0 0,-1 0 0,0 0 0,0 0 0,1 0 0,-1 0-1,0 0 1,0 0 0,1 0 0,-2 1 0,-6 0 5,0 1 0,0 0 0,0 1 0,0 0 1,0 0-1,-7 4 0,-6 5-32,-20 16 1,18-12 117,1 2-1,0 0 1,-33 38 0,47-46-74,0 0 0,0 1-1,1 0 1,0 0 0,1 0 0,0 1-1,1 0 1,0 0 0,1 1 0,-4 22 0,7-31 19,1 0 0,0-1 0,0 1 0,0-1 0,0 1 0,0 0 0,1-1 0,0 1 0,-1-1 0,1 1 0,1-1 0,-1 0 0,0 1 0,4 4 0,-4-7 9,0 1 1,1 0 0,-1-1 0,1 1 0,-1-1 0,1 1 0,0-1 0,0 0 0,0 0 0,-1 1 0,1-2 0,0 1 0,0 0-1,0 0 1,1 0 0,-1-1 0,0 1 0,0-1 0,0 0 0,0 0 0,0 0 0,1 0 0,-1 0 0,4-1 0,0 0 8,-1 0 0,1 0 0,-1-1 1,1 0-1,-1 0 0,0-1 0,1 1 1,4-4-1,3-3 2,19-18-1,-7 1-11,0 0-1,-2-2 0,25-38 0,-44 61-10,-3 3-11,11-14-106,-1-1 1,18-36 0,-29 52-111,-2 4 101,-7 10 84,-12 21 109,10-13-106,1 1 1,-13 45-1,20-56 26,0 0 1,1 0-1,1 0 0,-1 1 0,2-1 0,0 0 0,0 1 0,3 16 0,-2-24 20,0 1 1,0-1-1,0 0 1,1 0-1,0 1 0,0-1 1,0 0-1,0 0 0,1-1 1,0 1-1,-1 0 1,1-1-1,0 0 0,1 0 1,-1 0-1,1 0 1,-1 0-1,8 3 0,-7-4 6,1 0 0,0 0-1,0 0 1,0-1-1,0 0 1,0 0 0,0 0-1,0-1 1,0 0-1,0 0 1,1 0 0,-1-1-1,0 1 1,0-1-1,0 0 1,6-3 0,7-3-9,0-1 1,0-1 0,-1-1 0,19-14 0,-4 3-15,276-168 16,-262 161 24,-22 14-44,-1-1-1,38-31 1,-59 44 29,6-7-230,-10 7-11,-9 3 31,4 1 118,0 0 0,0 1 1,0 0-1,0 0 0,-12 9 1,-7 6 85,0 1 1,2 2 0,-38 39 0,25-19-89,-44 65 0,69-88 20,-15 29 1,25-42 42,-1 0 1,1 1 0,0-1 0,0 1 0,1 0-1,0 0 1,0 0 0,0 0 0,0-1-1,1 8 1,1-10 28,-1-1 0,0 1 0,1-1 0,0 1 1,0-1-1,0 0 0,0 1 0,0-1 0,0 0 0,0 0 0,1 0 0,-1 0 0,1 0 0,0 0 0,-1 0 0,1-1 0,0 1 0,0 0 0,0-1 0,0 0 0,1 1 0,-1-1 1,0 0-1,0 0 0,1 0 0,-1 0 0,1-1 0,-1 1 0,0-1 0,6 1 0,-3-2 14,1 1 1,-1-1-1,0-1 1,1 1-1,-1-1 0,0 0 1,0 0-1,0 0 1,0-1-1,0 0 1,0 0-1,-1 0 0,5-4 1,2-2-4,-1-1 1,0 0-1,17-23 0,-10 10-102,-1 0 0,-1-1-1,-1-1 1,18-46 0,-29 62-109,-8 19-35,-8 19 94,-1-1 0,-26 36-1,-42 49 135,0-2 145,64-83-129,0 1 1,-13 33 0,-5 23 57,17-36-4,-48 84-1,66-130-66,-1 0-1,0-1 1,0 1 0,0-1 0,0 1-1,0-1 1,-5 4 0,7-6-23,-1 0 0,1 1 0,-1-1 0,1 0 0,-1 0 0,0 0 0,1 1 0,-1-1 0,1 0 0,-1 0 0,1 0 0,-1 0 0,0 0 0,1 0 0,-1 0 0,1 0 0,-1 0 0,0 0 0,1-1 0,-1 1 0,1 0 0,-1 0 0,1-1 0,-1 1 0,1 0 0,-1 0-1,1-1 1,-1 1 0,1 0 0,-1-1 0,1 1 0,0-1 0,-1 1 0,1-1 0,0 1 0,-1-1 0,1 1 0,0-1 0,-1 1 0,1-1 0,0 1 0,0-1 0,-1-1 0,-3-9-105,-1-1 0,2 0 0,0-1 0,0 1 0,1-1 0,0 1-1,1-17 1,6-88-332,-5 113 427,1-2-17,0-1 0,0 1-1,0 0 1,1-1-1,-1 1 1,2 0 0,-1 0-1,1 0 1,0 0-1,0 1 1,0-1 0,1 1-1,0-1 1,0 1 0,0 1-1,1-1 1,-1 0-1,1 1 1,0 0 0,1 0-1,-1 1 1,1-1-1,-1 1 1,1 1 0,7-4-1,14-2 59,0 0 0,0 2-1,1 1 1,29-2 0,32-6 5,-32 3 75,9-2 63,75-24 1,-135 33-141,1 1 1,-1-2 0,0 1 0,0 0-1,-1-1 1,1 0 0,-1-1 0,0 1-1,0-1 1,0 0 0,-1 0 0,0-1 0,6-8-1,2-6 95,-1-1 0,13-36 0,-15 35-129,13-34-127,38-70-1,-59 124 103,0 0 0,0 0 0,0 1 0,0-1 0,0 0-1,1 1 1,-1-1 0,1 1 0,-1 0 0,1-1 0,-1 1 0,3-1 0,-3 2 26,-1 0 0,0-1 0,1 1 0,-1 0 0,0 0 0,1 0 0,-1 0 0,0 0 0,1 0 0,-1 0 0,0 0 0,1 0 0,-1 0 0,1 0 0,-1 1 0,0-1 1,0 0-1,1 0 0,-1 0 0,0 0 0,1 0 0,-1 1 0,0-1 0,1 0 0,-1 0 0,0 1 0,1 0 8,0 0-1,-1 0 0,1 0 1,0 1-1,-1-1 1,1 0-1,-1 0 0,0 1 1,1-1-1,-1 0 1,0 2-1,2 15 138,-1 1 0,-1 0 0,0 0 0,-4 19 0,-16 75 169,16-95-319,1-5 76,0 0-1,-10 24 1,13-36-54,-1-1 0,1 0 0,0 1 0,0-1 0,0 1 0,-1-1 0,1 1 1,0-1-1,0 0 0,0 1 0,0-1 0,0 1 0,0-1 0,0 1 0,0-1 0,0 1 0,0-1 0,0 0 0,0 1 0,0-1 0,0 1 1,0-1-1,0 1 0,0-1 0,1 1 0,-1-1 0,0 1 0,1-1-1,0 0 1,-1 1-1,1-1 0,0 0 1,-1 0-1,1 0 0,-1 0 0,1 0 1,0 0-1,-1 0 0,1 0 1,0 0-1,-1 0 0,1-1 1,-1 1-1,1 0 0,0-1 0,5-1 12,0-1-1,0 0 0,7-5 1,10-10-96,24-25 0,-29 26 50,0 1 1,40-27 0,-45 35-27,-10 6 39,0-1 0,0 1 0,0 0 0,0 1 0,0-1-1,1 0 1,-1 1 0,1 0 0,-1 0 0,1 0 0,-1 0 0,1 1 0,4-1 0,-7 1-5,0 1 0,0-1 0,0 0 0,0 1 0,0-1 0,0 1 0,0 0 0,0-1 0,0 1 0,0 0 0,-1-1 0,1 1 0,0 0 0,0 0 0,-1 0 0,1 0 0,-1 0 0,2 1 0,8 22 88,-7-15-58,14 36 75,-10-25 4,1-1-1,16 29 1,-17-32-21,-6-16-22,-1 12-53,0-9 37,0-3 182,13 9-475,-3-3 237,0 0 1,0-1-1,15 5 0,-13-6 85,-5-1-62,1 0 0,0-1-1,10 1 1,-14-2-1,0-1-1,0 0 1,-1 0-1,1-1 1,0 1 0,0-1-1,0 0 1,0 0-1,6-3 1,5-2 25,0-2-1,-1 0 1,0 0 0,0-2 0,-1 1-1,-1-2 1,0 0 0,0 0 0,17-21-1,-25 26 1,0 0 0,0 0 0,-1 0 0,0 0 0,0-1 1,0 0-1,-1 1 0,3-11 0,-5 13-70,1 0-1,-1 0 1,1 0 0,-1 0 0,0 0 0,-1 0 0,1 0 0,-1 0-1,1 0 1,-1 1 0,0-1 0,-1 0 0,1 0 0,-1 1 0,1-1-1,-4-3 1,5 6 21,-1 0-1,1 0 0,-1 1 1,0-1-1,1 0 0,-1 0 1,0 1-1,0-1 0,0 1 1,1-1-1,-1 1 0,0-1 1,0 1-1,0-1 0,0 1 1,0 0-1,0-1 0,0 1 1,0 0-1,0 0 0,0 0 1,0 0-1,0 0 0,0 0 1,0 0-1,0 0 0,0 0 1,0 1-1,0-1 0,0 0 1,0 0-1,0 1 0,0-1 1,0 1-1,0 0 0,-5 2 8,0 1-1,1 0 0,0 0 1,-6 6-1,4-4-22,0 0 46,1 0 0,-1 0 0,2 1 0,-1-1 0,1 2 0,0-1 0,0 0 0,1 1 0,0 0 0,1 0 0,-1 0 0,-1 10 0,4-15 10,0 1-1,1 0 1,-1-1-1,1 1 1,0 0-1,0-1 1,0 1-1,1-1 1,-1 1 0,1 0-1,0-1 1,0 1-1,0-1 1,0 0-1,1 1 1,0-1 0,-1 0-1,1 0 1,0 0-1,1 0 1,-1 0-1,3 3 1,-1-3 13,-1 1 0,1-1 1,0 0-1,0-1 0,0 1 1,1-1-1,-1 1 0,1-1 1,-1 0-1,1-1 0,0 1 0,0-1 1,-1 0-1,1 0 0,0-1 1,6 1-1,10-2 109,0-1-1,1-1 1,24-7 0,60-20 341,-104 30-482,16-6 25,0 0 0,-1-1-1,0 0 1,0-1 0,-1-1-1,0-1 1,22-17 0,-24 13 18,0 0 1,21-28-1,21-36 184,-19 23-183,-3-2-1,-2-1 1,-2-2 0,41-123 0,-58 132 13,-13 46-111,1 0-1,-1 0 1,1 0 0,-2 0-1,1 0 1,0 0-1,-1 0 1,-2-6 0,3 11 48,0 0 0,0-1 0,0 1 0,0 0 0,0 0 0,0-1 0,0 1 0,0 0 0,0 0 1,0 0-1,-1-1 0,1 1 0,0 0 0,0 0 0,0 0 0,0-1 0,-1 1 0,1 0 1,0 0-1,0 0 0,-1 0 0,1 0 0,0 0 0,0-1 0,0 1 0,-1 0 0,1 0 0,0 0 1,0 0-1,-1 0 0,1 0 0,0 0 0,0 0 0,-1 0 0,1 0 0,0 0 0,-1 0 0,1 0 1,0 0-1,0 0 0,0 0 0,-1 1 0,1-1 0,0 0 0,0 0 0,-1 0 0,1 0 1,0 0-1,0 1 0,0-1 0,-1 0 0,1 0 0,-13 14-152,9-10 85,-8 10 69,1 1 1,1 0 0,0 0 0,0 1 0,2 1 0,0-1-1,1 1 1,1 1 0,0-1 0,-4 25 0,1 15 236,-6 111 1,14-59-127,2-93-48,1 0-1,0 0 1,1 0-1,9 25 1,-12-39-26,0-1 1,1 1 0,-1-1 0,1 1 0,0-1 0,-1 0 0,1 1 0,0-1 0,0 0 0,0 1-1,0-1 1,0 0 0,0 0 0,0 0 0,0 0 0,1 0 0,-1 0 0,0-1 0,1 1 0,-1 0 0,3 0-1,-2 0-17,0-1 0,0 0 0,0 0-1,0 0 1,-1-1 0,1 1-1,0 0 1,0-1 0,0 0 0,0 1-1,0-1 1,-1 0 0,1 0-1,0 0 1,1-1 0,12-9 13,-1 0 0,-1 0-1,15-17 1,6-5-70,109-84 41,-141 116-27,-1-1 0,1 1 0,0 0 0,0 0 0,0 0 0,0 0 0,1 0 0,-1 0 0,0 1 0,0-1 0,0 1 0,4-1 0,-6 1 24,0 0 1,1 1 0,-1-1 0,0 0 0,0 0-1,0 1 1,0-1 0,0 0 0,0 1 0,0-1-1,1 0 1,-1 0 0,0 1 0,0-1 0,0 0-1,0 1 1,0-1 0,0 0 0,0 0 0,0 1-1,-1-1 1,1 0 0,0 1 0,0-1 0,0 0-1,0 1 2,-14 67 160,9-51-149,1 1 0,1-1 0,0 1 0,2 0 0,0 0 0,2 22 0,-1-38 10,0 0 0,1 0-1,-1 0 1,1-1 0,-1 1 0,1 0 0,0 0-1,-1-1 1,1 1 0,0 0 0,0-1-1,1 1 1,-1-1 0,0 1 0,0-1-1,1 0 1,-1 1 0,1-1 0,-1 0-1,1 0 1,0 0 0,-1 0 0,1 0 0,0 0-1,-1-1 1,1 1 0,0-1 0,0 1-1,0-1 1,0 0 0,2 1 0,6-1 41,1 0 1,0 0 0,-1-1 0,17-3 0,-16 2-55,8-1 9,0 0 0,0-1 0,0-2 0,-1 1 0,0-2 0,30-15 0,-9-6-130,57-50-1,-1-17 3,-95 94 114,10-8-200,-10 16-162,-2 5 292,-6 47 87,4-35 12,0-1 1,2 0-1,1 1 1,3 37-1,-1-58-140,-1 0 0,1 1 0,0-1 0,0 0 0,1 0-1,-1 0 1,1 0 0,-1 0 0,1 0 0,0 0 0,0 0 0,0-1-1,1 1 1,-1-1 0,1 0 0,-1 1 0,1-1 0,0 0 0,0-1 0,0 1-1,0 0 1,0-1 0,0 0 0,3 2 0,2-1-1261,1 1 1,-1-1-1,12 1 1,24-1-7454,-31-2 5821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47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17 9216,'-13'-8'4192,"0"4"-3648,8-1 192,10 10 576,5-5-3104,-2 0-1568,5 0 1888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47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83 10976,'-15'-11'4960,"47"3"-4321,5-1 577,7 9-800,33-8 832,4 1-736,41-6-32,-1 10-288,22-6-192,-12 6-32,-2-5-608,-21 8 352,-8-4-3615,-18 8 2143,-11-4-4192,-8 8 3392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0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394 736 4064,'3'-4'-2,"10"-16"4288,-13 19-4147,0 1-1,0-1 1,0 0 0,1 1 0,-1-1 0,0 0-1,0 1 1,0-1 0,0 1 0,0-1-1,0 0 1,0 1 0,-1-1 0,1 0 0,0 1-1,0-1 1,0 1 0,-1-1 0,1 0-1,0 1 1,0-1 0,-1 1 0,1-1 0,-1 1-1,1-1 1,0 1 0,-1-1 0,1 1-1,-1-1 1,1 1 0,-1 0 0,0-1 0,0 0-46,-1 1-1,1-1 1,0 1 0,0 0 0,0-1 0,-1 1 0,1 0 0,0 0 0,0 0 0,-1 0 0,1 0 0,0 0 0,0 0 0,-1 0 0,-1 1 0,-3 0 180,-14 3 221,-1 1 1,1 1-1,-35 15 1,33-12-287,-5 1-19,0 2 0,1 1 0,0 1 0,1 1 0,1 1 0,-36 31 0,57-45-154,1 1 0,-1-1 0,1 1 0,0-1 0,0 1 0,0 0 0,-2 4 0,3-7-17,1 1 0,0-1 1,0 1-1,0-1 0,0 1 0,-1-1 1,1 1-1,0-1 0,0 1 0,0-1 1,0 1-1,0-1 0,1 1 0,-1-1 1,0 1-1,0-1 0,0 1 0,0-1 1,0 1-1,1 0 0,0-1 28,-1 1-1,1 0 0,0 0 1,0-1-1,-1 1 0,1-1 1,0 1-1,0-1 1,0 1-1,0-1 0,0 1 1,0-1-1,0 0 0,1 1 1,5 0 106,0 0 1,0 0 0,0-1-1,1 0 1,-1 0 0,0-1-1,11-1 1,51-16 233,-50 13-292,0-1-60,0 0-1,0-1 1,-1 0-1,0-2 1,0 0 0,-1-1-1,0-1 1,-1-1-1,22-19 1,-12 5-52,41-55 0,19-40-20,-81 114 37,11-16 13,27-40 6,68-126 0,-104 171 58,1 0 1,-2-1-1,-1 0 0,5-23 0,-9 33-66,0-1 0,0 1 0,-1-1 0,0 1 0,0-1 0,-1 1 0,-1-1 0,1 1 0,-2 0 0,-3-13 0,5 19-47,0 1 0,0 0-1,0 0 1,0 0 0,0 0 0,-1 0 0,1 0 0,-1 0-1,1 1 1,-1-1 0,1 0 0,-1 1 0,0-1 0,0 1-1,0 0 1,0-1 0,0 1 0,-2-1 0,2 2 17,0 0 0,0-1 0,0 1-1,-1 0 1,1 0 0,0 1 0,0-1 0,0 0 0,0 1 0,0-1 0,0 1 0,0-1 0,0 1 0,0 0 0,1 0 0,-1 0-1,0 0 1,0 0 0,1 0 0,-1 1 0,0-1 0,-1 3 0,-9 8-17,1 0 0,0 1 0,1 1-1,0 0 1,-15 30 0,10-13 154,-22 65 0,23-48-25,1 2 1,3-1-1,2 1 0,2 1 1,2 91-1,4-127 20,1 0 0,1 0 0,1 0 0,0 0 0,0 0 0,2 0 0,0-1 0,0 1 0,14 22 0,-18-35-61,1 1-1,0-1 0,0 0 1,0 0-1,0 1 0,0-1 1,0 0-1,0-1 0,1 1 0,-1 0 1,1-1-1,-1 1 0,1-1 1,0 0-1,0 0 0,-1 0 1,1 0-1,0 0 0,0-1 1,0 1-1,0-1 0,5 0 1,0-1 29,0 0 0,0 0 0,0-1 0,0 0 0,0-1 0,12-6 0,3-1-38,-1-2 0,-1-1 0,0-1 1,-1 0-1,0-2 0,23-24 0,0-5-46,50-69 1,-89 109 26,-1 1-73,0 0 0,-1 1 0,1-1-1,-1 0 1,4-9 0,-5 6-193,-4 9-68,-6 12-100,-6 15 308,1 0 1,-10 33-1,21-53 105,0 1 0,1 0 0,0 0 0,0 0 1,1 0-1,0 0 0,1 0 0,0 0 0,1 0 0,0 0 0,3 10 0,-3-16 43,0 0-1,0 0 0,1-1 1,0 1-1,-1-1 1,1 0-1,0 1 0,1-1 1,-1 0-1,0 0 1,1 0-1,0-1 0,0 1 1,0 0-1,4 2 1,-2-3 13,-1 1 0,1-1-1,0 0 1,-1 0 0,1-1 0,0 0 0,0 0 0,0 0 0,1 0 0,6-1 0,-2 0-3,0-1-1,0 0 1,0 0 0,-1-1 0,1-1 0,0 1-1,-1-2 1,0 1 0,0-1 0,0-1 0,12-7 0,-1-2-33,39-30-231,-46 36 116,-13 8 87,0-1-1,1 1 1,-1 0-1,0 0 0,1 0 1,-1 0-1,0 0 1,1 0-1,-1 0 0,0 0 1,1 0-1,-1 0 1,0 0-1,1 0 0,-1 0 1,0 0-1,1 0 1,-1 0-1,0 1 0,1-1 1,-1 0-1,0 0 1,1 0-1,-1 2 1,1-1 1,0 0-1,-1 0 0,1 0 1,-1 1-1,0-1 1,1 0-1,-1 1 0,0-1 1,0 0-1,0 1 0,0-1 1,0 0-1,0 1 1,0-1-1,-1 2 0,-3 25-5,-1 0 0,-1-1 0,-11 28 0,-3 10-9,10-25 27,-89 277 146,82-277-157,4-11 225,-16 54 0,29-75 177,4-9-215,4-10-80,-1 0 1,-1 0-1,1-1 1,-2 0-1,5-14 1,-3 8-37,77-194-8,-53 136-63,2-7-133,62-110 0,-61 139-36,46-54 0,-71 97 117,0 0 0,1 0 0,1 1 0,-1 0 0,14-9 0,-23 19 52,0-1 1,-1 1-1,1-1 0,0 0 1,0 1-1,-1-1 1,1 1-1,0-1 1,0 1-1,0 0 1,0-1-1,0 1 1,-1 0-1,1 0 1,0-1-1,0 1 1,0 0-1,0 0 1,0 0-1,0 0 1,0 0-1,0 0 1,0 1-1,0-1 0,0 0 1,0 0-1,-1 1 1,1-1-1,0 0 1,0 1-1,0-1 1,0 1-1,-1-1 1,1 1-1,0 0 1,-1-1-1,1 1 1,0 0-1,-1-1 1,1 1-1,0 0 1,-1 0-1,1 1 1,0 0 8,0 1 0,0-1 1,0 1-1,-1 0 0,1-1 1,-1 1-1,1 0 0,-1-1 1,0 1-1,0 0 0,0-1 1,-1 1-1,1 0 1,-1-1-1,0 4 0,-8 13 66,0 0 0,-1-1-1,-16 21 1,7-14-36,-29 30 0,33-38-30,1-3-2,-2 2-81,13-11-10,5-4-43,150-33 2,-92 21 105,84-27 1,-125 32 46,70-28-56,-81 31 47,8-4-97,-13 10-1,-8 6-14,-5 3 88,7-9-5,0 0 1,0 0 0,1 1-1,-1-1 1,-1 5 0,1-3 2,0 1 30,1-1 1,-1 1-1,1-1 1,-2 12-1,3-16-8,1 0 0,0-1 0,0 1 1,0 0-1,0 0 0,0 0 0,0-1 0,0 1 1,0 0-1,0 0 0,1 0 0,-1-1 1,0 1-1,0 0 0,1 0 0,-1-1 0,0 1 1,1 0-1,-1 0 0,1-1 0,-1 1 0,1-1 1,-1 1-1,1 0 0,-1-1 0,1 1 0,0-1 1,-1 1-1,1-1 0,0 0 0,-1 1 0,1-1 1,0 0-1,0 1 0,0-1 0,-1 0 0,1 0 1,0 1-1,0-1 0,-1 0 0,1 0 0,0 0 1,0 0-1,0 0 0,1-1 0,3 1 63,0 0-1,1 0 0,-1-1 1,0 0-1,1 0 1,-1 0-1,6-3 1,-9 3-58,-1 0 1,1 1 0,-1-1 0,1 0 0,-1 0 0,0 0 0,1 0 0,-1 0-1,0 0 1,0 0 0,1-1 0,-1 1 0,0 0 0,0-1 0,-1 1 0,1-1-1,0 1 1,0-1 0,-1 1 0,1-1 0,-1 0 0,1 1 0,-1-1 0,0 0-1,1 1 1,-1-3 0,-7-23-433,6 25 358,0 0 0,0-1 0,0 1 0,1-1 0,-1 1 0,1 0 0,-1-1 0,1 1 0,0-1 0,0 1 0,0-6 0,2-4 11,3 9 61,-1 0 0,0 0 0,1 1 0,0-1 0,-1 1 0,1 0 0,0 0 0,0 1 0,8-2 0,13-5 33,22-10 84,0-3 1,-2-1-1,-1-2 1,52-38-1,-40 21 42,-3-3 0,80-81 0,-121 111-171,1-1 0,-2 0 1,0-1-1,-1 0 0,0-1 0,-2 0 0,0-1 1,-1 0-1,0 0 0,-2-1 0,0 0 1,6-37-1,-10 42-150,-1 13 90,0-1 0,-1 0 0,0 1-1,1-1 1,-1 0 0,0 0 0,0 1 0,0-1 0,0 0 0,0 0 0,0 1 0,-1-1 0,0-3 0,1 5 50,-1 0-1,0 1 1,1-1 0,-1 0-1,1 0 1,-1 0 0,1 1-1,-1-1 1,1 0 0,-1 1-1,1-1 1,-1 0 0,1 1-1,-1-1 1,1 1 0,-1-1-1,1 1 1,0-1 0,-1 1-1,1-1 1,-1 2 0,-9 12-85,-9 19 145,-25 62 0,36-71-19,1 1 0,1 0 0,-6 51 0,8-52 5,-1 17 185,1 58 0,4-77-130,1 0 1,2 0-1,0 0 1,9 31 0,-10-46-20,1 1 0,0 0 0,1-1 1,6 12-1,-9-17-40,0 0 0,1 0 0,-1-1 0,0 1 0,1 0 1,-1-1-1,1 1 0,0-1 0,0 1 0,-1-1 0,1 0 0,0 0 0,0 0 0,0 0 0,0 0 0,0 0 0,0 0 1,0-1-1,1 1 0,2 0 0,-2-2-14,-1 1-1,0 0 1,0-1 0,1 0 0,-1 0 0,0 1-1,0-1 1,0 0 0,0-1 0,0 1 0,0 0-1,0 0 1,0-1 0,-1 0 0,1 1 0,-1-1-1,1 0 1,2-3 0,3-5 3,-1 0 0,8-15 0,-9 16-19,4-8 10,-1-1 0,9-27 0,-15 38-98,0-1-1,0 0 1,-1 0-1,0 0 1,0 0-1,-1 0 1,0 0-1,-1-11 1,1 19 77,0-1 0,0 1 1,0 0-1,0 0 0,0 0 1,0 0-1,0-1 0,0 1 1,0 0-1,-1 0 0,1 0 0,0 0 1,0 0-1,0-1 0,0 1 1,0 0-1,0 0 0,0 0 0,0 0 1,0 0-1,-1 0 0,1-1 1,0 1-1,0 0 0,0 0 1,0 0-1,0 0 0,-1 0 0,1 0 1,0 0-1,0 0 0,0 0 1,0 0-1,-1 0 0,1 0 1,0 0-1,0 0 0,0 0 0,0 0 1,-1 0-1,1 0 0,0 0 1,0 0-1,0 0 0,0 0 0,-1 0 1,-8 7-121,-7 12 154,11-7-6,1 0 0,0 1 0,0-1 0,2 1 0,0 0 0,0 0 0,0 25 0,2-32-34,1 0 1,-1 0 0,1-1-1,0 1 1,0-1-1,1 1 1,0-1-1,0 1 1,0-1 0,0 0-1,1 0 1,0 0-1,0 0 1,7 7-1,-5-6-467,0-1-1,0-1 0,1 1 0,0-1 0,0 0 0,0 0 0,0-1 0,0 0 1,1 0-1,-1 0 0,10 2 0,-3-1-2182,9 2-339,-8-7-2855,-10 1 2445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0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12 8384,'-31'-12'3808,"36"12"-3328,0 0-1856,8 0 640,19 0-2240,2 4 1664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2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138 832 4064,'1'-2'183,"0"0"1,-1 1-1,0-1 0,1 0 1,-1 0-1,0 0 1,0 0-1,0 0 0,0 0 1,0 1-1,-1-1 0,0-3 1,1 4-43,0 1 1,0-1 0,0 0-1,0 1 1,0-1 0,0 1-1,0-1 1,0 0 0,0 1-1,0-1 1,0 0 0,1 1-1,-1-1 1,0 1 0,0-1-1,1 0 1,-1 0-1,1 1 11,-1-1-1,0 1 1,1-1-1,-1 1 0,0-1 1,0 1-1,0-1 1,1 0-1,-1 1 0,0-1 1,0 1-1,0-1 1,0 1-1,0-1 0,0 1 1,0-1-1,0 0 1,0 1-1,-1-1 0,1 1 1,0-1-1,0 0 1,-1 0-67,1 1 0,0 0 1,0 0-1,0-1 0,0 1 1,0 0-1,0 0 0,0-1 1,0 1-1,-1 0 0,1 0 1,0 0-1,0-1 0,0 1 0,-1 0 1,1 0-1,0 0 0,0 0 1,0-1-1,-1 1 0,1 0 1,0 0-1,0 0 0,-1 0 1,1 0-1,0 0 0,-1 0 1,1 0-1,0 0 0,0 0 1,-1 0-1,1 0 0,0 0 1,0 0-1,-1 0 0,0 0 38,0 1-1,0-1 0,0 1 1,0 0-1,1 0 0,-1-1 0,0 1 1,0 0-1,1 0 0,-1 0 1,0 0-1,1 0 0,-1 1 0,-27 48 730,3 0 0,2 2 0,-16 55 0,37-100-771,0 0-1,1 0 1,-1 0-1,2 0 0,-1 0 1,1 14-1,0-19-47,0 0 1,0 0-1,1 0 0,-1 0 0,1 0 0,-1 0 1,1 0-1,0 0 0,0 0 0,0 0 1,0 0-1,0 0 0,0-1 0,0 1 1,1 0-1,-1-1 0,1 1 0,-1-1 1,1 0-1,0 1 0,-1-1 0,1 0 0,0 0 1,0 0-1,0 0 0,0 0 0,2 0 1,1 0 25,0 0 0,0-1 1,-1 1-1,1-1 1,0-1-1,0 1 0,0-1 1,0 1-1,0-1 1,-1 0-1,1-1 0,0 0 1,-1 1-1,1-1 0,-1-1 1,1 1-1,-1-1 1,7-5-1,3-3-2,-2 0 0,1 0 0,-2-1 0,13-17 0,42-62-281,-69 99 31,1 0 1,0 0-1,0 0 1,1 0-1,0 1 0,0-1 1,1 0-1,1 9 1,0-14 207,0-1 0,0 1 0,0-1 0,0 0 0,1 0-1,-1 1 1,1-1 0,0 0 0,-1 0 0,1-1 0,0 1 0,0 0 0,0-1 0,0 1 0,0-1 0,1 1 0,-1-1 0,0 0 0,1 0 0,3 1 0,2 1 109,0-1 0,0 0-1,1 0 1,16 1 0,-12-3-14,0 0 1,0-1-1,0 0 1,0-1-1,0-1 0,0 0 1,0 0-1,-1-1 1,24-12-1,-29 12-112,-1 0 1,0-1-1,0 1 1,0-1-1,0 0 1,-1-1-1,0 0 0,0 1 1,0-2-1,-1 1 1,0 0-1,0-1 1,3-8-1,-4 9-4,-1 1 0,0-1-1,0 0 1,-1 0 0,1 0 0,-1 0-1,0 0 1,-1 0 0,0 0 0,0 0-1,0 0 1,-1 0 0,1 0 0,-1 0-1,-1 0 1,-2-9 0,3 13-18,0 0 0,0 0 0,0 0 0,1 0-1,-1 0 1,1 0 0,0 0 0,-1 0 0,1 0 0,0 0 0,0 0 0,0 0 0,1 0 0,-1-3-1,1 4 4,-1 0-1,1-1 1,0 1-1,0 0 0,-1 0 1,1 0-1,0 0 0,0 0 1,0 0-1,0 0 0,0 0 1,0 0-1,0 0 0,0 0 1,1 0-1,-1 1 0,0-1 1,0 1-1,3-2 0,47-16 30,1 2 0,0 3 0,89-12 0,-137 24 6,0 1-1,-1 0 0,1 0 1,0 0-1,0 0 0,0 1 1,0-1-1,0 1 0,3 1 1,-5-1-4,-1 0-1,1 0 1,-1-1 0,1 1 0,-1 0-1,0 0 1,0 1 0,1-1 0,-1 0 0,0 0-1,0 0 1,0 1 0,0-1 0,-1 1-1,1-1 1,0 1 0,0-1 0,-1 1-1,1-1 1,-1 1 0,0-1 0,1 1 0,-1 3-1,0 6 88,0 1 1,-1-1-1,0 1 0,-1-1 0,0 0 0,-1 0 0,-7 20 1,-2 9-54,8-27-48,-13 62-20,15-64 37,1 0 0,0 0 0,0 0 0,3 21 0,-2-31 10,0 1 0,0 0 1,1-1-1,-1 1 0,1-1 1,-1 1-1,1-1 0,0 1 0,-1-1 1,1 1-1,0-1 0,0 0 0,0 1 1,0-1-1,0 0 0,0 0 1,1 0-1,-1 1 0,0-1 0,1-1 1,-1 1-1,0 0 0,1 0 0,-1 0 1,1-1-1,-1 1 0,1-1 1,0 1-1,-1-1 0,1 0 0,2 1 1,5-1 41,0 0 0,-1-1 0,1 1 0,-1-2 1,10-2-1,4-1-35,-1-2 0,0 0 0,0-2 0,-1 0 0,0-2 0,-1 0 0,0-1 0,34-28 0,6-13 20,64-73 1,-29 27 213,-12 20-133,122-129 180,-188 187-431,0 0 0,17-34 1,-28 46 41,1-4-217,-6 13 289,0 0 1,0 0-1,0-1 1,0 1-1,0 0 1,0 0-1,0 0 1,0 0-1,0 0 1,0 0-1,0-1 1,0 1-1,0 0 1,0 0-1,0 0 1,0 0-1,0 0 1,0 0-1,0 0 1,0 0-1,0-1 0,-1 1 1,1 0-1,0 0 1,0 0-1,0 0 1,0 0-1,0 0 1,0 0-1,0 0 1,0 0-1,0 0 1,-1 0-1,1-1 1,0 1-1,0 0 1,0 0-1,0 0 1,0 0-1,0 0 1,-1 0-1,1 0 1,0 0-1,0 0 1,0 0-1,-2 1-20,0 0 0,0-1 0,0 1 0,0 0-1,0 0 1,0 0 0,0 0 0,-1 2 0,-21 17-14,0 1 0,2 0 0,1 2 0,1 1 0,-20 28 0,21-23 34,2 0 0,0 2-1,2-1 1,2 2 0,-12 39 0,13-28 22,2 0 0,2 0 0,-5 67 0,13-60 91,1-47-90,-1 1 1,1 0-1,-1 0 0,1-1 1,0 1-1,1-1 1,-1 1-1,1-1 0,-1 1 1,4 3-1,-5-6-6,1 0 0,0 0-1,0 0 1,0 0-1,1-1 1,-1 1 0,0 0-1,0 0 1,0-1 0,1 1-1,-1-1 1,0 1 0,1-1-1,-1 1 1,0-1 0,1 0-1,-1 0 1,0 0 0,1 1-1,-1-1 1,1-1 0,-1 1-1,0 0 1,1 0 0,-1 0-1,0-1 1,1 1-1,1-2 1,5-1 40,0 0 0,0-1-1,12-8 1,20-15 26,-2-2 0,46-44 0,60-76 114,-104 105-163,-3-2 0,54-85 1,7-54 113,-67 121-81,11-24-42,25-45-156,-60 121 113,-4 7-70,1 0 0,-1-1 0,-1 1 0,1-1 0,-1 0 0,3-11 0,-5 17 91,0 0 0,0 1 0,0-1 0,-1 0 0,1 0 0,0 0 0,0 0 0,0 0 0,0 0 0,-1 0 0,1 0 0,0 0 0,0 0 1,0 0-1,0 0 0,0 0 0,-1 0 0,1 0 0,0 0 0,0 0 0,0 0 0,0 0 0,-1 0 0,1 0 0,0 0 0,0 0 1,0 0-1,0 0 0,0 0 0,-1-1 0,1 1 0,0 0 0,0 0 0,0 0 0,0 0 0,0 0 0,0 0 0,0 0 0,-1-1 0,1 1 1,0 0-1,0 0 0,0 0 0,0 0 0,0 0 0,0-1 0,0 1 0,0 0 0,0 0 0,0 0 0,0 0 0,0-1 0,0 1 0,0 0 1,0 0-1,0 0 0,0 0 0,0-1 0,0 1 0,0 0 0,0 0 0,0 0 0,-10 10-106,3 2 106,0 0-1,0 0 0,2 1 0,-1-1 1,-6 27-1,1-6 53,-59 182 586,-83 221 175,81-243-500,66-178-300,4-11 45,0 0 0,1-1 0,-1 1 0,1 0 0,0 0 0,0 0 0,0 0 0,1 0 0,-1 6-1,1-10-48,0 0 0,0 1 0,0-1 0,0 0 0,0 0 0,0 0 0,0 0 0,0 0 0,0 1 0,1-1 0,-1 0 0,0 0 0,0 0 0,0 0 0,0 0 0,0 0 0,0 1 0,0-1 0,0 0 0,1 0 0,-1 0-1,0 0 1,0 0 0,0 0 0,0 0 0,0 0 0,1 0 0,-1 0 0,0 0 0,0 0 0,0 0 0,0 0 0,1 0 0,-1 0 0,0 0 0,0 0 0,0 0 0,0 0 0,1 0 0,-1 0 0,0 0 0,0 0-1,0 0 1,0 0 0,0 0 0,1 0 0,7-8 29,59-103-774,4-7 316,-56 100 303,-6 13-5,-9 5 121,0 0 0,0 0 0,1 0 0,-1 0 0,0 0-1,0 0 1,1 0 0,-1 0 0,0 0 0,0 0-1,1 0 1,-1 0 0,0 0 0,0 0 0,0 0 0,1 0-1,-1 0 1,0 1 0,0-1 0,0 0 0,0 0-1,1 0 1,-1 0 0,0 0 0,0 1 0,0-1 0,0 0-1,1 0 1,-1 0 0,0 1 0,0-1 0,0 0-1,0 0 1,0 0 0,0 1 0,3 10-42,-1 0 0,2 20 1,-2-10 113,-1-15-53,15 89 230,-13-82-183,0 0-1,1 0 0,1 0 1,0-1-1,8 13 1,-10-20-125,0 1 0,1-1 0,0 0-1,0-1 1,0 1 0,1-1 0,0 0 0,-1 0 0,2 0 0,-1-1 0,0 0-1,1 0 1,-1 0 0,1 0 0,10 2 0,-3-2-813,0 0 0,0-1 0,0-1 0,1 0 1,-1-1-1,15-2 0,-24 2 303,0 0 1,-1-1 0,1 0 0,-1 0-1,1 0 1,-1 0 0,1 0 0,-1-1-1,6-2 1,9-4-1806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2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9 9632,'-23'-8'4384,"28"11"-3840,0 2 1407,8-1-1183,14-1 704,9 2-896,26-2 128,6 2-416,27-2-256,-1 1-32,-4 1-160,-8-2 96,-11-3-2368,-13 5 1344,-8-5-2591,-5 0 2079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3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37 8224,'-21'-20'3712,"37"12"-3200,-6 5-1152,9 3 256,12-5-2368,9 10 1504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6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4992,'-1'0'115,"0"0"0,1 0 0,-1 0 0,0 0 0,1 0 0,-1 0 0,1 0 0,-1 0 0,0 0 0,1 1 0,-1-1 0,1 0 0,-1 0 0,0 0 0,1 1 0,-1-1 0,1 0 0,-1 1 0,1-1 0,-1 1 0,1-1 0,0 0 0,-1 1 0,1-1 0,-1 1 1,1-1-1,-1 2 0,-11 19-137,6-10 247,3-5-88,-94 154 2868,76-129-2604,-2-1 0,-1-1 0,-29 27 0,-147 104 997,189-153-1138,9-6-284,0 0-1,1 0 0,-1 0 0,0 0 0,0 1 0,1-1 1,-1 1-1,-1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4736,'-54'-11'2144,"42"11"-832,16 0-896,7-3-384,10 0-32,17-9-544,8 9 288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7136,'0'0'2309,"3"13"1254,-3 1-2253,-1 0 0,-1-1 1,0 1-1,-8 24 0,-22 48 455,12-39-972,19-44-787,0-1 0,0 1 0,0 0 0,1 0 0,-1 0 0,1 0 0,-1 0 0,1 0 0,0 0 0,0 0 0,0 0 0,0 0 0,1 0 1,0 0-1,-1 0 0,1 0 0,2 4 0,-1-4 12,0 0 1,0 0-1,1 0 1,-1 0-1,1 0 1,0 0-1,-1-1 1,1 1-1,1-1 1,-1 0-1,0 0 1,0 0-1,6 2 1,60 25 262,23 12 40,-89-39-238,0-1 0,-1 1 0,1-1 0,-1 1 0,1 0 0,-1 0 0,0 0 0,0 1 0,0-1 0,0 0 0,0 1 0,0-1 0,-1 1-1,3 4 1,-4-5-46,1 0 0,-1 0 0,1 0 0,-1 0 0,0-1-1,0 1 1,0 0 0,0 0 0,0 0 0,0 0 0,0 0 0,-1 0-1,1 0 1,-1 0 0,1 0 0,-1-1 0,0 1 0,0 0-1,1 0 1,-1-1 0,-1 1 0,1-1 0,0 1 0,-2 1 0,-2 2-118,-1 1 1,1-1 0,-1-1 0,0 1 0,-1-1 0,1 0 0,-1 0 0,0-1 0,0 0 0,0 0 0,0-1 0,-1 0 0,1 0 0,0 0 0,-1-1 0,0 0 0,1-1 0,-1 0 0,-11-1-1,12 0-655,-1 0-1,0-1 0,1 1 0,-1-2 0,-7-2 0,8 2-739,1-1 0,-1 0 0,0 0-1,1 0 1,-8-8 0,-1 1-1377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4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1027 6720,'-1'-1'156,"1"1"0,0-1 0,-1 0 0,1 0 0,0 0 0,0 0 0,-1 0 0,1 0 0,0 0 0,0 0 0,0 1 0,0-1 0,0 0 0,0 0 0,1 0 0,-1 0 0,0 0 0,0 0 1,0 0-1,1 1 0,-1-1 0,1 0 0,-1 0 0,1 0 0,-1 0 0,1 1 0,-1-1 0,1 0 0,-1 1 0,2-2 0,7-11 1199,27-55 1453,36-65-325,-50 97-1846,41-52 0,6 7-86,46-58 194,-103 121-645,51-66 831,62-110 0,-100 152-505,-16 28-174,-1 0 0,0-1 1,10-30-1,-16 32-184,-2 13-67,0 0 1,0 0-1,0 0 0,0 0 0,-1 0 1,1-1-1,0 1 0,0 0 0,0 0 0,0 0 1,0 0-1,0 0 0,0 0 0,0 0 1,-1-1-1,1 1 0,0 0 0,0 0 0,0 0 1,0 0-1,0 0 0,-1 0 0,1 0 1,0 0-1,0 0 0,0 0 0,0 0 0,0 0 1,-1 0-1,1 0 0,0 0 0,0 0 1,0 0-1,0 0 0,-1 0 0,1 0 0,0 0 1,-2 1 2,0 0 0,0 0 1,0 0-1,0 0 0,1 1 1,-1-1-1,-2 3 0,-6 6-23,0 1-1,1 0 0,-11 15 1,1 1-47,-86 113 77,-144 252 0,226-348-12,-27 51 90,-83 117-1,115-188-53,-57 74-24,59-81 116,0 1 0,-2-2 0,-20 16 0,27-22 176,24-18-338,9-4-25,6-2 55,-1-2 0,34-26 0,49-48-14,39-26 5,82-22 283,1-1 140,-217 129-262,-2 2-4,0-1 0,19-17 0,-31 25-405,-2 4 3,-2 0 190,1 1-1,0 0 0,0 0 0,-2 7 0,0 2 58,2-6 38,0-1 0,0 1 0,1 0 0,0 0 0,-1 12 0,2-17-11,1-1 0,-1 0 0,0 0 0,0 1 0,0-1 0,1 0 0,-1 0 0,1 1 0,-1-1 0,1 0 0,-1 0 0,1 0 0,0 0 0,0 0 0,-1 0 0,1 0 0,0 0 1,0 0-1,0 0 0,0 0 0,0 0 0,0-1 0,0 1 0,0 0 0,1-1 0,-1 1 0,0-1 0,0 1 0,0-1 0,1 0 0,-1 1 0,0-1 0,1 0 0,-1 0 0,0 0 0,0 0 0,3 0 0,8-2 70,0 1 1,0-2-1,0 1 0,0-2 1,14-5-1,5-1-10,314-72 26,-317 75-86,-23 5-58,1 0 1,0 1-1,0 0 1,0 0-1,-1 0 0,1 1 1,0-1-1,11 2 1,-16 0 49,0-1-1,0 1 1,0-1-1,0 1 1,0-1 0,0 1-1,0 0 1,0 0 0,0-1-1,0 1 1,0 0 0,-1 0-1,1 0 1,0 0 0,0 0-1,-1 0 1,1 0-1,-1 0 1,1 0 0,-1 0-1,1 2 1,7 28 19,-6-22 37,9 42 5,-3-9 255,18 52 0,-24-91-289,0 1 0,0 0-1,0 0 1,0-1 0,0 1 0,1-1 0,0 0-1,0 0 1,0 0 0,0 0 0,0 0-1,0-1 1,1 0 0,6 5 0,-9-7-103,0 0 1,1 1-1,-1-1 1,0 0-1,0 1 1,0-1 0,0 0-1,0 0 1,0 0-1,1 0 1,-1 0-1,0 0 1,0 0-1,0-1 1,0 1-1,0 0 1,0-1-1,0 1 1,0-1-1,0 1 1,0-1-1,0 1 1,0-1-1,1 0 1,1-1-808,-1 0 0,0 0 0,0 0 0,0-1 0,0 1 0,0 0 0,2-5 0,10-28-6676,-6 17 4438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4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647 1 7296,'-12'3'1350,"0"1"-1,0 0 1,0 1 0,0 1 0,1-1 0,-1 2-1,-17 13 1,-34 18 726,-93 38-252,103-46-1692,1 1 0,-67 55 0,36-10-4651,83-75 4443,-1-1-140,1 1-1,-1-1 0,0 1 0,1-1 0,-1 1 0,1 0 1,-1-1-1,1 1 0,-1 0 0,1-1 0,-1 1 0,1 0 1,0 0-1,-1-1 0,1 1 0,0 0 0,0 0 0,0 0 1,-1-1-1,1 1 0,0 0 0,0 0 0,0 0 0,0 0 1,0-1-1,1 3 0,6 8-2316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5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0 793 8960,'17'-3'9249,"61"-13"-6984,158-58-574,-226 70-1601,0 0 0,-1-1 0,0 0 0,13-10 0,-17 12-60,-1-1 1,-1 1-1,1-1 1,0 1-1,-1-1 1,0-1-1,0 1 1,0 0-1,0-1 1,-1 1-1,2-6 1,-3 10-34,-1-1 0,0 1 1,0-1-1,0 1 0,1-1 1,-1 1-1,0-1 0,0 1 0,0-1 1,0 0-1,0 1 0,0-1 1,0 1-1,0-1 0,0 1 1,0-1-1,-1 1 0,1-1 1,0 1-1,0-1 0,0 1 1,-1-1-1,1 1 0,0-1 0,-1 1 1,1 0-1,0-1 0,-1 0 1,-1 0-5,1 1-1,0-1 1,0 0 0,-1 1 0,1-1 0,0 1 0,-1 0-1,1-1 1,-1 1 0,1 0 0,-2 0 0,-6 0-47,-1 1 1,-15 2 0,22-2 35,-19 2 110,0 2 0,0 1 0,1 0 0,0 1 0,0 2-1,1 0 1,0 1 0,-25 18 0,38-24-28,2 1 0,-1 0-1,0 1 1,1-1 0,0 1 0,1 0 0,-1 1 0,1-1-1,0 1 1,-3 7 0,6-12-50,0 1 0,0-1-1,1 0 1,-1 0 0,1 1-1,0-1 1,-1 0 0,1 1-1,0-1 1,0 0 0,1 0-1,-1 1 1,0-1 0,1 0-1,1 5 1,-1-5-2,1 0 0,-1 0 0,1 1 0,-1-1 0,1-1 0,0 1 0,0 0-1,0 0 1,0-1 0,0 1 0,0-1 0,1 1 0,-1-1 0,0 0 0,1 0 0,-1 0 0,4 1 0,6 1 0,0 0-1,0-1 1,0 0 0,0-1 0,14-1 0,64-5-172,-86 5 148,49-5-170,0-3 1,0-2 0,-1-3-1,-1-1 1,74-32 0,-101 35 307,-14 5-171,-8 4-119,-3 2-137,-5 4-25,-7 6 286,0 1 0,1 0 0,0 1 0,0 0 0,1 0 0,1 2 0,-12 18 0,12-13 81,0 1 0,-11 28 0,19-42 21,0 0 0,1 0 0,-1 1 0,1-1-1,0 0 1,1 1 0,0-1 0,0 1 0,0-1 0,1 1 0,0-1 0,3 12 0,-4-17-26,0 0 0,1 0 0,-1 0 0,1 1 0,-1-1 0,1 0 0,0 0 0,-1 0 0,1 0 0,0 0 0,0 0 0,0 0 0,0-1 0,0 1 0,0 0 0,0 0 0,0-1 0,2 2 0,-2-2 1,1 1 0,0-1 0,-1 0 0,1 0 0,0 0 0,-1 0 0,1 0 0,0 0 0,-1 0 0,1 0 0,0-1 0,-1 1 0,1-1-1,-1 1 1,1-1 0,1 0 0,8-6 52,0-1 0,-1 0 1,0 0-1,0 0 0,-1-2 0,14-15 0,0-1 39,53-46 189,23-25 70,-72 66-376,-1 0 0,-2-2-1,24-41 1,0-21 74,42-121 1,-18 6 36,-70 204-148,1 0-18,-2 1 1,1-1 0,0 0-1,-1 0 1,0 0 0,-1 1-1,1-11 1,-5 8-179,0 8 106,-4 8 38,-36 71 265,30-51-171,-137 269-176,114-221-20,3 2 0,4 1 0,-23 94 0,24-46-1597,0-6-4564,23-92 3965,3-9-2026,2-8 1741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3:55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1 8480,'-85'3'3840,"85"0"-3360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0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337 742 5408,'-1'-3'262,"1"0"-1,0 0 1,-1 0 0,1 0 0,0 0 0,0 0 0,1-1-1,-1 1 1,1 0 0,1-5 0,-1 2-92,0 3 169,0 0 0,-1 0-1,1 0 1,-1 0-1,0-1 1,0 1-1,0 0 1,-1 0-1,1 0 1,-1 0 0,0-1-1,0 1 1,0 0-1,-1-3 1,0 4-190,1 0 0,0 0 0,-1 0 0,0 0 0,1 1 0,-1-1 0,0 1 0,0-1 0,0 1 0,0 0 0,0-1 0,0 1 0,0 0 0,0 0 0,0 1 0,0-1 0,-1 0 0,1 1 0,-4-1 0,-3 0 23,1 1 0,-1 0 0,1 0 1,-1 1-1,1 0 0,0 0 0,-1 1 0,1 0 1,0 1-1,0-1 0,0 2 0,-8 4 0,-3 2 61,0 2-1,1 0 0,-28 24 1,34-25-115,0 0 0,-17 21 0,26-29-89,1 0 1,0 0 0,0 0 0,0 1 0,0-1 0,0 0-1,1 1 1,-1-1 0,1 1 0,0-1 0,0 1-1,1 0 1,-1 0 0,1-1 0,-1 1 0,1 0 0,1 7-1,0-8 8,0-1 0,0 0 1,0 0-1,0 1 0,0-1 0,0 0 0,1 0 0,-1 0 0,1 0 0,-1 0 0,1-1 0,0 1 0,0 0 0,0-1 0,0 1 0,0-1 0,0 0 0,0 1 0,1-1 0,-1 0 0,0-1 0,1 1 0,2 1 0,4 0 92,-1-1-1,1 1 0,0-2 0,-1 1 1,13-1-1,-3-2-19,-1 0 1,0 0-1,0-2 1,0 0-1,0-1 0,26-12 1,-32 12-85,0 0 0,-1-1 0,0 0 0,0-1-1,-1 0 1,0-1 0,0 0 0,0 0 0,-1-1 0,12-17 0,-16 20-26,-1-1 0,0 0 0,0 0 0,-1 0 0,0 0 0,0 0 0,-1 0 0,0-1 0,0 1 1,-1 0-1,1-1 0,-2 1 0,1 0 0,-1-1 0,0 1 0,-4-14 0,2 16-14,0 0 0,0 1 1,0-1-1,-6-6 0,-5-7 9,13 16-1,1 1 1,0-1-1,-1 0 0,1 1 0,0-1 1,0 1-1,0-1 0,0 0 1,0 1-1,0-1 0,1 1 1,-1-1-1,0 1 0,1-1 0,-1 1 1,1-1-1,0 1 0,-1-1 1,1 1-1,0-1 0,2-1 1,22-31-177,-24 33 182,14-16 21,2 1-1,0 0 0,1 1 0,0 1 1,1 1-1,39-21 0,-30 21 135,0 0-1,1 2 0,1 1 0,50-10 1,-76 20-125,-1-1 0,1 1 0,0 0 0,-1-1 0,1 2 0,0-1 0,-1 0-1,5 2 1,-6-2-17,-1 0-1,0 1 0,0-1 0,0 1 0,0-1 1,0 1-1,0-1 0,0 1 0,0 0 0,0 0 1,0-1-1,0 1 0,-1 0 0,1 0 0,0 0 1,-1 0-1,1 0 0,0 0 0,-1 0 0,1 0 1,-1 0-1,1 0 0,-1 0 0,0 1 0,1-1 1,-1 0-1,0 0 0,0 0 0,0 0 0,0 2 1,-2 17 107,0 1 1,-2-1 0,0-1 0,-1 1 0,-9 20 0,-7 30 41,16-48-128,-22 103 19,26-116-61,0 1 1,0 0-1,1 0 1,0-1-1,0 1 0,1 0 1,3 12-1,-3-17 21,1-1-1,-1 0 1,1 1-1,0-1 1,0 0-1,0 0 1,0 0-1,1-1 1,-1 1-1,1 0 1,0-1-1,0 0 1,1 0-1,-1 0 1,1 0 0,-1 0-1,8 4 1,0-3 35,-1 0 1,1 0-1,0-1 1,0 0-1,0-1 1,1 0-1,-1-1 1,0-1-1,1 1 1,-1-2-1,1 0 1,14-2-1,-3-2 45,-1 0 0,0-1-1,-1-1 1,1-1 0,25-14 0,-31 12-141,1 0 1,-2-1 0,0 0 0,25-25 0,45-62 1,-71 76 38,-12 18-25,-1 1 1,1 0-1,0 0 1,0 0 0,0 0-1,0 1 1,1-1 0,3-3-1,-9 26-35,-5 12 42,-7 46 0,14-65 23,0-1 1,1 1 0,1-1 0,-1 1-1,2-1 1,0 1 0,3 12 0,-3-22 9,-1 1-1,1 0 1,-1-1 0,1 1 0,0-1-1,0 1 1,1-1 0,-1 0-1,1 0 1,0 0 0,5 5 0,-2-4 19,-1 0 0,1 0 0,0-1 0,0 0 0,0 0 0,10 2 0,0 0 81,0-2 0,1 0 0,-1 0-1,33-1 1,-27-2-58,-1-2-1,1 0 1,0-1-1,-1-1 1,0-1-1,0-1 1,32-13-1,-41 14-40,-1-1-1,0 0 0,0-1 1,0 0-1,-1-1 0,0 0 1,0 0-1,-1-1 0,0-1 0,-1 1 1,0-1-1,0-1 0,-1 0 1,7-14-1,-8 10-96,0 0 0,-2 0 0,0 0 0,0-1-1,-1 0 1,-1 1 0,-1-1 0,-1-29 0,0 43 61,0 1 0,0-1-1,-1 0 1,1 0 0,0 1-1,-1-1 1,1 0 0,-1 1-1,0-1 1,1 0 0,-1 1-1,0-1 1,0 1 0,0-1 0,-2 0-1,3 1 24,-1 1 1,0-1-1,0 1 0,1-1 0,-1 1 0,0 0 0,0 0 0,1-1 1,-1 1-1,0 0 0,0 0 0,0 0 0,0 0 0,0 0 1,1 0-1,-1 0 0,0 0 0,0 0 0,0 0 0,1 1 0,-1-1 1,0 0-1,0 0 0,0 1 0,1-1 0,-1 1 0,0-1 1,1 1-1,-1-1 0,0 1 0,0 0 0,-5 4-12,1 0-1,-1 0 1,1 1 0,0-1-1,1 1 1,0 0 0,-4 7-1,-5 7 17,12-18 13,-13 17 49,1 1-1,1 0 1,0 1-1,-10 30 1,19-45-48,2 0 0,-1 0 0,1 1 0,0-1 0,0 0 0,1 1 0,0-1 0,0 1 0,1 7 0,0-9 14,0-1 0,1 0 0,-1 0 0,1 0 0,-1 0-1,1 0 1,1 0 0,-1 0 0,0-1 0,1 1-1,0-1 1,0 1 0,0-1 0,0 0 0,4 2 0,-3-2 26,-1-1 0,1 0 0,0 0 0,0 0 0,0-1 0,0 1 0,0-1 0,0 0 0,1 0 0,-1 0 0,0-1 1,0 0-1,1 0 0,-1 0 0,0 0 0,1 0 0,-1-1 0,5-1 0,9-3-16,0 0 1,32-15-1,-26 10-94,234-101 45,-193 82-167,-61 27 172,-1 1-1,0-1 1,1 1-1,-1 0 0,1 1 1,4-2-1,-8 2 10,0 0-1,1 0 1,-1 0 0,0 0-1,1 0 1,-1 0 0,0 0-1,0 0 1,1 0-1,-1 0 1,0 1 0,0-1-1,1 0 1,-1 0-1,0 0 1,0 0 0,0 0-1,1 0 1,-1 1-1,0-1 1,0 0 0,0 0-1,1 0 1,-1 1-1,0-1 1,0 0 0,0 0-1,0 0 1,0 1 0,1-1-1,-1 0 1,0 1-1,0 0 3,0 0 1,0 0-1,-1 0 0,1 1 0,0-1 0,0 0 0,-1 0 0,1 0 0,-1 0 0,1 0 0,-1 0 0,0 2 0,-8 9-36,0 0-1,0-1 1,-17 17-1,13-16 56,2 1 0,-14 18-1,24-31-13,1 1 0,-1-1 0,1 1 0,0-1 0,-1 1-1,1-1 1,0 1 0,-1 0 0,1-1 0,0 1 0,0-1 0,0 1 0,-1 0 0,1-1-1,0 1 1,0 0 0,0-1 0,0 1 0,0 0 0,0-1 0,1 2 0,-1-2 2,0 0 1,1 1-1,-1-1 0,0 0 1,1 0-1,-1 1 1,0-1-1,1 0 1,-1 0-1,1 0 1,-1 1-1,1-1 1,-1 0-1,0 0 1,1 0-1,-1 0 1,1 0-1,-1 0 1,1 0-1,-1 0 1,1 0-1,0 0 1,4-1 29,0 0 0,0 0 1,10-3-1,54-23-243,68-36 1,-134 61 181,0 1 0,0 0 0,0-1 0,0 1 0,0 0 1,1 0-1,-1 1 0,0-1 0,1 1 0,6-1 0,-9 2 7,0-1 0,1 0-1,-1 1 1,0-1 0,0 1-1,0-1 1,1 1 0,-1 0 0,0 0-1,0-1 1,0 1 0,0 0 0,0 0-1,0 0 1,0 0 0,-1 0 0,1 0-1,0 0 1,0 0 0,-1 1 0,1-1-1,-1 0 1,1 0 0,-1 1-1,0-1 1,1 0 0,-1 0 0,0 1-1,0-1 1,0 2 0,24 96 211,-23-98-186,-1 1 0,1-1-1,-1 1 1,1-1 0,0 1-1,0-1 1,0 0 0,0 1 0,0-1-1,0 0 1,0 0 0,0 0 0,0 0-1,0 0 1,1 0 0,-1 0-1,0 0 1,1 0 0,-1-1 0,1 1-1,-1-1 1,1 1 0,-1-1-1,1 1 1,-1-1 0,1 0 0,-1 0-1,1 0 1,-1 0 0,1 0-1,0 0 1,-1 0 0,1 0 0,2-1-1,4-1 2,1 0-1,-1-1 0,1 0 0,-1 0 1,9-6-1,15-10 9,38-28 1,-60 40-35,16-14 17,0-1 0,-2-1 1,0-2-1,37-48 0,65-117-52,-114 170 44,10-15 22,-2 0 1,-1-2-1,18-48 1,-16 23-189,23-104 0,-43 159 139,-1 6 20,1 0 0,-1 1 0,0-1-1,0 0 1,0 0 0,1 1 0,-1-1 0,0 0 0,0 0 0,0 1 0,0-1 0,0 0 0,0 0 0,-1 1 0,1-1 0,0 0 0,0 0 0,-1 1 0,1-1 0,0 0 0,-1 1 0,1-2 0,-1 2 9,1 0 0,0 0 1,0 0-1,0 0 0,0 0 0,0 0 1,0-1-1,-1 1 0,1 0 1,0 0-1,0 0 0,0 0 0,0 0 1,0 0-1,-1 0 0,1 0 0,0 0 1,0 0-1,0 0 0,0 0 1,-1 0-1,1 0 0,0 0 0,0 0 1,0 1-1,0-1 0,0 0 0,-1 0 1,1 0-1,0 0 0,0 0 1,0 0-1,0 0 0,0 0 0,0 0 1,0 1-1,-1-1 0,1 0 0,0 0 1,0 0-1,0 0 0,0 0 1,-5 6-10,1 0 0,0 0 0,0 0 1,0 0-1,-4 11 0,-6 10 13,-20 23-78,19-29-23,-23 43 0,19-24 195,1 1 0,-19 70 1,31-87-54,1-1 0,1 2 0,1-1 0,1 0 1,1 0-1,3 38 0,-1-50-33,1-1 1,1 0-1,0 0 0,0 0 1,1 0-1,0-1 0,11 21 1,-12-26 21,0-1 0,0 0 0,1 0 0,-1 0 0,1 0 1,0 0-1,0-1 0,0 1 0,1-1 0,-1 0 0,1 0 1,0-1-1,0 0 0,-1 1 0,2-2 0,-1 1 0,0 0 1,9 0-1,-3-1-26,0 0 0,0-1 1,0-1-1,-1 0 0,1 0 0,0-1 1,-1 0-1,1-1 0,19-8 0,1-4-164,50-31 0,-68 39 270,143-91-191,-135 79-122,-18 15 53,-12 11 63,-31 31 130,1 3 0,2 0 0,-53 79 0,84-112-44,-10 15 46,15-22-33,1 1 1,-1-1-1,1 0 1,-1 0-1,1 1 1,-1-1-1,1 0 0,-1 0 1,1 1-1,0-1 1,0 0-1,0 1 1,0-1-1,0 1 1,0 0-1,0-1-5,1-1 0,-1 0-1,0 1 1,0-1 0,0 0 0,1 1-1,-1-1 1,0 0 0,0 1 0,1-1-1,-1 0 1,0 0 0,1 0 0,-1 1-1,0-1 1,1 0 0,-1 0 0,0 0-1,1 1 1,-1-1 0,0 0 0,1 0-1,-1 0 1,1 0 0,-1 0 0,0 0-1,1 0 1,-1 0 0,1 0 0,-1 0-1,0 0 1,1 0 0,-1 0 0,0-1-1,1 1 1,0 0 0,13-6-117,-14 6 107,19-12-146,0-1 0,-1-1-1,0 0 1,30-34 0,-4 5-97,-43 42 238,0 0 0,0 0 1,-1 1-1,1-1 0,0 0 1,0 1-1,0-1 0,0 0 1,0 1-1,0-1 1,0 1-1,1 0 0,-1-1 1,0 1-1,1 0 0,-1 0 2,-1 0-1,0 0 1,1 0-1,-1 0 1,1 0-1,-1 1 1,0-1-1,1 0 1,-1 0-1,0 0 1,1 1-1,-1-1 1,0 0-1,1 1 1,-1-1-1,0 0 1,0 1-1,1-1 1,-1 0-1,0 1 1,0-1-1,1 1 1,-1-1-1,0 0 1,0 1-1,0-1 1,0 1-1,1 5-48,0 0-1,-1 0 1,0 0-1,0 10 1,-1-2 21,1-10 42,1 1 1,-1-1-1,1 1 0,0-1 0,1 0 0,-1 1 1,1-1-1,-1 0 0,1 0 0,1 0 0,-1 0 0,1 0 1,-1-1-1,1 1 0,0-1 0,0 1 0,6 4 1,-5-5 6,1 1 0,0-1 1,-1 0-1,1 0 0,0 0 1,1-1-1,-1 0 1,0 0-1,1 0 0,-1-1 1,1 1-1,-1-1 0,12 0 1,-6 0 8,0-2-1,0 1 1,0-1 0,0-1-1,-1 0 1,1-1 0,-1 0 0,1 0-1,-1-1 1,14-7 0,-12 3 30,-1-1 0,0 0-1,0 0 1,-1-1 0,0-1 0,-1 1 0,0-2-1,13-20 1,0-8 80,24-57 0,86-174 195,-105 222-477,39-96 1,-64 130 27,-2 15 119,0-1-1,0 1 1,0 0-1,0 0 0,0 0 1,0 0-1,0-1 1,0 1-1,0 0 1,-1 0-1,1 0 0,0 0 1,0 0-1,0 0 1,0-1-1,0 1 1,-1 0-1,1 0 0,0 0 1,0 0-1,0 0 1,0 0-1,-1 0 1,1 0-1,0 0 0,0 0 1,0 0-1,0 0 1,-1 0-1,1 0 1,0 0-1,0 0 0,0 0 1,0 0-1,-1 0 1,1 0-1,0 0 1,0 0-1,-1 0 0,-2 2 4,1-1 0,-1 1 0,0 0 0,0 0 0,1 0 0,-1 0 0,-3 5 1,-4 4-25,1 1 0,0 0 0,0 0 0,1 1 1,-7 18-1,-30 77 134,41-94-102,-19 55 107,3 1-1,3 1 0,-13 129 1,29-192-66,1 0 0,-1 0 0,1 1-1,0-1 1,1 0 0,3 15 0,-3-21-38,-1-1 0,1 1 0,-1-1 0,1 1-1,0-1 1,0 1 0,0-1 0,0 0 0,0 0 0,0 1 0,0-1-1,0 0 1,0 0 0,1 0 0,-1 0 0,2 1 0,0-1-5,-1 0 0,0-1-1,0 1 1,1-1 0,-1 1 0,0-1 0,0 0 0,1 0 0,-1 0 0,0 0 0,1-1 0,-1 1-1,0-1 1,0 1 0,3-2 0,12-4-200,24-13-1,-1 0-38,1 1 54,-16 6-91,34-10 0,-57 21 233,0 1 0,0-1-1,0 1 1,0 0-1,0 0 1,0 0-1,0 0 1,0 0-1,-1 0 1,1 0 0,0 0-1,0 1 1,0-1-1,3 2 1,-4-1 19,0-1 0,0 1-1,-1 0 1,1-1 0,0 1 0,0 0 0,-1-1 0,1 1 0,-1 0 0,1 0 0,-1 0 0,1 0 0,-1-1 0,1 1 0,-1 0 0,0 0-1,0 0 1,1 0 0,-1 0 0,0 0 0,0 0 0,0 0 0,0 0 0,0 0 0,0 0 0,0 0 0,0 0 0,-1 0 0,1 0 0,0 0-1,0-1 1,-1 1 0,0 2 0,-4 9 127,2-6-73,0 0 0,1 0 1,-3 11-1,5-16-36,0 0 0,0 0 0,0 1 0,-1-1 0,1 0 0,0 0 0,0 1 0,1-1 0,-1 0 0,0 0 0,0 0 0,0 1 0,1-1 0,-1 0 0,1 0 0,-1 0 0,1 0 0,-1 0 0,1 0 0,0 0 0,0 0 0,-1 0 0,1 0 0,0 0 0,1 1 0,2 0 30,-1 0-1,0-1 1,1 1 0,-1-1 0,1 0 0,-1 0-1,1 0 1,0 0 0,-1-1 0,1 1-1,0-1 1,5 0 0,6-1-71,26-6-1,-28 4-43,18-3 4,0-1 1,0-2 0,41-17-1,-72 26 72,0-1 0,0 1 0,0 0 0,0 0 0,1 0-1,-1 0 1,0 0 0,0 0 0,0 0 0,0-1 0,1 1 0,-1 0 0,0 0-1,0 0 1,0 0 0,0 0 0,1 0 0,-1 0 0,0 0 0,0 0 0,0 0-1,1 0 1,-1 0 0,0 0 0,0 0 0,0 0 0,1 0 0,-1 0 0,0 1-1,0-1 1,0 0 0,0 0 0,1 0 0,-1 0 0,0 0 0,0 0 0,0 0-1,0 1 1,0-1 0,1 0 0,-1 0 0,0 0 0,0 0 0,0 1-1,0-1 1,0 0 0,0 0 0,0 1 0,-2 12 6,-11 15 183,12-25-113,-14 28 225,14-29-286,0-1 0,1 1-1,-1-1 1,1 1-1,-1-1 1,1 1 0,0-1-1,0 1 1,0 0 0,0-1-1,0 1 1,0-1-1,0 1 1,0 0 0,1-1-1,0 3 1,-1-3 18,1 0-1,0-1 1,0 1 0,-1 0 0,1-1 0,0 1-1,0-1 1,0 1 0,0-1 0,0 1 0,0-1 0,0 0-1,0 1 1,0-1 0,0 0 0,0 0 0,0 0-1,0 0 1,2 0 0,18-1 119,-17 0-138,0 0-1,1 0 1,-1 0-1,7-4 1,-10 5-19,1-1 1,-1 0-1,0 0 0,1 0 1,-1 0-1,0 0 0,1 0 1,-1 0-1,0-1 0,0 1 1,0 0-1,0-1 0,0 1 1,0 0-1,-1-1 0,2-1 1,-1 0-15,0 0 0,0-1 0,0 1 1,-1 0-1,1 0 0,-1 0 1,1-1-1,-1 1 0,0 0 1,-1 0-1,1-1 0,0 1 1,-1 0-1,0 0 0,0 0 1,0-1-1,0 1 0,0 0 1,-1 1-1,1-1 0,-1 0 1,0 0-1,0 0 0,0 1 0,0-1 1,0 1-1,0 0 0,-1 0 1,1 0-1,-1 0 0,0 0 1,1 0-1,-1 1 0,0-1 1,0 1-1,0 0 0,0-1 1,0 2-1,-1-1 0,1 0 1,0 1-1,-5-1 0,-48 1 463,65 0-359,0-2 1,16-4 0,-7 2-106,17-3 39,1 1 1,35-1-1,-55 6 32,0 2 0,0 0 0,-1 0 0,1 2 0,0 0 0,-1 0 0,17 7 0,-19-5 81,0 1 0,-1-1-1,0 2 1,15 10 0,-26-16-87,1 0 0,-1 0 0,1 0 0,-1 0 0,1 0 0,0-1 0,-1 1 0,1 0 0,0-1 0,0 1 0,-1-1 0,1 1 0,0-1 0,0 0-1,-1 0 1,1 0 0,0 0 0,0 0 0,0 0 0,-1-1 0,1 1 0,2-1 0,79-31-327,-81 31 272,0 0 0,0 0 0,0 0 0,0 1 0,0-1 0,0 1 0,0-1-1,0 1 1,0 0 0,0 0 0,2 0 0,-1 0 35,-1 1 1,0 0-1,0 0 0,0 0 1,0 0-1,0 0 0,0 1 1,0-1-1,3 3 0,-2-1-6,0 1-1,0-1 0,0 0 1,-1 1-1,0-1 1,1 1-1,0 4 1,0-4-17,-1 1-1,1-1 1,-1 0 0,1 0 0,7 8 0,-4-7-84,19 16-928,-24-21 459,1 1 0,-1 0 1,1 0-1,-1-1 1,1 1-1,-1-1 1,1 1-1,0-1 0,-1 0 1,3 0-1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0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45 101 11456,'-45'-29'5215,"59"29"-4543,-6 0 896,10 0-992,19-3 768,3 3-800,33-8-256,-2 4-192,27-7 96,2 3-96,0-4-1504,-16 7 736,-12-3-2528,-17 4 1793,-11-4-3457,-9 8 2752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0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10560,'13'-8'4768,"105"3"-4128,-57 1 479,-1 8-735,17-4-160,-6 0-128,14 0-256,-9 5 96,6-2-1503,-6 2 831,-8-2-3328,-15 6 2240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1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20 10048,'-76'-20'4544,"76"24"-3936,13-4-1376,6 0 288,17-4-1568,9 4 1152,13 0-4256,5 4 2880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1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52 9056,'0'-4'11589,"-5"15"-8631,2-5-2671,1-1-1,-1 0 1,-1 0-1,1 0 0,-6 6 1,7-9-233,-1 1 0,0 0 0,1 0 0,-1-1 0,1 1 0,-3 5 1,11-15-1277,0 0 0,0 0 0,1 1 0,12-10 0,39-27-5056,-57 42 6079,48-32-3219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3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48 4160,'2'-5'613,"0"0"1,0 0-1,1 0 0,0 0 0,0 0 1,0 1-1,6-9 4877,-14 21-3583,-17 76 1826,-21 39-2346,1-39-1179,38-78-401,1-1 1,-1 1-1,0-1 1,-1 0-1,1-1 1,-7 6-1,-18 10-4384,15-9 2252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7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13 154 10816,'-13'-11'4864,"26"4"-4224,-4 2 2143,8 2-1663,13-8 1376,2 0-1440,7-4-128,3 4-576,3-8-160,-1 7-128,1-7-64,2 5 32,-5 3-320,0 6 160,-4 5-3328,-5 8 1888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3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56 4480,'-1'0'59,"1"-1"536,-1 0-1,0 0 1,0 0-1,0 0 1,1 0-1,-1 1 1,0-1-1,0 0 1,0 1-1,0-1 0,0 1 1,0-1-1,0 1 1,0 0-1,-1-1 1,1 1-1,-2-1 1,-11 2 90,-1 1-137,0 1 0,1 0 0,0 1 0,-1 0 0,-23 12 0,11-2-200,-44 30 0,66-40-273,-7 4 58,1 0-1,-16 15 1,25-21-87,-1 0 0,1 1 1,0-1-1,1 0 1,-1 1-1,0-1 0,1 1 1,-1-1-1,1 1 1,0 0-1,0 0 0,0 0 1,0-1-1,0 1 1,1 0-1,0 0 1,-1 0-1,1 4 0,0-5-10,1-1 0,-1 1 0,1-1-1,0 1 1,-1-1 0,1 0 0,0 1-1,0-1 1,0 0 0,0 1 0,0-1-1,0 0 1,0 0 0,0 0 0,0 0-1,1 0 1,-1 0 0,0 0 0,1 0-1,-1 0 1,1-1 0,-1 1 0,1-1-1,-1 1 1,3 0 0,5 1 93,0 0 1,0-1-1,10 1 0,-18-2-125,26 2 290,0-1 0,49-5 0,-67 3-248,1-1 0,-1 0 0,1 0 0,-1-1 0,0 0 0,0-1 0,0 0 0,-1 0 0,0-1 0,1 0 1,10-9-1,-15 11-48,0-1 1,-1 0 0,0 1-1,0-1 1,0 0 0,0 0-1,0-1 1,-1 1 0,0-1-1,0 1 1,0-1 0,-1 1-1,1-1 1,-1 0 0,0 0-1,-1 0 1,1 0 0,-1 0-1,0-7 1,-1 3-55,0 1 1,-1 0-1,0 0 1,0 1-1,0-1 1,-1 0-1,-1 1 1,-7-14-1,9 18 4,1 0-1,-1 1 1,-1-1 0,1 0-1,0 1 1,-1 0 0,1-1 0,-1 1-1,1 0 1,-1 0 0,0 1-1,0-1 1,0 0 0,0 1-1,0 0 1,-1 0 0,1 0-1,0 0 1,0 0 0,-1 1-1,1-1 1,0 1 0,-1 0-1,-4 0 1,1 1-280,1 1 0,-1-1 0,1 1-1,-1 0 1,1 0 0,0 1 0,0-1 0,0 1 0,0 1 0,0-1-1,1 1 1,0 0 0,0 1 0,0-1 0,0 1 0,1 0 0,-6 7 0,9-10 92,0-1 0,0 0 0,0 0 0,0 0 0,1 1 1,-1-1-1,1 0 0,-1 1 0,1-1 0,-1 1 1,1-1-1,0 0 0,0 1 0,0-1 0,0 1 0,0-1 1,0 1-1,0-1 0,0 0 0,1 4 0,0-3-245,1 0 0,-1 0 0,0 0 0,1 0-1,0 0 1,0 0 0,-1 0 0,1 0 0,0-1 0,0 1-1,3 1 1,22 16-2592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04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4 254 7136,'0'0'56,"0"0"1,0 0-1,0 0 1,0 0 452,0-1-453,0 1 1,0 0 0,-1 0-1,1 0 1,0 0-1,0 0 1,0 0-1,0 0 1,0 0-1,0 0 1,0 0 0,0 0-1,0 0 1,0 0-1,-1 0 1,1 0-1,0 0 1,0 0-1,0 0 1,0 0-1,0 0 1,0 0 0,0 0-1,0 0 1,0 0-1,0 0 1,-1 1 452,1-1-453,0 0 1,0 0-1,0 0 1,0 0-1,0 0 1,0 0 0,0 0-1,0 1 1,0-1-1,0 0 1,0 0-1,0 0 1,-1 10 2648,5 19 482,-3-22-2714,3 14 1438,-1-16-448,-2-17-58,0 4-1182,0 0 0,1 0 0,0 0-1,4-11 1,0 2-84,2-13 55,2 0 0,20-42 0,-27 65-162,1-1 0,1 1 0,-1 0 0,1 0 0,0 1 0,1-1 0,0 1 0,0 0 0,0 1 0,0-1 0,1 1 0,0 1 0,0-1 0,12-4 0,-6 4 39,0 1-1,1 1 1,-1 0 0,1 1 0,0 0 0,0 1 0,15 1 0,9 2-371,51 10 1,-79-10-798,0 0 0,15 5 0,-7 1-738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14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1 433 5152,'1'-7'8026,"-1"7"-7899,13-6 1117,54-35 1945,-16 11-2307,76-57-1,-126 86-868,24-18 158,-2-2-1,0 0 1,-1-1 0,-2-1-1,0-2 1,-1 0 0,-2 0-1,15-30 1,-27 44-120,1-2-121,-4 15 43,-1 9 46,-3 32 344,-9 60 0,10-92-400,0 1 0,0-1 0,1 0 0,1 0 0,0 0 0,5 20 0,-5-27 39,0 0 0,0 1 0,0-1-1,1 0 1,0 0 0,0 0-1,0 0 1,0 0 0,1-1 0,-1 1-1,1 0 1,0-1 0,0 0-1,0 0 1,0 0 0,1 0 0,0 0-1,-1-1 1,6 3 0,-6-4 40,0 0 1,0-1-1,0 1 1,0-1-1,1 0 1,-1 0-1,0 0 1,0 0-1,0-1 1,0 1 0,0-1-1,0 1 1,0-1-1,4-2 1,2-1-3,-1 1 1,1-2-1,10-6 1,55-34 119,16-10 101,-82 49-196,4-3-396,-11 11 68,-8 8 8,0-1 216,0-2-9,2 0 0,-1 1 0,-6 12 1,11-17 30,0-1-1,0 1 1,0-1 0,0 1 0,1-1 0,-1 1 0,1-1 0,-1 1 0,1 0-1,0-1 1,0 1 0,0 0 0,0-1 0,1 1 0,-1 0 0,1-1-1,1 5 1,-1-5 25,0-1-1,0 0 1,-1 0-1,1 0 0,0 1 1,0-1-1,0 0 1,0 0-1,1 0 1,-1-1-1,0 1 0,0 0 1,1 0-1,-1-1 1,0 1-1,1 0 0,-1-1 1,0 1-1,1-1 1,-1 0-1,1 0 1,1 1-1,5-1 109,0 1-1,0-1 1,8-2 0,-11 2-3,6-1-48,0 0-1,0-1 1,-1-1-1,0 0 1,13-5-1,-19 7-24,0-1-1,0 0 0,0 0 0,0 0 0,0-1 0,0 1 0,-1-1 0,0 0 0,1 0 1,-1 0-1,0-1 0,0 1 0,-1-1 0,1 1 0,2-7 0,-4 8-31,0 0 0,-1 0 0,0 0 0,1 0-1,-1 0 1,0 0 0,0 0 0,0 1 0,0-1 0,-1 0-1,1 0 1,0 0 0,-1 0 0,1 0 0,-1 0 0,0 0-1,0 1 1,0-1 0,0 0 0,0 0 0,0 1-1,0-1 1,0 1 0,-1-1 0,1 1 0,0 0 0,-1-1-1,-2-1 1,-1 0-55,1-1 0,-1 1 0,0 0 0,0 0 0,-1 1-1,1 0 1,-1 0 0,-7-2 0,7 2-18,0 1 1,0 0-1,-1 0 1,1 0-1,-1 1 1,1 0-1,0 1 1,-1-1-1,-8 3 1,6-2 426,2-2-3506,28 8-8063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16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0 726 2656,'2'-10'10206,"12"1"-8340,15-11-1746,-16 7 216,0 0 0,-1 0 0,-1-1 0,0-1 0,14-25 0,-20 32-267,10-17 290,21-52 1,-11 20-93,109-229 1093,-130 278-1274,1-1 47,0 0 0,0 0 1,-1-1-1,-1 0 0,0 0 1,0 0-1,-1 0 0,2-12 1,-4 21-133,0 0 0,0 0 0,0 1 0,0-1 0,0 0 0,-1 0 0,1 0 0,0 0 0,0 1 1,0-1-1,-1 0 0,1 0 0,-1 0 0,1 1 0,0-1 0,-1 0 0,1 0 0,-2 0 0,2 0-6,-1 1 0,0 0 1,1-1-1,-1 1 0,1 0 0,-1 0 0,1 0 0,-1 0 0,0 0 0,1-1 0,-1 1 0,0 0 0,1 0 0,-1 0 0,1 1 0,-1-1 1,0 0-1,1 0 0,-2 0 0,0 2 12,-1-1-1,0 0 1,1 0 0,0 1-1,-1-1 1,1 1 0,0 0 0,0 0-1,-3 3 1,-6 9 109,1 0 0,1 0-1,1 1 1,-11 26 0,-20 66 259,36-98-364,-21 75 155,-17 114-1,34-162-213,5-24 108,1-1 0,-1 22 0,3-28-38,-1 0 0,0 0 0,1 0 0,0 0 0,0-1 0,1 1 0,-1 0 1,5 8-1,-5-12-11,0 0 1,0 0-1,-1 0 1,1 0-1,0 0 1,0 0-1,0-1 1,0 1-1,0 0 1,0-1-1,0 1 1,0-1-1,0 1 1,1-1-1,-1 1 1,0-1-1,0 0 1,0 0-1,1 1 1,-1-1-1,0 0 1,3 0-1,30-6 42,-25 5-56,150-42-243,-104 27 124,167-49 272,-211 60 51,-15 8-56,-15 10-119,0-1 0,-35 16 0,12-7 83,22-10-105,0 0 1,2 1-1,-1 1 1,2 1-1,-19 18 1,35-32-5,1 0 1,-1 1 0,1-1 0,0 0-1,-1 1 1,1-1 0,0 1 0,-1-1-1,1 1 1,0-1 0,0 0-1,-1 1 1,1-1 0,0 1 0,0-1-1,0 1 1,0-1 0,-1 1 0,1 0-1,0-1 1,0 1 0,0-1 0,0 1-1,0-1 1,0 1 0,1 0-1,-1-1 15,1 1-1,-1-1 0,0 0 1,1 1-1,-1-1 0,1 0 0,-1 0 1,1 0-1,-1 1 0,1-1 1,-1 0-1,1 0 0,-1 0 0,1 0 1,-1 0-1,1 0 0,-1 0 1,1 0-1,-1 0 0,1 0 0,0 0 1,-1 0-1,2-1 0,29-8 68,1-2-1,-1 0 0,39-22 1,-50 20 136,-18 10-260,1 1 0,0 0 0,0 0 0,0 1 0,0-1 0,0 1 0,0-1 0,5 0 0,-3 16-294,0-3 276,-4-7 51,1 0-1,0-1 0,0 1 0,0-1 0,0 0 1,0 1-1,1-1 0,-1 0 0,1 0 0,0-1 1,0 1-1,5 3 0,-2-2 51,0 0 0,0-1-1,0 0 1,0-1 0,0 1 0,0-1 0,1 0-1,-1-1 1,1 0 0,-1 0 0,1 0 0,0-1 0,-1 0-1,1 0 1,0 0 0,-1-1 0,1 0 0,-1-1-1,1 1 1,-1-1 0,0 0 0,11-6 0,-3 2-31,0-2 0,-1 1 0,0-2 0,0 1 0,-1-2 0,0 0 0,-1 0 0,18-21 0,172-244 548,-63 79-236,-125 178-200,14-29-1,-11 17-124,-14 27-63,0-1-1,0 0 0,-1-1 1,2-5-1,-2 10 61,-1 0 0,0-1 1,0 1-1,0 0 0,0 0 0,0 0 1,0 0-1,0-1 0,0 1 0,0 0 1,0 0-1,0 0 0,0 0 0,0-1 1,0 1-1,0 0 0,0 0 0,0 0 1,0 0-1,0-1 0,0 1 0,0 0 1,0 0-1,0 0 0,0 0 0,0-1 1,-1 1-1,1 0 0,0 0 0,0 0 1,0 0-1,0 0 0,0 0 0,0-1 1,-1 1-1,1 0 0,0 0 0,-10 9-92,-8 12 123,2 1 0,0 1 1,2 0-1,1 1 0,0 0 1,2 1-1,-12 40 0,11-28-32,2 1-1,2 0 0,2 0 1,1 1-1,2-1 1,2 60-1,2-89-94,-1-4-275,0 1 1,0 0 0,1 0 0,0-1 0,0 1 0,0 0 0,1-1-1,0 1 1,0-1 0,4 9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17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104 115 4224,'-34'-43'1365,"34"42"-1311,-1 0 0,0 0 0,0-1 0,0 1-1,0 0 1,0 0 0,0 0 0,0 0 0,-3-1 0,-4-2-61,-15-10 1639,2-3 3649,20 16-5184,1 1 1,-1 0-1,1-1 0,0 1 0,-1 0 0,1-1 0,0 1 0,-1 0 0,1-1 1,0 1-1,0-1 0,-1 1 0,1-1 0,0 1 0,0-1 0,0 1 1,-1-1-1,1 1 0,0-1 0,0 1 0,0 0 0,0-1 0,0 1 0,0-1 1,0 1-1,0-1 0,0 1 0,0-1 0,1 1 0,-1-1 0,0 1 1,0-1-1,0 1 0,1-1 0,-1 1 0,0-1 0,0 1 0,1 0 0,-1-1 1,0 1-1,1 0 0,-1-1 0,0 1 0,1 0 0,-1-1 0,1 1 1,-1 0-1,1 0 0,-1-1 0,0 1 0,1 0 0,-1 0 0,1 0 0,-1 0 1,1 0-1,-1-1 0,1 1 0,0 0 0,5-1 70,0 0-1,0 1 0,9-1 1,-13 1-63,88 7 26,-39-2-281,1 1-452,-1 3 1,85 24-1,-127-30 503,0 0 1,-1 1-1,1-1 0,-1 2 0,0-1 1,11 9-1,-16-11 129,0 1 0,0-1-1,0 1 1,0 0 0,0 0 0,-1 0 0,1 0 0,-1 0-1,0 1 1,0-1 0,0 1 0,0-1 0,-1 1 0,0 0-1,1 0 1,0 7 0,-1-2 168,0 0-1,0 1 1,-1-1 0,-1 0-1,0 0 1,0 0 0,-4 17-1,-1-2-265,7-17-1118,0-7 1105,-1 0 0,0 0 0,1 0 0,-1 0 0,1 0 0,-1 0 0,0 0 0,1 0 0,-1 0 0,0 0 0,1 0 0,-1-1 0,0 1 0,1 0 0,-1 0 0,0 0 0,1-1 0,-1 1 0,0 0 0,0 0 0,1-1 0,-1 1 0,0 0 0,0-1 0,5-4-444,-2-1 1,1 1-1,4-10 0,0 1 149,1-3 71,8-20 1,-9 18 204,14-23 0,-20 38 142,1 0 1,0 0-1,0 0 0,0 1 1,0-1-1,1 1 1,-1 0-1,1 0 1,0 0-1,7-4 1,-10 7-23,0-1 1,0 1 0,0 0-1,1 0 1,-1 0 0,0 0 0,0 0-1,1 0 1,-1 0 0,0 0-1,0 0 1,0 0 0,1 1 0,-1-1-1,0 1 1,0-1 0,0 1-1,0-1 1,0 1 0,0 0 0,0-1-1,0 1 1,0 0 0,0 0-1,0 0 1,0-1 0,-1 1 0,1 0-1,1 2 1,2 3 141,0 0 1,0 0-1,5 12 1,36 103 2696,-43-117-2783,0 0-1,0 0 0,1-1 1,-1 1-1,1-1 0,0 0 1,0 0-1,0 0 0,1 0 1,-1 0-1,1-1 0,-1 0 1,1 1-1,0-1 0,0 0 1,0-1-1,0 1 0,0-1 1,0 0-1,0 0 0,0 0 0,1-1 1,4 1-1,-1-1 79,0 1 0,0-2-1,0 1 1,0-1 0,0-1-1,0 1 1,0-1 0,0-1-1,-1 1 1,1-1 0,10-6-1,-11 4 48,0 1 1,0-1-1,-1-1 0,0 1 0,10-12 0,-15 16-173,1-1 0,-1 1 0,1-1 0,-1 0 0,0 0 0,0 1 0,0-1 0,0 0 0,0 0 0,0 0 0,0 0 0,-1 0 0,1 0 0,-1-1 1,0 1-1,1 0 0,-1 0 0,0 0 0,0 0 0,0-1 0,-1 1 0,1 0 0,0 0 0,-1 0 0,1 0 0,-2-2 0,0 1-12,1 1-1,-1 0 1,0 0 0,0 1-1,0-1 1,0 0 0,0 0 0,-1 1-1,1 0 1,0-1 0,-1 1-1,1 0 1,-1 0 0,1 0-1,-1 0 1,1 1 0,-1-1-1,0 1 1,1 0 0,-6-1-1,0 1-118,1 0-1,-1 1 0,0 0 0,1 0 1,-16 4-1,19-3-26,0-1 0,-1 1 0,1 0 1,0 1-1,-7 4 0,11-7 65,-1 1 1,1-1-1,-1 0 1,1 1 0,-1-1-1,1 1 1,-1-1-1,1 1 1,-1-1-1,1 1 1,0 0 0,0-1-1,-1 1 1,1-1-1,0 1 1,0 0-1,-1-1 1,1 1 0,0 0-1,0 0 1,0 0-48,1 0-1,-1 0 1,0-1 0,1 1 0,-1 0-1,1-1 1,-1 1 0,1 0 0,-1-1-1,1 1 1,0-1 0,-1 1 0,1-1-1,0 1 1,-1-1 0,1 1 0,0-1-1,0 1 1,-1-1 0,1 0 0,1 1-1,8 2-712,0 0-1,0 0 0,1-1 0,-1 0 0,1-1 1,11 1-1,67-5-2119,-21-1 2576,-56 4 916,1-2-1,0 1 1,19-7 0,10 0 2999,-41 8-3284,1-1 0,0 1 0,-1 0 1,1 0-1,-1 0 0,1 1 1,0-1-1,-1 0 0,1 0 1,1 2-1,-2-2-113,0 0-1,-1 0 1,1 1 0,-1-1-1,1 0 1,-1 1 0,1-1 0,-1 1-1,1-1 1,-1 1 0,0-1-1,1 1 1,-1-1 0,0 1 0,1-1-1,-1 1 1,0 0 0,1 0-1,-1 2 263,0 1-1,1-1 0,-1 0 0,0 0 0,-1 0 1,1 1-1,-1-1 0,0 4 0,-1 2-205,-7 38 1348,9-47-1548,0 1 0,0-1-1,0 0 1,0 0 0,0 1-1,0-1 1,0 0 0,0 0-1,0 1 1,0-1 0,0 0-1,0 0 1,0 0 0,0 1-1,0-1 1,0 0 0,0 0-1,0 1 1,0-1 0,0 0 0,0 0-1,1 0 1,-1 1 0,0-1-1,0 0 1,0 0 0,0 0-1,0 1 1,1-1 0,-1 0-1,0 0 1,1 0 0,8 0 45,17-12-29,-18 8 8,13-4-16,-1 0 0,2 2 0,-1 0 0,1 1 0,0 1 0,0 2 0,23-1 0,-35 3 54,0 1 1,-1 0-1,1 0 1,-1 1-1,1 1 1,12 4-1,-18-5-291,0-1 0,-1 1 0,1 0 1,-1-1-1,1 1 0,-1 1 0,0-1 0,0 0 0,0 1 0,0 0 0,0 0 0,-1 0 0,1 0 1,-1 0-1,0 0 0,0 1 0,0-1 0,2 5 0,-4-7-80,0 0-1,1 0 1,-1 0-1,0 0 1,0 0-1,0 0 1,0 1-1,0-1 1,0 0-1,0 0 1,0 0-1,0 0 1,0 0-1,-1 0 1,1 0-1,0 0 1,-1 2 0,-4 12-2031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17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14 168 3968,'-13'-15'1824,"13"10"-1600,0 2 1376,0 6-928,3-6 1472,7 3-1184,7-8 1344,6-1-1312,14-6 544,-2 7-865,14-12 33,6 9-416,22-14-256,-1 10-32,22-5-928,-3 6 512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20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148 542 4384,'5'-7'11488,"-7"7"-10814,0 0 0,0-1 1,0 1-1,1 0 1,-1 0-1,0 0 1,0 0-1,-3 1 1,-3-1-159,-2 0-339,1 1 1,0 0-1,0 0 1,0 1-1,1 0 0,-12 3 1,17-3-211,0-1 1,0 0 0,0 0-1,0 1 1,0 0-1,1 0 1,-1-1-1,0 2 1,1-1-1,0 0 1,-1 0-1,1 1 1,0-1 0,0 1-1,0 0 1,1-1-1,-1 1 1,1 0-1,0 0 1,-1 0-1,0 6 1,2-8 30,-1 0-1,1 0 1,0 1 0,0-1-1,0 0 1,1 0 0,-1 0-1,0 0 1,0 0-1,0 0 1,1 0 0,-1 0-1,1 0 1,-1 0 0,1 0-1,-1 0 1,1 0 0,-1 0-1,1 0 1,0 0 0,0-1-1,-1 1 1,1 0 0,0 0-1,0-1 1,0 1 0,0-1-1,0 1 1,0-1-1,0 1 1,0-1 0,0 1-1,2-1 1,4 2 68,0 0 0,0 0 0,14 0 0,-17-2-5,13 2-7,1-2 0,0 0 0,0-1 0,0-1 0,0 0 0,-1-1 0,1-1 0,23-9 0,-37 11-48,-1 0 0,1 1 0,-1-1 1,1-1-1,-1 1 0,0 0 1,0-1-1,0 1 0,0-1 0,-1 0 1,1 0-1,-1 0 0,1-1 1,1-3-1,-3 5-12,-1 1 0,1-1 1,0 0-1,-1 0 0,1 1 0,-1-1 1,0 0-1,1 0 0,-1 0 0,0 0 0,0 1 1,0-1-1,-1 0 0,1 0 0,0 0 1,-1 1-1,1-1 0,-1 0 0,0 0 1,1 1-1,-1-1 0,0 0 0,0 1 1,0-1-1,0 1 0,0-1 0,0 1 0,-1 0 1,1-1-1,0 1 0,-1 0 0,-2-2 1,-7-3-20,0 0 0,0 1 0,-1 0 0,1 0 0,-16-2 0,24 6-22,-1 0 0,1 0-1,-1 0 1,1 1 0,-1 0-1,0-1 1,1 1 0,-1 1-1,0-1 1,1 0 0,-1 1-1,0 0 1,1 0 0,-1 0-1,-5 3 1,33 3 79,-13-6 39,0 0 0,0 0 0,0-1 0,0-1-1,1 0 1,-1 0 0,0-1 0,0 0 0,-1-1 0,1-1 0,-1 1 0,1-2 0,-1 1 0,0-1-1,-1-1 1,16-11 0,-8 2 55,0-2 0,-1 1-1,18-27 1,34-59 174,23-28-308,21 9 264,-123 162-112,-9 34-95,-35 117 47,-18 0-49,54-149-37,-143 289 529,150-311-224,-30 37 0,36-50-214,6-7-85,0 0 0,-1 0-1,1 0 1,0 0-1,-1 0 1,1-1 0,-1 1-1,0 0 1,1 0 0,-1-1-1,0 1 1,1 0-1,-1-1 1,0 1 0,0-1-1,1 1 1,-1-1-1,0 1 1,0-1 0,0 1-1,0-1 1,0 0-1,0 1 1,1-1 0,-1 0-1,0 0 1,0 0 0,-1 0-1,1 0-11,1 0 0,0 0 1,0 0-1,-1 0 0,1 0 0,0-1 0,0 1 0,-1 0 0,1 0 0,0 0 0,0 0 1,0-1-1,-1 1 0,1 0 0,0 0 0,0-1 0,0 1 0,0 0 0,-1 0 0,1-1 1,0 1-1,0 0 0,0 0 0,0-1 0,0 1 0,0 0 0,0 0 0,0-1 0,0 1 1,0 0-1,0-1 0,0 1 0,0 0 0,0-1 0,1-7-21,0-1 0,0 1 0,1 0-1,0 0 1,0 0 0,1 0 0,5-8 0,2-5 21,18-28 1,-15 28-50,2 2 0,32-37 0,-36 46 2,0 0 0,0 1-1,1 1 1,0 0 0,0 0 0,19-7 0,-11 6-306,0 1 0,1 0-1,41-7 1,-47 13-1096,0 0-1,0 1 1,27 2-1,-13 3-650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21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59 4160,'49'-27'6912,"-47"26"-6364,0-1 0,0 1 0,0-1 1,0 1-1,0-1 0,0 0 0,2-3 1,-3 4-33,-1 1 0,1-1 0,-1 0 1,1 0-1,-1 0 0,0 0 0,0 0 1,1 0-1,-1 0 0,0 0 0,0-1 1,0 1-455,0 1 0,-1 0 0,1 0 0,0-1 1,0 1-1,0 0 0,-1 0 0,1 0 0,0 0 1,0 0-1,-1-1 0,1 1 0,0 0 0,-1 0 1,1 0-1,0 0 0,0 0 0,-1 0 0,1 0 0,0 0 1,-1 0-1,1 0 0,0 0 0,0 0 0,-1 0 1,1 0-1,0 0 0,-1 0 0,1 1 0,0-1 1,0 0-1,-1 0 0,1 0 0,-1 1 0,-10 3 408,10-4-428,-12 8 160,-1 0 0,1 0 1,0 2-1,-19 17 1,-10 8 70,41-35-269,-16 13-10,-21 20 1,34-29-1,0-1 0,1 1 1,-1 0-1,1 0 1,0 0-1,1 1 0,-1-1 1,1 1-1,0-1 0,0 1 1,-3 9-1,5-11 3,0-1 0,0 0 0,0 0 0,0 1 0,1-1 0,-1 0 0,0 0 0,1 1-1,0-1 1,-1 0 0,1 0 0,0 0 0,0 0 0,0 0 0,1 0 0,-1 0 0,0 0 0,1 0 0,-1-1 0,1 1-1,0-1 1,-1 1 0,1-1 0,0 1 0,0-1 0,0 0 0,2 1 0,3 2 4,-1-1 0,1 0 0,0-1-1,0 0 1,0 0 0,15 2 0,-16-4 14,0 1-1,-1-1 1,1-1-1,0 1 1,0-1-1,0 0 1,-1-1-1,1 1 1,0-1-1,-1 0 1,0 0-1,1-1 1,-1 0-1,0 0 1,0 0-1,0 0 1,-1-1-1,1 1 1,-1-1-1,6-7 1,-2 0 1,1 0 1,-2 0-1,1-1 1,-2 0 0,1 0-1,-2-1 1,8-21 0,-11 27 48,-1 5-70,0 1 0,-1 0 0,1 0-1,-1 0 1,0-1 0,1 1 0,-1 0 0,0-1 0,0 1 0,1 0 0,-1-1 0,0 1 0,0 0 0,-1-1-1,1 1 1,-1-3 0,1 4-5,0 0-1,0 0 1,0 0-1,0 0 1,0 0 0,0 0-1,0 0 1,0-1-1,-1 1 1,1 0-1,0 0 1,0 0 0,0 0-1,0 0 1,0 0-1,0 0 1,-1 0-1,1 0 1,0 0 0,0 0-1,0 0 1,0 0-1,0 0 1,-1 0-1,1 0 1,0 0-1,0 0 1,0 0 0,0 0-1,0 0 1,0 0-1,-1 0 1,1 0-1,0 0 1,0 0 0,0 0-1,0 1 1,0-1-1,0 0 1,-1 0-1,1 0 1,0 0 0,0 0-1,0 0 1,0 0-1,0 0 1,0 1-1,0-1 1,0 0-1,0 0 1,0 0 0,0 0-1,0 1 1,-4 6-88,8 36 87,-4-37 8,1 0 1,0 0-1,1-1 0,0 1 0,0 0 0,0-1 0,0 1 1,1-1-1,0 0 0,0 0 0,0 0 0,1 0 1,-1-1-1,1 1 0,1-1 0,5 6 0,-4-6-280,0-1 0,1 1 0,-1-1 0,1 0 0,-1-1 0,1 1 0,0-1 0,0-1 0,13 2 0,5-1-3145,38-2 1,-24-1-2055,-3 1 1562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24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382 754 5472,'0'-48'4608,"0"46"-4406,0 1 0,0-1 0,0 0 0,0 1 1,-1-1-1,1 1 0,0-1 0,-1 1 0,1-1 0,-1 1 1,0-1-1,0 1 0,1-1 0,-1 1 0,0 0 1,0 0-1,0-1 0,0 1 0,0 0 0,-1 0 0,1 0 1,0 0-1,-1 0 0,1 0 0,0 0 0,-1 1 1,1-1-1,-1 1 0,1-1 0,-1 1 0,1-1 0,-1 1 1,1 0-1,-1-1 0,0 1 0,-2 0 0,-6 0 25,1 1-1,0-1 0,-1 2 0,-14 3 0,23-5-203,-24 7 157,-1 2 0,1 0 0,0 2 0,1 1 0,0 1 0,1 0 0,-33 27 0,49-34-187,0 0 1,0 0-1,-7 9 1,12-13-8,0 0 0,1 0 1,-1 1-1,1-1 0,0 0 1,-1 1-1,1-1 0,0 0 1,0 1-1,1-1 0,-1 1 1,1 0-1,-1-1 0,1 1 0,0 5 1,0-7 23,0 0-1,0 0 1,0 0 0,1 1 0,-1-1-1,1 0 1,-1 0 0,1 0 0,-1 0 0,1 0-1,0 0 1,-1 0 0,1 0 0,0 0 0,0 0-1,0 0 1,0-1 0,1 2 0,0-1 20,1 1 0,-1-1-1,1 0 1,-1 0 0,1 0 0,-1 0 0,6 0 0,2 0 24,0 0-1,-1-1 1,1 0-1,9-2 1,9-2 63,1-2 1,41-13-1,-58 15-124,-1-1 0,0 0 0,0 0 0,0-1 1,-1-1-1,0 0 0,0 0 0,-1-1 0,10-9 0,-6 3 7,-1-1 0,-1 0 0,0-1 0,-1 0 0,9-20 0,57-136 341,-61 132 35,16-76 0,-29 111-350,0-1 24,-1 1-1,0-1 0,0 0 1,0 0-1,0 1 0,-1-1 1,0 0-1,0 0 1,-1 0-1,1 0 0,-3-8 1,2 13-59,1 0 1,-1 0-1,0-1 0,0 2 1,1-1-1,-1 0 1,0 0-1,0 0 1,0 0-1,0 0 1,-1-1-1,0 1-16,1 1 24,1 0 1,0 0-1,-1 0 1,1 0 0,-1 0-1,1 0 1,0 0-1,-1 0 1,1 0 0,0 0-1,-1 0 1,1 0-1,0 0 1,-1 1-1,1-1 1,0 0 0,-1 0-1,1 0 1,0 1-1,-1-1 1,1 0 0,0 0-1,-1 0 1,1 1-1,0-1 1,0 0 0,0 1-1,-1-1 1,1 1 1,-11 10 47,1 1 0,1 1 1,0 0-1,1 0 0,0 1 0,1-1 0,1 2 1,0-1-1,-7 25 0,8-17 41,0 1-1,1-1 1,2 1-1,0 0 1,3 44-1,0-57 1,0 0 0,0 0 0,5 15 0,-5-23-60,-1 1 0,1-1 0,0 0 0,0 0 0,0 0 0,0-1 0,0 1 0,0 0 0,0 0 0,1 0 0,-1-1 0,1 1-1,-1-1 1,1 1 0,-1-1 0,1 0 0,0 1 0,0-1 0,0 0 0,0 0 0,0 0 0,0-1 0,3 2 0,-3-2-17,0 0 0,0 0 0,0 0 0,0 0 0,0-1 0,0 1 0,0-1 1,0 1-1,0-1 0,0 0 0,3-1 0,21-14 30,-15 7-3,17-19 0,1 0-21,-8 8-13,-12 12-89,-1 0 1,17-11-1,-24 18 83,-1 1-1,0 0 0,0 0 1,0 0-1,0 0 1,0 0-1,1 0 0,-1 0 1,0 0-1,0 0 1,0 0-1,0 0 0,0 0 1,1 0-1,-1 0 0,0 0 1,0 0-1,0 0 1,0 0-1,1 0 0,-1 0 1,0 0-1,0 0 1,0 0-1,0 0 0,0 0 1,1 0-1,-1 0 0,0 0 1,0 0-1,0 0 1,0 0-1,0 0 0,1 0 1,-1 1-1,0-1 1,0 0-1,0 0 0,0 0 1,2 9-70,-3 13-12,1-21 83,-9 57 28,5-32 23,-4 45-1,8-64-44,0 0-1,0 0 1,1-1 0,0 1-1,0-1 1,1 1 0,-1-1-1,1 1 1,1-1 0,-1 0-1,7 11 1,-6-14 8,-1 0-1,0 0 1,1 0 0,0 0-1,0-1 1,0 0 0,0 1-1,0-1 1,0 0 0,1 0-1,-1-1 1,1 1 0,-1-1-1,1 0 1,0 0 0,-1 0 0,1 0-1,0 0 1,0-1 0,4 0-1,8 0 89,0 0-1,0-2 1,24-5 0,-4 2-151,-22 3 18,-6 0 3,1 1-1,0 0 1,0 1-1,0-1 1,0 2-1,0-1 0,0 1 1,10 3-1,-18-4 25,0 0 0,-1 1 0,1-1-1,0 0 1,0 1 0,0-1 0,0 1 0,0-1-1,-1 1 1,1-1 0,0 1 0,0 0 0,-1-1-1,1 1 1,-1 0 0,1 0 0,0-1 0,-1 1 0,1 0-1,-1 0 1,0 0 0,1 0 0,-1-1 0,0 1-1,1 0 1,-1 0 0,0 0 0,0 0 0,0 0-1,0 0 1,0 0 0,0 0 0,0 0 0,0 1-1,-1 2-2,-1 0 0,1 0 1,-1 1-1,0-2 0,0 1 0,-3 4 0,4-6 10,-114 184-3,-16 74 248,116-229-234,4-8 75,-17 22 0,18-28 42,35-69-280,11-13 91,4 2 1,2 2 0,70-78-1,78-91-135,-133 157 8,-45 58 160,39-46-22,-43 52 52,1 0 0,0 1-1,0 1 1,15-10 0,-23 16 3,0 0 1,0 1-1,0-1 1,0 0-1,0 1 1,0-1 0,0 1-1,1-1 1,-1 1-1,0 0 1,0-1-1,0 1 1,1 0 0,-1 0-1,0 0 1,0 0-1,1 0 1,-1 0 0,0 0-1,0 1 1,1-1-1,-1 0 1,0 1-1,2 0 1,-2 0-1,-1 0 1,1 0-1,0 0 0,-1 0 1,1 0-1,0 0 1,-1 1-1,1-1 0,-1 0 1,0 0-1,0 1 0,1-1 1,-1 0-1,0 0 1,0 1-1,0-1 0,0 0 1,0 1-1,0-1 0,-1 0 1,1 1-1,0-1 0,-1 0 1,1 0-1,-1 2 1,-6 19 77,-1 0 1,-1 0 0,-1-1-1,-1 0 1,-1-1 0,0 0-1,-25 29 1,32-43-210,-1 1 1,-1-1-1,-11 9 0,55-32-1279,-11 3 1285,1 1 0,37-13 0,61-12-144,-77 24 233,110-25 316,-158 39-285,1 0 0,-1 0 0,0-1 0,1 1 0,-1 0 0,1 0 0,-1 0 0,1 0 0,-1 0 0,0 0 0,1 0 0,-1 0 0,1 0 0,-1 0 0,1 0 0,-1 1 0,0-1 0,1 0 1,-1 0-1,1 0 0,-1 0 0,0 1 0,1-1 0,-1 0 0,0 0 0,1 1 0,-1-1 0,1 1 0,-1 0 7,0-1 0,0 1 1,0 0-1,1 0 0,-1-1 0,0 1 1,0 0-1,0 0 0,-1-1 0,1 1 1,0 0-1,0 0 0,0-1 0,-1 1 0,1 1 1,-16 25 233,-1-5-113,8-11-55,1 0 1,0 1-1,-12 24 1,20-36-76,-1 1 1,1-1-1,0 1 1,0-1-1,0 1 1,-1-1-1,1 1 1,0-1-1,0 1 1,0-1 0,0 1-1,0-1 1,0 1-1,0-1 1,0 1-1,0-1 1,0 1-1,0-1 1,0 1-1,0-1 1,1 1-1,-1-1 1,0 1-1,0-1 1,1 1-1,-1-1 1,0 0-1,0 1 1,1 0-1,0-1 5,0 1 0,0-1 0,0 1 1,0-1-1,0 0 0,0 1 0,0-1 0,0 0 0,0 0 0,0 0 0,0 0 0,0 0 0,2 0 0,1 0 21,0-1-1,0 0 1,0 0-1,0 0 0,-1 0 1,1-1-1,4-1 0,-6 1-42,0 0 1,0 0-1,0 0 0,0 0 0,0 0 0,0-1 0,-1 1 1,1-1-1,-1 1 0,0-1 0,0 1 0,0-1 0,0 0 0,0 1 1,0-1-1,-1 0 0,1-5 0,0-3-81,0 0 0,-3-20 0,1 23 63,0 0-1,-4-13 1,-1-3-119,6 23 133,-1 0 0,1 0 0,0 0 0,0 0-1,0 0 1,-1 0 0,1 0 0,0 0 0,1 0-1,-1-1 1,0 1 0,0-1 0,1 2-1,0 0 0,0 0 1,0 0-1,-1 0 0,1 1 0,0-1 1,-1 0-1,1 1 0,0-1 0,0 0 1,-1 1-1,1-1 0,-1 1 0,1-1 1,0 1-1,-1-1 0,1 1 0,-1-1 1,1 2-1,5 3 41,0 0-1,0-1 1,1 0 0,-1 0-1,1 0 1,0-1-1,0 0 1,0 0 0,1-1-1,-1 0 1,1 0 0,-1 0-1,1-1 1,-1 0 0,1-1-1,0 0 1,-1 0-1,1-1 1,0 0 0,-1 0-1,15-4 1,2-3 82,0-1 0,0-1 1,-1-2-1,36-22 0,81-66 320,57-67-182,-162 129-170,-1-2-1,45-69 0,-60 79 10,-1-1 0,-2-1 0,-1-1 0,12-37 0,-12 23-346,-178 286 459,135-194 49,-40 94 0,53-104-185,3 2-1,1 0 1,-9 53-1,17-72-15,1 0 0,1-1 0,1 1 0,3 32 1,-2-44-18,0 0 1,0 0-1,0 0 1,1 0-1,0 0 1,0-1-1,1 1 1,-1-1-1,1 1 1,0-1-1,1 0 1,-1 0 0,1 0-1,0-1 1,0 1-1,1-1 1,6 5-1,-2-3 24,0 0 1,1-1-1,20 8 0,-25-11-68,0-1 0,1 0 0,-1 0 0,0 0 0,1 0 0,-1-1 0,0 0 0,1 0 0,-1 0 0,8-2 0,-7 1-16,0-1-1,0 0 1,0 0 0,0-1 0,-1 1 0,1-1 0,-1-1 0,1 1 0,-1-1 0,0 0 0,8-8 0,-1-2 41,-1 0 0,18-29 1,-26 37 17,1 1-50,0-1 1,-1 1-1,0-1 0,0 1 1,0-1-1,-1 0 0,0 0 1,0-1-1,0 1 1,-1 0-1,1-8 0,-2 13 16,0 1-1,0-1 0,0 0 1,0 1-1,0-1 0,0 0 1,0 1-1,0-1 0,-1 0 1,1 1-1,0-1 0,0 1 1,0-1-1,-1 0 0,1 1 1,0-1-1,-1 1 0,1-1 1,-1 1-1,0-1 0,1 0 8,0 1 0,-1 0 0,1 0 0,-1 0-1,1 0 1,-1 0 0,1 0 0,-1 0 0,1 0-1,-1 0 1,1 0 0,0 0 0,-1 0-1,1 0 1,-1 0 0,1 0 0,-1 0 0,1 1-1,0-1 1,-1 0 0,0 1 0,-2 1 20,1 0 1,-1 0-1,0 0 1,1 0-1,0 1 1,-5 4-1,-4 9 226,1 0 1,0 1-1,-12 30 0,19-40-219,1 0 0,0-1-1,0 1 1,0 0 0,1 0 0,0 1-1,1-1 1,-1 0 0,1 0 0,1 0-1,0 0 1,-1 0 0,5 12 0,-4-15-225,1 0 1,-1-1 0,1 1 0,0-1 0,0 0-1,1 1 1,-1-1 0,1 0 0,-1 0 0,1-1-1,0 1 1,0-1 0,0 1 0,0-1 0,6 3 0,4 1-2440,0 0 0,0-1 0,15 3 0,-22-6 1309,15 5-1616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24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23 11040,'-50'-14'5024,"55"9"-4385,-1 1-1534,9 8 351,10-4-1600,9 0 1184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25 7808,'-14'-11'2506,"14"10"-2441,-1 1-1,1 0 0,0-1 0,0 1 0,-1-1 0,1 1 1,0-1-1,0 1 0,0 0 0,0-1 0,0 1 1,-1-1-1,1 1 0,0-1 0,0 1 0,0-1 0,0 1 1,1-1-1,-1 1 0,0-1 0,0 1 0,0 0 1,0-1-1,0 1 0,1-1 0,-1 1 0,0-1 0,1 1 1,-7 16 9499,-6 11-7064,-12 34-2085,-9 54 216,29-96-724,1 0 0,1 0 0,1 1 0,2 21 0,-1-20-1132,0 5-1741,6-11-4192,-3-12 4598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27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242 354 7808,'0'0'115,"0"0"0,0-1 0,0 1 0,-1 0 0,1 0 0,0-1-1,0 1 1,0 0 0,0-1 0,0 1 0,0 0 0,-1 0 0,1-1 0,0 1 0,0 0 0,0 0 0,-1 0 0,1-1 0,0 1 0,0 0 0,-1 0 0,1 0 0,0 0 0,0 0 0,-1-1 0,1 1 0,0 0 0,-1 0 0,1 0 0,0 0 0,0 0 0,-1 0 0,1 0-1,0 0 1,-1 0 0,1 0 0,0 0 0,0 0 0,-1 0 0,1 0 0,0 1 0,-1-1 0,1 0 0,0 0 0,0 0 0,-1 0 0,1 0 0,0 1 0,0-1 0,-1 0 0,1 0 0,-12 18 2587,7-10-1991,-97 181 2508,57-100-2667,34-69-469,-26 56 257,34-67-313,0 0-1,0 0 1,1 0-1,0 0 0,0 0 1,0 16-1,2-22-17,0 0 1,0 0-1,0 0 0,1 0 1,-1 0-1,1 0 0,0-1 1,0 1-1,0 0 0,0 0 1,0-1-1,0 1 0,1-1 1,-1 1-1,1-1 0,0 1 1,0-1-1,0 0 0,0 0 1,0 0-1,0 0 0,1-1 1,-1 1-1,1 0 0,-1-1 1,1 0-1,-1 1 0,6 0 1,-2 0 18,1 0 1,0-1-1,-1 0 1,1-1-1,0 1 1,-1-1 0,1-1-1,0 1 1,0-1-1,-1 0 1,12-4-1,-3 0 1,0-1 0,0-1-1,0-1 1,-1 0 0,-1 0-1,1-1 1,-1-1 0,16-16-1,0-3 73,-2-1 0,28-40-1,-48 59-75,-2 3-44,-3 18-157,-5 39-84,1-36 286,1 1 1,1-1-1,0 0 0,4 25 1,-3-35-10,-1 0 1,1 0-1,0 0 0,1-1 1,-1 1-1,0 0 1,1-1-1,-1 1 1,1-1-1,0 1 1,0-1-1,0 0 0,0 1 1,0-1-1,1 0 1,-1-1-1,0 1 1,1 0-1,0-1 1,-1 1-1,1-1 0,0 0 1,0 0-1,0 0 1,-1 0-1,1-1 1,0 1-1,6 0 1,3-1 41,0 0 1,0 0 0,0-1-1,0 0 1,22-6 0,-24 4-30,-1 0 0,1 0-1,0-1 1,-1 0 0,0-1 0,0 0 0,0 0 0,-1-1 0,0 0 0,0-1 0,0 0 0,-1 0 0,0-1 0,-1 1 0,1-1 0,-1-1 0,-1 1 0,0-1 0,0 0 0,0-1 0,-2 1 0,1-1 0,-1 1 0,0-1 0,-1 0 0,0 0 0,-1 0-1,0-1 1,0 1 0,-1 0 0,0 0 0,-1 0 0,-2-11 0,0 11-70,0 0 0,0 1 0,-6-12 0,3 8-130,6 12 150,0 1 0,0 0 0,-1 0 0,1-1 0,0 1 0,0 0 0,0-1 0,0 1 0,0 0 0,0 0 0,0-1 0,1 1 0,-1 0 0,0-1 1,0 1-1,0 0 0,0 0 0,0-1 0,0 1 0,0 0 0,1 0 0,-1-1 0,0 1 0,0 0 0,0 0 0,1 0 0,-1-1 0,0 1 0,0 0 1,1 0-1,-1-1 0,15-5-238,19 0 158,-31 5 72,50-5-52,83 2 0,-119 4 48,-8 1 30,0 0 1,0 0 0,0 0-1,16 6 1,-20-6 37,0 1 1,0 0-1,0 0 1,0 1-1,-1-1 0,1 1 1,-1 0-1,1 1 1,4 4-1,-7-6-25,-1 0 1,0 0-1,0 0 1,1 0-1,-1 0 0,0 1 1,-1-1-1,1 0 0,0 1 1,-1-1-1,1 1 1,-1-1-1,0 5 0,-2 36 196,0-29-104,-3 19 131,-1-1 0,-20 60 0,23-82-226,3-9-6,-4 9 24,2-1 0,0 1-1,-2 15 1,4-23-29,-1 0 1,1-1 0,0 1-1,0 0 1,0 0 0,0-1-1,1 1 1,-1 0 0,0 0-1,1-1 1,-1 1 0,1 0-1,-1-1 1,1 1 0,0-1-1,0 1 1,0-1 0,0 1-1,0-1 1,0 1 0,0-1-1,0 0 1,1 0 0,-1 1-1,0-1 1,1 0 0,-1 0-1,3 1 1,-2-2-1,-1 0 0,1 1 0,0-1 0,0 0 0,-1 0 0,1 0 0,0 0 0,0 0 0,0 0 0,-1 0 0,1-1 0,0 1 0,2-2 0,6 0 2,24-7 46,-1-1 0,0-1 0,-1-2-1,37-20 1,-47 20-22,-1 0 0,-1-1 1,0-1-1,-1-1 0,0-1 0,-2-1 0,0 0 0,21-30 0,134-190-71,-61 81 166,-82 119-34,-17 25-48,-2-1 1,0 0-1,0-1 1,10-22-1,-19 33-112,-4 5-104,-8 10-196,8-7 326,-7 8 59,0 0 1,1 1 0,1 0 0,0 0 0,1 0 0,-11 27 0,-24 88-85,-28 136 1,61-226 114,2-1 1,-5 76 0,12-108-24,0-1 0,1 0 0,-1 0 0,1 0 0,0 0 0,0 0-1,1 0 1,-1 0 0,1 0 0,3 5 0,-5-8-19,1 0-1,-1 0 1,1 0 0,0-1 0,0 1 0,-1 0-1,1 0 1,0-1 0,0 1 0,0 0-1,0-1 1,0 1 0,0-1 0,0 1-1,0-1 1,0 0 0,0 1 0,1-1 0,-1 0 10,1 0 0,-1 0 0,1-1 0,-1 1 0,1 0 0,-1-1 0,1 1 0,-1-1 0,0 1 0,1-1 0,-1 0 0,0 1 0,0-1 0,1 0 0,-1 0 0,0 0 0,1-1 0,49-49 35,78-112-409,-46 54 385,2 7 65,-18 22 45,86-132 0,-125 164-42,-12 19 264,32-44 0,-48 73-348,0-1 1,0 1-1,0 0 0,0 0 1,0 0-1,0 0 0,0 0 1,0-1-1,0 1 0,0 0 1,0 0-1,0 0 1,0 0-1,0 0 0,1-1 1,-1 1-1,0 0 0,0 0 1,0 0-1,0 0 0,0 0 1,0 0-1,0 0 0,1-1 1,-1 1-1,0 0 0,0 0 1,0 0-1,0 0 1,1 0-1,-1 0 0,0 0 1,0 0-1,0 0 0,0 0 1,0 0-1,1 0 0,-1 0 1,0 0-1,0 0 0,0 0 1,0 0-1,1 0 1,-1 0-1,0 0 0,0 0 1,0 1-1,0 9 52,-10 25-9,9-29-4,-19 51 234,-3 0 0,-39 72 0,38-83-256,-50 101 39,-122 177-1,157-266-282,39-58 221,0 0 1,0 0-1,0 0 0,0 0 0,0 0 0,0 0 1,0 0-1,0 0 0,-1 0 0,1 1 0,0-1 1,0 0-1,0 0 0,0 0 0,0 0 1,0 0-1,0 0 0,0 0 0,0 1 0,0-1 1,0 0-1,0 0 0,0 0 0,0 0 0,0 0 1,0 0-1,0 0 0,0 0 0,0 1 0,1-1 1,-1 0-1,0 0 0,0 0 0,0 0 1,0 0-1,0 0 0,0 0 0,0 0 0,0 0 1,0 1-1,0-1 0,0 0 0,0 0 0,1 0 1,-1 0-1,7 0-95,12-6-37,-18 6 134,66-25-311,-28 10 180,41-11 0,-74 25 126,-1 0 1,1 0 0,-1 0-1,1 1 1,-1 0 0,1 0 0,-1 0-1,1 1 1,-1 0 0,0 0 0,1 0-1,6 3 1,-3 0 31,0 1 0,-1-1-1,0 2 1,0-1 0,0 1 0,8 8 0,47 48-992,-52-53-584,0-1-3817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27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10208,'-10'0'4640,"42"8"-4032,-9 0 1087,-2 1-1055,21-3 96,-2 8-448,13-8-192,7 3-64,16-4-128,-4 1 64,9 3-544,-15-1 320,-7-5-2303,-15 6 1439,-12-4-2912,-4 1 2272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27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 9632,'-31'-11'4384,"26"11"-3840,13 3-1088,7-3-448,1 3 544,16 2-2816,10-1 1824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31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264 606 2304,'0'0'752,"14"-5"1941,-10 2-1748,-1 0-174,0 0 0,0 0 0,0-1-1,-1 1 1,1 0 0,-1-1 0,2-4 0,-3 7-581,-1-1-1,1 0 1,-1 0 0,1 0-1,-1 0 1,0 1 0,0-1 0,0 0-1,0 0 1,0 0 0,-1 0-1,1 0 1,0 1 0,-1-1-1,1 0 1,-1 0 0,0 1-1,0-1 1,0 0 0,0 1-1,-1-3 1,0 1 9,-1 0 0,1 0 0,0 0-1,-1 0 1,0 1 0,1-1 0,-1 1 0,0 0-1,0 0 1,0 0 0,-1 0 0,1 1 0,-7-3-1,4 2-96,0 1-1,1 0 0,-1 0 0,0 0 0,0 1 0,0 0 1,0 0-1,-7 2 0,3-1-64,0 1 1,0 1-1,1 0 1,-1 0 0,1 1-1,0 0 1,0 1-1,0 0 1,0 0-1,-8 8 1,9-6-56,1 1 0,0-1 0,0 1 0,0 1-1,1-1 1,1 1 0,-1 0 0,1 0 0,1 1 0,0-1 0,-6 21 0,9-24 18,-1 0-1,1-1 1,0 1-1,1 0 0,0 0 1,0 0-1,0 0 1,0 0-1,1-1 1,0 1-1,0 0 0,1 0 1,-1-1-1,1 1 1,1-1-1,-1 1 1,1-1-1,0 0 1,0 0-1,0 0 0,1 0 1,7 7-1,-4-6 22,1 0 0,0 0 0,1-1 0,-1 0 0,1 0-1,0-1 1,0 0 0,0-1 0,0 0 0,1 0 0,-1-1-1,14 1 1,-2-1-7,0 0 0,0-2 0,0-1 1,36-6-1,-27 1 73,0-1 0,-1-2 1,0-1-1,0-1 0,-1-1 1,0-2-1,27-19 0,-47 29 53,-1-1-1,0 0 1,-1 0-1,1-1 0,-1 0 1,11-13-1,-19 20-148,-3 6-72,-1-1-1,1 1 0,-9 14 0,10-11-79,0 1 1,1 0-1,-3 20 0,5-25 155,0 0 1,1 0-1,0 0 1,0 0-1,0 0 1,1 0-1,0 0 1,3 10-1,-4-14 21,1 0 1,0 0-1,0-1 0,0 1 1,0 0-1,0-1 0,0 1 1,0-1-1,0 1 0,1-1 0,-1 1 1,1-1-1,-1 0 0,1 0 1,-1 0-1,1 0 0,0 0 1,0 0-1,-1 0 0,1 0 1,0-1-1,0 1 0,0-1 1,0 1-1,0-1 0,0 0 0,0 0 1,0 0-1,0 0 0,0 0 1,-1 0-1,1 0 0,0-1 1,0 1-1,3-2 0,5-1 5,0 0-1,-1-1 0,1-1 0,-1 1 0,13-10 1,-4 2 77,0-1 1,-1-1 0,0-1 0,-1 0 0,19-24-1,-33 37-93,0-1 1,-1 0-1,1 1 0,-1-1 0,1 0 0,-1 0 0,0 0 1,0 0-1,0 0 0,-1 0 0,1 0 0,-1 0 0,1 0 1,-1 0-1,0 0 0,-1-5 0,1 6-7,-1 0 0,1 0 0,-1 0 0,0 0 1,1 0-1,-1 0 0,0 0 0,0 0 0,0 1 0,0-1 0,-1 0 0,1 1 0,0-1 0,-1 1 0,0-1 0,1 1 0,-1 0 0,1-1 0,-1 1 1,0 0-1,0 0 0,0 0 0,0 0 0,0 1 0,-3-2 0,-1 1-23,1-1 0,-1 1 0,0 0 0,1 1 0,-1-1 0,0 1-1,0 1 1,-6 0 0,-1 0-139,10-1-188,10 0 71,74-5 107,-41 1 302,62-7 39,18-2 6,-100 12-63,0 1 1,0 1 0,0 1-1,20 5 1,-34-6-45,0 0 1,0 1 0,0 0 0,0 1-1,7 3 1,-12-5-27,1 0-1,-1 0 1,1 0 0,-1 0 0,1 0-1,-1 1 1,1-1 0,-1 0 0,0 1-1,0-1 1,0 1 0,0 0 0,0-1-1,0 1 1,0 0 0,0-1 0,-1 1-1,1 0 1,-1 0 0,1 0-1,-1-1 1,0 4 0,0 4 81,-1 0 0,0 0 0,-1 0 0,0-1 0,-4 10 0,6-17-119,-1 0 0,1 1 1,0-1-1,-1 0 0,1 1 0,0-1 0,0 0 1,0 1-1,0-1 0,0 0 0,0 1 0,0-1 1,1 3-1,-1-4 0,0 1 0,1-1 0,-1 0 1,0 0-1,0 0 0,0 1 0,0-1 0,0 0 1,1 0-1,-1 0 0,0 0 0,0 1 0,0-1 1,0 0-1,1 0 0,-1 0 0,0 0 0,0 0 0,1 0 1,-1 0-1,0 1 0,0-1 0,1 0 0,-1 0 1,0 0-1,0 0 0,10-5 35,8-12-118,1 2-1,0 0 0,33-19 1,-51 33 78,0 0 1,1 1-1,-1-1 1,0 1 0,0-1-1,0 1 1,1-1-1,-1 1 1,0 0 0,1-1-1,-1 1 1,0 0 0,0 0-1,1 0 1,-1 0-1,0 0 1,1 0 0,-1 0-1,0 1 1,1-1-1,-1 0 1,0 1 0,0-1-1,1 1 1,-1-1 0,0 1-1,0 0 1,0 0-1,0-1 1,0 1 0,0 0-1,0 0 1,0 0-1,0 0 1,0 0 0,0 1-1,3 4 22,-1 1 0,0-1-1,-1 1 1,0-1 0,3 12-1,-1-2 45,0-3-49,1 1-1,0-1 1,1-1 0,8 15-1,-11-23 0,-1 0-1,1 0 0,0 0 1,0-1-1,1 1 1,-1-1-1,1 0 0,0 0 1,0 0-1,0 0 1,0-1-1,0 0 0,0 0 1,1 0-1,8 3 1,-5-4 33,0 0 1,0-1 0,0 0 0,0 0-1,0 0 1,0-1 0,0 0 0,-1-1 0,1 0-1,0 0 1,-1-1 0,13-5 0,7-5 109,-1-1 0,24-19 1,-3 0-64,-1-3 1,50-51-1,-27 20-252,-68 66 163,0 0 0,0 0 0,0 0 0,0 0-1,1 0 1,-1 0 0,0 0 0,1 0 0,-1 1 0,1-1 0,-1 1-1,3-2 1,-3 2-6,-1 0-1,1 0 1,-1 0 0,1 0-1,-1 0 1,1 0-1,-1 1 1,1-1 0,-1 0-1,1 0 1,-1 0-1,1 0 1,-1 1-1,1-1 1,-1 0 0,1 0-1,-1 1 1,1-1-1,-1 0 1,0 1 0,1-1-1,-1 1 1,1-1-1,-1 1 1,1 1 2,0 0-1,0 0 1,0 0 0,-1 0-1,1 0 1,-1 0 0,0 0-1,1 0 1,-1 0 0,0 0-1,0 0 1,0 0 0,-1 0 0,1 1-1,-1 2 1,-40 127 241,19-83-141,19-44-127,1-1 0,-1 1 1,0-1-1,0 0 0,-1 0 1,1 0-1,-6 5 0,8-8-14,1-1 0,-1 1-1,0-1 1,1 1 0,-1-1-1,0 0 1,1 1 0,-1-1 0,0 0-1,0 0 1,0 1 0,1-1-1,-1 0 1,0 0 0,0 0-1,1 0 1,-1 0 0,0 0 0,0 0-1,0 0 1,1 0 0,-1 0-1,0-1 1,0 1 0,1 0 0,-1 0-1,0-1 1,0 1 0,1-1-1,-1 1 1,0 0 0,1-1-1,-1 0 1,1 1 0,-1-1 0,1 1-1,-2-2 1,1 1-53,0-1-1,1 1 1,-1-1 0,0 1 0,1-1-1,-1 0 1,1 1 0,-1-1 0,1 1-1,0-1 1,-1 0 0,1 1 0,0-1-1,0 0 1,0 1 0,1-4 0,-1 4 53,1 0 1,-1 1 0,1-1 0,-1 0-1,1 0 1,-1 0 0,1 1 0,0-1-1,-1 0 1,1 1 0,0-1 0,0 0-1,-1 1 1,1-1 0,0 1 0,0-1-1,0 1 1,0 0 0,0-1 0,0 1-1,-1 0 1,1-1 0,2 1 0,29-3-212,-13 1 376,74-14 338,92-30 0,-166 41-375,1-1-1,-1-1 0,0-1 1,-1-1-1,34-20 0,-41 20-24,1 0-1,-1-1 0,-1 0 1,0-1-1,-1 0 0,10-14 1,-6 5 54,-1-1 1,0-1 0,8-25 0,30-92 177,-18 50-181,-6 12-28,16-38 493,-29 79-449,-13 32-172,-2 6 20,-6 13 12,-1 10 19,2-1 0,-6 40 1,-2 54 5,8-53-37,-12 174 195,19-119-2470,0-110 1596,0-7 212,0 0 0,1 0 0,-2 0 1,1 0-1,0 0 0,0 0 1,-1 0-1,0 0 0,1 0 1,-3 2-1,3-4 336,0-1 1,-1 0-1,1 0 1,-1 0-1,1 0 0,-1 0 1,1 0-1,-1 0 1,0 0-1,1 0 1,-1 0-1,1 0 1,-1 0-1,1 0 0,-1 0 1,1 0-1,0-1 1,-1 1-1,1 0 1,-1 0-1,1 0 0,-1-1 1,1 1-1,-1 0 1,1-1-1,-1 0 1,-15-10-782,14 9 786,-15-12 698,-21-21 1,4 2 1458,-60-55 3380,92 87-5232,0-1 0,0 0 0,1 0 0,-1 0 0,0-1 0,1 1 0,-1 0 0,1-1 0,0 1 0,-2-5 0,3 6-119,0 0 0,0 0 0,0 0 0,0 0 0,0 0 0,0 1 0,1-1 0,-1 0 0,0 0 0,0 0 0,1 0-1,-1 1 1,1-1 0,-1 0 0,1 0 0,-1 1 0,1-1 0,-1 0 0,1 1 0,-1-1 0,1 1 0,0-1 0,-1 0 0,1 1 0,0 0 0,0-1 0,0 1 0,-1-1 0,1 1 0,0 0 0,0 0 0,0-1 0,0 1 0,8-3 12,-1 1 0,0 0 0,1 1 1,-1 0-1,14 0 0,47 4 79,-36-1 1,-5 1-306,45 11 1,-2-1-727,87 14-1592,-70-10 1621,77 14 1915,-165-31-1022,0 0 1,0 0-1,0 0 0,0 0 0,-1 0 0,1 1 0,0-1 0,0 0 0,0 0 0,0 0 0,0 0 0,0 0 0,0 0 0,-1 1 0,1-1 0,0 0 1,0 0-1,0 0 0,0 0 0,0 1 0,0-1 0,0 0 0,0 0 0,0 0 0,0 0 0,0 1 0,0-1 0,0 0 0,0 0 0,0 0 0,0 0 1,0 1-1,0-1 0,0 0 0,0 0 0,0 0 0,1 0 0,-1 0 0,0 1 0,0-1 0,0 0 0,0 0 0,0 0 0,0 0 0,0 0 1,0 0-1,1 1 0,-1-1 0,0 0 0,0 0 0,0 0 0,0 0 0,1 0 0,-1 0 0,0 0 0,0 0 0,0 0 0,0 0 0,0 0 0,1 0 1,-1 0-1,0 0 0,0 0 0,0 0 0,0 0 0,1 0 0,-1 0 0,0 0 0,-16 10 201,9-6-63,-25 13 536,-59 21 0,-2 1-192,78-31-503,0 0-1,1 1 0,0 0 1,-14 13-1,26-20 10,0 0 0,0 1 0,0-1 0,0 1 0,0-1 0,0 1 0,0 0 0,-1 3 0,3-5-4,0 0 0,-1-1 0,1 1 0,0-1 0,0 1-1,0 0 1,0-1 0,0 1 0,0 0 0,0-1 0,0 1-1,0 0 1,0-1 0,0 1 0,0-1 0,0 1 0,1 0-1,-1 0 1,1 0 1,0 0 1,-1-1-1,1 1 0,0 0 0,-1-1 0,1 1 0,0-1 1,0 0-1,-1 1 0,1-1 0,0 1 0,0-1 1,0 0-1,0 0 0,-1 1 0,1-1 0,0 0 0,1 0 1,6 0 49,1 0 0,-1 0 0,0-1 0,0 0 0,0-1 0,10-2 0,48-19 45,-20 1-61,-1-1 1,43-30-1,-82 48-67,14-8-12,-19 12 52,-1 1 0,0 0 0,1-1 0,-1 1 0,1 0 0,-1 0 0,0 0 0,1 0-1,-1-1 1,1 1 0,-1 0 0,1 0 0,-1 0 0,0 0 0,1 0 0,-1 0 0,1 0 0,-1 0 0,1 0-1,-1 0 1,1 0 0,-1 0 0,0 0 0,1 1 0,-1-1 0,1 0 0,-1 0 0,0 0 0,1 0-1,-1 1 1,1-1 0,-1 0 0,0 1 0,1-1 0,-1 0 0,0 1 0,0-1 0,1 1 0,5 15 233,-2-7-169,-1 0 0,1-1 0,1 1 0,7 10 0,-11-17-64,0 0 1,1 0 0,-1 0-1,1-1 1,0 1 0,-1-1-1,1 1 1,0-1 0,0 0-1,0 0 1,0 0 0,0 0-1,0 0 1,0 0 0,1 0-1,-1-1 1,0 1 0,0-1 0,1 1-1,-1-1 1,0 0 0,1 0-1,3-1 1,8-2 83,0 0-1,-1-1 1,1-1 0,14-8 0,0 1-56,250-93 340,-266 101-271,-1 1 0,15-2-1,-25 5-96,-1 0-1,1 0 0,-1 0 0,0 0 1,1 0-1,-1 0 0,1 0 1,-1 0-1,1 0 0,-1 0 1,0 0-1,1 0 0,-1 0 1,1 0-1,-1 0 0,0 0 1,1 0-1,-1 1 0,1-1 1,-1 0-1,0 0 0,1 1 0,-1-1 1,0 0-1,1 0 0,-1 1 1,0-1-1,1 0 0,-1 1 1,0-1-1,0 0 0,1 1 1,-1-1-1,0 1 0,0-1 1,0 0-1,0 1 0,0-1 1,1 1-1,-1-1 0,0 0 0,0 1 1,0-1-1,0 1 0,0-1 1,0 1-1,0-1 0,0 0 1,0 1-1,-1-1 0,1 1 1,0-1-1,0 0 0,0 1 1,-12 24 224,12-24-229,-9 10 95,0 1-1,0-2 1,-1 1 0,-19 15-1,9-8-37,0 2-115,20-20 51,0 1 1,0-1-1,-1 0 0,1 0 1,0 1-1,0-1 0,0 0 1,-1 0-1,1 1 1,0-1-1,0 0 0,0 1 1,0-1-1,0 0 0,0 0 1,-1 1-1,1-1 1,0 0-1,0 1 0,0-1 1,0 0-1,0 1 0,1 0-8,0-1-1,0 1 0,0-1 0,0 0 0,0 1 1,0-1-1,0 0 0,0 1 0,0-1 0,0 0 0,0 0 1,0 0-1,0 0 0,0 0 0,0 0 0,-1 0 1,1-1-1,0 1 0,0 0 0,1-1 0,25-5-201,-26 6 209,10-3-46,-6 1 64,0 0 0,0 1 0,0 0 0,8-1 0,-13 3-16,1-1-1,-1 0 1,1 1-1,-1-1 0,0 0 1,1 1-1,-1-1 1,1 0-1,-1 1 0,1-1 1,-1 1-1,0-1 1,0 1-1,1-1 0,-1 1 1,0-1-1,0 1 1,1-1-1,-1 1 0,0 0 1,0-1-1,0 1 1,0-1-1,0 1 0,0-1 1,0 1-1,0 0 1,1 21 190,-1-19-142,0 64 23,0-66 132,13-15-176,-7 7-68,8-7-11,0 0 0,30-21 0,-27 23-57,0-2-1,20-21 1,-14 13 80,1 0 1,31-22-1,-36 30 55,-18 13-21,0 0 0,0 0 0,0 1 0,0-1 1,0 0-1,0 1 0,0-1 0,0 1 0,0-1 0,1 1 0,-1 0 1,0 0-1,0-1 0,3 1 0,-4 0 0,1 0-1,-1 0 1,1 1 0,-1-1 0,1 0-1,-1 0 1,1 0 0,-1 1 0,0-1-1,1 0 1,-1 1 0,1-1 0,-1 0 0,0 1-1,1-1 1,-1 1 0,0-1 0,1 0-1,-1 1 1,0-1 0,0 1 0,1-1-1,-1 2 1,1 3 30,1 0-1,-2 1 1,1-1-1,0 0 1,-1 9-1,0 5 51,2-6-13,0 3-68,1 1 0,8 27 0,-11-42-3,1-1 0,0 1 0,0 0 0,0-1 0,0 1 0,0-1 0,0 1 0,1-1-1,-1 0 1,0 0 0,1 1 0,-1-1 0,1 0 0,-1 0 0,1 0 0,0 0 0,-1-1 0,1 1 0,0 0 0,0-1 0,-1 1-1,1-1 1,0 0 0,0 1 0,2-1 0,6 0-14,-1 0 0,1 0 0,15-4 1,-14 3-15,34-7 57,-1-1 0,0-3 1,77-30-1,-98 33-22,-1-1 0,-1-1 0,0-1 0,0 0-1,-1-2 1,32-29 0,-18 8-27,-3-1 0,0-2 0,26-46 0,80-101 207,-77 104-52,-45 60 34,-12 16-132,-2 4-46,0 0 0,0-1 1,0 1-1,0-1 0,0 1 0,0-1 1,0 1-1,-1-1 0,1 0 0,0 1 1,-1-1-1,0 0 0,1-2 0,-1 4 7,0 0 0,0 0-1,-1 0 1,1-1-1,0 1 1,0 0 0,0 0-1,0 0 1,-1 0-1,1 0 1,0 0-1,0 0 1,0 0 0,0 0-1,-1-1 1,1 1-1,0 0 1,0 0 0,0 0-1,-1 0 1,1 0-1,0 0 1,0 0-1,0 0 1,-1 0 0,1 0-1,0 0 1,0 1-1,0-1 1,-1 0-1,1 0 1,0 0 0,0 0-1,0 0 1,0 0-1,-1 0 1,1 0 0,0 1-1,0-1 1,0 0-1,0 0 1,0 0-1,-1 0 1,1 0 0,0 1-1,-10 6 56,4-1-19,0 0-1,0 0 1,1 1 0,0-1-1,0 1 1,1 0 0,-5 10-1,1-2 23,-22 44 3,2 2 1,-24 82-1,38-103-98,-5 21-346,1 1 0,4 0 0,2 1 0,-4 77 0,16-68-4646,1-30-2882,-1-42 7774,0 0 1,0 1 0,0-1-1,0 0 1,0 1-1,0-1 1,0 0-1,0 1 1,0-1-1,0 1 1,0-1 0,0 0-1,0 1 1,0-1-1,-1 0 1,1 1-1,0-1 1,0 0 0,0 1-1,0-1 1,-1 0-1,1 0 1,0 1-1,0-1 1,-1 0-1,1 1 1,-10-6-4401,0-3 1275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31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83 12288,'-31'-8'5567,"39"13"-4831,5-10 1504,6 5-1376,22-4 864,4 4-1024,13-3-96,0-2-384,19-3-288,-1 5 32,19-9 0,-6 4 32,1-4-2752,-8 4 1504,-16-1-4511,-11 6 3231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36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8 919 2976,'0'0'30,"0"1"73,0 1 1,0-1-1,0 0 0,0 0 1,0 0-1,0 0 0,-1 0 1,1 0-1,0 0 0,0 0 1,-1 0-1,1 0 0,-1 0 1,1-1-1,-4 5 3613,11-16 1206,9-35-2132,-12 33-2527,0 0-1,1 0 1,1 0-1,0 1 1,0 0 0,1 0-1,17-21 1,7 1 121,1 1 0,1 1 0,58-39 0,195-150 1696,-272 208-1818,-9 6-82,0 0 0,1 1-1,-1-1 1,1 1-1,1 1 1,10-6 0,-16 9-157,-1 0 0,1 0 0,0 0 0,-1 0 0,1 0 0,0 0 0,-1 1 1,1-1-1,0 0 0,-1 0 0,1 1 0,0-1 0,-1 0 0,1 1 0,0-1 1,-1 0-1,1 1 0,-1-1 0,1 1 0,-1-1 0,1 1 0,-1-1 0,1 1 1,-1 0-1,0-1 0,1 1 0,-1-1 0,0 1 0,0 0 0,1 1 0,7 23 338,-7-19-341,0 1 0,-1 0 0,1 0 0,-1-1 0,-1 1 0,0 0 0,0-1 0,0 1 0,-3 8 0,-4 9 11,-13 27 1,10-26-2,-40 74 199,26-55-63,20-31-318,21-24 224,50-50 154,2-2-292,-36 39 49,2 2-1,0 1 1,62-28 0,-90 46 61,20-7 76,-25 10-109,0-1-1,0 1 1,0 0-1,0 0 1,-1 0-1,1 0 1,0 0-1,0 0 1,0 0-1,0 0 1,0 0-1,0 0 1,0 1-1,0-1 0,0 0 1,0 1-1,0-1 1,0 1-1,-1-1 1,1 1-1,0-1 1,0 1-1,-1-1 1,2 2-1,-1 0-6,-1-1 0,1 0 0,-1 1 0,0-1 0,1 1 0,-1-1 0,0 1 0,0 0 0,0-1 0,0 1 0,0-1 0,-1 1-1,1-1 1,0 1 0,-1-1 0,1 1 0,-1-1 0,1 0 0,-1 1 0,0-1 0,-1 3 0,-19 28 133,14-23-122,-1-1 1,-13 11-1,-11 12 14,29-28-5,-4 5 1,7-8-26,0 0 0,0 0 1,0 0-1,0 0 0,0 0 1,0 0-1,0 0 0,1 0 1,-1 0-1,0 0 0,0 0 1,0 0-1,0 0 1,0 0-1,0 0 0,0 0 1,0 0-1,0 0 0,0 0 1,1 0-1,-1 0 0,0 1 1,0-1-1,0 0 0,0 0 1,0 0-1,0 0 0,0 0 1,0 0-1,0 0 0,0 0 1,0 0-1,0 0 0,0 0 1,0 0-1,0 0 0,0 1 1,0-1-1,0 0 0,0 0 1,0 0-1,1 0 0,-1 0 1,0 0-1,0 0 0,0 0 1,0 0-1,0 0 0,-1 1 1,1-1-1,0 0 1,0 0-1,0 0 0,0 0 1,0 0-1,0 0 0,0 0 1,12-4-16,0-1-1,17-9 1,-6 3-26,199-88-22,-220 98 76,4-2 0,1 0-1,0 1 1,12-4 0,-18 6-23,0 0-1,0-1 1,0 1 0,0 0 0,0 0-1,0 0 1,0 0 0,0 0-1,0 0 1,0 0 0,0 0 0,0 0-1,0 0 1,0 1 0,0-1 0,0 0-1,0 1 1,0-1 0,0 1 0,0-1-1,0 1 1,-1-1 0,1 1-1,0 0 1,0-1 0,-1 1 0,1 0-1,0 0 1,-1-1 0,1 1 0,-1 0-1,1 0 1,-1 0 0,1 0-1,0 1 1,0 3-1,0 1 0,-1-1-1,1 0 1,-1 0 0,0 0 0,0 0-1,-1 1 1,-1 6 0,-2 5 59,-8 19-1,9-27-41,0 0 0,0 0 0,0 0 0,1 0-1,1 1 1,0-1 0,0 19 0,1-27-9,0 0 1,0 0 0,0 0 0,0 0 0,1 0 0,-1 0-1,0-1 1,1 1 0,-1 0 0,1 0 0,-1 0 0,1 0-1,-1 0 1,1 0 0,0-1 0,-1 1 0,1 0-1,0-1 1,0 1 0,1 1 0,0-2-8,0 1 0,-1 0 0,1-1 0,0 1-1,0-1 1,0 1 0,0-1 0,0 0 0,0 0 0,2 0 0,4 0-61,1-2 1,-1 1-1,15-5 1,-20 5 55,185-59-560,-70 27 459,86-26 415,-145 34 214,-94 34 86,-9 5-660,-102 36 262,127-42-195,1 1-1,-1 1 1,1 0-1,1 1 0,-24 21 1,34-26-16,1 1 1,-1 0-1,-9 14 0,14-17 11,-1-1 0,1 1 0,0 0 0,1 0 0,-1 0 0,0 0 0,1 0 0,0 0 0,0 0 0,0 7 0,1-10 0,0-1 0,0 1 0,0 0 0,0 0 0,1-1 0,-1 1 0,0 0 0,1-1 0,-1 1 0,0 0 0,1-1 0,-1 1 0,1 0 0,-1-1 0,1 1 0,-1-1 0,1 1 0,0-1 0,-1 1 0,1-1 0,-1 0 0,1 1 0,0-1 0,-1 0-1,1 1 1,0-1 0,0 0 0,-1 0 0,1 1 0,0-1 0,0 0 0,-1 0 0,1 0 0,1 0 0,3 0 6,1 0-1,-1 0 1,10-2 0,8-4 10,-2 0 0,40-17 1,-38 13-125,35-15 44,-2-3 0,97-63 0,-162 98-12,0 0 1,0 1-1,1 0 1,-9 12-1,12-15 72,1 0 0,1 0 1,-1 0-1,1 1 0,0-1 0,0 1 0,0 0 1,1 0-1,-3 10 0,5-14 3,0-1-1,-1 1 1,1 0-1,0-1 1,0 1 0,0 0-1,0 0 1,1-1 0,-1 1-1,0 0 1,1-1-1,-1 1 1,1-1 0,0 1-1,-1-1 1,1 1 0,0-1-1,0 1 1,0-1-1,0 1 1,0-1 0,0 0-1,0 0 1,1 0-1,-1 0 1,0 1 0,1-2-1,-1 1 1,1 0 0,-1 0-1,1 0 1,-1-1-1,1 1 1,-1-1 0,1 1-1,0-1 1,-1 0 0,4 1-1,5 0 1,0-1 1,1 1-1,-1-2 0,1 0 0,9-2 0,177-45-1093,-126 28 754,206-50 228,-247 63 344,-21 6-65,0-1 0,-1 0-1,1-1 1,11-5 0,-21 5-127,-8 2-48,-46 14 8,20-5-25,1 2 1,1 1-1,0 1 0,-35 19 0,56-25 13,1 1 0,0 0 0,0 1 0,0 0 0,1 0 0,0 1 0,1 1 0,0 0 0,0 0 0,1 0 0,1 1 0,0 1 0,0-1 0,-6 17 0,11-23 0,1-1-1,-1 1 0,1 0 0,0-1 1,0 10-1,1-12 13,0 0-1,0-1 1,0 1 0,0-1 0,0 1 0,1-1 0,-1 1-1,0-1 1,1 1 0,-1-1 0,1 1 0,-1-1 0,1 0 0,0 1-1,0-1 1,0 0 0,0 1 0,0-1 0,0 0 0,0 0-1,1 1 1,2 0 0,1 0 0,-1-1 0,1 0 0,-1 0 0,1 0 0,-1-1 0,1 1 0,-1-1 0,1 0 0,0 0 0,7-2 0,0-1-1,0 0 0,-1 0 0,0-2 0,11-5 0,45-25-100,-56 28 63,179-114 662,-190 120-618,1 1 1,0-1 0,0 0 0,0 1 0,0-1 0,-1 0 0,1 1 0,0-1 0,1 1 1,-1 0-1,0-1 0,2 0 0,-3 8 4,-7 10-86,-10 18 0,-95 146 335,-18-6 141,88-120-358,-117 174 576,133-189-503,-1-1 0,-2-1 0,-56 56 0,80-89-133,1-2-42,1 1 1,-1-1-1,0 1 1,0-1-1,0 0 1,0-1-1,-1 1 0,-8 3 1,13-6 43,-1 1 0,1-1 0,-1 0 0,0 0 0,1 0 0,-1 0 0,1 1 0,-1-1 0,0 0 0,1 0 0,-1 0 0,1 0 0,-1 0 0,0-1 0,1 1 0,-1 0 0,1 0 1,-1 0-1,0 0 0,1-1 0,-1 1 0,1 0 0,-1 0 0,1-1 0,-1 1 0,1-1 0,-1 1 0,1 0 0,-1-1 0,1 1 0,0-1 0,-1 1 0,1-1 0,0 1 0,-1-1 0,1 1 0,0-1 0,-1 0 0,1 1 0,0-1 0,0 1 0,0-1 0,0 0 0,0 1 0,0-1 1,0 1-1,0-2 0,-1-4-71,2 0 0,-1 0 1,0-1-1,3-5 0,1-10-23,1 0 0,2 1 1,0-1-1,1 1 0,1 1 0,22-38 0,-9 26 8,1 0-1,2 2 1,37-37-1,107-81-100,193-137 532,-186 150 1132,-160 123-1085,0 0 0,0 1 1,21-10-1,-36 21-370,-1 0 1,1-1-1,0 1 1,-1 0 0,1-1-1,-1 1 1,1 0-1,0 0 1,-1-1-1,1 1 1,0 0-1,-1 0 1,1 0-1,0 0 1,-1 0-1,1 0 1,0 0-1,0 0 1,-1 0 0,1 1-1,-1-1 1,2 0-1,-2 1-4,1-1-1,-1 1 1,0-1-1,1 1 1,-1-1-1,0 0 1,0 1 0,1 0-1,-1-1 1,0 1-1,0-1 1,0 1-1,0-1 1,0 1-1,1-1 1,-1 1-1,0-1 1,0 1 0,0 0-1,-1 0 1,1 3-1,-1 0-1,0 0 1,0 0 0,0 0 0,-1 0 0,-2 5 0,-2 2 31,2-5-35,1 0 1,0 1-1,-4 11 1,6-15-25,0 0 0,0 0 0,0 0 0,0 0 0,0-1 0,-3 6 0,4-8 25,0 0-1,0 0 0,0 0 1,-1 0-1,1 0 0,0 0 1,0 0-1,0 0 0,0 0 1,0 0-1,0 0 1,0 0-1,0 0 0,0 0 1,0 1-1,0-1 0,0 0 1,0 0-1,-1 0 0,1 0 1,0 0-1,0 0 1,0 0-1,0 0 0,0 1 1,0-1-1,0 0 0,0 0 1,0 0-1,0 0 0,0 0 1,0 0-1,0 0 1,0 0-1,0 1 0,0-1 1,1 0-1,-1 0 0,0 0 1,0 0-1,0 0 0,0 0 1,0 0-1,0 0 1,0 0-1,0 1 0,0-1 1,0 0-1,0 0 0,1 0 1,6-2-46,11-7-54,-17 8 76,41-21-159,1 3-1,0 1 1,1 2-1,72-17 1,-112 32 183,-1 1 0,1-1-1,0 1 1,0-1 0,0 1 0,0 0 0,6 1 0,-9 0 16,1-1 0,-1 0-1,0 1 1,0-1 0,0 1-1,0-1 1,0 1 0,0-1-1,0 1 1,0-1 0,-1 1-1,1 0 1,0 0 0,0 0-1,0-1 1,-1 1 0,1 0-1,0 0 1,-1 0 0,1 0 0,-1 0-1,1 0 1,-1 0 0,0 0-1,1 0 1,-1 0 0,0 0-1,0 1 1,1 1 0,-1 12 153,-2 29 0,1-33-154,0 1-1,1-1 0,1 1 0,-1-1 0,3 12 1,-2-21-12,-1 0 0,1-1 0,0 1 1,0 0-1,-1 0 0,1-1 1,0 1-1,0-1 0,1 1 0,-1-1 1,0 1-1,0-1 0,1 0 0,-1 0 1,1 1-1,-1-1 0,1 0 1,-1 0-1,1-1 0,0 1 0,-1 0 1,1 0-1,0-1 0,3 1 1,-2 0 4,0-1 1,0 1-1,0-1 1,0 0-1,0 0 1,0 0 0,1-1-1,-1 1 1,0-1-1,0 0 1,0 0-1,0 0 1,0 0 0,3-2-1,88-61 127,-44 28-204,-23 18-4,-6 2 57,1 1-1,1 2 1,45-21-1,-68 34 24,1-1 0,0 1 0,0 0-1,0-1 1,-1 1 0,1 0 0,0 0 0,0 0-1,0 0 1,0 0 0,0 0 0,-1 0-1,1 0 1,0 0 0,0 0 0,0 0 0,0 0-1,1 1 1,-2-1-1,1 1 0,-1-1 0,0 1 0,1-1 0,-1 0-1,0 1 1,0-1 0,1 1 0,-1-1 0,0 1 0,0-1 0,0 1 0,1-1 0,-1 1-1,0-1 1,0 1 0,0-1 0,0 1 0,0 0 0,0-1 0,0 1 0,0 0 0,-1 5 31,-1-1 0,1 1 0,-1 0 0,-3 6 0,1-2-1,1-2-14,1 0 0,0 0 0,1 1 1,-1-1-1,2 1 0,-1-1 1,2 16-1,-1-22-16,0 1-1,0-1 1,1 0 0,-1 1-1,1-1 1,0 0 0,0 0-1,0 1 1,0-1 0,0 0-1,0 0 1,0 0 0,0 0-1,1 0 1,-1 0 0,1-1-1,0 1 1,0 0 0,-1-1-1,1 1 1,0-1 0,0 0-1,0 0 1,0 1 0,1-1-1,-1-1 1,0 1 0,0 0-1,1 0 1,-1-1 0,5 1 0,2-1 28,1 0 0,-1 0 1,0-1-1,0 0 1,0-1-1,11-3 1,56-22 1,-49 17-123,3-1 2,0-2 0,36-21 0,-50 24 58,-1-1 0,1 0 0,-2-1 0,0-1-1,20-22 1,17-32-81,-3-2-1,43-80 0,29-46 295,-99 165-116,-10 17-5,-2-1 0,13-24 0,-21 37-82,-1 1 0,1-1-1,-1 0 1,0 0-1,1 0 1,-1 1 0,0-1-1,0 0 1,0 0-1,0 0 1,1 0 0,-1 0-1,-1-1 1,1 2 10,0 0 1,0 0 0,0 0-1,0-1 1,0 1-1,0 0 1,0 0 0,-1 0-1,1 0 1,0-1-1,0 1 1,0 0 0,0 0-1,-1 0 1,1 0-1,0 0 1,0 0 0,0 0-1,-1 0 1,1 0-1,0-1 1,0 1 0,0 0-1,-1 0 1,1 0-1,0 0 1,0 0 0,0 0-1,-1 0 1,1 0-1,0 0 1,-1 1 0,-1-1-22,0 1 0,0 0 1,-1 0-1,1 0 1,0 0-1,0 0 0,-3 2 1,-2 2 18,0 1 0,1 0 0,-1 0 0,1 0 0,0 1 0,1 0-1,0 0 1,-5 9 0,4-6 10,-23 36 22,-30 66 1,-13 55 1,54-123-18,2-2 38,1 0-1,3 1 1,1 0 0,-5 51 0,15-87-11,1 0 0,0 0 1,0 1-1,0-1 1,1 0-1,1 8 1,-1-14-35,-1 0 0,0 0 0,0 0 0,1 0 1,-1 1-1,1-1 0,-1 0 0,1 0 0,-1 0 1,1 0-1,0 0 0,-1 0 0,1 0 0,0 0 1,0-1-1,0 1 0,-1 0 0,1 0 0,0-1 1,0 1-1,0 0 0,0-1 0,1 1 0,-1-1 1,0 0-1,0 1 0,0-1 0,0 0 0,0 1 1,0-1-1,1 0 0,-1 0 0,0 0 0,0 0 1,0 0-1,1 0 0,-1-1 0,0 1 0,0 0 1,0 0-1,0-1 0,0 1 0,0-1 0,1 1 1,0-2-1,19-9-154,-1-1 1,31-23-1,-4 2-16,143-70 150,-144 80 154,-40 20-170,-4 2-89,-3 2-43,-13 8-91,-1 3 342,0 0 0,0 2 0,2-1 0,0 2 0,0 0 0,1 0 0,-10 18 0,21-31-53,0 0 0,0 0-1,0 1 1,1-1 0,-1 0-1,0 0 1,1 0 0,-1 1-1,1-1 1,0 0 0,0 1-1,0-1 1,0 0 0,0 1 0,1 3-1,0-5-16,-1-1 0,0 1 0,1 0 0,-1 0-1,0-1 1,1 1 0,-1 0 0,1-1 0,-1 1 0,1 0-1,0-1 1,-1 1 0,1-1 0,0 1 0,-1-1 0,1 1 0,0-1-1,1 1 1,-1-1-8,1 1 0,0-1 0,-1 0 0,1 1 0,0-1 0,-1 0 0,1 0 0,0 0 0,-1-1 0,1 1 0,0 0 0,2-1 0,26-9-68,1 0 0,43-23 1,54-37-200,-101 55 200,-2 3 244,-24 12-182,-1 0 0,0 0 0,0 0 0,0 0 0,0 0 0,1 1 0,-1-1 0,0 0 0,0 0 0,0 0 0,0 0 0,1 0 0,-1 1 0,0-1-1,0 0 1,0 0 0,0 0 0,0 0 0,0 1 0,0-1 0,0 0 0,0 0 0,1 0 0,-1 0 0,0 1 0,0-1 0,0 0 0,0 0 0,0 0 0,0 1 0,0-1 0,0 0 0,0 0 0,-1 0 0,1 1 0,0-1-1,0 0 1,0 0 0,0 0 0,0 1 0,0-1 0,-3 13-99,-3 7 122,1 0-1,1 0 0,1 0 1,-1 35-1,4-53-10,0 0 0,0 0 0,0 0 0,1 0 0,-1 0 0,0 1 1,1-1-1,-1 0 0,1 0 0,0 0 0,0 0 0,0-1 0,0 1 0,0 0 0,0 0 0,0 0 1,1-1-1,-1 1 0,1-1 0,-1 1 0,3 1 0,-2-2-28,0 0 1,0 0-1,0 0 0,0-1 1,0 1-1,0-1 0,1 1 1,-1-1-1,0 0 0,0 0 1,0 0-1,0 0 0,0 0 1,0-1-1,1 1 0,-1-1 1,0 1-1,0-1 0,0 0 1,0 1-1,3-3 0,54-30-532,18-9-256,69-21 286,47-24 488,-146 62 250,-45 22-184,-8 2-33,-8 2-17,1 2-1,-1-1 0,1 2 1,0 0-1,0 0 1,-20 12-1,25-13 29,-12 6 11,0 1 0,0 1-1,1 1 1,0 1 0,1 1-1,-26 25 1,34-29-7,0 0 1,1 1-1,1 0 0,0 1 1,0 0-1,1 0 0,0 1 0,1 0 1,1 0-1,0 0 0,-5 23 1,10-33-6,-1 0 0,1-1 0,0 1 0,0 0 0,0-1 0,1 1 0,-1 0 0,1-1 0,1 6 0,-2-7-9,1 1 1,0-1-1,-1 0 1,1 1 0,0-1-1,-1 0 1,1 0-1,0 1 1,0-1 0,0 0-1,0 0 1,0 0-1,0 0 1,1 0 0,-1-1-1,0 1 1,0 0-1,1 0 1,1 0 0,0-1-22,1 1 1,-1-1-1,1 1 1,-1-1-1,1-1 1,0 1-1,-1 0 1,1-1-1,-1 0 1,1 0-1,-1 0 1,4-1-1,7-4-49,20-11-1,1-4 36,-2-2 0,0-1 0,-1-1 0,36-37 0,-48 41-7,-2-2 0,0 0 0,-1 0 0,18-34 0,42-102-1,40-130 968,-113 279-903,-1 0-1,0 0 1,0 0-1,1-14 1,-5 12-155,1 12 126,0 0 1,-1-1-1,1 1 1,0 0-1,0 0 0,0 0 1,0 0-1,0-1 0,0 1 1,0 0-1,0 0 1,-1 0-1,1 0 0,0 0 1,0-1-1,0 1 1,0 0-1,-1 0 0,1 0 1,0 0-1,0 0 0,0 0 1,0 0-1,-1 0 1,1 0-1,0-1 0,0 1 1,0 0-1,-1 0 0,1 0 1,-2 1-1,1 0-1,0 0 1,0 0 0,-1-1 0,1 1 0,0 0-1,0 0 1,0 1 0,0-1 0,0 0 0,0 0-1,0 0 1,0 1 0,1-1 0,-2 2 0,-13 29 127,-20 55 1,18-40-126,-57 153 487,66-178-417,2 0 0,0 0 0,-3 27 0,8-38-29,0 0-1,1 0 1,0 0-1,1 0 1,0-1-1,0 1 1,1 0-1,6 18 1,-6-25-44,0 0 1,-1 0-1,1 0 1,0 0-1,1 0 0,-1-1 1,1 1-1,0-1 1,0 1-1,0-1 0,0 0 1,0 0-1,1-1 1,-1 1-1,1-1 1,0 1-1,0-1 0,-1 0 1,2-1-1,-1 1 1,0-1-1,0 1 0,0-1 1,6 0-1,-1 0-20,0-1-1,0 0 1,0-1-1,0 0 0,0 0 1,0-1-1,0 0 1,-1 0-1,1-1 1,-1 0-1,9-5 1,8-4-112,-1-2 0,0-1 0,-1 0 0,-1-2 0,25-23 0,-44 37 208,0 0-1,0 1 0,-1-1 0,1-1 1,-1 1-1,0 0 0,0-1 1,0 1-1,0-1 0,1-3 1,-3 6-59,0 1 0,1-1 0,-1 1 1,0-1-1,0 1 0,0-1 0,0 1 1,0-1-1,0 0 0,0 1 1,0-1-1,0 1 0,0-1 0,0 1 1,0-1-1,0 1 0,0-1 1,0 1-1,0-1 0,-1 1 0,1-1 1,0 1-1,0-1 0,-1 1 1,1-1-1,0 1 0,-1-1 0,1 1 1,0 0-1,-1-1 0,0 0 0,0 1 1,-1-1-1,1 1 0,-1-1 1,1 1-1,-1 0 0,1-1 0,-1 1 1,1 0-1,-1 0 0,1 0 1,-3 1-1,-4 0 55,1 0 1,-1 1 0,-12 4-1,11-1 0,0-1-1,0 1 1,0 1 0,1-1-1,-1 2 1,1-1 0,1 1-1,-1 0 1,1 1 0,1 0-1,-1 0 1,1 0 0,1 1-1,-1 0 1,1 0 0,-4 13-1,5-14-116,1 0 1,1 1-1,-1-1 0,1 1 0,1 0 0,0 0 1,0 0-1,1 0 0,0 0 0,0-1 0,1 1 0,0 0 1,0 0-1,1 0 0,1-1 0,-1 1 0,2-1 1,7 16-1,-7-18-219,1 1-1,0-1 1,0 0 0,1 0-1,-1-1 1,1 0 0,1 0-1,-1 0 1,1-1 0,0 0-1,0 0 1,14 5 0,-5-3-667,0-1 1,0 0-1,1-2 1,-1 0-1,19 1 0,10-1-1079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37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 11296,'-13'0'5120,"39"0"-4449,-8 0 1249,-1 3-1184,20-3 768,2 4-864,38-8-352,4 4-192,19-8-192,-10 5 64,-1-9-2592,-12 4 1440,-14-4-4223,-10 4 3007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4:37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52 12800,'-45'-20'5791,"45"15"-5023,0 2-2688,3 3 897,25-12-2049,4 0 1760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5:5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109 130 2816,'0'-6'942,"-1"-4"4932,1 10-5815,-1 0 1,1 0 0,-1 1 0,1-1-1,-1 0 1,1 1 0,-1-1-1,1 0 1,-1 1 0,1-1 0,0 1-1,-1-1 1,1 0 0,0 1 0,-1-1-1,1 1 1,0-1 0,0 1-1,-1-1 1,1 1 0,0 0 0,0-1-1,0 1 1,0-1 0,0 1-1,0 0 1,-3 20-34,2-16 128,-32 304 1590,22-228-1320,5-43-231,-1 52 0,6-31 47,-9 73 0,8-120-159,0-4 29,1-1-1,0 1 1,1-1 0,-1 1-1,1 0 1,2 13-1,1-15 612,-4-10-481,0-11-44,0-110 214,3-147-14,2 200-148,22-121 0,-18 156-109,14-45 1,-18 71-115,0-1 1,1 1 0,0 0 0,1 0 0,0 1 0,1 0 0,0 0 0,9-11 0,-11 17-27,0 0 1,0 1-1,0-1 0,0 1 1,1 0-1,0 0 0,-1 1 1,1-1-1,0 1 1,0 1-1,0-1 0,11-1 1,-11 3 11,0-1-1,0 1 1,-1 0 0,1 0 0,0 1 0,0-1 0,-1 1 0,1 1-1,0-1 1,-1 1 0,0 0 0,1 0 0,8 6 0,-5-2-1,0 1 1,-1 0 0,0 1-1,-1 0 1,0 0 0,0 1-1,-1 0 1,0 0 0,0 1-1,-1-1 1,0 1 0,-1 0-1,5 16 1,1 12 69,-1 1 0,4 53 0,-10-72 5,1 9-22,-2-1 0,-1 0 0,-4 48 0,1-60 18,-1 0 0,0 0 0,-2 0 1,1-1-1,-2 1 0,0-1 0,-16 27 1,-58 78 724,67-105-707,0 0 0,0-1 1,-2 0-1,1-1 1,-24 15-1,20-18-77,0 0 0,0-2 0,-1 0 0,1-1 0,-2-1 0,1-1 0,-36 6 0,26-9-742,30-2 706,-1 0-1,0 0 1,0 0-1,0 0 1,1 1-1,-1-1 0,0 0 1,0 0-1,1 0 1,-1 0-1,0 0 0,0 0 1,0 0-1,0 0 1,1 1-1,-1-1 1,0 0-1,0 0 0,0 0 1,0 0-1,1 1 1,-1-1-1,0 0 1,0 0-1,0 0 0,0 1 1,0-1-1,0 0 1,0 0-1,0 1 1,0-1-1,0 0 0,0 0 1,0 0-1,0 1 1,0-1-1,0 0 1,0 0-1,0 1 0,-2 14 32,2-13-341,-1 0 1,1 0-1,-1 0 0,1 0 1,0 0-1,0 0 1,0 0-1,0 0 0,1 4 1,3 1-914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1030 3072,'-18'0'1829,"18"0"-1752,0 0 0,0 0 0,0 0 0,0 0 0,-1 0 0,1 0 0,0 0 0,0 0 0,0 0 0,0 0 0,0-1 1,0 1-1,0 0 0,0 0 0,0 0 0,-1 0 0,1 0 0,0 0 0,0 0 0,0-1 0,0 1 0,0 0 0,0 0 0,0 0 0,0 0 0,0 0 0,0 0 0,0-1 0,0 1 0,0 0 0,0 0 0,0 0 0,0 0 0,0 0 0,0 0 0,0-1 0,0 1 0,0 0 0,0 0 0,0 0 0,1 0 0,-1 0 0,0-1 0,5-10 1739,10-12-573,221-232 3498,-195 214-4477,44-40 325,-71 67-275,0 0-1,-2 0 0,18-27 1,-31 36-15,1 5-298,0 0-1,-1 0 1,1-1 0,0 1-1,0 0 1,0 0-1,0 0 1,0-1 0,0 1-1,0 0 1,-1 0-1,1 0 1,0-1-1,0 1 1,0 0 0,0 0-1,0-1 1,0 1-1,0 0 1,0 0 0,0 0-1,0-1 1,0 1-1,0 0 1,0 0-1,0-1 1,1 1 0,-1 0-1,0 0 1,0 0-1,0-1 1,0 1 0,0 0-1,1 0 1,-1 0 4,0-1 0,0 1 1,0 0-1,0 0 1,0 0-1,0 0 0,0 0 1,0 0-1,1 0 0,-1 0 1,0 0-1,0 0 0,0 0 1,0 0-1,0 0 0,0 0 1,0-1-1,0 1 0,0 0 1,0 0-1,0 0 0,0 0 1,0 0-1,0 0 0,1 0 1,-1 0-1,0-1 1,0 1-1,0 0 0,0 0 1,0 0-1,0 0 0,0 0 1,0 0-1,0 0 0,0-1 1,-1 1-1,1 0 0,0 0 1,0 0-1,0 0 0,0 0 1,0 0-1,0 0 0,0 0 1,0-1-1,0 1 0,0 0 1,0 0-1,0 0 0,0 0 1,0 0-1,-1 0 1,1 0-1,0 0 0,0 0 1,0 0-1,0 0 0,0 0 1,0 0-1,0 0 0,0 0 1,-1-1-1,-6 3-93,5-2 26,-2 3-58,3 9-38,1-11 146,0 0 0,0-1 0,0 1 0,-1-1 0,1 1 0,0-1 0,0 1 0,-1-1 0,1 1 0,-1-1-1,1 1 1,0-1 0,-1 1 0,1-1 0,-1 0 0,0 1 0,-9 10 143,5-4-156,-1 3 7,4-2 3,-1 0 1,0 0-1,-5 8 0,7-14 25,0 1-1,1-1 0,-1 1 0,1 0 0,-1 0 0,1-1 0,0 1 0,0 0 1,0 0-1,0-1 0,1 5 0,1 8 31,-2-6 48,2 0 0,-1 0 0,1-1 0,1 1 0,0 0 1,5 11-1,4 14 116,-10-28-185,0 0 0,0 0 0,1 0 0,-1-1 0,1 1 0,0-1 0,1 0 0,7 9 0,-9-13 33,-1-1 0,1 0-1,0 0 1,-1 1 0,1-1 0,0-1 0,-1 1 0,1 0 0,0 0 0,-1-1 0,1 1 0,-1-1 0,1 1-1,2-2 1,1-2-19,0 0 0,0 0-1,-1 0 1,1-1-1,-1 1 1,0-1 0,0-1-1,4-6 1,2-2 31,12-16-149,51-60 500,-70 86-398,-1 2-1,1 0 1,-1-1 0,0 1 0,1-1 0,-1 0 0,0 1 0,0-1 0,-1 0 0,1 0 0,-1 0 0,1-1 0,-1 1 0,0 0 0,0 0-1,-1-1 1,1-4 0,4-4-127,-3 8 20,0 5-190,-2 0 94,14 1-17,-12-3 178,-1 1 1,1 0 0,0 0 0,-1 1-1,1-1 1,-1 0 0,1 0 0,2 2-1,-2-1 11,0 0 0,0 0 0,0 1 0,0-1 0,-1 1 0,1-1 0,0 1 0,-1-1 0,1 1 0,-1 0 0,0 0 0,0 0 0,1 0 0,-1 0 0,0 0 0,-1 0 0,1 0 0,0 3 0,1 3 102,-1 0 0,0 0 0,0 16 0,0-2-99,4 24 1,-2-25 25,-1-11 15,0 0 0,0 0-1,1-1 1,1 1 0,-1-1-1,2 1 1,-1-1-1,11 15 1,-10-17 5,0-1 0,0 1 0,1-1 1,0 0-1,0-1 0,0 1 0,1-1 0,-1 0 0,1-1 0,0 0 0,10 4 0,-13-6-1,1-1 0,0 1-1,0-2 1,0 1-1,0 0 1,1-1 0,-1 0-1,0 0 1,0 0 0,0-1-1,0 0 1,0 0 0,0 0-1,0-1 1,0 1-1,-1-1 1,1 0 0,7-5-1,3-2 53,1-2-1,-1 0 1,24-24 0,-26 23 5,-1-2 1,-1 1-1,0-1 1,-1-1-1,15-30 1,-23 42-79,-1-1-1,1 0 1,-1 0 0,0 0-1,0 0 1,0 0 0,0 0-1,-1 0 1,0 0 0,0-5 0,0 8-22,0-1 1,0 1 0,0 0 0,-1 0 0,1-1 0,-1 1-1,1 0 1,-1 0 0,1-1 0,-1 1 0,0 0-1,1 0 1,-1 0 0,0 0 0,0 0 0,0 0 0,0 0-1,0 0 1,0 0 0,0 1 0,0-1 0,0 0 0,0 0-1,-1 1 1,1-1 0,0 1 0,0-1 0,-1 1 0,1 0-1,0 0 1,-1-1 0,1 1 0,0 0 0,-1 0-1,-1 0 1,-3 1-37,1 0 0,0 0 1,-1 0-1,1 1 0,0-1 0,0 1 0,0 0 0,0 1 0,1-1 0,-1 1 0,0 0 0,1 0 0,0 0 0,0 1 1,0 0-1,-4 4 0,1 0 46,1-1 1,-1 1-1,2 1 1,-1-1-1,1 1 0,0 0 1,-6 17-1,9-18 14,0-1-1,1 1 1,0 0-1,0-1 0,0 1 1,1 0-1,0 0 1,1-1-1,0 1 0,0 0 1,0-1-1,1 1 1,0-1-1,1 1 0,0-1 1,0 0-1,0 0 1,1 0-1,7 9 0,-9-13 14,0 0 1,0-1-1,1 0 0,-1 1 0,1-1 0,-1 0 0,1 0 0,0-1 0,0 1 1,0-1-1,0 1 0,0-1 0,0 0 0,1 0 0,-1 0 0,0 0 0,1-1 0,-1 1 1,0-1-1,6 0 0,-3-1-13,-1 1 0,0-1-1,1 0 1,-1 0 0,0-1 0,0 1 0,0-1 0,0 0 0,0-1 0,-1 1 0,1-1-1,7-5 1,118-106 225,-113 99-281,2 1-1,0 0 1,0 1-1,42-19 0,-61 32 37,0 0 0,0 0 0,0 0 1,0 0-1,0 0 0,0 0 0,0 0 0,1 0 0,-1 0 0,0 0 0,0 0 0,0 0 0,0 0 0,0 0 0,0 0 0,0 0 0,1 0 0,-1 0 0,0 0 0,0 0 0,0 0 0,0 0 0,0 0 0,0 0 1,0 0-1,0 0 0,1 0 0,-1 0 0,0 0 0,0 1 0,0-1 0,0 0 0,0 0 0,0 0 0,0 0 0,0 0 0,0 0 0,0 0 0,0 0 0,0 1 0,0-1 0,0 0 0,1 8-75,-5 11 81,4-16-13,-7 24 45,-11 29-1,10-35-75,2 0 0,-7 37 0,11-49 46,1 0 0,1 0 1,0 0-1,0 0 0,1 0 0,2 16 0,-2-22 10,-1-1 0,1 0 0,0 0 0,0 1 0,0-1 0,0 0 0,0 0 0,0 0 1,0 0-1,1 0 0,-1 0 0,1-1 0,0 1 0,-1 0 0,1-1 0,0 1 0,0-1 0,0 0 0,0 0 0,0 1 0,0-1 0,0 0 0,0-1 1,0 1-1,1 0 0,-1-1 0,0 1 0,1-1 0,-1 0 0,5 0 0,0 0 24,1-1 1,-1 0-1,1 0 0,-1-1 0,0 0 1,0 0-1,8-4 0,2-2 70,25-16 0,-26 13-78,0-1 0,-1-1 0,0 0 0,-1 0 0,23-32 0,49-84 140,-65 95-139,5-9 40,-1-2-1,-3-1 0,-1-1 1,25-89-1,-2-40 26,-33 123-55,4-78 1,-14 122-79,0 3-29,-1-1 1,0 1-1,0-1 1,0 1-1,-1-1 0,0 1 1,-2-7-1,3 12 49,0 1 0,0-1 0,0 1 0,0-1 0,0 1 0,0-1 0,-1 1-1,1-1 1,0 1 0,0-1 0,-1 1 0,1 0 0,0-1 0,-1 1 0,1-1 0,0 1-1,-1 0 1,1-1 0,0 1 0,-1 0 0,1-1 0,-1 1 0,1 0 0,-1 0 0,1 0 0,-1-1-1,1 1 1,-1 0 0,1 0 0,-1 0 0,1 0 0,-1 0 0,1 0 0,-1 0 0,1 0-1,-1 0 1,1 0 0,-1 0 0,1 0 0,-1 0 0,1 0 0,-1 0 0,1 1 0,-1-1-1,1 0 1,-1 0 0,1 1 0,-1-1 0,1 0 0,0 1 0,-1-1 0,1 0 0,0 1 0,-1-1-1,0 1 1,-2 3-25,0-1-1,0 1 1,0 0 0,0 0-1,-2 6 1,-5 11 56,1 0 0,-8 33 1,-9 50 47,13-49 30,-11 40 101,-25 112 95,42-169-184,2 0 0,2 1 0,2 55-1,2-66-36,1 5-3,5 35 0,-7-67-42,0 0 1,1 0-1,-1 0 0,0 0 0,0 1 0,1-1 0,-1 0 1,1 0-1,-1 0 0,1 0 0,-1 0 0,1 0 1,0 0-1,0 0 0,-1 0 0,1-1 0,0 1 0,0 0 1,0 0-1,0-1 0,0 1 0,0 0 0,1 0 0,-1-1 0,0 0 0,0 0-1,0 0 1,0 0 0,0 0-1,0 0 1,0 0 0,0 0-1,-1-1 1,1 1 0,0 0-1,0-1 1,0 1 0,0 0-1,0-1 1,0 1 0,-1-1-1,1 0 1,0 1 0,0-1-1,-1 0 1,1 1 0,0-1-1,-1 0 1,2-1 0,7-11 42,0-1 0,0-1 0,9-24 0,12-20-123,-5 22 56,-13 21-221,11-22 0,-23 38 217,0 1-1,0-1 0,0 0 0,0 0 0,0 0 1,0 0-1,0 1 0,0-1 0,0 0 1,0 0-1,0 0 0,0 0 0,0 0 1,0 1-1,1-1 0,-1 0 0,0 0 1,0 0-1,0 0 0,0 0 0,0 0 1,0 0-1,1 0 0,-1 1 0,0-1 1,0 0-1,0 0 0,0 0 0,1 0 1,-1 0-1,0 0 0,0 0 0,0 0 1,0 0-1,1 0 0,-1 0 0,0 0 0,0 0 1,0 0-1,0 0 0,1 0 0,-1 0 1,0 0-1,0-1 0,0 1 0,0 0 1,0 0-1,1 0 0,-1 0 0,0 0 1,0 0-1,0 0 0,0 0 0,0-1 1,0 1-1,0 0 0,1 0 0,-1 0 1,0 0-1,0 0 0,0-1 0,2 16-18,-2 8 26,-1 3 7,2-1-1,0 0 0,1 0 1,9 36-1,-10-59 8,-1 0 0,1 0 0,0 1 1,0-1-1,0 0 0,0 0 0,0-1 0,1 1 0,-1 0 0,0 0 0,1 0 0,0-1 0,-1 1 0,1-1 0,0 0 0,0 1 0,0-1 0,2 2 1,0-2 3,-1 0 1,0 0-1,1 0 1,-1-1-1,1 1 1,-1-1 0,1 0-1,-1 0 1,1 0-1,6-1 1,-1-1 21,0 0 1,1-1-1,-1 0 1,0 0-1,0-1 1,-1 0-1,13-8 1,26-21 96,53-49 0,-91 73-156,-7 7-367,-4 5-51,-1 5 205,-4 9 193,1 0 0,0 0 0,1 0 0,1 1 0,1-1 0,0 1 0,1 20 0,2-36 56,0 1 0,0 0-1,1 0 1,-1 0 0,1 0-1,0 0 1,0 0 0,0-1 0,0 1-1,0 0 1,1-1 0,-1 1-1,1-1 1,0 0 0,0 1 0,0-1-1,0 0 1,0 0 0,0 0-1,4 3 1,-1-3 25,-1 1 0,0-1 0,1 0 0,-1 0 0,1 0 0,-1-1 0,1 1 0,0-1 0,0-1 0,0 1 0,8 0 0,-11-1-24,0-1 1,1 1-1,-1-1 1,0 0-1,1 0 1,-1 0-1,0 0 1,0 0 0,0 0-1,0 0 1,0-1-1,0 1 1,0-1-1,0 0 1,-1 1-1,1-1 1,0 0 0,-1 0-1,0 0 1,1 0-1,-1 0 1,2-4-1,0-1-49,1-1-1,-1 0 0,-1 0 1,1 1-1,0-11 1,-1 5-7,-1 0 1,-1-1 0,0 1 0,-1-1 0,-1 1 0,-2-14 0,2 20-1,0 0 0,0 1 0,-1-1 0,0 1 0,0 0 0,0 0 0,-1 0 0,0 0 0,0 0 0,0 1 0,-1 0 0,0-1 0,0 2 0,0-1 0,0 1 0,-1 0 0,0 0 0,-9-5 0,13 8-2,-14-8 78,15 9-56,1 0-1,-1-1 1,0 1 0,1-1-1,-1 1 1,1-1 0,-1 1-1,0-1 1,1 1 0,0-1-1,-1 1 1,1-1-1,-1 0 1,1 1 0,0-1-1,-1 0 1,1-1 0,2 1-2,0 0 0,1 0-1,-1 0 1,1 0 0,-1 1 0,1-1 0,0 1 0,-1 0 0,6 0 0,-2-1 18,67-15 154,-56 11-28,0 1 1,1 0-1,-1 2 1,21-1-1,-37 2-106,1 2-1,-1-1 0,1 0 0,-1 0 1,1 0-1,-1 1 0,1-1 0,-1 1 1,1-1-1,-1 1 0,1 0 0,-1-1 1,0 1-1,1 0 0,-1 0 0,0 0 1,0 0-1,0 0 0,0 0 0,0 0 1,0 1-1,0-1 0,0 0 0,0 0 1,0 1-1,-1-1 0,1 1 0,0-1 1,-1 1-1,1-1 0,-1 1 0,0-1 1,1 3-1,0 5 88,-1 0 1,1 0-1,-2 0 1,-1 15-1,1-13-107,-15 130 195,14-131-200,1 4 154,3-13-33,3-8-1,-1 1-61,-1 0-1,0 0 1,0 0 0,3-13-1,7-13 44,39-72-84,-42 88-56,-1 1 0,2 1 1,0 0-1,20-20 0,-30 33 33,0 1 0,-1-1 0,1 0 0,0 0 0,0 0 0,0 0 0,0 1 0,0-1 0,0 0 1,0 1-1,0-1 0,0 1 0,1 0 0,-1-1 0,0 1 0,0 0 0,0-1 0,1 1 0,1 0 0,-2 1 3,0-1-1,0 1 1,0-1-1,0 1 1,-1 0-1,1 0 1,0 0-1,0-1 0,-1 1 1,1 0-1,0 0 1,-1 0-1,1 0 1,-1 0-1,1 0 1,-1 0-1,1 0 1,-1 0-1,1 3 1,3 14 35,4 22 0,-5-21 3,8 27 0,-4-28 84,15 33 0,-20-45-72,2 0-1,-1-1 1,0 0-1,1 0 0,0 0 1,1 0-1,-1-1 1,1 0-1,9 7 1,-13-10-9,1 0 0,0 0 0,0 0 0,0 0 0,0 0 0,0-1 0,0 1 1,0-1-1,0 0 0,0 1 0,0-1 0,0 0 0,0 0 0,0 0 0,4-1 0,-2 0 10,-1 0 0,1 0 1,-1-1-1,1 1 0,-1-1 0,1 0 0,-1 0 0,4-2 0,4-6 82,0 0-1,0-1 0,13-17 1,-16 18-45,2-2-17,109-137 16,-109 135-161,1 0 0,1 0 0,24-22 0,-36 36 75,0 0 0,0 0 0,0-1 0,0 1 0,0 0 0,1 0 0,-1 0 0,0 0 0,0 0 0,0 0 0,0-1 0,0 1 0,0 0 0,1 0 0,-1 0 0,0 0 0,0 0 0,0 0-1,0 0 1,1 0 0,-1 0 0,0 0 0,0 0 0,0 0 0,0 0 0,1 0 0,-1 0 0,0 0 0,0 0 0,0 0 0,0 0 0,1 0 0,-1 0 0,0 0 0,0 0 0,0 0 0,0 0 0,1 0 0,-1 0 0,0 0 0,0 0 0,0 1 0,0-1 0,1 10-167,-8 21 73,5-24 38,-7 32-180,-26 92 15,27-102 364,1 1-1,-5 39 0,11-66-105,1 1 0,-1-1 1,1 0-1,0 0 0,0 0 0,1 0 0,-1 0 0,1 0 0,-1 0 0,1 0 1,2 6-1,-2-8-27,0 1-1,1 0 1,-1-1 0,0 1 0,0-1-1,1 1 1,-1-1 0,1 0 0,0 0-1,-1 0 1,1 0 0,0 0 0,-1 0-1,1 0 1,0 0 0,0-1 0,0 1-1,3 0 1,1 0-225,1 0 0,-1 0 0,1-1 0,0 0 0,-1 0 1,1-1-1,-1 1 0,1-1 0,-1-1 0,0 1 0,1-1 0,6-3 0,-8 3-768,1-1 1,-1 0-1,0 0 0,0 0 1,0-1-1,0 0 1,0 1-1,-1-2 0,0 1 1,0 0-1,0-1 1,5-8-1,0 0-1621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0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17 163 9152,'-14'-7'2928,"14"7"-2910,0 0 1,0 0-1,0 0 0,-1 0 1,1 0-1,0 0 1,0 0-1,0 0 1,0 0-1,0 0 1,0 0-1,0 0 1,0 0-1,0 0 0,0 0 1,-1 0-1,1 0 1,0 0-1,0 0 1,0 0-1,0 0 1,0 0-1,0-1 1,0 1-1,0 0 0,0 0 1,0 0-1,0 0 1,0 0-1,0 0 1,0 0-1,0 0 1,0 0-1,0 0 1,0-1-1,0 1 0,0 0 1,0 0-1,0 0 1,0 0-1,0 0 1,0 0-1,0 0 1,0 0-1,0 0 1,0-1-1,0 1 0,0 0 1,0 0-1,0 0 1,0 0-1,0 0 1,0 0-1,0 0 1,0 0-1,0 0 1,0 0-1,0 0 0,0 0 1,0-1-1,0 1 1,1 0-1,3-5 597,0-1 0,0 1 0,1 0 0,0 0 0,0 1 1,0-1-1,0 1 0,1 0 0,11-6 0,3 0 608,37-13 0,114-26 1732,-156 46-2664,-1 0-1,1 1 1,0 0 0,0 1-1,0 1 1,0 0 0,-1 1-1,1 1 1,0 0-1,0 1 1,-1 1 0,1 0-1,13 6 1,-26-9-264,0 0 1,0 0-1,0 0 1,0 0-1,0-1 0,0 1 1,0-1-1,0 1 0,0-1 1,1 0-1,-1 0 0,0 0 1,0 0-1,0 0 0,3-1 1,-5 1-194,1-1 1,0 1 0,0-1-1,0 1 1,-1-1 0,1 1-1,0-1 1,-1 1-1,1-1 1,0 0 0,-1 1-1,1-1 1,0-1 0,5-18-6539,-3 12 3701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6400,'-18'-7'2880,"31"-6"-2496,-8 6 160,3 7-384,5-13-288,1 10 64,-1-9-1248,5 7 704,-8-7-3456,-1 9 2240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966 393 6656,'-9'-1'640,"-6"-2"1110,16 1-652,10 0 160,246-23 3840,-192 22-5551,127 10 0,-186-6-93,1 0 0,-1 0 0,9 3 0,-13-3 302,-1-1 0,0 1 0,0-1 0,0 1 1,1-1-1,-1 1 0,0 0 0,0 0 1,0 0-1,0-1 0,0 1 0,0 0 0,-1 0 1,1 0-1,0 0 0,0 1 0,-1-1 0,1 0 1,-1 0-1,1 0 0,-1 0 0,1 2 0,0 9-2278</inkml:trace>
  <inkml:trace contextRef="#ctx0" brushRef="#br0" timeOffset="1">64 44 8640,'-55'-23'3904,"47"20"-3392,8-2-480,8 5-128,23-9-1312,6 6 800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 1728,'-1'-1'207,"0"1"0,0-1-1,0 1 1,0 0 0,0-1 0,0 1 0,0 0 0,0 0 0,0-1-1,0 1 1,0 0 0,-1 0 0,0 1 0,1-2-53,1 0 1,0 1-1,-1-1 1,1 0-1,0 1 1,-1-1-1,1 1 1,-1-1-1,1 1 1,-1-1-1,0 1 1,1 0-1,-1-1 1,1 1-1,-1-1 1,0 1-1,1 0 1,-1 0-1,0-1 1,1 1-1,-1 0 1,0 0-1,1 0 1,-1 0-1,0 0 1,0 0-1,1 0 1,-1 0-1,0 0 1,1 0-1,-2 0 1,-12 1 1226,25 20-2384,-3-10 849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174 446 2496,'0'-2'410,"-1"1"0,1-1 0,-1 0 0,1 1 1,-1-1-1,1 0 0,0 0 0,0 1 0,0-4 0,0 4-143,0 0 0,0 0-1,0 0 1,0 0-1,0 0 1,0 0 0,0 1-1,0-1 1,0 0 0,0 0-1,0 0 1,-1 0 0,1 0-1,0 0 1,-1 0 0,1 0-1,-1 1 1,1-1 0,-1 0-1,1 0 1,-1 0 0,0 1-1,1-1 1,-1 0 0,0 1-1,0-1 1,0 0 0,-4-1 25,-1 1 0,1-1 0,0 1-1,0 0 1,-1 1 0,1-1 0,0 1 0,-1 0 0,-8 2 0,8-1-309,-1 0 0,1 1 0,0 0 0,0 0 0,0 1 0,1-1 0,-1 1 0,0 1 0,1-1 0,0 1 0,0 0 0,-7 7 0,10-9-21,0 1-1,0 0 1,0-1 0,1 1-1,-1 0 1,1 0-1,0 0 1,0 0-1,0 0 1,0 0 0,1 1-1,-1-1 1,1 0-1,0 0 1,0 0 0,0 1-1,0 2 1,1 1 6,0-1-1,0 1 1,0-1 0,1 1 0,0-1-1,0 0 1,5 9 0,-3-8 69,1 0 1,-1 0-1,2 0 1,-1-1-1,1 0 1,0 0-1,0 0 1,1-1 0,-1 1-1,1-2 1,0 1-1,16 6 1,-19-9 24,1 0 0,-1 0 1,1-1-1,0 1 0,0-1 1,0-1-1,0 1 0,0-1 1,-1 1-1,1-1 0,0-1 1,0 1-1,0-1 0,0 0 1,0 0-1,0 0 0,-1-1 1,1 1-1,0-1 0,-1-1 1,0 1-1,1 0 0,4-5 1,-6 5-15,-1-1 0,0 1-1,-1 0 1,1-1 0,0 1 0,-1-1 0,1 0 0,-1 0 0,0 1 0,0-1 0,0 0 0,0 0-1,0 0 1,-1 0 0,1 0 0,-1 0 0,0 0 0,0 0 0,0-4 0,-1-4-4,0 1 0,-1-1 0,0 1 0,-4-12 0,4 15-48,0 0-1,-1 1 0,0-1 0,0 0 0,-1 1 0,0 0 0,0 0 0,0 0 0,-1 0 1,0 1-1,-7-7 0,5 6-211,1 0 0,0 0 0,-9-10 0,15 15 216,0 1 1,0 0 0,0-1 0,0 1-1,0-1 1,0 1 0,0 0-1,0-1 1,1 1 0,-1 0-1,0-1 1,0 1 0,0-1-1,0 1 1,0 0 0,1-1 0,-1 1-1,0 0 1,0-1 0,1 1-1,-1 0 1,0 0 0,0-1-1,1 1 1,-1 0 0,0 0-1,1-1 1,-1 1 0,0 0 0,1 0-1,-1 0 1,0 0 0,1 0-1,-1-1 1,1 1 0,-1 0-1,0 0 1,1 0 0,-1 0-1,0 0 1,1 0 0,4-1 66,20-11 299,-1-2-1,0 0 1,39-32 0,-53 39-320,10-9 31,-1-1-1,30-34 1,27-44-5,-7 7-6,-53 74 1,-15 14-64,-1 0 0,1 0 0,-1 0 0,0-1 0,1 1 0,-1 0 0,1 0 0,-1 0 0,0 0 0,1 0 0,-1 0 0,1 0 0,-1 0 0,1 0-1,-1 0 1,1 0 0,-1 0 0,0 0 0,1 0 0,-1 0 0,1 1 0,-1-1 0,0 0 0,1 0 0,-1 0 0,1 1 0,-1-1 0,0 0 0,1 0 0,-1 1 0,0-1 0,0 0 0,1 1 0,-1-1 0,0 0 0,0 1 0,1-1 0,-1 1 0,0-1 0,0 0-1,0 1 1,0-1 0,1 1 0,1 10 38,0-1 0,0 0 0,-1 1-1,0-1 1,-1 1 0,0-1 0,-2 13-1,1-6-19,-4 38 47,-2 0 0,-3-1 0,-26 85 0,19-87 40,-2 0 0,-39 75 0,38-92 63,-2 1 0,-1-2 0,-55 61 0,63-79 54,-21 17 0,32-30-199,0 1-1,-1-1 0,0 0 1,1 0-1,-1-1 1,0 1-1,-1-1 0,1 0 1,-9 2-1,14-4-26,-1 0 1,1 0-1,0 0 0,-1 0 1,1 0-1,-1 1 0,1-1 0,-1 0 1,1 0-1,-1 0 0,1-1 1,-1 1-1,1 0 0,-1 0 1,1 0-1,-1 0 0,1 0 0,0 0 1,-1-1-1,1 1 0,-1 0 1,1 0-1,0-1 0,-1 1 1,1 0-1,-1-1 0,1 1 1,0 0-1,-1-1 0,1 0 0,0 0 0,-1 0 0,1 0-1,0 0 1,0 0 0,0 0 0,0 0 0,0 0-1,1 0 1,-1 1 0,0-1 0,0 0 0,1 0 0,-1-1-1,2-3-12,1 1-1,-1-1 0,1 0 1,3-3-1,1-1 41,1 1-1,1 0 1,-1 1-1,1 0 1,0 0-1,1 1 1,0 0 0,14-6-1,2 1 90,0 1 1,33-7-1,-45 13-114,0 1 0,0 1 0,0 0-1,1 1 1,16 1 0,-23 1-134,1 0 1,0 0-1,-1 1 0,1 0 0,-1 0 0,0 1 1,0 0-1,0 1 0,12 7 0,27 18-9845,-30-18 7125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21 2816,'-4'-16'1132,"3"11"927,3 13 4030,-1-1-5617,0 1 1,-1-1 0,0 1 0,0-1 0,-1 1-1,-2 12 1,-2 1 243,-9 23 0,5-20-389,-1-2 0,-1 1 0,-18 26 0,-48 61 494,-9 14-246,68-93-298,-28 68 0,22-47-80,16-38-82,1 1 0,1 0 0,-9 29-1,15-44-95,0 0 0,0 0 0,0 0 0,0 1 0,0-1 0,0 0 0,0 0 0,0 1 0,0-1-1,0 0 1,0 0 0,0 1 0,0-1 0,0 0 0,0 0 0,0 0 0,0 1 0,1-1 0,-1 0 0,0 0-1,0 0 1,0 1 0,0-1 0,0 0 0,0 0 0,1 0 0,-1 0 0,0 1 0,0-1 0,0 0 0,0 0-1,1 0 1,-1 0 0,0 0 0,1 0 0,10 0 451,18-9 92,-21 6-371,65-21 696,184-49-131,-240 70-684,-2-1-118,0 1 0,0 1 0,0 0 0,1 1 0,-1 1-1,26 2 1,-41-2-17,1 0 0,-1 0 0,1 0 0,-1 1 0,1-1 0,-1 0 0,0 0-1,1 0 1,-1 1 0,1-1 0,-1 0 0,0 1 0,1-1 0,-1 0 0,0 1 0,1-1 0,-1 0-1,0 1 1,0-1 0,1 1 0,-1-1 0,0 0 0,0 1 0,0-1 0,1 1 0,-1-1 0,0 1-1,0 1-286,0-1 0,0 1 0,0-1 0,0 1 0,0-1 0,0 1 0,-1-1 0,1 1 0,-1 1 0,1-2-182,-1 1 0,1-1 0,-1 0-1,1 1 1,-1-1 0,1 0 0,-1 0 0,0 0 0,1 1 0,-1-1 0,0 0 0,0 0 0,0 0 0,0 0 0,0 0 0,0 0 0,0-1 0,-1 1-1,0 1 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49 4736,'-27'-10'1530,"26"10"-1356,0 0-1,0 0 1,0-1-1,1 1 1,-1 0-1,0-1 0,0 1 1,0-1-1,0 0 1,0 1-1,0-1 0,1 0 1,-1 1-1,0-1 1,1 0-1,-4-4 3868,38-5 663,-20 7-3475,27-1 1,137-5 663,-118 9-2088,-24 1-4245,-31-1 2713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40 138 7296,'-33'-16'2368,"33"16"-2318,-1 0 0,1 0 1,0 0-1,-1 0 1,1 0-1,0 0 0,0-1 1,-1 1-1,1 0 0,0 0 1,0 0-1,-1 0 0,1 0 1,0 0-1,0-1 1,-1 1-1,1 0 0,0 0 1,0 0-1,0-1 0,0 1 1,-1 0-1,1 0 0,0 0 1,0-1-1,0 1 1,0 0-1,0 0 0,-1-1 1,1 1-1,0 0 0,0-1 1,0 1-1,0 0 1,0 0-1,0-1 0,0 1 1,0 0-1,0 0 0,0-1 1,5-2 1222,52-10 2142,25-8-1422,112-32-905,-62 31-4170,-129 21 2116,6 0-745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1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84 7712,'-27'-13'2506,"27"13"-2466,0 0-1,0 0 0,0 0 0,0 0 1,-1 0-1,1 0 0,0-1 0,0 1 0,0 0 1,0 0-1,-1 0 0,1 0 0,0 0 1,0 0-1,0 0 0,0 0 0,0 0 1,-1 0-1,1 0 0,0-1 0,0 1 0,0 0 1,0 0-1,0 0 0,0 0 0,0 0 1,-1-1-1,1 1 0,0 0 0,0 0 1,0 0-1,0 0 0,0-1 0,0 1 1,0 0-1,0 0 0,0 0 0,0 0 0,0-1 1,0 1-1,0 0 0,0 0 0,0 0 1,0 0-1,0-1 0,0 1 0,0 0 1,0 0-1,1 0 0,-1 0 0,0-1 0,0 1 1,0 0-1,0 0 0,0 0 0,0 0 1,0 0-1,1 0 0,-1-1 0,0 1 1,0 0-1,0 0 0,0 0 0,8-3 1077,84-14 4512,45-3-3067,-84 13-2052,11-1-704,0 3 0,0 2 0,0 3 0,88 12-1,-139-10-1073,0 1 0,-1 0-1,14 5 1,2 4-1397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1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1069 2560,'0'4'5978,"-8"-52"-708,3-133-2039,2 111-2651,0-124 403,4 53-370,2 98-501,3-135 432,-5 147-637,3-33 0,-3 55 38,1 1-1,-1 0 1,1-1-1,1 1 1,-1 0-1,2 0 1,-1 1-1,1-1 1,5-7-1,-7 12 50,0 0 1,0 1-1,0-1 1,1 1-1,-1-1 0,1 1 1,0 0-1,0 0 0,0 0 1,0 1-1,0-1 1,0 1-1,0-1 0,0 1 1,1 0-1,-1 0 0,0 1 1,1-1-1,-1 0 1,1 1-1,-1 0 0,1 0 1,-1 0-1,1 1 0,-1-1 1,1 1-1,5 1 0,-2 1-12,-1-1 0,1 1 0,-1 0 0,0 1-1,1 0 1,-2-1 0,1 2 0,0-1-1,-1 1 1,0 0 0,0 0 0,8 11-1,-7-7 8,0 1 0,0-1 0,-1 1 0,0 1 0,-1-1 0,0 1 0,0-1 0,2 15 0,-5-19 81,-1 0 1,1 0 0,-1 1 0,0-1 0,-1 0-1,1 0 1,-1 0 0,0 0 0,-1 0 0,1 0 0,-1 0-1,-1 0 1,1 0 0,-1-1 0,0 1 0,-6 8-1,5-9-24,0 1 0,-1-1 0,0 0 0,0 0 0,0 0 0,-1-1-1,1 0 1,-1 0 0,0 0 0,0-1 0,-1 0 0,1 0 0,-1 0 0,-11 2-1,-47 10 191,-85 7 0,-42 10 546,96-4-446,82-23-259,1 1 0,-1 0-1,2 1 1,-20 13 0,27-16-40,1 0 1,0 0-1,0 0 1,0 0-1,1 1 0,-1 0 1,1-1-1,0 1 1,0 1-1,1-1 1,-1 0-1,1 1 1,1-1-1,-1 1 1,1-1-1,0 1 1,0 0-1,0-1 1,1 1-1,0 0 1,0 0-1,1 0 0,-1-1 1,1 1-1,0 0 1,1-1-1,0 1 1,-1-1-1,2 1 1,-1-1-1,1 0 1,0 0-1,0 0 1,0 0-1,0 0 1,1-1-1,0 0 0,8 8 1,-4-6 18,0 0-1,0-1 1,1 0 0,-1 0 0,1-1-1,1 0 1,-1 0 0,11 2-1,-5-2 10,-1-2 0,1 0 0,0 0 0,29-2 0,-18-2-31,1-1 0,-1-2 0,1-1 0,-1 0-1,41-18 1,6-10 11,-54 24-21,0 1 0,0 0 0,1 2 0,0 0 0,0 1 0,23-3 1,-38 9-9,0-1 0,0 1 1,0 0-1,0 1 1,0-1-1,0 1 1,-1 0-1,1 0 1,0 1-1,0-1 0,-1 1 1,8 3-1,-7-1 15,1 0-1,0 0 1,-1 0-1,0 1 0,0 0 1,-1 0-1,1 0 1,3 6-1,5 9 14,-2 1-1,-1 0 1,0 0-1,7 27 1,-15-41-61,14 43-45,-1 0-1049,-2-19-2612,-8-19 59,4-3 1179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18 3904,'-19'-10'1253,"18"10"-1151,1 0 1,0 0-1,-1 0 0,1-1 0,0 1 0,-1 0 1,1 0-1,0-1 0,0 1 0,-1 0 0,1-1 1,0 1-1,0 0 0,0-1 0,-1 1 0,1 0 1,0-1-1,0 1 0,0 0 0,0-1 0,0 1 1,0-1-1,1 7 2672,-2 7-1753,0 0 0,0-1 0,-2 1-1,1 0 1,-8 19 0,-29 59 556,17-43-639,-3 12-287,-18 63-1,24-56-500,-12 85-1,14-50-127,2-36-5286,14-58 3552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15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13 268 1984,'-6'-2'-239,"1"-2"4312,4-10 3544,1 10-7442,0-3 248,1-1 1,-1 0-1,2 0 0,-1 0 0,1 0 1,0 1-1,1-1 0,0 1 0,0 0 0,6-11 1,-1 6-311,1 0 0,0 1 0,0 0 0,22-19 0,-21 22-93,0-1-1,1 1 1,0 1-1,0 0 0,1 0 1,0 1-1,0 1 0,15-5 1,-22 8 25,-1 1 1,1 0-1,-1 0 1,1 1-1,0-1 1,-1 1-1,1 0 1,0 0-1,-1 0 1,1 1-1,0 0 1,-1-1-1,1 2 1,-1-1-1,1 1 1,-1-1-1,0 1 1,1 0-1,-1 1 1,0-1-1,0 1 1,-1 0-1,1-1 1,0 2-1,-1-1 1,4 4-1,-1 1 151,-1 1 0,1-1 0,-1 1 1,-1 0-1,5 11 0,13 50 898,2 6 35,-20-67-940,0 0 0,0 0 0,1-1 0,1 1-1,12 14 1,-16-21-140,0 1-1,0-1 0,1 0 1,-1 0-1,1-1 0,0 1 1,0-1-1,-1 1 0,7 1 1,-8-2-32,1-1 1,-1 0-1,1 1 1,-1-1-1,1 0 1,-1 0-1,1 0 1,-1 0-1,1 0 1,-1 0-1,1 0 0,0 0 1,-1-1-1,1 1 1,-1-1-1,1 1 1,-1-1-1,0 0 1,1 1-1,-1-1 1,0 0-1,3-2 1,0-1-210,0 0 0,0-1 1,-1 0-1,4-6 0,-3 4-972,-1 1 0,0-1-1,3-7 1,-1 0-666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27 5408,'-11'-16'1728,"8"6"100,3 9-724,1 4 44,1 20 1879,-1-19-2729,-1 1 0,1-1 1,-1 1-1,0-1 0,0 1 0,-1 6 0,-27 112 3120,-1 13-2212,17-74-1026,-6 47-195,6-11-326,6-56-2192,5-14 1023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9984,'5'0'4512,"13"-13"-3936,0 6 1727,4 2-1375,23-3 416,10 4-800,16-7-256,-8 6-192,4-2-288,-8 7 96,-14-5-160,-5 10 128,-13-10-2336,-4 5 1377,-5 0-3521,-4 5 2592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8224,'-6'0'585,"0"-1"415,1 0 1,-1 0-1,-16-2 8352,24 3-8419,126-1 2148,168-7-2044,-149 7-692,-69 2-1965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1309 3072,'0'-1'272,"0"1"0,0-1 1,1 0-1,-1 0 0,1 0 0,-1 1 0,0-1 0,1 0 1,-1 1-1,1-1 0,0 0 0,-1 1 0,1-1 1,0 1-1,-1-1 0,1 1 0,1-1 0,0-1-9,0 0-1,1 0 0,-1 0 1,0 0-1,0 0 0,2-4 1,162-237 5822,-99 158-5427,32-45 38,-75 90-545,28-58 0,11-47-10,-19 42 76,21-57 404,-48 113-301,15-72-1,-30 109-302,1-4 143,2-23 1,-5 34-175,1 0 0,-1 1 0,0-1 0,0 0 0,-1 0 0,1 1 0,-1-1 0,1 0 0,-1 1 0,0-1 0,0 0 0,0 1 0,0-1 0,-3-2 0,4 4 4,0 1 0,0 0 1,-1-1-1,1 1 0,0 0 0,-1 0 0,1-1 0,0 1 0,-1 0 0,1 0 0,-1 0 0,1-1 0,0 1 0,-1 0 0,1 0 0,-1 0 0,1 0 0,0 0 0,-1 0 0,1 0 0,-1 0 0,1 0 0,0 0 0,-1 0 0,1 0 0,-1 0 0,1 0 0,0 1 0,-1-1 0,1 0 0,-1 0 0,-11 9-84,10-7 54,-7 6 30,0 0-1,0 1 1,1 0 0,-8 12-1,3-4 31,-80 115 69,65-91-77,-52 76 17,-84 129 54,13 31 644,17 12 8,108-227-592,-22 45 156,39-90-239,2-4 128,0 0 0,-5 18 0,12-30-177,-1-1 0,1 0 0,0 1-1,0-1 1,0 0 0,0 1 0,-1-1-1,1 0 1,0 1 0,0-1-1,0 1 1,0-1 0,0 0 0,0 1-1,0-1 1,0 1 0,0-1 0,0 0-1,0 1 1,0-1 0,0 1 0,1-1-1,-1 0 1,0 1 0,0-1 0,0 0-1,0 1 1,1-1 0,-1 0-1,0 1 1,0-1 0,1 0 0,-1 1-1,0-1 1,1 0 0,-1 0 0,0 1-1,1-1 1,-1 0 0,0 0 0,1 0-1,-1 1 1,1-1 0,0 0 0,1 0 12,0 0 0,-1 0 1,1-1-1,0 1 1,0 0-1,0-1 1,0 1-1,0-1 1,0 0-1,2-1 1,70-39 61,246-179-207,-13-27 228,-229 188-76,16-13 260,-90 69-267,-3 2-36,0 1 0,-1 0 1,1-1-1,-1 1 0,1-1 0,0 1 0,-1-1 1,0 1-1,1-1 0,-1 1 0,1-1 1,-1 0-1,1 1 0,-1-1 0,0 0 0,0 1 1,1-1-1,-1 0 0,0 1 0,0-2 1,-1 2-36,0 0 1,0 0-1,0 0 0,0 0 1,0 1-1,0-1 1,0 0-1,0 0 1,0 1-1,0-1 1,-1 2-1,-6 3 12,0 2 0,0-1 0,1 1 0,0 0 0,0 1 0,0 0 0,1 0 0,1 0 0,-6 9 0,2 0 81,1-1-1,1 1 0,1 1 0,-6 18 0,10-27 74,0 0-1,0 0 0,1 1 1,0-1-1,0 0 0,2 17 1,-1-26-100,0 1 0,0-1 0,0 1 0,0-1 1,0 1-1,0-1 0,0 1 0,0-1 0,0 1 1,1-1-1,-1 1 0,0-1 0,0 1 0,1-1 0,-1 1 1,0-1-1,0 0 0,1 1 0,-1-1 0,0 1 1,1-1-1,-1 0 0,1 1 0,-1-1 0,0 0 1,1 0-1,-1 1 0,1-1 0,-1 0 0,1 0 1,-1 0-1,1 1 0,1-1-6,-1-1 0,0 1 0,0 0 0,0-1 0,0 1 0,1 0 0,-1-1 0,0 1 0,0-1 0,0 0 0,0 1 0,0-1 0,1-1 0,2-1 10,-1-1 0,1 1 0,-1-1 0,0 0 0,0 0 0,4-6 0,6-19 153,-1-1-1,12-48 0,-22 72-189,0 0-1,0 0 1,0 0 0,1 1-1,0-1 1,0 1-1,1 0 1,-1-1 0,1 2-1,0-1 1,1 0 0,-1 1-1,1 0 1,0 0 0,0 0-1,0 1 1,0-1-1,1 1 1,-1 0 0,11-3-1,2 0 0,0 0-1,1 2 1,0 0 0,0 1-1,29-1 1,-39 4 61,0 0 1,-1 0-1,1 1 1,0 0 0,14 3-1,-18-2 5,-1-1 1,-1 0-1,1 1 0,0 0 0,0 0 0,0 0 0,-1 1 1,0-1-1,1 1 0,-1 0 0,0 0 0,0 0 0,4 6 1,3 7 85,-1 0 1,-1 0-1,9 26 0,-11-25-98,2 0-1,0 0 0,12 19 0,-17-31-85,1 0 0,0-1 1,0 1-1,0-1 0,1 1 1,0-1-1,0 0 0,0-1 1,0 0-1,0 1 0,1-1 1,-1-1-1,11 4 0,16 3-336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2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1163 2144,'-15'2'1090,"15"-2"-1052,0 0 0,0 1-1,0-1 1,-1 0 0,1 0-1,0 0 1,0 0-1,0 0 1,0 0 0,-1 0-1,1 0 1,0 0-1,0 1 1,0-1 0,0 0-1,0 0 1,-1 0 0,1 0-1,0 0 1,0 1-1,0-1 1,0 0 0,5 7 5792,-5-17-2555,1-32-988,10-64 0,-2 53-1476,3 0 1,21-57-1,-18 75-419,1 1 0,1 0 0,1 1 0,3 1 0,41-52 0,-39 52-207,-14 20-99,-1 0-1,20-19 1,-27 30-90,-1 1 0,1-1 0,-1 1-1,1-1 1,-1 1 0,1-1 0,0 1 0,-1-1-1,1 1 1,0 0 0,-1-1 0,1 1 0,0 0-1,-1 0 1,1-1 0,0 1 0,0 0-1,-1 0 1,1 0 0,0 0 0,0 0 0,-1 0-1,1 0 1,0 0 0,0 0 0,-1 1 0,1-1-1,0 0 1,0 0 0,-1 1 0,1-1 0,0 0-1,-1 1 1,1-1 0,0 1 0,-1-1-1,1 1 1,-1-1 0,1 1 0,-1-1 0,1 1-1,-1-1 1,1 1 0,-1 0 0,1-1 0,-1 1-1,0 0 1,1-1 0,-1 1 0,0 0 0,0 0-1,0-1 1,0 1 0,1 0 0,-1 0-1,0 0 1,1 10 38,0 1 0,-1-1 0,-1 0 0,1 0 0,-1 0 0,-1 0 0,-5 17 0,-30 75 233,18-54-272,15-39 15,-30 96 332,33-100-197,4-7 39,10-11 68,8-10-183,2 0 0,27-19 1,55-34-138,-11 8-8,-77 54 34,-1 0 74,0 1-1,1 1 1,0 0 0,22-9 0,-38 19-28,0 1 0,0-1-1,0 1 1,0 0 0,0-1 0,0 1-1,0 0 1,0 0 0,0-1 0,0 1-1,0 0 1,0 0 0,1 0 0,-1 0-1,0 1 1,0-1 0,0 0 0,0 0-1,0 1 1,0-1 0,0 0 0,0 1-1,0-1 1,1 2 0,-1-1 6,0 0 1,0 1-1,0-1 1,0 0-1,-1 1 1,1-1-1,0 1 1,-1-1-1,1 1 1,-1-1-1,0 1 1,0-1-1,1 1 1,-1-1-1,0 1 1,0 2-1,-2 18 29,0 1 0,-2-1 0,0 1 0,-2-1 0,-13 34 0,17-49-11,0 1 26,-1 1 0,2 0 1,-1 0-1,0 14 1,42-76 323,-15 17-417,-19 26-11,0 0-1,1 1 1,1 0-1,-1 0 1,1 0-1,1 1 1,11-9 0,-20 17 41,1 0 1,-1-1 0,1 1-1,0 0 1,-1-1-1,1 1 1,0 0 0,-1 0-1,1-1 1,0 1 0,-1 0-1,1 0 1,0 0 0,0 0-1,-1 0 1,1 0 0,0 0-1,-1 0 1,1 1 0,0-1-1,0 0 1,-1 0-1,1 0 1,0 1 0,-1-1-1,1 0 1,-1 1 0,1-1-1,0 1 1,-1-1 0,1 0-1,-1 1 1,1-1 0,-1 1-1,1 0 1,-1-1-1,0 1 1,1-1 0,-1 1-1,0 0 1,1-1 0,-1 1-1,0 0 1,1 0 0,0 3-2,0-1 1,0 1-1,0 0 1,0 0-1,0 0 0,0 7 1,-4 26 105,2-29-70,0-1-1,1 0 0,0 1 1,0-1-1,0 1 1,1-1-1,0 0 1,3 10-1,-3-15-22,-1-1-1,1 0 0,0 0 1,-1 0-1,1 0 1,0 0-1,0 0 0,-1-1 1,1 1-1,0 0 0,0 0 1,0-1-1,0 1 1,0 0-1,0-1 0,0 1 1,1-1-1,-1 1 0,0-1 1,0 0-1,0 1 1,0-1-1,1 0 0,-1 0 1,0 0-1,0 0 0,0 0 1,1 0-1,-1 0 1,0 0-1,2-1 0,6-1 40,-1 0-1,1 0 0,10-5 0,-7 2-79,168-60-118,-65 23 216,36-27-25,-130 59-86,-37 23-119,-21 13 153,-16 6-73,11-7 75,2 2 1,-63 52 0,93-69-3,-14 12 100,1 0 0,1 2 0,-24 34 0,44-54-58,-1-1 1,1 1 0,0 1 0,1-1 0,-1 0 0,-1 8 0,3-12-26,0 0 1,0 0-1,-1 1 1,1-1 0,0 0-1,0 0 1,0 0-1,0 0 1,0 1-1,0-1 1,0 0-1,0 0 1,0 0-1,0 1 1,0-1-1,0 0 1,0 0-1,0 0 1,0 1-1,0-1 1,0 0 0,0 0-1,0 0 1,0 1-1,0-1 1,0 0-1,0 0 1,0 0-1,0 1 1,0-1-1,0 0 1,0 0-1,0 0 1,1 0-1,-1 1 1,0-1-1,0 0 1,0 0 0,0 0-1,1 0 1,-1 0-1,0 0 1,0 0-1,0 1 1,0-1-1,1 0 1,-1 0-1,0 0 1,0 0-1,0 0 1,1 0-1,-1 0 1,0 0-1,0 0 1,0 0 0,1 0-1,-1 0 1,0 0-1,0 0 1,0 0-1,1 0 1,-1 0-1,0 0 1,0 0-1,0-1 1,0 1-1,1 0 1,17-14 22,37-49 169,-9 9-75,53-50-229,-96 102 59,-1-1 0,1 1 0,0-1-1,0 1 1,6-3 0,-9 4 43,1 1-1,-1 0 1,1 0-1,-1-1 1,1 1-1,-1 0 1,1 0-1,-1 0 1,1 0-1,-1 0 1,1-1 0,-1 1-1,1 0 1,-1 0-1,1 0 1,-1 1-1,1-1 1,-1 0-1,1 0 1,-1 0-1,1 0 1,-1 0-1,1 1 1,-1-1-1,1 0 1,-1 0-1,1 1 1,-1-1-1,1 0 1,-1 1-1,0-1 1,1 0-1,-1 1 1,0-1-1,1 1 1,-1-1-1,0 1 1,0-1 0,1 1-1,-1-1 1,0 0-1,0 1 1,0 0-1,1-1 1,-1 1-1,0-1 1,0 1-1,0-1 1,0 1-1,1 6 15,4 20 59,18 53 0,-20-73-59,0 1 0,0-1 0,1 0-1,0 0 1,0 0 0,1-1 0,0 1 0,0-1 0,0 0 0,1-1-1,12 10 1,-16-13 23,1-1-1,-1 0 1,1 1-1,-1-1 1,1 0-1,0-1 1,0 1-1,-1 0 1,1-1-1,0 1 1,0-1-1,0 0 1,0 0-1,0 0 1,0-1-1,-1 1 1,1 0-1,0-1 1,0 0-1,-1 0 1,1 0-1,0 0 1,-1 0-1,1 0 1,3-3 0,5-3-22,0-1 1,-1-1 0,0 0 0,10-10 0,-8 7-21,120-98 235,-86 74-317,-15 15 303,-25 18-154,1-1 1,-1 0-1,-1-1 0,1 1 1,0-1-1,-1 0 0,0 0 1,5-7-1,-10 11-67,0 0-1,1 1 0,-1-1 1,0 0-1,0 0 1,0 1-1,1-1 0,-1 0 1,0 0-1,0 0 1,0 0-1,0 1 0,0-1 1,0 0-1,-1 0 0,1-1 1,0 2 6,0 0 1,0-1-1,0 1 1,0 0-1,0 0 1,0-1 0,0 1-1,-1 0 1,1 0-1,0-1 1,0 1-1,0 0 1,0 0-1,0-1 1,-1 1-1,1 0 1,0 0-1,0 0 1,0-1-1,-1 1 1,1 0-1,0 0 1,0 0-1,-1 0 1,1 0-1,0 0 1,0-1-1,-1 1 1,1 0-1,0 0 1,0 0-1,-1 0 1,1 0 0,0 0-1,-1 0 1,-28 10-362,21-8 296,1 0-1,0 1 1,0 0-1,0 0 1,-12 8 0,7-3 67,1 1 0,1 0 0,0 1 0,0 0 0,1 0 0,-15 22 0,19-25 1,1 0 1,1 0 0,-1 1 0,1-1-1,0 1 1,1 0 0,0 0-1,0-1 1,1 1 0,0 0 0,0 1-1,1-1 1,1 11 0,-1-15 11,0 2 29,1 0 0,0 0 0,0 0 0,3 8 1,-4-13-31,1-1 0,-1 1 0,0 0 1,0-1-1,1 1 0,-1 0 1,0-1-1,1 1 0,-1-1 1,0 1-1,1-1 0,-1 1 1,1-1-1,-1 1 0,1-1 1,-1 1-1,1-1 0,0 0 1,-1 1-1,1-1 0,0 0 1,-1 1-1,1-1 0,-1 0 1,1 0-1,0 0 0,0 1 1,-1-1-1,1 0 0,0 0 1,-1 0-1,1 0 0,0 0 1,-1 0-1,1-1 0,0 1 1,-1 0-1,1 0 0,0 0 1,-1-1-1,1 1 0,0 0 1,-1-1-1,1 1 0,-1 0 1,1-1-1,-1 1 0,1-1 1,0 0-1,8-7 95,-1-1 0,0 1 0,12-19-1,-11 15-29,4-6-36,87-107-46,-99 124 4,14-14-202,-9 12-5,-7 10-88,-31 103 137,-19 47 190,-41 115 6,85-256-18,-101 241 616,103-246-567,-1-1 0,-13 17 1,18-25-47,0 0 1,-1 0 0,1-1-1,-1 1 1,1 0-1,-1-1 1,0 0 0,0 1-1,1-1 1,-1 0 0,0 0-1,0 0 1,0 0-1,0 0 1,-1 0 0,1 0-1,0-1 1,0 1-1,0-1 1,-4 0 0,5 0-18,1 0 0,-1 0 0,0 0 0,1 0 0,-1 0 0,1 0 0,-1-1 1,1 1-1,-1 0 0,1 0 0,-1-1 0,1 1 0,-1-1 0,1 1 1,-1 0-1,1-1 0,-1 1 0,1-1 0,-1 0 0,-3-5-103,0 1 0,1-1-1,-1-1 1,1 1 0,0 0-1,1-1 1,0 1 0,0-1-1,-1-8 1,1 4-3,1 0 0,1 0 0,0 0 0,0 0 0,3-15 0,2 3-13,1 0 1,1 0-1,1 0 1,20-40-1,-8 23 124,2 2 1,2 0-1,1 2 0,2 0 0,2 2 0,0 1 1,3 2-1,1 1 0,36-26 0,12-1 139,102-53-1,-123 73 128,-41 24-206,29-14 0,-5 6 390,-41 19-448,-2 3-2,0 5 112,-1 0-87,1-1 1,-1 1-1,-1-1 1,1 0-1,-1 0 1,0 0 0,-5 9-1,3-6 36,1 0 1,-4 13-1,5-13-58,0 0 1,-1 0-1,0 0 0,-6 11 1,11-23 149,10-16 66,17-21 0,-24 35-300,0 0-1,0 0 1,1 1-1,0-1 0,0 1 1,0 0-1,1 1 1,11-7-1,-17 10 75,1 1-1,-1 0 1,0-1 0,0 1-1,0 0 1,1 0-1,-1 0 1,0 0 0,1 0-1,-1 0 1,0 0-1,0 0 1,1 0 0,-1 0-1,0 1 1,0-1-1,0 1 1,1-1 0,-1 1-1,0-1 1,0 1-1,0 0 1,0-1 0,0 1-1,0 0 1,0 0-1,0 0 1,0 0 0,-1 0-1,1 0 1,0 0-1,-1 0 1,1 0-1,0 0 1,0 2 0,2 4 26,0-1 0,-1 1 0,0-1 0,0 1 0,1 6 0,0 5 113,0-1 1,9 24-1,-10-36-95,0-1 0,0 1-1,0 0 1,1-1 0,0 1-1,0-1 1,0 0 0,0 0-1,1 0 1,-1-1 0,1 1-1,6 4 1,-7-6-18,0-1-1,0 0 1,-1 0 0,1 0-1,0 0 1,0 0-1,0-1 1,0 1 0,0-1-1,0 0 1,0 0 0,0 0-1,0 0 1,0 0-1,0-1 1,0 1 0,0-1-1,5-2 1,4-2-9,0 0-1,-1-1 1,12-7 0,-7 3-27,22-12 89,-1-1 0,-2-3-1,44-38 1,-78 63-79,-1 0 1,1 1-1,0-1 0,0 0 1,0 0-1,-1 1 1,1-1-1,0 0 0,-1 0 1,1 0-1,-1 0 0,1 0 1,-1 0-1,1 0 1,-1-2-1,0 3-4,0 0 0,0-1 1,0 1-1,0 0 0,0-1 0,-1 1 0,1 0 0,0 0 1,0-1-1,0 1 0,-1 0 0,1 0 0,0-1 1,0 1-1,-1 0 0,1 0 0,0 0 0,0 0 0,-1-1 1,1 1-1,0 0 0,-1 0 0,1 0 0,0 0 1,0 0-1,-1 0 0,1 0 0,0 0 0,-1 0 0,1 0 1,-1 0-1,-2 0-24,0 0 1,-1 0-1,1 0 1,0 1-1,0-1 1,0 1-1,-6 2 1,4 0 30,0 0 0,1 0 0,-1 1 0,1-1-1,0 1 1,0 0 0,0 0 0,-3 5 0,1-2 0,1-1 3,1 1-1,0 0 1,0-1 0,0 1-1,1 1 1,-1-1-1,2 0 1,-1 1 0,1 0-1,-1 9 1,2-13 3,1 0 0,0-1 1,0 1-1,0 0 0,0 0 0,1 0 1,-1 0-1,1-1 0,0 1 0,2 5 0,-2-7 0,0 0-1,1 0 1,-1 0-1,0 0 1,1 0-1,0 0 0,-1 0 1,1 0-1,0 0 1,0-1-1,0 1 0,0-1 1,0 0-1,0 1 1,0-1-1,1 0 0,2 1 1,-1-1 22,1 0 1,0 0-1,0 0 0,-1-1 1,1 0-1,0 0 0,0 0 1,0-1-1,-1 1 0,1-1 1,0 0-1,-1 0 0,1-1 1,4-1-1,5-3 16,-1-1 0,1 0-1,14-11 1,73-61-36,-14 10-94,-60 50 125,0-1-1,-2-1 0,0-2 1,-2 0-1,0-2 0,21-29 1,-5-9 97,-3-2 0,40-99 0,-36 55-145,-16 41-66,-16 42-201,-8 14 106,0 12 168,0 0-1,0 0 0,0-1 1,-1 1-1,1 0 0,0 0 1,0 0-1,0 0 0,-1-1 1,1 1-1,0 0 1,0 0-1,0 0 0,-1 0 1,1 0-1,0 0 0,0 0 1,0 0-1,-1-1 0,1 1 1,0 0-1,0 0 1,-1 0-1,1 0 0,0 0 1,0 0-1,-1 0 0,1 1 1,0-1-1,0 0 1,0 0-1,-1 0 0,1 0 1,0 0-1,0 0 0,0 0 1,-1 0-1,1 1 0,0-1 1,0 0-1,-4 2-6,1 1-1,0-1 0,1 1 1,-1-1-1,0 1 0,1 0 1,0 0-1,-1 0 0,1 1 1,0-1-1,-1 4 0,-9 18-7,1 1 0,1 0 0,-11 47 0,8-27 80,-50 220 76,51-202-121,5-26-83,1 0 0,-1 47 0,7-84-51,1 0 1,-1-1 0,0 1-1,0 0 1,0 0-1,0 0 1,-1 0-1,1-1 1,0 1-1,0 0 1,0 0 0,-1-1-1,1 1 1,0 0-1,-1 0 1,1-1-1,-1 1 1,1 0 0,-1-1-1,1 1 1,-1 0-1,0 0 1,0-1-36,1 0 0,-1 0 0,0 1 0,1-1 0,-1 0 0,0 0-1,0 0 1,1 0 0,-1 0 0,0-1 0,1 1 0,-1 0 0,0 0 0,1 0 0,-1 0 0,0-1 0,1 1 0,-1 0 0,-1-1 0,-4-3-665,1-1 1,-1 1-1,-8-10 1,13 13 846,-92-99-1668,37 29 5948,56 71-4289,-1 0 0,1-1-1,0 1 1,0 0-1,0-1 1,-1 1 0,1 0-1,0-1 1,0 1-1,0 0 1,0-1 0,0 1-1,0 0 1,0-1-1,0 1 1,-1-1 0,1 1-1,1 0 1,-1-1-1,0 1 1,0 0 0,0-1-1,0 1 1,0-1-1,0 1 1,0 0 0,0-1-1,1 1 1,9-7 85,20 0-233,-26 7 190,45-5-302,78 2-1,-94 3 117,-16 0 77,-1 1 0,0 0 0,1 1 0,-1 1 0,28 9 1,-37-9 91,1 0 1,-1 0 0,0 0 0,0 1 0,-1 0-1,1 1 1,-1-1 0,0 1 0,0 0-1,0 1 1,-1-1 0,0 1 0,0 1 0,5 7-1,-8-8 90,0-1 0,0 0-1,0 1 1,-1 0-1,0-1 1,0 1 0,-1 0-1,1 0 1,-1 0-1,-1 9 1,0 1 63,0-8 0,-1-7-1404,2-2 996,-1 0 0,1 0 0,0 1 0,0-1 0,0 0-1,-1 0 1,1 0 0,0 1 0,0-1 0,0 0 0,0 0 0,0 0 0,0 1-1,1-1 1,-1-1 0,2-6-786,1 0 0,0 1 0,0 0 0,0 0 0,7-11 0,-3 9 344,-1 0 1,1 1-1,14-13 1,-13 13 690,1 0 0,0 2 0,1-1-1,0 1 1,0 0 0,0 1 0,0 0 0,19-5 0,-18 7 579,0 2-1,0-1 1,1 1 0,-1 1-1,0 0 1,17 3 0,-27-3-498,0 0 1,1 0 0,-1 0 0,0 1 0,0-1 0,0 0 0,1 1 0,-1-1 0,0 1 0,0-1 0,0 1-1,0-1 1,0 1 0,0 0 0,0-1 0,0 1 0,1 1 0,-2-1-10,1 0 0,-1-1 0,0 1 0,0 0 0,1-1 0,-1 1 1,0 0-1,0 0 0,0-1 0,0 1 0,0 0 0,0 0 0,0 0 0,0-1 0,0 1 0,0 0 1,0 0-1,-1-1 0,1 1 0,0 1 0,-2 1 189,0 1 0,-1 0 0,1-1 0,0 1 1,-1-1-1,0 0 0,0 0 0,-4 4 0,-3 0 85,1 2 0,0 0 0,0 0 0,1 0 0,0 1 0,1 0 0,-13 23 0,20-33-381,0 1-1,0-1 1,-1 1 0,1 0-1,0-1 1,0 1 0,0-1-1,0 1 1,0 0 0,0-1 0,0 1-1,0 0 1,0-1 0,0 1-1,0 0 1,0-1 0,0 1-1,1-1 1,-1 1 0,0 0 0,0-1-1,1 1 1,-1-1 0,0 1-1,1-1 1,-1 1 0,1-1-1,-1 1 1,0-1 0,1 1-1,-1-1 1,1 0 0,0 1 0,-1-1-1,1 0 1,-1 1 0,1-1-1,0 0 1,3 2-67,-1-1 1,1 0-1,0 0 1,0 0-1,6 0 0,14 0-1459,0-2 1,1 0-1,26-6 0,8 0-1985,11 3-3816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2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194 409 2496,'12'-8'2539,"0"0"-1,14-15 1,-26 22-2472,0 1-1,1 0 1,-1 0 0,0 0 0,0 0 0,1 0-1,-1-1 1,0 1 0,0 0 0,0 0 0,0 0-1,1-1 1,-1 1 0,0 0 0,0 0 0,0 0 0,0-1-1,0 1 1,0 0 0,0 0 0,0-1 0,1 1-1,-1 0 1,0 0 0,0-1 0,0 1 0,0 0 0,0 0-1,0-1 1,-1 1 0,1 0 0,0 0 0,0-1-1,0 1 1,0 0 0,0 0 0,0-1 0,0 1 0,0 0-1,-1 0 1,1-1 0,0 1 0,0 0 0,0 0-1,0 0 1,-1 0 0,1-1 0,0 1 0,0 0 0,0 0-1,-1 0 1,1 0 0,0 0 0,0 0 0,-1-1-1,1 1 1,0 0 0,0 0 0,-1 0 0,1 0 0,0 0-1,0 0 1,-1 0 0,1 0 0,0 0 0,-1 0-1,-19 1 1602,13 1-1532,1 1 0,-1 0 0,1 0 0,-1 1 0,1 0 0,0 0 0,1 0 0,-1 1 0,1-1 0,-1 1 1,-4 8-1,-6 6 92,-24 40 1,23-32 35,-22 52 1,32-63-189,2 0 0,0 0 1,0 0-1,2 1 0,-2 18 1,5-29-22,0 0 1,0 1 0,0-1 0,1 0-1,0 0 1,1 0 0,-1 1-1,3 5 1,-3-10-26,0 0 0,-1 0-1,1-1 1,0 1 0,0 0 0,0 0 0,0-1-1,0 1 1,0 0 0,1-1 0,-1 0 0,1 1-1,-1-1 1,1 0 0,-1 1 0,1-1 0,0 0-1,-1 0 1,1 0 0,0-1 0,0 1 0,0 0-1,0-1 1,-1 1 0,1-1 0,0 1-1,0-1 1,3 0 0,1-1 53,0 0 0,0-1 1,0 1-1,0-1 0,0 0 0,-1-1 0,0 0 1,1 0-1,-1 0 0,0 0 0,0-1 0,5-4 1,1-2 11,0-1-1,0-1 1,14-21 0,10-22 22,-3-1-1,26-65 1,-31 64 109,-15 31-234,-1 0-1,-1 0 0,-1-1 0,-1 0 1,-2-1-1,-1 0 0,-1 0 1,-1 0-1,-1 0 0,-3-34 0,1 60-34,0 0-1,-1 0 0,1 1 0,0-1 1,-1 0-1,0 0 0,1 1 1,-1-1-1,-1-3 0,1 5 28,1-1 1,0 1-1,-1 0 0,1-1 0,-1 1 1,1 0-1,0 0 0,-1-1 0,1 1 1,-1 0-1,1 0 0,-1 0 0,1-1 1,-1 1-1,1 0 0,0 0 0,-1 0 1,1 0-1,-1 0 0,1 0 0,-1 0 1,1 0-1,-1 0 0,1 0 0,-1 0 1,1 1-1,-1-1 0,1 0 0,-1 0 1,1 0-1,0 0 0,-1 1 0,1-1 1,-1 0-1,1 1 0,0-1 0,-1 0 1,1 1-1,0-1 0,-1 0 0,1 1 1,-8 8 34,1 0 0,0 0 1,0 0-1,1 1 1,1 0-1,-7 15 0,-3 4-26,8-13 82,-1 0 0,2 1 1,0 0-1,1 0 0,-5 31 0,7-20 79,0 0-1,3 53 1,1-57-22,2 1 1,8 32-1,-8-45-77,1-1-1,0 1 1,1 0-1,0-1 0,0 0 1,12 16-1,-14-22-20,0-1-1,0-1 0,0 1 0,1 0 1,-1-1-1,1 0 0,0 0 1,0 0-1,0 0 0,0 0 1,1-1-1,-1 0 0,1 0 0,0 0 1,-1-1-1,1 1 0,0-1 1,0 0-1,0-1 0,0 1 0,0-1 1,0 0-1,0 0 0,0 0 1,0-1-1,0 0 0,-1 0 0,1 0 1,0-1-1,0 1 0,-1-1 1,9-4-1,-1-1 4,0 0 0,-1-1 0,0 0 0,0-1 0,-1 0 0,0-1 0,0 0 0,-1 0 0,8-13 1,0-3 21,0 0 1,24-56-1,12-13-501,-48 102 42,-3-3 392,-1 0 1,0 0-1,0 0 0,0 0 1,-1 0-1,1 1 1,-1-1-1,0 0 1,-1 7-1,1 10 41,16 157 394,-15-170-391,1 0 1,4 14 0,-6-20-26,1 0 0,0-1 0,-1 1 0,1 0 0,0-1 0,0 1 0,0-1 0,0 1 0,0-1 0,0 1 0,0-1 0,0 0 0,1 0 0,-1 1 0,1-1 0,-1 0 0,0 0 1,4 1-1,-4-2 11,0 0 1,0 0 0,1-1 0,-1 1 0,0 0 0,0 0-1,1-1 1,-1 1 0,0-1 0,0 1 0,0-1 0,0 1 0,0-1-1,1 0 1,-1 0 0,0 1 0,-1-1 0,1 0 0,0 0-1,0 0 1,0 0 0,0 0 0,-1 0 0,2-2 0,-1 1-2,12-16 116,-1-1 0,-1-1 0,13-30 1,-16 31-237,1 1-1,0 0 1,1 1 0,23-29 0,-33 46 88,0 0 1,0 0 0,0 0-1,0-1 1,0 1 0,0 0-1,0 0 1,1 0-1,-1 0 1,0 0 0,0 0-1,0 0 1,0 0-1,0-1 1,0 1 0,1 0-1,-1 0 1,0 0 0,0 0-1,0 0 1,0 0-1,0 0 1,1 0 0,-1 0-1,0 0 1,0 0-1,0 0 1,0 0 0,0 0-1,1 0 1,-1 0-1,0 0 1,0 0 0,0 0-1,0 0 1,0 0 0,1 0-1,-1 0 1,0 1-1,3 6-132,-2 15 139,-1-20-14,-2 62 11,-14 92 0,-27 65-150,14-67 525,24-136-93,3-14 39,1-11 41,3-35-176,3 0 1,1 0-1,19-63 1,-10 41-183,-5 23-50,1 1 0,2 1 0,21-43 0,-24 61 32,1 1 0,1 0 0,1 1 0,0 1 0,2 0 1,0 0-1,21-18 0,-29 30-37,0 0 0,1 0 1,-1 1-1,1 0 0,0 1 0,15-7 1,-21 10 31,0 1 0,0-1 0,1 0 0,-1 1 0,0-1 1,1 1-1,-1 0 0,0 0 0,1 0 0,-1 0 1,1 0-1,-1 0 0,0 1 0,1-1 0,-1 1 1,0 0-1,1 0 0,-1-1 0,0 1 0,0 1 1,0-1-1,0 0 0,0 0 0,0 1 0,0-1 0,0 1 1,-1 0-1,1 0 0,1 2 0,1 1 15,-1 1 0,0 0 0,0 0-1,0 0 1,-1 0 0,0 0 0,0 1 0,-1-1 0,0 1-1,1 10 1,-1-1 33,-1 0-1,0 0 0,-4 19 1,1-15 28,-1 0 0,0 0 0,-2 0 0,-10 24 1,14-38-21,-1 0 0,0 0 0,0 0 0,-1-1 1,0 1-1,0-1 0,0 0 0,0 0 1,-1 0-1,0-1 0,0 1 0,0-1 0,-1 0 1,1-1-1,-1 1 0,0-1 0,-8 3 1,11-5-29,-1 0 0,0 0 1,0 0-1,0-1 1,1 1-1,-1-1 1,0 0-1,0 0 1,0 0-1,0-1 1,0 1-1,-7-3 1,11 3-7,-1-1 0,1 1 0,0 0 0,-1 0 0,1-1 1,0 1-1,0 0 0,-1 0 0,1-1 0,0 1 1,0 0-1,0-1 0,-1 1 0,1 0 0,0-1 0,0 1 1,0 0-1,0-1 0,0 1 0,-1 0 0,1-1 1,0 1-1,0 0 0,0-1 0,0 1 0,0-1 0,0 1 1,0 0-1,0-1 0,1 1 0,-1 0 0,0-1 1,0 1-1,0-1 0,0 1 0,0 0 0,1-1 0,-1 1 1,0 0-1,0 0 0,0-1 0,1 1 0,-1 0 1,0-1-1,1 1 0,-1 0 0,0 0 0,0 0 0,1-1 1,-1 1-1,20-15-76,-17 13 72,32-20-118,48-23 1,0 0-8,-43 21 149,81-35 0,-121 59-20,1 0-1,-1 0 1,0 0 0,0-1 0,1 1 0,-1 0-1,0 0 1,0 0 0,0 0 0,1 0-1,-1 0 1,0 0 0,0 0 0,1 0 0,-1 0-1,0 1 1,0-1 0,0 0 0,1 0-1,-1 0 1,0 0 0,0 0 0,0 0 0,1 0-1,-1 1 1,0-1 0,0 0 0,0 0-1,0 0 1,1 0 0,-1 1 0,0-1 0,0 0-1,0 0 1,0 1 0,3 11-72,-4 23 21,1-28 34,-10 83-123,5-54 197,-1 45 1,6-80-31,0 0-1,-1 1 1,1-1 0,1 0 0,-1 0 0,0 1 0,0-1 0,0 0 0,1 0 0,-1 1 0,0-1 0,1 0 0,0 0 0,0 2 0,0-3-17,-1 0 0,0 0-1,0 1 1,0-1 0,1 0 0,-1 0 0,0 0 0,0 0-1,1 0 1,-1 0 0,0 0 0,0 0 0,1 0-1,-1 0 1,0 0 0,1 0 0,-1 0 0,0 0 0,0 0-1,1 0 1,-1 0 0,0 0 0,0 0 0,1-1-1,-1 1 1,11-9 75,-7 4-45,0-1 0,1 0 0,-2 0 0,1 0 1,-1-1-1,0 1 0,0-1 0,-1 0 0,0 0 1,0 0-1,1-12 0,0-7-187,-3-51 0,0 43 168,0 28-51,0 0 0,0 0-1,-1 0 1,0 0 0,0 0 0,0 0 0,0 0 0,-1 1 0,-5-11 0,4 9-164,3 6 190,0 1 0,0-1 0,0 1 0,0-1 0,-1 1 1,1-1-1,0 1 0,0-1 0,-1 1 0,1 0 0,0-1 0,-1 1 1,1-1-1,0 1 0,-1 0 0,1-1 0,-1 1 0,1 0 1,0 0-1,-1-1 0,1 1 0,-1 0 0,1 0 0,-1 0 1,1-1-1,-1 1 0,1 0 0,-1 0 0,1 0 0,-1 0 0,1 0 1,-1 0-1,1 0 0,-1 0 0,1 0 0,-1 0 0,0 1 1,-7-3-206,8 2 216,-1 0-1,1 0 1,0 0-1,0-1 1,0 1-1,0 0 1,0 0-1,-1 0 1,1 0-1,0 0 1,0 0-1,0 0 1,0 0 0,0 0-1,0 0 1,-1 0-1,1 0 1,0-1-1,0 1 1,0 0-1,0 0 1,0 0-1,0 0 1,0 0-1,0 0 1,0-1 0,-1 1-1,1 0 1,0 0-1,0 0 1,0 0-1,0 0 1,0-1-1,0 1 1,0 0-1,0 0 1,0 0-1,0 0 1,0-1-1,0 1 1,0 0 0,0 0-1,0 0 1,1 0-1,-1 0 1,0 0-1,0-1 1,0 1-1,0 0 1,0 0-1,0 0 1,0 0-1,0 0 1,0 0 0,1-1-1,-1 1 1,0 0-1,0 0 1,0 0-1,0 0 1,0 0-1,0 0 1,1 0-1,-1 0 1,0 0-1,0 0 1,3-2 4,0 0 1,1 1-1,-1-1 1,0 1-1,0 0 1,1 0-1,-1 0 1,1 0-1,-1 1 1,1-1-1,-1 1 1,7 0-1,16-2-35,8-6 195,5-1-79,0-1 1,47-20-1,-41 12-11,84-42 225,-115 53-237,0-1 0,-1-1-1,0-1 1,-1 0 0,0 0-1,19-22 1,-25 23-43,0 1 0,0-2 0,-1 1 0,-1 0 1,1-1-1,-1 0 0,-1 0 0,0-1 0,2-13 0,-3 14-88,-1 1 0,0-1-1,-1 1 1,0-1 0,0 0 0,-1 1 0,-1-1 0,1 1 0,-1 0 0,-6-16 0,8 25 52,0-1 1,0 1-1,0-1 1,0 1-1,-1-1 0,1 1 1,0-1-1,0 1 1,0 0-1,0-1 1,-1 1-1,1-1 1,0 1-1,-1 0 1,1-1-1,0 1 1,0 0-1,-1-1 1,1 1-1,-1 0 1,1-1-1,0 1 1,-1 0-1,1 0 1,-1 0-1,1-1 1,0 1-1,-1 0 1,1 0-1,-1 0 1,1 0-1,-1 0 1,1 0-1,-1 0 1,1 0-1,0 0 1,-1 0-1,1 0 1,-1 0-1,1 0 1,-1 0-1,1 0 1,-1 0-1,1 1 1,0-1-1,-1 0 1,1 0-1,-1 1 1,0-1-1,-1 3 1,-1 0 0,0 0 0,1 0 0,0 0 0,-3 3 0,3-2-12,-19 28 43,1 1 1,2 0 0,1 1-1,2 1 1,1 1-1,-17 73 1,27-87 33,0 1 0,2-1 0,1 1 0,1-1 0,4 35 0,-2-40-23,2 0-1,0-1 1,0 1-1,2-1 1,0 0-1,1-1 1,0 1-1,10 14 1,-13-25 25,0 1 1,0-1 0,0 0 0,1 0 0,0 0 0,0 0-1,0-1 1,0 0 0,8 5 0,-10-7-14,0-1 0,0 1-1,1-1 1,-1 0 0,0 0 0,1 0 0,-1-1 0,0 1 0,1-1-1,-1 1 1,1-1 0,-1 0 0,0-1 0,1 1 0,-1-1-1,1 1 1,-1-1 0,0 0 0,7-3 0,-4 1-27,0 0 1,-1 0-1,1-1 0,-1 0 1,1 0-1,-1-1 0,0 1 1,-1-1-1,1 0 0,-1 0 1,0-1-1,0 1 0,-1-1 1,0 0-1,4-8 1,1-7-20,-1-1 0,-1 0 0,4-26 0,-7 36 46,0-6-16,2-29 1,-5 40-55,0-1-1,0 1 1,-1-1-1,0 1 1,0-1-1,-4-10 1,5 17 14,0 1 0,0-1 0,0 0 0,0 1 0,0-1 0,-1 0 0,1 1 0,0-1 0,-1 0 0,1 1 0,0-1 0,-1 0 0,1 1 0,-1-1 1,1 1-1,-1-1 0,1 1 0,-1-1 0,1 1 0,-1 0 0,0-1 0,1 1 0,-2-1 0,1 1 6,1 0 0,-1 1-1,0-1 1,1 0 0,-1 1 0,1-1 0,-1 0-1,1 1 1,-1-1 0,1 1 0,-1-1 0,1 1 0,0-1-1,-1 1 1,1-1 0,0 1 0,-1-1 0,1 1 0,0 0-1,-1 0 1,-1 6-17,-1-1 0,1 1 0,-2 11 0,1 0 111,1 1 0,1 0-1,0 0 1,1 0 0,2 0 0,0 0 0,0-1 0,2 1-1,1-1 1,7 20 0,-8-29-42,1 0 0,0 0 0,0-1 0,1 0 0,1 0 0,-1 0-1,1-1 1,0 0 0,1 0 0,0-1 0,0 0 0,17 10 0,-14-10-265,0-1 1,0 0 0,1 0-1,14 2 1,-17-4-617,1-1 1,0-1 0,0 0 0,0 0-1,13-2 1,-22 1 556,1 1-1,-1-1 1,0-1-1,1 1 1,-1 0 0,1 0-1,-1 0 1,0-1 0,1 1-1,-1-1 1,0 1-1,1-1 1,-1 0 0,0 1-1,0-1 1,1 0-1,-1 0 1,0 0 0,0 0-1,0 0 1,0 0 0,0 0-1,-1 0 1,1 0-1,0 0 1,0-1 0,-1 1-1,2-2 1,-2-1-485,1 0 0,-1-1-1,0 1 1,0 0 0,0-1 0,-1 1 0,1-1 0,-3-5-1,0-6-886,-9-21 0,-12-23-603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2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57 7552,'-87'-12'2816,"74"9"-2208,0 3 832,13-5-1088,10 2-704,3-2 160,14 1-1856,17 4 1120,10 0-3808,5-11 2656,0-2 480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2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1034 5408,'-3'2'580,"3"-1"-450,-1-1 1,1 1 0,-1-1 0,0 1 0,1-1-1,-1 1 1,0-1 0,1 1 0,-1-1-1,0 0 1,0 0 0,1 1 0,-2-1-1,8-7 3827,21-13-2212,0 0-859,-2-2 0,0 0 0,-2-2 0,30-36 0,73-117 519,-52 68-329,-49 75-692,21-42 0,-8 16 688,-43 135-1194,3 10 121,1 60 116,3-124-60,0 1 0,1 0 0,1 0 0,11 32 0,-13-50-16,-1 0 1,1 0-1,0 0 1,0 0-1,0 0 1,0 0-1,1-1 1,-1 1-1,1-1 1,0 1-1,4 2 1,-5-4-16,1-1 0,-1 0 0,0 0 0,1 1 1,-1-2-1,0 1 0,1 0 0,-1 0 0,1-1 0,-1 1 1,1-1-1,0 0 0,-1 0 0,1 0 0,-1 0 0,1 0 1,-1-1-1,1 1 0,-1-1 0,4 0 0,11-5 30,0-1 0,-1 0-1,0-1 1,16-10 0,60-45-120,95-84 109,-116 90-27,-41 33 112,-1-2 0,33-37 0,-60 61-106,0-1 1,-1 1 0,1-1 0,-1 0-1,3-5 1,-4 8-27,0 0-1,0-1 1,0 1-1,0 0 1,1-1-1,-1 1 1,0-1-1,0 1 1,0 0-1,0-1 1,0 1-1,0 0 1,0-1-1,0 1 1,-1 0-1,1-1 1,0 1-1,0 0 1,0-1-1,0 1 1,-1-1-1,1 1-9,0 0 0,-1 0 0,1-1 0,-1 1 0,1 0-1,-1 0 1,1 0 0,0 0 0,-1 0 0,1 0 0,-1 0-1,1 0 1,-1 0 0,1 0 0,-1 0 0,1 0 0,0 0-1,-1 1 1,1-1 0,-1 0 0,1 0 0,-1 1 0,-13 5-13,1 1 1,1 0-1,-1 1 1,1 0 0,0 1-1,-15 15 1,-58 67 371,40-37-72,2 1 1,-55 95 0,94-143-258,0 0 0,1 0 0,-5 13 0,8-19-10,0 0 1,-1 0 0,1 0-1,0 0 1,0 1 0,0-1-1,0 0 1,0 0 0,0 0-1,0 0 1,0 0 0,1 0-1,-1 0 1,0 0 0,1 2-1,0-2 7,-1-1 0,1 1 1,0-1-1,-1 1 0,1-1 0,0 1 0,-1-1 0,1 1 0,0-1 1,0 0-1,-1 0 0,1 1 0,0-1 0,0 0 0,-1 0 0,1 0 1,0 0-1,0 0 0,0 0 0,-1 0 0,1 0 0,0 0 0,0 0 1,0 0-1,1-1 0,5-1 36,0 0 0,0 0 0,0-1 0,-1 0 0,1-1 0,-1 1 0,1-1 0,-1 0 0,0-1 0,-1 1 0,11-11 0,-4 1-34,1-1-1,-2 0 0,13-22 0,6-16 30,41-110-1,-51 112-156,-10 19-154,-32 145-393,20-94 690,0 0-1,1 1 1,1-1-1,5 36 1,-4-49-6,0 0 1,1-1-1,0 1 1,0-1-1,0 1 0,0-1 1,1 0-1,0 0 1,0 0-1,1 0 0,-1-1 1,1 1-1,0-1 1,0 0-1,0 0 0,1-1 1,-1 1-1,1-1 1,0 0-1,0 0 0,0 0 1,1-1-1,-1 0 1,0 0-1,1 0 0,0 0 1,-1-1-1,1 0 1,0 0-1,0-1 0,-1 0 1,8 0-1,1-1 10,-1-1 0,1-1 0,-1 0 0,0 0-1,21-10 1,62-33-24,-63 29 1,308-185-21,-324 189 132,-17 13-124,0 0 0,0 0 1,1 0-1,-1 0 0,0 0 0,0-1 0,1 1 0,-1 0 0,0 0 1,0 0-1,1-1 0,-1 1 0,0 0 0,0 0 0,0 0 0,0-1 1,1 1-1,-1 0 0,0-1 0,0 1 0,0 0 0,0 0 0,0-1 0,0 1 1,0 0-1,0-1 0,0 1 0,0 0 0,0 0 0,0-1 0,0 1 1,0 0-1,0-1 0,0 1 0,0 0 0,0 0 0,0-1 0,0 1 1,-1 0-1,1-1 0,0 1 0,-1 0-11,1-1-1,-1 1 1,0 0 0,1 0 0,-1 0-1,0-1 1,1 1 0,-1 0-1,0 0 1,0 0 0,1 0 0,-1 0-1,0 0 1,1 0 0,-1 1-1,-1-1 1,-8 4-51,0-1-1,-1 2 0,2 0 1,-1 0-1,-12 9 0,-46 37 101,62-46-41,-58 48 24,-79 84-1,137-131-40,1-1-1,0 1 0,0 0 1,1 0-1,-1 1 0,1-1 1,1 1-1,-1 0 0,1 0 1,0 0-1,-3 15 0,6-22 30,0 1 1,0 0-1,-1 0 0,1 0 1,0 0-1,0 0 0,0 0 0,0-1 1,0 1-1,1 0 0,-1 0 0,0 0 1,0 0-1,0 0 0,1-1 0,-1 1 1,0 0-1,1 0 0,-1 0 0,1-1 1,-1 1-1,1 0 0,-1-1 0,1 1 1,0 0-1,-1-1 0,1 1 0,0-1 1,-1 1-1,1-1 0,0 1 1,0-1-1,0 1 0,-1-1 0,1 0 1,0 1-1,0-1 0,0 0 0,0 0 1,1 0-1,3 1 20,0-1-1,0 0 1,0 0 0,0-1 0,0 1 0,6-3 0,16-3-5,-1-1 1,0-2 0,0 0 0,48-27 0,-55 25 7,-1-1 0,-1 0 0,0-2 0,0 0 1,-2-1-1,28-32 0,-11 3 57,39-70 0,14-53 59,-73 141-177,-1 0-1,-1 0 1,-1-1 0,-1 0-1,-2 0 1,-1-1 0,3-52-1,-7 78-7,-1 0-1,0 0 0,0 0 1,-1 0-1,1 0 0,0 0 1,-1 0-1,1 1 0,-1-1 1,1 0-1,-1 0 0,0 0 1,0 1-1,0-1 0,-1-2 1,1 4 27,1 0 0,0-1 0,-1 1 0,1 0 0,0 0 0,0 0 0,-1-1 0,1 1 0,0 0 0,-1 0 0,1 0 0,0 0 0,-1 0 0,1 0 0,-1 0 0,1 0 0,0-1 0,-1 1 0,1 0 0,0 1 0,-1-1 0,1 0 0,0 0 0,-1 0 0,1 0 0,0 0 0,-1 0 0,1 0 0,0 0 0,-1 1 0,1-1 0,0 0 0,-1 0 0,1 0 0,0 1 0,0-1 0,-1 0 0,1 0 0,0 1 0,0-1 0,-1 0 0,1 1 0,-12 17-38,9-14 18,-45 80-94,36-61 114,4-7 10,0 1 0,-6 27 1,6-20 0,-38 143 147,39-130 83,1 0-1,-1 62 1,8-81-155,0-1 0,0 0 0,2 0-1,0-1 1,6 19 0,-8-33-56,-1 0 1,1 0-1,0 0 1,0 0 0,-1 0-1,1 0 1,0 0-1,1-1 1,-1 1-1,0 0 1,0-1-1,1 1 1,-1-1-1,1 1 1,-1-1-1,1 0 1,0 0 0,-1 1-1,1-1 1,0 0-1,0-1 1,0 1-1,0 0 1,0 0-1,0-1 1,0 0-1,0 1 1,0-1-1,0 0 1,0 0 0,0 0-1,0 0 1,0 0-1,0 0 1,0-1-1,0 1 1,0-1-1,0 1 1,0-1-1,0 0 1,3-1 0,1-2 10,-1 1 0,1-1 1,-1-1-1,0 1 0,0-1 1,0 0-1,5-7 0,28-44 54,-24 35-70,71-98-311,-84 117 296,1 0 0,-1 0 0,1 0 0,0 1 1,0-1-1,-1 0 0,1 1 0,0-1 0,4-1 1,-6 3 2,0 0 0,1-1 1,-1 1-1,0 0 0,1 0 1,-1 0-1,0 0 0,1 0 0,-1 0 1,1 0-1,-1 0 0,0 0 1,1 0-1,-1 0 0,0 0 1,1 0-1,-1 0 0,0 1 0,1-1 1,-1 0-1,0 0 0,1 0 1,-1 0-1,0 1 0,0-1 1,1 0-1,0 1 0,-1 0 0,1 0 0,0 0 0,-1 0 1,1 0-1,-1 1 0,0-1 0,1 0 0,-1 0 0,0 0 0,0 0 0,1 2 1,-1 13-82,0 1 0,0-1 1,-4 20-1,1-17 33,2-1 0,0 26 0,2-38 75,0 0-1,-1 0 1,2 0 0,-1 0-1,1 0 1,0-1-1,0 1 1,1-1 0,-1 1-1,1-1 1,6 8 0,-8-10-20,1 0 0,0-1 1,0 1-1,0-1 1,1 1-1,-1-1 0,1 0 1,-1 0-1,1 0 1,0 0-1,-1 0 1,1 0-1,0-1 0,0 1 1,0-1-1,0 0 1,1 0-1,5 1 1,6-1 17,0-1 0,0 0 1,0-1-1,-1-1 1,1 0-1,0-1 1,-1-1-1,0 0 1,0-1-1,18-9 0,-11 4-36,-1-1 0,0-1-1,-1-1 1,0 0 0,-1-2 0,17-16-1,100-125-40,-103 117 284,-31 38-235,0 0 0,-1 0 0,1 0 0,0 0 0,0 0 0,-1 0 0,1 0 0,0-1 0,-1 1 0,1 0 0,-1 0 0,0-1 0,1 1 0,-1 0 0,0-2-1,-2 1-294,-2 6 176,-4 8 22,-170 262-194,174-269 343,-20 28-37,23-31-16,0-1 1,0 1-1,0 0 0,0 0 0,1 0 0,-1 0 1,0 0-1,1 0 0,-1 0 0,1 0 0,0 0 1,0 1-1,-1-1 0,2 3 0,-1-4 11,0-1-1,0 1 0,1-1 1,-1 1-1,0-1 0,1 1 1,-1-1-1,0 1 1,1-1-1,-1 1 0,1-1 1,-1 0-1,1 1 0,-1-1 1,0 0-1,1 1 1,0-1-1,-1 0 0,1 0 1,-1 1-1,1-1 0,-1 0 1,1 0-1,-1 0 0,1 0 1,0 0-1,-1 0 1,1 0-1,-1 0 0,1 0 1,-1 0-1,1 0 0,0 0 1,-1 0-1,1-1 1,-1 1-1,1 0 0,-1 0 1,2-1-1,21-11 226,-14 5-200,0-1 1,0 0-1,-1 0 0,0-1 1,-1 0-1,0 0 0,0-1 0,6-12 1,10-14-398,-21 40 277,0 0-1,0 0 0,0 1 1,-1-1-1,0 1 0,2 8 1,-2-2 78,0 2 24,1 0 0,4 13 0,-6-24-12,1 1 0,-1-1-1,1 0 1,0 1 0,0-1 0,0 0-1,0 0 1,1 0 0,-1 0-1,0 0 1,1 0 0,0 0 0,-1 0-1,1-1 1,0 1 0,0 0-1,3 1 1,-2-2 9,-1 0-1,1-1 0,0 1 1,-1-1-1,1 0 0,0 1 1,-1-1-1,1 0 0,0-1 1,0 1-1,-1 0 1,1-1-1,0 0 0,-1 1 1,1-1-1,0 0 0,-1 0 1,0-1-1,4-1 1,6-4 80,-1-1 0,17-15 0,-21 18-84,47-46 46,87-104 0,-83 88-18,-29 34 8,-2 0-1,-2-2 0,-1-1 1,-1-1-1,-2-1 0,-2-1 0,25-71 1,-27 55-186,15-80 1,-32 134 129,1-3-50,-1 1-1,1-1 1,-1 0-1,0 1 1,0-1-1,0 1 1,-2-7-1,2 9 56,0 1 0,0 0 0,0 0 0,0 0 0,0 0 0,0 0 0,0-1 0,0 1 0,0 0 0,0 0 0,0 0-1,0 0 1,-1 0 0,1 0 0,0 0 0,0 0 0,0-1 0,0 1 0,0 0 0,0 0 0,0 0 0,-1 0 0,1 0 0,0 0 0,0 0 0,0 0 0,0 0-1,0 0 1,-1 0 0,1 0 0,0 0 0,0 0 0,0 0 0,0 0 0,0 0 0,-1 0 0,1 0 0,0 0 0,0 0 0,0 0 0,0 0 0,0 0 0,0 1 0,-1-1-1,1 0 1,0 0 0,0 0 0,0 0 0,0 0 0,0 0 0,0 0 0,0 0 0,0 1 0,-1-1 0,1 0 0,0 0 0,0 0 0,0 0 0,0 0 0,0 0-1,0 1 1,0-1 0,0 0 0,0 0 0,0 0 0,-6 12-103,-75 214 148,65-183 48,1 2 0,2-1 0,2 1 0,2 1 0,2 0 0,2 0 0,1 61 0,5-97-43,0 0 1,0 0-1,1-1 1,1 1 0,6 18-1,-8-26-25,0 0 0,0 0-1,0 1 1,0-1 0,1 0-1,-1 0 1,1 0 0,-1-1-1,1 1 1,0 0 0,0-1 0,0 1-1,2 1 1,-3-3-11,1 1 1,-1-1 0,1 1-1,-1-1 1,1 0-1,0 1 1,-1-1-1,1 0 1,0 0-1,-1 0 1,1 0-1,-1-1 1,1 1-1,0 0 1,-1-1-1,1 1 1,-1-1-1,1 1 1,-1-1 0,1 0-1,-1 1 1,2-2-1,3-3 23,1 1 1,-1-1-1,0-1 0,0 1 0,-1-1 0,0 0 1,0 0-1,0 0 0,4-9 0,6-10 6,11-32 0,-11 25-154,15-28-468,-30 82 412,1-11 76,-4 49-67,0 27 218,3-78-46,1-1 0,0 1 1,1-1-1,-1 0 0,2 0 1,-1 0-1,7 15 0,-8-21 4,0 0 0,0 0 0,0-1 0,0 1 0,0-1 0,0 1 0,1-1 0,-1 1 0,1-1 0,-1 1 0,1-1 0,-1 0 0,1 0 0,-1 0 0,1 0 1,0 0-1,0 0 0,-1-1 0,1 1 0,0 0 0,0-1 0,0 1 0,0-1 0,0 0 0,0 0 0,0 0 0,0 0 0,0 0 0,0 0 0,0 0 0,0-1 0,0 1 0,-1-1 0,4 0 0,4-3 23,1-1-1,-1 0 1,0 0 0,-1 0 0,11-9-1,-13 9-71,9-6 16,-3 3 61,-1 0 1,-1-1-1,1 0 1,11-14-1,-17 16-248,-7 8-100,-9 14 49,4-3 186,1 0 0,0 1-1,-7 21 1,12-30 81,0 0 0,0-1 0,0 1 0,0 0 0,1 0 0,0 0 0,0 0 0,0 0 0,0 0 0,0 0 0,1-1 0,0 1 0,0 0 0,0 0 0,0 0 0,0-1 0,4 7 0,-3-8 2,0 0 0,0 0-1,-1 0 1,2 0 0,-1-1 0,0 1 0,0-1-1,0 1 1,1-1 0,-1 0 0,1 0-1,-1 0 1,1 0 0,-1 0 0,1-1-1,0 1 1,-1-1 0,1 0 0,0 0 0,-1 0-1,1 0 1,0 0 0,4-1 0,1-1 27,1 1 0,-1-1 0,0-1 1,0 0-1,0 0 0,10-6 0,-12 6-46,0-1-1,-1 0 0,1 0 1,-1-1-1,0 0 0,-1 0 1,1 0-1,-1 0 0,0 0 1,0-1-1,-1 0 0,0 0 1,0 0-1,0 0 0,3-12 1,-2 3-39,-1 0 0,0 1 0,-1-1 1,-1 0-1,-1 0 0,-1-17 0,1 25 32,-1 0 0,0 1 0,-1-1 0,1 1-1,-1-1 1,-1 1 0,-3-7 0,4 9-8,0 0 0,0 1 0,0-1 1,0 1-1,-1 0 0,0 0 0,0 0 0,0 0 0,0 0 0,0 0 0,0 1 1,-1 0-1,-3-3 0,0 3-12,1-1 0,-1 1 1,0 1-1,1-1 0,-1 1 0,0 0 1,0 1-1,-9-1 0,39-7 160,-4 4-82,0 0 1,0 1-1,1 0 1,-1 2-1,1 0 1,-1 2-1,1 0 1,34 7-1,-48-7-1,-1 1 0,1-1-1,-1 1 1,0 1 0,1-1 0,-1 1 0,-1 0-1,1 0 1,0 0 0,-1 1 0,1-1-1,-1 1 1,0 0 0,0 0 0,-1 1-1,1-1 1,-1 1 0,3 5 0,-2-1 38,0 1 0,-1-1 0,0 0 0,0 1 0,-1 0 0,0 0 0,-1 0 0,0 0 0,0 12 0,-1 64 434,10-95-341,-3-6-159,0 0 1,7-27-1,-8 24-54,13-28-1,-7 20 15,-6 14 50,0 0-1,12-18 1,-18 29-22,1 0 0,-1 1-1,1-1 1,-1 0 0,1 0-1,-1 1 1,1-1 0,-1 1 0,1-1-1,0 1 1,-1-1 0,1 1 0,0-1-1,-1 1 1,1-1 0,0 1-1,0 0 1,-1-1 0,1 1 0,0 0-1,0 0 1,0 0 0,-1-1-1,1 1 1,0 0 0,0 0 0,0 0-1,0 0 1,-1 1 0,1-1-1,0 0 1,0 0 0,0 0 0,-1 1-1,1-1 1,0 0 0,0 1 0,-1-1-1,1 1 1,0-1 0,-1 1-1,1-1 1,0 1 0,0 0 0,3 4 23,0 0 1,0 0 0,0 0 0,5 11 0,-8-13-24,31 66 76,-19-40 9,22 37-1,-19-39-467,28 40 519,-37-58-2164,1 0 0,11 12 1,-15-17 1034,2 4-4601,-24-24-7456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37 10208,'-76'-17'3776,"61"17"-2912,7-3-256,16-2-1056,2 2-928,-2 3 768,6 0-3488,1 0 2272,-7 8-2304</inkml:trace>
  <inkml:trace contextRef="#ctx0" brushRef="#br0" timeOffset="1">24 57 10400,'-23'-14'3840,"28"19"-2976,8-10-256,0 5 863,14-3-927,15-5 416,16 5-576,-5-2-352,2-2-32,-7-1-320,-7 3 192,-6 1-2911,-6 4 1663,-8 0-4640,-8 9 3392,-8 6-768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9632,'-116'-3'3584,"92"3"-2784,-2 0-256,21 0-352,31 0-2496,16 0-1632,16 0 2208,-5 11-2208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1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6 130 5056,'0'0'91,"0"0"1,-1 0-1,1-1 1,0 1-1,-1 0 1,1 0-1,0 0 1,-1-1-1,1 1 1,0 0-1,0 0 1,-1-1-1,1 1 1,0 0-1,0 0 1,-1-1-1,1 1 1,0 0-1,0-1 1,0 1-1,0 0 1,0-1-1,-1 1 1,1 0-1,0-1 1,0 1-1,0 0 1,0-1-1,0 1 1,0-1-1,6-12 2564,17-12 387,-11 16-2470,0-1-1,1 1 1,0 1 0,1 0-1,-1 1 1,2 1 0,-1 0 0,1 1-1,30-7 1,-39 11-405,0 0 0,1 1 0,-1-1-1,1 2 1,-1-1 0,1 1 0,-1-1 0,1 2 0,-1-1-1,0 1 1,9 4 0,-10-4 33,0 1-1,0 0 1,-1 0-1,1 0 1,-1 1-1,0 0 1,0 0-1,0 0 1,-1 0-1,1 1 1,-1-1-1,0 1 1,0 0 0,-1 0-1,3 6 1,-2-5-40,0 0 0,0 0 0,0 0 0,1 0 1,-1-1-1,8 8 0,-8-10-128,-1-1 0,1 1 0,1-1 0,-1 0-1,0 1 1,0-2 0,1 1 0,-1 0 0,1-1 0,0 1 0,-1-1 0,8 1 0,-5-1-58,0-1 0,0 0 1,1 0-1,-1 0 0,0-1 1,0 0-1,0 0 0,7-3 1,49-19-3724,-43 16 843,24-12-4816,-19 14 4645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346 155 3136,'0'-3'200,"1"-1"1,-1 0-1,1 0 0,0 0 1,0 1-1,1-1 0,-1 0 1,1 1-1,0-1 0,-1 1 1,2 0-1,-1-1 1,0 1-1,3-3 0,11-17 2416,-14 20-2235,-1 0 1,0 0-1,-1 1 1,1-1-1,0 0 0,-1 0 1,1 0-1,-1 0 0,0 0 1,-1-5-1,1 6-162,0 1 0,0-1 0,0 1-1,0-1 1,-1 0 0,1 1 0,-1-1-1,1 1 1,-1-1 0,0 1 0,1-1-1,-1 1 1,0 0 0,0-1 0,0 1-1,0 0 1,0 0 0,0-1 0,-3-1-1,2 2-67,-1 0-1,0 0 1,1 0-1,-1 0 1,1 1-1,-1-1 0,0 0 1,0 1-1,1 0 1,-1 0-1,0 0 1,0 0-1,0 0 0,1 1 1,-1-1-1,0 1 1,1 0-1,-1-1 0,0 1 1,-4 3-1,-1 1 49,-1 1 0,1 0 0,0 0 0,-10 11 0,13-12-65,-133 141 1067,119-123-1088,1 1 0,1 0 0,2 1 0,-23 49 0,35-67-67,1 0 0,0 0 0,0 0 0,0 1 0,1-1 0,-1 13 0,1-19-25,1 1 0,0-1 0,0 1-1,1-1 1,-1 1 0,0-1 0,0 1 0,1-1 0,-1 0 0,1 1 0,-1-1-1,1 0 1,-1 1 0,1-1 0,0 0 0,0 0 0,0 1 0,0-1 0,0 0-1,0 0 1,0 0 0,0 0 0,0 0 0,0 0 0,1-1 0,-1 1 0,0 0-1,0-1 1,1 1 0,-1-1 0,1 1 0,-1-1 0,1 1 0,-1-1 0,0 0-1,1 0 1,-1 0 0,1 0 0,1 0 0,4 0 10,0-1-1,0 1 1,0-1-1,-1-1 1,1 0 0,-1 1-1,1-2 1,-1 1-1,12-7 1,-9 3-25,0 0 0,0 0 0,-1-1 0,0 0 0,12-14 0,-4 1-65,-1-1 0,-1-1 1,0-1-1,12-30 0,-5 5-26,-12 26 77,21-37 0,-19 45-101,-11 14 104,0 0-1,0-1 1,0 1-1,0 0 1,0 0-1,0 0 1,1 0 0,-1 0-1,0 0 1,0 0-1,0 0 1,0 0-1,0 0 1,1 0 0,-1 0-1,0 0 1,0 0-1,0-1 1,0 1-1,0 0 1,1 0 0,-1 1-1,0-1 1,0 0-1,0 0 1,0 0-1,0 0 1,1 0-1,-1 0 1,0 0 0,0 0-1,0 0 1,0 0-1,0 0 1,0 0-1,1 0 1,-1 0 0,0 0-1,0 1 1,0-1-1,0 0 1,0 0-1,0 0 1,0 0 0,0 0-1,0 1 1,1 2-64,0 1 0,-1 0 0,1-1 0,-1 1 0,0 6 0,0-5 68,-1 32-34,0-10 233,4 44 1,-3-65-125,1 1 1,1-1-1,-1 1 0,1-1 1,0 0-1,0 1 0,1-1 0,0 0 1,0-1-1,0 1 0,1 0 1,4 5-1,-7-10-55,0 0 0,1 0 1,-1-1-1,0 1 0,1 0 0,-1 0 1,1-1-1,-1 1 0,0-1 0,1 1 0,0-1 1,-1 1-1,1-1 0,-1 0 0,1 0 1,-1 0-1,1 0 0,0 0 0,-1 0 1,1 0-1,-1-1 0,1 1 0,-1-1 1,1 1-1,-1-1 0,1 1 0,1-2 0,6-2 95,0-1-1,-1 0 0,10-8 0,-10 8-69,43-33-84,-28 20-84,50-29 0,-70 45 110,0 1 1,-1 0 0,1 0 0,0 0-1,0 0 1,0 0 0,0 0 0,0 1 0,0-1-1,0 1 1,0 0 0,0 0 0,0 0-1,0 0 1,3 1 0,-4 0-3,0 0 0,1 0 1,-1 0-1,0 0 0,1 1 0,-1-1 0,0 1 1,0-1-1,0 1 0,0 0 0,0 0 0,-1 0 1,1 0-1,-1 0 0,1 0 0,-1 0 0,2 3 1,11 24-2,-8-16 120,1-1 0,11 17 1,-14-25-57,-1 0 0,1 0 0,0 0-1,0 0 1,0-1 0,0 0 0,0 0 0,1 0 0,9 4 0,-8-4-4,-1-1 0,1 0 0,0 0 0,0-1 0,0 0 0,0 0 0,0 0 0,0-1-1,1 0 1,-1 0 0,0-1 0,0 1 0,0-2 0,0 1 0,0 0 0,0-1 0,0 0 0,-1 0 0,1-1 0,5-3 0,-3 1-5,-1 0 0,-1 0 1,1 0-1,-1-1 1,0 0-1,0 0 0,-1 0 1,1-1-1,-1 0 1,-1 0-1,0 0 0,0-1 1,0 1-1,3-10 0,-2 2-77,-1 0 0,0 0-1,-1 0 1,0-1-1,-2 1 1,1-1-1,-2 1 1,0-1-1,-4-24 1,4 39 26,0 0 0,0 0 1,0 0-1,0 0 0,-1 0 0,1 0 1,0 0-1,-1 0 0,1 1 0,0-1 1,-1 0-1,1 0 0,-1 0 0,0 0 1,1 0-1,-1 1 0,0-1 1,1 0-1,-1 1 0,0-1 0,0 0 1,0 1-1,1-1 0,-1 1 0,0-1 1,0 1-1,-1-1 0,0 1 12,1 1 0,0-1 0,0 0-1,-1 1 1,1-1 0,0 1 0,0-1 0,0 1-1,0 0 1,-1-1 0,1 1 0,0 0 0,0 0 0,0 0-1,1 0 1,-1 0 0,0 0 0,0 0 0,0 0-1,1 0 1,-1 0 0,0 2 0,-4 5 50,1 1 1,0 0-1,0 1 1,1-1-1,1 1 1,-1 0-1,1-1 1,1 1-1,0 0 1,0 13-1,1-11 47,1 1-1,0-1 0,1 0 0,0 1 1,1-1-1,0 0 0,10 22 0,-10-28-64,1 0-1,-1 0 1,1 0-1,0 0 1,1 0-1,8 8 1,-10-11-145,0-1 1,0 1-1,0-1 1,1 0-1,-1 0 1,1 0-1,-1 0 1,1-1-1,-1 1 1,1-1-1,0 0 1,0 0-1,6 0 1,22 1-4399,57-5 1,-71 1 2812,0 0 1,-1-2 0,0 0 0,30-11-1,19-19-3527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1093 5728,'-9'8'1673,"9"-8"-1628,0 0 1,0 0 0,0 1-1,0-1 1,0 0 0,0 0-1,0 1 1,0-1 0,0 0-1,0 0 1,0 1 0,0-1-1,0 0 1,0 0 0,0 1-1,0-1 1,0 0 0,0 0 0,0 1-1,0-1 1,1 0 0,-1 0-1,0 0 1,0 1 0,0-1-1,0 0 1,1 0 0,0 1 128,0 0 0,0-1 1,0 1-1,0 0 0,0-1 1,0 0-1,0 1 1,1-1-1,-1 0 0,0 1 1,0-1-1,1 0 0,-1 0 1,0 0-1,0 0 1,0 0-1,2-1 0,10-1 653,0 0-1,0-1 1,0-1 0,18-8-1,47-27 184,-72 36-916,30-18 195,-2-1-1,0-2 0,-2-1 0,52-52 0,104-136 391,-133 147-393,-24 27 132,46-78 1,-75 114-399,0 1 9,-1 0 1,1-1 0,-1 1 0,0-1 0,0 0 0,0 0-1,0 1 1,1-6 0,-2 8-29,0-1 0,0 1-1,0 0 1,0 0 0,0 0 0,0 0-1,0 0 1,0 0 0,0 0 0,0-1-1,0 1 1,-1 0 0,1 0 0,0 0-1,0 0 1,0 0 0,0 0 0,0 0 0,0 0-1,0 0 1,0 0 0,0 0 0,0-1-1,-1 1 1,1 0 0,0 0 0,0 0-1,0 0 1,0 0 0,0 0 0,0 0-1,0 0 1,-1 0 0,1 0 0,0 0 0,0 0-1,0 0 1,0 0 0,0 0 0,0 0-1,0 0 1,-1 0 0,1 0 0,0 0-1,0 0 1,0 0 0,0 1 0,0-1-1,0 0 1,0 0 0,0 0 0,0 0 0,-1 0-1,1 0 1,0 0 0,0 0 0,0 0-1,0 0 1,0 1 0,0-1 0,0 0-1,0 0 1,0 0 0,0 0 0,0 0-1,0 0 1,-8 9-56,7-9 54,-10 13-7,1 1 0,0 1 1,1-1-1,0 2 0,-7 18 0,-27 85 236,36-98-207,-9 25 70,-33 112 181,42-130-167,1 1 0,2-1 1,-2 50-1,6-75-31,0 1-1,0-1 1,0 1-1,1-1 0,0 1 1,-1-1-1,1 0 0,1 1 1,-1-1-1,3 6 1,-3-8-51,0 0 0,0 0 0,0 0 1,0 0-1,0 0 0,0 0 1,0 0-1,0 0 0,0 0 1,0-1-1,1 1 0,-1 0 0,0-1 1,1 1-1,-1-1 0,0 1 1,1-1-1,-1 0 0,0 0 0,1 1 1,-1-1-1,1 0 0,-1 0 1,1 0-1,-1-1 0,0 1 0,1 0 1,1-1-1,2 0 8,0-1-1,0 0 1,0 1 0,-1-2-1,1 1 1,0 0-1,-1-1 1,0 0 0,5-4-1,3-5 77,19-21 0,-28 29-88,110-137 215,28-33-68,-14 22-120,-101 117 22,-2-1 0,30-62 0,-27 40 4,-4 0 0,-2-2 0,17-78 0,-36 132-78,2-23-38,-4 28 42,1-1 0,-1 1 0,-1-1 0,1 0 0,0 1 0,0-1 0,0 1 0,-1-1 0,1 1 0,-1-1 0,1 1 0,-1-1 0,0 1 0,-1-3 0,2 4 2,-1 0 0,1-1 0,-1 1 0,1 0 0,-1-1 0,1 1 0,-1 0 0,1 0 0,-1-1 0,1 1 0,-1 0-1,1 0 1,-1 0 0,0 0 0,1 0 0,-1 0 0,1 0 0,-1 0 0,1 0 0,-1 0 0,0 0 0,1 0 0,-1 0 0,1 0 0,-1 1 0,1-1-1,-1 0 1,1 0 0,-1 1 0,1-1 0,-1 0 0,1 1 0,-1-1 0,1 0 0,0 1 0,-1-1 0,1 1 0,-1-1 0,1 1 0,-19 22 10,18-21-7,-53 80 93,-32 46 43,20-49 7,34-43-31,2 2-1,-38 61 1,27-22 109,3 1 0,-40 125 0,69-180-89,6-17-29,1 0 1,0-1-1,0 1 1,0 0-1,1 0 1,-1 7-1,3-17-107,0-1 0,0 0-1,1 1 1,0 0 0,0-1-1,4-7 1,2-3-107,-3 3 48,35-70-290,-35 72 302,1 1 1,1 0 0,-1 0-1,1 1 1,1 0 0,10-10 0,-17 17 36,1 0 1,-1-1-1,1 1 1,0 0-1,-1 0 1,1 0-1,0 0 1,-1 0-1,1 1 1,0-1-1,0 0 1,0 1-1,0 0 1,0-1-1,0 1 1,0 0 0,0 0-1,0 0 1,0 0-1,-1 0 1,1 0-1,0 1 1,0-1-1,0 1 1,0-1-1,0 1 1,0 0-1,-1 0 1,1 0-1,0 0 1,-1 0-1,1 0 1,0 0-1,-1 0 1,1 1 0,1 2-1,4 4-23,0 1 0,-1 0 0,0 0 0,-1 1 0,6 11 0,-11-20 34,11 22 17,1 0 1,1-1 0,2 0-1,20 25 1,-28-39 42,1-1 0,0 1 0,0-1 0,0-1 0,15 9 0,-17-11 17,0-1 0,1-1 1,-1 1-1,0-1 0,1 0 1,-1-1-1,1 1 0,0-1 1,12 0-1,-14-1-52,0 0 0,0-1 0,-1 0 1,1 0-1,0 0 0,0 0 0,0-1 0,-1 0 0,1 0 1,-1 0-1,1 0 0,-1-1 0,0 0 0,0 0 0,0 0 1,6-6-1,-6 4-27,1-1 1,-1 1-1,0-1 1,0 0 0,-1 0-1,0 0 1,0 0-1,0-1 1,-1 1-1,0-1 1,2-10 0,-4 17 0,9-63-27,-9 54 3,1 1-1,-1-1 1,-1 0-1,0 1 1,-2-12-1,3 19 15,0 0 1,0 0-1,-1 0 0,1-1 0,0 1 1,-1 0-1,1 0 0,-1 0 0,0 0 1,1 0-1,-1 0 0,0 0 0,1 0 1,-2-1-1,1 2 4,1 0 1,0 0 0,-1 0-1,1 0 1,0 0-1,-1 0 1,1 0-1,-1 0 1,1 0 0,0 0-1,-1 0 1,1 0-1,0 0 1,-1 0-1,1 0 1,0 0 0,-1 0-1,1 0 1,0 0-1,-1 0 1,1 1-1,0-1 1,-1 0 0,1 0-1,0 0 1,0 1-1,-1-1 1,1 0-1,0 1 1,-3 2-26,1 0 1,0-1-1,0 2 0,0-1 0,1 0 1,-1 0-1,-1 6 0,-3 9 75,1 0 1,1 1-1,1-1 0,0 1 1,1 19-1,2-30-11,0 1 1,1 0-1,0 0 1,0-1-1,1 1 1,0-1 0,1 1-1,0-1 1,0 0-1,0 0 1,1 0-1,10 14 1,-10-18-128,-1 0 0,1-1 0,0 1 1,0-1-1,0 0 0,1 0 0,-1-1 1,1 1-1,-1-1 0,1 0 0,0 0 0,0-1 1,0 1-1,0-1 0,0 0 0,8 0 0,2 0-1644,-1 0-1,1-1 1,0-1-1,20-4 1,-28 4 330,-5 1 927,1 0-1,0-1 1,-1 1-1,1-1 0,-1 1 1,1-1-1,-1 0 0,1 0 1,-1 0-1,0-1 1,1 1-1,-1 0 0,3-4 1,-2 2-300,-1-1 1,1 0 0,-1 1 0,0-1-1,1-5 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10304,'-23'4'3808,"33"1"-2944,21-2-256,1 0 447,31-6-703,27 0 64,8-2-256,5-4-864,23 3 352,22-3-3231,-4 4 1983,-17 2-3616,15-5 2944,3 8-96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8320,'8'-1'5113,"-5"0"-4643,0 0 1,0 0 0,1-1-1,-1 1 1,0-1 0,0 0-1,0 1 1,5-6 0,3-4 171,0 0 0,-1-1 0,14-20 1,23-46 157,-42 70-692,41-72 409,-5 6 225,54-72-1,-81 127-622,59-74 50,-58 75-41,2 1 0,35-29 0,-49 43-102,1 1 1,-1-1-1,1 1 1,0 0-1,0 0 1,7-2 0,-10 3-26,0 1 1,1 0 0,-1 0 0,0 0 0,0 0 0,0 0 0,0 0 0,0 0-1,1 0 1,-1 0 0,0 0 0,0 1 0,0-1 0,0 0 0,0 1 0,0-1-1,0 1 1,0-1 0,0 1 0,0 0 0,0-1 0,0 1 0,0 0 0,0 0-1,-1 0 1,1 0 0,0-1 0,0 3 0,2 1-2,0 1 1,-1 0 0,0-1-1,0 1 1,-1 0-1,1 0 1,-1 0-1,0 0 1,1 10-1,-1 5 2,-3 25 0,2-26 5,-1 12 59,-1-1 1,-2 0-1,-1 1 0,-1-2 0,-1 1 1,-21 52-1,24-74-45,-1 1 0,0-1 0,0 0 1,-1 0-1,0 0 0,0-1 0,-1 0 0,0 0 0,0-1 0,-1 0 1,0 0-1,-10 5 0,11-7-14,0 0 0,0-1-1,0 0 1,-1-1 0,1 1 0,-1-1 0,0-1-1,1 0 1,-1 0 0,0 0 0,0-1 0,0 0-1,0 0 1,1-1 0,-11-2 0,18 3-11,-11-2-68,1-1 0,0 0 1,0 0-1,-17-10 0,26 13 59,1 0-1,-1-1 1,0 1-1,1 0 1,-1-1-1,1 1 1,-1-1-1,0 1 1,1-1-1,-1 1 1,1-1-1,-1 0 1,1 1-1,0-1 1,-1 1-1,1-1 1,0 0 0,-1 1-1,1-1 1,0 0-1,0 1 1,0-1-1,-1-1 1,1 1-4,1 0 0,-1 1 0,0-1 0,1 0 0,-1 1 0,1-1 0,-1 0 0,0 1 0,1-1 0,-1 0 1,1 1-1,0-1 0,-1 1 0,1-1 0,-1 1 0,1-1 0,0 1 0,0-1 0,6-2-102,-1 1-1,0-1 1,12-2-1,-17 5 113,114-24-176,32-9 248,73-47 155,-74 25-285,-50 23 90,116-44 649,-209 74-621,0 1 0,0 0 0,-1-1 0,1 1 1,0-1-1,2-2 0,-5 4-46,0 0-1,0 0 1,0-1-1,0 1 1,0 0-1,1 0 1,-1 0 0,0 0-1,0 0 1,0-1-1,0 1 1,0 0-1,0 0 1,0 0 0,0 0-1,0-1 1,0 1-1,0 0 1,1 0-1,-1 0 1,0 0 0,0-1-1,0 1 1,0 0-1,0 0 1,-1 0-1,1-1 1,0 1-1,0 0 1,0 0 0,0 0-1,0-1 1,0 1-1,0 0 1,0 0-1,0 0 1,-1-1-8,0 1 1,0-1-1,0 1 1,0-1-1,0 1 1,0 0-1,0-1 0,0 1 1,0 0-1,0 0 1,0 0-1,-1 0 1,-9 0 12,0 0 1,-1 0 0,1 2 0,0-1-1,0 2 1,0-1 0,0 1 0,1 1-1,-21 9 1,4 1 39,1 1 0,-36 27-1,40-25-9,1 1 0,0 1 1,1 1-1,2 0 0,0 2 0,1 0 0,1 1 0,1 0 0,-14 31 1,27-50-39,0 0 0,0 0 1,1 0-1,0 1 1,-1-1-1,1 0 1,1 1-1,-1-1 0,1 6 1,0-8 0,0-1-1,0 0 1,0 1-1,0-1 1,1 0 0,-1 1-1,1-1 1,-1 0 0,1 1-1,-1-1 1,1 0 0,0 0-1,-1 0 1,1 1-1,0-1 1,0 0 0,0 0-1,0 0 1,0 0 0,0-1-1,0 1 1,0 0 0,1 0-1,-1-1 1,0 1-1,0-1 1,1 1 0,-1-1-1,0 1 1,1-1 0,-1 0-1,2 1 1,1-1 46,0 0 0,-1 0 1,1 0-1,0 0 0,-1 0 0,1-1 1,0 0-1,-1 1 0,1-1 0,4-2 1,33-19 102,-33 18-125,9-7-24,-1 0 0,0-1 0,0-1 0,-1-1 0,-1 0 0,24-31 1,62-106-201,-77 114 178,13-33-44,-24 46 40,16-26 1,-31 55-66,0 1 0,1 1 0,-1-1 0,1 0 0,1 1 0,-1-1 1,0 10-1,-4 58 600,4-45-405,0-11 18,0 11 190,1 48 0,2-70-268,-1 1 1,1-1-1,0 0 0,1 0 1,0 0-1,0-1 1,0 1-1,1 0 0,0-1 1,0 0-1,1 1 0,5 6 1,-8-12-30,1 0 0,-1 1 0,1-1 0,-1 0 0,1 1 0,0-1 0,-1 0 0,1 0 0,0 0 0,0-1 0,0 1 0,0 0 0,0-1 0,0 1 0,0-1 0,0 0 0,0 1 0,0-1 0,0 0 1,0 0-1,0-1 0,0 1 0,0 0 0,0-1 0,0 1 0,0-1 0,0 1 0,3-3 0,1 1 3,0-1 1,0-1-1,-1 1 0,1-1 1,-1 0-1,1-1 0,5-5 1,11-15-3,29-44 0,-36 47-29,0 1 0,2 1 0,28-27 0,0 10-137,-39 33 142,-1 1 0,1 0 0,-1 0 1,1 0-1,0 0 0,10-2 0,-15 5 0,0 0 0,1-1 1,-1 1-1,0 0 0,1-1 0,-1 1 0,1 0 1,-1 0-1,1 0 0,-1 1 0,0-1 0,1 0 0,-1 0 1,1 1-1,-1-1 0,0 1 0,1-1 0,-1 1 0,0-1 1,0 1-1,1 0 0,-1 0 0,0 0 0,0 0 0,0 0 1,0 0-1,0 0 0,0 0 0,0 0 0,0 0 0,-1 0 1,1 0-1,0 1 0,-1-1 0,1 2 0,1 3-9,0 1 0,-1-1 0,0 0 0,-1 1 0,1-1 0,-2 12-1,-3 27 80,-3 0 0,-1 0-1,-21 61 1,29-106-60,0 1 0,0-1 0,0 0 0,0 0 0,-1 0 0,1 1 0,0-1 0,0 0 0,0 0 0,0 1 0,0-1 0,0 0 0,0 0 0,0 1 0,0-1 0,0 0 0,0 0 0,0 1 0,0-1 0,0 0 0,0 0 0,0 0 0,0 1 0,0-1 0,0 0-1,0 0 1,0 1 0,0-1 0,1 0 0,-1 0 0,0 0 0,0 1 0,0-1 0,0 0 0,0 0 0,1 0 0,-1 1 0,0-1 0,10-6 109,17-19-145,-24 21 11,13-14-112,0-2 0,15-25 0,-15 21-5,20-24-1,-27 37 100,0 2 0,1-1 0,12-9 0,-21 19 30,-1-1-1,1 1 1,0-1-1,-1 0 1,1 1-1,0 0 1,0-1 0,-1 1-1,1-1 1,0 1-1,0 0 1,0-1-1,0 1 1,0 0-1,-1 0 1,1 0-1,0 0 1,0 0 0,0 0-1,0 0 1,0 0-1,0 0 1,0 0-1,-1 0 1,1 0-1,0 1 1,0-1-1,0 0 1,0 1 0,-1-1-1,1 1 1,0-1-1,0 1 1,-1-1-1,1 1 1,0-1-1,-1 1 1,1 0-1,-1-1 1,1 1 0,0 0-1,-1 0 1,1 1-1,1 2-5,0 0 1,-1 1-1,1-1 0,-1 1 0,0-1 0,0 1 0,0 5 0,-2 34 104,0-35-60,1 0-1,0 1 1,0-1 0,1 0 0,2 11 0,-3-18-28,1-1 0,-1 0 0,0 0 1,0 1-1,1-1 0,-1 0 0,1 0 0,-1 0 0,1 0 0,0 0 0,-1 0 0,1 0 0,0 0 1,0 0-1,0 0 0,-1 0 0,1 0 0,0 0 0,0-1 0,0 1 0,1 0 0,-1-1 0,0 1 1,0-1-1,1 1 0,0-1 2,0 0-1,0 0 1,0 0 0,-1 0 0,1-1-1,0 1 1,0-1 0,-1 1 0,1-1-1,0 0 1,-1 1 0,1-1 0,0 0-1,-1 0 1,2-1 0,5-5 22,0 0 1,0-1-1,0 1 1,9-14-1,8-16 14,-14 20-68,25-28 0,-36 44 21,1 0 0,0 0 0,0 0 0,0 0 0,0 0 0,0 0 0,0 0 0,1 1 0,-1-1 0,0 0 0,0 1 1,1-1-1,-1 1 0,2-1 0,-2 1 1,0 0 0,0 0 0,0 0 0,0 1 0,0-1 0,0 0 0,0 1 0,0-1 1,0 1-1,0-1 0,-1 1 0,1-1 0,0 1 0,0 0 0,-1-1 0,1 1 0,0 0 0,-1 0 1,1-1-1,-1 1 0,2 2 0,3 5-12,-1 1 0,1 0 0,-1 0-1,-1 0 1,0 1 0,4 18 0,2 7 107,-9-31-76,1-1-1,1 0 1,-1 0-1,0 0 1,1 0-1,-1 0 1,1 0-1,0 0 1,0-1-1,0 1 1,0 0-1,1-1 1,-1 0-1,4 3 1,-3-3-7,-1-1 0,1 0 0,0 0 1,-1 0-1,1 0 0,0 0 0,0-1 1,0 1-1,0-1 0,0 1 0,0-1 1,0 0-1,0-1 0,-1 1 0,1 0 1,3-1-1,5-2 9,0-1 1,-1 0-1,0 0 0,0-1 1,17-10-1,19-10-105,20-7-90,13-4 249,-78 35-73,0 0 0,1 1 0,-1-1 0,1 0 0,-1 0-1,0 0 1,0 0 0,0 0 0,1 0 0,-1 0 0,0 0 0,0 0 0,0-1 0,-1 1-1,1 0 1,0-1 0,0 1 0,-1 0 0,1-3 0,0 1-20,0 0-1,-1-1 1,1 1 0,-1 0-1,0 0 1,0-1-1,0 1 1,-2-7 0,0 1-93,-1 0 0,0 1 0,0-1 0,-1 0 0,-9-15 0,11 21 94,0 0 0,0 1 0,0-1 0,-1 0 0,1 1 1,-1 0-1,1-1 0,-1 1 0,0 0 0,0 0 0,0 1 0,0-1 0,0 0 1,-1 1-1,1 0 0,0 0 0,-1 0 0,1 0 0,-1 1 0,1-1 0,-1 1 1,1 0-1,-1 0 0,1 0 0,-1 0 0,-5 2 0,3-1 18,-1 1 0,0 0 0,1 1 0,0-1 0,-1 1 0,1 0 0,0 1 0,0-1 0,1 1 0,-1 1 0,1-1 0,-8 9 0,3-2 82,2 1 1,-1 1-1,1 0 0,1 0 0,0 0 0,1 1 0,0 0 1,1 0-1,1 0 0,0 1 0,1-1 0,-1 20 0,3-29-38,1-1 0,0 1 0,0 0 0,0 0 0,1-1 0,0 1 0,0 0 0,0 0 0,0-1 0,1 1 0,0-1 0,0 0 0,0 1 0,0-1 0,1 0 0,-1 0 0,7 6 0,-4-5 25,0-1 0,0 0 0,0 0 0,1-1 0,-1 0 0,1 0-1,0 0 1,0 0 0,0-1 0,0 0 0,0 0 0,12 1 0,10 1 33,0-1 0,51-1 0,-65-3-470,0 0 0,0-1-1,0 0 1,-1-2 0,1 1 0,-1-1 0,22-11 0,-32 14-102,0-1-1,0 0 1,0 0 0,0 0-1,-1 0 1,1 0-1,-1 0 1,0-1-1,0 1 1,0-1 0,0 0-1,0 0 1,0 1-1,-1-1 1,3-5-1,-2 1-1224,0 0-1,-1 0 0,0-1 0,0 1 1,0 0-1,-1-8 0,0-5-2274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71 6560,'-9'-10'2627,"7"7"-1487,-1 0 0,0 0 0,1 1 1,-1-1-1,0 1 0,-4-3 0,5 5-975,0-1 0,1 0-1,-1 0 1,0 1 0,0-1 0,0 1-1,0 0 1,0-1 0,-3 1-1,0 0 20,0 1-1,0 0 1,0 0-1,0 0 0,1 0 1,-1 1-1,0 0 1,1 0-1,-1 0 1,1 0-1,0 1 0,-1-1 1,1 1-1,-7 7 1,-2 3 172,1 0 1,-18 25 0,22-27-280,-14 18 331,0 0 0,2 2 0,-18 37 0,36-61-382,-1-1 0,1 1 1,0 0-1,1 0 0,0 0 0,0 0 1,0 0-1,1-1 0,0 11 1,0-15-25,0 0 1,1 0-1,-1 0 1,0 0 0,1 0-1,-1 0 1,1 0 0,0-1-1,-1 1 1,1 0-1,0 0 1,0 0 0,0-1-1,0 1 1,1-1 0,-1 1-1,0 0 1,1-1 0,-1 0-1,1 1 1,-1-1-1,1 0 1,0 0 0,0 0-1,-1 0 1,1 0 0,0-1-1,0 1 1,0 0-1,0-1 1,0 1 0,0-1-1,0 0 1,0 0 0,2 0-1,0 0-33,0 0 0,-1-1-1,1 0 1,-1 0 0,1 0-1,-1 0 1,1-1 0,-1 1 0,0-1-1,0 0 1,0 0 0,0 0-1,0 0 1,0 0 0,0-1-1,4-4 1,1-3-164,0-1 0,0 0 0,7-13 0,47-99-109,-48 95 315,-14 28-14,0 0 0,0 0 0,0-1 0,0 1 0,0 0 0,0 0 0,0 0 0,0 0-1,0 0 1,0 0 0,0 0 0,0 0 0,1 0 0,-1 0 0,0 0 0,0-1 0,0 1 0,0 0 0,0 0 0,0 0 0,0 0 0,0 0 0,0 0 0,0 0 0,0 0 0,0 0-1,1 0 1,-1 0 0,0 0 0,0 0 0,0 0 0,0 0 0,0 0 0,0 0 0,0 0 0,0 0 0,0 0 0,1 0 0,-1 0 0,0 0 0,0 0 0,0 0 0,0 0 0,0 0 0,0 0-1,0 0 1,0 0 0,0 0 0,0 0 0,1 0 0,-1 0 0,0 0 0,0 0 0,0 1 0,0-1 0,3 8-65,-1 14 66,-2-19-2,11 83 318,-10-78-207,0 0-1,1 0 0,0 0 0,1 0 1,0-1-1,0 0 0,0 1 1,1-1-1,0 0 0,9 12 0,-9-16-26,-1 1 0,1-1-1,-1 1 1,1-1 0,0 0-1,0 0 1,1-1 0,-1 1-1,0-1 1,1 0 0,0 0-1,-1-1 1,1 1 0,0-1-1,0 0 1,0 0 0,0 0-1,7-1 1,0 0-32,-1-2-1,1 1 1,-1-1 0,1-1-1,-1 0 1,1 0 0,-1-1-1,-1-1 1,1 0 0,-1 0-1,1-1 1,-1 0-1,-1-1 1,1 0 0,14-16-1,6-9 13,-1-1-1,47-72 0,-18 23-119,11-13-68,-60 86 203,-9 9-74,0 0 0,0-1 1,0 1-1,1 0 0,-1 0 1,0 0-1,0 0 0,0-1 1,1 1-1,-1 0 0,0 0 1,0 0-1,0 0 0,1 0 1,-1 0-1,0 0 0,0 0 1,1 0-1,-1-1 0,0 1 1,0 0-1,1 0 0,-1 0 1,0 0-1,0 1 0,1-1 1,-1 0-1,0 0 0,0 0 1,0 0-1,1 0 0,-1 4 10,0 0-1,-1 0 1,1 1-1,-1-1 0,0 0 1,-2 5-1,0 1 8,-7 30 59,-1 0-1,-2-1 1,-2 0 0,-28 51 0,32-71-35,-1 0 0,-1 0 0,-1-1-1,-1-1 1,0 0 0,-27 22 0,38-36-32,-1 0 0,1 0-1,-1 0 1,0-1 0,0 0 0,0 1-1,-6 0 1,9-2-19,0 0-1,0-1 0,0 0 0,1 1 1,-1-1-1,0 0 0,0 0 1,0 0-1,0 0 0,0 0 1,1-1-1,-1 1 0,0 0 0,0-1 1,0 1-1,1-1 0,-1 0 1,0 0-1,1 1 0,-1-1 1,0 0-1,1-1 0,-3-1 0,3 2 5,1 0-1,-1 0 0,1 0 0,-1 0 0,1 0 1,-1 0-1,1 0 0,-1 0 0,1 0 0,0 0 1,0 0-1,0 0 0,0 0 0,0 0 0,0 0 1,0 0-1,0 0 0,0 0 0,0-1 0,0 1 1,1 0-1,-1 0 0,0 0 0,1 0 0,-1 0 0,1 0 1,-1 0-1,1 0 0,0 1 0,0-3 0,2 0 15,-1 0-1,1 0 0,0 1 0,-1-1 0,1 0 1,7-3-1,-2 1 77,1 1 0,0 1-1,0-1 1,1 1 0,-1 1 0,0 0 0,1 0 0,0 1-1,10-1 1,6 2-19,-1 1 0,31 6-1,-27-3-109,-15-1-629,1-1-1,18 1 1,-9-2-2273,-18 0 1473,0-1-1,-1 0 0,1 0 0,0 0 0,0 0 0,-1-1 0,1 0 0,0 0 0,8-3 0,12-11-3352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 4480,'0'-2'236,"0"0"0,0 0-1,0 0 1,0 0 0,0 0 0,1 0 0,-1 0 0,1 0-1,-1 0 1,1 0 0,0 1 0,0-1 0,0 0 0,6-8 7848,-6 12-6639,0 3-981,0 0 0,0 0-1,0 1 1,0-1 0,-1 0-1,0 0 1,-1 8-1,1 4 186,-32 482 3532,20-434-3973,8-47-180,0 0 0,1-1 0,0 23 0,2-32-83,1 0 0,-2 0 1,-1 10-1,-2 2-793,1-3-1377,3-14 1033,-1-1 0,1 0-1,0 1 1,0-1 0,-1 0 0,-3 4 0,23-19-10525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 6464,'-5'-6'246,"0"1"3126,5 13-302,1-4-2644,0-1 0,-1 1 0,0-1 1,0 1-1,0 6 0,-1 4 174,-1 61 2340,-19 124 1,-40 73-678,28-134-1971,6-23-424,5-51-2348,22-63 2376,0-1 1,0 1 0,0-1 0,0 0 0,0 1-1,0-1 1,0 0 0,0 1 0,-1-1 0,1 0-1,0 1 1,0-1 0,0 0 0,0 1 0,-1-1-1,1 0 1,0 1 0,0-1 0,-1 0-1,1 0 1,0 1 0,-1-1 0,1 0 0,0 0-1,-1 1 1,1-1 0,0 0 0,-1 0 0,1 0-1,0 0 1,-1 0 0,1 0 0,0 0 0,-1 0-1,1 0 1,-1 1 0,1-2 0,0 1-1,-1 0 1,1 0 0,0 0 0,-1 0 0,1 0-1,-1 0 1,1 0 0,0 0 0,-1 0 0,1-1-1,0 1 1,-1 0 0,1 0 0,0-1 0,0 1-1,-1 0 1,1 0 0,0-1 0,0 1-1,-1 0 1,1-1 0,0 1 0,0 0 0,0-1-1,-1 1 1,1 0 0,0-1 0,0 0 0,-14-28-4767,13 25 3727,-11-28-2084,1-8-255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7968,'-2'-1'663,"-9"2"5372,69-2 1327,-1-2-5581,53-1-1937,-57 3-149,40 1 180,-32 5-5968,-60-5 5689,1 1-1,-1-1 1,1 0 0,-1 0-1,1 0 1,-1 0 0,1 0-1,-1 0 1,1-1 0,-1 1-1,1 0 1,-1-1 0,1 1-1,-1-1 1,1 0 0,-1 1-1,0-1 1,1 0-1,-1 0 1,0 0 0,2-1-1,-3 1 93,0 0 0,0 0 0,1 0 0,-1 1 0,0-1-1,0 0 1,0 0 0,0 0 0,0 0 0,-1 0 0,1 0-1,0 0 1,0 0 0,-1-1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10816,'-5'-6'4000,"10"9"-3136,8-3-224,1 3 1503,7 2-1311,16-1 160,13 1-608,8-5-256,8 3-64,2-3-1056,-10 0 544,1 0-5311,4 0 3167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117 982 4992,'0'33'13189,"3"-47"-12331,-1 0 0,1-26 0,-1 2-120,0 15-453,14-105 1264,9-78-671,-1 10-694,-22 188-177,23-121 180,-18 100-154,1 1 0,17-38 0,-23 61-42,1 0 0,-1 0 0,1 0 0,1 0 0,-1 0 0,1 1 0,0-1 0,0 1 0,0 0 0,9-6 0,-3 4-22,0 0 1,0 1 0,0 0 0,18-4-1,-20 6-5,0 2-1,0-1 0,0 1 1,0 0-1,0 1 0,1 0 1,-1 0-1,12 3 0,-6-1-32,-1 1-1,1 1 1,-1 0-1,17 8 1,-23-8 54,1 0 0,0 1 0,-1 0 0,0 0 0,0 1 0,0 0 0,-1 0-1,0 1 1,0 0 0,0 0 0,-1 0 0,0 1 0,-1-1 0,0 1 0,5 12 0,-6-13 35,-1 0 0,1 1 1,-2 0-1,1 0 0,-1 0 0,0-1 0,0 1 1,-1 0-1,0 0 0,-1 0 0,1 0 0,-1 0 1,-1 0-1,0 0 0,0-1 0,-1 1 0,-4 10 1,4-13 1,0 0 1,0-1-1,-1 0 0,1 0 1,-1 0-1,0 0 1,0 0-1,0-1 1,-1 0-1,1 0 1,-1 0-1,0 0 1,0-1-1,-8 3 1,-8 2 80,1-1 0,-30 5 1,26-7-95,-31 7-5,-110 27-94,143-29 38,-1 1 0,1 0 0,1 2 0,0 1 0,0 0 0,1 1 0,-30 29 0,46-39 53,1-1 0,-1 1 0,0 1 0,1-1 0,0 0 0,0 1 0,0-1 0,1 1 0,-4 7 0,6-11 9,-1 1-1,1-1 1,0 0-1,-1 1 1,1-1-1,0 0 1,0 1-1,0-1 1,0 1-1,0-1 1,0 0-1,0 1 1,1-1-1,-1 1 1,0-1-1,1 0 1,-1 1-1,1-1 1,-1 0-1,1 0 1,0 1-1,0-1 0,-1 0 1,1 0-1,0 0 1,0 0-1,0 0 1,0 0-1,0 0 1,0 0-1,1-1 1,-1 1-1,0 0 1,0-1-1,0 1 1,1 0-1,-1-1 1,0 0-1,3 1 1,1 0 32,0 0 0,0 0 0,0 0 0,0-1 0,0 0 0,0 0 0,0 0 0,6-2 0,44-10 94,-16 3-117,0 2 5,0 2 1,0 2 0,0 2-1,69 6 1,-84 0-181,0 0 0,0 2 1,0 1-1,-1 0 1,41 22-1,-55-26-2542,4-3-8137,-11 0 10293,0-1 1,-1 0 0,1 0 0,0 0 0,-1 0 0,1 0 0,0 0 0,0 0 0,-1-1 0,1 1 0,3-2 0,4-5-2008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19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4320,'13'-8'15884,"-11"8"-14653,0 0 213,6 8-1033,-6-5-352,-1 1 1,0-1-1,-1 0 1,1 0-1,0 1 0,-1-1 1,0 0-1,1 1 1,-2-1-1,1 0 0,-1 4 1,1 9 32,-1 162 596,0-94-457,-13 197 322,7-221-281,7-59-245,0-1 0,0 0 0,0 1 0,0-1 0,0 0 0,0 1 0,0-1 0,0 0-1,0 0 1,0 1 0,1-1 0,-1 0 0,0 1 0,0-1 0,0 0 0,1 1 0,-1-1 0,0 0 0,0 0 0,1 0 0,-1 1-1,0-1 1,0 0 0,1 0 0,-1 0 0,0 1 0,1-1 0,-1 0 0,0 0 0,1 0 0,0 0 0,15 0 485,14-9-62,-9 2-340,1 2 0,0 0 0,0 0 0,38-1 0,-18 5-193,67 8 0,-68-2 174,-40-5-155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5984,'4'2'874,"0"-1"0,-1 1 0,1 0 0,-1 1 0,0-1 0,1 1 1,-1-1-1,0 1 0,2 3 0,-1 1-321,-1 1-1,0-1 1,0 1 0,-1 0 0,0 0-1,0 0 1,0 15 0,-1 60 1074,-2-75-1431,0 28 129,-2 0 1,-2 0-1,-1 0 0,-2-1 1,-1 0-1,-2-1 0,-2 0 1,-20 40-1,18-44-148,-29 58 440,37-72-605,1 1 0,0 0 1,-4 25-1,9-41 5,1 0 1,0 0 0,0 1-1,0-1 1,-1 0 0,1 0-1,1 0 1,-1 1 0,0-1-1,0 0 1,0 0 0,0 0-1,1 0 1,-1 1 0,1-1 0,-1 0-1,1 0 1,-1 0 0,1 0-1,-1 0 1,1 0 0,0 0-1,0 0 1,0-1 0,-1 1-1,1 0 1,0 0 0,0-1-1,0 1 1,0 0 0,0-1 0,0 1-1,0-1 1,1 1 0,-1-1-1,0 0 1,2 1 0,5 0 92,-1 0 1,0-1 0,1 1-1,-1-2 1,8 0-1,-5 0-11,19-2 216,42-10-1,8-2-324,-66 14-605,42-7 1904,-28 0-2988,-3-4-4887,-25-11-10506,1 10 15545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7 217 8896,'0'0'79,"0"0"0,0 0 0,-1 0 1,1 0-1,0 0 0,0 0 0,-1 0 0,1 0 1,0 0-1,0 0 0,-1 0 0,1 0 0,0 0 1,0-1-1,-1 1 0,1 0 0,0 0 0,0 0 1,-1 0-1,1 0 0,0 0 0,0-1 0,0 1 1,0 0-1,-1 0 0,1 0 0,0 0 1,0-1-1,0 1 0,0 0 0,0 0 0,-1-1 1,1 1-1,0 0 0,0-1 0,10-3 1691,31-4 342,-22 4-638,135-43 3381,-69 20-4590,-26 9-417,74-23-1577,-45 12-6064,-87 29 7499,0 0-1,0 0 1,0-1 0,0 1-1,0-1 1,0 1 0,0-1-1,0 1 1,0-1 0,0 1-1,0-1 1,0 0 0,-1 1-1,1-1 1,1-1 0,-2 1 137,0 1 1,-1-1-1,1 1 0,0-1 1,0 0-1,0 1 1,-1-1-1,1 1 1,0-1-1,0 1 1,-1-1-1,1 1 0,-1-1 1,1 1-1,0-1 1,-1 1-1,1 0 1,-1-1-1,1 1 0,-1 0 1,1-1-1,-1 1 1,1 0-1,-1 0 1,1-1-1,-1 1 0,0 0 1,-21-12-1956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13 333 9312,'-1'-1'271,"-1"0"0,1 0 0,0 0 0,0 0 0,0 0 0,0-1 1,0 1-1,0 0 0,0-1 0,0-1 0,1 3-220,0 0 0,0 0 0,0 0 0,0 0 0,0-1 0,0 1 0,0 0-1,0 0 1,0 0 0,0 0 0,0-1 0,0 1 0,0 0 0,1 0 0,-1 0 0,0 0 0,0 0 0,0 0 0,0-1 0,0 1-1,0 0 1,1 0 0,-1 0 0,0 0 0,0 0 0,0 0 0,0 0 0,1 0 0,-1 0 0,0 0 0,0 0 0,14-2 2297,38 0 2626,-1-1-3586,173 3-1831,-150 0-3149,2 0-4090,-50 0 1789</inkml:trace>
  <inkml:trace contextRef="#ctx0" brushRef="#br0" timeOffset="1">94 6 11232,'-13'-5'4128,"18"10"-3200,3-2-257,1-3 1121,4 3-1120,5 2 352,11-1-608,5 1-448,11-2 0,13 0-672,6 2 416,4-5-3199,-2 0 1919,-3 0-4384,-8-8 3328,-5-9-1088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4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549 717 3232,'-8'0'10873,"20"-16"-9154,7-14-649,-2-1 0,24-63 0,-18 34-851,3 1-1,2 1 1,3 2 0,2 1-1,45-56 1,7-12 1312,-84 122-1515,0 0 1,-1 0-1,1 0 1,-1 0-1,1 0 1,-1 0-1,1 0 1,-1 0-1,0 0 1,1 0-1,-1 0 1,0 0-1,0 0 1,1 0-1,-1 0 1,0 0-1,0 0 1,0 0-1,-1-2 1,1 3-13,-1 0 0,1 0 1,-1-1-1,1 1 0,-1 0 1,1 0-1,-1 0 0,1-1 1,-1 1-1,1 0 1,-1 0-1,0 0 0,1 0 1,-1 0-1,1 0 0,-1 0 1,1 0-1,-1 0 0,1 0 1,-1 1-1,0-1 1,1 0-1,-1 0 0,0 1 1,-7 2-10,0 1 1,0 0-1,-10 7 1,7-3 22,0 1 1,0 0-1,1 1 0,1 0 0,0 1 1,0 0-1,-9 15 0,-42 90-25,52-99 23,6-13-6,-64 128 262,48-100-169,-1-1 0,-26 31 1,-84 85 201,40-49-152,-271 336 829,366-447-930,8-14-72,1 5 38,2 0 0,0 1 1,1 1-1,1 1 1,27-21-1,111-73 165,-49 44-341,2 4-1,166-69 1,-185 94 215,93-36-151,-183 76 97,-1 0 1,0-1-1,1 1 1,-1 0-1,0 0 1,1 0-1,-1-1 1,0 1-1,1 0 1,-1 0-1,0 0 1,1 0-1,-1 0 1,1 0-1,-1 0 1,0 0-1,1 0 1,-1 0-1,0 0 1,1 0-1,-1 0 1,1 0-1,-1 0 1,0 0-1,1 0 1,-8 8-19,-19 11-24,-71 38 298,54-33-26,-44 33 1,74-46-178,1 1 0,-20 23 0,23-24-16,6-8-31,1 0 0,-1 1-1,1-1 1,0 1 0,0 0 0,1 0 0,-3 5 0,4-8 2,0-1 0,0 1 0,-1 0-1,1-1 1,0 1 0,0 0-1,0-1 1,0 1 0,0 0 0,0 0-1,0-1 1,0 1 0,0 0-1,0-1 1,0 1 0,0 0 0,0 0-1,1-1 1,-1 1 0,0 0 0,0-1-1,1 1 1,-1-1 0,1 1-1,-1 0 1,0-1 0,1 1 0,-1-1-1,1 1 1,0-1 0,-1 1 0,1-1-1,-1 1 1,1-1 0,0 0-1,-1 1 1,1-1 0,0 0 0,-1 0-1,1 1 1,0-1 0,-1 0-1,1 0 1,0 0 0,-1 0 0,1 0-1,0 0 1,0 0 0,0 0 0,6-1 49,0 0 1,0 0 0,-1-1 0,1 0 0,9-5 0,1 2-96,2-2 75,1 0 0,-1-1 0,-1-1-1,31-19 1,-44 25-35,0-1 1,0 0-1,-1 0 0,0 0 0,1 0 1,-1-1-1,-1 0 0,1 0 0,-1 0 1,0 0-1,0 0 0,0-1 0,-1 0 1,0 1-1,0-1 0,0 0 0,-1 0 1,0 0-1,0 0 0,0-10 1,-1 4-25,0 1 1,1 0 0,1-1 0,3-15 0,-4 22-4,1 0 0,0 0 0,1 0-1,-1 0 1,1 0 0,0 1 0,0-1-1,0 1 1,0 0 0,1 0-1,5-5 1,1 0 32,0 1-1,1 0 0,0 0 1,0 2-1,13-7 0,-20 11 9,-1 1 0,1-1 0,-1 1 0,1 0 0,0 0-1,-1 0 1,1 0 0,0 1 0,0 0 0,0-1-1,0 1 1,-1 1 0,1-1 0,0 1 0,0-1-1,0 1 1,-1 0 0,1 0 0,0 1 0,-1-1-1,7 4 1,-2 2 19,0-1-1,0 1 1,-1 0 0,1 1-1,-2 0 1,1 0-1,-1 1 1,9 17 0,1 6 301,14 44 0,-19-44-148,22 40 1,-28-63-181,0 1 1,0-1 0,1-1-1,9 10 1,-13-15-47,1-1-1,-1 0 1,1 0-1,0 0 1,0 0-1,0 0 1,0 0 0,0-1-1,0 0 1,0 1-1,0-1 1,1 0-1,-1-1 1,0 1-1,1-1 1,-1 1 0,5-1-1,8-1-1023,1-1-1,0 0 1,-1-1 0,28-9-1,-5 1-1983,-35 10 2886,10-2-1195,1-1 0,-1 0 0,0-1 0,0-1 0,-1 0 0,0-1 1,15-10-1,43-43-3095,2-10 1856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31 988 4992,'-1'0'234,"0"-1"0,0 1 0,0 0 1,0-1-1,0 1 0,0-1 0,1 1 1,-1-1-1,0 0 0,0 1 0,-2-3 1510,2 3-802,-1-1 0,1 1 1,-1 0-1,0 0 1,1 0-1,-1 1 0,1-1 1,-1 0-1,-1 1 0,4 2-815,1 0 1,0-1-1,0 1 0,1-1 0,-1 1 0,0-1 0,1 0 0,-1 0 0,1 0 0,0 0 0,0 0 0,0 0 0,0-1 0,0 0 0,0 1 0,0-1 0,0-1 0,4 2 0,-2-1-37,0-1 0,0 0 0,0 0 0,0 0 0,0 0 0,0-1 0,0 0 0,0 0 0,0 0 0,-1-1 0,9-3 0,12-5 31,-18 7-60,0 1 0,0-1-1,-1 0 1,0-1 0,1 1 0,-1-1 0,8-7 0,-11 8-52,0 0 1,0-1 0,0 1 0,0 0-1,0-1 1,-1 0 0,4-7 0,-5 10-21,-1-1 1,1 0 0,-1 1-1,1-1 1,-1 1-1,0-1 1,0 0 0,0 1-1,0-1 1,0 1-1,0-1 1,-1 0 0,1 1-1,-1-1 1,1 1 0,-1-1-1,1 1 1,-1-1-1,0 1 1,1-1 0,-1 1-1,0 0 1,0-1-1,0 1 1,-2-2 0,2 2-27,-1-1 1,1 1-1,-1 0 1,1 0-1,-1-1 1,1 1-1,-1 1 1,1-1 0,-1 0-1,0 0 1,0 0-1,1 1 1,-1-1-1,0 1 1,0 0-1,0-1 1,1 1-1,-1 0 1,0 0 0,0 0-1,-3 1 1,0 0-23,-1 0-1,1 1 1,0 0 0,0 0 0,0 0 0,-8 6 0,0-1 158,1 2 1,-15 11-1,22-16-14,1 0 0,0 0 0,0 0 0,1 1-1,-1 0 1,1-1 0,0 1 0,0 0 0,-2 7-1,2-7-13,1 1-1,0 0 1,1 0 0,-1 0-1,1 0 1,0 0-1,1 0 1,0 0 0,0 0-1,0 0 1,0 0-1,1 0 1,0 0 0,0 0-1,1 0 1,2 6-1,-1-6-9,-1 0-1,1 0 1,0 0-1,1-1 1,4 7-1,-6-10-32,-1 0 0,1 0-1,0 0 1,0 0-1,0 0 1,0-1-1,0 1 1,1-1 0,-1 1-1,1-1 1,-1 0-1,0 0 1,1 0 0,0 0-1,-1 0 1,4 0-1,1-1 17,0-1 0,1 1 0,-1-2 0,0 1 0,0-1 0,0 0 0,9-4 0,-10 4-12,38-13 90,194-70 205,-176 59-378,104-59 0,-141 69 12,-1-2 0,-1 0 0,-1-1 1,-1-1-1,29-35 0,80-124-381,-107 146 316,-10 14 58,85-135-242,-85 131 226,-1-1-1,-1 0 1,-1-1 0,12-45-1,-20 57 16,0 0 0,-1 1 0,0-1 0,-1 0 0,-1 0-1,0 1 1,0-1 0,-4-13 0,4 21 9,-1-1 1,1 1-1,-1-1 0,0 1 0,0 0 1,-1-1-1,0 1 0,0 0 1,0 1-1,0-1 0,-1 1 0,0-1 1,0 1-1,0 0 0,0 0 1,-1 1-1,1-1 0,-1 1 0,-9-5 1,9 7 10,0 0 1,0-1 0,0 2 0,0-1 0,0 1 0,0 0-1,0 0 1,0 0 0,0 0 0,0 1 0,0 0-1,0 0 1,0 1 0,0-1 0,1 1 0,-1 0-1,-7 4 1,2 0 24,-1 1 0,1 0 0,0 0 0,0 1 0,1 0 0,-10 11 0,-1 7 5,1 0 0,1 1-1,-18 37 1,26-43 27,1 0 1,1 0-1,-10 42 0,-7 70 198,18-89-166,6-40-55,-24 170 270,23-141-71,1-1 1,1 1-1,6 41 0,-5-67-165,0-1 0,0 1 0,1-1 0,0 1 0,0-1 0,1 0 0,-1 0 0,1 0 0,1 0 0,4 7 0,-5-10-10,0-1 0,-1 1 0,1 0 0,0-1 0,0 1 0,0-1 0,1 0 0,-1 0 0,0-1 0,1 1 0,-1-1 0,1 1 0,0-1 0,-1 0 1,1 0-1,0-1 0,0 1 0,-1-1 0,6 0 0,13-1 56,0-1 0,36-9 0,-31 6-103,123-30 53,-127 28-13,1-1-1,-2-2 1,1 0-1,25-16 1,-37 19-72,0-1 1,17-15 0,-24 19 8,0-1 0,0 1 0,0-1 1,0 0-1,-1 0 0,0 0 1,0 0-1,2-6 0,-4 9 11,-1 0-1,1 1 1,-1-1-1,1 0 0,-1 0 1,0 1-1,0-1 1,0 0-1,0 0 1,0 0-1,0 0 0,0 1 1,-1-1-1,1 0 1,0 0-1,-1 0 1,0 1-1,-1-4 0,1 4-5,0-1-1,0 1 0,0 0 1,0 0-1,0 0 0,0 0 0,0 0 1,0 1-1,-1-1 0,1 0 1,0 0-1,0 1 0,-1-1 0,1 1 1,-1-1-1,1 1 0,0 0 1,-1-1-1,1 1 0,-1 0 0,1 0 1,-1 0-1,-1 0 0,-10 2-18,0 0-1,0 1 1,1 1 0,-1 0-1,1 0 1,-20 11-1,9-3 147,0 2 0,-28 21-1,36-23 111,-15 15-1,26-23-188,1-1 0,0 1 0,-1 0 0,1 0 0,1 1-1,-1-1 1,1 1 0,-1-1 0,-1 8 0,4-10 4,-1 0 0,1 1-1,0-1 1,0 0 0,0 1 0,0-1-1,1 0 1,-1 1 0,1-1 0,-1 0-1,1 0 1,0 1 0,0-1 0,0 0-1,0 0 1,0 0 0,0 0 0,1 0-1,-1 0 1,0-1 0,1 1-1,0 0 1,-1-1 0,1 1 0,0-1-1,2 2 1,3 1 23,-1 0-1,1 0 1,0 0-1,0-1 1,0 0-1,13 3 1,0-2 40,1-1 0,-1-1 0,1 0 0,0-2 0,0 0 0,-1-1-1,23-5 1,143-39 29,-101 22-158,43-13-55,66-16-156,-177 49 204,-11 2-84,-8 3-126,-78 31-320,-48 24 514,114-49 83,1 0-1,0 1 1,1 0 0,-13 13 0,24-21-3,0-1 1,1 1-1,-1 0 1,0-1 0,1 1-1,-1 0 1,1 0 0,-1-1-1,1 1 1,-1 0-1,1 0 1,-1 0 0,1 0-1,0 0 1,0 0-1,-1 0 1,1 0 0,0 0-1,0 0 1,0-1 0,0 1-1,0 0 1,0 0-1,0 0 1,0 0 0,1 0-1,-1 0 1,0 0-1,1 0 1,-1 1 0,1-1 7,0 0 1,0 0 0,0 0-1,0 0 1,0 0 0,0-1-1,0 1 1,1 0 0,-1-1-1,0 1 1,0 0-1,0-1 1,1 0 0,-1 1-1,0-1 1,1 0 0,-1 1-1,0-1 1,1 0 0,-1 0-1,0 0 1,3-1 0,35-2-5,0-3-1,-1-1 1,0-2 0,0-2 0,-1-1 0,41-19 0,-63 23-31,0-1 0,0 0-1,-1-1 1,0 0 0,-1-1 0,21-23-1,-17 15-6,-2 0-1,-1-1 0,0-1 1,11-23-1,5-14 28,96-177-20,-117 221-14,43-80-10,-48 85 54,0-1 1,0-1 0,-1 1-1,0 0 1,-1-1 0,0 1-1,1-19 1,-3 28-49,0-1-1,0 1 1,0-1 0,0 1 0,0-1-1,0 1 1,0-1 0,-1 1 0,1-1-1,0 1 1,-1 0 0,1-1 0,-1 1-1,0 0 1,0-1 0,1 1 0,-1 0-1,0 0 1,0 0 0,0 0 0,-1-2-1,1 3 24,0-1 0,-1 1-1,1 0 1,0-1-1,0 1 1,-1 0 0,1 0-1,0 0 1,0 0 0,-1 0-1,1 0 1,0 0 0,0 0-1,-1 0 1,1 1 0,0-1-1,0 0 1,-1 1 0,0 0-1,-4 2 3,0 0-1,0 1 0,0 0 1,0 0-1,0 0 1,1 1-1,-6 6 1,-2 5 68,0 1 1,2 0 0,0 0-1,1 1 1,0 1-1,2 0 1,-7 21 0,-32 144 360,22-72-433,17-82 71,-5 49 0,12-62 50,0 0 1,1 0 0,0 0-1,5 25 1,-4-39-84,0 0 1,-1 0 0,1 0-1,0 0 1,0-1-1,1 1 1,-1 0-1,0-1 1,1 1-1,2 2 1,-2-3-12,-1-1 0,0 0-1,0 0 1,1 0 0,-1 0-1,0 0 1,1-1 0,-1 1 0,1 0-1,-1-1 1,1 1 0,0-1 0,-1 1-1,1-1 1,0 0 0,-1 1 0,1-1-1,0 0 1,-1 0 0,1-1-1,2 1 1,8-2 49,0-1 0,0 0 0,0-1 0,19-9 0,46-28-124,-50 26-8,-18 10 56,103-62-279,-96 56 231,0 0 0,-1-1 0,-1-1 0,24-27 0,-37 39 53,-1-1 1,1 1 0,0-1-1,-1 1 1,1-1-1,-1 1 1,1-1-1,-1 1 1,0-1 0,1 1-1,-1-1 1,0 1-1,0-1 1,0 1-1,-1-3 1,1-1 37,0 5-37,0 0-1,0-1 0,0 1 1,0 0-1,0 0 1,1 0-1,-1 0 1,0-1-1,0 1 0,0 0 1,0 0-1,0 0 1,0 0-1,0 0 0,0 0 1,0-1-1,1 1 1,-1 0-1,0 0 0,0 0 1,0 0-1,0 0 1,0 0-1,1 0 1,-1 0-1,0 0 0,0 0 1,0-1-1,0 1 1,0 0-1,1 0 0,-1 0 1,0 0-1,0 0 1,0 0-1,0 0 0,1 0 1,-1 0-1,0 0 1,0 1-1,0-1 0,0 0 1,1 0-1,-1 0 1,0 0-1,0 0 1,8 3-57,-8-3 65,16 8-20,-4-3-21,-2 1-1,1 0 0,-1 0 0,11 9 0,-18-12 44,0 0 0,0 0-1,0 0 1,0 1 0,0-1-1,-1 1 1,0 0 0,0 0-1,0 0 1,0 0 0,0 0-1,-1 0 1,0 1 0,0-1-1,1 5 1,0 14 17,-2 42-1,-1-27 465,2-37-463,-1 0 0,1-1 1,0 1-1,0-1 0,-1 1 0,1-1 0,0 1 0,0-1 0,0 0 0,0 1 0,0-1 0,0 0 0,0 0 0,0 1 1,0-1-1,0 0 0,-1 0 0,3 0 0,3-1-6,0 1-1,0-1 1,0 0 0,-1 0-1,1-1 1,0 0 0,-1 0-1,1 0 1,-1-1 0,10-5 0,1-4 70,29-24 1,-26 19-66,53-55-66,-69 69 1,0 1-149,-4 7 82,1-1 146,-5 18-65,3-15 56,1 0 0,-1 1-1,1-1 1,1 15-1,0-19-5,0-1 0,1 1 0,-1 0 0,1-1-1,0 1 1,0-1 0,0 1 0,0-1 0,0 1 0,1-1-1,-1 0 1,1 1 0,-1-1 0,1 0 0,0 0-1,0 0 1,0-1 0,3 3 0,-2-2 17,1 0-1,-1 0 1,1 0-1,0-1 1,0 0 0,0 1-1,0-1 1,0-1 0,0 1-1,0-1 1,0 1 0,0-1-1,0 0 1,5-1 0,10-1 137,32-8 1,-44 8-209,3 0 28,120-31 43,-98 23-64,-1-1 0,32-16 1,-43 17 1,-6 4-23,0-1 1,-1 0-1,0-1 1,0-1-1,14-12 1,-24 19-529,-11 10 374,-14 14 104,-94 78 815,111-95-629,0 0-1,0 0 1,1 0-1,-8 13 0,11-17-61,1 1 0,-1-1 0,0 1 0,1-1 0,-1 1 0,1-1 0,-1 1-1,1 0 1,0-1 0,0 1 0,0 0 0,0-1 0,0 1 0,0 0 0,0-1 0,0 1-1,1 0 1,-1-1 0,1 1 0,-1-1 0,1 1 0,0-1 0,0 1 0,-1-1-1,1 1 1,2 1 0,0 1 17,0-1 1,1 0-1,-1 0 0,1 0 0,0 0 1,0 0-1,0-1 0,0 0 0,0 0 1,0 0-1,1 0 0,-1-1 1,1 1-1,6 0 0,5 0-600,1 0 1,28-2-1,-23 0-743,-13-1 75,0 1 0,0-1 1,1-1-1,13-3 1,16-10-8390,-31 9 6679,-3-8-214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4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9152,'-42'-15'4128,"47"15"-3584,5 0-736,7 0 0,6 0 96,4 0 64,4 0-1536,1 0 864,-5 3-4160,-9-3 2720,-18-3-320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37 157 11456,'-37'-28'5215,"42"28"-4543,9-4-512,17-4-224,27-4 1152,37 1-576,10-1-128,1-1-256,20-2-544,24-2 224,-2 9-3647,-9 0 2111,-9 1-4576,28-1 3584,-10 3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301 634 3392,'4'-4'491,"0"0"1,1 1-1,-1-1 1,1 1-1,0 0 0,7-4 1,-10 7-268,-1-1 0,0 1 0,0-1 0,0 1 0,0-1 0,-1 0 0,1 0 0,0 0 0,0 1 0,0-1 0,0 0 0,-1 0 0,1 0 0,0 0 0,-1 0 0,1 0 0,-1 0 0,1 0 0,-1-1 0,1-1 0,-1 2-110,0 1 1,0-1-1,-1 0 1,1 1-1,0-1 0,0 0 1,0 1-1,-1-1 0,1 0 1,0 1-1,-1-1 0,1 0 1,-1 1-1,1-1 0,-1 1 1,1-1-1,-1 1 0,1-1 1,-1 1-1,1-1 1,-1 1-1,1 0 0,-1-1 1,0 1-1,1 0 0,-1-1 1,0 1-1,1 0 0,-1 0 1,0 0-1,1-1 0,-1 1 1,0 0-1,0 0 1,0 0-1,-6 0 95,0 0 1,-1 0 0,1 1-1,0 0 1,0 0 0,0 0-1,1 1 1,-1 0 0,0 1-1,-7 3 1,-3 2 182,1 1 0,-27 18 0,18-9 19,0 2 0,2 0-1,0 1 1,-29 35 0,48-49-339,0 0 0,0 0 1,0 1-1,1-1 1,0 1-1,-3 12 0,6-19-57,-1 0 0,1 0 0,0 0 0,-1 0 0,1 1-1,0-1 1,0 0 0,0 0 0,0 0 0,0 1 0,0-1-1,0 0 1,0 0 0,1 0 0,-1 1 0,0-1 0,1 0 0,-1 0-1,1 0 1,-1 0 0,1 0 0,0 0 0,-1 0 0,1 0-1,0 0 1,0 0 0,0 0 0,-1 0 0,1-1 0,0 1 0,0 0-1,0 0 1,0-1 0,1 1 0,-1-1 0,0 1 0,0-1-1,0 0 1,0 1 0,0-1 0,2 0 0,2 1 17,0 0 1,-1-1 0,1 0-1,0 0 1,-1 0-1,1-1 1,0 1-1,0-1 1,6-2 0,-1-1-63,56-18-518,108-52 0,-159 65 522,0-1-1,-1 0 1,0-1-1,-1 0 1,0-1-1,-1-1 1,0 0-1,-1 0 1,-1-1-1,18-30 1,-9 7 76,-2-2 0,-1 0 1,14-56-1,-1-29 124,-26 108-155,-1-1 0,0 1 0,-2-1 0,0 0 0,-4-27 0,4 40-57,-1 1 0,1-1 0,-1 1 0,0-1 0,-1 1 0,1 0 0,0-1 0,-1 1 0,0 0 0,0 0 0,0 0 0,0 0 0,-4-5 0,3 7 22,1 0-1,0 0 0,0 0 1,0 0-1,0 0 1,-1 0-1,1 0 0,-1 1 1,1-1-1,0 1 1,-1 0-1,1 0 0,-1-1 1,1 2-1,-1-1 1,1 0-1,0 0 0,-1 1 1,1-1-1,-5 3 1,-2 0 63,1 0 0,-1 1-1,1 0 1,0 0 0,0 1 0,1 0 0,-1 1 0,1-1 0,0 1 0,1 1 0,-1-1 0,1 1 0,-8 13 0,-2 4 90,2 1 0,1 0 0,-11 28 0,-37 112 433,52-132-315,1-1 0,2 1 0,-3 44-1,8-70-194,1-1-1,0 0 1,0 1 0,1-1-1,0 0 1,0 1-1,1-1 1,-1 0-1,1 0 1,1 0 0,3 7-1,-4-9-14,1 0 0,0-1 1,0 1-1,0-1 0,0 0 0,0 1 0,1-1 0,-1-1 1,1 1-1,0-1 0,0 1 0,0-1 0,0 0 0,0 0 1,1-1-1,4 2 0,5 0 4,-1 0 1,0-1-1,0-1 1,1 0-1,-1-1 1,0-1-1,1 0 1,-1 0-1,0-1 1,0-1-1,0 0 1,20-9-1,-16 6-55,-1-2 1,0 0-1,0-1 0,-1-1 1,0 0-1,-1-1 0,0-1 1,23-25-1,27-46-15,-64 83 7,1 0 1,-1 0-1,0-1 1,0 1-1,0 0 1,0 0 0,1-1-1,-1 1 1,0 0-1,0 0 1,0-1-1,1 1 1,-1 0-1,0 0 1,0 0 0,1 0-1,-1-1 1,0 1-1,0 0 1,1 0-1,-1 0 1,0 0 0,1 0-1,-1 0 1,0 0-1,1 0 1,-1 0-1,0 0 1,0 0 0,1 0-1,-1 0 1,0 0-1,1 0 1,-1 0-1,2 11-213,-8 22 88,6-33 133,-4 25 3,-2 27-1,4-30 32,1-18 4,1-1 0,0 0-1,0 0 1,0 1 0,0-1 0,1 0-1,-1 1 1,1-1 0,0 0 0,2 6-1,-2-7-4,0-1-1,0 0 0,0 1 1,0-1-1,0 0 0,0 1 1,0-1-1,1 0 0,-1 0 1,0 0-1,1 0 0,-1 0 1,1 0-1,-1-1 0,1 1 1,0 0-1,-1-1 0,1 1 1,0-1-1,-1 1 0,1-1 1,3 0-1,11 0 32,0-1 1,0-1 0,0 0-1,0-1 1,28-9-1,-3 1-137,6-1 22,-21 4 74,1 2 0,30-4 1,-55 10-28,0 0 1,1 0 0,-1 0-1,0 0 1,0 0 0,0 0 0,1 1-1,-1-1 1,0 1 0,0-1 0,0 1-1,0 0 1,0 0 0,0 0 0,0 0-1,3 2 1,-4-2 1,0 1 0,0-1-1,0 1 1,0-1 0,0 1 0,0-1-1,0 1 1,0-1 0,-1 1 0,1 0 0,-1-1-1,1 1 1,-1 0 0,0-1 0,0 1-1,0 0 1,0 0 0,0-1 0,0 1 0,0 0-1,0 0 1,-1 1 0,-2 11 5,-1 0-1,-8 19 1,4-13 2,-15 42-9,-52 127-92,59-154 112,-144 291 450,159-322-443,-4 5 57,0 0-1,0 0 0,-1-1 0,-11 13 1,11-17 27,4-7-122,4-12-97,-1 13 124,22-89-22,-1 10-118,-6 17 38,2 1 0,4 1 0,2 1 0,2 1 0,44-72 0,162-206-634,-222 324 686,22-24-40,-30 36 84,1 0 0,-1-1 0,1 1 0,0 0 0,0 0 0,0 1 0,0-1 0,0 0 0,0 1 0,0 0 0,6-2 0,-8 3 5,0 0 0,0 0 0,0 0 0,0 0 0,0 0 0,1 0 0,-1 0 0,0 0 0,0 0 0,0 1 0,0-1 0,0 0 0,0 1 0,0-1 1,0 1-1,1-1 0,-1 1 0,-1-1 0,1 1 0,0 0 0,0-1 0,1 2 0,0 0 4,-1 0 0,1 1 0,-1-1 0,0 0 1,1 1-1,-1-1 0,0 1 0,0-1 0,0 4 0,1 5 19,0 0 0,-1 1 0,0 16 1,-1-12 49,-1-1 1,0 1-1,-1 0 1,-1-1-1,0 1 1,-11 28-1,11-36-19,-1-1-1,0 1 0,0-1 1,0 0-1,-1 0 0,0 0 0,-1-1 1,1 0-1,-1 0 0,0 0 0,-1-1 1,0 0-1,1 0 0,-14 6 1,10-6-34,0-1 1,-1 0 0,1 0 0,-1-1 0,-18 2 0,24-4-40,0-1 0,0 1 1,1-1-1,-1 0 1,0-1-1,0 1 1,0-1-1,0 0 1,0 0-1,0-1 1,1 1-1,-1-1 1,1 0-1,-9-5 1,13 7-1,-1 0 1,0-1-1,1 1 1,-1 0-1,1-1 1,-1 1-1,1-1 1,-1 1-1,1 0 1,0-1-1,-1 1 1,1-1 0,-1 0-1,1 1 1,0-1-1,-1 1 1,1-1-1,0 1 1,0-1-1,0 0 1,-1 1-1,1-1 1,0 0-1,0 1 1,0-1 0,0 1-1,0-1 1,0 0-1,0 1 1,0-1-1,0 0 1,1 1-1,-1-1 1,0 0-1,0 1 1,0-1-1,1 1 1,-1-1 0,0 1-1,1-1 1,-1 1-1,0-1 1,1 1-1,-1-1 1,1 1-1,-1-1 1,1 1-1,-1-1 1,1 1 0,-1 0-1,1-1 1,1 1-1,4-4-93,0 0-1,1 1 1,12-5-1,-13 6 78,6-3 25,151-55-129,-134 51 110,1 1 0,0 2 0,50-5 1,-74 11 16,0-1 1,-1 2 0,1-1 0,-1 1 0,1 0 0,0 0-1,9 4 1,-14-5 5,1 0 0,-1 1 0,0-1 0,0 1 0,0 0 0,0-1 0,0 1 0,0 0 0,0 0 0,0 0 0,0 0 0,0 0 0,0 0 0,0 0 0,-1 0 0,1 0 0,0 0 0,-1 0 0,1 0 0,-1 1 0,1-1 0,-1 0-1,0 0 1,1 1 0,-1-1 0,0 0 0,0 0 0,0 1 0,0-1 0,0 0 0,0 1 0,0-1 0,-1 0 0,1 0 0,0 1 0,-1-1 0,1 0 0,-1 0 0,0 2 0,-12 25 40,9-20 21,0 0-1,0 0 1,1 0 0,0 0-1,1 0 1,0 1 0,0-1-1,0 14 1,2-22-57,0 0 1,0 1 0,1-1-1,-1 0 1,0 0-1,0 1 1,1-1-1,-1 0 1,0 0 0,1 1-1,-1-1 1,0 0-1,1 0 1,-1 0-1,1 0 1,-1 0-1,0 0 1,1 0 0,-1 1-1,0-1 1,1 0-1,-1 0 1,1 0-1,-1-1 1,1 1 0,-1 0-1,6 0-16,0-1-1,-1 1 1,1-2 0,0 1 0,-1 0 0,1-1-1,-1 0 1,0-1 0,1 1 0,-1-1-1,0 0 1,0 0 0,-1-1 0,1 1 0,-1-1-1,5-5 1,-5 6-5,-1-1-1,1-1 1,-1 1 0,0 0-1,0-1 1,-1 1 0,1-1-1,-1 0 1,0 0 0,0 0 0,-1 0-1,0 0 1,1-1 0,-2 1-1,1 0 1,-1 0 0,0-10-1,-3 1-85,0 0 0,-1 0-1,-1 0 1,0 0 0,-1 1-1,-1 0 1,0 0 0,-9-14 0,15 27-115,10 13-176,-4-7 392,1 0 0,0 0 0,0-1 0,0 0 0,1 0 0,-1 0 1,1-1-1,0 0 0,0 0 0,10 2 0,5 2 145,1-1 1,27 5-1,-29-8-2,0-1 1,1 0-1,-1-2 1,27-2-1,-33 0-109,-1-1-1,1 0 0,-1-2 0,0 1 0,0-2 1,0 0-1,14-7 0,3-4 6,-2-1 0,0-1 0,-1-2 0,-1-1 0,-1-1 0,0-1 0,34-41 0,51-84 419,-95 123-471,-1 0-1,-1-2 1,-2 0 0,12-35-1,-22 56-5,-1 0 0,1 0-1,-1 0 1,-1 0 0,1 0 0,-1 0-1,0 0 1,-2-9 0,2 13 10,0 0-1,-1 0 1,1 0 0,-1 0 0,0 0 0,1 0-1,-1 0 1,0 0 0,0 0 0,0 1-1,0-1 1,-1 0 0,1 1 0,0-1 0,-1 0-1,1 1 1,-1 0 0,1-1 0,-1 1 0,0 0-1,0 0 1,0 0 0,1 0 0,-1 0-1,0 0 1,0 1 0,0-1 0,-4 0 0,0 1-3,0 0 0,0 0 1,0 1-1,0-1 0,0 1 1,0 1-1,0-1 1,0 1-1,1 0 0,-1 1 1,1-1-1,-1 1 1,1 0-1,0 0 0,-8 7 1,3-2 48,-1 1 0,2 0 0,-1 1 0,1 0 1,0 1-1,-7 12 0,1 2 114,2 1-1,1 1 1,1 0-1,-15 55 1,-11 118 693,33-175-649,2 1 0,1 0 0,3 49 0,-1-67-154,0 0 0,0-1 0,1 1 0,0-1-1,1 1 1,-1-1 0,2 0 0,-1 0 0,1 0 0,0 0 0,0-1 0,1 0 0,-1 0 0,1 0-1,1 0 1,-1-1 0,9 7 0,-3-5-12,0-1 1,1 0-1,0 0 0,0-1 0,0-1 1,0 0-1,1-1 0,0 0 0,17 1 0,17 0-706,57-3 0,-63-1-584,-38 0 999,15 0-1453,0-1 1,18-2-1,-7-5-3179,-6 0 1703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145 109 9984,'-89'-35'3680,"57"27"-2848,14-1-256,13 9-800,10-3 0,8-9-128,9-1 224,14 1-480,14 4 320,0 0-2624,3 8 1632,15 0-3840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32 173 3808,'-31'3'3397,"50"-11"203,7-1-1859,-18 7-1372,0 0-1,0-1 1,-1 0-1,12-7 1,-1-1 412,28-24 0,-42 32-653,0-1 1,0 1-1,0-1 1,-1 0-1,0 0 0,0 0 1,0-1-1,0 1 1,-1-1-1,1 0 1,-1 1-1,3-11 1,-5 14-75,0 0 1,0 0 0,1 0 0,-1 0-1,0 0 1,0 0 0,0 0-1,0 1 1,0-1 0,0 0-1,0 0 1,0 0 0,0 0 0,-1 0-1,1 0 1,0 0 0,-1 0-1,1 0 1,0 0 0,-1 0-1,1 1 1,-1-1 0,0 0 0,1 0-1,-1 0 1,0 1 0,-1-2-1,1 1 5,-1 1-1,1 0 0,-1-1 0,0 1 0,1 0 0,-1 0 0,0-1 0,1 1 1,-1 1-1,0-1 0,1 0 0,-1 0 0,1 1 0,-4 0 0,-3 2 134,-1 0-1,1 1 0,0-1 0,-12 9 1,8-4 375,-17 16 1,26-21-445,0 0 0,0 0 1,0 1-1,0 0 0,0 0 1,1 0-1,0 0 1,-3 6-1,4-8-79,1-1 1,-1 0-1,1 1 0,0-1 1,0 1-1,-1-1 0,1 1 0,0-1 1,0 1-1,1-1 0,-1 0 1,0 1-1,0-1 0,1 1 1,-1-1-1,1 1 0,-1-1 1,2 3-1,0-2-5,0 1 1,-1-1-1,1 0 1,1 0-1,-1 0 1,0 0-1,0 0 1,5 3-1,2 0 13,0-1 0,0 1 0,1-2-1,13 5 1,-8-5-567,-1 0 1,1-1-1,0-1 1,0 0-1,17-2 1,2-2-2892,38-7 1,-15-3-2771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33 4064,'-3'-4'541,"2"4"-457,1-1 0,-1 1 0,1-1-1,-1 1 1,1-1 0,-1 1 0,1-1-1,-10-6 8396,26 5-518,23-2-6711,15-1-589,106-1-624,-145 6-292,56 6 210,-62-4-1398,1 0 0,17 6 0,-20-7 157,2 2-3417,-4-1 2250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1044 2720,'-1'2'132,"0"-1"1,1 1-1,-1 0 0,0-1 0,1 1 1,-1 0-1,1-1 0,0 1 1,-1 0-1,1 0 0,0-1 0,0 1 1,0 0-1,0 0 0,1-1 1,-1 1-1,0 0 0,1 0 0,-1-1 1,1 1-1,0 0 0,-1-1 1,1 1-1,0-1 0,0 1 1,0-1-1,0 1 0,3 1 0,-2-1 159,0 0 0,1 0 0,0 0-1,-1-1 1,1 1 0,0-1-1,0 0 1,0 0 0,0 0-1,0 0 1,0 0 0,0-1 0,0 1-1,0-1 1,0 0 0,5 0-1,12-2 201,-1-1 0,1-1 0,-1-1 0,0-1 0,0 0-1,0-1 1,-1-1 0,0-1 0,28-19 0,-15 6-216,0-1-1,-2-2 1,0 0 0,26-33 0,-14 7 407,37-58 1,-69 95-288,0 0-1,-1-1 1,11-30 0,-18 41-304,0 1 1,-1-1-1,1 1 1,-1-1-1,0 0 1,0 1-1,-1-7 1,0 6-103,1 0 1,0-1-1,0 1 1,0 0-1,1-7 0,0 10-5,-1-1-1,1 1 1,-1-1-1,1 1 0,0 0 1,-1-1-1,1 1 0,0 0 1,0-1-1,0 1 0,0 0 1,0 0-1,1 0 1,-1 0-1,0 0 0,0 0 1,1 0-1,-1 0 0,2 0 1,3-2-14,0 0 0,0 1 0,0 0 0,0 1 0,1-1 0,-1 1 0,0 0 0,1 1 1,6 0-1,-9 0 31,1 0 1,-1 1-1,1-1 1,-1 1-1,1 0 1,-1 0 0,0 1-1,1 0 1,-1-1-1,0 1 1,0 1-1,0-1 1,5 5-1,-7-5 21,0-1 0,-1 2 0,1-1 0,-1 0-1,0 0 1,0 0 0,0 1 0,0-1-1,0 0 1,0 1 0,0-1 0,-1 1 0,1-1-1,-1 1 1,0-1 0,0 1 0,0-1 0,0 1-1,0-1 1,-1 4 0,-1 7 79,-1-1-1,-6 21 1,8-31-93,-17 65 334,-17 107-1,33-162-312,0 0 1,1 0-1,1 0 0,0-1 0,0 1 1,4 21-1,-3-30-7,0 1 1,0-1 0,0 0-1,0 1 1,1-1-1,-1 0 1,1 0 0,0 0-1,0 0 1,0-1-1,0 1 1,1-1-1,-1 1 1,1-1 0,-1 0-1,1 1 1,0-1-1,0-1 1,0 1 0,0 0-1,0-1 1,0 1-1,0-1 1,1 0 0,-1 0-1,0-1 1,5 1-1,2 0 25,-1 0 0,1-1 0,-1 0 0,1-1-1,0 0 1,-1 0 0,1-1 0,-1-1 0,11-3 0,4-4 8,0 0 1,27-17-1,-14 3-33,0-2 0,57-53 0,11-9-109,97-41 119,-202 129-28,1 0 0,-1 0 0,0 0 1,1 0-1,-1-1 0,1 1 1,-1 0-1,0 0 0,1 0 0,-1-1 1,0 1-1,1 0 0,-1 0 0,0-1 1,1 1-1,-1 0 0,0-1 1,0 1-1,1 0 0,-1-1 0,0 1 1,0 0-1,0-1 0,1 1 1,-1-1-1,0 1 0,0 0 0,0-1 1,0 1-1,0-1 0,0 1 0,0-1 1,0 1-1,0 0 0,0-2 1,-1 2-12,1 0 0,-1-1 1,1 1-1,-1 0 0,1 0 1,-1-1-1,0 1 0,1 0 1,-1 0-1,0 0 1,1 0-1,-1 0 0,0 0 1,1 0-1,-1 0 0,0 0 1,1 0-1,-1 0 0,1 1 1,-1-1-1,0 0 1,1 0-1,-2 1 0,-4 2-37,0 0 0,0 0 0,1 0-1,-1 1 1,1 0 0,0 0 0,0 0-1,0 1 1,0 0 0,-5 7 0,0 3 83,0-1 1,-14 29-1,-5 21 171,2 1-1,3 2 0,-16 73 1,39-134-157,0 0 0,0 0 1,0 1-1,0 10 0,1-16-40,1-1-1,-1 1 0,0 0 1,0 0-1,0-1 0,0 1 1,0 0-1,1-1 0,-1 1 1,0 0-1,1 0 0,-1-1 1,0 1-1,1-1 1,-1 1-1,1 0 0,-1-1 1,1 1-1,0 0 0,0-1-2,0 0 1,0 1-1,0-1 0,-1 0 0,1 0 0,0 0 0,0 0 0,0 0 0,0 0 0,0 0 0,-1-1 1,1 1-1,0 0 0,0 0 0,0-1 0,-1 1 0,1 0 0,0-1 0,0 1 0,-1-1 0,2 0 1,2-2 7,0 0 1,-1 0-1,1-1 0,-1 1 1,0-1-1,0 0 1,-1 0-1,1 0 1,-1 0-1,3-7 1,3-7 42,6-21 0,37-185 38,-44 190-97,-4 15-286,-1 1 0,-1-29-1,-1 44 258,-6 44-261,3-3 367,1-18-20,0 35 1,3-37-28,1 0 0,0-1 0,1 1-1,7 21 1,-8-33-17,0-1 0,0 0 0,0 0 0,1-1 0,-1 1 0,1 0 0,0-1 0,0 0-1,1 1 1,0-1 0,-1-1 0,1 1 0,0 0 0,1-1 0,-1 0 0,1 0-1,-1 0 1,11 3 0,-6-3 22,0 0-1,1-1 1,0-1-1,-1 0 1,1 0-1,0-1 1,0 0-1,15-2 0,-3-2-3,0 0 0,37-13 0,-33 7-30,0-1 0,0-2 1,46-30-1,65-61-143,-39 28 27,-73 60 87,-19 12 38,1 0 0,-1 0 0,0 0 0,0-1 0,0 0 0,7-10 1,-13 15-16,0 0 1,0 0 0,1 0 0,-1 0 0,0 0-1,0 0 1,0 0 0,0-1 0,0 1 0,0 0-1,0 0 1,0 0 0,0 0 0,0 0 0,0 0 0,0 0-1,0-1 1,0 1 0,0 0 0,0 0 0,0 0-1,0 0 1,0 0 0,-1 0 0,1 0 0,0-1-1,0 1 1,0 0 0,0 0 0,0 0 0,0 0-1,0 0 1,0 0 0,0 0 0,0 0 0,0 0-1,0 0 1,-1 0 0,1 0 0,0-1 0,0 1 0,0 0-1,0 0 1,0 0 0,0 0 0,0 0 0,-1 0-1,1 0 1,0 0 0,0 0 0,0 0 0,0 0-1,0 0 1,0 0 0,0 0 0,-1 0 0,1 0-1,0 0 1,0 0 0,0 1 0,0-1 0,0 0 0,-9 1-79,3 2 47,0 0 1,0 0-1,1 0 1,0 1-1,0 0 0,0 0 1,0 0-1,-5 6 1,-1 4-11,-19 25 1,-122 183 37,146-213 6,-1 0 0,1 1 0,1 0 0,0 0 0,0 0 0,-5 20 0,9-29 4,1 1 1,0-1-1,0 1 0,0 0 0,0-1 0,0 1 0,0-1 1,0 1-1,0 0 0,1-1 0,-1 1 0,0-1 0,1 1 1,0-1-1,-1 1 0,1-1 0,0 1 0,0-1 1,0 0-1,0 1 0,0-1 0,0 0 0,0 0 0,0 0 1,0 0-1,1 0 0,-1 0 0,0 0 0,1 0 0,1 1 1,0-1 5,0 0 0,0 0 0,0 0 0,0 0 1,0 0-1,0-1 0,0 0 0,0 1 1,0-1-1,0 0 0,0 0 0,0-1 0,0 1 1,5-2-1,1-1 7,0-1 1,0 0 0,0 0-1,-1-1 1,0 0-1,9-8 1,45-41-116,-52 45 94,197-201 72,-120 120 3,-62 64-64,-2-2 1,0 0-1,36-62 0,-46 65-22,-1 0 1,-1 0-1,-1-2 1,-1 1-1,8-46 0,-5-12 30,-12 73-51,1 0 0,-2 0-1,1 0 1,-2 0 0,-3-17 0,5 26 20,-1 1 0,1-1 0,-1 1 0,1-1 0,-1 1 0,0-1 1,0 1-1,1-1 0,-1 1 0,0 0 0,0 0 0,0-1 0,-2 0 1,2 1 1,1 1 0,-1-1 0,0 1 0,1 0 0,-1 0 0,0-1 0,0 1 0,1 0 0,-1 0 0,0 0 0,1 0 0,-1 0 0,0 0 0,0 0 0,1 0 0,-1 0 0,0 0 0,1 0 0,-1 0 0,0 1 0,0-1 0,-3 2-20,1 0 1,-1 1 0,1-1-1,0 1 1,0-1-1,0 1 1,1 0-1,-1 0 1,-4 7 0,-37 59 92,-36 77 1,61-109 29,3-2 2,1 1 0,2 0 0,1 1 1,3 1-1,0 0 0,3 0 0,1 0 1,0 68-1,4-91-13,2-1 0,0 1 0,0-1 0,6 22 1,-6-33-52,0 0 0,0 0 0,0 0 0,0 0 0,0-1 0,0 1 0,1 0 0,0 0 0,-1-1 0,1 1 0,0-1 0,0 0 0,0 1 0,1-1 0,-1 0 0,1 0 0,-1-1 0,1 1 0,-1 0 0,1-1 0,0 0 0,0 1 0,0-1 0,0 0 0,0 0 0,0-1 0,5 2 0,-1-3-1,0 1 1,0-1 0,1 0-1,-1 0 1,0-1 0,0 0-1,0 0 1,0 0 0,-1-1-1,1 0 1,-1-1 0,1 0-1,-1 1 1,10-10 0,5-5 1,-1-1 0,27-32 1,16-27-258,32-35 181,-95 113 39,0 0 0,0 0 0,0-1 0,0 1 0,0 0 1,0 0-1,0 0 0,0 0 0,0 0 0,0 0 0,0 0 1,1 0-1,-1 0 0,0 0 0,0-1 0,0 1 0,0 0 1,0 0-1,0 0 0,0 0 0,0 0 0,1 0 0,-1 0 1,0 0-1,0 0 0,0 0 0,0 0 0,0 0 0,0 0 1,1 0-1,-1 0 0,0 0 0,0 0 0,0 0 0,0 0 1,0 0-1,0 0 0,0 0 0,1 0 0,-1 0 0,0 0 1,0 0-1,0 1 0,1 5-166,-5 14 63,4-17 68,-7 29 62,-2 53 1,8-69 26,1-1 1,1 1-1,0 0 0,2 0 1,4 22-1,-6-35-11,0 0-1,0 0 1,1 0 0,-1 0 0,1 0-1,-1 0 1,1 0 0,0-1 0,0 1-1,0 0 1,3 2 0,-3-4-15,0 1 0,0-1 0,0 0 0,0 0 0,0 0 1,0 0-1,0 0 0,0-1 0,0 1 0,0-1 0,0 1 0,0-1 0,0 0 0,1 0 0,-1 0 1,0 0-1,0 0 0,3-1 0,18-3-36,0-1 1,-1-2 0,32-12-1,61-35-21,-98 45 62,280-155-19,-287 158-8,61-36 38,-82 48-154,2 0-1,-1 1 1,0 0-1,1 1 1,-9 9-1,-41 49 127,29-31-11,23-27 17,-79 90 173,67-73-235,1 0 0,-18 33 1,35-56 59,-8 19 122,9-20-126,0-1-1,0 1 0,0-1 0,0 1 1,0-1-1,0 1 0,0 0 1,0-1-1,0 1 0,0-1 0,0 1 1,0-1-1,0 1 0,0-1 0,1 1 1,-1-1-1,0 1 0,0-1 1,1 1-1,-1-1 0,0 1 0,1-1 1,-1 1-1,0-1 0,1 0 1,-1 1-1,1-1 0,-1 0 0,1 1 1,-1-1-1,1 0 0,-1 0 1,1 1-1,-1-1 0,1 0 0,-1 0 1,1 0-1,0 0 0,3 1-7,-1-1-1,1 0 1,0 0 0,0 0-1,-1 0 1,1-1 0,0 0-1,0 1 1,-1-1-1,1-1 1,-1 1 0,1 0-1,-1-1 1,1 0-1,-1 0 1,5-3 0,2-3-23,0 0 1,0 0-1,14-17 1,-10 6-15,0 0 1,-1-1-1,-1-1 1,14-31-1,-2 4-121,-22 44 137,5-9-312,-4 12 134,-2 8 63,-3 51 62,0-29 119,2 30 1,1-50-18,0 0 1,0 0-1,1 0 1,0 0 0,1 0-1,0-1 1,6 14 0,-8-20-8,0 0 1,0 0 0,0 0 0,1 0 0,-1 0 0,1 0-1,-1-1 1,1 1 0,-1 0 0,1-1 0,0 1 0,0-1-1,0 1 1,0-1 0,0 0 0,0 0 0,0 0 0,0 0 0,0 0-1,0-1 1,1 1 0,-1-1 0,0 1 0,1-1 0,-1 0-1,0 0 1,1 0 0,-1 0 0,0 0 0,1 0 0,-1-1-1,0 1 1,0-1 0,1 0 0,1-1 0,8-3 42,-1 0 0,0-2 1,-1 1-1,1-1 0,11-11 1,-21 17-69,135-124 111,-9-12-20,-28 14-86,-82 98-21,-1-1-1,-2 0 1,15-36 0,43-161-148,-17-6-57,-47 199 323,-6 24-107,0 0 0,0-1-1,-1 1 1,0-1 0,0 0 0,0 1-1,-1-1 1,0 0 0,-1-8 0,1 15 2,0-1-1,0 1 1,0 0 0,0 0 0,0-1 0,0 1 0,0 0 0,0 0 0,0-1 0,0 1 0,0 0 0,0 0 0,0 0 0,-1-1 0,1 1 0,0 0 0,0 0 0,0 0 0,0-1 0,-1 1 0,1 0 0,0 0 0,0 0 0,0 0 0,0-1 0,-1 1 0,1 0 0,0 0 0,0 0 0,-1 0 0,1 0-1,0 0 1,-7 5-159,-3 19-67,-17 79 345,-20 65 397,20-95-250,-49 162 188,69-207-388,2 0 0,1 0-1,1 0 1,1 0 0,1 1 0,6 45 0,-4-67-39,0 0 0,0-1 0,1 1 1,0 0-1,0-1 0,4 10 0,-5-15-12,0 0 1,0 1-1,0-1 0,0 0 0,0 0 0,0 1 0,0-1 0,0 0 0,0 0 1,1 0-1,-1 0 0,0-1 0,1 1 0,-1 0 0,0-1 0,1 1 1,-1 0-1,1-1 0,-1 0 0,1 1 0,-1-1 0,1 0 0,0 0 0,-1 0 1,1 0-1,-1 0 0,1 0 0,-1 0 0,1-1 0,-1 1 0,1 0 0,-1-1 1,1 1-1,1-2 0,3 0-8,-1-1 0,0 0 0,1 0 0,-1 0 0,0 0 0,0-1 0,-1 0 0,1 0 0,4-5 0,5-8-93,14-23 0,-17 25 60,-1 1 1,15-15-1,-14 17-27,-9 9 53,1 0 0,-1 1-1,1-1 1,0 0-1,0 1 1,0 0 0,6-4-1,-8 19-124,-5 117 26,3-90 272,1 42 13,1-73-168,0 0 1,0 0-1,1-1 1,0 1-1,1 0 1,6 14-1,-8-21 2,0 0 0,1 0 0,-1 0-1,0 0 1,1 0 0,0-1 0,-1 1 0,1-1 0,0 1 0,0-1-1,0 0 1,0 1 0,0-1 0,0 0 0,0 0 0,0 0-1,0-1 1,0 1 0,1-1 0,-1 1 0,0-1 0,0 1-1,1-1 1,-1 0 0,0 0 0,1 0 0,-1-1 0,0 1-1,0-1 1,4 0 0,6-2 0,0-1 0,0 0 0,0-1 0,12-7 0,-21 10-7,25-12-14,-1-2-1,-1-1 1,-1-1 0,-1-2-1,0 0 1,-1-1 0,24-30-1,-32 34 3,-9 11-21,0-1-1,-1 0 1,0 0 0,8-14-1,-13 21 17,1-1-1,-1 1 1,0-1-1,1 1 1,-1-1-1,0 1 1,0-1-1,1 1 1,-1-1-1,0 0 0,0 1 1,0-1-1,0 1 1,0-1-1,0 1 1,0-1-1,0 0 1,0 1-1,0-1 1,0 1-1,0-1 1,0 1-1,0-1 1,-1 0-1,1 1 1,0-1-1,0 1 1,-1-1-1,1 1 1,0-1-1,-1 0 1,0 1-6,0 0-1,1 0 1,-1 0 0,0 0 0,0 0 0,1 0 0,-1 0 0,0 0 0,0 0 0,1 0-1,-1 1 1,0-1 0,0 0 0,1 1 0,-1-1 0,0 0 0,1 1 0,-1-1 0,0 1-1,1-1 1,-1 1 0,1-1 0,-1 1 0,0 0 0,-8 8 8,1 1 0,0 0 1,0 0-1,1 1 0,0 0 1,-7 16-1,4-5 86,1 1 0,-8 33 0,16-53-73,0 0-1,0 0 1,1 0 0,-1 0 0,1 0 0,0 1-1,0-1 1,0 0 0,0 0 0,1 0-1,-1 0 1,1 0 0,0 0 0,0 0 0,0 0-1,0 0 1,0-1 0,0 1 0,1 0 0,0-1-1,-1 1 1,1-1 0,0 1 0,0-1-1,1 0 1,-1 0 0,0 0 0,1 0 0,-1 0-1,1 0 1,-1-1 0,1 1 0,0-1-1,0 0 1,0 0 0,0 0 0,0 0 0,0 0-1,0-1 1,0 1 0,0-1 0,0 0 0,0 0-1,0 0 1,6-1 0,0 0 29,0 0-1,-1-1 1,1 0 0,-1-1 0,16-6 0,-20 7-50,0 0 1,0 0 0,0 0 0,0-1 0,-1 0 0,1 0 0,-1 0 0,0 0 0,0-1 0,0 1 0,0-1 0,-1 0 0,4-5 0,0-2-49,-1-1 0,0 0-1,-1-1 1,0 1 0,-1-1 0,0 0 0,-1 0 0,0 0 0,-1 0 0,-1 0-1,0 0 1,-1 0 0,0 0 0,-6-24 0,5 33 54,1 1 0,-1-1 1,0 1-1,0 0 0,0-1 0,0 1 1,-1 0-1,1 0 0,-1 1 1,0-1-1,0 0 0,0 1 0,0 0 1,0 0-1,0 0 0,-1 0 0,1 0 1,-1 1-1,1-1 0,-1 1 0,0 0 1,-6-1-1,-6-1 11,1 1 0,-1 0 0,-26 2 0,32 0-24,62-2 18,-23 1 164,0 1 0,32 4 0,-52-2-85,0-1-1,0 1 0,-1 1 0,1 0 1,-1 0-1,1 1 0,-1 0 1,0 0-1,13 10 0,-17-11-17,0 1-1,0-1 0,0 1 0,-1 0 0,1 0 0,-1 1 0,0-1 0,0 1 0,-1-1 1,1 1-1,-1 0 0,0 0 0,0 0 0,-1 0 0,1 0 0,-1 0 0,1 11 0,-1 23 267,-2 1 0,-6 44 0,6-71-269,1-11-56,0 0 1,0 0-1,0 0 1,0 0-1,-1 0 1,1 0-1,-1 0 1,1 0-1,-2 3 1,1-4 94,2-2-72,0 0-1,1 0 0,-1 0 0,0 0 0,0 0 0,0-1 0,0 1 1,0 0-1,-1 0 0,1-1 0,0-1 0,1 1-9,14-36-65,0 0-25,-8 23 72,0-1-23,0 1-1,14-18 1,-20 29 36,1 1-1,0-1 1,0 1-1,1 0 1,-1-1-1,1 2 1,-1-1-1,1 0 1,0 1-1,0 0 1,0 0-1,0 0 1,8-3-1,-10 5 13,1 0-1,-1 0 1,0 0-1,0 0 1,1 0-1,-1 0 1,0 0-1,0 1 1,0-1-1,1 1 1,-1 0-1,0-1 0,0 1 1,0 0-1,0 0 1,0 0-1,2 2 1,3 3 75,1 0 0,10 12 0,-11-11-2,15 13 54,2-1 0,-1 0 0,2-2 0,1-1 0,0-1 0,0-2 0,39 15 0,-47-21-180,0-1-1,1-1 1,0-1-1,0 0 1,0-1-1,33 0 1,-38-3-1533,1-1 1,26-6-1,-40 7 1217,0 0 0,0 0 0,0 0 1,0-1-1,0 1 0,0 0 0,0-1 0,0 1 1,0-1-1,0 1 0,0-1 0,0 1 0,0-1 0,0 0 1,0 1-1,0-1 0,-1 0 0,1 0 0,0 0 0,-1 0 1,2-1-1,-2 1-71,0 0 0,0-1 0,0 1 1,0 0-1,0-1 0,0 1 0,-1 0 0,1-1 1,0 1-1,-1 0 0,1 0 0,-1 0 0,1-1 0,-1 1 1,0 0-1,1 0 0,-1 0 0,-2-2 0,-12-18-4993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 9984,'-45'-23'3680,"31"23"-2848,-1-3 1791,25 3-3199,-1 0 289,1 0-2177,-2 0 1376,-21-5-10208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48 153 11136,'-44'-11'4128,"40"11"-2561,13 0 353,14 0-1184,12-9 1696,23 1-1408,10-4-64,3 1-576,6-3-288,4 3-32,1-4-1056,2-2 544,-16 6-4192,-1 2 2561,-9 4-6369,-21-6 4768,-24 2 928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4640,'2'-1'225,"0"0"-1,0-1 1,0 1 0,0 0-1,0 0 1,0 0 0,13-2 11295,-26 8-7090,5-2-2959,4-15-226,4 7-1164,-1 1-1,0-1 1,1 1-1,0-1 1,0 1-1,1-1 0,-1 1 1,1 0-1,5-6 1,-2 1 117,27-54 986,-31 58-182,-4 11-982,0 1-1,0-1 0,-1 13 0,2-17-61,1 0 0,0 0 1,0 1-1,0-1 0,0 0 1,0 1-1,0-1 0,0 0 0,1 0 1,-1 1-1,1-1 0,0 0 1,0 0-1,1 2 0,17 2-9664,-17-6 9055,-1 0 1,0 0 0,0 0-1,1 0 1,-1 0 0,0 0-1,1-1 1,-1 1-1,0 0 1,0-1 0,0 1-1,1 0 1,-1-1 0,0 0-1,0 1 1,0-1 0,0 0-1,2-1 1,3-6-2918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6:5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32 3392,'0'0'92,"0"-1"0,0 1 1,0-1-1,0 0 0,1 1 0,-1-1 1,0 1-1,0-1 0,1 1 0,-1 0 1,0-1-1,1 1 0,-1-1 0,0 1 1,1 0-1,-1-1 0,1 1 0,-1-1 1,1 1-1,-1 0 0,1 0 0,-1-1 1,1 1-1,16-6 1509,-7 3 434,-9 2-2127,14-9 7566,-22 9-6008,-68 6 2622,50-2-3605,-23 2-364,-45 4-76,29-6-2803,59-4 1779,2 1 319,0 0-1,0 0 1,0 0 0,0 0-1,0 1 1,0-1-1,1 1 1,-1-1 0,-5 3-1,7-2 217,1-1 0,-1 1-1,1-1 1,-1 1-1,1-1 1,0 1 0,-1 0-1,1-1 1,-1 1 0,1 0-1,0-1 1,0 1 0,-1 0-1,1 0 1,0-1 411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7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29 1472,'-1'-5'630,"2"13"5417,13-20-1871,-9 8-1849,-9 5-1761,-11 11-744,8 2 117,7-13 54,-1 0 1,1 1-1,-1-1 0,0 0 0,1 1 0,-1-1 0,0 0 0,0 0 1,1 0-1,-1 0 0,0 0 0,-2 2 0,3-3 44,0 0-1,0 0 0,0 1 1,0-1-1,-1 0 0,1 0 1,0 1-1,0-1 0,0 0 1,0 0-1,0 1 1,0-1-1,0 0 0,0 0 1,0 1-1,0-1 0,0 0 1,0 0-1,0 1 0,0-1 1,0 0-1,0 0 1,1 1-1,-1-1 0,0 0 1,0 0-1,0 1 0,0-1 1,0 0-1,0 0 0,1 0 1,-1 1-1,9-4 217,-7 2-239,-1 1-1,0 0 0,1-1 1,-1 1-1,0-1 0,0 1 1,0-1-1,1 1 0,-1-1 1,0 0-1,0 0 0,0 0 1,0 1-1,0-1 0,0 0 1,1-2-1,5-7 19,8-12 51,-14 22-77,-1-1-1,0 1 1,1-1-1,-1 0 1,0 1 0,0-1-1,0 1 1,1-1-1,-1 1 1,0-1-1,0 0 1,0 1-1,0-1 1,0 1 0,0-1-1,0 0 1,0 1-1,0-1 1,-1 1-1,1-1 1,0 0-1,0 1 1,0-1 0,-1 1-1,1-1 1,0 1-1,-1-1 1,1 1-1,0-1 1,-1 1-1,1-1 1,-1 1 0,0-1-1,1 1-3,-1 0 1,1-1-1,-1 1 0,1 0 0,-1 0 1,1 0-1,-1 0 0,1 0 0,-1 0 1,1 0-1,-1 0 0,1 0 0,-1 0 1,1 0-1,-1 1 0,1-1 0,0 0 0,-1 0 1,1 0-1,-1 1 0,1-1 0,-1 0 1,1 0-1,0 1 0,-1-1 0,1 0 1,0 1-1,-1 0 0,-9 11 23,9-12-14,-1 3-44,1 1 0,-1-1 0,0 0-1,1 0 1,-1 5 0,-5 8 771,16-14-29,-8-2-687,0 0-1,0 0 1,0 0-1,0-1 1,0 1-1,0 0 1,0-1-1,-1 1 1,1-1-1,0 1 1,0-1-1,0 1 1,0-1-1,0 1 1,-1-1-1,1 0 1,0 1-1,-1-1 1,1 0-1,0 0 1,-1 0-1,1 0 1,-1 1-1,1-1 1,-1 0-1,1 0 1,-1-2-1,0 3-25,1-1-1,-1 1 1,0-1 0,0 0-1,0 1 1,0-1-1,0 1 1,0-1 0,0 0-1,0 1 1,-1-1-1,1 0 1,0 1 0,0-1-1,0 1 1,-1-1 0,1 1-1,0-1 1,-1 1-1,1-1 1,0 1 0,-1-1-1,1 1 1,-1-1-1,1 1 1,-1-1 0,1 1-1,-1 0 1,1-1 0,-1 1-1,1 0 1,-1-1-1,1 1 1,-1 0 0,1 0-1,-1 0 1,0 0 0,1-1-1,-1 1 1,1 0-1,-1 0 1,0 0 0,1 0-1,-1 0 1,-1 1-1,-2-1-26,-1 1-1,0 0 1,1 0-1,-1 0 1,1 1 0,0 0-1,-1-1 1,1 2-1,0-1 1,-7 5-1,5-3 23,1 0-1,0 0 1,0 1 0,0 0-1,1 0 1,-1 0-1,-3 6 1,8-11 26,-1 1 0,1-1 0,0 0 0,0 0 0,0 1 0,-1-1 0,1 0 0,0 0 0,0 1 0,0-1 0,0 0 0,0 0 0,0 1 0,0-1 0,0 0 0,0 1-1,0-1 1,0 0 0,0 1 0,0-1 0,0 0 0,0 0 0,0 1 0,0-1 0,0 0 0,0 1 0,0-1 0,0 0 0,0 0 0,1 1 0,-1-1 0,0 0 0,0 0 0,0 1 0,0-1 0,1 0 0,-1 0 0,13 3 349,13-8 164,-22 5-514,-1-2 0,0 1-1,0 0 1,0-1-1,-1 1 1,1-1 0,0 0-1,-1 0 1,1 0-1,-1 0 1,1-1 0,-1 1-1,0-1 1,0 1-1,0-1 1,0 0 0,-1 1-1,1-1 1,-1 0-1,1 0 1,-1 0 0,0-1-1,0 1 1,-1 0 0,1 0-1,0-4 1,-1 7-23,-1 0 1,1 0 0,0 0-1,0 0 1,0 0 0,0-1-1,0 1 1,0 0 0,0 0-1,-1 0 1,1 0 0,0 0-1,0 0 1,0 0 0,0 0-1,0 0 1,-1 0 0,1 0-1,0 0 1,0 0 0,0 0-1,0 0 1,-1 0 0,1 0-1,0 0 1,0 0 0,0 0-1,0 0 1,0 0 0,-1 0-1,1 0 1,0 0 0,0 0-1,0 0 1,0 0 0,0 0-1,-1 0 1,1 1 0,0-1-1,0 0 1,0 0 0,0 0-1,0 0 1,0 0 0,0 0-1,0 0 1,0 1 0,-1-1-1,1 0 1,0 0 0,-7 7-172,7-7 156,-45 40 331,67-41-7791,-21 1 7279,0 0 0,-1 0-1,1 0 1,0-1 0,0 1 0,-1 0 0,1 0-1,0-1 1,-1 1 0,1 0 0,-1-1 0,1 1-1,-1-1 1,1 1 0,0-1 0,-1 1 0,1-1-1,-1 1 1,1-2 0,0-1-611,0 0 0,0 0-1,0-1 1,0 1 0,-1-5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05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301 127 320,'13'-8'8992,"-14"25"-6587,0-11-2108,-1 0 1,0 0-1,-1-1 1,1 1-1,-1 0 0,0-1 1,0 0-1,-7 8 1,3-4 32,-1-1 1,0 0 0,-16 12 0,18-15-239,-1 0 0,1-1-1,-1 0 1,0 0 0,-1-1 0,1 1 0,-1-2-1,1 1 1,-1-1 0,0 0 0,0-1 0,0 0 0,0 0-1,0-1 1,0 0 0,0 0 0,0-1 0,0 0-1,0 0 1,0-1 0,0 0 0,-9-4 0,13 5-74,0-1 0,0 0-1,1 0 1,-1-1 0,0 1 0,1-1 0,0 0 0,-1 1 0,1-2-1,-4-4 1,6 6-11,0 0-1,0 0 0,0 0 1,0 0-1,0 0 0,0 0 1,0 0-1,1 0 0,0 0 1,-1-1-1,1 1 0,0 0 1,0 0-1,0-1 0,0 1 1,0 0-1,0 0 0,1-1 1,-1 1-1,1 0 0,1-4 1,2-1-14,-1 1 0,1 0 0,0 0 0,0 0 0,0 0 0,1 1 0,0-1 0,0 1 0,11-8 0,7-3 194,28-16-1,-41 26-89,-5 3-10,0 1 1,1-1-1,-1 1 1,1 0-1,-1 0 1,1 0-1,0 1 0,0 0 1,11-1-1,-16 3-72,0 0 0,0 0-1,-1 0 1,1 0 0,0 0-1,-1 1 1,1-1 0,0 0-1,-1 0 1,0 0 0,1 1-1,-1-1 1,0 0-1,1 2 1,-1-1 5,3 8 77,-1 0 0,0 0-1,-1 0 1,0 1 0,-1 18 0,-9 54 650,6-58-619,-2 1 253,-16 50 0,5-23-209,1-5-53,-1-1 0,-37 73 0,43-109 216,7-11 20,4-8-208,1 1-152,92-242 53,-81 222-86,1 0 1,1 1 0,1 1-1,2 0 1,0 2 0,41-41 0,-55 60 24,0 0 0,1 1 0,-1 0 0,1 0 0,0 0 1,8-4-1,-12 7 17,0 0 0,0-1 1,0 1-1,0 0 0,0 0 1,0 0-1,1-1 0,-1 1 0,0 0 1,0 0-1,0 1 0,0-1 1,0 0-1,0 0 0,0 0 1,0 1-1,1 0 0,-1-1 14,0 1 0,0 0 0,0 0 0,0 0 0,0 0 0,0 0 0,-1 0 0,1 0 0,0 0 0,-1 0 0,1 0 0,-1 0 0,1 0 0,-1 0-1,0 1 1,1-1 0,-1 0 0,0 0 0,0 2 0,1 6 49,-1 0-1,-1-1 0,0 1 1,0 0-1,-1 0 0,0-1 0,-6 17 1,0 1 53,-11 37 99,8-27-14,-9 51 0,18-81 102,5-18-176,5-11-194,1 1 1,1 0 0,1 1-1,1 0 1,17-23 0,0 7 11,56-57 1,-58 70-65,1 2 1,1 0-1,40-22 0,-69 44 106,0-1-1,1 1 0,-1 0 1,1-1-1,-1 1 1,1 0-1,-1-1 0,1 1 1,0 0-1,-1 0 1,1 0-1,-1 0 0,1-1 1,-1 1-1,1 0 1,0 0-1,-1 0 0,1 0 1,-1 0-1,1 0 1,-1 1-1,1-1 0,0 0 1,-1 0-1,1 0 1,0 1-1,0 0 1,-1-1 0,1 1-1,-1 0 1,1-1 0,-1 1 0,1 0 0,-1 0-1,0 0 1,1-1 0,-1 1 0,0 0 0,0 0-1,1 0 1,-1 0 0,0 1 0,0 4 24,0 0 0,0 0 0,-1 0 0,-1 6 1,-17 57 689,7-28-568,-7 30 78,3 1 0,-8 81 1,23-133-113,0 24 1,1-38-86,1-1-1,-1 0 1,1 1 0,0-1-1,1 0 1,-1 0 0,1 0-1,0 0 1,5 8 0,-6-12-9,0 1 1,0-1 0,1 0 0,-1 0-1,1 0 1,-1 0 0,1 0 0,-1 0 0,1-1-1,-1 1 1,1 0 0,0-1 0,-1 0-1,1 1 1,0-1 0,-1 0 0,1 0-1,0 1 1,0-1 0,-1-1 0,1 1 0,0 0-1,-1 0 1,1-1 0,0 1 0,-1-1-1,3 0 1,6-3-75,0 1-1,0-2 1,9-4-1,-17 8 55,12-7-14,0-1 0,0-1 0,-1 0 0,-1 0 0,17-18 0,47-64-210,-19 20 102,-40 47 56,-15 21 118,1-1 1,0 1-1,0 0 0,0 0 1,7-6-1,-9 9-38,-1 0 0,1 0 0,0 0 0,0 1 0,-1-1 0,1 0 0,0 0 0,-1 0 0,1 0 0,-1 0 0,1 0 0,-1 0 0,1 0 0,-1 0 0,0 0 0,0-1 0,1 1-1,-1 0 1,0 0 0,0 0 0,0 0 0,0 0 0,-1-2 0,1 0-21,0 3 10,0 0 0,0 0 0,0 0 0,0-1 0,0 1 0,0 0 0,0 0 0,0 0 0,0 0 0,0 0 0,0-1 0,0 1 0,0 0 0,0 0 0,0 0 0,0 0 0,0 0 0,0-1 0,0 1 0,-1 0 0,1 0 0,0 0 0,0 0 0,0 0 0,0 0 0,0 0 0,0-1 0,0 1 0,-1 0 0,1 0 0,0 0 0,0 0 0,0 0 0,0 0 0,-1 0 0,1 0 0,0 0 0,0 0 0,-9 2-8,-6 9 104,0 5-80,1 1 0,1 1 0,0 0 0,1 0-1,2 1 1,-13 28 0,7-7 111,1 1-1,-11 52 1,22-78-100,-4 21-49,8-33 48,0-1-1,0 1 1,-1 0-1,1-1 0,1 1 1,-1-1-1,0 1 1,1 0-1,-1-1 1,2 3-1,-2-4-9,0-1 0,0 0 0,1 0 0,-1 0 0,0 1 0,0-1 0,1 0 0,-1 0 0,0 0 0,1 0 0,-1 0 0,0 0 0,0 0 0,1 1 0,-1-1 0,0 0 0,1 0 0,-1 0 0,0 0 0,0 0 0,1 0 0,-1 0 0,0-1 0,1 1 0,-1 0 0,0 0 0,1 0 0,-1 0 0,0 0 0,0 0 0,1 0 0,-1-1 0,1 1 16,1-1-12,1-1 0,-1 1 0,1-1 0,-1 0 0,0 1 0,0-1 0,0 0 0,0 0 0,0 0 0,0-1 0,-1 1 0,2-3 0,18-35-71,-13 24-6,39-96-96,-26 58-126,-16 42 188,-3 7 36,1 0 0,-1 1 1,-1-1-1,1 0 0,-1-1 0,1-5 1,1 43-152,-4-5 293,1 0 0,1 0 1,1 0-1,1 0 0,11 41 0,-13-66-72,-1 0 1,1 0-1,-1 1 1,1-1-1,0 0 0,0 0 1,0 0-1,1 0 1,-1 0-1,0 0 0,1-1 1,-1 1-1,3 2 1,-3-3-3,1-1 1,-1 1 0,1 0 0,-1-1-1,1 1 1,-1-1 0,1 0 0,0 1-1,-1-1 1,1 0 0,-1 0-1,1 0 1,-1 0 0,1 0 0,0-1-1,-1 1 1,1 0 0,-1-1-1,1 1 1,1-2 0,21-7-1,-2-2 0,1-1-1,-2-1 1,27-20 0,-16 12 35,28-20-19,81-69 1,-120 90-119,-7 7 60,23-19 0,-29 26-93,-8 6 126,0 0 1,0-1-1,0 1 0,0 0 1,0 0-1,0 0 0,0 0 1,0 0-1,0 0 0,0 0 1,0 0-1,0 0 0,0 0 1,0 0-1,0 0 0,0 0 1,0 0-1,0-1 0,0 1 1,0 0-1,0 0 1,0 0-1,0 0 0,0 0 1,0 0-1,0 0 0,0 0 1,0 0-1,0 0 0,0 0 1,0 0-1,0 0 0,0 0 1,0-1-1,0 1 0,0 0 1,0 0-1,0 0 0,0 0 1,-1 0-1,1 0 0,0 0 1,0 0-1,0 0 1,0 0-1,0 0 0,0 0 1,0 0-1,0 0 0,0 0 1,0 0-1,0 0 0,0 0 1,-2 0-12,1 0 1,0 0 0,0 1-1,0-1 1,0 0 0,0 1-1,0-1 1,0 1 0,0-1-1,0 1 1,0-1 0,0 1-1,-1 1 1,-32 28-76,-53 62 0,-20 43 30,36-41 316,67-89-228,0 1 0,0 0 0,1 1-1,0-1 1,0 0 0,0 1 0,1 0 0,0 0 0,1 0 0,-1-1 0,1 1 0,0 10 0,15-25 393,-2-2-452,0-1 0,0 0 0,-2-1 1,1 0-1,13-22 0,-8 9 5,-2-2 1,13-29 0,-36 112-642,-9 8 845,-2-1 0,-31 63 1,-12 34 305,20-47-327,37-98-144,3-7 36,-1-1 0,1 0-1,-1-1 1,-1 1 0,1-1-1,-1 1 1,-7 5 0,12-11-48,0-1 1,-1 1 0,1-1 0,-1 1-1,1-1 1,-1 1 0,1-1 0,-1 0-1,1 1 1,-1-1 0,1 0 0,-1 0-1,1 1 1,-1-1 0,1 0 0,-1 0-1,0 0 1,1 0 0,-1 0 0,0 0-1,1 0 1,-1 0 0,1 0 0,-1 0-1,0 0 1,1 0 0,-1 0 0,1 0-1,-1 0 1,0-1 0,-1 0-24,1 0 0,0 0-1,-1-1 1,1 1 0,0 0 0,0-1 0,0 1 0,0 0-1,0-1 1,0 1 0,0-3 0,-3-4-133,1-1 0,0 0 0,-2-11 0,3 5-55,1 0 1,0-23 0,0-5 5,0 29 163,1 0 1,0 0-1,1 0 1,1 1 0,0-1-1,1 0 1,7-22-1,-6 27 23,0-1-1,1 1 1,0 0-1,0 0 0,1 0 1,1 1-1,-1 0 0,1 0 1,0 0-1,16-12 1,-1 5 4,0 0 0,43-20 1,51-15-71,21-10 187,-109 46-17,-9 5-60,0-1 1,-1-1 0,0 0-1,21-19 1,-7 4 80,-23 19-53,1-1 0,-2 0 0,1 0 0,-1-1 1,10-12-1,-7 6 91,-9 12-79,1-1 0,0 1 0,-1-1 1,0 0-1,0 0 0,3-7 0,-2 3 582,-1 7-241,-1 13-101,-2 22-216,-2-7 28,-1 1 1,-1-1 0,-2 0 0,-1 0 0,0-1 0,-14 26-1,15-34-151,5-12 50,3-7-22,33-71-603,-23 47 554,1 0-1,1 1 0,20-27 1,-23 38 13,0 0-1,1 0 1,0 1 0,1 0 0,0 1 0,23-16 0,-12 16 115,-23 11-67,1 0 0,-1 0 0,1 0 1,-1 0-1,0 0 0,1 0 0,-1 1 0,1-1 0,-1 0 0,0 0 0,1 0 0,-1 1 0,1-1 0,-1 0 0,0 1 1,1-1-1,-1 0 0,0 1 0,0-1 0,1 0 0,-1 1 0,0-1 0,0 0 0,1 1 0,-1-1 0,0 1 0,0 0 10,2 2 9,-1 1 0,0 0 0,0-1 0,0 1 0,0 0 1,0 0-1,-1 0 0,0 6 0,-2 37 7,1-39-56,-3 34-18,-4 103 253,8-136-204,0 1 0,1-1 0,1 1 0,0-1 0,0 0 0,0 0 0,5 10 0,-5-17 11,-1 0 0,0 0 0,1 0 0,-1 0 0,1 0 0,-1-1 0,1 1 0,0 0 0,0-1-1,0 0 1,0 1 0,0-1 0,0 0 0,0 0 0,0 0 0,0 0 0,1 0 0,-1-1 0,3 1 0,2 1-1,0-1-1,0 0 1,0-1 0,0 0 0,9 0-1,24-4 7,68-15 0,-101 16-52,1 0 0,0-1 0,-1 0-1,1 0 1,-1-1 0,0 1 0,-1-2-1,1 1 1,9-11 0,-13 12 3,1-1 0,-1 0 0,-1 0 1,1 0-1,0 0 0,-1 0 0,0 0 1,2-9-1,-1-1-269,3-27 0,-5 29 188,-1 1 1,-1-1-1,1 0 0,-2 1 0,-4-21 1,6 32 95,0 1 0,0 0 1,-1-1-1,1 1 0,0-1 1,0 1-1,0 0 1,0-1-1,0 1 0,0 0 1,-1-1-1,1 1 0,0 0 1,0-1-1,0 1 1,-1 0-1,1-1 0,0 1 1,0 0-1,-1 0 0,1-1 1,0 1-1,-1 0 0,1 0 1,0-1-1,-1 1 1,1 0-1,-1 0 0,1 0 1,0 0-1,-1 0 0,0 0 1,0 0-5,0 0-1,1 0 1,-1 1-1,0-1 1,0 1 0,0-1-1,0 1 1,0-1 0,1 1-1,-1-1 1,0 1 0,-1 1-1,-17 25-88,10-11 207,1 0 1,1 0 0,-6 18 0,10-24-33,1 0 1,-1 0 0,2 0-1,-1 0 1,1 1 0,1 16 0,1-22-42,0-1 0,0 1 1,0 0-1,1 0 1,0-1-1,0 1 0,0-1 1,0 1-1,1-1 1,-1 0-1,1 0 0,0 0 1,6 6-1,-6-8-10,0 1 0,-1-1-1,1 1 1,0-1 0,0 0-1,1 0 1,-1 0-1,0 0 1,1-1 0,-1 1-1,1-1 1,-1 0 0,1 0-1,0-1 1,0 1 0,-1-1-1,1 1 1,4-1 0,0-1-17,-1-1 0,0 1 0,0-1 0,0-1 0,-1 1 0,1-1 1,6-4-1,43-30-10,-47 29 5,17-12-64,-1-1 0,-1-1-1,36-44 1,53-85-370,-53 66 310,-29 43 89,-2-2 0,-2-1 0,31-71 0,-57 113 34,8-18-59,-1 0 0,-1 0 0,8-38 1,-15 42-86,0 16 140,-1 1 1,1 0 0,0 0-1,0 0 1,0 0 0,0 0-1,0 0 1,0 0 0,0-1-1,-1 1 1,1 0 0,0 0 0,0 0-1,0 0 1,0 0 0,0 0-1,-1 0 1,1 0 0,0 0-1,0 0 1,0 0 0,0 0-1,-1 0 1,1 0 0,0 0-1,0 0 1,0 0 0,0 0-1,0 0 1,-1 0 0,1 0 0,0 0-1,0 0 1,0 0 0,0 0-1,0 1 1,-1-1 0,1 0-1,0 0 1,0 0 0,0 0-1,0 0 1,0 0 0,0 0-1,-1 1 1,-19 25-220,12-15 489,-57 67 456,-6 8-302,59-70-332,1 1 0,1 0 0,-14 30 0,2 15 96,-23 93-1,40-135-98,2 1 1,-3 25-1,6-36-51,0 1 0,0-1 0,1 1 0,0 0 0,1-1 0,3 12 0,-4-19-8,0 0-1,0 0 0,0 0 0,1-1 1,-1 1-1,1 0 0,-1-1 0,1 1 1,0-1-1,0 0 0,0 1 0,0-1 1,1 0-1,-1 0 0,1 0 0,2 1 1,-2-1-7,1-1 0,0 1 0,0-1 0,0 0 0,0 0 0,0 0 0,0 0 0,0-1 0,0 0 0,7 0 0,3-1 1,-1-2 0,0 1 0,1-1 0,-1-1 0,-1-1 1,15-6-1,-18 7-38,0-2 0,0 1 0,0-1 0,-1 0 0,0-1-1,0 1 1,11-15 0,43-60-70,-51 65 133,19-31 48,-12 20-113,25-31 1,-43 58 22,0 0 1,-1 0-1,1 0 1,0 0 0,0 1-1,0-1 1,0 0-1,0 0 1,0 0-1,0 0 1,0 0-1,0 0 1,0 0 0,0 0-1,0 0 1,0 0-1,0 1 1,0-1-1,0 0 1,0 0-1,0 0 1,0 0-1,1 0 1,-1 0 0,0 0-1,0 0 1,0 0-1,0 0 1,0 0-1,0 0 1,0 1-1,0-1 1,0 0 0,0 0-1,0 0 1,0 0-1,0 0 1,0 0-1,0 0 1,1 0-1,-1 0 1,0 0-1,0 0 1,0 0 0,0 0-1,0 0 1,0 0-1,0 0 1,0 0-1,0 0 1,1 0-1,-1 0 1,0 0 0,0 0-1,0 0 1,0 0-1,0 0 1,0 0-1,0 0 1,0 0-1,0 0 1,0 0-1,0 0 1,1 0 0,-1 0-1,0 0 1,0-1-1,0 1 1,0 0-1,0 14 42,-3 15-2,-3-6-48,2 1 0,-1 28-1,4-42 29,1 0-1,1 0 0,-1 0 0,2 0 0,-1 0 0,1 0 0,1 0 1,4 9-1,-7-17-14,1-1 0,-1 1-1,1-1 1,0 1 0,0-1 0,0 1 0,0-1 0,0 0 0,0 0-1,0 0 1,0 1 0,0-1 0,1 0 0,-1 0 0,0-1 0,1 1-1,-1 0 1,1 0 0,-1-1 0,1 1 0,1 0 0,0-1-2,0 1 0,0-1 1,0 0-1,0-1 0,0 1 0,0 0 1,0-1-1,0 0 0,0 0 0,5-1 1,50-21-235,66-21 241,-104 36-61,-14 6 60,-14 12-45,-2 1 58,0 1-1,1 1 1,0-1-1,-10 23 0,18-33 3,-1 1 0,2-1-1,-1 1 1,0-1-1,0 0 1,1 1-1,-1-1 1,1 1-1,0 0 1,0-1-1,0 1 1,0-1-1,0 1 1,0-1 0,1 1-1,-1-1 1,2 5-1,0-4-13,0 0 0,0 0 0,0 0 0,0 0-1,0 0 1,0 0 0,1-1 0,-1 1 0,1-1 0,0 0 0,4 3-1,5 2-6,0-1-1,1 0 0,0-1 1,0 0-1,16 3 0,-6-4-1082,0 0 0,0-2-1,1 0 1,27-3-1,-24 1-1309,-22 0 1627,0 0 0,-1-1 0,1 1 0,0-1 0,-1-1 0,1 1 0,5-3 0,-7 3 212,-1 0 0,0 0 0,0 0 0,0-1 1,0 1-1,0 0 0,0-1 0,0 0 0,0 0 0,-1 1 0,1-1 0,-1 0 0,1 0 0,-1 0 1,0 0-1,0-1 0,2-3 0,-2 2 193,0 1 1,-1-1-1,1 1 1,-1-1-1,0 0 0,0-4 1,-8-30-1692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06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24 8736,'-32'-11'6304,"32"7"-4545,13 4-1375,11-8-704,2 16 128,6-8-1343,-1 0 863,1 9-3104,-6-6 2112,6 5-3488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06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87 115 10208,'-63'-23'3776,"50"23"-2912,3-3-256,20-2 575,11 1-767,11-4 1024,13 0-800,10-4 32,11 0-384,29 1-416,21 2 64,-3 1-1696,-13 0 992,-16 4-4063,-2 4 2687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09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454 708 1408,'0'0'15,"1"0"0,-1 0 1,0 0-1,0 0 0,0-1 0,0 1 0,1 0 1,-1 0-1,0 0 0,0-1 0,0 1 1,0 0-1,0 0 0,0-1 0,0 1 0,0 0 1,0 0-1,1-1 0,-1 1 0,0 0 1,0 0-1,0-1 0,0 1 0,0 0 0,-1 0 1,1-1-1,0 1 0,0 0 0,0 0 1,0-1-1,0 1 0,0 0 0,0 0 0,-2-6 1623,1-10 4585,1 15-6014,-1 0-1,1 0 0,-1 0 1,1 0-1,-1 0 0,0 0 0,1 0 1,-1 0-1,0 0 0,0 0 1,0 0-1,1 1 0,-1-1 1,0 0-1,0 1 0,0-1 0,0 0 1,-1 1-1,1-1 0,0 1 1,0 0-1,-2-1 0,-1 1 23,0 0-1,0 0 1,1 0 0,-1 0-1,0 1 1,-5 1 0,-14 5 196,1 2 0,0 0 0,1 1 0,-22 13 0,25-13-221,-34 21 464,2 2 0,-49 42 0,94-71-585,-1 1 0,1 1 0,0-1 0,0 1 0,0-1 0,-5 11 0,9-14-75,0 0-1,0 0 0,0 0 0,0 0 0,0 0 0,1 0 1,-1 0-1,0 0 0,1 0 0,0 0 0,0 0 0,-1 0 1,1 0-1,0 0 0,1 0 0,-1 0 0,0 1 0,1-1 1,-1 0-1,1 0 0,-1 0 0,1 0 0,0 0 0,0-1 1,0 1-1,3 4 0,-1-3 36,1 1 1,-1-1-1,1 0 0,1 0 1,-1 0-1,0-1 1,0 1-1,1-1 0,0 0 1,-1-1-1,1 1 0,8 1 1,-2-1-31,-1 0 1,1-1-1,-1-1 1,1 1-1,11-3 1,-3 0 42,-1 0 0,0-2 0,0 0 1,0-1-1,31-13 0,-38 12-70,-1 1-1,1-2 1,-1 1 0,0-1-1,-1-1 1,0 0-1,0 0 1,-1-1 0,0 0-1,9-12 1,8-18-9,-2-1 1,-1-1-1,20-55 0,33-141-179,-65 194 152,6-52 0,-14 72 16,-1 1 0,-1 0 0,0-1 0,-5-28 0,4 49 14,1 0 0,0 0 0,-1 1 0,1-1 0,-1 0 0,1 0 0,-1 0-1,0 1 1,0-1 0,0 0 0,0 1 0,0-1 0,0 1 0,-3-3 0,4 3 13,-1 1 1,1 0-1,0 0 0,-1 0 1,1 0-1,0-1 1,-1 1-1,1 0 1,-1 0-1,1 0 0,-1 0 1,1 0-1,0 0 1,-1 0-1,1 0 1,-1 0-1,1 0 0,0 0 1,-1 0-1,1 0 1,-1 1-1,1-1 1,0 0-1,-1 0 0,0 1 14,-1 0 0,1 0 0,0 0 0,0 0 0,0 0 0,0 0 0,1 0 0,-1 0 0,0 0-1,-1 3 1,-16 32 420,1 0 0,1 1 0,2 1 0,2 1 0,2 0 0,-7 46 0,8-19-24,3 0 1,4 96-1,3-150-332,0 0 0,1-1 0,0 1 0,1 0 1,0-1-1,7 15 0,-9-24-53,-1-1 0,1 0 0,-1 1 0,1-1 1,0 0-1,0 1 0,0-1 0,0 0 0,0 0 0,0 0 0,0 0 0,0 0 1,0 0-1,0 0 0,0 0 0,1-1 0,-1 1 0,2 1 0,-1-2-14,-1 0-1,0 0 0,1 0 0,-1 0 1,0 0-1,1 0 0,-1 0 0,0 0 1,0 0-1,1-1 0,-1 1 0,0-1 0,1 1 1,-1-1-1,0 1 0,2-2 0,2-1-1,0-1-1,0 0 0,-1 0 0,0-1 0,1 1 0,-1-1 0,5-8 0,41-68 169,-25 39-267,1 0 0,35-38 1,-42 56 25,-12 14-82,2 0-1,9-9 1,-14 15-82,-7 6 53,-7 8 81,3 6 304,0 1 0,2-1 0,-1 1 0,2 0 0,0 1 0,-2 31 0,5-40-162,1 0 0,0 0 0,0 0 0,1 0 0,1 1 0,-1-1 0,1 0 0,6 15 0,-7-20-22,1-1 1,-1 0-1,1 0 0,0 0 0,0-1 0,0 1 1,0 0-1,1-1 0,-1 1 0,1-1 0,-1 0 1,1 0-1,0 0 0,0 0 0,0 0 1,0-1-1,0 1 0,0-1 0,0 0 0,1 0 1,-1 0-1,0 0 0,1-1 0,-1 1 0,0-1 1,6 0-1,1 0-1,0-1-1,0 0 1,0-1 0,0 0 0,0-1 0,0 0-1,-1 0 1,1-1 0,9-6 0,9-6-21,39-30 0,-6 3-121,-60 42 112,0 1-1,0-1 1,0 0-1,1 1 0,-1-1 1,0 1-1,0-1 0,1 1 1,-1-1-1,0 1 1,0 0-1,1 0 0,1 0 1,-2 0 7,-1 0 0,1 0 1,0 0-1,-1 1 0,1-1 1,-1 0-1,1 0 0,-1 1 1,0-1-1,1 0 1,-1 1-1,1-1 0,-1 0 1,0 1-1,1-1 0,-1 1 1,0-1-1,1 0 0,-1 1 1,0-1-1,1 1 0,-1-1 1,0 1-1,1 4-2,0-1 1,0 1-1,-1-1 0,0 1 1,0-1-1,0 9 0,-3 10-13,0-1 0,-1 1-1,-1-1 1,-1 0 0,-11 26 0,3-15 127,-2-1 0,-34 53 1,-23 31 284,-37 53-298,102-161-50,8-7-44,0-1-1,0 0 1,-1 0 0,1 0 0,0 0-1,0 0 1,0 0 0,0 0 0,0 0 0,0 0-1,-1 0 1,1 0 0,0 0 0,0 0-1,0 0 1,0 0 0,0 0 0,0 0 0,-1 0-1,1 0 1,0 0 0,0 0 0,0 0-1,0 0 1,0 0 0,0 0 0,-1 0 0,1-1-1,0 1 1,0 0 0,0 0 0,0 0-1,0 0 1,0 0 0,0 0 0,0 0 0,-1-1-1,1 0 1,0 0 0,-1-1-1,1 1 1,0 0 0,0-1 0,0 1-1,0-1 1,0 1 0,0 0-1,0-1 1,1-1 0,8-26-130,0 0 0,2 1 0,2 1 0,14-26 0,-7 14 138,67-158 13,-19 38-158,-45 111 15,38-56 0,-15 40-128,-40 56 230,0 1 0,1 0 0,0 0-1,0 1 1,16-10 0,-22 15 20,1 0-1,-1 0 1,0 0 0,1 1-1,-1-1 1,0 0-1,1 1 1,-1-1 0,1 1-1,-1 0 1,1-1-1,-1 1 1,1 0 0,-1 0-1,1 0 1,-1 0-1,1 0 1,1 1-1,-2 0 7,0-1 0,0 1 0,0 0-1,0 0 1,0-1 0,-1 1 0,1 0-1,0 0 1,-1 0 0,1 0 0,-1 0-1,1 0 1,-1 0 0,1 0 0,-1 0-1,0 0 1,0 0 0,1 1 0,-1-1-1,0 0 1,0 0 0,0 0 0,0 0-1,0 2 1,-1 17 96,-1-1-1,0 0 0,-1-1 1,-1 1-1,-1 0 0,-7 18 1,0-7-43,-2 0 0,-30 49 0,43-77-69,0 0 1,0 0-1,0 0 0,-1 0 1,1-1-1,-1 1 0,0 0 1,1-1-1,-1 1 1,0-1-1,0 1 0,0-1 1,-4 2-1,6-4-59,0 0 0,0 0 1,0 0-1,0 0 0,0 0 0,1 0 0,-1 0 1,0 0-1,0 0 0,0 0 0,1 1 0,-1-1 0,1 0 1,-1 0-1,1 0 0,0-1 0,13-11-228,24-18 0,-18 16 229,-4 3 45,0 1 0,1 1 0,0 0 1,1 1-1,26-8 0,98-25 178,-107 33-109,-22 6-48,-1 0 0,1 1 0,24-2 0,-37 5-3,0-1 0,1 1 0,-1 0-1,0-1 1,0 1 0,0-1 0,0 1 0,0 0-1,0-1 1,0 1 0,0 0 0,0-1 0,0 1-1,0-1 1,0 1 0,0 0 0,0-1 0,-1 1-1,1 0 1,-9 21 45,-15 30-1,4-11 15,11-20 79,-1 1-107,-9 28 0,17-43-16,0 0 0,1 0 0,0 0 0,0 1 0,0-1 0,1 1 0,0-1 0,2 10 0,-2-16-1,0 1 1,0-1-1,1 1 1,-1-1-1,1 1 1,-1-1-1,1 0 1,-1 1-1,1-1 1,0 0-1,0 1 1,0-1-1,0 0 1,0 0-1,0 0 1,0 0 0,0 0-1,0 0 1,0 0-1,0 0 1,1 0-1,-1-1 1,0 1-1,1 0 1,-1-1-1,1 1 1,-1-1-1,1 1 1,-1-1-1,1 0 1,2 0-1,-2 0-11,1 0 0,-1 0-1,1 0 1,-1-1 0,1 1-1,-1-1 1,1 0 0,-1 0-1,1 0 1,-1 0 0,0 0-1,1 0 1,-1-1 0,0 1 0,0-1-1,0 1 1,0-1 0,2-3-1,0 0-77,-1 0-1,1-1 1,-1 1-1,-1-1 1,1 0 0,-1 1-1,0-1 1,2-10-1,0-5-240,1-25 0,-2 19 167,-2 0 0,-2-35 0,0 54 109,0 0 1,0-1 0,-1 1-1,0 0 1,0-1-1,-1 1 1,0 1 0,0-1-1,-1 0 1,0 1-1,-9-12 1,11 17 38,1 1 0,-1-1 0,0 1 1,0-1-1,-1 1 0,1 0 0,-3-2 0,4 3 4,1 0 0,0-1-1,0 1 1,-1 0 0,1 0 0,0 0-1,-1 0 1,1 0 0,0-1-1,-1 1 1,1 0 0,0 0 0,-1 0-1,1 0 1,0 0 0,-1 0 0,1 0-1,0 0 1,-1 0 0,1 0 0,0 0-1,-1 1 1,1-1 0,0 0 0,-1 0-1,1 0 1,0 0 0,0 0-1,-1 1 1,1-1 0,0 0 0,0 0-1,-1 0 1,1 1 0,0-1 0,0 0-1,-1 0 1,1 1 0,0-1 0,0 0-1,0 1 1,0-1 0,-1 0-1,1 0 1,0 1 0,0-1 0,0 0-1,0 1 1,0-1 0,0 0 0,0 1-1,0-1 1,0 0 0,0 1 0,0-1-1,0 0 1,0 1 0,0-1 0,0 0-1,1 1 1,-1-1 0,0 0-1,0 1 1,0-1 0,2 6 42,0-1 0,1 1 0,-1-1 0,1 0 0,0 1 0,0-1 0,1-1 0,-1 1 0,1 0 1,0-1-1,8 7 0,1-1 66,-1 0 1,2-1-1,15 9 1,-21-13-60,1-1 0,-1 0 1,1-1-1,0 1 1,0-2-1,15 3 1,-17-4-25,-1 0 1,1-1 0,0-1 0,-1 1-1,1-1 1,-1 0 0,1 0 0,-1-1-1,0 0 1,9-3 0,9-7-4,-1-1 0,-1-2 1,0 0-1,28-25 0,11-8 86,-31 27-36,-2-2 0,46-47 1,-61 55-78,0 0-1,-1-1 1,-1-1 0,0 0 0,-1 0 0,12-33 0,-11 19-17,11-49 0,-18 63-8,-2 0 1,0 0-1,-1 0 0,-2-30 1,1 44 8,0-1 1,-1 0 0,0 0-1,0 0 1,0 1-1,0-1 1,-1 0-1,-2-4 1,4 7 19,-1 0 0,0 0 0,0 0 0,1 0 0,-1 0 0,0 0 0,0 0 0,0 1 0,0-1 0,0 0 0,0 1 0,0-1 1,0 0-1,0 1 0,0-1 0,0 1 0,-1 0 0,1-1 0,0 1 0,0 0 0,0 0 0,-1 0 0,1 0 0,0 0 0,0 0 0,0 0 0,-1 0 0,1 0 0,0 1 0,-1 0 1,-2 0 14,1 0 0,-1 1 0,1-1 0,0 1 0,0 0 0,0 0 0,0 0 0,0 0 0,1 1 0,-4 2 0,-23 32 127,22-27-95,-22 31 157,2 1 1,2 1-1,2 1 1,-34 93 0,44-97-113,2 0 1,2 1-1,1 1 1,2-1-1,3 1 1,1 55-1,2-85-69,1 1-1,0 0 0,1-1 1,1 1-1,0-1 0,0 0 1,8 16-1,-9-23-14,1 0 1,0 0-1,0-1 0,0 1 0,0-1 0,1 0 1,0 0-1,0 0 0,0 0 0,0 0 0,0-1 1,1 0-1,0 0 0,-1 0 0,1-1 0,0 1 1,1-1-1,-1 0 0,6 1 0,2-1-6,0 0-1,0-1 1,0 0-1,0-1 0,0 0 1,0-1-1,0-1 1,0 0-1,0-1 1,0 0-1,-1-1 1,0 0-1,1-1 1,-2-1-1,1 0 1,-1 0-1,1-1 0,-2-1 1,1 1-1,-1-2 1,0 0-1,9-11 1,-5 3-57,17-28 0,-26 37 17,-1 1-1,0-1 0,-1 0 1,0 0-1,0 0 0,3-16 0,-6 22 40,1 1-1,-1 0 1,0-1-1,0 1 1,0 0-1,0-1 0,0 1 1,0-1-1,0 1 1,0 0-1,-1-1 1,1 1-1,-1 0 0,1 0 1,-1-1-1,1 1 1,-1 0-1,1 0 1,-2-2-1,1 2 10,0 1 0,0-1 0,0 1 1,0-1-1,0 1 0,0-1 0,0 1 0,0 0 0,0-1 0,0 1 1,0 0-1,0 0 0,0 0 0,0 0 0,0 0 0,0 0 0,0 0 1,0 0-1,-2 1 0,-2 0 36,0 1 1,0 0-1,1 0 1,-1 0 0,0 1-1,1 0 1,-1-1-1,-6 7 1,7-5-14,0 0-1,1 0 1,-1 0 0,1 0 0,-1 1 0,2-1 0,-1 1 0,0 0-1,1 0 1,0 0 0,0 0 0,0 0 0,1 0 0,0 0 0,0 1-1,0-1 1,0 0 0,1 1 0,0-1 0,0 1 0,1-1 0,-1 0-1,1 1 1,0-1 0,1 0 0,-1 1 0,1-1 0,0 0-1,0 0 1,1 0 0,-1-1 0,1 1 0,0-1 0,1 1 0,3 3-1,-3-3-43,0-1 0,1 0 0,-1 0-1,1 0 1,0-1 0,0 0 0,0 0-1,0 0 1,1 0 0,-1-1-1,1 0 1,10 2 0,-9-2-520,0-1 0,0-1 0,14 1 0,-10-2-1294,-1-1 0,14-2 0,-16 2-592,-1 0 0,1-1 0,-1 0 0,9-4 0,1-1-3331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6304,'-5'0'2848,"10"-3"-2464,0-1 1920,7 8-1344,13-4 1728,9 0-1537,21-4 833,-1 4-1152,10-3-192,-2 6-384,-7-3-224,-9 0-64,-8 0-192,-9 0 128,-7 0-2368,-2 4 1376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09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67 105 9056,'-45'-28'3360,"37"25"-2624,-2-11-192,6 11-160,4-5-320,9-4-800,4 1 384,5-3-2656,9 8 1664,14 1-3584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14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7 997 2976,'-7'-2'802,"10"4"172,16-7 1899,-6 1-1741,5 0-340,-1-1 0,1 0-1,-1-2 1,0 0 0,0-1-1,-1 0 1,21-16 0,-16 8-338,0-1-1,-2 0 1,0-2 0,26-32-1,35-62 868,-25 32-322,-1-2 173,-19 26-66,-34 56-1089,-1 1 1,0-1 0,1 1 0,-1-1 0,0 1-1,1-1 1,-1 1 0,0-1 0,0 1 0,0-1-1,1 1 1,-1-1 0,0 1 0,0-1 0,0 0-1,0 1 1,0-2 0,0 2-8,-1 0-1,1 0 1,-1 0 0,1 1 0,0-1-1,-1 0 1,1 0 0,-1 0-1,1 0 1,0 0 0,-1 1-1,1-1 1,0 0 0,-1 0 0,1 0-1,0 1 1,-1-1 0,1 0-1,0 0 1,0 1 0,-1-1-1,1 0 1,0 1 0,0-1 0,0 0-1,-1 1 1,1 0 0,-6 8 100,0 0 1,0 1 0,1 0 0,0 0-1,-6 20 1,-12 57 631,19-66-575,-2 4 16,1 1 0,-2 32 0,7-49-140,0-1 0,0 0 1,1 1-1,0-1 0,0 0 0,1 0 0,0 0 0,0 0 0,1 0 0,0 0 0,5 8 1,-6-13-30,0 0 0,1-1 0,-1 1 0,0-1 0,1 1 0,0-1 1,-1 0-1,1 0 0,0-1 0,0 1 0,0 0 0,0-1 1,1 0-1,-1 0 0,0 0 0,1 0 0,3 0 0,4 1 81,1-1 0,-1 0 0,22-1 0,-6-2-50,0-1 0,0-1 0,0-1 1,0-1-1,-1-1 0,0-2 0,-1 0 0,0-2 0,0-1 0,31-20 0,-32 15-17,0-1 1,0-1-1,-2-1 0,0 0 0,-2-2 0,27-37 1,-34 41 12,13-22 122,-24 36-189,0 0 1,-1 0-1,1 0 0,-1 0 1,0 0-1,0-1 0,0 1 1,0-8-1,-1 11 8,0 1 1,0 0-1,0-1 0,0 1 1,0-1-1,0 1 0,0 0 1,0-1-1,0 1 0,0 0 1,0-1-1,0 1 0,0 0 0,0-1 1,-1 1-1,1-1 0,0 1 1,0 0-1,0-1 0,-1 1 1,1 0-1,0 0 0,0-1 1,-1 1-1,1 0 0,0 0 1,0-1-1,-1 1 0,1 0 1,0 0-1,-1 0 0,1-1 1,-1 1-1,0 0 1,0 0-1,0 0 0,0 1 1,0-1-1,0 0 1,0 0-1,0 1 1,0-1-1,0 0 0,0 1 1,1-1-1,-3 2 1,-1 1 13,-1 1 1,1-1 0,-8 10-1,-3 7 209,-17 31-1,11-16-15,-81 127 531,97-154-667,0 0 0,1-1 1,0 1-1,0 1 1,-4 12-1,8-19-42,-1 0 0,1 0 0,-1 0 0,1 0 0,0 0-1,0-1 1,-1 1 0,2 0 0,-1 0 0,0 0-1,0 0 1,1 0 0,-1 0 0,1 0 0,-1 0-1,1-1 1,0 1 0,0 0 0,-1 0 0,1-1-1,1 1 1,-1-1 0,0 1 0,0-1 0,1 1-1,-1-1 1,0 0 0,1 1 0,0-1 0,2 2 0,-2-3-10,1 1 1,-1 0-1,0-1 1,1 1 0,-1-1-1,1 0 1,-1 0-1,0 0 1,1 0 0,-1 0-1,1 0 1,-1-1 0,0 1-1,1-1 1,-1 0-1,0 1 1,1-1 0,-1 0-1,0 0 1,0-1 0,0 1-1,2-2 1,6-3-29,-1-1 1,-1 0-1,12-13 0,-12 12-103,-2 0 0,1-1-1,-1 0 1,0 0 0,6-16-1,18-53-191,-15 39 93,-11 24-62,-3 9 36,-1 16 230,0 23 285,1 43-22,0-66-174,0-1 1,0 1 0,1-1-1,1 0 1,6 18 0,-6-22-20,-1 0 0,1 0 0,0 0 0,0 0 0,0 0 0,7 6 0,-8-9-26,0 0-1,0 0 0,0-1 1,1 1-1,-1-1 1,1 0-1,-1 0 1,1 0-1,-1 0 1,1 0-1,-1 0 1,1-1-1,0 1 0,-1-1 1,1 0-1,4 0 1,7 0 11,1-2-1,-1 0 1,16-4 0,1 0 11,6-2-92,0-2 1,-1-1-1,0-2 0,-1-2 1,34-19-1,-48 21 99,-1-1 0,0-2 0,23-21 0,-17 14-48,-56 46-492,-35 22 1,-49 25 708,99-61-278,-4 3 88,0 0 0,1 2-1,-24 23 1,41-36-29,0 0 1,-1 0 0,1 1-1,1-1 1,-1 0-1,0 0 1,0 0-1,0 1 1,0-1 0,1 0-1,-1 1 1,1-1-1,-1 0 1,1 1-1,0-1 1,-1 1 0,1 1-1,0-2 6,0 0 1,0 0-1,1 0 0,-1 0 1,0 0-1,1-1 0,-1 1 0,1 0 1,-1 0-1,1 0 0,-1-1 1,1 1-1,-1 0 0,1-1 0,0 1 1,0 0-1,-1-1 0,1 1 0,0-1 1,1 1-1,2 1 30,1 0 1,-1 0-1,1-1 0,-1 0 1,1 0-1,0 0 0,0 0 1,8 0-1,2-2-37,1 1 0,0-2-1,-1 0 1,1-1 0,-1 0 0,0-2-1,0 1 1,0-2 0,-1 0-1,15-9 1,-17 8-3,0-1 0,-1 0-1,0-1 1,-1 0 0,0-1-1,0 0 1,-1 0 0,-1-1-1,1-1 1,-2 1 0,12-23-1,44-109 26,18-39 0,-79 180-22,29-58-126,23-63-1,-46 103 72,-2 0 0,-1-1 0,0 0 0,-1 0 0,-1 0 0,-1 0 0,-2-31 0,0 49 15,0 0 0,-1-1 0,1 1 0,-1 0 0,0 0 0,0 0 1,0 0-1,0 0 0,-1 0 0,-2-4 0,4 7 33,-1-1-1,1 0 1,-1 1 0,0-1 0,1 1 0,-1-1-1,0 0 1,1 1 0,-1-1 0,0 1 0,0 0-1,1-1 1,-1 1 0,0 0 0,0-1 0,0 1-1,1 0 1,-1 0 0,0 0 0,0 0 0,0 0-1,0 0 1,0 0 0,0 0 0,1 0 0,-1 0-1,0 0 1,0 0 0,0 1 0,0-1 0,1 0-1,-1 1 1,0-1 0,0 0 0,1 1 0,-1-1-1,0 1 1,0 0 0,1-1 0,-2 2 0,-7 7 14,0 1 1,1 1-1,0-1 1,1 1 0,0 1-1,-9 20 1,4-9 21,-4 6 145,2 1 0,0 0-1,3 1 1,-11 40 0,12-24-62,1 0 0,3 0 1,0 66-1,5-83-39,1-4 82,0 1-1,2-1 1,7 42 0,-8-63-109,1-1 1,-1 1-1,1-1 0,0 0 0,0 1 0,0-1 1,0 0-1,6 6 0,-7-9-28,0 1 0,1-1 0,-1 1 0,1-1-1,0 0 1,-1 1 0,1-1 0,0 0 0,0 0 0,0 0 0,0 0-1,-1-1 1,1 1 0,0 0 0,0-1 0,1 0 0,-1 1 0,0-1-1,0 0 1,0 0 0,0 0 0,3 0 0,4-3 1,-1 1 0,0-1 0,0 0 0,0 0 0,0-1 0,0 0 0,12-10 0,-1 1 53,28-29 0,38-44-154,-84 84 76,1 1-1,-1-1 1,1 1-1,0-1 1,-1 1-1,1 0 1,0 0-1,2-1 1,-4 2 8,0 0 0,0 0 0,0 0 0,0 0 1,0 0-1,0 0 0,0 0 0,0 0 0,0 1 0,0-1 0,0 0 1,0 0-1,0 0 0,0 0 0,0 0 0,0 0 0,0 0 1,0 0-1,0 0 0,0 0 0,0 0 0,0 0 0,0 0 0,0 0 1,0 0-1,0 0 0,0 1 0,0-1 0,0 0 0,0 0 0,0 0 1,0 0-1,0 0 0,0 0 0,0 0 0,0 0 0,0 0 1,0 0-1,0 0 0,0 0 0,0 0 0,0 0 0,0 0 0,0 0 1,0 0-1,0 0 0,0 0 0,0 0 0,0 0 0,0 0 0,1 0 1,-1 0-1,0 0 0,0 0 0,0 1 0,0-1 0,0 0 1,0 0-1,0 0 0,0 0 0,0-1 0,0 1 0,0 0 0,0 0 1,0 0-1,0 0 0,0 0 0,1 0 0,-2 8-6,-1 0-1,1 0 0,-1-1 1,0 1-1,-6 12 1,-3 10 105,4-7 14,3-11-57,0 0-1,-3 20 1,7-28-41,0 0 0,-1 1 0,2-1 0,-1 1 0,0-1 0,1 0-1,0 1 1,0-1 0,0 0 0,1 1 0,1 3 0,-2-6 6,0 0-1,0-1 1,0 1 0,0-1-1,0 1 1,0-1-1,1 0 1,-1 1 0,0-1-1,1 0 1,-1 0 0,1 0-1,-1 0 1,1 0-1,3 1 1,-2-1 1,1 0-1,0 0 1,0 0 0,-1-1 0,1 1-1,0-1 1,4 0 0,7-1-32,-1-1 0,0 0 0,15-5 0,-20 4-41,15-3 25,-1-2-1,1-1 1,-1-1-1,-1 0 0,41-28 1,-34 18-33,-1-2 0,0-1 0,36-41 0,-61 61 11,-1 2 30,-1 0 0,0 0-1,0 0 1,0 0 0,0 0 0,0 0 0,0 0-1,0 0 1,0-1 0,0 1 0,0 0-1,0-3 1,-2 4 9,1 0 0,-1 1 1,0-1-1,1 0 0,-1 0 0,1 0 0,-1 0 0,0 1 1,1-1-1,-1 0 0,1 0 0,-1 1 0,1-1 0,-1 1 1,1-1-1,-1 0 0,1 1 0,-1-1 0,1 1 0,-1-1 1,1 1-1,-1 0 0,-11 14-82,11-14 85,-35 48-37,-44 54 66,64-85 49,6-8-37,1 1 0,0 0 0,0 0 0,-10 19-1,19-29-28,-1 1 0,0-1 0,1 1 0,-1-1 0,1 1 0,-1-1 0,1 1 0,0-1 0,0 1 1,0 0-1,0-1 0,0 1 0,0-1 0,0 4 0,1-5-2,-1 1 0,0 0 1,1 0-1,-1-1 0,1 1 1,-1 0-1,1-1 0,-1 1 1,1 0-1,-1-1 0,1 1 1,0-1-1,-1 1 1,1-1-1,0 1 0,-1-1 1,1 0-1,0 1 0,0-1 1,1 1-1,0-1 2,1 1 1,0-1-1,-1 0 0,1 0 0,0 0 0,-1 0 1,1 0-1,0-1 0,-1 1 0,1-1 1,0 1-1,-1-1 0,1 0 0,4-3 0,1-1-105,0-1 0,0 0 0,-1 0-1,0-1 1,0 0 0,0 0 0,-1-1 0,9-13-1,20-24-74,-25 33 109,-8 9 48,1 0 1,0 0-1,0 0 0,6-5 1,-8 8 113,1 1-48,0 1 0,0-1 0,0 1 0,0 0 0,0 0 0,2 4-1,1 2 6,-1-3-17,0 1 0,0 0 1,8 7-1,-10-11-20,0 0-1,0-1 1,1 1-1,-1 0 1,1-1-1,-1 0 1,1 0 0,-1 1-1,1-2 1,0 1-1,0 0 1,3 0-1,7 1 12,1-1 0,0-1 0,-1 0-1,1-1 1,0-1 0,-1 0-1,1 0 1,-1-1 0,0-1-1,0-1 1,0 1 0,0-2 0,-1 0-1,18-12 1,-10 5-21,-1-1 0,0-1 0,-1-1 0,-1-1 0,0 0 0,-2-1 0,21-29-1,-7 2 28,-2-1 0,-2-1 0,-2-1 0,-2-1-1,-2-1 1,17-72 0,-29 94-1,8-37-187,7-74 0,-21 135 131,-1 0 0,0 0 0,0-1 0,-1 1 0,1 0 0,-1 0 0,-2-7 0,-1 5-4,-1 9-8,-3 13-53,6-11 61,-43 108 77,5-9 83,19-52 45,3 2 0,-21 96 0,25-67 62,-5 99-1,18-174-208,1 0 0,0 0 0,1-1 0,-1 1 0,2 0 0,3 13-1,-4-17-12,0-1 0,1 1-1,0-1 1,0 0-1,0 1 1,0-1 0,0 0-1,0 0 1,1 0-1,0-1 1,-1 1 0,1-1-1,0 1 1,0-1-1,6 3 1,-6-4-8,-1 0 0,1 0 0,0 0 0,0 0 0,0-1 0,-1 0-1,1 1 1,0-1 0,0 0 0,0 0 0,0 0 0,0-1 0,0 1 0,0-1 0,-1 0 0,1 1 0,0-1-1,0 0 1,-1-1 0,5-1 0,1-2-69,0 0-1,0 0 1,-1-1-1,0 0 1,8-8-1,6-10-240,28-43-1,-7 9 185,-19 30-16,-23 28 130,0-1 0,0 1 0,0 0 1,0 0-1,0 0 0,0 0 0,0 0 1,1 0-1,-1 0 0,0 0 0,0 0 0,0 0 1,0 0-1,0 0 0,0 0 0,0 0 0,0-1 1,0 1-1,0 0 0,0 0 0,0 0 1,0 0-1,0 0 0,0 0 0,0 0 0,1 0 1,-1 0-1,0 0 0,0 0 0,0 0 0,0 0 1,0 0-1,0 0 0,0 0 0,0 0 1,0 0-1,0 0 0,0 0 0,1 0 0,-1 0 1,0 0-1,0 0 0,0 0 0,0 0 0,0 0 1,0 0-1,0 0 0,0 0 0,0 0 1,0 1-1,0-1 0,0 0 0,0 0 0,0 0 1,1 0-1,-1 7-66,-3 10 10,3-16 49,-20 81 70,-1 9 568,18-79-610,2-5-1,-1 0 0,1 1 0,-1 6 0,2-13-9,0 0 1,0 0-1,0 0 0,0 0 1,0 0-1,0 0 0,0 0 1,0 0-1,1 0 0,-1 0 1,0 0-1,1 0 0,-1 0 1,0-1-1,1 1 1,-1 0-1,1 0 0,-1 0 1,1-1-1,0 1 0,-1 0 1,1 0-1,0-1 0,-1 1 1,1-1-1,0 1 0,0-1 1,0 1-1,1 0 0,0-1 0,1 0 0,0 0-1,-1 0 1,1 0 0,-1-1 0,1 1-1,0-1 1,-1 1 0,1-1-1,-1 0 1,5-2 0,4-1-63,5-2-8,0 0 0,-1-2 1,0 1-1,17-12 1,54-44-140,-61 45 258,-25 17-73,1 0 0,0 1 0,-1-1 0,1 0 0,0 1 0,-1-1 0,1 1 0,0-1 0,0 1 0,0-1 0,0 1 0,-1 0 0,1-1 0,0 1 0,0 0 0,0 0 0,2-1 0,-7 17-380,1-7 364,-2 4 66,-1 1 0,-9 12 0,-7 18 108,21-41-123,0 0 0,0 0 1,0 0-1,0 0 0,1 0 0,0 0 0,-1 0 0,2 6 1,-1-8-4,0 0 1,0 0 0,0 0-1,0 0 1,1 1 0,-1-1-1,0 0 1,1 0 0,-1 0-1,1 0 1,-1 0 0,1 0-1,0 0 1,-1 0 0,1 0-1,0-1 1,0 1 0,0 0-1,0 0 1,-1-1 0,1 1-1,0 0 1,0-1 0,0 1-1,0-1 1,2 1 0,3 1-28,1-1 0,-1 0 1,1 0-1,-1-1 1,1 0-1,0 0 0,-1-1 1,1 1-1,-1-1 0,1-1 1,-1 1-1,0-1 0,1-1 1,-1 1-1,0-1 0,0 0 1,-1 0-1,1 0 0,-1-1 1,1 0-1,-1 0 0,0-1 1,-1 1-1,1-1 0,-1 0 1,7-10-1,-7 9-44,0 1 0,0-2 0,-1 1 0,0 0 0,0-1 0,0 1 0,-1-1 0,2-12 0,-3 15 36,-1 1 1,0 0 0,0 0 0,0-1-1,0 1 1,-1 0 0,1 0 0,-1-1-1,0 1 1,0 0 0,0 0 0,0 0-1,0 0 1,-1 0 0,0 0 0,1 1-1,-1-1 1,0 0 0,0 1 0,-1-1-1,-3-2 1,1 1 27,0 0 1,-1 1-1,0 0 0,0 0 0,0 1 0,0-1 0,0 1 1,-1 1-1,1-1 0,-1 1 0,1 0 0,-1 1 0,1-1 1,-10 2-1,8-3 20,11-1 93,16-4-4,19-3-182,-24 6 115,0 0 1,-1 1-1,1 1 1,1 0-1,-1 0 1,20 2-1,-30 0-22,-1 1-1,1 0 0,0 0 0,-1 0 0,1 0 0,-1 1 0,0-1 0,1 1 1,-1 0-1,0 0 0,0 0 0,0 0 0,0 1 0,-1-1 0,1 1 1,0 0-1,-1-1 0,0 1 0,4 7 0,0 1 89,0 1-1,-1 0 0,-1 1 1,4 15-1,-6-20-25,-1 1-1,0 0 0,-1-1 0,0 1 0,-1 17 0,-1 3 96,2-27-115,2-3-75,-1 0 1,1 0-1,0 1 1,-1-1 0,1 0-1,-1-1 1,1 1-1,-1 0 1,0 0 0,1-1-1,1-1 1,-1 0-18,7-7-88,12-20 1,-15 22 63,-1 0 0,1 0-1,0 0 1,1 1 0,8-8 0,-14 15 48,-1 0 0,1 0 0,0-1 0,-1 1-1,1 0 1,-1 0 0,1-1 0,0 1 0,-1 0 0,1 0 0,0 0 0,-1 0-1,1 0 1,0 0 0,-1 0 0,1 0 0,0 1 0,-1-1 0,1 0-1,0 0 1,-1 0 0,1 1 0,-1-1 0,1 0 0,-1 1 0,1-1 0,0 0-1,-1 1 1,1-1 0,-1 1 0,0-1 0,1 1 0,-1-1 0,1 1-1,-1-1 1,1 2 0,14 22 104,-15-22-100,9 12 110,14 21 0,-13-21-2624,12 22 1,-22-36 2182,0 1 1,1-1 0,-1 1 0,0 0 0,1-1-1,-1 1 1,0 0 0,0-1 0,1 1 0,-1-1-1,0 1 1,0 0 0,0 0 0,0-1-1,0 1 1,0 0 0,0-1 0,0 1 0,0 0-1,0-1 1,0 1 0,-1 0 0,1-1 0,0 1-1,0 0 1,-1-1 0,1 1 0,0-1 0,-1 1-1,1 0 1,-1-1 0,1 1 0,-1-1 0,1 1-1,-1-1 1,1 0 0,-1 1 0,1-1 0,-1 1-1,0-1 1,1 0 0,-1 0 0,1 1 0,-1-1-1,0 0 1,-1 0 0,0 1-154,0-1 0,-1 1 0,1-1 0,-1 0 0,1 0 0,0-1 0,-1 1 0,1 0 0,-1-1 0,1 1 0,0-1 0,-1 0 0,-2-1 0,-25-16-1501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14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896 239 9632,'-50'-56'3584,"37"44"-2784,-5-3-256,10 10 1407,3-3-1183,0 1 704,5-1-896,5 0-928,8-1 160,0 6-2527,0-2 1503,-3 5-4096,-1 13 2944,-23 7-1856</inkml:trace>
  <inkml:trace contextRef="#ctx0" brushRef="#br0" timeOffset="1">51 63 11232,'-40'-35'4128,"30"35"-3200,15 0-257,8-5 769,14-3-928,14 1 1888,12 2-1312,10 2-96,1 3-608,7 0-480,10 0 32,1 0-416,-6 3 256,-9 6-2848,-12-1 1696,-16 0-4415,-12 4 3231,-17 11-3296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14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28 9152,'-42'-13'3360,"60"13"-2592,22-7-224,-12 2-928,17 2 96,13 3-3424,6 8 2080,12 7-2848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18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51 951 1568,'-15'5'459,"11"-4"-53,1 1 0,-1-1 0,0 0 0,1 0 0,-1 0 0,-9-1 5385,26-8-2083,33-32 2489,52-35-4068,-30 25-1527,21-26 441,145-157-1,-218 215-903,3-4 101,1 1 0,1 0 0,24-17 0,-45 37-229,1 1 0,-1 0 0,0 0 1,0-1-1,1 1 0,-1 0 0,0-1 0,1 1 1,-1 0-1,0 0 0,1 0 0,-1-1 0,0 1 1,1 0-1,-1 0 0,1 0 0,-1 0 0,0 0 1,1-1-1,-1 1 0,1 0 0,-1 0 0,0 0 1,1 0-1,-1 0 0,1 1 0,-1-1 0,0 0 1,1 0-1,-1 0 0,1 0 0,-1 0 0,0 0 1,1 1-1,-1-1 0,0 0 0,1 0 0,-1 0 1,0 1-1,1-1 0,-1 0 0,0 1 0,0-1 1,1 0-1,-1 1 0,1 1 15,0 1-1,-1-1 1,0 0-1,1 0 1,-1 0 0,0 1-1,0 1 1,-3 52 209,-2 0-1,-14 57 1,10-75 76,-23 61 1,23-73-141,-17 35-11,23-55-14,4-7 77,5-13-85,39-65-393,-34 57 175,1 0 0,0 1-1,2 1 1,24-29 0,-15 26 64,2 0 0,0 2 0,48-31 0,-66 48 4,0 0-1,1 0 1,-1 0-1,1 1 1,14-4-1,-21 7 12,1-1 1,-1 1-1,1 0 0,0-1 0,-1 1 0,1 0 0,0 0 0,-1 0 0,1 1 0,0-1 1,-1 0-1,1 0 0,-1 1 0,1-1 0,-1 1 0,1 0 0,-1-1 0,1 1 1,-1 0-1,1 0 0,-1 0 0,0 0 0,1 0 0,-1 0 0,0 0 0,0 0 0,0 1 1,0-1-1,0 0 0,0 1 0,0-1 0,-1 1 0,1-1 0,0 1 0,0 2 0,1 4 64,-1-1 0,1 1-1,-2 0 1,1 0 0,-1 0-1,0 0 1,-1-1-1,1 1 1,-2 0 0,1 0-1,-5 11 1,0 0-38,-1-1 1,-1 0-1,-15 26 1,-59 74 193,75-108-145,34-34-495,3-3 80,47-33 0,-60 49 271,0 1 1,1 0-1,0 1 1,37-12-1,-52 20 77,0 0 0,0 0 0,0 1 0,0-1 0,1 1 0,-1 0 0,0 0 0,0 0 0,0 0 0,0 1 0,0-1 0,0 1 0,0 0-1,0-1 1,0 1 0,0 1 0,0-1 0,0 0 0,0 1 0,-1 0 0,1-1 0,-1 1 0,1 0 0,-1 0 0,0 1 0,0-1 0,1 0-1,0 3 1,5 7 23,-1-1 0,-1 1 0,0 1 0,0-1 0,3 14 0,-6-18-37,10 14 274,-2-5-108,-11-16-147,1 0-1,-1 0 1,1-1-1,-1 1 1,0 0-1,1-1 1,-1 1-1,1 0 1,-1-1-1,1 1 1,0-1-1,-1 1 1,1-1-1,0 1 1,-1-1-1,1 1 1,0-1-1,0 0 1,-1 1-1,1-1 1,1 0-1,0 1 7,0-1-1,0 0 1,0 0-1,0 0 1,-1 0-1,1-1 1,0 1-1,0-1 1,2 0-1,3-2-10,0 0 1,-1 0-1,0 0 0,8-6 0,0-2-16,0-1-1,-1 0 0,0 0 0,-1-1 0,-1-1 0,0 0 0,-1-1 0,0 0 0,-1 0 0,-1-1 1,-1 0-1,0-1 0,5-19 0,-11 32-8,0 1 1,0-1 0,-1 0-1,1 0 1,-1 0-1,0-5 1,0 8 12,0 1-1,0-1 1,0 1-1,0-1 1,-1 0-1,1 1 1,0-1-1,0 1 1,0-1-1,0 1 1,-1-1 0,1 1-1,0-1 1,0 1-1,-1-1 1,1 1-1,0-1 1,-1 1-1,1 0 1,0-1-1,-1 1 1,1-1 0,-1 1-1,1 0 1,-1 0-1,1-1 1,-1 1-1,1 0 1,-1 0-1,1-1 1,-1 1-1,1 0 1,-1 0 0,1 0-1,-1 0 1,0 0-1,1 0 1,-1 0-1,1 0 1,-1 0-1,1 0 1,-1 0-1,1 0 1,-1 0 0,0 0-1,1 1 1,-1-1-1,1 0 1,-1 0-1,0 1 1,-2 2-13,-1 0 1,1-1-1,0 1 0,0 1 1,0-1-1,0 0 0,0 1 1,1 0-1,0-1 1,-1 1-1,1 0 0,-1 6 1,-5 4-10,-13 23 7,6-12 138,1 1 1,2 0-1,-12 32 0,24-56-108,-3 6 31,1 0 0,-1 1 0,2-1 0,0 1 1,-1 9-1,2-16-33,0 0-1,0-1 1,0 1 0,0-1 0,0 1-1,1-1 1,-1 1 0,1-1 0,-1 1-1,1-1 1,-1 0 0,1 1 0,0-1 0,0 1-1,0-1 1,-1 0 0,1 0 0,0 0-1,1 1 1,-1-1 0,0 0 0,0 0-1,0-1 1,1 1 0,-1 0 0,0 0-1,1-1 1,-1 1 0,1 0 0,-1-1 0,1 1-1,-1-1 1,1 0 0,-1 0 0,1 1-1,2-1 1,2 0 14,1-1 0,-1 0 0,1 0 0,-1 0 0,8-3 0,4 0 17,91-18-10,66-16-229,-172 37 197,49-12-76,-1-3 0,80-36 0,-100 38 25,-22 10 10,1 0 1,-1-1-1,0 0 1,9-7-1,-39 29-193,-1-2 0,-36 20 0,-52 19 356,-22 12-124,122-61 31,-1 2 1,2 0 0,-1 0-1,-14 14 1,24-21-26,0 1-1,-1-1 0,1 0 1,0 1-1,0-1 0,-1 0 1,1 1-1,0-1 1,0 1-1,0-1 0,0 0 1,-1 1-1,1-1 0,0 1 1,0-1-1,0 1 1,0-1-1,0 0 0,0 1 1,0-1-1,0 1 1,0-1-1,0 1 0,0-1 1,1 0-1,-1 1 0,0-1 1,0 1-1,0-1 1,0 0-1,1 1 0,-1-1 1,0 0-1,0 1 1,1-1-1,-1 0 0,0 1 1,1-1-1,-1 0 0,0 0 1,1 1-1,-1-1 1,0 0-1,1 0 0,0 1 1,18 6 56,-8-6-31,-1 0 1,1-1-1,-1-1 1,1 0-1,17-3 0,-7 1 18,-6 0-79,-1 1 1,1-2-1,-1 0 0,1-1 0,-2 0 0,1-1 0,0 0 0,-1-1 0,0-1 0,-1 0 0,0-1 0,0 0 0,-1-1 0,0 0 0,0-1 0,-1 0 0,10-14 0,2-10-219,-1-1 1,21-48-1,-3 3-30,15-12 76,20-43 32,-62 111 148,-1-1 0,-2 0 0,11-43 0,-18 57 107,0 0 1,0-24-1,-1 34-92,-1 0 0,0-1 1,0 1-1,0 0 0,-1 0 0,1-1 1,-1 1-1,1 0 0,-1 0 0,1-1 1,-1 1-1,0 0 0,0 0 0,0 0 1,-1 0-1,1 0 0,0 0 0,-1 1 0,1-1 1,-1 0-1,-3-2 0,3 3 16,0 1 0,-1-1 0,1 1 0,0-1-1,-1 1 1,1 0 0,0 0 0,-1 0 0,1 0 0,-1 1-1,1-1 1,0 1 0,-1-1 0,1 1 0,0 0 0,0 0-1,0 0 1,-1 0 0,1 0 0,0 0 0,-3 3 0,-4 3 53,0 0 0,0 0 1,-8 9-1,3 0 33,1 1-1,0 0 0,1 1 1,0 1-1,2 0 0,0 0 1,-9 29-1,-1 13 212,-14 72 0,22-83-80,3 1 1,-6 99-1,15-146-179,0 0 0,0 1 0,1-1 0,-1 0 0,1 0 0,0 0-1,0 0 1,1 0 0,-1 0 0,1 0 0,3 5 0,-4-8-31,0 1 0,0-1 0,0 0 0,0 0 1,1 1-1,-1-1 0,1 0 0,-1 0 0,0 0 0,1 0 0,0-1 0,-1 1 1,1 0-1,-1-1 0,1 1 0,0-1 0,0 1 0,-1-1 0,1 0 0,0 0 1,0 1-1,-1-1 0,1-1 0,0 1 0,0 0 0,-1 0 0,1-1 0,0 1 1,1-1-1,8-3-28,-1 0 1,1 0-1,-1-1 1,-1-1 0,13-8-1,43-37-216,-28 20 205,-7 7 18,69-52 11,-98 76 0,1-2 1,1 0-1,-1 1 1,1-1 0,0 1-1,5-3 1,-7 4-1,-1 0-1,1 0 1,-1 0-1,1 0 1,-1 0-1,1 0 1,-1 0-1,1 0 1,-1 0 0,1 0-1,-1 0 1,1 0-1,-1 1 1,1-1-1,-1 0 1,1 0-1,-1 0 1,0 1-1,1-1 1,-1 0 0,1 1-1,-1-1 1,0 0-1,1 1 1,-1-1-1,0 0 1,1 1-1,-1-1 1,0 1-1,1-1 1,-1 1 0,0-1-1,0 1 1,0-1-1,0 0 1,1 1-1,-1-1 1,0 1-1,0-1 1,0 1-1,0-1 1,0 1 0,0 0-1,0 5-8,0 0 0,-1 0-1,1-1 1,-1 1 0,0 0 0,0-1 0,-1 1-1,-4 9 1,1 2 39,0-1 1,0-3-26,1 0 0,1 0-1,0 1 1,0 13-1,2-24 5,1 0 0,0-1 0,0 1 0,0 0 0,1-1-1,-1 1 1,1 0 0,-1-1 0,1 1 0,0 0 0,0-1-1,0 1 1,0-1 0,0 0 0,1 1 0,-1-1 0,1 0-1,0 0 1,-1 0 0,1 0 0,0 0 0,0 0 0,0 0 0,1-1-1,-1 1 1,3 1 0,6 1 20,0 0 1,0 0-1,1-1 0,-1 0 1,1-1-1,0 0 1,-1-1-1,1-1 0,0 0 1,0 0-1,0-1 0,-1-1 1,16-3-1,16-6-112,-1-2 0,48-20 0,-74 26 81,11-3 26,47-27 0,-73 37-22,0-1 0,-1 1 0,1 0 0,0-1 0,-1 1 0,1 0 0,-1-1 0,1 1 0,0-1 0,-1 1 0,0-1 0,1 1 0,-1-1 0,1 0 0,-1 1 0,1-1 0,-1 1 0,0-1 0,0 0 0,1 1 0,-1-1 0,0 0 0,0 0 0,0 1 0,0-1 0,0 0 0,0 1 0,0-1 0,0 0 0,0 0 0,0 1 0,0-1 0,0-1 0,-1 2-10,1-1 0,-1 0 0,0 1 0,1-1 0,-1 1 0,1-1 1,-1 1-1,0-1 0,0 1 0,1 0 0,-1-1 0,0 1 1,0 0-1,1-1 0,-1 1 0,0 0 0,0 0 0,0 0 1,0 0-1,1 0 0,-1 0 0,0 0 0,0 0 0,0 0 0,1 0 1,-1 0-1,0 0 0,-1 1 0,-5 1-30,-1 1 0,1 0 0,0 0 1,0 1-1,0 0 0,-8 6 0,-37 34 72,14-11 16,18-18-49,-40 36 232,58-50-207,0 1 0,1 0 0,-1 0 0,1 1 0,-1-1 0,-1 4 0,2-5 150,3 1-86,0-1-98,-1-1-1,0 1 1,1-1-1,-1 1 0,1-1 1,-1 1-1,0-1 0,1 0 1,-1 0-1,1 0 0,-1 0 1,1 0-1,-1 0 1,1 0-1,-1 0 0,1 0 1,-1-1-1,0 1 0,1 0 1,-1-1-1,1 0 0,-1 1 1,2-2-1,4-3-101,0 0 1,0 0-1,8-8 0,-10 8 51,1 0-1,0 0 0,6-3 0,-8 6 48,0-1-6,1 0-1,0 1 1,-1 0-1,1 0 1,0 0-1,0 0 1,9-1-1,-13 3 16,0 0 1,-1 1-1,1-1 0,0 0 0,-1 1 1,1-1-1,-1 0 0,1 1 1,0-1-1,-1 0 0,1 1 0,-1-1 1,1 1-1,-1-1 0,0 1 0,1 0 1,-1-1-1,1 2 0,1 0 7,1 1 2,0 0 1,0 1-1,-1-1 1,1 0-1,2 7 0,-2-6-27,-1 0-1,1 0 1,0 0-1,7 6 1,-8-8 37,0 0 1,1 0-1,-1 0 1,1 0-1,0 0 1,-1-1-1,1 0 1,0 1-1,0-1 1,0 0-1,0 0 1,0-1-1,0 1 1,0-1-1,1 1 1,-1-1-1,0 0 1,0 0-1,0-1 1,4 1-1,15-3-12,0-1 0,-1 0 0,1-2 0,-1 0 0,0-2-1,29-14 1,-37 15-52,0 0 0,0-1 0,-1-1 0,0 0 0,0 0 0,-1-1 0,-1-1 0,1 0 0,-2 0 0,0-1 0,9-14 0,24-49-220,-4-2-1,34-100 1,-10-5 431,-54 152-69,-1-1 1,-1 0-1,-2 0 0,0-34 0,-4 64-75,0 0-1,0 0 0,0 0 0,0 0 1,0 0-1,0 0 0,0 0 0,0 0 1,-1 0-1,1 0 0,0 0 0,-1 0 0,1 0 1,-1-1-1,0 2-14,1 0 1,0 0-1,0 0 1,-1 0 0,1 0-1,0 0 1,0 0-1,-1 0 1,1 0-1,0 0 1,0 0-1,-1 0 1,1 0-1,0 0 1,0 0 0,-1 0-1,1 0 1,0 0-1,0 0 1,-1 0-1,1 0 1,0 1-1,0-1 1,-1 0-1,1 0 1,0 0 0,0 0-1,0 1 1,-1-1-1,1 0 1,0 0-1,0 1 1,-19 27 90,17-25-91,-17 33 84,1 2 1,2 0-1,2 0 0,-18 78 1,-13 165 290,41-251-343,-7 76 129,10-90-95,1 1-1,1-1 1,0 0 0,5 23 0,-5-36-44,-1 0 0,1 0 0,0 0 0,0 0 0,1-1 0,-1 1 0,0 0 0,1 0 0,0-1 0,-1 1 0,1-1 1,0 1-1,1-1 0,-1 0 0,0 0 0,1 0 0,-1 0 0,6 3 0,-5-4-22,0 0 1,0 0-1,0 0 1,0-1-1,0 1 1,1-1-1,-1 0 1,0 1-1,0-2 1,0 1-1,1 0 1,-1-1-1,0 1 1,0-1-1,0 0 1,0 0-1,6-3 1,-1 0-39,0 0 1,0-1-1,0 0 1,-1-1-1,0 0 1,0 0 0,0 0-1,8-11 1,-12 13 8,0-1 1,0 1 0,0 0 0,0-1 0,0 0 0,-1 1-1,0-1 1,0 0 0,0 0 0,-1-1 0,0 1-1,0 0 1,0 0 0,0-1 0,-1-8 0,0 13 18,0 0 1,0 0 0,0 0-1,0 0 1,-1 0 0,1 0-1,0 0 1,0 0 0,-1 0-1,1 1 1,-1-1 0,1 0-1,-1 0 1,1 0 0,-1 0-1,1 1 1,-1-1 0,-1-1-1,1 2 1,1 0 0,-1-1 0,0 1-1,1 0 1,-1 0 0,0 0 0,1 0 0,-1 0-1,0 0 1,1 0 0,-1 0 0,0 0 0,1 0-1,-1 0 1,0 0 0,1 1 0,-1-1 0,1 0-1,-1 0 1,0 1 0,-5 2-26,1 1-1,0-1 1,1 1 0,-8 8-1,5-6 21,4-3 15,0 0 1,0 1-1,0-1 0,0 1 1,0 0-1,1 0 0,-3 6 1,4-8 0,0 0-1,0 0 1,0 0 0,1 1 0,-1-1 0,1 0 0,-1 0 0,1 1 0,0-1-1,0 0 1,0 0 0,0 1 0,1-1 0,-1 0 0,0 0 0,2 4-1,-1-5 7,0 0-1,-1 0 0,1 0 1,0 0-1,0 0 0,0 0 1,0 0-1,0 0 0,0 0 1,1 0-1,-1-1 0,0 1 1,0-1-1,0 1 0,1-1 1,-1 1-1,0-1 0,1 1 1,-1-1-1,0 0 0,3 0 1,31 1 15,-32-2-18,170-17-6,-101 8 34,80-1 0,-122 9-119,-22 1 56,0 1 0,1 0 0,8 0-1,-17 0 27,0 0 0,0 0 0,1 0 0,-1 0 0,0 0 0,1 0 0,-1 0 0,0 0-1,0 0 1,1 0 0,-1 0 0,0 0 0,1 0 0,-1 0 0,0 0 0,0 0-1,1 0 1,-1 0 0,0 1 0,0-1 0,1 0 0,-1 0 0,0 0 0,0 0 0,0 1-1,1-1 1,-1 0 0,0 0 0,0 0 0,0 1 0,1-1 0,-1 0 0,0 0 0,0 1-1,0-1 1,0 0 0,0 0 0,0 1 0,0-1 0,0 0 0,0 0 0,0 1-1,0-1 1,0 0 0,0 1 0,0-1 0,0 0 0,0 0 0,0 1 0,0-1 0,0 0-1,0 0 1,0 1 0,0-1 0,0 0 0,0 0 0,-1 1 0,1-1 0,0 1 0,-2 0-7,1 1 0,-1-1 1,1 1-1,-1-1 0,0 1 1,0-1-1,-2 2 0,-111 52 3,84-43 8,21-8-7,0 0 0,0 0 1,0 1-1,-9 6 0,18-10 2,1-1 0,0 0-1,-1 0 1,1 0 0,-1 1 0,1-1 0,-1 0-1,1 0 1,0 1 0,-1-1 0,1 0 0,0 1-1,-1-1 1,1 0 0,0 1 0,0-1-1,-1 1 1,1-1 0,0 0 0,0 1 0,0-1-1,-1 1 1,1-1 0,0 1 0,0-1 0,0 1-1,0-1 1,0 1 0,0-1 0,0 1-1,0-1 1,0 1 0,0-1 0,0 1 0,1 0-1,-1-1 9,1 1-1,0 0 0,-1-1 1,1 1-1,0-1 0,0 0 1,0 1-1,-1-1 0,1 0 1,0 1-1,0-1 0,0 0 1,0 0-1,0 0 0,0 0 0,-1 0 1,3 0-1,13 0 44,0-1 1,0 0-1,0-2 1,0 0-1,-1 0 0,1-2 1,15-6-1,-19 6-59,-1-1-1,1 0 0,-1 0 0,0-2 1,-1 1-1,0-1 0,0-1 1,-1 0-1,14-17 0,-11 11 59,-2-1-1,0-1 0,13-28 1,18-60 18,-25 61-71,32-69 3,-25 61 67,-2 0-1,16-62 1,-37 111-65,2-1 2,-1 0-1,0-1 1,0 1-1,-1-1 1,1 1-1,-1 0 1,0-1 0,0 1-1,-2-8 1,2 11-6,0 1 1,-1-1-1,1 1 1,0-1-1,-1 1 1,1 0-1,-1-1 1,1 1-1,-1-1 1,1 1-1,-1 0 1,1 0-1,-1-1 1,1 1-1,-1 0 1,1 0-1,-1 0 1,1 0-1,-1 0 1,1-1-1,-1 1 1,0 0-1,1 0 1,-1 0-1,1 1 1,-1-1 0,1 0-1,-1 0 1,0 0-1,1 0 1,-1 0-1,1 1 1,-1-1-1,1 0 1,-1 0-1,1 1 1,-1 0-1,-2 0-21,0 1 0,1-1-1,-1 1 1,1 0 0,-1 0 0,-1 2-1,-3 5 10,1 0 0,0 1-1,0-1 1,1 1 0,0 1-1,-6 19 1,-14 68-14,3 9-116,-14 57-1076,8-56-2956,25-99 3187,0 1 1,-1-1-1,0 1 1,-1-1-1,0-1 1,0 1-1,-1-1 1,0 1 0,-1-2-1,1 1 1,-1-1-1,-1 0 1,0 0-1,0-1 1,0 0-1,-1-1 1,-16 9-1,-15 1-2902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18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660 233 9888,'-98'-68'3648,"67"51"-2816,-1 10-256,24 2 959,-2 2-959,10-2 1824,18-2-1376,22-1 192,23 3-768,13 5-192,1 0-160,-19 0-352,5 8 128,0 1-2688,-8-1 1536,-7 4-4255,-11-1 3103,-6 14-3392</inkml:trace>
  <inkml:trace contextRef="#ctx0" brushRef="#br0" timeOffset="1">72 17 10208,'-68'-9'3776,"65"6"-2912,6 3-256,15-5-320,14 5-288,13 0-1504,9 5 832,8-2-5408,43 14 3328,6 3-192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20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54 4224,'-4'-4'356,"1"1"-1,-1-1 1,1-1 0,0 1 0,1 0 0,-5-10-1,7 13-174,0 1-1,0-1 0,-1 0 1,1 1-1,0-1 0,0 0 1,0 1-1,-1-1 0,1 0 1,0 1-1,-1-1 0,1 1 1,0-1-1,-1 1 0,1-1 1,-1 1-1,1-1 0,-1 1 1,1-1-1,-1 1 0,1-1 1,-1 1-1,1 0 0,-1-1 1,0 1-1,1 0 0,-1 0 1,1 0-1,-1-1 0,0 1 1,1 0-1,-1 0 0,0 0 1,1 0-1,-1 0 0,0 0 1,1 0-1,-1 0 0,0 0 1,1 0-1,-1 1 0,0-1 1,1 0-1,-1 0 0,0 1 1,1-1-1,-1 0 0,1 1 1,-1-1-1,1 0 0,-2 2 1,-2 1 219,-1 1 1,1 0 0,0 1-1,0-1 1,-4 6-1,-4 8 373,0 0-1,2 1 1,-12 28-1,-20 64 818,30-74-1155,5-17-180,-126 326 2386,116-311-2439,11-25 47,1 1 0,-7 18 0,33-49-329,-10 8-15,0 1-1,0 0 1,1 1 0,1 0-1,22-14 1,-26 19 58,0 0 1,1 0-1,-1 1 0,1 1 1,0-1-1,0 2 0,0-1 1,1 1-1,19-1 1,-26 4 50,0-1 0,0 0 1,0 1-1,0 0 0,0 0 1,0 0-1,0 0 0,0 1 1,0 0-1,0-1 0,-1 1 1,7 5-1,-8-5 2,0-1 1,-1 0-1,0 1 0,1-1 1,-1 1-1,0-1 1,0 1-1,0-1 0,0 1 1,0 0-1,0 0 0,0 0 1,-1-1-1,1 1 0,-1 0 1,1 0-1,-1 0 0,0 0 1,1 0-1,-1 0 1,0 0-1,0 0 0,-1 0 1,1 0-1,0 0 0,-1 0 1,1-1-1,-1 1 0,-1 3 1,-2 3 53,0 0-1,0-1 1,-1 0 0,0 0-1,-11 12 1,-36 30 344,31-31-286,10-8-98,-1-1 0,0 0 0,0-1 1,-1 0-1,-17 8 0,28-16-51,0 1 1,0 0-1,0-1 0,0 0 1,0 1-1,0-1 0,-1 0 1,1 0-1,0 0 0,0 0 1,0 0-1,-1-1 0,1 1 0,0-1 1,0 1-1,0-1 0,0 0 1,0 0-1,0 0 0,0 0 1,0 0-1,0 0 0,1-1 1,-3-1-1,3 2-11,0 0 1,1 0 0,-1 1-1,1-1 1,-1 0 0,1 0-1,-1 0 1,1 0 0,0 0-1,-1 0 1,1 0 0,0 0-1,0 0 1,0 0 0,0 0-1,0 0 1,0 0 0,0 0-1,0 0 1,0 0 0,0 0-1,1-1 1,-1-1-31,1 0 1,0 1-1,0-1 1,0 0-1,1 1 0,1-4 1,-2 4 41,1 0 0,1-1 1,-1 1-1,0 0 0,1 0 1,-1 0-1,1 0 0,-1 0 0,1 1 1,4-2-1,32-12 24,-30 13-10,38-11 63,81-9-1,-50 10 135,-40 6-116,-2-2 0,1-1-1,-1-2 1,0-2 0,-1-1-1,53-30 1,65-52 111,-147 91-161,0 1 354,-6 4-371,0 0 1,1 0-1,-1 0 1,0 0-1,0 0 1,0 0-1,0 1 1,0-1-1,0 0 1,0 0-1,1 0 1,-1 0-1,0 1 1,0-1-1,0 0 1,0 0-1,0 0 0,0 0 1,0 1-1,0-1 1,0 0-1,0 0 1,0 0-1,0 1 1,0-1-1,0 0 1,0 0-1,0 0 1,0 0-1,0 1 1,0-1-1,0 0 0,0 0 1,0 0-1,-1 0 1,1 1-1,0-1 1,-2 6 30,0 1 0,0-1 1,-1 0-1,0 1 0,0-1 1,0-1-1,-5 7 0,-10 18 105,11-15 83,6-10-145,-1 0-1,0-1 1,-1 1-1,-4 6 1,7-11-80,0 0 0,0 0 0,0 0 0,0 0 1,0 0-1,0 0 0,0 0 0,0 0 0,-1 0 0,1 1 0,0-1 0,0 0 0,0 0 0,0 0 1,0 0-1,0 0 0,0 0 0,0 0 0,0 0 0,0 0 0,0 0 0,0 0 0,0 0 0,0 0 1,0 0-1,0 1 0,0-1 0,0 0 0,0 0 0,0 0 0,0 0 0,0 0 0,0 0 0,0 0 1,0 0-1,0 0 0,0 0 0,0 0 0,0 1 0,0-1 0,0 0 0,0 0 0,0 0 0,0 0 0,0 0 1,0 0-1,0 0 0,0 0 0,0 0 0,0 0 0,0 0 0,0 0 0,0 0 0,0 1 0,0-1 1,0 0-1,0 0 0,0 0 0,1 0 0,-1 0 0,0 0 0,0 0 0,0 0 0,0 0 0,0 0 1,0 0-1,9-2 85,19-9 3,-22 9-67,210-85 132,-213 86-155,12-5-41,29-7-1,-41 12 36,0 0-1,0 0 1,0 1 0,0 0-1,0-1 1,0 1-1,0 0 1,0 0 0,1 1-1,-1-1 1,0 1-1,0 0 1,0-1-1,0 1 1,-1 0 0,5 2-1,-6-2 6,0 0 1,-1-1-1,1 1 1,0 0-1,-1 0 0,1 0 1,0 0-1,-1-1 1,1 1-1,-1 0 0,1 0 1,-1 0-1,0 0 0,1 0 1,-1 0-1,0 0 1,0 0-1,0 0 0,1 0 1,-1 0-1,0 0 0,0 0 1,-1 0-1,1 0 1,0 0-1,0 1 0,0-1 1,-1 0-1,1-1 0,0 1 1,-2 2-1,0 2 16,-1 1-1,0-1 1,0 0-1,-5 5 0,8-9-13,-20 23 80,-34 32-1,2-2-187,-68 104 83,23-28 101,86-117-67,-62 70 190,64-74-179,-1 0 1,0-1 0,-1 0 0,1 0 0,-1-1 0,-15 7 0,25-14-35,-1 1 0,1-1 0,0 1 0,-1-1 0,1 1 0,0-1 0,-1 0 0,1 0 0,0 1 0,-1-1 0,1 0 0,-1 0 0,1 0 0,-2-1 0,2 1-1,0-1-1,1 1 1,-1-1 0,1 1-1,-1-1 1,0 1-1,1-1 1,-1 1 0,1-1-1,-1 1 1,1-1 0,0 0-1,-1 1 1,1-1-1,0 0 1,-1 1 0,1-1-1,0 0 1,0 0-1,-1 1 1,1-1 0,0 0-1,0 0 1,0 1 0,0-1-1,0 0 1,0-1-1,2-11-68,0 0 0,0 1 0,2-1 0,-1 1 0,1-1 0,7-12 0,-7 16 72,4-11 48,1 1-1,0 0 0,2 0 1,0 1-1,27-32 0,-28 40-56,0-1 0,1 1 0,0 1 0,1 0-1,0 0 1,0 1 0,1 1 0,0 0 0,19-7-1,-13 7-661,-1 1-1,1 1 0,33-5 1,-41 9-512,-1 0 0,1 1 0,0 1 0,0 0 0,0 0 0,0 1 0,-1 0 0,13 5 0,-9-2-1020,0 1 1,-1 1 0,21 14-1,-1 3-1620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21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359 72 6400,'0'0'183,"-1"0"0,0-1 0,1 1 0,-1 0 0,0 0 0,1-1 0,-1 1 1,0-1-1,1 1 0,-1 0 0,1-1 0,-1 1 0,1-1 0,-1 1 0,1-1 0,-1 0 0,1 1 0,-1-1 0,1 1 1,0-1-1,-1 0 0,1 1 0,0-1 0,0 0 0,0 0 0,-1 1 0,1-1 0,0 0 0,0 1 0,0-1 1,0 0-1,0 0 0,1-1 0,-3-11 3602,2 11-3558,-1 1-1,1-1 0,-1 1 1,0-1-1,0 1 1,0 0-1,0-1 0,0 1 1,0 0-1,0 0 1,0-1-1,0 1 0,-1 0 1,1 0-1,0 0 0,-1 1 1,1-1-1,-1 0 1,1 0-1,-3 0 0,-4-2 427,0 1 0,-14-3 0,19 5-443,-6-2 45,0 1 0,0 1 0,-1 0 0,1 0 0,0 1-1,0 0 1,0 0 0,-1 1 0,2 1 0,-1-1 0,-14 7 0,11-3-77,1 0-1,0 0 1,0 1-1,0 0 1,1 1-1,0 1 1,-16 17-1,18-17-108,0 0 20,0 1 1,-7 11 0,13-18-67,0 0 0,0 1 0,0 0 0,1-1 0,0 1 1,0 0-1,0 0 0,0-1 0,0 1 0,0 7 0,1-10-1,0 0 0,0 0 0,1 0 0,-1 0 0,0 0 0,0 0 0,0 0-1,1 0 1,-1 0 0,1 0 0,-1 0 0,1 0 0,-1 0 0,1 0 0,-1 0-1,1-1 1,-1 1 0,1 0 0,0 0 0,1 0 0,0 0-9,0 0-1,-1 0 1,1 0 0,0 0 0,0-1 0,0 1 0,0 0-1,0-1 1,0 0 0,2 1 0,1-1-44,-1 0 1,1 0-1,-1-1 1,1 1-1,0-1 0,-1 0 1,0 0-1,9-3 1,13-11-178,0-2 1,0 0-1,-2-2 0,36-34 1,-26 23 407,-33 31-135,-1 0-1,1-1 0,-1 1 0,0 0 1,0 0-1,1 0 0,-1 0 0,0 0 0,0 0 1,0 1-1,0-1 0,0 0 0,-1 1 1,4 27 97,-2-27-183,1 1-1,0-1 1,-1 1 0,1-1 0,0 0-1,0 1 1,0-1 0,0 0 0,0 0 0,1-1-1,-1 1 1,1 0 0,-1-1 0,1 1 0,0-1-1,-1 0 1,1 0 0,0 0 0,4 1-1,7 1-1514,0 0-1,23 1 0,4-2-3784,-26-2 2637,-1 1 0,0 0 0,1 1 0,26 8 1,-16 1-576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23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38 574 6048,'-27'-11'1952,"26"11"-1913,1 0 1,0 0-1,0 0 1,-1 0 0,1 0-1,0-1 1,0 1-1,-1 0 1,1 0-1,0 0 1,-1 0-1,1 0 1,0 0 0,0 0-1,-1 0 1,1 0-1,0 0 1,-1 0-1,1 0 1,0 0 0,-1 0-1,1 0 1,0 0-1,0 1 1,-1-1-1,1 0 1,0 0-1,0 0 1,-1 0 0,1 0-1,0 1 1,0-1-1,-1 0 1,1 0-1,0 0 1,0 1 0,0-1-1,-1 0 1,1 1-1,0-1 60,0 1-1,0-1 1,1 1 0,-1-1-1,0 0 1,0 1 0,0-1-1,0 0 1,1 1-1,-1-1 1,0 0 0,1 1-1,-1-1 1,0 0-1,0 1 1,1-1 0,-1 0-1,0 0 1,1 1-1,-1-1 1,1 0 0,0 0-1,8 2 767,0 0-1,0-1 0,0 0 1,0-1-1,0 0 0,0 0 1,17-4-1,-6 2-179,7 0-23,-1-2 0,1-1 1,-1-1-1,37-14 0,-48 14-491,-1 0-1,-1-1 1,1-1 0,-1 0 0,0 0-1,-1-2 1,0 1 0,0-2 0,14-16 0,-9 5 15,-1 1 0,22-43 0,18-53 636,-30 60-240,45-87 693,-66 133-1056,-7 13-14,-10 21-144,-1 20-47,-15 70 0,-3 11-21,19-84 139,-19 56 279,25-81-308,-1 1 0,-1-1 0,-17 26 0,23-38-83,-1 0-1,1 0 1,0-1 0,-1 1-1,0-1 1,0 1 0,1-1-1,-1 0 1,-1 0 0,1-1-1,-3 2 1,4-2-21,-1 0 0,1-1 0,0 1 0,0-1 0,0 1 0,0-1 0,0 0-1,0 0 1,-1 0 0,1 0 0,0-1 0,0 1 0,0 0 0,0-1 0,0 0 0,0 1 0,0-1 0,0 0 0,0 0 0,-2-1-1,-6-4-206,1-1-1,0 0 0,-10-9 1,17 14 158,0 0 1,-1 0-1,1-1 1,0 1 0,1-1-1,-1 0 1,0 0-1,1 0 1,0 1 0,-1-1-1,1 0 1,1-1-1,-1 1 1,0 0 0,1 0-1,-1-4 1,1 5 19,0 0 1,0 0 0,0 0-1,0 1 1,0-1 0,0 0-1,1 0 1,-1 0 0,1 0-1,-1 1 1,1-1 0,0 0-1,-1 1 1,1-1 0,0 0-1,0 1 1,0-1 0,1 1-1,1-2 1,-2 3 17,0 0-1,1 0 0,-1 1 1,0-1-1,1 1 1,-1-1-1,0 1 1,1-1-1,-1 1 0,0 0 1,0-1-1,0 1 1,1 1-1,13 10-7,-6-4 119,0-1 0,17 10 1,-6-5 247,-16-9-319,0 0 0,0-1 0,0 1-1,0-1 1,0 0 0,0-1 0,1 1 0,-1-1 0,1 0-1,-1 0 1,1 0 0,6 0 0,27-3 106,1-2 0,-1-2 0,74-21 0,-48 11 28,-64 16-161,29-5 30,-18 6 14,-11 0-43,0-1 0,0 0 0,0 0 0,0 1 1,1-1-1,-1 0 0,0 0 0,0 1 0,0-1 0,0 0 0,0 0 0,0 1 0,0-1 0,0 0 0,0 1 0,0-1 0,0 0 1,0 0-1,0 1 0,0-1 0,0 0 0,0 1 0,0-1 0,0 0 0,0 0 0,0 1 0,-1-1 0,1 0 0,0 0 0,0 1 0,0-1 1,0 0-1,-1 0 0,1 1 0,-10 11 23,-1 1 0,0-1 0,0-1 0,-17 13 0,-11 11-22,13-8 12,2 1 0,1 1 0,1 1 0,2 1 0,-18 36 0,-39 59 150,47-79-26,19-33-93,11-14-48,-1 0 0,1 0 1,0 0-1,0 0 0,0 0 1,0 0-1,0 0 0,0 0 1,-1 0-1,1 0 0,0 0 1,0 0-1,0 0 0,0 0 1,0 0-1,0 0 0,0 0 1,-1 0-1,1 0 0,0 0 1,0 0-1,0 0 0,0-1 1,0 1-1,0 0 0,0 0 1,0 0-1,0 0 0,0 0 1,0 0-1,-1 0 0,1 0 1,0-1-1,0 1 0,0 0 1,0 0-1,0 0 0,0 0 1,0 0-1,0 0 1,0 0-1,0-1 0,0 1 1,0 0-1,0 0 0,0 0 1,0 0-1,0 0 0,0 0 1,0 0-1,0-1 0,1 1 1,-1 0-1,0 0 0,0 0 1,0 0-1,0 0 0,9-35-192,-5 22 135,48-117-373,-44 112 408,2 1 0,0 1 0,1 0 0,0 0 0,20-20 0,147-121 2,-28 27-94,-116 98 85,-9 6-23,1 2 0,52-37 1,-76 59 83,1 0 0,0 1-1,-1-1 1,1 1 0,0 0 0,0 0 0,6-1 0,-8 2-23,-1 0 0,1 0 0,0 0 0,0 0 0,0 0 0,0 0 0,-1 0 0,1 0 0,0 1 0,0-1 0,-1 0 0,1 1 0,0-1 0,0 0 0,-1 1 0,1-1 0,0 1 0,-1-1-1,1 1 1,0-1 0,-1 1 0,1 0 0,-1-1 0,1 1 0,-1 0 0,0-1 0,1 1 0,-1 0 0,0 0 0,1-1 0,-1 1 0,0 1 0,2 6 9,0 0-1,-1 0 1,0 0 0,0-1-1,-1 1 1,0 0 0,-1 0 0,0 0-1,0 0 1,0 0 0,-1-1-1,-3 9 1,2-5 12,-1-1-1,-1 0 1,1-1 0,-2 1 0,1-1-1,-1 0 1,0 0 0,-12 11-1,8-10-32,0-1-1,0 0 0,-1-1 1,-16 9-1,21-13 19,0-1 0,-1 0 0,0-1 0,1 1 0,-1-1 0,0 0 0,-1-1 0,1 0 0,-12 1 0,6-2 36,-16 1-181,28-1 95,-1 0 0,1 0 0,0 0-1,0-1 1,0 1 0,0 0 0,0 0 0,0-1-1,-1 1 1,1-1 0,0 1 0,0-1 0,0 1-1,0-1 1,1 0 0,-1 1 0,0-1 0,-1-1-1,2 2 19,0-1-1,0 1 0,-1 0 1,1-1-1,0 1 0,0 0 1,0 0-1,0-1 0,1 1 0,-1 0 1,0-1-1,0 1 0,0 0 1,0 0-1,0-1 0,0 1 1,0 0-1,0 0 0,1-1 1,-1 1-1,0 0 0,0 0 0,0-1 1,0 1-1,1 0 0,-1 0 1,0 0-1,0 0 0,1-1 1,-1 1-1,0 0 0,0 0 0,1 0 1,-1 0-1,0 0 0,0 0 1,1 0-1,-1-1 0,0 1 1,1 0-1,-1 0 0,0 0 0,0 0 1,1 0-1,15-1 5,60 5 280,-45-1-110,36-1 1,-45-3-70,-1-1 1,1-1-1,-1-1 0,0-1 0,30-11 0,-40 12-66,111-46 168,-107 42-140,0-1 0,0 0 0,-1-1 0,0 0 0,21-21 0,41-56 432,-76 87-478,0 0 0,0 0 0,0 0-1,0 0 1,0 0 0,1 0 0,-1 0-1,0 0 1,0 0 0,0 0 0,0 0-1,0 0 1,0 0 0,0 0 0,0 0-1,0 0 1,0 0 0,0 0 0,1 0-1,-1 0 1,0 1 0,0-1 0,0 0-1,0 0 1,0 0 0,0 0-1,0 0 1,0 0 0,0 0 0,0 0-1,0 0 1,0 0 0,0 0 0,0 0-1,0 0 1,0 1 0,0-1 0,0 0-1,0 0 1,0 0 0,0 0 0,0 0-1,0 0 1,0 0 0,0 0 0,0 0-1,0 0 1,0 1 0,0-1 0,0 0-1,0 0 1,0 0 0,0 0 0,0 0-1,0 0 1,0 0 0,0 0-1,0 0 1,0 0 0,0 0 0,0 0-1,-1 0 1,1 0 0,0 0 0,0 1-1,0-1 1,0 0 0,0 0 7,-3 14-20,-1 0 0,-1-1 0,-10 23 0,9-24 11,0 1 1,2-1-1,-1 1 0,-4 25 1,9-35 26,-1 1 0,1-1 0,0 0 1,0 1-1,0-1 0,1 0 0,-1 0 0,1 1 1,0-1-1,0 0 0,0 0 0,0 0 1,0 0-1,1 0 0,-1 0 0,1 0 0,0-1 1,0 1-1,0-1 0,0 1 0,1-1 0,-1 1 1,0-1-1,1 0 0,0 0 0,-1-1 0,1 1 1,0 0-1,0-1 0,0 0 0,0 0 1,0 1-1,0-2 0,1 1 0,-1 0 0,0-1 1,0 1-1,6-1 0,7 0 0,1-1-1,0-1 1,0 0 0,-1-1-1,1-1 1,-1 0 0,0-1-1,0-1 1,29-15 0,101-57-27,-145 77-1,0 1 0,0-1 0,0 1 0,0 0 0,0-1 0,0 1 0,0 0 0,0 0 0,0 0 0,0-1 0,0 1 0,0 0 0,0 0 0,1 1 0,-2-1 2,1 0-1,-1 0 1,0 0 0,0 0 0,1 1-1,-1-1 1,0 0 0,0 0 0,0 0-1,0 1 1,1-1 0,-1 0 0,0 0 0,0 1-1,0-1 1,0 0 0,0 0 0,0 1-1,0-1 1,1 0 0,-1 1 0,0-1-1,0 0 1,0 0 0,0 1 0,0-1-1,0 0 1,0 1 0,0-1 0,-1 1 0,0 3 34,0 0 0,0 0 0,-1-1 0,-3 8 1,3-7 19,-2 3-11,-1 4 25,-1 1 0,-1-1 0,0 1 0,-14 16 0,21-28-70,-14 16 12,11-11 116,10-10 99,33-33-659,-29 26 366,1 1 0,15-11 0,-23 19 62,1 0 0,-1 0 0,1 0 0,0 1 1,0 0-1,0 0 0,0 0 0,1 1 0,-1-1 0,8 0 0,-11 2-2,0 0 1,1 1 0,-1-1 0,1 0-1,-1 1 1,0-1 0,1 1-1,-1 0 1,0 0 0,0 0 0,0 0-1,1 0 1,-1 0 0,0 0 0,0 1-1,-1-1 1,4 4 0,2 2 10,0 1 1,10 14-1,-8-10-11,-3-4 290,1 2-1491,0 0 0,7 12-1,-12-19 243,-1 0 1,1 0-1,-1 0 0,0 1 0,0-1 0,0 1 0,0-1 0,-1 0 0,0 1 1,1 0-1,-1-1 0,-1 4 0,-3 17-5951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23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55 10208,'-18'-35'3776,"18"30"-2912,10-3-256,-5 5-544,3-1-160,6 4-1856,9 0 1056,3 4-4320,24 16 2880,12 5-704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22 581 1248,'0'0'57,"0"1"-1,0-1 1,0 1-1,0-1 1,0 0 0,0 1-1,0-1 1,0 0-1,-1 1 1,1-1 0,0 1-1,0-1 1,0 0-1,-1 1 1,1-1 0,0 0-1,0 1 1,-1-1 0,1 0-1,0 0 1,-1 1-1,1-1 1,0 0 0,-1 0-1,1 0 1,-1 1-1,1-1 1,0 0 0,-1 0-1,1 0 1,-1 0-1,1 0 1,0 0 0,-1 0-1,1 0 1,-1 0 0,0 0-1,1 0 86,0 0 1,-1 0-1,1 0 0,0 0 0,-1 0 0,1 0 1,0 0-1,-1 0 0,1 0 0,0 0 0,-1 0 1,1 0-1,0 0 0,0 0 0,-1 1 1,1-1-1,0 0 0,-1 0 0,1 0 0,0 0 1,0 1-1,-1-1 0,1 0 0,0 0 0,0 1 1,0-1-1,-1 0 0,1 0 0,0 1 1,0-1-1,0 0 0,0 1 0,0-1 0,-1 0 1,1 1-1,0-1 0,1 3 409,-1-2-415,0-1 1,0 0-1,0 1 1,0-1-1,0 1 1,0-1-1,0 1 1,0-1-1,0 0 0,0 1 1,0-1-1,0 1 1,0-1-1,0 1 1,0-1-1,-1 1 1,1-1-1,0 0 1,0 1-1,0-1 1,-1 0-1,1 1 1,0-1-1,-1 1 1,12-18 6174,-4-5-3729,1-30-2994,-3 14 858,28-118 349,-29 135-743,0 0-1,1 0 1,1 1-1,1 0 1,1 1-1,1-1 1,0 1-1,19-27 1,-16 29-43,2 1 0,0 0 0,15-14 0,-24 26 21,0 0 0,0 0 0,0 1 0,1 0 0,-1-1 0,1 2 0,-1-1 0,1 1 0,0 0 0,0 0-1,0 0 1,0 1 0,1 0 0,9 0 0,-13 1 39,0 0-1,-1 1 1,1-1-1,0 1 1,0 0-1,0 0 1,-1 0-1,1 0 1,0 0-1,-1 1 1,4 1-1,-5-2-41,0 0-1,0-1 0,0 1 0,-1-1 0,1 1 1,0 0-1,0 0 0,-1-1 0,1 1 0,-1 0 0,1 0 1,-1 0-1,1 0 0,-1 0 0,1 0 0,-1 0 1,0 0-1,1 0 0,-1 0 0,0 0 0,0 0 1,0 0-1,0 0 0,0 0 0,0 0 0,0 0 0,0 0 1,0 0-1,0 0 0,-1 0 0,1 0 0,0 0 1,-1 0-1,0 1 0,-4 4-6,1 1 0,-2-1 0,1 0 0,-1-1 1,0 0-1,0 1 0,-12 6 0,-20 18-1258,39-29 1186,0 0 0,0 0 1,0 1-1,1-1 0,-1 0 1,0 0-1,0-1 0,1 1 1,-1 0-1,0 0 0,1-1 1,1 2-1,1-1 20,15 11 124,0 0 1,0 1 0,-2 0 0,24 24 0,-38-34-16,0 0 0,0 1 0,-1-1 0,1 1 1,-1-1-1,0 1 0,0 0 0,0 0 1,-1 0-1,3 8 0,-4-10-27,0 1-1,1-1 1,-1 1 0,0-1-1,0 0 1,0 1-1,-1-1 1,1 1 0,-1-1-1,1 0 1,-1 1 0,0-1-1,0 0 1,0 0-1,0 1 1,0-1 0,0 0-1,0 0 1,-1 0 0,1 0-1,-3 2 1,-1 0 38,0 0 0,0 0 0,0 0 0,0 0 0,-1-1 0,1 0 0,-1 0 0,0-1 0,0 1 0,-12 2-1,8-3-21,1-1-1,0 0 0,-1 0 1,1-1-1,0-1 0,-1 1 0,-9-3 1,5 0-608,0 0 1,0-1 0,1-1 0,-1 0-1,1-1 1,0-1 0,1 0 0,0 0-1,0-1 1,-12-11 0,7 2-2926,8 5 1100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26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276 560 3648,'1'-2'177,"-1"1"-1,1-1 1,0 1 0,0 0 0,-1-1-1,1 1 1,0 0 0,0 0 0,1 0-1,-1 0 1,0 0 0,0 0 0,0 0-1,1 0 1,-1 0 0,3-1-1,-2 2 439,0-1-1,-1-1 0,1 1 0,0 0 0,0 0 1,-1-1-1,1 1 0,-1-1 0,3-3 0,-4 5-546,0 0 0,0 0 0,0 0 0,0-1 0,1 1 0,-1 0 0,0 0 0,0 0-1,0 0 1,0-1 0,0 1 0,0 0 0,0 0 0,0 0 0,0-1 0,0 1 0,0 0 0,0 0 0,0 0 0,0-1-1,0 1 1,-1 0 0,1 0 0,0 0 0,0 0 0,0-1 0,0 1 0,0 0 0,0 0 0,0 0 0,0 0-1,-1 0 1,1-1 0,0 1 0,0 0 0,0 0 0,0 0 0,-1 0 0,1 0 0,0 0 0,0 0 0,0 0-1,0-1 1,-1 1 0,1 0 0,-10 0 1645,1 2-1138,1 1-1,-1 1 1,1-1-1,-9 6 1,-4 3 3,-3-1 165,-77 41 1676,87-44-2173,1 1 1,0 0-1,1 1 0,0 0 1,-12 15-1,22-24-226,0 1 0,1 0 0,-1 0 0,1 0 0,0 0 0,-1 0 0,1 1 1,0-1-1,0 0 0,1 0 0,-1 1 0,0-1 0,0 4 0,1-4 1,0-1 0,1 1 0,-1 0 1,0-1-1,1 1 0,-1-1 0,1 1 0,-1-1 0,1 0 1,0 1-1,0-1 0,-1 0 0,1 1 0,0-1 1,0 0-1,0 0 0,0 0 0,1 0 0,-1 0 0,0 0 1,0 0-1,3 1 0,2 2 15,1-1 0,-1-1 0,1 1 0,-1-1-1,1 0 1,0-1 0,0 0 0,-1 0 0,1 0 0,9-1 0,1 0 17,1-1 0,-1-1 1,18-4-1,-24 4-119,-1-1 1,1 0-1,-1-1 1,1 0-1,-1-1 1,-1 0-1,1 0 1,-1-1-1,15-12 1,-19 13-3,1 0-1,-2 0 1,1-1-1,-1 1 1,1-1 0,-1 0-1,-1-1 1,0 1-1,0-1 1,0 1 0,0-1-1,-1 0 1,0 0-1,-1 0 1,2-12 0,-3 14 44,0 0 1,0-1 0,0 1 0,0 0 0,-1 0-1,0 0 1,0-1 0,-1 1 0,-2-6 0,4 9 9,-1 0 1,0 0 0,0 1 0,0-1-1,0 0 1,0 1 0,-1-1 0,1 0 0,0 1-1,-1 0 1,1-1 0,-1 1 0,1 0-1,-1 0 1,0 0 0,0 0 0,1 0-1,-1 0 1,0 0 0,0 0 0,0 1-1,0-1 1,0 1 0,0 0 0,-4-1 0,6 1 9,-1 0 0,1 0 0,0 0 0,-1 0 0,1 0 1,0 0-1,-1 0 0,1 0 0,0 0 0,-1 0 0,1 0 1,0 0-1,-1 0 0,1 0 0,0 0 0,0 1 0,-1-1 0,1 0 1,0 0-1,-1 0 0,1 0 0,0 1 0,0-1 0,-1 0 1,1 0-1,0 1 0,0-1 0,-1 0 0,5 8 80,14 6 157,-14-12-195,0 0-1,0-1 1,0 1 0,0-1-1,0 0 1,0 0 0,1 0 0,-1 0-1,0-1 1,1 0 0,-1 1-1,0-2 1,1 1 0,-1 0 0,0-1-1,0 0 1,1 0 0,-1 0-1,0-1 1,0 0 0,0 1 0,5-4-1,6-5 37,1 0-1,-2-1 0,0-1 0,14-14 0,8-7 17,-21 21-59,-8 5-61,1 0 1,0 1-1,1 0 0,14-8 0,-22 14 52,-1 3 31,-5 22 35,-2 1 0,0-2 0,-15 34 0,-41 72-19,15-32 6,-24 72 88,33-74 196,35-88-249,4-9 20,4-15 30,-4 15-160,16-45-197,2 1 0,46-86 0,-36 81 166,2 1 1,3 2 0,1 1 0,2 1-1,76-71 1,-101 106 18,0 0 0,1 0 0,0 1 0,1 1 0,0 0 0,0 1 0,15-6 0,-27 12 9,1 1 0,-1-1 1,1 1-1,0-1 0,-1 1 0,1 0 0,-1-1 0,1 1 1,0 0-1,-1 0 0,1 0 0,0 0 0,-1 1 0,1-1 0,0 0 1,-1 1-1,1-1 0,-1 1 0,1-1 0,2 2 0,-3 0 9,0-1 0,1 0-1,-1 1 1,0-1 0,0 1 0,0 0-1,0-1 1,0 1 0,-1 0-1,1 0 1,0-1 0,-1 1-1,1 0 1,-1 0 0,0 0-1,0 0 1,1 3 0,-1 4 33,-1 1 0,1 0 0,-1 0 0,-1 0 0,0-1 1,0 1-1,-1-1 0,-1 1 0,1-1 0,-1 0 0,-10 15 0,5-9 15,-1 0-1,-1-1 0,0-1 1,-1 0-1,-25 22 0,7-13 91,-1 0 0,-1-2 0,-51 24 0,82-43-159,-22 8 26,22-9-24,0 0 0,1 0 0,-1 0 0,0 1 0,0-1 0,1 0 0,-1 0 0,0 0 0,0 0 0,1 0 0,-1 0 0,0-1 0,0 1 0,1 0 0,-1 0 0,0 0 0,1-1 0,-1 1 0,0 0 0,1-1 0,-1 1 0,1-1 0,-1 1 0,0-1 0,1 1 0,-1-1 0,0 0 0,1 0-1,0 1-1,0 0 1,0 0 0,0-1-1,0 1 1,0 0-1,0-1 1,0 1 0,0 0-1,0 0 1,0-1 0,0 1-1,0 0 1,0-1-1,0 1 1,0 0 0,0 0-1,1-1 1,-1 1-1,0 0 1,0 0 0,0-1-1,0 1 1,1 0 0,-1 0-1,0 0 1,0-1-1,1 1 1,-1 0 0,0 0-1,0 0 1,1 0-1,-1 0 1,0-1 0,0 1-1,1 0 1,-1 0 0,1 0-1,11-4-298,18 1 292,-1 2 0,33 1 0,16 1 153,-26-4-68,64-11 0,-97 11-19,-1-1-1,0-1 1,0-1 0,-1 0-1,0-2 1,0 0-1,16-10 1,-28 15-41,-1 0-1,0 0 1,0-1-1,0 1 1,-1-1-1,1 0 1,-1 0-1,0 0 1,0 0-1,0-1 1,0 1-1,-1-1 0,0 0 1,0 0-1,0 0 1,-1 0-1,1 0 1,-1 0-1,-1 0 1,1 0-1,-1 0 1,1-1-1,-1 1 1,-1 0-1,0-7 1,1 11-15,0 1 0,0-1 0,0 0 0,0 0 1,0 0-1,-1 0 0,1 0 0,0 1 0,0-1 0,-1 0 1,1 0-1,0 1 0,-1-1 0,1 0 0,-1 0 0,1 1 1,-1-1-1,1 0 0,-1 1 0,1-1 0,-1 1 0,0-1 1,1 0-1,-1 1 0,0 0 0,0-1 0,1 1 0,-1-1 1,0 1-1,0 0 0,1 0 0,-1-1 0,0 1 0,0 0 1,0 0-1,0 0 0,0 0 0,1 0 0,-1 0 0,0 0 0,0 0 1,0 0-1,0 0 0,1 1 0,-1-1 0,0 0 0,-1 1 1,-3 1-1,0 0 1,0 1 0,0-1 0,1 1 0,-9 7 0,-9 7 106,11-9-2,1 0-1,-1 1 1,1 0 0,1 1-1,0 0 1,-13 18-1,21-26-67,0 0 0,0-1 0,0 1 0,0 0 0,1 0 0,-1 0 0,0 0 0,1 0 0,0 0-1,-1 0 1,1 0 0,0 0 0,0 0 0,0 0 0,0 0 0,0 0 0,1 0 0,-1 0 0,1 2-1,1-1 15,-1-1 0,0 1-1,1-1 1,-1 0-1,1 0 1,0 0-1,-1 0 1,1 0-1,0 0 1,0 0 0,1-1-1,3 3 1,2 1 13,0-2 0,0 1 0,0-1 0,0 0 0,1-1 0,0 0-1,16 2 1,-5-4 5,0 0 0,0-1 1,30-5-1,55-18-83,-61 12 44,23-5-42,117-47 1,-284 115 236,85-42-194,0 0 1,0 1-1,1 1 0,0 1 0,-13 13 1,26-24-17,0 0 1,0 0-1,0 0 0,0 0 1,0 0-1,0 0 0,1 0 1,-1 0-1,0 1 1,1-1-1,-1 0 0,1 0 1,-1 1-1,1-1 0,0 0 1,-1 1-1,1-1 1,0 0-1,0 1 0,0-1 1,0 0-1,0 1 0,0-1 1,1 0-1,-1 1 1,0-1-1,1 0 0,-1 1 1,0-1-1,2 2 0,0-1 9,0 0 0,-1 0 0,1-1-1,0 1 1,0-1 0,0 0-1,1 1 1,-1-1 0,0 0 0,0 0-1,1 0 1,-1-1 0,0 1 0,1 0-1,-1-1 1,3 0 0,21 2 7,-1-2 0,0 0 0,42-8 0,-44 4-128,0-1 0,0-1 0,0-1 0,-1-1 1,0-1-1,-1-1 0,0-1 0,34-24 0,-54 35 102,21-19-123,-21 19 119,0-1 0,0 1-1,-1-1 1,1 0 0,0 0 0,-1 1 0,1-1 0,0 0 0,-1 0 0,1 0 0,-1 0-1,0 0 1,1 1 0,-1-1 0,0 0 0,1 0 0,-1 0 0,0 0 0,0 0-1,0 0 1,0 0 0,0-2 0,0 3 13,-1-1-1,1 1 1,0 0-1,-1-1 0,1 1 1,-1-1-1,1 1 1,-1 0-1,1 0 1,-1-1-1,1 1 1,0 0-1,-1 0 1,0-1-1,1 1 1,-1 0-1,1 0 0,-1 0 1,1 0-1,-1 0 1,1 0-1,-1 0 1,1 0-1,-1 0 1,1 0-1,-1 0 1,0 0-1,1 0 1,-1 0-1,1 1 0,-1-1 1,1 0-1,-1 0 1,1 1-1,0-1 1,-1 1-1,-23 12 76,21-11-76,-62 31 85,46-24 16,0 1-1,-29 19 0,46-28-83,0 1 1,0 0-1,0 0 0,1-1 0,-1 1 0,-2 4 0,4-6-13,1 0 0,-1 1 0,1-1 0,-1 1 0,1-1 0,-1 0-1,1 0 1,-1 1 0,1-1 0,-1 0 0,1 0 0,0 0 0,-1 1 0,1-1 0,-1 0 0,2 0 0,2 0-23,1 0 0,-1 1-1,1-2 1,-1 1 0,0-1 0,1 1 0,-1-1-1,1 0 1,5-3 0,4-1-93,19-12 0,11-5-79,-43 22 190,-1 0 0,1-1-1,0 1 1,-1 0 0,1 0 0,-1 0 0,1-1 0,-1 1 0,1 0 0,0 0-1,-1 0 1,1 0 0,-1 0 0,1 0 0,0 0 0,-1 0 0,1 1 0,-1-1-1,1 0 1,-1 0 0,2 1 0,0 4 23,-2-5-19,1 4-8,0 0 0,0 0 1,0 0-1,-1 0 0,1 0 1,-1 4-1,0-4 19,0-1 0,0 1-1,1-1 1,-1 1 0,1-1 0,0 1-1,0-1 1,0 1 0,3 3-1,13 17 198,-17-23-193,1-1 1,-1 1 0,1 0 0,0-1 0,0 1-1,-1 0 1,1-1 0,0 1 0,0-1-1,-1 1 1,1-1 0,0 0 0,0 1 0,0-1-1,0 0 1,0 0 0,0 1 0,0-1-1,0 0 1,-1 0 0,1 0 0,0 0 0,0 0-1,0 0 1,0 0 0,1-1 0,21-10-22,-1-2 0,-1 0 0,0-1 0,28-26 0,-14 9-15,47-58-1,51-91-88,-11-12 13,-74 118 39,-38 58-9,0 0-1,-1 0 1,-1-1 0,0 0 0,8-29-1,-15 35-46,-2 10 106,1 1 0,0 0 0,0 0 0,0 0 0,0 0 0,0 0 0,0 0 0,-1-1 0,1 1 0,0 0 0,0 0 0,0 0 0,0 0 0,-1 0 0,1 0 0,0 0 0,0 0 0,0 0-1,0 0 1,-1 0 0,1 0 0,0 0 0,0 0 0,0 0 0,-1 0 0,1 0 0,0 0 0,0 0 0,0 0 0,0 0 0,-1 0 0,1 0 0,-17 13-86,-3 5 77,4-5 35,1 1 1,1 1 0,0 0 0,-18 28-1,-22 44 246,5 2-1,-47 119 1,92-199-239,0 1 0,1 0 0,0 0 0,1 1-1,0-1 1,1 0 0,0 1 0,0 17 0,2-25-15,-1 1-1,1-1 1,-1 1 0,1-1-1,1 1 1,-1-1-1,0 0 1,1 0-1,-1 1 1,1-1-1,0 0 1,0 0 0,0-1-1,1 1 1,-1 0-1,1-1 1,-1 1-1,1-1 1,0 0 0,0 0-1,0 0 1,0 0-1,0-1 1,0 1-1,1-1 1,-1 0-1,6 2 1,6 0-47,-1 0-1,1-1 1,-1 0-1,1-2 1,0 1 0,0-2-1,-1 0 1,1 0 0,17-5-1,-11 0-9,-1 0 0,1-1 0,-2-1 0,1 0 0,33-22 0,-19 10 42,-64 51-267,26-28 305,-8 6 52,0 1-1,1 0 1,0 0 0,0 2 0,-12 16-1,22-25-77,0-1 0,0 0 0,0 1-1,0-1 1,0 0 0,1 1-1,-1-1 1,1 1 0,-1-1 0,1 1-1,0-1 1,0 1 0,0-1-1,1 1 1,0 2 0,-1-4 5,0 0 1,1 1-1,-1-1 1,0 0-1,1 0 1,-1 0 0,1 0-1,0 0 1,-1 0-1,1 0 1,0 0-1,0 0 1,0 0-1,-1 0 1,1-1-1,0 1 1,0 0-1,0 0 1,0-1-1,0 1 1,1-1-1,-1 1 1,0-1-1,0 1 1,0-1-1,0 0 1,1 0-1,-1 1 1,0-1-1,2 0 1,1 0-1,0-1-1,0 1 0,1-1 1,-1 0-1,0 0 1,0 0-1,-1-1 1,1 1-1,0-1 1,5-3-1,3-3-42,19-16 0,-8 4 78,-19 17-64,0 0 0,-1-1-1,0 1 1,0-1 0,0 0-1,0 0 1,0 0 0,-1-1-1,0 1 1,0 0 0,0-1-1,0 0 1,-1 1-1,0-1 1,0 0 0,0 0-1,0 0 1,-1-9 0,0 12 12,1 1-1,-1-1 1,0 0 0,1 1 0,0-1 0,-1 0-1,1 1 1,0-1 0,0 1 0,0-1 0,0 1-1,0-1 1,0 1 0,0 0 0,0-1 0,1 1-1,-1 0 1,1 0 0,2-2 0,2 0-39,0-1 0,1 1 0,9-4 0,-7 4 60,-1 1 0,1 0 1,0 0-1,0 1 1,0 0-1,0 1 0,0 0 1,0 0-1,11 2 0,-7 0 83,-1 1 0,0 0 0,0 1 0,0 0 0,23 12 0,-9 0 56,0 2 1,0 1-1,-2 1 1,24 26-1,27 21-103,-68-61-240,0-1 0,1 0 0,-1 0 0,1-1 0,0 0 0,11 3-1,-15-5-485,0-1 0,0 0-1,1-1 1,-1 1 0,0-1-1,8 0 1,-9 0-245,0-1 0,-1 1 0,1-1 1,0 1-1,-1-1 0,1 0 0,-1 0 0,1-1 0,-1 1 1,1 0-1,2-3 0,12-12-3742,-3-3-1557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00:38:26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52 15296,'-67'-32'5663,"62"27"-4415,5 10-320,19-5 1152,12-5-1312,32 2 896,40 0-960,14 3-384,4-5-192,18 1-2400,14 4 1248,-13 9-5792,-14 14 3809,-23 0-6017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7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162 269 2400,'-1'-1'170,"1"0"0,0-1 0,0 1 0,0-1-1,0 1 1,0-1 0,0 1 0,0 0 0,1-1 0,-1 1 0,0-1 0,1 1 0,-1 0 0,1-1-1,0 1 1,-1 0 0,1-1 0,0 1 0,0 0 0,1-2 0,3-4 1342,-1 2-15,-3 11 347,-2-1-1570,0 0 1,-1 0-1,1 0 0,-1-1 1,0 1-1,0 0 0,0-1 1,-1 0-1,-5 8 0,-4 7 135,3 0-142,5-10-103,-1-1 1,-8 13-1,12-18-108,-1-1-1,0 0 0,0 0 1,0 0-1,0-1 1,0 1-1,0 0 0,0-1 1,-1 1-1,1-1 1,0 0-1,-1 0 0,-4 2 1,5-3-20,0 1 0,0-1 0,0 1 1,0-1-1,0 0 0,0 0 0,0 0 0,0 0 0,0 0 1,0 0-1,0-1 0,0 1 0,0-1 0,0 1 1,0-1-1,1 0 0,-1 0 0,0 0 0,0 0 0,0 0 1,1 0-1,-1 0 0,1 0 0,-1-1 0,1 1 1,-1-1-1,1 1 0,0-1 0,0 0 0,0 1 0,-1-1 1,2 0-1,-1 0 0,0 0 0,0 1 0,0-5 0,-5-15-62,2 0 0,0 0 0,1 0 0,1 0 0,2-39 0,0 44-10,0 14 28,0-16-54,1-1 1,0 1 0,5-20 0,-6 33 63,1 1 0,1 0 0,-1-1 0,0 1 1,1 0-1,0 0 0,0 0 0,0 0 0,1 0 0,-1 0 0,1 1 0,0-1 0,0 1 1,0 0-1,0 0 0,1 0 0,-1 0 0,8-3 0,-10 5 3,0 1 0,0-1 0,0 1 0,0 0 0,1-1 0,-1 1 0,0 0 0,0 0 1,1 0-1,-1 0 0,0 0 0,0 0 0,1 1 0,-1-1 0,0 0 0,0 0 0,0 1 0,1-1 0,-1 1 0,0-1 0,0 1 0,0 0 0,0-1 0,0 1 0,0 0 0,0 0 0,0 0 0,0 0 0,-1 0 0,1 0 0,1 2 0,3 3 47,-1 1 0,0 0-1,6 13 1,3 15 100,-2 0-1,-1 1 0,7 45 1,-15-70-139,3 22 119,-1 0 0,-2 0 0,-2 34 0,-13 100 245,6-88-237,1-5 471,-26 122-1,31-191-411,-5 19 459,4-20-147,3-13 319,4-30-635,-2 8-189,2 0 0,11-40 0,-3 32-106,2 2 0,1 0 0,28-46 0,75-91-5,-18 30-105,-81 111 132,20-30-131,-34 55 123,0 1 1,0-1 0,1 1-1,0 0 1,8-6-1,-14 12 57,0 1 0,-1-1 0,1 1 0,0-1 0,0 1 0,0-1 0,0 1 0,-1 0 0,1-1 0,0 1 0,0 0 0,0 0 0,0-1-1,0 1 1,0 0 0,0 0 0,0 0 0,0 0 0,0 0 0,0 0 0,-1 1 0,1-1 0,0 0 0,0 0 0,0 1 0,0-1 0,0 0 0,0 1-1,-1-1 1,1 1 0,0-1 0,0 1 0,0 0 0,-1-1 0,1 1 0,0 0 0,0 1 0,2 1 12,-1 1-1,0-1 1,0 1 0,-1 0 0,1 0-1,-1 0 1,2 7 0,0 7 75,-1 1 0,-1-1 0,-3 34-1,1-35 48,-20 155 532,2-35-426,15-82-14,2 0 0,11 102 1,-7-147-77,0 0 1,6 19-1,-7-26-69,0 0 0,0 0 0,0-1-1,1 1 1,-1-1 0,1 1 0,-1-1 0,1 0-1,0 1 1,0-1 0,0 0 0,0 0-1,0 0 1,4 2 0,-5-4-24,1 1 0,-1-1-1,1 0 1,-1 1 0,0-1 0,1 0 0,-1 0 0,1 0-1,-1 0 1,0 0 0,1-1 0,-1 1 0,1 0-1,-1-1 1,0 1 0,1-1 0,-1 1 0,0-1 0,0 1-1,1-1 1,1-2 0,26-21 259,-26 21-253,11-13-38,0-1-1,-2-1 0,0 0 0,-1 0 0,13-29 1,-4 9-48,-9 21-121,-9 15 46,0 0 0,-1 0 1,1 0-1,-1 0 0,0 0 1,0 0-1,1 0 1,-2-1-1,3-4 0,-4 20-229,0-1-1,-5 20 1,-2 14 183,2 57 209,6-84 55,1-1 0,1 1 0,6 28 0,-7-44-35,0 1 1,0 0 0,1 0 0,-1-1-1,1 1 1,0-1 0,0 0 0,0 1-1,0-1 1,1 0 0,-1 0 0,1 0-1,0-1 1,0 1 0,0-1-1,0 1 1,0-1 0,6 3 0,-5-4-5,-1 1 0,0-1 0,0-1 0,1 1 0,-1 0 0,0-1 0,1 0 0,-1 0 0,1 0 1,-1 0-1,0 0 0,1 0 0,-1-1 0,0 0 0,1 0 0,-1 0 0,0 0 0,0 0 0,0-1 0,0 1 1,3-3-1,-1 1-18,-1-1 0,0 0 0,0 0 0,-1 0 0,1 0 0,-1 0 1,0-1-1,0 1 0,0-1 0,-1 0 0,0 0 0,1 0 0,-2 0 0,2-6 1,1 0-20,-1-1 0,-1 0 1,0 1-1,0-1 0,-1 0 1,-1 0-1,-2-20 0,1 23-46,0-1 0,-1 2 0,0-1 0,0 0 0,-1 0 0,0 1 0,-1-1 0,0 1 0,0 0 0,-10-13 0,11 18-17,0-1 0,0 1 0,-1 0 0,1 0 0,-1 0 0,0 1 0,0-1 0,0 1 0,0 0 0,0 0 0,0 0-1,-6-1 1,0 1 269,0 0 0,-1 0 0,1 1 0,-16 0 0,32 0 474,5-2-530,0 1-1,13 0 1,89 7 47,32 0-141,-127-5-102,1-2 0,-1 0 0,0-1-1,0-1 1,31-11 0,-34 9-1201,0-2 0,-1 0 0,18-13 0,4 0-1616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52 4320,'-2'-1'250,"2"1"-155,-1 0 0,1 0 0,0 0 0,-1-1-1,1 1 1,0 0 0,-1 0 0,1-1 0,0 1 0,-1 0 0,1 0-1,0-1 1,0 1 0,-1 0 0,1-1 0,0 1 0,0 0 0,-1-1-1,1 1 1,0-1 0,0 1 0,0-1 0,0 1 63,0-1-1,0 1 1,0 0 0,0-1 0,0 1 0,0 0 0,0-1-1,0 1 1,0 0 0,0-1 0,0 1 0,0 0 0,0-1-1,0 1 1,0 0 0,0 0 0,0-1 0,-1 1 0,1 0-1,0-1 1,0 1 0,0 0 0,0 0 0,-1-1 0,1 1-1,0 0 1,0 0 0,0-1 0,-1 1 0,1 0 0,0 0-1,-1 0 1,1 0 0,0-1 0,0 1 0,-1 0 0,1 0-1,-1 0 26,0 1-1,0-1 1,0 0-1,0 1 0,0-1 1,1 1-1,-1-1 0,0 1 1,0-1-1,1 1 0,-1 0 1,-1 1-1,-2 2-70,0 0 0,1 1 0,0 0 0,-6 9 0,2 8 70,0 0 1,1 1-1,1 0 1,1 0 0,0 25-1,1-20 18,1-12-105,-2 12 150,1-1 1,2 1 0,3 48 0,-1-72-188,0 0 1,0 0 0,0 0-1,0-1 1,0 1 0,1 0-1,-1-1 1,1 1 0,0-1-1,3 4 1,-4-5-11,0-1 1,1 0-1,-1 0 1,0 0 0,0 0-1,1 0 1,-1 0-1,0 0 1,1-1-1,-1 1 1,1 0 0,-1-1-1,1 1 1,-1-1-1,1 1 1,-1-1-1,1 0 1,-1 0-1,1 0 1,0 0 0,-1 0-1,1 0 1,-1 0-1,1 0 1,0-1-1,-1 1 1,1-1 0,1 0-1,11-5 61,0-1-1,0-1 1,-1 0-1,0-1 1,-1-1 0,0 1-1,-1-2 1,0 0-1,0 0 1,17-25 0,-3-1-8,-1 0 0,30-66 1,-50 95-232,-1 1 1,0-1 0,0 0-1,-1 0 1,0 0 0,0 0-1,1-9 1,-9 36-986,6 0 1187,0 0 0,1-1 0,1 1 0,1-1 0,0 0 0,2 1 0,0-2 0,1 1 0,0-1 0,2 0 0,0 0 0,1 0 0,12 15 0,-18-27 44,1 0-1,0-1 0,0 1 0,9 6 0,-12-10-67,1 0 1,-1 0-1,1 0 0,-1 0 1,1 0-1,-1-1 0,1 1 1,0 0-1,0-1 0,-1 1 0,1-1 1,0 0-1,0 1 0,-1-1 1,1 0-1,0 0 0,0 0 0,3-1 1,-3 0 4,0 0 1,1 0-1,-1 0 1,0 0-1,0-1 1,0 1-1,0-1 0,0 1 1,0-1-1,0 0 1,-1 0-1,1 0 1,0 0-1,-1 0 1,0 0-1,1 0 1,-1-1-1,1-3 1,3-6 56,-2 0 1,5-20 0,-4 15-121,0-2 10,-1-1 0,1-37 0,-3 29 0,1-84-3,-3 70-196,-1 27-14,-1-6-428,3 21 618,0 0 1,0-1-1,0 1 0,1-1 1,-1 1-1,0-1 1,0 1-1,0 0 0,0-1 1,0 1-1,1 0 1,-1-1-1,0 1 0,0-1 1,1 1-1,-1 0 0,0 0 1,1-1-1,-1 1 1,0 0-1,1-1 0,-1 1 1,0 0-1,1 0 0,-1 0 1,1 0-1,-1-1 1,0 1-1,1 0 0,-1 0 1,1 0-1,-1 0 0,1 0 1,-1 0-1,0 0 1,2 0-1,6 1-6,0-1-1,14 5 1,15 1 64,34-5 187,94-12 0,-34 1-256,-41 10 498,-77-1-378,-13 1-91,0 0 1,0 0-1,0 0 1,0 1-1,0-1 1,0 0-1,0 0 1,0 0-1,0 0 1,0 0-1,0 0 1,0 0-1,0 0 1,0 0-1,0 0 1,0 0-1,0 0 1,-15 7-107,-7 7 71,1 0-1,0 1 1,1 0 0,0 2 0,-26 30 0,15-11 161,2 1 0,-28 48 0,48-72-29,1 1 0,0 1 0,2-1 0,-1 1 0,2 1 0,0-1 0,-5 30 0,10-43-60,0 0 1,-1 0-1,1 1 0,1-1 0,-1 0 0,0 1 1,0-1-1,1 0 0,-1 0 0,1 1 0,0-1 0,0 0 1,1 3-1,-1-4-4,0 0 0,0 0-1,0 0 1,0 0 0,0 0 0,0 0 0,0 0 0,0-1 0,0 1 0,1 0 0,-1-1-1,0 1 1,0-1 0,1 1 0,-1-1 0,0 1 0,1-1 0,-1 0 0,0 0 0,1 0 0,-1 0-1,0 0 1,3 0 0,3-1 45,-1 0 0,1-1 0,-1 0 0,1 0 1,-1 0-1,0-1 0,0 0 0,0 0 0,0 0 0,0-1 0,7-7 0,2-1 8,-1-1 0,22-27 0,-22 22-52,-1-1 0,-1 0 0,0 0 1,-2-1-1,0-1 0,-1 0 0,-1 0 0,-1-1 0,-1 0 0,5-42 0,-9 56-106,-1-1-1,-1 1 0,0 0 1,0-1-1,0 1 0,-1 0 1,0-1-1,-4-13 1,4 22 43,1-1 0,0 0 1,0 0-1,-1 1 1,1-1-1,0 0 0,-1 1 1,1-1-1,-1 0 1,1 1-1,-1-1 0,1 1 1,-1-1-1,0 1 1,1-1-1,-1 1 0,0-1 1,-1 0-1,2 1 7,-1 0 0,1 0 0,-1 0 0,0 0 0,1 0 0,-1 0 0,1 0 0,-1 0 0,1 1 0,-1-1 0,0 0 0,1 0 0,-1 0 0,1 1 0,-1-1 0,1 0-1,-1 1 1,1-1 0,-1 1 0,-2 1-17,1 1-1,-1-1 1,1 1-1,0 0 0,0 0 1,0 0-1,-1 3 1,-2 5 23,1 1 0,0-1-1,1 1 1,-4 23 0,0 50 132,6-63 17,1 1 1,1-1-1,6 37 0,-6-52-81,1-1 0,0 1 0,1-1 0,-1 1 0,1-1 0,0 0 1,5 6-1,-6-8 8,1-1 0,0 0 0,0 0 0,0 0 0,0 0 0,0 0 0,1-1 0,-1 0 0,1 1 0,0-1 0,-1-1 0,8 4 0,-8-4-22,1 0-1,-1 0 1,1-1-1,-1 1 1,1-1-1,-1 0 0,1 0 1,-1 0-1,1 0 1,-1 0-1,1-1 1,-1 0-1,1 0 1,-1 0-1,1 0 1,-1 0-1,0-1 1,0 1-1,0-1 0,0 0 1,0 0-1,3-3 1,7-6 34,-2-1 0,1 0 1,-2-1-1,1 0 0,-2-1 0,10-17 0,40-95-44,-32 63-4,14-25-659,-39 87 316,-1 5 162,0 6-45,-7 120-75,2-80 322,3 0 1,5 73 0,-2-115-2,-1 1 1,5 14 0,-5-20 45,0-1-1,0 1 1,0-1 0,1 1 0,-1-1-1,1 1 1,-1-1 0,1 1-1,0-1 1,0 0 0,4 4 0,-5-6-61,-1 0 1,1 1-1,0-1 1,-1 1-1,1-1 1,0 0-1,0 0 1,-1 1-1,1-1 1,0 0 0,0 0-1,0 0 1,-1 0-1,1 0 1,0 0-1,0 0 1,0 0-1,-1 0 1,1 0 0,0 0-1,0-1 1,0 1-1,1-1 4,0 0 0,0 0 0,0 0-1,-1-1 1,1 1 0,0 0 0,-1-1-1,3-2 1,2-4-3,0-1 0,9-16 0,-12 19-8,39-76 14,-13 23-8,63-102-381,-92 160 323,0 0 0,1 0 0,0 0 0,-1 0-1,1 1 1,-1-1 0,1 0 0,0 1 0,-1-1 0,1 0-1,0 1 1,1-2 0,-1 2 25,-1 0 0,0 0 0,0 0 0,0 0 0,0 1 0,1-1 0,-1 0 0,0 0 0,0 0 0,0 0 0,1 0 0,-1 0 0,0 0 0,0 0 0,0 0 0,0 1 0,0-1 0,1 0 0,-1 0 0,0 0 0,0 0 0,0 0 0,0 1 0,0-1 0,0 0 0,0 0 0,0 0 0,1 1 0,-1-1 0,0 0 0,0 0 0,0 0 0,0 0 0,0 1 0,0-1 0,0 26-304,0-22 331,-6 44-111,-1 1 0,-26 84 0,18-76 56,-26 91 130,-20 81 104,55-197-146,-3 14 185,-2 0 1,-20 54 0,31-100-235,-1 4 58,-1 0 0,1 0 0,-1-1 0,0 1 0,0 0 0,0-1 0,-1 1 0,1-1 0,-1 0 0,-4 4 1,7-6-50,-1-1 0,1 0 1,-1 1-1,1-1 1,-1 1-1,0-1 0,1 0 1,-1 0-1,1 1 1,-1-1-1,0 0 1,1 0-1,-1 0 0,1 1 1,-1-1-1,0 0 1,1 0-1,-1 0 0,0 0 1,1 0-1,-1-1 1,0 1-1,1 0 1,-1 0-1,1 0 0,-1 0 1,0-1-1,1 1 1,-1 0-1,0-1 0,-1 0 6,1-1 0,-1 1 0,1-1-1,-1 1 1,1-1 0,0 0 0,0 0 0,0 0-1,-2-2 1,-1-7 9,0 1-1,-4-18 1,-1-6 34,2-1 0,-4-47-1,10 70-26,1 0 0,0-1 0,1 1 0,0 0 0,1-1 0,0 1 0,1 0 0,1 0 0,-1 0 0,8-13 0,-9 20-25,1 1 1,0 0-1,0-1 0,0 1 0,1 0 1,-1 1-1,1-1 0,0 1 0,0-1 1,1 1-1,-1 0 0,0 1 0,1-1 0,0 1 1,6-3-1,6 0 14,0 1 1,-1 0-1,23-1 0,-11 1-19,-15 2 323,0 0-1,17 1 1,-25 2-1070,-1-1-1,0 1 1,0-1-1,8 3 1,-1 3-5610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20 863 4160,'-11'-9'1333,"11"9"-1285,-1 0 0,1 1-1,0-1 1,-1 0 0,1 0 0,-1 1-1,1-1 1,-1 1 0,1-1 0,0 0-1,-1 1 1,1-1 0,0 1 0,0-1-1,-1 1 1,1-1 0,0 1 0,0-1-1,0 1 1,-1 0 0,1 1 213,-1 0-1,1 0 1,-1 0 0,1 0 0,0 0 0,0 0-1,0 0 1,0 0 0,1 0 0,-1 0-1,0 0 1,1 0 0,-1 0 0,1 0 0,0 0-1,0 0 1,-1 0 0,1-1 0,3 4 0,-4-3-122,1-1 1,0 0 0,0 1-1,0-1 1,0 0-1,0 0 1,0 1 0,1-1-1,-1 0 1,0 0 0,0 0-1,1-1 1,-1 1 0,1 0-1,-1 0 1,1-1 0,-1 1-1,1-1 1,-1 1 0,1-1-1,-1 0 1,1 0 0,0 1-1,-1-1 1,1 0 0,2-1-1,2-1 74,-1 0-1,0-1 1,1 1-1,-1-1 1,0-1-1,0 1 1,-1-1-1,1 0 0,-1 0 1,1 0-1,-1 0 1,-1-1-1,5-6 1,6-9 163,19-40 1,-30 54-286,82-190 427,-43 95-439,-29 69-39,60-149 197,-60 143-84,-2 1 0,12-74 0,-22 98-173,-1 0 0,0 1-1,0-1 1,-4-18 0,4 31 9,0 0 0,0 0 0,0 0 1,0-1-1,0 1 0,0 0 0,0 0 1,0-1-1,0 1 0,0 0 0,0 0 0,0 0 1,0-1-1,0 1 0,-1 0 0,1 0 1,0-1-1,0 1 0,0 0 0,0 0 0,0 0 1,-1 0-1,1-1 0,0 1 0,0 0 1,0 0-1,-1 0 0,1 0 0,0 0 1,0 0-1,-1-1 0,-4 7-363,-6 15 47,-20 82 610,25-78-128,-8 34 165,3 0 0,3 1 0,2 0 0,4 97 0,2-133-132,8 43 0,-7-59-111,1-1 0,0 0 1,0 0-1,1 0 0,0 0 1,0 0-1,0 0 0,1-1 1,0 0-1,6 7 0,-9-11-36,1 0 0,0 0 1,0-1-1,0 1 0,1 0 0,-1-1 0,0 0 0,0 1 0,1-1 0,-1 0 0,1 0 0,-1-1 0,1 1 0,0 0 0,-1-1 0,1 1 0,-1-1 1,1 0-1,0 0 0,-1 0 0,1 0 0,0-1 0,3 0 0,1-1 31,1 0 0,-2-1 0,1 0 0,0 0 1,0-1-1,-1 1 0,9-8 0,3-3 5,-1-1 0,0-1 0,24-29 0,36-60-166,-59 79-13,1-5-644,-19 43-275,-5 11 698,-21 130 371,24-141 17,1 1 0,1-1 0,0 1 0,4 24 0,-3-31-2,1 1-1,0 0 1,0 0-1,0-1 1,1 1-1,0-1 1,0 0-1,1 0 1,-1 0-1,6 7 1,-7-12 7,-1 0 0,1 1-1,-1-1 1,1 0 0,-1 1 0,1-1 0,0 0-1,-1 0 1,1-1 0,0 1 0,3 1 0,-4-2-42,-1 0 1,1 0 0,0 1 0,0-1 0,0 0 0,0 0 0,-1 0 0,1 0 0,0 0 0,0-1 0,0 1 0,0 0 0,-1 0 0,1 0 0,0-1 0,0 1 0,0 0 0,-1-1-1,1 1 1,0-1 0,-1 1 0,1-1 0,0 1 0,-1-1 0,1 1 0,-1-1 0,1 0 0,1-2 9,-1 0-1,0 1 1,0-1 0,0 0-1,0 0 1,0 0 0,-1 0-1,1-5 1,0-27 186,-1 30-216,0-25-89,-2 0 0,-1 0 1,-2 1-1,-1-1 0,-1 1 1,-2 0-1,-17-41 0,26 70 74,0-1 1,-1 1-1,1-1 0,0 1 0,-1-1 0,1 1 0,0-1 1,0 0-1,0 1 0,-1-1 0,1 1 0,0-1 0,0 0 1,0 1-1,0-1 0,0 0 0,0 1 0,0-1 0,0 1 1,1-1-1,-1 0 0,0 1 0,0-1 0,0 1 0,1-1 1,-1 0-1,0 1 0,0-1 0,1 1 0,-1-1 0,1 1 1,-1-1-1,1 0 0,1 1 13,-1-1 0,1 1 0,0-1 0,0 1 0,0 0 0,-1 0 0,1 0 0,0 0 0,0 0 0,-1 0 0,1 0 0,3 2 0,16 2 98,0 0 42,0 0-1,0-1 1,0-1-1,43-2 1,-42-3-281,-3 1 211,30-6 1,-44 6-492,0 1 1,0-1 0,0 0 0,0 0-1,0-1 1,0 1 0,0-1 0,-1 0-1,1 0 1,4-5 0,2-6-3522,2 2 1254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37 104 10144,'-37'-9'4576,"42"3"-3968,9 1 224,4 5-576,17-4 607,10-1-479,18-6 224,5 2-352,30-6-224,-3 4-32,13-6-640,-9 6 352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303 670 4160,'3'-48'8053,"-3"48"-7973,0-1-1,0 1 1,0-1-1,1 1 1,-1-1 0,0 1-1,-1-1 1,1 1 0,0-1-1,0 1 1,0-1-1,0 1 1,0-1 0,0 1-1,-1-1 1,1 1-1,0-1 1,0 1 0,-1-1-1,1 1 1,0 0 0,-1-1-1,1 1 1,0-1-1,-1 1 1,1 0 0,-1-1-1,1 1 1,0 0 0,-1 0-1,1-1 1,-1 1-1,1 0 1,-1 0 0,1 0-1,-1 0 1,1-1 0,-1 1-1,1 0 1,-1 0-1,1 0 1,-1 0 0,0 0-1,1 0 1,-1 0-1,1 1 1,-1-1 0,0 0-1,-2 1-86,-1 0-1,1 1 1,0-1-1,0 1 0,-5 2 1,-11 10 37,1 1 0,1 1 0,0 1 0,-21 27 0,26-31 71,-75 96 679,79-96-696,0 0-1,0 0 1,1 0 0,1 1 0,1 0 0,0 0-1,-4 18 1,9-30-57,-1 0 1,1 0-1,0 0 1,-1 0-1,1 0 0,0 0 1,0 0-1,1 0 0,-1 0 1,0 0-1,1 0 0,-1 0 1,1 0-1,-1 0 0,1-1 1,0 1-1,0 0 1,0 0-1,0-1 0,2 3 1,-1-2 18,0-1 1,0 1 0,0 0 0,0-1-1,0 0 1,1 1 0,-1-1-1,1 0 1,-1 0 0,1-1 0,-1 1-1,1 0 1,3 0 0,4 0 71,-1-1-1,1 0 1,0 0 0,-1-1 0,1-1-1,0 1 1,11-5 0,-9 3-65,-1-1 0,1 0 0,-1-1 0,-1-1-1,1 1 1,-1-2 0,0 1 0,0-1 0,-1-1 0,0 0 0,0 0 0,-1-1 0,13-17 0,-7 6 74,-2-2-1,14-31 1,16-49 133,-39 93-245,55-159 143,-49 134-128,-1-1-1,7-70 0,-11-45-181,-5 115-34,-2 1 1,-10-49-1,10 66-7,1 9-12,1-1 0,-2 1 0,-4-13 0,7 21 192,0 0 1,0 0-1,0-1 1,0 1-1,0 0 1,0 0-1,0 0 1,0-1-1,0 1 0,0 0 1,-1 0-1,1 0 1,0 0-1,0-1 1,0 1-1,0 0 1,0 0-1,-1 0 1,1 0-1,0 0 1,0 0-1,0-1 1,-1 1-1,1 0 1,0 0-1,0 0 1,0 0-1,0 0 0,-1 0 1,1 0-1,0 0 1,0 0-1,-1 0 1,1 0-1,0 0 1,0 0-1,0 0 1,-1 0-1,1 0 1,0 0-1,0 0 1,0 0-1,0 1 1,-1-1-1,1 0 0,0 0 1,0 0-1,0 0 1,0 0-1,-1 0 1,1 1-1,0-1 1,0 0-1,0 0 1,0 0-1,0 0 1,0 1-1,-1-1 1,1 0-1,0 0 1,-6 14-270,-3 16 317,1 1 0,-6 60 0,5-26 250,1-4 102,3-1 1,4 117-1,2-113-194,-1-31-74,1 0-1,1 0 1,13 61-1,-10-73-4,-3-14 0,-1 1-1,1 0 1,1-1-1,-1 0 1,1 1-1,1-1 1,-1 0-1,7 8 1,-10-14-88,1-1 0,-1 1 0,1 0 0,-1-1 0,1 0 0,0 1-1,-1-1 1,1 1 0,0-1 0,-1 0 0,1 1 0,0-1 0,-1 0 0,1 0 0,0 1 0,-1-1 0,1 0 0,0 0 0,0 0 0,-1 0-1,1 0 1,0 0 0,0 0 0,-1 0 0,1 0 0,0-1 0,0 1 0,-1 0 0,1 0 0,0-1 0,-1 1 0,1 0 0,0-1-1,-1 1 1,1-1 0,-1 1 0,1-1 0,0 1 0,-1-1 0,1 0 0,3-3 54,0-1 0,-1 0-1,1 1 1,2-7 0,-3 6-107,6-12 66,0 0 0,9-30 0,-11 28-28,16-33-1,-17 41-207,-1 1-553,-4 11 713,-1-1 0,1 1 0,-1-1 0,0 1 0,1 0 0,-1-1 0,0 1 1,0 0-1,1-1 0,-1 1 0,0-1 0,0 1 0,0 0 0,0 0 0,0-1 1,0 1-1,0 0 0,0-1 0,0 2 0,3 24 27,2-1-1,0 1 1,12 31-1,-12-42 131,1-1 0,0 0 0,1-1 0,0 0 0,1 0 0,1 0-1,11 11 1,-17-20-43,1 0 0,0-1 0,0 0-1,1 0 1,-1 0 0,1 0 0,-1 0-1,1-1 1,0 0 0,0 0 0,0-1-1,0 1 1,0-1 0,0 0 0,0 0-1,1-1 1,-1 0 0,0 0 0,0 0 0,1 0-1,-1-1 1,0 0 0,9-2 0,-3 0-16,-1-1 0,0 0 1,0 0-1,0-1 0,0-1 1,-1 1-1,0-1 0,0-1 1,0 0-1,8-9 1,-6 4-44,-1 0 1,-1-1 0,0 0 0,-1-1-1,12-24 1,24-77 61,-33 82-64,19-62-239,-19 57-536,-11 38 751,0 0 1,0 0-1,0 0 0,0 0 0,0 0 1,0 0-1,0 0 0,0 0 0,0 0 0,0 0 1,0 0-1,0 0 0,0 0 0,0 0 0,0 0 1,0 0-1,0 0 0,0 0 0,1 0 1,-1 0-1,0 0 0,0 1 0,0-1 0,0 0 1,0 0-1,0 0 0,0 0 0,0 0 0,0 0 1,0 0-1,0 0 0,0-1 0,0 1 0,0 0 1,0 0-1,0 0 0,0 0 0,0 0 1,0 0-1,0 0 0,0 0 0,0 0 0,1 0 1,-1 0-1,1 10-86,0 13 53,-7 109-217,1-48 463,4-60-73,-1-1 0,-2 0 0,0 0 1,-12 36-1,16-59-114,0 1 1,0-1-1,0 1 0,0-1 1,0 1-1,0-1 0,0 0 1,-1 1-1,1-1 0,0 1 1,0-1-1,0 1 0,-1-1 1,1 0-1,0 1 1,-1-1-1,1 0 0,0 1 1,-1-1-1,1 0 0,0 1 1,-1-1-1,1 0 0,0 0 1,-1 0-1,1 1 0,-1-1 1,1 0-1,-1 0 0,1 0 1,0 0-1,-1 0 0,1 1 1,-1-1-1,0 0 1,0-1-2,0 0 0,0 0 0,0 1 0,0-1 0,0 0 0,0 0 0,1 0 0,-1 0 0,0 0 0,1 0 0,-1 0 0,-1-2 0,-12-35-40,5 15-203,8 19 178,-1 0-1,1 1 1,0-1-1,-1 0 0,2 0 1,-2-6-1,2 9 15,1 1 0,-1 0 0,0 0 0,1 0 0,-1 0-1,1 0 1,-1 0 0,0 0 0,1 0 0,-1 0 0,0 0 0,1 0-1,-1 0 1,0 0 0,1 0 0,-1 0 0,1 1 0,-1-1 0,0 0-1,1 0 1,-1 0 0,0 0 0,1 1 0,-1-1 0,0 0 0,0 0-1,1 1 1,-1-1 0,21 13 38,-9-5-63,-11-7 64,6 3 68,0-1 0,0 1 0,0-1 0,14 4 0,-18-6-47,-1-1 1,1 0-1,-1 1 0,1-1 1,-1 0-1,0-1 0,1 1 0,-1 0 1,1-1-1,-1 1 0,0-1 1,1 0-1,-1 0 0,0 0 0,0 0 1,1 0-1,-1 0 0,0 0 1,3-4-1,12-11 82,-2 0 0,0-1 1,-1-1-1,19-32 0,-20 30-78,104-145 71,-66 100-79,54-79 39,-92 123-88,-1 0 1,0-1 0,-2-1 0,-1 0-1,8-27 1,-14 34-74,0 0 1,0 0-1,-2 0 0,0 0 0,-1 0 0,-3-29 1,3 44 68,0 1 1,0-1 0,0 1 0,0-1 0,0 1-1,0-1 1,0 1 0,-1-1 0,1 0-1,0 1 1,0-1 0,0 1 0,-1 0 0,1-1-1,0 1 1,-1-1 0,1 1 0,0-1 0,-1 1-1,0-1 1,1 1 8,0 0 1,-1 0-1,1 0 0,-1 0 1,1 0-1,0 0 0,-1 0 0,1 0 1,-1 0-1,1 0 0,0 0 1,-1 0-1,1 0 0,0 1 0,-1-1 1,1 0-1,-1 0 0,1 0 1,0 0-1,0 1 0,-1-1 0,-18 21-376,18-21 399,-19 30-47,1 1 1,1 0-1,2 1 0,-17 48 0,20-47 126,1 0 0,2 2 0,2-1 0,1 1 0,1 0 0,-1 62 0,7-59 10,2 0 0,8 49 0,-7-71-1,1-1 0,0 0 1,1 1-1,1-2 0,0 1 0,1-1 0,1 0 0,10 15 0,-17-27-61,0-1 0,0 0 1,0 1-1,0-1 0,1 0 0,-1 1 0,0-1 1,1 0-1,-1 0 0,0 0 0,1 0 0,-1-1 1,1 1-1,0 0 0,-1-1 0,1 1 0,0-1 1,-1 1-1,1-1 0,0 0 0,-1 0 0,1 1 1,0-1-1,0 0 0,-1-1 0,1 1 0,0 0 1,0-1-1,-1 1 0,1 0 0,-1-1 0,1 0 1,0 1-1,-1-1 0,1 0 0,-1 0 0,3-2 1,4-3 47,0 0 1,-1-1-1,0 0 1,-1 0-1,9-11 1,8-13-117,-2-1 0,-1-1 0,20-44 0,-16 36-153,-16 27-201,-9 17 329,0 0 0,0 0 0,1 0 0,-1 0 0,1 0 0,-1 0 0,1 0-1,0 3 1,0 8 48,0 71 86,1-36 60,-1-34-37,3 26 0,-2-36-17,1 1 1,-1 0 0,1-1-1,0 1 1,0-1 0,0 1-1,5 7 1,-6-12-51,-1-1-1,1 1 1,0 0 0,-1 0-1,1 0 1,0-1 0,0 1 0,-1-1-1,1 1 1,0 0 0,0-1-1,0 1 1,0-1 0,0 0-1,0 1 1,0-1 0,0 0 0,-1 1-1,1-1 1,0 0 0,0 0-1,0 0 1,0 0 0,0 0 0,0 0-1,0 0 1,0 0 0,0-1-1,0 1 1,0 0 0,0 0-1,0-1 1,0 1 0,0-1 0,0 1-1,0-1 1,0 1 0,-1-1-1,1 0 1,0 1 0,1-2 0,3-3 16,0 0 0,0 0 0,0 0 0,5-9 0,6-9 63,14-30 1,-21 35-180,0 1 0,2 0 0,25-30 0,-34 44 12,0 1 0,0 0 0,1 0 0,-1 0 0,6-3 0,-8 5 54,0 0 0,1 0 1,-1-1-1,1 1 0,-1 0 0,0 0 0,1 0 1,-1 0-1,1 0 0,-1 0 0,1 0 0,-1 0 1,1 0-1,-1 0 0,1 0 0,-1 0 1,0 0-1,1 0 0,-1 0 0,1 0 0,-1 0 1,1 0-1,-1 1 0,0-1 0,1 0 0,-1 0 1,1 1-1,-1-1 0,0 0 0,1 0 1,-1 1-1,0-1 0,1 1 0,-1-1 0,0 0 1,0 1-1,1-1 0,-1 0 0,0 1 0,0-1 1,0 1-1,1-1 0,-1 1 0,0 0 1,3 11-15,-1 0 0,-1 1 0,0-1 0,0 1 0,-2 19 0,0-3 150,-7 65 214,8-94-329,0 1 0,0-1-1,0 0 1,0 0 0,0 0-1,1 1 1,-1-1 0,0 0-1,0 0 1,0 0 0,0 1-1,1-1 1,-1 0 0,0 0-1,0 0 1,0 0 0,0 0-1,1 1 1,-1-1 0,0 0-1,0 0 1,1 0 0,-1 0 0,0 0-1,0 0 1,0 0 0,1 0-1,-1 0 1,0 0 0,0 0-1,1 0 1,-1 0 0,0 0-1,0 0 1,1 0 0,-1 0-1,0 0 1,0 0 0,0 0-1,1-1 1,-1 1 0,4-2 27,-1-1 0,0 0 0,0 1 0,0-1 0,0 0 0,-1-1 0,1 1 0,-1 0 0,0-1 0,2-3 0,6-9 70,10-10-86,28-27-1,-18 22-77,41-42-13,-56 58 7,1 2 0,34-23 0,-49 35 29,1 0 0,0 0-1,-1 0 1,1 1 0,0-1-1,-1 0 1,1 1 0,0-1 0,0 1-1,0 0 1,-1-1 0,1 1-1,3 0 1,-4 1 14,0-1 0,0 0 0,0 1-1,0-1 1,0 1 0,0-1 0,0 1 0,0-1 0,0 1-1,-1-1 1,1 1 0,0 0 0,0 0 0,-1 0-1,1-1 1,0 1 0,-1 0 0,1 0 0,-1 0-1,1 0 1,-1 0 0,1 0 0,-1 0 0,1 2 0,1 10 3,0 0 1,0 0-1,-1 0 1,-1 0-1,-2 19 1,1 1-22,1-19 86,0-6-16,0 0 0,0 1 0,0-1-1,1 0 1,3 10 0,-4-17-20,1 0 0,-1 1 0,1-1 0,-1 0 0,1 1 0,0-1 0,-1 0 0,1 0 0,0 1 0,0-1 0,0 0 0,0 0 0,0 0 0,0 0 0,0 0 0,1-1 0,-1 1 0,0 0 0,0 0 0,1-1 0,-1 1 0,0-1 0,1 1 0,-1-1 0,0 0 0,1 1 0,-1-1 0,1 0 0,-1 0 0,1 0 0,-1 0 0,0 0 0,1 0 0,-1-1 0,2 1 0,3-2 38,0 1 0,0-1 0,0 0-1,0-1 1,-1 0 0,1 1 0,-1-2-1,0 1 1,6-5 0,43-41-16,-41 36-110,-8 8 53,10-8 48,-1-2-1,-1 0 1,16-22-1,38-55-47,-66 91-40,0-1 1,0 1-1,-1-1 0,1 0 0,0 1 1,-1-1-1,1 0 0,-1 1 0,1-4 1,-1 5 54,0 0 0,0 0 0,0 0 1,0 0-1,0 0 0,0 0 1,0 0-1,0 0 0,0-1 1,0 1-1,0 0 0,0 0 1,0 0-1,0 0 0,0 0 1,0 0-1,-1 0 0,1 0 1,0 0-1,0 0 0,0 0 1,0 0-1,0 0 0,0 0 0,0-1 1,0 1-1,0 0 0,0 0 1,0 0-1,0 0 0,0 0 1,0 0-1,0 0 0,0 0 1,-1 0-1,1 0 0,0 0 1,0 0-1,0 0 0,0 0 1,0 0-1,0 0 0,0 0 1,0 0-1,0 0 0,0 0 0,0 0 1,0 0-1,-1 0 0,1 0 1,0 0-1,0 0 0,0 0 1,0 0-1,0 1 0,0-1 1,0 0-1,0 0 0,0 0 1,0 0-1,0 0 0,0 0 1,0 0-1,0 0 0,-10 12-259,-16 35 51,-39 102 1,58-133 227,1 1-1,1 0 1,0 1-1,1-1 1,0 1 0,2 0-1,0 0 1,1 27 0,1-44 3,0 1 1,0-1 0,1 0 0,-1 0-1,0 1 1,0-1 0,0 0 0,1 0 0,-1 1-1,1-1 1,-1 0 0,1 0 0,0 0 0,-1 0-1,1 0 1,0 0 0,0 0 0,0 1 0,0-1 2,0-1 1,-1 0 0,1 0 0,-1 0 0,1 0 0,0 0 0,-1 0 0,1 0 0,-1 0 0,1 0 0,0 0 0,-1 0 0,1 0 0,0 0 0,-1 0 0,1-1 0,-1 1 0,1 0 0,-1 0 0,1-1-1,-1 1 1,1 0 0,-1-1 0,1 1 0,0-1 0,3-2 51,-1-1 0,1 0 0,-1 0 0,1 0 0,-1 0 0,4-8 0,7-19-63,-2 0 0,-2-1 0,10-43-1,-4 13-139,-1 2-861,-86 464 147,54-295 768,2-12 168,-35 170 68,47-256-115,1 0 37,0-1-1,-1 0 1,-1 0-1,0 0 1,0 0-1,-1-1 1,-9 15-1,13-23-69,1 0-1,-1 0 0,0 0 0,0 0 1,0 0-1,0-1 0,0 1 1,0 0-1,1-1 0,-2 1 1,1-1-1,0 1 0,0-1 1,0 1-1,0-1 0,0 0 1,0 1-1,0-1 0,0 0 0,-1 0 1,1 0-1,0 0 0,0 0 1,0 0-1,0 0 0,-1 0 1,1-1-1,0 1 0,0 0 1,0-1-1,0 1 0,0-1 0,0 1 1,0-1-1,0 0 0,0 1 1,0-1-1,0 0 0,0 1 1,0-1-1,1 0 0,-2-1 1,-2-3-49,0 0-1,1 0 1,-1 0 0,1 0 0,0-1 0,1 1 0,-4-10 0,1-2-110,0 0 1,2-1-1,0 0 0,1 0 1,1 0-1,1 1 1,1-22-1,2 14 32,0 0 0,2 0 1,1 0-1,14-40 0,-13 51 127,-1 0 1,2 1-1,0 0 0,0 1 1,1-1-1,1 2 0,0-1 1,20-17-1,-7 10 2,0 1 0,1 2 0,44-24 1,-28 18 76,0-2 0,-1-2 0,43-38 0,-58 43-67,0-1-1,-2-2 1,-1 0-1,-1-1 1,27-44 0,-28 29-743,-23 51 561,-10 23 1,0 1 208,2-1 129,2 1 1,-9 49 0,19-82-152,0 0 0,-1 0 1,1-1-1,0 1 0,0 0 1,1-1-1,-1 1 0,0 0 1,1 0-1,-1-1 0,1 1 1,-1 0-1,1-1 0,0 1 1,0-1-1,-1 1 0,1-1 1,0 1-1,0-1 0,1 0 1,-1 1-1,0-1 0,0 0 1,1 0-1,-1 0 0,1 0 1,-1 0-1,1 0 0,-1 0 1,1-1-1,-1 1 0,1 0 1,0-1-1,-1 0 0,1 1 1,0-1-1,-1 0 0,1 0 1,0 0-1,0 0 0,-1 0 1,1 0-1,0 0 0,0 0 1,-1-1-1,1 1 1,0-1-1,-1 1 0,1-1 1,2-1-1,1-2-1,1 1-1,0-1 1,-1 0 0,0-1-1,0 1 1,0-1 0,0 0-1,-1 0 1,0-1 0,5-7 0,3-9 21,15-34 1,-14 29 3,10-27-10,10-16-74,-29 61-114,0-1 1,-1 1-1,3-11 0,-2 9-327,-2 8 31,-1 10 200,-1 13 57,-1 121-102,3-65 457,-2-64-91,1 1 0,4 23 0,-4-31-7,0 0 1,1 0-1,-1 0 0,1 0 0,0 0 1,1 0-1,-1-1 0,1 1 0,5 6 1,-7-10-50,0 0 0,0 0 0,1 0 0,-1 0 1,0-1-1,0 1 0,1 0 0,-1 0 1,0-1-1,1 1 0,-1-1 0,1 0 0,-1 1 1,1-1-1,-1 0 0,1 0 0,-1 0 1,1 0-1,-1 0 0,1 0 0,-1 0 0,1 0 1,-1-1-1,1 1 0,-1-1 0,0 1 1,1-1-1,-1 1 0,0-1 0,1 0 0,-1 0 1,0 0-1,2-1 0,5-4 68,-1 0 0,0 0 0,12-14 0,-17 18-60,13-17 13,-1 0 1,23-39 0,17-49 27,-24 46 10,18-42-1389,-46 101 966,1 8 156,0 12 60,0 32 5,-2-26 217,9 47 1,13 12 430,-18-71-398,-1-1 0,2 1 0,-1-2 0,15 21 1,-19-29-80,1 0 0,-1 0 0,1 0 0,-1-1 0,1 1 0,0-1 0,0 1 0,-1-1 0,1 1 0,0-1 0,0 0 0,1 0 0,-1 0 0,0 0 0,0-1 0,0 1 0,1-1 1,3 1-1,-3-1-22,0 0 1,0 0-1,0-1 1,0 0-1,-1 0 1,1 1-1,0-2 1,0 1 0,0 0-1,-1 0 1,1-1-1,-1 0 1,1 1-1,3-4 1,3-4-9,-1 0 0,1 0 0,-1-1 0,-1 0 0,0 0 0,8-15-1,30-70 79,14-54-99,-56 142-117,0 0-1,0 0 1,1 0 0,0 1-1,0 0 1,0 0 0,6-6 0,-8 17 24,0 0 0,-1 1 0,0-1 0,1 8 1,1 48 89,-10 113 0,-9-36-66,16-133 115,-1 0 0,0 0 1,0 0-1,-2 8 0,3-13-34,0 1 0,0-1 0,0 1-1,-1-1 1,1 0 0,0 1 0,0-1 0,-1 1 0,1-1-1,0 0 1,-1 1 0,1-1 0,0 1 0,-1-1 0,1 0-1,-1 0 1,1 1 0,0-1 0,-1 0 0,1 0 0,-1 1-1,0-1 1,0 0 0,1 0-1,-1 0 1,0-1 0,0 1-1,1 0 1,-1 0 0,0-1-1,1 1 1,-1 0 0,0-1-1,1 1 1,-1-1-1,0 1 1,1-1 0,-1 1-1,1-1 1,-1 1 0,1-1-1,-1-1 1,0 1-75,-1-1 1,2 0-1,-1 0 1,0 0-1,0 0 0,1 0 1,-1 0-1,1-1 1,-1 1-1,1-3 0,-3-12-363,2 16 404,1 0 0,-1-1 0,1 1 0,-1 0 0,1-1 0,0 1 0,0-1 0,-1 1 1,1 0-1,0-1 0,0 1 0,0-1 0,1 1 0,-1-1 0,0 1 0,1 0 0,0-3 0,0 2 20,1 0-1,-1 1 1,1-1 0,0 1 0,0-1 0,-1 1 0,1 0-1,0 0 1,3-2 0,8-5-119,-6 5 140,0-1 0,0 1 0,10-3 0,-8 3-68,0-1 1,12-6-1,14-12 293,49-40 0,26-34 72,11-9-96,-91 81-198,-1-2-1,35-40 1,-50 50-3,-1-2-1,0 0 1,-1-1-1,-1 0 1,13-33-1,-7 12 94,-5 13-194,-2 0 0,15-57 1,-22 73 25,-3 11 55,0 0-1,0 0 1,0 0-1,0 0 1,0 0-1,0 0 1,0 0-1,0 0 1,0 0-1,0 0 1,0 0-1,0 0 0,0 0 1,0 0-1,0 0 1,0 0-1,0 0 1,0 0-1,0 0 1,0 0-1,0 0 1,0 0-1,0 0 1,0 0-1,1 0 1,-1 0-1,0 0 1,0 0-1,0 0 1,0 0-1,0 0 1,0 0-1,0 0 1,0 0-1,0 0 1,0 0-1,0 0 1,0 0-1,0 0 0,0 0 1,0 0-1,0 0 1,0 0-1,0 0 1,0 0-1,0 0 1,1 0-1,-1 0 1,0 0-1,0 0 1,0 0-1,0 0 1,0 0-1,0 0 1,0 0-1,0 0 1,0-1-1,0 1 1,0 0-1,0 0 1,0 0-1,0 0 1,0 0-1,0 0 1,0 0-1,0 0 1,0 3-17,0-1 0,0 1 1,0-1-1,0 1 0,0-1 1,0 1-1,-1 2 0,-96 361 471,33-146-207,55-190-141,6-23 22,1 0 0,0 0 1,0 0-1,-1 13 0,4-20-108,-1 0-1,1 0 1,-1 0-1,1 0 1,-1-1 0,1 1-1,0 0 1,-1 0-1,1 0 1,-1-1-1,1 1 1,-1 0 0,1 0-1,-1-1 1,1 1-1,-1-1 1,1 1-1,-1 0 1,0-1-1,1 1 1,-1-1 0,0 1-1,1-1 1,-1 1-1,0-1 1,1 0-1,7-15-12,0 0 0,11-30 0,-15 33-57,0 1 1,1 0-1,1-1 0,0 2 0,1-1 0,0 1 0,17-20 0,-24 30 38,1 0-1,0 0 1,0 0-1,1 0 1,-1 0-1,0 1 1,0-1 0,0 0-1,1 0 1,-1 1-1,0-1 1,0 1-1,1-1 1,-1 1-1,1 0 1,-1 0-1,0-1 1,1 1 0,-1 0-1,1 0 1,-1 0-1,0 0 1,1 1-1,-1-1 1,1 0-1,-1 1 1,0-1-1,1 1 1,-1-1 0,0 1-1,0-1 1,1 1-1,-1 0 1,0 0-1,0 0 1,0 0-1,0-1 1,0 1-1,0 1 1,2 1 0,3 5 9,1 1 1,-1 1 0,0-1 0,5 14 0,-4-10-16,33 65-2460,-27-50-6087,1-20 150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 9152,'-36'-3'4128,"14"3"-3584,12 0-576,20 3-512,-2 2-1920,11 2 1376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8544,'-10'-16'3872,"5"7"-3360,2 6-192,6 6-288,-3-6-512,5 3 256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8544,'-10'0'3872,"28"-5"-3360,6 2 160,7 3-480,31-3 1536,14 6-960,10-6-33,-1 3-479,2-5-32,-8 5-128,3-4-192,-14 8 32,-5-4-1247,-10 0 735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2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252 252 2144,'3'-2'410,"0"-1"1,0 1 0,1 0-1,-1 0 1,6-2-1,13-10 1372,-19 12-1538,0-1-1,0 0 0,0 0 1,-1 0-1,1 0 0,-1 0 1,0 0-1,0 0 0,0-1 1,0 1-1,0-1 0,-1 0 1,0 1-1,0-1 1,0 0-1,0 0 0,0 0 1,-1-4-1,0 7-195,0-1 0,0 1 0,0-1 0,0 1 0,-1 0 0,1-1 0,0 1 0,-1 0 0,1 0 1,-1-1-1,0 1 0,1 0 0,-1 0 0,0 0 0,0 0 0,0 0 0,0 0 0,1 0 0,-3-2 0,0 1 3,0 1 0,0-1 0,0 1 0,0-1 0,0 1 0,0 0 0,-7-1 0,2 0 4,-1 1 1,1 0-1,-1 1 1,0 0-1,-8 1 0,5 1-18,1 0-1,-1 1 1,1 1 0,0 0-1,0 0 1,1 1-1,-1 1 1,1-1 0,0 2-1,0-1 1,1 1-1,0 1 1,0 0 0,1 0-1,0 1 1,0 0-1,1 0 1,0 0 0,1 1-1,0 0 1,1 1-1,0-1 1,0 1 0,1 0-1,0 0 1,1 1-1,1-1 1,-3 22 0,4-29 1,1 1 1,0-1-1,0 0 1,0 1-1,1-1 1,-1 1-1,1-1 1,0 1-1,0-1 1,1 0-1,-1 0 1,1 0 0,0 0-1,0 0 1,3 4-1,-2-4 14,1 0 0,-1 0 0,1 0 0,0-1 0,0 1 0,0-1-1,1 0 1,-1-1 0,1 1 0,0-1 0,6 3 0,1-1 71,1-1 0,0 0 0,0-1 0,1 0 0,-1-1 0,0 0 0,0-1 0,1-1 0,15-2 0,-14 0-74,-1 0-1,1-1 1,-1 0 0,0-1 0,0-1-1,-1 0 1,15-10 0,-11 5-36,-1-1-1,0-1 1,0 0 0,21-25-1,-10 10-7,-15 15-10,1 0 0,-2-1-1,20-29 1,-35 54-208,1 1 0,-3 17 0,-6 21 90,9-38 147,0 0 1,0-1 0,-1 23-1,4-31-14,0 1-1,0 0 0,0-1 0,1 1 0,-1-1 0,1 1 0,0-1 0,0 1 0,0-1 0,1 0 0,-1 1 0,1-1 0,0 0 0,-1 0 0,1 0 0,1 0 0,1 3 0,0-4 49,-1 1 1,1 0-1,0-1 0,0 1 1,0-1-1,0 0 0,0 0 1,0-1-1,0 1 0,1-1 1,-1 0-1,1 0 0,-1-1 1,1 1-1,-1-1 0,1 0 1,-1 0-1,1 0 0,-1-1 1,1 0-1,-1 0 0,0 0 1,6-2-1,-3 1-32,-1 0 1,0-1-1,0 0 1,0 0-1,0 0 1,0-1-1,-1 0 1,1 0-1,-1 0 1,0-1-1,0 1 1,-1-1-1,1-1 1,5-8-1,-7 8-21,0-1-1,-1 1 1,0-1-1,0 1 1,0-1 0,-1 0-1,0 0 1,0 1-1,-1-1 1,0 0 0,0 0-1,0 0 1,-1 0-1,0 0 1,-1 1-1,1-1 1,-5-9 0,4 11-12,0 0 1,0-1 0,-1 1 0,1 0 0,-1 0 0,-1 1-1,1-1 1,-1 1 0,0 0 0,0 0 0,0 0 0,0 0-1,-1 0 1,1 1 0,-1 0 0,0 0 0,0 1-1,0-1 1,0 1 0,-1 0 0,-6-2 0,6 3-23,-1 0 1,0 0 0,0 1-1,-9 0 1,13 0 16,0 0 0,0 1-1,0-1 1,0 1 0,0 0 0,0 0 0,0 0 0,0 0-1,0 0 1,0 1 0,-4 3 0,7-5 8,0 0 1,0 0-1,0 0 0,0 0 1,0 0-1,0 0 0,0 0 1,0 0-1,0 0 0,-1 0 1,1 0-1,0 0 0,0 0 1,0 1-1,0-1 0,0 0 1,0 0-1,0 0 1,0 0-1,0 0 0,0 0 1,0 0-1,0 0 0,0 0 1,0 0-1,0 1 0,0-1 1,0 0-1,0 0 0,0 0 1,0 0-1,0 0 1,0 0-1,0 0 0,0 0 1,0 0-1,0 1 0,0-1 1,0 0-1,0 0 0,1 0 1,-1 0-1,0 0 0,0 0 1,0 0-1,0 0 0,6 3 32,8 0 110,6-5-24,1 0-1,-1-1 0,21-7 0,-7 2-48,73-17 94,48-10-265,-151 34 95,0 0-1,0 1 0,0-1 1,0 1-1,0 0 0,0 0 1,0 1-1,0-1 1,1 1-1,-1 0 0,0 0 1,6 2-1,-8-1 12,0-1 0,0 1 0,0-1-1,0 1 1,0 0 0,0-1 0,0 1 0,-1 0 0,1 0-1,-1 0 1,1 1 0,-1-1 0,0 0 0,0 1 0,0-1-1,0 0 1,0 1 0,-1-1 0,1 1 0,-1-1 0,1 4-1,0 9 50,0 0 0,-1 0 0,-1 0 0,0-1-1,-1 1 1,-4 16 0,-4 7 402,-16 40-1,41-100 249,3-10-677,55-85-98,-61 101 61,0 1 0,1 0 0,1 1 0,0 1 0,19-15 0,-30 26 4,1 0 1,-1 0-1,0 0 0,1 0 1,-1 0-1,6-1 1,-8 3-1,-1 0 1,1-1 0,0 1 0,-1 0 0,1 0-1,0 0 1,-1 0 0,1 0 0,0 0 0,-1 0-1,1 0 1,0 0 0,-1 1 0,1-1 0,0 0-1,-1 0 1,1 1 0,-1-1 0,1 0 0,0 1-1,-1-1 1,1 0 0,-1 1 0,1-1-1,-1 1 1,1-1 0,-1 1 0,0-1 0,1 1-1,-1-1 1,1 1 0,-1 0 0,0-1 0,0 1-1,1-1 1,-1 1 0,0 0 0,0-1 0,0 1-1,0 0 1,0-1 0,1 1 0,-1 0 0,-1 0-1,2 17-26,-1 0-1,-1 0 1,-4 25-1,-2 21 44,6-47-15,1 0 0,1 0 0,3 19-1,-4-32 56,1 1-1,0-1 1,1 1-1,-1-1 1,1 1-1,0-1 1,0 0-1,0 0 1,0 0-1,1 0 0,0 0 1,0 0-1,0-1 1,0 0-1,0 1 1,6 3-1,-6-6-9,-1 1-1,0-1 0,0 0 0,1 0 0,-1 0 0,0 0 0,1-1 1,-1 1-1,1-1 0,-1 1 0,1-1 0,-1 0 0,1 0 0,4-1 1,-2 0-1,0 0 0,0 0 0,0-1 1,0 1-1,-1-1 0,1 0 1,4-3-1,1-1-27,-1-1 1,0 1-1,-1-1 1,1-1 0,-2 0-1,9-9 1,9-19 15,-1 0-1,21-46 1,15-23-138,-49 88 76,-6 8-86,0 1 0,0 0 1,8-8-1,-10 16 10,-3 4 46,-2 5-54,-3 13 8,1 0 1,-3 39-1,5-40 81,-3 164 108,5-128 64,0-55-106,0-1-1,0 1 1,1 0 0,-1-1 0,0 1-1,1 0 1,-1-1 0,2 4 0,-2-5-14,0 1 0,0-1 0,1 1 1,-1-1-1,0 0 0,1 1 0,-1-1 1,0 1-1,1-1 0,-1 0 0,1 1 0,-1-1 1,0 0-1,1 0 0,-1 1 0,1-1 1,-1 0-1,1 0 0,0 1 0,0-1 2,0-1 1,1 1-1,-1 0 0,0 0 0,0 0 1,0-1-1,0 1 0,0 0 0,0-1 1,0 1-1,0-1 0,0 0 0,0 1 0,0-1 1,0 0-1,0 0 0,0 1 0,0-1 1,0 0-1,-1 0 0,2-1 0,5-10 15,0 1 1,-1-1-1,-1 0 0,0-1 0,0 0 0,5-25 0,-4 15 5,70-213-127,-72 226-22,-2 8 46,-1 0 1,0 0 0,0-1-1,0 1 1,-1 0-1,1-1 1,-1 1-1,1-4 1,40 40-158,-23-19 158,43 30 65,-54-41-6,-1 0 0,1 0 0,1-1-1,-1 0 1,0 0 0,1-1 0,10 3 0,-9-4 39,0 0 1,-1 0 0,1 0-1,0-1 1,0-1-1,0 0 1,-1 0 0,1 0-1,0-1 1,-1 0-1,1-1 1,-1 0 0,0-1-1,0 1 1,0-1 0,-1-1-1,1 1 1,7-7-1,-6 3-9,0 1-1,0-1 0,0-1 0,-1 0 0,0 0 1,-1 0-1,0-1 0,0 0 0,8-17 0,-15 25-36,1 0 0,-1 0 0,1 1 0,-1-1 0,1 0 0,-1 0 0,0 0 0,0 0 0,0 1 0,0-1 0,0 0 0,-1 0 0,1 0 0,-1 1 0,1-1 0,-1 0 0,0-1 0,0 2-6,1 0 0,-1 0-1,0 0 1,1 0 0,-1 1 0,0-1-1,0 0 1,1 0 0,-1 1 0,0-1-1,0 1 1,0-1 0,0 1 0,0-1 0,0 1-1,0-1 1,0 1 0,0 0 0,0-1-1,0 1 1,0 0 0,0 0 0,0 0-1,0 0 1,0 0 0,-1 0 0,1 0-1,0 1 1,0-1 0,-1 1 0,-7 1-26,0 2-1,1-1 1,-1 1 0,1 0 0,0 1 0,0 0 0,1 1 0,-1-1 0,1 1-1,0 1 1,1-1 0,0 1 0,0 0 0,-7 12 0,7-12 39,2 1 0,-1-1 1,1 1-1,0 0 0,1 1 0,0-1 0,0 1 1,1-1-1,0 1 0,0 0 0,1 0 1,0 0-1,1 0 0,0 0 0,1 10 0,1-11 47,0 0 0,1 1 0,-1-1 0,1 0 0,1 0 0,0-1 0,5 9 0,-8-14-25,1 1 1,-1-1-1,1 0 1,-1 0-1,1 0 1,0 0-1,0 0 1,0 0-1,0 0 0,0-1 1,1 1-1,-1-1 1,0 1-1,1-1 1,-1 0-1,1 0 1,-1 0-1,1-1 1,-1 1-1,1 0 1,0-1-1,-1 0 0,1 0 1,0 1-1,0-2 1,3 1-1,-1-2 9,0 1 0,0-1-1,-1 0 1,1-1 0,-1 1-1,1-1 1,-1 0 0,0 0 0,0 0-1,6-8 1,6-5 10,14-23 0,-10 15 53,7-8-121,2 1 0,1 2 0,1 1 0,37-26 1,-57 44-69,-9 8 64,-1 1 0,0 0 0,1-1 0,-1 1 0,1 0 0,-1 0 0,1 0 0,0 0 0,2-1 0,-4 5-31,0 0 0,-1 0-1,1 0 1,-1 0 0,1 0-1,-2 4 1,-2 6-9,3-3 54,0 0 1,0 0-1,0 1 0,1-1 0,1 0 0,2 13 0,2 5 43,10 28-1,-12-47 19,0 0 1,0-1-1,1 1 0,0-1 0,0 0 1,1 0-1,0 0 0,1-1 1,-1 0-1,2 0 0,-1 0 0,1-1 1,12 10-1,-16-14-18,0-1 1,0 1-1,0-1 1,0 0-1,0 0 1,0-1-1,0 1 0,0-1 1,1 1-1,-1-1 1,0 0-1,0 0 1,0 0-1,1-1 0,-1 1 1,0-1-1,0 0 1,0 0-1,0 0 1,0 0-1,0 0 0,0-1 1,0 1-1,-1-1 1,4-2-1,3-2 6,0-1-1,-1 0 1,0 0 0,-1-1-1,0 0 1,7-10 0,9-18 66,-1-1 0,26-61 0,-8 14-80,-17 34-624,-34 118 26,-4 5 474,8-38 287,-1 0 0,-1 0 0,-22 50 0,31-85-166,0 1-1,0 0 0,-1 0 1,1-1-1,0 1 1,-1 0-1,1-1 0,-1 1 1,1-1-1,-1 1 0,1 0 1,-1-1-1,1 1 1,-1-1-1,0 0 0,1 1 1,-1-1-1,1 1 0,-1-1 1,0 0-1,0 1 1,1-1-1,-1 0 0,-1 0 1,1 0-3,0 0 0,0 0 1,0 0-1,0-1 0,0 1 1,0-1-1,0 1 0,0 0 1,0-1-1,0 0 0,0 1 1,0-1-1,1 0 0,-1 1 0,-1-2 1,-2-3 3,0 0 0,0-1 0,0 1-1,-4-11 1,-2-2 77,-2-3-463,12 21 369,0 0-1,0 0 1,0 0-1,0 0 1,0 0-1,0 0 0,0 0 1,0 0-1,0 0 1,0 0-1,0 0 1,0 0-1,0-1 1,0 1-1,0 0 1,0 0-1,0 0 1,1 0-1,-1 0 0,0 0 1,0 0-1,0 0 1,0 0-1,0 0 1,0 0-1,0 0 1,0 0-1,0 0 1,0 0-1,0 0 0,0 0 1,0 0-1,0 0 1,0 0-1,0 0 1,0 0-1,0 0 1,0 0-1,0-1 1,0 1-1,0 0 1,0 0-1,0 0 0,0 0 1,0 0-1,0 0 1,0 0-1,0 0 1,0 0-1,0 0 1,0 0-1,0 0 1,0 0-1,9 9-84,-6-5 64,1 1 1,-1-1-1,5 11 0,-6-11 11,0 0 0,0 0 1,1 0-1,0 0 0,-1-1 0,1 1 1,4 3-1,4 2 37,1 0 1,0 0-1,1-2 1,-1 1-1,1-1 0,27 9 1,-35-15-12,0 0 0,0 0 0,0-1 0,0 0 0,1 0 0,-1 0 0,0 0 0,0-1 0,0 0 0,0 0 0,0-1 0,0 1 0,-1-1 0,1 0 0,0 0 0,7-5 0,6-5 94,0 0-1,24-22 1,-34 27-104,28-23 57,-1-2 0,-2-2 0,49-62 0,-57 63-514,-25 30 115,-6 8 149,-7 9 90,6-4 80,2-1 0,-1 1-1,1-1 1,0 1 0,-5 20-1,-11 54-12,18-67-3,0-1-1,0 22 0,2-34 65,1 0 0,0 1 0,1-1 0,-1 1 0,1-1 0,0 1 0,0-1 0,0 0 0,1 0 0,-1 1 0,1-1 0,0 0 0,0 0 0,3 3 0,-3-5-4,-1 0 1,0-1 0,1 0-1,-1 1 1,1-1 0,-1 0-1,1 0 1,-1 0 0,1 0-1,0 0 1,0 0 0,-1 0-1,1-1 1,0 1 0,0-1-1,0 1 1,0-1 0,2 0-1,-1 0-1,0 0-1,-1 0 0,1-1 0,0 0 0,0 1 1,0-1-1,-1 0 0,1 0 0,0 0 0,4-4 1,3-2 0,-1 0 1,0-1 0,0 0 0,13-16 0,-3 1 70,22-38 1,-20 28-156,-8 14-86,13-30 0,-32 65-21,0 1 0,1 1 0,1-1-1,1 1 1,-2 20 0,3-10 199,1 1-1,5 57 1,-4-85-3,0 1 0,0-1-1,1 0 1,-1 1 0,0-1 0,1 0 0,-1 1-1,1-1 1,-1 0 0,1 0 0,0 1 0,-1-1-1,1 0 1,0 0 0,0 0 0,0 0 0,0 0-1,0 0 1,2 2 0,-2-3-9,0 0-1,0 1 1,0-1-1,0 0 1,0 0-1,0 0 1,0 0-1,0 0 1,0 0-1,0 0 1,0 0-1,0-1 1,0 1-1,0 0 1,0 0-1,-1-1 1,1 1-1,0-1 1,0 1-1,0-1 1,0 1-1,0-1 1,-1 1-1,1-1 1,0 0-1,1-1 1,4-5-1,0 0-1,-1-1 1,0 1-1,0-1 1,-1 0 0,6-14-1,0 0-103,0 4 85,-2 0 1,7-21-1,-13 34 10,-1 0 0,0 0 0,0 0 1,0 0-1,0-1 0,-1 1 0,0 0 1,0-1-1,-1 1 0,1 0 0,-1-1 0,-3-8 1,3 12-27,0 0 0,0 0 1,0 0-1,-1 0 0,1 0 1,-1 0-1,1 0 0,-1 0 1,0 0-1,0 1 1,0-1-1,0 1 0,0 0 1,0-1-1,0 1 0,-1 0 1,1 0-1,0 0 0,-1 1 1,1-1-1,-1 0 0,1 1 1,0 0-1,-1-1 0,1 1 1,-4 0-1,-1 0 11,1 1 1,-1-1-1,0 1 0,1 0 0,-1 1 1,1-1-1,0 1 0,-10 5 0,-1-1-1,14-5 187,12-5-54,19-6-147,1 2-1,-1 0 1,2 2 0,-1 1-1,1 2 1,0 0 0,-1 3-1,43 3 1,-65-3-15,-1 1 0,1 1 1,-1-1-1,1 1 0,-1 0 0,0 0 0,0 1 0,0 0 1,8 5-1,-12-6 44,0-1 0,0 1 0,-1-1-1,1 1 1,0-1 0,-1 1 0,0 0 0,1 0 0,-1 0 0,0 0 0,0 0 0,0 0 0,0 0 0,0 0 0,0 0 0,-1 1 0,1-1 0,-1 0 0,1 1 0,-1-1-1,0 0 1,0 0 0,0 1 0,0-1 0,-1 0 0,1 1 0,-1-1 0,0 4 0,-2 0-14,1 0 0,-1 0 0,0 0 0,0 0-1,-1 0 1,-7 8 0,-30 30 205,27-30-130,-13 17-1,23-26 17,13-10 86,-5 3-133,1 0-1,-1-1 1,0 0 0,0 1-1,-1-2 1,1 1-1,-1 0 1,1-1-1,-1 1 1,5-8 0,5-5 50,12-13-60,51-53 107,-63 70-169,0 1 1,0 0-1,1 1 0,21-12 0,-33 21 26,-1 0-1,0 0 1,1 1 0,-1-1-1,1 1 1,-1-1-1,1 1 1,-1 0-1,1-1 1,0 1 0,-1 0-1,1 0 1,1 0-1,-2 0 4,0 1 1,0-1-1,0 1 0,0-1 0,0 1 0,-1-1 0,1 1 1,0-1-1,0 1 0,0 0 0,-1-1 0,1 1 0,0 0 1,-1 0-1,1-1 0,-1 1 0,1 0 0,-1 0 0,1 0 0,-1 0 1,1 0-1,-1 2 0,6 17 85,-1 0-1,-1 1 1,-1 0 0,0 39-1,-2-37 49,1-1-1,0 1 0,2 0 0,6 21 1,-8-35-100,-1-7 0,-1 0-1,0 0 1,1 0-1,-1 0 1,1 0-1,0 0 1,0 0-1,-1 0 1,1-1 0,0 1-1,1 0 1,-1-1-1,0 1 1,0 0-1,1-1 1,-1 0-1,1 1 1,-1-1 0,1 0-1,0 0 1,1 1-1,-2-2-96,0 1 1,0-1-1,0-1 0,0 1 0,0 0 0,0 0 0,0 0 1,0 0-1,0-1 0,0 1 0,0 0 0,0-1 1,0 1-1,-1-1 0,1 1 0,0-1 0,0 1 0,0-1 1,-1 0-1,1 1 0,0-1 0,-1 0 0,1 0 0,0-1 1,16-23-3170,-16 23 3018,2-5-770,0 0 0,0 0 1,0 0-1,-1 0 0,0-1 1,1-11-1,4-12-1895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3808,'-1'-1'133,"1"1"0,-1-1 0,1 0 0,0 1 0,0-1 0,-1 1 0,1-1 1,0 0-1,0 1 0,0-1 0,-1 0 0,1 1 0,0-1 0,0 0 0,0 1 0,0-1 0,0 0 0,1 1 0,-1-2 1,0 2 62,1 0 1,-1 0-1,1 0 1,-1 0-1,1 0 1,-1 0 0,0 1-1,1-1 1,-1 0-1,1 0 1,-1 0-1,0 0 1,1 1 0,-1-1-1,1 0 1,-1 0-1,0 1 1,1-1-1,-1 0 1,1 1-1,2 2 413,1 0 0,-1 1 0,0-1 0,0 1-1,3 6 1,-1 0-160,-1 0 0,-1 0 0,0 1 0,0-1 0,1 18 0,2 58 1057,-4-38-613,-1 25-196,-1-45-450,2-4 365,-2-24-603,0 0 0,0 0 0,0 0-1,0 0 1,0 0 0,0 0 0,0 0 0,0 0-1,0 0 1,0 0 0,0 0 0,0 0 0,1 0 0,-1 0-1,0 0 1,0 0 0,0 0 0,0 0 0,0 0-1,0 0 1,0 0 0,0 0 0,0 0 0,0 0-1,0 0 1,0 0 0,0 0 0,0 0 0,0 0-1,0 0 1,0 0 0,0 0 0,0 0 0,0 0-1,0 0 1,0 0 0,0 0 0,0 0 0,0 0 0,0 0-1,0 0 1,0 1 0,1-1 0,-1 0 0,0 0-1,0 0 1,0 0 0,0 0 0,0-13 131,1-1-129,0 0 0,6-26-1,0 3-10,-4 19 80,0 0 0,1 1 0,1 0 0,1-1 0,0 2 0,9-17 0,-14 31-57,0 1-1,-1-1 0,1 1 0,0 0 1,0 0-1,0 0 0,1-1 0,-1 1 1,0 0-1,0 0 0,1 1 0,-1-1 1,0 0-1,3-1 0,-4 2-6,1 0 0,0 0 0,0 0 1,0 0-1,0 0 0,0 0 0,0 0 0,0 0 0,0 0 0,-1 0 0,1 1 0,0-1 0,0 0 0,0 1 0,0-1 0,0 0 0,-1 1 1,1-1-1,0 1 0,0 0 0,-1-1 0,1 1 0,0-1 0,-1 1 0,1 0 0,-1-1 0,1 1 0,0 1 0,3 6 83,0-1 0,-1 1 0,0 0 0,-1 0 0,0 0 0,3 15 0,-3-10 72,2-3 160,2-12-125,3-4-247,-1 0 46,0 0-1,-1 0 1,0 0-1,0-1 1,-1 0-1,8-11 1,15-15-181,-23 26 224,0 1-1,1 0 0,0 1 1,0-1-1,14-6 0,-19 11-19,0 0 1,-1 0-1,1 0 0,0 1 0,0-1 0,0 1 0,0-1 1,1 1-1,-1 0 0,0 0 0,0 0 0,0 0 1,0 0-1,0 0 0,0 1 0,0-1 0,0 1 0,0-1 1,0 1-1,0 0 0,0 0 0,0 0 0,-1 0 0,1 0 1,0 0-1,-1 0 0,1 1 0,0-1 0,-1 0 0,2 3 1,0 0 70,0 1-1,0-1 1,0 1 0,-1-1 0,0 1 0,0 0 0,0 0 0,1 10 0,7 46 526,-10-56-594,2 45 116,-3-28-262,-2-14-1127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0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10048,'-5'-34'4544,"5"23"-3936,-3 3 1407,-2 1-1887,10 7-128,-5-5-608,18-3-8191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1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8 995 4320,'-7'-4'1410,"14"3"3942,-3-3-1652,14-13-1768,-3 0-1376,-1-1 0,-1 0-1,-1-1 1,15-30 0,3-10-154,3 3 0,2 0 1,3 3-1,2 1 0,2 2 0,67-63 1,-98 104-350,0 0 0,0 1 1,1 0-1,0 0 0,17-7 1,-28 15-62,-1-1 1,1 1 0,0 0 0,-1 0 0,1-1 0,0 1-1,0 0 1,-1 0 0,1 0 0,0 0 0,-1 0-1,1 0 1,0 0 0,0 0 0,-1 0 0,1 0-1,0 0 1,-1 0 0,1 1 0,0-1 0,-1 0 0,1 0-1,0 1 1,-1-1 0,2 1 0,-2 0-2,1 0 1,0 0-1,0 0 1,-1 0-1,1 0 1,0 0 0,-1 0-1,1 0 1,-1 0-1,0 1 1,1-1-1,-1 0 1,0 2-1,1 5 1,-1-1 0,0 1 0,0-1-1,-2 13 1,-17 67 83,-3 0-1,-48 123 1,62-191 103,0-2 0,-19 33-1,23-42 147,8-7-27,-2-2-266,0 0 0,0 0 1,0 0-1,0 0 0,0-1 0,-1 1 1,1-1-1,-1 1 0,2-3 1,151-208 266,-96 126-250,-28 42-161,1 2 0,2 2-1,57-55 1,-88 93 75,19-14-222,-20 16 242,0-1 0,-1 1 1,1-1-1,0 1 0,0 0 1,-1 0-1,1-1 0,0 1 0,0 0 1,0 0-1,0 0 0,-1 0 0,1 0 1,0 0-1,0 0 0,0 0 0,0 0 1,-1 0-1,1 0 0,0 1 0,0-1 1,0 0-1,-1 0 0,1 1 0,0-1 1,-1 1-1,2 0 0,-2-1 11,1 0 1,-1 1-1,0-1 0,1 1 0,-1-1 0,0 0 0,0 1 0,1-1 0,-1 1 0,0-1 1,0 1-1,0-1 0,0 1 0,0-1 0,0 1 0,0-1 0,0 1 0,0-1 0,0 1 1,0-1-1,0 1 0,0-1 0,0 1 0,-27 140 160,18-98-87,-38 172 734,47-212-510,2-7-62,6-17 65,-4 11-219,10-23-69,1 0 1,38-60-1,-40 73-81,2 1 1,0 1-1,1 0 1,0 1-1,33-25 1,-48 41 77,3-2-68,1 0 0,-1 0-1,11-5 1,-15 8 49,1-1-1,0 1 1,0 0 0,-1-1-1,1 1 1,0 0-1,0 0 1,0-1-1,-1 1 1,1 0 0,0 0-1,0 0 1,0 0-1,0 0 1,0 0 0,-1 0-1,1 0 1,0 1-1,0-1 1,0 0 0,0 0-1,-1 1 1,1-1-1,0 0 1,0 1-1,-1-1 1,1 1 0,0-1-1,-1 1 1,1 0-1,0-1 1,-1 1 0,1-1-1,-1 1 1,1 0-1,0 1 1,1 4-20,0 0 0,-1 0 0,1 0-1,-1 0 1,0 0 0,0 13 0,-4 41-1,2-47 37,-14 123 0,4-49 61,10-79-21,0 0-1,1 1 1,0-1 0,1 1-1,-1-1 1,2 1 0,2 9 0,-4-16-17,1 0 0,0 0 0,0 1 0,0-1 0,0 0 1,0 0-1,0 0 0,0 0 0,1 0 0,-1-1 0,1 1 0,-1 0 1,1-1-1,0 1 0,0-1 0,0 1 0,0-1 0,0 0 1,0 0-1,0 0 0,0 0 0,0 0 0,0 0 0,0-1 1,1 1-1,-1-1 0,0 1 0,1-1 0,-1 0 0,0 0 0,5 0 1,4-2 38,0 0 1,0-1 0,0 0-1,-1 0 1,1-1 0,-1-1-1,1 1 1,-1-2 0,-1 1-1,13-11 1,11-9-84,42-43-1,-68 62 19,12-13-18,159-139 273,-142 130-215,30-23-158,77-45 0,-133 90 141,-7 5-53,0 0 0,0 0 0,-1-1 0,1 0 0,0 1 0,-1-1 0,1 0 0,-1 0 0,0-1 0,0 1 0,4-5 0,-6 7 29,0 0 1,0 0-1,0 0 1,0 0 0,0 0-1,0 0 1,0 0-1,0 0 1,0 0-1,0 0 1,0-1-1,0 1 1,0 0-1,0 0 1,0 0-1,0 0 1,1 0-1,-1 0 1,0 0-1,0 0 1,0 0-1,0 0 1,0 0-1,0 0 1,0 0-1,0-1 1,0 1-1,-1 0 1,1 0-1,0 0 1,0 0-1,0 0 1,0 0-1,0 0 1,0 0-1,0 0 1,0 0 0,0 0-1,0 0 1,0 0-1,0 0 1,0 0-1,0-1 1,0 1-1,0 0 1,0 0-1,0 0 1,0 0-1,0 0 1,0 0-1,-1 0 1,1 0-1,0 0 1,0 0-1,0 0 1,0 0-1,0 0 1,0 0-1,0 0 1,0 0-1,0 0 1,-7 2-192,5-1 163,-12 5-41,1 0 0,0 1 0,0 0-1,0 1 1,1 1 0,-11 10 0,-2 3 35,-33 41 0,31-32 47,2 1 1,1 1-1,2 2 0,1 0 1,2 1-1,-19 48 1,38-84-9,-5 16 124,-7 29 0,11-42-95,0 0 0,1 0 0,-1 0 1,1 1-1,0-1 0,0 0 0,0 0 0,0 0 0,1 0 1,-1 0-1,1 0 0,0 0 0,0 0 0,0 0 0,0 0 1,1-1-1,1 4 0,-2-5-10,-1 0 0,1 0 0,0 0 1,0-1-1,0 1 0,0 0 0,0-1 0,0 1 1,0 0-1,0-1 0,1 1 0,-1-1 0,0 0 1,0 1-1,0-1 0,0 0 0,1 0 0,-1 0 0,0 0 1,0 0-1,1 0 0,-1 0 0,2 0 0,2-2 36,-1 1-1,1-1 0,-1 1 0,7-5 0,-5 4 26,7-6-37,0 0 0,-1 0 1,0-1-1,0-1 1,-1 0-1,0 0 1,-1-1-1,0-1 1,-1 0-1,15-24 0,3-11-22,33-84-1,-52 112-16,41-126-612,-47 133 295,-2 12 302,0-1 0,0 1 0,0 0 0,0 0 0,0 0-1,0-1 1,0 1 0,0 0 0,0 0 0,-1 0 0,1 0-1,0-1 1,0 1 0,0 0 0,0 0 0,0 0 0,0 0-1,0 0 1,-1-1 0,1 1 0,0 0 0,0 0 0,0 0-1,0 0 1,0 0 0,-1 0 0,1 0 0,0-1-1,0 1 1,-1 0 0,0 1-7,0-1-1,0 1 1,0-1-1,0 1 1,0-1-1,1 1 1,-1-1-1,0 1 1,0 0-1,0 0 1,1 0-1,-1-1 1,0 1-1,1 0 0,-1 0 1,1 0-1,-1 0 1,1 0-1,-1 1 1,-4 8-51,1-1 1,1 1-1,0 0 0,0 0 1,-2 16-1,-2 56 108,6-69 7,2 1 0,-1-1 0,2 1 0,-1-1 0,2 0 0,0 1 0,1-1 0,9 22 1,-11-29-10,1 0 1,0 0 0,0-1 0,1 1 0,0-1 0,0 0 0,0 0 0,1 0 0,-1 0 0,1-1 0,0 0 0,0 0-1,1 0 1,-1-1 0,1 1 0,0-2 0,0 1 0,0 0 0,12 2 0,-10-3-18,1-1 1,-1-1 0,1 1-1,-1-1 1,1-1-1,-1 0 1,1 0 0,-1 0-1,1-1 1,-1-1-1,0 1 1,0-1 0,0-1-1,-1 1 1,1-1-1,11-9 1,6-5 43,-1-2-1,-2 0 1,27-31 0,-30 31-56,129-141 121,-127 138-146,-17 18-19,-3 4 16,0 1 1,-1-1-1,1 1 1,0-1-1,-1 0 1,1 0-1,0 1 1,-1-1-1,1 0 1,-1 0-1,0 0 1,1 0-1,-1 0 1,0 0-1,1 1 1,-1-3-1,0 3 17,0 0 0,0 0 0,0 0-1,0 0 1,0 0 0,0 0 0,0 0 0,0 1-1,0-1 1,0 0 0,0 0 0,0 0 0,0 0-1,0 0 1,0 0 0,0 0 0,0 0 0,0 0-1,0 0 1,-1 0 0,1 0 0,0 0 0,0 0-1,0 0 1,0 0 0,0 0 0,0 0 0,0 0-1,0 0 1,0 0 0,0 0 0,0 0 0,0 0-1,0 0 1,0 0 0,-1 0 0,1 0 0,0 0-1,0 0 1,0 0 0,0 0 0,0 0 0,0 0-1,0 0 1,0 0 0,0 0 0,0 0 0,0 0-1,0 0 1,0 0 0,0 0 0,0 0 0,-1 0-1,1 0 1,0 0 0,0 0 0,0 0 0,0 0-1,0 0 1,0 0 0,0 0 0,0-1 0,0 1-1,0 0 1,0 0 0,0 0 0,0 0 0,0 0-1,0 0 1,-6 3-93,1 0 0,0 1 0,-1-1 0,1 1 0,0 0 0,1 1-1,-9 8 1,-28 43-24,38-51 97,-25 36 25,-59 93 19,78-117-2,0 0 1,1 1 0,1-1-1,1 2 1,1-1 0,-4 22-1,8-35 37,0 1-1,1-1 0,0 1 1,0-1-1,0 0 1,1 1-1,2 7 1,-3-12-45,0 1 0,1-1 1,-1 0-1,1 0 0,-1 1 1,1-1-1,0 0 1,-1 0-1,1 0 0,0 0 1,0 0-1,0 0 1,0 0-1,0 0 0,0 0 1,0 0-1,0 0 1,0-1-1,0 1 0,0 0 1,0-1-1,1 1 1,-1-1-1,0 1 0,0-1 1,1 0-1,-1 0 0,0 1 1,1-1-1,-1 0 1,0 0-1,1 0 0,-1 0 1,0-1-1,2 1 1,1-1 21,-1 0 0,1 0 0,-1-1 0,0 1 1,1-1-1,-1 1 0,0-1 0,0 0 1,0-1-1,4-3 0,25-28 180,-32 33-210,11-13 8,-1-2 0,0 1 0,-1-1 0,-1-1 0,10-28 0,-13 34-8,6-21-15,-1 0 0,-1-1 0,7-62 0,-16 94 6,2-17-307,-5 13 15,-3 11-98,0 4 241,1 1 0,-5 13 0,4-9 108,-51 137 116,7 2 1,-33 172-1,79-304-52,-24 95 90,22-95-57,-2 0 1,0-1-1,-13 24 0,20-43-23,0 0-1,-1 0 0,1 0 0,-1 0 1,1 0-1,-1 0 0,0-1 1,1 1-1,-1 0 0,0-1 0,0 1 1,-4 1-1,5-2-9,0-1 1,-1 0-1,1 0 1,0 1-1,0-1 0,0 0 1,0 0-1,0 0 1,-1 0-1,1 0 1,0 0-1,0 0 0,0-1 1,0 1-1,0 0 1,0-1-1,0 1 0,0-1 1,0 1-1,0-1 1,0 1-1,0-1 0,0 0 1,0 1-1,0-1 1,0 0-1,0 0 0,1 0 1,-2-1-1,-2-3-11,0-1-1,1 0 1,-1 0-1,1 0 0,1 0 1,-5-12-1,3 3-19,0-1-1,-1-16 1,2 7-39,1 1 0,1-1 0,2 0 0,0 0 0,2 1 0,6-30 0,-6 41 37,0 1-1,1-1 1,1 1-1,0 0 0,1 0 1,0 1-1,1 0 1,0 0-1,1 0 1,0 1-1,0 0 0,1 1 1,17-14-1,2 1 31,1 2-1,1 1 0,45-20 1,-64 34-10,134-66 107,-116 56-84,-1-3 1,49-38-1,-21 4-21,24-21-7,-78 72-5,0-1-1,1 0 1,-1 1 0,0 0-1,1-1 1,-1 1-1,1 0 1,-1 0 0,4 0-1,-5 1 5,0-1 0,0 1 0,0 0-1,0 0 1,0 1 0,0-1 0,0 0 0,-1 0-1,1 0 1,0 1 0,0-1 0,0 0 0,0 1-1,0-1 1,-1 1 0,1-1 0,0 1 0,0-1-1,-1 1 1,1-1 0,0 1 0,-1 0-1,1-1 1,-1 1 0,1 0 0,-1 0 0,1-1-1,0 2 1,1 2 2,-1 0 0,0 0 0,1-1 0,-1 1 0,0 0 0,-1 0 0,1 0 0,-1 6 0,-2 35 0,1-24 0,-2 5 120,-10 44 0,9-52 174,3-9-64,1-9-224,0 0 0,0 1 0,0-1 0,0 0 0,0 0 0,0 0 0,0 0 0,0 0 0,0 0 0,0 0-1,0 0 1,0 0 0,0 0 0,0 0 0,1 0 0,-1 0 0,0 1 0,0-1 0,0 0 0,0 0 0,0 0 0,0 0-1,0 0 1,0 0 0,0 0 0,0 0 0,0 0 0,0 0 0,0 0 0,0 0 0,1 0 0,-1 0 0,0 0 0,0 0 0,0 0-1,0 0 1,0 0 0,0 0 0,0 0 0,0 0 0,0 0 0,0 0 0,0 0 0,0 0 0,0 0 0,1 0 0,-1 0 0,0 0-1,0 0 1,0 0 0,0 0 0,0-1 0,13-15 447,46-99-325,-34 64-347,43-64 1,-63 107 143,0 1 0,0 0 1,1 0-1,1 0 0,-1 1 1,12-9-1,-18 15 65,0-1 1,0 1-1,1 0 1,-1 0-1,0 0 1,0 0-1,1 0 1,-1 0-1,0 0 1,0-1-1,1 1 1,-1 0-1,0 0 1,1 0-1,-1 0 1,0 0-1,0 0 1,1 0-1,-1 0 1,0 1-1,0-1 1,1 0-1,-1 0 1,0 0-1,0 0 1,1 0-1,-1 0 1,0 0-1,0 1 1,1-1-1,-1 0 1,0 0-1,0 0 1,0 1-1,1-1 1,-1 0-1,0 0 1,0 1-1,4 8-94,-2 4 88,0-1 1,-1 1-1,0 0 0,-1 0 0,-3 15 0,2-8 32,1 22-1,1-29-29,0 2 24,0 0 0,1 0 0,0-1-1,1 1 1,6 16 0,-8-27 11,1-1 1,-1 0-1,1 0 0,0 0 1,0 0-1,0 0 1,0 0-1,0-1 1,1 1-1,-1-1 1,1 1-1,-1-1 1,1 0-1,0 0 1,0 0-1,0-1 0,0 1 1,0-1-1,1 1 1,-1-1-1,0 0 1,1 0-1,-1-1 1,1 1-1,-1-1 1,1 1-1,5-1 1,5-1 70,0 0 0,1 0-1,-1-1 1,26-8 0,-32 7-76,0 0 0,0 0 0,0-1 0,0 0 0,0 0 0,-1 0 0,0-1-1,0-1 1,10-8 0,-9 4 2,1 0 0,-1 0 0,-1-1-1,0 0 1,0 0 0,-1-1 0,-1 1-1,0-1 1,0-1 0,-1 1 0,2-14 0,-5 22-79,-1 0 0,1 0 1,-1 0-1,0 0 1,0 0-1,0-1 1,-1 1-1,0 0 1,0 0-1,0 0 1,0 0-1,0 0 1,-1 0-1,1 0 1,-1 1-1,0-1 0,-1 1 1,1-1-1,-5-4 1,7 7 48,-1 1-1,0-1 1,0 0-1,0 1 1,0-1 0,-1 1-1,1 0 1,0-1 0,0 1-1,0 0 1,0 0 0,0 0-1,0 0 1,0-1 0,-1 2-1,1-1 1,0 0 0,0 0-1,0 0 1,0 0 0,0 1-1,0-1 1,-1 1-1,0 0 1,0-1-4,-2 2 16,0 0 1,0 0-1,1 0 1,-1 1-1,1-1 1,-1 1-1,1 0 1,0-1-1,0 2 1,0-1-1,0 0 1,-4 7-1,-1 2-1,1-3-18,0 0 1,1 1-1,0 0 0,1 0 1,0 0-1,0 1 1,2-1-1,-1 1 0,-3 18 1,6-23 31,1-1-1,-1 1 1,1 0 0,0 0-1,0 0 1,1 0 0,0 0-1,0 0 1,0-1 0,0 1-1,1 0 1,0-1 0,1 1-1,-1-1 1,1 0 0,0 0-1,0 0 1,1 0 0,-1 0-1,8 7 1,-3-5 51,0-1-1,0 1 1,0-2-1,1 1 1,0-1 0,0 0-1,1-1 1,-1 0-1,1-1 1,0 0 0,0 0-1,0-1 1,0 0 0,0-1-1,1 0 1,-1-1-1,0 0 1,1 0 0,-1-1-1,0-1 1,0 0-1,0 0 1,0-1 0,0 0-1,0 0 1,-1-1 0,18-11-1,-18 10-42,0-1 0,-1 0 0,0-1-1,0 0 1,0 0 0,-1 0 0,0-1 0,-1 0-1,6-10 1,53-95 213,-8 11-217,-33 63 29,3 1 0,33-37 0,-34 45-62,-1-1-1,-2-1 1,23-42-1,-35 51-45,0 1-1,-1-2 0,-1 1 0,-1-1 0,-1 0 0,4-30 0,-10 48-23,-1 0 1,1 1-1,-1-1 0,-1-6 1,1 11 69,0 0 1,0 1 0,0-1 0,0 1-1,0-1 1,0 0 0,0 1 0,-1-1 0,1 1-1,0-1 1,0 1 0,0-1 0,-1 0-1,1 1 1,0-1 0,0 1 0,-1-1 0,1 1-1,-1 0 1,1-1 0,0 1 0,-1-1-1,1 1 1,-1 0 0,1-1 0,-1 1 0,1 0-1,-1-1 1,1 1 0,-1 0 0,1 0-1,-1-1 1,0 1 0,1 0 0,-1 0 0,1 0-1,-1 0 1,1 0 0,-1 0 0,0 0-1,1 0 1,-1 0 0,1 0 0,-1 0 0,0 1-1,1-1 1,-1 0 0,1 0 0,-1 0-1,1 1 1,-1-1 0,1 0 0,-1 1 0,1-1-1,-1 0 1,0 1 0,-13 11-51,0 0 0,1 0 1,0 2-1,1 0 0,-15 21 0,6-7 27,2 0-1,-26 50 1,36-57 42,0 1 0,1-1-1,1 1 1,1 0 0,-4 26 0,2 12 53,-1 83 1,9-123 2,1 1 0,0-1 0,2 0 0,1 0 1,0 0-1,1-1 0,1 1 0,10 20 0,-14-35-6,0-1 0,1 0 0,0 0 0,-1 0 0,2 0 0,-1 0 0,0-1 0,1 1 0,-1-1 0,1 0 0,0 0 0,8 5 0,-8-7-14,-1 1 0,1-1 0,0 0 0,-1 0 0,1 0 0,0 0 0,0-1 0,0 0 1,-1 1-1,1-1 0,0-1 0,0 1 0,0 0 0,-1-1 0,1 0 0,0 0 0,5-2 0,6-4-3,-1 0 1,0 0-1,0-2 0,-1 0 0,0 0 1,-1-1-1,0-1 0,18-19 0,4-11-12,36-57-1,-35 47-28,-11 11-80,-20 31-23,1 0 0,0 1 1,1 0-1,10-13 0,-16 21 103,0 0 0,0 0 0,0 0-1,1-1 1,-1 1 0,0 0 0,0 0 0,0 0 0,0 0-1,0 0 1,0 0 0,1 0 0,-1 0 0,0 0-1,0 0 1,0 0 0,0 0 0,0 0 0,0 0 0,1 0-1,-1 0 1,0 0 0,0 0 0,0 0 0,0 0-1,0 0 1,1 0 0,-1 0 0,0 0 0,0 1-1,0-1 1,0 0 0,0 0 0,0 0 0,0 0 0,0 0-1,1 0 1,-1 0 0,0 0 0,0 0 0,0 1-1,0-1 1,0 0 0,0 0 0,0 0 0,0 0 0,0 0-1,0 0 1,0 1 0,0-1 0,0 0 0,0 0-1,0 0 1,0 0 0,0 0 0,0 1 0,0-1 0,0 0-1,0 0 1,0 0 0,0 0 0,0 0 0,0 0-1,0 1 1,0-1 0,0 0 0,0 0 0,-1 13-160,-7 51-154,-11 61 542,13-93-6,2 1 0,-1 42 0,5-71-154,0-1 1,0 0-1,0 1 1,1-1-1,1 7 1,-1-10-55,-1 1 1,0 0 0,0-1-1,1 1 1,-1 0-1,0-1 1,1 1 0,-1-1-1,1 1 1,-1 0-1,0-1 1,1 1-1,-1-1 1,1 1 0,0-1-1,-1 0 1,1 1-1,-1-1 1,1 0 0,0 1-1,-1-1 1,1 0-1,0 1 1,-1-1-1,1 0 1,0 0 0,-1 0-1,1 0 1,0 0-1,0 0 1,1 0-1,3-1 8,-1-1-1,1 0 0,0 0 0,8-5 0,3-1 63,61-26-14,121-56-55,-6-15 219,-112 54-410,-67 44 132,-9 6-79,-8 5-324,-5 5 363,0 0-1,-13 15 1,-4 7 0,24-29 89,-54 59 54,48-52-45,1 1 0,1 0-1,0 0 1,0 0 0,-4 12-1,9-19 12,0 0 1,0-1-1,0 1 0,0 0 1,1 0-1,-1-1 0,1 1 0,0 0 1,0 0-1,0 0 0,0 0 0,1 0 1,-1-1-1,1 1 0,-1 0 0,1 0 1,0-1-1,0 1 0,0 0 1,1-1-1,-1 1 0,1-1 0,-1 0 1,1 1-1,0-1 0,0 0 0,0 0 1,0 0-1,0 0 0,0 0 0,1-1 1,-1 1-1,0-1 0,1 1 1,0-1-1,-1 0 0,1 0 0,0 0 1,4 1-1,5 0-22,-1 1-1,1-2 1,0 1 0,0-2 0,0 1-1,0-2 1,0 1 0,0-2 0,20-4 0,-22 3-815,0 0 1,0-1-1,-1 0 0,1 0 1,-1-1-1,0 0 1,9-7-1,-11 6-686,-1 1 0,1-1-1,-1-1 1,0 1 0,-1-1 0,1 0-1,6-11 1,5-7-1846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9568,'-14'-4'4320,"11"8"-2656,11-4-1280,11 0-160,2 5-128,11-5-192,4 0 64,1 0-2720,-2 6 1504,-9-1-5152,3 4 3616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1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 10976,'-24'-12'4960,"69"4"-4321,0 0-319,15 8-320,33-15 704,7 1-384,44-9-224,-6 7-64,15 1-96,-17 3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1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481 722 4480,'1'-2'291,"-1"1"1,0-1-1,1 0 1,-1 0-1,0 0 1,0 0-1,0 0 1,0 0-1,-1 0 1,1 0-1,0 0 1,-1 0-1,1 1 1,-1-1-1,0 0 1,0 0-1,1 0 0,-1 1 1,0-1-1,0 0 1,-1 1-1,1-1 1,0 1-1,-1 0 1,-2-3-1,-1 2-98,1 0 0,-1 0 0,0 0 0,0 1 0,-1 0 0,1 0 0,0 1 0,0-1 0,0 1 0,-1 0 0,1 0 0,0 1 0,-7 1 0,-3 1 56,-1 1 1,-29 13 0,24-8-78,1 1 0,-1 1 0,2 1-1,-1 1 1,2 0 0,0 2 0,1 0 0,0 1 0,1 0 0,1 2 0,0 0 0,-20 34-1,-4 18 383,35-62-455,1-1 1,0 1-1,1 0 1,0 0-1,0 0 1,1 0-1,-1 14 1,2-20-64,0 0 0,0 0 1,0 0-1,0 0 0,0 0 0,1 0 1,-1 0-1,0 0 0,1-1 1,0 1-1,0 0 0,-1 0 1,1 0-1,0-1 0,0 1 0,1 0 1,-1-1-1,0 1 0,0-1 1,1 1-1,1 0 0,-1 0 3,1-1 1,-1 0-1,1 0 0,-1 0 0,1 0 0,0 0 1,-1-1-1,1 0 0,0 1 0,0-1 0,-1 0 1,1 0-1,4-1 0,7-1 94,0-1 0,0 0 0,0-2 0,19-7 0,-29 10-97,20-9 39,-1 0 1,0-2 0,-1-1 0,-1 0-1,0-2 1,-1 0 0,0-1-1,-2-1 1,29-37 0,-16 14 4,-2-1 0,-2-2 0,-2 0 0,19-50 0,-31 64-61,-2-1 0,0-1 1,-3 0-1,8-47 0,-7 11-421,-2 1 0,-6-127 1,-1 191 319,0 0 0,0-1 0,-1 1 0,0 0 0,-1-5 0,2 8 68,0 0 0,0-1 0,0 1 1,-1 0-1,1 0 0,0-1 0,0 1 0,0 0 1,-1 0-1,1-1 0,0 1 0,0 0 0,-1 0 1,1-1-1,0 1 0,-1 0 0,1 0 0,0 0 0,0 0 1,-1 0-1,1-1 0,-1 1 0,0 0-4,1 0 0,-1 1 0,1-1 0,-1 0 0,0 0 1,1 0-1,-1 1 0,1-1 0,-1 0 0,0 0 0,1 1 0,-1-1 0,1 1 0,0-1 0,-1 0 0,0 2 0,-2 1 5,0 1 0,0-1 0,1 1 0,0 0 0,-1 0 0,1 0 0,1 0 0,-3 6 0,0 1 45,-15 41 260,-14 65 0,23-80-39,0 6-27,1-1 1,2 1-1,-1 57 0,8-67-27,1 0-1,1-1 1,2 0-1,1 0 1,11 34-1,-13-55-42,0 0 0,2 0 0,-1 0 0,9 14 0,-11-23-115,-1 0-1,0 0 0,1 0 1,-1 0-1,1-1 1,-1 1-1,1-1 0,0 1 1,0-1-1,0 1 0,0-1 1,0 0-1,3 1 1,-4-1-17,1-1 1,-1 0-1,1 0 1,0 0-1,-1 0 1,1 0-1,-1 0 1,1 0-1,-1-1 1,1 1-1,-1-1 1,1 1-1,-1-1 1,1 1-1,-1-1 1,1 0-1,-1 0 1,0 1-1,1-1 1,-1 0-1,0 0 1,2-2-1,12-13 78,-1-1-1,0-1 1,-1 0 0,16-29-1,-11 18-59,87-116-538,-101 140 500,7-8-713,-9 12 261,-3 8 145,-7 16 277,1 1 1,1-1-1,1 2 1,1-1-1,1 0 1,1 1-1,2-1 1,4 49-1,-2-63 92,-1 0 0,2 0-1,-1 0 1,2 0-1,-1-1 1,1 1 0,0-1-1,9 13 1,-10-18-21,-1-1 1,1 1-1,0-1 0,0 0 0,0 0 1,1 0-1,-1 0 0,1-1 0,-1 1 1,1-1-1,0 0 0,0 0 1,0 0-1,0-1 0,0 0 0,0 1 1,1-1-1,-1-1 0,0 1 0,1-1 1,-1 1-1,6-1 0,0-1-10,-1-1 0,1 1 0,-1-2-1,1 1 1,-1-1 0,0-1 0,0 1 0,0-2-1,9-5 1,10-8-28,35-30-1,-11 8-127,-50 39 86,-1 0-1,1 0 0,-1 0 1,1 0-1,-1 0 1,1 0-1,0 0 1,-1 1-1,1-1 0,0 1 1,0-1-1,0 1 1,-1 0-1,3-1 0,-3 2 17,-1-1-1,1 0 0,0 1 1,-1-1-1,1 1 0,0-1 1,-1 1-1,1-1 1,-1 1-1,1-1 0,-1 1 1,1 0-1,-1-1 0,1 1 1,-1 0-1,0-1 0,1 1 1,-1 0-1,0-1 0,0 1 1,1 0-1,-1 0 0,0-1 1,0 1-1,0 0 1,0 0-1,0 0 0,0-1 1,0 1-1,0 0 0,-1 1 1,1 9-27,-1 1 1,-1-1 0,0 1-1,-1-1 1,0 0 0,-5 12-1,-30 60 124,-45 85 2,-61 180 0,134-322-36,-24 78 1037,34-104-1067,0 0 1,0 0-1,1 0 1,-1 0-1,0 0 1,0 0-1,0 0 1,0 0-1,0 0 1,0 0-1,0 0 1,0 0-1,0 0 1,0 0-1,0 0 1,0 0-1,0 0 1,0 0-1,1 0 1,-1 0-1,0 0 1,0 0-1,0 0 1,0 0-1,0 0 1,0 0-1,0 0 1,0 0-1,0 0 1,0 0-1,0 0 1,0 1-1,0-1 1,0 0-1,0 0 1,0 0-1,0 0 1,0 0-1,0 0 1,0 0-1,0 0 1,0 0-1,0 0 1,0 0-1,0 0 1,0 0-1,0 1 1,0-1-1,0 0 1,0 0-1,0 0 1,0 0-1,0 0 1,0 0-1,0 0 1,0 0-1,0 0 1,0 0-1,0 0 1,0 0-1,0 0 1,-1 0-1,5-4 92,23-65 256,-17 45-324,70-151 138,-38 102-138,36-69-23,0-38-131,-43 96 61,1 2-163,53-87-1,-82 159 218,0 0 0,0 1 0,1 0 0,0 0 0,10-8 0,-10 10-4,-8 7-8,1-1-1,-1 1 1,1-1 0,-1 1-1,1-1 1,-1 1-1,1 0 1,0-1 0,-1 1-1,1-1 1,-1 1-1,1 0 1,0 0 0,0-1-1,-1 1 1,1 0-1,0 0 1,-1 0-1,1 0 1,0 0 0,1 0-1,-2 0 7,1 1 1,-1-1-1,1 0 0,-1 1 0,1-1 0,-1 0 0,1 1 0,-1-1 1,1 1-1,-1-1 0,0 1 0,1-1 0,-1 1 0,0-1 1,1 1-1,-1-1 0,0 1 0,0-1 0,1 2 0,0 2-3,-1 1-1,1-1 0,0 0 1,-1 0-1,0 1 0,-1 7 1,-7 32 7,-15 46 1,17-68 1,-3 13 99,-2 0 0,-2 0 0,-1-1-1,-2-1 1,-21 34 0,37-67-93,0 0 1,0-1 0,0 1-1,0 0 1,0-1 0,0 1-1,0 0 1,0 0-1,0-1 1,0 1 0,0 0-1,-1-1 1,1 1-1,0 0 1,0 0 0,0-1-1,0 1 1,0 0 0,-1 0-1,1 0 1,0-1-1,0 1 1,0 0 0,-1 0-1,1 0 1,0-1-1,0 1 1,-1 0 0,1 0-1,0 0 1,0 0-1,-1 0 1,1 0 0,0 0-1,-1 0 1,1-1 0,0 1-1,0 0 1,-1 0-1,1 0 1,0 0 0,-1 0-1,1 1 1,0-1-1,0 0 1,-1 0 0,1 0-1,0 0 1,0 0 0,-1 0-1,1 0 1,0 0-1,0 1 1,-1-1 0,1 0-1,-1 1 1,8-14-79,0 1 0,1 0 0,0 1 0,12-13 0,-7 8-31,2-2 76,2 1 1,0 1-1,1 0 1,0 1-1,1 1 1,37-20-1,4 3-43,68-25-1,-107 48 31,39-15-156,-54 21 150,1 0 0,0 1 0,0-1 1,0 1-1,0 1 0,10 0 0,-16 0 38,1 0 0,-1 0 0,1 0 0,-1 1 0,1-1 0,-1 1 0,0-1 1,1 1-1,-1 0 0,0-1 0,1 1 0,-1 0 0,0 0 0,0 0 0,0 0 0,0 0 0,0 0 0,0 0 0,0 0 0,0 0 0,0 1 0,0-1 0,0 0 0,-1 1 0,1-1 0,-1 0 0,1 1 0,-1-1 0,1 1 0,-1-1 0,0 0 0,0 1 0,0-1 0,0 3 0,0 4-23,0-1 0,-1 0 0,0 1 0,0-1 0,-4 11 0,-14 39-79,12-40 202,1 0-1,1 0 1,0 0-1,1 1 0,-2 30 1,7-48-48,-1 0 1,1 0-1,0 0 1,0 0-1,0-1 1,-1 1-1,1 0 1,0-1-1,-1 1 1,1 0-1,0-1 1,-1 1-1,1-1 1,0 1-1,-1-1 1,1 0-1,-1 1 1,2-2-1,14-13 192,-12 10-224,-1 0 1,1 0-1,-1 0 1,-1 0-1,1-1 0,-1 1 1,3-8-1,4-12 21,-3 8-180,-1-2 1,-1 1 0,-1 0 0,0-1 0,-1 0 0,-2-36 0,-2 38-143,2 16 267,0 1-1,0-1 1,0 1 0,0-1 0,0 1 0,0-1 0,0 0 0,-1 1 0,1-1 0,0 1 0,0-1 0,-1 1 0,1-1 0,0 1-1,-1 0 1,1-1 0,0 1 0,-1-1 0,1 1 0,-1 0 0,1-1 0,-1 1 0,1 0 0,-1-1 0,0 1 0,1 1 10,0 0 1,0 0 0,0 0-1,0 0 1,0 0-1,0 0 1,0 0 0,1 0-1,-1 0 1,0 0 0,1 0-1,-1 0 1,1 0 0,-1 0-1,2 1 1,9 21 284,-10-22-252,-1 0 0,1 0 0,0 0 0,0 1 0,0-1 0,0 0 0,0 0 0,0 0 0,0-1 0,0 1 0,0 0 0,0 0 0,0-1 0,1 1 0,-1 0-1,0-1 1,1 1 0,1 0 0,0-1 10,-1 0-1,0 0 1,1 0-1,-1 0 1,1 0-1,-1-1 1,0 1-1,1-1 1,-1 1-1,3-2 1,5-3 72,0 0 0,0-1 0,16-12 0,-17 11-67,135-80 541,-82 52-443,-32 17-89,0 2-26,-1-2 1,0-2-1,34-29 1,-42 28-13,-1-1 1,-1-1-1,-1 0 1,-1-1-1,21-40 1,-19 25-165,-1 0 0,-2-1 0,14-52 1,-29 88 45,0-1 0,0 1 0,0 0 0,-1-1 0,1 1 0,-1-1 0,0 1 0,-1-9 0,1 13 101,0 0 1,0 0-1,0-1 1,0 1-1,0 0 1,0 0-1,0 0 1,0-1-1,0 1 1,0 0 0,0 0-1,0 0 1,-1 0-1,1-1 1,0 1-1,0 0 1,0 0-1,0 0 1,0 0-1,0 0 1,-1-1-1,1 1 1,0 0 0,0 0-1,0 0 1,0 0-1,-1 0 1,1 0-1,0 0 1,0 0-1,0-1 1,0 1-1,-1 0 1,1 0-1,0 0 1,0 0 0,0 0-1,-1 0 1,1 0-1,0 0 1,-10 7-157,-11 18 77,20-24 82,-232 338-18,224-323 84,0 0-1,1 1 1,0 0 0,2 0 0,0 0 0,1 1 0,0 0 0,2 0 0,0 0 0,1 1 0,1-1-1,1 0 1,3 34 0,0-36 27,0-1 1,1 1-1,0-1 0,1 0 0,1 0 1,1 0-1,0-1 0,9 14 0,-13-23-20,1 0-1,0-1 1,0 1-1,0-1 1,0 0-1,1 0 1,0 0-1,0-1 0,0 1 1,9 3-1,-10-5-19,1-1-1,0 1 1,0-1-1,-1 0 1,1-1-1,0 1 1,0-1-1,0 0 1,0 0 0,0 0-1,0-1 1,0 1-1,0-1 1,7-3-1,0-1-9,0-1-1,-1 0 0,0 0 1,0-2-1,0 1 0,-1-1 1,0-1-1,14-15 1,-8 5 39,-1 0 0,-1 0 0,17-33 0,-13 22-269,-17 30 193,15-31-409,-15 29 338,0 1 1,-1-1-1,1 1 1,-1-1-1,1 0 1,-1 0-1,0 1 1,1-1-1,-1 0 1,0 0-1,0 1 1,-1-1-1,1 0 1,0 0-1,-1-1 1,1 2 62,0 1 0,0 0 1,0 0-1,0 0 1,0 0-1,-1-1 1,1 1-1,0 0 1,0 0-1,0 0 1,0 0-1,0 0 0,-1-1 1,1 1-1,0 0 1,0 0-1,0 0 1,-1 0-1,1 0 1,0 0-1,0 0 1,0 0-1,0 0 0,-1 0 1,1 0-1,0 0 1,0 0-1,0 0 1,-1 0-1,1 0 1,0 0-1,0 0 1,0 0-1,-1 0 0,1 0 1,0 0-1,0 0 1,0 0-1,0 1 1,-1-1-1,1 0 1,0 0-1,0 0 1,0 0-1,0 0 0,0 0 1,-1 1-1,1-1 1,0 0-1,-7 8-8,5-4 42,0 0 1,1-1-1,-1 1 1,1 0-1,0 0 1,0 1-1,0-1 1,1 0-1,0 0 1,-1 0-1,1 1 1,1-1-1,-1 0 1,1 0-1,-1 0 1,1 0-1,2 5 1,-1-2 20,0-1 0,1 1 0,-1 0 0,2 0 0,-1-1-1,1 0 1,0 0 0,0 0 0,7 7 0,-8-10-274,0 0 0,0-1-1,1 1 1,-1-1 0,1 0-1,-1 0 1,1 0 0,0-1-1,0 1 1,-1-1 0,1 0-1,0 0 1,6 1 0,-3-2-486,0 1 0,1-1 1,0-1-1,-1 1 0,0-1 1,10-3-1,9 0-1951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54 9312,'-31'-28'4192,"26"19"-3616,5 6-896,8 3 64,15-8-1376,4 3 896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23 978 4736,'-1'0'120,"1"-1"1,-1 1-1,0 0 1,1-1-1,-1 1 0,0 0 1,0 0-1,1 0 1,-1 0-1,0 0 1,0 0-1,1 0 0,-1 0 1,0 0-1,0 0 1,1 0-1,-1 0 1,0 0-1,0 1 0,1-1 1,-1 0-1,0 0 1,1 1-1,-1-1 1,0 1-1,-2 2 3039,7-7-952,10-11 208,4-22-785,-8 16-1223,82-145 1155,-67 130-1162,2 1-1,45-46 1,68-51 1511,-121 114-1586,-6 6-96,24-17 1,-37 29-234,0-1 1,0 1 0,1 0-1,-1 0 1,0 0 0,0 0-1,1 0 1,-1-1 0,0 1-1,0 0 1,1 0 0,-1 0-1,0 0 1,0 0 0,1 0-1,-1 0 1,0 0 0,1 0-1,-1 0 1,0 0 0,1 0-1,-1 0 1,0 0 0,0 0-1,1 0 1,-1 0 0,0 0-1,0 1 1,1-1 0,-1 0-1,4 10-154,-3 16-68,-1-22 239,-1 15 21,-1 1 1,-1-1-1,-6 22 0,-3 20 74,6-17 54,2 0 0,2 53 0,2-88-122,1-1 0,0 1 1,1-1-1,0 0 0,5 13 1,-6-18 13,0 0-1,1 0 1,0 0 0,-1 0 0,1 0 0,0 0 0,1 0 0,-1-1-1,0 1 1,1-1 0,-1 0 0,1 0 0,0 0 0,0 0 0,6 3 0,-4-3-6,0-1 0,0 1 1,0-1-1,0 0 0,0-1 1,0 1-1,0-1 0,0 0 1,1 0-1,-1-1 0,0 1 0,0-1 1,0 0-1,0-1 0,0 1 1,0-1-1,5-3 0,9-4-41,-1-1-1,33-24 0,-38 24 66,35-24-27,281-187 278,-305 206-249,7-3-106,54-42 0,-80 56 6,-3 2 24,0 1-1,0-1 1,0 0-1,-1 1 1,1-1-1,-1 0 1,1 0 0,1-4-1,-3 6 3,0 0 0,1 0 0,-1 0 0,0-1-1,0 1 1,0 0 0,0 0 0,0 0 0,0-1 0,0 1-1,0 0 1,0 0 0,0-1 0,0 1 0,0 0-1,0 0 1,0-1 0,0 1 0,0 0 0,0 0 0,0 0-1,0-1 1,0 1 0,0 0 0,0 0 0,0-1 0,0 1-1,-1 0 1,1 0 0,0 0 0,0-1 0,0 1 0,0 0-1,0 0 1,-1 0 0,1 0 0,0 0 0,0-1 0,0 1-1,-1 0 1,1 0 0,0 0 0,0 0 0,-1 0-1,1 0 1,0 0 0,0 0 0,0 0 0,-1 0 0,1 0-1,0 0 1,-22 0-76,3 3 17,-1 1 1,1 1-1,0 0 0,-29 14 1,29-10 64,1 1 1,0 0 0,1 1 0,0 1 0,0 1-1,1 0 1,1 2 0,0-1 0,-14 21 0,11-12 22,1 0 1,2 2-1,0 0 1,2 0-1,-20 54 1,32-76 8,0 1 0,0 0 1,0 0-1,1 0 0,0 0 0,0 6 1,0-9-15,0 0 0,0 0 1,0 0-1,0 1 1,0-1-1,0 0 0,1 0 1,-1 0-1,0 0 0,1 0 1,-1 0-1,1 0 0,-1 0 1,1 0-1,-1 0 1,1-1-1,0 1 0,-1 0 1,1 0-1,0 0 0,0-1 1,0 1-1,0 0 0,0-1 1,1 2-1,1-2 13,0 1 0,0-1 0,0 0 0,0 0 0,0 0 0,0-1 0,0 1 0,0 0 1,0-1-1,0 0 0,0 0 0,0 0 0,0 0 0,5-3 0,5-3 57,19-15 1,-26 18-61,67-53 31,107-107 1,-123 108-277,-53 53 132,-1 0-1,1 0 1,-1 1 0,1-1 0,0 1-1,5-2 1,-9 4 71,0-1-1,1 1 1,-1 0-1,0 0 1,0 0-1,1 0 1,-1 0-1,0 0 1,0 0-1,1 0 1,-1 0-1,0 0 1,1 0-1,-1 0 1,0 0 0,0 0-1,1 0 1,-1 0-1,0 0 1,0 0-1,1 0 1,-1 0-1,0 1 1,0-1-1,0 0 1,1 0-1,-1 0 1,0 0-1,0 0 1,0 1-1,1-1 1,-1 0-1,0 0 1,0 1-1,0-1 1,0 0-1,1 0 1,-1 0-1,0 1 1,0-1-1,0 0 1,0 0 0,0 1-1,0-1 1,0 1-1,0 15-201,0-9 192,-1 49 86,0-16-150,5 50 0,-3-82 122,0 0 0,1-1 0,0 1 0,0 0 1,1-1-1,0 0 0,0 0 0,8 12 1,-10-16-14,1-1 0,0 1 0,-1-1 0,1 0 0,0 0 0,0 0 0,0 0 0,1 0 0,-1-1 0,0 1 1,1-1-1,-1 1 0,1-1 0,0 0 0,-1 0 0,1 0 0,0 0 0,-1 0 0,1-1 0,0 1 0,0-1 0,0 0 1,0 0-1,0 0 0,-1 0 0,6-1 0,5-3-18,0-1 1,-1 0 0,1-1-1,-1 0 1,0-1-1,17-12 1,5-3 35,67-32 7,-65 36-69,-1-1 0,-1-2 0,52-40 0,-79 55-62,-1 0 1,0 0-1,6-8 0,-11 12 89,-1 11-420,0-9 421,-4 13-59,-34 25-424,-60 63 139,82-83 352,2 1 0,1 0 0,0 1 0,-10 21 1,21-37 12,0 0 0,1 0 1,0 0-1,-1 0 0,2 0 1,-1 0-1,0 0 1,0 8-1,1-11-15,1 0-1,-1 0 1,0 0 0,0 0-1,0 0 1,1 0 0,-1 0-1,0 0 1,1 0 0,-1 0-1,1 0 1,-1 0 0,1-1-1,-1 1 1,1 0-1,0 0 1,1 1 0,-1-2 2,0 1 0,1 0-1,-1-1 1,0 1 0,1-1 0,-1 1 0,0-1 0,1 0 0,-1 0-1,1 0 1,-1 0 0,0 0 0,1 0 0,-1 0 0,1 0 0,1-1 0,12-2 49,-1-1 0,0-1 0,0 0 1,0-1-1,-1 0 0,0-1 1,0 0-1,-1-1 0,0-1 1,0 0-1,16-17 0,3-6-25,-2 0 1,40-60-1,-35 44-25,50-98 1,-50 70-200,-4-3 0,28-107-1,-53 167-276,4-34-1,-10 40 108,1 12 343,0 1-1,0 0 1,0 0 0,0 0 0,0 0-1,0 0 1,0-1 0,0 1 0,-1 0-1,1 0 1,0 0 0,0 0-1,0 0 1,0 0 0,0-1 0,0 1-1,-1 0 1,1 0 0,0 0-1,0 0 1,0 0 0,0 0 0,-1 0-1,1 0 1,0 0 0,0 0-1,0 0 1,0 0 0,-1 0 0,1 0-1,0 0 1,0 0 0,0 0-1,-1 0 1,1 0 0,0 0 0,-2 1-24,0 1 0,0-1 0,1 0 0,-1 1 0,0 0 0,1-1 0,-1 1 1,1 0-1,0 0 0,-2 3 0,-44 86-233,25-46 279,-51 120 29,63-136 2,0 0 0,3 1 0,0 0 0,2 0 0,1 1 0,2 0 0,1-1 0,4 44 0,-2-57 93,1 0 0,9 33 0,-9-44-87,-1 0 1,2 0 0,-1-1 0,1 1-1,-1-1 1,2 1 0,-1-1 0,1 0 0,-1 0-1,1 0 1,8 6 0,-10-9-25,0-1 0,1 0 0,-1 0 0,0 0 0,1 0 0,-1-1 1,0 1-1,1-1 0,-1 1 0,1-1 0,-1 0 0,1 0 0,-1 0 0,1 0 0,-1 0 0,1-1 1,-1 1-1,1-1 0,-1 0 0,0 1 0,1-1 0,-1 0 0,0 0 0,3-2 0,8-4 29,0-1-1,21-18 0,-26 20-50,128-107 331,59-44-395,-174 144-33,17-14-632,-44 43 360,-5 26-1,5-18 380,-9 37 286,-9 66 0,23-117-255,0 0 0,0 0 0,1 0 0,1 0 0,0 0 0,3 15 0,-3-22-10,0 1 1,0-1-1,0 0 0,0 0 1,1 0-1,-1 0 0,1 0 1,0-1-1,0 1 1,0 0-1,0-1 0,0 1 1,1-1-1,-1 0 0,1 0 1,0 0-1,-1 0 1,1 0-1,0 0 0,0-1 1,0 0-1,0 1 0,5 0 1,0 0-16,0-1 1,0 0-1,0-1 1,1 1-1,-1-2 1,0 1-1,1-1 1,-1 0-1,0-1 1,0 0-1,0 0 1,15-7-1,5-4 57,-1-1-1,30-21 1,-43 26-73,11-6-8,205-136-63,-222 146 76,20-15-144,-27 19 103,0 0-1,0 0 0,0 0 0,0 0 0,0 0 0,0 0 0,0-1 0,0 1 0,0 0 0,0-1 0,-1 1 0,1 0 0,0-1 0,-1 1 0,1-1 0,-1-1 0,0 3 22,0 0 0,0 0-1,0-1 1,0 1 0,0 0 0,0 0 0,-1 0-1,1 0 1,0-1 0,0 1 0,0 0-1,0 0 1,-1 0 0,1 0 0,0-1-1,0 1 1,0 0 0,-1 0 0,1 0-1,0 0 1,0 0 0,0 0 0,-1 0-1,1 0 1,0 0 0,0 0 0,-1 0 0,1 0-1,0 0 1,0 0 0,-1 0 0,1 0-1,0 0 1,0 0 0,0 0 0,-1 0-1,1 0 1,0 1 0,-10 1-183,6 0 154,0-1 0,1 1-1,-1 0 1,1 0 0,-1 1 0,1-1-1,-6 6 1,-3 2-25,-16 14 53,0 1 0,2 1 1,0 1-1,2 1 0,-21 34 1,39-53 70,0 0 0,-7 15 1,11-21-26,1 0 1,0 1-1,0 0 0,0-1 1,0 1-1,0-1 1,1 1-1,-1 0 0,1 0 1,1 6-1,-1-10-25,0 1 1,0 0-1,0-1 0,0 1 0,1-1 0,-1 1 1,0-1-1,0 1 0,1-1 0,-1 1 1,0-1-1,1 1 0,-1-1 0,0 1 0,1-1 1,-1 1-1,1-1 0,-1 0 0,1 1 1,-1-1-1,1 0 0,-1 1 0,1-1 0,-1 0 1,1 0-1,-1 0 0,1 1 0,-1-1 1,2 0-1,1 0 21,-1 0 0,1 0 0,-1 0 0,1 0 0,-1-1 0,1 1 1,-1-1-1,3 0 0,15-6 48,-1-1-1,0-1 1,-1 0 0,32-22 0,63-58-203,-8 7 3,-103 80 88,0 0-1,0 1 1,0 0-1,1-1 1,-1 1-1,0 0 1,1 0-1,-1 0 1,1 1 0,-1-1-1,1 0 1,3 0-1,-5 2 15,0-1 0,0 0 0,-1 0 0,1 0 0,0 0-1,-1 1 1,1-1 0,-1 0 0,1 1 0,0-1 0,-1 0 0,1 1-1,-1-1 1,1 1 0,-1-1 0,1 1 0,-1-1 0,1 1 0,0 0-1,0 1-8,0-1-1,-1 1 1,1 0-1,0 0 0,-1 0 1,1 0-1,-1 0 0,0 0 1,1 3-1,0 15-110,8 59 278,-9-77-113,1 0-1,-1 0 1,1 1-1,0-1 1,0 0-1,0 0 1,0 0-1,0 0 0,0 0 1,0 0-1,1 0 1,-1 0-1,1 0 1,-1-1-1,1 1 1,0 0-1,-1-1 1,1 0-1,0 1 1,4 1-1,-4-2-9,0-1 0,0 1-1,0-1 1,0 0 0,1 1-1,-1-1 1,0 0 0,0 0 0,0-1-1,0 1 1,0 0 0,1-1-1,-1 1 1,0-1 0,0 1 0,0-1-1,0 0 1,0 0 0,0 0-1,-1 0 1,1-1 0,0 1-1,2-3 1,21-19 87,0-2 0,40-53 0,19-23 73,99-79-32,-147 145-181,-1-2 0,-1-1-1,-3-2 1,48-77 0,-49 64-78,21-39-858,-48 85 759,-6 8 74,-9 13 23,8-9 108,-59 61-30,31-33-18,-43 40 43,-16 19 10,69-69 20,2 1 1,-17 28 0,29-40 12,0 1-1,1-1 0,1 1 1,0 1-1,1-1 0,0 1 0,1 0 1,1 0-1,0 0 0,1 1 1,0-1-1,1 0 0,1 1 1,0-1-1,4 21 0,-4-30 19,1 0-1,0-1 1,1 1-1,-1 0 1,1 0-1,0-1 1,0 1-1,0-1 1,1 1-1,-1-1 1,7 7-1,-6-8-14,0-1 1,0 1-1,0-1 1,0 0-1,0 0 1,0 0-1,0-1 0,1 1 1,-1-1-1,0 0 1,1 0-1,-1 0 0,1 0 1,0-1-1,-1 1 1,1-1-1,3 0 0,6-1 11,0 0-1,0-1 1,0-1 0,0 0-1,0 0 1,-1-2-1,19-8 1,5-5 5,39-26 1,-36 18-46,25-15-508,-63 40 485,0 1-1,0-1 1,0 1-1,0 0 1,0-1-1,-1 1 1,1 0-1,0-1 1,0 1-1,0 0 1,0 0-1,0 0 1,0 0-1,1 0 1,-1 0 12,-1 0 1,1 1-1,-1-1 1,0 0-1,1 0 1,-1 0-1,0 1 1,0-1 0,1 0-1,-1 0 1,0 1-1,1-1 1,-1 0-1,0 0 1,0 1-1,0-1 1,1 0 0,-1 1-1,0-1 1,0 0-1,0 1 1,0-1-1,0 1 1,1 0-1,-1 2-10,0 1 0,0 0-1,0 0 1,-1 0-1,-1 6 1,1-3 25,-9 38-90,6-27 116,0 1 0,1-1-1,0 25 1,3-34-7,0 1 0,1 0 0,3 16 0,-4-24-14,1 0 1,-1 0 0,1 0 0,-1 0 0,1-1 0,0 1-1,0 0 1,0 0 0,0 0 0,0-1 0,0 1 0,0-1 0,1 1-1,-1-1 1,0 1 0,1-1 0,0 0 0,-1 0 0,1 0-1,-1 0 1,1 0 0,0 0 0,0 0 0,0 0 0,2 0-1,0 0 15,0-1 0,1 0 0,-1-1-1,0 1 1,0-1 0,0 1-1,0-1 1,-1-1 0,1 1-1,0 0 1,0-1 0,5-3-1,5-3 97,23-18-1,138-123-95,-157 133-187,16-21 0,-32 31-140,-5 5 9,-8 5 93,2 3 194,0 0 0,0 1 0,1-1 1,0 2-1,0-1 0,1 1 0,0 0 0,0 1 1,1 0-1,0 0 0,1 0 0,0 0 0,1 1 1,0 0-1,1 0 0,0 0 0,0 0 0,1 1 0,1-1 1,0 23-1,1-31 24,0 0 1,0 0-1,0 0 1,1 0-1,0 0 1,-1 0-1,1 0 1,0 0-1,0-1 1,1 1-1,-1 0 1,1-1 0,-1 1-1,1 0 1,0-1-1,0 0 1,0 0-1,0 1 1,0-1-1,0 0 1,1 0-1,-1-1 1,1 1-1,-1-1 1,1 1-1,0-1 1,0 0-1,-1 0 1,1 0-1,0 0 1,0 0-1,0-1 1,0 1-1,0-1 1,0 0-1,0 0 1,0 0-1,4-1 1,0 0-5,1-1 0,-1 0 0,1 0 0,-1 0 0,0-1 0,0-1 0,0 1 0,-1-1 0,1 0 0,-1 0 0,0-1 0,0 0 0,0 0 0,-1 0 1,0-1-1,7-9 0,-6 7-38,0 0 1,-1 0-1,0-1 1,-1 1 0,0-1-1,0 0 1,-1-1-1,0 1 1,-1-1 0,0 1-1,0-1 1,0-15-1,-2 21-3,0 0 0,-1 0 0,1 0-1,-1 0 1,0 0 0,0 0-1,-1 0 1,1 0 0,-1 0-1,0 0 1,0 1 0,0-1-1,0 1 1,-1 0 0,1-1-1,-1 1 1,0 0 0,0 0-1,-6-4 1,1 2 1,0-1 0,-1 2 0,0-1 0,0 1 0,0 0 0,0 1 0,-11-3 0,-28-11-99,48 17 134,-1 0 0,1-1-1,-1 1 1,1 0 0,0 0 0,-1 0-1,1 0 1,-1-1 0,1 1 0,-1 0-1,1 0 1,0-1 0,-1 1-1,1 0 1,0-1 0,-1 1 0,1 0-1,0-1 1,0 1 0,-1-1 0,6-3 231,21-3 17,-22 7-287,39-7 113,74-1-1,-60 6-77,-35 0-37,0 2 1,-1 0 0,1 1-1,-1 1 1,40 10 0,-58-11 35,0 0 1,0 0-1,-1 0 1,1 1-1,0-1 1,-1 1-1,1 0 1,-1-1-1,1 1 1,-1 0-1,0 0 1,0 1-1,0-1 1,0 0-1,0 1 1,-1-1-1,1 1 1,-1 0-1,1 0 0,-1-1 1,0 1-1,0 0 1,0 0-1,-1 0 1,1 0-1,0 4 1,0 6 27,-1 1 0,0 0 0,-1 0 0,-4 20 0,4-27-33,-7 27 25,6-27-15,0 1 0,0 0 0,1 0 0,-1 9-1,2-16-4,0-1 0,0 0 0,0 0 0,0 0 0,0 0 0,0 0 0,0 1 0,0-1 0,0 0 0,0 0 0,0 0 0,0 0 0,0 0 0,0 1 0,0-1 0,0 0 0,0 0 0,1 0 0,-1 0 0,0 0-1,0 0 1,0 1 0,0-1 0,0 0 0,0 0 0,0 0 0,0 0 0,1 0 0,-1 0 0,0 0 0,0 0 0,0 0 0,0 0 0,0 0 0,1 0 0,-1 0 0,0 1 0,0-1 0,0 0 0,0 0 0,0 0-1,1 0 1,-1 0 0,0-1 0,0 1 0,0 0 0,0 0 0,1 0 0,-1 0 0,0 0 0,12-7 231,10-12-116,79-83 87,-86 89-189,1 0-1,0 1 1,1 1 0,0 1-1,20-9 1,-32 17-68,0 0 0,1 0 1,-1 0-1,11-1 0,-15 2 33,1 1 0,-1 0 0,0 0 0,0 0 0,0 0 0,1 0 0,-1 0 0,0 1 0,0-1 0,0 0 0,0 1 0,1-1-1,-1 1 1,0-1 0,0 1 0,0-1 0,0 1 0,0 0 0,0-1 0,0 1 0,0 0 0,-1 0 0,1 0 0,0 0 0,0 0 0,-1 0 0,1 0 0,1 1-1,5 16 70,0 1 0,4 21-1,1 2-39,23 54-2909,-34-84-741,-1 1 1082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9472,'-32'-6'4288,"27"1"-3712,0 1 96,10 8-480,9-4-96,4 0-32,8 0-2336,6 0 1248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57 11040,'5'-8'5024,"40"5"-4385,-10-6 97,6 4-544,44-6-96,10 7-32,16-4-160,-6 5 64,-7-2-1791,-17 5 959</inkml:trace>
  <inkml:trace contextRef="#ctx0" brushRef="#br0" timeOffset="1">32 29 11712,'-31'-23'5311,"36"26"-4607,5-3-3647,6 3 2367,13 2-3744,2 7 2400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453 586 2976,'1'-2'337,"0"0"-1,-1 0 1,1 0 0,0 1 0,0-1 0,1 0-1,-1 1 1,0-1 0,0 1 0,1-1-1,-1 1 1,3-2 0,9-11 1989,-12 13-2216,-1 0 0,0 0 0,0 0 0,1 0 0,-1 0 0,0 0 0,0 0 0,0 0 0,0 0 0,0 0 1,0 0-1,0 0 0,0 0 0,0 0 0,-1 0 0,1 0 0,0 0 0,-1 0 0,1 0 0,-1 0 0,1 1 0,-1-1 1,1 0-1,-1 0 0,1 0 0,-1 1 0,0-1 0,0 0 0,1 0 0,-1 1 0,0-1 0,0 1 0,0-1 0,0 1 0,-1-1 1,-1-1 42,-1 0 0,0 0 0,0 1 1,0-1-1,0 1 0,0 0 1,-7-1-1,-3 3-62,0 0 1,0 0-1,1 1 1,-1 1-1,0 0 0,-25 11 1,21-7-61,0 2 0,0 0 0,0 1 0,1 0 0,1 2 0,0 0 0,1 0 1,0 2-1,1 0 0,-20 24 0,20-18 33,0 0 0,1 1 0,1 0 0,0 1-1,2 0 1,1 1 0,1 0 0,-7 28 0,14-46-27,0 0 0,0 0 0,1 0 0,-1 0 0,1 0 0,0 0-1,1 0 1,-1 1 0,3 8 0,-2-11 2,0-1-1,0 1 1,0-1-1,0 0 1,1 1-1,-1-1 1,1 0 0,-1 0-1,1 0 1,0 0-1,0 0 1,0-1-1,0 1 1,0 0-1,0-1 1,0 1 0,0-1-1,1 0 1,-1 0-1,5 1 1,-1 0 28,0-1 1,1 0-1,-1 0 1,1-1 0,-1 0-1,1 0 1,0-1-1,-1 1 1,0-1-1,1-1 1,11-3-1,-4 0 18,1 0 0,-1 0-1,-1-2 1,1 0-1,-1 0 1,20-16-1,-10 6 5,0-2-1,-1 0 1,-2-2-1,0 0 0,0-1 1,19-30-1,-7 6 30,-2-1 0,25-53 0,-39 66-96,-1 0 0,-2-2 0,-2 1 0,8-44 0,-11 37-150,-2-1 0,-2-1 0,-1 1 0,-3-1 0,-8-65 0,8 108 97,0-1-1,0 1 1,0-1-1,-1 1 1,1-1-1,-1 1 1,1-1-1,-1 1 1,1 0-1,-1-1 1,0 1-1,1 0 1,-1 0-1,0 0 1,0-1-1,0 1 1,0 0 0,0 0-1,0 0 1,-1 0-1,-1-1 1,3 2 18,-1 0 1,0 0 0,1 0 0,-1 0 0,0 0-1,1 0 1,-1 0 0,0 0 0,1 0 0,-1 0-1,0 0 1,1 0 0,-1 1 0,0-1 0,1 0-1,-1 0 1,1 1 0,-1-1 0,0 1 0,-1 0 8,0 1 0,1-1 0,-1 1 0,1-1 1,-1 1-1,1 0 0,0-1 0,-2 4 0,-11 20 119,2 1-1,0 0 0,-12 43 0,-15 91 235,31-123-233,3-1 0,0 1 0,2 43 0,4-40 20,3-1-1,10 51 1,-8-65 73,1 1-1,1-1 1,1-1 0,17 34-1,-23-54-134,-1 0-1,1 0 1,0 1-1,0-2 1,1 1-1,4 5 0,-6-8-37,-1 0-1,1 1 0,0-1 0,-1 0 1,1 0-1,0 0 0,0 0 0,0-1 1,0 1-1,-1 0 0,1-1 1,0 1-1,0-1 0,0 0 0,0 0 1,1 0-1,-1 0 0,2 0 0,0-1 27,0 0 1,0 0-1,0-1 0,-1 0 0,1 1 0,0-1 1,-1-1-1,1 1 0,-1 0 0,5-6 0,28-31 315,-32 34-339,93-126 315,-11 13-461,-78 109-16,-1-1 0,0 0 0,7-14 0,-12 15-12,-2 9 131,0 0 0,0 0 0,0 0 0,0 0 0,0 0 0,0 0 0,0-1 0,0 1 0,0 0 0,0 0 0,0 0 0,0 0 0,0 0 0,0 0 0,0 0 0,-1 0 0,1 0 1,0 0-1,0 0 0,0 0 0,0 0 0,0 0 0,0 0 0,0 0 0,0 0 0,0 0 0,-1 0 0,1 0 0,0 0 0,0 0 0,0 0 0,0 0 0,0 0 0,0 0 0,0 0 0,0 0 1,-1 0-1,1 0 0,0 0 0,0 0 0,0 0 0,0 0 0,0 0 0,0 0 0,-2 1-25,1 0-1,0 0 1,-1 0 0,1 0-1,0 1 1,0-1-1,0 0 1,0 0 0,0 1-1,-1 2 1,-12 23 3,1 0 1,1 1-1,-14 52 0,18-48 104,1-7 71,-6 41 0,12-58-96,0 0 0,1 0 1,0 0-1,1 0 0,0 0 1,0 0-1,0 0 1,1-1-1,5 14 0,-7-19-32,1 1-1,1-1 0,-1 0 1,0 1-1,0-1 1,1 0-1,0 0 0,-1 0 1,1 0-1,0 0 1,0 0-1,0 0 0,0 0 1,0-1-1,0 1 1,1-1-1,3 2 0,-3-2 24,-1-1 0,1 1 0,0-1 0,0 1 0,-1-1-1,1 0 1,0-1 0,0 1 0,-1 0 0,1-1 0,0 1 0,-1-1 0,1 0-1,3-1 1,4-3 85,0-1 0,0 0 0,-1 0 0,1-1 0,-1 0 0,12-14 0,43-48-354,82-117-1,-145 185 209,-1 1 0,0-1 1,1 1-1,-1-1 0,0 1 1,1-1-1,-1 1 0,1-1 0,-1 1 1,1 0-1,-1-1 0,1 1 1,-1 0-1,1-1 0,-1 1 0,1 0 1,0-1-1,-1 1 0,2 0 1,-2 0 0,1 0 0,-1 0 1,0 0-1,0 1 1,1-1-1,-1 0 1,0 0-1,1 0 0,-1 1 1,0-1-1,0 0 1,1 0-1,-1 1 0,0-1 1,0 0-1,0 1 1,1-1-1,-1 0 1,0 1-1,0-1 0,0 0 1,0 1-1,0-1 1,0 1-1,3 24-249,-6 38 263,2 25 140,2-71-149,-1 2 39,2-1 1,5 29-1,-6-42 24,1 0 0,0 1 0,0-1 0,0 0 0,0 0 0,1-1 0,0 1 0,0 0 0,0-1 0,0 0 0,1 1 0,-1-1 0,7 4 0,-9-7-33,1 0 0,-1 0 0,0 0 0,1 0 0,0 0 0,-1 0 0,1-1 0,-1 1 0,1-1 1,0 1-1,-1-1 0,1 0 0,0 1 0,-1-1 0,1 0 0,0 0 0,0 0 0,-1 0 1,1-1-1,0 1 0,-1 0 0,1-1 0,0 1 0,-1-1 0,1 0 0,-1 1 0,1-1 0,-1 0 1,1 0-1,-1 0 0,1 0 0,1-3 0,7-4 83,-1-1-1,0 0 1,15-20 0,21-38-20,-39 57-64,69-120 135,-61 103-182,-1-2 1,17-56 0,-29 81-14,0 1 0,-1-1 0,1 1 0,-1-1 0,0 0 0,0 1 0,-1-7 1,1 9 22,0 0 0,-1 0 1,1 0-1,0 0 0,0 0 1,-1 0-1,1 0 0,-1 1 1,1-1-1,-1 0 0,1 0 1,-1 0-1,1 0 1,-1 1-1,0-1 0,0 0 1,1 1-1,-1-1 0,0 0 1,0 1-1,0-1 0,1 1 1,-1-1-1,0 1 0,0-1 1,0 1-1,0 0 1,0 0-1,0-1 0,0 1 1,0 0-1,-2 0 0,0 0 1,0 1-1,0-1 0,0 1 0,0 0 1,0-1-1,0 1 0,1 1 1,-1-1-1,0 0 0,0 1 0,1-1 1,-1 1-1,1 0 0,-1 0 1,1 0-1,0 0 0,0 0 1,0 1-1,0-1 0,0 1 0,-1 2 1,-3 4 51,2 0 0,-1 1 0,1-1 1,0 1-1,-2 11 0,1-5 125,1 1-1,1 0 1,0 0-1,2 0 1,0 0-1,2 35 0,0-45-103,0 1 0,1 0-1,0-1 1,0 1 0,1-1-1,-1 0 1,2 1 0,-1-1-1,1-1 1,0 1-1,0 0 1,1-1 0,0 0-1,0 0 1,0-1 0,1 1-1,10 7 1,-8-8 10,1 0 1,-1 0-1,1 0 0,0-1 1,0-1-1,1 1 0,-1-2 1,1 1-1,-1-1 0,1-1 1,0 1-1,16-1 0,-13-2-190,-1 0 0,0-1 0,21-4 0,-18 1-1192,0 0-1,22-11 1,-5 3-1177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40 8128,'-9'-15'3648,"8"13"-2786,0-1 1,0 1-1,-1 0 0,1 0 0,-1 0 1,1 0-1,-1 0 0,-3-3 0,5 5-717,-1-1-1,1 1 1,-1 0 0,1 0-1,-1-1 1,1 1-1,-1 0 1,1 0-1,-1 0 1,1 0-1,-1 0 1,1 0-1,-1 0 1,0 0-1,1 0 1,-1 0-1,1 0 1,-2 1-1,1-1-63,0 1-1,-1-1 1,1 1-1,0 0 1,-1 0-1,1 0 1,0 0-1,0 0 1,-2 2-1,0 1 105,0 1-1,0 0 1,0 0-1,0 0 1,1 0-1,0 0 1,0 0-1,0 1 1,-1 9-1,0-1-11,1 0-1,0 24 1,2-33-130,0 0-1,0 0 1,0 0 0,1 0-1,0-1 1,0 1 0,0 0-1,0 0 1,1-1 0,0 1-1,0-1 1,3 6 0,-4-10-65,-1 1 0,1 0 1,-1-1-1,0 1 0,1-1 1,0 1-1,-1-1 1,1 0-1,-1 1 0,1-1 1,0 1-1,-1-1 1,1 0-1,0 0 0,-1 1 1,1-1-1,0 0 0,-1 0 1,1 0-1,0 0 1,-1 0-1,1 0 0,0 0 1,0 0-1,-1 0 0,1 0 1,0 0-1,-1 0 1,1 0-1,0-1 0,-1 1 1,1 0-1,0-1 1,-1 1-1,1 0 0,0-1 1,-1 1-1,1-1 0,-1 1 1,1-1-1,0 0 1,1-1-108,1-1 1,-1 0-1,0 1 1,0-1-1,0 0 1,-1 0-1,1 0 1,1-4 0,6-22-526,-6 17 507,1 1 1,5-13-1,-9 24 164,1-1-1,-1 1 1,0-1-1,0 1 0,1-1 1,-1 1-1,0 0 1,0-1-1,1 1 0,-1-1 1,1 1-1,-1 0 1,0-1-1,1 1 0,-1 0 1,1 0-1,-1-1 1,1 1-1,-1 0 0,0 0 1,1 0-1,-1-1 1,1 1-1,-1 0 0,1 0 1,-1 0-1,1 0 1,-1 0-1,1 0 0,0 0 1,-1 0-1,1 0 1,-1 0-1,1 0 0,-1 1 1,1-1-1,-1 0 1,0 0-1,1 0 0,-1 1 1,1-1-1,-1 0 1,1 0-1,-1 1 0,0-1 1,1 0-1,-1 1 1,0-1-1,1 1 0,-1-1 1,1 1-1,3 3 224,-1 1-1,1 0 0,4 7 1,-7-9-216,25 44 323,-19-32-392,1 0 1,19 27-1,-26-40-16,29 32-1362,-12-20-2285,-16-13 2994,-1 0 0,0-1 0,1 1 1,-1 0-1,1-1 0,-1 1 0,1-1 0,-1 0 0,1 1 0,1-1 0,5 0-2208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1085 4160,'-8'5'1942,"11"-1"607,-1-3-2285,0-1 1,0 0-1,-1 1 1,1-1-1,0 0 1,0 0-1,-1 0 1,1 0-1,2-1 1,20-5 345,0-1 1,-1-2 0,0 0-1,0-1 1,-1-1 0,-1-1-1,29-22 1,-14 6-363,-2-1 0,-1-2 0,35-42 0,76-115 264,-10-25-171,-114 176-256,-3-1 1,-1-1-1,17-61 0,-25 71 160,4-35-1,-10 50-131,-1 0-1,0 0 0,-1-1 1,-3-21-1,3 33-118,0 1 0,-1 0 0,1 0 0,-1 0 0,0 0 0,0 0 0,1 0 0,-1 0 0,-1 0 0,1 0 0,0 0 0,0 0 0,-1 1 0,-1-3 0,2 4-1,1-1 1,-1 1-1,1 0 1,-1 0-1,1-1 0,-1 1 1,1 0-1,-1 0 1,1 0-1,-1-1 0,0 1 1,1 0-1,-1 0 1,1 0-1,-1 0 1,1 0-1,-1 0 0,0 0 1,1 0-1,-1 1 1,1-1-1,-2 0 0,1 1-4,0 0-1,-1 0 0,1 0 0,0 0 1,0 0-1,-1 0 0,1 0 0,0 0 0,0 0 1,0 0-1,1 1 0,-2 1 0,-8 17 47,1-1 0,1 2 0,0-1 0,-5 27 0,-14 89 302,14-45-62,4 0 0,4 0-1,6 99 1,2-157-37,1 1 0,15 59 1,-17-87-150,0-1 0,0 1 0,0-1 0,1 1 0,0-1 1,0 0-1,0 0 0,6 7 0,-6-9-18,-1 0 0,1-1 0,0 0 0,0 1 0,0-1 0,0 0 0,1 0 0,-1-1 0,0 1 0,1-1 0,-1 0-1,1 0 1,-1 0 0,7 1 0,-1-2 13,0 0 0,-1 0-1,1-1 1,0 0 0,-1-1-1,1 1 1,-1-2 0,1 1 0,-1-1-1,0-1 1,0 1 0,14-10-1,1-2-4,-1-1-1,36-33 0,-30 22-106,-1-2 0,-1 0 1,-2-2-1,35-56 0,-56 82-83,0 1 0,-1-1-1,1 0 1,-1-1 0,0 1-1,0 0 1,2-11 0,-4 16 105,0 0 0,0 0 0,0 0 0,0 0-1,-1 0 1,1 0 0,0 0 0,0 0 0,0 0 0,0 0 0,0 0 0,0 0 0,0 0 0,0 0 0,0 0 0,0 0 0,0 0 0,0 0 0,0 0 0,0 0 0,0 0 0,0 0 0,0 0 0,-1 0 0,1 0 0,0 0 0,0 0 0,0 0 0,0 0 0,0 0 0,0 0 0,0 0 0,0 0 0,0 0 0,0 0 0,0 0 0,0 0 0,0 0-1,0 0 1,0 0 0,0 0 0,0 0 0,0 0 0,0 0 0,-1 0 0,-7 9-23,0 0 1,1 1-1,0 0 0,0 1 0,-7 16 0,1 0-18,-9 35 1,18-49 126,0 0 1,2 0 0,-1 0 0,1 16 0,1-25-48,1 0 1,0 1 0,0-1-1,0 0 1,1 1-1,0-1 1,0 0 0,0 0-1,0 0 1,1 1 0,-1-1-1,1-1 1,0 1 0,0 0-1,1 0 1,3 4 0,-5-7 2,0 1 0,0-1 0,1 0 1,-1 0-1,0 0 0,1-1 0,-1 1 1,1 0-1,-1 0 0,1-1 1,-1 1-1,1-1 0,0 1 0,-1-1 1,1 0-1,0 0 0,-1 0 0,1 0 1,0 0-1,-1 0 0,1 0 0,0 0 1,-1-1-1,1 1 0,-1 0 1,1-1-1,-1 0 0,3 0 0,-1-1-12,0 0 0,0 0 0,-1 0 0,1 0 0,-1 0 0,1 0 0,-1-1 0,0 1 0,1-1 0,-1 0-1,-1 1 1,1-1 0,2-4 0,5-14 19,-2 1 1,0-1-1,-1 0 0,5-28 0,-9 35-125,-1 1 0,0-1 0,-1 0 0,-1 1 0,0-1 0,-1 0 0,0 1 0,-5-15 0,7 19-150,1 2 176,5 7 285,3 2-155,0 0 0,1-1-1,0 0 1,-1-1 0,1 0 0,-1-1 0,1 0-1,-1 0 1,1-1 0,17-6 0,-2-1-1104,1-2 0,38-21 1,-57 28 343,18-12-3284,-24 15 3499,0 1 0,0-1-1,0 0 1,0 0 0,0 0-1,0 0 1,0-1 0,-1 1 0,1 0-1,0 0 1,-1 0 0,1-1-1,-1 1 1,1 0 0,-1 0-1,0-1 1,0 1 0,1-2-1,-1-3-2498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9312,'0'0'4192,"50"-12"-3616,-10 4 160,10 8-512,36-16 544,-1 1-448,41-14-192,-4 9-128,12-8-64,-17 0 0,-4 5-3456,-19 11 1920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1175 4992,'0'0'43,"0"0"1,0 0 0,0 1-1,0-1 1,0 0-1,-1 0 1,1 0 0,0 0-1,0 0 1,0 0-1,0 0 1,0 0 0,-1 0-1,1 0 1,0 0-1,0 1 1,0-1-1,0 0 1,0 0 0,0 0-1,0 0 1,-1 0-1,1 1 1,0-1 0,0 0-1,0 0 1,0 0-1,0 0 1,0 0 0,0 1-1,0-1 1,0 0-1,0 0 1,0 0 0,0 0-1,0 1 1,0-1-1,0 0 1,0 0-1,0 0 1,0 0 0,0 0-1,0 1 1,0-1-1,0 0 1,1 0 0,-1 0-1,0 0 1,0 0-1,0 1 1,0-1 0,4 6 4009,-3-6-3907,1 0 0,-1 1 1,1-1-1,-1 0 0,1 0 1,-1 0-1,1 0 0,-1 0 1,1 0-1,-1 0 0,1 0 0,-1-1 1,1 1-1,-1 0 0,0-1 1,1 0-1,0 0 0,24-16 1305,-18 12-949,18-16 88,-2-1-1,0 0 0,36-47 1,-41 48-425,60-70 249,85-101 553,-162 188-938,4-1 14,-1-1 0,-1 0 0,1-1 0,-1 0 0,0 1 0,0-1 0,-1 0 0,0-1 0,2-9 0,-4 17-54,-1 0 1,0 0 0,0 0 0,0 0 0,0 0-1,0-1 1,0 1 0,0 0 0,0 0 0,0 0-1,0 0 1,0 0 0,0-1 0,0 1-1,0 0 1,0 0 0,0 0 0,0 0 0,0 0-1,0-1 1,0 1 0,0 0 0,0 0-1,-1 0 1,1 0 0,0 0 0,0-1 0,0 1-1,0 0 1,0 0 0,0 0 0,0 0-1,0 0 1,-1 0 0,1 0 0,0 0 0,0-1-1,0 1 1,0 0 0,0 0 0,-1 0-1,1 0 1,0 0 0,0 0 0,-9 4-392,-8 9 133,10-5 232,0 0 0,0 1 0,1 0 0,0 0 0,-9 20 0,-16 53 200,30-81-157,-7 26 109,0 0 1,-7 45 0,13-59-18,1 0 0,1 1-1,0-1 1,1 0 0,0 1 0,1-1 0,5 22 0,-5-31-31,-1 1-1,1-1 0,0 0 1,0 0-1,0 0 0,0-1 1,1 1-1,-1 0 1,1-1-1,0 1 0,0-1 1,1 0-1,-1 0 0,1-1 1,-1 1-1,1 0 0,0-1 1,0 0-1,7 3 0,-7-4 15,1 1 0,0-1 0,0 0 0,0-1 0,1 1 0,-1-1 0,0 0 0,0 0 0,0-1 0,0 1 0,0-1 0,0 0 0,0 0 0,0-1-1,0 0 1,-1 0 0,6-2 0,1-3-38,0 0-1,-1 0 0,0-1 1,-1 0-1,1-1 0,11-14 1,47-67 65,-61 79-91,6-7 13,85-117 222,-72 102-298,2 2 0,31-28 0,-47 50-16,-5 6-100,-7 3 155,0 0 1,0 0 0,0 0 0,0 0 0,0 0 0,0 0 0,0 1-1,0-1 1,1 0 0,-1 0 0,0 0 0,0 0 0,0 0 0,0 0-1,0 0 1,0 0 0,0 0 0,0 0 0,0 0 0,0 0 0,0 1-1,0-1 1,1 0 0,-1 0 0,0 0 0,0 0 0,0 0 0,0 0-1,0 0 1,0 1 0,0-1 0,0 0 0,0 0 0,0 0 0,0 0-1,0 0 1,0 0 0,0 0 0,0 0 0,0 1 0,-1-1-1,1 0 1,0 0 0,0 0 0,0 0 0,-11 42-30,-18 46 0,-4 8 71,-26 135 1415,59-231-1442,1 0 0,-1 0 0,0 0 1,0 0-1,0 0 0,0 0 0,0 0 0,0 0 0,0 0 0,0 0 0,0 0 0,0 0 0,0 0 0,0 0 0,0 0 0,0 0 0,0 0 0,1 0 0,-1 0 1,0 0-1,0 0 0,0 0 0,0 0 0,0 0 0,0 0 0,0 0 0,0 0 0,0 0 0,0 1 0,0-1 0,0 0 0,0 0 0,0 0 0,0 0 1,0 0-1,0 0 0,0 0 0,0 0 0,0 0 0,0 0 0,0 0 0,0 0 0,0 0 0,0 0 0,0 0 0,0 1 0,0-1 0,0 0 0,0 0 0,0 0 1,0 0-1,0 0 0,0 0 0,0 0 0,0 0 0,0 0 0,0 0 0,0 0 0,0 0 0,0 0 0,0 0 0,0 0 0,0 0 0,0 0 0,0 0 0,0 0 1,-1 1-1,7-7 287,13-19-19,19-27-286,2 3-1,2 1 0,3 2 1,55-45-1,-97 88 5,13-9-122,21-14-1,-34 24 84,1 0-1,-1 0 1,0 1-1,0-1 1,1 1 0,-1 0-1,1 0 1,-1 0-1,1 0 1,-1 0 0,1 1-1,-1 0 1,1 0-1,4 0 1,-5 1 32,-1 0 0,0 0 0,0 0 0,0 0 0,0 1 0,0-1 0,0 1 0,0 0 1,0-1-1,0 1 0,-1 0 0,1 0 0,-1 0 0,1 0 0,-1 0 0,0 0 0,2 4 0,1 5 21,0 0 1,4 12-1,3 26-200,6 17 149,-14-58 84,0 0-1,1 0 0,-1 0 1,2-1-1,-1 0 1,6 7-1,-9-12-18,0-1-1,0 0 1,0 1-1,0-1 1,0 0 0,1 0-1,-1 0 1,0 0-1,1 0 1,-1 0 0,1 0-1,-1-1 1,1 1 0,-1 0-1,1-1 1,0 1-1,-1-1 1,1 0 0,0 1-1,2-1 1,-1 0 2,-1-1 0,0 1 0,0-1 0,1 0 0,-1 0 0,0 0 1,0 0-1,0 0 0,0 0 0,0 0 0,0-1 0,0 1 0,2-3 0,5-6 50,0-1-1,-1 0 1,-1 0-1,9-15 0,-8 13-36,18-30 77,-14 21-91,2 0 1,1 1-1,17-20 1,106-96-142,-120 119 145,-1 0 0,0-1-1,18-30 1,-17 25-43,5-8-9,-1-1 0,21-44 0,-14 9-103,36-130 0,-62 186 131,0 0 1,1-17-1,-4 25-73,0-1-1,0 1 1,0-1 0,0 1-1,-1-1 1,0 1 0,0-1 0,0 1-1,-3-9 1,3 13 54,1 0 0,0-1 0,-1 1 0,1 0 0,0-1 0,0 1 0,-1 0-1,1 0 1,-1-1 0,1 1 0,0 0 0,-1 0 0,1-1 0,0 1 0,-1 0 0,1 0 0,-1 0 0,1 0 0,-1 0 0,1 0 0,0 0 0,-1 0 0,1 0 0,-1 0 0,1 0-1,-1 0 1,1 0 0,0 0 0,-1 0 0,1 0 0,-1 1 0,1-1 0,0 0 0,-1 0 0,1 0 0,-1 1 0,1-1 0,0 0 0,-1 0 0,1 1 0,-19 15-201,7-3 173,2 1-1,-1 0 1,2 0-1,-11 21 1,-29 70 53,45-95-9,-105 264 8,93-226 37,3 1-1,2 1 1,-9 90 0,18-115-4,0-10 11,1 1 1,0 0 0,1 0-1,1-1 1,5 26 0,-6-39-27,1 0 0,0 1 1,0-1-1,-1 0 0,1 0 0,1 0 0,-1 0 1,0 0-1,0 0 0,1 0 0,-1 0 0,1-1 1,0 1-1,-1 0 0,1-1 0,0 1 0,0-1 1,0 0-1,0 0 0,0 0 0,0 0 0,0 0 1,4 1-1,-2-1 20,1 0 1,-1-1-1,0 0 0,0 0 1,0 0-1,1 0 1,-1 0-1,0-1 0,0 0 1,0 0-1,0 0 1,5-2-1,6-4 26,0-1 1,-1 0 0,1-1-1,-2-1 1,1 0-1,14-15 1,67-74-6,-94 97-66,23-26 42,28-42-1,-44 50-30,-8 18-25,0 1 0,1-1 0,-1 1 0,0-1 0,1 1 0,0 0 0,-1-1 0,1 1 0,0 0 0,-1-1 1,1 1-1,0 0 0,0 0 0,0 0 0,0 0 0,0 0 0,0 0 0,2-2 0,0 2-12,0 0 1,0 0 0,0 1 0,0-1 0,0 0 0,0 1 0,0 0-1,0 0 1,0 0 0,0 0 0,0 0 0,0 1 0,0-1-1,0 1 1,0 0 0,0 0 0,0 0 0,0 0 0,0 0 0,-1 1-1,1-1 1,0 1 0,-1 0 0,0-1 0,1 1 0,-1 1 0,0-1-1,0 0 1,0 0 0,0 1 0,0-1 0,-1 1 0,1 0 0,-1-1-1,2 5 1,4 15 26,-1 0 0,0 0 0,2 34 0,-4-30-12,0 0 1,11 34-1,-14-57 45,0 0 1,1 0-1,-1 0 0,0 0 1,1 0-1,-1-1 0,1 1 1,0 0-1,0-1 0,0 0 1,0 1-1,1-1 0,3 3 1,-4-4-16,0 0 1,0 0 0,0-1-1,0 1 1,0-1 0,0 1 0,0-1-1,1 0 1,-1 1 0,0-1-1,0 0 1,0-1 0,0 1-1,0 0 1,1-1 0,-1 1-1,0-1 1,0 1 0,0-1-1,0 0 1,0 0 0,3-2 0,19-12 112,-1-1 0,32-27 0,-5 3-36,195-146-247,-245 186 146,0 0 1,0 0-1,0-1 0,0 1 0,1 0 1,-1 0-1,0 0 0,0 0 0,0 0 1,0 0-1,0-1 0,1 1 0,-1 0 1,0 0-1,0 0 0,0 0 0,0 0 1,1 0-1,-1 0 0,0 0 0,0 0 1,0 0-1,1 0 0,-1 0 0,0 0 1,0 0-1,0 0 0,0 0 0,1 0 1,-1 0-1,0 0 0,0 0 0,0 0 1,0 0-1,1 0 0,-1 1 0,0-1 1,0 0-1,0 0 0,0 0 0,0 0 1,1 0-1,-1 0 0,0 1 0,0-1 1,0 0-1,0 0 0,0 0 0,1 14-300,-9 24-254,6-31 500,0 10 65,0-1 0,1 1-1,3 32 1,-1-5 62,-1-39-15,1 0-1,0 1 0,-1-1 1,1 0-1,1 0 1,-1 0-1,4 7 1,-2-3 94,-3-9-128,0 1 0,0-1-1,0 1 1,1-1 0,-1 1-1,0 0 1,0-1 0,1 1 0,-1-1-1,0 1 1,1-1 0,-1 0-1,1 1 1,-1-1 0,0 1-1,1-1 1,-1 0 0,1 1 0,-1-1-1,1 0 1,-1 1 0,1-1-1,0 0 1,-1 0 0,1 0 0,-1 1-1,1-1 1,0 0 0,1 0 3,-1-1 1,0 1-1,1 0 1,-1-1 0,0 1-1,0-1 1,0 1 0,1-1-1,-1 0 1,0 1-1,0-1 1,1-1 0,4-4 29,0 1 1,-1-1 0,8-12 0,6-11 26,-9 13-95,0 0 0,2 1 0,0 0 0,16-15 0,-11 15-29,1 1 0,0 1 0,1 0 0,0 1 0,1 1 0,0 1 0,26-8 0,-45 17 16,0 1 0,0 0 0,1-1 0,-1 1-1,0 0 1,1-1 0,-1 1 0,0 0 0,0 0 0,1 0 0,-1 0 0,0 0 0,0 1 0,2-1 0,-2 0 13,-1 1 0,1-1 1,-1 0-1,1 1 1,-1-1-1,1 0 1,-1 1-1,1-1 1,-1 1-1,1-1 0,-1 1 1,0-1-1,1 1 1,-1-1-1,0 1 1,1-1-1,-1 1 0,0-1 1,0 1-1,1 1 1,-1 1-2,0-1 0,0 1 0,0 0 0,0 0 1,0-1-1,-1 1 0,1 0 0,-1 0 0,0-1 0,-2 5 1,-14 33 43,8-21 144,1 0 0,-10 39 0,18-49-6,5-9 78,11-11 46,-15 9-308,6-4 59,10-9 70,0 1 0,27-16 0,-13 11-20,-8 4-164,36-16 0,-52 28 4,0 0-1,0 0 0,1 1 0,-1 0 0,1 1 1,-1 0-1,1 0 0,0 0 0,14 1 1,-21 1 52,1-1 0,-1 0 1,1 1-1,-1-1 1,0 1-1,1 0 1,-1-1-1,0 1 1,0 0-1,1 0 1,-1 0-1,0 0 1,0 0-1,0 0 1,0 0-1,0 0 1,0 0-1,0 1 1,-1-1-1,2 2 1,11 30-322,-11-27 319,8 28 135,-8-24-39,0-1-1,1 0 1,1 0-1,-1-1 1,9 15 0,-12-23-67,1 1 0,-1 0 1,1-1-1,-1 1 1,1-1-1,-1 1 1,1-1-1,-1 1 1,1-1-1,0 0 1,-1 1-1,1-1 1,-1 0-1,1 1 1,0-1-1,-1 0 1,1 0-1,0 0 1,0 1-1,-1-1 1,1 0-1,0 0 1,-1 0-1,1 0 1,0 0-1,-1 0 0,1-1 1,0 1-1,0 0 1,-1 0-1,1 0 1,0-1-1,-1 1 1,1 0-1,0-1 1,-1 1-1,1 0 1,-1-1-1,2 0 1,1-2 48,1 0 1,-1 0 0,0 0 0,4-6-1,-6 9-56,96-131 146,-66 86-208,-25 40-49,-6 5 105,0 0 0,1 0 0,-1 0 0,0-1 0,1 1 0,-1 0 0,0 0 0,0-1-1,1 1 1,-1 0 0,0 0 0,0-1 0,1 1 0,-1 0 0,0-1 0,0 1 0,0 0 0,1-1 0,-1 1 0,0 0 0,0-1 0,0 1-1,0 0 1,0-1 0,0 1 0,0-1 0,0 1 0,0 0 0,0-1 0,0 1 0,0 0 0,0-1 0,0 1 0,0 0 0,0-1 0,-1-1-32,1 2 93,3-3 4,-1-3-142,11-10 224,-10 13-105,0 0-1,0-1 0,0 1 1,3-6-1,-3 3-58,1 0 0,-1 1 0,1-1 1,1 1-1,-1 0 0,10-8 0,-11 10-117,-3 3 124,0 0-1,0 0 0,0 0 1,0 1-1,0-1 1,0 0-1,0 0 0,0 0 1,0 0-1,0 0 0,0 0 1,0 0-1,0 0 1,0 0-1,0 0 0,0 0 1,0 0-1,0 0 0,0 0 1,1 0-1,-1 0 1,0 0-1,0 0 0,0 0 1,0 0-1,0 0 1,0 1-1,0-1 0,0 0 1,0 0-1,0 0 0,0 0 1,0 0-1,0 0 1,0 0-1,0 0 0,0 0 1,0 0-1,0 0 0,1 0 1,-1 0-1,0 0 1,0 0-1,0 0 0,-1 12-308,0 11 279,-1 0 0,-7 27 0,1 0 18,-1 7 443,-24 83 1,33-139-406,0 0 1,-1 0-1,1 0 0,0 0 1,-1 0-1,1 0 0,-1-1 1,1 1-1,-1 0 1,1 0-1,-1-1 0,0 1 1,1 0-1,-1 0 0,0-1 1,1 1-1,-2 0 1,1-1-7,1 0 1,-1 0 0,1 0 0,-1 0 0,1 0 0,0 0 0,-1 0 0,1 0 0,-1 0 0,1 0 0,-1-1 0,1 1 0,-1 0 0,1 0 0,-1 0 0,1-1 0,0 1 0,-1 0 0,1 0 0,0-1 0,-1 1 0,1 0 0,0-1 0,-1 1 0,1-1 0,0 1 0,-1 0 0,1-1 0,0 1 0,0-1 0,0 1 0,0-1 0,-1 0 0,-3-7 45,1-1 0,0 0 1,-2-12-1,-1-1-101,2 10-130,1 0 1,-2-19-1,5 31 166,1 0 1,0 0-1,-1 0 1,1 0-1,-1 0 1,1 1-1,-1-1 0,0 0 1,1 0-1,-1 1 1,1-1-1,-1 0 1,1 1-1,-1-1 1,0 0-1,1 1 0,-1-1 1,0 1-1,1 0 1,0 0 2,0 0 15,1 0 1,-1 1-1,1-1 1,0 0-1,-1 0 1,1 0-1,0 0 1,0 0-1,0-1 1,0 1-1,0 0 1,3 0-1,4 2 0,-4-2 20,1 1 0,0-1 0,-1 1 0,1-2-1,0 1 1,0-1 0,0 1 0,0-2 0,0 1-1,-1-1 1,1 1 0,6-3 0,9-3 119,38-16 1,-44 16-143,169-71 215,-161 66-248,0-1 0,0-1-1,-1-1 1,-1 0-1,0-2 1,24-24-1,-26 21-555,-20 21 541,-1 0 1,1 0 0,0 1 0,0-1-1,0 1 1,0-1 0,0 1 0,0 2-1,-8 19-159,1-6 257,0 0 1,0 0-1,2 1 0,0 0 1,1 0-1,2 1 0,-1-1 1,1 28-1,3-44-36,0-1 0,0 1 1,0-1-1,0 0 0,1 1 0,-1-1 0,1 0 1,0 1-1,1 2 0,-2-5-3,1 1 0,-1 0 1,0-1-1,1 1 0,-1-1 0,1 1 0,-1-1 1,1 1-1,-1-1 0,1 0 0,0 1 0,-1-1 0,1 0 1,-1 1-1,1-1 0,0 0 0,-1 0 0,1 0 0,0 1 1,-1-1-1,1 0 0,0 0 0,-1 0 0,1 0 1,0 0-1,-1 0 0,1 0 0,0 0 0,-1-1 0,1 1 1,0 0-1,-1 0 0,1-1 0,0 1 0,0-1 0,8-4 15,0 0 0,-1-1 0,0 0 0,0 0 0,10-11 0,7-5 53,2 1-51,1 2-1,0 0 0,2 2 0,43-18 0,-10 9-199,82-20 1,-37 25 197,-90 18-138,-10 2 140,-6 1-35,1 0 0,0-1-1,-1 1 1,1-1 0,-1 1 0,1-1 0,0 0 0,-1 0-1,3-1 1,-11 7-145,0-1-1,0 1 1,-1-1 0,0 0-1,-12 6 1,-52 18 29,8-4 171,46-16-10,1 0 0,0 1 0,1 1 0,-1 0 0,-13 13-1,24-19-17,0 1-1,0-1 0,0 1 0,1 0 1,0 1-1,0-1 0,0 1 0,1-1 0,0 1 1,0 0-1,0 0 0,1 1 0,0-1 0,0 0 1,0 1-1,1-1 0,-1 11 0,2-14 0,1 0 1,-1 1-1,1-1 0,0 0 0,0 0 1,0 0-1,0 0 0,0 0 0,1 0 1,-1 0-1,1 0 0,0 0 0,0 0 0,0-1 1,0 1-1,0-1 0,1 0 0,-1 1 1,1-1-1,0 0 0,-1-1 0,6 4 1,1-1 9,-1 0 1,1 0 0,0-1 0,0 0 0,0-1 0,16 3-1,-6-3-199,1-1-1,0 0 0,0-2 0,-1 0 0,38-8 0,-43 6-1287,1-1 0,-1-1 0,0 0 0,24-13 0,-15 5-844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1456 40 8544,'-16'-11'3872,"-13"6"-3360,16 5-2464,8 5 960</inkml:trace>
  <inkml:trace contextRef="#ctx0" brushRef="#br0" timeOffset="1">36 20 6144,'-27'-11'2784,"22"6"-2432,2 1-384,6 8-64,-3 1-1312,0-2 800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4 140 9728,'-3'-5'4384,"29"5"-3808,-4-4 608,1 4-768,44-11 1183,1 2-927,45-11-224,-2 4-288,7 1-64,-10 2-64,0-2-32,-10 3 32,2-1-3647,-16 6 1983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9056,'-45'-28'4096,"45"21"-3552,10-1-224,3 3-288,32-15-640,13 5 320,37-22-5600,3 9 3232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11 514 5312,'0'0'63,"-1"0"0,1 0 0,-1 0 0,1 0 0,0 1 0,-1-1 0,1 0 0,-1 0 0,1 0 0,-1 0 0,1 0 0,0 1 0,-1-1 0,1 0 0,-1 0 0,1 1 1,0-1-1,-1 0 0,1 1 0,0-1 0,0 0 0,-1 1 0,1-1 0,0 0 0,0 1 0,-1-1 0,1 1 0,0-1 0,0 0 0,0 1 0,0-1 0,-1 1 0,1-1 0,0 1 0,0-1 0,0 0 0,0 1 0,0-1 0,0 1 0,0-1 1,0 1-1,1-1 0,-1 1 0,0 0 0,0 2 12,0-2 15,0 0 1,0 0-1,0 0 1,0-1-1,0 1 1,1 0 0,-1 0-1,0-1 1,0 1-1,0 0 1,1 0-1,-1-1 1,0 1-1,1 0 1,-1-1-1,1 1 1,-1 0-1,1-1 1,-1 1-1,1-1 1,-1 1 0,1 0-1,0-1 1,-1 0-1,1 1 1,0-1-1,-1 1 1,1-1-1,0 0 1,-1 1-1,1-1 1,0 0-1,0 0 1,0 0 0,-1 0-1,1 0 1,0 1-1,0-1 1,0-1-1,-1 1 1,3 0-1,1-1 412,1 1-1,0-2 0,0 1 1,9-4-1,-7 2-220,1-1 0,0 0 1,-1 0-1,0-1 0,0 0 0,9-9 1,-5 5-22,197-185 1820,-184 170-2005,36-37 458,88-117 0,-140 164-487,-7 12-67,0 0-1,-1 0 1,1 0-1,0 1 0,1-1 1,-1 0-1,0 1 1,0-1-1,1 1 0,-1-1 1,1 1-1,2-3 1,-3 5 6,-1-1 0,0 1 0,0-1 0,1 0 0,-1 1 0,0-1 0,0 1 0,0-1 0,0 0 0,0 1 0,0-1 0,0 1 0,0-1 0,0 1 0,0-1 0,0 0 0,0 1 0,0-1 0,0 1 0,0-1 0,0 1 0,0-1 0,0 0 0,-1 1 0,-2 15-54,2-14 38,-19 97 84,-6 22 267,13-74-155,-32 102 307,37-128-335,-1-1 1,0 0-1,-2-1 1,0 0-1,-16 20 1,27-39-130,-19 20 422,18-19-396,0 0 0,0-1 0,-1 1 0,1-1-1,0 1 1,0 0 0,-1-1 0,1 0 0,0 1-1,0-1 1,-1 0 0,1 0 0,-1 0 0,1 0-1,0 0 1,-1 0 0,1 0 0,0 0 0,-2-1-1,0 0 2,0 0-1,-1-1 1,1 1-1,0-1 1,1 0-1,-1 0 1,0 0-1,0 0 0,1 0 1,-1-1-1,1 1 1,0-1-1,0 0 1,0 1-1,0-1 1,-2-4-1,-2-6-46,0 0 1,-6-20-1,11 28 0,-35-102-548,29 93 383,6 13 132,0 0-1,1 0 1,-1-1-1,0 1 1,1 0-1,-1 0 1,1 0-1,-1-1 1,1 1-1,-1-3 1,10 12-702,-3-1 777,1 0 1,-1 0-1,2-1 1,-1 0-1,1-1 1,-1 0-1,1 0 0,1 0 1,-1-1-1,1-1 1,0 1-1,0-1 0,0-1 1,0 0-1,0 0 1,0 0-1,15-1 1,-10-1 72,0 0 1,0-1 0,0-1-1,-1 0 1,1-1 0,-1-1-1,1 0 1,-1-1 0,0 0 0,-1-1-1,15-9 1,12-11 42,69-63 1,-80 65-243,-23 20 25,0-1 0,0 1 0,1 1 0,-1-1 0,10-4 0,-14 8 57,-1 0 0,1 0 0,0-1 0,-1 1 0,1 0 1,-1 0-1,1 0 0,0 0 0,-1 0 0,1 0 0,0 0 0,-1 0 1,1 0-1,-1 1 0,1-1 0,0 0 0,-1 0 0,1 0 0,-1 1 1,1-1-1,0 0 0,-1 1 0,1-1 0,-1 0 0,1 1 0,-1-1 1,0 1-1,1-1 0,-1 1 0,1-1 0,-1 1 0,2 1-15,-2 0 1,1 0-1,0 0 0,0 0 1,0 0-1,-1 0 0,1 0 0,-1 0 1,0 4-1,0 30-24,-10 67 0,9-102 52,-13 77 139,-33 104-1,7-35 180,-20 93 1145,57-233-802,2-15 2,7-18-263,12-37 0,-10 38-333,10-28-28,4 0-1,53-96 0,83-97-373,-129 205 195,3 2 0,1 1-1,64-58 1,-87 88 42,21-17-98,-28 24 153,-1-1-1,0 1 1,1 0-1,-1 0 1,0 0-1,1 0 1,0 1-1,-1-1 0,1 1 1,-1-1-1,1 1 1,4 0-1,-6 0 28,0 0 0,0 1 0,0-1 1,0 0-1,0 0 0,0 1 0,0-1 0,0 1 0,0-1 0,0 1 0,0-1 0,0 1 0,-1 0 0,1-1 0,0 1 0,0 0 0,-1 0 0,1-1 1,0 1-1,0 1 0,0 1-7,0-1 0,1 1 1,-1 0-1,0 0 1,-1-1-1,1 1 0,0 4 1,0 5 5,0 0 0,-2 20-1,0-29 26,0 18-5,-2-1 0,0 0 0,-2 0 0,-11 34 0,11-41 10,-1 1-1,-1-1 0,1-1 1,-2 0-1,0 0 1,0 0-1,-17 16 1,21-24 26,0 0 0,-1-1 1,1 0-1,-1 0 0,0 0 0,0-1 1,0 1-1,0-1 0,0 0 1,0-1-1,-1 1 0,-5 0 1,2-1 12,1 0 1,-1-1 0,1 0 0,-1 0-1,1-1 1,0 0 0,-13-3 0,15 2-103,1 0 1,0 0 0,0-1 0,0 1 0,0-1 0,1 0 0,-1-1 0,1 1-1,-7-8 1,11 11 46,0 0-1,0-1 1,0 1-1,0 0 1,0-1 0,0 1-1,0 0 1,1 0-1,-1 0 1,0-1-1,0 1 1,0 0-1,0 0 1,1-1 0,-1 1-1,0 0 1,0 0-1,0 0 1,1 0-1,-1-1 1,0 1-1,0 0 1,1 0 0,-1 0-1,0 0 1,0 0-1,1 0 1,-1 0-1,0 0 1,0 0-1,1 0 1,11-4 109,-12 4-105,12-2-5,0 1 0,0 0-1,20 2 1,4-1-1,-9-2 68,0 0-1,0-2 1,-1-1-1,0-1 1,28-10-1,-38 10-7,0-1 0,0-1 0,-1 0-1,0-1 1,0-1 0,-1 0 0,0-1 0,23-24 0,5-11-35,94-94-86,-123 129 69,-5 3-156,0 1 1,17-11-1,-28 21 80,-1 0-1,1 1 1,0-1-1,0 1 1,1 0-1,-1 0 1,-3 8 0,-18 39 2,11-19 123,2 1 0,1 0-1,2 0 1,1 1 0,-2 44-1,8-73-17,1 1 0,0-1 0,0 1 1,1-1-1,-1 1 0,1-1 0,1 1 0,2 9 0,-3-13-8,0-1 0,0 1 0,0 0 0,0 0 0,0 0 1,0-1-1,1 1 0,-1-1 0,0 1 0,1-1 0,0 1 0,-1-1 0,1 0 1,0 0-1,-1 0 0,1 0 0,0 0 0,0 0 0,0 0 0,0 0 0,0-1 1,0 1-1,0-1 0,0 0 0,0 1 0,4-1 0,3-1 93,0 0 0,0 0-1,1-1 1,-1 0 0,0-1-1,0 0 1,9-5 0,3-2 72,37-24 1,-34 17-181,-1-1 1,29-29 0,38-49-13,-6 6-273,-81 87 206,16-14-200,-19 16 261,0 1 0,1 0-1,-1-1 1,0 1-1,1 0 1,-1-1-1,0 1 1,1 0 0,-1 0-1,1-1 1,-1 1-1,0 0 1,1 0-1,-1 0 1,1 0-1,-1 0 1,1 0 0,-1 0-1,0 0 1,1 0-1,-1 0 1,1 0-1,-1 0 1,1 0 0,-1 0-1,1 0 1,-1 0-1,0 0 1,1 0-1,-1 0 1,1 1-1,-1-1 1,0 0 0,1 0-1,-1 1 1,1-1-1,-1 0 1,0 1-1,1-1 1,-1 0-1,0 1 1,0-1 0,1 0-1,-1 1 1,0 0-1,2 6 7,-1 0 0,1 0-1,-2 1 1,1-1-1,-1 1 1,0-1 0,-1 0-1,-1 9 1,0 9 61,-6 42 101,5-44 93,-2 33 0,5-54-229,0-1 0,0 0 0,1 0 0,-1 0 0,0 0 0,0 0 1,1 0-1,-1 0 0,1 0 0,0 2 0,-1-3-13,1 1 1,-1-1-1,0 0 1,0 0-1,1 1 1,-1-1-1,0 0 1,0 0-1,1 0 1,-1 0-1,0 1 1,1-1-1,-1 0 1,0 0-1,1 0 1,-1 0-1,0 0 1,1 0-1,-1 0 1,0 0-1,1 0 1,-1 0-1,0 0 1,1 0-1,-1 0 1,0 0-1,1 0 1,-1 0-1,0 0 1,1 0-1,-1-1 1,0 1-1,0 0 1,1 0-1,-1 0 1,0 0-1,1-1 1,-1 1-1,0 0 1,0 0-1,0-1 1,1 1-1,-1 0 1,0 0-1,0-1 1,1 1 0,6-11 61,1 1 0,-1-1 0,11-23 0,5-9-99,-17 32 30,2 0 1,-1 0-1,2 1 0,15-15 0,-22 22-26,2 0 0,-1 1-1,0 0 1,0 0 0,1 0 0,-1 0-1,1 1 1,-1-1 0,6 0 0,-7 1-11,0 1 0,1-1 0,-1 1 0,0 0 0,1 0 0,-1 0 0,0 1 0,1-1 0,-1 0 0,0 1 0,1 0 0,-1-1 0,0 1 0,0 0 0,0 0 0,4 2 0,2 4-12,0 0 1,-1 0 0,1 0 0,-1 1 0,-1 0 0,9 12 0,-2-1-117,98 144 327,-92-130-353,-3-7-2085,0 0-4752,-11-20 5325,-3-3-138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 7232,'-27'-15'3264,"17"22"-2848,7-2-1056,6 6 256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3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1289 6048,'0'-1'173,"0"1"0,0 0 0,1-1 0,-1 1 0,0 0 0,1-1 0,-1 1 0,1 0 0,-1 0 0,0-1 0,1 1 0,-1 0 0,1 0 0,-1 0 0,1-1 0,-1 1 0,1 0 0,-1 0 0,0 0 0,1 0 0,-1 0 0,2 0 0,12-5 1736,-7-2-1287,1-1 0,-1 0 0,-1 0 0,7-10-1,-5 6-274,78-118 1228,2-2-1017,23-3-260,-28 37-111,-58 64-110,0 0 0,-3-2 0,-1-1-1,29-67 1,-18 17 24,35-156 1,-58 170-225,-3 14-432,-6 59 527,1-1-1,-1 0 0,0 1 0,0-1 0,0 0 0,0 0 0,0 1 0,0-1 0,0 0 1,0 0-1,0 1 0,0-1 0,0 0 0,0 0 0,-1 1 0,1-1 0,0 0 0,-1 0 1,1 1 12,-1-1 1,1 1 0,0 0-1,-1 0 1,1 0 0,0 0 0,-1 0-1,1 0 1,0 0 0,-1 0-1,1 0 1,0 0 0,-1 0 0,1 0-1,0 0 1,-1 0 0,1 0-1,0 0 1,-1 1 0,1-1 0,0 0-1,0 0 1,-1 0 0,1 0-1,0 1 1,-1-1 0,-20 20-112,-3 11 247,2 1 0,1 0 0,-21 46-1,7-14-6,-60 90 427,51-85-322,6-5 134,-42 102 1,-15 74 227,17-40-47,-20 29 49,37-106 191,60-121-271,3-4-143,9-9 44,13-18-24,6-6-280,2 2 1,63-54-1,-22 31-118,96-80-95,275-278-126,-401 373-144,-40 38 373,-3 3 11,0 0 0,0 0 0,0 0 0,0 0 0,0 0 0,0 0 0,0 1 0,0-1 0,0 0 0,0 0 0,0 0 0,0 0 0,1 0 0,-1 0 0,0 0-1,0 0 1,0 0 0,0 1 0,0-1 0,0 0 0,0 0 0,0 0 0,0 0 0,0 0 0,1 0 0,-1 0 0,0 0 0,0 0 0,0 0 0,0 0 0,0 0 0,0 0 0,1 0 0,-1 0 0,0 0 0,0 0 0,0 0-1,0 0 1,0 0 0,0 0 0,0 0 0,1 0 0,-1 0 0,0 0 0,0 0 0,0 0 0,0 0 0,0 0 0,0 0 0,0 0 0,0 0 0,1 0 0,-1-1 0,0 1 0,0 0 0,0 0 0,0 0 0,0 0 0,0 0-1,0 0 1,0 0 0,0 0 0,0-1 0,0 1 0,0 0 0,0 0 0,4 6-34,-4-4 4,1 0-1,-1 0 1,1 0 0,-1 0-1,0 0 1,0-1 0,0 1-1,0 0 1,-1 4 0,1 3-3,-2 15 26,-8 48 0,-1 4 69,9-55 24,1 0 1,1 0-1,1 1 1,5 35-1,-5-56-64,-1 1 0,0 0-1,1-1 1,0 1 0,-1-1 0,1 1 0,0-1-1,0 1 1,0-1 0,0 0 0,0 1-1,0-1 1,0 0 0,0 0 0,0 0 0,1 0-1,-1 0 1,0 0 0,1 0 0,-1 0 0,1 0-1,-1-1 1,1 1 0,-1-1 0,1 1 0,0-1-1,-1 0 1,1 1 0,0-1 0,-1 0 0,1 0-1,0 0 1,2-1 0,5 0 49,0-1 1,0 0 0,0 0-1,16-7 1,-16 5-51,39-17 77,-2-2 0,47-30 1,-37 20-31,180-123-12,-223 148-112,23-14-483,-36 23 529,0-1 1,0 0-1,0 0 1,0 0-1,0 0 1,0 0-1,0 0 1,0 0-1,1 0 1,-1 0-1,0 1 1,0-1-1,0 0 1,0 0-1,0 0 0,0 0 1,0 0-1,0 0 1,0 1-1,0-1 1,0 0-1,0 0 1,0 0-1,0 0 1,0 0-1,0 0 1,0 1-1,0-1 1,0 0-1,0 0 0,0 0 1,0 0-1,0 0 1,0 0-1,0 1 1,0-1-1,0 0 1,-1 0-1,1 0 1,0 0-1,0 0 1,0 0-1,0 0 1,0 0-1,0 1 1,0-1-1,-8 15-35,0 2 1,-8 27-1,12-31 40,-4 12-6,1 0-1,-6 45 0,11-54 106,1 1 0,0 0 0,2 0 0,0 0-1,4 24 1,-4-39-69,-1-1 0,0 0 0,0 0 0,1 1-1,-1-1 1,1 0 0,-1 0 0,1 1 0,-1-1-1,1 0 1,0 0 0,0 0 0,0 0 0,-1 0-1,1 0 1,0 0 0,0 0 0,0 0 0,0 0-1,1-1 1,-1 1 0,0 0 0,0-1 0,0 1-1,1-1 1,-1 1 0,0-1 0,0 0 0,2 1-1,0-1 1,-1 0 0,0-1-1,0 1 1,0 0 0,0-1-1,0 1 1,0-1 0,0 0-1,0 0 1,0 0 0,0 0-1,0 0 1,-1 0 0,1 0-1,0-1 1,-1 1 0,1-1-1,-1 1 1,2-2 0,5-7-2,-1 0 0,-1 0 1,0 0-1,0 0 1,-1-1-1,0 0 1,5-21-1,-3 6-39,-2-1 0,3-36-1,-7 55-14,0 0 0,-1 1 0,0-1 0,-1 0 0,0 1 0,0-1 0,-4-12 0,4 18-5,0-1 0,0 1 0,0-1 0,0 1-1,-1-1 1,1 1 0,-1 0 0,0-1 0,1 1 0,-1 0 0,0 0-1,0 0 1,-1 1 0,1-1 0,0 0 0,-1 1 0,1 0-1,0-1 1,-1 1 0,0 0 0,1 0 0,-1 1 0,0-1-1,-3 0 1,-29 1 170,54-11 394,17-2-527,1 1 0,1 2 1,0 1-1,0 2 0,0 2 1,1 1-1,71 3 0,-104 1-29,0 1 1,0-1-1,0 1 0,0 0 0,0 1 0,0-1 0,10 5 0,-14-5 23,0 1-1,-1-1 1,1 0-1,-1 0 1,1 1-1,-1-1 0,1 1 1,-1-1-1,0 1 1,0 0-1,0-1 1,0 1-1,0 0 0,0 0 1,0 0-1,-1 0 1,1 0-1,-1 0 1,1 0-1,-1 0 0,0 0 1,0 0-1,0 0 1,0 0-1,0 0 1,0 2-1,-3 8 51,0 0 1,0 0-1,-1-1 1,-1 0-1,0 0 1,-10 17-1,4-7-11,-27 65 233,47-93 351,23-26-502,2 1 0,1 1 0,73-48 0,-107 78-123,45-24-155,-43 23 113,0 0 0,1 1 1,-1 0-1,1 0 1,0 0-1,-1 0 1,1 0-1,0 1 0,0-1 1,7 1-1,-11 1 36,1-1 1,0 0-1,0 1 0,0-1 0,-1 0 0,1 1 0,0-1 0,-1 1 1,1 0-1,0-1 0,-1 1 0,1-1 0,-1 1 0,1 0 1,-1-1-1,1 1 0,-1 0 0,1 0 0,-1 0 0,0-1 0,1 1 1,-1 0-1,0 0 0,0 0 0,0 0 0,0-1 0,0 1 1,0 0-1,0 0 0,0 1 0,-4 27-117,-8 7 249,8-29-58,2 0 1,-1 0 0,1 0-1,-2 10 1,3-10 72,1-3 145,1-5 42,11-16 278,-4 10-509,78-68 155,-74 66-297,0 0-1,1 2 1,0-1 0,0 2 0,26-10 0,-35 15-12,1 0 0,-1 0 1,0 0-1,0 0 1,0 1-1,0 0 1,8 0-1,-10 0 38,0 1 0,-1-1 0,1 0 0,0 1 0,-1 0 0,1-1 0,0 1 0,-1 0 0,1 0 0,-1 0 0,1 0 0,-1 0 0,1 0-1,-1 0 1,0 0 0,1 1 0,-1-1 0,0 0 0,2 4 0,1 5 96,1 0 1,-2 0-1,1 1 0,-2 0 0,1-1 0,-1 1 1,0 15-1,8 34 456,-7-49-431,0 0 1,0-1-1,1 1 0,1-1 0,6 13 1,-9-20-64,0 0 0,0 0 1,0-1-1,1 1 1,-1-1-1,1 1 1,-1-1-1,1 0 1,0 0-1,0 0 1,0 0-1,0 0 1,0-1-1,0 0 1,1 1-1,-1-1 1,0 0-1,1 0 1,-1-1-1,8 1 0,-4-1-6,1 0-1,0-1 1,0 0-1,0-1 1,-1 1-1,1-1 0,-1-1 1,0 0-1,1 0 1,-1 0-1,0-1 1,11-7-1,6-7-1496,-1-1 0,22-23 0,-16 15-2766,2-1-2808,4 6 2229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1261 4736,'0'1'172,"-4"6"2655,8-8 144,5-5-2013,-6 5-780,-1-1 0,1 0 0,-1 1 0,0-1 1,0 0-1,0 0 0,0 0 0,0 0 0,2-4 1,5-4 284,5-6 5,41-47 743,67-61 0,-10 34-791,27-25-141,-98 74-165,-1-3 1,-3 0-1,39-60 0,-33 36 39,61-133 0,-95 174-1090,-9 27 913,0 0-1,0 0 0,-1 0 1,1 0-1,0 0 1,0 0-1,0 0 0,0 0 1,0 0-1,0 0 1,0 0-1,0 0 0,0 0 1,0 0-1,0 0 1,0 0-1,0 0 0,0 0 1,0 0-1,0 0 1,0 0-1,0 0 1,0 0-1,0 0 0,-1 0 1,1 0-1,0 0 1,0 0-1,0 0 0,0 0 1,-7 18-501,-88 227 677,35-97 501,59-147-642,-39 114 821,37-101-670,-1-1-1,2 1 1,0-1-1,1 1 1,0 0-1,2 23 0,-1-33-81,0 0 0,1-1-1,0 1 1,0-1 0,0 1 0,0-1-1,1 1 1,-1-1 0,1 0-1,0 0 1,0 1 0,0-1-1,0-1 1,4 6 0,-4-7-29,0 0 0,0 1 0,0-1 0,0 0 0,0 0-1,0-1 1,1 1 0,-1 0 0,0-1 0,0 1 0,1-1 0,-1 1 0,0-1 0,1 0 0,-1 0 0,0 0 0,1-1 0,-1 1 0,0 0 0,0-1 0,1 0 0,-1 1 0,0-1 0,3-1 0,15-9 168,0 0 0,-1-1 0,34-27 0,-23 16-178,38-28 45,-2-3 1,-3-3-1,-2-3 1,64-80-1,-68 66-113,-4-2 1,-4-2-1,50-104 0,-82 145 14,15-49 0,-31 79-167,-4 7 38,-7 10-48,-11 18 35,-115 224 173,-30 44 439,141-259-392,-128 204 862,138-215-413,-21 50 1,36-70 125,6-12-386,-5 6-241,18-18 164,1 1 1,42-27 0,51-22-242,-53 32-213,-56 32 256,24-13-213,-26 14 201,-1 1 0,1-1 0,0 0 0,0 1 0,0-1 0,-1 1 0,1 0 0,0-1 1,0 1-1,0 0 0,0 0 0,2 1 0,-3-1 10,0 0 0,0 1 1,0-1-1,-1 1 0,1-1 1,0 1-1,0-1 0,-1 1 0,1-1 1,0 1-1,-1 0 0,1-1 1,-1 1-1,1 0 0,-1 0 0,1-1 1,-1 1-1,1 0 0,-1 0 1,0 0-1,1-1 0,-1 1 0,0 0 1,0 1-1,1 25 31,-1-20-19,0-2 26,0 12 62,0-1 1,1 1-1,1-1 1,7 32-1,-8-45-57,0 1-1,1-1 1,-1 1 0,1-1-1,0 0 1,0 0 0,0 0-1,0 0 1,0 0-1,1 0 1,-1-1 0,4 3-1,-3-3-2,-1 0-1,1-1 0,0 0 0,0 1 1,-1-1-1,1 0 0,0 0 0,0-1 1,0 1-1,0-1 0,0 0 0,1 1 1,-1-1-1,0 0 0,0-1 0,5 0 1,13-4 43,0 0 1,-1-2 0,1 0 0,27-15 0,11-4 45,16-2-111,-33 14 18,-1-2-1,76-42 0,-112 53-245,-8 3-27,-10 3 1,-13 6 272,-1 1 0,2 1 0,-1 2 0,1 1 0,1 0 0,-43 31 0,33-14 37,31-26-23,1-1-1,-1 1 1,1 0-1,0 0 1,0 0-1,0 0 0,0 0 1,1 0-1,-1 1 1,-1 3-1,3-7-12,0 1-1,0-1 1,0 0-1,0 0 0,0 0 1,0 0-1,0 1 1,0-1-1,0 0 1,0 0-1,0 0 1,0 1-1,0-1 1,0 0-1,0 0 0,0 0 1,0 0-1,0 1 1,0-1-1,0 0 1,0 0-1,0 0 1,0 0-1,1 1 1,-1-1-1,0 0 1,0 0-1,0 0 0,0 0 1,0 0-1,0 1 1,1-1-1,-1 0 1,0 0-1,9-2 215,44-27 137,129-63-357,-169 87-221,0 0 0,20-5-1,-33 9 184,1 1 0,0 0 0,0 0 1,0 0-1,0 0 0,0 0 0,-1 0 0,1 0 0,0 0 0,0 1 0,0-1 0,0 0 0,-1 0 0,1 1 1,0-1-1,0 0 0,0 1 0,-1-1 0,1 1 0,0-1 0,-1 1 0,1-1 0,0 1 0,-1 0 0,2 1 1,9 21 21,-2-4 68,-6-15-22,0 0 0,0-1-1,1 1 1,-1-1 0,1 0 0,0 0 0,0 0-1,0-1 1,0 1 0,8 3 0,-9-5-1,0 0 1,0 0-1,1-1 0,-1 1 1,0-1-1,1 0 0,-1 0 1,1 0-1,-1 0 0,1 0 1,-1-1-1,0 1 0,1-1 1,-1 0-1,0 0 0,4-2 1,17-9 23,-1-1 0,0-2 1,22-18-1,-38 28-50,16-12 22,-1-1 1,24-25 0,43-60 147,82-122 0,-48 59-282,-109 149-73,-1-1 0,-1 0 1,0-1-1,10-23 0,-21 34-63,-5 6 103,2 2 121,1 1 1,-1 0 0,0 0-1,1-1 1,-1 1 0,1 0 0,0 0-1,-1 0 1,1 1 0,-2 1-1,-10 10 8,1 1 0,1 1 0,-18 30 0,-24 58 9,51-99-4,-29 63 82,-30 91 0,51-125-41,1 1 0,1 0 0,3 1-1,-4 69 1,9-98-313,0 0 0,1-1 0,-1 1 1,1-1-1,0 1 0,1-1 0,0 1 0,0-1 0,0 0 0,0 0 0,5 8 0,-5-11-206,-1 0 0,1 0 0,0 0 0,-1 0 0,1 0 0,0-1 0,0 1-1,0-1 1,0 1 0,0-1 0,1 0 0,-1 0 0,0 0 0,1 0 0,-1 0-1,0-1 1,1 1 0,-1-1 0,1 1 0,-1-1 0,1 0 0,-1 0 0,1 0 0,-1 0-1,1 0 1,-1-1 0,4 0 0,12-3-2375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9376,'-5'-3'3385,"9"7"-453,8 7 430,2 7-2661,0 1 0,-2 0 0,0 1 0,13 31-1,-7-14-486,3 8-185,-15-30-726,1 0 0,0-1 0,1 0 0,15 20 0,-22-32 202,0-1 0,0 1 1,1-1-1,-1 0 0,1 1 0,-1-1 1,1 0-1,-1 0 0,1 0 1,3 1-1,-4-1 118,1-1 1,-1 0-1,0 0 1,0 0 0,1 0-1,-1 0 1,0 0-1,0 0 1,0 0-1,1 0 1,-1-1-1,0 1 1,0-1-1,0 1 1,0 0-1,0-1 1,2 0-1,14-10-3169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54 8960,'-37'7'4064,"32"-14"-3520,5 2 1600,10 5-1281,3-3 161,9-2-640,28-7-96,8 9-192,18-6-352,1 6 160,-4-5-192,-7 3 160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9728,'8'-5'4384,"37"1"-3808,10-4 320,8 0-608,45-12 96,3 8-224,34-8 127,-11 4-191,14-8-3903,-17 5 2079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243 703 4224,'3'-8'15217,"-1"7"-16878,-2 0 1688,0 1-1,0-1 0,0 1 0,0 0 1,0-1-1,0 1 0,0 0 0,0-1 0,0 1 1,0 0-1,0-1 0,0 1 0,0-1 1,0 1-1,0 0 0,0-1 0,0 1 1,-1 0-1,1-1 0,0 1 0,0 0 1,0-1-1,0 1 0,-1 0 0,1 0 0,0-1 1,0 1-1,-1 0 0,1 0 0,0-1 1,-1 1-1,1 0 0,0 0 0,-1 0 1,1-1-1,-2 0 130,2 0-153,0 1 0,0-1 0,-1 1 0,1-1 0,0 1 0,0 0 0,-1-1 0,1 1 0,-1 0 0,1-1 1,0 1-1,-1 0 0,1 0 0,0-1 0,-1 1 0,1 0 0,-1 0 0,1 0 0,-1-1 0,1 1 0,-1 0 0,1 0 0,-1 0 1,1 0-1,-1 0 0,1 0 0,0 0 0,-1 0 0,1 0 0,-1 0 0,1 0 0,-1 0 0,1 1 0,-1-1 0,0 0 0,-80 31-1049,71-27 1084,1 2 0,-1-1 1,1 1-1,0 0 0,1 1 0,-9 8 1,8-7 27,1 2 1,0-1 0,0 1 0,1 1-1,-11 21 1,16-27-12,-1 0 0,1 0 0,1 0 0,-1 1 0,1-1 0,0 0 0,0 1 0,0-1 0,1 1 0,0 0 0,0-1 0,1 1 0,-1-1 0,1 1 0,2 7 0,-2-11-16,-1-1 0,1 1 0,-1 0 0,1-1 0,0 1 1,0-1-1,-1 1 0,1-1 0,0 0 0,0 1 0,0-1 0,1 0 0,-1 0 1,0 0-1,0 0 0,1 0 0,-1 0 0,0 0 0,1 0 0,-1 0 0,1-1 1,0 1-1,-1 0 0,1-1 0,-1 1 0,1-1 0,0 0 0,-1 0 0,1 0 1,0 0-1,-1 0 0,1 0 0,0 0 0,-1 0 0,4-1 0,3-2 81,0 1 0,0-1 0,-1-1 0,0 1 0,13-9 0,259-179 728,-274 187-841,19-12 24,-1-2 1,0-1-1,27-30 1,-29 22-35,0 0 1,-2-2-1,-1-1 0,-2 0 1,15-37-1,-8 9-34,-3-2-1,13-61 1,-30 105-140,1-1-1,-2 0 1,0 1 0,-1-1-1,-1 0 1,0 0 0,-4-19-1,4 35 137,0-1-1,-1 1 0,1-1 1,0 1-1,-1-1 0,1 1 1,-1 0-1,0-1 0,1 1 0,-1 0 1,0-1-1,0 1 0,0 0 1,0 0-1,0 0 0,0 0 1,0 0-1,0 0 0,-1 0 1,1 0-1,0 0 0,0 0 0,-1 1 1,1-1-1,-1 1 0,1-1 1,-1 1-1,1-1 0,-1 1 1,1 0-1,-1-1 0,1 1 1,-1 0-1,1 0 0,-1 0 1,1 1-1,-1-1 0,-1 1 0,-3 0 10,-1 1 0,1-1 0,-1 2 0,1-1 0,0 1 0,0 0 0,-6 4 0,-2 3 72,0 0 1,1 1-1,1 0 1,-1 1 0,-19 27-1,-41 72 346,34-43-70,3 2 1,-29 82-1,57-131-214,2 1 0,0 1 0,1-1 0,1 1 0,-1 27 0,5-40-39,0 0 1,0 0-1,1-1 1,0 1-1,1 0 0,0 0 1,0-1-1,1 1 1,0-1-1,1 0 0,0 0 1,1 0-1,0 0 1,6 9-1,-8-15 5,1 1-1,-1-1 1,0 1-1,1-1 1,0 0-1,0 0 1,0-1 0,0 1-1,0-1 1,1 0-1,-1 0 1,9 2-1,-5-2 16,-1-1 0,1 0 0,0 0-1,-1-1 1,1 0 0,0 0-1,10-2 1,1-2 19,-1 0-1,1-1 1,-1-2-1,0 0 1,27-14-1,6-8-26,87-64 0,-40 10-704,-86 72 276,-12 11 340,0 0 1,0 0-1,0 0 0,0 0 0,1 0 0,-1 0 0,0 0 0,0 0 1,0 0-1,0 1 0,0-1 0,0 0 0,0 0 0,0 0 0,0 0 0,0 0 1,0 0-1,0 0 0,0 0 0,0 0 0,0 0 0,0 0 0,0 0 1,0 0-1,0 0 0,0 0 0,0 0 0,0 0 0,0 0 0,0 0 1,0 0-1,0 0 0,0 0 0,0 0 0,0 0 0,0 0 0,0 0 0,0 0 1,0 0-1,1 0 0,-1 0 0,-4 6-227,-9 16 237,1-3-83,3-1 146,1 0 1,0 1-1,2 0 1,0 0-1,-4 27 1,10-41 47,-1 0 0,1 0 1,0 0-1,0 9 1,0-13-89,0-1 0,0 1 0,0 0 0,0-1 0,0 1 0,0 0 0,1-1 0,-1 1 0,0 0 0,0-1 0,0 1 0,1-1 0,-1 1 0,0 0 0,1-1 0,-1 1 0,1-1 0,-1 1 0,0-1 0,1 1 0,-1-1 0,1 1 0,0-1 0,-1 0 0,1 1 0,-1-1 0,1 0 0,-1 1 0,1-1 0,0 0 0,-1 0 0,1 1 0,0-1 0,-1 0 0,1 0 0,0 0 0,-1 0 0,1 0 0,0 0 0,-1 0 0,1 0 0,0 0 0,5-3 57,-2 0-1,1 1 0,0-1 1,0-1-1,-1 1 0,7-8 0,-1 3-28,20-15-39,0 1 0,1 2 1,39-19-1,-10 10-740,-55 27 456,-6 5 154,1-3 120,0 0 0,0 0 1,0 1-1,0-1 0,0 0 0,0 0 0,0 0 0,0 0 1,0 1-1,0-1 0,-1 0 0,1 0 0,0 0 0,0 1 0,0-1 1,0 0-1,0 0 0,0 0 0,1 1 0,-1-1 0,0 0 1,0 0-1,0 0 0,0 0 0,0 1 0,0-1 0,0 0 0,0 0 1,0 0-1,0 0 0,0 0 0,1 1 0,-1-1 0,0 0 1,0 0-1,0 0 0,0 0 0,0 0 0,1 0 0,-1 0 0,0 1 1,0-1-1,0 0 0,0 0 0,1 0 0,-1 0 0,0 0 1,0 0-1,0 0 0,1 0 0,-1 0 0,0 0 0,0 0 0,1 0 1,0 3 116,-1-2-79,1 0 1,-1 0-1,0 0 0,1 0 1,-1 0-1,0 0 1,1 0-1,-1 0 1,1-1-1,0 1 0,-1 0 1,1 0-1,1 0 1,6-1 143,-7 0-128,17-5-101,-17 4 65,0 1-1,0-1 0,0 0 1,0 0-1,0 1 0,0-1 1,0 0-1,0 0 0,-1 0 1,1 0-1,0 0 1,0 0-1,-1-1 0,1 0 1,-44 46-1185,41-41 1172,0 0 0,0 1 1,0-1-1,0 0 1,1 1-1,-1-1 0,1 1 1,0-1-1,0 1 1,0 0-1,1 0 0,-1-1 1,1 1-1,0 0 1,0 4-1,0-5 14,0 0 1,1 0-1,-1 1 0,1-1 1,-1 0-1,1 0 0,0 0 1,0 0-1,1 0 0,-1 0 0,1 0 1,-1 0-1,1 0 0,0 0 1,0-1-1,0 1 0,5 3 1,-2-2 19,0-1 0,1 1 0,0-1 0,0-1 0,0 1 0,0-1 0,0 0 0,0 0 0,0-1 0,1 0 0,7 1 0,-4-2 9,0 0 1,1-1-1,-1 0 1,0 0 0,0-1-1,14-4 1,3-5-2,0 0 1,0-2 0,47-30 0,-26 13 130,144-99-162,-178 117-49,-1-1 1,-1 0 0,0-1 0,15-22 0,-24 32 5,-1 1 0,1-1-1,-1 0 1,0 1 0,0-1 0,0 0-1,0 0 1,-1 0 0,2-7 0,-2 10 10,-1 1 1,0-1 0,0 0 0,0 0-1,0 1 1,0-1 0,1 0 0,-1 0-1,0 1 1,-1-1 0,1 0-1,0 0 1,0 1 0,0-1 0,0 0-1,-1 0 1,1 1 0,0-1 0,0 0-1,-1 1 1,1-1 0,-1 0 0,1 1-1,-1-1 1,1 1 0,-1-1 0,1 1-1,-1-1 1,1 1 0,-1-1 0,0 1-1,1-1 1,-1 1 0,0 0 0,1-1-1,-1 1 1,0 0 0,1 0 0,-1 0-1,0-1 1,0 1 0,1 0 0,-2 0-1,-2 0-32,1 1-1,-1-1 1,1 1 0,-1 0-1,1-1 1,0 2-1,-6 1 1,-4 3 38,1 1 0,-1 0 0,1 1 0,1 0-1,0 1 1,-15 15 0,10-7 192,0 1 0,1 0 0,-12 22 0,22-32-73,0 0 1,1 1-1,0-1 1,0 1-1,1 0 1,-3 17-1,5-22-53,0 0 0,1 0-1,-1 0 1,1 0-1,0 0 1,0 0-1,1 0 1,-1 0 0,1-1-1,0 1 1,0 0-1,0 0 1,0 0-1,1-1 1,0 1 0,-1 0-1,1-1 1,4 5-1,-2-3 18,1-1 0,-1 0 0,1-1 0,-1 1 0,1-1 0,0 0 0,0 0 0,1 0 0,-1-1-1,1 0 1,-1 0 0,1 0 0,-1-1 0,8 1 0,3 0 35,1 0 0,0-2 0,32-3 0,11-4-610,-1-2-1,76-23 1,-80 15-3753,56-26 1,-50 14-3232,-2 4 2363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2 896 3808,'0'0'88,"0"1"1,0-1 0,-1 1-1,1-1 1,0 1 0,0-1-1,-1 1 1,1-1-1,0 1 1,0 0 0,0-1-1,0 1 1,0-1-1,0 1 1,0 0 0,0-1-1,0 1 1,0-1-1,0 1 1,1-1 0,-1 1-1,0 0 1,0-1-1,1 1 1,-1-1 0,0 1-1,0-1 1,1 1-1,-1-1 1,1 1 0,-1-1-1,0 0 1,1 1 0,-1-1-1,1 1 1,-1-1-1,1 0 1,-1 1 0,1-1-1,-1 0 1,1 0-1,0 0 1,0 1 0,1 0 241,1 0 0,-1-1 0,0 1 0,1 0 0,-1-1 0,1 1 0,-1-1 0,1 0 1,4 0-1,-2-1 87,1-1 0,-1 1 1,0-1-1,0 0 1,0 0-1,0-1 0,0 0 1,0 0-1,4-3 0,6-7 321,17-17-1,-5 4-226,61-52 164,93-105 0,111-203-222,-275 359-345,-1-1 0,-1 0 0,16-47 0,-30 73-158,-1 1 1,1 0-1,-1-1 1,0 1-1,1-1 0,-1 1 1,0-1-1,0 1 1,0-1-1,0 1 0,-1-3 1,1 4 38,0 0 1,0-1 0,0 1-1,0 0 1,0 0-1,0 0 1,0 0-1,0 0 1,-1-1-1,1 1 1,0 0-1,0 0 1,0 0-1,0 0 1,0 0-1,0 0 1,0 0-1,-1 0 1,1 0 0,0 0-1,0-1 1,0 1-1,0 0 1,0 0-1,-1 0 1,1 0-1,0 0 1,0 0-1,0 0 1,0 0-1,0 0 1,-1 0-1,1 0 1,-8 6-271,-33 44 390,2 1-1,-50 90 0,-59 140 1034,136-255-1030,1 0 0,1 0 0,-8 35 0,15-49-27,1 1 0,0-1-1,1 0 1,1 1 0,-1-1 0,2 0-1,0 1 1,0-1 0,6 19 0,-5-25-15,0 0-1,0 0 1,1-1 0,-1 0 0,1 1 0,0-1 0,1 0 0,-1 0-1,1-1 1,0 1 0,1-1 0,-1 0 0,1 0 0,-1 0-1,1-1 1,0 0 0,1 1 0,-1-2 0,0 1 0,1-1 0,-1 0-1,1 0 1,0 0 0,0-1 0,7 1 0,2 0 24,-1-1 0,1-1 0,0 0 0,0-1 0,-1 0 0,1-2 1,-1 1-1,0-2 0,18-6 0,18-9 15,89-49 1,-128 62-148,0-1 0,0 0 0,0-1 0,-1 1 0,0-2 0,-1 0 0,12-14 0,-21 23 35,7-12-163,-7 12 161,0 0 0,0-1 0,0 1 0,0 0 0,0-1 0,0 1 0,0 0 0,0 0 0,0-1 0,0 1 0,0 0 0,0-1 0,0 1 0,0 0 1,0 0-1,-1-1 0,1 1 0,0 0 0,0 0 0,0-1 0,0 1 0,-1 0 0,1 0 0,0 0 0,0-1 0,0 1 0,-1 0 0,1 0 0,0 0 0,0 0 1,-1 0-1,1-1 0,0 1 0,0 0 0,-1 0 0,1 0 0,0 0 0,-1 0 0,1 0 0,0 0 0,0 0 0,-1 0 0,1 0 0,0 0 0,-1 0 0,1 0 0,0 0 1,0 0-1,-1 0 0,-2 1-20,0-1 0,0 1 0,0 0 1,0-1-1,0 1 0,0 1 0,0-1 1,0 0-1,0 1 0,0-1 0,-3 4 1,-29 24-21,27-22 99,4-3-38,1-1 1,-1 1 0,1-1 0,-1 1-1,1 0 1,1 1 0,-1-1 0,0 0-1,-2 8 1,4-9 40,0 1 1,0-1-1,1 1 0,-1-1 1,1 1-1,0 0 1,0-1-1,0 1 0,0-1 1,1 1-1,-1-1 1,1 1-1,2 5 0,-3-9-26,0 1 1,1-1-1,-1 1 0,1-1 0,-1 1 0,0-1 0,1 1 0,-1-1 1,1 1-1,-1-1 0,1 1 0,-1-1 0,1 0 0,0 1 1,-1-1-1,1 0 0,-1 0 0,1 1 0,0-1 0,-1 0 0,1 0 1,0 0-1,-1 0 0,1 0 0,0 0 0,-1 0 0,1 0 1,0 0-1,-1 0 0,1 0 0,0 0 0,-1 0 0,1-1 0,-1 1 1,1 0-1,0 0 0,-1-1 0,1 0 0,1 1-5,0-1 1,0 0-1,0 0 1,0 0-1,-1 0 0,1-1 1,0 1-1,-1 0 0,1-1 1,-1 1-1,0-1 0,2-1 1,-1-1-27,0 0 0,0 0 0,0 0 0,0-1 0,-1 1 0,0 0 0,0-1 0,0 1 0,-1-1 0,1 1 0,-1-9 0,-1 8-50,0 0 0,0 1 0,-1-1 1,1 0-1,-1 0 0,0 1 0,-1-1 0,1 1 1,-1 0-1,1 0 0,-6-6 0,6 8 10,-6-10 191,8 12-140,0 0-1,0 0 1,0-1 0,0 1-1,0 0 1,0 0 0,0-1 0,0 1-1,0 0 1,0-1 0,0 1-1,0 0 1,0 0 0,0-1-1,0 1 1,0 0 0,0 0-1,0-1 1,1 1 0,-1 0 0,0 0-1,0-1 1,0 1 0,0 0-1,0 0 1,1 0 0,-1-1-1,0 1 1,0 0 0,0 0 0,1 0-1,-1-1 1,0 1 0,0 0-1,1 0 1,-1 0 0,0 0-1,0 0 1,1 0 0,-1 0-1,0 0 1,1 0 0,-1 0 0,0 0-1,1 0 1,26-4 122,0 2 0,1 1 0,36 4 0,-16-1-4,169-6-726,-205 3-440,0-1-1,20-7 1,3-3-3797,-31 11 4076,-3 0 456,0 1 1,0 0-1,0-1 1,0 1-1,0 0 0,0-1 1,0 0-1,0 1 0,0-1 1,0 1-1,0-1 0,1-1 1,-2 1 14,0 1 0,0-1 1,0 0-1,0 1 1,0-1-1,0 0 1,0 1-1,-1-1 0,1 1 1,0-1-1,0 0 1,0 1-1,-1-1 1,1 0-1,0 1 0,-1-1 1,1 1-1,-1-1 1,0 0-1,-7-11-3686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8736,'10'-15'3936,"30"10"-3424,-4 1 288,13 1-544,32-5 128,0 3-256,17-7 0,-8 9-64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368 738 3072,'6'-29'6088,"-3"19"-4262,-2 7-1627,-1 1 42,1 0 1,-1 1-1,1-1 0,-1 0 0,0 0 1,0 0-1,1 0 0,-1 0 0,-1-2 1,1 3-192,-1 1 0,1-1 0,0 0 1,-1 1-1,1-1 0,-1 0 0,1 1 1,-1-1-1,0 1 0,1-1 0,-1 1 1,1-1-1,-1 1 0,0-1 0,0 1 1,1 0-1,-1-1 0,0 1 0,0 0 1,1 0-1,-1 0 0,0-1 0,0 1 1,1 0-1,-1 0 0,-1 0 0,-9-1 161,-1 0 0,1 1 0,0 0 0,0 1 0,0 0 0,-22 5 1,3 1-6,1 2 0,0 1 0,1 1 0,0 1 1,-30 19-1,52-27-175,1-1 1,0 1 0,0 1 0,0-1-1,0 1 1,1 0 0,0 0-1,-7 10 1,9-13-19,1 1 0,0-1 0,0 0 0,0 0 0,0 1 0,0-1 0,1 1 0,-1-1 0,1 1 0,0-1 0,-1 1 0,1-1 0,0 1 0,1-1 0,-1 1 0,0-1 1,1 1-1,-1-1 0,1 0 0,0 1 0,0-1 0,0 0 0,0 1 0,0-1 0,2 3 0,1 0 55,1 0 0,-1-1 0,1 1 0,0-1 0,0 0 0,0-1 1,1 1-1,0-1 0,-1 0 0,1 0 0,0-1 0,0 0 0,11 3 0,0-1 126,0-1-1,0-1 1,32 1 0,-34-3-96,0-1 1,0-1 0,0 0-1,0-1 1,-1 0 0,1-1-1,-1-1 1,0 0 0,0-1-1,0-1 1,-1 0 0,0 0-1,12-11 1,-21 15-46,0 0 1,0 0-1,-1-1 0,5-4 1,-7 6-50,0 0 1,0 0-1,0 0 1,0 0-1,0 0 1,-1 0-1,1 0 1,-1 0-1,1 0 1,-1 0-1,0 0 1,0-4-1,0-5-92,-1 1 0,0-1 0,0 0 0,-1 1 0,-1-1 0,-5-14 0,6 20 18,0 1 1,0 0-1,0 0 1,0-1-1,-1 1 1,0 0-1,1 1 1,-1-1 0,-1 1-1,1-1 1,0 1-1,-1 0 1,0 0-1,0 0 1,0 1 0,-7-4-1,8 5 28,1 0 0,-1 1 0,0-1 0,1 1 0,-1 0 0,0 0 0,1 0-1,-1 0 1,-3 1 0,4-1 191,14 0 23,0 0 0,0-1 0,0-1 0,0 0 0,0-1 0,0 0 0,17-7 0,31-13-15,82-21 1,-135 42-135,1 0-1,-1 1 1,0 0 0,1 0 0,-1 0 0,10 2 0,-14-1-18,0 0 1,-1 1-1,1-1 1,-1 1 0,1 0-1,-1 0 1,1 0-1,-1 0 1,1 1-1,-1-1 1,0 0 0,0 1-1,0 0 1,0-1-1,0 1 1,0 0 0,0 0-1,0 0 1,-1 1-1,3 3 1,-1-1 1,-1 1 0,1 0 0,-1 0 0,-1 0-1,1 0 1,-1 1 0,0-1 0,0 0 0,-1 12 0,4 24-55,-3-38 77,0 1-1,1 0 0,-1-1 0,1 1 0,0-1 0,0 0 1,0 1-1,1-1 0,0 0 0,-1 0 0,1-1 1,1 1-1,-1-1 0,1 1 0,-1-1 0,1 0 1,0 0-1,0-1 0,0 1 0,8 3 0,-7-4 33,1-1-1,-1 1 0,1-1 0,-1 0 0,1 0 0,-1 0 0,1-1 1,0 0-1,-1 0 0,1-1 0,0 1 0,-1-1 0,1 0 0,-1-1 1,1 0-1,-1 1 0,6-4 0,2-2 10,-1 0 1,1-1-1,-1-1 1,-1 0-1,0-1 0,0 0 1,-1 0-1,0-1 0,-1 0 1,16-25-1,1-11-1,36-83 0,-26 50-96,46-74 167,-7 15-306,-64 117-286,-2-1 1,12-36-1,-29 68 201,0 0 1,-12 16-1,11-11 208,0 1 0,1 0 0,-9 24 1,15-34 37,-17 44 27,3 0 0,-17 84 0,3 105 88,29-220-76,1 0-1,0 0 1,1-1-1,1 1 1,1 0-1,6 21 1,-7-33 13,0 0 1,0-1-1,0 0 0,1 1 1,0-1-1,0 0 1,1-1-1,-1 1 0,9 7 1,-9-9 9,0 0 0,1-1 1,-1 0-1,1 0 1,-1 0-1,1 0 0,0 0 1,0-1-1,0 0 0,0 1 1,0-2-1,0 1 0,0 0 1,0-1-1,6 0 1,3-1-21,0 0 0,0-1 1,0-1-1,0 0 0,0-1 1,-1 0-1,1-1 0,-1 0 1,0-1-1,-1 0 0,0-1 1,0 0-1,0-1 0,-1-1 1,18-17-1,-25 22-41,0 0 1,0 0-1,0 0 0,-1 0 0,1-1 1,-1 1-1,0-1 0,2-8 1,-3 10-40,-1 0 0,1 1 1,-1-1-1,1 0 1,-1 0-1,0 0 0,0 0 1,0 1-1,-1-1 1,1 0-1,-1 0 0,1 0 1,-1 1-1,0-1 1,0 0-1,0 1 1,-2-3-1,-15-23-165,18 28 200,0-1-133,11 1 82,113-12 292,-8 1-173,-112 10-72,0 1 0,1-1 0,-1 1 0,0 0 0,0 1-1,0-1 1,0 1 0,0 0 0,8 2 0,-10-2 0,0 0 1,-1-1 0,1 2-1,0-1 1,-1 0-1,1 0 1,0 1-1,-1-1 1,1 0 0,-1 1-1,0 0 1,0-1-1,0 1 1,1 0 0,-1-1-1,-1 1 1,1 0-1,0 0 1,0 0 0,-1 0-1,1 0 1,-1 2-1,5 58 55,-3-54-25,6 28-36,-8-33 57,1-1-1,0 1 1,0-1 0,1 1 0,-1-1 0,1 1-1,-1-1 1,1 0 0,0 0 0,3 4 0,-4-6-7,1 1 1,-1 0 0,0 0 0,1-1-1,-1 1 1,1-1 0,-1 1 0,1-1-1,0 0 1,-1 1 0,1-1 0,-1 0-1,1 0 1,0 0 0,-1 0 0,3-1-1,26-7 403,-25 7-424,7-4 57,-1-1-1,1 1 0,-1-2 0,-1 0 0,12-8 1,3-3-77,-6 5 19,-1-2-1,0 0 1,-1-1-1,-1 0 1,0-2 0,-1 0-1,13-22 1,76-147 15,-41 67-26,-62 119 1,21-37-80,30-73 0,-45 95-40,-6 12 25,1 0 0,-1 1 0,1-1 1,-1 0-1,0 0 0,0-5 0,-10 17-385,2 8 473,0-1 0,2 1 0,-1 0 0,2 0 0,-4 24 0,5-24-25,-18 87 62,4 1 0,-3 107 0,21-101-236,1-94 92,0-1 1,1 1 0,0-1-1,11 29 1,-11-36-19,4 9-3335,-7-17 3401,0 0 1,1 0-1,-1 0 1,0 0-1,0 0 1,0 0-66,0 1 65,0-1 1,0 0-1,0 0 0,0 0 1,0 0-1,1 0 1,-1 0-1,0 0 1,0 0-1,0 0 1,0 0-1,0 0 1,0 0-1,0 0 1,0 0-1,1 0 0,-1 0 1,0 0-1,0 0 1,0 0-1,0 0 1,0 0-1,0 0 1,0 0-1,0 0 1,1 0-1,-1 0 1,0 0-1,0 0 1,0 0-1,0-1 0,0 1 1,0 0-66,4-10-3030,-3 6 2777,-1 1 1,1-1 0,-1 0 0,0 0 0,-1 0-1,1 1 1,0-1 0,-1 0 0,0 0 0,0 1-1,0-1 1,-1 1 0,-1-5 0,-4-5 297,-16-24 1,19 30 69,-37-55 2898,-56-65 1,87 115-1778,0 0 1,-11-19-1,19 29-924,0-1-1,1 0 1,-1 0-1,1 0 1,0 0-1,0 0 1,0 0-1,0 0 1,0 0 0,1 0-1,-1 0 1,1 0-1,0-1 1,0 1-1,0 0 1,0 0-1,1 0 1,1-6-1,-1 6-118,1 1 0,-1-1 0,1 1 0,0-1 0,0 1-1,0 0 1,1 0 0,-1 0 0,0 0 0,1 0 0,-1 1-1,1-1 1,0 1 0,0-1 0,4 0 0,5-3 33,1 1 0,14-2 0,-26 6-79,31-6 101,-1 1 0,61-1 1,-71 6-814,0 1 0,-1 2 0,1 0 0,0 1 0,30 10 0,1 7-2232,0 2 0,68 43 0,-108-59 2823,1 0 67,1 2 0,20 16 1,-33-24 135,0 0 1,0 0 0,0-1-1,0 1 1,0 0 0,-1 0-1,1 0 1,0 0-1,-1 0 1,1 0 0,-1 1-1,1-1 1,-1 0 0,1 0-1,-1 0 1,0 0-1,1 1 1,-1-1 0,0 0-1,0 0 1,0 1 0,0-1-1,0 0 1,0 0-1,0 0 1,-1 1 0,1-1-1,0 0 1,-1 0 0,1 0-1,-1 0 1,1 1-1,-1-1 1,1 0 0,-1 0-1,0 0 1,0 0 0,1 0-1,-1 0 1,0-1 0,-2 3-1,-4 3 474,0-1 0,0 1-1,-1-1 1,-12 6 0,19-10-560,-34 20 849,1 1-1,1 2 1,1 2 0,-35 35 0,66-60-813,0 0 1,0 0 0,0 0-1,0 0 1,0-1-1,1 1 1,-1 0 0,0 0-1,1 1 1,-1-1 0,0 0-1,1 0 1,0 0-1,-1 0 1,0 2 0,2-3-25,-1 0 1,0 1-1,0-1 1,0 0 0,0 0-1,0 0 1,0 1-1,1-1 1,-1 0 0,0 0-1,0 0 1,0 0-1,1 1 1,-1-1-1,0 0 1,0 0 0,0 0-1,1 0 1,-1 0-1,0 0 1,0 0 0,1 0-1,-1 0 1,0 0-1,0 0 1,1 0-1,-1 0 1,17-1 487,16-6-200,61-22 0,-88 27-296,11-5-230,1 0-1,-1 2 0,37-8 1,-51 13 151,0 0 0,0 1 0,0-1 0,0 1 0,0-1 0,0 1 0,0 0 0,0 0 0,-1 0 0,1 1 0,0-1 0,-1 1 0,1-1 0,-1 1 0,1 0 0,-1 0 0,0 0 0,1 0 0,1 3 0,-2-2 103,1 0 0,0 0 1,1-1-1,-1 1 0,0-1 0,1 0 0,-1 0 0,1 0 0,7 2 0,-6-2 55,1-1 0,0-1-1,0 1 1,-1-1 0,1 0 0,0 0 0,0-1 0,-1 1-1,1-1 1,0-1 0,-1 1 0,1-1 0,-1 0-1,1 0 1,-1 0 0,0-1 0,0 0 0,0 0 0,0 0-1,-1-1 1,6-4 0,5-7-67,-1-1 1,0-1-1,-1 0 1,13-22-1,-20 31 0,116-187 250,-2 3-193,-98 160-121,-10 16-151,-1-1-1,17-34 1,-28 51 162,1-1 0,-1 0-1,1 0 1,-1 0 0,0 0-1,1 0 1,-1 0 0,0 0 0,0 0-1,0 0 1,0 0 0,0 0-1,0 0 1,0 0 0,0 0-1,0 0 1,0 0 0,-1-2 0,1 3 17,-1-1 1,1 1 0,0 0 0,-1-1 0,1 1 0,-1 0 0,1-1 0,-1 1 0,1 0 0,-1 0 0,1 0-1,-1 0 1,1-1 0,-1 1 0,1 0 0,-1 0 0,1 0 0,-1 0 0,1 0 0,-1 0 0,0 0-1,1 0 1,-1 0 0,0 1 0,-4 0 1,1 0-1,-1 1 1,1 0-1,-1 0 0,1 0 1,-8 6-1,-2 3 24,1 1 0,0 0-1,0 1 1,1 1-1,1 0 1,1 0-1,0 1 1,0 1 0,2-1-1,0 1 1,-7 20-1,-2 14 213,2 0 0,-14 81 0,25-109 7,1 0 0,0 0 0,2 0 0,1 1 0,4 41 1,-3-56-411,1-1 1,0 0 0,0 0 0,1 0 0,0 0 0,0 0-1,0-1 1,1 1 0,5 6 0,-5-8-599,0-1-1,0 0 1,0 0 0,0 0 0,1-1 0,0 0 0,0 1 0,0-2-1,0 1 1,0 0 0,0-1 0,1 0 0,6 1 0,11 4-2348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8128,'-23'-8'4192,"28"8"-5600,8 3 672,23-3-3776,4 0 2496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1161 2912,'0'0'59,"-1"0"0,0 0 0,1 0 0,-1 1 0,1-1 0,-1 0 0,0 0 0,1 1 0,-1-1 0,1 0 0,-1 1 0,1-1 0,-1 1 0,1-1 0,-1 1 0,1-1 0,-1 2 0,1-2 79,0 0 0,0 0-1,0 1 1,1-1 0,-1 0-1,0 0 1,1 0 0,-1 1-1,0-1 1,0 0 0,1 0 0,-1 0-1,0 0 1,1 0 0,-1 0-1,0 1 1,1-1 0,-1 0 0,0 0-1,1 0 1,-1 0 0,0 0-1,1-1 1,2 2 379,-1-1 0,1-1 0,-1 1 0,1 0 0,-1-1-1,1 1 1,-1-1 0,1 1 0,-1-1 0,4-2 0,10-10 818,-1 0 0,20-23 0,1-1-738,82-71 355,100-95 507,-209 192-1349,1 2 0,0 0 1,1 0-1,0 1 0,20-12 0,-30 19-110,-1 1-1,1-1 1,0 1-1,0-1 1,0 1-1,0 0 1,-1-1-1,1 1 1,0 0-1,0-1 1,0 1-1,0 0 1,0 0-1,0 0 1,0 0-1,0 0 1,0 0-1,0 0 1,0 0-1,0 1 1,0-1-1,0 0 1,0 1-1,-1-1 1,1 0-1,0 1 1,0-1-1,0 1 1,0-1-1,-1 1 1,1-1-1,0 1 1,-1 0 0,1 0-1,0-1 1,-1 1-1,1 0 1,-1 0-1,1-1 1,0 2-1,0 3 0,1 0 0,-1-1 0,0 1 0,0 0 0,0 0 0,-1 6 1,0-10 16,1 17 49,-1-1 1,-1 0-1,-1 0 1,0 0-1,-9 29 1,-33 80 261,27-83-93,9-14 168,8-28-367,0 0 1,0 0 0,0-1 0,0 1-1,0 0 1,0 0 0,0-1-1,0 1 1,0 0 0,1 0 0,-1 0-1,0-1 1,1 2 0,-1-1-15,1-1 0,-1 0 0,0 0 0,0 1 0,1-1 1,-1 0-1,1 0 0,-1 0 0,0 0 0,1 1 0,-1-1 1,0 0-1,1 0 0,-1 0 0,1 0 0,-1 0 0,0 0 1,1 0-1,-1 0 0,0 0 0,1 0 0,-1 0 0,1 0 1,-1 0-1,0-1 0,1 1 0,-1 0 0,0 0 0,1 0 0,-1-1 1,8-2 75,-1-1 0,0-1 1,0 1-1,0-1 1,-1 0-1,11-11 1,31-40-82,157-222-64,-199 269 23,1 0-18,-1 0-1,1 1 1,1-1-1,-1 1 1,2 1-1,-1 0 0,16-11 1,-23 17 41,-1 1 0,1 0 0,-1-1 0,1 1 0,-1 0 0,1 0 0,-1-1 0,1 1 0,-1 0 0,1 0 0,0 0 0,-1 0 0,1-1 0,-1 1 0,1 0 0,-1 0 0,1 0 0,0 0 1,-1 0-1,1 0 0,-1 1 0,1-1 0,-1 0 0,1 0 0,-1 0 0,1 1 0,0-1 0,-1 0 0,1 0 0,-1 1 0,1-1 0,-1 0 0,0 1 0,1-1 0,-1 1 0,1-1 0,-1 0 0,0 1 0,1-1 0,-1 1 0,0-1 0,0 1 0,1 0 0,0 2 4,0 1 1,-1-1-1,1 0 0,-1 0 0,1 0 0,-1 1 0,-1 5 1,-5 32-80,-1-1 1,-24 75-1,6-28 77,12-39 587,14-38-120,5-10-212,11-10-43,-14 7-149,184-148 178,-169 135-242,-1 1-44,24-19 1,-37 31-1,0 0 0,1 0-1,-1 1 1,0 0 0,1 0 0,0 0 0,0 1-1,5-2 1,-9 3 29,1 0 0,-1-1 0,0 1-1,1 0 1,-1 0 0,0 0 0,1 1 0,-1-1 0,1 0-1,-1 0 1,0 1 0,1-1 0,-1 1 0,0-1-1,0 1 1,1 0 0,-1-1 0,0 1 0,0 0-1,0 0 1,0 0 0,0 0 0,0 0 0,0 0-1,0 0 1,0 0 0,0 0 0,-1 0 0,1 0-1,0 1 1,-1-1 0,1 0 0,-1 1 0,1-1 0,-1 0-1,0 3 1,2 3-10,-1 1-1,0 0 1,-1-1 0,0 1-1,-1 8 1,-2 11 35,-12 50 1,6-38 195,8-31-154,-1-1-1,1 1 1,1 0-1,0 15 1,0-22-31,0 1 0,0-1-1,0 1 1,0-1 0,1 1 0,-1-1 0,1 1-1,-1-1 1,1 1 0,-1-1 0,1 0 0,0 1 0,-1-1-1,1 0 1,0 1 0,0-1 0,0 0 0,0 0-1,0 0 1,0 0 0,1 0 0,-1 0 0,0 0-1,0-1 1,1 1 0,-1 0 0,0-1 0,1 1-1,-1-1 1,1 1 0,-1-1 0,3 1 0,3-1 2,-1 0 0,0-1 1,0 1-1,0-1 1,0-1-1,0 1 1,0-1-1,0 0 1,0 0-1,7-5 1,6-3 49,27-21 1,-38 26-71,65-53 8,-7 7-57,-65 49 17,1 1 0,0 0 0,0-1 0,0 1 1,0 0-1,1 0 0,-1 0 0,4 0 0,-5 1 23,-1 0 0,0 0-1,1 0 1,-1 0 0,0 0 0,1 0-1,-1 0 1,0 0 0,0 0 0,1 0-1,-1 0 1,0 0 0,1 0-1,-1 0 1,0 1 0,0-1 0,1 0-1,-1 0 1,0 0 0,0 1 0,1-1-1,-1 0 1,0 0 0,0 0-1,0 1 1,1 0 0,-1 0-8,0 0 0,1 0 0,-1 0 0,0 0 0,0 0 0,0 1 0,0-1 0,0 0 0,0 0 0,0 0 0,0 2 0,-4 10-19,1 0 1,-1-1 0,-9 18 0,6-12-6,-8 23 0,14-36 53,0 0 1,0 0-1,0 0 0,1 0 0,-1 0 0,1 0 0,0 0 0,1 0 0,1 8 0,-2-11 7,1 0-1,-1-1 0,1 1 0,-1 0 1,1-1-1,0 1 0,0-1 0,0 1 1,0-1-1,0 0 0,0 1 0,0-1 1,0 0-1,1 0 0,-1 1 0,0-1 1,1 0-1,-1 0 0,1-1 0,1 2 1,0-1 19,0 0 1,0 0-1,0-1 1,0 1-1,0-1 1,0 0-1,0 0 1,0 0 0,1 0-1,4-1 1,-1 0-1,0-1 1,0 0 0,0 0 0,0-1 0,-1 0 0,1 0 0,-1-1 0,1 1-1,5-6 1,-3 0 11,1 0 0,-2-1 0,14-19 0,-19 24-73,0 0 0,0 0 0,-1-1 0,0 1 0,0-1 0,0 1 0,-1-1 0,0 0 0,0 0 0,0 0 0,-1-9 0,1 12-5,-1 0-1,-1 0 1,1 0 0,0 0 0,-1 1 0,1-1-1,-1 0 1,0 1 0,0-1 0,0 0 0,0 1-1,0-1 1,-1 1 0,1-1 0,-1 1 0,1 0-1,-1 0 1,0 0 0,0 0 0,0 0-1,0 0 1,0 0 0,-1 0 0,1 1 0,0-1-1,-5-1 1,6 3 12,-1-1 0,0 1 0,0 0 0,1 0 0,-1 0 0,0 0 0,0 0 0,1 0 0,-1 0-1,0 0 1,0 1 0,1-1 0,-1 1 0,-1 0 0,2-1 11,0 1 0,0-1 0,0 1 1,0-1-1,0 1 0,0-1 0,0 1 0,1 0 0,-1-1 1,0 1-1,0 0 0,1 0 0,-1 0 0,0 0 0,1-1 1,-1 1-1,1 0 0,-1 0 0,1 0 0,0 0 0,-1 0 0,1 0 1,0 0-1,0 0 0,0 0 0,0 2 0,0-2 5,0 0 0,0 0-1,1 0 1,-1 0 0,0 0-1,1 0 1,-1 0 0,1 0-1,0 0 1,-1 0 0,1 0-1,0 0 1,-1 0 0,1 0-1,0 0 1,0-1 0,0 1-1,0 0 1,0-1 0,2 2-1,23 9 55,-15-9-32,0 0 0,0 0 0,0-1 0,1 0 0,-1-1 0,0 0 0,0-1 0,0-1 0,1 0 0,-1 0 0,0-1 0,-1 0 0,1-1 0,15-7 0,-6 0 15,-1-1 0,0 0 0,-1-1 1,0-2-1,-1 1 0,23-28 1,30-38-13,20-22 106,-67 79-106,193-218 25,-192 211-51,-2-1 0,-2-2-1,-1 0 1,-1-1 0,-2-1 0,16-49 0,-27 68-73,-2 9 1,-1-1 0,1 0 0,-2 0 0,2-9 0,-3 16 56,0 1 0,0-1 0,0 1 0,0-1 0,0 1 0,0-1 0,0 1 0,0-1 0,-1 1 0,1-1 0,0 1 0,0-1 0,0 1 0,-1-1 0,1 1 0,0 0 0,0-1 0,-1 1 0,1-1 0,-1 1 0,1-1 0,-1 1 2,1 0-1,-1 0 1,0 0 0,1 0 0,-1 0-1,1 0 1,-1 0 0,1 0 0,-1 0-1,1 0 1,-1 0 0,0 1 0,1-1-1,-1 0 1,1 0 0,-1 0 0,1 1-1,-1-1 1,1 0 0,0 1 0,-1-1-1,1 0 1,-1 1 0,1-1 0,0 1-1,-1-1 1,-22 25-90,1 0 1,1 1-1,-23 37 0,15-20 98,18-27-6,-32 44 6,-46 89 0,63-89 124,2 1-1,3 1 1,-21 108 0,42-167-123,-7 23 89,2 0 0,2 0 0,0 0 0,1 32 0,2-53-17,1-1 1,-1 1-1,1 0 1,0 0-1,2 6 1,-2-10-48,-1 0 0,1 0 0,-1 0 0,1 0 0,-1 0 0,1 0 1,0-1-1,-1 1 0,1 0 0,0 0 0,0-1 0,-1 1 1,1-1-1,0 1 0,0-1 0,0 1 0,0-1 0,0 1 0,0-1 1,0 0-1,0 1 0,0-1 0,0 0 0,0 0 0,0 0 1,0 0-1,0 0 0,0 0 0,2 0 0,2-1 13,1 0 0,-1 0-1,1 0 1,-1-1 0,1 0 0,-1 0-1,0 0 1,7-4 0,5-5-44,17-14 1,-23 17 18,10-8-31,153-109-218,-173 125 238,5-5-38,1 1 0,0 0 0,0 0 0,13-4 0,-18 7 30,-1 1 0,0 0-1,1-1 1,-1 1-1,0 0 1,1 0 0,-1-1-1,0 1 1,1 0-1,-1 0 1,0 1 0,1-1-1,-1 0 1,0 0 0,1 1-1,-1-1 1,0 0-1,0 1 1,1 0 0,-1-1-1,0 1 1,0 0-1,0-1 1,0 1 0,0 0-1,0 0 1,0 0-1,0 0 1,0 0 0,0 0-1,-1 0 1,1 0-1,0 0 1,-1 1 0,2 1-1,0 2-3,-1 1 0,1-1 0,-1 1 0,0-1-1,-1 1 1,1-1 0,-1 1 0,0 7 0,-9 49-114,2-10 79,6-41 112,1 1 1,0-1-1,0 1 0,1-1 0,0 1 1,4 12-1,-4-21-43,0 0 1,0 0-1,0 0 0,1 0 1,-1 0-1,1 0 1,0-1-1,-1 1 0,1 0 1,0-1-1,1 0 0,-1 1 1,0-1-1,1 0 1,-1 0-1,1 0 0,-1-1 1,1 1-1,0-1 0,0 1 1,0-1-1,0 0 1,0 0-1,0 0 0,0 0 1,0-1-1,4 1 1,3-1 32,0 0 0,0 0 1,0-1-1,0-1 0,0 0 1,0 0-1,-1-1 0,1 0 1,16-7-1,5-6-39,40-26 1,-65 38 4,93-65-24,-45 30-267,-53 38 262,-1 1 0,0 0 0,0 0 1,0 0-1,0 0 0,0-1 0,0 1 1,1 0-1,-1 0 0,0 0 0,0 0 1,0 0-1,0 0 0,1-1 0,-1 1 0,0 0 1,0 0-1,0 0 0,0 0 0,1 0 1,-1 0-1,0 0 0,0 0 0,0 0 1,1 0-1,-1 0 0,0 0 0,0 0 1,0 0-1,1 0 0,-1 0 0,0 0 1,0 0-1,0 0 0,1 1 0,-1-1 1,0 0-1,0 0 0,-5 10-415,-29 31 233,20-25 96,-24 35 0,29-36 126,1 0-1,0 1 0,-7 21 1,14-35-13,1-1 1,0 0-1,-1 0 1,1 0-1,0 0 1,0 0-1,0 0 1,0 1-1,0-1 1,0 0-1,0 0 1,0 0-1,0 0 1,1 1-1,-1-1 1,0 0-1,1 0 1,-1 0-1,1 0 1,-1 0-1,1 0 1,0 0-1,-1 0 1,1 0 0,0 0-1,0 0 1,-1-1-1,1 1 1,0 0-1,0 0 1,0-1-1,0 1 1,0-1-1,0 1 1,0-1-1,2 1 1,1 1 36,0-1 1,-1 0 0,1-1-1,0 1 1,-1-1 0,1 1-1,0-1 1,0-1 0,7 0-1,5-3-3,1 0 0,-1-1 0,0-1 0,0-1 0,-1-1 0,1 0 0,-2 0 0,22-17 0,-29 19-53,-1 1 1,1-1 0,-1 0-1,-1-1 1,1 1-1,-1-1 1,6-10-1,-10 16-14,0-1 0,-1 0 1,1 0-1,0 0 0,-1 0 0,1 0 0,-1 0 0,0 0 0,1 0 0,-1 0 0,0 0 0,0 0 0,0 0 0,0 1 0,-1-1 0,1 0 0,-1 0 0,1 0 0,-1 0 0,0 0 0,1 0 0,-1 0 0,0 1 0,0-1 0,0 0 0,0 1 0,-1-1 0,1 1 0,0-1 0,-1 1 0,1-1 0,-1 1 0,1 0 0,-1 0 0,0 0 0,-2-1 0,-1-1-22,1 1 1,-1 0-1,0 0 0,0 0 1,0 0-1,0 1 0,0 0 0,-1 0 1,1 0-1,0 1 0,-7 0 1,-7 1-75,-33 7 0,28-4 303,14-3-10,11-4 81,18-5-60,60-18-287,104-19 0,-168 42 70,73-12 62,-79 14-47,0 0 0,0 1 0,0 1 0,1 0 0,-1 0 0,0 0 0,14 5 0,-20-5-3,0 0 0,-1 0 1,1 1-1,0-1 1,0 1-1,-1 0 1,1-1-1,-1 1 1,1 0-1,-1 1 0,0-1 1,0 0-1,0 1 1,0-1-1,0 1 1,0 0-1,-1-1 1,1 1-1,-1 0 1,0 0-1,0 0 0,0 0 1,0 0-1,-1 0 1,1 0-1,-1 5 1,1 2 55,-2 0 0,1 0 0,-2 1 1,1-1-1,-1 0 0,-6 17 1,7-12 77,2-7 88,-1-8-213,0 0 0,0 0 0,0 0 0,0 0 0,0 0-1,0 1 1,0-1 0,0 0 0,0 0 0,0 0 0,0 0 0,0 0-1,0 0 1,0 0 0,1 0 0,-1 0 0,0 0 0,0 0 0,0 0-1,0 0 1,0 0 0,0 0 0,0 1 0,0-1 0,0 0 0,0 0-1,0 0 1,0 0 0,0 0 0,1 0 0,-1 0 0,0 0 0,0 0-1,0 0 1,0 0 0,0 0 0,0 0 0,0 0 0,0 0 0,0 0-1,0 0 1,1 0 0,-1 0 0,0 0 0,0 0 0,0 0 0,0-1-1,0 1 1,0 0 0,0 0 0,0 0 0,0 0 0,62-60 480,-11 9-466,-37 38-12,54-45-125,-56 50 81,-1 0 0,1 0 1,0 1-1,17-6 0,-25 11 21,1 0 0,0 1-1,0 0 1,-1 0-1,1 0 1,0 1 0,0-1-1,0 1 1,0 0-1,0 1 1,-1-1-1,1 1 1,6 2 0,-4-1-22,0 1 0,0 0 0,0 0 0,0 0 0,-1 1 1,0 0-1,11 10 0,0 3-7,0 0 0,-2 1 0,0 1 0,15 26 0,-6-5-263,-14-10-6143,-10-30 6201,1 1 1,-1-1-1,0 1 1,0-1-1,0 1 1,0-1-1,0 1 1,1-1 0,-1 1-1,0-1 1,0 1-1,0-1 1,0 1-1,-1-1 1,1 1-1,0-1 1,0 1-1,0-1 1,0 1-1,0-1 1,-1 1 0,1-1-1,0 1 1,0-1-1,-1 1 1,1-1-1,0 1 1,-1-1-1,1 0 1,-1 1-1,1-1 1,0 0-1,-2 1 1,-2 7-3117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9728,'-18'0'6016,"26"0"-5664,7-5 63,7 5-255,9-3-1087,1-2 511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8:4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10464,'-10'-11'4736,"105"11"-4096,-37 0 1407,2 0-1247,69-9 576,6 6-800,41-8-192,-10-3-224,14-1-416,-23 7 160,5-9-8927,-23 6 4927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0 10464,'-22'3'4736,"-3"13"-4096,5-5 2463,-2 0-1823,-27 15 1376,-3 4-1536,-10 4-320,11 3-512,-8-7-256,21-4-64,1 1-1792,15-9 960,1-10-5119,13-2 3327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2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40 3072,'2'-7'1446,"-2"7"-1259,0-1-1,1 1 1,-1 0 0,0-1-1,0 1 1,1 0 0,-1-1-1,0 1 1,0-1-1,0 1 1,1-1 0,-1 1-1,0 0 1,0-1-1,0 1 1,0-1 0,0 1-1,0-1 1,0 1 0,0-1-1,0 1 1,0-1-1,2-16 7292,-2 17-7452,0 0 0,0-1 1,0 1-1,-1 0 1,1 0-1,0-1 0,0 1 1,-1 0-1,1 0 1,0-1-1,-1 1 0,1 0 1,0 0-1,0 0 1,-1 0-1,1 0 0,0-1 1,-1 1-1,1 0 1,0 0-1,-1 0 1,1 0-1,0 0 0,-1 0 1,1 0-1,-1 0 1,1 0-1,0 0 0,-1 0 1,1 0-1,0 1 1,-1-1-1,1 0 0,0 0 1,0 0-1,-1 0 1,1 1-1,0-1 1,-1 0-1,1 0 0,0 0 1,-1 1-1,-7 15-759,2-3 832,7-13-43,-1 0 0,1 0 0,-1 1-1,0-1 1,1 0 0,-1 0 0,1 0 0,-1 0 0,1 1 0,-1-1 0,0 0 0,1 0 0,-1 0 0,1 0-1,-1 0 1,1 0 0,-1 0 0,1 0 0,-1 0 0,1 0 0,-1-1 0,0 1 0,1 0 0,-1 0-1,1-1 1,1 1 2,0 0-1,-1-1 1,1 1-1,0-1 1,-1 1-1,1-1 0,0 0 1,-1 1-1,1-1 1,1-2-1,1 0 69,5-6 239,-9 8-357,1 1 0,-1 0 0,0-1 1,0 1-1,0 0 0,0-1 0,0 1 0,0 0 1,0-1-1,0 1 0,0-1 0,0 1 0,0 0 1,0-1-1,-1 1 0,1 0 0,0-1 1,0 1-1,0 0 0,0-1 0,0 1 0,-1 0 1,1-1-1,0 1 0,0 0 0,-1 0 1,1-1-1,0 1 0,0 0 0,-1 0 0,1 0 1,0-1-1,-1 1 0,1 0 0,0 0 0,-1 0 1,-1-1-16,1 1 0,-1-1 0,1 1 0,-1 0 0,0 0 0,1 0 0,-1 0 0,1 0 0,-1 0 0,1 0 0,-1 1 0,1-1 0,-1 1 0,1-1 0,-1 1 0,1-1 0,-1 1 0,-1 1 0,-3 1 7,1 0 0,0 0 0,1 1 0,-5 3-1,5-3 71,0 0 0,1 0 0,-1 1 0,1-1 0,0 1 0,1 0-1,-5 9 1,-4 9 107,9-19 544,6-10 286,-3 4-1130,0 0 0,0 0-1,0 0 1,-1 0 0,1 0-1,0 0 1,0-4 0,-1 0-795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3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83 3072,'1'-1'99,"-1"1"0,1-1 0,0 0 0,-1 1 0,1-1 0,0 0 1,-1 0-1,1 1 0,-1-1 0,1 0 0,-1 0 0,0 0 0,1 0 0,-1 0 0,0 1 0,0-1 1,1-2-1,2-22 1912,-1 12-190,2-16 2184,-10 54-3264,-5 41 370,-2-1 0,-39 111 0,-24 125 15,66-238-980,7-37 31,-10 35 1,10-54-1489,3-7 1205,0 0 0,-1 0 1,1 0-1,0 0 0,0 0 0,0 0 1,0 0-1,-1 0 0,1 0 0,0 0 0,0 0 1,0 0-1,0 0 0,-1 0 0,1 0 1,0 0-1,0 0 0,0 0 0,0 0 0,-1 0 1,1 0-1,0 0 0,0 0 0,0 0 1,0 0-1,-1 0 0,1 0 0,0 0 1,0 0-1,0 0 0,0-1 0,0 1 0,0 0 1,-1 0-1,1 0 0,0 0 0,0 0 1,0-1-1,0 1 0,0 0 0,0 0 0,0 0 1,0 0-1,0 0 0,0-1 0,-1 1 1,1-5-1799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3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16 242 5216,'-13'-28'2976,"13"28"-2745,-1 0 0,1-1-1,0 1 1,0-1 0,0 1 0,-1 0 0,1-1 0,0 1 0,0-1 0,0 1 0,0 0 0,0-1 0,0 1 0,0-1-1,0 1 1,0-1 0,0 1 0,0 0 0,0-1 0,0 1 0,1-1 0,-1 1 0,0 0 0,0-1 0,0 1 0,1-1-1,10-13 1874,18-8-1381,13 0-382,0 3 0,1 1-1,59-15 1,-53 17-190,0 0-104,1 3 0,0 1-1,70-6 1,-78 19-52,-42-1-27,1 0-1,-1 0 1,0 0 0,0 0 0,1 0 0,-1 0 0,0 0 0,0 0-1,1 0 1,-1 0 0,0 0 0,0 0 0,1 0 0,-1 0 0,0 1-1,0-1 1,0 0 0,1 0 0,-1 0 0,0 0 0,0 1 0,0-1 0,1 0-1,-1 0 1,0 0 0,0 1 0,0-1 0,0 0 0,0 0 0,0 1-1,1-1 1,-1 0 0,0 0 0,0 0 0,0 1 0,0-1 0,0 0-1,0 0 1,0 1 0,0-1 0,0 0 0,0 1 0,0-1 0,0 0-1,0 0 1,-1 0 0,1 1 0,0-1 0,0 0 0,0 1 0,-8 15-3830,6-13 2894,-4 10-1016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3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58 6976,'-10'-6'4408,"10"6"-4367,0 0 1,19-3 4141,-12 3-4324,154-21 3178,4 0-2490,-16 15-1006,-142 6-2401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32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6880,'-2'1'419,"1"0"1,0 0 0,-1 0 0,1 0-1,-1 0 1,1 0 0,0 0-1,0 1 1,0-1 0,0 0 0,-2 3-1,-11 16 651,3 0-760,1-1 1,1 1-1,1 1 0,0 0 0,2 0 1,0 0-1,1 1 0,2-1 0,0 1 0,1 0 1,2 36-1,0-50-201,1 1 1,0-1-1,4 13 0,-4-19-45,0 0 0,-1 0-1,1 0 1,0 0 0,0 0-1,1 0 1,-1 0 0,0 0 0,1 0-1,-1 0 1,1-1 0,0 1-1,-1-1 1,1 1 0,0-1-1,0 0 1,3 2 0,-3-2-20,-1-1 1,0 0-1,1 1 1,-1-1-1,1 0 1,-1 0 0,0 0-1,1 0 1,-1 0-1,1 0 1,-1 0-1,0-1 1,1 1-1,-1 0 1,0-1-1,1 1 1,-1-1-1,0 1 1,0-1 0,1 0-1,-1 0 1,0 1-1,0-1 1,0 0-1,0 0 1,0 0-1,0 0 1,0 0-1,0 0 1,-1-1 0,2-1-1,3-4 82,-1-1 1,0 0-1,5-14 0,-3 7-113,-1-1 1,0 0-1,-2 0 0,0 0 0,0 0 0,-2 0 0,0-1 0,-1 1 0,0-1 0,-5-24 0,5 39-33,-1 0 4,1 0 0,-1-1 1,0 1-1,0 0 0,0-1 1,0 1-1,0 0 0,0 0 0,0 0 1,-1 0-1,0 0 0,1 0 0,-1 0 1,0 1-1,0-1 0,-3-2 0,4 1-52,6 0 180,9-3 15,-6 1-113,0 0 1,0 1-1,1-1 1,0 2-1,0-1 0,0 2 1,0-1-1,1 1 1,10-1-1,-17 3-7,1-1 0,-1 1 0,1 1 1,-1-1-1,1 0 0,-1 1 0,1 0 0,-1 0 0,0 0 0,1 0 0,-1 1 0,0-1 1,0 1-1,0-1 0,0 1 0,0 0 0,0 1 0,-1-1 0,1 0 0,-1 1 1,1-1-1,-1 1 0,0 0 0,0 0 0,0 0 0,2 4 0,3 9 127,1-1-1,-2 2 1,0-1-1,3 18 1,-5-20-50,1 4 80,2 0 0,0 0 1,11 20-1,-13-28-87,1-1 0,0 0 1,1 0-1,0-1 0,0 1 0,1-2 0,8 9 1,-12-14-40,0 1 1,1 0 0,-1-1 0,0 0 0,1 0 0,-1 0-1,1-1 1,0 1 0,-1-1 0,1 0 0,0-1-1,0 1 1,8-1 0,-5 0-263,0-1 0,0 0 0,0-1 0,0 1 0,0-1 1,0-1-1,11-5 0,5-3-854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4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103 676 4224,'1'-1'100,"-1"1"-25,1-1-1,-1 1 1,1-1-1,-1 1 1,0-1-1,1 1 1,-1-1-1,0 1 1,1-1-1,-1 0 1,0 1 0,0-1-1,0 1 1,1-1-1,-1 0 1,0 1-1,0-1 1,0 1-1,0-1 1,0 0-1,0 1 1,0-1-1,0 0 1,0 1-1,-1-1 1,1 1-1,0-1 1,0 0-1,-1 1 1,1-2-1,-1 1 197,1 0-1,0 0 1,0 0-1,-1 0 1,1 0-1,0 0 1,0 0-1,0 0 1,0-1-1,0 1 1,1-1-1,-1 0-5,1 1 0,-1 0 0,0 0-1,0-1 1,0 1 0,0 0 0,0 0 0,0 0-1,0-1 1,-1 1 0,1 0 0,0 0 0,-1 0-1,1-1 1,-1 0 0,0 1-222,1 1-1,0 0 1,-1-1 0,1 1 0,-1 0-1,1 0 1,0-1 0,-1 1-1,1 0 1,-1 0 0,1 0 0,0 0-1,-1 0 1,1 0 0,-1-1-1,1 1 1,-1 0 0,1 0 0,-1 0-1,1 1 1,-1-1 0,1 0 0,0 0-1,-2 0 1,-12 5-73,10-4 75,1 1-44,-1 0 0,0 0 1,1 0-1,0 1 1,0-1-1,-1 1 1,1 0-1,1 0 1,-1 0-1,0 0 0,1 0 1,0 1-1,-1-1 1,1 1-1,1-1 1,-1 1-1,-1 4 1,-2 6 72,0 1 1,1 0 0,-3 21 0,6-23 17,0 0-1,0 0 1,2 0 0,-1 0-1,2 0 1,0-1 0,0 1-1,1 0 1,0-1-1,2 1 1,-1-1 0,1 0-1,1-1 1,0 1 0,8 10-1,-12-19-26,0-1 0,0 0 0,0 0 0,0 0 0,0 0 0,0 0 0,0 0 0,1-1 0,-1 1 0,1-1 0,-1 0 0,4 2 0,-4-3-1,0 1 0,-1-1 0,1 0 1,0 1-1,0-1 0,0 0 0,0 0 0,-1 0 0,1 0 1,0-1-1,0 1 0,0 0 0,-1-1 0,1 1 1,0-1-1,-1 0 0,1 0 0,0 1 0,2-3 0,0 0 7,-1 0 0,0 0-1,0 0 1,0-1-1,-1 1 1,1-1 0,-1 1-1,0-1 1,0 0-1,0 0 1,0 0 0,-1 0-1,0 0 1,0 0-1,0 0 1,0-1 0,0-7-1,0-3-15,-1 1 1,0-1-1,-2 0 0,-2-15 0,2 21-77,0 1-1,0-1 1,0 1-1,-1-1 1,-1 1-1,1 0 1,-1 0-1,-1 0 1,1 1-1,-1 0 1,-1 0-1,1 0 1,-13-11-1,18 18 23,0 0 0,0 0-1,0-1 1,0 1-1,-1 0 1,1 0 0,0 0-1,0-1 1,0 1-1,0 0 1,0 0 0,0-1-1,0 1 1,0 0-1,0 0 1,0 0 0,0-1-1,0 1 1,0 0-1,0 0 1,0-1-1,0 1 1,0 0 0,0 0-1,0-1 1,0 1-1,0 0 1,0 0 0,0 0-1,0-1 1,0 1-1,1 0 1,-1 0 0,0 0-1,0-1 1,0 1-1,12-8 28,21-7 100,-24 12-79,30-11 10,0 1-1,1 3 1,0 0-1,48-3 1,-85 12-45,1 1 0,0 0 0,0 0 0,-1 0 0,1 0-1,0 1 1,0-1 0,-1 1 0,6 2 0,-8-3-9,1 1 0,0 0 0,-1 0 0,1 1-1,0-1 1,-1 0 0,1 0 0,-1 1 0,0-1 0,1 1 0,-1-1 0,0 1-1,0 0 1,0-1 0,0 1 0,0 0 0,0 0 0,0 2 0,14 50 30,-9-32-19,1 0-1,10 25 1,-14-40 11,0-1 1,1 0-1,0 0 0,0 0 1,0 0-1,0-1 0,1 1 1,0-1-1,0 0 1,1-1-1,7 6 0,-11-9 9,0 1-1,0-1 1,0-1-1,0 1 1,0 0-1,0 0 0,0-1 1,0 1-1,0-1 1,1 1-1,-1-1 1,0 0-1,0 0 1,0 0-1,0 0 1,4-1-1,-3 0-7,0 0 0,1 0-1,-1-1 1,0 1 0,0-1 0,0 0-1,-1 1 1,1-1 0,4-5 0,3-3 20,0-1 0,-1-1 1,-1 1-1,8-15 0,-13 22-17,50-74-4,-27 40 104,-1-1 0,29-60 0,22-104-119,-72 190-12,34-113 136,-33 102-233,-1 1 1,0-1-1,0-34 1,-4 58 97,-2-16-180,2 16 169,0-1 1,0 1-1,0 0 1,0 0 0,0-1-1,1 1 1,-2 0-1,1 0 1,0-1-1,0 1 1,0 0 0,0 0-1,0-1 1,0 1-1,0 0 1,0 0 0,0 0-1,0-1 1,0 1-1,0 0 1,-1 0-1,1 0 1,0-1 0,0 1-1,0 0 1,0 0-1,-1 0 1,1 0-1,0-1 1,0 1 0,0 0-1,-1 0 1,1 0-1,0 0 1,0 0 0,-1 0-1,1 0 1,0 0-1,0 0 1,-1 0-1,1 0 1,0 0 0,0 0-1,-1 0 1,1 0-1,0 0 1,0 0 0,0 0-1,-1 0 1,1 0-1,0 0 1,0 0-1,-1 0 1,1 0 0,0 0-1,0 0 1,0 1-1,-1-1 1,1 0-1,0 0 1,-6 7-28,1-1-1,-1 1 1,1 0 0,1 0-1,0 1 1,0 0-1,-5 14 1,-19 64-66,-15 97-123,35-140 249,2 2 1,0 55-1,6-73-24,2-1 1,1 1-1,6 26 0,-5-36 56,1 0 1,0 0 0,1-1-1,1 0 1,15 24-1,-20-37-4,0 1-1,0-2 0,0 1 0,0 0 0,1 0 1,0-1-1,-1 1 0,1-1 0,6 4 0,-8-6-31,0 1 0,1 0-1,-1-1 1,0 1-1,1-1 1,-1 0 0,1 1-1,-1-1 1,1 0-1,-1 0 1,1 0-1,-1 0 1,1 0 0,-1 0-1,1 0 1,-1-1-1,1 1 1,-1 0 0,1-1-1,-1 1 1,0-1-1,1 0 1,-1 1-1,0-1 1,2-1 0,2-2 33,0-1 1,-1 1 0,0-1 0,1 0-1,-2 0 1,1 0 0,-1-1 0,4-6-1,20-52 79,-22 52-96,-2 2-83,0-1-1,-1 1 1,0 0 0,0-1-1,-1 0 1,-1 1 0,0-12-1,1 21 55,0 0-1,1 0 0,-1 0 1,0 0-1,1 0 0,-1 0 1,1 1-1,-1-1 0,1 0 1,-1 1-1,1 0 0,1-1 0,1-1-12,15-3-80,0 1 0,0 0 0,1 2 0,36-1 0,-24 2 128,43 0-119,-35 2-44,-39-1 122,0 0 1,0 1 0,0-1 0,0 0 0,0 0-1,0 1 1,0-1 0,0 1 0,0-1-1,0 1 1,0-1 0,-1 1 0,1-1 0,0 1-1,0 0 1,-1-1 0,1 1 0,0 0-1,-1 0 1,1-1 0,-1 1 0,1 0 0,-1 0-1,1 0 1,-1 0 0,1 0 0,-1 0-1,0 0 1,1 1 0,0 4 2,0-1 1,-1 0-1,1 0 1,-1 7-1,0 86 9,0-96 2,0-1 1,0 1-1,1 0 1,-1-1-1,1 1 1,-1 0-1,1-1 1,-1 1-1,1-1 1,0 1-1,0-1 1,0 1-1,0-1 1,0 0-1,1 2 1,-1-2 2,-1-1 0,0 1 0,1-1 0,-1 1 0,1-1 0,-1 0 0,1 1 0,-1-1 0,1 0 1,-1 1-1,1-1 0,0 0 0,-1 0 0,1 1 0,-1-1 0,1 0 0,0 0 0,-1 0 0,1 0 0,0 0 0,-1 0 0,1 0 0,0 0 0,-1 0 1,1 0-1,0 0 0,-1 0 0,1 0 0,-1-1 0,1 1 0,0 0 0,-1 0 0,1-1 0,0 0 0,15-14 255,21-27 0,8-9-34,0 10-42,60-61 0,-87 82-220,0-1-1,-2 0 1,21-36-1,-11 6 141,25-69 0,11-59-121,-61 176-2,1-1-61,-1-1 0,0 0 0,0 1 0,0-1 1,1-7-1,-2 12 61,0-1 1,0 1 0,0 0-1,0-1 1,0 1 0,0 0 0,0 0-1,0-1 1,0 1 0,0 0-1,0-1 1,0 1 0,0 0 0,0 0-1,0-1 1,0 1 0,0 0-1,0 0 1,0-1 0,0 1-1,0 0 1,-1 0 0,1-1 0,0 1-1,0 0 1,0 0 0,0-1-1,-1 1 1,1 0 0,0 0 0,0 0-1,-1-1 1,1 1 0,0 0-1,0 0 1,-1 0 0,1 0-1,0 0 1,-1 0 0,0 0-9,0 1 0,0-1 1,0 1-1,1-1 0,-1 1 1,0 0-1,0 0 0,0-1 0,1 1 1,-1 0-1,0 0 0,0 1 1,-20 34-113,1 0 0,-17 42 0,35-73 128,-60 144-64,49-112 42,1 1 1,-7 43 0,17-66 36,0-1 0,1 0 0,1 1 1,2 27-1,0-33 42,-1 1-1,1-1 1,1 0 0,0 0-1,0 0 1,1-1 0,0 1 0,8 12-1,-10-18-23,0 0 0,0-1-1,1 1 1,-1-1 0,0 0-1,1 0 1,-1 0 0,1 0-1,0 0 1,0 0 0,-1-1 0,1 1-1,0-1 1,1 0 0,-1 0-1,0 0 1,0 0 0,0-1-1,1 1 1,-1-1 0,0 0-1,0 0 1,1 0 0,-1 0-1,0-1 1,0 1 0,6-3 0,7-1 35,-1-2 1,0 0 0,0-1-1,19-12 1,-8 4-42,85-43-145,-104 55 56,0-1 0,0 1 0,8-3 0,-12 5 33,0 1 0,0-1 0,0 0 0,0 1 1,0 0-1,0-1 0,0 1 0,0 1 1,0-1-1,4 1 0,3 1-57,-5 0 498,-17-2-157,8 0-278,-1 1 0,0-1 0,1 1-1,-1 0 1,1 0 0,-1 1 0,1-1 0,-1 1-1,1 0 1,0 0 0,0 1 0,0-1-1,0 1 1,0 0 0,1 0 0,-1 0 0,-4 6-1,3-3 4,0 0-1,0 1 1,1 0-1,0-1 0,1 1 1,-1 1-1,1-1 0,1 0 1,-4 15-1,6-22 26,0 0-1,0 0 0,0 1 1,0-1-1,0 0 1,0 0-1,0 0 0,0 1 1,0-1-1,0 0 0,0 0 1,0 0-1,0 1 1,0-1-1,0 0 0,0 0 1,0 0-1,0 0 0,0 1 1,0-1-1,1 0 1,-1 0-1,0 0 0,0 0 1,0 1-1,0-1 0,0 0 1,0 0-1,1 0 1,-1 0-1,0 0 0,0 0 1,0 1-1,0-1 0,1 0 1,-1 0-1,0 0 1,0 0-1,0 0 0,1 0 1,-1 0-1,0 0 0,13-2 170,15-11 19,-23 9-177,-1 1 0,1-1 0,-1 0 0,0-1 0,4-5 0,8-9 133,49-45-117,-59 53-153,-5 9-189,-1 11 149,0 86-260,1-91 434,-1 1 0,1 0 0,0-1 0,0 0 0,1 1 0,-1-1 0,1 1 1,4 6-1,-6-9-2,1-1 1,0 0 0,-1 0 0,1 0-1,0 0 1,0 1 0,-1-1-1,1 0 1,0 0 0,0 0 0,0-1-1,0 1 1,0 0 0,1 0-1,-1 0 1,0-1 0,0 1 0,0-1-1,1 1 1,-1-1 0,0 1 0,1-1-1,-1 0 1,0 0 0,1 1-1,-1-1 1,0 0 0,1 0 0,-1 0-1,0-1 1,1 1 0,-1 0-1,0 0 1,2-1 0,101-55 552,-68 35-493,2-2-50,0-1 0,36-33 1,-57 42-42,0-2 1,-1 0-1,-1-1 1,-1-1-1,-1 0 1,19-35-1,-9 5 155,29-86 0,-43 104-174,-1 0 0,7-55 0,-15 85 19,1 0 0,-1 0 0,0 0 0,0 0 0,0 0 0,0 0 0,0 0 0,0 0 1,0 0-1,0 0 0,0 0 0,-1 0 0,1 0 0,-1-1 0,1 2 9,0 0-1,-1 0 0,1 0 1,0 0-1,0 0 0,-1 0 1,1 0-1,0 0 0,-1 0 1,1 0-1,0 0 0,0 0 1,-1 0-1,1 0 0,0 0 1,0 0-1,-1 0 0,1 0 1,0 1-1,0-1 0,-1 0 1,1 0-1,0 0 1,0 1-1,0-1 0,-1 0 1,1 0-1,0 0 0,0 1 1,0-1-1,0 0 0,-19 30-223,1 9 138,2 0-1,-18 66 1,27-80 96,-1 3 17,1-1 0,-3 34 1,8-46-22,1 1 0,1-1 1,1 1-1,0-1 1,5 25-1,25 76 56,-9-60-2578,-15-42-1011,13 23 0,-10-32-4088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4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52 7232,'-10'-3'3264,"33"3"-2848,4 0 1472,4 0-1120,37-5 832,9 2-928,21-5-224,-12-1-289,-6 1 97,-12 5-160,-5-6 32,-15 9-64,-6-3-128,-7 6 32,-12-6-2495,0 3 1343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4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 7872,'-26'-5'3584,"36"10"-3104,-7-2-416,10 5-128,5 4-1504,9 5 832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4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1123 3552,'-3'1'404,"2"-1"-202,-1 0 1,1 1 0,-1-1 0,0 1-1,1 0 1,-1 0 0,1-1 0,0 1-1,-1 0 1,1 0 0,0 0 0,-6 9 8101,8-10-8180,-1-1 0,0 0 0,0 1 1,0-1-1,1 1 0,-1-1 0,0 0 0,1 1 1,-1-1-1,0 1 0,1-1 0,-1 0 0,1 1 1,-1 0-1,1-1 0,-1 1 0,1-1 0,0 1 1,-1-1-1,2 1 0,6-7 244,64-81 971,-31 36-950,-2 0-140,-16 22-147,1 0 0,41-39-1,-27 34 30,-14 12 37,1 1 1,1 1 0,33-21 0,-58 42-169,0-1 0,-1 0 0,1 1 0,0-1 1,0 1-1,0-1 0,0 1 0,0-1 0,0 1 1,0 0-1,0 0 0,0-1 0,0 1 0,0 0 0,0 0 1,1 0-1,-1 0 0,0 0 0,0 0 0,0 0 1,0 1-1,0-1 0,0 0 0,0 1 0,2 0 0,-2 0 1,0 1 0,0-1 0,0 1-1,0-1 1,-1 1 0,1 0 0,0-1-1,-1 1 1,1 0 0,-1 0 0,1-1-1,-1 1 1,0 0 0,0 3 0,0 8-4,-1 0 0,0 1 0,-1-1 0,0 0 0,-6 17 0,0 4 42,-29 170 841,36-197-657,2-7 35,6-14 103,-5 9-350,10-23 67,2 1-1,0 0 0,18-24 1,-16 33-64,0 0 0,1 1 0,25-20 1,60-37-134,-99 73 111,61-40-153,-55 36 96,0 0 0,1 0 1,0 1-1,19-5 0,-26 9 53,-1 0-1,1 0 1,0-1-1,0 2 1,0-1-1,3 0 1,-5 1 13,-1-1 0,1 0 0,0 0 0,0 0 0,-1 0 1,1 0-1,0 1 0,-1-1 0,1 0 0,0 1 0,-1-1 0,1 0 0,0 1 0,-1-1 0,1 1 0,-1-1 1,1 1-1,-1-1 0,1 1 0,-1 0 0,1-1 0,-1 1 0,1-1 0,-1 1 0,1 1 0,-1 1-5,0 0 0,0 0 0,0 0 0,-1 0-1,1 0 1,-1 0 0,1 0 0,-1-1 0,0 1-1,0 0 1,-2 3 0,-19 32 100,10-18-40,7-10-35,0-2 56,1-1 1,0 1-1,-5 15 0,10-20 441,3-5-450,-4 1-30,57-43 373,-39 29-528,-1 1-1,2 0 1,34-18 0,-51 31 93,0 0-1,1 0 1,-1 0 0,0 0 0,0 1 0,1-1 0,-1 1 0,1-1 0,-1 1-1,0 0 1,1 0 0,-1 0 0,3 0 0,-4 1 14,0-1 0,0 1 1,0-1-1,0 1 0,0-1 0,0 1 0,0 0 0,0-1 0,0 1 1,0 0-1,0 0 0,0 0 0,-1 0 0,1 0 0,0 0 1,-1 0-1,1 0 0,-1 0 0,1 0 0,-1 0 0,1 0 0,-1 0 1,0 0-1,1 0 0,-1 1 0,0-1 0,0 1 0,2 21 34,-1-1-1,-3 27 1,1-25 42,3 40 0,-2-63-49,0 1-1,0-1 1,0 1-1,1-1 1,-1 0-1,1 1 1,-1-1-1,1 0 1,-1 0-1,1 0 1,0 1-1,0 0 1,0-2-3,-1 1 1,1-1-1,-1 0 1,1 1-1,0-1 1,-1 0-1,1 1 1,0-1-1,-1 0 1,1 0-1,0 0 1,-1 0-1,1 0 1,0 0-1,-1 0 1,1 0-1,0 0 1,-1 0-1,1 0 1,0 0-1,-1 0 1,1 0-1,-1-1 1,1 1-1,0 0 1,-1 0-1,1-1 1,-1 1-1,1-1 1,-1 1-1,1 0 1,0-1-1,97-70 338,-56 46-319,82-36-1,-76 39 95,-38 17-245,1 1-1,-1 0 0,14-3 1,-33 18 63,1 0 0,1 1 1,-10 18-1,-28 78-193,40-94 276,0 2 0,2-1 0,0 0 0,0 1 0,0 21 0,3-34-15,0-1 1,0 0-1,0 0 0,0 1 0,1-1 1,-1 0-1,1 0 0,-1 1 1,1-1-1,0 0 0,0 0 1,0 0-1,0 0 0,3 4 0,-3-6 5,0 1-1,0 0 0,0 0 0,0-1 0,0 1 0,0-1 0,0 1 0,1-1 0,-1 0 0,0 1 0,0-1 0,0 0 0,1 0 0,-1 1 0,0-1 1,0 0-1,1-1 0,-1 1 0,0 0 0,0 0 0,1 0 0,-1-1 0,0 1 0,0 0 0,0-1 0,0 0 0,2 0 0,5-3 38,-1-1 0,1 0 1,-1 0-1,-1 0 0,1-1 0,-1 0 0,0 0 0,8-11 0,-1-1 6,0 0-1,10-21 1,-6 9-19,-9 19 44,10-25 0,-16 33-99,-1-1 1,0 1-1,0-1 1,0 1-1,-1-1 1,1 1-1,-1-1 1,0 0-1,0 0 1,0 1-1,-1-7 1,1 8-5,-1 0 0,0 0 0,1 0 0,-1 0 0,0 0 0,0 1 0,0-1 0,0 0 0,0 0 0,-1 1 0,1-1 1,-1 0-1,1 1 0,-1-1 0,1 1 0,-1 0 0,0 0 0,1-1 0,-1 1 0,0 0 0,0 1 0,0-1 0,0 0 1,-3 0-1,1 0-51,-1 0 0,0 0 1,1 1-1,-1-1 1,0 1-1,1 0 1,-1 1-1,0-1 1,-7 2-1,22 6 25,-7-6 51,0 0 0,0-1-1,0 0 1,0 1 0,0-1-1,1-1 1,-1 1 0,0 0-1,0-1 1,1 1 0,3-1-1,37-3 141,-27 0-99,-1 0-1,0-1 0,0-1 1,0 0-1,0-2 1,17-9-1,-11 4 27,-1-2 1,0 0-1,27-26 0,-17 13 0,-13 12-27,-1 0 0,19-24 0,-4-3-21,-1-1-1,-3-1 1,25-53 0,-32 55-99,27-80 0,-47 118 51,0 1 1,0 0-1,-1 0 1,0 0-1,1-1 1,-1-3 0,0 4-77,-25 27-357,15-14 563,10-10-109,0 0-1,0 0 1,-1 1 0,1-1-1,0 0 1,0 0 0,0 0-1,0 0 1,0 0 0,0 0-1,0 0 1,0 0 0,-1 0-1,1 0 1,0 0 0,0 0-1,0 0 1,0 0 0,0 1 0,0-1-1,0 0 1,0 0 0,0 0-1,0 0 1,0 0 0,0 0-1,0 0 1,0 0 0,0 1-1,0-1 1,0 0 0,0 0-1,0 0 1,0 0 0,0 0-1,0 0 1,0 1 0,0-1 0,0 0-1,0 0 1,0 0 0,0 0-1,0 0 1,0 0 0,0 0-1,0 0 1,0 1 0,0-1-1,0 0 1,0 0 0,0 0-1,0 0 1,1 0 0,-1 0 0,0 0-1,0 0 1,1 0 331,2-9-107,47-71-70,-44 71-147,10-17 94,-15 25-112,-1 1 0,1-1 0,-1 0 0,0 0 0,1 0 0,-1 1 0,0-1 1,0 0-1,1 0 0,-1 0 0,0 0 0,0 0 0,0 1 0,0-1 0,0 0 0,0 0 0,0 0 0,-1 0 1,1 0-1,0 0 0,0 1 0,-1-1 0,1 0 0,0 0 0,-2-1 0,-2 5-153,0 0-1,-1 0 0,-6 6 1,8-7 129,-7 7-23,1 0-1,0 0 1,0 1-1,-12 19 1,0 0-7,-9 12 59,3 1 1,1 1 0,-24 55 0,22-33-1,-33 118 1,53-154-18,-4 33 1,10-52 32,1 1-1,1-1 0,0 1 1,0 0-1,1-1 1,3 18-1,-4-27 11,1 0-1,-1 0 1,0 0 0,0 0-1,1 0 1,-1 0-1,1 0 1,-1 0 0,1 0-1,-1-1 1,1 1 0,-1 0-1,1 0 1,0-1 0,-1 1-1,1 0 1,0-1-1,0 1 1,-1 0 0,1-1-1,0 1 1,0-1 0,0 0-1,0 1 1,0-1 0,0 0-1,0 1 1,0-1-1,0 0 1,0 0 0,0 0-1,0 0 1,0 0 0,0 0-1,0 0 1,0 0 0,0 0-1,-1 0 1,1-1-1,0 1 1,1-1 0,5-1 65,0-1 1,0-1-1,0 1 1,9-7-1,-6 3-52,14-7 43,-9 4-144,1 0 1,0 2 0,1 0-1,25-9 1,-41 17 54,-1 0 0,1 1 0,-1-1 0,1 0-1,-1 0 1,1 0 0,0 0 0,-1 0 0,1 0 0,-1 1 0,1-1 0,-1 0 0,0 1 0,1-1 0,-1 0-1,1 1 1,-1-1 0,0 0 0,1 1 0,-1-1 0,1 1 0,-1-1 0,0 0 0,0 1 0,1-1-1,-1 1 1,0-1 0,0 1 0,0-1 0,1 1 0,-1-1 0,0 1 0,0 0 0,0-1 0,0 1 0,4 28-13,-4-22 22,2 31-128,-2-28 123,0-1 0,0 0 0,1 0-1,1 0 1,3 13 0,-5-22 9,2 6 21,0 0 1,0-1 0,0 1 0,1-1 0,4 7 0,-6-11-4,1 1 1,-1-1-1,0 0 0,1 1 1,-1-1-1,1 0 1,-1 0-1,1 0 0,0 0 1,0 0-1,-1 0 1,1 0-1,0 0 0,0-1 1,0 1-1,0-1 1,0 0-1,0 1 0,0-1 1,3 0-1,1-1 11,1 0-1,0 0 1,0 0-1,-1-1 0,1 0 1,-1 0-1,0-1 1,0 1-1,7-5 0,55-37-77,-48 30 54,123-84-31,-138 94-70,-2 3-100,-5 5 31,-3 3 142,0 2 22,1-1 1,-1 1 0,2 1-1,-1-1 1,1 0 0,1 1-1,0 0 1,0-1 0,1 1-1,0 0 1,0 0 0,1 0-1,1 0 1,0 0 0,3 17-1,-3-25 4,-1-1-1,1 1 0,-1 0 1,1-1-1,0 1 1,-1-1-1,1 1 0,0-1 1,0 1-1,0-1 1,0 1-1,1-1 0,-1 0 1,2 2-1,-2-2 9,0-1-1,0 0 1,-1 1-1,1-1 1,0 0-1,0 1 1,0-1-1,0 0 1,0 0-1,0 0 1,0 0-1,-1 0 1,1 0 0,0 0-1,0 0 1,0 0-1,0 0 1,0-1-1,0 1 1,0 0-1,-1-1 1,1 1-1,0-1 1,0 1-1,0 0 1,1-2-1,3-3 36,0 0 0,0 0 0,0-1 0,-1 0 0,0 0 0,0 0-1,0 0 1,-1-1 0,5-12 0,0 3 2,-3 6 18,-1-1 0,0 1 0,4-17 0,-7 23-69,-1 0-1,1 0 0,-1 0 1,1 0-1,-1 0 0,-1 0 1,1 0-1,0 0 1,-1 1-1,0-1 0,0 0 1,0 0-1,-3-5 0,4 8-15,-1-1 0,0 1 0,1 0 0,-1 0 0,0 0-1,0 0 1,0 0 0,0 0 0,0 1 0,0-1 0,0 0 0,0 0-1,0 1 1,-1-1 0,1 0 0,0 1 0,0-1 0,-1 1 0,1 0 0,0-1-1,-1 1 1,-1 0 0,-3 0-11,1 0-1,-1 0 1,0 1-1,-6 1 1,-9 0 126,11-3-178,21-2 165,10-2-46,24-11-23,2 2 1,-1 2 0,58-8-1,-93 18-53,1 1 0,-1 0-1,1 0 1,0 1 0,-1 0-1,1 1 1,18 4 0,-29-5 41,0 1 1,0-1-1,0 0 1,-1 0 0,1 1-1,0-1 1,-1 0-1,1 1 1,0-1 0,0 1-1,-1-1 1,1 1 0,-1 0-1,1-1 1,-1 1-1,1-1 1,-1 1 0,1 0-1,-1-1 1,1 1-1,-1 0 1,0 0 0,1-1-1,-1 1 1,0 0-1,0 0 1,0 0 0,1-1-1,-1 1 1,0 0 0,0 0-1,0 0 1,0 0-1,-1-1 1,1 1 0,0 0-1,0 0 1,0-1-1,-1 1 1,1 0 0,0 0-1,-1 0 1,-1 3 36,0 0 0,0 0 1,0 0-1,0-1 0,-1 1 1,1-1-1,-5 4 0,-11 9-8,13-11 34,0-1 0,0 1 1,0-1-1,1 2 0,-6 7 0,17-15 288,11-5-130,29-17-248,1 4 0,70-22 0,-115 41 7,1 0 0,0 0 0,0 1 1,0-1-1,0 1 0,0 0 0,0 0 0,0 0 1,-1 1-1,1-1 0,0 1 0,0 0 0,4 2 0,-5-2 19,0 0 0,0 1 0,0 0 0,-1 0 0,1 0 0,-1 0 0,1 0-1,-1 0 1,0 0 0,0 1 0,0-1 0,0 1 0,0 0 0,-1-1-1,1 1 1,1 4 0,13 36 137,-10-26-542,1 0 0,0 0 1,17 26-1,-23-42 15,5 7-238,0-6-2992,-2-2 1411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4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8544,'-14'-20'3872,"19"16"-3360,-5-1 864,4 5-864,-4-3-352,10 3-128,-2-5-128,10 5 32,1-3 64,-1 6 0,0-3-2048,-1 5 1120,-7-5-5056,3 3 3328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4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8320,'-37'8'3744,"7"29"-3232,13-3 2432,9 4-1697,-14 25 1121,10 4-1376,-5 11-192,9-6-480,8-9-512,5-7 96,10-7-768,7-12 480,20-6-3199,5-9 1983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4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18 103 8896,'-18'-28'4032,"33"17"-3520,-2 2 800,4 6-832,29-9 576,3 7-609,45-6 33,9 2-288,19 1-160,-9 5-64,3-1 96,-11 4-32,-2 0-1695,-9 7 895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4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21 3072,'0'-1'379,"1"-1"1,-1 1-1,0-1 0,0 1 1,1 0-1,-1-1 1,1 1-1,-1 0 0,1-1 1,0 1-1,1-2 1,-2 2-257,0 1 0,0 0 1,1-1 493,-1 1-493,0 0-1,0 0 0,0 0 1,1 0-1,-1 0 1,0 0-1,0 0 1,0 0-1,0-1 1,1 1-1,-1 0 1,0 0-1,0 0 0,0 0 1,1 0-1,-1 0 1,0 0-1,0 0 1,0 0-1,1 0 1,-1 0-1,0 1 0,4 8 4756,-2 10-4380,-1 0 1,0 0-1,-2 0 0,0 0 1,-2 0-1,0 0 0,-9 31 1,8-39-312,1-1 1,-2-1-1,0 1 0,0-1 1,-1 1-1,0-2 1,0 1-1,-12 11 1,14-16-132,0-1 0,0 0 1,-1 0-1,1 0 0,-1-1 1,0 0-1,0 0 0,0 0 0,0 0 1,0-1-1,0 0 0,0 0 1,0 0-1,-10 0 0,5-1-759,0-1 1,0 0-1,0 0 0,0-1 0,0 0 0,-15-6 0,-3-3-1617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5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11 953 3552,'-10'9'11600,"10"-10"-11533,0 1 0,0 0 0,0-1 0,0 1 0,0 0 0,0-1 0,0 1 0,0 0 1,0-1-1,0 1 0,0 0 0,0 0 0,0-1 0,0 1 0,0 0 0,0-1 0,1 1 1,-1 0-1,0 0 0,0-1 0,0 1 0,0 0 0,1-1 0,4-7 181,0 0 0,-1 0 0,0 0-1,-1-1 1,1 0 0,-1 1 0,1-11-1,9-23 86,-6 27-253,0 1-1,1-1 1,1 1 0,0 1 0,1 0 0,21-22 0,-12 17-68,0 0 0,2 2 0,31-20 1,-12 14 87,-38 21-89,1 0 0,0-1 0,-1 1-1,1 1 1,0-1 0,0 0-1,0 1 1,-1 0 0,1-1 0,0 1-1,0 0 1,0 0 0,3 1-1,-5 0-1,1-1-1,-1 1 0,0 0 0,1 0 0,-1 0 1,0 0-1,1 0 0,-1 0 0,0 0 0,0 0 0,0 0 1,0 1-1,0-1 0,0 0 0,0 1 0,-1-1 1,1 1-1,0-1 0,-1 1 0,1-1 0,-1 1 1,0-1-1,1 1 0,-1 0 0,0-1 0,0 3 0,0 5 40,0-1-1,0 1 1,-3 13-1,-2 1 144,-10 32 0,-4 16 190,17-62-79,1-7-118,2-3-10,7-7 94,117-79 328,-32 26-792,-83 53 158,1 0-116,0 0-1,16-7 0,-27 14 138,1 1-1,0 0 0,0-1 1,-1 1-1,1 0 0,0-1 1,0 1-1,0 0 0,0 0 1,-1 0-1,1 0 0,0 0 1,0 0-1,0 0 0,0 0 1,0 0-1,-1 1 0,1-1 1,0 0-1,0 0 0,0 1 0,-1-1 1,1 0-1,0 1 0,0-1 1,-1 1-1,1-1 0,0 1 1,-1-1-1,1 1 0,-1 0 1,1-1-1,0 1 0,-1 0 1,0-1-1,1 1 0,-1 0 1,1 0-1,-1 0 0,1 1 1,1 4 0,0 1 1,0-1-1,0 1 1,0 8-1,0-4 8,-1-6-1,4 15 53,12 34-1,-15-48-1,0 0-1,1-1 0,0 1 0,0-1 0,1 0 1,-1 0-1,1 0 0,0-1 0,1 1 0,6 5 1,-9-9-16,-1 0-1,1 0 1,0-1 0,0 1 0,-1 0 0,1-1 0,0 1 0,0-1-1,0 0 1,0 1 0,-1-1 0,1 0 0,0 0 0,0 0 0,0 0-1,0-1 1,0 1 0,0-1 0,-1 1 0,1-1 0,0 1 0,2-2-1,4-2 57,0 0-1,0-1 0,9-7 0,-12 9-60,6-6 63,-1 1 1,1-1 0,-2-1-1,1 0 1,-2 0 0,10-14 0,-14 18-97,1-1 0,-1-1 0,0 1 0,-1 0 0,0-1 1,0 0-1,0 0 0,-1 0 0,0 0 0,-1 0 0,1-10 1,-2 16-3,0 1 0,0-1 1,0 1-1,0-1 1,-1 1-1,1-1 1,0 1-1,-1-1 0,1 1 1,-1-1-1,1 1 1,-1 0-1,1-1 0,-1 1 1,-2-2-1,3 2-14,-1 0 0,0 1 1,1-1-1,-1 1 0,0 0 0,1-1 0,-1 1 0,0 0 0,0-1 0,0 1 0,1 0 0,-1 0 0,0 0 0,0 0 1,0-1-1,1 1 0,-1 0 0,0 1 0,0-1 0,-1 0 0,-1 1-40,0 0 0,0 0 0,0 0 0,1 0 0,-1 1 0,0-1-1,1 1 1,-1 0 0,1 0 0,0 0 0,-1 0 0,-3 4 0,0 2 57,0 1 0,0 0 0,1 0-1,0 0 1,1 0 0,0 1 0,-5 15 0,8-18 22,-1-1 1,1 1 0,1 0 0,-1 0 0,1 0-1,0 0 1,0 0 0,1 0 0,0-1-1,1 1 1,-1 0 0,4 9 0,-2-9 48,0 0 1,0-1-1,1 1 1,0-1-1,0 0 1,7 8 0,-9-11-21,1 0 1,0 0 0,0-1 0,0 0-1,0 1 1,0-1 0,0 0 0,1-1-1,-1 1 1,1-1 0,-1 1 0,1-1-1,0 0 1,6 1 0,1-2 31,0 0 0,0 0 0,-1-1 0,1 0 0,0-1 0,0 0 0,10-4 0,8-4 66,36-16 1,-26 6 66,0-1 1,36-27-1,-61 37-146,1-1-1,-2 0 1,0-1-1,17-23 1,-18 21-23,0 0 0,-2-1 0,15-29 0,15-54 83,-36 90-104,26-82 103,-4 0 1,19-120-1,-43 197-209,-2 0 0,1 0 0,-4-26 0,3 39 73,0 1-1,0-1 1,0 0-1,0 1 1,0-1-1,-1 1 1,1-1 0,0 0-1,0 1 1,0-1-1,0 1 1,-1-1-1,1 1 1,0-1 0,-1 1-1,1-1 1,0 1-1,-1-1 1,1 1-1,0 0 1,-2-1 0,2 1 0,-1 0 1,1 0 0,0 0 0,-1 0 0,1 0 0,-1 0 0,1 0 0,-1 0 0,1 0 0,0 0 0,-1 0 0,1 0 0,-1 0-1,1 1 1,0-1 0,-1 0 0,1 0 0,0 1 0,-1-1 0,1 0 0,-1 1 0,-1 2-26,-1-1 0,1 1 0,-1 0 1,1 0-1,-3 7 0,0 2 50,1 0 0,0 0 1,0 1-1,1 0 0,1 0 0,-1 18 0,-1 0 15,-7 59 68,5 0 1,3 0-1,10 105 0,-3-150-192,2 20-365,0-23-3147,-5-36 2010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5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27 171 8736,'-26'-3'3936,"39"-9"-3424,0 4 1568,6 3-1248,17-10 1215,9-1-1183,8-8 192,-3 4-640,0 0-224,0 4-128,-2-1-160,-3 11 64,-4-3-2144,-1 9 1152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5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226 586 3392,'-3'-2'13417,"1"-4"-14312,1 6 955,1-1-1,-1 0 1,1 0-1,-1 1 1,1-1 0,-1 0-1,0 1 1,1-1-1,-1 1 1,0-1 0,1 1-1,-1-1 1,0 1-1,0 0 1,1-1-1,-1 1 1,0 0 0,0-1-1,0 1 1,1 0-1,-1 0 1,0 0-1,0 0 1,0 0 0,-1 0-1,-23 3 286,22-2-292,-11 4 43,-1 0 0,1 0 0,0 2 0,1-1 0,-1 2 0,1 0 0,1 1 0,-20 16 0,29-23-76,1 0 0,-1 0 0,1 1 0,0-1 0,0 0 0,0 1 0,0 0 0,0-1 0,1 1 0,-1 0 0,1 0 0,-1 0 0,1 0 0,0 0 0,0 0 1,1 0-1,-1 0 0,1 1 0,-1-1 0,1 0 0,0 0 0,0 1 0,0-1 0,1 0 0,-1 0 0,1 0 0,0 0 0,2 6 0,2 2 68,0-1 0,1 0 0,0 0 1,1-1-1,0 0 0,16 16 0,-16-18 11,0-1 0,1 0 0,-1 0 1,1-1-1,1 0 0,-1 0 0,1-1 0,16 7 0,-19-10-20,1 0-1,-1 0 1,1-1 0,-1 1-1,1-1 1,-1-1-1,0 1 1,1-1-1,-1 0 1,1-1-1,-1 1 1,0-1-1,0 0 1,0-1 0,9-5-1,8-5 120,0-2 0,30-25 0,-37 27-166,-5 4-46,54-45 43,-58 48 0,-1-1-1,0 1 1,0-1 0,-1-1 0,0 1 0,0-1-1,4-9 1,-4 2-122,-7 11-109,-6 6-191,4 1 354,1 0 0,-1 1 1,1-1-1,-1 1 0,1-1 0,0 1 0,1 0 0,-1 0 0,0 0 0,1 1 0,0-1 0,-2 8 0,1-4 76,0 1 1,1 0-1,0 0 0,1 0 0,-1 17 1,2-21-2,0-1 0,1 1 1,-1-1-1,1 1 0,0-1 0,1 0 1,-1 1-1,1-1 0,2 4 1,-3-6-5,-1-1 0,1 1 0,0-1 0,0 1 1,0-1-1,0 0 0,1 1 0,-1-1 0,0 0 1,0 0-1,1 0 0,-1 0 0,1 0 0,-1 0 1,1 0-1,-1-1 0,1 1 0,-1 0 0,1-1 0,0 1 1,-1-1-1,1 0 0,0 1 0,-1-1 0,4 0 1,3-2 105,-1 1 0,0-1 0,1 0-1,-1-1 1,10-4 0,36-22 226,-31 16-265,4-1-92,0-1 0,-2-1-1,45-38 1,-34 29-412,-37 29 299,0 0 0,1 0 0,-1 0 0,1 1 0,-1-1 0,1 1 0,0 5 0,1 4 71,4 25 0,-3-35 78,-1 0-1,1 0 0,0 0 0,1 0 0,-1-1 1,1 1-1,0 0 0,0-1 0,0 1 1,0-1-1,4 5 0,-5-7-5,0-1 0,0 0-1,1 1 1,-1-1 0,0 0 0,0 0 0,0 0-1,0 1 1,0-1 0,1-1 0,-1 1 0,0 0 0,0 0-1,0 0 1,2-1 0,17-7 446,-5-3-404,-1 0 0,-1-1 0,0-1 0,14-17 0,-13 11-54,-1 0 0,14-24 1,-1-1-113,-24 42 22,-1-1 1,1 0 0,0 0-1,-1 0 1,0 0-1,0 0 1,0 0 0,0 0-1,0 0 1,-1-1-1,1 1 1,-1-6 0,1 10-47,0 1 89,-1-1 1,1 1-1,0-1 1,0 0-1,0 1 1,0-1 0,0 0-1,0 0 1,0 0-1,2 2 1,1-1 24,-1 0 0,0 1 0,-1-1 0,1 1 0,0-1 0,-1 1 0,1 0 0,-1 0 0,0 0 0,0 1 0,0-1 0,2 7 1,0 0-7,-1 1 0,-1-1 0,2 12 0,3 15 2,-7-35 12,1 0 0,-1 0 0,1 0 1,0 0-1,0 0 0,0 0 0,0 0 0,0-1 1,0 1-1,0 0 0,0 0 0,1-1 1,-1 1-1,1-1 0,0 1 0,-1-1 0,1 0 1,0 0-1,0 0 0,-1 0 0,1 0 1,0 0-1,4 1 0,0-1 51,0 0 1,0 0-1,0-1 0,0 0 1,0 0-1,0-1 0,11-1 1,-8-1-23,-1 1 1,1-1 0,0-1 0,9-4 0,6-3 27,22-9 26,48-31 0,-65 34-80,-20 12 36,0-1-1,13-13 0,-4 4-10,-17 11-300,-1 3 92,0 2-9,14 12 87,-10-4 102,0 0-1,0 0 0,4 13 1,7 19-37,-9-28 68,-5-10-45,1-1 0,-1 1 1,0-1-1,1 0 0,-1 1 0,4 3 0,5 5-50,-7-7 80,0 0 0,1 0 0,0 0-1,8 6 1,-11-9-10,1 0 0,0 0 0,-1-1 0,1 1 0,0 0 0,0-1 0,0 1 0,0-1 0,-1 1 1,1-1-1,0 0 0,0 0 0,0 0 0,0 0 0,0 0 0,0 0 0,0-1 0,2 0 0,6-3 94,0 0 1,0-1-1,0 0 1,14-10-1,-13 8 9,6-4-63,0-1 0,-1-1 0,18-17 0,-26 21-26,1 0-1,-2-1 1,1 0 0,-1 0-1,-1-1 1,9-18 0,-13 24-29,0 0 1,0 0-1,-1 0 1,0 0-1,1-8 1,-2 13-27,0-1 1,0 0-1,0 0 1,0 0-1,0 0 1,0 0-1,0 0 1,0 0-1,0 0 1,0 1-1,0-1 1,-1 0-1,1 0 1,0 0-1,-1 0 1,1 1-1,0-1 1,-1 0-1,1 0 1,-1 0-1,0 1 0,1-1 1,-1 0-1,1 1 1,-1-1-1,0 1 1,0-1-1,1 1 1,-1-1-1,0 1 1,0-1-1,1 1 1,-1 0-1,0-1 1,0 1-1,0 0 1,0 0-1,0 0 1,0-1-1,-1 1 1,0 1 2,-1 0 0,0-1 0,0 1 1,0 0-1,0 0 0,1 1 1,-1-1-1,1 1 0,-1-1 1,1 1-1,-1 0 0,1 0 1,0 0-1,0 0 0,0 0 0,0 0 1,-2 4-1,-5 5-2,1 2-1,-7 12 1,10-17 21,1 1 1,0 0-1,1-1 0,-1 1 1,2 1-1,-1-1 0,1 0 1,-1 14-1,3-20 14,0 0-1,0 0 1,0 0 0,0 0-1,1 0 1,-1-1 0,1 1-1,0 0 1,0 0-1,0 0 1,0-1 0,0 1-1,1-1 1,-1 1 0,1-1-1,0 1 1,0-1-1,0 0 1,0 0 0,0 0-1,0 0 1,0 0 0,1 0-1,-1 0 1,0-1-1,1 1 1,0-1 0,-1 0-1,1 0 1,0 0 0,3 1-1,2-1 101,0 1 1,0-1-1,0 0 0,1-1 0,-1 0 0,0 0 0,0-1 0,13-3 1,65-19 300,-75 19-369,153-63 49,-103 39-31,-57 26-98,1 0 0,-1 0 0,1 0 0,0 1 0,-1 0 0,1 0 0,7 0 0,-12 1 33,0 0 0,1 0 1,-1 0-1,0 0 1,0 0-1,1 0 0,-1 0 1,0 0-1,1 0 1,-1 0-1,0 0 0,0 0 1,1 0-1,-1 1 1,0-1-1,0 0 0,1 0 1,-1 0-1,0 0 1,0 1-1,0-1 0,1 0 1,-1 0-1,0 1 1,0-1-1,0 0 0,0 0 1,1 1-1,-1-1 1,-1 11-65,-10 16-68,8-21 73,-6 13 67,6-14 19,1 1 0,-1-1 0,1 1 0,0-1 0,0 1 0,1 0 1,-2 7-1,3-13-13,0 1 0,0-1 0,0 1 1,0-1-1,0 0 0,0 1 1,0-1-1,0 1 0,0-1 0,0 1 1,0-1-1,0 1 0,0-1 1,0 0-1,0 1 0,0-1 1,1 1-1,-1-1 0,0 1 0,0-1 1,1 0-1,-1 1 0,0-1 1,0 0-1,1 1 0,-1-1 0,0 0 1,1 1-1,-1-1 0,0 0 1,1 0-1,-1 1 0,1-1 0,-1 0 1,0 0-1,1 0 0,0 1 1,1-2 16,0 1 0,0-1 0,0 1 0,0-1 0,-1 0 0,1 1 0,3-3 0,1 0 17,53-31 160,-40 22-300,22-10 1,-40 22 87,-1-1 0,1 1 0,-1 0 0,1 0 0,-1 0 0,1 0 0,-1 0 0,1 0 0,-1 0-1,1-1 1,-1 1 0,1 1 0,-1-1 0,1 0 0,-1 0 0,1 0 0,-1 0 0,1 0 0,-1 0 0,1 1 0,-1-1 0,1 0-1,-1 0 1,0 1 0,1-1 0,-1 0 0,1 1 0,-1-1 0,0 0 0,1 1 0,-1-1 0,0 0 0,1 1 0,-1-1 0,0 1 0,0-1-1,1 1 1,-1-1 0,0 1 0,0-1 0,0 1 0,0 0 0,5 28-312,-4-19 244,1 11 11,-3-18 94,1 0 1,0 0 0,1 0-1,-1 0 1,1 0-1,-1 0 1,1 0-1,0 0 1,0 0-1,0-1 1,0 1 0,0 0-1,1-1 1,2 5-1,-3-6-19,0 0 1,0 0-1,0-1 0,0 1 0,0 0 0,1 0 1,-1-1-1,0 1 0,0-1 0,0 1 1,1-1-1,-1 0 0,0 1 0,1-1 0,-1 0 1,0 0-1,1 0 0,-1 0 0,0 0 0,1 0 1,-1 0-1,2-1 0,30-9 384,-29 9-312,152-69 361,-154 69-435,14-7 18,0 0 0,-1-1-1,0-1 1,0 0 0,-1-1-1,-1-1 1,0 0 0,16-19-1,-7 0 28,-1-1-1,-2-1 0,-2-1 1,19-48-1,-2-1 10,-7 17-159,22-75 1,-46 130 20,0 0 1,-1-1-1,1-20 0,-3 31 67,0 1 0,0 0 0,0 0 0,1-1 0,-1 1 0,0 0 0,0-1 0,0 1 0,0 0 0,0 0-1,0-1 1,0 1 0,0 0 0,-1 0 0,1-1 0,0 1 0,0 0 0,0-1 0,0 1 0,0 0 0,0 0-1,0-1 1,-1 1 0,1 0 0,0 0 0,0 0 0,0-1 0,-1 1 0,1 0 0,0 0 0,-6 6-180,-4 15 60,10-21 129,-8 23 17,1 1-1,1 0 1,2 0 0,-4 45-1,5-40-20,-3 32 9,3-1 0,6 78 0,-1-108-5,2-1 0,1 1 1,2-1-1,0 0 0,2-1 1,21 47-1,-29-73-328,1 1 0,-1-1 0,0 0-1,1 1 1,-1-1 0,1 0 0,0 0 0,0 0 0,0 0-1,0-1 1,0 1 0,0 0 0,0-1 0,0 1-1,1-1 1,-1 0 0,1 0 0,-1 0 0,1 0 0,-1 0-1,1-1 1,2 1 0,9 2-1972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23:59:58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37 124 10720,'-37'-23'4864,"59"19"-4256,1-1 1023,4 2-1023,14-5 768,4-1-832,13-6-64,1 7-288,22-8-128,-5 7-32,14-6-1600,-5 7 864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2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68 3648,'-1'-3'355,"0"0"1,0 1 0,0-1-1,0 1 1,0-1-1,-1 1 1,1-1 0,-1 1-1,1 0 1,-1-1-1,-4-2 1,-7-11 1227,11 14-1439,0 0 0,0 1 0,0-1 1,0 0-1,-1 1 0,1 0 0,0-1 0,-4 0 0,5 1-100,0 1 0,0-1 0,0 1 0,-1-1 0,1 1 0,0 0 0,0 0 0,0-1 0,-1 1 0,1 0 0,0 0 0,0 0 0,-1 0 0,1 0 0,0 1 0,0-1 0,0 0 0,-1 0 0,1 1 1,0-1-1,0 1 0,-1 0 0,-4 5 64,1-1 0,-1 1 0,2 1 1,-1-1-1,1 1 0,0-1 0,-5 12 1,-17 53 724,22-60-692,-5 15 77,-31 108 593,33-100-606,1 1-1,2 0 1,2 0 0,2 51 0,1 14 73,-1-58-105,8 77 0,-2-81 33,2 0 0,24 71 0,-26-93-155,1-1 0,1 0-1,10 15 1,-11-19-37,0 0-1,-1 0 1,0 0 0,4 13-1,-7-17 24,-1 1 0,0-1 0,-1 0 0,0 1 0,0-1 0,-1 1-1,0-1 1,-1 10 0,-3 29 344,2-16-65,-1 0-1,-12 44 1,9-52-242,-1-1 1,0 0-1,-2 0 0,-1-1 0,-1 0 1,0-1-1,-1 0 0,-1-1 0,-1 0 1,-1-1-1,0-1 0,-24 20 0,25-24-133,-4 2 10,0 0-1,-34 20 0,48-33-1987,7-1 539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2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238 134 4064,'0'-3'301,"0"0"1,-1 0-1,0-1 1,1 1-1,-3-5 1,2 5 139,-1 0 1,2-1 0,-1 1-1,0-1 1,0-5-1,1 5-17,0 0 1,-1 1-1,1-1 0,-1 0 0,0 1 0,0-1 0,0 1 0,0-1 0,0 1 0,-5-7 0,1 3 521,0 0-1,-1 0 0,-9-9 1,11 16 228,4 9-816,1-5-291,0 1-1,0 0 1,-1 0-1,0 8 1,2 15 188,33 123 127,-26-115-229,20 58-45,-16-55 31,14 68 1,-23-82 71,-1 1-1,-2-1 1,0 1-1,-2 0 1,0 0-1,-7 28 1,7-50-153,0 0 0,0 0 0,0 0 0,-1 0 0,1-1 0,-1 1 0,-4 6 0,5-8-22,-1-1 1,1 0-1,0 1 1,-1-1-1,1 0 0,-1 0 1,1 0-1,-1 0 1,1 0-1,-1 0 0,0 0 1,0 0-1,1-1 1,-1 1-1,0-1 1,0 1-1,0-1 0,0 0 1,0 0-1,-2 0 1,-5 0 9,0-1 0,0 0 0,0-1 0,0 0 0,0-1 0,0 0 0,-16-8 0,-59-37-55,40 22 134,23 10-591,20 15 242,1 0 0,-1 1-1,1-1 1,-1 0 0,1 0 0,-1 1-1,1-1 1,-1 0 0,1 0-1,0 0 1,-1 1 0,1-1-1,0-2 1,3-1-1466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2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33 2720,'-3'-2'449,"0"0"0,0 1 0,0 0 0,0 0 1,0 0-1,0 0 0,-4-1 0,-9-2 1814,14 3-1964,0 1 0,-1-1 1,1 1-1,-1 0 0,1 0 1,0-1-1,-1 2 0,1-1 1,-4 1-1,-10 0 2313,95-8 836,-8 0-3179,70 6 276,-66 2-450,-30 0 108,70 11-1,-112-12-146,1 0-1,-1 1 0,0-1 1,0-1-1,0 1 0,1 0 0,-1-1 1,0 1-1,0-1 0,5-2 0,-8 3-156,0 0 0,0 0-1,0-1 1,0 1-1,0 0 1,0 0-1,0 0 1,0-1-1,0 1 1,1 0 0,-1 0-1,0 0 1,0-1-1,0 1 1,0 0-1,0 0 1,0 0 0,0-1-1,-1 1 1,1 0-1,0 0 1,0 0-1,0-1 1,0 1-1,0 0 1,0 0 0,0 0-1,0-1 1,0 1-1,-1 0 1,1 0-1,0 0 1,0 0 0,0-1-1,-1 1-449,1-4-1235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3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458 693 3648,'1'-1'253,"-1"0"1,1 1 0,0-1-1,0 0 1,-1 0-1,1 0 1,0 1 0,-1-1-1,1 0 1,-1 0-1,1 0 1,-1 0 0,0 0-1,1 0 1,-1 0-1,0 0 1,0 0 0,1 0-1,-1 0 1,0 0-1,0 0 1,0 0 0,0 0-1,-1 0 1,1 0-1,0-2 1,-1 2-118,0-1 0,0 1 0,0-1 0,0 1-1,-1 0 1,1-1 0,0 1 0,0 0 0,-1 0 0,1 0 0,-1 0 0,1 0 0,-4-1 0,-3-2-81,0 1 1,-1 0 0,1 0 0,-14-1 0,5 3 36,-1 0-1,1 2 1,-1 0 0,1 0-1,-1 2 1,-20 6 0,24-6-78,-4 0 62,-1 2 0,1 0-1,0 1 1,0 1 0,1 0 0,0 2 0,0 0 0,-30 22 0,42-28-52,1 1 0,1-1 0,-1 1 0,0 0-1,1 0 1,0 0 0,0 1 0,0-1 0,0 1 0,-3 9 0,5-11 2,0-1-1,1 1 1,-1-1-1,1 1 1,0-1-1,0 1 1,0 0-1,0-1 0,0 1 1,0-1-1,1 1 1,-1-1-1,1 1 1,0-1-1,-1 1 1,1-1-1,1 1 0,-1-1 1,0 0-1,0 0 1,1 1-1,-1-1 1,4 3-1,-2-1 44,1 0-1,0 0 0,0 0 1,0-1-1,1 0 1,-1 1-1,1-1 0,0-1 1,-1 1-1,1-1 1,1 0-1,-1 0 0,0 0 1,0-1-1,1 1 0,5-1 1,0-1 92,0 0 1,0-1-1,-1 0 1,1-1-1,0 0 1,17-6-1,-8 0 102,0 0 1,25-15-1,-33 15-197,0 1 0,0-2 0,-1 1 0,-1-2 0,1 1 0,-2-1 0,1-1 0,-1 0 0,-1 0 0,0-1 0,0 0 0,7-18 0,2-9-64,-2 0 0,-2 0-1,10-51 1,9-120-25,-28 175 20,-1-56-1,-4 70-183,-2 0-1,0 1 1,-10-37-1,12 55 133,1 0 0,-1-1 0,0 1 0,0 0 0,0-1 0,-1 1 0,-1-2 0,3 3 26,-1 0 0,1 1 0,-1-1 0,1 1 0,-1-1 0,0 1 1,1-1-1,-1 1 0,0 0 0,1-1 0,-1 1 0,0 0 1,1-1-1,-1 1 0,0 0 0,0 0 0,-1 0 0,1 0 8,-1 0-1,0 1 1,1-1-1,-1 1 0,1 0 1,-1-1-1,0 1 1,1 0-1,0 0 0,-1 0 1,1 0-1,-1 0 1,1 1-1,0-1 0,0 0 1,0 0-1,0 1 1,0-1-1,0 1 0,-1 1 1,-4 8 25,0-1 1,1 1-1,0 1 1,1-1-1,0 1 1,1-1-1,-3 23 1,2-1 182,1 52 0,21 151 1111,-14-202-1188,1 2 90,2 0 0,1 0 0,21 52 0,-28-82-147,1-1-1,0 0 0,0 0 0,1-1 0,0 1 1,0 0-1,0-1 0,0 1 0,0-1 0,1 0 1,0 0-1,0-1 0,4 4 0,-6-6-468,0-1 0,-1 0 0,1 1 0,0-1 0,-1 0 0,1 0 0,0 0 0,0-1 0,-1 1 0,1 0 0,0-1 0,-1 1 0,1-1 0,-1 1 0,1-1 0,2-1 0,5-2-1914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2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5408,'4'-3'583,"-4"3"-491,1 0-1,0-1 0,0 1 1,0 0-1,0-1 0,0 1 1,-1 0-1,1 0 1,0 0-1,0-1 0,0 1 1,0 0-1,0 0 0,0 1 1,0-1-1,0 0 0,0 0 1,-1 0-1,3 1 0,23 4 1373,0 2 0,-1 0 0,26 12 0,-22-5-17,-1 1-1,0 1 1,26 22-1,-38-25-1022,-1 0 0,-1 0-1,-1 1 1,0 1 0,0 0-1,13 23 1,-16-21-39,0 1 1,-2 0-1,0 1 0,-1 0 1,9 38-1,-13-42-239,-1 0 0,-1 1 0,0-1 0,-1 1 0,0-1 0,-1 0 0,-1 1 0,-6 23 1,2-19-105,-2 0 0,0-1 0,0 0 0,-23 35 0,9-23-1646,-46 53 0,45-57-44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3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45 5824,'3'-23'1866,"-3"22"-1818,0 1 1,0-1-1,0 0 0,0 1 0,0-1 0,0 0 0,0 1 0,1-1 0,-1 1 0,0-1 0,0 0 0,1 1 0,-1-1 0,0 1 0,1-1 0,-1 1 0,0-1 0,1 1 0,-1-1 1,1 1-1,-1-1 0,2 0 0,0 0 260,-2 0-119,0 1-1,0 0 1,0-1 0,1 1 0,-1-1 0,0 1 0,0 0-1,1-1 1,-1 1 0,0 0 0,1-1 0,-1 1 0,1 0-1,-1-1 1,0 1 0,1 0 0,-1 0 0,1 0 0,-1-1-1,1 1 1,1 7 1769,-5 26-969,1-19-291,-1 11 54,-1 0 0,-10 32 0,-3 19 248,15-65-843,1 0 1,0 0-1,1 0 0,2 20 1,-1-13-3,-1 32 1,0-21 109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3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8 243 4224,'0'-1'136,"0"1"0,0-1 0,0 1 0,-1-1 1,1 1-1,0 0 0,0-1 0,0 1 0,-1-1 0,1 1 0,0-1 0,0 1 1,-1-1-1,1 1 0,0 0 0,-1-1 0,1 1 0,0 0 0,-1-1 0,1 1 1,-3 0 1837,11 5 2814,-8-5-4704,1 0 0,-1 0 0,1 0-1,-1 1 1,1-1 0,-1 0 0,1 0 0,-1 0 0,1 0 0,-1 0 0,1 0 0,-1 0-1,1-1 1,-1 1 0,1 0 0,-1 0 0,1 0 0,-1 0 0,0-1 0,1 1 0,-1 0-1,1 0 1,-1-1 0,1 1 0,-1 0 0,0-1 0,1 1 0,4-4 335,16-7 102,0-1 0,-1-1 0,19-15 1,34-23-74,-67 48-437,48-25 376,-49 26-349,-1 0 0,1 1 0,0-1 0,0 1 0,0 0 0,0 1 1,0-1-1,0 1 0,7 0 0,-9 1-30,-1-1 0,0 1 1,0 0-1,1 0 0,-1 0 0,0 0 1,0 0-1,0 0 0,0 1 0,0-1 1,0 1-1,-1-1 0,1 1 0,0 0 1,-1 0-1,1-1 0,-1 1 0,0 0 1,1 1-1,0 2 0,3 4 77,-1 1-1,-1 1 1,3 10 0,-6-21-85,5 15 320,0 1 0,0-1 0,14 26 0,-17-37-198,1 0 0,0 0 1,0 0-1,0 0 0,0 0 0,1-1 1,4 5-1,-5-7-47,-1 1 0,0-1-1,1 0 1,-1 1 0,1-1 0,-1 0 0,1-1 0,-1 1 0,1 0 0,0-1-1,-1 1 1,1-1 0,0 0 0,3 0 0,2-1-21,-1 0-1,0-1 1,-1 1-1,1-1 1,0-1 0,0 0-1,-1 1 1,1-2 0,-1 1-1,0-1 1,0 0-1,-1 0 1,9-9 0,3-4-28,0-1 1,21-32 0,-20 25 1,-9 13-203,36-51-1465,-40 55-212,0-1 0,6-19 0,-5 11-862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35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70 2720,'-13'-5'8861,"17"0"-5216,4 0-3357,0-1 0,0 2 0,1-1 1,-1 1-1,1 0 0,0 1 0,0 0 0,16-3 0,80-9 244,14 11 95,-103 5-577,0 0-1,0 1 0,-1 1 0,1 0 1,19 7-1,-10-1-87,-17-6 76,1 0-1,0 0 0,0 1 1,-1 0-1,0 0 1,8 7-1,5 0 267,-20-12-334,0 1-1,0 0 0,0-1 1,0 1-1,0-1 1,0 0-1,0 1 1,0-1-1,0 0 1,0 1-1,-1-1 1,1 0-1,0 0 0,-1 1 1,1-1-1,0 0 1,-1 0-1,1 0 1,-1 0-1,0 0 1,1-1-1,1-8-1900,2 1 572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3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 4800,'-10'-3'646,"8"2"-416,0 0 1,0 0-1,0 1 1,0-1-1,0 1 1,0 0-1,0-1 0,-4 1 1484,51 9 4323,159-5-2901,-51-4-2596,-112 2-482,71 14-1,-30 1-105,-76-17-122,-3 0 52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3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70 6304,'-27'-38'2032,"27"38"-2007,0 0-1,0-1 1,0 1 0,-1-1 0,1 1 0,0-1 0,0 1-1,-1 0 1,1-1 0,0 1 0,-1 0 0,1-1 0,0 1-1,-1 0 1,1 0 0,-1-1 0,1 1 0,-1 0 0,1 0-1,0-1 1,-1 1 0,1 0 0,-1 0 0,1 0 0,-1 0-1,1 0 1,-1 0 0,1 0 0,-1 0 0,1 0 0,-1 0-1,-1 0-13,-11 0 328,0 0 0,1 1 0,-1 1 0,1 0 0,0 0 0,-17 6 0,14-3 60,1 1 0,0 0 0,-1 1 0,-23 17 0,13-5 94,1 2-1,0 0 1,-35 44 0,43-45-324,1 0 0,1 1 1,0 1-1,2 0 0,-13 33 0,21-43-83,0-1-1,1 0 0,0 1 1,1 0-1,0 0 0,1 0 1,0-1-1,1 1 0,0 0 1,1 0-1,0 0 0,1 0 1,0 0-1,8 19 0,-6-19 10,2-1-1,-1-1 0,2 1 0,-1-1 0,1 0 0,1 0 0,0-1 0,0 0 0,1-1 0,18 15 0,-14-14 8,1-1 1,0 0-1,0 0 0,1-2 0,0 0 0,0-1 1,29 7-1,-25-9-46,0 0-1,1-1 1,-1-1 0,1-1-1,0 0 1,-1-2 0,0 0-1,1-1 1,-1-1 0,0-1 0,0-1-1,-1 0 1,0-2 0,22-11-1,-1-6 105,-2-1 0,-1-1 0,-1-3 0,30-33 0,-54 52-126,0 0 0,-2-1 0,1 0-1,-1-1 1,-1 0 0,0 0 0,-1-1 0,-1 0-1,0 0 1,0 0 0,3-20 0,-5 16-32,-1 1 0,-1-1 1,-1 0-1,-1 0 0,0 1 1,-1-1-1,-1 0 0,0 0 0,-9-25 1,8 32-45,-1 0 1,0 0-1,-1 0 0,-1 1 1,0 0-1,-12-17 1,13 20 0,-1 1 0,0 0 0,-1 0 0,1 0 0,-1 1 0,0 0 0,0 0 0,-1 1 0,-15-7 0,18 9-95,-1 1 0,0-1 0,0 1 0,1 0 0,-1 1 0,0-1 0,0 1 0,0 0 0,0 1 0,1-1 0,-1 1 0,0 0 0,-8 3 0,5 0-210,-1-1-1,-13 8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0:3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43 1984,'-15'-23'809,"8"14"-397,7-1 6260,2 13-6567,0 0-1,1 1 1,-1-1-1,1-1 1,0 1-1,0 0 1,0-1-1,0 1 1,6 3-1,2-1 74,21 9 0,-23-11-150,80 31 118,2-1 61,158 82 0,-39 19-172,-163-99 103,-1 2 0,51 54-1,-88-82 14,-1 0 0,-1 0-1,1 1 1,6 12-1,-12-18-81,0-1 0,0 1-1,-1-1 1,0 1 0,0 0-1,0-1 1,0 1 0,0 0-1,-1 0 1,0-1 0,0 1 0,0 0-1,0 0 1,0 0 0,-1-1-1,0 1 1,-1 5 0,0-3 11,-1-1-1,0 0 1,1 0 0,-2 1 0,1-2 0,-1 1 0,1 0 0,-9 7 0,-4 1 110,-21 15-1,16-12-98,5-4-47,-23 16 257,-47 46 0,76-63-290,-1 0 0,2 1 0,-1 0 1,2 1-1,-1-1 0,2 2 0,0-1 0,-8 23 1,9-20 25,2 1 1,0-1 0,1 1-1,1 0 1,0-1 0,1 28-1,2-33-15,0 0 0,0-1 0,1 1 0,1-1 0,0 1 0,0-1 0,1 0 0,0 0 0,1 0 0,0-1 0,9 13 0,-4-10 7,0 0 0,0-1 0,1 0 0,1-1 0,0 0 0,17 10 0,84 42 53,-72-41-52,332 205 711,-297-177-266,-73-48-406,0 1 0,0-1 1,0 0-1,0 0 0,1 0 0,-1 0 0,0-1 0,0 1 1,0-1-1,1 0 0,4 0 0,-7 0-179,2 0 60,0 0 1,0 1-1,-1-1 0,1 1 0,-1 0 1,1 0-1,3 2 0,7 2 0,230 63-30,-209-54-57,55 31 1,-69-33 185,29 7 308,-48-18 59,-7-10 192,-54-39-207,-85-52 0,52 38-301,-14-17-100,60 34-779,46 44 667,-2 2-122,1-1 246,8 4 2,58 31-28,-2 2 0,-1 3 0,-2 3 1,94 89-1,-152-131 13,101 109 156,-58-60 325,-43-49-453,-1-1-1,0 1 1,1-1-1,-1 0 0,0 1 1,1-1-1,-1 1 1,0-1-1,0 1 0,0-1 1,1 1-1,-1-1 1,0 1-1,0-1 0,0 1 1,0-1-1,0 1 1,0-1-1,0 1 0,0-1 1,0 1-1,0-1 1,0 1-1,0-1 0,0 1 1,-1-1-1,1 1 1,0-1-1,0 1 0,-1-1 1,1 1-1,0-1 1,0 1-1,-1-1 0,1 0 1,0 1-1,-1-1 1,0 1-1,-17 7 368,16-8-324,-38 6 155,21-4-162,-5-1 105,-1 0-1,-37-4 1,-7 0 1,-127-14 190,176 14-340,-15 3-824,33 0 320,-1 0 1,0 1-1,1 0 1,-1-1-1,0 1 1,-3 2-1,6-3 334,-1 0 1,1 1-1,-1-1 0,1 0 1,-1 1-1,1-1 0,-1 0 0,1 1 1,-1-1-1,1 1 0,-1-1 0,1 1 1,-1-1-1,1 1 0,0-1 1,-1 1-1,1-1 0,0 1 0,0 0 1,-1-1-1,1 1 0,0 1 1,0-1-652,1 1 0,-1 0 1,1 0-1,0-1 1,-1 1-1,1 0 1,0-1-1,0 1 0,2 1 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0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594 101 2496,'0'0'102,"0"-1"0,0 1 0,0-1 0,0 1 0,0-1 0,0 1 1,0-1-1,0 1 0,0-1 0,0 1 0,0 0 0,0-1 0,0 1 0,1-1 0,-1 1 0,0-1 0,0 1 0,1 0 1,-1-1-1,0 1 0,0 0 0,1-1 0,-1 1 0,0 0 0,1-1 0,-1 1 0,1 0 0,-1 0 0,0-1 0,1 1 1,-1 0-1,1 0 0,0-1 0,-1 1-18,1 0 0,-1 0 0,1 0 0,-1-1 0,1 1 0,-1 0 1,1 0-1,-1-1 0,1 1 0,-1 0 0,0-1 0,1 1 0,-1-1 0,0 1 0,1 0 1,-1-1-1,0 1 0,1-1 0,-1 1 0,0-1 0,0 1 0,0-1 0,0 1 0,1-1 0,-1 1 1,0-1-1,0 1 0,0-1 0,0 1 0,0-1 0,0 1 0,0-1 0,0 0 0,-1-2 67,0 1-1,1 0 1,-1 0-1,0 0 1,0 0-1,0 1 1,0-1-1,0 0 0,0 0 1,0 0-1,-1 1 1,1-1-1,-1 1 1,1-1-1,-1 1 1,0 0-1,0-1 1,1 1-1,-1 0 0,0 0 1,-2-1-1,-4-2 61,0 1 1,-1-1-1,-10-2 0,10 4-120,0 0 1,0 0-1,0 1 1,0 1-1,-13 0 1,4 0 36,-12 2 240,0 1 1,-40 11-1,40-8-145,6-1-161,0 2 0,0 1 0,1 1 0,-41 21 0,56-25-68,1 1 1,-1 0 0,1 0 0,1 0 0,-1 1-1,1-1 1,0 2 0,1-1 0,0 1 0,0 0 0,0 0-1,1 0 1,-5 16 0,-2 7 18,3 1 0,-8 46 1,16-76-13,-4 18 64,2 0 1,0 0 0,1 0 0,1 1 0,1-1 0,7 39 0,-6-50-14,1 0 1,-1 0-1,2 0 0,-1 0 0,1-1 1,0 1-1,1-1 0,0 0 1,0-1-1,1 1 0,0-1 0,0 0 1,1 0-1,0-1 0,0 0 1,0 0-1,10 6 0,-2-5 24,0 0 0,0 0 0,1-1-1,0-1 1,0-1 0,0 0 0,0-1-1,18 0 1,15 0 218,70-6-1,-96 1-186,0 0-1,31-8 1,-44 8-59,0-2 1,1 1 0,-2-1 0,1-1 0,0 1-1,-1-2 1,14-9 0,-10 4 33,-1-1 0,0 0 0,-1-1 0,0 0 0,-1-1 0,-1 0 0,0 0 0,-1-1 1,0 0-1,-2 0 0,7-21 0,-4 6-18,-1 1 0,-2-1 1,-1-1-1,-1 1 0,-1-42 0,-3 55-99,-1-1-1,-1 1 1,0 0 0,-1 0-1,-1 0 1,-1 1-1,-7-19 1,9 29-3,1-1 0,-1 1 0,-1 0-1,1 0 1,-1 0 0,0 1 0,-1-1 0,1 1 0,-1 0 0,0 0 0,0 1 0,-1-1 0,1 1 0,-1 0 0,0 1 0,0-1 0,-1 1 0,1 1 0,0-1 0,-10-2 0,0 3-24,0 0 0,-1 1 1,1 0-1,0 1 0,0 1 0,0 1 1,-1 0-1,2 1 0,-1 1 1,0 0-1,1 2 0,-1-1 1,-21 13-1,32-15-205,-1 0 1,0 1-1,1 0 0,-5 4 1,8-7 53,1 1 0,-1-1 0,1 1 1,0 0-1,-1-1 0,1 1 0,0 0 1,0 0-1,0-1 0,1 1 0,-1 0 1,0 0-1,1 0 0,-1 0 0,1 0 1,0 0-1,-1 3 0,5 19-1685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0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76 3136,'-7'-2'161,"-9"-1"8606,27-8-7028,-9 10-1656,-1-1 0,0 1 0,1-1-1,0 1 1,-1 0 0,1-1 0,0 1 0,2-1 0,18-8 236,0 1 1,34-9-1,-46 15-323,0 1-1,0 0 0,1 1 1,-1 0-1,1 1 1,-1 0-1,0 1 1,13 1-1,-20-1 10,1 1 0,-1-1 0,0 0 1,0 1-1,0-1 0,0 1 0,0 0 0,0 0 0,-1 0 0,1 1 0,-1-1 0,1 1 0,-1-1 1,0 1-1,0 0 0,0 0 0,0 0 0,0 0 0,-1 0 0,0 0 0,2 5 0,0 2 131,0 0 0,0 0-1,-1 0 1,-1 0-1,0 0 1,0 10 0,-1-13-5,0 0 0,1 0 1,-1 0-1,2-1 1,-1 1-1,1 0 1,4 9-1,-5-13-45,0 0 1,1 0-1,0 0 0,-1-1 0,1 1 0,0-1 0,1 1 1,-1-1-1,0 0 0,1 1 0,-1-1 0,1-1 0,-1 1 0,1 0 1,0 0-1,0-1 0,6 2 0,-5-2-18,-1 0 1,1 0-1,0-1 0,-1 0 0,1 0 1,0 0-1,0 0 0,0 0 0,5-2 1,34-11 272,-30 8-250,29-13-204,-31 13-1666,-1 0 0,17-4-1,-13 7-3169,4 4 1568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0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2912,'7'3'12405,"-3"-3"-12274,0-1-1,0 1 1,0-1 0,0 0 0,0 0 0,-1 0-1,1 0 1,0-1 0,-1 1 0,1-1 0,-1 0-1,4-3 1,4-3-20,-1 0-1,12-13 1,-19 17-63,1-5-118,-5 18-404,-1 28 490,1-26-10,0 0 1,1 0 0,0 12-1,3 10 52,-4 47-1,1 8-108,1-48 153,5 40 122,-5-42-123,-2-22 464,1-16-517,-1 0 0,0 0 0,0-1 0,0 1 0,0 0 0,1 0 0,-1 0 0,0 0 0,0-1 0,0 1 0,1 0 0,-1-1 0,0 1 0,-1-2 0,-1 1-73,-1-1 0,1 1 0,-1 0 0,0 0-1,1 0 1,-1 1 0,0-1 0,0 1 0,0 0-1,-5 0 1,-4 1 109,0-1-157,24-1 270,0 0 0,-1 0 1,1-1-1,18-7 0,-18 6-155,0 0 0,0 1-1,0 0 1,0 0-1,0 1 1,0 1-1,1 0 1,10 1-1,9 0 225,-30-1-335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0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123 113 2912,'2'-6'675,"-1"0"-1,1 0 1,1 0-1,-1 0 1,5-7 0,-6 11-334,1-1 0,-1 0-1,0 1 1,0-1 0,0 0 0,0 0 0,0 0 0,-1 0 0,0 0 0,1 0-1,-1-5 1,0 8-340,0 0-1,0 0 1,0 0-1,0 0 1,0-1 0,0 1-1,0 0 1,0 0-1,0 0 1,0 0-1,0-1 1,0 1-1,0 0 1,0 0-1,0 0 1,0-1-1,0 1 1,0 0-1,0 0 1,0 0 0,0 0-1,0-1 1,0 1-1,-1 0 1,1 0-1,0 0 1,0 0-1,0 0 1,0-1-1,0 1 1,0 0-1,-1 0 1,1 0-1,0 0 1,0 0-1,0 0 1,0 0 0,0 0-1,-1-1 1,1 1-1,0 0 1,0 0-1,0 0 1,-1 0-1,1 0 1,0 0-1,0 0 1,0 0-1,0 0 1,-1 0-1,1 0 1,0 0 0,0 0-1,0 0 1,-1 0-1,1 1 1,0-1-1,0 0 1,0 0-1,-1 0 1,-6 7-231,6-7 257,-1 2-26,1 0-1,-1 0 1,0 0 0,1 0 0,0 0 0,-1 0 0,1 1 0,0-1 0,0 0-1,0 1 1,0-1 0,0 5 0,0 0 102,1 0 0,0 0 0,0 9 0,1 7 1879,3-32-969,-3 7-990,0 0 0,0 0 0,-1-1 0,1 1 0,-1 0 0,1 0-1,-1-5 1,0 6-5,0 1 1,0-1-1,0 0 0,0 1 0,0-1 0,-1 0 0,1 1 0,0-1 0,0 0 0,-1 1 1,1-1-1,0 0 0,-1 1 0,1-1 0,0 1 0,-1-1 0,1 1 0,-1-1 0,1 1 1,-1-1-1,1 1 0,-1-1 0,1 1 0,-1 0 0,0-1 0,1 1 0,-1 0 0,1 0 1,-1-1-1,0 1 0,-1 0 0,-2-1-15,0 0-1,-1 1 1,1 0 0,0 0-1,-1 0 1,1 0 0,0 1-1,-1 0 1,1 0 0,0 0-1,0 0 1,0 0 0,-6 4-1,5-2-1,0 0-1,0 1 1,0-1 0,0 1-1,1 0 1,-1 1-1,1-1 1,-5 8 0,9-12 3,0 0 0,0 0 0,0 0 0,0 0 0,-1 1 0,1-1 0,0 0 0,0 0 0,0 0 0,0 0 0,0 0 0,0 1 0,0-1 0,0 0 0,0 0 0,0 0 0,0 0 0,0 0 0,0 1 0,0-1 0,0 0 0,0 0 0,0 0 0,0 0 0,1 0 0,-1 1 0,0-1 0,0 0 0,0 0 0,0 0 0,0 0 0,0 0 0,0 0 0,0 0 0,0 1 0,1-1 0,-1 0 0,0 0 0,0 0 0,0 0 0,0 0 0,0 0 0,1 0 0,-1 0 0,0 0 1,0 0-1,0 0 0,0 0 0,0 0 0,1 0 0,-1 0 0,0 0 0,0 0 0,0 0 0,0 0 0,0 0 0,1 0 0,-1 0 0,0 0 0,0 0 0,0 0 0,0 0 0,11-1 329,-5-2-263,0 0-1,0 0 0,0-1 1,0 0-1,-1 0 0,1-1 1,-1 1-1,0-1 0,0 0 1,-1 0-1,1-1 0,-1 1 0,-1-1 1,1 0-1,-1 0 0,0-1 1,4-11-1,-7 18-74,1 0 0,-1-1 0,0 1 0,0 0 0,0 0 0,0 0 0,0 0 0,0-1 0,0 1 0,0 0 0,0 0 1,0 0-1,0 0 0,0 0 0,0-1 0,0 1 0,0 0 0,0 0 0,0 0 0,0 0 0,0-1 0,0 1 0,0 0 0,0 0 0,0 0 0,0 0 0,0-1 0,0 1 0,0 0 0,0 0 0,-1 0 0,1 0 0,0 0 0,0 0 0,0-1 0,0 1 0,0 0 0,0 0 0,-1 0 0,1 0 0,0 0 0,0 0 0,0 0 0,0 0 0,0 0 1,-1 0-1,1 0 0,0 0 0,0 0 0,0 0 0,-1 0 0,-10 5-227,-10 15 109,-8 34 80,29-52 502,3-5-121,8-7 51,12-17-172,-19 21-184,0 0 1,-1 0-1,1-1 1,-1 0-1,3-10 0,-3-3-2654,-3 33-697,3 6 972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4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3488,'6'-1'11411,"-1"14"-5132,-4-6-8124,-1 6 2131,-2 0 1,0 0-1,-4 14 0,3-12-45,3-14-239,-1 0 0,1 0 0,0 0 0,0 0 1,-1 0-1,1 1 0,0-1 0,0 0 0,0 0 0,0 0 0,1 1 0,-1-1 0,0 0 0,0 0 0,1 0 0,-1 0 0,1 0 0,-1 0 0,1 0 0,-1 0 0,2 2 0,0-2 4,-1 0-1,1 0 1,0 0-1,0 0 1,-1 0 0,1 0-1,0-1 1,0 1-1,0-1 1,0 1 0,0-1-1,2 0 1,16 2 71,29-2 0,-36-1-125,-1 0 0,1 1 0,0 1 0,-1 0 0,1 1 0,18 5 0,-29-6 104,0 0 0,1 0 0,-1 0 0,0 1 0,1-1-1,-1 0 1,0 1 0,0 0 0,0-1 0,-1 1 0,1 0 0,0 0-1,-1 0 1,1 0 0,-1 1 0,1-1 0,-1 0 0,0 1 0,0-1-1,0 0 1,0 1 0,-1-1 0,1 1 0,-1-1 0,1 1-1,-1 0 1,0-1 0,0 1 0,0-1 0,-1 1 0,1 0 0,0-1-1,-1 1 1,0-1 0,-1 5 0,-2 0 49,0 0-1,0 0 1,-1-1 0,0 1-1,0-1 1,-1 0 0,0 0-1,0-1 1,0 1 0,-1-1-1,1-1 1,-1 1 0,0-1-1,-1-1 1,-9 5 0,-115 30-1461,106-31-1128,13-3 798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3072,'-1'0'95,"1"0"1,0 0 0,-1 0-1,1 0 1,-1 0-1,1 0 1,0 0-1,-1 0 1,1 1 0,0-1-1,-1 0 1,1 0-1,-1 0 1,1 0-1,0 1 1,0-1 0,-1 0-1,1 0 1,0 1-1,-1-1 1,1 0-1,0 1 1,0-1 0,-1 0-1,1 1 1,0-1-1,0 0 1,0 1-1,-1 0 1,-8 18 1359,0 1-807,-50 96 1771,12-23-1350,32-59-705,0 0 0,3 1 0,-12 51 0,11-33-136,2 0-1,-7 98 1,17-117-70,1 1 0,2-1 0,1 0 1,1 0-1,15 53 0,44 97 514,5 17-64,-51-151-256,-16-49-837,3-1 80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9 3488,'-18'-9'1979,"10"21"-636,0 0 1,-11 24 0,10-14-945,1 0 0,1 1 0,-7 35-1,6-27-30,1 2-171,1 0-1,2 0 1,1 1-1,2-1 1,1 1-1,5 37 1,-4-64-136,0-1-1,0 1 1,1 0 0,0 0-1,0-1 1,1 1 0,0-1-1,0 0 1,0 0 0,1 0-1,0 0 1,0-1 0,1 1-1,-1-1 1,9 7 0,-7-7 98,1-1 0,-1 0 0,1 0 1,0 0-1,-1-1 0,2 0 0,-1-1 0,0 1 1,0-1-1,1-1 0,-1 1 0,1-2 1,14 1-1,-10-1-46,0-1-1,0 0 1,-1-1 0,1-1-1,-1 0 1,0 0 0,1-1-1,-1 0 1,-1-1 0,1-1 0,-1 1-1,0-2 1,13-9 0,-13 7-46,0 0 1,-1 0-1,0-1 1,0 0 0,-1 0-1,0-1 1,-1 0 0,-1-1-1,1 1 1,-2-1-1,8-23 1,-5 6-40,-2 0 0,0-1 0,-3 0 0,0 0 0,-2 0 0,-1 0 0,-5-36 0,4 58-87,-1 0 0,0 0 1,0 0-1,-1 1 0,0-1 0,0 1 0,-1-1 0,-5-6 1,6 9-1,0 1 1,0-1 0,-1 1 0,0 0 0,0-1 0,0 2-1,0-1 1,0 1 0,-1-1 0,0 1 0,0 0-1,0 1 1,-6-3 0,3 2 7,0 0 0,0 1-1,0 0 1,-1 1 0,1 0-1,0 0 1,0 1 0,-1 0 0,1 0-1,0 1 1,-1 0 0,-8 2-1,11-1-41,0 0 0,1 0 0,-1 1 0,0 0 0,1 0-1,0 0 1,-8 6 0,11-7-326,0 0-1,1-1 1,-1 1-1,0 0 1,1 0-1,0 0 1,-1 0 0,1 1-1,0-1 1,0 0-1,0 1 1,1-1-1,-1 0 1,0 1-1,1-1 1,0 1 0,-1-1-1,1 1 1,0-1-1,0 1 1,1 2-1,3 15-2534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 3904,'-3'1'240,"3"-1"-170,0 1 0,-1-1 0,1 0-1,0 0 1,-1 0 0,1 0-1,0 0 1,-1 0 0,1 1-1,-7-6 5381,7 5-5333,18 1 2147,41-9-504,100-12-89,-115 16-1792,69 4 0,-89-1-27,-17 1 213,-1 0 0,1 0 0,10 1 0,-15 0-348,0-1 1,0 1 0,0-1 0,0 1 0,-1 0 0,1 0 0,0 0 0,0 0 0,2 2 0,5 7-1478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3648,'1'0'219,"1"1"1,-1-1 0,0 1-1,1-1 1,-1 1-1,0-1 1,0 1-1,0-1 1,1 1 0,-1 0-1,0 0 1,0 0-1,0 0 1,0 0-1,0 0 1,0 0 0,0 0-1,-1 0 1,1 0-1,0 0 1,-1 0 0,1 1-1,0 1 1,2 3 213,-1 0 0,0 0-1,-1 0 1,2 6 0,-2 4-39,0 1 1,-1-1-1,0 0 0,-2 0 0,0 1 0,0-1 1,-2 0-1,0-1 0,0 1 0,-12 24 0,14-36-301,0-1 0,1 0-1,-1 0 1,0 0 0,0 0 0,-1 0 0,-2 3-1,4-5-65,0-1 0,0 1-1,1 0 1,-1-1 0,0 1-1,0-1 1,0 1-1,0-1 1,0 1 0,0-1-1,0 0 1,0 1 0,0-1-1,0 0 1,0 0 0,0 0-1,-1 0 1,1 0-1,0 0 1,0 0 0,0 0-1,0-1 1,0 1 0,0 0-1,0 0 1,0-1 0,0 1-1,0-1 1,-1 0-1,-2-2-697,0 0-1,0 0 1,0 0-1,1-1 1,0 0-1,0 1 1,0-1-1,0 0 1,0-1-1,1 1 1,-4-8-1,1-10-2053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6144,'-2'0'216,"1"0"1,-1-1-1,0 1 0,1 0 1,-1 0-1,0 0 0,1 0 1,-1 1-1,0-1 0,1 0 1,-1 1-1,1-1 1,-1 1-1,0-1 0,1 1 1,-1 0-1,1 0 0,-3 2 1,-1 1-1,-1 1 0,1 0 1,-6 8-1,-2 2 93,-8 8 9,1 1 0,0 2 1,2 0-1,2 0 0,-26 55 0,39-74-261,0 0 0,0 1-1,1-1 1,0 1 0,1-1-1,-1 1 1,1 0 0,1 0 0,0-1-1,1 14 1,0-16-13,0 0 1,0-1-1,0 1 1,1 0-1,0-1 1,0 1-1,0-1 1,1 0-1,-1 1 1,1-1-1,0 0 0,0-1 1,1 1-1,-1 0 1,1-1-1,0 0 1,6 4-1,3 2 153,2-1 0,-1-1-1,1 0 1,0-1 0,0-1 0,0 0-1,1-2 1,23 4 0,-33-6-124,0 0 1,0-1-1,1 1 1,-1-1-1,0-1 1,1 1-1,-1-1 0,0 0 1,0-1-1,0 1 1,0-1-1,0-1 1,0 1-1,0-1 1,-1 0-1,0 0 1,1 0-1,-1-1 0,0 0 1,0 0-1,6-7 1,-4 2 2,0 0-1,-1 0 1,1-1 0,-2 0 0,0 0-1,0 0 1,0-1 0,-2 0 0,1 0 0,-1 0-1,2-16 1,-3 8-56,-1-1 0,0 0 0,-2 0 0,0 0 0,-7-35 0,6 49-80,1-1 0,-1 1 0,0 0 0,0 0 0,-1 0 0,0 0 0,0 0 0,-1 1 0,1-1 0,-1 1 0,-8-8 0,10 10 11,-1 1 1,0-1-1,0 1 0,0 0 0,0 0 1,0 0-1,-1 0 0,1 1 1,0 0-1,-1-1 0,1 1 0,-1 0 1,0 1-1,1-1 0,-1 1 0,0-1 1,1 1-1,-1 0 0,0 0 1,0 1-1,-3 0 0,-33 11-1382,15-3-5927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3488,'0'0'1115,"5"13"399,-5 186 3145,-11 267-1163,9-413-3451,-3 76 416,5-121-411,0-1-1,1 0 1,-1 1-1,2-1 1,-1 0-1,4 11 1,-2-13-931,-2-11-2777,-1-5 1040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3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4640,'0'0'73,"0"-1"1,0 1-1,-1-1 1,1 1 0,1-1-1,-1 1 1,0-1-1,0 1 1,0-1-1,0 1 1,0-1-1,0 1 1,0-1-1,1 1 1,-1-1 0,0 1-1,0 0 1,1-1-1,-1 1 1,0-1-1,1 1 1,-1 0-1,0-1 1,1 1-1,-1 0 1,1-1 0,-1 1-1,0 0 1,1 0-1,-1 0 1,1-1-1,-1 1 1,1 0-1,-1 0 1,1 0-1,-1 0 1,1 0-1,-1 0 1,1 0 0,-1 0-1,1 0 1,-1 0-1,1 0 1,-1 0-1,1 0 1,-1 0-1,0 0 1,2 1-1,2 0 116,0 1 0,1-1 0,-1 1 0,5 3 0,-6-3-177,8 5 210,1 1 0,-1 0 1,-1 0-1,1 2 0,-2-1 1,1 1-1,-1 0 0,-1 1 1,0 0-1,0 1 0,-1 0 0,8 18 1,2 9 220,-2 1-1,16 71 1,-13-22 352,-4 1 0,-4 1-1,-2 132 1,-10-154-614,-11 71 0,10-116-67,-1-1-1,-2 1 0,-11 30 0,12-40-609,-1 0 0,-10 15 0,10-19-951,-1-1 1,1-1 0,-14 14-1,-3 2-2067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1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36 3328,'0'-1'162,"0"0"0,0 0 0,0 0 0,0 1 0,0-1 0,0 0 0,0 0 0,0 1 0,0-1 0,0 0 0,0 0 1,1 1-1,-1-1 0,0 0 0,1 0 0,-1 1 0,0-1 0,1 0 0,-1 1 0,1-1 0,-1 1 0,1-1 0,-1 0 0,1 1 0,0-1 0,1-1 211,6-8 1215,-3 6 20,-6 19-1294,-3 27 106,3-23-179,-1 0 0,-1-1 1,0 1-1,-11 31 0,4-25 1,0 2-21,-1-1 0,0 0 0,-26 37 0,27-48-53,3-3 72,-1-2 1,0 1-1,-19 17 1,24-25-158,0-1 0,0 0 0,0 0 0,0 0 0,0 0 0,0-1 1,-1 1-1,1-1 0,0 0 0,-1 0 0,1 0 0,-1 0 0,0-1 0,1 1 0,-1-1 1,1 0-1,-1 0 0,-6-1 0,5 0-8,0 0 0,0 0 0,-1-1 0,1 1 0,0-1 0,1 0 0,-1 0 0,0-1 0,1 1 0,-1-1 0,1 0 0,0-1 0,0 1 0,0-1-1,0 1 1,-5-8 0,2 3-60,1 0 0,-1-1 0,2 1-1,-1-1 1,1 0 0,-7-17 0,10 20-64,0 0 0,1 1 0,0-1 0,-1 0 0,2 0 0,-1 0 0,1 0 0,0 0 0,0 0 0,0 0 0,1 0 0,3-10 0,-4 14-6,1 0 0,-1 0 0,1 0 0,0 0 0,0 0 0,0 1 0,0-1 0,0 0 0,0 1 0,0-1 0,0 0 0,1 1 0,-1 0 0,1-1 0,-1 1 0,1 0 0,0 0 0,-1-1 0,1 1 0,0 1 0,0-1 0,0 0 0,0 0 0,0 1 0,-1-1 0,4 0 0,-1 1-10,0 0 1,0 0-1,0 1 1,0-1-1,0 1 0,0 0 1,-1 0-1,1 0 0,0 0 1,0 1-1,-1-1 0,6 4 1,7 6 71,-1 0 0,0 1 0,0 1 0,-2 0 1,14 17-1,7 5 206,-10-10 53,-10-9 88,25 20-1,-34-32-283,0 0 0,0-1-1,1 0 1,-1 0-1,1 0 1,0 0-1,-1-1 1,1 0 0,10 2-1,-5-3 52,0 1 0,0-2 0,-1 0 0,1 0 1,0 0-1,15-4 0,-19 2-1173,-1 1 0,0-2 0,11-4 0,-4 2-1294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2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2080,'5'-12'6864,"-5"20"-6491,-7 292 1865,0 84-1905,7-377-319,27 661 1486,9-276 1156,-35-372-2456,-1-15-63,1 0 0,-1 1-1,1-1 1,0 0 0,0 0 0,2 6-1,-2-5 623,-1-5-725,0-3-731,0-3 89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 1248,'0'-1'135,"0"1"0,0 0 0,0 0 0,0 0-1,1-1 1,-1 1 0,0 0 0,0 0 0,0 0 0,1 0 0,-1 0 0,0-1 0,0 1 0,1 0-1,-1 0 1,0 0 0,0 0 0,1 0 0,-1 0 0,0 0 0,0 0 0,1 0 0,-1 0 0,0 0-1,0 0 1,1 0 0,-1 0 0,0 0 0,0 0 0,1 0 0,-1 0 0,0 0 0,0 1 0,0-1-1,1 0 1,-1 0 0,0 0 0,0 0 0,1 1 0,-2 10 1741,-9 14-764,4-17-852,0 0-1,-1-1 1,0 0 0,0 0 0,-1-1 0,0 0 0,-10 7 0,-11 7 50,16-10-225,-87 73 632,89-71-636,1-1 0,-1 1 1,2 1-1,0-1 0,0 2 0,-9 19 1,8-8-30,1 0 1,1 1 0,2 0 0,0 0 0,2 1-1,0-1 1,2 1 0,1 0 0,4 45 0,0-50 38,1-1 1,0 0 0,2 0 0,0 0 0,1-1 0,2 0 0,0 0-1,21 34 1,-11-26 11,-2 1-1,-1 0 1,-1 2-1,-2 0 0,13 41 1,-21-53 18,0 0 1,-1 1 0,-2 0-1,0 0 1,0 0-1,-2 0 1,-1 0-1,0 0 1,-2 0 0,-4 22-1,3-29 8,-1 1 1,0-1-1,0 0 0,-1-1 0,-1 1 1,0-1-1,-1 0 0,0-1 0,-1 0 0,0 0 1,-1-1-1,-14 12 0,23-20-78,0-2-122,1 1-1,-1-1 0,1 1 0,-1-1 1,1 0-1,-1 1 0,0-1 0,1 0 1,-1 1-1,0-1 0,1 0 0,-1 1 1,0-1-1,1 0 0,-1 0 0,0 0 1,1 0-1,-2 0 0,-3 0-802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4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83 6048,'0'0'218,"-1"0"0,1 0 0,-1 0 1,0 0-1,1 0 0,-1 0 0,1 0 0,-1 0 1,1 0-1,-1 0 0,0 0 0,1-1 0,-1 1 1,1 0-1,-1 0 0,1-1 0,-2 0 0,2 1-86,0 0-1,0 0 0,0-1 0,0 1 1,0 0-1,0 0 0,0-1 0,0 1 0,0 0 1,0 0-1,0-1 0,0 1 0,1 0 1,-1 0-1,0 0 0,0-1 0,0 1 1,0 0-1,0 0 0,0-1 0,0 1 1,1 0-1,-1 0 0,0 0 0,0 0 1,0-1-1,1 1 0,16-13 5530,-12 11-5341,0 0 0,-1 0 0,1 1 1,0 0-1,0 0 0,0 0 0,0 0 0,0 1 0,10 0 0,-7 0-156,0 0-1,-1-1 1,16-3 0,9-4 19,-19 5-164,0-1-1,-1 0 0,20-9 0,-3 2-1703,-17 10 682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4064,'5'-11'4938,"-3"12"-4740,0 1-150,-1 0 0,0-1 0,1 1 0,-1 0 0,0 0 0,0 0 0,0 0 0,0 0 0,0 1 0,0-1 0,-1 0 0,1 0 0,-1 1 0,1 1 0,1 39 595,-2-39-582,-10 383 2861,12-159-1279,4-162-1291,1 14 288,-8-78-543,1-1 1,0 0-1,0 1 0,1-1 1,-1 0-1,0 1 1,0-1-1,0 0 0,1 0 1,0 3-1,-1-4-73,1 0-1,-1 0 1,0 0 0,0 0-1,0 1 1,1-1 0,-1 0-1,0 0 1,0 0 0,0 0-1,0 0 1,1 0 0,-1 0 0,0 0-1,0 0 1,0 0 0,1 0-1,-1 0 1,0 0 0,0-1-1,0 1 1,1 0 0,-1 0-1,0 0 1,0 0 0,0 0-1,0 0 1,1 0 0,-1 0-1,0-1 1,0 1 0,0 0-1,0 0 1,0 0 0,0 0-1,0-1 1,1 1 0,-1 0-1,0 0 1,0-1 0,17-30 1090,-11 19-1230,26-56 370,-26 51-203,2 1 0,0 0 0,18-27 0,-15 30-77,1 0 0,1 0 0,0 1 0,1 1 0,28-19-1,-22 18-87,1 1-1,0 1 0,0 1 0,24-7 1,-40 15 55,1 0 1,-1 0-1,1 0 0,-1 1 1,1 0-1,0 0 1,-1 0-1,1 1 0,-1-1 1,1 1-1,7 3 1,-12-4 38,1 1 1,-1-1-1,1 1 1,0 0 0,-1 0-1,1-1 1,-1 1-1,1 0 1,-1 0 0,0 1-1,0-1 1,1 0-1,-1 0 1,0 1 0,0-1-1,0 0 1,0 1-1,0-1 1,0 1 0,-1-1-1,1 1 1,0 0-1,-1-1 1,0 1 0,1 0-1,-1-1 1,0 1-1,1 0 1,-1 0 0,0-1-1,-1 1 1,1 0-1,0-1 1,0 1 0,-1 0-1,1-1 1,-1 1-1,1 0 1,-1-1 0,-1 3-1,0 0 53,0 0 0,-1-1 0,1 1 1,-1-1-1,0 1 0,0-1 0,0 0 0,0 0 0,-1 0 0,1-1 0,-1 1 0,0-1 1,0 0-1,1 0 0,-1 0 0,-1-1 0,-5 2 0,-4 2 21,-1-2-1,0 0 1,-28 3 0,-60-1 127,102-5-314,20 5 10,-11-2 195,32 12 239,0 1-1,67 40 0,-104-54-514,10 6 468,-7-9-2640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3712,'-25'0'3365,"43"11"1243,9-6-3713,1-2 0,-1-1 0,56-2 0,-34-1-598,158 1 263,-184 0-330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4640,'0'0'257,"-1"0"0,1 0 0,-1 0 0,1 0 0,-1 0 0,1 0 0,-1 0 0,1 0 0,-1 0 0,1 0 0,-1 0 0,1 0 0,-1 1 0,1-1 0,-1 0 0,1 0 0,-1 0 0,1 1 0,0-1 0,-1 0 0,1 0 0,-1 1 0,-14 13 1542,13-12-1636,0 1-1,0-1 0,0 1 1,1-1-1,-1 1 0,1 0 1,-1 0-1,1-1 0,0 1 1,0 0-1,0 5 0,1-8-110,0 0 0,1 1-1,-1-1 1,1 0 0,-1 0 0,1 0-1,-1 0 1,1 0 0,-1 0 0,1 0-1,-1 0 1,1 0 0,-1 0-1,1 0 1,-1 0 0,1 0 0,-1 0-1,1 0 1,-1 0 0,0 0 0,1-1-1,-1 1 1,1 0 0,0-1 0,1 0 537,8-1-43,-4 1-417,0 0 0,1-1 0,-1 0 0,0 0 0,0-1 0,0 0 0,8-5 0,-14 8-136,0 0 0,0 0 0,0 0 0,0 0-1,0 0 1,0 0 0,-1 0 0,1 0 0,0 0-1,0 0 1,0 0 0,0 0 0,0 0 0,0 0-1,0 0 1,0 0 0,0 0 0,0 0-1,0 0 1,0 0 0,0 0 0,0 0 0,0 0-1,0-1 1,0 1 0,0 0 0,0 0 0,0 0-1,0 0 1,0 0 0,0 0 0,0 0 0,0 0-1,0 0 1,0 0 0,0 0 0,0 0 0,0 0-1,0 0 1,0-1 0,0 1 0,0 0-1,0 0 1,0 0 0,0 0 0,0 0 0,0 0-1,0 0 1,0 0 0,0 0 0,0 0 0,0 0-1,0 0 1,0 0 0,0 0 0,0 0 0,0 0-1,0 0 1,1 0 0,-1 0 0,0 0 0,-10 0-381,-4 1 476,0 4 205,39 4-10213,-4-3 6246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7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5728,'-1'0'98,"1"0"1,-1 0 0,1 0-1,-1 0 1,1 1-1,-1-1 1,1 0 0,-1 0-1,1 0 1,-1 0-1,1 1 1,0-1-1,-1 0 1,1 1 0,-1-1-1,1 0 1,0 1-1,-1-1 1,1 0 0,0 1-1,-1-1 1,1 0-1,0 1 1,0-1 0,-1 1-1,1-1 1,0 1-1,0-1 1,0 1 0,0-1-1,0 1 1,0-1-1,-1 1 1,1-1-1,0 1 1,0-1 0,1 0-1,-1 2 1,3 22 1094,-1-16-573,1 51 1130,-1-19-1276,1 28 270,-2-36-126,1-1 0,7 37 0,-7-61 0,-1-9 392,0-15 620,-1 10-1801,4-49 531,1-13-500,21-115 0,-25 180 66,0 0 0,0 0 0,0-1-1,1 1 1,0 0 0,-1 1 0,2-1-1,-1 0 1,0 0 0,3-3 0,-3 6 66,0-1 1,-1 1-1,1 0 1,0 0-1,0-1 1,0 1-1,0 0 1,0 0-1,0 1 1,0-1-1,0 0 1,0 1-1,0-1 1,0 1-1,1 0 1,-1 0 0,0 0-1,0 0 1,0 0-1,1 0 1,2 1-1,25 2 17,-20-3-37,-1 1 0,17 3 0,-1 3 84,-15-5 57,-1 0 0,19 8 0,-10-6-2001,-10 0 774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60 6560,'-11'-14'2117,"11"12"-1116,6 3 81,3 2 1091,-5-2-1845,1-1-1,-1 1 1,0-1 0,1 0 0,-1 0-1,0 0 1,1-1 0,7-2-1,5 1 132,272-31 1066,-260 30-1815,3-1-1833,0 1-1,57 3 0,-72 3-665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7 3648,'-2'-7'2006,"-3"11"-792,-4 12-680,-16 52 498,9-21-208,-6 16-141,2 1 0,-14 92-1,-2 161 289,40 31-534,1-299-268,16 80 1,-15-104-37,1-1-1,2 1 1,0-1 0,23 41 0,-25-54-102,1 0 1,0 0-1,1-1 0,0 0 0,0 0 1,1-1-1,18 13 0,-9-10-1011,0 0 1,0-2-1,38 16 0,11-2-1388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2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3552,'2'-2'164,"-1"1"-1,0-1 1,1 1 0,-1-1 0,1 1-1,-1-1 1,1 1 0,0 0 0,0 0-1,-1 0 1,1 0 0,0 0 0,0 0-1,0 1 1,0-1 0,0 1 0,0-1-1,0 1 1,0 0 0,0-1 0,0 1-1,1 0 1,-1 1 0,0-1 0,0 0-1,4 1 1,-1 1 48,-1 0 1,1 1-1,0-1 0,0 1 1,-1 0-1,1 0 0,-1 0 0,0 0 1,0 1-1,0 0 0,3 4 1,3 5 198,-1 0 0,11 20 0,-13-18-193,0 0 0,-1 1 0,0-1 0,4 23 0,-6-24-92,9 40 358,6 68 0,-3 55 408,-15-156-752,4 107 678,-6 1 0,-24 176-1,21-271-651,-1 1-1,-2-1 0,-1-1 1,-18 48-1,21-71-513,0 0 0,0 0 0,-11 13 0,5-3-542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3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43 308 2720,'-1'-1'57,"1"1"0,0 0 0,0 0-1,0 0 1,-1-1 0,1 1 0,0 0 0,-1 0 0,1 0 0,0 0 0,0 0 0,-1 0-1,1-1 1,0 1 0,-1 0 0,-3 3 3470,5 13 1646,2-16-4929,1 0-1,-1-1 1,0 0-1,0 0 1,0 0-1,0 0 1,0 0 0,0 0-1,0-1 1,0 0-1,0 1 1,-1-1-1,1 0 1,-1 0-1,1-1 1,2-2-1,4-6-84,0 0 0,11-17 0,-15 20 40,19-29-236,-1-2-1,-1-1 1,23-60 0,-44 99-46,-1-1 1,1 1-1,-1 0 1,0 0-1,1 0 1,-1 0-1,0-1 1,0 1-1,0 0 1,1 0-1,-1-1 1,0 1-1,-1 0 1,1 0-1,0-1 1,-1-1-1,1 3 43,-1 0-1,1 0 0,0 0 1,-1 0-1,1 1 0,0-1 1,-1 0-1,1 0 0,0 0 1,0 1-1,-1-1 0,1 0 1,0 0-1,-1 1 0,1-1 1,0 0-1,0 1 0,0-1 1,-1 0-1,1 1 0,0-1 1,0 0-1,0 1 0,0-1 1,0 0-1,0 1 0,0-1 1,0 0-1,-1 1 1,1-1-1,0 0 0,1 1 1,-2 2-75,-13 34 64,-18 75-1,2 44 585,8-36-61,10-47-138,10-62-210,1 0 0,1 0 0,0 0 0,2 17 0,-1-4 1241,-14-19-634,6-5-827,0 1-1,0-1 1,0 2-1,-12 3 1,-9 1 18,18-4 11,8-2 61,0 0 0,0 0 0,-1 1 0,1-1 0,0 1 0,0-1 0,0 1-1,0 0 1,-3 1 0,-2 0-75,16-3 397,208 1 1970,-71 0-3980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3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6048,'0'0'99,"-1"0"-1,1-1 1,0 1 0,0 0 0,0 0-1,-1 0 1,1 0 0,0 0 0,0-1 0,0 1-1,-1 0 1,1 0 0,0 0 0,0 0-1,-1 0 1,1 0 0,0 0 0,0 0-1,-1 0 1,1 0 0,0 0 0,0 0 0,0 0-1,-1 0 1,1 0 0,0 0 0,0 0-1,-1 0 1,1 1 0,0-1 0,0 0-1,0 0 1,-1 0 0,1 0 0,0 0-62,0 0 0,0 0 0,-1 0 0,1 0 1,0 0-1,0 0 0,0 0 0,0 0 0,0 0 0,0 0 1,0 0-1,0 0 0,0 0 0,-1 0 0,1 1 0,0-1 1,0 0-1,0 0 0,0 0 0,0 0 0,0 0 0,0 0 1,0 0-1,0 0 0,0 0 0,0 0 0,0 0 0,0 0 0,0 0 1,-1 0-1,1 0 0,0 1 0,0-1 0,0 0 0,0 0 1,0 0-1,0 0 0,0 0 0,0 0 0,0 0 0,0 0 1,0 0-1,0 1 0,0-1 0,0 0 0,0 0 0,0 0 1,0 0-1,0 0 0,0 0 0,0 0 0,0 0 0,1 0 1,-1 0-1,0 1 0,0-1 0,0 0 0,0 0 0,0 0 1,0 0-1,0 0 0,0 0 0,0 0 0,0 0 0,0 0 0,0 0 1,0 0-1,1 0 0,18 4 4560,106-4-1968,-120 2-1974,-3 0-2386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3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29 252 4800,'-22'5'7296,"30"-7"-6937,-1 0 0,0 0 1,0 0-1,0-1 0,0 0 1,0-1-1,10-6 0,25-19 460,67-58 0,-10 7-804,-94 76-172,0-1-1,0 1 0,0-1 0,7-9 0,-22 30-156,-11 30 0,9-19 414,-12 29 170,-22 78 0,17-42-244,7-31 62,7-22 180,-15 62 0,26-83-181,1-8-4,1 0 1,1-1-1,-2 14 1,3-23-59,0 0 0,0 1 1,0-1-1,0 0 0,0 1 1,0-1-1,0 0 0,0 1 1,-1-1-1,1 0 0,0 1 0,0-1 1,0 0-1,-1 1 0,1-1 1,0 0-1,-1 1 0,1-1 1,0 0-1,0 0 0,-1 0 1,1 1-1,0-1 0,-1 0 0,1 0 1,-1 0-1,1 0 0,-1 0 1,-15 3 214,-16-6-222,31 2-8,-10 0-99,1 1-1,-20 0 0,3 1 583,119-15 1913,-76 13-2319,32-2-475,71 5 1,-101 1-307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4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67 4064,'-14'-19'1307,"13"18"-1199,0 0 1,1 0-1,-1 0 1,1 0-1,-1 0 1,1 0-1,0 0 1,-1 0-1,1 0 1,0 0-1,0 0 1,-1 0-1,1 0 1,0-2-1,-1-7 2675,1-3 888,-2 6 2150,2 7-5764,-3 7 660,-3 51 1584,0-3-1578,-5 27-85,-1 128-1,14-115-1682,-2-95 954,0 0 1,0 0 0,2 1-1536,-2-1 1536,0 0 0,0 0-1,0 0 1,1 0 0,-1 0-1,0 0 1,0 0 0,0 0-1,0 0 1,0 0 0,0 0-1,1 0 1,-1 0 0,0 0-1,0 0 1,0 0 0,0-1 0,1 0-1536,-1 1 1536,0-1-1,0 1 1,1-1-423,0 0 0,-1 0 0,1 0 1,0 0-1,-1 0 0,1 0 0,-1 0 0,1 0 0,-1 0 0,0-1 1,1-1-1,0-13-4303,3-3 1616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3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21 3136,'0'-1'337,"0"-1"0,0 1-1,0 0 1,-1-1 0,1 1 0,-1 0 0,1 0 0,-1-1 0,1 1-1,-1 0 1,0 0 0,0 0 0,0 0 0,1 0 0,-3-2-1,2 3-120,0 0 0,-1 1 0,1-1 0,-1 0-1,1 0 1,0 1 0,-1-1 0,1 1 0,0-1-1,-1 1 1,1-1 0,0 1 0,0 0 0,0 0 0,-2 1-1,-18 11 558,-55 38 924,72-48-1631,-6 5 17,0 0-1,0 1 1,-9 11 0,17-17-83,-1 0 0,1 0 1,0 1-1,0-1 0,0 1 0,0 0 0,1 0 0,0 0 1,-1 0-1,1 0 0,1 0 0,-1 0 0,0 0 0,1 4 1,2 9 60,0 1 0,1-1 0,1 0 0,9 26 1,-7-23-86,101 286 211,-99-289-20,7 22 34,-14-38-100,-1 1-1,1 0 1,-1 0 0,1-1 0,-1 1-1,0 0 1,0 0 0,0-1 0,0 1-1,0 0 1,0 0 0,-1-1-1,1 1 1,0 0 0,-1 0 0,0-1-1,0 3 1,-1-4-37,1 0 0,-1 1 0,1-1 0,-1 0-1,1 0 1,-1 0 0,1-1 0,-1 1 0,1 0 0,0 0-1,-1-1 1,-2 0 0,0 0-3,-76-10 79,15 4-178,-118-29 0,171 30-1632,6 5 439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3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 3488,'-8'-7'1235,"8"7"-1156,0-1 1,-1 1 0,1 0-1,0 0 1,0-1 0,0 1-1,-1 0 1,1 0 0,0-1 0,0 1-1,-1 0 1,1 0 0,0-1-1,0 1 1,-1 0 0,1 0-1,0 0 1,-1 0 0,1 0 0,0-1-1,-1 1 1,1 0 0,0 0-1,-1 0 1,1 0 0,-1 0-1,-14 2 2108,14-2-2006,0 1-1,0 0 1,0-1-1,0 1 1,-1 0-1,1 0 1,0 0 0,0 0-1,1 0 1,-1 0-1,0 0 1,0 0-1,0 1 1,0 1-1,1-3-127,0 1 0,0-1 0,0 0 0,0 1 0,0-1 0,0 1 0,0-1 0,0 0 0,0 1 0,0-1 0,0 0 0,0 1 0,0-1 0,0 0 0,1 1 0,-1-1 0,0 0 0,0 0 0,0 1 0,1-1 0,-1 0 0,0 0-1,0 1 1,1-1 0,-1 0 0,17 7 731,29-2-361,0-1-1,1-3 0,58-5 1,61 1-17,-48 5-237,-69-3 67,-209 5 772,103-4-1047,-183-5 25,169 6-2167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3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3712,'12'-54'7530,"-12"48"-4574,-5 18-2157,4 3-546,0 1 1,3 25-1,-1-7 272,0-21-186,3 22-1,1 10 1033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39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63 6304,'-9'10'6164,"16"-8"-4305,-4-1-1637,1-1 110,0 1 1,1-1 0,-1 0-1,1 0 1,-1 0-1,0 0 1,1-1-1,6-1 1,36-14 881,-10 3-707,31-3-339,86-9 0,-138 23-250,0 1 0,-1 1-1,20 2 1,-2 5-2991,-19 0 1340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4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2656,'0'0'2336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4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10 246 1664,'-8'10'528,"7"-10"-524,1 0 0,0 0 0,0 0 0,0 0 0,0 0 0,0 0 0,0 0 0,0 0 0,0 0 0,0 1 0,0-1 0,0 0 0,0 0 0,0 0 0,0 0 0,-1 0-1,1 0 1,0 0 0,0 0 0,0 0 0,0 0 0,0 1 0,0-1 0,0 0 0,0 0 0,0 0 0,0 0 0,0 0 0,0 0 0,0 0 0,0 0 0,0 0 0,0 1 0,0-1 0,0 0 0,1 0 0,-1 0 0,0 0 0,0 0 0,0 0 0,0 0 0,0 0 0,0 0 0,0 0 0,0 0 0,0 1 0,0-1 0,0 0 0,0 0 0,1 0 0,-1 0-8,1 1 76,-1 0 1,1 0-1,0 0 0,0 0 0,-1 0 1,1 0-1,-1 0 0,1 0 0,-1 0 1,1 0-1,-1 0 0,0 0 0,1 3 1,-1-3 348,6 7 4907,-4-8-5241,0 0 0,0-1 1,0 1-1,0-1 0,0 1 0,0-1 1,0 0-1,0 0 0,0 0 0,-1 0 1,1 0-1,0 0 0,-1 0 1,3-3-1,22-25 905,-16 16-520,29-34 479,34-37 765,-23 27-1044,-40 42-772,-10 14 80,0 0 0,1 0 0,-1 0 0,1 0 0,-1 0 0,1 0 0,0 1 0,-1-1 0,1 0 0,0 0 0,0 0 0,0 1 0,-1-1 1,1 0-1,0 1 0,0-1 0,0 1 0,0-1 0,0 1 0,0 0 0,1-1 0,7-1 73,-2 0-54,0 0 0,0 0-1,0 1 1,0 0 0,0 1-1,0-1 1,11 2 0,6 0 12,-19-1-3,1 0-1,-1 0 0,0 1 0,0-1 1,10 4-1,-14-4 14,0 1 1,0-1-1,0 1 1,0-1-1,0 1 0,0 0 1,0 0-1,0-1 1,0 1-1,0 0 1,0 0-1,0 0 1,0 0-1,-1 0 1,1 0-1,0 0 0,-1 1 1,1-1-1,-1 0 1,0 0-1,1 0 1,-1 0-1,0 1 1,1-1-1,-1 0 1,0 0-1,0 1 0,0 1 1,-1 2 69,1 0 1,-1 0 0,0 0-1,-1 0 1,1-1-1,-1 1 1,-3 6-1,-6 20 100,8-20-98,1 0 1,1 0-1,0 1 1,0-1-1,2 14 1,0-20-21,-1-1 0,1 0 0,0 0 0,0 0 1,0-1-1,1 1 0,-1 0 0,1 0 0,0-1 0,0 1 0,0-1 0,1 1 0,-1-1 0,1 0 0,0 0 1,0 0-1,4 3 0,-5-5-22,0 1 0,0 0 1,0-1-1,0 1 0,1-1 0,-1 0 1,1 0-1,-1 0 0,1 0 1,-1 0-1,1 0 0,-1-1 0,1 1 1,0-1-1,-1 0 0,1 0 1,0 0-1,-1 0 0,1 0 0,0-1 1,-1 1-1,1-1 0,-1 1 0,1-1 1,3-1-1,-1-1-170,0 1 0,1-1 0,-1 0 0,0 0 0,0-1-1,-1 1 1,1-1 0,-1 0 0,0 0 0,0-1 0,6-7 0,-6 10-879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4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 2496,'-13'0'5146,"14"5"-1524,110-8 303,55-12-3219,-75 6-564,-88 8-152,22 2-161,-12 2 91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4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11 3648,'-30'-10'1173,"29"10"-1157,1 0 1,-1 0-1,1-1 0,-1 1 0,1 0 0,-1 0 0,1 0 1,-1 0-1,1 0 0,-1 0 0,1 0 0,-1 0 1,0 0-1,1 0 0,-1 0 0,1 1 0,-1-1 0,1 0 1,-1 0-1,1 0 0,0 1 0,-1-1 0,1 0 1,-1 1-1,1-1 0,-1 0 0,1 1 0,-1-1 1,-4 4 25,-2 0 120,1 0 0,-1 0 0,1 1 0,0 0 0,0 0 0,0 1 0,-6 9 0,-28 47 1155,3 2 1,3 1-1,-27 70 0,50-103-1181,1-1-1,1 1 1,2 1-1,1-1 1,2 1-1,-1 40 1,5-49-20,1 1-1,1-1 1,1 0 0,1 0 0,1 0 0,1-1-1,1 0 1,1 0 0,13 24 0,9 8 465,0-10-191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4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4480,'0'0'37,"0"0"-1,0 0 1,0 0 0,0 0-1,0-1 1,0 1 0,0 0-1,0 0 1,0 0 0,0-1-1,0 1 1,0 0 0,0 0-1,0 0 1,0-1 0,0 1-1,0 0 1,0 0 0,0 0-1,0 0 1,0-1 0,0 1-1,0 0 1,1 0 0,-1 0-1,0 0 1,0 0 0,0-1-1,0 1 1,0 0 0,1 0-1,-1 0 1,0 0 0,0 0-1,0 0 1,0 0 0,1 0-1,-1 0 1,0 0 0,0-1-1,0 1 1,0 0 0,1 0-1,-1 0 1,0 0 0,0 0-1,0 0 1,1 0 0,-1 0-1,0 1 1,0-1 0,1 0-1,12 10 840,-7-4-514,0 1-1,9 13 1,136 222 3712,-135-218-3744,-2 2 0,0 0-1,-2 1 1,-1 0 0,-1 0-1,-2 2 1,-1-1 0,0 1-1,-3-1 1,3 48 0,-7-46-176,-1 0 0,-1 0 0,-2 0 0,-1-1 0,-1 1 1,-2-1-1,0 0 0,-2-1 0,-23 45 0,25-59 10,0-2-1,0 1 0,-12 13 1,14-20-417,1-1 0,-1 1 0,0-1 0,-1 0 0,1 0 0,-1-1 0,-9 5 0,14-8-94,0 0 1,1 0 0,-1 0 0,0 0 0,0 0-1,0-1 1,0 1 0,1-1 0,-1 0 0,0 1-1,0-1 1,0 0 0,0 0 0,0 0 0,0 0-1,0-1 1,0 1 0,0 0 0,0-1 0,0 1-1,0-1 1,-2-1 0,-11-9-3531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229 469 4160,'-2'-1'266,"0"0"-1,0 0 1,0 1 0,0-1 0,0 0-1,0 1 1,0 0 0,0-1 0,0 1-1,0 0 1,0 0 0,0 0 0,0 1-1,-3-1 1,0 1 60,0 0 0,-1 1 0,1-1 0,-6 4 0,-1 1-51,-1 0 0,2 1 1,-1 1-1,1 0 0,0 1 0,1 0 1,-15 16-1,19-18-226,0 1-1,0-1 0,1 1 1,0 1-1,0-1 1,1 1-1,0 0 1,0 0-1,1 0 1,0 0-1,-2 16 1,4-13 125,0 0 1,1 0-1,0 0 1,2 14-1,-1-21-78,0 0 1,0-1-1,0 1 0,1-1 0,-1 1 0,1-1 0,0 1 0,0-1 1,1 0-1,-1 0 0,1 0 0,0-1 0,5 6 0,-7-7-46,0-1-1,1 0 1,-1 0-1,0-1 0,1 1 1,-1 0-1,0 0 1,1-1-1,-1 1 1,1 0-1,-1-1 1,1 0-1,-1 1 1,1-1-1,-1 0 1,1 0-1,-1 0 0,1 0 1,2 0-1,-2-1 14,1 1 1,-1-1-1,0 0 0,0 0 0,0 0 0,0 0 0,0 0 0,0-1 0,0 1 0,0-1 0,3-2 1,1-3 66,0-1 0,0 0 0,-1 1 1,0-2-1,6-14 0,38-107 742,-38 97-821,46-159-25,-49 155-140,56-277-1073,-61 283 744,-4 27 224,0 5 7,-4 17-92,-54 314 1434,47-135-780,8-104-92,3-79-270,0-5 68,0-1-1,1 1 1,0 0-1,0-1 1,1 1-1,0-1 1,5 16-1,-6-23-222,0 0-1,1 0 1,-1-1 0,1 1-1,-1 0 1,1 0 0,-1 0-1,1 0 1,-1-1 0,1 1-1,0 0 1,0-1 0,-1 1-1,1 0 1,0-1 0,0 1-1,0-1 1,0 1-1,0-1 1,0 0 0,-1 1-1,1-1 1,0 0 0,0 0-1,2 1 1,-1-1-320,1-1 0,-1 1-1,0 0 1,1-1 0,-1 1 0,0-1 0,0 0 0,4-1-1,15-9-2354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4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16 260 6656,'-16'-9'10815,"37"-27"-7671,-17 27-2615,1-1 0,12-15 0,-3 9-219,0 1-1,1 0 1,1 1 0,1 1-1,0 0 1,1 1 0,0 1-1,0 1 1,1 0 0,1 2-1,0 0 1,0 1 0,0 1-1,23-3 1,-29 7-84,0 1 0,0 1-1,20 2 1,9 0 135,-35-2-313,7 1-164,1-2 1,20-2-1,-32 2-743,6 0 997,-7 3-2815,9 9-5961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5888,'0'0'97,"0"0"0,0-1 0,0 1 0,0 0 0,0-1 0,0 1-1,0 0 1,0-1 0,0 1 0,0 0 0,0 0 0,1-1 0,-1 1 0,0 0 0,0-1 0,0 1 0,0 0 0,0 0 0,1-1 0,-1 1 0,0 0 0,0 0 0,1 0 0,-1-1 0,0 1-1,0 0 1,0 0 0,1-1 0,3 12 3184,-3-8-2904,2 13 305,-1-1-1,-1 1 1,0 0-1,-1 0 1,-4 28 0,1-7-95,-3 63 275,-4 110 180,4-163-311,7-44-940,1-8-1032,0 1 424,6-4-713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92 6720,'-22'-10'2170,"21"10"-2119,1 0 0,-1 0 0,0-1 0,1 1 0,-1-1 0,1 1 0,-1 0 0,0-1 0,1 1 0,-1-1 0,1 1 0,-1-1 0,1 0 0,0 1 0,-1-1 0,1 1 0,-1-1 0,1 0 0,0 1 0,0-1 0,-1 0 0,1 1 0,0-2 0,-1 0 208,1 1-148,-1 0 0,1 1 0,0-1-1,0 1 1,0-1 0,0 0 0,-1 1 0,1-1 0,0 1-1,0-1 1,0 0 0,0 1 0,0-1 0,1 0 0,-1 1-1,0-1 1,0 1 0,0-1 0,0 0 0,1 1 0,-1-1 0,1 0-1,12-14 1007,-6 10-832,1 0 1,11-6 0,-14 9-144,0-1 0,0 1 1,1 0-1,-1 1 0,0-1 0,1 1 1,10-1-1,-13 2-68,1 0 0,0 0 0,-1 1 1,1-1-1,-1 1 0,1 0 0,-1 0 0,1 0 0,-1 1 0,0-1 0,1 1 0,-1 0 0,4 3 0,32 25 838,-28-20-343,-1-2 0,2 1 0,-1-1 0,1-1 0,21 10 0,-31-17-508,1 1 0,-1-1 1,1 1-1,-1-1 1,1 0-1,-1 0 0,1 0 1,0 0-1,-1 0 1,1-1-1,-1 1 0,0-1 1,1 1-1,-1-1 0,1 0 1,-1 0-1,0 0 1,3-2-1,2-1-28,-1-1 1,1 0-1,-1 0 1,7-7-1,8-8-140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1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 3136,'0'-1'102,"0"1"1,-1-1-1,1 1 1,0-1 0,-1 1-1,1-1 1,0 1-1,-1 0 1,1-1-1,-1 1 1,1 0-1,-1-1 1,1 1-1,-1 0 1,1-1-1,-1 1 1,0 0-1,1 0-68,-1 0 0,1 0 0,0 0 0,0 0-1,0 0 1,0 0 0,0 0 0,-1 0 0,1 0-1,0 0 1,0 1 0,0-1 0,0 0 0,0 0-1,0 0 1,0 0 0,0 0 0,-1 0 0,1 0-1,0 1 1,0-1 0,0 0 0,0 0 0,0 0-1,0 0 1,0 0 0,0 1 0,0-1 0,0 0-1,0 0 1,0 0 0,0 0 0,0 0 0,0 1-1,0-1 1,0 0 0,0 0 0,0 0 0,0 0 0,0 1-1,0-1 1,0 0 0,0 0 0,0 0 0,1 0-1,-1 0 1,0 0 0,0 1 0,0-1 0,0 0-1,0 0 1,0 0 0,0 0 0,1 0 0,-1 0-1,0 0 1,0 0 0,0 0 0,2 5 255,-1 1 1,0-1 0,0 0-1,0 0 1,-1 1 0,1-1-1,-1 0 1,-1 1-1,1-1 1,-2 7 0,2-6-36,-6 78 1346,-14 204 304,-4 93-768,-1 113 842,23-351-1601,3-86 89,-1-51-374,0 0 1,0 0-1,1 0 1,0 0-1,2 8 0,0 0 68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91 6400,'0'0'133,"0"-1"0,-1 0 0,1 1 0,0-1 1,0 0-1,-1 1 0,1-1 0,0 0 0,0 1 0,0-1 0,0 0 1,0 0-1,0 1 0,0-1 0,0 0 0,0 0 0,0 1 1,0-1-1,0 0 0,1 1 0,-1-1 0,0 0 0,0 1 0,1-1 1,-1 0-1,0 1 0,1-1 0,-1 1 0,1-1 0,-1 1 0,1-1 1,0 0-1,3-2 12,0 0 1,0 0-1,0 1 1,6-3 0,1-1 193,0-1-192,40-21 454,-47 26-605,1 0 0,-1 0 1,1 1-1,-1 0 0,1 0 0,0 0 0,0 0 0,-1 1 0,9-1 0,-11 2-12,-1-1 0,1 1 0,-1-1-1,1 1 1,-1-1 0,0 1 0,0 0-1,1-1 1,-1 1 0,0 0 0,0 0 0,0 0-1,0 0 1,0 0 0,0 0 0,0 0-1,0 1 1,0-1 0,0 0 0,-1 1 0,1-1-1,0 0 1,-1 1 0,1-1 0,-1 2-1,2 3 35,-1 0-1,0 0 0,0 0 0,0 11 0,-1-8 101,-1 1 0,0-1-1,-1 1 1,0-1 0,-5 16-1,-23 42 845,5-11 250,25-54-1130,-1 0 0,0 0 0,1-1 0,-1 1 0,1 0 0,-1 0 0,1 0 0,0 0-1,0 0 1,0 0 0,0 0 0,0 0 0,0 0 0,1 0 0,-1 0 0,1 0 0,-1 0 0,1-1 0,1 3 0,-1-2-3,1 0 1,-1 0 0,1 0-1,0 0 1,0-1 0,0 1-1,-1-1 1,1 1 0,1-1-1,-1 0 1,0 1 0,0-1-1,4 1 1,2 0-26,1 0 1,0 0-1,0 0 1,0-1-1,0-1 1,0 1-1,11-2 0,7-2-920,-11 1-2173,0 1 0,27 1 0,-2 6-1665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4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68 2144,'1'-3'885,"-16"-2"11211,16 6-12083,-1-1 0,1 1 0,-1 0 1,1-1-1,-1 1 0,1 0 0,-1-1 0,1 1 1,-1-1-1,1 1 0,0-1 0,-1 1 0,1-1 1,0 1-1,-1-1 0,1 0 0,0 1 0,0-1 0,1 1 1,15 4 239,-4-4-157,0 0 1,0-1-1,1-1 0,-1 0 0,0 0 0,0-2 0,14-3 0,-2 1 122,334-51 411,-290 51-481,-39 5-3246,-25 0 2208,-10 9-4432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 4480,'-15'-7'1445,"15"7"-1428,0 0 0,0 0 0,0 0 0,-1 0 0,1 0 0,0 0 0,0 0 0,0 0 0,0 0 0,0-1 0,-1 1 0,1 0 0,0 0 0,0 0 0,0 0 0,0 0 0,-1 0 0,1 0 0,0 0 0,0 0 0,0 0-1,0 0 1,-1 0 0,1 1 0,0-1 0,0 0 0,0 0 0,0 0 0,-1 0 0,1 0 0,0 0 0,0 0 0,-10 6 474,19-5 3967,50 2-922,-30-5-2855,216-6 1906,-209 10-2455,1 0 1,-1 3 0,0 1-1,59 18 1,-90-23-162,0 1 1,0 0-1,-1 0 1,1 0-1,4 4 0,9 11-4482,-4-1 1813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46 2976,'0'-44'5797,"0"44"-5788,0 0-1,0 0 1,0-1-1,0 1 1,-1 0-1,1 0 1,0 0-1,0 0 1,0 0-1,0 0 1,0 0-1,0 0 1,0 0 0,0 0-1,0 0 1,0 0-1,0 0 1,0 0-1,-1 0 1,1 0-1,0 0 1,0 0-1,0 0 1,0 0-1,0 0 1,0 0 0,0 0-1,0 0 1,0 0-1,0 0 1,-1 0-1,1 0 1,0 0-1,0 0 1,0 0-1,0 0 1,0 0-1,0 0 1,0 0 0,0 0-1,0 0 1,0 0-1,0 0 1,0 0-1,0 0 1,-1 1-1,1-1 1,0 0-1,0 0 1,0 0-1,0 0 1,0 0-1,0 0 1,0 0 0,0 0-1,0 0 1,0 0-1,0 0 1,0 1-1,-6 5-36,6-5 109,-35 37 720,-50 51 409,15-26-598,-124 118 195,184-172-800,1 2 1,1-1-1,0 2 1,0-1 0,1 1-1,-9 20 1,13-23 8,-1 0 0,2 1 0,-1 0 0,1-1 0,1 1 0,0 0 0,0 0 0,1 0 0,2 19 0,2-9 59,0-1 0,1 1 0,2-1 0,0 0 0,0 0 0,2-1 0,0 0 0,21 29 0,11 9 194,59 61 0,-42-51-207,-48-54 88,-1 0 0,0 1 1,-1 0-1,0 1 0,-2 0 1,1 0-1,-2 1 0,1-1 1,-2 1-1,0 0 0,3 28 1,-6-20 64,0 0 0,-1 0 0,-1 0 0,-2 0 0,0 0 0,-1-1 1,-9 28-1,5-31-103,0 1 1,0-2-1,-2 1 1,-1-2-1,0 1 1,-1-1-1,0-1 1,-2 0-1,0-1 1,-19 17-1,30-30-349,0 1 1,0-1-1,-1 0 0,1 1 1,0-1-1,-1-1 0,-4 3 1,8-4 137,0 0-1,0 0 1,0 0 0,0 0 0,0 0-1,-1 0 1,1 0 0,0 0 0,0 0 0,0 0-1,0 0 1,0 0 0,-1 0 0,1 0-1,0 0 1,0 0 0,0 0 0,0 0 0,0 0-1,-1-1 1,1 1 0,0 0 0,0 0-1,0 0 1,-1-1-595,1 1 594,0 0 1,0 0 0,0 0 0,0 0-1,0-1 1,3-2-2599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88 4480,'-2'-9'1693,"1"-1"0,0 1 0,0-1 0,2-18 0,0 7 978,-1 21-2668,0 1 0,0-1 0,0 0 0,0 0 0,-1 0 0,1 0 0,0 1 0,0-1 0,0 0 0,0 0 0,0 0 1,0 0-1,0 0 0,-1 1 0,1-1 0,0 0 0,0 0 0,0 0 0,0 0 0,-1 0 0,1 0 0,0 0 0,0 0 1,0 0-1,0 0 0,-1 0 0,1 0 0,0 0 0,0 0 0,0 0 0,-1 0 0,1 0 0,0 0 0,0 0 0,0 0 1,0 0-1,-1 0 0,1 0 0,0 0 0,0 0 0,0 0 0,0 0 0,-1 0 0,1 0 0,0 0 0,0-1 0,0 1 1,0 0-1,0 0 0,-1 0 0,1 0 0,0 0 0,0-1 0,0 1 0,0 0 0,0 0 0,0 0 0,0 0 0,0-1 1,0 1-1,0 0 0,0 0 0,0-1 0,3 42 8,-3-30-29,0 19-45,1 0-1,6 42 1,59 184-6,-41-170 127,-24-82-47,8 25 211,-2 0 1,0 1 0,3 49-1,-10-75-103,0-1 0,0 1-1,-1-1 1,1 1 0,-1-1-1,-1 6 1,1-8-77,1 0 1,-1-1-1,1 1 0,0 0 1,-1 0-1,1 0 1,-1-1-1,0 1 0,1 0 1,-1-1-1,0 1 0,1-1 1,-1 1-1,0 0 0,0-1 1,1 1-1,-1-1 1,0 0-1,0 1 0,0-1 1,0 0-1,0 0 0,0 1 1,1-1-1,-1 0 1,0 0-1,0 0 0,0 0 1,0 0-1,0 0 0,-1 0 1,-58-11 521,-71-22 1,18 4-430,13 0-98,51 13-800,46 15-879,8 1-21,13 0-1058,12 2-842,8 5 1217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3808,'-1'12'8093,"-3"13"-5177,-2 18-2784,-3 18 639,5-44-582,1 1 0,0 25 1,3-28-24,1-1 0,0 1 1,1-1-1,4 15 0,-1-21 55,0-11-3408,0 0 298,5-1 841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7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70 5888,'-6'1'7682,"21"-6"-5158,27-8-1269,115-24 628,-119 31-2643,0 1 1,46 0 0,-62 7-515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2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87 7232,'-50'-38'3264,"27"24"-2848,14 7 1216,9 4-992,-3-7-256,3 6-256,3-4-2592,8 5 1344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5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 4576,'-1'-1'194,"0"0"1,1 1-1,-1-1 1,0 0-1,0 0 1,1 0-1,-1 0 1,0 0-1,1 0 1,-1 0-1,1 0 0,-1 0 1,1 0-1,0 0 1,-1 0-1,1 0 1,0 0-1,0 0 1,0 0-1,0 0 1,0-1-1,0 0 1,0-37 5043,1 23-2998,-1 8-1173,3 11-484,3 7-147,0 0-233,-1 0 0,0 0 1,0 0-1,-1 0 1,2 12-1,6 10 241,2 11-103,10 49 0,-14-50-223,5 20 216,-4 0 0,5 77 0,-15-124-179,-1 0 0,0 1-1,-4 20 1,4-35-131,0-1 0,0 1 0,0 0 0,0 0 0,0-1 0,-1 1 0,1 0 0,0-1 0,0 1 0,-1-1 0,1 1 0,0 0 0,-1-1 0,1 1 0,-1-1 0,1 1 0,-1-1 0,1 1 0,-1-1-1,1 1 1,-1-1 0,1 1 0,-1-1 0,0 0 0,1 1 0,-1-1 0,0 0 0,1 0 0,-1 1 0,-1-1 0,1 0-6,-1 0 0,0-1 0,1 1-1,-1 0 1,1-1 0,-1 1 0,0-1 0,1 0-1,-1 1 1,1-1 0,0 0 0,-3-2 0,-1 0-27,1-1 0,-1 0 0,1 0 0,0 0 0,0-1 0,-6-8 0,7 7-45,0-1 0,1 0-1,0 0 1,0-1 0,0 1 0,1 0 0,0-1-1,1 1 1,0 0 0,0-1 0,1-11 0,3-4-32,0 0 1,12-34-1,-10 39 148,0 0 0,2 1 0,0 0 0,1 0 0,0 1 0,1 0-1,1 1 1,1 0 0,0 1 0,1 0 0,0 1 0,1 0 0,1 1-1,29-18 1,63-31 61,-106 59-753,2-1 112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19 3136,'-11'-4'988,"-11"-5"3928,22 9-4871,-1 0 1,1 0-1,0 0 1,0 0-1,-1-1 1,1 1-1,0 0 0,0 0 1,0 0-1,-1 0 1,1 0-1,0 0 1,-1 0-1,1 0 1,0 0-1,0 0 1,-1 0-1,1 0 1,0 0-1,0 0 1,-1 0-1,1 0 0,0 0 1,0 0-1,-1 0 1,1 0-1,0 0 1,0 0-1,-1 1 1,-2-4 1267,2 3-1268,1 0-1,0-1 1,0 1-1,0 0 1,-1 0 0,1 0-1,0 0 1,0-1 0,-1 1-1,1 0 1,0 0-1,0 0 1,-1 0 0,1 0-1,0 0 1,-1 0-1,1 0 1,0 0 0,-1 0-1,1 0 1,0 0 0,0 0-1,-1 0 1,1 0-41,0 0 0,0 0 0,0 0 0,0 0 0,0 0 0,0 0-1,0 0 1,0 0 0,0 0 0,0 0 0,0 0 0,0 0 0,0 0 0,0 0 0,0 0 0,0 0 0,0 1 0,0-1 0,0 0 0,0 0 0,0 0 0,0 0 0,0 0 0,0 0 0,0 0-1,0 0 1,0 0 0,0 0 0,0 0 0,1 0-68,5 1 80,6 2 92,0 0-1,0-1 1,0-1 0,0 0-1,21-1 1,0 0 30,374 22 1932,-394-22-2030,0 1 1,0-2 0,0 1-1,0-2 1,0 0 0,0-1-1,21-6 1,-24 5-2350,-1 3 613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2:5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4 3232,'3'-3'881,"-5"2"130,-1 2 69,5-1 1297,-15 2-681,3 4-1484,1 1 0,0 0 0,0 1 0,0 0 0,-7 9 1,8-9-51,-8 10 24,1 1 1,1 0-1,0 0 1,2 2 0,-20 42-1,-31 113 609,52-138-535,-12 77 0,20-91-154,2 0 0,0 0 1,2 0-1,4 35 0,2-19 126,22 77 0,-27-112-341,0 1 1,0 0 0,1-1-1,0 0 1,0 1-1,0-1 1,1 0-1,4 5 1,11 9-617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91 5632,'-2'0'3075,"3"5"-1589,0 8-1269,-1 10 134,0 7 536,1 0 1,6 44 0,-5-67 501,1-7-385,1-10 114,1-20-571,-5-10-712,2 0-1,15-79 1,-17 117 157,0 0-1,1 0 0,-1 0 1,1 0-1,-1 0 0,1 0 1,0 0-1,0 1 1,0-1-1,0 0 0,0 0 1,1 1-1,-1-1 1,0 1-1,2-2 0,-2 2 8,1 1-1,-1 0 0,0-1 0,0 1 1,0-1-1,1 1 0,-1 0 0,0 0 1,1 0-1,-1 0 0,0 0 0,0 0 1,1 0-1,-1 0 0,0 1 1,1-1-1,-1 0 0,0 1 0,0-1 1,0 1-1,2 0 0,9 5 27,-1 1 1,1 0-1,17 14 0,-17-11 5,26 15-1,-26-18 56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8128,'0'-4'3680,"13"1"-3168,-3-2 896,3 5-864,9-3 128,9 3-384,1-5-128,5 5-96,-1-4 32,-4 8-64,-1-4 192,-4 0-128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2976,'0'0'380,"-1"1"0,0 0 0,1 0 1,-1-1-1,1 1 0,-1 0 0,1 0 0,-1 0 0,1 0 1,0 0-1,-1 0 0,1 0 0,0 0 0,0 2 0,-4 17 1112,-7 36 533,7-39-1695,0 0 0,2 0-1,-1 20 1,2-34-271,2 0-1,-1 0 1,0-1 0,0 1-1,1 0 1,0 0-1,-1 0 1,1-1-1,0 1 1,1 0 0,-1-1-1,0 1 1,1-1-1,-1 1 1,1-1-1,0 0 1,0 1-1,0-1 1,2 2 0,-1-2-11,0 0 0,0-1 0,0 1 0,1 0 0,-1-1 0,0 0 0,1 0 1,-1 0-1,1 0 0,-1 0 0,1-1 0,0 1 0,-1-1 0,1 0 0,3-1 1,36-4-1185,2 1 256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 1152,'0'0'363,"4"-9"6586,-39 10-3931,35-1-3009,0 0 0,0 0 0,0 0 0,0 0 0,0 0 0,0 0 0,-1 0 0,1 0 0,0 0 0,0 0 0,0 0 0,0 0 0,0 0 0,0 0 0,-1 0 0,1 0 0,0 0 0,0 0 0,0 0 0,0 0 0,0-1 0,0 1 0,0 0-1,0 0 1,-1 0 0,1 0 0,0 0 0,0 0 0,0 0 0,0 0 0,0-1 0,0 1 0,0 0 0,0 0 0,0 0 0,0 0 0,0 0 0,0 0 0,0-1 0,0 1 0,0 0 0,0 0 0,0 0 0,0 0 0,0 0 0,0 0 0,0 0 0,0-1 0,0 1 0,0 0 0,0 0 0,0 0-1,0 0 1,0 0 0,0 0 0,1 0 0,-1-1 0,0 1 0,0 0 0,0 0 0,0 0 0,0 0 0,0 0 0,0 0 0,0 0 0,1 0 0,-1 0 0,0 0 0,49 26 754,-41-22-719,0 1 0,0 0 0,0 0 0,-1 1 0,0 0 0,0 0 0,-1 1 0,1 0 0,-1 0 0,-1 0 0,0 1 0,0 0 0,0 0 0,3 8 0,2 8 96,-1 0 0,0 0 1,8 45-1,6 84 788,-20-120-515,-2-1-1,-6 58 0,-8-10 367,-40 135-1,34-151-452,-41 91-1,56-147-352,0 0 1,-9 11-1,13-33-9327,9-1 5866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316 529 4320,'0'-5'273,"0"-11"2955,0 16-3150,0 0 1,0-1-1,0 1 1,0 0-1,0-1 1,0 1-1,-1 0 1,1-1-1,0 1 1,0 0-1,0-1 1,-1 1-1,1 0 1,0 0-1,0-1 0,0 1 1,-1 0-1,1 0 1,0-1-1,-1 1 1,1 0-1,0 0 1,0 0-1,-1 0 1,1-1-1,0 1 1,-1 0-1,1 0 1,0 0-1,-1 0 0,1 0 1,-1 0-1,1 0 1,0 0-1,-1 0 1,1 0-1,0 0 1,-1 0-1,0 0 1,-32 13 577,7-2-321,-81 34 647,88-35-769,1 0 0,0 0 1,-26 23-1,40-30-173,0 0-1,0 1 1,0 0-1,1 0 1,0 0-1,0 0 1,0 0-1,0 1 0,-3 7 1,5-10-6,1 0 1,-1-1-1,1 1 1,0 0-1,0-1 1,-1 1-1,1 0 1,0-1-1,1 1 1,-1 0-1,0-1 1,0 1 0,1 0-1,-1-1 1,1 1-1,-1-1 1,1 1-1,0-1 1,0 1-1,-1-1 1,1 1-1,0-1 1,0 0-1,1 1 1,-1-1-1,0 0 1,0 0-1,1 0 1,-1 0-1,0 0 1,1 0-1,-1 0 1,3 0-1,1 1 52,-1 0 0,1-1-1,-1 1 1,1-1 0,-1-1 0,1 1-1,0 0 1,-1-1 0,1 0 0,0 0-1,-1-1 1,1 1 0,0-1-1,4-1 1,0-1 70,0 1-1,-1-1 0,1 0 0,-1-1 1,0 0-1,15-10 0,-16 8-99,-1 0-1,0 0 0,0-1 0,0 1 0,-1-1 0,0-1 1,0 1-1,0-1 0,-1 0 0,-1 0 0,1 0 0,3-14 1,1-10 2,9-65 0,-16 85-108,15-115-726,-2-144 0,-17 222-663,1 42 786,-1 8 188,-3 16 132,3 0 364,0 0-1,1 19 1,1-18 21,-5 56 293,-4 213 659,11-250-901,8 88 690,-8-121-1034,0 0-1,0 1 1,0-1-1,0 0 1,1 0 0,0 0-1,0 0 1,0 0-1,3 4 1,-2-5-673,-1 0 0,0 0-1,1-1 1,0 1 0,0-1 0,0 0 0,3 3-1,8 3-2423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6464,'-1'-1'96,"1"1"0,0 0-1,-1 0 1,1 0 0,-1 0 0,1 0 0,-1 0 0,1 0 0,-1 0-1,1 0 1,-1 0 0,1 1 0,-1-1 0,1 0 0,-1 0 0,1 0-1,-1 0 1,1 1 0,0-1 0,-1 0 0,1 1 0,0-1 0,-1 0-1,1 0 1,-1 1 0,1-1 0,0 1 0,0-1 0,-1 0 0,1 1-1,0-1 1,0 1 0,0-1 0,-1 1 0,1-1 0,0 1 0,0-1-1,0 0 1,0 1 0,0-1 0,0 1 0,0-1 0,0 1 0,0 0-1,-2 30 1301,2-21-775,-7 45 1020,4-34-763,-1 30 1,-4 128 1392,11-111-1812,-11-86-9248,11 6 5952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9 233 6048,'-8'-11'1952,"8"10"-1821,0 0 1,0 0-1,0 0 1,0 0-1,1 0 1,-1 0-1,0 0 1,1 0-1,-1 0 1,1 0-1,-1 1 1,1-1-1,-1 0 1,1 0-1,0 0 1,-1 1-1,2-2 1,-1 1 210,9-12 509,1 0 0,0 0 0,1 1 0,1 1 0,14-11 1,-22 19-758,-1 0 1,1 1-1,-1-1 1,1 1 0,0 0-1,0 0 1,0 1-1,0 0 1,0-1 0,0 2-1,0-1 1,0 1-1,0-1 1,0 1 0,1 1-1,-1-1 1,0 1-1,0 0 1,0 0 0,9 3-1,47 24 985,-38-17-564,26 9-1,-41-18-369,1 1-1,-1-1 1,1-1-1,0 0 1,0 0-1,17-1 1,-17 0-79,1-1-1,-1 0 1,0-1-1,0 0 1,0-1-1,0 0 1,0 0-1,-1-1 1,1 0-1,-1 0 1,0-1-1,0 0 1,8-7-1,3-8-994,-1-1-1,22-33 0,-18 24-905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2976,'9'62'4144,"-9"146"-1330,0-203-2743,-13 446 1780,19-1-545,-4-403-1131,42 575 1890,-37-570-1971,2 0 1,16 55-1,-15-85-1950,2-6 475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56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77 136 5632,'-15'-3'1834,"15"3"-1699,-1 0-1,1 0 1,-1 0-1,1 0 1,-1 1-1,1-1 1,0 0-1,-1 0 1,1 0-1,-1 0 1,1 1-1,-1-1 1,1 0-1,0 1 1,-1-1-1,1 0 0,0 1 1,-1-1-1,1 0 1,0 1-1,0-1 1,-1 0-1,1 1 1,0-1-1,0 1 1,-1-1-1,1 1 1,0-1-1,0 0 1,0 1-1,0-1 1,0 1-1,0-1 1,0 1-1,0-1 0,0 1 1,0-1-1,0 1 1,0-1-1,0 1 1,0 0-1,2 0 50,-1 0-1,0 0 1,0 1-1,1-1 1,-1 0-1,1 0 1,-1-1-1,1 1 1,-1 0-1,1 0 1,-1-1 0,1 1-1,0-1 1,2 1-1,27 4 569,-28-5-614,13 1 141,-1 0 0,1-1 0,24-3 0,-32 2-164,1-1 1,0 0 0,0-1 0,-1 0 0,0 0 0,1 0 0,11-8-1,-18 10-63,0-1-1,0 1 0,0 0 0,-1-1 0,1 1 1,0-1-1,-1 0 0,1 1 0,-1-1 0,2-4 0,-2 5-30,-1 1-1,0-1 0,0 0 0,1 0 1,-1 0-1,0 0 0,0 0 0,0 1 1,0-1-1,0 0 0,0 0 0,-1 0 1,1 0-1,0 0 0,0 1 0,-1-1 0,1 0 1,0 0-1,-1 0 0,1 1 0,-1-1 1,1 0-1,-1 0 0,1 1 0,-1-1 1,1 0-1,-1 1 0,0-1 0,0 1 1,1-1-1,-2 0 0,-3-2 6,1 1 0,-1 0 0,0 0-1,0 0 1,0 0 0,0 1 0,0 0 0,0 0-1,-10 0 1,0 0-108,0 1-1,-18 1 1,26 0 100,0 1 0,0-1 0,0 1 0,0 0 0,0 1 0,0-1 0,1 1 0,-1 1 0,1-1 0,0 1 0,0 0 0,1 1 0,-1-1 0,1 1 0,0 0 0,0 1 0,0-1 0,-5 10 0,3-5 60,1 1 1,1 0-1,0 0 0,0 0 0,1 0 1,1 1-1,0 0 0,0 0 1,-1 23-1,4-28-38,0 1 0,0 0 0,1-1 0,0 1 0,0 0 0,1-1 1,0 1-1,0-1 0,0 0 0,1 0 0,1 0 0,-1 0 0,1 0 0,5 7 0,-5-10-2,-1 0-1,1 0 0,-1 0 1,1-1-1,0 1 1,0-1-1,1 0 0,-1 0 1,1 0-1,-1-1 1,1 0-1,0 0 0,0 0 1,0 0-1,0-1 1,0 0-1,0 0 0,1 0 1,-1-1-1,0 0 1,9 0-1,-3-1 10,0-1 0,-1 0-1,0-1 1,1 0 0,-1 0 0,0-1 0,-1-1 0,1 0-1,-1 0 1,0 0 0,0-1 0,0-1 0,-1 0-1,8-7 1,8-13 9,-1 0-1,37-57 0,8-11-171,-46 65 100,-22 30 32,0 0 1,0 0-1,1 0 0,-1 0 1,0 0-1,0 1 0,1-1 1,-1 0-1,0 0 0,0 0 1,0 0-1,1 0 0,-1 1 0,0-1 1,0 0-1,0 0 0,1 0 1,-1 1-1,0-1 0,0 0 1,0 0-1,0 1 0,0-1 1,0 0-1,1 0 0,-1 1 1,0-1-1,0 0 0,0 0 1,0 1-1,0-1 0,0 12 132,1-6-215,-1-5 62,1 6 78,0-1-1,0 1 0,1-1 1,4 10-1,-6-15-109,8-9 175,34-36-84,-31 33-73,17-18 64,-28 29-45,0 0 0,0 0 0,0 0-1,0 0 1,0-1 0,0 1 0,0 0 0,0 0-1,0 0 1,0 0 0,1 0 0,-1 0 0,0 0-1,0 0 1,0 0 0,0 0 0,0 0 0,0-1-1,0 1 1,0 0 0,0 0 0,1 0 0,-1 0-1,0 0 1,0 0 0,0 0 0,0 0 0,0 0-1,0 0 1,1 0 0,-1 0 0,0 0 0,0 0-1,0 0 1,0 0 0,0 0 0,0 0 0,0 0-1,1 0 1,-1 0 0,0 1 0,0-1 0,0 0-1,0 0 1,0 0 0,0 0 0,0 8 13,-1-1 26,-6 65 467,-7 49-399,14-117-113,-1 0 1,1 1-1,0-1 0,1 7 0,0 7 185,-1-18-176,0 0 1,-1 0 0,1 0 0,0 0 0,0 0-1,0 0 1,0 0 0,-1 0 0,1 0 0,0 0-1,0 0 1,0 0 0,-1 0 0,1 0 0,0 0-1,0 0 1,0 0 0,-1 0 0,1 0 0,0 0-1,0 0 1,0 0 0,0 0 0,-1 0 0,1 0-1,0 0 1,0 0 0,0 0 0,0 0 0,-1-1-1,1 1 1,-2-1-1,5 3-101,-3-13 360,1-5-280,0 0 0,1 1 0,0-1 0,2 1 0,0 0 0,0 0 0,1 0 0,1 0 0,1 1 0,9-17 0,-9 20-5,0 0 0,14-18 0,-19 27 21,0 0 0,0-1 0,1 1 0,-1 0 0,0 0-1,1 0 1,0 0 0,-1 1 0,1-1 0,0 1 0,0 0 0,0 0 0,0 0 0,0 0 0,0 0 0,0 0 0,4 0 0,-5 2 4,-1-1 1,1 0 0,0 0 0,0 1-1,-1-1 1,1 1 0,0 0 0,-1-1-1,1 1 1,-1 0 0,1 0 0,-1 0 0,1 0-1,-1 0 1,1 1 0,-1-1 0,0 0-1,0 0 1,0 1 0,0-1 0,0 1-1,0-1 1,0 1 0,0-1 0,-1 1-1,1 0 1,0 3 0,1 2-2,0 0 1,0 0-1,-1 0 0,0 1 1,-1 9-1,-4 32-27,2-39 67,1 0-1,0 1 0,1-1 1,1 18-1,0-8 158,-1-15-126,0-12-166,0-3 108,1 1-1,1-1 1,0 0 0,0 1 0,1-1-1,1 1 1,-1 0 0,1 0 0,1 0-1,5-9 1,-3 6-27,1 1-1,0 0 1,1 1-1,0 0 0,1 0 1,0 1-1,11-9 1,-5 7 111,-8 4-175,1 1 1,13-7-1,-19 11 58,0 1-1,0 0 1,0 0 0,0 0-1,0 0 1,0 1-1,0-1 1,0 1-1,1 0 1,-1 0-1,0 0 1,6 1 0,-8-1 31,1 0 1,-1 0 0,1 1 0,-1-1 0,1 1-1,-1-1 1,1 1 0,-1 0 0,1 0-1,-1 0 1,0 0 0,0 0 0,1 0 0,-1 0-1,0 0 1,0 0 0,0 0 0,0 0 0,0 1-1,1 2 1,0 1-39,0-1 0,-1 1 0,0 0 0,0 0 0,1 7-1,-1-2-122,4 14 194,-3-16 21,0 0 0,-1 0 0,1 10 1,-2-14-65,0-1 0,0 0 0,1 0 0,-1 1 0,1-1 0,0 0 0,0 0 0,3 5 0,-4-7 1,0-1 0,0 1 0,1 0 0,-1-1 0,1 1-1,-1 0 1,1-1 0,-1 1 0,1-1 0,-1 1 0,1-1 0,-1 1-1,1-1 1,-1 1 0,1-1 0,0 0 0,-1 1 0,1-1 0,0 0-1,0 0 1,-1 1 0,1-1 0,0 0 0,-1 0 0,1 0 0,0 0-1,0 0 1,-1 0 0,1 0 0,0 0 0,0 0 0,-1 0 0,1 0-1,0-1 1,0 1 0,-1 0 0,1 0 0,0-1 0,-1 1-1,1-1 1,0 0 0,5-3-7,0 0-1,0 0 1,-1-1 0,0 0-1,0 0 1,0 0-1,7-11 1,-2-1 189,12-26 0,-12 25-18,-9 15-219,0 0 0,1 0 0,0 1 0,-1-1 0,1 0 0,0 1 0,4-4 0,-3 14-11,-1 0 0,0 0 1,2 18-1,2 13 79,4 2 128,-5-20-149,13 36-1,-18-57 10,0 0 0,0 1 0,0-1 0,0 0 0,0 0 0,0 0 0,0 0 0,0 0 0,0 0-1,0 0 1,0 1 0,0-1 0,0 0 0,1 0 0,-1 0 0,0 0 0,0 0 0,0 0 0,0 0 0,0 0 0,0 0 0,0 0-1,0 1 1,1-1 0,-1 0 0,0 0 0,0 0 0,0 0 0,0 0 0,0 0 0,0 0 0,1 0 0,-1 0 0,0 0 0,0 0-1,0 0 1,0 0 0,0 0 0,1 0 0,4-6 173,7-15 131,-8 14-246,1-5-35,0 1 0,-2-1-1,1 0 1,3-23 0,-3 16-25,6-21 1,-8 34-29,-1 0 0,1-1 1,-1 1-1,0-1 0,0-9 0,1 7-134,3 8-13,-4 2 145,0 0 1,0 0 0,0-1 0,0 1-1,-1 0 1,1 0 0,0 0 0,0 0-1,-1 0 1,1 0 0,-1 0-1,1 2 1,2 7 53,-1-1 0,0 1-1,0 0 1,-1 1 0,0-1-1,-1 0 1,-1 0 0,1 0-1,-2 0 1,-3 16 0,4-22 0,0-1 1,-1 0 0,1 1-1,-1-1 1,0 0 0,0 0-1,0 0 1,-1 0-1,1 0 1,-6 4 0,7-6-15,0 0 1,0 0 0,0 0 0,-1 0 0,1-1 0,0 1-1,-1 0 1,1-1 0,-1 1 0,1-1 0,-1 1-1,-1-1 1,2 0-10,0 0-1,0 0 1,0 0 0,0 0-1,0 0 1,1-1 0,-1 1-1,0 0 1,0-1 0,0 1-1,1 0 1,-1-1 0,0 1-1,1-1 1,-1 1-1,0-1 1,1 1 0,-1-1-1,0 0 1,1 1 0,-1-1-1,1 0 1,-1-1 0,-3-3-17,-1-4-283,5 9 293,0 0 0,0 0 1,0 0-1,0 0 0,0 0 1,0-1-1,0 1 0,0 0 1,0 0-1,0 0 0,0 0 1,0 0-1,0 0 0,0 0 1,0-1-1,0 1 0,0 0 1,0 0-1,0 0 1,0 0-1,0 0 0,0 0 1,0 0-1,0-1 0,0 1 1,0 0-1,0 0 0,0 0 1,0 0-1,0 0 0,0 0 1,0 0-1,1 0 0,-1 0 1,0 0-1,0-1 0,0 1 1,0 0-1,0 0 0,0 0 1,0 0-1,0 0 0,1 0 1,-1 0-1,0 0 0,0 0 1,0 0-1,0 0 0,0 0 1,0 0-1,0 0 1,1 0-1,-1 0 0,0 0 1,15 0-22,-1-1 1,1 0-1,0-1 1,-1-1 0,1 0-1,23-9 1,-29 8 53,-1-1-1,1 0 1,-1-1 0,0 0-1,0 0 1,-1 0 0,8-10 0,6-4 2,-15 15-30,6-5 34,0-1 0,-1-1 0,0 0 0,12-16 0,-22 28-48,0 0 0,-1 1 0,1-1 0,0 0 0,0 1 0,0-1 0,-1 1 0,1-1 0,0 1-1,-1-1 1,1 1 0,0 0 0,-1-1 0,1 1 0,-1 0 0,1-1 0,-1 1 0,1 1 0,15 20-123,-11-13 151,0-1 0,-1 1 0,0 1 1,-1-1-1,5 19 0,-6-21-3,-1-1 0,0 0 0,-1 1 0,1-1 0,-1 1 1,-1-1-1,1 1 0,-1-1 0,0 1 0,-2 6 0,2-12-1,1 1-1,-1-1 0,0 1 1,1-1-1,-1 0 0,0 1 1,0-1-1,0 0 0,0 0 1,0 0-1,0 0 0,0 0 1,-1 0-1,1 0 1,0 0-1,0 0 0,-1-1 1,1 1-1,-1 0 0,1-1 1,-1 1-1,1-1 0,-1 0 1,1 1-1,-1-1 0,1 0 1,-1 0-1,1 0 1,-1 0-1,1 0 0,-1 0 1,1-1-1,-1 1 0,1 0 1,-3-2-1,-5-1 11,0 0-1,1 0 1,-1-1-1,-10-7 1,18 10-11,-8-4-31,1 0 0,0 0 0,0-1 1,0 0-1,1 0 0,0-1 0,0 1 1,-11-16-1,17 21 17,1 1 1,0-1 0,-1 1-1,1-1 1,0 0 0,-1 1-1,1-1 1,0 1-1,0-1 1,0 0 0,-1 1-1,1-1 1,0 0-1,0 1 1,0-1 0,0 0-1,0 1 1,0-1 0,0 0-1,1 1 1,-1-1-1,0 0 1,0 1 0,0-1-1,1 1 1,-1-1-1,0 0 1,1 1 0,-1-1-1,0 1 1,1-1-1,-1 1 1,1-1 0,-1 1-1,1-1 1,-1 1 0,1 0-1,-1-1 1,1 1-1,-1 0 1,1-1 0,0 1-1,0-1 1,3 0-36,1-1 0,-1 1 0,0-1 0,7 0-1,-9 2 38,16-3-23,1 2 0,0 0 0,0 1 0,23 4 0,-18-2-9,39-2 1,-58 0 57,0-1 0,0 0 0,1 0-1,-1 0 1,0-1 0,-1 0 0,1 0-1,0 0 1,8-6 0,-5 3 57,0-2 1,-1 1-1,0-1 1,7-8 0,-9 10-154,-4 4 72,0 0 0,0 0 0,0 0 0,0 0 1,0 0-1,0 0 0,0 0 0,-1 0 0,1 0 0,0 0 0,-1 0 0,1 0 1,-1-1-1,1 1 0,-1 0 0,1-2 0,-2 21-44,0 1-1,-6 26 1,7-32 63,1-3 58,37-40 179,-22 16-251,-9 7-87,0 0 0,11-7 1,-10 11 262,-4 4-149,-5 17-208,0-8 131,0 0 0,1 19 0,1-5-28,-1-23 80,0-1 0,0 1 0,0-1 0,0 0-1,1 1 1,-1-1 0,0 1 0,0-1 0,0 0 0,0 1-1,0-1 1,1 0 0,-1 1 0,0-1 0,0 0 0,1 1-1,-1-1 1,0 0 0,1 1 0,-1-1 0,0 0 0,1 0-1,-1 0 1,0 1 0,1-1 0,-1 0 0,0 0 0,1 0-1,-1 0 1,1 0 0,-1 1 0,0-1 0,1 0 0,-1 0 0,1 0-1,-1 0 1,0 0 0,1 0 0,-1 0 0,1-1 0,-1 1-1,0 0 1,1 0 0,-1 0 0,1-1 0,1 1-17,1-1 1,-1 0 0,0 1-1,0-1 1,0 0 0,0 0 0,2-2-1,-2 1 21,1-1 0,-1 1-1,-1-1 1,1 1 0,0-1-1,0 0 1,-1 0 0,0 0-1,1 0 1,-1 0 0,0 0-1,-1 0 1,1 0 0,0 0-1,-1 0 1,0-1 0,1 1-1,-2 0 1,1 0 0,0 0-1,0-1 1,-1 1-1,0 0 1,0 0 0,0 0-1,0 0 1,-2-5 0,2 6-19,-1 0 1,1 1 0,0-1-1,0 1 1,-1-1 0,1 1-1,0 0 1,-1-1-1,0 1 1,1 0 0,-1 0-1,0 0 1,1 0-1,-1 0 1,0 1 0,0-1-1,0 0 1,0 1 0,0 0-1,0-1 1,0 1-1,0 0 1,0 0 0,0 0-1,-2 0 1,13-1 7,0-1 1,0 0 0,0-1-1,9-4 1,16-3-143,-27 8 107,1-1 37,1 1-1,0 0 1,0 0 0,0 1 0,0 0-1,0 1 1,13 0 0,-11 1 10,8 0 10,-18 0-21,-1-1-1,1 0 0,-1 0 0,1 0 0,-1 1 0,1-1 0,-1 0 0,1 1 0,-1-1 0,1 0 0,-1 1 1,0-1-1,1 1 0,-1-1 0,0 1 0,1-1 0,-1 1 0,0-1 0,0 1 0,1-1 0,-1 1 0,0-1 1,0 1-1,0-1 0,0 1 0,0-1 0,0 1 0,0 0 0,0 0 0,0 7-10,1 4 135,-1-12-121,1 1-1,-1-1 0,0 0 0,1 0 1,-1 1-1,0-1 0,1 0 0,-1 0 0,0 0 1,1 0-1,-1 1 0,1-1 0,-1 0 1,0 0-1,1 0 0,-1 0 0,1 0 1,-1 0-1,0 0 0,1 0 0,-1 0 1,1 0-1,-1 0 0,0-1 0,1 1 0,-1 0 1,1 0-1,-1 0 0,0 0 0,1-1 1,-1 1-1,23-9-35,-6 3 58,20-6 0,-32 11-32,1 0 0,0 0 1,-1 1-1,1-1 0,-1 1 0,1 0 0,0 1 1,5 0-1,-2 1 1,0 1-1,0-1 1,-1 2 0,1-1-1,-1 1 1,1 0 0,-1 1-1,-1-1 1,1 2 0,-1-1-1,0 1 1,10 10 0,-7-5-744,-6-8-204,-1 1-1,1 0 1,-1-1-1,0 1 1,2 4-1,-4-7 608,-1 0 0,1 0 0,-1 0 0,0 1 0,1-1 0,-1 0 0,0 0 0,0 0 0,0 0 0,0 0 0,0 0 0,0 0-1,0 1 1,0-1 0,0 0 0,0 0 0,-1 0 0,1 0 0,0 0 0,-1 0 0,1 0 0,-1 0 0,1 0 0,-1 0 0,1 0 0,-2 1 0,-6 9-2774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4736,'0'-1'206,"-1"0"1,1 0-1,-1 0 1,1 0-1,-1 0 1,1-1 0,0 1-1,-1 0 1,1 0-1,0 0 1,0-1-1,0 1 1,0 0-1,0 0 1,0-1-1,1 1 1,-1 0-1,1-2 1,-1 2-119,1 1 1,0-1 0,-1 1-1,1-1 1,0 0 0,-1 1-1,1-1 1,0 1 0,0 0-1,0-1 1,0 1-1,-1-1 1,1 1 0,0 0-1,0 0 1,0 0 0,0 0-1,0-1 1,0 1-1,0 0 1,0 0 0,0 1-1,1-1-51,-1 1-1,0-1 0,0 1 1,0 0-1,0 0 0,0-1 1,0 1-1,0 0 0,0 0 1,0 0-1,0 0 0,0 0 1,-1 0-1,1 0 0,0 1 1,-1-1-1,1 0 0,-1 0 1,1 2-1,1 1 91,1 2-22,-1 2 0,1-1 1,-1 0-1,0 0 0,-1 1 0,1 10 1,0 48 204,-3-45-205,-7 205 426,1-91-236,-21 507 2345,26-395-1878,3-146-452,4-23 394,-5-66-475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96 3808,'-8'-5'577,"-2"-2"1583,10 6-2053,-1 1 0,1-1 0,0 1-1,0 0 1,0-1 0,0 1 0,0-1 0,0 1 0,0-1-1,0 1 1,0-1 0,0 1 0,0-1 0,0 1 0,0-1-1,0 1 1,0-1 0,0 1 0,1-1 0,-1 1 0,0 0-1,0-1 1,1 0 0,2-3 102,0 0-1,1 1 1,-1-1 0,1 1-1,0-1 1,0 1 0,0 0-1,0 0 1,1 1 0,-1 0-1,8-4 1,4-1 178,-10 3-312,1 0 1,0 1 0,0 1 0,0-1 0,0 1 0,14-3 0,-19 5-80,0 0 1,-1 0-1,1 0 1,0 0-1,0 0 1,-1 0-1,1 0 1,0 1-1,-1-1 1,1 1-1,0-1 1,-1 1-1,1 0 1,-1-1-1,1 1 1,-1 0-1,1 0 1,-1 0-1,0 0 1,1 1-1,-1-1 1,0 0-1,0 0 1,0 1-1,0-1 1,0 1-1,0-1 1,0 1-1,0-1 1,-1 1-1,1-1 1,-1 1-1,1 0 1,-1-1-1,1 4 1,0 1 29,-1 1 0,1-1 0,-1 1 0,0-1 0,-1 1 0,0-1 0,0 1 0,-3 9-1,-20 53 469,21-60-389,-30 63 1068,32-71-1108,0 0-1,0 1 1,1-1-1,-1 1 1,1-1-1,-1 1 1,1-1-1,-1 1 1,1-1-1,0 1 1,0 0-1,0-1 1,0 1-1,0-1 1,0 1-1,0 0 1,0-1-1,1 1 1,-1-1-1,1 2 1,0-1 4,0-1 0,0 0 0,0 1 0,0-1 0,0 0 0,1 0 0,-1 0 0,0 0 0,1 0 0,-1 0 0,0-1 0,1 1 0,-1 0 0,1-1 0,-1 1 0,3 0 0,5 1 101,1-1-1,-1 0 1,0 0 0,1-1 0,12-1 0,26-4 192,-20 1-282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91 4224,'-19'-3'6501,"33"5"-4618,-4-1-1596,-1-2 1,0 1-1,0-1 1,0-1 0,0 0-1,0 0 1,0 0-1,15-8 1,8 0-39,29-7-130,1 3 1,0 3-1,1 2 1,84 0-1,-136 9-99,1 0-1,0 1 1,0 1-1,0 0 1,11 3 0,-22-4-81,0-1 1,-1 0-1,1 0 1,0 0-1,-1 1 1,1-1-1,0 0 1,-1 1-1,1-1 1,0 0-1,-1 1 1,1-1 0,-1 1-1,1-1 1,0 1-1,-1-1 1,0 1-1,1 0 1,-1-1-1,1 1 1,-1-1-1,0 1 1,1 0-1,-1 0 1,0 0 0,0 0-127,0 0 1,0 0 0,0-1 0,0 1 0,0 0-1,-1 0 1,1 0 0,0 0 0,-1-1 0,1 1-1,0 0 1,-1 0 0,1-1 0,-1 1 0,0 0-1,1-1 1,-1 1 0,1-1 0,-2 2 0,-9 9-1590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8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5824,'17'3'5976,"44"2"-3520,124-12 23,49 0-2335,-183 10-377,49 0-553,-79-4-3227,25-5 0,-20 2 1395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08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88 6464,'-11'-14'2090,"11"14"-2070,0 0 0,0 0-1,0 0 1,0 0 0,-1-1-1,1 1 1,0 0 0,0 0 0,0 0-1,0 0 1,0 0 0,0 0-1,-1 0 1,1-1 0,0 1-1,0 0 1,0 0 0,0 0-1,-1 0 1,1 0 0,0 0-1,0 0 1,0 0 0,-1 0-1,1 0 1,0 0 0,0 0 0,0 0-1,0 0 1,-1 0 0,1 0-1,0 0 1,0 0 0,0 0-1,-1 0 1,1 0 0,0 0-1,0 1 1,0-1 0,0 0-1,-1 0 1,0 0-3,-4 2 108,1-1 1,-1 1-1,0 0 1,1 0-1,-1 1 1,1-1-1,-1 1 1,1 0-1,0 0 1,-6 7-1,-9 10 179,1 0-1,1 1 0,1 1 0,1 0 0,1 1 1,-16 35-1,23-42-113,-4 9 120,1 1 0,-10 39 0,18-57-198,1 1-1,0 0 1,0 0-1,1 16 1,1-20-42,-1-1 1,1 1-1,0-1 1,0 1-1,1-1 1,-1 1-1,1-1 1,0 0-1,0 0 1,4 5-1,-3-4 1,1-1 0,0 0-1,0 0 1,1 0 0,-1 0-1,1-1 1,0 1 0,0-1-1,0-1 1,0 1 0,11 3-1,0-1 104,1 0 1,30 3-1,-16-4-29,0-1 0,1-2 0,0-1 0,-1-2 0,1 0 0,38-10 0,-51 8-76,-1-1 1,0-1-1,-1 0 0,1-1 0,-1-1 0,-1-1 0,0-1 1,0 0-1,0-1 0,-2 0 0,1-1 0,14-16 0,-15 11-17,-1-1-1,0-1 0,-1 0 1,-1 0-1,-1-1 0,-1-1 1,11-34-1,-16 42-14,-1 0-1,0-1 1,-1 1-1,0-1 1,-1 1 0,-2-27-1,1 33-41,-1 1 0,0-1-1,-1 1 1,0-1 0,0 1 0,0 0 0,0 0-1,-1 0 1,0 0 0,0 0 0,-1 1 0,0-1-1,-6-6 1,4 6-13,0 0 0,-1 0 0,1 1 0,-1 0 0,-1 1 0,1 0 0,0 0 0,-1 0 0,-13-4 0,8 4-54,1 1 0,-1 1-1,0 0 1,0 0 0,0 2 0,0-1 0,0 1-1,0 1 1,0 1 0,1 0 0,-1 0 0,0 1-1,-21 9 1,23-7-696,1 0 0,-12 8 0,-16 17-922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1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799 66 2240,'0'0'21,"0"0"0,0 0 0,0 0 0,1 0 0,-1 1 0,0-1 0,0 0 1,0 0-1,0 0 0,1 0 0,-1 0 0,0 0 0,0 0 0,0 0 0,1 0 0,-1 0 0,0 0 0,0 0 0,0 0 0,0 0 0,1-1 1,-1 1-1,0 0 0,0 0 0,0 0 0,0 0 0,0 0 0,1 0 0,-1 0 0,0 0 0,0-1 0,0 1 0,0 0 0,0 0 0,0 0 1,1 0-1,-1 0 0,0-1 0,0 1 0,0 0 0,0 0 0,0 0 0,0 0 0,0-1 0,0 1 0,0 0 0,0 0 0,0 0 1,0 0-1,0-1 0,0 1 0,0 0 0,1-3 147,0 2 568,-2-10 2597,-8 5-3030,0 0 1,0 1-1,-1 0 0,0 0 0,0 1 0,0 1 0,0 0 0,-1 0 0,1 1 0,-1 0 0,0 1 0,0 0 0,1 1 0,-1 0 0,0 1 0,-19 3 0,-33 9 31,1 3 0,1 2 0,0 4 0,-83 41 0,125-54-336,0 1 0,1 1 1,1 1-1,0 1 1,-20 19-1,28-23-15,0 1 1,1 0-1,0 0 0,1 1 1,0 0-1,0 1 1,1-1-1,1 1 0,-8 25 1,8-15 62,1-1 1,1 1 0,1 0 0,1 0 0,1 0 0,0-1 0,2 1 0,1 0 0,8 33 0,-7-43-36,0 0 1,1 0 0,1 0-1,0 0 1,0-1 0,11 14-1,-3-7 106,1 0 0,29 26 0,-30-33-38,0-1 0,0 0 0,1 0 0,0-2 0,0 0 0,27 10 0,-13-8 116,2-1-1,53 8 0,-68-15-99,0-1 0,0 0 0,0-2 0,0 0 0,0 0 0,0-1 0,0-1 0,-1-1 1,18-6-1,12-8 89,72-39 0,-112 54-186,29-16 70,-2 0-1,0-3 0,-1 0 1,-2-2-1,44-45 1,-56 51 30,-1-1 0,-1 0 0,-1-1 1,-1-1-1,0-1 0,-2 1 0,0-2 0,-2 1 1,12-45-1,-19 61-49,-1 0 1,0 0-1,0 0 1,-1 0 0,0 0-1,0-1 1,0 1-1,-1 0 1,0 0 0,0 0-1,0 0 1,-1 0-1,0 0 1,0 0-1,-1 0 1,0 1 0,0-1-1,0 1 1,0 0-1,-1 0 1,0 0-1,0 0 1,0 1 0,-1 0-1,1-1 1,-10-4-1,-5-5-30,-1 1 0,0 2-1,-1 0 1,-1 1-1,-26-9 1,13 8-76,0 2 0,-63-9 1,74 16 44,-1 0 0,1 2 0,-1 1 0,1 1 0,0 1 1,-1 1-1,2 1 0,-33 12 0,49-15-174,0 1 0,0 0 0,1 1 0,-1 0-1,1 0 1,0 0 0,0 0 0,1 1 0,-10 9 0,15-13-19,-1 1 0,0-1 1,0 0-1,1 0 0,-1 0 1,1 1-1,-1-1 0,1 0 1,0 0-1,0 1 0,-1-1 0,1 0 1,0 1-1,0-1 0,0 0 1,0 1-1,0-1 0,1 0 1,-1 1-1,1 1 0,7 13-1693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1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44 3136,'-8'-2'932,"16"4"3613,2-3-4135,-1 0 1,0-1-1,0 0 0,0 0 1,-1-1-1,1 0 0,9-5 1,-11 4-316,1 1 1,-1 0 0,0 0 0,1 1-1,0 0 1,-1 0 0,1 1 0,0 0-1,0 0 1,9 1 0,-11 1-47,0 0 1,0 0-1,0 1 1,1-1-1,-2 1 0,1 1 1,9 4-1,-12-5 18,1 0 0,-1 0 0,-1 1-1,1-1 1,0 1 0,0 0 0,-1 0 0,0 0-1,0 0 1,0 0 0,0 1 0,0-1 0,0 0-1,0 5 1,2 3 188,-1 1-1,-1 0 1,0 0-1,0 0 1,-1 0-1,-1 12 1,0-18-213,1-1 0,0 0 0,0 0 0,0 1 0,0-1 0,1 0 0,0 0 0,0 0 1,0 0-1,0-1 0,4 6 0,-4-7 2,0 0 1,0-1-1,0 1 1,1 0-1,-1-1 0,1 0 1,-1 0-1,1 1 1,0-1-1,-1-1 0,1 1 1,0 0-1,1-1 1,-1 0-1,0 1 1,0-1-1,0 0 0,5 0 1,7-1-48,0 0 0,1-1 0,-1-1 0,0 0 0,25-8 0,-23 5-2026,0 1 0,0 1 1,27-1-1,-21 4-3123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2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90 1568,'-15'5'11405,"21"-13"-9397,18-17-1805,-22 24-174,0-1 1,1 1 0,-1-1-1,1 1 1,-1 0 0,1 0 0,2-1-1,-2 1 4,0 0 0,0 0 0,0-1 0,0 1 0,-1-1 0,1 1 0,4-4 0,-2 0 39,24-19-91,-28 23 4,1 0 1,0 0-1,-1 1 0,1-1 0,0 0 1,-1 0-1,1 1 0,0-1 0,0 1 1,0 0-1,0 0 0,-1-1 0,1 1 1,0 0-1,0 1 0,3-1 1,-4 1 20,0-1 0,0 1 0,0 0 0,0-1 0,0 1 0,0 0 0,0 0 0,0 0 0,0 0 1,0 0-1,0 0 0,0 0 0,-1 0 0,1 0 0,0 1 0,0 1 0,0-1 19,0 1 0,0-1 0,0 1-1,0-1 1,-1 1 0,1 5 0,-2 6 48,-1 1 0,-1-1-1,0 1 1,-1-1 0,0 0 0,-1 0 0,-10 19 0,-7 19 117,5-4 2,-45 82 0,50-103-79,10-23-47,1 1 0,-1-1 0,-1 1 0,1-1-1,-1 0 1,1 0 0,-1 0 0,0 0 0,-1 0 0,-4 4-1,52-23 623,-22 6-665,1 2-1,36-9 0,-27 8 215,-16 5-198,-14 3-287,0-1 0,-1 1 0,1 0 1,0 0-1,-1-1 0,1 1 0,-1-1 0,1 1 0,0-1 0,-1 0 0,1 0 0,-1 1 0,0-1 0,1 0 0,-1 0 0,0-1 0,1 1 0,-1 0 0,0 0 1,1-3-1,9-12-2974,1-12-2404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2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85 3968,'0'0'58,"1"0"0,-1 0 1,0 0-1,0-1 0,0 1 0,0 0 0,0 0 1,1 0-1,-1 0 0,0 0 0,0 0 0,0 0 1,0 0-1,0 0 0,0 0 0,0-1 1,1 1-1,-1 0 0,0 0 0,0 0 0,0 0 1,0 0-1,0 0 0,0-1 0,0 1 0,0 0 1,0 0-1,0 0 0,0 0 0,0-1 0,0 1 1,0 0-1,0 0 0,0 0 0,0 0 1,0 0-1,0-1 0,0 1 0,0 0 0,0 0 1,0 0-1,0 0 0,0 0 0,0-1 0,0 1 1,0 0-1,-1 0 0,1 0 0,0 0 1,0 0-1,0 0 0,0 0 0,0-1 0,0 1 1,0 0-1,-1 0 0,1 0 0,0 0 0,0 0 55,-1 0-1,1 0 1,0 0-1,0 0 1,0-1-1,-1 1 0,1 0 1,0 0-1,0 0 1,0 0-1,0-1 1,-1 1-1,1 0 1,0 0-1,0 0 0,0-1 1,0 1-1,0 0 1,0 0-1,0 0 1,0-1-1,-1 1 0,1 0 1,0 0-1,0-1 1,0 1-1,0 0 1,0 0-1,0-1 0,0 1 1,0 0-1,0 0 1,1-1-1,-1 1 1,0-2 59,0 1 0,0-1 0,-1 1 0,1-1 0,0 1 0,-1 0 0,1-1 0,0 1 1,-1-1-1,0 1 0,1 0 0,-1-1 0,0 1 0,0 0 0,0 0 0,0 0 0,0-1 0,-1 0 1,-15-10 377,16 12-524,0-1 0,-1 0 0,1 1 0,0-1 0,0 1 0,0 0 0,0-1 0,0 1-1,0 0 1,0 0 0,-1-1 0,1 1 0,0 0 0,0 0 0,-2 1 0,-12 1-223,14-2 190,0 0 0,1 0 0,-1 0 0,0 0 0,0 0 0,1 0 0,-1 0 0,0 1 0,0-1 0,1 0 0,-1 0 0,0 1 0,0-1 0,1 0 0,-1 1 0,0-1 0,1 0 0,-1 1 0,1-1 0,-1 1 0,1-1 0,-1 1 0,0 0 0,1-1 0,0 1 0,-1-1 0,1 1 0,-1 0 0,1-1 0,0 1 0,-1 0 0,1 0 0,0-1 0,0 1 0,0 0 1,0 0-1,-1-1 0,1 2 0,-1 5-4,1 0 0,0-1 0,0 1 0,0 7 0,0-13 46,1 1 1,-1 0-1,0-1 1,1 1-1,-1 0 1,1-1-1,-1 1 0,1-1 1,0 1-1,-1-1 1,1 1-1,0-1 1,0 0-1,0 1 1,0-1-1,1 0 1,-1 0-1,0 1 0,0-1 1,1 0-1,2 1 1,-3-2-2,0 1 0,0-1 0,0 0 0,0 0 0,0 0 0,1 0 0,-1 0 0,0 0 0,0 0 0,0 0 0,0-1 0,1 1 0,-1 0 0,0-1 0,0 1 0,0-1 0,0 1 0,0-1 0,0 1 0,0-1 0,0 0 0,0 1 0,0-1 0,0 0 0,0-1 0,2 0 4,0-1 0,-1 0 1,0 0-1,1 0 0,-1-1 0,0 1 0,2-5 0,-2 2 17,0 0 1,0 0-1,0 0 0,0-8 0,-1 12-57,-1 0-1,0 0 1,0 0-1,0 0 1,0 1-1,0-1 1,0 0-1,0 0 1,-1 0-1,1 0 1,-1 0-1,1 1 1,-1-1-1,0 0 1,0 0 0,1 1-1,-1-1 1,-1 1-1,1-1 1,-1-1-1,0 2-20,1 0 0,-1 1-1,1-1 1,0 0 0,-1 1 0,1-1-1,-1 1 1,0 0 0,1 0 0,-1-1 0,1 1-1,-1 0 1,1 0 0,-3 1 0,-23 3-95,22-4 109,-11 5-58,16-5 74,0 0-1,0 0 0,0 0 1,0 0-1,0 0 1,0 0-1,-1 0 0,1 0 1,0 0-1,0 0 0,0 0 1,0 0-1,0 0 0,0 0 1,-1 0-1,1 0 0,0 0 1,0 0-1,0 0 0,0 0 1,0 0-1,0 0 1,0 1-1,-1-1 0,1 0 1,0 0-1,0 0 0,0 0 1,0 0-1,0 0 0,0 0 1,0 0-1,0 1 0,0-1 1,0 0-1,0 0 1,0 0-1,0 0 0,0 0 1,0 0-1,0 1 0,-1-1 1,1 0-1,0 0 0,0 0 1,1 0-1,-1 0 0,0 0 1,0 1-1,17 10-1707,11 1-2998,8-1 1281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2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87 101 2976,'-16'-10'1418,"6"5"-202,1-1 322,0-2-1,1 1 1,-10-10-1,7 6-220,6 10-1532,5 1 210,0 0 0,0 0 0,0 0 1,0 0-1,0 0 0,0 0 0,0 0 0,0 0 0,0 0 0,1 0 1,-1 0-1,0 0 0,0 0 0,0 0 0,0 0 0,0 0 1,0 0-1,0 0 0,0 0 0,0 0 0,0 0 0,0 0 1,0 0-1,0 0 0,0 0 0,0 0 0,0 0 0,0 1 0,0-1 1,0 0-1,0 0 0,0 0 0,0 0 0,0 0 0,0 0 1,0 0-1,0 0 0,0 0 0,0 0 0,0 0 0,0 0 1,0 0-1,0 0 0,0 0 0,0 0 0,0 1 0,2-1 36,-1 0 0,0 0 0,1 1 0,-1-1 0,0 0 0,0 1 0,1 0 0,-1-1 0,0 1 0,1 0 0,12 6 183,1-3-35,0 0 0,0-2 0,0 0 0,25 1 0,63-7 358,-82 2-460,225-23 262,31-2 256,-36 21 327,-222 6-467,-14 0-954,-14 0-2683,-3 1-1058,-1 6 1296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56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859 19 10208,'-39'-19'4640,"36"19"-4032,-2 0-256,10 0-320,3 8-6336</inkml:trace>
  <inkml:trace contextRef="#ctx0" brushRef="#br0" timeOffset="1">63 30 10560,'-63'-3'4768,"63"-2"-4128,3 2-1056,10 6 96,9-3-2624,7 0 1632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22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86 2560,'-48'2'1568,"36"2"634,0-2 2870,27-8-2133,134-14-946,86-13-1650,-72 16-154,-47 6-122,-41 6 125,-64 4-1384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2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 4064,'0'0'106,"0"0"0,-1 0 0,1-1 0,-1 1 0,1 0 0,-1 0 0,1 0 0,-1 0 0,1 0 0,-1 0 0,1 0 0,-1 0 0,1 0 0,0 1 0,-1-1 0,1 0 0,-1 0 0,1 0 0,-1 0 0,1 1 0,0-1 0,-1 0 0,1 0 0,-1 1 0,1-1 0,0 0 0,-1 1 0,1-1 0,0 0 0,0 1 0,-1-1 0,1 0 0,0 1 0,-1 0 0,-5 18 347,4-7 130,-106 402 3839,23-106-3064,36-147-919,31-76-69,4-19 673,12-60-1198,3-8-1522,5-13-2949,6 2 2002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2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81 3392,'0'-27'3296,"0"26"-3230,0 1 0,0 0 1,0-1-1,0 1 0,-1-1 1,1 1-1,0 0 0,0-1 1,0 1-1,0-1 0,0 1 1,-1 0-1,1-1 0,0 1 1,0 0-1,0-1 0,-1 1 1,1 0-1,0-1 0,-1 1 1,1 0-1,0 0 0,-1-1 1,1 1-1,0 0 0,-1 0 1,1 0-1,0-1 0,-1 1 1,1 0-1,-1 0 0,1 0 1,0 0-1,-1 0 0,1 0 0,-1 0 1,1 0-1,-1 0 0,1 0 1,0 0-1,-1 0 0,1 0 1,-1 0-1,1 0 0,0 1 1,-1-1-1,1 0 0,-1 0 1,-19 10 379,16-7-358,-1 1-1,1 0 1,0 0 0,0 0 0,0 1 0,0-1 0,1 1 0,-5 9 0,-18 41 494,25-54-579,-44 122 445,38-100-447,2 0 0,0 1 1,-2 33-1,7-48 60,0 0 0,0 0-1,1 0 1,0 0 0,1 0 0,0 0 0,0 0 0,6 13-1,-5-16 4,0 0 0,0 0 0,0-1-1,1 1 1,0-1 0,0 0 0,1 0-1,-1 0 1,1 0 0,0-1-1,1 0 1,7 5 0,3 0 3,0-1 1,1-1-1,0 0 1,35 8-1,72 7 114,-118-21-160,27 4 311,0-2-1,0-1 1,56-3 0,-79 0-254,1-1 0,-1 1-1,0-2 1,1 1 0,-1-2-1,0 1 1,0-1 0,-1-1-1,1 1 1,-1-2 0,0 1-1,0-1 1,-1-1 0,0 0-1,11-11 1,-10 7-2,-1-1 0,-1 0-1,0 0 1,0 0 0,-2-1-1,1 0 1,-2 0 0,5-19-1,-4 10-62,-1-1 1,0 1-1,-2-1 0,-1-30 0,-1 39-58,-1 1 1,0 0-1,-1-1 0,0 1 1,-1 0-1,-1 0 1,0 0-1,0 0 0,-2 1 1,-9-19-1,8 21-27,0 0 0,0 0-1,-1 1 1,0 1 0,-1-1 0,0 1-1,0 1 1,0-1 0,-1 2 0,-21-12 0,13 11 13,0 1 0,-1 0 1,0 2-1,0 0 0,0 1 1,0 1-1,-1 0 0,1 2 1,-29 2-1,37-1 41,0 0-1,0 1 1,1 1 0,-1 0-1,1 0 1,-17 8 0,-11 12-99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39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190 511 2400,'1'-7'1378,"2"12"161,1 15-558,-4-11-763,0 4 39,0 0-1,-3 14 1,3-23-176,-1 1 1,0-1 0,-1 0 0,1 0 0,-1 0 0,0 0 0,0 0 0,0-1 0,0 1 0,-4 4-1,0-1 88,-1 0-1,0-1 0,0 1 0,-1-1 0,0-1 1,0 1-1,0-1 0,-1-1 0,0 0 0,0 0 1,0 0-1,-12 2 0,20-6-124,-1 1-1,1-1 1,-1 0 0,0 1-1,1-1 1,-1 0 0,0 0-1,1 0 1,-1-1 0,0 1-1,1 0 1,-1 0 0,0-1-1,1 1 1,-1-1 0,1 0-1,-1 1 1,1-1 0,-1 0-1,-1-1 1,1 0 8,0 0 1,1 0-1,-1 0 0,1 0 0,-1 0 1,1 0-1,0 0 0,0-1 1,0 1-1,0-1 0,-1-4 0,0-3 5,0 0-1,1 0 1,0 0-1,1 0 0,1-12 1,2-9-67,1-1 1,1 2 0,2-1 0,0 1 0,3 0 0,20-47 0,-27 72-8,0-1 0,1 1 0,-1-1 1,1 1-1,1 0 0,-1 1 1,0-1-1,1 1 0,0-1 0,8-4 1,-11 8 13,0 0 0,0 0-1,0 0 1,0 0 0,0 0 0,0 0 0,0 1 0,0-1 0,0 1 0,1 0 0,-1-1 0,0 1 0,0 0 0,1 0 0,-1 0 0,0 1 0,0-1 0,0 0 0,1 1-1,-1 0 1,0-1 0,0 1 0,0 0 0,0 0 0,0 0 0,0 0 0,0 1 0,-1-1 0,1 0 0,0 1 0,-1-1 0,1 1 0,1 2 0,4 4 18,-1 1 0,-1 0 0,1 1 1,-1 0-1,-1-1 0,0 1 0,0 1 1,-1-1-1,0 0 0,-1 1 0,0 0 0,-1-1 1,0 21-1,-2-3 40,0-1 1,-2 1-1,-1-1 1,-10 34-1,-6 14 105,-26 105 112,43-167-203,-31 122-50,24-103 469,-1-1 0,-16 34 0,27-64-442,-1-1 0,1 1 0,0-1 1,0 1-1,-1 0 0,1-1 0,0 1 0,-1-1 0,1 1 0,0-1 0,-1 1 0,1-1 0,-1 1 0,1-1 1,-1 1-1,1-1 0,-1 1 0,1-1 0,-1 0 0,0 1 0,0-1 0,0-1 11,0 0 0,1 0 0,-1 0 0,0 0 0,1 0 1,-1 0-1,1-1 0,0 1 0,-1 0 0,1 0 0,0-1 0,0 1 0,0 0 0,0 0 0,0-1 0,0-1 0,0-21 29,0 0 0,2 0 1,1 0-1,1 1 0,1-1 0,1 1 0,1 0 0,10-23 0,2 2-153,3 0 0,1 2 0,34-47 0,-1 10-115,102-108 1,-154 183 145,-1 1-1,1-1 1,0 1-1,-1 0 1,1 1-1,1-1 1,-1 1-1,0 0 1,5-2-1,-7 3 26,-1 1 1,0 0-1,1-1 1,-1 1-1,0 0 0,1 0 1,-1 0-1,0 0 1,1 0-1,-1 0 0,0 1 1,1-1-1,-1 0 1,0 1-1,1-1 0,-1 1 1,0-1-1,0 1 1,1 0-1,-1-1 0,0 1 1,0 0-1,0 0 1,0 0-1,0 0 0,0 0 1,0 0-1,0 0 1,-1 0-1,1 0 1,0 0-1,-1 0 0,1 1 1,0-1-1,-1 2 1,4 7-26,-1 0 0,-1 1 0,0 0 0,0-1 0,-1 1 1,-1 0-1,-1 19 0,1-11 19,-1 25 99,-2-1 1,-2 1 0,-11 43-1,-46 124 409,60-203-381,2-8-85,0 1 0,0 0 0,0 0-1,0 0 1,0 0 0,0 0 0,-1 0 0,1 0 0,0-1 0,-1 1 0,1 0 0,0 0 0,-1 0-1,1-1 1,-1 1 0,0 0 0,1 0 0,-1-1 0,1 1 0,-1 0 0,0-1 0,1 1-1,-1-1 1,0 1 0,-1 0 0,2-1-15,-1 0-1,1 0 1,0 0 0,0 0-1,0-1 1,-1 1 0,1 0-1,0 0 1,0 0 0,-1 0-1,1 0 1,0 0 0,0 0-1,0-1 1,0 1 0,-1 0-1,1 0 1,0 0 0,0-1-1,0 1 1,0 0 0,0 0-1,0 0 1,-1-1 0,1 1-1,0 0 1,0 0 0,0 0-1,0-1 1,0 1 0,0 0-1,0 0 1,0-1 0,0 1-1,0 0 1,0-1-1,0-4 88,0 0-1,0 0 0,0 0 0,1 0 0,0-1 0,2-8 0,13-33 180,-14 40-243,104-268-302,-15 37-353,-41 125-146,-50 113 763,0 0 0,0 0-1,0 0 1,0 0 0,0 0-1,0 0 1,0 0 0,0 0-1,0 0 1,0 0 0,0 0-1,0 0 1,0 1 0,0-1-1,0 0 1,0 0 0,0 0-1,0 0 1,0 0 0,0 0 0,0 0-1,0 0 1,1 0 0,-1 0-1,0 0 1,0 0 0,0 0-1,0 0 1,0 0 0,0 0-1,0 0 1,0 0 0,0 0-1,0 0 1,0 0 0,0 0-1,0 0 1,0 0 0,0 0 0,0 0-1,1 0 1,-1 0 0,0 0-1,0 0 1,0 0 0,0 0-1,0 0 1,0 0 0,0 0-1,0 0 1,0 0 0,0 0-1,0 0 1,0 0 0,0 0-1,0 0 1,0 0 0,0 0-1,0-1 1,0 1 0,0 0 0,0 0-1,0 0 1,1 0 0,-1 0-1,0 0 1,0 0 0,0 0-1,2 9-133,1 15 75,-2 33 35,-3-1 0,-8 58 0,2-36-98,-6 23 160,-2 16 14,15-102 11,-1 18 48,3 41 0,-1-65-53,1 0-1,1 1 1,0-1-1,0-1 1,0 1-1,1 0 0,1 0 1,0-1-1,6 11 1,-9-18-35,0 0-1,0 1 1,0-1 0,0 0 0,0 0-1,0 0 1,1 0 0,-1-1 0,0 1-1,1 0 1,-1-1 0,1 1 0,-1 0-1,1-1 1,-1 0 0,1 1 0,-1-1-1,1 0 1,0 0 0,-1 0 0,1 0-1,-1 0 1,1 0 0,-1 0 0,1 0-1,-1-1 1,1 1 0,-1-1 0,1 1-1,-1-1 1,2 0 0,8-4-4,0 0 0,-1-1 0,12-8 0,-9 6-62,217-113 373,-176 95-261,100-59 80,-154 85-148,0 0 0,1 0 0,-1 0 0,0 0 0,0 0 0,1 0 0,-1 0 0,0 0 0,0 0 0,0-1 0,1 1 0,-1 0 0,0 0 0,0 0 0,1 0 0,-1 0 0,0-1 0,0 1 0,0 0 0,0 0 0,0 0 0,1-1 0,-1 1 1,0 0-1,0 0 0,0-1 0,0 1 0,0 0 0,0 0 0,0-1 0,0 1 0,0 0 0,0 0 0,0-1 0,0 1 0,0 0 0,0 0 0,0-1 0,0 1 0,0 0 0,0 0 0,0 0 0,0-1 0,0 1 0,0 0 0,0 0 0,-1-1 0,1 1 0,0 0 0,0 0 0,0 0 0,0-1 0,0 1 0,-1 0 0,1 0 0,0 0 0,0 0 0,0-1 0,-1 1 0,1 0 0,0 0 0,0 0 0,-1 0 0,1 0 0,-19-4-302,7 5 289,0 0-1,0 1 1,1 0 0,-1 1-1,0 0 1,1 1 0,-15 6 0,7 0 0,-1 0 1,1 1 0,-20 16 0,25-16 12,1 0-1,1 1 0,0 1 1,0 0-1,1 1 1,1 0-1,1 0 1,0 1-1,0 0 0,2 1 1,0 0-1,0 0 1,-5 26-1,10-34 40,1-1 1,0 1-1,0 0 0,2 14 1,-1-20-18,0-1 1,0 1-1,1-1 0,-1 1 1,0 0-1,1-1 1,0 0-1,-1 1 1,1-1-1,0 1 1,0-1-1,-1 0 1,3 2-1,-3-2 1,1-1-1,0 1 1,0-1 0,0 1-1,0-1 1,0 1 0,0-1-1,0 1 1,0-1 0,0 0-1,0 0 1,0 0 0,0 1-1,0-1 1,0 0-1,0 0 1,0 0 0,0 0-1,0-1 1,0 1 0,0 0-1,1-1 1,6-2 47,0 0 0,-1 0 0,1-1 0,-1 0 0,0 0-1,0-1 1,11-9 0,43-45 150,-55 52-196,126-151 462,-116 137-468,34-54-585,-49 73 331,-2 11-240,-5 20 315,0-1-1,-2 42 0,8-56 187,-1-1 0,2 1 0,0-1-1,1 1 1,0-1 0,0 0 0,8 20-1,-8-28 47,0 1 0,1-1 0,0 0 0,0 0 0,0 0-1,0 0 1,6 5 0,-8-9-45,1 1 0,-1-1 0,0 0 0,1 0-1,-1 0 1,0 0 0,1 0 0,0-1 0,-1 1 0,1 0 0,-1-1-1,1 1 1,0-1 0,0 1 0,-1-1 0,1 0 0,0 0 0,0 1-1,-1-2 1,1 1 0,0 0 0,-1 0 0,1 0 0,0-1 0,0 1-1,-1-1 1,3 0 0,4-4 22,0 1 0,-1-2-1,0 1 1,0-1 0,10-10 0,2-2-62,-15 14 17,41-36 26,2 1 1,64-40-1,75-29-94,-165 93 56,-20 14 15,0 0 0,0 0 0,0 0 0,0 0 0,-1 0 0,1 0 0,0 0 0,0 0 0,-1-1 0,1 1 0,-1 0 0,1 0 0,-1-1 0,0 1 0,0 0 0,1-2 0,-1 2-11,0 1 0,-1-1-1,1 1 1,0-1 0,0 1 0,-1 0 0,1-1-1,0 1 1,-1-1 0,1 1 0,0 0 0,-1-1-1,1 1 1,-1 0 0,1-1 0,0 1-1,-1 0 1,1 0 0,-1-1 0,1 1 0,-1 0-1,1 0 1,-1 0 0,1 0 0,-1-1 0,1 1-1,-1 0 1,1 0 0,-1 0 0,1 0-1,-2 0 1,-15 1-181,-2 5 140,1 0 0,0 2 0,0 0 1,0 1-1,-20 14 0,23-13 3,0 0 0,1 1 0,0 0 0,1 1-1,1 1 1,-1 0 0,-12 19 0,18-22 53,0 0 0,1 0 0,1 1 0,0-1 0,0 1 0,1 0 0,0 1 0,1-1 0,1 1 0,0-1 0,0 1 0,0 12 0,2-22 5,0 0-1,0 1 1,1-1-1,-1 0 1,0 0-1,1 1 0,0-1 1,-1 0-1,1 0 1,0 0-1,0 0 0,0 0 1,0 0-1,0 0 1,1 0-1,-1 0 0,1 0 1,-1-1-1,1 1 1,0-1-1,-1 1 0,1-1 1,0 0-1,2 2 1,-2-2 12,1 0 0,0 0 0,-1-1 1,1 1-1,-1 0 0,1-1 0,0 0 1,-1 1-1,1-1 0,0 0 1,0-1-1,-1 1 0,1 0 0,0-1 1,-1 1-1,1-1 0,-1 0 0,1 0 1,4-3-1,1-1 51,0 0 1,0-1-1,0 0 1,-1 0-1,0-1 1,0 0-1,6-9 1,2-5 24,20-34 0,11-37 69,-42 81-226,0 0 1,0 0-1,-1-1 1,0 1 0,-1-1-1,0-19 1,-2 28 9,0 0 1,0 0 0,0 0-1,-1 0 1,0 0 0,-1-4-1,2 7 38,0-1-1,0 1 0,0-1 0,-1 1 0,1 0 0,0-1 0,0 1 0,-1-1 1,1 1-1,0-1 0,-1 1 0,1 0 0,0-1 0,-1 1 0,1 0 0,0-1 0,-1 1 1,1 0-1,-1 0 0,1 0 0,-1-1 0,1 1 0,-1 0 0,1 0 0,-1 0 0,1 0 1,-1 0-1,1 0 0,-1-1 0,1 1 0,-1 0 0,1 1 0,0-1 0,-1 0 1,1 0-1,-1 0 0,1 0 0,-1 0 0,1 0 0,-1 1 0,1-1 0,-1 0 0,1 0 1,-1 1-1,1-1 0,-3 2-29,1 0 0,0-1 0,0 1 0,1 0 1,-1 0-1,0 1 0,1-1 0,-1 0 0,1 0 0,0 1 1,-1-1-1,0 6 0,-9 35-172,9-33 190,-14 96-23,-2 117 0,7-72-52,8-118 141,-1-1 0,-2 1-1,-1-2 1,-15 39 0,20-63 22,-1-1 1,0 0 0,0 0-1,0 0 1,-1 0-1,0 0 1,0-1-1,-1 0 1,-9 9 0,12-12-41,-1 0 0,1-1 1,0 1-1,-1-1 0,0 0 1,1 0-1,-1 0 0,1 0 0,-1 0 1,0-1-1,0 1 0,1-1 1,-1 1-1,0-1 0,0 0 1,0 0-1,1-1 0,-1 1 1,0 0-1,0-1 0,0 0 1,1 0-1,-1 0 0,1 0 1,-1 0-1,1 0 0,-4-2 0,1-1 4,0 1 0,-1-1 0,1 0 0,1 0 0,-1 0 0,1-1 0,-1 1 0,1-1 0,1 0 0,-1-1 0,1 1 0,0 0 0,0-1 0,-3-8 0,5 9-37,-1 1 0,1 0 1,1-1-1,-1 1 0,1-1 0,-1 0 0,1 1 0,1-1 0,-1 1 0,1-1 1,-1 1-1,1-1 0,0 1 0,1 0 0,-1-1 0,1 1 0,0 0 1,0 0-1,0 0 0,1 0 0,4-6 0,9-7-32,0 0 0,0 1 1,1 1-1,1 1 0,1 1 0,32-19 0,29-15-9,94-73 0,-150 99 97,-1-1 0,-1-1 1,27-37-1,8-9-27,-26 29-390,-30 40 96,3 14 26,-2 9 200,-1 1-1,-1-1 0,-1 0 0,-5 30 0,3-21 31,2-22 84,0 0 1,0 0-1,-1 0 1,-1-1 0,1 1-1,-7 13 1,9-23-57,0 0-1,0 0 1,0 0 0,0 0 0,0-1 0,0 1-1,0 0 1,0 0 0,0 0 0,0 0 0,-1 0-1,1-1 1,0 1 0,0 0 0,0 0 0,0 0-1,0 0 1,-1 0 0,1 0 0,0 0 0,0 0 0,0 0-1,0 0 1,0-1 0,-1 1 0,1 0 0,0 0-1,0 0 1,0 0 0,0 0 0,-1 0 0,1 0-1,0 0 1,0 0 0,0 0 0,0 0 0,-1 1-1,1-1 1,0 0 0,0 0 0,0 0 0,0 0-1,0 0 1,-1 0 0,1 0 0,0 0 0,0 0-1,0 0 1,0 1 0,0-1 0,0 0 0,-1 0 0,1 0-1,0 0 1,0 0 0,0 1 0,0-1 0,0 0-1,0 0 1,0 0 0,0 1 0,-2-18 322,2-6-316,2-1 0,1 1 0,1-1 0,1 1 0,1 0 0,1 1 0,10-25 0,-13 40-77,-1 0-1,0 1 0,1-1 0,1 1 1,-1-1-1,1 1 0,0 0 1,0 1-1,7-6 0,-11 10 47,-1 1-1,1-1 1,0 1 0,-1 0 0,1-1-1,-1 1 1,1 0 0,0 0-1,-1 0 1,1-1 0,0 1 0,-1 0-1,1 0 1,0 0 0,-1 0-1,1 0 1,0 0 0,-1 0-1,1 0 1,0 1 0,-1-1 0,1 0-1,0 0 1,-1 0 0,1 1-1,-1-1 1,1 0 0,0 1-1,-1-1 1,1 0 0,-1 1 0,1-1-1,-1 1 1,1-1 0,-1 1-1,1-1 1,-1 1 0,0-1 0,1 1-1,-1 0 1,0-1 0,0 1-1,1 0 1,-1-1 0,0 2-1,3 4 1,-1 1-1,0 0 0,1 10 0,-1-11 41,0 9-19,2-1 0,0 0 0,0 1 0,2-1 0,12 24 0,-16-34 8,1 0 0,-1-1 0,1 1-1,0-1 1,0 0 0,0 1 0,0-1-1,1-1 1,-1 1 0,1 0 0,0-1 0,-1 0-1,1 0 1,0 0 0,1 0 0,-1-1-1,0 1 1,0-1 0,1 0 0,-1-1 0,0 1-1,1-1 1,-1 0 0,6 0 0,4-1 39,-1-1 0,1-1 0,-1 0 0,0-1 0,0 0 0,0-1 0,-1-1 0,0 0 0,18-11 0,-22 11-8,0 1 1,0-2-1,-1 1 0,0-1 1,0 0-1,6-9 1,-10 11-34,1 0 0,-1 0-1,-1 0 1,1-1 0,-1 1 0,0-1 0,0 1 0,0-1 0,-1 0 0,1-10-1,-1 13-33,-1 0 0,0 0 0,0 0 0,0 0 0,0 0 0,-1 0 0,1 0 0,-1 0-1,0 0 1,0 0 0,0 0 0,0 0 0,-1 0 0,1 1 0,-1-1 0,1 0 0,-1 1-1,-4-5 1,4 6-6,0-1 0,0 1-1,0 0 1,0 0 0,0-1-1,-1 2 1,1-1 0,0 0 0,-1 0-1,1 1 1,-1-1 0,1 1-1,-1 0 1,1 0 0,-1 0-1,1 0 1,-1 0 0,1 0 0,0 1-1,-1-1 1,1 1 0,-1 0-1,-3 1 1,1 1 0,-1 0-1,1 0 1,0 0 0,0 0-1,0 1 1,0 0 0,1 0 0,0 0-1,0 1 1,0-1 0,0 1-1,1 0 1,-1 0 0,1 1-1,0-1 1,1 0 0,0 1-1,0 0 1,0-1 0,-2 10-1,3-8 27,-1-1 0,1 1 0,1 0 0,-1 0 0,1-1 0,0 1 0,1 0 0,-1 0-1,1 0 1,1-1 0,-1 1 0,1 0 0,1-1 0,-1 0 0,1 1 0,0-1 0,7 11-1,-6-13 28,-1 0-1,0 0 0,1-1 0,0 1 0,0-1 1,0 0-1,0 0 0,0-1 0,1 1 0,-1-1 1,1 0-1,-1 0 0,1 0 0,0-1 0,0 0 1,0 0-1,0 0 0,0 0 0,0-1 0,0 0 1,0 0-1,0 0 0,0-1 0,0 1 0,0-1 1,0 0-1,0-1 0,0 1 0,-1-1 0,1 0 0,0 0 1,-1-1-1,7-4 0,2-2 9,-1-1 0,0 0 0,0-1 0,10-12 0,38-54 160,-30 38-10,17-26-165,-2-1 1,-4-3-1,-2-1 1,-4-2-1,49-140 0,-72 172-10,11-55-1,-20 78-46,-1 0-1,0 0 0,-2 0 0,0 0 0,-4-34 0,3 44 20,-1 0-1,0 0 0,0 0 1,-1 1-1,0-1 0,0 1 1,-4-7-1,6 11-16,0 0 1,-1 0-1,1 1 0,0-1 1,-1 1-1,1-1 0,0 1 1,-1-1-1,0 1 0,1 0 1,-1 0-1,0 0 0,0 0 1,0 0-1,0 0 0,0 0 1,0 1-1,0-1 0,0 0 1,0 1-1,0 0 0,0 0 1,0-1-1,0 1 0,0 1 1,0-1-1,-4 1 0,0 1-1,1 0 0,-1 0 0,1 1 0,0 0-1,0 0 1,0 1 0,0-1 0,0 1 0,1 0-1,-1 0 1,1 1 0,1-1 0,-1 1 0,-3 5-1,-1 2 21,1 1 0,0 0 0,1 0 0,-9 26-1,6-6 35,2 0 0,-4 41 0,-1 71-112,10-117 54,-2 68 70,8 127-1,2-179 125,13 50 1,-16-79-101,-1-7 12,0 0 0,0-1 1,1 1-1,0 0 0,0-1 0,9 14 1,-12-20-52,1-1 1,-1 1-1,1 0 1,0-1-1,-1 1 1,1 0-1,0-1 1,0 1-1,-1-1 1,1 1-1,0-1 0,0 0 1,0 1-1,0-1 1,-1 0-1,1 1 1,0-1-1,0 0 1,0 0-1,2 0 1,-1 0 17,0 0 0,0-1 0,0 1 0,0-1 0,0 1 0,-1-1 0,1 0 1,0 1-1,2-3 0,3-1 72,0-1 1,0 0-1,8-10 1,-14 14-102,60-63 66,-34 35-28,37-33 1,-39 40-34,-15 13-288,19-14 0,-29 22 140,-13 16-21,5-5 143,1 0 0,1 0 0,0 1 0,0 0 0,1 0 0,0 0 0,1 0 0,1 1 0,-1 0 0,-1 15 0,4-18 54,0 0-1,1 1 1,-1-1-1,2 1 1,1 11-1,-2-21-21,1 1-1,-1 0 1,0 0-1,1-1 1,-1 1-1,0-1 1,1 1-1,-1 0 1,1-1 0,-1 1-1,1-1 1,-1 1-1,1-1 1,-1 1-1,1-1 1,0 1-1,-1-1 1,1 0-1,0 1 1,-1-1-1,1 0 1,0 1 0,-1-1-1,1 0 1,0 0-1,0 0 1,-1 0-1,1 0 1,0 0-1,1 0 1,25-4-2,-1-4 102,0-1-1,43-22 1,46-33-107,-82 43-93,42-22 47,-83 49-74,-1-1-1,1 2 1,1-1-1,-1 1 1,-11 12-1,1 2 184,-16 25 0,32-43-70,0 1 0,0-1 0,0 1 0,0 0 0,1 0 0,-1 0 0,1 0 0,0 0 0,0 0 0,1 0 0,-1 0 0,1 0 0,0 0 0,0 5 0,0-7 13,1 0 1,-1 0-1,1-1 0,-1 1 1,1 0-1,-1 0 0,1 0 1,0-1-1,0 1 1,0-1-1,0 1 0,0 0 1,0-1-1,1 0 0,-1 1 1,0-1-1,1 0 1,-1 1-1,1-1 0,0 0 1,-1 0-1,1 0 0,0-1 1,-1 1-1,1 0 1,0-1-1,0 1 0,0-1 1,0 1-1,-1-1 0,4 0 1,4 0 31,-1 0 1,1-1-1,-1 0 1,0-1 0,1 0-1,-1 0 1,15-7-1,8-1 51,67-19-1799,-62 18-894,-30 9 1652,0 0 0,0 0 0,-1-1 0,1 0 0,6-4 0,2-3-4576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39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35 6720,'-18'-35'2496,"13"39"-1952,5-8-128,10 11-1280,-2 6 768,6-1 96,-1 0 544,0-1-288,2 2-3488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40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85 7136,'-23'-32'2656,"23"36"-2080,5-4-160,8 3-288,11 2-160,7-10 928,22-2-480,29-6 256,26 2-384,3 2 160,-3 3-224,-8 1-2816,-2 1 1408,15-1-4480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54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420 747 3072,'-6'-5'10094,"1"6"-10972,-5 2 1480,-1 0 0,-17 2 0,-13 3-24,14 0-266,0 1 1,-47 24 0,59-25-207,1 0 0,0 2 0,1 0 0,0 0 0,0 1 0,-12 16-1,15-17-93,2 0 0,-1 1 0,1 1 0,1-1 0,0 1 0,1 0 0,0 1 0,1 0 0,0 0 0,1 0 0,-3 18 0,6-29-15,1 0 0,0 0 0,0 0-1,0 0 1,0 0 0,0 0 0,0 0-1,0 0 1,1 0 0,-1 0 0,1 0-1,-1 0 1,1 0 0,0 0-1,0 0 1,0 0 0,1 1 0,-1-1 20,1-1 0,-1 0 0,0 0 0,1 0 0,-1 0 0,1 0 1,-1 0-1,1 0 0,0 0 0,-1-1 0,1 1 0,0-1 0,0 1 1,-1-1-1,4 1 0,2-1 11,0 0 0,0-1 0,0 0 1,0 0-1,-1 0 0,1-1 0,0 0 1,11-5-1,5-4 43,-1-1 0,0-1 0,-1-1 0,24-20 0,71-75 432,-102 96-455,10-12-19,-1-1 0,-1 0 0,-2-2 0,-1 0 0,22-42 0,-17 19 43,-2 0 0,22-79 0,-34 96-75,35-138 122,-41 149-63,0 0 0,-2-1 1,-1 1-1,0 0 0,-5-35 0,3 50-93,0 1 1,-1 0-1,0 0 0,0 0 0,-6-11 0,8 17 20,-1 0-1,0-1 1,1 1-1,-1 0 1,0 0-1,0 0 0,0 0 1,0 0-1,0 0 1,-1 0-1,1 0 0,0 0 1,0 0-1,-3-1 1,3 2 6,0 0 1,0 0 0,0 0 0,0 0-1,-1 0 1,1 0 0,0 0 0,0 0-1,0 0 1,0 1 0,0-1 0,0 0-1,0 1 1,-1-1 0,1 0 0,0 1 0,0 0-1,1-1 1,-1 1 0,0 0 0,0-1-1,-1 2 1,-4 4 3,1-1 0,-1 2 1,1-1-1,0 1 0,1-1 0,0 1 0,0 1 0,0-1 1,1 0-1,0 1 0,-2 9 0,-3 14 49,-7 47 0,11-50-1,-12 63 229,-19 127-140,15 3 526,20-204-581,0 1 0,1-1 1,0 1-1,2-1 0,0 0 0,1 0 1,1 0-1,9 23 0,-14-39-47,1 1 0,-1-1 0,1 0 0,0 1-1,0-1 1,-1 0 0,1 0 0,0 0 0,0 1 0,0-1 0,0 0-1,0 0 1,1 0 0,-1-1 0,0 1 0,0 0 0,1 0 0,-1-1 0,0 1-1,1-1 1,1 1 0,-2-1-3,1 1 0,0-2 0,0 1 0,-1 0 0,1 0 0,0-1 0,0 1 0,-1 0 0,1-1 0,0 0 0,-1 1 0,1-1 0,0 0 0,-1 0 0,2-1 0,6-5 49,-1-1-1,0 1 0,0-1 0,9-13 0,-12 15-49,72-99 125,-23 30 11,-49 69-138,1-1-51,-1 0 1,0-1-1,0 1 1,-1-1-1,5-10 1,-26 40-1108,13-11 1108,1 1 1,0-1 0,0 1-1,1 0 1,1-1 0,0 1-1,1 14 1,0-20 31,0 1-1,1 0 1,0-1-1,0 1 1,0-1-1,6 13 1,-7-17 17,1 0 0,0 0 0,0-1 0,0 1 0,0 0 0,0 0 0,0-1 0,0 1 0,1-1 0,-1 1 0,1-1 0,-1 1 0,1-1 0,0 0 0,-1 0 0,1 0 0,0 0 0,0 0 0,0 0 0,-1 0 0,1-1 0,0 1 0,0 0 0,0-1 0,0 0 0,3 1 0,1-2 35,1 0 0,-1 0 1,1 0-1,-1-1 0,1 0 0,6-3 0,37-18 127,-20 7-51,33-26 1,19-10-334,-69 47-99,-13 5 291,0 0 0,1 0 0,-1 0 0,0 0-1,0 0 1,0 0 0,1 0 0,-1 0 0,0 0-1,0 0 1,0 0 0,1 0 0,-1 0 0,0 0-1,0 1 1,0-1 0,1 0 0,-1 0 0,0 0-1,0 0 1,0 0 0,0 1 0,0-1 0,1 0-1,-1 0 1,0 0 0,0 0 0,0 1 0,0-1-1,1 2-20,-1 0 0,0 1 0,0-1 0,0 0-1,-1 0 1,1 0 0,0 0 0,-2 3 0,0 5 88,-23 166-157,-18 88 395,-27-29 664,67-227-810,-2 7 6,5-15-133,0 0 0,0 1 0,0-1 0,0 0 0,0 1 0,0-1 0,0 0 0,0 1 0,-1-1 0,1 0 0,0 0 0,0 1 0,0-1 0,-1 0 0,1 0 0,0 0 0,0 1 0,-1-1 0,1 0 0,0 0 0,0 0 0,-1 1 0,1-1 0,0 0 0,-1 0 0,1 0 0,0 0 0,0 0 0,-1 0 0,0 0 0,1 0-9,-1-1 0,1 1 0,-1-1 0,0 1 0,1-1 1,-1 1-1,1-1 0,-1 0 0,1 1 0,0-1 0,-1 0 0,1 1 1,0-1-1,-1 0 0,1 1 0,0-1 0,0 0 0,0 0 0,-1 1 1,1-1-1,0 0 0,0-1 0,0-21-115,0 17 111,3-41-75,1 1 0,15-63 0,-17 103 58,6-37-86,2 1 0,2 0 1,2 1-1,2 0 0,1 1 1,2 1-1,32-46 0,28-25-245,-67 96 217,1 1 1,0-1-1,1 2 1,0 0-1,19-12 1,-31 23 122,-1 0-1,0 0 1,0 0-1,1 1 1,-1-1-1,0 0 1,1 1-1,-1-1 1,1 1-1,-1-1 0,0 1 1,1 0-1,-1 0 1,1 0-1,-1 0 1,1 0-1,-1 0 1,1 0-1,-1 0 1,1 0-1,-1 1 1,1-1-1,-1 1 1,1-1-1,-1 1 1,0-1-1,1 1 1,-1 0-1,0 0 1,0-1-1,1 1 1,-1 0-1,0 0 1,1 2-1,0-1 41,0 1 0,-1 0 0,1 0 0,-1 0 0,1 0 1,-1 0-1,0 0 0,0 0 0,-1 0 0,1 0 0,-1 0 0,1 1 0,-1-1 0,0 6 0,-2 1 89,1 0 1,-1-1-1,-1 1 1,0-1 0,0 0-1,-1 0 1,0 0-1,0 0 1,-1 0-1,-10 13 1,10-16-88,1 0 0,-1-1 0,0 0 0,-1 0 0,1 0 0,-1 0 0,0-1 0,0 0 0,0 0 0,-1 0-1,1-1 1,-1 0 0,0-1 0,-12 4 0,15-6-1082,13-3 739,16-5 186,71-50-143,-57 37 363,-14 6-46,49-19 0,10-1 286,-97 51-404,3-5-8,-16 23 0,19-22-17,1 0-1,1 1 1,-8 23 0,12-31 99,-1 1 1,1-1 0,0 1-1,1 0 1,-1 0 0,1 0-1,0-1 1,1 1 0,-1 0-1,1 0 1,3 8 0,-4-13-6,0 0 0,0-1 0,0 1 0,1 0 0,-1 0 0,0-1 0,1 1 0,-1 0 0,0-1 0,1 1 0,-1-1 0,1 1 0,-1-1 1,1 1-1,-1-1 0,1 1 0,0-1 0,-1 1 0,1-1 0,0 1 0,-1-1 0,1 0 0,0 1 0,-1-1 0,1 0 0,1 0 0,-1 0 6,1 0-1,-1 0 0,0 0 1,0-1-1,1 1 0,-1-1 1,0 1-1,0-1 1,0 1-1,0-1 0,0 0 1,0 0-1,0 1 0,2-2 1,1-3 74,1 1 1,-1-1-1,0 0 1,0 0-1,4-9 1,-4 5-33,0-1 1,0 1-1,-1-1 1,0 1-1,0-1 1,1-15-1,-4 20-73,1 0 0,-1 0 0,0 0 0,0 0 0,-1 0 0,0 1-1,1-1 1,-2 0 0,1 0 0,0 0 0,-1 1 0,0-1 0,0 1 0,0-1-1,-5-5 1,-23-29-387,29 38 54,2 10-796,2-5 1101,1 0-1,-1-1 1,1 1-1,0-1 1,-1 0-1,1 1 1,1-2-1,-1 1 1,0 0-1,1-1 1,-1 0-1,1 0 1,6 2-1,1-1 159,0-1 1,0 0-1,1-1 0,-1 0 0,22-2 1,-3-1 111,34-9 1,-52 8-196,1-1 1,-2 0 0,1-1 0,0 0-1,-1-1 1,0-1 0,18-12 0,-16 9 28,-1-1 1,0-1 0,0 0 0,-1-1 0,15-21 0,-10 8-19,-2-2-1,-1 0 1,-1 0 0,13-45 0,-2 8-82,61-142 47,-82 197 34,0 0 1,0 0-1,2-16 0,-5 23-67,1 0 0,-1-1 1,0 1-1,0-1 0,0 1 0,-1-1 0,1 1 1,-1-1-1,0 1 0,0 0 0,0 0 0,0-1 1,-1 1-1,-1-3 0,3 5 1,-1 1 0,1-1 1,-1 0-1,1 1 0,-1-1 0,0 0 1,1 1-1,-1-1 0,1 1 0,-1-1 1,0 1-1,0 0 0,1-1 0,-1 1 1,0 0-1,0-1 0,1 1 0,-1 0 1,0 0-1,0 0 0,0-1 0,1 1 1,-3 0-1,2 1-8,-1-1-1,0 0 1,0 1 0,1 0-1,-1-1 1,0 1-1,1 0 1,-1 0 0,1 0-1,-3 1 1,-2 3-28,1 0 0,-1 0 0,1 1-1,-5 6 1,2 0 46,0 0-1,1 1 1,1 0-1,0 0 1,-7 25-1,-14 72 222,25-102-188,-35 218 188,29-169-205,-4 56-5,7-58 34,4-25 96,1 1-1,1 0 0,7 40 0,-6-59-81,-1-6 3,0-1-1,0 1 0,1-1 1,-1 1-1,1-1 0,1 0 1,-1 0-1,1 0 0,0 0 1,0 0-1,4 5 0,-6-9-32,0 0-1,1-1 1,-1 1-1,0 0 0,0-1 1,1 1-1,-1-1 1,0 1-1,1-1 1,-1 0-1,0 1 0,1-1 1,-1 0-1,1 0 1,-1 0-1,0 0 0,1 0 1,-1 0-1,0-1 1,1 1-1,-1 0 1,1-1-1,-1 1 0,2-1 1,6-3 16,1 0-1,9-6 1,-14 7-8,105-61-173,-42 22 125,-68 42 23,61-39 149,-56 35-107,0 0-1,0 0 1,0-1-1,-1 0 1,1 0-1,-1 0 1,-1 0-1,7-10 1,-10 14-42,1 1 1,-1-1 0,0 0 0,1 0-1,-1 0 1,0 0 0,0 1 0,0-1 0,1 0-1,-1 0 1,0 0 0,0 0 0,0 0-1,0 0 1,-1 0 0,1 1 0,0-1-1,0 0 1,0 0 0,-1 0 0,1 0-1,0 0 1,-1 1 0,1-1 0,-1 0 0,1 0-1,-1 1 1,1-1 0,-1 0 0,0 1-1,1-1 1,-1 0 0,0 1 0,1-1-1,-1 1 1,0-1 0,0 1 0,0 0 0,1-1-1,-2 1 1,-2-2-42,0 1 0,0 0 0,0 0 0,0 0 0,0 1 0,-8-1 0,2 1-23,0 1 1,0 0 0,0 1-1,0 0 1,0 0 0,0 1 0,1 0-1,-13 7 1,17-8 79,1 0-1,0 0 1,0 1 0,0-1-1,0 1 1,0 0 0,1 0-1,0 1 1,-1-1 0,1 1 0,0 0-1,1-1 1,-1 1 0,1 1-1,-1-1 1,1 0 0,0 0-1,1 1 1,-3 7 0,4-8-1,0-1-1,0 1 1,0 0 0,0 0 0,1 0 0,0-1 0,0 1 0,0 0 0,0 0 0,0-1-1,1 1 1,-1-1 0,1 0 0,0 1 0,0-1 0,0 0 0,1 0 0,-1 0 0,1 0 0,5 4-1,2 2 67,1-1-1,-1 0 1,1-1-1,23 11 0,-17-10-1,1-1-1,0-1 1,0 0-1,0-2 1,1 0-1,0-1 1,35 2-1,-41-6-331,1 1-1,-1-1 1,1-1-1,-1-1 0,14-3 1,-18 3-452,0-1 0,0 0 0,0 0 0,-1 0 0,1-1 0,-1-1 0,12-9 0,-17 12 64,0 1 0,0-1 0,-1 0 0,0 0 0,1 0 0,-1 0 0,0 0 1,0 0-1,0-1 0,1-5 0,-1-8-5199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54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69 132 8896,'-40'-60'3296,"27"52"-2560,-2-4-224,15 4-256,0-3-256,0-1-448,10 0 256,-2 4-1376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58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1058 3488,'-1'0'240,"-16"1"612,16-1-762,1 0-1,-1 0 1,1 0-1,-1 0 1,1 0-1,-1 0 1,1 0 0,-1 0-1,1 0 1,-1 0-1,1 1 1,-1-1-1,1 0 1,-1 0-1,1 0 1,-1 1 0,1-1-1,-1 0 1,1 1-1,-1-1 1,1 0-1,-1 1 1,6 0 4058,16-8-2526,-9-1-1121,0 0 0,-1-1 0,0-1 0,0 0 0,13-17 1,-6 9-218,24-30 287,-3-1-1,36-57 1,-71 100-327,0 0 0,-1-1 0,1 1 0,-1-1 0,0 0 0,-1 0 0,0 0 1,0 0-1,0 0 0,-1-1 0,0 1 0,0-15 0,-2 22-262,1-1 0,0 1 0,0 0 1,0 0-1,0 0 0,0 0 0,0-1 0,0 1 0,0 0 1,0 0-1,0 0 0,0-1 0,0 1 0,0 0 0,0 0 0,0 0 1,0 0-1,0-1 0,0 1 0,0 0 0,0 0 0,0 0 1,0 0-1,1-1 0,-1 1 0,0 0 0,0 0 0,0 0 0,0 0 1,0 0-1,0-1 0,0 1 0,1 0 0,-1 0 0,0 0 0,0 0 1,0 0-1,0 0 0,1 0 0,-1 0 0,0 0 0,0 0 1,0 0-1,1-1 0,6 9-276,6 15 399,-11-14-35,0 0 0,-1 0 0,0 0-1,-1 0 1,0 0 0,0 0 0,-3 17 0,0 17 112,3-26-121,-1 5 51,1 1 1,2 0 0,0 0 0,9 36-1,-11-57-95,1 0 0,0 1 0,-1-1 0,1 0 0,0 0 0,1 0 0,-1 0 0,0 0-1,1 0 1,-1 0 0,1 0 0,-1 0 0,1-1 0,0 1 0,0-1 0,0 1 0,-1-1 0,2 0-1,-1 0 1,0 0 0,0 0 0,0 0 0,0 0 0,1 0 0,-1-1 0,0 1 0,1-1 0,-1 0 0,0 0-1,5 0 1,4-1 75,1 0 0,-1-1 0,0-1 0,1 0-1,11-5 1,-19 7-89,74-27 84,94-48 0,-129 53-33,-1-1 0,-1-2-1,60-51 1,-91 70-20,11-10 174,-21 16-201,1 1 0,-1-1 0,1 1 0,-1-1 0,1 1 0,-1-1 1,1 1-1,-1-1 0,0 1 0,1-1 0,-1 0 0,0 1 0,1-1 0,-1 0 0,0 1 1,0-1-1,0 0 0,0 1 0,0-1 0,0 0 0,0 1 0,0-1 0,0 0 0,0 1 1,0-1-1,0 0 0,0 1 0,0-2 0,-1 2-6,1 0 0,0 0 0,0 0 1,-1-1-1,1 1 0,0 0 0,0 0 0,0 0 0,-1 0 1,1 0-1,0 0 0,0 0 0,-1 0 0,1 0 0,0 0 1,0 0-1,-1 0 0,1 0 0,0 0 0,-1 0 0,1 0 0,0 0 1,0 0-1,-1 0 0,1 0 0,0 0 0,0 0 0,0 0 1,-1 0-1,1 1 0,0-1 0,0 0 0,-1 0 0,1 1 1,-11 7-21,7-5-3,-17 13-150,6-5 188,-19 17 1,2 3 86,13-14-66,-32 38 0,47-50-37,0 2 0,-1-1 0,2 0 0,-1 1 0,1-1 0,0 1 0,0 0 0,1 0 0,0 0-1,0 1 1,0 7 0,2-12 6,0 0 0,0 0-1,0 1 1,0-1-1,1 0 1,-1 0 0,1 0-1,0 1 1,0-1-1,0 0 1,0 0 0,1 0-1,1 3 1,-2-5 6,0 0-1,0 1 1,0-1 0,0 0-1,0 0 1,0 0 0,0 0-1,0-1 1,0 1 0,1 0-1,-1 0 1,0-1 0,1 1-1,-1-1 1,0 1 0,1-1-1,-1 1 1,0-1 0,1 0-1,-1 0 1,1 0 0,-1 0 0,1 0-1,-1 0 1,0 0 0,1 0-1,-1 0 1,1-1 0,-1 1-1,0 0 1,1-1 0,0 0-1,6-3 5,-1 0-1,0-1 0,0 1 1,0-1-1,-1-1 0,0 1 1,0-1-1,0 0 0,-1-1 1,8-10-1,-4 2-62,1-1-1,-2 0 1,12-29-1,-18 40 54,2-5 17,-1 1 0,1-1 0,-2 0 0,0 0 0,2-16 0,-8 16-288,4 10 258,0-1-1,0 1 1,-1 0-1,1 0 1,0 0-1,0 0 1,0 0-1,0 0 0,0 0 1,0-1-1,0 1 1,-1 0-1,1 0 1,0 0-1,0 0 1,0 0-1,0 0 1,-1 0-1,1 0 0,0 0 1,0 0-1,0 0 1,0 0-1,0 0 1,-1 0-1,1 0 1,0 0-1,0 0 1,0 0-1,0 0 0,-1 0 1,1 0-1,0 0 1,0 0-1,0 0 1,0 0-1,0 1 1,0-1-1,-1 0 1,1 0-1,0 0 0,0 0 1,0 0-1,0 0 1,0 0-1,0 1 1,0-1-1,0 0 1,-1 0-1,1 0 1,0 0-1,0 0 0,0 1 1,0-1-1,0 0 1,0 0-1,0 0 1,0 0-1,0 1 1,0-1-1,0 0 1,0 0-1,0 0 0,0 0 1,0 1-1,-3 13-42,1 1 0,0 0 1,1 0-1,2 26 0,1-16 87,11 50-1,-11-67 5,0-1 0,0 0 0,1 1 0,-1-1-1,2 0 1,-1 0 0,1-1 0,0 1 0,9 10-1,-10-14-18,0 0-1,0-1 1,1 1-1,-1 0 1,1-1-1,0 0 1,0 0-1,-1 0 1,1 0-1,1-1 0,-1 1 1,0-1-1,0 0 1,0 0-1,1-1 1,-1 1-1,0-1 1,7-1-1,4 0-6,-1-1-1,0 0 0,1-1 1,-1-1-1,25-10 1,65-37-22,-87 43 34,48-28 55,-2-2 0,64-52-1,-77 47 351,-48 42-442,-4 1-150,-5 4 114,0 0 0,0 0 0,0 1-1,1 0 1,0 0 0,0 0 0,0 1 0,-7 9 0,2-4 23,-23 24-18,3 1-1,1 1 0,1 1 1,-29 55-1,53-84 49,1 0-1,0 0 0,0 1 1,-2 12-1,5-19-3,1-1 0,0 0 0,-1 1 0,1-1 0,0 1 0,0-1 0,1 1-1,-1-1 1,0 1 0,2 2 0,-2-4 1,1 0-1,-1 0 0,1 0 0,-1 0 1,1 0-1,0 0 0,0 0 0,-1 0 1,1 0-1,0 0 0,0-1 0,0 1 0,0 0 1,0-1-1,0 1 0,0 0 0,0-1 1,0 1-1,0-1 0,0 0 0,0 1 1,2-1-1,0 1-7,-1-1 0,1 0 0,0 0 0,-1 0 0,1-1 0,-1 1 0,1 0 0,-1-1 0,1 0 0,-1 1-1,1-1 1,-1 0 0,1 0 0,3-3 0,2-1-18,0-1-1,10-9 1,-7 5 57,0-1 0,-1 0 0,-1 0 0,12-19 0,27-55 153,-20 32-252,-10 18 18,-1 0 0,-2-1 1,-2 0-1,12-54 1,18-151 27,-34 171-38,1-81 0,-10 140-45,0 0 0,-1 0-1,-4-20 1,5 30 89,0 1 0,0 0 0,0-1-1,0 1 1,0 0 0,0-1 0,0 1 0,0 0 0,-1-1 0,1 1-1,0 0 1,0 0 0,0-1 0,0 1 0,0 0 0,-1 0 0,1-1-1,0 1 1,0 0 0,-1 0 0,1-1 0,0 1 0,0 0 0,-1 0-1,1 0 1,0-1 0,0 1 0,-1 0 0,1 0 0,0 0 0,-1 0-1,1 0 1,0 0 0,-1 0 0,-8 8-197,-6 18 107,7-5 98,1 0 0,-8 41 0,-1 48 40,13-80-12,-8 47 9,1-10-4,-1 85 0,11-133 18,2 67 139,-1-73-77,0 0 0,2 0 0,-1 0 0,7 17 0,-8-28-83,-1 0-1,1 0 1,0-1-1,0 1 1,0 0-1,0 0 1,0-1-1,0 1 1,0-1-1,0 1 1,1-1-1,-1 1 1,1-1-1,-1 0 1,1 0-1,-1 1 1,3 0-1,-2-2-4,0 1 0,0-1 0,0 0 0,0 0 0,0 0 0,0 0 0,0 0 0,0 0 0,0 0 0,0-1 0,0 1 0,0-1 0,0 1 0,0-1 0,0 0 0,2-1 0,35-19 146,65-46-1,-37 22-77,-34 23-21,-16 10-33,23-11 0,-39 23-37,-1 0 0,0 0-1,0 0 1,0-1 0,0 1 0,0 0-1,1 0 1,-1 0 0,0 1 0,0-1-1,0 0 1,0 0 0,0 0-1,1 0 1,-1 0 0,0 0 0,0 0-1,0 0 1,0 0 0,0 0 0,1 0-1,-1 0 1,0 0 0,0 0 0,0 1-1,0-1 1,0 0 0,0 0-1,0 0 1,0 0 0,1 0 0,-1 0-1,0 1 1,0-1 0,0 0 0,0 0-1,0 0 1,0 0 0,0 0-1,0 1 1,0-1 0,0 0 0,0 0-1,0 0 1,0 0 0,0 1 0,0-1-1,0 0 1,0 0 0,0 0 0,0 0-1,0 0 1,-1 1 0,1-1-1,0 0 1,0 0 0,0 0 0,0 0-1,-3 11-149,3-10 150,-3 8 19,1 1 0,0-1-1,0 1 1,1 0 0,0 0-1,1 0 1,1 19 0,0-27-11,-1 1 0,1 0 1,0 0-1,-1 0 0,1 0 1,1 0-1,-1-1 1,0 1-1,1 0 0,-1-1 1,1 1-1,0-1 0,0 0 1,-1 0-1,2 1 0,-1-1 1,0 0-1,0-1 1,1 1-1,-1 0 0,1-1 1,-1 1-1,1-1 0,0 0 1,0 0-1,-1 0 0,1 0 1,0 0-1,0-1 1,5 1-1,0-1 44,-1 0 0,1 0 0,-1-1 0,1 0 1,-1-1-1,1 0 0,13-5 0,50-24 18,-70 31-68,39-22-11,59-43 1,-35 22-97,-61 41 117,12-7 1,-12 9-52,-6 7-51,-26 30-217,19-25 298,0 0 0,-8 15 1,7-9 11,1 1-1,1 0 1,0 1 0,2 0 0,0 0-1,-6 34 1,13-41 31,0-13-31,1 0 0,-1 1-1,0-1 1,0 0-1,0 0 1,1 0 0,-1 0-1,0 0 1,0 1 0,0-1-1,1 0 1,-1 0 0,0 0-1,0 0 1,0 0 0,1 0-1,-1 0 1,0 0 0,0 0-1,1 0 1,-1 0 0,0 0-1,0 0 1,1 0-1,-1 0 1,0 0 0,0 0-1,1 0 1,-1 0 0,0 0-1,0 0 1,0 0 0,1 0-1,-1-1 1,0 1 0,1 0-1,8-7 8,-2-4 16,1 1-1,8-17 0,-3 3-45,2-3-206,-2-1 0,0 0 0,8-31 0,-20 55 184,0-1 0,0 1 0,0 0 0,0 0 0,-1-1 0,0 1 0,0-5 0,-1 10 27,0-1-1,1 1 0,-1-1 1,0 1-1,1-1 0,-1 1 1,1 0-1,-1-1 0,1 1 1,-1 0-1,1 0 0,-1-1 1,1 1-1,0 0 0,-1 1 1,-6 16-15,6-17 16,-3 12 20,0 0-1,1 1 1,0-1 0,1 1 0,0 15 0,1-20 30,1-1 0,1 1 0,0 0 0,0-1 0,1 1 0,0-1 0,0 0-1,0 0 1,6 10 0,-7-16-20,0 0 1,0 0-1,0 0 0,1 0 0,-1 0 0,1 0 1,0 0-1,-1 0 0,1-1 0,0 1 0,0-1 1,0 0-1,0 1 0,0-1 0,0 0 0,1 0 1,-1 0-1,0 0 0,0-1 0,1 1 0,-1-1 1,1 1-1,-1-1 0,0 0 0,1 0 0,-1 0 1,1 0-1,-1 0 0,0-1 0,1 1 0,-1-1 1,4-1-1,7-2 25,-1-1 0,0 0 1,0-1-1,18-12 0,-27 16-26,18-11-44,133-90 47,-136 89-46,-1-1 0,0-1 0,-2 0 0,0-1 0,0-1 0,14-23 1,4-21-197,50-129 0,-42 88 128,48-145 98,-85 234 55,0 1 0,-2-1-1,1 1 1,-2-1 0,0 0-1,0 0 1,-3-14 0,-3 10-200,5 18 139,0 0-1,0-1 1,0 1 0,0 0 0,0-1 0,0 1 0,0 0 0,0 0 0,-1-1 0,1 1 0,0 0 0,0 0-1,0-1 1,0 1 0,-1 0 0,1 0 0,0 0 0,0-1 0,0 1 0,-1 0 0,1 0 0,0 0 0,0 0-1,-1-1 1,1 1 0,0 0 0,0 0 0,-1 0 0,1 0 0,0 0 0,-1 0 0,1 0 0,0 0 0,0 0-1,-1 0 1,1 0 0,0 0 0,-1 0 0,1 0 0,0 0 0,0 0 0,-1 0 0,1 0 0,0 0-1,-1 0 1,1 1 0,0-1 0,0 0 0,-1 0 0,1 0 0,0 0 0,0 1 0,0-1 0,-1 0 0,-6 11-44,0 0 1,1 0-1,-9 23 1,10-22 65,-12 34 175,2 1 0,-15 77 1,19-71-110,-65 310 553,70-328-534,1 0 1,1 0-1,3 62 0,6-73 148,-5-23-246,0-1 0,0 1 0,0 0 0,1-1 0,-1 1 0,0 0 0,1-1 0,-1 1 0,0-1 0,1 1 0,-1-1 0,1 1 0,-1-1 0,0 1 0,1-1 0,-1 1 0,1-1-1,0 0 1,-1 1 0,1-1 0,-1 0 0,1 1 0,0-1 0,-1 0 0,1 0 0,-1 0 0,1 0 0,0 0 0,-1 1 0,1-1 0,0 0 0,0-1 0,3 0-7,-1 0-1,0 0 1,1-1 0,-1 1-1,0-1 1,0 0 0,0 0-1,-1 0 1,1-1 0,0 1 0,3-5-1,26-34-232,-14 15 78,-9 15 75,2-1-1,-1 1 1,2 1 0,22-18 0,-34 28 77,0 0 0,1 0 0,-1 0 0,0 0 0,0 0 0,1-1 0,-1 1 0,0 0 0,0 0 0,1 0 0,-1 0 0,0 0 0,0 0 0,1 0 0,-1 0 0,0 0 0,0 0 0,1 0 0,-1 0 0,0 0 0,0 0 0,1 0 0,-1 0 0,0 0 0,0 0 0,1 0 1,-1 0-1,0 1 0,0-1 0,1 0 0,-1 0 0,0 0 0,4 10-82,-2 22 129,-2-18-12,1 7 23,-1-15-14,1-1 0,-1 1 0,1-1 0,0 1 0,0-1 0,0 1 0,1-1 0,3 9 0,-4-13-34,0 0 0,0 0 0,-1-1 1,1 1-1,0 0 0,0-1 0,0 1 0,0 0 0,0-1 1,0 1-1,0-1 0,0 0 0,0 1 0,0-1 0,0 0 1,0 1-1,0-1 0,1 0 0,-1 0 0,0 0 0,0 0 1,0 0-1,0 0 0,0 0 0,0-1 0,2 1 0,4-2 21,0 0-1,13-6 0,-15 6-18,29-11 16,60-27-117,-76 33 157,27-9-1,-28 11-67,25-12 0,-41 17 2,-1 1 0,0-1 0,0 0 0,0 1 1,0-1-1,0 0 0,1 1 0,-1-1 0,0 0 0,0 1 0,0-1 0,0 0 1,0 1-1,0-1 0,0 0 0,0 1 0,0-1 0,0 0 0,0 1 1,0-1-1,-1 0 0,1 1 0,-11 26-21,0-2-44,5-7 68,1 0 0,1 1 0,0 0 1,0 20-1,4-30 0,0 1 1,0-1-1,1 0 0,0 0 1,0 0-1,1 0 1,1 0-1,0 0 0,0 0 1,7 13-1,-9-20 14,0 0-1,0 0 1,0 0-1,0-1 1,1 1-1,-1 0 1,1 0-1,-1-1 1,1 1-1,0-1 1,0 1-1,0-1 1,0 0-1,0 1 1,0-1-1,0 0 1,0-1-1,0 1 1,0 0-1,1 0 1,-1-1-1,0 0 1,0 1-1,1-1 1,-1 0-1,0 0 1,1 0-1,-1 0 1,0-1-1,0 1 1,1-1-1,-1 1 1,0-1-1,0 0 1,0 1-1,0-1 1,1-1-1,-1 1 1,-1 0-1,1 0 1,0-1-1,0 1 1,0-1-1,1-2 1,5-5 4,-1 0 1,0 0 0,-1-1 0,0 0 0,-1 0 0,0 0 0,6-17-1,-6 9-28,0-1 0,-1 0-1,3-33 1,-6 45 20,-1 0 1,0 0-1,-1 0 1,1 0-1,-1 0 0,-1 0 1,1 0-1,-1 0 1,0 1-1,-1-1 0,-4-9 1,5 13-12,0-1 0,-1 1-1,1 0 1,-1 0 0,1 0 0,-1 0 0,0 0 0,0 1 0,0-1-1,-1 1 1,1 0 0,-1 0 0,1 0 0,-1 0 0,1 1 0,-1-1 0,0 1-1,0 0 1,0 0 0,0 1 0,-5-1 0,-4 0-74,0 0 0,0 1 0,0 1 0,1 1-1,-1-1 1,0 2 0,1 0 0,0 0 0,-1 1 0,-20 11 0,21-9-11,11-3 164,23-4-48,26-7 223,89-26 0,9-3-300,-133 35 41,-1 1 0,1-1 0,0 2 0,0 0 0,13 2 0,-21-2 34,0 1 1,0 0-1,0 1 0,0-1 1,0 1-1,0 0 0,0 0 1,0 1-1,-1-1 0,1 1 1,-1 0-1,0 0 0,0 0 1,7 7-1,-9-7 29,-1-1 1,1 1-1,0 0 0,-1 0 1,1 0-1,-1-1 0,0 1 1,0 1-1,0-1 1,0 0-1,-1 0 0,1 4 1,0 4 118,-1 0 0,-2 13 0,1 3-381,1-27 218,0 0 1,1 1 0,-1-1 0,0 0 0,1 0 0,-1 0-1,1 0 1,-1 0 0,0 0 0,1 0 0,-1 1 0,1-1-1,-1 0 1,0 0 0,1-1 0,-1 1 0,1 0-1,-1 0 1,0 0 0,1 0 0,0 0 6,3-1 0,1-1-1,0 1 1,-1-1 0,0 0-1,1 0 1,-1-1-1,5-3 1,14-7 28,0 2-47,0-1-55,0 1 0,46-14-1,-61 23 48,-1 0-1,0 1 0,1 0 1,-1 0-1,1 1 0,-1 0 1,1 0-1,-1 1 0,0 0 1,1 0-1,-1 0 0,0 1 1,1 1-1,9 4 0,-6-2 15,0 2 0,0 0-1,0 0 1,-1 1 0,-1 0-1,14 14 1,43 62-121,-56-70 66,-2-1-1765,1 1 1,6 18 0,-11-24 180,-3-7 1372,-1 0 1,0-1-1,1 1 1,-1 0-1,0 0 1,1 0-1,-1-1 1,0 1-1,0 0 1,0 0 0,0 0-1,0-1 1,0 1-1,0 0 1,0 0-1,0 0 1,0 0-1,0-1 1,0 1-1,-1 0 1,1 0-1,0-1 1,-1 1-1,1 0 1,0 0-1,-1-1 1,1 1-1,-1 0 1,1-1 0,-1 1-1,0-1 1,1 1-1,-1 0 1,1-1-1,-2 1 1,0 0-496,0 0 1,-1 0 0,1 0 0,0-1-1,0 1 1,-5 0 0,7-1 754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59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32 10976,'-85'-31'4064,"67"34"-3168,5 2-257,8-5-543,15 3-575,3 2-65,9 4 288,6-3-1856,-2 8 1184,-7-3-4896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5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21 805 5312,'-20'5'8442,"24"-9"-5519,23-8-1501,-1-1 0,38-27 0,-30 19-1011,28-18-8,85-71-1,-116 85-82,15-13 902,-44 38-916,-1 5-200,-1 5-22,-3 4 87,-7 28 1,7-35-116,0 1 0,1 0 1,0 0-1,1 0 0,0-1 1,0 1-1,1 1 0,0-1 0,0 0 1,1 0-1,1 9 0,-1-12-48,1-1 0,0 1 0,0-1 0,0 1 0,0-1 0,0 0 0,1 0 0,0 0 0,0 0 0,0 0 0,0-1 0,5 4 0,-6-5 0,1 0 0,0 0 0,0-1 0,0 1 0,0-1 0,0 1 0,0-1 0,0 0 0,0 0 0,0 0 0,0-1 0,1 1 0,-1-1 0,0 0 0,1 1 0,-1-2 0,0 1 0,6-1 0,11-5 43,-2 0 0,1-1 0,31-18 0,-22 12-89,14-7 128,-1-2 1,65-45 0,-102 64-75,-3 2-10,0 1-1,0-1 0,0 1 1,-1-1-1,1 1 0,0-1 0,-1 1 1,1-1-1,0 1 0,-1-1 1,1 0-1,-1 0 0,1 1 0,-1-1 1,0 0-1,1 0 0,-1 1 1,0-1-1,1 0 0,-1-1 1,-2 0 20,-2 3-25,0-1-1,0 1 0,1-1 1,-1 1-1,0 0 0,1 1 1,-1-1-1,1 1 0,-4 1 1,-32 23 257,21-13-205,1 1 1,0 1 0,1 0 0,1 1 0,1 0 0,0 2 0,1-1 0,-12 23 0,21-32-40,-4 7 48,8-15-61,0 0 0,0 0 0,0 0 0,0 0 0,0 0 0,0 0 0,0 0 0,0 0 1,0 0-1,0 1 0,0-1 0,0 0 0,0 0 0,0 0 0,0 0 0,0 0 0,0 0 0,0 0 0,0 0 0,0 0 0,0 0 0,0 0 0,0 0 1,0 0-1,0 0 0,0 0 0,0 0 0,0 0 0,0 0 0,1 0 0,-1 0 0,0 0 0,0 0 0,0 1 0,0-1 0,0 0 0,0 0 0,0 0 1,0 0-1,0 0 0,0 0 0,0 0 0,0 0 0,0 0 0,0 0 0,0 0 0,0 0 0,0 0 0,0 0 0,1 0 0,-1 0 0,0 0 1,0 0-1,0 0 0,0 0 0,0-1 0,0 1 0,0 0 0,0 0 0,0 0 0,0 0 0,0 0 0,0 0 0,0 0 0,0 0 0,0 0 0,0 0 1,10-7 116,13-13-142,1 1 0,1 2 0,45-25 0,-67 40-13,3-1-2,0 0 0,0 0 0,0 1 0,11-3 0,-15 5 32,1 0 0,-1-1 0,0 1 0,1 0 0,-1 1 0,1-1-1,-1 0 1,0 1 0,1-1 0,-1 1 0,0 0 0,0 0 0,1 0 0,-1 0 0,0 0 0,3 2 0,6 4 18,1 0 1,0 0 0,0-1 0,1-1 0,-1 0 0,1 0 0,0-2 0,1 0 0,18 3 0,-25-6-8,0 1 0,0-1-1,0-1 1,1 1 0,-1-1 0,0-1 0,0 1 0,0-1 0,0 0 0,-1-1 0,1 1 0,0-1 0,-1-1-1,0 1 1,0-1 0,0 0 0,0-1 0,-1 1 0,9-10 0,-7 6 30,0-1 0,-1 0 0,0 0 0,0 0 0,-1-1-1,7-16 1,-3-1 0,8-43-1,0-16 105,-4 0 1,3-139 0,-16 215-177,0 0 0,0 0 0,-1 1 0,-1-1 0,1 0 0,-2 1 0,-5-18 0,7 26 23,1 1 0,0-1 1,-1 0-1,1 0 0,0 0 0,-1 1 1,1-1-1,-1 0 0,0 1 1,1-1-1,-1 0 0,1 1 0,-1-1 1,0 1-1,0-1 0,1 1 0,-1-1 1,0 1-1,0-1 0,1 1 1,-3-1-1,3 1 9,-1 1 0,0-1 0,1 0 0,-1 0 0,0 0 0,1 1 0,-1-1 0,0 0 0,1 1 0,-1-1 0,1 0 0,-1 1 0,1-1 0,-1 1 0,1-1 0,-1 1 0,1-1 0,-1 1 0,1-1 0,-1 2 0,-2 3 21,1-1 1,-1 1-1,1 0 1,0 0-1,1 0 1,-2 7 0,-5 42 212,3 1 1,2-1 0,5 62 0,0-19-94,4 35-95,0-1-171,-6-128 0,0-1-26,0 0 1,0 1 0,0-1-1,0 0 1,0 0 0,0 0 0,1 0-1,-1 1 1,1-1 0,0 0-1,-1 0 1,1 0 0,0 0-1,0 0 1,0 0 0,2 2-1,-3-4 92,0 0 0,0 1 0,1-1 1,-1 0-1,0 0 0,0 0 0,0 0 0,0 0 0,0 0 0,0 0 0,0 1 0,0-1 0,1 0 0,-1 0 0,0 0 0,0 0 1,0 0-1,0 0 0,0 0 0,0 0 0,1 0 0,-1 0 0,0 0 0,0 0 0,0 0 0,0 0 0,0 0 0,1 0 0,-1 0 1,0 0-1,0 0 0,0 0 0,0 0 0,0 0 0,1 0 0,-1 0 0,0 0 0,0 0 0,0 0 0,0 0 0,0 0 1,0 0-1,1-1 0,-1 1 0,0 0 0,0 0 0,0 0 0,0 0 0,2-11-4041,-3-17-1540,-2 6 1084,-10-38-1,12 55 4550,-1 0-1,0 0 1,0 1 0,-1-1-1,1 1 1,-1-1 0,0 1-1,-4-4 1,-2-1 1118,0 1 0,-11-9-1,-1 1 22,-17-12 2147,-1 1 0,-68-35-1,101 59-2695,-20-11 1216,25 13-1687,0 1 1,0-1 0,0 0 0,0 1 0,0-1 0,0 0 0,0 0 0,0 0-1,1 0 1,-1 0 0,0 0 0,1 0 0,-1 0 0,0 0 0,1 0 0,0 0-1,-1 0 1,1 0 0,-1-2 0,1 3-71,0-1 0,0 1 0,1-1 0,-1 1 1,0-1-1,0 1 0,0-1 0,0 1 0,1 0 0,-1-1 0,0 1 0,0-1 1,1 1-1,-1 0 0,0-1 0,1 1 0,-1 0 0,1-1 0,-1 1 0,0 0 0,1-1 1,-1 1-1,1 0 0,-1 0 0,1-1 0,14-2 436,-12 2-304,37-5 278,0 1 0,0 2 0,49 4 1,-40-1-462,-33 0-818,-1 1 0,0 1 0,0 0 0,22 6 0,-8 2-1322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3:59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329 196 10560,'-15'-3'3904,"30"-5"-3040,25-1-224,-3 1 831,21 1-927,13-6-224,6-2-192,-1 2-352,-4 1 128,1 1-1088,3 2 641,-4 6-3265,-4-2 2112</inkml:trace>
  <inkml:trace contextRef="#ctx0" brushRef="#br0" timeOffset="1">148 25 11232,'-71'-11'4128,"34"14"-3200,6 5-257,22-4-1342,18-4-897,9-4 1088,5-1-3904,17-1 2432,18-8-2624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00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27 415 5728,'-1'0'133,"0"0"1,0-1-1,0 1 1,0 0-1,0-1 1,0 1 0,-1 0-1,1 0 1,0 0-1,0 0 1,0 0-1,0 0 1,0 0-1,-2 1 1,2-1 55,1 1 1,-1-1-1,0 1 1,1-1-1,-1 0 1,1 1-1,0-1 1,-1 1-1,1-1 1,-1 1-1,1-1 1,0 1-1,-1-1 1,1 1-1,0-1 1,-1 1-1,1 0 1,0-1-1,0 1 1,0-1 0,0 1-1,0 0 1,0-1-1,-1 1 1,1 0-1,1 0 1,-1 0-76,0-1 0,0 0 0,0 1 0,0-1 1,0 0-1,0 1 0,0-1 0,0 0 0,1 1 1,-1-1-1,0 0 0,0 0 0,0 1 1,1-1-1,-1 0 0,0 0 0,0 1 0,1-1 1,-1 0-1,0 0 0,0 0 0,1 1 0,-1-1 1,0 0-1,1 0 0,-1 0 0,0 0 0,1 0 1,-1 0-1,0 0 0,1 0 0,-1 0 0,0 0 1,1 0-1,-1 0 0,0 0 0,1 0 1,-1 0-1,0 0 0,1 0 0,-1 0 0,0 0 1,1 0-1,-1 0 0,1-1 0,14-5 766,-6 0-578,-1 0 1,0 0-1,0-1 1,0-1-1,-1 1 1,0-1-1,0 0 0,9-17 1,14-15 116,7 1 22,73-60 0,-21 21 229,-66 58-569,-23 20-102,0 0 0,0 0 0,0 0 0,1 0 0,-1 0 0,0 0 0,0 0 0,0 0 0,0-1 0,0 1 0,0 0 0,0 0-1,0 0 1,0 0 0,1 0 0,-1 0 0,0 0 0,0 0 0,0 0 0,0 0 0,0 0 0,0 0 0,1 0 0,-1 0 0,0 0 0,0 0 0,0 0 0,0 0 0,0 0-1,0 0 1,1 0 0,-1 0 0,0 0 0,0 0 0,0 0 0,0 0 0,0 0 0,0 0 0,0 0 0,1 1 0,-1-1 0,0 0 0,0 0 0,0 0 0,0 0-1,0 0 1,0 0 0,0 0 0,0 1 0,1 8-74,-7 13-21,3-15 114,0 0-1,1 0 0,0 1 1,0-1-1,1 0 0,0 1 1,0-1-1,0 1 0,1 0 1,0-1-1,1 1 0,0-1 1,0 1-1,0-1 0,1 1 1,0-1-1,1 0 0,0 0 1,0 0-1,0 0 0,1 0 1,0-1-1,7 10 0,-8-13 20,0-1 0,0 1 0,0-1 0,0 0 0,0 1 0,0-2 1,1 1-1,-1 0 0,0-1 0,1 1 0,0-1 0,-1 0 0,1 0 0,0 0 0,-1-1 0,1 1 0,0-1 0,0 0 0,0 0 0,-1 0 0,8-2 0,2-1 7,-1 0 0,0 0-1,0-1 1,0-1 0,15-8 0,-10 3-34,0 0-1,-1-1 1,28-24 0,38-47-85,-21 20 201,-38 39-50,-19 17-116,1 0 0,0 1 0,1-1 0,-1 1-1,1 1 1,0-1 0,12-5 0,-18 9 37,0 1 0,0 0 0,1 0 0,-1 0 0,0 0 0,0 0 0,1 0 0,-1 0 0,0 0-1,0 0 1,1 0 0,-1 0 0,0 0 0,1 0 0,-1 0 0,0 0 0,0 0 0,1 0 0,-1 0 0,0 0 0,0 0 0,1 0 0,-1 1 0,0-1 0,0 0 0,1 0 0,-1 0 0,0 0 0,0 1 0,0-1 0,1 0 0,-1 0 0,0 0-1,0 1 1,0-1 0,0 0 0,0 0 0,1 1 0,-1-1 0,0 0 0,0 0 0,0 1 0,0-1 0,0 0 0,0 1 0,0-1 0,0 0 0,0 0 0,0 1 0,0-1 0,0 0 0,0 0 0,0 1 0,0-1 0,0 0 0,-1 1-1,-3 19 0,3-17 6,-14 44 28,-22 45 0,1-2 203,31-74-134,-1 0-1,-1-1 0,0 0 0,-1 0 1,-1 0-1,-13 17 0,21-31-68,1 0 0,-1 0 0,0 0 0,0 0 0,0 0 0,0 0 0,0 0 0,0-1 0,0 1 0,0 0 0,0 0 0,-1-1 0,1 1 1,0-1-1,0 1 0,0-1 0,-1 0 0,-1 1 0,2-1-33,1-1 1,-1 1 0,0 0-1,1 0 1,-1-1 0,1 1-1,-1-1 1,1 1-1,-1 0 1,1-1 0,-1 1-1,1-1 1,-1 1 0,1-1-1,0 1 1,-1-1 0,1 0-1,0 1 1,-1-1 0,1 1-1,0-1 1,0 0-1,0 1 1,0-1 0,-1 0-1,1-4-89,-1 0 0,1 0 0,-1 0 0,1 0 0,1 1 0,-1-1-1,1 0 1,1-7 0,0 6 32,0 1 0,1-1-1,-1 0 1,1 1 0,0-1-1,1 1 1,-1 0 0,1 0-1,0 0 1,0 1 0,1-1 0,6-5-1,-3 5-172,-1 0 0,1 1-1,0 0 1,0 0 0,1 1-1,-1 0 1,16-4 0,3 3-808,0 0 0,0 2 0,0 1 0,45 5-1,8 5-2730,-68-7 2479,0 0-1,0 2 1,0-1-1,15 8 1,-24-10 899,0 1 1,1 0 0,-1 0-1,0 1 1,0-1 0,0 0 0,2 4-1,11 18-2171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00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63 10208,'-34'-48'3776,"20"42"-2912,1-3-256,21 9-2656,6 12-1664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02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 21 4224,'-8'-6'5720,"8"6"-5563,0-1-1,0 1 1,0-1 0,0 0 0,0 1-1,0-1 1,0 1 0,-1-1-1,1 1 1,0-1 0,0 1 0,0-1-1,-1 1 1,1-1 0,0 1 0,0-1-1,-1 1 1,1-1 0,0 1-1,-1-1 1,1 1 0,-1 0 0,1-1-1,0 1 1,-1 0 0,0-1 0,-10 0 555,0 0 0,0 1 1,0 0-1,0 1 0,-16 3 1,-2 0-6,-15 1 368,-69 17-1,97-17-1000,0 0 0,0 1 0,1 0 0,0 1 0,0 1 0,0 0 0,-20 16 0,29-17-113,-1-1-1,1 1 1,1 0-1,-1 0 1,1 1-1,1 0 1,-1 0-1,1 0 1,1 0-1,-1 1 1,1-1-1,1 1 1,0 0-1,0 0 1,1 0-1,-1 18 1,2-21 30,0 0 1,1 0-1,-1-1 1,1 1-1,0 0 0,1-1 1,0 1-1,-1-1 1,2 1-1,-1-1 0,1 0 1,3 6-1,-3-8 22,0 1 0,0-1-1,0 0 1,1 0 0,-1 0-1,1 0 1,-1 0 0,1-1-1,0 0 1,0 0 0,0 0-1,1 0 1,-1-1 0,0 1-1,1-1 1,-1 0 0,5 0-1,1 0 19,0-1-1,-1 0 1,1 0-1,0-1 0,-1 0 1,1-1-1,-1 0 1,1-1-1,-1 1 0,0-2 1,0 0-1,0 0 1,-1 0-1,1-1 0,-1 0 1,9-8-1,5-5 57,-1-1-1,-1-1 1,0-1-1,20-29 1,-30 37-45,-1 1 0,-1-2 0,0 1 0,-1-1 0,0-1 0,-1 1 0,8-31 0,-14 45-47,0-1 0,1 1 0,-1-1 0,0 0 0,0 1 0,0-1 0,0 1 0,0-1 0,0 1 0,0-1 0,0 0 0,0 1 0,0-1 0,0 1 0,0-1 0,0 0 1,0 1-1,-1-1 0,1 1 0,0-1 0,0 1 0,-1-1 0,0 0 0,1 1-9,-1 0 0,1 0 1,-1 0-1,1-1 0,-1 1 0,1 0 0,-1 0 1,1 0-1,0 1 0,-1-1 0,1 0 1,-1 0-1,1 0 0,-1 0 0,1 0 0,-1 0 1,1 1-1,-1-1 0,1 0 0,-1 0 1,1 1-1,-3 1-33,0 0 1,0 0-1,1 0 0,-1 0 1,1 0-1,0 1 1,-3 4-1,2-2 63,1 0 1,0-1-1,0 2 1,1-1-1,-1 0 0,1 0 1,-1 11-1,2 40 347,1-29-254,0-4 39,2 0 1,0-1-1,2 1 0,0-1 1,14 36-1,3-22 178,-21-34-305,10 7 173,-10-9-181,-1 1 0,1-1 0,0 1 0,-1-1 0,1 1 0,0-1 0,-1 0 0,1 1 0,0-1 0,0 0 0,-1 1 0,1-1 0,0 0 0,0 0-1,-1 0 1,1 0 0,0 0 0,0 0 0,1 0 0,1 0-18,0 0 1,0 0-1,-1-1 0,1 1 0,0-1 0,0 0 0,-1 0 1,1 0-1,0 0 0,-1 0 0,1-1 0,-1 1 0,4-3 1,1-2-230,-1 0 0,12-14 0,11-10-1541,-16 20 185,0 0 0,1 1-1,1 1 1,18-9 0,24-4-5770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05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6 862 6464,'0'1'124,"-1"-1"-1,1 1 1,-1 0 0,1 0-1,-1-1 1,1 1 0,-1 0 0,1 0-1,-1 0 1,1 0 0,0 0 0,0-1-1,0 1 1,-1 0 0,1 0-1,0 0 1,0 0 0,0 0 0,0 0-1,0 0 1,0 0 0,1 1 0,9 19 1974,-9-20-1833,1 0 1,-1 0 0,1 0-1,-1 0 1,1-1 0,0 1-1,-1 0 1,1-1-1,0 1 1,0-1 0,-1 0-1,1 1 1,3-1 0,-4 0-23,2 0-56,-1 0-1,0 0 1,1 0-1,-1 0 1,1 0 0,-1-1-1,1 1 1,-1-1-1,1 0 1,-1 1-1,0-1 1,1 0 0,3-3-1,-2 1 74,0 0-1,1-1 0,-1 1 1,0-1-1,6-8 0,0-3 196,0 0-1,14-30 0,38-89 545,47-93-484,-74 162-317,-35 64-210,0 1 0,0-1 1,1 1-1,-1-1 1,0 1-1,0-1 0,1 1 1,-1 0-1,0-1 1,1 1-1,-1-1 0,0 1 1,1 0-1,-1-1 0,1 1 1,-1 0-1,1-1 1,-1 1-1,0 0 0,1 0 1,-1 0-1,1-1 1,-1 1-1,1 0 0,-1 0 1,1 0-1,-1 0 0,1 0 1,-1 0-1,1 0 1,-1 0-1,2 0 0,-1 1 10,0 0-1,1 0 1,-1 0-1,0 0 1,0 0-1,0 0 1,0 0-1,0 0 1,0 0-1,1 3 1,5 8 96,-1 0 0,-1 0 1,1 1-1,-2-1 0,0 1 0,0 1 0,-2-1 0,4 27 1,-4 6 46,-4 56 1,2-102-142,-1 11 80,0 0 0,0 0 1,-2 0-1,1 0 0,-6 14 0,6-20-16,1-1-1,-1 0 0,-1 0 0,1 0 1,0 0-1,-1 0 0,0 0 0,0 0 0,0-1 1,-1 0-1,1 1 0,-1-1 0,1-1 0,-1 1 1,-5 2-1,2-1-76,-1 0 0,0 0 1,0-1-1,0-1 0,0 1 1,-1-1-1,1-1 0,-1 1 0,1-1 1,-1-1-1,1 0 0,-10-1 1,16 1-43,0-1 0,0 1 0,0-1 1,0 0-1,0 1 0,0-1 1,0 0-1,0 0 0,1-1 0,-1 1 1,0 0-1,0-1 0,1 1 1,-1-1-1,1 1 0,-2-3 0,3 3 34,-1 1 0,1-1 0,-1 0 0,1 0 0,0 0 0,-1 0 0,1 0-1,0 0 1,0 0 0,0 0 0,0 0 0,0 0 0,0 0 0,0 0 0,0 1-1,0-1 1,0 0 0,1 0 0,-1 0 0,0 0 0,0 0 0,1 0-1,-1 0 1,1 0 0,-1 1 0,1-1 0,-1 0 0,1 0 0,0 1 0,-1-1-1,1 0 1,0 1 0,-1-1 0,1 0 0,0 1 0,1-1 0,0-1-12,0 1 0,0 0 0,0 0 0,0 0 0,1 0 0,-1 0 0,0 0 0,0 1 0,1-1 0,-1 1 0,0-1 0,1 1 0,-1 0 0,0 0 0,3 0 0,1 1 4,1 1 0,-1-1 0,0 1 0,8 4 1,41 13 22,1-3 1,66 11 0,-112-25 41,0-1 0,0 0 0,0 0 0,0-1 0,1 0 0,-1-1 0,0 0 0,0 0 0,0-1 0,-1-1 0,1 0 0,0 0 0,-1-1 1,0 0-1,0 0 0,0-1 0,0 0 0,-1-1 0,0 0 0,8-8 0,-4 3 36,0-1 1,-2-1-1,1 0 0,-2 0 0,0-1 1,10-20-1,-15 25 4,0 0 1,-1 0-1,0-1 0,0 1 1,-1 0-1,-1-1 1,1 0-1,-2 1 0,1-1 1,-1 0-1,-1 1 0,-1-14 1,1 20-91,1 1 0,-1-1 1,0 0-1,0 0 1,0 0-1,0 1 1,0-1-1,0 1 1,-1-1-1,0 1 1,1-1-1,-1 1 1,0 0-1,0 0 0,0 0 1,0 0-1,-1 0 1,1 0-1,0 0 1,-4-1-1,4 2-1,-1 0 0,0 1 0,1-1-1,-1 0 1,0 1 0,0 0 0,1-1 0,-1 1-1,0 0 1,0 1 0,1-1 0,-1 0 0,0 1-1,1 0 1,-1-1 0,0 1 0,1 0 0,-1 0 0,1 1-1,-1-1 1,-2 2 0,1 0-21,0 0 1,0 0 0,0 0-1,0 0 1,1 1-1,0-1 1,-1 1-1,1 0 1,0 0-1,1 0 1,-1 1-1,-3 7 1,4-5 14,0 0 1,0-1 0,1 1-1,0 0 1,0 0-1,0 0 1,1 0-1,1 8 1,2 10 12,1-1-1,2 0 1,0 0 0,10 24-1,-12-39 3,-1 2 32,2-1 0,-1 1 0,1-1 0,1 0 0,0-1 0,10 13 0,-13-18 5,0 0 0,1-1 0,0 1 0,0-1 0,0 0 0,0 0 0,0 0 0,0 0 0,1-1 0,-1 1 0,1-1 0,0-1 0,0 1 0,0-1 0,-1 1 0,10 0 0,-3-2 30,0-1 0,-1 0 0,1 0 0,-1-1-1,0 0 1,0-1 0,1 0 0,-2-1 0,19-9 0,-4 0-13,0-1-1,35-30 1,-17 7 95,67-77-1,-63 63-214,-26 28 95,-16 16-45,1 1 1,0 1-1,0-1 1,1 1-1,7-6 1,-12 10-70,0 3 22,6 8 36,-5-7 23,0 0 0,1 0 1,-2 1-1,1-1 1,0 0-1,-1 1 0,1-1 1,-1 1-1,0 0 1,1 5-1,-2-7 346,0-3-304,0 1-1,0-1 1,-1 0 0,1 1-1,0-1 1,0 1 0,0-1-1,0 1 1,-1-1 0,1 1-1,0-1 1,-1 1 0,1-1-1,0 1 1,-1-1 0,0 1 0,-4-6 52,2 3-94,0 0 0,0 0 0,-1 0 0,1 1 0,-1-1 0,1 1 0,-1 0 0,0 0 0,0 0 0,0 0 0,0 1 0,0 0 0,0-1 0,0 1 0,-1 1 0,1-1 0,-8 0 0,4 2-46,0 0 0,0 0 0,0 1 0,0 0 0,0 0 0,0 1 0,0-1 0,1 2 0,-1-1 0,1 1 1,0 1-1,0-1 0,0 1 0,1 0 0,-7 7 0,6-5 31,0 0 1,0 1-1,0 0 1,1 1-1,1-1 1,-1 1-1,1 0 1,1 0-1,0 1 0,0-1 1,-4 18-1,7-22 17,-1 0-1,1 1 0,1-1 0,-1 0 1,1 0-1,0 1 0,0-1 0,1 0 1,-1 0-1,1 0 0,0 0 1,1 1-1,-1-1 0,1-1 0,0 1 1,0 0-1,1 0 0,-1-1 0,1 1 1,0-1-1,6 6 0,-1 0-4,1-1 0,1 0 0,-1-1-1,1 0 1,1-1 0,-1 0 0,1 0-1,1-1 1,-1-1 0,1 0 0,0 0-1,0-1 1,20 4 0,-22-7 49,-1 0 0,0 0 1,0-1-1,0 0 0,1 0 0,-1-1 0,0 0 1,0-1-1,0 0 0,0-1 0,0 0 0,-1 0 1,1 0-1,-1-1 0,0-1 0,0 0 0,0 0 1,-1 0-1,12-11 0,27-30-124,68-90 0,-106 127 160,-1-1 1,-1 0 0,0 0-1,9-19 1,-15 29-73,0 0 0,0-1-1,0 1 1,1 0 0,-1-1 0,0 1 0,0 0 0,0-1 0,0 1 0,1 0 0,-1-1 0,0 1 0,0 0 0,0-1 0,0 1 0,0-1 0,0 1 0,0 0 0,0-1 0,0 1 0,0 0 0,-1-1 0,1 1 0,0-1 0,0 1 0,0 0 0,0-1-1,0 1 1,-1 0 0,1-1 0,0 1 0,0 0 0,-1-1 0,1 1 0,0 0 0,0 0 0,-1-1 0,1 1 0,0 0 0,-1 0 0,1 0 0,0-1 0,-1 1 0,1 0 0,0 0 0,-1 0 0,1 0 0,-1 0 0,1 0 0,-1 0 0,-1 0-19,1 0 1,-1 0-1,1 0 1,-1 1-1,1-1 1,-1 1-1,1-1 1,-1 1-1,1 0 1,-1 0-1,-1 1 1,-4 3-23,1 1 0,0-1 1,1 2-1,-1-1 1,1 0-1,0 1 0,1 0 1,-7 14-1,-1 5-188,-9 32 0,19-53 189,0 2 32,0 1 1,0-1-1,0 0 1,1 1-1,0-1 1,1 1-1,0-1 1,0 1-1,1 10 1,0-16 8,-1 1 0,1-1 0,0 1 0,0-1 0,0 1 0,0-1 0,0 0 0,0 0 0,1 1 0,-1-1 0,1 0 0,0 0 0,-1 0 0,1-1 0,0 1 0,0 0 0,0-1 1,0 1-1,1-1 0,-1 0 0,0 1 0,0-1 0,1 0 0,-1-1 0,1 1 0,-1 0 0,1-1 0,-1 1 0,1-1 0,4 0 0,1 1 38,-1-1 0,1 0 0,0-1 0,0 0 0,-1 0 1,1-1-1,0 1 0,-1-2 0,0 1 0,1-1 0,-1 0 0,0-1 0,0 0 0,-1 0 0,1 0 1,10-10-1,-11 8-23,0-1 1,0 1-1,0-1 1,-1 0-1,0-1 1,0 1-1,-1-1 1,0 0-1,0 0 1,-1 0-1,0-1 0,-1 1 1,0-1-1,2-13 1,-3 10-15,0 0 0,-1-1 1,0 1-1,-1 0 0,-1-1 1,0 1-1,0 0 0,-1 0 0,-7-16 1,7 21-13,1 1 0,-1 0 1,-1 0-1,1 1 1,-1-1-1,0 1 0,0 0 1,-1 0-1,1 0 0,-1 0 1,0 1-1,-1 0 1,1 0-1,-1 0 0,1 1 1,-1 0-1,0 0 1,-11-4-1,8 5-92,0 1 0,0-1 0,0 2 0,0-1-1,-1 1 1,-15 2 0,24-2 77,0 0 1,0 1-1,0-1 0,0 0 0,0 0 0,0 1 0,0-1 1,0 0-1,0 1 0,0-1 0,0 1 0,0 0 1,0-1-1,0 1 0,1 0 0,-1-1 0,0 1 0,0 0 1,1 0-1,-1 0 0,0 0 0,1 0 0,-1 0 0,1 0 1,-1 0-1,1 0 0,0 0 0,-1 0 0,1 0 0,0 0 1,0 0-1,0 0 0,0 0 0,0 1 0,0 1 11,0-1 0,0 0 0,0 0 0,1 1 0,-1-1 0,1 0 0,0 0 0,0 0 0,-1 0 0,2 1 0,-1-1 0,0-1 0,0 1 0,0 0 0,3 2 0,0 0 29,1 0 0,0-1-1,1 0 1,-1 1 0,0-2 0,1 1-1,0-1 1,-1 0 0,1 0 0,0 0-1,0-1 1,6 1 0,5 0 81,0-1 0,-1-1 0,23-1 0,-15-2 26,-1-1 0,46-13 0,45-24 77,-23 7-140,-81 30-35,-6 3-4,-1-1-1,1 1 1,-1 0 0,1 0-1,0 0 1,5 0-1,-9 1-11,1 0-1,0 0 1,0 1-1,0-1 1,-1 0-1,1 0 1,0 0 0,0 1-1,-1-1 1,1 0-1,0 1 1,-1-1-1,1 1 1,0-1-1,-1 1 1,1-1-1,0 1 1,-1-1-1,1 1 1,-1-1-1,1 1 1,-1 0-1,0-1 1,1 1-1,-1 0 1,0 0-1,1-1 1,-1 1-1,0 0 1,0 0-1,1-1 1,-1 1-1,0 0 1,0 0-1,0 1 1,0 7 82,0-1 0,0 0 0,-1 1 0,0-1 0,-2 11 0,-13 40 83,16-59-171,-9 26 53,6-20-19,0 1-1,1-1 1,0 1-1,1 0 1,-1 0-1,0 9 1,3-20-48,0 0 1,0 0 0,0 1 0,0-1 0,1 0 0,-1 0 0,1 1 0,3-6 0,4-8 9,0-6-49,2 1 0,21-33 0,-26 46 38,0 1 1,1 0-1,0 0 1,0 0-1,1 1 0,0 0 1,0 1-1,17-11 1,-23 16 5,0 0 1,0 0 0,0 1 0,0-1 0,0 0-1,0 1 1,0-1 0,0 1 0,0 0 0,0-1-1,0 1 1,0 0 0,0 0 0,0 0 0,0 1-1,3 0 1,-4-1 2,0 1-1,1-1 1,-1 1-1,0 0 1,0-1 0,0 1-1,0 0 1,0 0-1,-1 0 1,1 0-1,0 0 1,0 0-1,0 0 1,-1 0-1,1 0 1,-1 0-1,1 0 1,-1 0 0,1 0-1,-1 1 1,1-1-1,-1 0 1,0 0-1,0 1 1,0-1-1,0 0 1,0 0-1,0 2 1,0 31 81,1 42 1,-1-74-80,0-1 1,0 0 0,0 1 0,0-1 0,0 0 0,1 0 0,-1 1 0,1-1 0,-1 0 0,1 0 0,-1 0-1,1 0 1,0 1 0,-1-1 0,1 0 0,0 0 0,0 0 0,0 0 0,0-1 0,0 1 0,0 0-1,0 0 1,0-1 0,0 1 0,0 0 0,0-1 0,0 1 0,1-1 0,-1 1 0,0-1 0,0 0 0,1 1-1,-1-1 1,0 0 0,0 0 0,3 0 0,3-1 2,0 0-1,1 0 1,-1 0 0,0-1-1,8-3 1,-14 4-2,58-21 10,106-59-1,-121 58-126,-12 7 32,-8 4 157,-1 0 0,25-19 1,-45 29-73,9-7 150,-12 9-146,0 0 0,0 0 0,0 0 0,0 0-1,-1 0 1,1 0 0,0 0 0,0 0 0,0 0 0,0 0 0,-1 0-1,1 0 1,0 0 0,0 0 0,0 0 0,0 0 0,0 0 0,0 0-1,-1 0 1,1-1 0,0 1 0,0 0 0,0 0 0,0 0 0,0 0-1,0 0 1,-1 0 0,1 0 0,0-1 0,0 1 0,0 0 0,0 0-1,0 0 1,0 0 0,0 0 0,0-1 0,0 1 0,0 0 0,0 0-1,0 0 1,0 0 0,0 0 0,0-1 0,0 1 0,0 0 0,0 0-1,0 0 1,0 0 0,0 0 0,0-1 0,0 1 0,0 0 0,0 0-1,0 0 1,0 0 0,0 0 0,1-1 0,-1 1 0,0 0 0,0 0-1,0 0 1,-3 0-18,-1 1-1,1 0 0,-1 0 1,1 0-1,0 0 0,-1 0 1,1 1-1,0-1 1,0 1-1,0 0 0,-4 2 1,-33 30-133,30-25 115,-1 1-11,1 0 0,0 1-1,1 0 1,0 1 0,1 0 0,0 0-1,1 1 1,1 0 0,-8 18 0,13-29 41,0 1 1,1-1 0,-1 0 0,0 1-1,1-1 1,0 0 0,-1 1 0,1-1-1,0 1 1,0-1 0,0 1 0,1-1-1,-1 1 1,1-1 0,-1 0 0,1 1-1,0-1 1,0 0 0,0 0-1,0 1 1,0-1 0,0 0 0,1 0-1,-1 0 1,1 0 0,-1-1 0,1 1-1,0 0 1,0-1 0,0 1 0,0-1-1,0 1 1,0-1 0,0 0 0,0 0-1,0 0 1,1 0 0,-1 0 0,0-1-1,1 1 1,-1-1 0,0 1 0,1-1-1,-1 0 1,1 0 0,-1 0 0,1 0-1,-1 0 1,1-1 0,-1 1 0,4-2-1,0-1-1,1 0-1,-1 0 1,0-1-1,0 0 1,0 0-1,-1 0 1,1-1-1,-1 0 1,0 0-1,5-7 1,2-3 10,0-2-1,12-22 1,-10 11-99,-1 0 1,-1-1-1,-1-1 0,-2 0 0,-1 0 0,5-35 0,-5-4 322,-1-112 0,-6 174-191,-1-1 0,-1 0 0,1 1 0,-1-1 0,0 1 0,-1-1 0,-2-7 0,3 14-35,1 0-1,0 0 1,-1 1-1,1-1 1,-1 0-1,1 0 1,-1 0 0,1 1-1,-1-1 1,0 0-1,1 0 1,-2 0-1,1 1-6,1 0-1,0-1 0,-1 1 1,1 0-1,0 0 0,0 0 1,-1 0-1,1 0 0,0 0 1,-1 0-1,1 0 1,0 0-1,-1 0 0,1 0 1,0 0-1,-1 0 0,1 0 1,0 1-1,0-1 0,-1 0 1,1 0-1,0 0 0,0 0 1,-1 1-1,1-1 1,0 0-1,-3 3-20,1 0 1,-1 0-1,1 0 0,0 0 1,-2 6-1,-5 9 138,2-1-1,-10 37 1,-5 41 50,20-82-146,-4 18 30,2 1 0,1-1 0,1 1 0,2 0 0,1 0 0,2 0 0,1 0 0,2-1 0,0 1 0,20 53 0,-22-76-185,0 1 1,0-1-1,1 0 0,1-1 1,-1 1-1,1-1 1,0 0-1,11 10 0,-11-13-281,1 1 0,-1-1 0,1-1-1,0 1 1,0-1 0,0-1-1,1 1 1,-1-1 0,1-1 0,15 4-1,-1-3-1361,-1 0 0,1-2 0,0 0-1,0-2 1,0-1 0,-1 0-1,24-6 1,30-13-1360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07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292 546 5216,'-1'-13'2264,"1"12"-2067,0 0 0,0 0-1,1 1 1,-1-1-1,0 0 1,0 0-1,0 1 1,0-1-1,0 0 1,0 0-1,0 1 1,-1-1-1,1 0 1,0 0 0,0 1-1,-1-1 1,1 0-1,0 1 1,-1-1-1,1 0 1,0 1-1,-1-1 1,1 0-1,-1 1 1,1-1-1,-1 1 1,0-1 0,1 1-1,-1-1 1,1 1-1,-1-1 1,0 1-1,1 0 1,-1-1-1,0 1 1,0 0-1,0 0 1,-6-1 66,1 1 0,0 0 0,0 0 1,-1 1-1,1-1 0,0 1 0,0 1 0,0-1 1,0 1-1,0 0 0,-11 6 0,1 1 117,0 0 0,-27 22 0,29-21-189,2 2 0,0-1-1,0 1 1,-13 18-1,20-22-169,-1 1 0,1-1 0,1 1 0,-1 0 0,2 0 0,-1 0 0,1 0 0,-3 19 0,5-24-8,1-1 0,-1 1-1,1-1 1,0 1 0,1-1 0,-1 0 0,0 1 0,1-1 0,0 0 0,0 1 0,0-1 0,0 0 0,1 0 0,-1 0-1,1 0 1,-1 0 0,1 0 0,0 0 0,5 4 0,-4-4 29,1 1 1,0-1-1,0-1 1,0 1-1,0-1 1,0 1 0,1-1-1,-1 0 1,1-1-1,-1 1 1,1-1-1,0 0 1,8 1-1,-2-1-10,-1-1-1,1 0 1,0 0-1,0-1 1,-1-1-1,1 0 1,0 0-1,-1-1 1,0 0-1,1-1 1,14-8-1,-18 8 26,1 0-1,-1-1 1,0 0 0,0 0-1,-1-1 1,1 0-1,-1 0 1,-1-1-1,1 1 1,-1-1-1,0 0 1,0-1 0,-1 1-1,6-16 1,-4 8 131,-1-1-1,-1 1 1,0-1 0,2-21 0,-5 33-168,-1 0 0,0 0 0,0 0 0,0-1 0,-1 1 0,1 0-1,-1 0 1,0 0 0,0 0 0,-1 0 0,1 1 0,-1-1 0,1 0 0,-1 1 0,-1-1 0,1 1-1,0-1 1,-1 1 0,1 0 0,-1 0 0,0 0 0,-6-4 0,-45-26-180,53 32 150,1 1-1,0 0 1,0 0 0,-1 0 0,1 0-1,0-1 1,0 1 0,0 0 0,-1 0-1,1-1 1,0 1 0,0 0-1,0 0 1,-1-1 0,1 1 0,0 0-1,0-1 1,0 1 0,0 0 0,0-1-1,0 1 1,0 0 0,0 0-1,0-1 1,0 1 0,0 0 0,0-1-1,0 1 1,0 0 0,0-1 0,9-6-117,18-1 94,-27 8 31,81-21-289,-56 13 364,1 2 0,0 0 0,1 2 0,34-2 1,-52 5-26,1 2 0,-1-1 0,0 1 0,1 1 0,-1 0 0,16 5 0,-23-6-25,0 0 0,0 0 0,0 1 0,0-1 0,-1 0 0,1 1 0,0 0 0,-1-1 0,1 1 0,-1 0 0,0 0 0,0-1 0,0 1 0,1 0 0,-2 0 0,1 0 0,0 0 0,0 1 0,-1-1 0,1 4 1,1 4 76,-1 0 0,0 0 1,0 11-1,-1-8-84,-1 4-19,1-1 0,1 1 0,1-1 1,5 22-1,-6-34 4,0 0 0,1 0 0,-1 0 0,1 0 0,0 0 0,0-1 0,0 1 1,1-1-1,4 6 0,-5-7 5,0-1 0,1 1 0,-1 0 1,0 0-1,1-1 0,0 0 0,-1 1 0,1-1 1,0 0-1,-1 0 0,1-1 0,0 1 0,0 0 1,0-1-1,3 0 0,6 0 3,-1 0 1,0-1-1,0-1 0,1 0 0,-1-1 1,-1 0-1,1 0 0,12-6 1,81-46 147,-101 54-153,31-20-62,0-2-1,-2-1 0,0-1 1,33-36-1,-24 28 107,-40 31-116,-6 4 3,-9 6-47,-4 12 51,1 1 1,-28 44 0,39-56 19,1 1 0,0 0 1,1 0-1,0 1 0,1-1 0,0 1 0,1-1 1,0 1-1,0 0 0,1 12 0,0-22 38,1 0 1,0 0-1,0 0 0,1 0 0,-1 1 0,0-1 1,0 0-1,0 0 0,1 0 0,-1 0 0,1 0 1,-1 0-1,1 0 0,-1 0 0,2 2 0,-1-3 5,-1 1 0,1-1 0,-1 1 0,1-1-1,-1 0 1,1 0 0,-1 1 0,1-1 0,-1 0 0,1 0-1,0 0 1,-1 0 0,1 0 0,-1 0 0,1 1-1,0-1 1,-1-1 0,1 1 0,-1 0 0,1 0 0,1 0-1,1-1-3,-1 0 0,1-1 0,-1 1-1,1-1 1,-1 1 0,1-1 0,-1 0-1,0 0 1,0 0 0,1 0 0,1-3-1,6-9-198,0 0-1,-2-1 1,10-20-1,18-53-170,-32 79 366,18-52 103,25-107 0,-41 138-31,-1 1 1,-2-1-1,-1 0 1,-2 0-1,-5-58 0,4 84-85,1 1-1,-1 0 1,1 0-1,-1 0 1,0 0-1,-2-4 1,2 7 13,1-1 0,0 1 0,0 0 0,0-1 0,-1 1 0,1 0 0,0 0 0,-1-1 0,1 1 0,0 0 0,0 0 1,-1-1-1,1 1 0,0 0 0,-1 0 0,1 0 0,0 0 0,-1 0 0,1-1 0,-1 1 0,1 0 0,0 0 0,-1 0 0,1 0 0,-1 1-11,0-1 1,0 0-1,0 0 0,0 1 0,0-1 0,1 1 0,-1-1 0,0 1 0,0-1 0,1 1 0,-1 0 0,0-1 0,1 1 1,-2 1-1,-5 8-28,1 1-1,0 0 1,0 0 0,2 1 0,-1-1 0,-4 21 0,4-17 25,-9 41 96,2-1 1,-8 93-1,19-126-11,0 1 0,2-1 1,0 1-1,2-1 0,0 0 0,2 1 0,0-1 0,11 25 1,-14-42-49,0 0 0,0-1 0,0 1 0,1-1 0,-1 0 0,1 0 1,0 0-1,1 0 0,-1 0 0,5 3 0,-5-5-8,-1 0 1,1 0-1,0 0 0,0-1 0,0 1 0,0-1 1,1 1-1,-1-1 0,0 0 0,1-1 1,-1 1-1,0 0 0,1-1 0,-1 0 0,6 0 1,2-1 21,-1-1 1,1-1 0,-1 1 0,0-1 0,1-1 0,8-5-1,58-32 79,-61 32-90,12-7-26,0-2 1,-1 0 0,28-25-1,-53 41 37,0-1 1,0 1-1,0 0 0,0-1 0,0 1 0,-1-1 0,1 1 1,-1-1-1,0 0 0,0 0 0,0 1 0,0-1 0,0 0 1,0 0-1,-1 0 0,1-4 0,-1 6-31,0-1 1,-1 1-1,1 0 1,0-1-1,-1 1 0,1 0 1,-1-1-1,1 1 1,-1 0-1,1 0 0,-1-1 1,0 1-1,0 0 1,0 0-1,0 0 0,0 0 1,0 0-1,0 0 1,0 0-1,0 0 0,0 0 1,0 1-1,0-1 1,-1 0-1,1 1 0,0-1 1,-1 1-1,1-1 0,0 1 1,-1 0-1,1 0 1,0-1-1,-1 1 0,1 0 1,-2 0-1,-9 0-26,1 0-1,0 0 0,-1 1 1,1 1-1,0 0 0,0 0 1,0 1-1,0 1 0,0 0 1,-13 7-1,18-9 35,1 1 0,-1 0 0,1 1 0,0-1 1,0 1-1,0 0 0,1 0 0,-1 1 0,1-1 0,0 1 0,1 0 0,-1 0 1,1 0-1,0 1 0,0-1 0,0 1 0,1 0 0,0 0 0,0 0 0,-2 9 1,3-4-22,1-1 1,0 0-1,0 1 1,1-1-1,1 0 0,0 1 1,0-1-1,1 0 1,0 0-1,0-1 1,1 1-1,10 16 1,-12-22 29,1 0 0,0 1 1,0-1-1,0 0 0,0-1 0,1 1 1,-1-1-1,1 1 0,0-1 0,0 0 0,1 0 1,-1-1-1,1 1 0,-1-1 0,1 0 1,0 0-1,-1-1 0,1 0 0,0 1 1,0-1-1,0-1 0,0 1 0,0-1 1,0 0-1,0 0 0,0-1 0,10-1 1,-5-1 6,0 0 1,0 0 0,0-1-1,-1 0 1,0-1-1,13-8 1,49-42 26,-11 7 35,-48 39-112,-7 5 70,0 0 1,0 0 0,0 1-1,9-4 1,-13 6-12,0 1 0,1-1 0,-1 1 0,1 0 0,-1-1-1,1 1 1,-1 0 0,1 0 0,-1 0 0,1 0 0,-1 0 0,1 0 0,-1 0 0,1 1 0,-1-1 0,1 0 0,-1 1 0,1 0 0,-1-1 0,0 1 0,1 0 0,1 1 0,7 6 239,0 1 1,13 15-1,-16-15-236,1-1-1,0-1 0,14 11 0,-18-15-28,0-1 0,0 0 0,0 0 0,0 0 0,1 0 1,-1-1-1,1 1 0,-1-1 0,1 0 0,0-1 0,-1 1 0,6-1 0,9-1-154,-1-1-1,1-1 0,-1-1 1,26-9-1,-15 5-506,114-40-5184,-114 36 800,31-20 0,-36 16-295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10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0 236 7872,'7'-10'2560,"-5"8"-960,8 3 314,-8-1-1639,0 0 1,-1 1-1,1-1 1,0 0-1,0 0 0,-1 0 1,1-1-1,0 1 1,-1 0-1,4-2 0,13-5 200,0-2 0,0 0-1,-1-1 1,0 0 0,-1-2-1,15-13 1,-9 1 58,-21 24-531,-1 0 0,0 0 1,0-1-1,1 1 0,-1 0 0,0 0 0,1 0 0,-1 0 0,0-1 0,0 1 0,1 0 0,-1 0 0,0 0 0,1 0 0,-1 0 0,0 0 0,1 0 0,-1 0 0,1 0 0,-1 0 0,0 0 0,1 0 1,-1 0-1,0 0 0,1 0 0,0 2 8,0-1 0,-1 1 0,1-1 0,-1 1 0,1 0 0,-1-1 0,1 1 0,-1 0 0,0-1 0,0 1 0,0 0 0,0-1 0,0 1 0,0 0 0,-1 2 0,1-2-5,-9 62 52,5-36-39,-7 41 24,-23 126 268,21-130-141,-1 6 387,-30 85-1,42-149-430,-1 1 0,1-1 1,0 0-1,0 1 0,0 14 1,11-30 247,-4-1-356,-1 0 0,1 0 0,-2-1 0,6-18 0,34-156-210,-5 17 40,-32 148 149,51-169-534,-45 154 372,2 1 0,2 0 0,27-42 0,-40 69 165,0 2-1,1-1 0,-1 0 0,1 1 0,0-1 1,1 1-1,-1 0 0,6-3 0,-9 6 7,0 1 0,0 0 0,-1-1 0,1 1 0,0 0 0,0 0 0,-1 0 0,1 0 0,0 0 0,0 0 0,0 0 0,-1 0 0,1 0 0,0 0 0,0 0 0,-1 1 0,1-1 0,0 0 0,0 0 0,-1 1 0,1-1 0,0 1 0,-1-1 0,1 0 0,-1 1 0,1-1 0,0 1 0,-1 0 0,1-1 0,-1 1 0,1-1 0,-1 1 0,1 0 0,-1-1 0,0 1 0,1 0 0,-1 0 0,0 0 0,2 4 31,0-1 0,0 0 0,-1 1 0,0-1 0,1 5 0,-1 8 97,0 0-1,-1 0 1,0 0-1,-2 0 1,-3 17-1,-2 5 364,-15 38 0,16-58-298,0 0 0,-2 0 1,0 0-1,-18 27 1,25-44-170,0-1 0,0 0 0,0 1 0,0-1 0,0 0 0,0 0 0,-1 0 0,1 0 0,-2 1 0,3-2-28,-1 1 1,1-1 0,0 0 0,-1 0 0,1 0-1,-1 0 1,1 0 0,0 0 0,-1 0 0,1 1-1,-1-1 1,1 0 0,0 0 0,-1-1 0,1 1-1,-1 0 1,1 0 0,-1 0 0,1 0 0,0 0-1,-1 0 1,1 0 0,-1-1 0,0 0-35,0 0 0,0 0 0,0 0 0,1 0 0,-1-1 0,0 1 0,1 0 0,-1-1 0,0 1 0,1 0 0,0-1 0,-1 1 0,1 0 0,0-1 0,0 1 0,0-1 0,0 1 0,0-3 0,0 0-37,1 0 1,-1 0-1,1 0 0,0 0 0,1 0 0,-1 0 0,1 0 0,-1 0 1,1 0-1,1 1 0,-1-1 0,0 1 0,1-1 0,-1 1 1,1 0-1,0 0 0,0 0 0,0 1 0,1-1 0,3-2 1,5-2 41,0 0 0,0 0 1,0 2-1,0-1 1,14-3-1,105-26 42,-72 21 46,90-35 0,-137 44 42,0 0 0,0-1 0,0 0 0,-1-1 0,0-1 0,14-11 0,-14 9 193,-8 8-248,0 0 1,0 0-1,-1 0 1,1-1-1,-1 1 1,1-1-1,-1 0 1,0 1 0,0-1-1,0 0 1,-1 0-1,1 0 1,2-6-1,-4 6-51,0 1 0,1 0 0,-1 0 0,1-1 0,0 1 0,-1 0 0,1 0 0,0 0 0,0 0 0,1 0 0,-1 0 0,0 0 0,1 0 0,-1 1 0,1-1-1,-1 0 1,1 1 0,0-1 0,3-1 0,-3 2-6,0 0-1,0 1 1,0-1 0,0 1-1,0-1 1,0 1 0,0 0-1,0-1 1,0 1-1,0 0 1,0 1 0,0-1-1,0 0 1,0 1-1,0-1 1,0 1 0,0-1-1,0 1 1,0 0-1,0 0 1,-1 0 0,4 2-1,-4-2 7,1 0 1,-1 0-1,0 0 0,0 0 0,0 1 0,0-1 0,0 0 0,0 0 0,0 1 1,-1-1-1,1 1 0,0-1 0,-1 1 0,1-1 0,-1 1 0,1 3 1,1 28 93,-2-27-61,-8 199-147,7-203 131,1-1-1,0 1 0,1 0 1,-1 0-1,0 0 1,0 0-1,1-1 0,-1 1 1,1 0-1,-1 0 0,1-1 1,0 1-1,1 2 1,-1-3-9,0-1 0,-1 1 1,1-1-1,0 1 0,0-1 0,0 0 1,-1 1-1,1-1 0,0 0 1,0 0-1,0 1 0,-1-1 1,1 0-1,0 0 0,0 0 1,0 0-1,0 0 0,0 0 1,0 0-1,-1 0 0,1-1 1,0 1-1,0 0 0,0 0 1,0-1-1,-1 1 0,1-1 1,1 0-1,13-7-37,0-1 0,21-16 0,-19 13-48,23-13 0,64-22-262,-67 32 314,67-38 1,-91 46 124,-27 14-190,1 0 0,0 2 1,-14 11-1,18-13 59,1 0 1,-1 1 0,1 1-1,0-1 1,-12 20-1,19-26 34,0 0 0,0 1 0,0-1 0,0 0 0,0 1-1,1-1 1,-1 1 0,1-1 0,-1 1 0,1-1 0,0 1 0,0-1 0,0 1-1,0-1 1,1 4 0,0-4-8,-1-1 1,1 1-1,-1-1 0,1 1 1,0-1-1,0 1 0,0-1 1,0 1-1,0-1 1,0 0-1,0 1 0,0-1 1,0 0-1,1 0 0,-1 0 1,0 0-1,1 0 0,-1 0 1,1 0-1,-1 0 0,1-1 1,-1 1-1,1-1 0,2 1 1,3 0-13,0 0 0,0 0 1,0-1-1,0 0 0,0-1 1,0 1-1,-1-1 0,1-1 1,0 0-1,0 1 0,9-6 1,-5 3-45,0-1 1,-1 0 0,0-1-1,0 0 1,-1-1-1,11-9 1,-17 13 84,0 0-1,0 0 1,0-1-1,-1 1 1,1-1 0,-1 1-1,0-1 1,0 0-1,0 0 1,-1 0 0,3-7-1,-4 9-4,1 0 0,-1-1 0,0 1 1,0 0-1,0 0 0,0-1 0,0 1 0,0 0 0,-1 0 0,1-1 0,-1 1 0,1 0 0,-1 0 0,0 0 0,0 0 1,0 0-1,0 0 0,0 0 0,0 0 0,-1 0 0,1 0 0,-1 1 0,-1-3 0,-2 0 22,-1 0-1,1 0 0,-1 1 0,0 0 0,0 0 1,0 0-1,0 1 0,-11-4 0,-5 1-24,-27-2-1,17 2 110,18 3-22,-9-2-561,25 2 158,17 2 155,236-8-145,-98 7 142,-92 2 118,49 4 599,-114-5-537,1 0 1,-1 0-1,1 0 1,-1 0-1,1 0 1,-1 0-1,1 0 1,-1 0-1,1 0 0,-1 1 1,1-1-1,-1 0 1,1 0-1,-1 0 1,0 1-1,1-1 1,-1 0-1,1 1 1,-1-1-1,0 0 0,1 1 1,-1-1-1,1 1 1,-1-1-14,0 1 0,0-1 0,0 1 0,-1-1-1,1 1 1,0-1 0,0 0 0,0 1 0,0-1 0,-1 1 0,1-1 0,0 0 0,-1 1 0,1-1 0,0 0 0,-1 1 0,1-1 0,0 0 0,-1 0 0,0 1 0,-27 15 106,25-14-92,-11 5-11,1 1 1,0 0-1,0 1 0,1 0 1,0 1-1,1 0 1,-17 20-1,24-25-25,0 0 0,1 0-1,-1 0 1,1 1 0,1 0 0,-1-1-1,1 1 1,0 0 0,0 0-1,0 0 1,1 1 0,0-1 0,0 0-1,1 1 1,0-1 0,0 0-1,0 1 1,1-1 0,0 0 0,3 12-1,-4-15 7,1-1 0,0 1 0,0-1 0,0 0 0,0 1 0,1-1 0,-1 0 0,1 0 0,-1 1 0,1-1 0,0 0 0,-1-1 0,1 1 0,0 0 0,0 0 0,0-1 0,1 0 0,-1 1 0,0-1 0,1 0 0,-1 0 0,0 0 0,1 0 0,-1 0 0,6 0 0,2 0 9,0-1 0,0 0 1,0-1-1,0 0 0,14-4 1,-22 5-11,53-11-41,-1-3 0,0-3 1,-1-1-1,-1-3 0,72-40 1,-112 55-47,-1-2 0,0 1 1,13-12-1,-20 15 127,0 0-1,0 0 1,-1 0-1,1 0 1,-1-1 0,0 1-1,-1-1 1,1 0-1,-1 0 1,3-8-1,-5 12-29,1 0 0,-1 0 0,1 0 0,-1 0-1,0-1 1,0 1 0,0 0 0,0 0 0,0 0-1,0-1 1,0 1 0,0 0 0,0 0 0,0 0 0,-1 0-1,1-1 1,-1 1 0,1 0 0,-1 0 0,1 0 0,-1 0-1,0-1 1,-1 1-11,1-1-1,0 1 1,0 1-1,-1-1 1,1 0-1,-1 0 1,1 0-1,-1 1 1,1-1-1,-1 1 1,0-1-1,1 1 1,-1 0-1,-2-1 1,-2 1-29,-1 0 1,0 0 0,1 1 0,-1 0 0,1 0 0,-12 3 0,12-2 21,-67 26-162,66-25 146,0 0 0,1 1 0,0 0 0,-1 0 0,2 1 0,-1-1 0,0 1 0,-6 8 0,10-10 27,0-1 0,0 1 0,1 0 0,-1-1 1,1 1-1,0 0 0,0 0 0,0 0 0,0 0 1,0 0-1,1 0 0,-1 0 0,1 0 0,0 1 0,0-1 1,0 0-1,0 0 0,0 0 0,1 0 0,0 0 1,-1 0-1,1 0 0,0 0 0,1 0 0,-1 0 1,2 3-1,1-1 15,-1 1 0,1 0 0,1-1 0,-1 0 0,1 0 0,0 0 0,0 0 0,1-1 0,-1 0 0,12 6 0,-11-6 13,1-1 0,-1-1 0,0 1 0,1-1 0,-1 0 0,1-1 0,0 1 0,0-1 0,-1-1 0,1 1 0,11-2 0,-8 0-7,-1-1 1,0 0-1,0 0 0,0-1 1,0-1-1,0 1 0,-1-1 1,10-6-1,-17 9-22,139-85 192,-102 61-11,55-50 1,-76 60-209,62-63 198,-79 78-179,0 0 1,0 0-1,0 0 1,0 0 0,0 0-1,0 0 1,0 0 0,0 0-1,0 0 1,1 0-1,-1 0 1,0 0 0,0 0-1,0 0 1,0 0 0,0 0-1,0 0 1,0 0-1,0 0 1,0 0 0,0 0-1,0 0 1,1 0 0,-1 0-1,0 0 1,0 0-1,0 0 1,0 0 0,0 0-1,0 0 1,0 0 0,0 0-1,0 0 1,0 0-1,1 0 1,-1 0 0,0 0-1,0 0 1,0 0 0,0 0-1,0 0 1,0 0-1,0 1 1,0-1 0,0 0-1,0 0 1,0 0-1,0 0 1,0 0 0,0 0-1,0 0 1,0 0 0,0 0-1,0 0 1,0 0-1,0 1 1,0-1 0,0 0-1,0 0 1,0 0 0,0 0-1,0 0 1,0 0-1,2 12-61,-3 14 136,-3-3 14,0 0 0,-2 0 0,0 0-1,-2 0 1,-18 38 0,17-42 130,-3 7 75,-22 33 0,29-51-238,-1-1-1,1 0 1,-1 0-1,-1-1 1,1 0-1,-1 0 1,0 0-1,-14 8 1,18-13-48,1 1 0,-1-1 0,0 0-1,0 0 1,0 0 0,0-1 0,0 1 0,0-1 0,0 1 0,0-1 0,0 0 0,0 0-1,0-1 1,0 1 0,0 0 0,1-1 0,-1 0 0,0 0 0,0 0 0,0 0 0,0 0-1,1-1 1,-5-2 0,-3-3-91,0 0 0,0-2 0,1 1 0,-11-13 0,13 14 26,3 2 14,1 3-59,1 0 0,-1-1 0,1 1 0,0-1 0,0 0 1,0 1-1,0-1 0,0 0 0,0 0 0,1 0 0,0-1 1,-1 1-1,0-5 0,11 17 41,5 7 217,1-1 0,1 0 0,0-2 0,19 13 0,-25-20-52,0-1 0,0 1 0,0-2 0,1 1 1,0-2-1,0 1 0,0-2 0,0 1 0,14 0 0,-8-1-39,-1-2 0,0 0 0,0-1-1,0-1 1,0 0 0,0-1 0,0 0 0,0-2 0,-1 0 0,0-1 0,0 0 0,0-1-1,-1-1 1,0 0 0,0-1 0,-1 0 0,18-17 0,-15 10-8,0 0 0,-1-2-1,-1 1 1,0-2 0,10-20 0,17-53-101,-27 58-83,12-22-35,-23 52 165,2-5-155,-5 9 158,0 0 1,0 0-1,0 0 0,0 0 1,0 0-1,1 0 0,-1 0 1,0 0-1,0 0 0,0 0 1,0 0-1,0 0 1,1 0-1,-1 0 0,0 0 1,0 0-1,0 0 0,0 0 1,0 1-1,0-1 0,0 0 1,1 0-1,-1 0 0,0 0 1,0 0-1,0 0 0,0 0 1,0 1-1,0-1 0,0 0 1,0 0-1,0 0 1,0 0-1,0 0 0,0 0 1,0 1-1,0-1 0,0 0 1,0 0-1,0 0 0,0 0 1,0 0-1,0 1 0,0-1 1,0 0-1,0 0 0,0 0 1,0 0-1,0 0 0,0 1 1,0-1-1,6 58 214,-3 0-1,-5 93 1,-24 92 284,25-238-490,0-1 0,0 1 1,0-1-1,0 0 0,-1 0 0,0 0 1,1 0-1,-2 0 0,1 0 0,0 0 1,-1-1-1,-5 6 0,7-7-7,0-1 0,-1 0 1,1 0-1,-1 0 0,0 0 0,1 0 0,-1 0 0,0 0 0,0 0 0,0-1 1,1 1-1,-1-1 0,0 1 0,0-1 0,0 0 0,0 0 0,0 0 0,0 0 1,0 0-1,0 0 0,0 0 0,1-1 0,-1 1 0,0-1 0,0 1 0,0-1 1,0 0-1,1 0 0,-1 1 0,0-1 0,-1-2 0,-5-3-54,-1 0 0,2-1 0,-1 0 0,1-1 0,0 1 0,1-1 0,-1-1-1,2 1 1,-8-14 0,2 0-115,1 0 0,-13-42 0,22 59 141,-14-51-226,13 49 215,1 1 0,1 0 0,-1-1-1,1 1 1,0-1 0,2-10 0,-2 16 42,0 0 1,0 0-1,1-1 1,-1 1 0,0 0-1,1 0 1,-1 0-1,1 0 1,-1 0 0,1 0-1,-1 1 1,1-1-1,0 0 1,-1 0 0,1 0-1,0 0 1,0 1-1,0-1 1,-1 0 0,1 1-1,0-1 1,0 1-1,0-1 1,0 1 0,1-1-1,1 1 22,-1-1-1,0 1 0,0 0 1,0 0-1,1 0 1,-1 0-1,0 1 0,0-1 1,0 1-1,1-1 1,2 2-1,5 3 63,0 0 0,0 0 1,16 13-1,-6-2 96,-1 0 1,19 23-1,-22-22-72,0-1 0,1-1 0,21 15-1,-17-16-116,2-2 0,0-1 0,0 0 0,1-2 0,0-1 0,0-1 0,1 0 0,0-2-1,0-1 1,0-2 0,1 0 0,-1-1 0,1-2 0,33-4 0,-45 2-342,0 0 0,0 0 0,0-1 0,-1-1 0,15-7 0,-4-1-2095,43-29 1,6-11-6042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49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 1888,'0'0'-8,"8"-16"13088,-7 15-12865,0 0 1,0 0-1,0 0 1,0-1-1,0 1 1,1 1-1,-1-1 1,3-2-1,-2 2 277,6-5-216,0 1-1,0 0 0,0 1 1,1 0-1,0 0 0,0 1 1,0 0-1,0 0 0,13-1 1,4 0-110,0 2 1,28 1 0,-50 1-137,0 0 0,0 0 0,0 1 0,0-1 0,0 1 0,0 0 0,-1 1 0,1-1 1,0 1-1,-1-1 0,1 1 0,-1 0 0,5 3 0,-6-3 7,-1-1 0,1 1 0,0-1 0,-1 1 0,1 0-1,-1 0 1,0 0 0,0 0 0,1 0 0,-1 0 0,0 0 0,-1 0 0,1 1-1,0-1 1,-1 0 0,1 0 0,-1 1 0,0-1 0,0 0 0,0 1 0,0-1 0,0 0-1,-1 5 1,-7 27 193,-2 0 0,-2 0 0,-16 33 0,-16 47-190,44-113-51,-1 1-1,0 0 0,1 0 1,-1 0-1,1-1 0,0 1 1,0 0-1,0 0 0,0 0 1,0 0-1,0 0 0,0 0 1,0 0-1,1-1 0,0 4 1,1-3 1,-1 0 0,1 0 1,-1 0-1,1 0 0,0 0 0,0-1 1,0 1-1,0 0 0,0-1 1,4 3-1,16 11-22,-1 0 0,0 2 0,19 19 0,-38-33 81,1 0-1,0 0 1,-1 0-1,1 0 1,-1 0-1,0 1 1,0-1-1,-1 1 1,1-1-1,-1 1 1,1 0-1,-1 0 1,0-1 0,0 7-1,-1-7 23,0 0-1,0 0 1,0 0-1,-1 0 1,1 0-1,-1 0 1,0 0-1,0 0 1,0 0-1,0 0 1,-1 0-1,1-1 1,-1 1-1,1 0 1,-1-1-1,0 0 1,0 1 0,0-1-1,-4 3 1,-2 3 4,-1-1 0,0 1 1,-1-1-1,0-1 1,0 0-1,0-1 1,-1 0-1,0 0 0,0-1 1,0 0-1,0-1 1,-1 0-1,-15 1 1,-48 2-2738,73-6 2138,0 1-1,0-1 0,0 1 0,0-1 1,0 1-1,1 0 0,-1 0 1,0 0-1,0 0 0,-1 1 0,1-1-529,15 5-6279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49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618 6 3232,'-5'-5'4715,"5"5"-4633,-7 5 4790,-6 3-3988,0 0 1,1 0 0,0 1-1,1 0 1,0 1-1,-16 19 1,-54 76 1481,61-75-1847,-7 8 246,-2 0 1,-1-2-1,-54 50 0,51-59-431,-69 43-1,12-14-589,80-51-2178,15-9-1189,19-10-2192,-3 3 653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0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5568,'-14'-12'2501,"34"25"3101,1-1-3508,-13-4-1619,0-1 0,0 1 1,-1 0-1,-1 1 0,1 0 0,-1 0 0,-1 0 1,5 10-1,31 84 1492,-35-85-1550,22 61 789,44 129 1412,-62-184-2590,-7-17-76,-1-1 0,1 1-1,2 9 1,4-32-13128,-8 12 12230,0 1 0,1-1 0,3-5 0,16-10-4083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58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56 153 9216,'-3'0'3542,"13"-1"-1105,1-1-1239,0 1 1,0-1-1,12-4 1,-16 2-892,1 0 1,-1 0-1,0-1 1,0 0-1,-1 0 1,0-1-1,8-8 1,-11 11-252,-1 1 0,0-1 0,-1 1 0,1-1 0,0 1 0,-1-1 0,1 0 0,-1 0 0,0 0 0,0 0 0,0 0 0,0 0 1,-1 0-1,1 0 0,-1 0 0,0 0 0,0-1 0,0 1 0,0 0 0,0 0 0,-1 0 0,0-3 0,0 4-44,1 1 0,-1 0 0,1-1 0,-1 1 0,0 0 0,1 0 0,-1 0 0,0 0 0,0 0 0,0 0 0,0 0 0,0 0 0,0 0 0,0 0-1,0 0 1,-1 0 0,1 1 0,0-1 0,0 0 0,-1 1 0,1-1 0,0 1 0,-1 0 0,1-1 0,-1 1 0,1 0 0,0 0 0,-1 0 0,1 0 0,-1 0 0,-1 1 0,-3-1 28,0 2 0,0-1 0,0 1 1,0 0-1,-11 5 0,8-3 126,1 1-1,-1 0 1,1 0 0,1 1-1,-1 0 1,1 0 0,0 1-1,0 0 1,1 0 0,0 1-1,0-1 1,0 1 0,1 1-1,1-1 1,-6 13 0,9-19-137,1 1 0,-1-1 0,1 1 0,-1 0 1,1 0-1,0-1 0,0 1 0,0 0 1,1-1-1,-1 1 0,0 0 0,1-1 1,0 1-1,0 0 0,0-1 0,0 1 1,0-1-1,0 1 0,1-1 0,-1 0 1,1 0-1,-1 0 0,1 1 0,0-1 1,0-1-1,0 1 0,0 0 0,3 1 1,4 3-18,0 0 0,0-1 1,0 0-1,1-1 1,18 6-1,-2-2-201,0-2 1,0-1-1,33 3 0,10-5-2773,1-2-3465,-30-1 3356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0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 7872,'-10'-5'2452,"20"10"3458,-10 4-2566,-9 155 2554,4-109-5188,1 3-782,-9 142 1843,12-66-8286,10-136-413,4-10 3643,0-2-1472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1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33 7456,'-13'-27'2421,"13"27"-2380,0-1 1,-1 1-1,1 0 0,0-1 1,-1 1-1,1 0 0,0-1 1,-1 1-1,1 0 0,-1 0 0,1-1 1,0 1-1,-1 0 0,1 0 1,-1 0-1,1-1 0,-1 1 1,1 0-1,-1 0 0,1 0 1,-1 0-1,1 0 0,-1 0 1,1 0-1,-1 0 0,1 0 1,0 0-1,-1 0 0,1 0 0,-1 1 1,1-1-1,-1 0 0,1 0 1,-1 0-1,1 1 0,-1-1 1,-14 13 1403,13-11-1150,-5 5 516,1 1-1,0 0 0,0 1 0,0-1 1,-7 19-1,-17 51 1317,24-60-1703,-2 4 181,-5 12 581,-15 69 0,27-94-1085,-1 0 1,1 0 0,0 0-1,1 0 1,0 0 0,1 0-1,0 0 1,0 0 0,1 0 0,0 0-1,0 0 1,1-1 0,5 11-1,-4-14-76,-1 1 1,2-1-1,-1 1 0,0-1 0,1-1 0,0 1 0,0-1 1,1 0-1,-1 0 0,1 0 0,0-1 0,0 0 0,0 0 0,0 0 1,1-1-1,8 3 0,-3-2-65,0-1 0,1 0 1,-1-1-1,0 0 0,1 0 0,-1-2 0,0 1 0,15-4 1,-17 2-37,0-1-1,-1 0 1,1-1 0,-1 0 0,1-1 0,-1 0 0,-1 0 0,1-1 0,-1 0 0,0 0 0,0-1 0,-1 0 0,0-1 0,0 1 0,0-1 0,-1-1 0,-1 1 0,1-1 0,-1 0 0,-1 0 0,0-1 0,0 1-1,-1-1 1,0 0 0,-1 0 0,3-17 0,-4 7 108,0 0-1,-4-32 0,2 42 3,-1 0-1,0 0 1,0 0 0,-1 1-1,0-1 1,-1 1-1,-5-10 1,5 13-19,0 0 1,0 1-1,0 0 0,-1-1 1,0 2-1,0-1 0,0 1 1,0 0-1,-1 0 0,0 0 1,0 1-1,0-1 0,0 2 1,0-1-1,0 1 0,-1 0 1,-10-2-1,-7 0-57,-1 1 1,1 1-1,-36 2 0,32 0-115,23 0-264,-1 1-1,1-1 1,-1 1 0,1 0-1,-1 0 1,-5 3 0,19-2-4062,2 1 3302,21-3-3240,9 0 1461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1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28 7456,'-17'-4'14943,"21"5"-14648,1 0 0,-1-1 0,0 0 0,1 0 0,-1 0 0,1 0-1,-1-1 1,0 0 0,7-2 0,-3 2 42,23-3 165,33-1 0,23-2-2973,-46 3-6254,-28 4 2384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2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 7808,'-6'-8'4389,"6"23"-480,-19 160 3939,8 92-5221,13-236-2114,1-19-2872,16-52-16366,-6 16 16438,8-12-60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2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 5632,'-19'0'1834,"18"0"-1551,1 0 0,-1 1 0,0-1-1,1 0 1,-1 1 0,1-1-1,-1 1 1,1-1 0,0 1-1,-1-1 1,1 1 0,-1 0-1,1-1 1,0 1 0,-1-1 0,1 1-1,0 0 1,0-1 0,-1 2-1,1-1-362,-46 120 9590,-20 45-6269,63-159-3163,0 0 0,1 0 0,-1 0 0,1 0-1,-1 14 1,2-20-45,1 0-1,0 1 1,0-1-1,0 1 1,0-1-1,0 1 0,0-1 1,0 0-1,1 1 1,-1-1-1,0 1 1,1-1-1,-1 0 1,1 1-1,-1-1 1,1 0-1,0 0 0,0 1 1,0-1-1,-1 0 1,1 0-1,0 0 1,0 0-1,0 0 1,1 0-1,-1 0 1,0-1-1,0 1 1,0 0-1,1-1 0,-1 1 1,0-1-1,1 1 1,-1-1-1,0 1 1,1-1-1,-1 0 1,1 0-1,1 0 0,16 1-43,-1-1-1,1-1 0,31-5 0,59-18-3312,-40 7-1448,-24 9 1324,-18 3-1671,34-10 1,-30 3 1566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3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498 25 3072,'0'-3'258,"0"2"-178,0 0 0,0 0-1,10-17 15405,-12 24-14852,-5 9-14,-1 0 0,-1 0 0,0-1 0,-1 0 0,-17 19-1,-2 3 310,-203 301 1852,174-249-2082,31-50-351,2 2-1,-35 72 0,60-111-334,-1 0-1,0 0 1,1 1 0,-1-1 0,1 0-1,0 1 1,-1-1 0,1 0-1,0 1 1,0-1 0,0 0-1,0 1 1,0-1 0,0 0-1,0 1 1,1-1 0,0 3-1,-1-3-4,1 0 0,0-1 0,0 1 0,0 0 0,-1-1 0,1 1 0,0 0 0,0-1 0,0 1 0,0-1 0,0 0 0,0 1 0,0-1 0,0 0 0,0 1 0,0-1 0,0 0 0,0 0 0,0 0 0,0 0 0,0 0 0,0 0 0,0 0 0,2-1-1,380-55 389,-369 53-430,43-11-120,-42 9 43,0 2 0,0-1 1,1 2-1,20-2 0,-34 5-260,1-1 0,-1 0 0,1 0 0,-1 0 0,1-1 0,-1 1 0,1-1 1,-1 1-1,1-1 0,-1 0 0,1 0 0,3-2 0,-24-20-19541,5 9 17402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3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83 9376,'-21'-5'7983,"129"1"-111,55-12-5417,-6 1-1955,-40 1-1113,-42 2-2705,4-2-6468,-50 12 5909,10 8-1979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4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182 211 8896,'-18'-6'3296,"8"17"-2560,1 9-224,4-5 1152,2 10-1024,-10 3 1855,-2 7-1407,2 2-160,-9-1-576,9-1-256,-2-3-64,1-4-256,6-8 128,0 0-2912,-2-4 1633,5-7-4577,20-26-1056</inkml:trace>
  <inkml:trace contextRef="#ctx0" brushRef="#br0" timeOffset="1">262 15 6656,'-9'-11'2464,"9"7"-1536,9 27-8256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4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0 6880,'-6'0'1930,"7"2"-942,-1-1-836,1-1 1,-1 1-1,1 0 1,-1-1-1,0 1 0,1-1 1,-1 1-1,0 0 1,1 0-1,-1-1 1,0 1-1,0 0 1,0 0-1,0-1 0,1 1 1,-1 0-1,0 0 1,0-1-1,-1 1 1,1 0-1,0 1 1,-9 42 3257,-4 29-335,5-28-1311,-14 45 0,11-46-1138,3-23-323,6-16-263,1-1 1,-1 0-1,1 1 0,0-1 0,-2 9 0,18-22-989,-10 4 742,0-1 0,0 0-1,-1 0 1,1 0 0,-1 0 0,4-10 0,19-46-322,-14 29 353,-6 16 115,52-107 912,-58 123-800,-1 0 0,1 0 0,-1 0 1,1 0-1,-1 0 0,1 0 0,0 0 1,-1 1-1,1-1 0,0 0 0,-1 0 1,1 1-1,0-1 0,0 0 0,0 1 1,0-1-1,0 1 0,0-1 0,0 1 1,1-1-1,-1 1-2,-1 1 0,1-1 0,-1 0 0,1 0 1,0 1-1,-1-1 0,1 1 0,-1-1 0,1 0 0,-1 1 0,0-1 0,1 1 1,-1-1-1,1 1 0,-1-1 0,0 1 0,1-1 0,-1 1 0,0 0 0,0-1 1,0 1-1,1-1 0,-1 2 0,2 6 226,-1-1 1,0 0-1,0 1 0,0 8 1,-2 3 36,-1 1 0,-4 20 0,2-21-112,1 0 0,1 22 0,10-49-1560,32-51-476,-28 39 1467,28-36 0,-35 51 413,0 0 0,0 0 1,1 0-1,-1 1 1,1-1-1,0 1 1,0 1-1,0-1 0,1 1 1,10-4-1,-13 6 63,-1 0 0,1 1 0,0-1-1,0 1 1,-1 0 0,1 0 0,0 0 0,0 0-1,-1 0 1,1 1 0,0 0 0,0 0 0,-1 0-1,1 0 1,-1 1 0,1-1 0,-1 1 0,0 0-1,0 0 1,1 0 0,-1 0 0,-1 1-1,1-1 1,3 4 0,5 6 283,0 2-1,-1-1 1,0 1-1,8 16 1,-10-17-181,45 71-97,-53-84-235,0 1-1,0-1 1,1 0 0,-1 1 0,0-1 0,0 1-1,0-1 1,0 0 0,1 1 0,-1-1-1,0 0 1,0 1 0,0-1 0,1 0 0,-1 0-1,0 1 1,1-1 0,-1 0 0,0 0 0,1 1-1,-1-1 1,0 0 0,1 0 0,-1 0 0,0 0-1,1 1 1,-1-1 0,1 0 0,-1 0 0,0 0-1,1 0 1,-1 0 0,1 0 0,-1 0-1,0 0 1,1 0 0,-1 0 0,0 0 0,1 0-1,-1-1 1,1 1 0,-1 0 0,0 0 0,1 0-1,-1 0 1,0-1 0,1 1 0,-1 0 0,0 0-1,1-1 1,-1 1 0,0 0 0,0 0 0,1-1-1,-1 1 1,0 0 0,0-1 0,0 1-1,1 0 1,-1-1 0,2-3-1203,0 1 0,-1-1 0,1 1 0,-1-1 0,1-4 0,3-12-2348,4-3-1606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5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0 246 7872,'0'1'198,"1"0"1,-1-1-1,0 1 0,0 0 1,0-1-1,0 1 1,1 0-1,-1 0 1,0-1-1,1 1 0,-1-1 1,0 1-1,1 0 1,-1-1-1,1 1 1,-1-1-1,1 1 0,-1-1 1,2 1-1,15 14 1364,-14-12-1306,0-1 0,0 0 0,0 0 0,1 0 0,-1 0 0,0-1 0,1 0 0,0 1 0,-1-1 0,1 0 0,0-1 0,0 1 0,0-1 0,-1 0 0,1 1 0,0-2 0,0 1 0,0 0 0,-1-1 0,1 0 0,0 0 0,0 0 0,-1 0 0,1 0 0,-1-1 0,5-2 0,-3 0-209,0-1 0,0 0 0,0 0 0,0-1 0,-1 1 0,0-1 0,0 0 0,-1 0-1,0 0 1,0 0 0,0-1 0,0 1 0,-1-1 0,1-8 0,-1 7-63,-2 0 0,1 0 0,-1-11 0,0 17 3,0-1 0,-1 1 0,1 0 0,0 0 0,-1 0 0,1-1 0,-1 1 0,0 0 0,0 0 0,0 0 0,0 0 0,0 0 0,0 0 0,0 0 0,-3-2 0,3 3 32,0 1 0,0-1-1,0 1 1,0-1 0,1 1 0,-1 0 0,0-1-1,0 1 1,0 0 0,0 0 0,0 0 0,0 0-1,0 0 1,0 0 0,0 0 0,0 0 0,0 0-1,0 0 1,0 0 0,0 1 0,0-1 0,0 0-1,0 1 1,0-1 0,0 1 0,0-1 0,1 1-1,-1-1 1,0 1 0,0-1 0,0 1 0,1 0-1,-1 0 1,0 1 0,-3 1 156,1 1 0,0 0-1,0 0 1,0 0 0,-3 7 0,-3 10 464,1 0 0,0 0 0,1 1 1,2 0-1,0 0 0,-2 27 0,7-41-492,0 1 0,1 0-1,0-1 1,0 1-1,1-1 1,0 0 0,0 1-1,1-1 1,0 0 0,1 0-1,-1 0 1,2-1 0,-1 1-1,1-1 1,0 0 0,0-1-1,1 1 1,0-1 0,0 0-1,1 0 1,7 5 0,-12-10-138,1 0 0,-1 0 0,1 0 0,-1 0 0,1 0 0,0 0 0,0 0 0,0-1 0,-1 0 0,1 1 0,0-1 0,0 0 0,0-1 0,0 1 0,-1 0 0,4-1 0,6-2-91,-1-1-1,17-7 1,-24 10 37,8-5-37,-1 0 0,0 0-1,0-1 1,-1-1 0,0 1 0,0-2-1,-1 1 1,0-1 0,0-1 0,7-11-1,9-14-147,31-62 0,-45 77 198,98-193 320,-98 197-93,-5 14 22,-5 2-205,-1 0 0,0 1 1,1-1-1,-1 0 0,0 1 0,0-1 0,1 1 0,-1-1 0,0 0 0,0 1 0,0-1 0,1 1 1,-1-1-1,0 1 0,0-1 0,0 1 0,0-1 0,0 1 0,0-1 0,0 1 0,1 21 96,-2 1-1,-3 30 0,0-14-82,-3 37 324,-26 119 1,31-185-348,0-1-1,-1 1 1,0-1 0,-1 0 0,0 1-1,0-2 1,-1 1 0,-9 12 0,13-20-69,1 0 0,-1-1 0,0 1 0,1 0 0,-1-1 0,0 1 0,0-1 1,1 1-1,-1-1 0,0 1 0,0-1 0,0 1 0,0-1 0,0 0 0,0 0 0,0 1 1,0-1-1,0 0 0,0 0 0,0 0 0,0 0 0,0 0 0,-1 0 0,0-1-29,0 0 0,1 1 0,-1-1-1,0 0 1,1 0 0,-1 0 0,1 0 0,0 0 0,-1 0-1,1 0 1,0-1 0,-2-1 0,0-1 23,0 0 1,0 0-1,1 0 0,0-1 1,0 1-1,0-1 1,0 1-1,-2-10 1,4 12 95,-1 1 1,1 0 0,0 0-1,0 0 1,0-1 0,0 1-1,1 0 1,-1 0 0,0-1-1,0 1 1,1 0 0,-1 0-1,1 0 1,-1-1 0,1 1-1,-1 0 1,1 0 0,0 0-1,1-2 1,-1 2 51,1 0 1,0 0-1,-1-1 0,1 1 1,0 0-1,0 0 1,0 1-1,0-1 0,0 0 1,0 0-1,2 1 0,5-2 157,1 1-1,-1 1 1,1-1-1,10 2 1,-19-1-240,20 3 32,1 0 0,23 7-1,-13-2-638,8 4-2600,-7 0-3692,-3-5 2993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9:5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22 6048,'-5'-22'3648,"2"74"7604,-5 6-8249,-5 48-2112,13-31-774,-1-67-479,1 6-1684,1-6-3812,2-1 2797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01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7 124 4800,'-6'0'8812,"11"5"-6222,0-4-1199,-1 1 1,0 0-1,0-1 0,1 0 1,-1 0-1,8 1 0,-9-2-1200,1 0 0,-1-1 0,1 1 0,-1-1 0,0 1-1,1-1 1,-1 0 0,0-1 0,0 1 0,0 0 0,1-1 0,-2 0 0,1 0 0,4-3-1,1-1-43,-1 1-1,0 0 1,17-7-1,-21 11-122,0 0 0,0 0 0,0 0 0,0 0 0,0 1 0,0-1 1,0 1-1,0 0 0,1 0 0,-1 0 0,0 0 0,0 1 0,0-1 0,0 1 0,5 2 0,10 5 134,0 1-1,-1 1 1,25 18-1,29 17 413,-35-28 3,47 13 0,-81-29-562,11 4 46,-1-2 0,1 1 0,0-2 0,0 0 0,1 0 0,-1-1 0,0-1 0,0 0 0,21-3-1,-26 1-95,1 0 0,-1 0 0,0-1 0,0 0 0,-1 0 0,1-1 0,0 0-1,-1 0 1,0-1 0,0 0 0,0 0 0,-1 0 0,0-1 0,0 0 0,0-1-1,5-7 1,28-50-3733,-26 40-1443,19-25 0,-24 40 3329,-1 1 0,15-12 0,-22 20 1870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8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140 545 2144,'19'-53'2773,"-17"48"-1964,3-13 5975,-5 18-6665,0 0-1,0 0 0,0 0 1,0-1-1,0 1 0,0 0 1,0 0-1,0 0 0,0-1 1,0 1-1,0 0 0,0 0 1,0 0-1,0 0 1,0-1-1,0 1 0,-1 0 1,1 0-1,0 0 0,0 0 1,0-1-1,0 1 0,0 0 1,-1 0-1,1 0 0,0 0 1,0 0-1,-1-1 0,-10 3 1598,8 0-1525,0 0 1,0 0-1,0 0 0,0 0 1,0 0-1,0 1 0,0-1 0,1 1 1,0 0-1,-1 0 0,1 0 1,0 0-1,-2 4 0,-4 8 487,-9 25 0,13-30-392,-34 113 1456,25-76-1271,3-11 41,2 0 0,-6 63 0,14-94-468,-1-1-1,1 1 1,0-1-1,1 1 1,-1 0 0,1-1-1,0 1 1,0-1-1,3 7 1,-3-9-45,0-1 0,0 1 0,-1-1 0,1 1 0,0-1 1,1 0-1,-1 1 0,0-1 0,0 0 0,0 0 0,1 0 0,-1 0 1,1 0-1,-1 0 0,1 0 0,-1-1 0,1 1 0,-1 0 0,1-1 1,-1 1-1,1-1 0,0 0 0,-1 1 0,1-1 0,0 0 0,0 0 1,-1 0-1,4-1 0,6-1-188,0-1 1,0 0-1,0-1 1,-1 0-1,1 0 1,-1-1-1,18-12 0,-20 12 130,31-20-230,0-3 0,35-33 0,-11 10 137,-63 50 152,2-1 23,1 0-1,-1 1 0,1-1 0,-1 1 0,6-3 1,-8 4-15,1-1 0,-1 1 0,1 0 0,0 0 1,-1 0-1,1 0 0,-1 0 0,1 0 1,-1 0-1,1 0 0,-1 0 0,1 1 0,-1-1 1,1 0-1,0 0 0,-1 0 0,1 0 1,-1 1-1,0-1 0,1 0 0,-1 1 0,1-1 1,-1 0-1,1 1 0,-1-1 0,0 0 0,1 1 1,-1-1-1,0 1 0,1-1 0,-1 1 1,0-1-1,0 1 0,1-1 0,-1 1 0,0 0 1,2 5 82,0 0 1,-1 0 0,0 0 0,0 0 0,-1 0 0,0 0 0,0 6-1,0-4 52,0-1 0,0 1 0,3 13 0,-1-13-33,1 0 0,0 0 0,0-1 0,1 1 0,6 10 0,-8-14-82,0-1-1,1 0 0,-1 0 0,1 0 0,0 0 0,-1-1 0,2 1 0,-1-1 1,0 0-1,0 1 0,1-2 0,-1 1 0,7 3 0,-8-5-27,0 0-1,1 1 1,-1-1-1,0 0 1,0 0 0,0 0-1,0 0 1,1-1-1,-1 1 1,0-1-1,0 1 1,0-1 0,0 0-1,0 1 1,0-1-1,0 0 1,0 0-1,0-1 1,-1 1-1,1 0 1,2-3 0,2-1-71,-1-1 0,1 1 1,-1-2-1,7-10 1,-1-2-101,0-1 1,-1 0-1,-2-1 1,0 0-1,6-24 1,-4 5 121,8-78 1,-18 113 80,0-1 1,0 1-1,-1 0 1,1 0-1,-1-1 0,0 1 1,-1 0-1,1 0 1,-1 0-1,-4-7 1,5 19 350,0 1-1,0 0 1,1 12 0,2-6-206,1 0 1,0-1-1,1 1 1,1-1 0,7 14-1,-11-23-123,1-1-29,0 1-1,-1 0 1,1-1-1,1 1 1,-1-1-1,0 0 1,1 0-1,0 0 1,-1 0-1,1 0 1,0-1-1,1 1 1,-1-1-1,0 0 1,1 0-1,5 3 1,-4-3-5,1-1 1,-1 1 0,0-1 0,1-1 0,-1 1 0,1-1 0,-1 0 0,1 0-1,-1 0 1,1-1 0,9-2 0,-3 0-12,0-1 0,0 0 0,-1-1 0,0 0-1,0-1 1,0 0 0,11-9 0,4-5-242,35-35 0,-50 43 132,1 0 0,-2-1-1,17-26 1,-22 30 80,0 0 1,-1 0-1,1 0 0,-2 0 1,0-1-1,0 0 0,3-16 1,-6 22 35,0 1 0,0-1 0,0 0 0,0 0 0,-1 1 0,1-1 0,-1 0 0,-2-4 1,3 7-8,0 0 1,-1 0 0,1-1-1,-1 1 1,1 0 0,-1 0-1,0 0 1,0 0 0,1 0-1,-1 0 1,0 0 0,0 0-1,0 1 1,0-1 0,0 0-1,0 0 1,0 1 0,0-1-1,0 1 1,-1-1 0,1 1-1,0-1 1,0 1 0,0 0-1,-1-1 1,1 1 0,-2 0-1,-2 0 54,1 1 0,-1-1 0,0 1 0,1 0 0,-1 1-1,1-1 1,0 1 0,-1 0 0,1 0 0,0 0-1,0 0 1,0 1 0,0-1 0,1 1 0,-1 0 0,1 1-1,-5 4 1,1 0 57,0 1-1,1 1 1,0-1-1,0 1 1,-8 19-1,10-17-80,-1 1-1,2-1 0,0 1 1,0-1-1,1 1 0,1 0 1,0 0-1,1 0 0,0 0 1,1 0-1,0 0 0,1-1 1,1 1-1,0 0 0,1-1 1,0 1-1,0-1 0,2-1 1,7 14-1,-10-20-39,1 1 0,0-1 0,0 0 0,0 0 0,1-1 0,0 1-1,-1-1 1,2 0 0,-1-1 0,0 1 0,1-1 0,9 4 0,-7-4-20,1 0 0,0 0 1,0-1-1,0 0 0,0-1 0,1 0 1,-1-1-1,12 0 0,-8-1-71,1-1 0,-1 0-1,1-1 1,-1 0 0,0-1 0,0-1 0,0 0-1,-1-1 1,0 0 0,0-1 0,0 0 0,12-10-1,84-88-423,-64 60 357,-16 18 122,38-42 369,-59 58-252,-7 11-75,0 0 0,0 0 0,0 0 0,0 0 0,0 0 1,0-1-1,0 1 0,0 0 0,0 0 0,0 0 0,0 0 0,0 0 0,0 0 1,0-1-1,0 1 0,0 0 0,0 0 0,0 0 0,0 0 0,0 0 0,0 0 1,0-1-1,0 1 0,-1 0 0,1 0 0,0 0 0,0 0 0,0 0 0,0 0 1,0 0-1,0 0 0,0 0 0,0 0 0,-1 0 0,1-1 0,0 1 0,0 0 0,0 0 1,0 0-1,0 0 0,-2 0 18,1 1 1,0-1 0,0 0-1,-1 0 1,1 1 0,0-1-1,0 1 1,0-1-1,0 1 1,0 0 0,0-1-1,0 1 1,0 0-1,-2 1 1,-14 16 129,1 1 1,0 0-1,2 1 1,0 0-1,-15 31 0,11-20-26,-48 96 546,60-117-633,1 0-1,1 0 1,0 0-1,0 1 1,1-1-1,1 1 1,0 0-1,-2 15 1,4-26-42,0 0 0,0 1 0,0-1 0,0 0 0,0 0 0,0 1 0,0-1 0,0 0 0,0 1 1,0-1-1,0 0 0,0 1 0,0-1 0,0 0 0,0 1 0,1-1 0,-1 0 0,0 0 0,0 1 0,0-1 0,0 0 0,1 0 1,-1 1-1,0-1 0,0 0 0,0 0 0,1 1 0,-1-1 0,0 0 0,0 0 0,1 0 0,-1 0 0,0 1 0,0-1 1,1 0-1,-1 0 0,1 0-19,0 0 0,0-1 0,0 1 0,0 0 0,0-1 0,0 1 0,0 0 1,-1-1-1,1 1 0,0-1 0,0 1 0,0-2 0,22-22-529,1-10-77,-1-2 0,18-39 1,2-3 520,-39 70 19,6-9 808,-8 17-248,-4 10-141,-3 8-208,2 0 1,0 0-1,1 1 0,1-1 0,1 0 0,0 1 0,1-1 1,1 0-1,5 20 0,-6-34-130,1 1 1,-1 0-1,1 0 0,0-1 0,1 1 0,-1-1 1,1 0-1,0 0 0,0 0 0,0 0 1,0 0-1,1-1 0,0 1 0,-1-1 0,1 0 1,1 0-1,-1 0 0,0-1 0,8 4 1,-6-4-56,1 0 1,-1 0 0,1 0 0,0-1 0,0 0 0,-1 0-1,1-1 1,0 1 0,0-2 0,0 1 0,0-1-1,0 0 1,12-4 0,-6 1-65,0 0-1,-1-1 1,0 0-1,0-1 1,-1 0-1,0-1 0,0-1 1,0 0-1,-1 0 1,0-1-1,-1 0 1,0 0-1,0-1 1,-1-1-1,0 1 1,-1-1-1,6-12 1,30-74-114,30-103 0,-44 106 171,28-163-1,-55 241 138,5-21 525,2-60-1,-10 86-238,1 11-348,0 0-1,-1 0 0,1 0 0,0 0 0,0 0 0,0 0 0,0 0 0,0 0 0,0 0 0,0 0 0,0 0 0,0 0 0,0 0 0,0 0 0,0 0 0,0 0 0,0 0 0,0 0 0,0 0 0,0 0 0,0 0 0,-1 0 0,1 0 0,0 0 0,0 0 0,0 0 0,0 0 0,0 0 0,0 0 0,0 0 0,0 0 0,0 0 1,0 0-1,0 0 0,0 0 0,0 0 0,0 0 0,0 0 0,0 0 0,-1 0 0,1 0 0,0 0 0,0 0 0,0 0 0,0 0 0,0 0 0,0 0 0,0 0 0,0 0 0,0 1 0,0-1 0,0 0 0,0 0 0,0 0 0,0 0 0,0 0 0,0 0 0,0 0 0,0 0 0,0 0 0,0 0 0,-6 18 268,-35 157 669,24-95-721,-47 298 417,47-265-412,15-95-185,-3 9 96,-1 50-1,6-70-114,0 0-1,0 0 0,-4 12 1,4-18-30,0-1 1,0 0 0,0 0 0,0 0-1,-1 1 1,1-1 0,0 0-1,0 0 1,0 0 0,0 1 0,0-1-1,0 0 1,0 0 0,0 1-1,0-1 1,0 0 0,0 0 0,0 1-1,0-1 1,0 0 0,0 0-1,0 1 1,0-1 0,0 0 0,0 0-1,0 1 1,1-1 0,-1 0-1,0 0 1,0 0 0,0 1 0,0-1-1,0 0 1,1 0 0,6-6-557,7-17-121,-5 5 424,-1 0 0,0 0-1,7-31 1,4-11 95,-8 29 124,19-46-160,-26 70 190,0 1 0,0-1 0,0 0 0,0 1 0,1 0 0,0 0 0,1 0 0,7-5 0,-12 10 30,0-1 0,0 1 0,1 1 0,-1-1 0,1 0 0,-1 0 1,1 0-1,-1 1 0,1-1 0,-1 1 0,1-1 0,0 1 0,-1 0 0,1 0 0,0-1 0,-1 1 0,1 0 0,2 1 0,-2-1 15,0 1-1,0 0 1,-1 0-1,1 0 1,0 0-1,0 0 1,-1 0-1,1 0 1,-1 0-1,1 1 1,-1-1-1,0 1 1,0-1 0,1 1-1,-1-1 1,1 3-1,2 3 43,0 1 1,0 0-1,0 0 1,-1 0-1,-1 1 0,1-1 1,-1 0-1,-1 1 0,0 0 1,0-1-1,0 1 0,-1 0 1,0 0-1,-1-1 0,0 1 1,-1 0-1,-3 12 0,2-10-49,-1-1-1,0 0 1,0 0-1,-1 0 0,-1-1 1,0 1-1,0-1 1,0-1-1,-1 1 0,-1-1 1,1 0-1,-1-1 1,-15 11-1,22-17-69,0 0 0,0-1 0,0 1 1,0 0-1,0-1 0,-1 1 0,1-1 0,0 1 0,0-1 0,-1 1 0,1-1 1,0 0-1,-1 0 0,1 0 0,0 0 0,0 0 0,-1 0 0,1 0 0,0 0 1,-3-1-1,-8 0-480,11 1 284,2 1 94,0-1 145,0 1-1,1-1 1,-1 1 0,0-1-1,0 1 1,0-1-1,0 0 1,0 1 0,1-1-1,-1 0 1,0 0-1,0 0 1,1 0-1,0 0 1,1 0 8,17 4 54,-13-3-43,0 0-1,0 0 1,0-1-1,8 0 1,6-1-51,81-11 48,-84 9-3,-2-1 1,1-1-1,0 0 0,16-9 0,-23 9-77,1-1 1,-1 0 0,0 0-1,0-1 1,-1-1 0,1 0-1,-2 0 1,1-1 0,-1 0-1,-1 0 1,0 0 0,0-1-1,-1-1 1,7-13-1,-4 5-20,9-33 0,-17 51 89,-1 0 1,0 0-1,0 1 1,1-1-1,-1 0 1,0 0-1,0 0 1,0 0-1,0 0 1,0 1-1,0-1 1,0 0 0,0 0-1,0 0 1,-1-1-1,-3 2 46,-4 8-2,-48 75 510,29-41-209,22-33-259,0-1 0,0 1-1,-5 17 1,9-22-51,-1 0-1,1 1 1,0 0 0,0-1-1,1 1 1,-1-1-1,1 1 1,0 0 0,0-1-1,1 7 1,0-10-33,-1 1 0,1 0 0,0 0 0,-1-1 1,1 1-1,0 0 0,0-1 0,0 1 0,0-1 0,1 1 0,-1-1 0,0 1 0,1-1 0,-1 0 0,0 0 0,1 0 1,0 1-1,-1-2 0,1 1 0,0 0 0,-1 0 0,1 0 0,0-1 0,2 1 0,4 1-45,0-1-1,0 0 1,0 0-1,10-1 1,-13 0-1,77-5-25,-50 3 76,52 1 0,-79 2 8,0 0 0,1 0 0,-1 0-1,6 3 1,-7-2-61,1-1 0,-1 1-1,0-1 1,0 0-1,9 0 1,16 2-2173,-4 3-3760,2 1-2896,5 0 4317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4:59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35 1152,'-18'-3'3648,"19"2"-3394,-1 0 0,1 0 0,-1 0 0,1 0 0,0 0 0,-1 1 0,1-1 0,0 0 0,0 0 0,0 1 0,0-1 0,-1 0 0,2 0 0,0 0 179,0 0 141,2-3 453,0 1-1,11-8 9336,-17 21-8233,-3 16-1466,-21 70 2953,24-92-3559,2 0 1,-1 0-1,0 0 1,1 0-1,0 0 1,0 1-1,0-1 1,1 0-1,-1 0 1,3 7-1,-3-10-96,1 1-1,0-1 1,-1 1-1,1-1 1,0 0-1,0 1 1,0-1-1,0 0 1,0 1-1,0-1 1,0 0-1,1 0 1,-1 0-1,0 0 1,1 0-1,-1 0 1,1 0-1,-1-1 1,1 1-1,-1-1 1,1 1-1,-1-1 1,1 1-1,0-1 1,-1 0-1,1 1 1,-1-1-1,1 0 1,0 0-1,2-1 1,11-1-1057,1 0 0,21-7 0,-14 3-304,51-13-2408,10-5-5370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00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1216 4576,'-15'4'5939,"14"-4"-5878,5 1 516,-1-1 0,0 1-1,0-1 1,0 0-1,1 0 1,-1 0-1,4-1 1,8-1 71,0-2 0,0 0 1,25-12-1,42-24 519,-79 38-1109,19-10 95,0-1 0,-2 0 0,0-2 0,0-1-1,21-22 1,-17 12-38,-1-1 0,-1-1 0,19-34-1,157-264 1076,-159 260-614,37-87 0,-74 150-544,-1-1 89,1 1 1,0-1 0,-1 0-1,0 1 1,0-1-1,0 0 1,0 0-1,0 0 1,-1-6 0,0 10-111,0 0 0,0 0 0,0-1 1,0 1-1,0 0 0,0 0 0,0 0 1,0-1-1,0 1 0,0 0 0,0 0 1,-1-1-1,1 1 0,0 0 0,0 0 1,0 0-1,0 0 0,0-1 0,-1 1 1,1 0-1,0 0 0,0 0 0,0 0 1,-1 0-1,1-1 0,0 1 0,0 0 1,0 0-1,-1 0 0,1 0 0,0 0 1,0 0-1,0 0 0,-1 0 0,1 0 1,0 0-1,0 0 0,-1 0 0,1 0 1,0 0-1,0 0 0,-1 0 1,1 0-1,0 0 0,0 0 0,0 0 1,-1 1-1,1-1 0,0 0 0,0 0 1,0 0-1,-1 0 0,-11 11 193,0 3-67,1 1 1,1-1 0,1 2-1,0-1 1,0 1 0,2 1-1,-7 21 1,-29 125 462,22-69-397,-22 108 347,17 3 30,25-196-519,1 0-1,0 0 0,0 0 1,1 0-1,0 0 1,0 0-1,1 0 1,3 10-1,-5-18-64,1 0 1,-1 0-1,1 0 0,-1 0 0,1-1 0,-1 1 1,1 0-1,0 0 0,-1 0 0,1-1 0,0 1 1,0 0-1,-1-1 0,1 1 0,0-1 0,0 1 1,0-1-1,0 1 0,0-1 0,0 1 0,0-1 1,0 0-1,0 0 0,0 1 0,0-1 0,0 0 1,0 0-1,0 0 0,0 0 0,0 0 0,0-1 1,0 1-1,0 0 0,0 0 0,0-1 0,0 1 1,0 0-1,1-1 0,5-3-27,0 1-1,0-1 1,0 0 0,6-7-1,-5 6 1,24-20-108,-2-1 0,0-1 1,35-42-1,66-99-285,-103 132 353,119-183-304,-116 165 281,-3-1 0,26-73 1,-27 50 304,-4-1 1,21-123-1,-43 179-48,-2 14-80,1 9-81,0 0 0,0-1 1,0 1-1,0 0 0,-1 0 0,1 0 0,0 0 1,0 0-1,0 0 0,0 0 0,0 0 0,0 0 1,0 0-1,0 0 0,-1 0 0,1 0 0,0 0 1,0 0-1,0 0 0,0 0 0,0 0 0,0 0 1,0 0-1,0 0 0,-1 0 0,1 0 0,0 0 1,0 0-1,0 0 0,0 0 0,0 0 0,0 0 1,0 0-1,0 0 0,-1 0 0,1 0 0,0 0 1,0 0-1,0 1 0,0-1 0,0 0 0,0 0 1,0 0-1,0 0 0,0 0 0,0 0 0,0 0 1,0 0-1,0 0 0,0 1 0,-1-1 0,1 0 1,0 0-1,0 0 0,0 0 0,0 0 0,0 0 1,-5 10 101,0 0 1,0 0-1,1 0 1,-6 21 0,-7 48 275,5-19-228,-31 88-148,10-46 232,-12 53 335,-74 167 0,99-273-369,-18 33 70,20-35-202,19-49-240,1 0 1,0-1-1,0 1 1,1 0-1,-1 1 1,0-1 0,4-2-1,12-11-336,-3-4 193,-1 0-1,11-23 0,-2 5 162,3-6 81,-13 20 125,24-30 0,-37 53-48,1-1 0,-1 0 0,1 1 0,-1-1 0,0 1-1,1 0 1,0-1 0,-1 1 0,1-1 0,-1 1 0,1 0-1,-1-1 1,1 1 0,0 0 0,1-1 0,-2 1 2,0 0 0,1 0 0,-1 0 0,0 0 1,1 1-1,-1-1 0,0 0 0,1 0 0,-1 0 1,0 0-1,0 0 0,1 0 0,-1 1 0,0-1 0,1 0 1,-1 0-1,0 1 0,0-1 0,1 0 0,-1 0 0,0 1 1,0-1-1,2 2 64,-1 1 1,-1-1-1,1 0 1,0 0-1,-1 1 0,1-1 1,-1 0-1,1 3 1,3 62 862,-2-29-669,7 38-1,-8-68-248,1 0-1,0 0 0,0 0 0,1 0 0,0 0 0,1-1 1,0 1-1,0-1 0,0 0 0,1 0 0,6 6 0,-8-10-13,0 0 0,1 0 0,-1 0 0,0-1 0,1 0-1,0 0 1,-1 0 0,1 0 0,0 0 0,0-1-1,0 1 1,0-1 0,0 0 0,0-1 0,0 1-1,1-1 1,-1 1 0,0-1 0,0 0 0,1-1-1,-1 1 1,0-1 0,7-2 0,67-17-163,-1-4 0,85-37 0,-152 56 141,1-1-1,-1 0 1,0-1 0,15-13 0,-24 19 12,0 1 1,-1 0 0,1-1-1,0 1 1,-1-1 0,1 1-1,-1-1 1,1 1 0,-1-1-1,1 0 1,-1 1 0,1-1-1,-1 0 1,0 1-1,1-1 1,-1 0 0,0 0-1,1 1 1,-1-1 0,0 0-1,0 0 1,0 1 0,0-2-1,0 1 0,-1 1 1,1-1-1,-1 1 0,1-1 0,0 1 0,-1 0 1,0-1-1,1 1 0,-1 0 0,1-1 0,-1 1 0,1 0 1,-1-1-1,0 1 0,1 0 0,-1 0 0,0 0 1,1 0-1,-1 0 0,-1 0 0,-4-1 9,0 1-1,-1 0 1,1 1-1,-11 2 1,-7 3 127,2 1 0,-28 12 0,37-13-39,1 0 0,0 1 0,1 0 0,0 1 1,-17 14-1,-20 28 319,42-44-348,1 1-1,0 0 0,0 0 1,1 1-1,0-1 0,-4 10 1,8-16-59,-1-1 0,1 1 1,0-1-1,-1 1 0,1-1 1,0 1-1,0-1 0,0 1 1,0 0-1,-1-1 0,1 1 1,0-1-1,0 1 0,0-1 1,0 1-1,0 0 0,0-1 1,1 1-1,-1-1 0,0 1 1,0-1-1,0 1 0,0-1 1,1 1-1,-1-1 1,0 1-1,0-1 0,1 1 1,-1-1-1,0 1 0,1-1 1,-1 1-1,1-1 0,-1 0 1,1 1-1,1 0-21,0-1 1,0 0-1,1 1 1,-1-1-1,0 0 1,0 0-1,0 0 0,0 0 1,4-2-1,7 0-212,-1-2 1,1 0-1,-1 0 0,20-10 0,-1 0-65,51-23-473,-36 15 855,71-22-1,-115 43-10,0 0 0,-1 1-1,1-1 1,0 1-1,0 0 1,0 0 0,0 0-1,0 0 1,0 0-1,0 0 1,0 0 0,-1 0-1,1 1 1,0-1-1,0 1 1,0-1-1,0 1 1,-1 0 0,3 1-1,0 1 88,-1 0-1,0 0 1,0 0-1,-1 0 1,1 1 0,3 6-1,4 4 11,1-1-83,-7-7-180,1 0 1,-1 0 0,0 0 0,4 9-1,-8-14-153,0 0-1,1-1 1,-1 1-1,1 0 0,-1 0 1,0-1-1,1 1 1,0 0-1,-1-1 0,1 1 1,-1 0-1,1-1 1,0 1-1,-1-1 1,1 1-1,0-1 0,0 1 1,-1-1-1,1 0 1,0 1-1,0-1 0,0 0 1,0 0-1,-1 0 1,1 1-1,0-1 0,0 0 1,1 0-1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03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2144,'15'-12'14165,"-7"3"-13365,-1-2 1078,16-20-1,-21 28-1649,1 0 0,0 0 0,0 0-1,0 1 1,0-1 0,0 1 0,1 0 0,-1 0-1,1 0 1,6-2 0,-9 3-172,0 1 1,-1 0-1,1 0 1,0 0-1,0 0 0,-1 0 1,1 0-1,0 0 1,-1 1-1,1-1 1,0 0-1,-1 0 0,1 0 1,-1 1-1,1-1 1,0 0-1,-1 1 0,1-1 1,-1 0-1,1 1 1,-1-1-1,1 1 1,-1-1-1,1 1 0,-1-1 1,1 1-1,-1-1 1,0 1-1,1 0 1,-1-1-1,0 1 0,1 0 1,-1-1-1,0 1 1,0-1-1,0 1 0,0 0 1,0 1-1,3 27 1253,-7 21-174,2-39-1017,1 1-1,0 0 1,0 0-1,3 14 1,-2-25-120,0 0 0,0 0 0,1 0 0,-1-1 0,1 1 0,-1 0 0,1 0 0,-1 0 0,1 0 0,0-1 1,-1 1-1,1 0 0,0 0 0,-1-1 0,1 1 0,0-1 0,0 1 0,0-1 0,0 1 0,0-1 0,-1 1 0,1-1 0,0 0 0,0 1 0,0-1 0,0 0 1,0 0-1,0 0 0,0 0 0,0 0 0,0 0 0,0 0 0,0 0 0,1 0 0,7-1-116,0 0 0,17-5 0,-20 4 60,27-8-303,0-2-1,-1-2 1,0-1 0,36-23 0,59-27 1292,-125 65-811,1-1 0,-1 1 0,0-1 0,1 1 0,-1 0-1,1 0 1,-1 0 0,0 0 0,1 0 0,-1 0 0,0 1 0,1-1 0,-1 1-1,0 0 1,0-1 0,1 1 0,-1 0 0,0 1 0,3 1 0,-1 0 50,1 0 0,-1 0 1,0 0-1,0 1 0,0 0 0,-1 0 1,7 8-1,1 7-200,8 13-1849,-17-30 1050,0 0 0,-1-1 0,1 1 0,0 0 0,0 0 0,0-1-1,0 1 1,1-1 0,-1 0 0,0 0 0,1 0 0,2 1-1,22 5-6090,-4-1 4219,20 6-2253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03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0 201 13376,'32'0'4959,"18"-8"-3871,63-12-288,-33 8 1184,19-8-1248,4-4-352,32-5-288,18 1-2016,-9-4 1056,-4 4-7167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07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3 695 4160,'-3'-2'1386,"3"2"-1343,0 0 0,1 0 0,-1 0 0,0 0 0,0 0 0,0 0 0,0 0 0,0 0 0,0 0 0,0 0 0,0 0 0,0 0 0,0 0 0,0 0 0,1 0 0,-1 0 0,0 0 0,0 0 0,0 0 0,0 0 0,0 0 0,0 0 0,0 0 0,0 0 0,0 0 0,0 0 0,1 0 0,-1 0 0,0 0 0,0 0 0,0 0 0,0 0 0,0 0 0,0-1 0,0 1 0,0 0 0,0 0 0,0 0 0,0 0 0,0 0 0,0 0 0,0 0 0,0 0 0,0 0 0,0 0 0,0 0 0,0 0 0,0-1 0,0 1 0,0 0 0,0 0 0,0 0 0,0 0 0,0 0 0,0 0 0,0 0 0,0 0 0,0 0 0,0 0 0,0-1 0,0 1 0,0 0 0,0 0 0,2 0 630,0 1 0,1-1 0,-1 0-1,0 1 1,0 0 0,3 1 0,0 0-128,1 0 0,-1-1 0,1 0 0,0 0 0,-1 0 0,1 0 0,10-1 0,41-6 513,-43 4-1002,1-2 0,-1 1 0,0-2 0,0 0 0,22-12 0,-34 16-85,0-1-1,0 1 0,0 0 1,0-1-1,0 1 1,0-1-1,0 0 1,-1 0-1,1 1 1,-1-1-1,1 0 1,0-3-1,-1 4 28,-1 1 0,0-1 1,0 0-1,0 0 0,0 1 0,0-1 0,0 0 1,0 0-1,0 1 0,0-1 0,0 0 0,0 0 0,0 1 1,0-1-1,0 0 0,-1 1 0,1-1 0,0 0 0,-1 1 1,1-1-1,0 0 0,-1 1 0,1-1 0,-1 0 1,1 1-1,-1-1 0,1 1 0,-1-1 0,1 1 0,-1-1 1,0 1-1,1 0 0,-1-1 0,0 1 0,1 0 1,-1-1-1,0 1 0,0 0 0,1 0 0,-2 0 0,-3-2 93,0 1-1,0 0 0,0 1 0,0-1 0,-1 1 0,1 0 0,0 0 0,0 1 0,0-1 1,0 1-1,0 0 0,0 1 0,0-1 0,0 1 0,1 0 0,-1 0 0,-8 6 0,3-2 294,0 1-1,0 0 0,1 0 0,0 1 0,1 1 0,-13 15 0,17-19-267,0 0 1,1 1-1,0-1 0,1 1 0,-1 0 0,1 0 1,0 0-1,0 0 0,1 0 0,0 0 0,0 0 0,0 0 1,1 1-1,0-1 0,0 0 0,1 0 0,1 8 0,-1-10-100,0 1 0,0-1 0,1 1 0,-1-1 0,1 1 0,0-1 0,1 0 0,-1 0 0,1 0 0,0 0 0,0 0 0,0-1 0,0 1 0,0-1 0,1 0 0,0 0 0,0 0 0,-1-1 0,2 1 0,-1-1 0,0 0 0,0 0 0,6 2 0,-5-3-18,0 0 0,0 0-1,0-1 1,0 0 0,0 0 0,0 0 0,0 0-1,0-1 1,0 1 0,6-3 0,-2 1-27,-6 2 21,212-45-1197,-186 37 965,-1-2-1,0 0 0,-1-2 1,-1-1-1,37-23 1,-46 23 48,0 0 1,0-2-1,-2 0 1,0-1-1,0-1 0,18-28 1,60-119-657,-45 75 285,-27 52 382,47-89 70,-60 108 203,0-1-1,-1 0 0,-1-1 1,6-37-1,-11 52-48,-1 0 1,0 0-1,0 0 1,0 0-1,-1 0 0,0 0 1,0 0-1,-2-5 1,3 8-30,-1 1 0,1 0 0,0-1 0,-1 1 0,0 0 0,1-1 0,-1 1 1,0 0-1,0 0 0,0 0 0,0 0 0,0 0 0,0 0 0,0 0 0,0 0 1,0 0-1,0 0 0,0 0 0,-1 1 0,1-1 0,0 0 0,-1 1 1,1-1-1,0 1 0,-1 0 0,1-1 0,-1 1 0,1 0 0,0 0 0,-1 0 1,-1 0-1,-2 1 83,0 0 0,1 0 0,-1 1 0,1 0 0,-1 0 0,1 0 1,0 0-1,0 1 0,0-1 0,0 1 0,0 0 0,-3 4 0,-1 1 182,-1 1 0,2 0 0,-13 18 0,8-5-28,0-1-1,2 1 1,0 1-1,-6 25 1,-20 97 203,24-79-102,3 0 0,0 121 0,9-177-305,1 0 0,0 1 0,1-1 1,0 0-1,0 0 0,1 0 0,0 0 0,9 16 1,-10-21-46,1-1 0,-1 0 1,1 0-1,0 0 1,0 0-1,0 0 0,0 0 1,1-1-1,-1 0 0,1 0 1,0 0-1,0 0 1,1 0-1,-1-1 0,0 0 1,1 0-1,-1 0 0,1 0 1,0-1-1,6 2 1,5-2-106,0-1 1,0 0 0,0-1 0,31-5 0,64-21-1026,-101 24 1055,11-3-205,0-1 0,0-1 0,26-13 1,-40 17 224,0 0 1,0 0-1,-1-1 1,1 0 0,-1 0-1,0-1 1,-1 1 0,1-1-1,-1 0 1,0-1-1,-1 1 1,7-12 0,-10 17 63,-1-1 1,1 0-1,0 0 1,-1 1-1,1-1 1,-1 0 0,0 0-1,1 0 1,-1 0-1,0 0 1,0 1-1,0-1 1,0 0 0,-1 0-1,1-2 1,-1 3-1,1 0 0,-1 0 0,0 0-1,1 0 1,-1 0 0,0 0 0,1 0 0,-1 0 0,0 1 0,0-1 0,0 0 0,0 0 0,1 1 0,-1-1 0,0 1 0,0-1 0,0 1-1,-1-1 1,1 1 0,0 0 0,0-1 0,0 1 0,0 0 0,0 0 0,-2 0 0,-7-1 153,0 1 0,0 1-1,-1 0 1,2 0 0,-1 1 0,0 0 0,0 0 0,1 1 0,-18 8-1,20-7-42,0-1 1,0 1-1,1 1 0,-1-1 0,1 1 0,0 0 0,1 0 0,-1 1 0,1 0 0,0 0 0,0 0 0,1 0 0,-5 11 0,8-16-98,0 1 0,1 0-1,-1 0 1,1-1 0,0 1-1,-1 0 1,1 0 0,0 0-1,0 0 1,0-1 0,0 1-1,1 0 1,-1 0 0,0 0-1,1 0 1,-1-1 0,1 1-1,0 0 1,-1-1 0,1 1 0,0 0-1,0-1 1,0 1 0,0-1-1,1 1 1,-1-1 0,0 0-1,1 1 1,-1-1 0,2 1-1,4 3-43,-1 0 0,1-1 0,1 0 0,-1 0-1,11 4 1,-2-2-98,1-2 0,-1 0 0,1 0 0,-1-2 0,1 0 0,0-1 0,0-1 0,0 0 0,18-3 0,15-5-393,87-24 1,-82 16 469,69-18 175,60-17-53,-149 42 504,-23 7-256,-11 2-224,-5 2-64,-74 26 198,49-19 33,0 1 1,-34 18-1,55-24-231,0 0 0,1 1-1,-1 0 1,1 1-1,1-1 1,-1 1 0,1 1-1,0-1 1,0 1 0,1 0-1,0 0 1,-6 11-1,10-17-43,1 1 0,-1-1 0,0 1-1,1-1 1,-1 1 0,0 0 0,1-1-1,0 1 1,-1 0 0,1-1 0,0 1-1,0 0 1,0-1 0,0 1 0,0 0-1,0-1 1,1 1 0,0 3 0,0-4-4,0 0 1,-1 0 0,1 0 0,0 1 0,0-1-1,0 0 1,0 0 0,0-1 0,1 1 0,-1 0-1,0 0 1,0 0 0,1-1 0,-1 1 0,0-1-1,1 1 1,1 0 0,6 0-87,-1 1 0,1-2 1,-1 1-1,1-1 0,16-2 0,4-1-94,0-2 0,0-1 0,-1-1 0,0-1 0,0-2-1,-1-1 1,0-1 0,-1-1 0,-1-2 0,29-20 0,-34 19 158,-1-1 1,-1-1-1,-1-1 0,0 0 0,-2-2 1,21-33-1,63-142-154,-66 126 165,-15 32 93,-7 18 67,-1 0 0,-2 0-1,0-1 1,-1 0-1,6-29 1,-12 47-109,-1-1 1,0 1 0,1-1 0,-1 1 0,-1-1 0,1 0 0,0 1 0,-3-6 0,3 7-34,0 1 0,-1 0 1,1 0-1,-1 0 1,1 0-1,-1 0 0,0 0 1,1 1-1,-1-1 0,0 0 1,0 0-1,0 0 0,0 1 1,0-1-1,1 0 0,-1 1 1,0-1-1,0 1 0,-1-1 1,1 1-1,0-1 0,0 1 1,0 0-1,0 0 0,0-1 1,0 1-1,0 0 1,-3 0-1,2 0 31,-1 1 0,0-1 0,1 1 1,-1-1-1,1 1 0,-1 0 0,1 0 1,-1 0-1,1 1 0,-1-1 0,1 0 0,0 1 1,-4 3-1,0 0 95,1 0 0,0 0 0,-8 12 0,2 2 57,1-1 1,1 1-1,1 1 1,0 0-1,-5 23 1,4-12-15,-16 53 291,-13 90 0,33-147-320,-1 36 0,6-55-126,0-1 1,0 1 0,1 0 0,0-1 0,0 1-1,1-1 1,-1 1 0,2-1 0,4 11 0,-5-15-41,-1-1-1,1 0 1,0 0 0,0 0 0,0 0-1,0 0 1,0 0 0,0 0 0,0 0-1,1-1 1,-1 0 0,1 1-1,-1-1 1,1 0 0,-1 0 0,1 0-1,0 0 1,-1-1 0,1 1 0,6 0-1,2-1-178,1 0 0,-1 0 0,20-4-1,122-21-376,-120 17 447,0 0 0,50-22 0,-76 27 198,0 0 0,-1-1 1,12-9-1,-16 11-35,1 0-1,-1 0 1,0 0 0,0 0 0,0 0-1,0-1 1,0 1 0,0-1 0,-1 0 0,1 1-1,1-6 1,-3 8-11,0-1-1,0 0 1,1 0 0,-1 0-1,0 0 1,0 1-1,0-1 1,0 0 0,0 0-1,0 0 1,-1 1 0,1-1-1,0 0 1,-1-1-1,-1-12-121,3 14 83,0-1 0,0 0 0,-1 1 0,1-1 0,0 1 0,0-1 0,0 1 0,0 0 0,0-1 0,0 1 0,0 0 0,0 0 0,1-1 0,-1 1 1,0 0-1,0 0 0,2 1 0,-1-2-12,6 0 60,1 1 0,-1-1 0,1 1 0,-1 1 0,17 2 0,-23-3-3,-1 1 1,1 0-1,-1-1 1,1 1-1,-1 0 1,1 0-1,-1 0 1,0 0-1,1 0 1,-1 0-1,0 0 1,0 1 0,0-1-1,0 0 1,0 1-1,0-1 1,0 1-1,0-1 1,-1 1-1,1-1 1,0 1-1,-1 0 1,0-1-1,1 1 1,-1-1 0,0 1-1,0 0 1,0 2-1,1 5 84,-2 0 0,1 0 0,-4 16 1,4-25-103,0 3 25,-1-1-1,1 0 0,0 1 1,0-1-1,0 1 1,0-1-1,0 0 0,1 1 1,-1-1-1,1 1 1,0-1-1,-1 0 1,1 0-1,0 1 0,2 3 1,-2-5-37,0 0 1,0 0 0,0 0-1,0 0 1,0 0-1,0-1 1,0 1 0,1 0-1,-1 0 1,0-1-1,0 1 1,0-1 0,1 1-1,-1-1 1,0 1-1,1-1 1,-1 0 0,0 0-1,1 0 1,-1 0-1,1 0 1,-1 0 0,0 0-1,1 0 1,-1 0-1,0 0 1,1-1 0,0 0-1,11-3-74,0-2 1,-1 1-1,0-2 0,0 1 0,-1-2 0,0 1 1,0-1-1,16-17 0,-18 19 256,-9 5-153,1 1 0,-1 0 1,0 0-1,0 0 0,0 0 0,0 0 1,1 0-1,-1 0 0,0 0 0,0 0 1,0 0-1,0 0 0,1 0 0,-1 0 1,0 0-1,0 0 0,0 0 1,0 0-1,0 1 0,1-1 0,-1 0 1,0 0-1,0 0 0,0 0 0,0 0 1,0 0-1,1 0 0,-1 0 0,0 1 1,0-1-1,0 0 0,0 0 0,0 0 1,1 2 72,-1 0 0,0 0 0,0-1 0,0 1 0,0 0 0,0 0 0,0 0 0,0 0 0,0-1 0,-1 3 0,-1 5 115,0-2-109,1 0-1,0-1 0,0 1 0,1 8 1,0-14-96,0 0 0,0 1 0,0-1 0,0 0 0,0 0 0,0 0 1,1 0-1,-1 0 0,0 0 0,1 0 0,-1 0 0,1 0 0,-1 0 1,1 0-1,0 0 0,-1 0 0,1 0 0,0 0 0,-1 0 0,1-1 1,0 1-1,0 0 0,0-1 0,0 1 0,0 0 0,0-1 1,0 1-1,0-1 0,0 0 0,0 1 0,0-1 0,2 1 0,8-1-126,0 0 0,0 0 0,0-1 0,1-1-1,20-5 1,-3 1-126,14-2-154,73-16-33,-58 7 330,0-3 0,58-30 0,-79 33 686,-43 21-265,0 0-1,1 0 0,-1 0 0,1 0 1,0 1-1,-8 9 0,11-12-249,0 0 0,0 0 0,1 1 0,-1-1 0,0 1 0,1-1 0,0 1 0,-1 0 0,1-1 0,0 1 0,1 0 0,-1 0 0,0 0 0,1 0 1,-1 0-1,1 0 0,0 0 0,1 5 0,1-1-183,1-1 1,1 1 0,-1-1 0,1 0-1,0 0 1,0 0 0,1-1 0,-1 1-1,7 4 1,-9-8-142,1 0 0,-1 0 0,0 0 0,1-1 1,0 1-1,-1-1 0,1 1 0,0-1 0,0 0 0,0 0 0,0 0 0,4 1 0,3-1-2756,0-1-1,16 0 1,-5 0-2904,3-2 1774,-1-5-901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08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1537 55 11968,'-63'-35'4416,"55"30"-2721,29 18-12094,-21-1 5919</inkml:trace>
  <inkml:trace contextRef="#ctx0" brushRef="#br0" timeOffset="1">32 68 12544,'-32'-28'4639,"51"23"-3583,39-2-320,-8 2 928,16-3-1056,5 0 768,37 5-832,42-1-608,3 8 0,-14-1-4128,17 2 2304,21 3-6207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10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261 558 5728,'0'0'167,"0"-1"1,0 1-1,0 0 1,0 0-1,-1-1 0,1 1 1,0 0-1,-1-2 1508,0 2-1508,1 0 0,0 0 1,0-1-1,0 1 1,-1 0-1,1 0 1,0 0-1,0 0 0,-1 0 1,1 0-1,0 0 1,0 0-1,-1 0 1,1 0-1,0 0 0,0 0 1,-1 0-1,1 0 1,0 0-1,0 0 1,0 0-1,-1 0 0,1 0 1,0 0-1,0 0 1,-1 0-1,1 1 1,0-1-1,0 0 0,0 0 1,-1 0-1,-19 10 797,3-2-107,-1-1-141,0 1 1,0 1 0,1 1 0,0 0 0,-18 15 0,26-18-513,1 1 0,0-1 0,0 1 0,0 1-1,1-1 1,1 1 0,-1 0 0,1 1 0,1 0 0,-8 17-1,12-23-181,0 0-1,0-1 1,0 1-1,1 0 1,-1 0-1,1 0 1,0 0-1,0 0 1,0 0-1,1-1 1,-1 1-1,1 0 1,0 0-1,0 0 0,2 4 1,-2-6-36,0-1 1,0 1-1,0-1 1,0 0-1,0 1 1,0-1-1,0 0 1,1 0-1,-1 1 1,0-1-1,1 0 0,-1 0 1,1-1-1,-1 1 1,1 0-1,-1 0 1,1-1-1,0 1 1,-1-1-1,1 1 1,0-1-1,-1 0 0,1 0 1,0 0-1,-1 0 1,1 0-1,0 0 1,0 0-1,-1 0 1,1-1-1,0 1 1,-1-1-1,1 1 0,0-1 1,1-1-1,19-8-322,0-2 0,0 0 0,-2-2 1,28-22-1,-34 25 170,11-9 56,-1-1 0,-1-1-1,-1-2 1,-1 0 0,-1-1 0,-1-1 0,23-41-1,-21 26 460,-1-2 1,-2 0-1,-2-1 0,15-69 0,-30 107-230,6-31 627,-6 34-690,-1 0 0,0 1 0,0-1 0,0 0 0,-1 0-1,1 1 1,-1-1 0,1 0 0,-1 1 0,0-1 0,-1-2 0,2 5-48,0-1 0,0 1-1,0 0 1,0 0 0,-1-1 0,1 1 0,0 0-1,0-1 1,0 1 0,-1 0 0,1 0 0,0 0 0,0-1-1,0 1 1,-1 0 0,1 0 0,0 0 0,-1 0-1,1-1 1,0 1 0,0 0 0,-1 0 0,1 0-1,0 0 1,-1 0 0,1 0 0,0 0 0,-1 0 0,1 0-1,0 0 1,0 0 0,-1 0 0,1 0 0,0 0-1,-1 0 1,1 0 0,0 0 0,-1 0 0,1 0-1,0 1 1,-12 9 289,11-9-279,-13 16 223,1 0 1,1 1 0,0 0 0,1 1 0,-9 23 0,-35 107 483,49-130-499,1 0 1,1 1 0,0-1 0,2 1 0,0 0 0,1 0 0,3 24 0,-1-32-196,1 0 0,0-1 0,1 1 0,0 0 0,1-1 1,1 0-1,-1 0 0,2 0 0,0-1 0,0 1 0,0-1 0,2-1 0,8 11 0,-12-16-45,0 0 0,1 0-1,-1 0 1,1 0 0,0-1-1,0 0 1,0 0 0,0 0-1,1-1 1,-1 1 0,1-1 0,-1-1-1,1 1 1,0-1 0,0 0-1,0 0 1,0-1 0,0 1-1,7-2 1,-2 0-183,1-1 0,-1-1 0,0 0 0,0 0 0,0-1 0,0 0 0,0-1 0,18-12 1,72-52-569,-39 25 868,-47 33 24,-12 8 45,0 0 0,1 1 0,-1-1 0,8-3 0,-16 14 740,0-4-798,0 1 1,0 0-1,0 0 1,1 0-1,-7 10 0,10-12-81,-1 0-1,1-1 0,-1 1 0,1 0 0,0 0 0,0 0 0,0 1 0,0-1 0,1 0 0,0 0 0,-1 0 1,1 0-1,0 1 0,1 5 0,-1-8-36,0-1 0,1 1 0,-1-1 0,0 1 0,0-1 0,1 1-1,-1-1 1,0 0 0,1 1 0,-1-1 0,1 1 0,-1-1 0,1 0 0,-1 1 0,0-1 0,1 0 0,-1 0 0,1 1 0,-1-1 0,1 0 0,-1 0 0,1 0 0,0 0 0,-1 0 0,1 1 0,-1-1 0,1 0-1,-1 0 1,1 0 0,-1 0 0,1-1 0,-1 1 0,1 0 0,0 0 0,0 0 0,26-8-413,-17 5 302,25-9-410,35-16 0,12-5 125,-60 24 388,14-5 166,-34 13-127,0 1 1,0-1 0,-1 1 0,1 0 0,0-1 0,0 1 0,0 0 0,0 0 0,0 0-1,0 1 1,0-1 0,0 0 0,0 1 0,2 0 0,-3-1-4,-1 1 0,1-1 0,0 0 0,-1 1 0,1-1 1,-1 1-1,1-1 0,-1 1 0,1-1 0,-1 1 0,1-1 0,-1 1 0,1-1 0,-1 1 1,0 0-1,1-1 0,-1 1 0,0 0 0,0-1 0,0 1 0,1 0 0,-1-1 1,0 1-1,0 0 0,0-1 0,0 3 0,-6 18 663,3-14-596,-30 95 660,5-14-508,-76 159 0,101-239-379,-1 0-1,0-1 1,-1 0-1,0 0 1,0 0-1,0-1 1,-1 1-1,0-1 1,-10 8-1,16-14 120,0 0 1,0 0-1,0 0 0,0 0 0,0 0 1,0 0-1,0 0 0,0 0 0,0 0 1,-1 0-1,1 0 0,0 0 0,0 0 1,0 0-1,0 0 0,0 0 0,0 0 1,0 0-1,0 0 0,0 0 0,0 0 1,0 0-1,-1 0 0,1 0 0,0 0 1,0 0-1,0 0 0,0 0 0,0 0 0,0 0 1,0 0-1,0 0 0,0 0 0,0 0 1,0 0-1,-1 0 0,1 0 0,0 0 1,0 0-1,0 0 0,0 0 0,0-1 1,0 1-1,0 0 0,0 0 0,0 0 1,0 0-1,0 0 0,0 0 0,0 0 1,0 0-1,0 0 0,0 0 0,0 0 1,0 0-1,0-1 0,0 1 0,0 0 1,0 0-1,1-9-449,6-12-20,26-51 137,2 1 1,85-125 0,-77 134 382,210-282 1457,-248 338-1420,-2 1 84,0 2 0,0-1 1,8-6-1,-10 9-136,-1 1 0,0 0 0,1-1-1,-1 1 1,0 0 0,1-1-1,-1 1 1,1 0 0,-1 0 0,0 0-1,1-1 1,-1 1 0,1 0 0,-1 0-1,1 0 1,-1 0 0,1 0 0,-1 0-1,1 0 1,-1 0 0,1 0 0,-1 0-1,0 0 1,1 0 0,-1 0 0,1 0-1,-1 1 1,1-1 0,-1 0-1,1 0 1,-1 0 0,0 1 0,1-1-1,-1 0 1,1 1 0,-1-1 0,0 0-1,1 1 1,-1-1 0,0 0 0,0 1-1,1-1 1,-1 0 0,0 1 0,0-1-1,0 1 1,1-1 0,-1 1-1,1 3 111,-1-1 0,1 1 0,-1 0-1,0 0 1,0 0 0,0-1 0,0 1-1,-1 0 1,-1 6 0,0 1 7,0 10-27,-2-1 0,-1 0 0,0 0 0,-2-1 0,0 0 0,-1 0 0,-1 0 0,-1-1-1,0 0 1,-1-1 0,-19 22 0,4-16 35,25-21-219,0-1-1,-1 0 1,1-1-1,0 1 1,-1 0-1,1 0 1,-1 0-1,1-1 1,-1 1-1,1-1 1,-1 1-1,0-1 1,1 0-1,-1 0 1,1 0-1,-1 1 0,0-2 1,-2 1-1,4 0 39,-1 0 0,1 0 0,0 0-1,0 0 1,-1-1 0,1 1 0,0 0-1,0 0 1,0 0 0,-1 0 0,1-1-1,0 1 1,0 0 0,0 0 0,0 0-1,-1-1 1,1 1 0,0 0 0,0 0-1,0-1 1,0 1 0,0 0 0,0 0-1,0-1 1,0 1 0,0 0 0,0 0-1,0-1 1,0 1 0,0 0 0,0 0-1,0-1 1,0 1 0,0 0 0,0-1-1,7-11-820,12-9-126,-9 13 863,0 0 0,1 1 0,0 0 0,0 1 0,0 0 0,1 1 0,0 0 1,16-4-1,12-1 162,50-5 0,-64 11-81,87-4 515,-112 7-441,-1 1-1,0 0 1,1 0 0,-1 0 0,1-1 0,-1 1-1,1 0 1,-1 0 0,1 0 0,-1 0-1,1 0 1,-1 0 0,0 0 0,1 0 0,-1 0-1,1 0 1,-1 1 0,1-1 0,-1 0-1,1 0 1,-1 0 0,0 0 0,1 1 0,-1-1-1,1 0 1,-8 8 513,-21 8-36,10-9-145,-25 15-1,37-19-331,1 1-1,0 0 0,-1 0 0,1 0 0,0 1 0,1 0 0,-1 0 0,-3 6 0,7-11-35,1 1-1,0-1 1,-1 1-1,1 0 0,-1-1 1,1 1-1,0 0 1,-1-1-1,1 1 1,0 0-1,0-1 1,0 1-1,0 0 1,-1 0-1,1-1 1,0 1-1,0 0 1,0-1-1,1 1 1,-1 0-1,0 0 1,0-1-1,0 1 1,0 0-1,1-1 0,-1 1 1,0 0-1,1-1 1,-1 1-1,0 0 1,1-1-1,-1 1 1,1-1-1,-1 1 1,1-1-1,-1 1 1,1-1-1,-1 1 1,1-1-1,0 1 1,-1-1-1,1 0 1,-1 1-1,1-1 0,0 0 1,0 1-1,3 0-4,-1 0-1,1 0 1,-1 0-1,1-1 1,-1 1-1,1-1 1,0 0-1,4 0 0,10-2-274,0-1 0,-1-1 0,1 0 1,-1-2-1,0 0 0,0 0 0,26-15 0,-41 20 286,0-1 1,0 1-1,0 0 1,0-1 0,0 1-1,-1-1 1,1 0 0,0 1-1,-1-1 1,1 0-1,-1 0 1,0 0 0,1 0-1,-1 0 1,0 0 0,0-1-1,0 1 1,-1 0-1,1-1 1,-1 1 0,1 0-1,-1-1 1,0 1 0,1 0-1,-1-1 1,-1 1 0,1-1-1,0 1 1,0 0-1,-1-1 1,0 1 0,1 0-1,-1-1 1,0 1 0,0 0-1,0 0 1,0 0-1,-1 0 1,1 0 0,0 0-1,-1 0 1,0 0 0,1 0-1,-1 1 1,0-1-1,0 1 1,0-1 0,0 1-1,0 0 1,0 0 0,0 0-1,-5-2 1,-3 1-35,0-1-1,0 2 1,0-1 0,0 1 0,-12 1 0,22 0 38,0 0 0,-1 0 0,1 0 0,0 0 0,0 0 0,-1-1 0,1 1 0,0 0 0,-1 0 0,1 0 0,0 0 0,-1 0 1,1 0-1,0 1 0,0-1 0,-1 0 0,1 0 0,0 0 0,-1 0 0,1 0 0,0 0 0,0 0 0,-1 1 0,1-1 0,0 0 1,0 0-1,0 0 0,-1 1 0,1-1 0,0 0 0,0 0 0,0 0 0,-1 1 0,1-1 0,0 0 0,0 1 0,0-1 0,0 0 1,0 0-1,0 1 0,0 0-4,0 0 0,1 0 1,-1 0-1,1 0 0,0 0 0,-1 0 1,1-1-1,0 1 0,0 0 1,-1 0-1,2 0 0,28 19 120,-20-16-95,0-1 0,0 0 0,1 0 0,-1-1-1,1 0 1,-1-1 0,17 0 0,-5 0 7,-4-1-98,-1 0 0,0-1-1,1-1 1,26-6 0,66-26-283,-84 25 313,0-1 0,-1-1 0,0-1 0,-1-1 0,-1-2 0,0 0 0,-1-1 0,-1-1 0,20-21 0,186-234-523,-203 237 910,24-43 0,-47 76-336,1 0 1,-1 0 0,0-1 0,0 1 0,-1 0 0,1-1 0,0 1 0,-1-3 0,1 4-16,-1 1 1,-1-1 0,1 1 0,0-1 0,0 1-1,0-1 1,0 1 0,0 0 0,0-1 0,0 1-1,-1-1 1,1 1 0,0 0 0,0-1 0,0 1-1,-1 0 1,1-1 0,0 1 0,-1 0 0,0-1-1,1 0 6,-1 1-1,0 0 0,0-1 1,0 1-1,0 0 0,0-1 1,0 1-1,0 0 0,0 0 1,0 0-1,0 0 1,0 0-1,-1 0 0,-6 2 71,-1-1 0,1 1-1,0 0 1,0 1 0,1 0 0,-1 1-1,0-1 1,1 1 0,0 1-1,0-1 1,-12 11 0,3-1 71,0 1 1,2 1-1,-21 27 1,9-7 50,2 2 1,2 0 0,2 2-1,1 0 1,-25 79 0,41-108-176,1-1 0,0 1 0,0-1 0,1 1 0,0 0 0,1-1-1,0 1 1,1 0 0,3 18 0,-2-22-25,0 0 0,0 0 0,1-1 0,0 0-1,0 1 1,1-1 0,-1 0 0,1-1 0,1 1 0,-1-1-1,1 0 1,0 0 0,0 0 0,0 0 0,12 6-1,-4-4-116,1 0-1,0-1 0,0-1 1,0 0-1,1-1 0,0 0 0,-1-1 1,2-1-1,14 1 0,-11-3-34,0-1-1,-1 0 1,1-1 0,0-1-1,-1-1 1,0 0 0,0-2-1,0 0 1,0-1 0,-1 0 0,0-2-1,-1 0 1,0-1 0,0 0-1,19-18 1,-32 25 154,1-1 1,-1 1 0,-1-1-1,1 0 1,0 0 0,-1 0-1,0 0 1,2-6-1,-3 10 5,-1-1 0,1 0 0,-1 0 0,0 0 0,1 0 0,-1 0 0,0 0-1,0 1 1,0-1 0,1 0 0,-1 0 0,0 0 0,0 0 0,0 0 0,-1 0-1,1 0 1,0 0 0,0 0 0,0 0 0,-1 1 0,1-1 0,0 0 0,-1 0-1,1 0 1,-1 0 0,1 1 0,-1-1 0,1 0 0,-1 1 0,0-1 0,1 0-1,-1 1 1,0-1 0,0 0 0,1 1 0,-1 0 0,0-1 0,0 1 0,0-1-1,1 1 1,-1 0 0,0-1 0,0 1 0,0 0 0,0 0 0,-1 0 0,-4-1 147,0 1 0,0 0 0,0 0 1,0 0-1,1 1 0,-1 0 0,0 0 1,0 0-1,1 1 0,-1 0 1,1 0-1,-6 3 0,0 1 251,1 1-1,0 0 0,0 0 1,-14 15-1,22-21-345,1 0 0,-1 1 0,1-1 0,0 1 0,0-1 0,0 1 0,0-1 0,0 1 0,0 0 0,0-1 0,1 1 0,-1 0 0,1 0 0,-1 0 0,1-1 0,0 1 0,-1 0 0,1 0 0,0 2 0,1-1-21,-1 0-1,1-1 0,0 1 0,0 0 1,0 0-1,0-1 0,0 1 0,0-1 1,1 1-1,-1-1 0,4 4 0,2 1-18,0 0-1,0 0 1,1 0-1,0-1 0,17 10 1,-9-7-335,0-2 1,0 0 0,1-1 0,0-1 0,0 0-1,1-1 1,-1-1 0,1-1 0,19 1-1,-10-3-2058,46-4-1,-42 0-1728,33-10 0,-30 5-4389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10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63 129 16447,'-60'-65'6112,"60"53"-4768,-3-8-352,6 12-1120,2-4-128,5 1-3616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0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22 142 8640,'-18'-9'2784,"14"7"-1696,9 2 1706,2 2-1749,40 9 3680,-32-8-3959,1-1 1,27 1-1,13-5 321,80-12-1,55-21-931,-164 29-184,215-58-471,-161 41-3720,-59 17-436,0 4 1414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57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68 684 1728,'-2'-5'8770,"3"5"-8643,12-7 2092,11-5-1410,66-74 1106,-78 73-1866,-1 0 1,0-1 0,0 0 0,13-27-1,27-65 314,-41 84-254,51-143 90,-22 54 60,-15 49-14,-23 62-252,-1 0 0,0-1-1,0 1 1,1 0 0,-1-1-1,0 1 1,0 0-1,1-1 1,-1 1 0,0 0-1,0-1 1,0 1 0,0-1-1,0 1 1,0 0-1,0-1 1,0 1 0,0-1-1,0 1 1,0 0 0,0-1-1,0 1 1,0-1-1,0 1 1,0 0 0,0-1-1,0 1 1,0-1 0,-1 1-1,1 0 1,0-1-1,-1 1-4,0 1 0,0 0 0,0 0 0,0 0 0,0-1 0,1 1 0,-1 0 0,0 0 0,1 0 0,-1 0 0,1 0 0,-1 0 0,1 0 0,-1 2 0,-83 232 492,51-134-21,-32 117 420,3-12-240,-18-4-178,-3-37 360,72-142-370,10-21-387,0-1 1,0 0-1,0 1 0,0-1 0,0 0 0,0 0 0,0 0 1,0 0-1,0 0 0,0 0 0,0 0 0,-3 1 0,4-2-60,-1 0 0,1 0 0,0 0 0,0 0 0,0 0-1,0 0 1,-1 0 0,1 0 0,0 0 0,0 0 0,0 0 0,0 0-1,-1-1 1,1 1 0,0 0 0,0 0 0,0 0 0,0 0 0,0 0-1,0 0 1,-1-1 0,1 1 0,0 0 0,0 0 0,0 0-1,0 0 1,0-1 0,0 1 0,0 0 0,0 0 0,0 0 0,0 0-1,0-1 1,0 1 0,0 0 0,0-3-8,0-1 0,1 1-1,-1 0 1,1 0 0,0 0 0,0 0 0,0 0-1,0 0 1,1 0 0,-1 1 0,1-1 0,3-5-1,6-11-52,-2-1-70,1 1 0,23-33-1,-27 43 73,1 1 0,1-1 0,-1 1 0,1 1 1,1 0-1,0 0 0,15-9 0,10-3 86,-1-1 0,0-1-1,-2-2 1,36-33 0,-15 9 54,-35 33 35,-1 0-1,29-33 0,31-64 366,-76 111-486,0 0-1,0 0 0,0 0 0,0 0 1,0 0-1,0 0 0,-1 0 0,1 0 1,0 0-1,0 0 0,0 0 0,0 0 1,0 0-1,0 0 0,0 0 1,0 0-1,-1 0 0,1 0 0,0 0 1,0 0-1,0 0 0,0 0 0,0 0 1,0 0-1,0 0 0,0 0 0,0 0 1,0-1-1,0 1 0,-1 0 1,1 0-1,0 0 0,0 0 0,0 0 1,0 0-1,0 0 0,0 0 0,0 0 1,0-1-1,0 1 0,0 0 0,0 0 1,0 0-1,0 0 0,0 0 0,0 0 1,0 0-1,0 0 0,0-1 1,0 1-1,0 0 0,0 0 0,0 0 1,0 0-1,0 0 0,0 0 0,0 0 1,0 0-1,0 0 0,1 0 0,-1-1 1,-1 1-36,-3 5 42,0 0 0,0 0 0,1 0 0,0 1 0,0 0 0,-2 5 0,-13 38 254,13-32-217,2 0-1,0 0 1,1 0 0,1 1 0,0-1 0,4 28 0,-3-41-28,0 1-1,1-1 1,0 1 0,0-1-1,0 1 1,0-1-1,1 0 1,-1 0 0,1 0-1,0 0 1,0 0 0,4 5-1,-4-7 11,0 0-1,0 0 1,1 0-1,-1 0 0,1 0 1,-1 0-1,1-1 1,0 1-1,-1-1 0,1 0 1,0 0-1,0 0 1,0 0-1,0 0 0,0 0 1,0-1-1,0 0 1,0 0-1,4 0 0,0 0 20,0-1-1,0 0 1,0-1-1,-1 0 1,1 0-1,0 0 1,-1-1-1,1 0 1,-1 0 0,11-8-1,4-4 90,28-25 0,-47 38-117,15-14 52,-1-1 0,22-28-1,-5 4 6,-26 33-57,-3 3-23,1 0 1,-1-1-1,0 1 1,0-1-1,0 0 0,-1 0 1,0 0-1,3-8 1,-2 4 25,7-16-162,-11 25 120,0 0 1,0 0 0,1 0 0,-1 0 0,0 0-1,0 1 1,0-1 0,0 0 0,0 0 0,0 0-1,0 0 1,0 0 0,0 0 0,-1 0 0,1 0 0,0 0-1,-1 1 1,1-1 0,0 0 0,-1 0 0,1 0-1,-1 1 1,-1-3 0,1 3-10,0-1 1,0 1-1,0 0 0,0-1 1,-1 1-1,1 0 0,0 0 0,0 0 1,-1 0-1,1 0 0,0 0 1,0 0-1,0 0 0,-1 0 1,1 1-1,0-1 0,0 0 1,0 1-1,-2 0 0,-21 11-214,19-9 243,-1 1-1,1 0 1,0 1 0,0-1 0,0 1 0,0 0 0,1 0 0,0 0 0,0 1 0,0-1 0,1 1-1,0 0 1,0 0 0,0 0 0,1 1 0,0-1 0,0 1 0,1-1 0,-1 1 0,1-1 0,1 1-1,-1 0 1,1 0 0,1-1 0,1 12 0,-1-7 37,1 0-1,1 0 1,0 1 0,0-2 0,1 1-1,6 12 1,-8-19-5,0 0 0,1 0 1,0 0-1,-1 0 0,1-1 0,1 1 0,-1-1 0,0 0 1,1 0-1,0 0 0,0 0 0,0 0 0,0-1 0,0 0 0,0 0 1,1 0-1,5 2 0,-6-4 1,-1 1 0,0-1-1,1 1 1,-1-1 0,0 0 0,1-1 0,-1 1 0,0 0-1,1-1 1,-1 0 0,0 0 0,0 0 0,0 0 0,0 0-1,0-1 1,0 1 0,0-1 0,0 0 0,0 0-1,3-4 1,4-3 35,0-1-1,-1 0 0,12-19 1,-10 15 5,190-254 262,-183 243-358,-2-1 1,0 0-1,-2-1 0,-1-1 1,17-51-1,-23 56-25,-1 0 0,-1 0 0,-2-1 0,0 1 0,-1-1 0,-2 0 0,-4-46 0,4 67 15,-1 0 0,1-1 0,-1 1-1,0 0 1,0 0 0,0 0 0,0 0 0,-1 1 0,1-1 0,-1 0 0,-2-2 0,3 4 16,1 0-1,-1 0 1,0 1-1,1-1 0,-1 1 1,0-1-1,0 1 1,0-1-1,0 1 1,0-1-1,0 1 1,1 0-1,-1 0 1,0-1-1,0 1 1,-2 0-1,1 0-4,0 0 0,1 1 0,-1-1 1,0 0-1,1 1 0,-1 0 0,0-1 0,1 1 0,-1 0 1,1 0-1,-1 0 0,-2 1 0,-4 5-23,-1 1-1,1 0 1,0 0 0,1 1-1,0 0 1,-12 19-1,-30 68 15,40-76 21,-19 39-6,-24 78 0,43-108 140,2 1 0,1 0 0,1 0 0,-2 60 0,7-80-77,0 0 0,1-1 0,0 1 0,1-1 0,0 1 0,0-1 0,6 13 0,-7-19-23,0-1 0,1 1 0,-1 0 0,1 0 0,-1-1 1,1 1-1,0-1 0,0 0 0,0 0 0,1 1 0,-1-1 0,0-1 0,1 1 0,-1 0 1,1-1-1,0 1 0,0-1 0,-1 0 0,1 1 0,0-1 0,0-1 0,0 1 0,0 0 1,0-1-1,0 0 0,0 1 0,5-2 0,7 0 62,0-1 0,-1-1 0,1 0 0,0-1 0,14-6 0,73-34 98,-32 12-73,-58 27-89,13-5-37,0-1 1,25-16-1,-35 18 52,-11 7-43,0 0 0,0 0 0,-1 0 0,0-1 0,1 0 0,4-5 0,-7 8 4,-1 0 0,0 0 0,0 0 0,0 0 0,0-1 0,1 1 0,-1 0 0,0 0 0,0 0 0,0 0 0,0-1 0,0 1 0,0 0 0,0 0 0,1 0 0,-1 0 0,0-1 0,0 1 0,0 0 0,0 0 0,0 0 0,0-1-1,0 1 1,0 0 0,0 0 0,0 0 0,0-1 0,0 1 0,0 0 0,0 0 0,0 0 0,0-1 0,0 1 0,-1 0 0,1 0 0,0 0 0,0 0 0,0-1 0,0 1 0,0 0 0,0 0 0,0 0 0,-1 0 0,1 0 0,0-1 0,0 1 0,0 0 0,0 0 0,-1 0 0,1 0 0,0 0 0,0 0 0,0 0 0,-1 0 0,-14 0-298,6 3 254,0 0 0,1 0-1,-1 0 1,1 2 0,0-1-1,-9 7 1,-47 38 19,59-45 20,-16 13-11,0 2 1,2 1 0,0 1-1,1 0 1,1 1 0,1 1-1,-17 32 1,31-50 27,0 1 0,0-1 0,0 1 0,0 0 0,1 0 0,0 0 0,0 0 0,1 8 0,-1-12 6,1 0 1,0-1-1,0 1 0,1 0 0,-1 0 0,0 0 0,1 0 1,-1 0-1,1-1 0,-1 1 0,1 0 0,0 0 1,0-1-1,0 1 0,0-1 0,0 1 0,0-1 1,0 1-1,0-1 0,1 1 0,-1-1 0,1 0 0,-1 0 1,1 0-1,-1 0 0,1 0 0,0 0 0,-1 0 1,1 0-1,2 0 0,0 0 45,1-1 0,-1 1 0,1-1-1,0 0 1,-1 0 0,1-1 0,-1 1 0,1-1 0,-1 0 0,1 0 0,-1 0-1,9-4 1,-1-1-36,-1 0-1,0-1 1,17-13-1,-15 9 35,0-1 0,-1-1 0,16-19 0,27-45 99,55-101-91,-95 148-103,-1 0-1,-1-1 1,-1 0-1,8-40 1,-13 44 33,-1 4-63,-2 0 0,0 1-1,1-25 1,-7 30-248,-2 13 88,-1 10-1,-12 34 231,1 1 0,2 0 0,2 1 0,2 1 0,-8 76 0,16-87 255,0-1 0,2 1-1,5 36 1,-5-66-229,0-1 1,0 0 0,0 1-1,1-1 1,-1 1-1,1-1 1,-1 0-1,1 1 1,-1-1-1,1 0 1,-1 0-1,1 0 1,0 1 0,0-1-1,0 0 1,1 1-1,-1-1-2,0-1-1,-1 0 0,1 0 1,0 0-1,-1 1 1,1-1-1,0 0 0,0 0 1,-1 0-1,1 0 1,0 0-1,0 0 0,-1 0 1,1-1-1,0 1 1,-1 0-1,1 0 0,0 0 1,0-1-1,-1 1 1,1 0-1,-1-1 0,1 1 1,0-1-1,-1 1 0,1-1 1,-1 1-1,1-1 1,-1 1-1,1-1 0,0 0 1,7-9 126,0 0 1,11-16-1,4-7-420,-4 7 83,-14 19 151,-1 0 0,1 1 0,0 0 1,1 0-1,-1 0 0,1 0 0,0 1 0,1 0 1,-1 0-1,14-6 0,-16 9-16,12-3-214,-13 9 190,-5 7 113,-4 6 35,-1 0 1,-1 0 0,-1 0-1,0-1 1,-2 0 0,1-1-1,-23 24 1,21-23 339,12-16-402,0 1-1,0-1 0,0 0 0,0 1 0,0-1 1,0 0-1,-1 1 0,1-1 0,0 1 0,0-1 0,0 0 1,0 1-1,0-1 0,0 0 0,0 1 0,1-1 1,-1 0-1,0 1 0,0-1 0,0 0 0,0 1 0,0-1 1,0 0-1,1 1 0,-1-1 0,0 0 0,0 1 1,0-1-1,1 0 0,-1 0 0,0 1 0,1-1 0,-1 0 1,0 0-1,0 0 0,1 1 0,-1-1 0,0 0 1,1 0-1,-1 0 0,0 0 0,1 0 0,-1 0 0,0 0 1,1 1-1,-1-1 0,1 0 0,22 3 10,0-1 0,1-1 1,40-3-1,-45 1-85,69-8-1524,-65 5-2679,40-13 0,-40 11 1539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57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63 7808,'-53'-23'3520,"48"7"-3040,15 4 160,3 9-448,22-6-800,7 9 352,21 9-3328,-5 2 1984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59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51 129 2080,'-1'0'60,"-1"0"161,0 0 1,-1 0-1,1 0 0,0 0 1,0 0-1,-1 0 1,1 1-1,0-1 1,0 1-1,0-1 0,-1 1 1,1 0-1,0 0 1,-2 2-1,3-3 129,1 1 0,-1-1-1,0 0 1,1 1 0,-1-1 0,0 0-1,0 1 1,1-1 0,-1 0-1,0 0 1,0 0 0,1 1 0,-1-1-1,-4-3 2464,12-2-1759,6-3-614,1 1 1,0 1 0,23-8 0,48-9 53,-65 18-336,72-14 67,-80 17-216,0 0 0,1 1 0,-1 1-1,0 0 1,18 3 0,-27-3 12,-1 1 0,0-1 1,1 1-1,-1 0 1,0-1-1,0 1 0,0 0 1,1 0-1,-1 1 0,0-1 1,0 0-1,2 2 0,-4-2 10,1 1-1,0-1 1,0 0-1,0 0 1,-1 1-1,1-1 1,-1 0-1,1 1 0,-1-1 1,1 1-1,-1-1 1,0 1-1,0-1 1,0 0-1,0 1 1,0-1-1,0 1 1,0-1-1,0 1 1,-1 1-1,-2 10 267,-1-1 1,-6 14-1,-3 11 38,12-30-302,-9 23 172,3-1 1,0 2 0,2-1-1,-2 38 1,7-62-123,0 1-1,0-1 1,1 1 0,0-1-1,0 0 1,1 1 0,-1-1-1,1 0 1,4 9 0,-5-15-62,-1 1 0,0 0 0,1-1 1,-1 1-1,1 0 0,-1-1 0,0 1 1,1-1-1,-1 1 0,1-1 0,0 1 0,-1-1 1,1 1-1,-1-1 0,1 1 0,0-1 1,-1 0-1,1 1 0,0-1 0,-1 0 0,1 0 1,0 0-1,0 1 0,-1-1 0,1 0 1,0 0-1,0 0 0,-1 0 0,1 0 0,0 0 1,0 0-1,-1-1 0,1 1 0,0 0 1,0 0-1,-1-1 0,1 1 0,0 0 1,-1-1-1,1 1 0,-1 0 0,1-1 0,1 0 1,2-3 40,1 1 1,-1-1 0,0 0 0,5-7 0,22-31 32,46-82 1,-16 23 6,-56 94-109,33-55 60,-34 54-90,0-1-1,0 1 0,-1-1 0,0 0 0,3-16 0,-6 12 73,1 3-516,0 10 467,-1 0 1,0 0-1,1 0 1,-1 0-1,0 0 1,1 0-1,-1 0 1,1 0-1,-1 0 1,0 0-1,1 0 1,-1 0-1,0 0 1,1 0-1,-1 0 1,0 0-1,1 0 1,-1 1-1,0-1 1,1 0-1,-1 0 1,0 0-1,1 1 1,-1-1-1,0 0 1,0 0-1,1 1 1,-1 0-1,15 8 98,0 0 0,1-1 0,0 0 0,27 9 0,71 14 237,-105-29-304,17 5 6,79 15 167,-94-21-102,1 0 0,-1 0 0,1-1 0,0-1 0,-1 0 0,1 0 0,11-4 0,-17 2-154,-8 1-237,-12 0 96,4 2 217,0 1 0,-14 2 0,5 0 35,-24 3 195,-76 21 0,100-21-159,1 1 1,-1 0-1,2 1 1,-1 1-1,1 0 1,-21 17-1,30-20-53,1 0 0,0 1-1,1 0 1,-12 14-1,16-18-13,0 0-1,0 0 0,0 0 1,1 0-1,-1 0 1,1 1-1,0-1 0,0 0 1,0 1-1,0-1 0,1 1 1,-1-1-1,1 1 1,0-1-1,0 7 0,1-8 5,0 0 0,-1 0 0,1 0 0,0-1 0,0 1 0,0 0 0,0-1 0,0 1 0,0-1 0,1 1 0,-1-1 0,0 0 0,1 1 0,-1-1 0,1 0 0,-1 0 0,1 0 0,0 0 0,0 0 0,-1 0 0,1-1 0,0 1 0,0-1 0,0 1 0,0-1-1,0 1 1,-1-1 0,5 0 0,3 0 26,0 0 0,0 0 1,0 0-1,17-5 0,-9 1 0,-1-1 1,1-1-1,-1-1 1,22-12-1,55-38 182,-45 23-234,59-53 0,-105 86-9,0-1-9,0 0 1,0 0-1,0 0 0,0 0 0,0 0 1,0 0-1,0-1 0,-1 1 0,1 0 1,-1-1-1,2-4 0,-12 11-336,6-1 356,1 0 1,-1 0-1,1 0 1,0 1-1,0-1 1,0 1 0,0-1-1,0 1 1,1 0-1,-2 6 1,-7 41 147,8-42-134,1 3 38,0 1 1,0-1-1,1 0 0,1 1 0,0-1 1,1 0-1,0 1 0,1-1 0,0 0 0,1-1 1,6 14-1,-9-22 0,1 0 0,0 0 0,0 0 0,0-1 0,1 1 0,3 3 1,-5-5-29,0 0 1,0 0-1,0 0 1,0 0-1,0-1 1,0 1-1,1 0 1,-1-1-1,0 1 1,1-1-1,-1 1 1,0-1-1,1 0 1,-1 1 0,1-1-1,-1 0 1,0 0-1,1 0 1,1 0-1,1-2 12,1 1-1,-1-1 0,0 0 1,0 0-1,1-1 1,-2 1-1,1-1 1,5-4-1,28-29-20,-36 35-11,143-132 253,-131 122-279,-2 3 15,-1-1 0,0 1 0,-1-2 0,0 1-1,15-21 1,-23 29-2,0-1-1,0 1 0,-1-1 1,1 0-1,0 1 1,-1-1-1,1 0 0,-1 0 1,1 1-1,-1-1 0,0 0 1,1 0-1,-1 0 1,0 1-1,-1-1 0,1 0 1,0 0-1,0 0 1,-1-2-1,0 3 4,0 0 0,0 0-1,0-1 1,0 1 0,0 0 0,0 0 0,0 0-1,0 1 1,0-1 0,0 0 0,-1 0 0,1 0-1,0 1 1,-1-1 0,1 1 0,0-1 0,-1 1-1,1 0 1,-1-1 0,1 1 0,-1 0 0,1 0-1,-1 0 1,1 0 0,-2 0 0,2 0 6,0 0 0,1 0 0,-1 0 0,0 1 0,0-1 1,1 0-1,-1 0 0,0 0 0,0 1 0,1-1 0,-1 0 0,0 1 0,1-1 0,-1 0 0,0 1 1,1-1-1,-1 1 0,1-1 0,-1 1 0,1 0 0,-1-1 0,0 2 0,1-2 5,0 0-1,0 1 0,0 0 1,-1-1-1,1 1 1,0-1-1,0 1 0,0-1 1,0 1-1,0-1 1,0 1-1,0-1 0,1 1 1,-1-1-1,0 1 1,0-1-1,0 1 0,0-1 1,1 1-1,-1-1 0,0 1 1,0-1-1,1 0 1,-1 1-1,0-1 0,1 1 1,-1-1-1,1 0 1,-1 1-1,0-1 0,1 0 1,-1 1-1,1-1 1,0 0-1,5 4-11,-1-1 1,1 1-1,-1 0 1,0 0-1,0 0 1,-1 1-1,1 0 1,-1 0-1,0 0 1,0 0-1,-1 1 1,1-1-1,-1 1 0,-1 0 1,1 0-1,-1 0 1,0 0-1,0 1 1,1 9-1,-1 11 19,-1-18 18,-1 0-1,1 0 0,0 0 0,1-1 1,0 1-1,1 0 0,4 9 0,-7-17-3,1 0 0,-1 0 1,1 0-1,-1 0 0,1-1 0,0 1 0,0 0 0,-1 0 0,1-1 1,0 1-1,0 0 0,0-1 0,0 1 0,-1-1 0,1 1 0,0-1 1,0 0-1,0 1 0,0-1 0,2 1 0,0-1 8,-1 0-1,0 0 1,1-1-1,-1 1 1,0 0-1,1-1 1,-1 1-1,0-1 1,3-1-1,5-2 16,0-1 0,-1-1 0,11-8 0,-15 11-54,121-93 171,-94 68-725,-38 62 186,0-11 406,0 0 1,1 0 0,2 0-1,0 1 1,1 39-1,2-61 6,0-1 1,0 1-1,0 0 0,0-1 1,1 1-1,-1-1 0,0 1 0,1-1 1,-1 1-1,1-1 0,0 0 0,-1 1 1,1-1-1,0 0 0,0 1 0,1 1 1,-1-3-17,0 1 1,-1-1-1,1 0 1,0 0-1,-1 0 1,1 1 0,0-1-1,-1 0 1,1 0-1,0 0 1,0 0-1,-1 0 1,1 0 0,0 0-1,-1 0 1,1-1-1,0 1 1,-1 0-1,1 0 1,0 0-1,-1-1 1,1 1 0,-1 0-1,2-2 1,4-2 67,0-1 0,0 0 1,0-1-1,8-10 0,-12 14-81,24-28-11,1 1 1,1 2-1,56-41 0,-65 58-153,-9 8 7,-10 2 148,1 0 1,-1 0-1,0 0 0,0 0 1,0 0-1,1 0 0,-1 0 1,0 0-1,0 0 0,0 0 1,1 0-1,-1 0 1,0 1-1,0-1 0,0 0 1,0 0-1,1 0 0,-1 0 1,0 0-1,0 1 0,0-1 1,0 0-1,0 0 0,0 0 1,1 1-1,-1-1 0,0 0 1,0 0-1,0 0 0,0 1 1,0-1-1,0 0 0,0 0 1,0 0-1,0 1 1,0-1-1,-2 11-20,1-1-1,-2 0 1,-5 16 0,-64 165-82,49-139 129,-3-1 0,-2-2 1,-2-1-1,-2-1 0,-76 85 0,32-60 357,70-66-323,-12 7 145,17-12-184,0-1 0,0 1-1,0-1 1,0 0 0,0 0 0,0 1 0,0-1-1,0 0 1,0 0 0,0 0 0,-1 0-1,1 0 1,0 0 0,0 0 0,0-1 0,0 1-1,0 0 1,-1-1 0,1 0-6,0 1 0,0-1 0,0 0 1,0 0-1,0 0 0,1 1 0,-1-1 0,0 0 1,0 0-1,0 0 0,1 0 0,-1 0 0,1-1 1,-1 1-1,1 0 0,-1 0 0,1 0 0,0 0 1,-1-1-1,1 1 0,0 0 0,0 0 0,0-1 1,0 1-1,0 0 0,0 0 0,0-1 1,1 0-1,-1 0 5,1-4-1,0 0 0,1 1 0,0-1 0,0 0-1,0 1 1,1-1 0,0 1 0,0 0 0,0 0 0,0 0 0,1 1-1,6-7 1,-1 0-5,7-7-13,0 0 0,1 2 0,1 0 0,0 1 0,1 1 0,1 1 0,0 0 1,0 2-1,2 0 0,29-10 0,-32 15 10,0 1-1,1 1 1,-1 0 0,1 2 0,29-1 0,-21 4-1114,0 0 1,1 2 0,31 8 0,-53-10 368,1 1-1,-1 1 1,7 2 0,-10-3-166,0 0 0,-1 0 0,1 1 1,-1-1-1,1 1 0,5 5 0,10 19-3186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00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69 2816,'33'-12'2474,"-16"5"1153,-17 7-3574,1 0 1,-1 0-1,0 0 1,0 0-1,0 0 0,0 0 1,1 0-1,-1 0 1,0 0-1,0 0 0,0 0 1,0 0-1,0 0 1,1-1-1,-1 1 0,0 0 1,0 0-1,0 0 1,0 0-1,0 0 0,0 0 1,0 0-1,1 0 1,-1-1-1,0 1 0,0 0 1,0 0-1,0 0 1,0 0-1,0 0 0,0-1 1,0 1-1,0 0 1,0 0-1,0 0 0,0 0 1,0 0-1,0-1 1,-6-2 2036,-18 2-119,10 3-1483,-1 1 0,0 1 0,1 0 0,0 1 0,0 1 0,0 0 0,1 1 0,-17 11 0,22-13-376,0 1 1,0 0-1,0 1 1,0 0 0,1 0-1,0 1 1,1 0-1,0 0 1,0 0-1,1 1 1,0-1 0,0 2-1,-5 12 1,9-17-85,0 0 0,0 0 0,0 0-1,1 0 1,-1 0 0,1 0 0,1 10 0,-1-13-9,0 0-1,1-1 0,-1 1 0,0 0 1,1-1-1,0 1 0,-1 0 0,1-1 1,0 1-1,0-1 0,0 1 1,0-1-1,0 1 0,0-1 0,0 0 1,0 0-1,0 1 0,1-1 0,-1 0 1,0 0-1,1 0 0,-1-1 1,1 1-1,0 0 0,1 0 0,-2 0 3,1-1 0,0 0 0,-1 0 0,1 0 0,-1 0 0,1 0 0,-1 0 1,1-1-1,0 1 0,-1 0 0,1-1 0,-1 1 0,0-1 0,1 0 0,-1 1 0,1-1 0,-1 0 0,0 0 0,0 0 0,1 0 0,0-1 0,4-4 36,-1 0-1,10-11 1,-12 13-55,40-46-49,-32 40 68,0-2-1,-1 0 0,-1 0 1,0 0-1,-1-1 1,8-15-1,-15 121 524,0-80-435,1 1-1,0-1 1,1 0-1,0 0 1,1 0 0,1-1-1,0 1 1,0-1-1,1 0 1,11 15 0,-16-25-78,0 0 0,1-1 0,-1 1 0,1-1 1,0 1-1,-1-1 0,1 1 0,0-1 0,0 0 0,0 0 1,0 0-1,0 0 0,0 0 0,0 0 0,0-1 1,0 1-1,0-1 0,4 1 0,-2-1 7,0 0 0,1 0-1,-1-1 1,0 1 0,0-1-1,0 0 1,1 0 0,-1-1 0,4-1-1,5-4 68,0-1 0,0 1-1,-1-2 1,16-13 0,5-6-106,-1-2 0,-2-1 0,-1-1 0,-1-1 0,25-41 1,6-13 96,-59 87-100,0 0 1,0 0-1,0-1 1,0 1-1,0 0 1,0 0-1,0 0 1,1 0-1,-1 0 1,0 0-1,0 0 1,0 0-1,0 0 1,0 0-1,0 0 1,0 0-1,0 0 1,0 0-1,0 0 1,1 0-1,-1 0 1,0 0-1,0 0 1,0 0-1,0 0 1,0 0-1,0 0 0,0 0 1,0 0-1,0 0 1,1 0-1,-1 0 1,0 0-1,0 0 1,0 0-1,0 0 1,0 0-1,0 0 1,0 0-1,0 0 1,0 0-1,0 0 1,0 0-1,0 0 1,1 0-1,-1 1 1,0-1-1,0 0 1,0 0-1,0 0 1,0 0-1,0 0 1,0 0-1,0 0 1,0 0-1,0 0 1,0 0-1,0 1 1,0-1-1,3 11-42,0 13 249,-6 40 226,-15 78 0,17-129-359,-3 15 61,-2-1 0,0 1-1,-13 33 1,17-54-97,1-5-10,0-1 1,1 1-1,-1 0 0,0 0 0,0 0 0,0-1 1,0 1-1,0 0 0,0-1 0,0 1 1,-1-1-1,1 1 0,-2 0 0,2-1-17,1-1-1,-1 0 1,1 1 0,-1-1-1,0 0 1,1 0 0,-1 0-1,1 0 1,-1 1 0,1-1-1,-1 0 1,0 0 0,1 0-1,-1 0 1,1 0 0,-1 0-1,0 0 1,1-1 0,-1 1-1,1 0 1,-1 0-1,0 0 1,1-1 0,-1 1-1,1 0 1,-1 0 0,1-1-1,-1 1 1,1-1 0,-1 1-1,1 0 1,0-1 0,-1 0-1,-15-21 77,-14-30-72,-55-72 0,59 98-276,23 24 138,3 2 21,16 11 55,32 25 499,-18-13-176,44 26-1,-53-37-82,0-1-1,30 10 0,-43-18-361,1-1 1,-1 0-1,16 1 0,-18-2-520,1-1-1,0 0 0,0-1 1,-1 0-1,12-2 1,-4-3-4822,-1 5 1649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07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50 3232,'18'-7'4118,"-9"4"-2999,-6 1-659,19-9 2633,-22 11-2964,1-1 0,-1 1 1,1 0-1,-1-1 0,1 1 1,-1 0-1,1-1 0,-1 1 1,0-1-1,1 1 0,-1-1 1,0 1-1,1-1 1,-1 1-1,0-1 0,0 1 1,1-1-1,-1 1 0,0-1 1,0 1-1,0-1 0,0 0 1,0 1-1,0-1 0,0 1 1,0-1-1,0 0 0,0 1 1,0-1-1,0 0 1,-2 0 60,-1 0 0,1-1 0,-1 1 0,1 1 0,-1-1 0,1 0 1,-1 0-1,1 1 0,-1 0 0,-3-1 0,6 1-58,-9-1 41,1 1-1,0 0 1,-1 0-1,1 1 1,0 0-1,-1 0 1,-12 4-1,-56 23 525,55-18-427,5-4-118,0 0-1,1 2 1,0 0 0,0 1 0,1 1-1,0 0 1,1 1 0,-13 12-1,25-21-152,1-1 0,0 0 0,0 0 0,0 1 0,0-1 0,0 1 0,1-1 0,-1 1 0,0-1 0,1 1 1,-1-1-1,1 1 0,-1 0 0,1-1 0,0 1 0,-1 0 0,1-1 0,0 1 0,0 0 0,1-1 0,-1 4 0,1-3 12,0 0 0,0 0 0,0 0 0,0 0 0,0 0-1,0-1 1,0 1 0,1 0 0,-1-1 0,0 1 0,1-1 0,0 0 0,-1 1 0,1-1 0,0 0 0,-1 0 0,1 0 0,3 1 0,12 4 4,0-1 0,0 0-1,0-1 1,20 1 0,28 7 103,-48-8-47,6 1 142,-1 1 0,1 1 0,21 11 0,-42-18-163,0 1 0,-1 0 1,1-1-1,-1 1 0,1 0 1,-1 0-1,1 0 0,-1 0 1,0 1-1,1-1 0,-1 0 1,0 0-1,0 1 1,0-1-1,0 1 0,0-1 1,0 1-1,0-1 0,-1 1 1,1 0-1,-1-1 0,1 1 1,-1 0-1,1 0 0,-1-1 1,0 1-1,0 0 0,0 0 1,0-1-1,0 1 1,0 0-1,-1 0 0,1-1 1,0 1-1,-1 0 0,0-1 1,0 3-1,-2 1 54,0 0 0,0 1 0,0-1-1,-1-1 1,0 1 0,0 0 0,0-1 0,-1 0 0,1 0 0,-7 4 0,-8 5-77,0 0 0,-1-1 0,-1-1 0,0-1 1,0-1-1,-1-1 0,0 0 0,0-2 0,-24 4 1,41-10-352,-14 3-908,5-2-5095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08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4 6976,'-1'0'110,"1"-1"0,0 1 0,0 0 0,0 0 0,0 0 0,0-1 1,-1 1-1,1 0 0,0 0 0,0 0 0,0 0 0,0-1 0,-1 1 0,1 0 0,0 0 1,0 0-1,0 0 0,-1 0 0,1 0 0,0 0 0,0 0 0,-1 0 0,1-1 1,0 1-1,0 0 0,-1 0 0,1 0 0,0 0 0,0 0 0,-1 1 0,1-1 0,0 0 1,0 0-1,0 0 0,-1 0 0,1 0 0,0 0 0,0 0 0,-1 0 0,1 0 0,0 1 1,0-1-1,0 0 0,0 0 0,-1 0 0,1 0 0,0 1 0,0-1 0,0 0 0,0 0 1,0 0-1,-1 1 0,1-1 0,0 0 0,0 0 0,0 1 0,0-1 0,0 0 0,0 0 1,0 0-1,0 1 0,0-1 0,0 0 0,0 0 0,0 1 0,0-1 0,0 0 0,0 0 1,0 1-1,-2 9 1840,-23 56 1911,-8 36-2830,23-69-840,0 8-67,1-5-743,1-13-2641,15-45-5237,4-25 4570,-10 46 3797,11-43-2366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08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43 3072,'0'-28'1376,"-9"20"-1184,4 5 864,10 6-608,-5-6-288,0-1-608,-5 8-288,5 7 480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08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3648,'0'0'1173,"2"1"-703,1 1-140,-1 0 1,1 0 0,-1 0 0,1 1 0,-1-1 0,0 0 0,0 1 0,0 0 0,0-1 0,0 1 0,0 0-1,-1 0 1,0 0 0,1 0 0,-1 1 0,0-1 0,-1 0 0,1 0 0,0 0 0,-1 5 0,2 8 908,-2 0 0,-1 30 0,-5 0 833,-23 90 1,28-131-2064,0-2 19,0 0 1,1 0-1,0 1 0,-1-1 0,1 0 0,1 4 0,-1-6-19,0-1 0,0 1 0,0-1 0,0 0 0,0 1 0,0-1 0,0 0 1,0 1-1,0-1 0,0 1 0,1-1 0,-1 0 0,0 1 0,0-1 0,0 0 0,1 1 0,-1-1 1,0 0-1,0 0 0,1 1 0,-1-1 0,0 0 0,1 0 0,-1 1 0,0-1 0,1 0 0,-1 0 0,0 0 1,1 0-1,-1 1 0,0-1 0,1 0 0,-1 0 0,1 0 0,-1 0 0,0 0 0,1 0 0,-1 0 0,1 0 1,-1 0-1,0 0 0,1 0 0,-1 0 0,0 0 0,1-1 0,-1 1 0,0 0 0,1 0 0,-1 0 0,1 0 1,-1-1-1,0 1 0,0 0 0,1 0 0,-1-1 0,1 1 0,16-13 177,0-1 0,21-21-1,-2 1-166,-17 17-18,4-4 141,2 0 1,0 2-1,47-28 1,-69 46-26,0-1 1,0 1 0,1-1 0,-1 1 0,0 0 0,0 1 0,1-1-1,-1 1 1,4-1 0,-5 1-68,-1 0-1,1 1 1,-1-1 0,1 0-1,-1 1 1,1-1 0,-1 1-1,1-1 1,-1 1-1,0 0 1,1-1 0,-1 1-1,0 0 1,0 0 0,0 0-1,1 0 1,-1 0-1,0 0 1,0 0 0,0 1-1,-1-1 1,2 3 0,1 1 37,0 1 1,-1 0-1,0-1 1,-1 1-1,1 0 1,-1 0 0,0 1-1,-1-1 1,1 0-1,-1 0 1,0 0 0,-2 7-1,-1 12 100,-12 41-1,6-28-327,3-14 97,-1 0-842,7-19-2664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09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17 5728,'-18'-7'1840,"17"7"-1668,0 0 0,1-1 1,-1 1-1,0 0 0,0-1 1,0 1-1,1-1 0,-1 1 1,0-1-1,1 1 0,-1-1 1,0 0-1,1 1 1,-1-1-1,-2-2 1976,-4 6-455,1 1-1051,0 1-1,0-1 1,1 1-1,0 0 1,0 0-1,-5 7 1,0-1 142,0 1-386,1 0 0,0 0-1,1 1 1,1 0 0,0 1 0,0-1 0,-8 28 0,2 7 86,-8 50 0,19-83-342,-4 16 112,-2 60-1,8-75-161,1-1-1,0 1 1,1-1-1,0 1 0,9 27 1,-9-39-39,0 1 0,0 0 1,0-1-1,1 1 0,-1-1 1,1 0-1,0 1 0,5 4 0,-6-7-21,0 0 0,1 0-1,0 0 1,-1 0 0,1 0-1,0-1 1,0 1 0,0-1-1,0 0 1,0 0 0,0 0 0,0 0-1,0 0 1,6 0 0,-1-1 35,0-1 0,1 1 0,-1-1 0,0-1 0,0 1 1,0-2-1,0 1 0,0-1 0,0 0 0,0-1 0,-1 1 1,14-11-1,-1 0-51,0-2 1,35-34-1,-31 25 10,-2-1 0,0-1 0,29-50-1,-38 54-14,-1 0-1,-1-1 1,-1 0-1,-2-1 0,9-35 1,-16 52-32,1 0 0,-1-1 0,0 1 0,-1-11 0,-1 14 4,1 1 0,-1-1-1,0 1 1,0 0 0,-1-1-1,1 1 1,-1 0 0,0 0-1,-4-7 1,2 6-3,0 0-1,0 0 1,0 0-1,0 1 1,-1 0-1,1 0 1,-1 0-1,0 0 1,-9-4-1,5 4 23,0-1 1,-1 2-1,0-1 0,1 1 0,-16-2 0,-77-7-236,84 11 130,1 1 0,-1 1 0,-34 5 0,10 2-3256,37-3 1626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09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99 4800,'-3'7'8888,"19"-11"-2396,-7-1-6625,13-6 2637,1-2-1196,46-17 0,-37 20-1262,1 1 0,52-7-1,-51 12-1401,35 1-1,-27 6-1208,-2 6-4331,-8 2 2182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00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 9728,'-5'-11'7936,"3"21"-3319,1 0-4365,-22 221 3419,20-188-3428,-5 152-403,8-185-104,0 16-821,0-25 792,0 0 0,0 1 0,1-1 0,-1 0 0,0 0-1,0 0 1,1 0 0,-1 0 0,1 0 0,-1 0 0,1 0 0,0 0 0,-1 0 0,1 0 0,0 0 0,-1 0 0,1 0 0,1 0 0,5 3-1990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33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3621 992,'5'5'7584,"-6"-5"-7499,0-1 0,1 1 0,-1-1 0,1 0 0,-1 1 0,1-1 0,-1 0 0,1 1 0,0-1 0,-1 0 0,1 0 0,0 1 0,-1-1 0,1 0 0,0 0 0,0 0 0,0 1 0,0-1 0,0 0 0,0 0 0,0 0 0,0 1 0,0-1 0,0 0 0,0 0 0,1 0 0,-1 1 0,0-1 0,0 0 0,1 0 0,0 0 0,6-9 147,-7 9-213,0 0 0,1 0 0,-1 1 0,1-1 0,0 0 0,-1 0 0,1 0 0,0 1 0,-1-1 0,1 0 0,0 1 1,0-1-1,-1 0 0,1 1 0,0-1 0,0 1 0,0 0 0,0-1 0,1 1 0,20-8-9,-19 6-12,0 0-1,1 1 0,-1 0 1,1 0-1,3-1 1,51-2 12,198-40 369,-252 44-374,18-3 361,0-1-1,0-1 0,34-12 1,-54 16-300,1 0 0,-1 0 0,0 0 0,1-1 0,-1 1 0,0-1 0,0 1 0,0-1 0,0 0 0,0 0 0,-1 0 0,1 0 1,-1 0-1,3-5 0,-2 3 10,-1 1 1,1-1 0,-1 0-1,0-1 1,0 1 0,-1 0-1,1 0 1,-1-7 0,-1-5 137,-1 0 0,0 0 0,-10-30 1,11 40-161,-51-156 598,9 33-329,35 105-311,4 13-41,0 0 1,1 0-1,1 0 0,-3-19 0,5 27 24,0 0 0,0 0-1,0 1 1,1-1-1,-1 0 1,1 0 0,0 0-1,-1 0 1,1 1 0,0-1-1,1 0 1,-1 1-1,0-1 1,1 1 0,-1-1-1,1 1 1,0 0-1,0 0 1,0 0 0,0 0-1,0 0 1,1 0 0,2-2-1,5-2-32,1 1-1,-1 0 0,1 1 1,0 0-1,12-3 1,59-9 220,-27 6-208,-21 3-29,61-14-136,119-10 0,73 10 612,-275 21-141,0-1-1,0-1 1,0 0-1,21-7 1,-32 8-241,-1 1 1,1 0 0,-1-1-1,1 1 1,-1 0-1,1-1 1,-1 1 0,1-1-1,-1 1 1,1-1-1,-1 1 1,0-1-1,1 1 1,-1-1 0,1 1-1,-1-1 1,0 0-1,0 1 1,1-1 0,-1 1-1,0-1 1,0 0-1,0 0 1,0-2 34,0 1 1,0-1-1,0 1 0,0-1 1,0 1-1,-2-5 0,0 1 16,0-1 0,-1 0 0,0 1 0,-3-7 0,-100-154 1078,71 112-1137,5 9-32,1-1-1,-40-92 0,68 135-15,0 1-1,0-1 0,0 1 0,1-1 1,-1 1-1,1-1 0,0 1 0,0-1 1,0 0-1,0 1 0,0-1 0,1 1 1,0-1-1,1-5 0,1 4-6,-1 0 0,0 0 0,1 0 0,0 1 0,0-1 0,1 1 0,-1 0-1,8-7 1,3 0-53,0 0 0,1 1 0,0 1-1,29-14 1,15-4 1,66-34-253,-47 23 314,1-1-82,-69 34 209,-1-1 0,1 0 0,-1-1 0,-1 0 0,1 0 0,9-11 0,-14 13-1,-1 2-73,-1 1 0,1-1 1,-1 0-1,0 1 0,0-1 0,0 0 0,-1 0 0,1 0 0,-1-1 0,0 1 0,1 0 0,-1 0 0,-1-1 0,2-5 0,-1-3 25,-1-1 0,0 1 0,-1 0 0,0 0 0,-1 0 0,0 0 0,-1 0 0,-1 0 0,-5-15 0,-23-45 103,-10-30-215,36 85-26,1 0-1,-2-18 1,6 29 44,0 0-1,1 0 1,0 0 0,0-1 0,0 1-1,1 0 1,0 0 0,1 0 0,2-8-1,6-12 0,0 0-1,2 1 0,2 1 1,0 0-1,1 1 0,1 0 1,1 1-1,1 1 0,1 1 1,1 1-1,1 0 0,0 2 1,2 0-1,-1 1 0,49-24 1,27-4 153,33-17-77,-121 56-88,143-90 317,-61 38-345,14-9 214,-92 56 9,-9 7-136,0 0 1,0 0-1,0-1 0,0 0 1,5-6-1,-9 9-7,-1 1-1,1-1 1,-1 0-1,1 0 1,-1 0 0,1 0-1,-1 0 1,1 1-1,-1-1 1,0 0-1,0 0 1,1 0 0,-1 0-1,0 0 1,0 0-1,0 0 1,0 0-1,0 0 1,0 0 0,0 0-1,-1 0 1,1 0-1,0 0 1,0 0-1,-1 0 1,1 0 0,-1 0-1,1 0 1,-1 1-1,1-1 1,-1 0-1,1 0 1,-1 0-1,0 1 1,1-1 0,-1 0-1,0 1 1,-1-2-1,-14-10 97,-19-12 0,0 0-152,17 11 68,1 0-1,1-1 1,0 0 0,1-2-1,-26-33 1,25 31-100,14 16 56,-1 0 1,1-1 0,0 0 0,0 1 0,-3-5 0,4-4-260,0 7-328,-2 10 353,2-1 218,0-2 43,1 0 0,-1 0 0,0-1 0,0 1 0,0 0-1,-1 0 1,1-1 0,-1 1 0,1-1 0,-1 1 0,-2 2 0,-1 9 66,3-5 51,2-8-124,0-1 1,0 1 0,0 0-1,-1 0 1,1-1-1,0 1 1,0 0 0,0 0-1,-1-1 1,1 1-1,0 0 1,-1-1 0,1 1-1,-1-1 1,1 1-1,-1 0 1,0 0 0,-5 16 200,6-15-205,0 0 0,-1 0 0,1 0 0,-1 0 0,0 0 0,1 0 0,-1 0 0,-2 3 1,2-3 9,0 0 1,1 0-1,-1 0 1,0 0 0,0 0-1,1 1 1,-1-1-1,1 4 1,0-4 10,-3 4 9,-3 2 7,4-5-28,1 0 0,-1 0 0,1 0 0,0 1 0,-2 4 0,2-5-1,1 0 0,-1 0 0,-1 0 0,1 0 0,0 0-1,-1 0 1,-3 4 0,-21 16 75,20-18-139,6-4 79,0-1 0,0 1 0,-1-1-1,1 0 1,0 1 0,0-1 0,-1 0-1,1 1 1,0-1 0,-1 0 0,1 1 0,0-1-1,-1 0 1,1 0 0,0 1 0,-1-1-1,1 0 1,-1 0 0,1 0 0,0 1 0,-1-1-1,1 0 1,-1 0 0,1 0 0,-1 0 0,1 0-1,-1 0 1,1 0 0,-1 0 0,1 0-1,0 0 1,-1 0 0,1 0 0,-1 0 0,1-1-1,-1 1 1,1 0 0,0 0 0,-1 0 0,1-1-1,-1 1 1,1 0 0,-1-1 0,1 0-9,0 1 0,-1-1 0,1 0 0,0 1 0,0-1-1,0 0 1,0 1 0,0-1 0,0 0 0,0 1 0,0-1 0,0 0 0,0 1 0,0-1 0,1 0 0,-1 1 0,0-1 0,0 1 0,1-1 0,-1 0 0,0 1 0,1-1 0,-1 1 0,1-1 0,-1 1 0,0-1 0,1 1 0,-1-1 0,1 1 0,0-1 0,0 1 0,0-2 16,15-21 52,15-32-1,-19 33-72,1 1 0,15-20-1,-15 25 0,1 1 0,1 1 0,18-14 0,51-32 0,-54 40 0,92-52 12,-83 51 32,0-1 0,39-31 0,-71 47-90,-1 1 1,1 0-1,1 0 0,14-7 0,-22 12 40,0 0 0,0 0 0,0 0 0,0 0 0,0 0 0,0 0 0,1 0 0,-1 0 0,0 0-1,0 1 1,0-1 0,0 0 0,0 0 0,0 0 0,1 0 0,-1 0 0,0 0 0,0 0 0,0 0 0,0 0 0,0 0 0,0 0 0,0 0 0,1 1 0,-1-1 0,0 0 0,0 0 0,0 0-1,0 0 1,0 0 0,0 0 0,0 1 0,0-1 0,0 0 0,0 0 0,0 0 0,0 0 0,0 0 0,0 0 0,0 1 0,1 10-67,-3 19 118,1-23-68,-6 58 24,-1 35-18,15 45-155,1-8 302,-8-117-6,1 0 1,5 32-1,-5-46-148,1 8 361,-2-14-328,0 0 0,0 0 0,0 0 0,0 0-1,0 1 1,0-1 0,0 0 0,0 0 0,0 0-1,0 0 1,0 0 0,0 0 0,0 1 0,0-1 0,0 0-1,0 0 1,1 0 0,-1 0 0,0 0 0,0 0 0,0 0-1,0 1 1,0-1 0,0 0 0,0 0 0,0 0-1,1 0 1,-1 0 0,0 0 0,0 0 0,0 0 0,0 0-1,0 0 1,0 0 0,1 0 0,-1 0 0,0 0-1,0 0 1,0 0 0,0 0 0,0 0 0,1 0 0,-1 0-1,0 0 1,0 0 0,0 0 0,0 0 0,0 0 0,0 0-1,1 0 1,-1 0 0,0 0 0,0 0 0,0 0-1,0 0 1,0 0 0,0 0 0,0-1 0,1 1 0,-1 0 6,0-1 1,0 1 0,1-1 0,-1 1 0,0-1 0,0 0 0,0 1 0,0-1-1,0 1 1,0-1 0,0 1 0,0-1 0,0 1 0,0-1 0,0 1 0,0-1-1,0 0 1,-1 1 0,1-1 0,-1 0 0,-5-13 80,4 11-35,-1-3-17,0 1 0,-1 0-1,1 0 1,-1 0-1,-1 0 1,1 1 0,-10-8-1,-41-27 45,45 33-98,-40-22 54,-1 2 1,-87-31-1,97 42-318,-1 1-1,-1 3 0,-83-13 1,125 24 95,0 0 0,1 0 0,-1 0 0,1 0 0,-1 0 0,0 0 0,1 0 0,-1 0 0,1 0 0,-1 0 0,0 0 0,1 0 0,-1 0 0,1 0 0,-1 1-1,0-1 1,1 0 0,-1 0 0,1 1 0,-1-1 0,1 0 0,-1 1 0,1-1 0,-1 1 0,1-1 0,-1 1 0,1-1 0,0 1 0,-1-1 0,1 1 0,0-1 0,-1 1 0,1-1 0,0 1 0,0-1 0,0 1 0,-1 0 0,1-1 0,0 1 0,0-1 0,0 1 0,0 0 0,0 0 0,0 1-367,0 0 0,1 0 0,-1 0 0,1 0 1,-1-1-1,1 1 0,0 0 0,-1 0 0,1-1 0,0 1 0,0 0 0,0-1 0,2 3 0,17 10-4019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38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1747 1728,'-1'8'4469,"1"-8"-4312,0 0-1,-1 0 1,1 0-1,0 0 1,-1 0 0,1 0-1,0 0 1,-1 0-1,1 0 1,0 0-1,-1 0 1,1-1 0,0 1-1,-1 0 1,1 0-1,0 0 1,-1 0-1,1-1 1,0 1 0,0 0-1,-1 0 1,1-1-1,0 1 1,0 0-1,-1 0 1,1-1 0,0 0-1,-1-10 890,1 3-513,-8-44 1168,9 50-1706,0 0 1,0 1-1,1-1 0,-1 1 0,0-1 1,1 1-1,-1 0 0,1 0 1,-1-1-1,1 1 0,2-1 0,4-4-61,4-4 109,1 0-1,0 1 1,1 1-1,0 0 1,20-8-1,77-25 72,-93 35-83,62-17 24,-54 17 38,-1-1-1,0-1 1,0-1-1,31-17 1,-53 24-16,0 0 0,0 0 0,0 0 0,0-1 0,0 1 0,-1-1 0,1 0 0,-1 1 0,0-1 0,1 0 0,1-4 0,-3 5-32,-1 0 1,1 0 0,0 1-1,-1-1 1,1 0-1,-1 0 1,0 0 0,0 1-1,0-1 1,0 0 0,0 0-1,0 0 1,0 0-1,0 0 1,-1 1 0,1-1-1,-1 0 1,1 0-1,-1 1 1,0-1 0,1 0-1,-3-2 1,-3-5 147,-1 1 1,0-1 0,0 1-1,-1 0 1,-12-9 0,-49-32 617,61 44-750,1 0-1,0-1 1,0 0 0,1 0-1,-1-1 1,1 0 0,-7-12-1,12 18-71,1 1 0,0-1 0,0 0 0,-1 0-1,1 1 1,0-1 0,0 0 0,0 0-1,0 1 1,0-1 0,0 0 0,0 0 0,0 1-1,0-1 1,0 0 0,1 0 0,-1 1-1,0-1 1,0 0 0,1 0 0,0 0-1,0-1-20,0 0-1,1 0 1,-1 0-1,1 0 1,0 1-1,0-1 1,2-1-1,1-1-12,1 0 0,0 1 0,13-6-1,112-30-206,-37 13 136,72-31 495,-164 56-310,0 0-1,-1 0 0,1-1 1,0 1-1,0 0 1,-1-1-1,1 1 1,-1-1-1,1 1 1,-1-1-1,0 0 0,1 0 1,-1 1-1,0-1 1,0 0-1,0 0 1,-1 0-1,1 0 1,0 0-1,-1-1 0,1 1 1,-1 0-1,0-4 1,1-6 58,-1-1 1,0 1-1,-3-14 0,3 25-124,-5-33 386,-15-49 0,17 72-316,0 4-61,1 0 1,0 0 0,0-1-1,1 1 1,0-1 0,0 1 0,1-1-1,0-14 1,2 5-116,-2 16 78,-1-1 1,1 0-1,1 1 1,-1-1-1,0 0 0,0 1 1,1-1-1,-1 0 1,0 1-1,1-1 0,0 1 1,-1-1-1,1 1 1,0-1-1,0 1 0,0-1 1,0 1-1,0 0 1,0 0-1,0-1 0,0 1 1,1 0-1,1-1 1,4-3 3,0 1-1,1 0 1,0 0 0,0 0 0,0 1 0,1 1-1,13-4 1,65-5-117,-58 8 72,112-8-107,29-4 293,-88 7-79,37-4-87,55-16 440,-164 26-286,-1 0 0,0 0 0,14-6-1,-20 7-35,1-1-1,-1 1 0,0-1 0,0 0 0,1 0 1,-1-1-1,0 1 0,-1 0 0,1-1 0,0 0 0,2-4 1,-4 6-49,0-1 0,0 0 0,-1 0 1,1 1-1,-1-1 0,1 0 0,-1 0 1,0 0-1,0 1 0,0-1 0,0 0 1,0 0-1,0 0 0,0 0 0,-1 0 1,1 1-1,-1-1 0,1 0 0,-2-3 1,-2-3 61,0 0 1,-9-14 0,11 20-72,-9-12 54,0 0 0,-19-18 0,21 24-91,1-1 0,0 1 1,0-1-1,1-1 0,0 1 1,1-1-1,0 0 0,-7-16 1,13 24-13,-1-1 1,0 1-1,1 0 0,-1-1 1,1 1-1,0-1 1,0 1-1,0-1 1,0 1-1,0 0 1,1-1-1,-1 1 0,1-1 1,-1 1-1,1 0 1,0-1-1,0 1 1,2-4-1,-1 3 11,1-1-1,0 1 1,-1 0-1,2 0 1,-1 0 0,0 0-1,1 0 1,-1 1-1,7-4 1,5-1-23,-1 1 0,1 0 0,0 1 0,24-5 0,89-10-78,16-4-177,-124 19-191,-1 0 0,31-14 0,-44 16-258,0 0 0,0 0-1,0-1 1,-1 0-1,0 0 1,0 0-1,0-1 1,0 0 0,0 0-1,-1 0 1,7-11-1,2-7-1466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40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0 279 2496,'0'-8'1740,"0"6"-1224,0 5 1254,9-11 908,17-23 617,-21 24-3040,0 0 0,0 1 0,1 0-1,0 0 1,0 0 0,1 1 0,-1-1 0,14-6 0,15-4 30,1 1-1,64-17 1,81-7-146,-117 26-119,40-5 195,108-4 0,107 9 199,-261 12-421,41-2 153,1 6-1,-1 3 0,124 25 1,-200-27 14,0 2 1,-1 1 0,1 1-1,-2 1 1,1 0 0,-1 2-1,30 20 1,-44-26-76,-1 1 0,1 0 0,-2 1 0,1-1 0,0 1 0,-1 1 0,0-1 0,-1 0 0,0 1 0,4 10 0,4 14 137,11 44-1,-8-23-52,-11-39-97,2 5 37,0 1 0,19 35 1,-24-53-160,1 1 1,0-1-1,-1 1 1,1-1 0,0 0-1,5 5 1,-6-7-31,-1 0-1,1 1 1,-1-1 0,1 1 0,-1-1 0,1 0 0,0 0-1,-1 1 1,1-1 0,-1 0 0,1 0 0,0 0 0,-1 0 0,1 0-1,0 1 1,-1-1 0,1 0 0,-1-1 0,1 1 0,0 0 0,-1 0-1,1 0 1,0 0 0,-1 0 0,1-1 0,-1 1 0,1 0-1,0 0 1,-1-1 0,1 1 0,-1 0 0,1-1 0,-1 1 0,1-1-1,-1 1 1,1-1 0,-1 1 0,1-2 0,8-18-3221,1-1 1045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41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83 3136,'5'-17'5621,"-12"18"-1091,-5 3-3193,2 2-1089,-1 0 0,1 1 0,0 0 1,1 1-1,-1 0 0,2 1 1,-1 0-1,-7 10 0,7-6-222,-1 1 1,2 0-1,0 0 0,1 1 0,0 0 0,1 1 1,1-1-1,0 1 0,1 0 0,1 0 1,-2 31-1,5-39 5,0 0 1,0 0 0,0-1-1,1 1 1,0 0 0,1-1-1,0 1 1,0-1 0,1 1-1,0-1 1,0 0 0,0 0-1,7 9 1,-4-8 12,0-1 0,1 1 0,-1-2 0,1 1 0,1-1 0,-1 0 0,1 0 1,0-1-1,1 0 0,13 5 0,-3-2 120,1-2-1,0 0 1,0-1 0,0-1-1,1-1 1,0-1 0,0 0 0,-1-2-1,33-3 1,-43 2-113,-1-1 1,1 0-1,-1 0 1,1 0-1,-1-1 1,17-9-1,-20 9-12,-1 0-1,0 0 1,-1 0 0,1-1-1,0 0 1,-1 0 0,0 0-1,0-1 1,0 1 0,-1-1-1,1 0 1,-1 0 0,2-6-1,0-3 43,0 0 0,-1 0 0,-1-1-1,-1 1 1,0-1 0,0-27 0,-2 18-20,-1 0 0,-1 0 1,-1 0-1,-1 0 0,-13-39 1,14 54-62,-1 0 0,0 0 0,0 0 0,-1 1 0,0-1 0,-1 1 0,0 0 0,0 1 0,-12-12 0,6 10-19,1 0 0,-2 1 0,1 0-1,-1 1 1,0 1 0,-22-8 0,16 8-32,-1 0-1,0 2 1,0 0-1,-36-2 0,50 6 38,-11-1-72,0 0-1,0 1 0,1 1 0,-26 5 0,32-4 29,-1 1-1,1 0 1,-1 0-1,1 1 1,0 1 0,0 0-1,1 0 1,-11 8-1,17-11 50,0 1 1,1-1-1,-1 1 0,0 0 0,1 0 0,-1 0 0,1 1 0,0-1 0,0 0 0,0 1 0,1-1 0,-1 1 0,1 0 0,0-1 1,0 1-1,0 0 0,0 0 0,0 6 0,1-3 66,0 0 1,1 0-1,0-1 1,0 1-1,0 0 1,1 0-1,0-1 1,0 1-1,6 10 1,-6-13 1,0-1 0,0 1 1,1-1-1,-1 1 1,1-1-1,0 0 0,0 0 1,0-1-1,0 1 1,1 0-1,-1-1 0,1 0 1,-1 0-1,1 0 0,4 1 1,2 1 116,0-1-1,1-1 1,-1 0 0,18 2 0,1-3-77,1 0 0,0-3 0,0 0 0,30-7 0,115-33-3373,-156 37 1612,-10 2 369,0 0 1,0 1 0,0 0-1,0 1 1,1-1 0,11 2-1,6 2-2093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4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572 445 2080,'1'4'9323,"-4"-9"-10241,0-1 1101,0 1-1,-1 0 1,0 0-1,0 0 1,0 0-1,-1 1 1,-9-8-1,6 5 12,-1 0 0,-9-13 1,-55-64 390,58 69-478,-1 1 0,0 0 0,-23-15 0,34 26-107,1 1-1,-1-1 1,1 1 0,-1 0-1,0 0 1,0 0 0,0 0-1,0 1 1,0 0 0,0 0 0,-7 0-1,7 2-13,1-1 1,-1 1-1,1 0 0,-1 0 0,1 0 0,0 1 0,-1 0 1,1-1-1,0 2 0,0-1 0,0 0 0,1 1 0,-6 3 1,-1 4 42,0 0 0,0 0-1,1 1 1,0 0 0,-14 24 0,5-2 84,-16 37 1,33-68-113,-6 13 151,1 1-1,0-1 0,1 1 0,-5 28 0,10-40-99,-1 0-1,1 0 1,0 0 0,0-1 0,0 1-1,1 0 1,-1 0 0,1-1 0,0 1-1,0 0 1,0-1 0,0 1 0,1-1-1,0 1 1,-1-1 0,1 0 0,0 1-1,1-1 1,-1 0 0,1 0 0,-1-1-1,1 1 1,0-1 0,0 1 0,0-1-1,5 3 1,-4-2 9,1-1 0,0 0 0,-1 0 0,1 0 0,0 0 0,0-1 0,0 0-1,0 0 1,0 0 0,0-1 0,1 0 0,-1 0 0,0 0 0,0 0 0,0-1 0,0 0 0,0 0 0,9-3-1,-10 3-8,9-4 409,-9 3-354,-7 1-289,0 2 125,1-1-1,0 1 1,0 0 0,-1-1 0,1 1 0,0 0-1,0 1 1,0-1 0,0 0 0,0 0-1,0 1 1,-2 2 0,-19 20-218,2 3 307,2 2-1,0 1 1,3 0-1,-16 38 1,25-54-46,-2 7-13,0-1-1,2 1 1,-9 36-1,14-50 43,1 1-1,0-1 1,1 1-1,-1-1 1,1 0-1,1 1 0,-1-1 1,1 1-1,1-1 1,-1 0-1,1 0 1,0 0-1,1 0 0,5 11 1,-6-15 6,0 0 1,0 0 0,1 0-1,-1 0 1,1 0-1,0-1 1,-1 0 0,1 1-1,0-1 1,0 0-1,0 0 1,1 0 0,-1-1-1,0 1 1,1-1-1,-1 0 1,1 0 0,0 0-1,-1 0 1,6 0-1,3-1 57,0 0 0,0-1 0,-1 0 0,22-5-1,-6 0-13,0-2-1,-1-1 0,0-2 0,0 0 0,-1-1 1,31-21-1,131-105 196,-179 131-241,39-31 129,-2-2-1,-2-2 0,67-84 1,-89 97-81,0-1 0,-3-1 0,0 0 0,-2-2 1,-1 0-1,-2 0 0,15-59 0,-18 41-103,8-94-1,-17 135 12,-1 1 0,0-1 0,-1 1 0,0-1 0,-3-9-1,4 15-34,-1 1 0,-1 0 0,1 0 0,0-1 0,-1 1-1,0 0 1,1 0 0,-1 0 0,0 0 0,-1 1-1,1-1 1,0 1 0,-1-1 0,0 1 0,-4-3-1,6 4 19,-1 0-1,1 0 0,-1 0 1,0 0-1,1 1 0,-1-1 0,0 1 1,0-1-1,1 1 0,-1 0 0,0 0 1,0 0-1,0 0 0,0 0 0,1 0 1,-1 0-1,0 0 0,0 1 1,1-1-1,-1 1 0,0-1 0,0 1 1,1 0-1,-1 0 0,-2 1 0,0 1-11,-1 1 0,1 0-1,-1 0 1,1 0-1,0 0 1,-4 7-1,-1 3 6,0 0 0,0 1 1,1 0-1,1 0 0,1 1 0,-5 17 0,6-17 21,-14 44-9,2 0 1,3 2 0,-8 93-1,20-110 64,2 0-1,1 0 1,3 0 0,16 74-1,-16-100 87,1-1 0,1 0 0,0 0 0,2-1 0,0 0 0,18 28 0,-24-42-88,-1-1 0,1 1 0,0-1 0,0 0 0,1 1 0,-1-1 0,0 0 0,1-1 0,-1 1 0,1 0 0,0-1 0,-1 1 0,1-1 0,0 0 0,0 0 0,0 0 0,0 0 0,0 0 0,0-1 0,0 0 0,0 1 0,0-1 0,0 0 0,0 0 0,0-1 0,0 1 0,0-1 0,0 1 0,0-1 0,0 0 0,3-2 0,7-1 29,-1-2-1,0 1 1,-1-2-1,1 1 1,-1-1-1,-1-1 1,1 0-1,10-12 1,-3 1 58,0-1 0,-1 0 0,15-26 0,-25 35-19,0-1 0,-1 0-1,8-24 1,-12 31-93,0-1 0,-1 1 0,1 0-1,-1-1 1,-1 1 0,1-1 0,-1 1 0,0-1 0,0 1 0,-1-1 0,1 1 0,-3-9-1,2 12-26,0 0-1,0 1 0,0-1 0,0 0 0,0 0 0,-1 1 0,1-1 0,0 1 1,-1-1-1,1 1 0,-1-1 0,0 1 0,1 0 0,-1 0 0,0 0 1,0 0-1,0 0 0,0 0 0,0 0 0,0 1 0,0-1 0,0 1 1,0-1-1,0 1 0,0 0 0,0 0 0,-4 0 0,-1 0-56,0 1-1,-1 0 0,1 0 0,-1 1 1,1 0-1,-8 2 0,8-1 76,-1 1-1,1-1 0,0 1 0,0 0 0,0 1 1,0-1-1,1 1 0,0 1 0,0-1 0,0 1 0,1 0 1,0 1-1,0-1 0,0 1 0,1 0 0,0 0 1,1 0-1,-1 1 0,1-1 0,1 1 0,-1 0 1,1-1-1,1 1 0,-1 0 0,1 1 0,1-1 0,-1 0 1,2 0-1,-1 0 0,1 0 0,0 0 0,1 0 1,-1 0-1,2 0 0,4 11 0,-4-12 52,0 0 1,1 1-1,0-1 1,1-1-1,-1 1 0,1-1 1,1 1-1,-1-2 0,13 12 1,-13-14 0,0 0 1,-1 0-1,1-1 1,1 1-1,-1-1 1,0 0-1,1-1 0,-1 1 1,0-1-1,1 0 1,0 0-1,-1-1 1,1 1-1,11-2 1,4-2-1,1 0 1,-1-2 0,1 0-1,-1-2 1,-1 0 0,0-1-1,0-1 1,0-1 0,20-14-1,74-55-84,-59 28 161,-24 22-169,-29 27 35,-1 1 16,1 0 0,0-1 1,-1 1-1,0-1 0,1 1 0,-1-1 0,0 0 0,0 0 0,1 0 0,-2 0 0,1 1 0,0-1 0,1-4 0,-2 5 13,0 1 0,1-1-1,-1 1 1,0-1 0,0 1-1,0-1 1,0 0 0,0 1 0,0-1-1,0 1 1,0-1 0,0 0-1,0 1 1,0-1 0,0 1 0,0-1-1,0 1 1,0-1 0,-1 1-1,1-2 1,-1 2-26,0 0 0,0 1 1,1-1-1,-1 0 0,0 0 0,1 1 0,-1-1 0,0 0 0,1 1 0,-1-1 0,1 1 1,-1-1-1,1 0 0,-1 1 0,1 0 0,-1-1 0,1 1 0,-1-1 0,1 1 1,-1 0-1,1 0 0,-29 33-260,14-16 217,0 1 0,-17 27-1,22-30-10,-7 13 95,-19 44 0,33-65-36,0-1 0,0 1 0,1 0 1,0 0-1,0 0 0,1 0 0,0 1 0,1-1 0,-1 0 0,2 0 1,0 11-1,0-16 28,0-1 1,0 0-1,0 0 1,0 1-1,0-1 1,0 0-1,0 0 1,0 0-1,1 0 1,-1-1-1,1 1 1,0 0-1,0 0 0,-1-1 1,1 0-1,0 1 1,0-1-1,0 0 1,0 0-1,1 0 1,-1 0-1,0 0 1,3 1-1,-2-2 2,-1 1 0,1 0 0,0-1-1,0 0 1,0 0 0,-1 0 0,1 0-1,0 0 1,0 0 0,0-1 0,-1 1-1,1-1 1,0 0 0,-1 0 0,1 0-1,0 0 1,-1 0 0,1 0 0,3-4-1,12-11 132,-1-1 0,25-31 0,26-43 6,-65 88-152,164-210 349,-159 204-345,18-19 48,-1-1 0,31-47 0,-34 38-12,33-80 0,-44 87-37,-1-2-1,5-35 1,-11 50-27,-1 6-86,-1 0 0,0-1 0,-1 0 0,0 1 0,-1-1 0,0 0 0,-4-22 0,4 35 92,0-1-1,0 1 1,-1-1 0,1 1-1,0-1 1,0 1 0,0-1 0,0 1-1,0-1 1,-1 1 0,1-1-1,0 1 1,0-1 0,-1 1-1,1-1 1,0 1 0,-1 0-1,1-1 1,0 1 0,-1 0-1,1-1 1,-1 1 0,1 0-1,-1-1 1,1 1 0,-1 0 0,1 0-1,-1-1 1,1 1 0,-1 0-1,1 0 1,-1 0 0,1 0-1,-1 0 1,1 0 0,-1 0-1,1 0 1,-1 0 0,1 0-1,-1 0 1,1 0 0,-1 0-1,1 0 1,-1 1 0,1-1 0,-1 0-1,1 0 1,-1 1 0,1-1-1,-1 0 1,1 0 0,-1 1-1,1-1 1,-1 1 0,-3 2-27,0 1 0,1-1 0,-1 1 0,1 0 0,-3 4 0,-45 65-270,-70 138 0,113-192 296,0-1-1,2 1 0,0 0 0,2 0 0,0 1 0,1-1 0,0 1 0,2 0 0,1 25 0,1-30 30,1 1 0,0-1 0,1 0 0,0 0-1,1 0 1,1 0 0,0 0 0,2-1-1,-1 0 1,2-1 0,-1 1 0,13 15-1,-16-25 19,0 1 0,0-1 0,0 0 0,0 0 0,1 0 0,0-1 0,0 1 0,0-1 0,0-1 0,0 1 0,10 3 0,-10-4 10,0-1 1,0-1 0,-1 1-1,1-1 1,0 1-1,0-1 1,-1-1 0,1 1-1,0-1 1,0 0 0,-1 0-1,1 0 1,-1 0-1,8-4 1,-3 0-15,0 0 0,-1 0 1,0 0-1,0-1 0,0 0 0,-1-1 0,0 0 1,0 0-1,-1 0 0,0-1 0,6-8 0,-4 2 22,-1 1 0,0-1 0,0-1-1,-2 1 1,1-1 0,2-19 0,-7 21-283,-1 13 214,0 0-1,-1-1 0,1 1 1,0 0-1,0 0 0,0 0 1,0-1-1,0 1 0,0 0 1,0 0-1,0-1 0,0 1 0,0 0 1,0 0-1,0-1 0,0 1 1,0 0-1,0 0 0,0-1 1,0 1-1,0 0 0,0 0 1,1-1-1,-1 1 0,0 0 1,0 0-1,0 0 0,0-1 0,0 1 1,1 0-1,7 2-72,-8-2 81,1 0 1,-1 0-1,1 0 0,-1 0 1,0 0-1,1 0 0,-1 0 1,1 1-1,-1-1 0,1 0 1,-1 0-1,0 0 0,1 1 1,-1-1-1,0 0 0,1 0 1,-1 1-1,0-1 0,1 0 1,-1 0-1,0 1 0,1-1 1,-1 1-1,0-1 0,1 1 1,9 13-69,-7-11 50,-1 0-1,0 0 0,0-1 0,0 1 0,0 1 0,1 3 0,2 11-22,-2-1 0,0 1 0,-1 0 0,0 0 0,-2 22 0,3 62 96,-1-86 5,1-1-1,0 1 0,0-1 0,9 22 0,-11-36-36,-1 1 0,1-1 1,0 0-1,-1 1 0,1-1 0,0 0 0,0 0 0,0 0 0,-1 0 0,1 0 1,2 2-1,-2-3 0,-1 1 1,1-1-1,0 0 1,-1 0-1,1 1 1,-1-1-1,1 0 1,-1 0-1,1 0 0,0 0 1,-1 0-1,1 0 1,-1 0-1,1 0 1,0 0-1,-1 0 1,1 0-1,-1 0 1,2-1-1,1-1 48,1 1 0,-1-1-1,0-1 1,0 1 0,0 0 0,-1-1-1,4-3 1,-2 2-57,15-18 82,-1 0-1,-1-1 1,17-32-1,16-22-95,-36 60-19,-6 7 13,-1 1 1,8-16-1,-14 23-4,-1 1 0,1 0 1,-1 0-1,1 0 0,0 0 0,-1 0 1,1 0-1,0 0 0,0 1 1,0-1-1,-1 0 0,1 0 0,0 0 1,2 0-1,-3 1-1,1 0 0,-1 0 0,0 1 0,1-1 0,-1 0-1,0 0 1,0 1 0,1-1 0,-1 0 0,0 1 0,0-1 0,1 0 0,-1 1 0,0-1 0,0 0 0,0 1-1,0-1 1,0 1 0,1-1 0,-1 0 0,0 1 0,0-1 0,0 0 0,0 1 0,0-1 0,0 1-1,0 0 1,-2 27-171,-4 31-1,2-40 218,2-1 0,1 1-1,0 0 1,1-1-1,4 30 1,-2-36 44,-1-7-18,0 1-1,0-1 0,4 11 1,-5-15-38,1 0 0,0 1 0,-1-1 0,1 0 0,0 0 0,0 0 0,0 1 1,0-1-1,0 0 0,0 0 0,0 0 0,0 0 0,0-1 0,0 1 0,1 0 1,-1 0-1,0-1 0,1 1 0,1 0 0,4 0 46,-1 0-1,0 0 1,0-1 0,1 0-1,-1 0 1,0 0-1,1-1 1,-1 0 0,0 0-1,0 0 1,9-4 0,5-3-46,37-21 1,-30 13-17,0-1 0,-1-2 0,37-34 0,-23 14 0,42-54 0,-55 63-202,-36 79-294,2-28 494,0 1 1,2 1-1,1-1 1,0 1-1,2 0 1,1 44-1,2-62 35,0 0-1,0 1 1,0-1 0,1 0 0,-1 0-1,1 0 1,1 0 0,-1 0-1,1-1 1,0 1 0,0-1 0,0 1-1,0-1 1,1 0 0,0 0-1,0-1 1,0 1 0,0-1-1,8 5 1,-4-3-65,1-1 0,0 0-1,0 0 1,0-1 0,0-1-1,0 1 1,0-1 0,1-1-1,-1 0 1,15 0 0,-8 0-392,-9 0-679,-1-1 1,1 0-1,0 0 0,0-1 0,-1 0 0,10-2 0,-15 3 920,0 0 1,-1 0-1,1-1 1,-1 1-1,1 0 0,0 0 1,-1-1-1,1 1 1,-1 0-1,1-1 1,-1 1-1,1 0 0,-1-1 1,1 1-1,-1-1 1,1 1-1,-1-1 0,0 1 1,1-1-1,-1 1 1,0-1-1,1 1 1,-1-1-1,0 0 0,0 1 1,1-1-1,-1 1 1,0-1-1,0 0 0,0 1 1,0-1-1,0 0 1,0 0-1,0-11-2334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4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65 6144,'-40'-28'2784,"30"25"-2432,10-2 32,5 5-288,8-9-96,5 6-32,14-5-32,4 8 0,-1-8-1632,2 8 928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4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3 231 6400,'-3'-15'2880,"43"-1"-2496,-9 4 1120,6 4-896,53-12 768,4 0-832,31-8-128,-4 8-256,24-3 224,-11 3-192,11 0-32,-24 8-96,-9-1-4704,-21 9 2528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59 3072,'0'0'83,"0"0"1,0-1-1,-1 1 0,1-1 1,0 1-1,0 0 0,0-1 1,-1 1-1,1-1 1,0 1-1,0-1 0,0 1 1,0 0-1,0-1 0,0 1 1,0-1-1,0 1 1,0-1-1,0 1 0,0-1 1,0 1-1,0-1 0,0 1 1,0 0-1,1-1 1,-1 1-1,0-1 0,0 1 1,0 0-1,1-1 0,-1 1 1,0-1-1,1 1 0,14-16 2117,-14 16-1967,0-1 0,0 0-1,0 0 1,0 0 0,0 0 0,0 0-1,0 0 1,0 0 0,-1-1 0,2-1-1,-2 3-118,0-1-1,0 1 1,0-1 0,0 1-1,-1-1 1,1 1-1,0-1 1,0 1-1,0-1 1,-1 1-1,1 0 1,0-1 0,0 1-1,-1 0 1,1-1-1,0 1 1,-1 0-1,1-1 1,-1 1 0,1 0-1,0-1 1,-1 1-1,1 0 1,-1 0-1,0-1 1,-19-3 814,-30 4-1358,34 1 825,-9-2-221,18 0-137,0 1-1,0 0 1,-1 0 0,1 0 0,0 1 0,0 0 0,-8 2 0,7 3-384,2 5 81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5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380 618 2976,'0'0'971,"8"-9"2794,-8 8-3694,0 1 0,0-1 0,0 1-1,0 0 1,0-1 0,0 1 0,0 0 0,-1-1 0,1 1 0,0 0 0,0-1 0,0 1 0,0 0 0,-1-1 0,1 1 0,0 0 0,0 0-1,-1-1 1,1 1 0,0 0 0,0 0 0,-1 0 0,1-1 0,0 1 0,-1 0 0,1 0 0,0 0 0,-1-1 0,-13 0 346,-13 7-438,18-1 54,0 0 0,0 0 0,1 1 0,-1 0 0,2 1 0,-13 12 1,-38 48 38,47-52-72,-56 77 102,60-82-42,2 0 0,-1 1 0,2-1 0,-1 1 0,1 0-1,1 0 1,-3 18 0,5-25 3,1 1 0,0-1 0,0 0 0,0 0 0,1 0 0,-1 0 0,1 0 0,0 0 0,0 0 0,0 0-1,1 0 1,-1 0 0,1 0 0,0-1 0,4 6 0,-5-8-9,0 1 1,1 0-1,-1-1 1,1 1-1,0-1 0,0 0 1,-1 1-1,1-1 1,0 0-1,0 0 1,0 0-1,0-1 0,0 1 1,0 0-1,0-1 1,0 1-1,0-1 0,1 0 1,-1 1-1,0-1 1,0 0-1,0 0 0,0-1 1,1 1-1,-1 0 1,0-1-1,0 1 0,0-1 1,0 0-1,3-1 1,4-3 57,0 0 0,0 0 1,-1-1-1,0 0 0,0-1 1,-1 0-1,1 0 0,-2-1 1,1 1-1,-1-1 0,0-1 1,8-15-1,3-10 55,-1 0 0,11-38 1,-26 69-152,5-16-3,1 3-64,-1-1 0,-1-1-1,3-20 1,-5 27-714,-5 19-278,-27 100 1212,-5-1 0,-60 129 0,-14-8 727,79-166-657,9-18 60,1 0 0,-18 64 0,34-85 223,3-23-510,0 0 0,0 0 0,0 1 0,0-1 0,0 0 0,0 0 0,0 0 0,0 0 0,0 1-1,0-1 1,0 0 0,1 0 0,-1 0 0,0 0 0,0 1 0,0-1 0,0 0 0,0 0 0,0 0 0,0 0 0,1 0 0,-1 1-1,0-1 1,0 0 0,0 0 0,0 0 0,0 0 0,1 0 0,-1 0 0,0 0 0,0 0 0,0 0 0,0 0 0,1 1 0,-1-1-1,0 0 1,0 0 0,0 0 0,1 0 0,-1 0 0,0 0 0,0 0 0,0-1 0,0 1 0,1 0 0,-1 0 0,0 0 0,4-3 93,0 0 1,0 0 0,0 0-1,-1 0 1,1-1 0,4-7-1,44-53 95,383-475 240,-375 456-464,85-155 0,-129 211 24,3-6-394,-19 29 31,-4 10 0,-10 23 179,1 0-1,-11 39 1,-13 66 269,29-102-43,7-27-25,-4 15 25,-5 40-1,9-56-16,1 1-1,0-1 1,0 1-1,0-1 0,0 1 1,1-1-1,-1 1 0,1-1 1,1 0-1,-1 1 1,0-1-1,1 0 0,0 0 1,0 0-1,3 5 0,-3-8 12,-1 0 0,0 0-1,0 0 1,1 0-1,-1 0 1,1 0 0,-1 0-1,0-1 1,1 1-1,0 0 1,-1-1-1,1 1 1,-1-1 0,1 0-1,0 0 1,-1 1-1,1-1 1,0 0-1,-1 0 1,1 0 0,0-1-1,-1 1 1,1 0-1,0-1 1,1 0 0,2 0 30,-1-1 0,1 0 0,-1 0 0,1 0 0,-1-1 0,0 1 0,0-1 0,4-4 0,7-7 47,-1-1 0,-1 0 0,0-1 0,15-24 0,38-78 52,-27 45-212,9-21-65,-29 54-539,-19 40 639,0 0 0,0 0 0,0 0-1,0 0 1,0-1 0,0 1-1,0 0 1,0 0 0,0 0 0,0 0-1,0 0 1,1-1 0,-1 1-1,0 0 1,0 0 0,0 0 0,0 0-1,0 0 1,0 0 0,0 0-1,0-1 1,0 1 0,0 0 0,1 0-1,-1 0 1,0 0 0,0 0-1,0 0 1,0 0 0,0 0 0,0 0-1,0 0 1,1 0 0,-1 0-1,0 0 1,0-1 0,0 1 0,0 0-1,0 0 1,1 0 0,-1 0-1,0 0 1,0 0 0,0 1 0,0-1-1,0 0 1,1 0 0,-1 0-1,0 0 1,0 0 0,0 0 0,0 0-1,0 0 1,0 0 0,1 0-1,-1 0 1,0 0 0,0 0 0,0 1-1,0-1 1,0 0 0,0 0-1,0 0 1,0 0 0,3 10-310,-8 64 198,2-51 52,1 0-1,3 30 1,-1-37 153,1-7-25,-1 0 0,2 1 1,1 9-1,-2-17-24,-1 0 0,1 0 0,-1 0-1,1 0 1,0 0 0,0-1 0,0 1 0,0 0 0,0-1 0,0 1 0,1 0 0,-1-1 0,0 0 0,1 1 0,-1-1 0,1 0-1,0 0 1,-1 1 0,1-1 0,2 0 0,-2 0-5,0-1 1,0 0-1,-1 0 0,1 0 1,0 0-1,0 0 0,0 0 1,0 0-1,0-1 0,0 1 0,0-1 1,0 1-1,0-1 0,-1 0 1,1 0-1,3-2 0,30-20 127,-30 18-132,48-36 147,42-29 46,-84 63-192,106-67-204,-86 57 177,62-25 1,-90 40 0,-1 1 1,1 0 0,0-1 0,-1 0-1,5-3 1,-5 3-169,-10 9-151,-123 137-106,114-123 403,1 1-1,1 0 1,1 2-1,2-1 0,-12 30 1,20-42 116,0 0 0,-2 15 0,5-24-76,1 0 0,0-1 0,-1 1 0,1 0-1,0 0 1,0 0 0,0 0 0,0-1 0,0 1 0,0 0-1,1 0 1,-1 0 0,0-1 0,1 1 0,0 0-1,-1-1 1,1 1 0,0 0 0,0-1 0,0 1 0,0-1-1,0 1 1,2 1 0,-2-3 20,1 1-1,0-1 1,-1 0 0,1 1-1,0-1 1,0 0 0,-1 0-1,1 0 1,0 0 0,0 0-1,-1-1 1,1 1 0,0 0-1,0-1 1,-1 1 0,1-1-1,-1 0 1,1 0 0,2-1-1,6-5 57,1 0-1,-2-1 1,1 0-1,-1-1 0,0 0 1,-1 0-1,10-15 1,4-8 24,19-37 1,-23 37-86,-5 9-152,-1 0 0,0-1-1,8-28 1,-16 42-492,-5 14 133,-5 20 115,1-4 295,0 1 1,2-1-1,-2 33 1,5-46 88,0 1 0,0 0 1,0 0-1,1 0 1,1 0-1,-1 0 1,1-1-1,1 1 1,-1-1-1,1 0 1,1 1-1,6 11 0,-8-16 5,0-1 0,1 1-1,-1-1 1,0 0-1,1 1 1,-1-1-1,1 0 1,0 0-1,-1-1 1,1 1 0,0-1-1,0 1 1,0-1-1,1 0 1,-1 0-1,0 0 1,5 0-1,-4-1 6,0 0 0,0 0 0,0 0-1,0 0 1,0-1 0,0 0-1,0 0 1,0 0 0,0 0-1,0-1 1,-1 0 0,1 1-1,0-1 1,4-4 0,99-80 106,-63 49-140,124-102 160,-160 133-141,-7 5-27,0 1 0,0-1-1,0 0 1,0 0-1,0 1 1,0-1 0,0 0-1,0 0 1,-1 0 0,1 0-1,0 0 1,-1 0-1,1-1 1,0 0 0,-1 2 6,0-1 0,1 1 0,-1 0 0,0 0 0,0 0 0,0-1 0,0 1 0,0 0 1,0 0-1,0 0 0,0-1 0,0 1 0,0 0 0,0 0 0,0 0 0,0-1 0,0 1 0,0 0 1,0 0-1,0 0 0,-1 0 0,1-1 0,0 1 0,0 0 0,0 0 0,0 0 0,0 0 0,0-1 0,0 1 1,-1 0-1,1 0 0,0 0 0,0 0 0,0 0 0,0 0 0,-1 0 0,1-1 0,0 1 0,0 0 1,0 0-1,-1 0 0,1 0 0,0 0 0,0 0 0,0 0 0,-1 0 0,1 0 0,0 0 0,0 0 0,0 0 1,0 0-1,-1 0 0,1 0 0,0 0 0,0 0 0,0 0 0,-1 0 0,1 1 0,0-1 0,0 0 0,0 0 1,0 0-1,-1 0 0,1 0 0,0 1 0,-17 7-345,1 3 312,1 0-1,1 0 0,0 2 1,-18 19-1,12-8 23,0 0-1,2 2 0,0 0 1,2 1-1,-18 41 1,30-59-7,1-1-1,1 1 1,-3 13 0,4-20 43,1 0 0,0 0 0,-1 1 0,1-1 0,0 0 0,0 1 0,1-1 0,-1 0 0,0 0 0,1 1 0,-1-1 0,1 0 0,0 0 0,0 0 0,0 0 0,0 0 0,0 0 0,2 2 0,-2-3 0,-1 0-1,1 0 1,0-1-1,0 1 1,0 0-1,0-1 0,0 1 1,-1-1-1,1 1 1,0-1-1,0 1 1,0-1-1,0 0 0,1 0 1,-1 1-1,0-1 1,0 0-1,0 0 1,0 0-1,0 0 0,0 0 1,0 0-1,1-1 1,2 0 19,0 0 1,0-1-1,-1 1 0,7-4 1,-3 1 26,8-4-8,-1-1 0,0-1-1,0 0 1,21-20-1,42-53 73,-73 79-121,145-175 234,-129 150-218,0-1-1,-2-1 0,-1 0 0,19-52 0,-16 24-282,24-122 0,-44 178 247,1 0-58,0 1 0,-1-1 0,1 1 0,-1-1 0,0 0 0,0 1 0,0-1 0,0 0 0,-1 1 0,1-1 0,-1 0 0,0-2 0,1 5 54,-1-1 0,1 1 0,0 0 0,0 0 0,-1 0-1,1-1 1,0 1 0,0 0 0,-1 0 0,1 0 0,0 0-1,-1 0 1,1 0 0,0-1 0,-1 1 0,1 0-1,0 0 1,-1 0 0,1 0 0,0 0 0,-1 0 0,1 0-1,0 0 1,-1 0 0,1 1 0,0-1 0,-1 0 0,1 0-1,0 0 1,-1 0 0,1 0 0,0 0 0,0 1 0,-1-1-1,1 0 1,0 0 0,0 1 0,-1-1 0,1 0 0,0 0-1,0 1 1,0-1 0,-1 0 0,1 0 0,0 1-1,-14 16-165,13-16 159,-49 74-304,-24 32 71,55-85 324,2 0-1,0 2 0,-22 42 1,21-31-81,3 1 0,1 1 0,-10 40 0,19-56 68,0-1-1,2 1 1,1 0 0,0 0 0,2 0 0,0 0 0,5 33-1,-4-49-7,0 0 0,0 0-1,0-1 1,1 1 0,0-1-1,0 1 1,0-1 0,0 1-1,1-1 1,0 0-1,-1 0 1,2-1 0,-1 1-1,0 0 1,6 3 0,-5-4 10,1 0 0,-1 0 0,1-1 0,0 0 0,0 0 0,-1 0 1,1-1-1,1 1 0,-1-1 0,0-1 0,0 1 0,0-1 0,0 1 1,7-2-1,-4 1-15,0-1 0,1-1 0,-1 0 0,0 0 1,1 0-1,-1-1 0,0 0 0,-1-1 0,1 1 0,-1-2 0,1 1 1,-1-1-1,-1 0 0,1 0 0,-1-1 0,6-6 0,17-19 27,-1-2 0,-2-1-1,30-51 1,-40 54-19,0-1 0,16-50 0,-29 63-156,-2 18 96,-1 1 1,0-1-1,0 1 0,0 0 0,0-1 0,0 1 1,0-1-1,0 1 0,0-1 0,0 1 0,-1 0 1,1-1-1,0 1 0,0-1 0,0 1 1,0 0-1,0-1 0,-1 1 0,1 0 0,0-1 1,0 1-1,-1 0 0,1-1 0,0 1 0,0 0 1,-1-1-1,1 1 0,0 0 0,-1 0 1,1 0-1,-1-1 0,1 1 0,0 0 0,-1 0 1,1 0-1,-1-1 0,-6 8-484,23 45 379,-2-18 85,11 44 1,-15-45 44,26 57-1,-34-85 15,1 0-1,-1-1 1,1 1-1,1-1 1,-1 0-1,1 0 0,6 5 1,-8-7-2,0 0-1,0-1 1,0 0 0,0 1-1,0-1 1,0 0 0,1 0-1,-1 0 1,0 0 0,1-1 0,-1 1-1,1-1 1,-1 0 0,1 1-1,-1-1 1,1 0 0,4-1-1,-1 0 54,1-1 1,0-1-1,-1 1 0,0-1 0,12-7 0,31-22-34,-46 30-39,46-37 77,59-59 1,-74 60 24,-25 27-166,16-17 0,-15 18-78,-7 7-303,-4 15 124,1-10 308,-12 70-364,-1 14 419,12-72-28,-1 0 6,2 0 0,-1 1 0,2-1 0,3 23 0,-4-36-6,0 0 0,0 1-1,0-1 1,1 0 0,-1 0 0,0 0 0,1 0 0,-1 0 0,1 0 0,-1 0-1,1 0 1,0 0 0,-1 0 0,1 0 0,0 0 0,0-1 0,0 1 0,0 0 0,0 0-1,-1-1 1,1 1 0,0 0 0,0-1 0,1 1 0,1 0 0,-2-1 9,1 0 1,-1 0 0,1 0-1,-1 0 1,1-1-1,0 1 1,-1 0 0,1-1-1,-1 1 1,1-1 0,-1 1-1,0-1 1,1 0-1,-1 1 1,1-1 0,-1 0-1,0 0 1,2-2-1,7-8 62,0 0-1,-1 0 0,0-1 0,-1-1 0,0 1 0,7-19 1,1 1-133,3-4 13,1-2-147,40-57 0,-60 92 146,1 1 0,-1-1 0,0 1 0,1 0 0,-1-1 0,0 1 0,1-1 1,-1 1-1,0 0 0,1-1 0,-1 1 0,1 0 0,-1-1 0,1 1 0,-1 0 0,1 0 0,-1 0 1,1-1-1,0 1 18,-1 1 1,0-1 0,0 0-1,1 0 1,-1 0 0,0 0-1,0 1 1,0-1 0,0 0-1,1 0 1,-1 1 0,0-1-1,0 0 1,0 0 0,0 1-1,0-1 1,0 0 0,0 0-1,0 1 1,0-1 0,0 0-1,0 0 1,0 1 0,0-1-1,0 1 1,-2 26-200,1-19 164,-4 31 68,2-16-29,0 0 1,2 42-1,3-46-61,-1-2 137,4 21 0,-5-36-47,0-1 0,1 0 0,-1 0-1,0 0 1,0 0 0,1 1 0,-1-1-1,1 0 1,-1 0 0,1 0 0,0 0 0,-1 0-1,1 0 1,0 0 0,-1 0 0,1 0-1,0-1 1,0 1 0,0 0 0,0 0-1,0-1 1,0 1 0,0-1 0,0 1-1,0-1 1,0 1 0,1-1 0,-1 0-1,0 1 1,0-1 0,0 0 0,0 0-1,1 0 1,1 0 0,1 0 27,-1-1 0,1 0 0,0 0 0,0-1 0,-1 1 0,1-1 0,-1 1 0,6-5 0,5-3 3,0-2 0,-1 1-1,0-2 1,11-12 0,42-57 27,-31 37 82,83-83-964,-118 127 798,0 0 0,0 0 0,0 0 0,1 0 1,-1 0-1,0 0 0,0 0 0,0 0 0,0 0 0,0 0 0,0 0 0,0 0 0,0 0 1,1 0-1,-1 0 0,0 0 0,0 1 0,0-1 0,0 0 0,0 0 0,0 0 0,0 0 1,0 0-1,0 0 0,0 0 0,0 0 0,0 1 0,0-1 0,1 0 0,-1 0 0,0 0 1,0 0-1,0 0 0,0 0 0,0 0 0,0 0 0,0 1 0,0-1 0,0 0 0,0 0 1,0 0-1,-1 0 0,1 0 0,0 0 0,0 0 0,0 1 0,0-1 0,0 0 0,0 0 1,0 0-1,0 0 0,0 0 0,0 0 0,0 0 0,0 0 0,-2 11-103,-45 158-268,27-104 351,-89 299 256,60-161 528,94-301 315,62-146-837,-82 174-240,47-123-68,-55 155-93,2 0 0,43-65 0,-60 100 112,0 0 1,0 0-1,0 1 1,0-1-1,1 1 0,0 0 1,-1-1-1,1 1 0,0 0 1,0 1-1,5-3 1,-7 3 27,0 1 0,0 0 0,0 0-1,0-1 1,0 1 0,0 0 0,0 0 0,0 0 0,0 0 0,0 0 0,0 1 0,0-1 0,0 0 0,0 0 0,0 1 0,-1-1 0,3 1 0,-2 0 12,1 0 0,-1 0-1,0 1 1,1-1 0,-1 0-1,0 1 1,0-1 0,0 1-1,0-1 1,0 1 0,0-1 0,-1 1-1,2 1 1,0 8-15,1 0 0,-1 0 0,-1 0-1,0 0 1,0 0 0,-1 0 0,-2 14 0,1-1 43,-1 9 110,-2 0 0,-1 0-1,-1 0 1,-1-1-1,-23 59 1,29-88-87,0-1 0,-1 1 0,1 0 1,0-1-1,-1 1 0,0-1 0,0 1 0,-2 1 0,4-3-17,-1-1-1,1 1 0,-1-1 0,1 1 1,-1-1-1,0 0 0,1 1 0,-1-1 1,0 0-1,1 1 0,-1-1 0,0 0 1,0 0-1,1 0 0,-1 0 0,0 0 0,0 0 1,1 0-1,-1 0 0,0 0 0,0 0 1,1 0-1,-1 0 0,0 0 0,1 0 1,-1-1-1,0 1 0,0 0 0,1-1 1,-1 1-1,1 0 0,-1-1 0,0 1 0,0-2 1,0 1-16,-1 0 1,1-1 0,1 1-1,-1-1 1,0 1-1,0-1 1,0 1 0,1-1-1,-1 1 1,1-1 0,-1 0-1,1 1 1,0-1 0,-1 0-1,1 1 1,0-1-1,0 0 1,1-2 0,-2-10-61,1 7 7,-1 0 0,2 0 1,-1 1-1,1-1 1,0 0-1,0 0 0,1 0 1,-1 0-1,2 1 0,-1-1 1,1 1-1,0-1 0,0 1 1,1 0-1,0 0 1,0 1-1,0-1 0,1 1 1,-1 0-1,10-8 0,-2 3 13,0 1 0,1 1-1,0-1 1,0 2-1,1 0 1,-1 1-1,2 0 1,22-6-1,-35 11 18,0 0-1,0 1 0,0-1 0,1 1 0,-1 0 1,0 0-1,0-1 0,0 1 0,0 1 0,1-1 0,-1 0 1,0 0-1,0 1 0,0-1 0,3 2 0,-4-1 8,0 0 0,0 0-1,0 0 1,0 0-1,0 0 1,0 0-1,0 1 1,-1-1 0,1 0-1,0 1 1,-1-1-1,1 0 1,-1 1 0,1-1-1,-1 1 1,0-1-1,0 1 1,1-1-1,-1 0 1,0 1 0,0-1-1,-1 3 1,-3 49-11,2-39 14,0 0-1,1-1 1,1 1-1,2 21 1,-1-32 31,-1 1 1,1 0-1,0 0 0,1 0 1,-1-1-1,1 1 0,0 0 1,-1-1-1,2 0 1,-1 1-1,0-1 0,1 0 1,-1 0-1,1 0 0,0 0 1,0-1-1,0 1 1,0-1-1,0 0 0,6 3 1,-6-4 9,0 0 0,0-1 0,1 1 0,-1 0 0,0-1 0,0 0 0,1 0 0,-1 0 0,1 0 0,-1-1 0,0 1 0,0-1 0,1 0 0,-1 0 0,0 0 0,0 0 0,0 0 0,0-1 0,0 0 0,0 1 0,0-1 0,-1 0 0,1 0 0,-1-1 0,4-3 0,-1-2 30,0 0 0,-1-1 0,0 0 0,0 0 0,-1 0 0,-1 0 0,4-15 0,-4 11-68,-1-1 1,0 1-1,-1-1 0,-1 0 1,0 1-1,-4-21 1,3 23-43,-1 1 0,0 0 0,0 1 0,-1-1 1,0 0-1,-1 1 0,0 0 0,-1 0 0,-7-9 0,10 15 7,0 0-1,0 1 1,-1-1-1,1 1 1,-1 0-1,1-1 1,-1 2-1,0-1 1,-7-2-1,10 3 23,-1 1 0,1-1 0,-1 1 1,1-1-1,-1 1 0,1 0 0,-1 0 0,1-1 0,-1 1 0,1 0 0,-1 1 0,1-1 0,-1 0 0,1 0 0,-1 1 0,1-1 0,-1 1 0,1-1 0,-1 1 0,1-1 0,0 1 0,-1 0 0,1 0 0,0 0 0,0 0 1,-1 0-1,1 0 0,0 0 0,0 0 0,-1 2 0,1-1 13,1-1 1,-1 0-1,1 1 0,0-1 1,-1 0-1,1 0 1,0 1-1,0-1 0,0 0 1,0 1-1,0-1 1,1 0-1,-1 1 1,0-1-1,0 0 0,1 1 1,-1-1-1,1 0 1,-1 0-1,1 0 0,0 1 1,-1-1-1,1 0 1,0 0-1,0 0 0,0 0 1,0 0-1,0 0 1,0-1-1,0 1 1,2 1-1,0 1 13,1-1 1,-1 1-1,1-1 1,0 0-1,0 0 0,1 0 1,-1-1-1,6 2 1,4-1 46,1 0 1,0-1 0,-1-1-1,1-1 1,-1 0 0,1-1-1,-1 0 1,1-2 0,20-6-1,3-4 97,-1-1-1,43-25 0,-66 32-109,1-1 0,-1 0 0,-1 0 0,0-2 0,0 0 0,-1 0 0,0-1 0,-1 0 0,0-1 0,-1-1 0,-1 1 0,11-21 0,-5 2-43,-1 0-1,13-48 1,13-73-73,-32 121 104,-3 11-13,-1 8-91,-1 0 1,0 0-1,-1-1 0,-1 1 1,0-21-1,-1 32 20,0 0 0,0 0 0,-1 0 0,1 0-1,-1 0 1,0 0 0,1 1 0,-2-3 0,2 4 48,0 0 0,0 0 0,0-1-1,0 1 1,0 0 0,0 0 0,-1 0 0,1-1 0,0 1 0,0 0-1,0 0 1,0 0 0,0 0 0,0 0 0,-1-1 0,1 1 0,0 0-1,0 0 1,0 0 0,0 0 0,-1 0 0,1 0 0,0 0 0,0 0-1,0 0 1,0-1 0,-1 1 0,1 0 0,0 0 0,0 0 0,0 0-1,-1 0 1,1 0 0,0 0 0,0 0 0,0 0 0,-1 0 0,1 1-1,0-1 1,0 0 0,0 0 0,0 0 0,-1 0 0,1 0-1,0 0 1,0 0 0,0 0 0,0 0 0,-1 1 0,-3 3-56,-1 0 1,1 0-1,0 1 0,1-1 1,-1 1-1,1 0 1,-5 8-1,-16 40-114,-25 102 183,38-113 10,1 0 38,1 0-1,3 0 1,1 0 0,2 0 0,2 1 0,1-1-1,3 1 1,1-1 0,2 0 0,20 70 0,-23-104 6,1 7 97,11 26 0,-13-36-90,1-1 1,0 1-1,-1-1 0,1 0 0,1 0 0,-1 0 0,0 0 0,1-1 0,6 5 0,-7-6-35,-1 0 0,1-1-1,0 0 1,0 1 0,0-1-1,1 0 1,-1-1 0,0 1 0,0 0-1,0-1 1,1 0 0,-1 0 0,0 0-1,0 0 1,1 0 0,-1-1 0,0 1-1,0-1 1,0 0 0,0 0 0,0 0-1,0-1 1,3-1 0,6-3 33,0-1 0,-1 0 1,0-1-1,13-11 0,0-2-45,0-1 0,-2-1 0,-1-1 1,-1 0-1,-1-2 0,-1 0 0,-1-2 0,15-32 0,-31 57-39,1 0-1,-1 1 1,0-1 0,-1 0-1,1 0 1,-1 0-1,1-3 1,-1 6 2,0-1 0,0 0 0,0 1 0,0-1 0,0 1 0,0-1 1,0 0-1,-1 1 0,1-1 0,0 0 0,0 1 0,-1-1 0,1 1 0,0-1 0,-1 1 1,1-1-1,-1 1 0,1-1 0,0 1 0,-1-1 0,1 1 0,-1-1 0,1 1 0,-1 0 1,0-1-1,1 1 0,-1 0 0,1 0 0,-1-1 0,1 1 0,-1 0 0,0 0 0,1 0 1,-1 0-1,0 0 0,1 0 0,-1 0 0,0 0 0,1 0 0,-2 0 0,-3 0-10,0 1-1,0 0 1,0 0-1,0 0 1,0 1-1,0-1 1,0 1-1,0 1 0,1-1 1,-1 0-1,1 1 1,-1 0-1,1 0 1,0 1-1,0-1 1,1 1-1,-6 6 1,3-3 79,0 1 1,0 0 0,1 0-1,1 1 1,-1-1 0,1 1 0,1 0-1,-6 17 1,8-20 32,0 0-1,0 0 1,1 0 0,-1 0-1,1 0 1,1 0 0,-1 0-1,1 0 1,0 0 0,0 0-1,1 0 1,2 6-1,0-5-28,-1 1-1,1-1 0,0 0 0,1-1 0,0 1 0,0-1 0,0 0 0,8 6 0,1 0 26,0-1-1,1-1 1,0-1-1,0 0 1,1-1-1,1-1 0,24 9 1,-28-12-52,1-1 1,-1 0-1,1-1 1,-1 0-1,1-1 0,-1-1 1,18-1-1,-16 0-1200,25-7 0,-3-1-397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5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1242 3808,'-5'-2'313,"-4"-2"723,8 5-555,6 4 3427,5-15-1177,-5 3-2539,0 1 1,0-1-1,-1 0 1,0 0-1,5-13 1,13-41 150,-9 22-81,47-113 38,-48 127-178,2 0 0,0 0 1,29-37-1,40-32 1094,-72 81-1086,-9 10-176,1-1 0,0 1-1,0 0 1,5-4 0,-8 7 41,1 0 1,-1 0-1,0 0 0,0-1 1,0 1-1,0 0 1,0 0-1,0 0 1,0 0-1,0 0 0,1 0 1,-1 0-1,0 0 1,0 0-1,0 0 0,0-1 1,0 1-1,0 0 1,0 0-1,0 0 1,0 0-1,0 0 0,0 0 1,0 0-1,0-1 1,0 1-1,0 0 0,0 0 1,0 0-1,0 0 1,0 0-1,0 0 0,0 0 1,0-1-1,0 1 1,0 0-1,0 0 1,0 0-1,0 0 0,0 0 1,0 0-1,0-1 1,0 1-1,0 0 0,0 0 1,0 0-1,0 0 1,-1 0-1,1 0 1,0 0-1,0 0 0,0 0 1,0-1-1,0 1-78,-6 26-274,-3 1 403,6-21-61,1 0 0,0 0 1,0 1-1,1-1 0,-1 1 0,1-1 1,1 1-1,-1 0 0,1 8 1,2-3 33,0-1 0,1 1 0,0-1 0,0 1 0,1-1 0,1-1 0,0 1 0,0 0 0,1-1 0,0 0 0,13 15 0,-14-20 25,0 1 0,1-1 0,-1 0 0,1 0 0,0 0 0,0-1 0,1 0 0,-1 0 0,1 0 0,0-1 0,0 0 0,0-1 0,1 1 0,-1-2 1,0 1-1,1-1 0,-1 0 0,1 0 0,8-1 0,-3-1 20,0 0 0,0-1 1,0-1-1,0 0 0,-1-1 1,1 0-1,16-9 0,-6 1 39,-1-1-1,39-30 0,58-35 116,-25 19 197,-78 47-385,0 0 0,-1-1-1,20-22 1,-27 26-67,-8 9 36,0 0 0,0 0 0,0 0 1,0 0-1,0 0 0,0 0 0,0 0 1,0 0-1,-1 0 0,1 0 0,0 0 1,0 0-1,0 0 0,0 0 0,0 0 0,0 0 1,0 0-1,0 0 0,0 0 0,0 0 1,0 0-1,0 0 0,-1-1 0,1 1 0,0 0 1,0 0-1,0 0 0,0 0 0,0 0 1,0 0-1,0 0 0,0 0 0,0 0 0,0 0 1,0 0-1,0 0 0,0 0 0,0 0 1,0 0-1,0-1 0,0 1 0,0 0 1,0 0-1,0 0 0,0 0 0,0 0 0,0 0 1,0 0-1,0 0 0,0 0 0,0 0 1,0 0-1,0 0 0,0-1 0,0 1 0,0 0 1,0 0-1,0 0 0,0 0 0,0 0 1,0 0-1,0 0 0,0 0 0,0 0 1,0 0-1,1 0 0,-1 0 0,0 0 0,-3 0-30,1 1-1,-1-1 0,1 1 0,-1 0 0,1 0 0,-1 0 0,1 1 0,0-1 1,-1 0-1,-1 3 0,1-2 20,-16 10-12,1 0 1,0 2 0,1 0-1,1 1 1,0 1-1,1 0 1,1 1 0,0 0-1,1 2 1,1-1 0,1 1-1,-12 30 1,15-31-10,-7 31 1,13-42 63,1 1 0,0-1-1,0 0 1,0 1 0,1-1 0,0 0-1,2 11 1,-2-17-8,0 0 0,1 1 0,-1-1-1,0 1 1,1-1 0,0 0 0,-1 1 0,1-1-1,0 0 1,-1 0 0,1 0 0,2 3 0,-2-4-1,-1 0 0,1 0 1,0 1-1,-1-1 0,1 0 0,0 0 1,-1 0-1,1 1 0,0-1 1,-1 0-1,1 0 0,0 0 1,0 0-1,-1 0 0,1-1 1,0 1-1,-1 0 0,1 0 1,0 0-1,-1-1 0,1 1 0,0 0 1,-1 0-1,1-1 0,0 1 1,-1-1-1,1 1 0,-1-1 1,1 1-1,-1-1 0,1 1 1,-1-1-1,1 1 0,0-2 0,27-29 250,-2-2-1,-1-1 0,35-60 1,-17 24-142,-40 65-150,19-32 59,-20 33-110,0 1 1,0-1-1,-1 1 0,0-1 0,0 0 0,0 1 0,0-1 1,0-5-1,-1 9 53,0 0 0,0 0 1,0 0-1,0 0 0,0-1 1,0 1-1,0 0 0,0 0 1,0 0-1,0-1 0,0 1 1,0 0-1,0 0 0,0 0 1,0-1-1,0 1 0,0 0 1,0 0-1,-1 0 0,1 0 1,0-1-1,0 1 0,0 0 1,0 0-1,0 0 0,0 0 1,-1 0-1,1 0 0,0-1 1,0 1-1,0 0 0,0 0 1,-1 0-1,1 0 0,0 0 1,0 0-1,0 0 0,0 0 1,-1 0-1,1 0 0,0 0 1,-10 4-422,-7 12 148,14-13 282,1 0 1,0 0 0,0 1-1,0-1 1,0 1 0,1-1-1,-1 1 1,1 0 0,0-1-1,0 1 1,0 0-1,1 0 1,-1 0 0,1-1-1,0 1 1,0 0 0,0 0-1,0 0 1,1 0 0,0 0-1,1 3 1,-1-2 16,1-1 0,0 1-1,0-1 1,0 0 0,1 0 0,0 0 0,-1 0 0,1 0-1,1-1 1,-1 1 0,0-1 0,1 0 0,0 0 0,0 0 0,0 0-1,0-1 1,4 3 0,3-1 53,-1 0 0,0-1-1,1 0 1,0-1 0,0 0 0,-1 0-1,1-1 1,0-1 0,0 0 0,0 0-1,0-1 1,0-1 0,18-4-1,10-5 117,-2-2-1,54-26 0,-34 14-163,150-65 216,-205 89-226,2 0-19,0 0 0,0-1-1,0 0 1,0 0 0,-1 0-1,1 0 1,-1-1 0,1 1 0,4-5-1,-8 7 13,0 0 0,0 0-1,0 0 1,0-1-1,0 1 1,0 0-1,0 0 1,0 0-1,0 0 1,0 0-1,0 0 1,0 0-1,0 0 1,0 0 0,0 0-1,0 0 1,0 0-1,0 0 1,0 0-1,0 0 1,0-1-1,0 1 1,0 0-1,0 0 1,0 0-1,0 0 1,0 0 0,0 0-1,0 0 1,0 0-1,0 0 1,0 0-1,0 0 1,0 0-1,0 0 1,0 0-1,0 0 1,0 0-1,0 0 1,0 0 0,-1 0-1,1-1 1,0 1-1,0 0 1,0 0-1,0 0 1,0 0-1,0 0 1,0 0-1,0 0 1,0 0-1,0 0 1,0 0 0,0 0-1,0 0 1,0 0-1,0 0 1,0 0-1,-1 0 1,1 0-1,0 0 1,0 0-1,0 0 1,0 0-1,0 0 1,0 0 0,0 1-1,0-1 1,-9 2-262,9-2 258,-15 4-53,1 2-1,0-1 0,0 2 1,1 0-1,0 1 1,0 0-1,1 1 1,0 0-1,0 1 0,-17 19 1,17-16 47,1 1 1,0 0-1,0 1 0,2 0 1,0 1-1,1 0 0,0 1 1,-9 32-1,15-44 21,0 1 0,1-1 0,-1 1 0,2-1-1,-1 1 1,0-1 0,1 1 0,0 0 0,0-1 0,1 1 0,0-1-1,0 1 1,2 5 0,-3-10 5,0 0 0,0 0 0,1-1 0,-1 1 0,0 0 1,1 0-1,-1-1 0,1 1 0,-1 0 0,1-1 0,-1 1 0,1-1 0,-1 1 0,1-1 0,-1 1 0,1-1 0,0 1 0,-1-1 0,1 1 0,0-1 0,0 0 1,-1 1-1,1-1 0,0 0 0,0 0 0,0 0 0,-1 1 0,1-1 0,1 0 0,0-1 19,0 1 0,0 0 0,0-1 0,-1 0 0,1 1 0,0-1-1,0 0 1,0 0 0,-1 0 0,1 0 0,-1 0 0,1-1 0,1-1 0,21-20 244,19-28 1,-11 14-54,35-38-33,32-36-6,-74 79-81,38-62 0,-23 19-153,-5 0 1,-2-2-1,35-130 0,-62 188-111,2-11-52,-7 28 158,-1 1 0,0-1 0,0 1 0,0-1 0,0 0-1,0 1 1,0-1 0,0 1 0,-1-1 0,1 1 0,0-1-1,-1 1 1,0-1 0,1 1 0,-2-2 0,2 3 36,0-1 1,-1 1 0,1-1-1,0 1 1,0 0 0,-1 0-1,1-1 1,-1 1 0,1 0-1,0-1 1,-1 1 0,1 0-1,-1 0 1,1 0 0,0 0-1,-1-1 1,1 1 0,-1 0-1,1 0 1,-1 0 0,1 0-1,-1 0 1,1 0 0,-1 0-1,1 0 1,0 0 0,-1 0-1,1 0 1,-1 1 0,-12 5-54,11-4 22,-6 3 11,0 1 0,1 1 0,0 0 0,0 0 0,1 0 0,-9 13 0,11-16 26,-19 29-38,2 0-1,1 1 0,-24 56 1,-26 113-63,67-191 118,0 0-1,1-1 1,1 1 0,0 0-1,1 0 1,0 0 0,0 0-1,2 0 1,-1 0-1,6 18 1,-5-23 44,0 0-1,1-1 1,0 1-1,0-1 0,0 1 1,0-1-1,1 0 1,0-1-1,1 1 1,-1-1-1,1 0 1,0 0-1,0 0 1,1 0-1,-1-1 1,1 0-1,0 0 1,13 5-1,-14-7 46,1-1-1,0 1 1,-1-1-1,1 0 1,0-1-1,0 0 1,0 0-1,0 0 1,-1 0-1,1-1 1,0 0-1,11-4 1,-6 2-19,0-1-1,1-1 1,-1 0 0,-1-1 0,13-8 0,-8 3-49,-1-1 0,-1-1 1,0 0-1,13-18 1,5-4-19,-14 15-609,-17 20 584,0 0 0,0 0 0,1 1 0,-1-1 0,0 0-1,0 0 1,0 0 0,0 0 0,0 0 0,0 0 0,0 0 0,0 1 0,0-1 0,0 0 0,0 0-1,0 0 1,0 0 0,0 0 0,0 1 0,0-1 0,0 0 0,0 0 0,0 0 0,0 0 0,0 0-1,0 0 1,0 1 0,0-1 0,0 0 0,0 0 0,0 0 0,0 0 0,0 0 0,0 1 0,0-1-1,0 0 1,0 0 0,0 0 0,0 0 0,-1 0 0,1 0 0,0 0 0,-9 22-99,2 1 1,0-1 0,1 1-1,-3 25 1,9-46 144,0 0-1,0 0 1,0-1-1,0 1 1,0 0-1,0 0 1,0-1-1,0 1 1,1 0-1,-1-1 1,1 1-1,-1 0 1,1-1-1,0 1 1,0 0-1,-1-1 1,1 1-1,0-1 1,0 0-1,3 3 1,-3-3 12,1 0-1,0 0 1,-1 0 0,1 0 0,0 0 0,0 0 0,0 0 0,0-1 0,-1 1 0,1-1 0,0 0 0,0 1 0,0-1-1,0 0 1,0 0 0,0 0 0,0-1 0,3 1 0,9-4 12,1 0 0,-1-1 0,16-7-1,-5 1-13,177-55 189,-1-1-68,-128 38-291,-84 41-578,-16 9 782,-21 8-102,29-19 49,-26 19 0,29-16-5,1 0 1,0 1-1,-14 16 0,25-24-2,0-1 0,0 1 1,0-1-1,1 1 0,-1 0 0,2 0 0,-1 1 0,0-1 0,1 1 0,1-1 0,-1 1 0,0 7 0,1-13 5,1 1 0,0-1 0,0 1 0,0-1 1,0 0-1,0 1 0,0-1 0,0 0 0,0 1 0,1-1 0,-1 0 0,0 1 0,1-1 0,-1 0 0,1 0 0,-1 1 0,1-1 0,0 0 0,0 0 0,-1 0 0,1 0 0,0 0 0,0 0 0,0 0 0,0 0 0,0 0 0,0 0 0,3 1 0,-2-2 23,1 1 0,0-1-1,-1 0 1,1 0 0,0 0 0,0 0 0,-1 0-1,1 0 1,0-1 0,0 1 0,-1-1 0,1 0 0,5-2-1,5-3 52,0 0-1,0-1 1,0-1-1,-1 0 1,12-11 0,-4 3 1,-2-2 0,20-21 0,-15 11-136,33-54-1,-55 82 14,-1-1-1,1 0 0,-1 0 1,1 1-1,-1-1 0,0 0 1,1 0-1,-1 0 1,0 0-1,0 0 0,1 1 1,-1-1-1,0 0 0,0 0 1,0 0-1,0 0 0,0 0 1,0 0-1,-1-1 0,-4 0-360,-6 7 101,7-1 257,0 0 1,0 0 0,0 0-1,0 0 1,1 1 0,-1-1 0,1 1-1,-3 7 1,4-9 40,1 0-1,0 0 1,0 0-1,0 0 1,1 0 0,-1 0-1,1 0 1,0 1-1,0-1 1,0 0 0,0 0-1,0 0 1,1 0 0,-1 0-1,1 0 1,2 5-1,-3-6 12,1-1 0,0 0 0,0 0-1,-1 1 1,1-1 0,0 0 0,0 0-1,0 0 1,0 0 0,1 0-1,-1-1 1,0 1 0,0 0 0,0 0-1,1-1 1,-1 1 0,0-1 0,1 1-1,-1-1 1,1 0 0,-1 1-1,0-1 1,1 0 0,-1 0 0,1 0-1,1 0 1,2 0 41,0-1-1,0 1 0,0-1 1,-1 0-1,1 0 0,8-4 1,0-1 14,-1-1 1,0 0-1,21-18 1,-13 9-1,13-10-45,-1-2 0,-1-1-1,-2-1 1,42-56 0,81-141 63,-118 166-87,49-119 0,-69 138-212,-13 38 119,0 0 1,0 0 0,-1 1-1,1-1 1,-1 0-1,0 0 1,0 0 0,-1-6-1,1 10 78,0-1-1,0 1 0,-1 0 0,1 0 1,0 0-1,0-1 0,0 1 0,0 0 1,0 0-1,0 0 0,-1-1 0,1 1 1,0 0-1,0 0 0,0 0 0,-1 0 1,1 0-1,0 0 0,0-1 0,0 1 1,-1 0-1,1 0 0,0 0 0,0 0 1,-1 0-1,1 0 0,0 0 0,0 0 1,0 0-1,-1 0 0,1 0 0,0 0 1,0 0-1,-1 0 0,1 0 0,0 0 1,0 0-1,-1 0 0,1 0 0,0 1 1,0-1-1,-11 5-89,11-4 67,-8 4-28,1 0 1,1 1-1,-1 0 0,-10 12 0,4-4-12,-4 6 35,0 0 1,2 1-1,0 1 0,2 0 0,-21 45 0,-34 125-185,53-142 290,-9 55-1,21-84-61,0 1-1,2-1 1,0 0-1,1 0 1,5 33-1,-4-48 44,1 0 1,-1 1-1,1-1 1,0 0-1,1 0 0,2 6 1,-4-10-12,1 0 1,-1 0-1,1 0 0,-1 0 1,1 0-1,-1 0 1,1-1-1,0 1 0,0-1 1,0 1-1,0-1 1,0 0-1,0 0 0,1 1 1,-1-1-1,0-1 1,0 1-1,4 1 0,0-2 50,0 1 0,0-1 0,0 0 0,1 0 0,-1-1 0,0 1 0,-1-1 0,10-3 0,-2 0 6,0-1 1,18-9 0,-14 4-51,0 0-1,0-2 1,-1 1-1,17-17 1,53-60-249,-79 79 171,-3 5-5,-3 3 6,0 0 0,0 0 0,0-1 0,0 1 1,0 0-1,0 0 0,0 0 0,0 0 0,0 1 1,1-1-1,-1 0 0,0 0 0,1 1 0,-1-1 1,1 1-1,1-1 0,-2 1 25,-1 0 0,0 0-1,0 0 1,0 0 0,0 0 0,1 0 0,-1 0 0,0 0-1,0 0 1,0 0 0,1 0 0,-1 0 0,0 0-1,0 1 1,0-1 0,0 0 0,0 0 0,0 0-1,1 0 1,-1 0 0,0 1 0,0-1 0,0 0-1,0 0 1,0 0 0,0 0 0,0 1 0,0-1 0,0 0-1,0 0 1,0 0 0,0 0 0,0 1 0,0-1-1,0 0 1,0 0 0,0 0 0,0 1 0,0-1-1,-1 10-133,0-6 45,-1 13-64,1-6 68,-1-1-1,-3 14 0,-5 18 245,9-38-128,1 0 0,0-1 0,-1 1 0,2-1 0,-1 1 0,0 0 0,1-1 0,-1 1 0,1-1 0,2 5 0,-3-7 7,1 0-1,0 0 0,-1 0 0,1 0 0,0 0 0,0-1 0,0 1 0,0 0 0,-1 0 0,1-1 1,0 1-1,0 0 0,1-1 0,-1 1 0,0-1 0,0 1 0,0-1 0,0 0 0,0 1 0,0-1 1,1 0-1,-1 0 0,0 0 0,0 0 0,0 0 0,1 0 0,-1 0 0,0 0 0,0-1 0,0 1 1,2-1-1,5-1 70,-1 0 1,1-1-1,9-4 1,26-15-15,-1-3-1,42-31 1,-72 46-160,-10 8 2,1 0-1,0-1 1,0 1-1,0 0 1,0 1-1,6-3 1,-33 46-724,18-33 739,1 0 0,0 1 0,1 0 0,-5 13 0,8-20 71,0-1 0,1 1-1,-1-1 1,0 1 0,1 0 0,0-1-1,-1 1 1,1 0 0,0 0 0,0-1-1,1 1 1,-1 0 0,1-1 0,-1 1 0,1-1-1,0 1 1,0 0 0,0-1 0,0 1-1,0-1 1,1 0 0,1 3 0,-2-4 30,1 0 0,-1 0 1,1 0-1,0 0 0,-1 0 1,1-1-1,0 1 0,0-1 1,-1 1-1,1-1 0,0 0 1,0 1-1,0-1 0,0 0 0,-1 0 1,1 0-1,2-1 0,3 0 84,0 0 0,0-1 0,8-2 0,-2-1-61,0-1-1,0 0 1,0 0 0,-1-2-1,0 1 1,0-2 0,-1 0-1,0 0 1,-1-1 0,0 0-1,9-12 1,-16 18-82,-1 0 0,1 0 0,-1 0 0,0 0 0,-1-1 0,1 1 1,-1-1-1,0 1 0,0-1 0,0-7 0,0 11-2,-1-1 0,0 0 0,0 0 0,-1 0 0,1 0 0,0 0 0,-1 0 0,1 1 0,-1-1 0,1 0 0,-1 0 0,0 0 0,0 1 0,0-1 1,0 1-1,0-1 0,0 0 0,0 1 0,0 0 0,-1-1 0,1 1 0,-1 0 0,1 0 0,-1 0 0,1 0 0,-1 0 0,0 0 0,-2-1 0,-4-1-44,0 1 0,0 1 0,0-1-1,-1 2 1,1-1 0,0 1 0,0 0 0,-11 2 0,4 0 20,-1 1 1,0 0 0,-22 9 0,33-11 96,-23 11-27,23-9-41,17-3 46,376-69 445,-376 66-527,0 1 0,-1 1 0,1 0 0,0 0 1,19 2-1,-28 0 48,0-1 0,-1 0 0,1 1 0,0-1 0,0 1 0,-1 0 0,1 0 0,0 0 0,-1 0 0,1 1 0,-1-1 0,0 1 0,1-1 0,-1 1 0,0 0 0,0 0 0,0 0 0,0 0 0,0 0 0,-1 1 0,1-1 0,-1 0 0,1 1 0,-1-1 0,0 1 0,0-1 0,0 1 0,1 3 0,-1 6 11,0 0 0,-1-1 0,-1 1 1,0 0-1,0-1 0,-1 1 0,0-1 0,-7 18 0,9-29 13,0 0 0,0 1 0,0-1 0,-1 0 0,1 0 0,0 0 0,0 0 0,0 0 0,0 1-1,0-1 1,0 0 0,0 0 0,0 0 0,0 0 0,0 0 0,0 1 0,0-1 0,0 0 0,0 0 0,0 0 0,0 0 0,0 1 0,0-1 0,0 0 0,0 0 0,0 0-1,0 0 1,0 0 0,0 1 0,0-1 0,0 0 0,0 0 0,1 0 0,-1 0 0,0 0 0,0 0 0,0 1 0,0-1 0,0 0 0,0 0 0,1 0 0,-1 0 0,0 0-1,0 0 1,0 0 0,0 0 0,0 0 0,1 0 0,-1 0 0,0 0 0,0 1 0,0-1 0,12-6 367,16-15-210,1-6-67,-3 3-168,0 2 0,2 0-1,0 1 1,39-20 0,-63 39 15,1 0 0,-1 0 0,1 1 0,-1-1 0,1 1 0,0 0 0,9 0 0,-12 1 31,1 0 0,-1 0 0,0 0 0,0 0 0,1 1 0,-1-1 0,0 1 0,0 0 0,1-1 0,-1 1 0,0 0 0,0 0 0,0 1 0,0-1 0,0 0 0,-1 1 0,4 2 0,91 91 160,-81-82 20,0-1-1,1 0 1,1-1 0,30 15 0,-41-24-159,0 0 0,-1-1 1,1 1-1,0-1 0,0 0 1,0-1-1,0 1 0,0-1 1,0-1-1,0 1 0,0-1 1,11-2-1,-10 1-634,0-1-1,0 1 1,0-1 0,7-4 0,-9 4-469,0 0 0,0-1 0,-1 1 1,1-1-1,4-5 0,9-11-1903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0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10 307 6464,'-1'0'176,"0"-1"0,1 0 0,-1 1 0,0-1 0,1 1 0,-1-1 0,1 0 0,-1 0 0,1 1 0,-1-1 0,1 0 0,0 0 0,-1 0 0,1 1 0,0-1 0,-1 0 0,1 0 0,0 0 0,0 0 0,0-1 0,0-1 425,0-1-1,0 1 1,1 0 0,-1 0 0,3-6-1,1-4 1578,13-24-1,-15 34-2099,7-16 1441,1 0-1,18-25 1,-23 38-1240,1 0-1,-1 0 0,1 0 0,-1 1 0,2 0 0,-1 0 1,0 1-1,1 0 0,14-7 0,-7 6 42,0 0-1,1 1 1,-1 0-1,1 1 1,23-1-1,75 3 682,-77 3-752,-1-3-1,45-5 1,-72 5-298,-1-1-1,1 0 1,-1-1 0,0 1-1,14-8 1,12-11-6290,-32 21 6313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7552,'-8'-5'3424,"16"-3"-2976,-3 4 608,9 1-672,9-10-224,9 1-128,7-3 96,1 2-64,-3-2-32,-1 7 0,-14-1-4544,-9 9 2464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5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450 193 7296,'-4'-32'3328,"36"16"-2912,3 4 640,6 0-672,39-13 1056,6 9-832,17-4-128,-8 5-320,3-2-64,-3 9-32,-9-4-128,-14 9 32,-14-2-2496,-13 10 1344</inkml:trace>
  <inkml:trace contextRef="#ctx0" brushRef="#br0" timeOffset="1">23 136 8480,'-22'-20'3840,"30"20"-3360,6 0-672,4 5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 1824,'7'-4'7686,"-14"0"-4188,-3 0-2650,9 3-726,-1 0 1,1 1-1,-1-1 0,0 0 0,1 1 1,-1-1-1,0 1 0,0 0 0,1-1 1,-1 1-1,0 0 0,0 0 1,0 0-1,-3 1 0,-9 2 63,0 0 0,0 2-1,1-1 1,-1 2 0,1 0 0,0 0-1,1 1 1,-1 1 0,2 0 0,-1 0 0,1 2-1,0-1 1,-11 13 0,18-17-158,1 0 1,-1 1 0,1-1-1,0 0 1,0 1-1,1 0 1,-1 0-1,1 0 1,1 0 0,-1 0-1,1 0 1,0 0-1,0 1 1,1-1-1,0 0 1,1 9 0,-1-10 14,1 0 0,-1-1-1,1 1 1,1 0 0,-1-1 0,1 1 0,0-1 0,0 1 0,0-1 0,0 0 0,1 0 0,-1 0 0,1 0 0,0-1 0,1 1 0,-1-1 0,1 1 0,-1-1 0,1 0 0,0-1 0,8 6 0,-10-8-9,0 1 1,0 0 0,0-1-1,-1 1 1,1-1 0,0 0-1,0 1 1,0-1 0,0 0-1,0 0 1,0 0 0,0-1-1,0 1 1,0 0 0,0-1-1,0 1 1,0-1 0,0 0-1,-1 1 1,1-1-1,3-2 1,1-2 69,0 1-1,0-1 1,0 0-1,5-8 1,-5 8 3,0-1-1,0 0 1,-1-1-1,0 0 1,-1 1 0,1-1-1,-1-1 1,-1 1-1,7-16 1,-5 4 231,5-38 0,-9 48-332,-1 0 0,0 0 0,0 0 0,0 1 0,-1-1 0,-4-15 0,5 24-10,0-1 0,0 1 0,0 0 0,0 0 0,0 0-1,0-1 1,0 1 0,0 0 0,0 0 0,-1 0 0,1-1-1,0 1 1,0 0 0,0 0 0,0 0 0,0-1 0,0 1-1,-1 0 1,1 0 0,0 0 0,0 0 0,0 0 0,0 0 0,-1-1-1,1 1 1,0 0 0,0 0 0,0 0 0,-1 0 0,1 0-1,0 0 1,0 0 0,-1 0 0,-6 5-10,-2 11 157,8-12-80,0 1-1,1 0 1,-1 0-1,1 0 1,0 0-1,0 0 1,1 0-1,-1-1 1,1 1 0,0 0-1,3 8 1,0-2 20,1-1 0,0 1 0,11 17 0,-9-19-65,0 0 0,1-1 0,0 0 0,0 0-1,0-1 1,1 0 0,0-1 0,1 0 0,-1 0 0,1-1 0,14 5 0,-14-5-125,0-2 1,0 1-1,0-1 0,0-1 1,0 1-1,1-2 1,-1 0-1,1 0 1,-1-1-1,1 0 1,17-3-1,101-24-8999,-112 23 6310,20-5-1357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10 812 2720,'-1'1'98,"0"-1"-23,1 0 0,-1 1 0,1-1-1,-1 0 1,1 1 0,-1-1 0,1 1 0,-1-1-1,1 0 1,-1 1 0,1-1 0,0 1 0,-1-1 0,1 1-1,0 0 1,-2 3 3366,2 7 4612,3-17-7695,0 0 1,0 1-1,6-8 1,-3 4-268,60-103 437,-42 75-424,-16 26 39,-1 1 1,0-1-1,6-14 0,-9 18 28,1-7 186,-6 13-231,-1 3-91,-1 4-73,1 7-286,-4 10 285,2-8 109,0 0-1,1 0 0,1 0 1,0 1-1,1-1 0,1 18 1,0-23-12,0 0 1,1 0 0,0 0-1,0 0 1,1 0 0,6 17-1,-8-26-40,0 0 0,1-1 0,-1 1 0,0 0 0,1 0 0,0 0 0,-1 0 0,1-1 0,-1 1 0,1 0 0,0-1 0,-1 1 0,1 0 0,0-1 0,0 1 0,0-1 0,0 1 0,-1-1 0,1 1 0,0-1 0,0 0 0,0 1 0,1-1 0,0 0 1,-1 0 1,0 0 0,1-1-1,-1 1 1,1 0 0,-1-1-1,1 1 1,-1-1 0,0 1-1,0-1 1,1 0 0,-1 0-1,2-1 1,4-4 62,0-1 0,0 0 0,10-14 0,-13 16-23,105-142 805,-92 126-813,-1 0 1,-1-1-1,-1-1 1,-1 0-1,19-47 1,-18 31 15,-2 0 1,-2-1-1,-2 0 0,-1-1 1,-2 0-1,-2 0 0,-4-78 1,-4 89-239,5 28 129,-1 0 0,1 0 1,-1 0-1,0 0 0,1 0 0,-1 0 0,0 1 0,0-1 0,0 0 1,-1 0-1,1 1 0,-2-2 0,3 3 28,-1-1-1,1 1 1,-1 0-1,1 0 1,-1 0 0,1-1-1,-1 1 1,1 0 0,-1 0-1,1 0 1,-1 0-1,1 0 1,-1 0 0,1 0-1,-1 0 1,1 0 0,-1 0-1,1 0 1,-1 1-1,1-1 1,0 0 0,-1 0-1,1 0 1,-1 1 0,1-1-1,-1 0 1,1 1-1,-1-1 1,1 1 0,-11 10-227,6-4 181,0 1-1,0 1 1,1-1-1,-6 17 1,7-17 42,-14 42 179,2 1 0,2 1 0,3 0 0,-6 70 0,14-96-100,1 0-1,5 41 0,-2-53 0,0 0-1,1 0 1,1-1-1,0 1 1,1-1-1,8 18 1,-7-21 40,-1 0 1,1 0-1,1 0 0,0-1 1,0 0-1,1 0 1,11 9-1,-16-16-71,0 1-1,1-1 0,-1 0 1,1 0-1,0 0 1,-1 0-1,1-1 1,0 1-1,0-1 1,0 0-1,0 0 0,0-1 1,0 1-1,0-1 1,0 0-1,0 0 1,0 0-1,0 0 1,0-1-1,0 0 1,0 0-1,0 0 0,0 0 1,4-2-1,4-3 35,0 0-1,0-1 0,-1 0 1,16-14-1,39-39 195,-43 38-148,-6 6-168,-12 10-3,0 1-1,1 0 0,11-8 0,-16 12 36,1 1 0,-1-1 0,0 1 0,1 0 0,-1-1 0,0 1 0,1 0 0,-1 0 0,0 0-1,1 0 1,-1 0 0,1 0 0,0 1 0,8 0-84,-10-1 112,1 0 1,-1 0 0,0 0 0,1 1-1,-1-1 1,0 0 0,1 0-1,-1 1 1,1-1 0,-1 0 0,0 1-1,0-1 1,1 0 0,-1 1-1,0-1 1,0 0 0,1 1 0,-1-1-1,0 1 1,0-1 0,0 0 0,0 1-1,1 0 1,2 13 57,-2-11-53,0 1 8,0 0-1,0 0 0,-1 0 1,1 0-1,-1 0 0,0 0 1,0 1-1,0-1 0,-1 0 1,1 0-1,-1 0 0,0 0 1,0 0-1,-1-1 0,-2 8 1,-5 9 180,8-16-179,0-1 1,0 0 0,0 0 0,-1 0 0,1 0 0,-1 0 0,0-1-1,0 1 1,0 0 0,0-1 0,0 1 0,-3 1 0,-3 3 23,0-2 1,0 1-1,-1-1 1,1 0-1,-1-1 1,0 0-1,0 0 1,-12 2-1,5-2-103,-1-1 1,0-1-1,0-1 1,-17 0-1,98-6-463,-16-1 707,-34 5-118,0 0-24,0 1 0,19 1 0,-25-1-158,0 1-1,0-1 0,0-1 0,10-1 0,12-1-5904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5472,'-12'-17'1760,"12"9"430,2 5-914,-2 7-129,5 19 2069,-1-5-2752,-1 3-103,0 42 0,-7-28-2891,4-35 2319,0 1 0,-1-1 0,1 1-1,0-1 1,0 1 0,0-1 0,0 1 0,-1-1 0,1 1 0,0-1 0,-1 1-1,1-1 1,0 0 0,-1 1 0,1-1 0,0 1 0,-1-1 0,1 0-1,-1 1 1,1-1 0,0 0 0,-1 0 0,1 1 0,-1-1 0,1 0 0,-1 0-1,1 0 1,-1 0 0,0 1 0,-3 0-1172,-5 3-2153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314 105 6720,'-37'-4'2170,"36"4"-2095,1 0-1,-1 0 0,1 0 0,-1 0 1,0 0-1,1 0 0,-1 0 0,1 0 0,-1 0 1,0 0-1,1 0 0,-1 1 0,1-1 1,-1 0-1,1 0 0,-1 0 0,1 1 1,-1-1-1,1 0 0,-1 1 0,1-1 1,-1 1-1,0-1 800,9 0 998,170-6-306,-3 1-1394,-137 6-557,3 0-1698,-2-4-4073,-25 2 3282</inkml:trace>
  <inkml:trace contextRef="#ctx0" brushRef="#br0" timeOffset="1">63 105 8064,'-36'0'3648,"14"-8"-3168,17 3 0,5 2-352,9-14-608,9 5 256,8-7-288,11 4 320,3-2-5184,6 9 2944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514 128 3712,'0'-15'1471,"0"5"-146,0 1 0,0 0 0,-1-1 0,-2-10 0,3 17-1112,-1 1-1,0 0 1,0-1 0,0 1-1,0 0 1,0 0-1,0 0 1,0 0-1,-1 0 1,1 0 0,-1 0-1,1 0 1,-1 0-1,0 1 1,0-1-1,0 1 1,0-1 0,0 1-1,0 0 1,0 0-1,-3-1 1,-7-2-34,1 1-1,0 1 1,-1 0 0,0 1 0,0 0-1,1 0 1,-1 2 0,0-1 0,0 1-1,1 1 1,-1 0 0,1 1 0,-1 0-1,1 1 1,-11 5 0,4-1-116,1 0 0,0 2 1,0 0-1,1 1 0,0 0 0,1 1 1,0 1-1,-18 20 0,19-15-15,0 0 1,1 0-1,1 2 1,1-1-1,-13 32 0,18-37-46,2-1 0,-1 1 0,2-1 0,0 1 0,0 0 0,2 1 0,0-1 0,0 0-1,3 24 1,-1-29 37,1 0-1,0-1 1,0 0 0,1 1-1,1-1 1,-1 0-1,1 0 1,10 14-1,-7-12-13,1 0 0,1-1-1,-1 1 1,2-2 0,15 12 0,2-2 68,2-1 1,0-1-1,56 20 1,-67-29 7,1 0 0,0-2 0,0 0 1,0-1-1,0-1 0,30 1 0,-37-4-24,-1-1 1,1 0-1,0 0 0,-1-1 0,0-1 0,1 0 1,-1 0-1,0-1 0,0-1 0,-1 0 0,0 0 0,13-9 1,-8 4 79,0-2 0,-1 0 0,-1-1 0,0 0 0,0-1 0,15-23 0,-21 27-92,-1 0 1,-1 0-1,1-1 0,-2 0 0,1 0 1,-2 0-1,1 0 0,-1-1 0,-1 1 1,0-1-1,0-19 0,-4-2 89,-2-1-1,-1 1 0,-12-41 1,12 54-145,-2 0 1,-1 0 0,-15-31-1,16 40-54,0 0 1,0 0-1,-1 1 0,0 0 0,-1 1 0,0-1 0,-13-9 1,16 15-22,1 1 0,-1-1 0,0 1 0,0 0 0,0 0 0,-1 1 0,1 0 0,0 0 1,-1 1-1,0-1 0,1 1 0,-1 1 0,0-1 0,1 1 0,-12 1 0,12 0-34,0 0-1,0 0 0,1 1 0,-1 0 0,0 0 0,0 0 1,1 1-1,0-1 0,-1 1 0,1 1 0,0-1 0,0 1 1,1 0-1,-1 0 0,1 0 0,0 0 0,-6 8 0,7-7-232,-1 0-1,1 1 1,0-1-1,1 1 0,-1-1 1,1 1-1,0 0 0,1 0 1,-1 0-1,1 0 1,1 0-1,-1 0 0,1 0 1,0 0-1,0 0 1,2 12-1,1-8-773,0 1 1,1-1-1,0 1 0,0-1 1,1 0-1,1-1 0,0 1 0,9 11 1,11 14-1790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67 117 4736,'-6'-6'1104,"0"-1"1,0 0-1,-1 1 1,-9-6-1,-5-5 4179,20 16-5233,1 1 0,0-1 0,-1 1 0,1-1 0,-1 1 0,1-1 1,0 1-1,0-1 0,-1 1 0,1-1 0,0 0 0,0 1 0,0-1 0,0 1 0,-1-1 0,1 0 0,0 1 1,0-1-1,0 0 0,0 1 0,1-1 0,-1 1 0,0-1 0,0 0 0,0 1 0,0-1 0,1 1 1,-1-1-1,0 1 0,0-1 0,1 0 0,-1 1 0,1-1 0,-1 1 0,0-1 0,1 1 0,-1 0 0,1-1 1,-1 1-1,1-1 0,-1 1 0,2-1 0,24-16 902,-25 17-901,5-4 91,1 1 0,-1 1 0,1-1 0,0 1-1,-1 0 1,1 1 0,0 0 0,0 0 0,0 0 0,0 1 0,1 0 0,9 1-1,-12 0-38,0 0-1,0 0 0,0 1 1,0-1-1,0 1 0,0 0 0,0 0 1,0 1-1,-1-1 0,0 1 0,1 0 1,-1 1-1,0-1 0,0 1 1,-1-1-1,1 1 0,3 6 0,4 5 293,-2 0 0,0 1-1,13 31 1,-21-44-346,0 0 0,0 0 0,0 0 1,1 0-1,0-1 0,-1 1 0,1-1 0,0 1 0,0-1 1,0 0-1,1 1 0,-1-1 0,4 2 0,-5-3-32,1 0 1,0 0-1,0-1 0,0 1 0,0 0 0,0-1 1,0 1-1,1-1 0,-1 0 0,0 0 0,0 0 1,0 0-1,0 0 0,0 0 0,0 0 0,0-1 1,0 1-1,0-1 0,0 1 0,0-1 0,4-2 1,33-21-287,1-2-3046,-35 24 2309,-1 0 0,0 1-1,1-1 1,-1 1 0,0 0 0,1 0-1,0 0 1,7 0 0,14 5-2295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49 210 6656,'-39'-8'4279,"30"5"615,9 2-4784,0 0-1,0 1 1,-1-1 0,1 0-1,0 0 1,0 0 0,0 1-1,0-1 1,0 0 0,1 0-1,-1 0 1,0 1-1,0-1 1,0 0 0,1 0-1,-1 1 1,0-1 0,1 0-1,-1 1 1,1-1 0,-1 0-1,1 1 1,-1-1 0,1 1-1,-1-1 1,2 0 0,0-2 123,13-16 18,1 0 0,1 2-1,1-1 1,1 2 0,0 0-1,1 2 1,0 0 0,27-13-1,-42 24-209,0 1-1,0 0 0,0 0 1,0 1-1,0-1 0,0 1 1,0 0-1,9 0 0,-12 1-18,-1 0 1,1 0-1,0 1 0,0-1 0,0 0 1,-1 1-1,1 0 0,0-1 0,-1 1 1,1 0-1,0 0 0,-1 0 0,1 0 1,-1 0-1,1 0 0,-1 0 0,0 0 1,0 1-1,1-1 0,-1 0 0,0 1 1,0-1-1,0 1 0,0 0 0,-1-1 1,1 1-1,0 0 0,0 1 0,1 7 29,0 1-1,0-1 1,-1 0 0,0 0-1,-1 1 1,0-1-1,0 0 1,-1 1 0,-3 10-1,3-16-38,-1 9 28,0 0 0,-1-1 0,-1 1 0,0 0 0,-1-1 0,-1 0 0,0 0 0,0-1 0,-13 18 0,7-14 15,-1-1 0,0 0 0,-1-1 0,-30 24 0,-72 41 829,97-67-625,19-11 118,6 0-144,19-3-66,31-7-133,96-31-5,-67 17-3285,-49 12-4125,-22 7 4075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 4384,'0'-1'118,"-7"-9"2116,6 9-2167,1 1 0,0 0 0,0 0 0,0 0 0,0 0 0,0 0 0,0-1 0,0 1 0,-1 0 0,1 0-1,0 0 1,0 0 0,0 0 0,0 0 0,-1 0 0,1-1 0,0 1 0,0 0 0,0 0 0,0 0 0,-1 0 0,1 0-1,0 0 1,0 0 0,0 0 0,-1 0 0,1 0 0,0 0 0,0 0 0,0 0 0,0 0 0,-1 0 0,1 0 0,0 0-1,0 1 1,0-1 0,-1 0 0,1 0 0,0 0 0,0 0 56,-1 0-1,1 0 1,0 0 0,0 1 0,-1-1-1,1 0 1,0 0 0,0 0 0,-1 0-1,1 0 1,0 0 0,0 0-1,-1 0 1,1-1 0,0 1 0,0 0-1,-1 0 1,1 0 0,0 0 0,0 0-1,0 0 1,-1 0 0,1 0-1,0-1 1,0 1 0,0 0 0,-1 0-1,1 0 1,0-1 0,0 1 0,0 0-1,0 0 1,0 0 0,-1-1-1,1 1 1,0 0 0,0 0 0,0-1-1,0 1 1,0 0 0,0 0 0,0-1-1,-1 0 937,-1 1-913,1 0 0,-1 0 0,0 1 0,0-1 0,1 1 1,-1-1-1,1 1 0,-1 0 0,0 0 0,1-1 0,-1 1 0,1 0 0,0 0 1,-2 2-1,-17 19 243,20-22-379,0 1 0,0-1 0,0 0 0,-1 0 0,1 0 0,0 1 1,0-1-1,0 0 0,0 0 0,0 0 0,0 1 0,0-1 0,0 0 0,0 0 0,0 0 0,0 1 0,0-1 0,0 0 0,0 0 0,0 1 0,0-1 0,0 0 0,0 0 1,0 0-1,0 1 0,0-1 0,0 0 0,0 0 0,1 0 0,-1 1 0,0-1 0,0 0 0,0 0 0,0 0 0,0 0 0,1 1 0,-1-1 0,0 0 0,0 0 0,13 4 361,-10-3-271,0-1 0,0 1 0,1-1-1,-1 0 1,0 0 0,5-2 0,-3 1 67,0-1 0,0 0 0,-1 0 0,1 0 0,-1-1 0,6-3 0,-9 5-117,0 0-1,0 1 1,-1-1 0,1 0-1,0 0 1,0 0-1,0 0 1,0 1-1,-1-1 1,1 0-1,-1 0 1,1 0 0,-1-1-1,1 1 1,-1 0-1,1 0 1,-1 0-1,0 0 1,1 0-1,-1 0 1,0-1 0,0 1-1,0 0 1,0 0-1,0 0 1,0 0-1,-1-1 1,1 1-1,-1-1 1,1 1-44,-1 0 0,0 0 0,0 0 0,1 1 0,-1-1 0,0 1 1,0-1-1,0 0 0,0 1 0,0-1 0,0 1 0,0 0 0,0-1 0,0 1 0,0 0 0,0 0 0,0 0 0,0 0 1,0-1-1,0 1 0,0 1 0,-1-1 0,1 0 0,0 0 0,-2 1 0,-26 6-50,28-7 58,-8 3-6,7-3-28,0 0 0,0 0 0,1 1 0,-1-1 0,0 1 0,0-1 1,1 1-1,-1 0 0,1-1 0,-1 1 0,1 0 0,-3 2 0,4-3-60,0 1 0,0-1 0,0 0 0,0 0 0,0 0 0,1 1 0,-1-1 0,0 0 0,0 0 0,0 0 0,0 0-1,1 1 1,-1-1 0,0 0 0,0 0 0,0 0 0,0 0 0,1 0 0,-1 0 0,0 0 0,0 0 0,1 0 0,-1 1 0,0-1-1,0 0 1,0 0 0,1 0 0,-1 0 0,0 0 0,0 0 0,0 0 0,1 0 0,-1-1 0,0 1 0,11-1-2291,-9 1 1395,15-1-1802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15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45 2656,'5'-45'8592,"-14"144"-7200,1-22-651,5-11-333,-15 189 853,2-87-775,15-159-460,-1 11 980,2-20-1053,0 1 0,0-1 1,0 1-1,0-1 0,0 1 0,0-1 1,0 0-1,-1 1 0,1-1 0,0 1 1,0-1-1,0 1 0,-1-1 1,1 0-1,0 1 0,0-1 0,-1 1 1,1-1-1,0 0 0,-1 0 1,1 1-1,0-1 0,-1 0 0,1 1 1,-1-1-1,1 0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1056 3808,'-3'-4'4858,"3"4"-4692,1 0 0,0 0 0,0 0 0,-1 0 0,1 0 0,0 0 0,0 0-1,0-1 1,-1 1 0,1 0 0,0-1 0,-1 1 0,1 0 0,0-1 0,1 0 177,4-6 263,0 0 0,-1 0 0,0-1 0,0 0 0,5-10 0,17-46 408,-18 42-779,13-25 0,77-103 339,-56 87-353,106-192 488,-24-9 22,-120 252-582,-1 1-1,0-1 1,4-16 0,-8 25-103,1 0 0,0 0-1,-1 0 1,0 0 0,0 0 0,0 0-1,0 0 1,0 0 0,-1-1-1,0 1 1,1 0 0,-1 0 0,0 0-1,0 0 1,0 1 0,-1-1 0,-2-4-1,3 6-79,1 1-1,-1-1 1,0 0-1,0 1 1,0-1-1,0 1 1,0 0-1,0-1 1,0 1-1,0 0 1,1-1-1,-1 1 1,0 0-1,0 0 0,0 0 1,0 0-1,0 0 1,0 0-1,0 0 1,0 0-1,0 0 1,0 1-1,0-1 1,-2 1-1,-21 10-568,16-5 458,-1 1 1,-10 12 0,15-15 102,-5 7 15,-1 0 0,2 0 0,0 1 0,0 0 0,1 1 0,1 0 0,-10 25 0,2 5 135,-9 51 0,13-48 20,3 1 0,-4 80 0,11-116-73,0-1 1,1 0-1,1 0 0,0 0 1,0 0-1,1 0 0,0 0 0,1 0 1,5 10-1,-6-13-21,1-1 1,1 0-1,-1 1 1,1-2-1,0 1 0,0 0 1,0-1-1,1 0 1,0 0-1,0-1 1,0 0-1,1 0 0,8 4 1,1-1 22,1-1 0,0 0 0,1-2 1,-1 0-1,1 0 0,0-2 0,0 0 0,0-1 1,0-1-1,36-5 0,-48 4 9,0 0 0,0-1 0,0 1 0,-1-1 0,1-1 0,-1 1 0,1-1 0,5-4 0,0-1 205,0-1 1,14-14-1,-22 19-224,0 1-1,0-1 1,-1 1 0,0-1-1,1 0 1,-1 0 0,-1 0-1,1 0 1,0 0-1,1-9 1,-3 10-57,1 0 0,-1 0 0,1 0 0,-1 0 0,0 0-1,0 0 1,0 0 0,-1 0 0,1 0 0,-1 0 0,0 0 0,0 1 0,0-1 0,0 0 0,0 0-1,-3-4 1,4 7-17,-1-1 0,1 1 0,-1-1 0,1 1 0,-1 0-1,0-1 1,1 1 0,-1 0 0,0-1 0,1 1 0,-1 0-1,0 0 1,1 0 0,-1-1 0,0 1 0,1 0 0,-1 0 0,0 0-1,0 0 1,1 0 0,-1 0 0,0 0 0,1 1 0,-1-1-1,0 0 1,1 0 0,-1 1 0,0-1 0,1 0 0,-1 1 0,0-1-1,1 0 1,-1 1 0,1-1 0,-1 1 0,1-1 0,-2 2-1,-18 19-588,16-16 600,0 0 0,1 0 0,0 0-1,0 1 1,1-1 0,-1 1 0,1 0-1,0 0 1,1 0 0,-1-1-1,1 2 1,1-1 0,-1 0 0,1 0-1,0 0 1,0 0 0,0 0 0,1 0-1,3 10 1,-3-10 55,1 0 0,0 1 0,1-1 0,-1-1 0,6 10 0,-7-14-7,0 1 0,0-1-1,0 0 1,1 1 0,-1-1 0,0 0 0,1 1-1,-1-1 1,1 0 0,-1 0 0,1 0 0,-1 0 0,1-1-1,0 1 1,-1 0 0,1-1 0,0 1 0,0-1-1,-1 0 1,1 1 0,0-1 0,0 0 0,0 0 0,2 0-1,8-3 91,0 0-1,0-1 0,-1 0 0,1-1 0,-1 0 0,0-1 1,15-9-1,1-1-72,125-59 495,-116 57-763,-35 23 281,1-1-1,-1 1 0,0 0 1,-1 0-1,1 8 0,-1-9-34,1 0 0,-1-1 0,1 1 0,0 0 0,1 0 0,-1-1 0,1 1 0,2 5-1,20 27-81,-20-31 79,0 1 0,1-1 1,0 0-1,0-1 0,1 1 0,-1-1 0,1 0 1,10 5-1,-13-7 20,1-1 0,-1 1 0,1-1-1,-1 0 1,1 0 0,0 0 0,-1 0 0,1-1 0,0 0 0,0 1 0,-1-1 0,1-1-1,0 1 1,-1 0 0,1-1 0,0 0 0,4-1 0,12-8 25,0 0-1,0-2 1,-1 0 0,0-1-1,-1-1 1,-1-1 0,21-22-1,15-9-281,-51 56 209,-1-1 0,-1 1 0,1 10 0,-3-4 15,1-11-7,0 0 1,0 1-1,1-1 0,0 0 1,1 11-1,0-11 6,3 3 126,6-12 1,33-28 217,3-2-459,-41 31 97,0 0 0,0 0 0,1 1-1,-1-1 1,1 1 0,10-2 0,-16 4-1,1 0 1,-1-1-1,1 1 0,-1 0 1,0 0-1,1 0 0,-1 0 1,1 0-1,-1 0 0,1 0 1,-1 0-1,1 0 0,-1 0 0,1 1 1,-1-1-1,1 0 0,-1 0 1,0 0-1,1 0 0,-1 1 1,1-1-1,-1 0 0,0 0 1,1 1-1,-1-1 0,1 0 1,-1 1-1,0-1 0,0 0 1,1 1-1,-1-1 0,0 1 1,0-1-1,1 1 0,-1-1 1,0 0-1,0 1 0,0-1 1,0 1-1,0-1 0,0 1 1,1-1-1,-1 1 0,0 0 1,-4 23 62,2-17-6,1-4-38,1 0 0,-1 1 0,-1-1 0,1 0-1,0 1 1,-4 4 0,4-7-8,1-1 0,0 0 0,0 0 0,0 0-1,0 0 1,0 0 0,0 0 0,0 1 0,0-1 0,0 0-1,0 0 1,0 0 0,0 0 0,0 0 0,0 0-1,0 1 1,0-1 0,0 0 0,0 0 0,1 0 0,-1 0-1,0 0 1,0 0 0,0 0 0,0 0 0,0 1 0,0-1-1,0 0 1,0 0 0,0 0 0,0 0 0,0 0 0,1 0-1,-1 0 1,0 0 0,0 0 0,0 0 0,0 0-1,0 0 1,0 0 0,1 0 0,-1 1 0,0-1 0,0 0-1,0 0 1,0 0 0,0 0 0,0 0 0,0 0 0,1 0-1,-1-1 1,0 1 0,0 0 0,0 0 0,0 0 0,0 0-1,1 0 1,8-1 90,86-31 246,-34 14-474,-55 15 93,1 1 0,-1 1 0,1-1 0,0 1 0,-1 0 0,12 0 0,-14 2 27,-1-1 0,1 1-1,-1-1 1,1 1 0,-1 0 0,1 1 0,-1-1-1,0 0 1,0 1 0,1 0 0,-1 0 0,0 0-1,4 4 1,0 1 30,2-1 0,-1 0 0,0 0 0,1 0 0,10 4 0,-14-8 20,0-1-1,0 1 1,0-1-1,0 0 1,0 0-1,0-1 0,0 1 1,0-1-1,0 0 1,1-1-1,9-1 1,5-3-264,-1-1 0,1 0 0,27-14 0,12-5-9111,-48 21 4039,2 3 1724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20 223 5312,'-1'-2'426,"0"1"0,-1-1 0,1 0 1,0 1-1,-1-1 0,0 1 0,1-1 0,-1 1 0,0 0 1,-3-2-1,46-9 5427,-25 6-5194,300-76 2122,-126 38-2747,-30 5-2446,-54 22-4082,-43 13 3049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12 4576,'0'-12'7013,"-8"16"-5216,-80 80 1141,36-33-1892,-1 0 53,-64 84 1,84-93-735,3 2 1,-41 79 0,64-108-314,0 0-1,0 1 1,2 0 0,0 1-1,1-1 1,-3 19 0,7-28-28,-1 0 0,1 0 0,0 0 0,1 1 1,-1-1-1,1 0 0,1 0 0,-1 0 1,1-1-1,1 1 0,-1 0 0,1-1 0,0 1 1,1-1-1,-1 0 0,10 11 0,6 4 66,1-1 0,0-1 0,2-1 0,0-1 0,1-1 0,1-1 0,39 18 0,-28-15-169,-12-5-1573,1-3-3875,-15-6 3010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4 954 4992,'0'0'1589,"-3"0"939,8-2-2075,-1 0 0,1-1 0,0 0-1,-1 0 1,0 0 0,0 0 0,0-1 0,7-7 0,15-14 431,1 5-54,56-31 0,18-13-309,-70 40-428,-2-2-1,0-2 1,-2 0-1,-1-2 0,28-42 1,-21 22 115,-2-2 0,-2-1 0,-3-1 0,-2-1 0,27-92 0,-48 134-55,1-1 0,-2 1 0,1-16 1,-2 25-127,-1 1 1,0-1 0,0 0-1,-1 1 1,1-1 0,-1 0 0,0 1-1,0-1 1,0 1 0,0-1-1,0 1 1,-1 0 0,0 0-1,1-1 1,-5-4 0,5 7-46,0 0 1,0 0 0,0 1-1,0-1 1,0 0 0,0 0-1,-1 0 1,1 1 0,0-1-1,0 1 1,-1-1 0,1 1 0,0-1-1,-1 1 1,1 0 0,-1 0-1,-1 0 1,-1 0-14,1 0 0,0 0 0,0 1 0,0 0-1,-1 0 1,1 0 0,-4 2 0,-4 2-21,0 1 0,0 1 1,-10 8-1,18-13 57,-20 16 138,2 0-1,0 1 1,0 1-1,2 1 1,1 1-1,-27 42 1,33-45-75,1 0-1,2 1 1,0 0 0,1 1-1,0 0 1,2 0 0,1 0-1,1 1 1,-3 26 0,7-38-65,-1 0 0,1 1 1,1-1-1,0 0 0,1 0 0,-1 0 1,2 0-1,0-1 0,0 1 1,0-1-1,1 1 0,1-1 0,0 0 1,0-1-1,0 1 0,1-1 1,0 0-1,1 0 0,0-1 0,0 0 1,1 0-1,0-1 0,0 0 0,0 0 1,16 8-1,-16-11-483,1 1 0,0-1 0,0-1 0,0 0 0,0 0 0,0 0 0,0-1 0,0-1 0,19 0 0,8-1-1386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 7968,'-19'-11'2565,"15"9"811,6 2-2293,48-3-52,0-2 0,77-18 0,26-8-1405,-135 26-40,-14 4-127,-1-1 1,1 1 0,0 0-1,0 1 1,-1-1-1,1 1 1,0-1 0,0 1-1,5 1 1,-8-1 371,-1 0 0,0 0 1,1 0-1,-1 1 0,1-1 0,-1 0 0,0 0 1,1 1-1,-1-1 0,0 0 0,0 1 0,1-1 0,-1 0 1,0 1-1,0-1 0,1 0 0,-1 1 0,0-1 1,0 0-1,0 1 0,0-1 0,1 1 0,-1 10-2433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6656,'-27'7'2144,"27"-7"-2108,0 0 0,-1 0 0,1 0 0,0 1 1,0-1-1,-1 0 0,1 0 0,0 1 0,0-1 1,0 0-1,-1 0 0,1 1 0,0-1 0,0 0 1,0 0-1,0 1 0,-1-1 0,1 0 0,0 1 1,0-1-1,0 0 0,0 0 0,0 1 0,0-1 0,0 0 1,0 1-1,0-1 0,0 0 0,0 1 0,0-1 1,0 0-1,0 1 0,0-1 0,0 0 0,1 1 1,-1-1-1,0 0 0,0 0 0,0 1 0,0-1 0,1 1 1,-1-1 105,1 1 0,-1 0 1,1 0-1,-1-1 0,1 1 1,-1 0-1,1-1 0,-1 1 0,1 0 1,0-1-1,0 1 0,-1-1 1,1 1-1,0-1 0,0 1 1,-1-1-1,1 0 0,0 1 1,0-1-1,0 0 0,0 0 0,0 0 1,-1 0-1,2 1 0,5 0 727,10 4-275,-1-1 0,1 0 0,0-2-1,21 1 1,70-4-144,-85 1-280,15-2-865,44-8 0,-62 7-1899,-1-2 1,0 0-1,37-15 0,-24 4-520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61 7456,'-22'-17'2421,"22"17"-2347,0 0-1,0 0 0,-1 0 1,1 0-1,0 0 1,0-1-1,-1 1 1,1 0-1,0 0 1,0 0-1,-1 0 1,1-1-1,0 1 1,0 0-1,0 0 1,-1 0-1,1-1 1,0 1-1,0 0 1,0 0-1,0-1 1,0 1-1,0 0 1,-1 0-1,1-1 1,0 1-1,0 0 1,0-1-1,0 1 1,0 0-1,0 0 1,0-1-1,0 1 1,0 0-1,0-1 1,0 1-1,1 0 1,-1 0-1,0-1 0,0 1 1,0 0-1,0 0 1,0-1-1,0 1 1,1 0-1,-1 0 1,0-1-1,11-4 1906,-9 5-1794,13-5 378,0 0 1,0 2-1,30-4 1,49 1 322,-63 5-485,-10 1-166,30 2 0,-45-2-186,0 1-1,0 0 1,1 1-1,-1 0 0,0 0 1,0 0-1,0 0 1,-1 1-1,8 5 0,-10-7-20,-1 1 0,0 0-1,0 1 1,-1-1-1,1 0 1,0 1 0,-1-1-1,1 1 1,-1-1 0,0 1-1,0-1 1,0 1-1,0 0 1,0 0 0,-1-1-1,1 1 1,-1 0-1,1 5 1,-1 2 42,-1 0 0,1-1 0,-2 1 0,-3 17 0,-2-1-27,-2-1-1,0-1 1,-2 1-1,-1-2 1,-1 1-1,0-2 1,-24 30 0,-132 135 940,65-77-184,80-85-615,16-18-66,0 1 0,1 0-1,0 1 1,-10 16 0,17-24-92,-1 0 0,0 1 1,1-1-1,-1 1 0,1-1 0,-1 1 0,1-1 1,0 1-1,0 1 0,0-2-16,0-1 0,0 1 0,0-1 0,0 1 0,0-1 0,0 1 0,1-1 0,-1 0 0,0 1 0,0-1 0,1 1 0,-1-1 0,0 0 0,0 1 0,1-1 0,-1 1 0,1-1 0,-1 0 0,0 0 0,1 1 0,-1-1 0,1 0 0,-1 0 0,0 1 0,1-1 0,-1 0 0,1 0 0,-1 0 0,1 0 0,-1 0 0,1 0 0,-1 0 0,1 0 0,-1 0 0,1 0 0,-1 0 0,1 0 0,-1 0 0,1 0 0,0 0 0,24-4 134,44-13 0,-32 8-219,227-55-1690,-175 37-2406,-56 17 2315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4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7040,'15'-10'2282,"-6"8"-1386,5 3-207,-1 0 0,1 0 0,-1 1 1,18 6-1,-12-2 193,-1 2 0,0 1 0,-1 0 0,31 22 0,-35-22-567,-1 0-1,0 1 1,0 0 0,-1 1-1,-1 0 1,0 1 0,0 0-1,-1 0 1,15 28 0,-15-18 29,-1 0 0,0 0 0,-2 1 0,-1 0 0,0 0 0,-2 0 0,1 46 0,-4-50-272,-1-1 1,-1 0 0,0 0 0,-1 0-1,-1 0 1,-1 0 0,-1-1-1,0 0 1,-1 0 0,-11 19 0,-65 91-222,24-40-353,29-38-1706,-26 57 0,27-33-219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5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14 860 3648,'-3'1'699,"-7"7"4580,24-9-2089,-5-1-2487,0 0 0,0 0 1,0-1-1,-1-1 0,1 1 1,14-10-1,-13 6-523,0 0 0,-1 0 1,0 0-1,0-1 0,-1-1 0,0 1 0,0-1 0,-1-1 1,9-13-1,-2-5 52,-1 0 0,15-46 0,12-66 318,-4 9-255,-21 80-259,10-26-35,-24 73-31,1 1 0,0-1 0,0 1 0,0 0 0,0 0 0,3-4 0,-5 7 19,1-1 0,-1 1 0,1 0 0,-1-1 0,1 1 0,-1 0 1,0-1-1,1 1 0,-1 0 0,1 0 0,-1-1 0,1 1 0,-1 0 0,1 0 0,-1 0 0,1 0 0,-1 0 0,1 0 0,0 0 0,0 0 0,-1 0 2,1 0 0,0 1 1,-1-1-1,1 1 0,0-1 0,-1 0 0,1 1 0,0-1 1,-1 1-1,1-1 0,-1 1 0,1 0 0,-1-1 1,1 1-1,-1 0 0,0-1 0,1 1 0,-1 1 0,5 7 69,-2 1 0,1 0-1,-1 0 1,3 20-1,1 47 184,-7-75-240,3 64 337,-3 0 0,-3 0 0,-21 117 0,23-175-201,-1 0 0,0 0 0,-1-1 0,-5 13 0,7-19-107,1 1 1,-1-1-1,1 0 1,-1 0-1,0 1 0,0-1 1,1 0-1,-1 0 1,0 0-1,0 0 0,0 0 1,0 0-1,-1 0 1,1 0-1,0 0 0,0-1 1,0 1-1,-1 0 1,1-1-1,0 1 0,-1-1 1,1 0-1,-1 1 1,1-1-1,0 0 1,-1 0-1,1 0 0,-1 1 1,1-2-1,0 1 1,-1 0-1,1 0 0,-1 0 1,1-1-1,-3 0 1,-4-3-58,1-1 1,-1 1 0,1-2 0,0 1-1,0-1 1,1 0 0,-7-8 0,-21-19-182,28 28 57,5 4 85,0 0 0,1 0-1,-1 0 1,0 0 0,0 0-1,0 0 1,0 0 0,0 1-1,0-1 1,0 0 0,0 1-1,0-1 1,0 0 0,0 1-1,-1 0 1,1-1 0,0 1-1,-2-1 1,3 2 43,0-1 0,0 0 0,0 0 0,0 1 0,0-1 0,0 0 0,0 0 1,0 1-1,0-1 0,0 0 0,0 0 0,0 1 0,0-1 0,0 0 0,0 0 0,0 1 0,0-1 0,1 0 0,-1 0 0,0 1 0,0-1 0,0 0 0,0 0 1,0 0-1,1 1 0,-1-1 0,0 0 0,0 0 0,0 0 0,1 0 0,-1 1 0,0-1 0,0 0 0,1 0 0,10 10-74,-8-8 32,4 6 18,1-2 0,0 1-1,1-1 1,-1 0 0,1-1-1,0 0 1,0 0 0,1-1-1,18 6 1,-5-5 122,0-2 0,0-1 0,1 0 0,32-3 0,93-16 162,-125 12-201,1-1 0,-1-1 1,0-1-1,0-1 0,27-15 0,-39 17 27,0-1 1,0 0-1,0 0 0,-1-2 0,-1 1 0,1-1 0,-2-1 0,1 0 0,-1 0 1,-1-1-1,12-20 0,-15 22-15,0 0 1,-1 0-1,0 0 1,0 0-1,-1-1 1,-1 1-1,0-1 1,0 0-1,-1 0 1,0 1-1,-1-1 1,0 0-1,-1 0 1,0 0-1,-4-18 1,4 26-71,0 0 1,0 0 0,0 0-1,-1 0 1,1 0 0,-1 1-1,1-1 1,-1 0 0,0 1-1,0-1 1,0 1 0,0 0-1,-1-1 1,1 1 0,-1 0-1,1 0 1,-4-1 0,3 2-16,1 0 0,-1 0 1,0 0-1,0 1 1,0-1-1,0 1 0,0 0 1,0-1-1,0 2 1,1-1-1,-1 0 0,0 0 1,0 1-1,0 0 1,0-1-1,0 1 0,0 0 1,1 0-1,-4 3 1,-1-1-25,1 1 0,1 0 1,-1 0-1,1 1 1,-1-1-1,1 1 0,1 0 1,-1 1-1,1-1 1,0 1-1,0 0 0,0 0 1,-4 11-1,2-3 60,1-1 0,1 1-1,0 0 1,1 0 0,-3 27 0,6-31 28,0 0 0,1 0 1,0 0-1,0 1 0,1-1 1,1 0-1,0-1 0,0 1 1,0 0-1,1-1 0,1 0 1,0 0-1,0 0 0,1 0 1,0-1-1,0 0 0,1 0 1,0-1-1,0 0 0,1 0 1,0 0-1,0-1 0,1-1 1,-1 1-1,1-1 0,0-1 1,1 0-1,-1 0 0,16 4 1,-19-7 4,0-1 0,0 1 1,0-1-1,1 0 1,-1 0-1,0-1 0,0 0 1,1 0-1,-1-1 1,0 1-1,0-1 0,0-1 1,-1 1-1,9-5 0,6-5 6,0-1-1,25-22 1,-31 23-34,171-152 240,-169 148-300,19-16 35,48-33 0,-53 48-82,-30 17 110,0 0 0,1 0 0,-1 0 0,0 0 0,0-1 0,0 1 0,0 0 0,0 0 0,0 0 0,0 0 0,0 0 0,0 0 0,0-1 0,0 1 0,1 0 0,-1 0 0,0 0 0,0 0 0,0 0 0,0 0 0,0-1 0,0 1 0,0 0 0,0 0 0,0 0 0,0 0 0,0 0 0,0-1 0,-1 1 0,1 0 0,0 0 0,0 0 0,0 0 0,0 0 0,0 0 0,0-1 0,0 1 0,0 0-1,0 0 1,0 0 0,0 0 0,-1 0 0,1 0 0,0 0 0,0 0 0,0 0 0,0-1 0,0 1 0,-10-5 250,1 3-284,0 1 0,0 1 0,-1-1 0,1 2 1,0-1-1,0 1 0,0 0 0,0 1 1,0 0-1,0 1 0,0 0 0,0 0 0,1 1 1,-1 0-1,-10 6 0,0 3-51,1 0 0,0 0 0,0 2 0,2 0-1,-20 23 1,24-24 56,1 1-1,0 0 0,1 1 1,1 0-1,-9 21 0,13-27 22,2 1 0,-1 0-1,1-1 1,0 1 0,1 0-1,1 0 1,0 1 0,0-1-1,2 19 1,-1-26 9,1 1 0,0-1 1,0 0-1,0 0 0,1 0 1,0 0-1,-1 0 0,1 0 0,1 0 1,-1 0-1,0-1 0,1 1 0,0-1 1,0 0-1,0 0 0,0 0 0,0 0 1,1 0-1,0-1 0,-1 0 0,6 3 1,3 0 41,0 0 0,0-1 0,0 0 0,0-1 0,23 2 1,-8-1-25,0-2-1,0-1 1,1-1 0,-1-1 0,0-2 0,0-1 0,0 0 0,0-2 0,-1-2 0,0 0 0,0-1 0,-1-2 0,0-1 0,-1 0-1,-1-2 1,24-18 0,1-7-23,-30 22 91,28-17 1,-24 15-12,-33 32-298,1 1-1,0 0 1,-8 16 0,10-17 140,0 1 0,-9 26 1,15-37 65,1 1 1,0-1 0,0 0-1,0 1 1,1-1-1,-1 1 1,1-1-1,0 1 1,0-1-1,0 0 1,0 1 0,1-1-1,-1 1 1,1-1-1,0 1 1,0-1-1,0 0 1,0 0-1,4 6 1,-3-7 8,-1-1 1,1 1-1,0-1 0,-1 1 0,1-1 1,0 0-1,0 0 0,0 0 0,0 0 1,1 0-1,-1 0 0,0 0 1,0-1-1,0 1 0,1-1 0,-1 0 1,3 1-1,4-1 89,1 0 0,16-2 1,-7-1-3,0 0 1,-1-2 0,0 0 0,0 0-1,0-2 1,0 0 0,-1-1 0,-1-1 0,1-1-1,-2 0 1,17-13 0,-31 21-83,1 1 1,-1 0 0,0-1-1,1 1 1,-1-1-1,0 1 1,0-1-1,0 1 1,0-1 0,0 0-1,1-3 1,-2 5-13,0-1 0,0 0-1,0 1 1,0-1 0,0 0 0,-1 1 0,1-1 0,0 0 0,0 1 0,0-1 0,0 1 0,-1-1 0,1 1 0,0-1 0,-1 0 0,1 1-1,0-1 1,-1 1 0,1 0 0,-1-1 0,1 1 0,-1-1 0,1 1 0,-1 0 0,1-1 0,-1 1 0,1 0 0,-1-1 0,0 1 0,1 0 0,-1 0-1,1 0 1,-1-1 0,0 1 0,1 0 0,-1 0 0,0 0 0,1 0 0,-2 0 0,-2 0-61,-1 0 0,1 0 0,-1 0 0,1 0 0,-1 1 0,1 0 0,-1 0 0,1 0 0,-7 3 0,0 0-5,0 1-1,-17 11 0,24-14 49,0 1-1,0 0 0,0 0 0,1 0 1,-6 6-1,8-8 19,1-1 1,0 1-1,-1-1 1,1 1 0,-1-1-1,1 1 1,0-1-1,0 1 1,-1-1-1,1 1 1,0 0-1,0-1 1,0 1-1,-1-1 1,1 1 0,0 0-1,0-1 1,0 1-1,0 0 1,0-1-1,0 1 1,0-1-1,1 1 1,-1 0-1,0-1 1,0 1 0,0-1-1,1 1 1,-1 0-1,0-1 1,0 1-1,1-1 1,-1 1-1,1-1 1,-1 1-1,0-1 1,1 1 0,-1-1-1,1 0 1,-1 1-1,1-1 1,-1 0-1,1 1 1,-1-1-1,1 0 1,0 1-1,-1-1 1,1 0-1,-1 0 1,1 0 0,0 0-1,0 0 1,1 1 53,-1 0 1,1-1 0,-1 1 0,1-1 0,-1 0-1,1 0 1,-1 1 0,1-1 0,-1 0 0,1 0 0,-1 0-1,1-1 1,-1 1 0,1 0 0,-1-1 0,1 1-1,-1 0 1,3-2 0,-3 1-32,-1 0 0,1 1 0,-1-1 0,1 0 0,-1 0 0,1 1-1,-1-1 1,1 0 0,-1 0 0,0 0 0,0 0 0,1 0 0,-1 1 0,0-1 0,0 0 0,0 0 0,0 0 0,0 0 0,0 0 0,0 0-1,-1 0 1,1 0 0,0 1 0,0-1 0,-1 0 0,1 0 0,0 0 0,-1 0 0,1 1 0,-1-1 0,0-1 0,-4-5 14,0 0 1,0 0 0,-1 0 0,0 1 0,-11-10 0,8 8-54,-1 1 0,0 1 0,-12-8 0,0 2-82,17 8 45,0 2 0,0-1 0,-1 0 0,1 1 0,-1 0-1,-9-2 1,14 3 26,-1 1 0,0 0 0,1 0 0,-1 0 0,1 0-1,-1 0 1,0 0 0,1 0 0,-1 1 0,1-1 0,-1 0 0,1 1 0,-1 0-1,1-1 1,-1 1 0,1 0 0,-1-1 0,1 1 0,0 0 0,-1 0-1,1 0 1,0 0 0,0 1 0,0-1 0,0 0 0,-1 2 0,2-3 29,-1 1 0,1-1 0,0 0 0,0 0 0,0 0 1,0 1-1,0-1 0,0 0 0,0 0 0,0 1 0,0-1 1,0 0-1,0 0 0,0 1 0,0-1 0,0 0 0,0 0 0,0 1 1,0-1-1,0 0 0,0 0 0,0 1 0,0-1 0,0 0 1,0 0-1,1 0 0,-1 1 0,0-1 0,0 0 0,0 0 0,0 0 1,1 1-1,10 5-8,-8-5 28,1 0-1,-1 0 1,1 0-1,-1 0 1,5 0-1,17-3 112,-1 0 0,39-10 0,-21 4-69,-2-2-33,0-1 0,-1-2 0,66-32 0,-44 17 30,-55 26-68,1-1 0,-1 1 0,0 0 0,1 1 0,-1-1 0,1 1 0,-1 0 0,11 1 0,-15 0 12,0 0 1,0 0-1,0 1 0,0-1 0,0 1 0,0-1 1,0 1-1,0 0 0,0 0 0,0 0 0,0 0 1,-1 0-1,1 0 0,0 0 0,-1 1 1,1-1-1,-1 1 0,1-1 0,-1 1 0,0-1 1,0 1-1,0 0 0,0 0 0,0-1 0,0 1 1,0 0-1,0 0 0,-1 0 0,1 0 0,0 3 1,0 5 54,0-1 1,0 0-1,-1 1 1,0-1-1,-1 0 1,-1 10 0,-15 55 4,16-71-56,-25 78 487,53-108-385,34-54-127,-56 74-9,1 0 0,12-12 1,-16 18 19,-1-1 1,1 1 0,-1 0-1,1 0 1,0-1 0,0 1-1,0 0 1,-1 0 0,1 1-1,0-1 1,0 0 0,0 1-1,0-1 1,1 1 0,-1-1-1,0 1 1,0 0 0,3 0-1,-4 1 3,0-1 0,0 0 0,0 1-1,0 0 1,0-1 0,0 1 0,0 0 0,0-1-1,0 1 1,0 0 0,-1 0 0,1 0 0,0 0-1,0-1 1,-1 1 0,1 0 0,-1 0 0,1 1-1,-1-1 1,1 0 0,-1 0 0,1 0 0,-1 0-1,0 0 1,0 0 0,0 1 0,0-1 0,0 0-1,0 1 1,1 7 54,-2 0 1,-1 16-1,1-16 27,0-1-69,0 1-1,1-1 0,0 1 0,2 15 1,-2-23-5,0-1 1,1 1-1,-1-1 1,0 1-1,1-1 0,-1 1 1,0-1-1,1 1 1,-1-1-1,1 1 1,-1-1-1,1 0 1,-1 1-1,1-1 1,-1 0-1,1 1 1,-1-1-1,1 0 1,-1 0-1,1 0 1,-1 1-1,1-1 1,0 0-1,-1 0 1,1 0-1,-1 0 1,1 0-1,0 0 1,0 0-1,21-3 79,-19 3-60,28-7 47,-1-2 0,58-24 1,-72 26-90,39-18-36,-1-2 0,-1-2 1,-2-3-1,55-44 0,-80 58 59,-25 19-10,-1 0 1,0-1-1,0 1 0,0-1 0,0 1 1,1-1-1,-1 1 0,0 0 0,0-1 1,0 1-1,0-1 0,0 1 0,-1 0 1,1-1-1,0 1 0,0-1 0,0 1 1,0 0-1,-1-1 0,0 2 0,-5 20 23,2-13-20,-1 0 0,1 0 0,-1-1 0,-1 1 0,0-1 0,-8 9 0,-46 41 1,45-45-13,0 0 0,2 1 1,-1 0-1,-17 27 0,29-39 4,1 0 0,0 1 0,-1-1 0,1 1 0,0-1 0,0 1 0,1 0 0,-1-1 0,0 1 0,1 0 0,0-1 0,-1 1 0,1 0 0,1 3 0,-1-5 4,0 1 0,1 0 0,-1-1 0,1 1 0,0-1 0,0 1 0,-1-1 0,1 1 0,0-1 0,0 0-1,0 1 1,1-1 0,-1 0 0,0 0 0,0 0 0,1 0 0,-1 0 0,0 0 0,1 0 0,-1 0 0,1-1-1,-1 1 1,3 0 0,0 0 29,-1 0-1,1 0 1,0-1 0,0 0-1,0 0 1,0 0-1,0 0 1,0 0-1,-1-1 1,1 1 0,0-1-1,0 0 1,-1 0-1,1-1 1,0 1-1,4-4 1,0 1 25,-1 0-1,0 0 1,0-1 0,0 0-1,-1-1 1,8-8 0,-8 7-40,0-1 1,-1 0 0,0 0-1,0-1 1,-1 1-1,0-1 1,4-14 0,-5 15 4,20-63-126,17-88 0,-36 144 109,68-384-253,-70 386 257,-1-1 0,-1 0-1,0 1 1,-3-16 0,3 28 3,0-1-1,0 1 1,-1 0 0,1 0 0,0 0 0,-1 0 0,1 0 0,-1 0 0,1 0 0,-1 0 0,-1-1-1,2 2 3,0-1-1,0 1 1,-1 0-1,1 0 0,0 0 1,0-1-1,-1 1 1,1 0-1,0 0 0,0 0 1,-1 0-1,1 0 0,0 0 1,-1 0-1,1 0 1,0 0-1,-1 0 0,1 0 1,0 0-1,-1 0 0,1 0 1,0 0-1,0 0 1,-1 0-1,1 0 0,-1 0 1,-1 2 6,0-1 1,1 0 0,-1 1 0,0-1-1,1 1 1,-1 0 0,1 0-1,-1-1 1,1 1 0,-2 3 0,-8 19 179,0 0 1,1 0 0,-11 51 0,18-66-166,-10 46 85,2 1 1,2 1 0,3 0-1,1 66 1,6-91-119,8 61 0,-6-76-23,1-1 0,0 0 0,1 0 0,1 0-1,10 19 1,-12-29-235,-1 0-1,1 0 0,0-1 1,1 1-1,-1-1 0,1 0 1,0 0-1,1 0 0,-1-1 1,1 0-1,9 6 1,-5-5-1010,1-1 1,-1 0 0,1 0 0,0-1 0,23 3 0,19 3-2246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310 525 2656,'0'-59'3461,"-1"57"-2981,1-1-1,-1 1 1,1-1 0,-1 1-1,0-1 1,0 1 0,0 0-1,0-1 1,-1 1 0,1 0-1,-4-4 1,2 1 345,2 5-734,1-1 0,-1 0-1,1 1 1,-1-1 0,0 0 0,1 1-1,-1-1 1,0 1 0,1-1-1,-1 1 1,0 0 0,0-1 0,0 1-1,1 0 1,-1-1 0,0 1-1,0 0 1,0 0 0,0 0 0,1 0-1,-1 0 1,-2 0 0,0 0 50,0 1 1,0-1-1,0 1 1,0 0-1,0 0 1,-4 2 0,-9 5 161,0 1 0,0 1-1,1 0 1,-23 21 0,11-6 164,-33 38-1,51-53-362,1 1-1,0 0 0,0 0 0,-9 21 0,15-30-77,1 1 0,0 0-1,0 0 1,0-1 0,0 1 0,0 0-1,1 0 1,-1 0 0,1 0 0,0 0 0,0 0-1,0 0 1,0 0 0,1 0 0,-1 0-1,1 0 1,-1 0 0,1 0 0,0 0 0,0-1-1,1 1 1,-1 0 0,0-1 0,1 1-1,0-1 1,0 1 0,1 1 0,3 1 34,0 0 0,0-1 1,0 0-1,0 0 0,1-1 1,-1 0-1,1 0 0,0 0 1,0-1-1,0 0 0,0 0 1,0-1-1,1 0 0,10 1 1,-9-2 48,0 0 1,0 0 0,1-1 0,-1 0 0,0-1 0,0 0 0,0 0 0,0-1 0,0 0 0,-1-1 0,10-4 0,-12 3-25,1 0 0,0 0 0,-1-1 0,0 0 0,0 0 1,-1-1-1,0 1 0,0-1 0,0 0 0,5-13 0,-6 14-57,-2-1 0,1 1 0,-1 0 0,0-1 0,0 1 0,-1-1 0,1 1 0,-2-1 0,1 0 0,-1 1 0,0-1 0,0 0 0,-2-11 0,0 14-52,0 0 0,0 0 0,0 0 0,0 0 1,-1 0-1,1 0 0,-1 1 0,0-1 0,0 1 0,0 0 1,-1 0-1,1 0 0,-1 0 0,-6-3 0,9 5 20,0 1 0,1-1-1,-1 1 1,0 0 0,1 0-1,-1-1 1,0 1 0,1 0 0,-1 0-1,0 0 1,1-1 0,-1 1-1,0 0 1,0 0 0,1 0-1,-1 1 1,-1-1 0,-1 0-41,-3-3 13,6 2 25,0 1 0,0-1 0,0 1 0,0-1 0,0 1 0,0-1 0,0 0 0,0 1 0,0-1 0,0 1 0,0-1 0,0 1 0,0-1 0,1 1 0,-1-1 0,0 0 0,0 1 0,1-1 0,-1 1 0,0-1 0,0 1 0,1 0 0,-1-1 0,1 1 0,-1-1 0,1 0 0,17-15 54,-11 10-55,10-11-28,54-50-12,-60 59 50,0 0 1,1 1-1,-1 0 1,1 1-1,19-8 1,-20 11 19,-1-1 0,1 1 1,0 1-1,0 0 0,0 0 0,1 1 0,-1 1 0,16 1 1,-22-1 13,0 1 1,0 0 0,0 0 0,0 1-1,0-1 1,0 1 0,0 0 0,-1 0-1,1 1 1,-1-1 0,0 1 0,1 0-1,-1 0 1,0 1 0,-1-1 0,1 1-1,-1 0 1,1-1 0,-1 2-1,0-1 1,2 5 0,-1 0 54,1 1 1,-1 0-1,-1 0 1,0 0-1,-1 0 1,0 1-1,2 18 1,-3 3 166,-5 39 1,1 4-223,3-71-36,0 1 0,1 0-1,-1 0 1,1 0-1,0 0 1,1 0 0,-1 0-1,1-1 1,4 8 0,-5-9 2,1 0 1,0-1 0,0 1-1,0-1 1,0 1 0,0-1 0,0 0-1,1 0 1,-1 0 0,1 0 0,0 0-1,0-1 1,-1 1 0,1-1-1,0 0 1,5 2 0,0-2 30,0 1 0,0-1 0,0-1 0,0 0 0,0 0 0,0 0 0,0-1 0,0-1 0,0 1 0,8-3 0,1-2-55,0 0 1,0-1 0,21-12-1,-20 7-46,0 0 0,-1-1-1,0 0 1,26-29-1,-24 23 33,-10 10 12,177-187 64,-180 188-187,-11 8-51,-11 9-49,7-1 212,1 0-1,-1 0 1,1 1 0,1 0 0,0 0 0,-6 11 0,-5 5 19,7-9 12,-25 34-119,-52 94 0,85-137 93,0 0 0,0 0 0,1 0 0,0 0 1,-1 10-1,3-15 20,0 0 0,0 1 0,0-1 0,0 0 0,0 0 0,0 0 1,1 0-1,-1 0 0,1 0 0,1 3 0,-2-4 16,1 0-1,-1 0 1,1 0-1,0-1 1,-1 1-1,1 0 1,0 0-1,0-1 1,-1 1-1,1 0 1,0-1 0,0 1-1,0-1 1,0 1-1,0-1 1,0 0-1,0 1 1,0-1-1,0 0 1,0 0 0,0 1-1,1-1 1,3 0 25,0 0 1,0-1 0,-1 1 0,1-1-1,-1 0 1,1 0 0,0 0 0,-1-1-1,0 0 1,1 0 0,5-3 0,0-1 0,0-1 1,-1 0-1,0 0 1,9-10 0,7-10 28,-2-1 1,0-1 0,26-46 0,49-106-395,-76 137 328,-18 38 2,40-79 12,35-95 1,-76 172-14,-1 0 1,1 0-1,-1 0 1,-1 0-1,2-16 1,-3 23 1,0 1 0,0-1 0,0 1 0,0-1 1,0 1-1,0-1 0,0 1 0,0-1 0,0 1 0,0-1 1,0 1-1,0-1 0,0 1 0,0-1 0,0 1 1,-1 0-1,1-1 0,0 1 0,0-1 0,0 1 0,-1-1 1,1 1-1,0 0 0,-1-1 0,1 1 0,0 0 1,-1-1-1,1 1 0,0 0 0,-1 0 0,1-1 0,-1 1 1,1 0-1,-1 0 0,1-1 0,0 1 0,-1 0 1,1 0-1,-1 0 0,1 0 0,-1 0 0,0 0 0,-2 1-8,1-1-1,-1 1 0,0 0 0,1 0 0,-1 0 0,1 1 0,-5 2 0,6-3 8,-9 5-14,1 0 0,0 1-1,0 0 1,1 0 0,-11 13 0,3 0 29,1 0 1,1 2 0,1 0 0,2 0-1,-15 37 1,15-30 5,2 0 0,1 1-1,2 1 1,-5 39 0,10-57 3,1-1-1,0 1 1,1 0 0,0 0 0,1 0-1,0 0 1,1 0 0,1-1 0,0 1-1,0-1 1,1 0 0,1-1 0,11 19-1,-11-22 2,0 0-1,0 0 1,1-1-1,0 0 1,0 0-1,0-1 1,1 0-1,0-1 1,0 1-1,1-1 1,0-1-1,-1 0 1,1 0-1,1 0 1,-1-2-1,1 1 1,-1-1-1,14 2 1,-15-4 15,1 1 0,0-1 1,-1 0-1,1-1 0,-1 0 1,1 0-1,-1-1 0,1 0 1,-1-1-1,0 1 0,0-2 1,0 1-1,0-1 0,-1 0 1,1-1-1,-1 0 0,0 0 1,-1 0-1,1-1 0,-1 0 1,8-10-1,1-4 4,-2 0-1,16-30 1,-25 43-35,-1 0 0,0-1 1,0 1-1,-1 0 0,0-1 1,-1 1-1,1-1 0,-1 0 0,-1 1 1,1-1-1,-2-13 0,1 20-14,0 0 1,0 0-1,0 0 0,-1 0 0,1 1 0,0-1 0,0 0 0,-1 0 0,1 0 1,-1 0-1,1 0 0,-1 0 0,1 1 0,-1-1 0,1 0 0,-1 0 1,-1 0-1,2 1 5,0-1-1,-1 1 1,1 0 0,-1 0 0,1 0 0,-1 0 0,1 0 0,-1 0 0,1 0 0,0 0-1,-1 0 1,1 0 0,-1 1 0,1-1 0,-1 0 0,1 0 0,0 0 0,-1 0 0,1 1-1,-1-1 1,1 0 0,0 0 0,-1 1 0,1-1 0,-1 1 0,-3 3 1,0 1 1,0-1 0,1 1-1,-5 7 1,-8 15 87,2-1 0,0 2 1,2 0-1,0 1 0,-9 41 0,19-62-82,1-1 0,0 1 0,0 0 0,1 0 0,0-1 0,1 1 0,2 15 0,-3-20 24,1-1 1,0 1 0,0 0-1,0-1 1,0 1 0,0-1 0,1 1-1,-1-1 1,1 1 0,-1-1-1,1 0 1,0 0 0,0 0-1,0 0 1,0 0 0,0 0-1,1 0 1,-1-1 0,0 1-1,1-1 1,-1 0 0,1 0 0,3 1-1,-1 0 43,1-1 0,-1 0-1,1-1 1,-1 1 0,1-1 0,-1 0-1,0 0 1,1-1 0,-1 0-1,1 0 1,-1 0 0,8-3 0,3-3-11,0 0 0,22-15 1,-9 6-79,190-88-67,-211 102 95,0 0 0,-1 0 0,1 0 0,0 1 1,0 0-1,0 1 0,-1 0 0,1 0 1,16 3-1,2 2 276,39 13-1,-49-14-196,-5-1-53,0 0 0,-1-1-1,1-1 1,0 0 0,19 0-1,-23-2-87,1 1 0,-1-1 0,1-1-1,-1 1 1,0-1 0,0-1 0,0 1-1,14-8 1,2-3-1707,-16 10 752,0-1 0,0 0 0,0 0 0,0 0 0,-1-1 0,0 0 0,0-1 0,0 1 0,6-9 0,3-18-6059,3-4 2250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2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16 840 2816,'-15'-10'8016,"16"12"-7888,1-1 0,-1 1 0,1-1 0,-1 0 1,1 1-1,0-1 0,0 0 0,0 0 0,-1 0 0,1 0 1,0-1-1,3 2 0,-1-1 60,0 0 1,0 0-1,1 0 0,7 0 1,-8-1-100,0 0 0,0-1 1,0 0-1,0 0 1,0 0-1,-1-1 0,1 1 1,0-1-1,0 0 0,-1 0 1,0 0-1,1-1 1,-1 1-1,0-1 0,0 1 1,0-1-1,0 0 1,3-5-1,-1 1-33,0-1 1,0 1-1,0-1 0,-1 0 1,-1 0-1,1-1 0,3-13 1,-4 11 5,-1 0 1,0-1-1,-1 1 1,0-1-1,-1-17 0,0 26-110,-1 0 0,1 0 0,0 0-1,-1 0 1,0 0 0,1 0 0,-1 0-1,-1 0 1,1 0 0,0 1 0,-1-1-1,1 0 1,-1 1 0,0-1 0,1 1-1,-1-1 1,-1 1 0,1 0 0,0 0-1,0 0 1,-1 0 0,1 1 0,-1-1-1,0 0 1,-5-1 0,6 2 22,0 1-1,-1 0 1,1-1-1,-1 1 1,1 0 0,-1 0-1,1 0 1,0 1 0,-1-1-1,1 1 1,-1-1 0,1 1-1,0 0 1,0 0-1,-1 0 1,1 0 0,0 0-1,0 1 1,0-1 0,0 0-1,0 1 1,0 0-1,1-1 1,-1 1 0,-2 3-1,-1 1 79,0 1-1,0 0 0,1 0 0,-1 0 0,-5 15 0,5-7 157,0 0-1,1 0 0,1 1 1,-3 19-1,5-26-60,1 1 0,0-1-1,0 1 1,1-1 0,0 1-1,1-1 1,-1 0 0,6 13-1,-5-18-95,0 0-1,0 0 1,0 0-1,1 0 0,-1-1 1,1 1-1,0-1 0,0 1 1,0-1-1,1 0 0,-1 0 1,1-1-1,0 1 1,0-1-1,0 1 0,0-1 1,0-1-1,0 1 0,0 0 1,1-1-1,-1 0 0,0 0 1,7 0-1,5 1 95,1-2-1,0 0 0,-1 0 1,31-6-1,-28 3-98,0-2 0,-1 1-1,0-2 1,0-1 0,0 0 0,19-12-1,-13 5-14,-1-1 0,-1-1-1,36-33 1,-1-5 132,-2-3 1,61-81-1,-99 112-192,-1-1 0,-1 0 0,-1-1 0,16-47 0,-18 36-45,-1 0 0,10-79-1,-20 102 34,1 1 0,-2-22-1,-1 33 9,1 0-1,-1 0 1,1-1-1,-1 1 1,0 0-1,-1 0 1,1 0-1,-1 0 1,0 0-1,0 1 0,0-1 1,-4-5-1,5 8 9,-1-1-1,1 1 0,0 0 1,-1-1-1,1 1 0,-1 0 1,0 0-1,1 0 0,-1 1 0,0-1 1,0 0-1,0 1 0,1-1 1,-1 1-1,0-1 0,0 1 1,0 0-1,0 0 0,0 0 0,0 0 1,0 0-1,0 0 0,-2 1 1,0 0-18,0 0 1,-1 1 0,1-1 0,0 1-1,0 0 1,0 0 0,0 0-1,-4 5 1,1-1 25,0 0 0,0 1-1,1 0 1,0 0 0,1 0 0,0 1-1,0 0 1,-5 11 0,-25 68-2,34-84 12,-54 203-164,45-154 243,3 0 0,2 1 0,2-1 0,2 1 0,12 97 0,-9-135 77,0 0 0,1-1 0,1 1 1,1 0-1,8 20 0,-11-31-111,0-1 0,0 1 0,0-1 0,0 1 0,1-1 0,-1 0 0,1 0 0,0 0 0,0 0 0,0 0 0,0-1 0,1 1 0,-1-1 0,1 0 0,0 0 0,-1 0 0,1-1 0,0 1 0,0-1 0,0 0 0,0 0 0,0 0 0,0-1 0,8 1 0,7-3 23,0 0-1,-1-1 0,0 0 0,1-2 0,-2 0 0,1-2 0,0 1 0,-1-2 0,-1 0 1,30-20-1,-35 20-50,0 1 0,0-2 1,-1 0-1,0 0 0,0-1 1,-1 0-1,-1-1 1,0 1-1,0-2 0,-1 1 1,0-1-1,-1 0 0,0-1 1,-1 1-1,-1-1 0,4-17 1,-7 26-30,0 1 0,-1-1 1,0 0-1,0 0 1,0 1-1,0-1 0,-1 0 1,1 1-1,-1-1 1,-1-4-1,1 7 3,1 0-1,-1-1 1,1 1 0,-1 0-1,0-1 1,1 1 0,-1 0-1,0 0 1,0 0 0,0 0 0,0 0-1,0 0 1,0 0 0,0 0-1,0 0 1,-1 0 0,1 0-1,0 1 1,0-1 0,-1 1 0,1-1-1,-1 1 1,1-1 0,0 1-1,-1 0 1,1-1 0,-3 1-1,-3 1 14,0 0-1,0 0 0,0 0 0,1 1 0,-1 0 0,1 0 0,-1 1 0,1 0 0,0 0 0,0 1 1,0-1-1,-11 10 0,8-5 6,0 0 0,0 1-1,0 0 1,1 1 0,0-1 0,-8 16 0,12-18-31,0 0-1,1 1 1,0-1 0,0 1 0,1 0-1,-1 0 1,2 0 0,-2 13-1,3-16 46,-1 0-1,2 0 1,-1 0-1,1-1 1,-1 1 0,1 0-1,0-1 1,1 1-1,-1-1 1,1 1-1,0-1 1,0 1-1,1-1 1,-1 0-1,1 0 1,3 3-1,-1-1 22,1 0 1,-1 0-1,1-1 0,1 0 1,-1-1-1,1 1 0,0-1 1,0 0-1,0-1 0,1 0 1,-1 0-1,1-1 0,-1 1 1,1-2-1,0 1 0,0-1 1,0 0-1,0-1 0,0 0 1,0 0-1,0-1 0,0 0 1,0 0-1,0-1 0,-1 0 1,1 0-1,0-1 0,-1 0 1,12-6-1,134-102-17,-27 17 13,-125 93-30,23-16-54,1 1 0,1 2 1,0 0-1,39-14 1,-63 28 38,0-1 0,-1 0 0,1 1 0,0 0 0,0-1 0,0 1 0,0 0-1,0 0 1,0 0 0,0 0 0,0 0 0,0 0 0,0 1 0,0-1 0,0 1 0,0 0 0,0-1 0,0 1 0,0 0 0,3 2 0,-4-2 1,0 1 0,0-1 0,0 1 0,0-1 0,0 1 0,0 0 0,0-1 0,0 1 0,0 0 0,-1 0 0,1 0 0,-1-1 0,0 1 0,1 0-1,-1 0 1,0 0 0,0 0 0,0 0 0,0 0 0,-1-1 0,1 1 0,-1 2 0,1 0 16,-1-1-1,0 1 1,1-1 0,-2 0-1,1 1 1,0-1 0,0 0-1,-1 0 1,0 0-1,0 0 1,0 0 0,0 0-1,0 0 1,0-1 0,-1 1-1,1-1 1,-1 0 0,0 1-1,0-1 1,0-1-1,0 1 1,-5 2 0,-15 5 107,-1-2 1,-35 7-1,33-8-249,-43 14 1,58-16 98,1 1 1,1 0 0,-1 0 0,-14 11-1,21-14 39,0 0 0,1 0 0,-1 1 0,1-1-1,0 0 1,-1 1 0,1 0 0,0-1 0,1 1 0,-1 0-1,0 0 1,1 0 0,0 0 0,-1 1 0,1-1 0,0 0-1,1 0 1,-2 6 0,3-7 5,-1 1-1,1-1 1,-1 1-1,1-1 1,0 0-1,0 1 1,0-1-1,0 0 1,0 0 0,0 1-1,1-1 1,-1 0-1,1 0 1,-1-1-1,1 1 1,0 0-1,0 0 1,0-1 0,0 1-1,0-1 1,0 0-1,3 2 1,1 0 23,0 0 0,-1-1 1,1 0-1,0 0 1,0 0-1,0-1 0,12 2 1,2-4 9,0 1 0,1-2 1,-1-1-1,-1-1 0,1 0 1,0-1-1,-1-1 0,0-1 1,-1-1-1,1-1 0,-2 0 1,1-1-1,-1-1 0,-1-1 1,17-14-1,-4-3 34,32-40 0,-28 31-16,87-84 100,-10 10-35,-86 86-107,-2-2 1,28-45-1,-30 38-73,-1-2 0,-2 0 0,-1-1 0,-2-1 1,-2 0-1,9-49 0,-21 85 13,1 0 0,-1-1 0,0 1 0,0 0 0,0 0 0,-1 0 0,1 0 0,-2-5 0,2 8 32,0-1 1,0 1 0,0 0-1,0-1 1,-1 1 0,1-1-1,0 1 1,0 0 0,-1-1-1,1 1 1,0 0 0,-1-1 0,1 1-1,0 0 1,-1 0 0,1-1-1,0 1 1,-1 0 0,1 0-1,0 0 1,-1-1 0,1 1-1,-1 0 1,1 0 0,-1 0-1,0 0 3,0 0 0,0 0 0,0 1 0,0-1 0,0 0 0,0 1 0,0-1 0,0 1 0,0-1 0,0 1 0,0-1 0,0 1 0,0 0 0,1-1 0,-2 2 0,-6 6-30,0 0 0,0 1 0,1 0 0,0 0 0,-8 16 0,-22 53-18,24-49-28,-13 27 12,-53 127 88,63-142 9,3 1 1,-13 65 0,22-87-22,-18 128-84,21-140 112,0 0-1,1 0 1,0 0-1,1 0 1,0 0-1,0 0 1,3 8 0,-4-13-3,1 0 1,0 0 0,1-1 0,-1 1 0,0 0-1,1-1 1,0 1 0,-1-1 0,1 1 0,0-1-1,0 0 1,1 0 0,-1 0 0,0 0-1,1 0 1,-1 0 0,1-1 0,-1 1 0,1-1-1,0 0 1,3 1 0,3 1-11,0-2 1,1 1-1,-1-2 1,0 1-1,0-1 0,1 0 1,-1-1-1,0 0 0,0-1 1,0 1-1,0-2 0,0 1 1,0-2-1,-1 1 1,11-6-1,0-1 17,0-1-1,0-1 1,-1-1 0,-1 0-1,21-21 1,39-56-63,-20 22-54,-49 57-69,-6 9-58,-6 12 81,-6 16 22,3-6 54,-9 30 0,16-50 52,-14 77-12,13-69 64,1 1-1,-1-1 0,2 0 1,-1 0-1,1 0 1,0 0-1,3 12 0,-3-19-42,0 1-1,-1-1 0,1 1 1,0 0-1,0-1 0,0 0 1,0 1-1,0-1 1,0 0-1,1 1 0,-1-1 1,0 0-1,1 0 0,-1 0 1,1 0-1,-1 0 0,1 0 1,-1-1-1,1 1 0,-1 0 1,1-1-1,0 1 1,-1-1-1,1 0 0,0 0 1,0 1-1,-1-1 0,1 0 1,0 0-1,2-1 0,5 0 37,0 0-1,0-1 1,0 0-1,11-5 0,-14 5-34,39-13 41,-1-1 1,-1-3 0,-1-2-1,-1-1 1,-1-2 0,0-2-1,45-40 1,-71 54-159,0 0-43,-11 9 12,-5 5-71,-16 16 126,0 2 1,-19 27-1,32-39 101,-1 0 1,2 1 0,-1-1-1,1 1 1,0 1 0,1-1-1,0 0 1,1 1 0,-3 14-1,5-22-5,0 0 1,-1 1-1,1-1 0,0 0 0,1 1 0,-1-1 0,0 0 0,1 1 0,-1-1 0,1 0 0,0 0 0,-1 0 1,1 1-1,0-1 0,1 0 0,-1 0 0,0 0 0,0-1 0,1 1 0,-1 0 0,1 0 0,0-1 0,-1 1 1,1-1-1,0 1 0,0-1 0,0 0 0,0 0 0,0 0 0,0 0 0,1 0 0,-1 0 0,0 0 0,5 0 0,-3 0 24,0-1-1,1 0 0,-1 1 1,0-1-1,1-1 0,-1 1 0,0-1 1,0 1-1,1-1 0,-1-1 0,0 1 1,0-1-1,0 1 0,0-1 1,0 0-1,-1 0 0,1-1 0,4-3 1,-2 0-18,-1 0 0,1 0 0,-1-1 1,-1 1-1,1-1 0,-1-1 0,-1 1 1,1 0-1,-1-1 0,0 0 0,2-9 0,-3 6-19,0 0 0,0 0-1,-1 0 1,0 0 0,-1-1-1,-1 1 1,-2-17 0,2 25-23,0-1 0,0 1 0,0 0 1,0-1-1,-1 1 0,0 0 1,1 0-1,-1 0 0,0 0 0,-1 1 1,1-1-1,0 0 0,-1 1 1,1 0-1,-1-1 0,0 1 0,0 0 1,0 1-1,0-1 0,0 0 0,0 1 1,-1 0-1,1-1 0,-4 1 1,0-1 18,0 0 1,0 1 0,0 0-1,0 0 1,0 1-1,0 0 1,0 0 0,-1 0-1,1 1 1,0 1 0,-8 1-1,4 3-74,11-6 79,0 0-1,0 0 0,0 1 1,0-1-1,0 0 0,0 0 1,0 0-1,0 0 0,0 0 1,0 1-1,0-1 0,0 0 1,0 0-1,0 0 1,0 0-1,0 0 0,0 1 1,0-1-1,0 0 0,0 0 1,0 0-1,0 0 0,0 0 1,1 0-1,-1 0 0,0 1 1,0-1-1,0 0 0,0 0 1,0 0-1,0 0 0,0 0 1,1 0-1,-1 0 0,0 0 1,0 0-1,0 0 0,0 0 1,0 0-1,1 0 1,2 1 24,0 0 0,0 0 0,0-1 1,0 1-1,0-1 0,3 0 0,15-1-6,0-1 0,-1-1 0,34-9-1,-11 1 3,-42 11-15,7-2-5,-1 1 0,1 0 1,0 0-1,12 1 0,-19 0-13,1 0 1,-1 0-1,1 0 0,0 0 1,-1 1-1,1-1 0,-1 1 0,1-1 1,-1 1-1,1 0 0,-1-1 1,1 1-1,-1 0 0,0 0 0,1 0 1,-1 0-1,0 0 0,0 0 1,0 0-1,0 1 0,0-1 0,0 0 1,0 1-1,0-1 0,0 1 1,-1-1-1,1 0 0,0 4 0,0 1 5,0 1 0,0-1 0,-1 0 0,0 0 0,0 1 0,0-1 0,-3 12 0,-15 46 214,6-22-246,-3 3 472,15-45-425,0 1 1,0-1 0,0 0-1,0 0 1,-1 0 0,1 0-1,0 0 1,0 0 0,0 0-1,0 1 1,0-1 0,0 0-1,0 0 1,0 0 0,0 0-1,0 0 1,0 0 0,0 1-1,0-1 1,0 0 0,0 0-1,0 0 1,0 0 0,0 0-1,0 0 1,0 1 0,0-1-1,0 0 1,0 0 0,1 0-1,-1 0 1,0 0 0,0 0-1,0 0 1,0 1 0,0-1-1,0 0 1,0 0 0,0 0-1,0 0 1,1 0 0,-1 0-1,0 0 1,0 0 0,0 0-1,0 0 1,0 0 0,0 0-1,0 0 1,1 0 0,-1 0-1,0 0 1,0 0 0,0 0 0,0 0-1,0 0 1,1 0 0,-1 0-1,0 0 1,0 0 0,0 0-1,0 0 1,0 0 0,0 0-1,0 0 1,1 0 0,-1 0-1,13-8 197,95-74-7,8-5-26,-78 60-162,-7 6-238,64-34 1,-95 55 219,1-1 0,0 1-1,0 0 1,0-1 0,-1 1 0,1 0 0,0 0 0,0-1-1,0 1 1,0 0 0,-1 0 0,1 0 0,0 0-1,0 0 1,0 0 0,0 0 0,-1 0 0,1 1 0,0-1-1,1 1 1,-1-1 6,-1 1 1,1-1-1,-1 1 0,1-1 1,-1 1-1,1-1 0,-1 1 0,0 0 1,1-1-1,-1 1 0,0 0 0,0-1 1,1 1-1,-1 0 0,0 0 1,0-1-1,0 1 0,0 1 0,0 5 19,0 0 1,0 0-1,-1-1 0,-2 9 0,1-6-1,-4 27-93,-2 49 0,8-66 197,0 0-1,1 0 1,1-1-1,7 29 1,-8-43-63,0-1 1,0 0-1,0 0 1,1 0-1,-1 0 0,1 0 1,0 0-1,0-1 1,0 1-1,5 4 0,-6-6-36,0 0-1,0 0 1,0 0-1,0 0 0,0-1 1,0 1-1,0-1 1,1 1-1,-1 0 0,0-1 1,1 0-1,-1 1 0,0-1 1,1 0-1,-1 0 1,0 0-1,1 0 0,-1 0 1,0 0-1,1 0 0,-1 0 1,0-1-1,1 1 1,-1 0-1,0-1 0,0 1 1,1-1-1,-1 1 1,0-1-1,1-1 0,4-2 13,0 0-1,-1-1 1,1 0 0,-1 0-1,-1 0 1,6-7-1,24-41 66,-27 42-73,24-40 12,3 3 0,1 1 0,2 1 1,46-42-1,-20 26-409,-57 58 170,-14 15 0,-3 4 173,2 1 1,0 0-1,0 0 0,-9 29 0,5-14 19,-16 36 230,-4 0 0,-73 111-1,103-174-180,0 0 0,0-1 0,0 1 0,0-1 0,0 0-1,-5 4 1,7-7-29,1 0 1,0 1-1,-1-1 0,1 0 0,-1 0 1,1 1-1,-1-1 0,1 0 0,-1 0 1,0 0-1,1 0 0,-1 0 0,1 0 1,-1 0-1,1 0 0,-1 0 0,1 0 1,-1 0-1,1 0 0,-1 0 0,0 0 1,1 0-1,-1-1 0,0 1 2,0-1 0,0 0 1,1 0-1,-1 0 0,0 0 0,0 0 1,1 0-1,-1 0 0,1 0 0,-1 0 1,1 0-1,-1 0 0,1 0 0,0 0 1,-1-2-1,-2-14 11,1 0 0,0-1 0,1 1 0,1 0 0,1-1 0,1 1 0,3-19 0,-5 35-19,1-5-6,1 0 1,-1 1 0,5-11-1,-5 14-7,-1 0 0,1 1 0,0-1-1,0 1 1,1-1 0,-1 1-1,0-1 1,0 1 0,1 0-1,-1 0 1,0 0 0,1-1-1,-1 1 1,1 1 0,0-1 0,-1 0-1,4-1 1,6 0-9,0 1-1,0 0 1,1 0 0,-1 1 0,0 1-1,0 0 1,21 4 0,-6 0 18,44 6-212,39 6-201,-92-16-2627,0-1 1,22-1-1,-31-2-554,-13-3-731,2 4 3229,-8-9-2599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1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8 106 3232,'-1'0'150,"1"-1"63,-1 1 0,0-1-1,1 1 1,-1-1 0,1 0 0,-1 1 0,1-1-1,0 1 1,-1-1 0,1 0 0,-1 0-1,1 1 1,0-1 0,0 0 0,0 0 0,-1 1-1,1-1 1,0 0 0,0 0 0,0-1-1,1 1 74,-1 0 1,1-1-1,-1 1 0,1 0 0,0 0 0,0-1 0,-1 1 0,1 0 0,0 0 0,0 0 0,0 0 0,0 0 0,1 0 0,-1 0 0,0 1 0,0-1 0,0 0 0,1 1 0,-1-1 0,3 0 0,36-14 449,-10 9-422,0 1 1,37-2-1,-17 2-117,-37 4-204,27-5 110,1 3 0,62 2 0,-79 3-90,61 3 1144,-84-5-1200,-1 0 0,0 0 0,0 0 0,1 0-1,-1 0 1,0-1 0,1 1 0,-1 0 0,0 0 0,1 0 0,-1 0 0,0-1-1,0 1 1,1 0 0,-1 0 0,0-1 0,0 1 0,0 0 0,1 0-1,-1-1 1,0 1 0,0 0 0,0-1 0,0 1 0,0 0 0,0-1 0,0 1-1,1 0 1,-1 0 0,0-1 0,0 1 0,0 0 0,0-1 0,0 1-1,-2-13-3444,2 8 1633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5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16 531 8384,'-12'0'2704,"12"0"-2660,0 0 0,-1 0 0,1 0 0,0-1 0,0 1 0,0 0 0,-1 0 0,1 0 0,0-1 0,0 1 1,0 0-1,0 0 0,0-1 0,-1 1 0,1 0 0,0-1 0,0 1 0,0 0 0,0 0 0,0-1 0,0 1 0,0 0 1,0 0-1,0-1 0,0 1 0,0 0 0,0-1 0,0 1 0,0 0 0,0 0 0,1-1 0,-1 1 0,0 0 0,0-1 1,0 0 166,15-35 1789,27-89-209,-29 80-1295,2 1 0,2 0 1,26-48-1,-28 72-64,-15 19-410,0 1 1,0 0-1,1 0 1,-1 0-1,0-1 0,0 1 1,0 0-1,0 0 1,0 0-1,1-1 0,-1 1 1,0 0-1,0 0 0,0 0 1,1 0-1,-1 0 1,0 0-1,0-1 0,0 1 1,1 0-1,-1 0 1,0 0-1,0 0 0,1 0 1,-1 0-1,0 0 0,0 0 1,1 0-1,-1 0 1,0 0-1,0 0 0,1 0 1,1 8 362,-2 22-73,-1-21-137,-6 65 181,-27 128-1,21-136-298,-19 109 57,-17 87 326,45-245-416,-25 132 923,27-129-303,3-20-638,-1 0 0,0 0 1,0 0-1,0 0 1,0 0-1,1 0 1,-1 0-1,0 0 0,0 0 1,0 0-1,0 0 1,0 0-1,1 0 1,-1 0-1,0 0 0,0 0 1,0 0-1,0 0 1,0 0-1,1 0 0,-1-1 1,0 1-1,0 0 1,0 0-1,0 0 1,0 0-1,0 0 0,0 0 1,0-1-1,0 1 1,1 0-1,-1 0 1,0 0-1,0 0 0,0 0 1,0-1-1,0 1 1,0 0-1,0 0 1,0 0-1,0 0 0,0 0 1,0-1-1,0 1 1,0 0-1,0 0 0,12-33 196,108-320-64,-84 257-290,76-148 0,-91 205 91,1 1 0,2 1-1,2 2 1,1 0 0,36-36-1,-58 67 35,0-1-1,0 1 0,1 0 0,-1 0 1,1 1-1,8-5 0,-13 8 27,0-1 0,0 1 0,0 0 0,0-1 0,0 1 0,0 0 0,1 0 0,-1 0 0,0 0 0,0 0 0,0 0 0,0 0 0,0 0 0,0 0 0,0 1 0,0-1 0,0 0-1,2 2 1,-2-2 8,0 1-1,0 0 0,0 1 0,0-1 0,0 0 1,0 0-1,0 0 0,-1 0 0,1 1 0,0-1 1,-1 0-1,1 1 0,-1-1 0,0 0 0,1 1 1,-1-1-1,0 1 0,0 1 0,1 6 76,-1 0-1,0 0 1,-1 0 0,0 0-1,0-1 1,-6 17-1,-21 52 180,16-52-172,-1 0 0,-1-1 0,-19 26 0,-58 60 254,79-98-331,-1 1-1,0-2 1,-1 1 0,-19 10 0,102-56-743,-40 22 772,0 0 1,-1-2-1,38-24 0,-26 11-18,-2-1 0,62-61 1,-76 65 20,12-14 35,34-45 0,-57 66 52,3-4 58,0 0-1,-2-2 1,19-38 0,-26 48-136,3-6 212,-10 19-258,0-1-1,0 0 0,1 1 0,-1-1 0,0 0 1,0 1-1,0-1 0,0 0 0,0 1 1,0-1-1,0 0 0,0 1 0,0-1 1,0 0-1,-1 1 0,1-1 0,0 0 1,0 1-1,-1-1 0,1 0 0,0 1 0,-1-1 1,1 1-1,-1-1 0,1 1-8,0-1 0,0 1 0,-1 0 0,1 0 0,0 0 0,0 0 0,0 0 0,0 0 0,0 0 0,0 0 0,0 0 0,0 0 0,-1 0 0,1 0 0,0 0 0,0 0 0,0 0 0,0 0 0,0 0 0,0 0 0,0 0 0,0 0 0,0 0 0,-1 0 0,1 1 0,0-1 0,0 0 0,0 0 0,0 0 0,0 0 0,0 0 0,0 0 0,0 0 0,0 0 0,0 0 0,0 0 0,0 0 0,-1 0 0,1 1 0,0-1 0,0 0 0,0 0 0,0 0 0,0 0 0,0 0 0,0 0 0,0 0 0,0 0 0,0 1 0,0-1 0,0 0 0,0 0 0,0 0 0,0 0 0,0 0 0,0 0 0,0 0 0,0 0 0,0 1 0,1-1 0,-1 0 0,0 0 0,0 0 0,0 0 0,0 0 0,0 0 0,0 0 0,0 0 0,0 0 0,1 8-28,1 1 10,-2 0 1,1 0 0,-1 1 0,-1 11 0,0 6 61,1-2-40,1-1 0,1 0 0,1 1-1,2-1 1,11 40 0,-15-61 7,1 1 1,-1-1-1,0 0 0,1 0 1,0 0-1,-1-1 1,1 1-1,0 0 0,1-1 1,-1 1-1,0-1 1,1 0-1,-1 0 0,1 0 1,0 0-1,0 0 0,0 0 1,0-1-1,0 1 1,0-1-1,0 0 0,0 0 1,0 0-1,7 1 1,3-2-23,0 0 1,1-1-1,-1-1 1,0 1-1,0-2 1,0 0-1,-1-1 1,23-9-1,-10 2 60,1-2 0,-2 0-1,26-20 1,31-28 53,7-5 3,-71 53-80,-10 7-52,0 1 0,14-7 0,-20 11 27,-1 1 1,0 0-1,0 0 0,0 0 1,0 0-1,1 0 0,-1-1 0,0 1 1,0 0-1,0 0 0,0 0 1,1 0-1,-1 0 0,0 0 1,0 0-1,0 0 0,1 0 1,-1 0-1,0 0 0,0 0 1,0 0-1,1 0 0,-1 0 1,0 0-1,0 0 0,1 0 1,-1 0-1,0 0 0,0 0 1,0 0-1,0 0 0,1 1 1,-1-1-1,0 0 0,0 0 1,0 0-1,0 0 0,1 0 1,-1 0-1,0 1 0,0-1 1,0 0-1,0 0 0,0 0 1,0 1-1,1-1 0,-1 0 1,0 0-1,0 0 0,0 0 1,0 1-1,0-1 0,0 0 1,0 0-1,0 1 0,0-1 1,0 0-1,0 0 0,0 0 1,0 1-1,0-1 0,0 0 1,0 0-1,0 0 0,-1 1 1,1-1-1,-5 20 1,-1-1 1,-1 0-1,-1 0 0,-13 22 1,8-13 24,-6 10 68,4-11-32,2 0-1,1 1 1,2 0-1,-10 38 1,19-64-56,1 0 1,0 1 0,-1-1 0,1 1 0,0-1 0,0 0 0,1 1 0,-1-1 0,0 0 0,1 1-1,-1-1 1,1 0 0,0 1 0,0-1 0,0 0 0,0 0 0,0 0 0,0 0 0,1 0-1,-1 0 1,1 0 0,-1 0 0,4 2 0,-3-3-6,0 0-1,-1 0 0,1 0 1,0-1-1,0 1 1,0 0-1,-1-1 1,1 0-1,0 1 1,0-1-1,0 0 0,0 0 1,0 0-1,0 0 1,0-1-1,0 1 1,0 0-1,-1-1 1,1 1-1,0-1 0,0 0 1,0 0-1,-1 0 1,1 1-1,0-2 1,-1 1-1,1 0 1,-1 0-1,1 0 0,1-3 1,6-5 9,0-1 0,-1 0 0,0-1 0,-1 0 0,0 0 0,0 0 0,-1-1 0,-1 0 0,0 0-1,4-15 1,-3 4-43,-1-1-1,0 0 1,-2 0-1,1-41 0,-4 59 30,0 0 0,-1 0 0,1 0 1,-1 0-1,0 0 0,-3-6 0,4 11-7,0-1 1,-1 1-1,1 0 1,-1 0-1,0 0 1,1 0-1,-1 0 1,0 0-1,1 0 1,-1 0-1,0 1 1,0-1-1,0 0 1,0 0-1,0 1 0,0-1 1,0 0-1,0 1 1,0-1-1,0 1 1,0 0-1,-1-1 1,1 1-1,0 0 1,0-1-1,0 1 1,-1 0-1,1 0 1,0 0-1,0 0 1,0 0-1,-1 1 1,1-1-1,0 0 0,0 0 1,0 1-1,-2 0 1,0 0-2,0 0 0,0 0-1,0 1 1,0-1 0,0 1 0,1-1 0,-1 1 0,0 0 0,1 0 0,0 0-1,-1 1 1,-2 3 0,4-4 6,0-1-1,0 1 1,0-1 0,1 1 0,-1 0-1,0-1 1,1 1 0,-1 0-1,1 0 1,0-1 0,0 1-1,-1 0 1,1 0 0,0 0-1,1-1 1,-1 1 0,0 0-1,0 0 1,1-1 0,-1 1-1,1 0 1,0-1 0,-1 1 0,1 0-1,2 2 1,-2-2 10,1 0-1,0 0 1,-1 0-1,1-1 1,0 1 0,0-1-1,0 1 1,0-1-1,1 0 1,-1 1 0,0-1-1,0 0 1,1-1 0,-1 1-1,1 0 1,-1-1-1,1 1 1,-1-1 0,5 0-1,6 1-12,0-1 0,20-3 0,-27 2 17,407-76 158,-311 54-18,-86 20-79,0 1 1,28-1-1,-44 3-57,1 0 0,-1 0 0,1 0-1,-1 0 1,0 0 0,1 0 0,-1 0-1,1 0 1,-1 0 0,1 0 0,-1 0 0,1 0-1,-1 1 1,0-1 0,1 0 0,-1 0 0,1 1-1,-1-1 1,0 0 0,1 0 0,-1 1-1,0-1 1,1 0 0,-1 1 0,0-1 0,0 1-1,1-1 1,-1 0 0,0 1 0,0-1-1,0 1 1,1-1 0,-1 0 0,0 1 0,0-1-1,0 1 1,0-1 0,0 1 0,0-1 0,0 1-1,0-1 1,0 1 0,0-1 0,0 0-1,0 2 1,-10 24 272,7-18-251,-11 22 60,-21 32 0,-11 24-102,40-73 8,2-6-38,1-1 0,0 1 0,1-1 0,-1 1 0,1 0 0,1 0 0,-1 0 0,1 0 0,0 0 0,1 12 0,0-18 44,0 1 0,0-1 0,1 0 0,-1 1 0,1-1 0,-1 0 0,1 0 0,-1 0 0,1 0 0,0 0 0,-1 1-1,1-1 1,0 0 0,0-1 0,0 1 0,0 0 0,0 0 0,0 0 0,2 1 0,-1-1 8,1 0 0,-1 0 1,1 0-1,0 0 0,0 0 0,-1-1 0,1 1 1,5-1-1,0 0 24,-1 0 1,1 0 0,0-1-1,0 0 1,12-4 0,-6 0 6,-1-1 1,0 0 0,0-1 0,-1 0 0,0-1 0,0 0 0,18-18 0,66-76-59,-93 98 14,15-17 87,-2-1 0,27-48 1,-41 66-96,0 0 0,0 1 1,0-1-1,-1 0 0,1 0 1,-1 0-1,0 0 0,-1 0 1,1 0-1,-1-5 0,1 8-1,-1-1 1,0 1-1,0 0 0,-1 0 0,1 0 1,0 0-1,0 0 0,0 0 1,-1 0-1,1 0 0,-1 0 0,1 0 1,-1 0-1,1 0 0,-1 0 0,1 1 1,-1-1-1,0 0 0,1 0 0,-1 0 1,0 1-1,0-1 0,0 0 1,0 1-1,1-1 0,-1 1 0,0-1 1,0 1-1,0-1 0,0 1 0,-2-1 1,1 1-16,-1 0 0,1-1 0,-1 1 0,0 0 0,1 0 0,-1 0 0,0 1 0,1-1 0,-1 1 0,-3 0 0,1 1 15,1 0 1,0 1-1,0-1 0,1 1 1,-1-1-1,0 1 0,1 0 1,-1 1-1,1-1 0,-3 5 1,5-7 10,-7 9 0,0 1 0,1 0 0,1 0 0,-1 0 0,2 1 0,0 0 0,-7 23 0,8-19 0,0 1 0,1-1 0,1 1 0,1-1 0,1 26 0,0-38 4,0 0 1,1-1 0,0 1 0,0 0 0,0-1-1,0 0 1,0 1 0,1-1 0,0 0 0,-1 1 0,1-1-1,1 0 1,-1 0 0,0-1 0,1 1 0,-1 0 0,1-1-1,0 1 1,0-1 0,0 0 0,0 0 0,0 0-1,7 2 1,-3-1 42,1 0 0,-1-1-1,1 0 1,0 0 0,-1-1-1,1 0 1,0 0 0,0-1-1,0 0 1,10-2 0,-1-1 12,-1 0-1,0-2 1,0 0 0,0-1-1,0 0 1,-1-1 0,0-1 0,-1 0-1,1-1 1,-2-1 0,1 0 0,21-23-1,5-10-53,-2-1 0,43-66-1,-64 86-67,53-69 282,-70 93-225,0 0 0,0-1-1,0 1 1,0 0 0,0 0-1,1 0 1,-1 0 0,0 0-1,0 0 1,0 0 0,0-1-1,0 1 1,0 0 0,0 0 0,0 0-1,0 0 1,0 0 0,0 0-1,1 0 1,-1 0 0,0 0-1,0 0 1,0-1 0,0 1 0,0 0-1,0 0 1,0 0 0,1 0-1,-1 0 1,0 0 0,0 0-1,0 0 1,0 0 0,0 0-1,0 0 1,0 0 0,1 0 0,-1 0-1,0 0 1,0 0 0,0 0-1,0 0 1,0 1 0,1 6-133,-3 15 52,2-17 51,-9 52 159,-2-1 0,-33 97-1,39-137-103,-1-1 0,-1 1 0,-1-1 0,0-1 0,-16 23 0,16-27 5,0-1-1,0 0 1,-1 0-1,0-1 1,0-1-1,-1 1 1,0-1-1,-15 7 1,21-12-62,1 0 0,-1-1 0,0 0-1,0 0 1,0 0 0,-1-1 0,1 1 0,0-1 0,-8 0 0,11 0-1,0 0 0,-1-1 0,1 1 0,0 0 0,-1 0 1,1-1-1,0 1 0,0 0 0,-1-1 0,1 1 0,0-1 0,0 0 0,0 1 0,0-1 0,0 0 1,0 0-1,0 0 0,0 1 0,0-1 0,0 0 0,0 0 0,0-1 0,1 1 0,-1 0 0,0 0 1,1 0-1,-1 0 0,1-1 0,-1 1 0,1 0 0,0 0 0,-1-1 0,1 1 0,0 0 0,0-2 1,0 2 34,1 0 1,-1 0 0,1 0 0,-1 1 0,1-1 0,-1 0 0,1 0 0,-1 1 0,1-1 0,0 0 0,0 1 0,-1-1 0,1 0 0,0 1 0,0-1 0,0 1-1,-1-1 1,1 1 0,0 0 0,0-1 0,0 1 0,0 0 0,0 0 0,0 0 0,0-1 0,0 1 0,1 0 0,34-3 25,-31 2-54,22 0 2,2 0 57,0-2 1,-1 0-1,39-10 1,-43 5 77,-1 0 0,-1-1 0,1-2 0,-1 0 0,24-17 0,-19 8 68,-1 0 0,-2-1 0,31-33 0,136-167-56,-180 204 29,-10 15-94,-4 9-5,2-5-41,-63 128 225,-2 6-123,47-102 13,-42 58 0,47-74-148,-21 19 0,29-30-60,-1-1 0,0 0 0,-1 0 0,0-1 0,-12 7 0,18-11 76,1-1 0,-1 1-1,0-1 1,1 0 0,-1 0-1,0 0 1,1 0 0,-1 0-1,1 0 1,-1 0 0,0 0-1,-2-1 1,4 1 4,-1 0 1,1 0-1,-1 0 1,1 0-1,-1-1 0,1 1 1,-1 0-1,1 0 0,0 0 1,-1 0-1,1-1 1,-1 1-1,1 0 0,0 0 1,-1-1-1,1 1 1,0 0-1,-1-1 0,1 1 1,0 0-1,-1-1 1,1 1-1,0-1 0,0 1 1,0 0-1,-1-1 0,1 1 1,0-1-1,0 1 1,0-1-1,0 1 0,0 0 1,0-1-1,0 1 1,0-1-1,0 1 0,0-1 1,0 0-1,1 0-6,-1 0 0,1 0 0,0 0 0,0 0-1,0 0 1,-1 0 0,1 0 0,0 0 0,0 0 0,1 0-1,-1 1 1,0-1 0,0 0 0,0 1 0,0-1 0,1 1-1,-1 0 1,0-1 0,0 1 0,1 0 0,-1-1 0,3 1-1,35 1-102,-27-1 92,87 8-182,26 0-2974,-66-8 1377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6:5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15456,'-13'0'7007,"-2"3"-6111,7 2 960,-1-1-1216,-9-4-1184,5 0 256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2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466 32 1312,'1'0'124,"-1"0"0,0 0-1,0-1 1,1 1 0,-1 0 0,0 0-1,0-1 1,1 1 0,-1 0 0,0 0 0,1 0-1,-1 0 1,0-1 0,1 1 0,-1 0-1,0 0 1,1 0 0,-1 0 0,0 0 0,1 0-1,-1 0 1,0 0 0,1 0 0,-1 0-1,0 0 1,11 0 8914,-7-12-6640,-4 12-2326,1-1 0,-1 1-1,0 0 1,1-1 0,-1 1-1,0-1 1,0 1 0,1-1-1,-1 1 1,0-1 0,0 1-1,0-1 1,0 1 0,0-1 0,0 1-1,0-1 1,0 0 0,0 1-1,0-1 1,0 1 0,0-1-1,0 1 1,0-1 0,0 1-1,0-1 1,-1 1 0,1-1-1,0 1 1,-1-1 0,1 0-45,-1 1 0,1 0 0,-1 0-1,1 0 1,-1 0 0,1-1 0,-1 1 0,0 0 0,1 0 0,-1 0 0,1 0 0,-1 0 0,1 0 0,-1 1-1,1-1 1,-1 0 0,1 0 0,-1 0 0,0 0 0,1 1 0,-1-1 0,1 0 0,0 0 0,-1 1 0,1-1 0,-1 0-1,0 1 1,-12 9 244,-8 11-31,1 2 0,0 1-1,-17 28 1,-16 20 97,-16 9 195,-29 37-24,89-106-412,0 1 1,1 1 0,1 0 0,0 0-1,1 1 1,-7 20 0,11-24-57,0-1-1,0 1 1,1-1 0,0 1 0,1 0-1,0-1 1,0 1 0,1 0 0,1-1 0,3 14-1,1-4 67,1 0-1,1-1 1,1 0 0,0-1-1,2 0 1,0 0-1,17 21 1,13 8 86,51 47 0,-27-30 30,-47-45-123,0 1 0,27 42 0,-37-49-40,-1 0 0,0 0 0,-1 1-1,-1 0 1,0 1 0,5 24 0,-4 11 172,-2 0 0,-2 1-1,-8 83 1,3-109-112,0 0-1,-1-1 1,-2 0 0,-1 0-1,0 0 1,-13 25 0,14-34-43,-2-1 0,0 0 0,0 0 1,-2-1-1,1 0 0,-1-1 0,-1 0 0,-1-1 1,1 0-1,-24 16 0,-70 35 133,71-44-727,0 1 1,2 2-1,-58 48 1,82-62-921,-12 12-741,20-18 1743,-1 0 0,0 0 0,1 0 0,-1 0 0,1 0 0,-1 0 0,1 0 0,0 0 0,-1 0 0,1 0 0,0 1 0,0 0 0,2 9-2673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3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96 4224,'-7'-37'5504,"7"34"-4800,-1-1 1,0 0 0,0 0-1,0 1 1,-1-1 0,1 1 0,-1-1-1,0 1 1,0 0 0,0-1-1,0 1 1,-1 0 0,1 1-1,-4-4 1,5 5-654,1 1 1,0-1-1,-1 1 1,1 0-1,-1-1 0,1 1 1,-1-1-1,1 1 0,0 0 1,-1 0-1,0-1 1,1 1-1,-1 0 0,1 0 1,-1 0-1,1 0 0,-1-1 1,1 1-1,-1 0 1,1 0-1,-1 0 0,0 0 1,1 0-1,-1 0 0,1 0 1,-1 1-1,1-1 1,-1 0-1,0 0 0,1 0 1,-1 1-1,1-1 0,-1 0 1,1 0-1,-1 1 0,1-1 1,0 0-1,-1 1 1,1-1-1,-1 1 0,1-1 1,0 1-1,-1-1 0,1 0 1,0 1-1,-1-1 1,1 1-1,0 0 0,2 21-25,0 0 0,2 0 0,1-1-1,1 1 1,10 25 0,40 83 30,-34-82 87,25 75-1,-26-49 370,17 109 0,-36-174-345,-1 0 0,-1-1 0,1 1-1,-1 0 1,-1 0 0,0 0 0,0-1 0,-1 1-1,0 0 1,-3 7 0,5-14-137,-1-1-1,0 0 1,1 0 0,-1 0 0,0 0-1,0 0 1,0 0 0,0 0 0,0-1 0,0 1-1,0 0 1,0 0 0,0-1 0,0 1-1,-1-1 1,1 1 0,0-1 0,0 1 0,-1-1-1,1 0 1,0 0 0,-1 0 0,1 1-1,0-1 1,-3-1 0,-2 1 55,0-1 0,-1 0 0,-11-3 0,12 2-15,-50-14 8,-75-33 0,-44-33-506,129 62-3577,78 36-8982,-7-8 9905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5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12 3552,'-2'-1'466,"1"0"0,-1 1 0,0-1-1,-1 0 1,1 1 0,0-1 0,0 1 0,0 0 0,0 0 0,0 0 0,0 0 0,0 0 0,-1 0-1,1 1 1,0-1 0,0 1 0,0-1 0,-3 2 0,-17 3 4052,15-2-966,22-3-2619,129-8 271,-30 1-888,110 7 20,-153 3-53,89 2 805,-159-5-1153,-1 0 1,1 0-1,-1 0 0,1 0 1,-1 0-1,1 0 1,0 0-1,-1-1 0,1 1 1,-1 0-1,1 0 0,-1 0 1,1-1-1,-1 1 0,1 0 1,-1-1-1,1 1 1,-1-1-1,1 1 0,-1 0 1,1-2-1,-1 2-358,6-4-4654,-5 3 4653,-1 1 1,1 0 0,-1 0 0,1 0 0,0 0 0,-1 0 0,1 0 0,0 0 0,11 3-2345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7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421 466 3232,'-1'-2'210,"1"1"0,-1-1 0,1 1 1,0-1-1,0 1 0,0-1 0,0 1 0,0-1 0,0 1 1,1-4-1,-1 3 397,1 0 0,-1 0 0,0 0 0,0 0 0,0 0 0,0 0 0,0 0 1,-1-3-1,0 3-353,1 1-106,0-1-1,0 1 1,-1 0 0,1-1 0,-1 1 0,1 0-1,-1 0 1,1-1 0,-1 1 0,0 0 0,0 0 0,1 0-1,-1 0 1,0 0 0,0 0 0,0 0 0,0 0-1,0 0 1,0 0 0,-1 1 0,1-1 0,0 0 0,0 1-1,0-1 1,-1 1 0,1-1 0,0 1 0,-1-1-1,1 1 1,0 0 0,-1 0 0,1 0 0,-3 0 0,-7 0 68,1 1 1,-1 0 0,0 0-1,0 1 1,1 1 0,0-1-1,-1 2 1,-16 7 0,0 2 116,2 1 0,-26 18 0,31-18-132,2 0 0,0 1 0,-30 31 0,40-36-152,1-1 0,-1 1-1,2 0 1,0 1-1,0 0 1,0 0 0,2 0-1,-1 0 1,-2 13-1,6-20-19,1-1-1,-1 0 1,1 1-1,0-1 1,-1 0-1,2 0 0,-1 1 1,0-1-1,1 0 1,-1 1-1,1-1 1,0 0-1,0 0 1,0 0-1,1 0 0,-1 0 1,1 0-1,-1 0 1,1 0-1,0-1 1,0 1-1,1-1 1,-1 1-1,0-1 0,1 0 1,-1 0-1,1 0 1,0 0-1,0 0 1,-1-1-1,1 1 1,1-1-1,-1 0 0,0 1 1,4-1-1,2 2 67,-1-2-1,1 1 1,0-1-1,0 0 1,0-1-1,0 0 1,0-1-1,-1 1 1,1-2-1,0 1 1,0-1-1,-1-1 1,1 1-1,-1-2 1,1 1-1,-1-1 1,-1 0-1,1-1 1,0 0-1,-1 0 1,0 0-1,0-1 1,-1 0-1,7-8 1,-3 1-85,-1 0-1,0-1 1,-1 0-1,11-29 1,16-63 81,-20 50-150,-3-1 1,6-70 0,-16 101-1,-1 1 0,-2-1 0,0 0 0,-2 1 1,0 0-1,-2 0 0,-10-33 0,15 57 57,-1-1-17,0-1 0,1 0 0,-1 1 0,-1-1 0,1 1 0,0-1 0,-1 1 1,1-1-1,-1 1 0,1 0 0,-4-3 0,4 4 15,1 1 1,0 0-1,-1-1 0,1 1 1,-1 0-1,1 0 0,-1 0 1,1-1-1,-1 1 1,1 0-1,-1 0 0,1 0 1,0 0-1,-1 0 0,1 0 1,-1 0-1,1 0 0,-1 0 1,1 0-1,-1 0 1,1 0-1,-1 0 0,1 0 1,-1 1-1,1-1 0,-1 0 1,1 0-1,-1 0 0,1 1 1,0-1-1,-1 0 1,1 1-1,-1-1 0,1 0 1,0 1-1,-1-1 0,1 1 1,-12 18 34,8-9 19,0 0-1,1 0 1,0 0-1,1 0 1,0 0-1,0 13 1,-1 68 213,4-64-227,-1 28 41,3 0 1,3 1 0,2-2-1,2 1 1,2-1 0,30 77 0,-36-115-302,10 24-388,-15-38 291,1 0 0,-1 1-1,1-1 1,-1 0 0,1 0 0,0 0-1,-1 0 1,1-1 0,0 1-1,0 0 1,1-1 0,-1 0 0,3 2-1,-4-2 26,1-1 0,-1 1-1,0-1 1,0 0 0,1 0-1,-1 0 1,0 1-1,1-1 1,-1 0 0,0-1-1,1 1 1,-1 0 0,0 0-1,1 0 1,-1-1 0,0 1-1,1-1 1,-1 1-1,0-1 1,0 0 0,0 1-1,0-1 1,2-1 0,0 0-399,15-7-2617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7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8960,'1'0'194,"-1"1"1,1-1-1,-1 0 1,1 0 0,-1 1-1,1-1 1,-1 1-1,1-1 1,-1 0-1,0 1 1,1-1-1,-1 1 1,0-1 0,1 1-1,-1-1 1,0 1-1,0-1 1,1 1-1,-1 0 1,0-1-1,0 1 1,0-1 0,0 1-1,0-1 1,1 1-1,-1 0 1,-1-1-1,1 1 1,0 0-1,1 27 1820,-2-20-1198,-12 276 5563,4-150-5814,9-94-563,1-19-772,14-33-12490,-12 8 12618,2-2-1530,8-7-916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8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35 276 6976,'-20'-30'2256,"15"19"-1371,3-1-780,0 5 683,0 1 0,1-1 0,0 0 0,0 1-1,1-1 1,0 0 0,0 1 0,1-1 0,1-6 0,0 4-574,1 0 0,1 1 0,0 0 0,0 0 0,0 0 0,1 1 1,0-1-1,1 1 0,0 0 0,0 0 0,0 1 0,1 0 0,0 0 0,0 1 1,0-1-1,1 2 0,0-1 0,0 1 0,0 0 0,0 1 0,1 0 0,0 0 0,-1 1 1,1 0-1,0 0 0,16 0 0,-11 2-2,0 0 0,0 2 0,1-1-1,-1 2 1,0 0 0,-1 1 0,1 0 0,-1 1 0,0 0 0,20 11 0,-23-10-110,6 3 228,1-1-1,24 9 0,-36-16-412,0 1 0,0-1 0,0 0 1,0 0-1,0-1 0,0 0 0,1 0 0,-1 0 0,0 0 1,0-1-1,0 0 0,0 0 0,7-2 0,-4 0-691,15-4-3557,-21 6 3697,-1 1 0,0 0 0,0 0-1,1 0 1,-1 1 0,0-1-1,0 0 1,1 0 0,-1 1-1,0-1 1,0 0 0,0 1 0,0 0-1,0-1 1,1 1 0,-1-1-1,1 3 1,11 8-4379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8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23 216 8640,'-18'-7'2784,"18"7"-2651,-1 0 0,1-1 1,0 1-1,-1 0 0,1 0 1,0 0-1,0-1 0,0 1 1,-1 0-1,1 0 0,0-1 1,0 1-1,0 0 1,-1-1-1,1 1 0,0 0 1,0-1-1,0 1 0,0 0 1,0-1-1,0 1 0,0 0 1,0-1-1,0 1 0,0 0 1,0-1-1,0 1 0,0 0 1,0-1-1,0 1 0,0 0 1,0-1-1,0 1 0,1 0 1,-1-1-1,0 1 0,0 0 1,0-1-1,1 1 1,-1 0-1,0 0 0,0-1 1,0 1-1,1 0 0,-1 0 1,0 0-1,1-1 0,-1 1 1,1-1 131,7-6 528,0-1 0,1 1 0,0 0 0,0 1 0,1 0 0,10-4 0,-16 8-664,40-23 787,-13 6-656,1 2-1,1 1 1,0 1-1,40-11 1,-50 20-336,1 1 0,-1 0 1,1 2-1,0 1 1,33 1-1,-55 1-89,1 0 1,-1 0-1,1 1 0,-1-1 0,1 1 0,-1 0 0,1 0 0,3 1 1,-6-1 16,1 0 0,0-1 0,0 1 1,0 0-1,0-1 0,-1 1 0,1 0 1,0 0-1,-1-1 0,1 1 1,-1 0-1,1 0 0,-1 0 0,1 0 1,-1 0-1,1 0 0,-1 0 0,0 0 1,0 0-1,1 0 0,-1 0 1,0 0-1,0 1 0,-5 21-3761,-1 5 1264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8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61 8896,'-18'-4'8194,"33"4"-4975,53-5 670,-46 2-3448,88-15 81,-16 3-1671,-29 9-2384,29 1-4029,-41 1 4373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1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87 3648,'-3'1'209,"1"-1"0,0 1 0,-1 0 0,1 1 0,0-1 0,0 0 0,-1 1 0,1-1 0,-2 3 0,2-2 1330,-1-3 1173,7 0-2080,1 0 1,-1-1-1,0 0 0,1 0 0,5-5 1,20-8 405,9 0-758,1 1 0,1 3 1,0 1-1,1 2 0,0 1 1,0 3-1,0 1 0,67 5 0,-103-1-270,1 0 0,0 0-1,-1 0 1,9 4-1,-14-5-219,1 0 0,-1 1 0,0-1 0,0 1 0,1 0 0,-1-1 1,0 1-1,0 0 0,0 0 0,0 0 0,0 0 0,0 0 0,0 0 0,0 0 0,0 0 0,0 0 0,-1 0 0,1 0 0,0 0 0,-1 1 0,1-1 0,-1 0 0,1 0 0,-1 1 0,0-1 0,1 3 0,-1 7-2040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49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66 9056,'-26'-11'2922,"26"11"-2878,-1 0 0,1-1 0,-1 1 0,1 0 0,0 0 0,-1 0 0,1 0-1,-1 0 1,1 0 0,-1-1 0,1 1 0,-1 0 0,1 0 0,0 0 0,-1 1 0,1-1 0,-1 0-1,1 0 1,-1 0 0,1 0 0,-1 0 0,1 0 0,0 1 0,-1-1 0,0 1 0,-11 4 606,1 0 1,-1 1 0,1 1-1,0 0 1,-17 15-1,9-3-70,1 0-1,1 0 0,0 2 0,2 0 0,1 1 1,0 0-1,1 1 0,2 1 0,-14 39 0,23-58-509,1 0 1,0 1-1,0-1 0,0 0 0,1 1 0,0-1 0,0 0 1,0 1-1,1-1 0,1 8 0,-1-9-9,1-1 1,-1 1-1,1-1 0,-1 1 0,1-1 1,0 0-1,0 0 0,0 0 0,1 0 1,-1 0-1,1-1 0,-1 1 1,1-1-1,0 0 0,0 1 0,6 2 1,2 0 72,2 1 1,-1-2-1,0 0 1,1 0-1,0-1 1,0-1 0,15 1-1,2-1 83,-1-1 0,35-4 1,-36 1-82,-1-2 0,1-1 0,-1-1 1,33-11-1,-50 13-108,0 0 0,0 0 1,-1-1-1,1-1 0,-1 1 0,0-1 0,-1-1 0,1 0 1,-1 0-1,0-1 0,-1 0 0,0 0 0,0 0 0,6-13 1,-4 4-9,-1 0 0,-1-1 0,-1 0 0,0-1 0,-2 1 0,0-1 0,3-36-1,-7 45-96,0-1-1,0 1 1,-1-1-1,-1 1 0,0 0 1,0-1-1,-1 1 0,-5-12 1,6 17 38,0 0 0,-1 0 0,0 1 0,0-1 0,0 1 0,-1-1 0,1 1-1,-1 0 1,0 1 0,-1-1 0,1 1 0,0-1 0,-1 1 0,0 1 0,1-1 0,-1 1 0,0-1 0,-1 1 0,1 1 0,-6-2 0,-3 0-32,1 1 0,-1 0 0,0 1 0,0 0 0,0 1 0,-22 4 0,20-3-317,0 2 0,0 0 1,0 1-1,0 1 0,1 0 0,0 1 1,0 1-1,1 0 0,-1 1 1,1 1-1,1 0 0,-23 20 1,23-17-1096,1 1 0,-15 19 1,16-14-49,-13 24 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51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68 329 3392,'-33'4'6739,"-2"0"-1852,40-7-4377,1-1-1,-1 1 0,1 0 0,-1 0 1,13-4-1,141-49 243,292-56 91,73 44-699,-7 35 298,-515 33-441,18-1-17,0 2 0,0 0 0,35 7-1,-53-8 36,0 1-1,0-1 1,-1 1-1,1-1 0,0 1 1,0 0-1,0 0 1,0 0-1,-1 0 1,1 0-1,0 1 0,-1-1 1,3 2-1,-4-2-12,0-1 0,0 1 0,1 0 0,-1-1 0,0 1 0,0-1 0,0 1 0,0 0 1,1-1-1,-1 1 0,0 0 0,0-1 0,0 1 0,0 0 0,-1-1 0,1 1 0,0-1 0,0 1 0,0 0 0,0-1 0,-1 1 0,1 0 0,0-1 0,-1 1 0,1-1 0,-1 2 0,-4 3 20,0 0 0,0 0 0,-1 0 0,1-1 0,-13 7 0,16-9-21,-2 0 14,-17 12 48,1 0 0,0 1 0,-22 23 1,40-37-61,1 1 1,-1-1-1,1 1 1,-1 0-1,1-1 1,0 1-1,0 0 1,0 0-1,0 0 1,0 0-1,0 0 1,1 0-1,-1 0 1,1 0-1,-1 0 1,1 0-1,0 0 1,0 0-1,0 1 1,0-1-1,0 0 1,0 0-1,0 0 1,1 0-1,-1 0 0,1 0 1,0 0-1,0 0 1,-1 0-1,1 0 1,0 0-1,1 0 1,-1-1-1,0 1 1,0 0-1,1-1 1,-1 1-1,1-1 1,0 1-1,-1-1 1,4 3-1,7 2 94,-1 1 0,1-2-1,0 1 1,0-2 0,1 1-1,0-2 1,19 4 0,177 23 264,7-12-229,323 9 179,-20-25 90,62-21-245,-557 19-80,1-2 0,-1-1 0,0-1 0,47-14 0,-70 17-81,0 1 1,1-1-1,-1 0 1,0 1-1,0-1 0,1 0 1,-1 0-1,0 1 1,0-1-1,0 0 0,0 0 1,0 0-1,0 0 1,-1-1-1,1 1 1,0 0-1,0 0 0,-1 0 1,1-1-1,-1 1 1,1 0-1,-1-1 0,1-1 1,-1 0-19,0 0 0,0 0 0,0 1 1,0-1-1,-1 0 0,0 0 0,1 0 1,-1 0-1,0 1 0,-2-5 0,-3-4-44,0 0-1,-1 1 1,-15-19-1,9 15 43,-2 0 0,1 1-1,-2 1 1,0 0 0,0 1-1,-1 1 1,0 0 0,-24-9-1,-55-17 22,-18-8 0,105 40 0,1 0 0,0 0 0,-12-8 0,14 5-7,9 3-15,14-1-34,6 3 24,0 1 1,31 3-1,-42-1 20,45 4-40,-1 2 0,110 29-1,-95-14 156,123 55-1,-168-65-106,-1 1 1,0 1-1,-1 1 0,-1 1 0,-1 1 0,24 24 1,-42-38 23,0 1 0,0 1 0,0-1 1,-1 0-1,0 1 0,0 0 1,0-1-1,-1 1 0,0 1 0,0-1 1,0 0-1,0 0 0,0 8 0,-1-9-13,-2 0 1,1 0-1,0 0 0,-1 0 0,0-1 0,0 1 0,0 0 0,0 0 0,-1-1 0,1 1 0,-1-1 0,0 1 0,0-1 0,0 0 0,-1 0 0,1 0 0,-1 0 0,0 0 1,0 0-1,-3 2 0,-18 13 16,-1-2 1,0-1 0,-35 16-1,39-21-21,0 1-159,-63 35-1178,73-39-201,0 1-1,-16 14 0,4 4-1006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54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601 278 4480,'0'-1'273,"-1"1"1,1-1-1,-1 0 1,1 0-1,-1 0 0,1 0 1,0 0-1,0 0 1,-1 0-1,1 0 1,0 0-1,0 0 0,0 0 1,0 0-1,0 0 1,0 0-1,0 0 1,1-2-1,-1 1 6,0 1-1,0-1 1,0 0-1,0 0 1,0 0-1,0 0 1,-2-3 0,-4-8 540,0 1 0,-1 0 0,-11-13 0,17 22-719,-13-14 275,-1 1 0,0 1 0,-1 0 0,-1 0 0,-36-22 0,43 30-359,-1-1-1,0 2 1,0 0-1,0 0 1,-1 1-1,0 0 1,0 1 0,0 1-1,-1 0 1,1 0-1,-26-1 1,34 4-41,0 0 0,0 1 0,0-1 0,0 1 0,1-1 0,-1 1 0,0 1 0,0-1 0,1 0 0,-1 1 0,1 0 0,-1-1 1,1 2-1,-6 3 0,5-2 10,1-1-1,0 1 1,0 0 0,0 0 0,0 0 0,1 0 0,-1 0 0,1 1 0,0-1 0,-2 8 0,1 3 32,0 0 1,1 0 0,0 0 0,1 0-1,1 0 1,2 25 0,5 9 498,14 52 1,-11-56-15,9 80 0,-17-34 157,-17 163-1,15-253-639,0 1-1,0-1 0,0 0 1,0 0-1,0 0 0,-1 0 1,1 0-1,0 0 1,-1 0-1,1 0 0,-1 0 1,1 0-1,-1 0 0,0 0 1,1 0-1,-1 0 0,-1 1 1,1-2 8,1 1 1,-1-1 0,0 0 0,0 1-1,1-1 1,-1 0 0,0 0 0,1 0-1,-1 0 1,0 0 0,0 0 0,1 0-1,-1 0 1,0 0 0,0 0 0,1 0-1,-1 0 1,0 0 0,-1-1 0,-2-1 36,1 0 1,-1 0 0,1 0-1,-1 0 1,1-1 0,0 1-1,-4-5 1,-11-12-89,1-1-1,0-1 1,2 0 0,1-1 0,1 0-1,0-1 1,2-1 0,-13-38-1,22 57 6,1 1-1,-1-1 0,1 0 0,1 0 0,-1 1 1,0-9-1,2 12 12,-1-1 0,0 0 1,0 1-1,1-1 0,-1 1 1,0-1-1,1 1 0,0-1 1,-1 1-1,1-1 0,0 1 1,0 0-1,0-1 0,0 1 1,0 0-1,0 0 0,0 0 0,0-1 1,0 1-1,0 0 0,1 1 1,-1-1-1,0 0 0,3-1 1,3 0 39,1 0 0,-1 0 0,0 1 1,1 0-1,-1 0 0,0 1 0,15 1 0,-5-1 57,29 2 319,-1 2-1,0 2 1,-1 1-1,77 25 1,-119-31-341,1-1 0,0 1 0,0-1 0,0 1 0,-1-1 0,1 0 0,0 0 0,0 0 0,0 0 0,0-1 0,-1 1 0,6-2 0,-1-1-43,-1 0 1,1 0-1,8-6 1,-11 6-93,-3 3-367,1 0 0,0-1 0,0 1 0,0 0 1,0 0-1,-1 0 0,1 0 0,0 0 0,0 0 0,0 1 0,-1-1 1,1 1-1,3 0 0,26 11-3461,27 7 3587,-58-19 338,1 0 1,-1 1-1,1-1 0,-1 0 0,0 1 1,1-1-1,-1 0 0,1 1 1,-1-1-1,0 1 0,1-1 1,-1 1-1,0-1 0,1 1 1,-1-1-1,0 1 0,0-1 1,1 1-1,-1-1 0,0 1 1,0-1-1,0 1 0,0 0 0,0-1 1,0 2-1,-2 16 1474,-1-3-974,7 83 1541,-4-93-1897,1 0 0,0 0 0,0 0 1,0 0-1,1-1 0,4 10 0,-6-13-123,1 0 0,-1 0 0,1 1 0,-1-1 0,1 0 0,0 0 0,0 0 0,0 0 1,-1 0-1,1 0 0,0-1 0,0 1 0,0 0 0,0 0 0,1-1 0,-1 1 0,0-1 0,0 1 0,0-1 0,0 1 0,1-1 0,-1 1 0,0-1 0,0 0 0,1 0 0,-1 0 0,0 0 0,1 0 0,-1 0 0,0 0 1,0 0-1,3-1 0,-1 0 31,0-1 0,0 1 0,0-1 1,0 0-1,-1 0 0,1 0 0,0 0 1,-1-1-1,0 1 0,1-1 0,-1 1 1,0-1-1,0 0 0,0 0 1,1-3-1,3-5 79,-1-1 1,6-18-1,-7 19-91,-1-1 1,-1 1-1,0-1 0,0 0 1,-1 1-1,-1-1 0,0 0 1,0 0-1,-1 0 0,-3-11 1,3 19-80,0-1 1,-1 1 0,0 0 0,0-1 0,0 1 0,0 0 0,0 1-1,-1-1 1,0 0 0,0 1 0,0-1 0,0 1 0,-8-6 0,11 9 9,-1-1 0,1 1 0,-1 0 1,1 0-1,-1-1 0,1 1 0,-1 0 1,1 0-1,-1-1 0,1 1 0,-1 0 0,0 0 1,1 0-1,-1 0 0,1 0 0,-1 0 1,1 0-1,-1 0 0,0 0 0,1 0 1,-1 0-1,1 0 0,-2 1 0,-4 0-69,103 7 154,-59-6-83,-1 1 0,0 2 1,0 2-1,0 1 0,-1 2 1,45 19-1,-70-24 58,-1 1 0,0 0 0,0 0-1,0 1 1,-1 1 0,0-1 0,0 1 0,9 12 0,5 8 56,26 42 0,-36-50-39,-10-13-18,4 4-2939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57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333 80 1984,'0'-1'24,"0"1"0,0 0 0,0 0 1,0-1-1,0 1 0,0 0 0,0-1 0,1 1 0,-1 0 1,0 0-1,0-1 0,0 1 0,0 0 0,1 0 0,-1-1 0,0 1 1,0 0-1,1 0 0,-1 0 0,0 0 0,0-1 0,1 1 1,-1 0-1,0 0 0,0 0 0,1 0 0,-1 0 0,0 0 0,0 0 1,1-1-1,-1 1 0,0 0 0,1 0 0,-1 0 0,0 0 1,1 0-1,-1 1 0,0-1 0,0 0 0,1 0 0,-1 0 1,0 0-1,1 0 0,-1 0 0,0 0 0,0 0 0,1 1 0,-1-1 1,0 0-1,1 1 0,0-1 1016,12-5 7149,-20 5-5216,4 1-2760,-1 0-1,1 0 0,0 0 1,-1 0-1,1 0 1,-6 4-1,-5 2 130,2-2-208,-1 0-1,1 2 0,1-1 1,-1 1-1,1 1 0,1 0 1,-1 1-1,1 0 0,1 0 1,0 1-1,0 0 0,1 1 1,-12 19-1,2 2 197,1 2 1,-18 50-1,-16 77 210,43-129-424,0 0 0,3 1 0,0 0 1,1 38-1,3-68-77,1 0-1,1 0 0,-1 1 1,0-1-1,1 0 1,-1 0-1,1 0 1,0 0-1,0 0 1,0 0-1,1 0 1,-1 0-1,1 0 1,0 0-1,-1-1 1,1 1-1,3 2 1,-3-3-17,0-1 1,-1 0 0,1 0-1,0 0 1,0 0-1,0 0 1,0 0-1,1-1 1,-1 1 0,0-1-1,0 1 1,0-1-1,0 0 1,1 0 0,-1 0-1,0 0 1,0 0-1,0-1 1,0 1-1,1-1 1,-1 1 0,0-1-1,0 0 1,0 1-1,2-2 1,2-2-12,0 1 1,0-1-1,0 0 0,0-1 1,-1 1-1,0-1 0,0 0 1,0 0-1,-1-1 0,1 1 1,-1-1-1,0 0 0,-1 0 1,0-1-1,0 1 0,0-1 1,-1 1-1,0-1 0,0 0 1,0 0-1,-1 0 0,0 0 1,0-9-1,-2 9 73,2-10-680,-1 16 581,1 1 0,-1 0 0,0-1-1,0 1 1,1 0 0,-1-1 0,0 1 0,0 0 0,1 0-1,-1-1 1,0 1 0,1 0 0,-1 0 0,0 0-1,1-1 1,-1 1 0,0 0 0,1 0 0,-1 0-1,0 0 1,1 0 0,-1 0 0,0 0 0,1 0 0,-1 0-1,1 0 1,-1 0 0,0 0 0,1 0 0,-1 0-1,1 0 1,-1 0 0,0 0 0,1 0 0,-1 0 0,0 1-1,1-1 1,0 0 0,37 11 245,1-2 0,0-1 0,61 3 0,-89-10-190,39 4 113,-1-3 0,50-4 0,-48-5 524,-51 7-675,0 1 0,0-1-1,0 1 1,0-1 0,0 1 0,0-1-1,0 1 1,0-1 0,0 1 0,0-1 0,0 1-1,-1-1 1,1 1 0,0-1 0,0 1 0,0-1-1,-1 1 1,1-1 0,0 1 0,0-1-1,-1 1 1,1-1 0,-1 1 0,-10 18-104,-7 4 214,10-12-102,1-1 0,-7 13 0,12-20-11,1 0 1,-1 0-1,1 0 0,0 0 1,0 1-1,0-1 0,0 1 1,1-1-1,-1 0 1,1 1-1,0-1 0,1 6 1,-1-6 8,0-1 1,0 0 0,1 0 0,-1 0 0,1 0 0,-1 0-1,1 0 1,0 0 0,0 0 0,0 0 0,0 0 0,0 0-1,0-1 1,1 1 0,-1 0 0,2 1 0,-1-2 15,1 0 1,-1 0-1,0 0 1,0 0-1,1-1 1,-1 1-1,0-1 1,1 1-1,-1-1 1,0 0-1,1 0 1,-1 0-1,1 0 0,3-1 1,-2 0-1,0 1 0,0-1 0,0 0 1,0 0-1,-1-1 0,1 1 0,0-1 0,-1 0 0,0 1 1,1-2-1,-1 1 0,0 0 0,0-1 0,0 1 0,0-1 1,0 0-1,-1 0 0,0 0 0,1 0 0,-1-1 0,0 1 1,0-1-1,1-3 0,0 1-31,-1-1 0,-1 1 0,1 0-1,-1-1 1,0 1 0,0-1 0,-1 1 0,0-1 0,0 1-1,0-1 1,-1 1 0,0 0 0,-3-11 0,4 17-5,0-1-1,0 1 1,0-1 0,-1 0 0,1 1-1,0-1 1,0 1 0,-1-1 0,1 1-1,0 0 1,-1-1 0,1 1 0,0-1-1,-1 1 1,1-1 0,-1 1 0,1 0-1,-1-1 1,1 1 0,-1 0 0,0-1-1,-13-9-256,15 12 252,1-1-1,0 0 1,0 0-1,0-1 1,0 1-1,0 0 1,0-1-1,0 1 1,0-1-1,0 1 0,0-1 1,0 0-1,3 0 1,4-1 44,0 0-1,-1 0 1,10-2 0,71-26 394,-85 27-416,20-8 14,0-2 0,-1-1-1,0-1 1,-1-1 0,0 0-1,-2-2 1,23-22 0,-14 9 36,-1-1 1,-2-1-1,29-46 1,54-110-118,-107 186 23,-1-1 0,0 1 0,0-1 0,0 1 0,0-1 0,0 0 0,-1 1 0,1-1 0,-1-5 0,0 8 32,1 0 0,-1 0 0,0-1-1,0 1 1,0 0 0,0 0 0,0 0 0,0-1-1,0 1 1,0 0 0,0 0 0,0 0-1,0 0 1,0-1 0,0 1 0,0 0 0,0 0-1,0 0 1,0-1 0,0 1 0,0 0-1,0 0 1,0 0 0,0 0 0,0-1 0,-1 1-1,1 0 1,0 0 0,0 0 0,0 0 0,0 0-1,0-1 1,0 1 0,-1 0 0,1 0-1,0 0 1,0 0 0,0 0 0,0 0 0,-1 0-1,1 0 1,0 0 0,0 0 0,0-1 0,0 1-1,-1 0 1,1 0 0,0 0 0,0 0-1,0 0 1,-1 0 0,1 0 0,0 0 0,0 1-1,0-1 1,0 0 0,-1 0 0,1 0-1,-9 10-216,0 4 185,2 0 0,0 1 0,0 0 0,-5 21 0,-12 63-76,18-69 128,2 0-1,1 0 1,1 0-1,2 1 1,6 57-1,-5-82 19,0 1 0,1-1 0,0 1 0,1-1 0,-1 0 0,1 0 0,0 0 0,5 6 0,-8-11-19,1 1 0,0-1 0,0 0 0,0 1-1,1-1 1,-1 0 0,0 0 0,0 0 0,1 0 0,-1 0 0,0 0 0,1 0-1,-1 0 1,1 0 0,-1-1 0,1 1 0,-1-1 0,1 1 0,0-1 0,-1 0 0,1 1-1,0-1 1,-1 0 0,1 0 0,0 0 0,-1 0 0,1-1 0,0 1 0,-1 0-1,1-1 1,0 1 0,-1-1 0,1 1 0,-1-1 0,1 0 0,-1 0 0,3-1 0,1-2 12,1-1 0,-1 1 0,0-1 0,-1 0 0,1 0 0,-1-1 0,0 0 0,7-11 0,1-8 12,9-26 1,-14 33-38,131-273-37,-44 106-415,-122 222-128,14-14 611,1 0 1,2 1-1,0 0 1,-8 29 0,-23 105 181,38-137-199,-26 158 205,4-20 215,23-141-392,0 0 0,0 34 0,0-36 170,2-14 177,5-4-78,2-2-249,-1 1-4,-1-1-1,1 0 0,-1 0 0,0 0 1,0-1-1,5-8 0,14-13-354,-4 7 525,-13 13-274,0 0 0,1 0 0,-1 0 0,1 1 0,1 0 0,-1 0 0,9-3 0,-10 5 22,0 1 0,0-1 0,0 2 0,1-1 0,-1 1 0,0 0 0,1 0 0,0 1 0,-1-1 0,1 2 0,-1-1 0,11 2-1,-12 0 48,0-1-1,-1 1 1,1 0-1,-1 0 0,0 0 1,1 1-1,-1-1 0,0 1 1,0 0-1,-1 0 0,1 1 1,-1-1-1,1 1 0,-1-1 1,0 1-1,-1 0 0,5 7 1,9 22 306,-14-26-232,1-1-1,0 0 1,0 1 0,0-1 0,1 0-1,0 0 1,0-1 0,1 1 0,0-1-1,0 0 1,10 8 0,-9-10-68,0 0 0,-1 0 0,1-1 0,0 0 0,0 0 0,0 0 0,1-1 0,-1 0 0,0 0 0,0-1 0,1 0 0,-1 0 0,0 0 0,1-1 0,-1 0 0,0 0 0,0 0 0,0-1 0,11-4 0,-9 2-508,1 0 0,-1 0 0,0-1 0,0 0 0,7-6 0,16-18-5536,-28 27 5363,-1-1 1,-1 1-1,1-1 0,0 0 0,-1 0 0,1 1 1,-1-1-1,0 0 0,2-6 0,-2 4-280,7-14-2096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7:57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65 194 6880,'-41'-17'2229,"39"16"-2040,0 0 0,0 1 0,-1-1 0,1 0 0,0 1-1,0 0 1,0-1 0,-5 1 4391,51-12-405,86-23-1807,166-40-649,-204 55-3765,120-8 0,-193 26 344,32 2-1,-43 1 69,0 0 0,0 1 0,15 4 0,14 10-3059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2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451 164 1248,'0'0'21,"0"0"1,1 0-1,-1 0 1,1 0-1,-1 0 1,0 0-1,1 0 1,-1-1-1,0 1 1,1 0-1,-1 0 0,0 0 1,1 0-1,-1-1 1,0 1-1,0 0 1,1 0-1,-1 0 1,0-1-1,0 1 1,1 0-1,-1-1 1,0 1-1,0 0 0,0 0 1,1-1-1,-1 1 1,0 0-1,0-1 1,0 1-1,0 0 1,0-1-1,0 1 1,0-1-1,0 1 1,0 0-1,0-1 0,0 1 1,0 0-1,0-1 1,0 1-1,14-6 3814,-12 5-3647,-1 0 1,0 1-1,0-1 1,0 0-1,0 1 0,0-1 1,0 0-1,0 0 1,0 0-1,0 0 1,-1 0-1,1 0 1,0 0-1,-1 0 0,1 0 1,0 0-1,-1 0 1,1 0-1,-1-1 1,0 1-1,1 0 0,-1 0 1,0 0-1,0-1 1,0 1-1,0 0 1,0 0-1,0-1 1,0-1-1,0 0 62,0-1-1,-1 1 1,1-1 0,0 1-1,-1-1 1,0 1 0,0-1-1,0 1 1,0 0 0,-1-1 0,1 1-1,-1 0 1,0 0 0,0 0-1,0 0 1,0 0 0,-1 1-1,1-1 1,-1 1 0,1-1-1,-5-2 1,-2-1-137,-1 1 0,1-1 0,-1 2-1,0-1 1,0 1 0,-1 1 0,1 0 0,-1 1-1,1-1 1,-1 2 0,0 0 0,-18 0 0,6 2-151,0 1 1,0 1 0,1 1-1,0 1 1,-23 8 0,31-8 29,1 0 1,0 1-1,-12 7 1,19-10-11,0 1 1,0 0 0,1 0-1,0 1 1,0-1-1,0 1 1,0 0 0,-4 7-1,9-11 19,-1 0-1,1 0 1,-1 0-1,1-1 1,-1 1 0,1 0-1,0 0 1,0 0-1,-1 0 1,1 0-1,0 0 1,0 0 0,0 0-1,0 0 1,0 0-1,0 0 1,0 0-1,1 0 1,-1 0 0,0-1-1,0 1 1,1 0-1,-1 0 1,0 0-1,1 0 1,-1 0 0,1 0-1,0-1 1,-1 1-1,1 0 1,-1-1-1,1 1 1,1 1 0,2 1 13,0 0 1,0-1-1,0 1 1,0-1-1,8 3 1,91 26 127,-67-22-154,43 17 0,-68-21 71,-1-1-1,0 2 1,0-1-1,0 1 1,-1 1-1,0 0 1,0 0 0,10 12-1,-17-18-18,-1 0 0,0 1 0,0-1 0,0 1 0,1-1 0,-1 1 1,-1-1-1,1 1 0,0 0 0,0-1 0,-1 1 0,1 0 0,-1 0 0,1 0 0,-1-1 0,0 1 0,0 0 0,1 0 0,-1 0 0,-1 0 0,1 0 1,0-1-1,0 1 0,-1 0 0,1 0 0,-1 0 0,1-1 0,-1 1 0,0 0 0,0-1 0,0 1 0,0 0 0,0-1 0,0 0 0,0 1 0,-1-1 1,1 1-1,-2 0 0,-3 4 111,-2-1 1,1 1 0,0-2-1,-1 1 1,0-1-1,-12 5 1,-11 2 6,0-1 0,0-1-1,-1-1 1,-62 5 0,-1-9-5166,220-6-3046,0-7 3807,-85 3 4118,44-12 0,-55 10 1434,-1-2 0,35-16-1,-59 24-704,0 0 0,0 1 0,0-1 0,0 1 0,0-1 0,0 1 0,7 0 0,-11 1-498,1 1 0,-1 0 0,0 0 0,0-1 0,1 1 0,-1 0 0,0 0-1,0-1 1,0 1 0,0 0 0,0 0 0,0-1 0,-1 1 0,1 1 0,0-1 17,-1 9 117,0 0-1,1 0 0,0 0 0,1 0 1,0 0-1,2 11 0,-2-18-174,0 0-1,0 0 0,0 0 0,0 0 0,0 0 1,1 0-1,-1 0 0,1-1 0,0 1 0,0-1 0,0 1 1,0-1-1,0 0 0,0 0 0,1 0 0,-1 0 1,1 0-1,-1 0 0,1-1 0,0 1 0,0-1 1,-1 0-1,1 0 0,4 1 0,-1-1 8,0 0 1,0-1-1,0 0 0,0 0 0,0 0 1,0-1-1,-1 0 0,1 0 0,0 0 0,0-1 1,0 0-1,5-2 0,11-6 171,33-21 1,-54 30-225,90-59 923,-82 53-831,0-1-1,0 0 0,-1 0 0,0-1 0,0 0 0,-1 0 0,8-14 0,-13 21-85,-1 0-1,0 0 1,0-1 0,0 1 0,-1 0-1,1-1 1,0 1 0,-1 0 0,1-1-1,-1 1 1,0 0 0,0-1 0,0 1-1,0-1 1,0 1 0,-2-5-1,2 5-4,-1 0-1,-1 0 0,1 0 0,0 1 0,0-1 1,-1 0-1,1 1 0,-1-1 0,1 1 0,-1-1 0,0 1 1,1 0-1,-1-1 0,0 1 0,0 0 0,0 0 0,0 1 1,0-1-1,-3-1 0,-7-1-38,0 0 1,0 1-1,0 0 0,-1 1 1,1 1-1,0-1 0,-1 2 1,-22 3-1,16 0-29,0 0 0,1 1-1,0 1 1,0 1 0,-19 10 0,33-15-180,0 0 1,0 1-1,0 0 1,0-1-1,-4 5 1,7-6 70,0 0 0,1-1 0,-1 1 0,1 0 0,-1-1 0,1 1 0,-1 0 0,1-1 0,-1 1 0,1 0 0,0 0 0,-1 0 0,1-1 0,0 1 0,0 0 0,-1 0 0,1 0 0,0 0 0,0 0 0,0 0 0,0-1 0,0 1 0,0 0 0,0 0 0,1 0 0,-1 0 0,0 0 0,0-1 0,1 1 0,-1 0 0,0 0 0,1 0 0,-1-1 0,2 2 0,-1-1-214,0 0 0,0 1 1,0-1-1,1 0 0,-1 0 1,0-1-1,1 1 0,-1 0 0,0 0 1,1-1-1,0 1 0,-1 0 0,3 0 1,25 2-2097,-28-3 2423,50 1-3856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3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460 122 5056,'-2'-6'134,"-2"-5"884,-1 0 0,-1 0 0,-7-11 0,11 20-778,0-1 0,0 1 0,0-1 0,0 1 0,0 0 0,0 0 1,-1 0-1,1 0 0,-1 0 0,0 0 0,1 1 0,-1-1 0,0 1 0,0 0 0,0 0 0,0 0 0,-5-1 1,-2 2-96,1 0 0,-1 0 1,1 1-1,0 0 1,-1 1-1,1 0 1,0 0-1,0 1 0,0 0 1,0 1-1,1 0 1,-1 0-1,1 1 1,-10 7-1,-5 5 24,1 1 1,1 1-1,-28 31 0,32-31 8,0 0 0,1 2 0,1 0 0,-14 26 0,25-40-138,0 1-1,1 0 1,0 0 0,0 0-1,1 0 1,0 0-1,0 0 1,1 1 0,0-1-1,1 1 1,0-1-1,0 1 1,1-1 0,0 1-1,0-1 1,4 13-1,0-8 29,1 0-1,0 0 0,1-1 0,0 0 0,0 0 0,2-1 0,-1 0 0,1-1 0,18 17 0,-9-12 111,0-1 0,1 0 1,1-1-1,40 20 0,-49-28-80,1 0-1,0-1 1,-1 0-1,1-1 1,0-1-1,1 1 1,17 0-1,-20-3-27,0-1-1,1 0 0,-1 0 1,0-1-1,0 0 0,0-1 1,0 0-1,-1-1 1,14-6-1,90-58 317,-42 23-167,-48 31-85,72-45 299,-86 52-390,0 0 0,0-1 0,-1 0 0,0 0 0,-1-1 0,0 0 0,9-14 0,-11 16 9,-1-1 0,0 0 0,-1-1 0,0 1 0,0 0 0,-1-1 0,2-12 0,-3 15-13,-1-1 1,0 0 0,-1 0-1,1 0 1,-2 1-1,1-1 1,0 0-1,-1 1 1,-1-1-1,-4-10 1,-1 2 23,-1 0 0,-1 0 0,0 1 0,-1 0 0,-14-15 0,2 6-31,-2 1-1,-26-19 1,39 33-62,-1 0-1,0 0 1,0 2-1,0 0 1,-1 0 0,0 1-1,0 1 1,0 0-1,-1 1 1,1 1 0,-1 0-1,1 1 1,-1 0 0,0 1-1,0 1 1,1 0-1,-1 1 1,1 1 0,-1 0-1,1 1 1,0 1-1,0 0 1,1 1 0,-1 0-1,-12 9 1,20-11-100,1 0-1,-1 0 1,1 0 0,0 1-1,0 0 1,0 0 0,1 0 0,0 1-1,0-1 1,-6 11 0,8-11-266,0-1 1,0 1 0,1 0 0,-1 1 0,1-1 0,0 0 0,1 0-1,-1 1 1,1-1 0,0 0 0,0 0 0,1 1 0,-1-1 0,3 7 0,1 0-677,0-1 1,1 0-1,0 0 1,0-1 0,14 19-1,0 1-887,5 16-1997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3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79 221 4576,'-6'-6'546,"-1"0"0,-15-8 0,8 6-152,12 6-124,-1 0 1,1 0-1,0-1 0,0 1 1,-1-1-1,1 1 1,1-1-1,-1 0 0,0 0 1,1 0-1,-1 1 1,1-2-1,0 1 0,0 0 1,0 0-1,1 0 1,-1 0-1,1-1 0,-1 1 1,1-4-1,0 3-3,0 0 0,1 0-1,-1 0 1,0 0 0,1 1 0,0-1-1,0 0 1,0 1 0,1-1 0,-1 1-1,1-1 1,0 1 0,0-1 0,0 1-1,0 0 1,0 0 0,4-4-1,2 1 32,0 0-1,0 0 0,1 0 0,-1 1 0,1 0 0,0 1 0,1 0 0,-1 0 1,13-2-1,-18 5-256,0 0 1,0 1 0,1-1 0,-1 1 0,0 0-1,0 0 1,1 0 0,-1 1 0,0-1 0,0 1-1,0 0 1,1 1 0,-1-1 0,0 1-1,-1-1 1,1 1 0,0 0 0,0 1 0,-1-1-1,1 1 1,-1-1 0,0 1 0,0 0 0,4 5-1,1 4 106,0 0 0,-1 1 0,0 0 0,-1 0 0,0 1 0,5 22 0,-5-18-35,0 0 0,1 0 1,12 20-1,-12-26-31,1 0 1,1-1-1,0 0 1,0 0-1,1-1 1,0-1-1,1 1 1,14 8-1,-16-12-55,0-1-1,0 0 0,1 0 0,0-1 0,0-1 0,0 1 0,0-2 0,1 1 0,-1-1 0,1-1 0,15 0 0,-2-2-1423,25-4-1,-10 0-3067,-24 5-20,-2 3 1484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4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7968,'2'-7'2289,"1"8"-139,-2 0-1856,-1 0 0,1 0 0,-1 0 0,1 0 0,-1 0 0,1 0 0,-1 0 0,0 0 0,1 0 0,-1 0 0,0 0 0,0 2 0,2 94 6139,-1 0-5933,1-45-495,0-40-1030,0-3-2574,2-1 832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5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14 3808,'-8'-12'7024,"-2"11"-2138,6 1-2429,-1 9-2243,1-1 36,3-7-238,0 0-1,1 1 1,-1-1-1,1 0 1,-1 0-1,1 1 1,-1-1-1,1 1 1,0-1-1,0 0 1,0 1-1,0 1 1,0-2 19,0 1 1,0-1 0,0 0-1,0 0 1,0 0-1,0 0 1,0 0 0,0 1-1,1-1 1,-1 0-1,0 0 1,1 0-1,-1 0 1,1 0 0,-1 0-1,1 0 1,0 0-1,-1 0 1,1 0 0,0 0-1,1 1 1,0-2 28,-1 1 1,0-1-1,1 1 0,-1-1 1,1 0-1,-1 0 0,1 0 1,-1 1-1,1-1 0,-1-1 1,0 1-1,1 0 0,-1 0 1,1 0-1,-1-1 0,1 1 1,0-1-1,4-1 64,0-1 1,0 1-1,0-1 0,-1 0 0,7-5 0,-11 7-88,1 0-1,0 0 0,-1-1 0,1 1 0,-1-1 0,1 1 1,-1-1-1,0 1 0,1-1 0,-1 0 0,0 1 0,0-1 0,0 0 1,-1 0-1,1 0 0,0 0 0,-1 0 0,1-3 0,-1 4 10,-1 1-1,0 0 1,0 0-1,0 0 1,0-1-1,0 1 0,1 0 1,-1 0-1,0 0 1,0 0-1,0 0 1,0 1-1,0-1 1,-1 0-1,2 0-44,-8 2-15,-1 0 1,1 1-1,-15 6 0,23-9-25,-1 0-1,1 0 1,0 0-1,0 1 0,-1-1 1,1 0-1,0 0 1,-1 1-1,1-1 1,0 0-1,0 0 0,-1 1 1,1-1-1,0 0 1,0 1-1,0-1 1,-1 0-1,1 1 0,0-1 1,0 1-1,0-1 1,0 0-1,0 1 1,0-1-1,0 0 0,0 1 1,0-1-1,0 1 1,0-1-1,0 0 1,0 1-1,0-1 0,0 0 1,0 1-1,0-1 1,0 1-1,1-1 1,-1 0-1,0 1 0,0-1 1,0 0-1,1 0 1,-1 1-1,0-1 1,0 0-1,1 1 0,-1-1 1,0 0-1,1 0 1,-1 0-1,1 1 1,21 14-4543,-19-13 3345,33 17-2911,15 4-1755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1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43 1728,'-1'-3'393,"1"1"0,0 0 0,0-1-1,0 1 1,0-1 0,1 1 0,-1 0 0,1-1 0,-1 1 0,1 0 0,0 0-1,0-1 1,0 1 0,0 0 0,0 0 0,0 0 0,2-2 0,-22 29 2242,7-7-2092,-70 82 1471,4-7-477,63-72-1110,0 1 0,-20 40 0,21-32-226,2 0-1,2 0 0,0 1 1,2 0-1,2 1 1,-5 44-1,10-58-106,0-1 0,1 1 0,1 0 0,1-1 1,0 1-1,2-1 0,-1 0 0,2 0 0,1 0 0,0-1 0,1 1 0,0-2 0,14 23 0,8-1 105,1-1-1,2-1 1,45 39 0,-66-62-192,2 1 390,-13-13-468,0 1-1,0-1 1,1 0 0,-1 0-1,0 0 1,0 1 0,0-1 0,0 0-1,1 0 1,-1 0 0,0 1-1,0-1 1,1 0 0,-1 0-1,0 0 1,0 0 0,1 0 0,-1 0-1,0 0 1,0 1 0,1-1-1,-1 0 1,0 0 0,1 0 0,-1 0-1,0 0 1,0 0 0,1 0-1,-1 0 1,0 0 0,1-1-1,1 1-1384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5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25 104 4896,'-10'-4'1573,"4"1"1091,4-10 859,2 9-2267,0 1 0,0 0 0,-1 0-1,1 0 1,-2-6 0,-2 8-351,4 1-894,0 0 0,0 0 0,0 0 0,0 0 0,0 0 0,0 0 0,0-1-1,1 1 1,-1 0 0,0 0 0,0 0 0,0 0 0,0 0 0,0 0 0,0 0 0,0 0 0,0 0-1,0 0 1,0 0 0,0 0 0,0 0 0,0 0 0,0 0 0,0 0 0,0 0 0,0 0 0,0-1-1,0 1 1,0 0 0,0 0 0,0 0 0,0 0 0,0 0 0,0 0 0,0 0 0,0 0 0,0 0-1,0 0 1,0 0 0,0 0 0,0 0 0,0 0 0,0 0 0,0 0 0,-1 0 0,1 0 0,0-1-1,0 1 1,0 0 0,0 0 0,0 0 0,0 0 0,396-34 1020,-299 22-899,-90 11-112,76-6-216,-76 9 105,-5-1-288,-6 4-2949,2-1 2155,-1 0-1,0 0 0,0-1 0,-7 7 1,8-8 770,-16 17-2173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6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 6816,'-13'-2'2753,"22"4"1616,28 3 290,76-5-2049,243 8-1348,-327-8-1389,5 0-182,-32 1-52,0-1-1,0 0 0,0 1 1,0 0-1,0-1 0,0 1 1,-1 0-1,3 1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6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159 246 8736,'4'-14'2810,"-4"14"-2754,-1 0 0,1-1 1,0 1-1,-1 0 0,1 0 0,0-1 0,-1 1 0,1 0 0,0 0 0,-1 0 0,1 0 0,0-1 0,-1 1 0,1 0 1,-1 0-1,1 0 0,0 0 0,-1 0 0,1 0 0,-1 0 0,1 0 0,-1 0 0,1 0 0,0 0 0,-1 0 0,1 0 0,0 1 1,-1-1-1,1 0 0,-1 0 0,1 0 0,-1 1 0,-30 27 1513,21-20-1156,1 0 1,0 0 0,1 1-1,-11 14 1,15-17-302,-1 0 0,2 1-1,-1-1 1,1 1 0,-5 14-1,7-18-71,0 0 0,1-1-1,0 1 1,-1 0-1,1 0 1,0 0-1,1 0 1,-1 0-1,0 0 1,1 0-1,0-1 1,0 1 0,-1 0-1,2 0 1,-1-1-1,0 1 1,0-1-1,1 1 1,2 2-1,3 4 64,0-1 0,1 0-1,0-1 1,0 0-1,1 0 1,0 0-1,0-2 1,1 1-1,15 6 1,-6-4 110,0-1 0,1 0 0,-1-2 0,30 4 0,-31-7-84,0-1-1,0-1 1,0 0 0,0-2-1,0 0 1,0-1 0,-1 0-1,1-2 1,-1 0 0,0-1-1,0-1 1,-1 0 0,0-1-1,0-1 1,21-16 0,-30 20-94,1 0 0,-1-1 0,0 0 0,0 0 1,0-1-1,-1 0 0,0 0 0,-1 0 0,1-1 1,-1 0-1,-1 0 0,0 0 0,0-1 0,5-15 1,-7 11 6,0-1 0,-1 0 0,0 0 0,-1 0 1,-1 0-1,0 0 0,-1 1 0,0-1 0,-1 0 0,-9-25 1,7 27-40,0 1 1,-1 0 0,0 1 0,0-1 0,-1 1 0,-1 0 0,1 1-1,-2 0 1,-9-9 0,11 12-15,0 1 0,0 0 0,0 0 0,-1 1-1,0 0 1,0 0 0,0 1 0,-1 0 0,1 0 0,-1 1 0,1 0 0,-1 1-1,-13-1 1,3 1-47,-1 2 0,1 1 0,-1 0 0,1 2 0,0 0 0,0 1 0,0 1-1,-23 11 1,17-6-126,2 1 0,0 2 1,0 0-1,1 1 0,-35 33 0,47-38-619,0 0 1,0 1 0,-7 12 0,13-17-12,0 0-1,0 0 1,1 1 0,0-1 0,1 1 0,-1 0-1,-2 13 1,3 20-2364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8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37 6400,'8'-36'7597,"-8"36"-7510,0 0 1,0 0 0,0 0-1,0 0 1,0 0-1,0 0 1,0-1 0,5 11 840,-5-4-747,0-1-1,0 1 1,0 0-1,-2 8 0,0 5 145,-7 81 923,-4 0 0,-46 174 0,28-146-860,17-68-30,13-52-216,-1 0-1,2 0 0,-1 9 1,1-18-119,1 1 0,-1 0 0,1 0 0,-1 0 0,1 0 0,-1-1 0,1 1 0,-1 0 0,1 0 0,-1-1 0,1 1 0,-1 0 0,1-1 0,-1 1 0,0-1 0,1 1 0,-1 0 0,1-2 0,32-41 266,-22 26-322,1 1 0,1 1-1,0 0 1,20-16 0,-27 25-25,1 1 0,-1 1 1,1-1-1,0 1 1,13-5-1,-18 8 42,-1 0 1,1 1-1,0-1 0,0 1 1,0 0-1,0 0 0,0 0 1,0 0-1,-1 0 0,1 0 1,0 0-1,0 1 0,0-1 1,0 0-1,0 1 0,-1 0 1,1-1-1,0 1 0,0 0 0,-1 0 1,1 0-1,-1 0 0,1 0 1,-1 1-1,1-1 0,-1 0 1,0 1-1,1-1 0,0 2 1,-1 0 36,1 0 1,-1-1 0,0 1 0,1 0-1,-1 0 1,-1 0 0,1 0 0,0 0-1,-1 0 1,0 0 0,1 0 0,-1 1-1,0-1 1,-1 0 0,1 0 0,-1 0-1,-1 5 1,-1 6 148,-2 0-1,-7 17 1,12-30-164,-3 6 30,0-1-1,0 0 0,-1 0 0,0 0 1,-7 8-1,10-13-20,0 1 1,0-1-1,0 0 1,-1 0-1,1 1 1,0-1-1,-1 0 1,1 0-1,-1-1 1,0 1-1,1 0 1,-1 0-1,1-1 1,-1 1-1,0-1 1,0 1-1,1-1 1,-1 0-1,0 0 1,0 0-1,1 0 1,-1 0-1,0 0 1,0 0-1,1 0 1,-1-1-1,-3 0 1,0-2 16,0 0 1,1 0-1,-1 0 1,1 0-1,-1-1 1,1 0-1,0 0 1,-6-8-1,8 10-30,1 0-1,0 0 1,-1-1-1,1 1 0,0 0 1,0-1-1,0 1 1,0-1-1,1 1 1,-1-3-1,1 3-23,0 1 1,0 0-1,0-1 1,0 1-1,0 0 1,0-1-1,1 1 1,-1 0-1,0 0 1,1-1-1,-1 1 1,1 0-1,0 0 0,-1 0 1,1 0-1,0 0 1,0 0-1,-1 0 1,1 0-1,2-2 1,-1 2 8,-1 0 1,1 0-1,0 0 1,0 0-1,-1 1 0,1-1 1,0 1-1,0-1 1,0 1-1,0-1 1,0 1-1,2 0 1,28 1-99,-27-1 107,36 2 135,0-1 1,1-3-1,-1-1 0,59-12 0,-89 12-80,113-28 374,-102 24-328,1-1 0,-2-1 0,29-16 0,8-4 282,-75 93-635,16-57 275,0 0 0,0 0-1,0 0 1,1 1 0,1 11 0,0-15-12,-1-1 1,1 1-1,0 0 0,0-1 0,0 1 1,1-1-1,-1 1 0,1-1 1,0 1-1,0-1 0,0 0 1,3 3-1,-4-5 3,0 0-1,0-1 1,0 1-1,-1-1 1,1 1 0,0-1-1,0 1 1,0-1-1,0 1 1,0-1 0,0 0-1,0 0 1,0 0-1,0 0 1,1 0 0,-1 0-1,0 0 1,0 0 0,0 0-1,0 0 1,0 0-1,0 0 1,0-1 0,0 1-1,0 0 1,0-1-1,0 1 1,0-1 0,1 0-1,3-3 23,1 1 0,-1-1 0,7-6 0,-12 10-32,40-38 94,-28 25-112,1 0-1,1 2 1,19-14 0,-33 24 11,1 1 0,-1 0 0,1 0 0,-1-1 0,1 1 0,-1 0-1,1 0 1,-1 0 0,1 0 0,-1 0 0,1 0 0,0 0 0,-1 0 0,1 0 0,-1 0 0,1 0-1,-1 0 1,1 0 0,-1 1 0,1-1 0,-1 0 0,1 0 0,-1 1 0,1-1 0,-1 0-1,1 0 1,-1 1 0,1-1 0,-1 1 0,0-1 0,1 0 0,-1 1 0,1-1 0,-1 1-1,0-1 1,1 2 0,12 25-102,-4-8 113,-7-17 10,1 1-1,-1-1 0,0 0 1,0 0-1,1 0 0,-1 0 1,1 0-1,0-1 1,0 1-1,-1-1 0,1 1 1,0-1-1,0 0 0,0 0 1,0 0-1,1-1 1,-1 1-1,0-1 0,0 0 1,0 0-1,0 0 0,5 0 1,5-3 48,0 1 0,0-1 0,0-1 0,14-7 0,-12 6-2,10-5 53,-1 0 0,0-2 0,30-18 0,-42 21-76,0 0 0,0 0 0,-1-1-1,-1 0 1,1-1 0,-1 0-1,12-20 1,-7 6 4,-2 0 0,-1-1-1,0 0 1,10-41-1,21-115 19,-33 133-22,-1-9 11,-20 133-248,-4 121 0,13-117 212,4 1 1,20 133-1,-19-194-3146,1 0-1,1 0 0,9 22 1,-22-62-8167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8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89 10304,'-59'-20'4672,"41"20"-4064,18-4 1983,5-1-1535,8-1 1408,9 1-1408,15-7-352,7 4-448,11-1-192,3 3-32,-4-2-320,-5 8 160,1-5-1728,3 10 1056,16 3-4831,7 3 3135,0 4-4736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9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337 208 4064,'-2'-2'139,"0"0"1,1-1-1,-1 1 1,0-1-1,1 0 1,-1 1-1,1-1 1,0 0-1,0 0 1,0 0-1,0 0 1,-1-5-1,1 2 481,0 0 0,0 0 0,-1 1 0,0-1 0,0 1 0,0-1 0,-5-6-1,7 11-457,-1-1 0,0 1-1,0 0 1,0-1 0,0 1-1,0 0 1,0 0-1,0 0 1,0 0 0,0 0-1,0 0 1,-1 0 0,1 0-1,0 1 1,-1-1 0,1 0-1,-1 1 1,1-1-1,-1 1 1,1-1 0,-1 1-1,1 0 1,-1 0 0,1 0-1,-1 0 1,1 0-1,-1 0 1,1 0 0,-1 0-1,1 0 1,-1 1 0,-2 0-1,-1 2 11,0 0-1,0 0 1,0 0-1,0 0 1,0 1-1,1 0 1,-1 0-1,1 1 1,-5 5-1,-32 49 710,22-30-528,-7 9 195,-47 74 458,66-99-923,0 1 0,1 0 0,1 0-1,0 0 1,1 1 0,-4 28 0,7-29-7,0 1 1,1-1-1,1 1 1,0-1-1,1 1 1,0-1-1,2 0 0,-1 0 1,8 19-1,-7-25-29,0 0 0,0 0 0,0 0 0,1 0 0,0-1 0,1 0 0,-1 0 0,2 0 0,-1-1 0,1 1 0,-1-2 0,2 1 0,-1-1 0,1 0-1,-1-1 1,11 5 0,-13-7-6,1 0 0,-1-1 0,1 1 0,-1-1 0,1 0-1,0-1 1,0 1 0,-1-1 0,1-1 0,0 1 0,0-1-1,10-2 1,2-2 77,0-2 0,27-13 0,-43 19-112,45-22 113,0-2 0,-2-3 0,-2-1 0,0-2 0,74-72 1,-105 90-115,-1 0 1,-1-1-1,0-1 1,-1 0 0,-1 0-1,0-1 1,-1 0-1,0 0 1,-2 0 0,0-1-1,-1 0 1,0 0-1,-1 0 1,-1 0 0,-1-1-1,-1 1 1,0-1-1,-1 1 1,-4-21 0,3 30-37,1-1 0,-2 1 0,1 0 1,-1 0-1,-1 0 0,1 0 0,-1 0 0,0 1 1,-1 0-1,0 0 0,0 0 0,-1 0 1,0 1-1,0 0 0,0 0 0,-1 1 1,1 0-1,-1 0 0,-1 0 0,1 1 0,-1 0 1,0 0-1,0 1 0,0 0 0,-12-3 1,7 3-12,0 0 1,-1 1 0,1 1-1,-1 0 1,0 1 0,1 0-1,-1 1 1,0 0-1,-20 5 1,25-3-14,1-1 0,-1 2 0,1-1 0,-1 1-1,1 0 1,0 1 0,0-1 0,1 2 0,0-1 0,0 1-1,0 0 1,0 1 0,1-1 0,0 1 0,-6 10 0,5-5-607,-1 1 0,2 0 1,0 0-1,0 1 0,1-1 1,1 1-1,-3 19 0,5-23-45,1-1-1,0 1 0,1 0 0,0-1 0,0 1 0,1 0 0,1-1 0,-1 1 1,2-1-1,-1 1 0,1-1 0,5 10 0,16 23-3649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09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38 180 6304,'-5'-7'531,"-21"-23"1764,25 29-2107,1 0 0,-1 0 0,0 0-1,1-1 1,-1 1 0,1 0 0,-1 0-1,1-1 1,0 1 0,-1 0 0,1 0-1,0-1 1,0 1 0,0 0-1,0-1 1,0 1 0,0 0 0,0 0-1,1-1 1,-1 1 0,0 0 0,1-1-1,-1 1 1,1 0 0,-1 0 0,1 0-1,0-1 1,2-4 375,1 0-1,-1 1 1,1 0-1,6-7 0,-3 5-343,0 1-1,0 0 1,1 0-1,-1 0 0,1 1 1,1 0-1,-1 0 1,1 1-1,0 0 0,9-2 1,-5 2-32,0 1 0,0 1 0,1 0 0,-1 0 0,1 2 0,23 1 0,-31-1-135,0 1 0,0 0 0,0 1-1,0-1 1,0 1 0,0 0-1,-1 0 1,1 1 0,-1 0 0,0 0-1,0 0 1,0 1 0,0-1 0,0 1-1,-1 1 1,0-1 0,0 0 0,0 1-1,4 6 1,9 15 297,-2 0-1,14 34 1,-19-36-4,2-1 0,0-1 0,28 39 1,-37-58-276,-1 0 1,1 0 0,0 0-1,0-1 1,0 1 0,0-1-1,0 1 1,1-1 0,-1 0-1,1 0 1,-1-1 0,1 1 0,0-1-1,0 1 1,0-1 0,0 0-1,-1-1 1,6 1 0,-6-1-57,1 0 1,-1-1 0,1 0 0,-1 1 0,0-1-1,1 0 1,-1-1 0,0 1 0,1 0-1,-1-1 1,0 0 0,0 0 0,0 0-1,-1 0 1,1 0 0,0-1 0,-1 1 0,0-1-1,1 0 1,2-3 0,9-15-745,-1 0 1,18-41-1,-2-11-8654,-29 73 9150,0-1 0,1 0 1,-1 1-1,0-1 0,0 0 1,1 1-1,-1-1 0,0 1 0,1-1 1,-1 0-1,1 1 0,-1-1 0,0 1 1,1-1-1,-1 1 0,1 0 0,0-1 1,-1 1-1,1 0 0,-1-1 1,1 1-1,-1 0 0,1-1 0,0 1 1,-1 0-1,1 0 0,0 0 0,-1 0 1,1 0-1,0 0 0,-1 0 0,1 0 1,0 0-1,-1 0 0,1 0 1,0 0-1,-1 0 0,1 0 0,0 0 1,-1 1-1,1-1 0,0 0 0,-1 1 1,1-1-1,0 1 0,10 7-2347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10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24 215 7392,'-20'-10'2373,"20"10"-2347,0 0-1,0 0 1,0 0 0,-1 0-1,1 0 1,0 0 0,0 0-1,0 0 1,0 0 0,0 0-1,-1 0 1,1-1 0,0 1-1,0 0 1,0 0 0,0 0-1,0 0 1,-1 0 0,1 0-1,0 0 1,0-1-1,0 1 1,0 0 0,0 0-1,0 0 1,0 0 0,0-1-1,0 1 1,0 0 0,0 0-1,-1 0 1,1 0 0,0-1-1,0 1 1,0 0 0,0 0-1,0-6 487,0 1 0,1 0 0,-1-1 0,1 1 0,0 0 0,0-1 0,0 1 0,1 0 0,0 0 0,0 0 0,0 0 0,1 1 0,-1-1 0,1 0 0,0 1 0,7-7 0,4-3-31,1 1-1,1 0 1,31-19-1,-38 27-411,1 0-1,0 0 1,0 1-1,0 0 1,1 1-1,0 0 1,-1 0-1,19-1 1,-26 4-72,1 0 0,0 0 1,0 0-1,0 0 1,-1 1-1,1-1 1,0 1-1,6 3 0,-8-3 9,0 0-1,0 0 1,0 0-1,0 1 1,0-1-1,0 1 1,0 0-1,-1-1 0,1 1 1,-1 0-1,1 0 1,-1 0-1,0 0 1,1 0-1,-1 0 1,1 4-1,0 0 23,0 0 0,0 0-1,-1 0 1,0 0 0,0 0 0,-1 0 0,1 0 0,-1 0-1,-1 0 1,1 1 0,-1-1 0,-2 7 0,0-3 21,0 0 1,-1 0-1,0 0 1,-1-1-1,0 1 1,-9 12-1,-7 5 193,-2-1 0,-1 0-1,-34 28 1,-31 25 675,86-77-845,1-1 1,0 1-1,0 1 0,1-1 0,-1 0 1,0 0-1,1 1 0,-3 4 1,4-7-48,0 0 0,1 1 1,-1-1-1,0 0 1,1 0-1,-1 1 1,1-1-1,-1 0 0,0 0 1,1 0-1,-1 0 1,1 0-1,-1 1 1,0-1-1,1 0 0,-1 0 1,1 0-1,-1 0 1,1 0-1,-1 0 1,0 0-1,1-1 0,0 1 1,1 0 41,13-1 5,0 0 0,25-7 1,-5 1-146,66-13-823,-32 2-3499,-12 6-3631,-33 11 4565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11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15 5632,'-18'-3'5285,"7"3"-485,7 2-4354,0 1 0,0-1 0,0 1 0,0 0 0,1 0 0,-1 0 0,1 0 0,0 0 0,-1 1 0,-2 5 0,5-7 168,3-2-172,14-2-230,0 0 0,-1-1 0,1-1-1,-1 0 1,25-10 0,3-1-117,-30 8-75,-13 6-93,-9 5 56,8-4-18,0 0 0,0 1 0,0-1 0,0 1-1,0-1 1,0 1 0,0-1 0,0 1 0,0 0-1,0-1 1,0 1 0,0 0 0,1 0 0,-1 0-1,0 0 1,0-1 0,1 1 0,-1 0 0,1 0-1,-1 1 1,1-1 0,-1 0 0,1 0 0,-1 0-1,1 2 1,0 0-436,1-1 0,0 0 0,0 0 0,-1 1 0,1-1 0,1 0 0,-1 0 0,0 0 0,0 0 0,1 0 0,-1 0 0,1-1 0,2 3 0,20 22-3027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11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99 5888,'-15'0'1127,"-27"0"4106,25-1 5478,204-38-8880,1 0-1479,-140 31-302,92-2 0,-102 9 52,-19 0-127,0 1 0,22 3 0,-41-3-36,0 0 1,1 0 0,-1 0 0,0 0 0,0 0 0,1 0 0,-1 0 0,0 0 0,0 0 0,1 0 0,-1 0 0,0 1 0,0-1-1,0 0 1,1 0 0,-1 0 0,0 0 0,0 0 0,0 1 0,1-1 0,-1 0 0,0 0 0,0 0 0,0 1 0,0-1-1,0 0 1,0 0 0,1 1 0,-1-1 0,0 0 0,0 0 0,0 0 0,0 1 0,0-1 0,0 0 0,0 0 0,0 1-1,0-1 1,0 0 0,0 0 0,0 1 0,0-1 0,0 0 0,0 0 0,-1 1 0,1-1 0,-10 17-2812,-23 16-2633,31-31 5069,-25 22-2775,-4-1-2410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5 557 2240,'-1'-17'910,"-2"38"-391,3-20-371,0 0-1,-1 0 0,1 0 1,0 1-1,0-1 1,0 0-1,0 0 0,0 0 1,1 0-1,-1 1 1,0-1-1,1 0 0,0 2 1,-1-3-71,1 0 1,-1 1 0,0-1 0,1 0 0,-1 0-1,0 0 1,1 0 0,-1 0 0,0 0 0,1 0-1,-1 0 1,0 0 0,1 0 0,-1 0 0,0 0-1,1 0 1,-1 0 0,0-1 0,1 1-1,-1 0 1,0 0 0,1 0 0,-1 0 0,0-1-1,1 1 1,-1 0 0,0 0 0,0 0 0,1-1-1,-1 1 1,0 0 0,0-1 0,0 1 0,1 0-1,-1-1 1,0 1 3,0 0 0,1-1 0,-1 1 0,0 0-1,1 0 1,-1 0 0,0-1 0,0 1 0,1 0 0,-1 0 0,0 0 0,1 0-1,-1 0 1,0 0 0,1 0 0,-1-1 0,1 1 0,-1 0 0,0 0 0,1 0-1,-1 1 1,0-1 0,1 0 0,0 0-4,-1 0 0,1 0 0,-1 0-1,1 0 1,-1 0 0,1 0 0,-1 0 0,1 0 0,-1 0-1,1 0 1,-1-1 0,1 1 0,-1 0 0,0 0 0,1 0 0,-1-1-1,1 1 1,-1 0 0,1 0 0,-1-1 0,0 1 0,1 0-1,-1-1 1,0 1 0,1-1 0,-1 1 0,0 0 0,0-1-1,1 1 1,-1-1 0,0 0 0,6-9 439,-1-1-1,0 0 1,5-19 0,1-2-184,16-47 73,-14 37-31,2 2 1,2 0 0,30-54-1,-39 82-271,0 1-1,1 0 0,1 0 0,0 1 1,15-13-1,-24 22-89,0 1 0,0-1 0,0 0 0,0 1 1,0-1-1,0 0 0,0 1 0,0-1 0,0 1 0,0 0 1,0-1-1,1 1 0,-1 0 0,0 0 0,2-1 0,-2 2 0,-1-1-1,1 0 1,0 0-1,-1 0 0,1 1 1,0-1-1,-1 0 1,1 1-1,-1-1 0,1 0 1,-1 1-1,1-1 0,-1 1 1,1-1-1,-1 1 1,1-1-1,-1 1 0,0-1 1,1 1-1,0 0 1,0 2 24,0 1 0,0-1 0,0 1 0,0-1 0,0 1 1,-1-1-1,1 1 0,-1 5 0,-2 28 92,-10 55 1,-1 0-101,7-44 53,3-23 93,-1 27 0,4-51-158,0-1-1,0 1 1,0 0-1,1-1 1,-1 1 0,0-1-1,0 1 1,0 0-1,0-1 1,1 1-1,-1 0 1,0-1 0,0 1-1,1-1 1,-1 1-1,1 0 1,4-1 336,1-9-44,78-151 163,-59 119-449,51-69-1,-48 75-19,-3 4-167,1 0-1,33-30 1,-57 59 93,1 1 0,-1-1 0,0 0 0,0 1 0,1 0 0,-1-1 1,1 1-1,4-1 0,-7 1 68,0 1-1,1 0 1,-1 0 0,1 0 0,-1 0 0,1 0 0,-1 0 0,0 0-1,1 0 1,-1 0 0,1 0 0,-1 1 0,1-1 0,-1 0-1,0 0 1,1 0 0,-1 0 0,0 1 0,1-1 0,-1 0-1,1 0 1,-1 1 0,1 0 16,-1 0-1,1 0 1,-1 0-1,1 0 1,-1-1-1,0 1 1,1 0-1,-1 0 1,0 0-1,0 0 1,0 0-1,0 0 1,0 0 0,0 1-1,-1 18 179,-1 0 0,-6 23 0,0 5 111,-1 17-38,-4 32-20,0 103 0,13-187-193,1-1 0,0 0 1,1 0-1,0 1 0,1-1 1,0 0-1,6 13 0,-6-15-483,4 8 77,-6-18-11,-1 1 1,0 0 0,1-1-1,0 1 1,-1-1 0,1 1 0,-1-1-1,1 1 1,0-1 0,-1 1 0,1-1-1,0 0 1,-1 1 0,1-1-1,0 0 1,0 0 0,-1 0 0,1 1-1,0-1 1,0 0 0,-1 0 0,2 0-1,10 0-4236,0 0 1594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12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64 8640,'-34'-12'2784,"34"12"-2757,0-1 1,-1 1 0,1 0-1,0 0 1,-1 0-1,1 0 1,-1 0 0,-4 4 4732,107-23 1336,57 5-4327,0 1-1597,-138 9-287,-9 2-369,-1 1 0,1 0 1,0 0-1,19 2 1,-30 0-442,1 0 1,0 0 0,-1 0-1,1 0 1,0 0-1,-1 0 1,0 1 0,1-1-1,-1 0 1,0 1-1,0-1 1,1 1 0,-1 0-1,0-1 1,-1 1 0,3 3-1,4 8-1984,4-1 584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12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4 7456,'0'0'78,"-1"0"1,1 0 0,0 0-1,0-1 1,0 1-1,0 0 1,-1 0 0,1-1-1,0 1 1,0 0-1,-1 0 1,1 0 0,0 0-1,0 0 1,-1-1-1,1 1 1,0 0 0,0 0-1,-1 0 1,1 0-1,0 0 1,0 0 0,-1 0-1,1 0 1,0 0-1,-1 0 1,1 0 0,0 0-1,0 0 1,-1 0-1,1 0 1,0 0 0,0 0-1,-1 0 1,1 1-1,0-1 1,0 0 0,-1 0-1,1 0 1,0 0-1,0 1 1,-1-1 0,1 0-1,0 0 1,0 0-1,0 1 1,0-1 0,-1 0-1,1 0 1,0 1-1,0-1 1,0 0 0,0 0-1,0 1 1,0-1-1,0 0 1,0 0 0,-1 1-1,1 0 1,-4 26 2444,3-14-1469,-20 174 2852,-3 21-2234,3 45-921,20-146-5304,1-101 148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8:13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 9056,'-3'4'7885,"-5"12"-5530,-9 25-1684,11-22-373,0 0-1,2 0 0,-4 27 0,8-39-224,-1 1-1,1-1 1,1 1 0,0-1-1,0 1 1,0-1 0,1 1-1,-1-1 1,2 0 0,-1 0-1,1 0 1,5 8 0,-5-9-4,1 0 0,0 0 1,0 0-1,0-1 0,1 1 1,0-1-1,0-1 0,0 1 1,1 0-1,-1-1 0,1 0 1,0-1-1,0 1 0,0-1 1,1 0-1,-1-1 0,1 0 1,0 0-1,0 0 0,-1-1 1,15 2-1,3-2 44,0-1 1,1-2-1,32-5 1,70-20 291,-108 22-312,-1 0 1,-1-1-1,1-1 1,16-9-1,-28 12-65,0 1 0,0-1 0,-1 0 0,1-1 0,-1 0 0,5-6 0,-7 8-20,-1 0-1,0 0 0,0 0 0,0 0 0,0-1 1,-1 1-1,1 0 0,-1-1 0,0 0 0,0 1 1,0-1-1,0-5 0,-1 6 7,0 0 0,0 0 0,-1-1 0,1 1 0,-1 0 0,1 0 0,-1 0 0,0 0 0,0-1 0,0 1 0,-1 1 0,1-1 0,-4-4 0,1 1-29,0 1 0,0 0-1,-1 0 1,0 1-1,0-1 1,-6-3 0,-7-4-116,-1 1 0,-39-15 0,38 17 61,-1 2 0,1 1 1,-1 1-1,0 0 0,-1 2 0,1 0 1,-27 1-1,32 2-378,0 1 0,0 1-1,0 0 1,1 1 0,-1 1 0,1 0 0,-1 1 0,1 1-1,1 0 1,-21 12 0,30-14-221,0 0 0,1 0 0,-1 0 0,1 0 0,-1 1 0,1 0 0,1 0 0,-1 0 0,1 0 0,0 0 0,0 1 0,0 0 0,1-1 0,0 1 0,-3 12 0,0 18-4237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50.3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265 727 2560,'-7'7'1570,"1"-1"1074,6-6-2566,0 0 0,0 0 0,0 1 0,0-1 0,0 0 0,0 0 0,0 1 0,0-1 0,0 0 0,0 0 0,0 1 0,0-1 0,0 0 0,1 0 0,-1 1 0,0-1 0,0 0 0,0 0 0,0 0 0,0 1 0,1-1-1,-1 0 1,0 0 0,0 0 0,0 1 0,1-1 0,1 1 1811,7-6 1817,5-3-3172,0-1 0,-1 0 0,0-1 0,0-1 0,12-13 0,0 2-346,8-9-78,-2-1 1,-1-1-1,-1-1 0,-2-2 0,28-48 0,-22 25 97,-3-1-1,39-115 0,-67 171-181,1-4 29,-1 0 0,1 0 0,-1 0 1,-1 0-1,1 0 0,-1 0 0,0-16 1,-1 24-59,-1-1 0,1 1 0,0-1 1,0 1-1,0-1 0,0 1 0,0-1 1,0 1-1,-1-1 0,1 1 0,0-1 0,0 1 1,-1-1-1,1 1 0,0 0 0,-1-1 1,1 1-1,0-1 0,-1 1 0,1 0 0,0-1 1,-1 1-1,1 0 0,-1 0 0,1-1 1,-1 1-1,1 0 0,-1 0 0,1 0 0,-1 0 1,1-1-1,-1 1 0,1 0 0,-1 0 1,1 0-1,-1 0 0,1 0 0,-1 0 0,0 1 1,-2-1-6,1 1 0,0-1 1,0 1-1,0 0 0,0 0 0,0 0 1,0 0-1,-2 1 0,-4 5 24,0 0-1,1 0 1,0 1-1,1 0 1,0 0-1,-10 16 0,12-18 13,-90 155 926,23-38-306,-154 293 1284,187-335-1688,-67 106-1,26-82 214,76-101-416,-11 11 233,5-5-590,10-10 289,0 0 0,1 0 0,-1 0 0,0 0 0,0-1 0,1 1 0,-1 0-1,0-1 1,0 1 0,0-1 0,0 1 0,0-1 0,2 0 0,7-4 87,1-1 1,0 0 0,-1 0-1,0-1 1,-1 0-1,12-12 1,48-58 471,-31 33-220,18-19-71,102-90 0,1 38-264,-30 21 250,-118 85-79,-9 7-108,0 0 0,0 0 0,0 0-1,1 0 1,-1 0 0,1 0 0,-1 1 0,1-1 0,0 1 0,-1 0 0,7-2 0,-11 8-9,0 0 1,0 1 0,0-1-1,0 0 1,-5 5 0,4-3-2,-8 13 100,1 1 1,1 0-1,-8 26 0,15-40-83,1 0 0,-1 0 0,1 0 0,1 0 0,-1 0-1,1 0 1,0 0 0,1 0 0,0 0 0,0 0 0,0 0 0,1 0-1,0 0 1,5 12 0,-6-18-38,0 0 0,-1 1 0,1-1-1,0 1 1,0-1 0,0 0 0,0 0 0,1 1 0,-1-1-1,0 0 1,0 0 0,1 0 0,-1 0 0,1 0-1,-1-1 1,0 1 0,1 0 0,0-1 0,2 1 0,-1 0 8,0-1 0,0 0 0,-1 0 0,1 0 0,0 0 0,0-1 0,0 1 0,0-1 0,0 0 0,3-1 0,5-3-10,0 0 0,0-1 0,0 0 0,9-8 0,-20 14-6,22-16-50,0-1 0,-2-1 0,0-1 1,-1 0-1,26-35 0,-44 51 18,1 0 0,-1 0 0,0 1 0,1-1 0,-1 0 0,-1 0 0,1 0-1,0 0 1,-1 0 0,1 0 0,-1-1 0,0 1 0,-1-5 0,1 2-68,0 6 86,0-1 1,0 1 0,-1-1-1,1 1 1,0-1 0,-1 1-1,1-1 1,-1 1 0,1-1-1,0 1 1,-1 0 0,1-1-1,-1 1 1,1 0 0,-1-1-1,1 1 1,-1 0 0,1-1-1,-1 1 1,0 0 0,1 0-1,-1 0 1,1 0 0,-1 0-1,0-1 1,1 1 0,-1 0-1,1 0 1,-1 0 0,0 1-1,1-1 1,-1 0 0,1 0-1,-2 0 1,-22 4-304,19-2 294,0 0 0,0 0 0,0 0 0,0 0 0,1 1 0,-1 0 0,0 0 0,1 0 0,0 1-1,0-1 1,0 1 0,0 0 0,1 0 0,0 0 0,-6 9 0,6-6 39,-1 0-1,1 1 1,0-1 0,1 1-1,-1-1 1,2 1-1,-1 0 1,1 0-1,0 0 1,1 10 0,-1-11 32,1 0 0,0 0 0,1 1 0,0-1 0,0 0 0,1 0 0,-1 0 0,2 0 0,-1 0 0,1 0 0,6 11 0,-8-16-35,1 3 23,1-1 1,-1 0 0,1 0-1,0 0 1,6 6-1,-8-9-23,1 0 0,-1-1-1,0 1 1,1 0-1,-1 0 1,0-1 0,1 1-1,-1 0 1,1-1-1,-1 0 1,1 1 0,0-1-1,-1 0 1,1 0-1,-1 0 1,1 0 0,-1 0-1,1 0 1,0 0-1,-1 0 1,1-1 0,1 0-1,27-9 113,-1-2-1,30-17 0,-11 5-76,36-14-24,87-45-224,-153 74 145,-1-2 0,-1 0 0,0-1 0,0 0-1,-1-1 1,-1-1 0,0 0 0,-1-1-1,0-1 1,-2 0 0,0 0 0,0-1-1,14-36 1,-9 8-155,-2-2-1,-3 1 0,12-95 1,-22 125 220,0 0 1,-2 0-1,1 0 1,-5-21-1,4 31-27,0 1 1,0-1-1,-1 1 0,0-1 1,0 1-1,0-1 0,-1 1 1,1 0-1,-1 0 0,0 0 1,-1 1-1,1-1 1,-1 1-1,-8-7 0,11 10 13,0 0-1,0 1 0,0-1 0,-1 1 1,1-1-1,0 1 0,-1-1 1,1 1-1,0 0 0,-1-1 1,1 1-1,-1 0 0,1 0 0,0 0 1,-1 0-1,1 0 0,-1 1 1,1-1-1,0 0 0,-1 0 1,1 1-1,0-1 0,-1 1 1,1 0-1,0-1 0,0 1 0,0 0 1,-1 0-1,1-1 0,-1 3 1,-2 0 12,0 1 1,0 1-1,0-1 1,0 0 0,1 1-1,-6 9 1,-17 40 200,-22 63 0,6-10 290,31-83-404,-9 20 142,2 2 0,-17 63 0,32-96-193,0 1 0,1 0 0,1 0-1,0 0 1,1-1 0,0 1 0,1 0 0,0 0 0,1 0 0,1-1-1,0 1 1,10 25 0,-11-35-23,0 1 0,1-1 0,-1 0-1,1 0 1,-1 0 0,1 0 0,0 0 0,1 0 0,-1-1-1,1 0 1,-1 1 0,1-2 0,0 1 0,9 5 0,-9-7-20,0 1 0,1-1 0,-1 0 0,1 0 0,0 0 0,-1-1 1,1 0-1,0 1 0,-1-2 0,1 1 0,0 0 0,-1-1 0,1 0 1,-1 0-1,8-3 0,3-2-41,0-2 0,0 1 0,21-16 0,0 1-67,28-14 46,100-40-1,-142 68 33,36-20 0,-68 28-158,-7 6 190,1 0-1,-1 0 1,1 2 0,1 0-1,-1 1 1,1 0 0,1 1-1,0 1 1,0 0 0,1 1-1,0 0 1,1 1 0,1 1-1,0 0 1,1 0 0,0 1-1,1 0 1,1 1 0,0 0-1,1 0 1,-7 28 0,12-36 42,1 0 1,0-1-1,0 11 1,1-17-37,-1 1 0,1-1 0,0 1 0,0-1 0,0 0 0,1 1 0,-1-1 0,0 0 0,0 1 0,1-1 0,-1 0 0,1 1 0,-1-1 0,1 0 0,0 0 0,-1 0 0,1 1 0,0-1 0,0 0 0,0 0 0,0 0 0,0 0 0,0 0 0,0-1 0,1 2 0,-1-2-7,0 1-1,1-1 1,-1 0 0,0 0 0,0 0 0,0 0-1,0 0 1,0 0 0,1-1 0,-1 1-1,0 0 1,0 0 0,0-1 0,0 1 0,0-1-1,0 1 1,0-1 0,0 1 0,0-1-1,0 0 1,1-1 0,20-21-6,-15 14 6,118-120-539,-40 42-408,-68 68 876,-1-1 1,0 0 0,-2-1 0,0-1 0,-2 0 0,0 0 0,-2-2 0,15-46-1,-19 48 78,-1-1-1,0 1 1,-2-1-1,-1 0 1,-1-1 0,-1 1-1,0 0 1,-2 0-1,-10-45 1,12 66-22,0 1 1,0-1 0,-1 1 0,1-1 0,-1 1 0,1-1 0,-1 1 0,0-1 0,1 1 0,-1 0 0,0-1 0,0 1 0,0 0 0,0 0 0,-2-2 0,2 3 10,1-1 0,-1 1 0,0 0 0,1 0 0,-1 0 1,1 0-1,-1 0 0,1 0 0,-1 0 0,0 0 0,1 0 1,-1 0-1,1 1 0,-1-1 0,1 0 0,-1 0 0,1 0 1,-1 1-1,1-1 0,-1 0 0,1 1 0,-1-1 0,1 0 1,-1 1-1,1-1 0,0 1 0,-1 0 0,-4 5 32,1 0 0,0 0 0,0 0 0,0 1 1,-2 6-1,-8 20 155,2 0 0,1 1 0,1 0 0,2 0 0,1 1 0,-2 44 1,9-58-118,0 1 1,2 0 0,1-1-1,0 1 1,1-1 0,2 0 0,0 0-1,11 22 1,-15-37-18,0-1-1,1 0 0,0 0 1,0 0-1,0 0 0,0-1 1,1 1-1,0-1 1,0 0-1,0 0 0,1 0 1,7 5-1,-9-8-29,0 1 0,0-1 1,0 0-1,0 1 0,0-2 0,1 1 0,-1 0 0,0-1 0,0 1 1,1-1-1,-1 0 0,0 0 0,1 0 0,-1-1 0,0 1 0,1-1 1,-1 0-1,0 1 0,0-2 0,0 1 0,0 0 0,4-3 0,21-12-44,44-35-1,-1 0-99,-68 49 85,1 0 1,-1 0 0,1 0-1,7-2 1,-11 4 33,0 0 1,0 1-1,1-1 0,-1 0 0,0 0 1,0 0-1,0 0 0,1 0 0,-1 0 0,0 0 1,0 0-1,0 0 0,1 0 0,-1 1 1,0-1-1,0 0 0,0 0 0,0 0 1,0 0-1,1 0 0,-1 1 0,0-1 1,0 0-1,0 0 0,0 0 0,0 1 1,0-1-1,0 0 0,0 0 0,0 0 0,0 1 1,0-1-1,1 0 0,-1 0 0,0 1 1,0 6-33,-2 16 65,0-1 0,-2 1 0,-1-1 0,-14 41 0,12-42-24,-2 5 48,-1 0 0,-1 0 1,-21 33-1,25-48 52,-1-1 1,0-1-1,0 1 0,-1-2 1,-1 1-1,1-1 0,-20 13 1,27-21-136,4-2 3,9-10-11,17-14 69,105-106-1671,-65 61-6795,-55 54 4752,-12 15 2677,1-1 0,-1 1-1,1 0 1,0 0-1,0-1 1,0 1-1,0 1 1,3-4-1,4 0-3019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50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227 173 8544,'-77'-48'3168,"46"36"-2464,-6-4-192,19 4 96,1-5-448,-1 2-64,5-1-64,3-1-1024,5 6 544,5 2-3968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51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2976,'-1'-1'145,"1"-1"0,0 0 0,0 0-1,1 1 1,-1-1 0,0 0 0,0 1 0,5-9 7261,-4 12-6094,3 4-767,0 1 0,-1 0 0,1-1 1,-1 1-1,-1 0 0,3 11 0,7 49 873,-9-45-1075,9 31 0,7-2-232,-16-45-756,-1-1-1,1 1 1,1-1 0,-1 0 0,1 0 0,8 8 0,-12-13 365,1 1 1,-1-1-1,1 0 1,0 1-1,-1-1 1,1 1-1,0-1 1,-1 0-1,1 0 1,0 1 0,0-1-1,-1 0 1,1 0-1,0 0 1,0 0-1,-1 0 1,1 0-1,0 0 1,0 0-1,-1 0 1,1 0-1,0 0 1,0-1 0,-1 1-1,1 0 1,0 0-1,0-1 1,-1 1-1,2-1 1,7-16-3305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54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5 296 3136,'-4'-2'7561,"11"-1"-3931,-2-1-4331,39-50 4509,69-46-416,-112 100-3361,0-1 0,-1 0 1,1 0-1,0 1 0,0-1 0,0 0 0,0 1 0,0-1 1,0 1-1,0-1 0,0 1 0,1 0 0,-1 0 0,0-1 1,0 1-1,0 0 0,0 0 0,0 0 0,1 0 0,-1 0 1,0 0-1,0 0 0,0 1 0,0-1 0,0 0 0,0 1 1,0-1-1,0 1 0,0-1 0,2 2 0,-2-1 13,1 0 0,-1 1 0,0-1 0,0 1 0,0-1-1,0 1 1,0 0 0,0 0 0,0-1 0,0 1 0,-1 0 0,1 0 0,-1 0-1,1 0 1,-1 0 0,0 2 0,3 27 250,1-1 0,1 0 1,1 0-1,2-1 0,21 56 0,-27-82-276,-1 0 0,1 0 0,-1-1-1,1 1 1,0 0 0,0-1 0,0 1 0,5 3 0,-6-5-11,0 0 1,0-1 0,0 1 0,0 0 0,1-1 0,-1 1 0,0-1 0,0 0-1,1 1 1,-1-1 0,0 0 0,1 0 0,-1 0 0,0 0 0,1 0 0,-1 0 0,0 0-1,0 0 1,1 0 0,-1-1 0,0 1 0,1-1 0,-1 1 0,2-2 0,5-2 27,-1 0 1,0-1-1,0 0 1,0-1-1,-1 1 1,0-1-1,11-13 1,34-55 24,-36 51-26,6-9-97,5-6 135,25-49-1,-44 73-72,1 1 0,1-1-1,13-14 1,-20 26 2,-1 1 0,1-1 0,-1 1-1,1-1 1,0 1 0,0 0 0,0 0 0,0 0 0,0 0 0,0 0 0,0 1-1,0-1 1,0 0 0,0 1 0,0 0 0,0-1 0,0 1 0,3 0 0,5 0 102,0 1 0,18 4 1,-11-2-42,45 6 490,105 10-149,37-16 317,-202-3-459,-11 1-64,-15 5-165,0 1 0,0 2 0,1 0 0,0 1 0,-37 24 0,33-17 32,19-13-42,0 1 0,0 0 1,0 1-1,1 0 0,0 0 0,-12 13 0,18-17-14,0 0 1,0 0-1,0 0 0,0 0 0,0 1 1,1-1-1,-1 0 0,1 0 0,-1 0 1,1 1-1,0-1 0,0 0 0,0 0 0,0 1 1,0-1-1,1 3 0,-1-4-5,0-1 1,1 1-1,-1 0 0,0 0 1,0-1-1,1 1 0,-1 0 1,1-1-1,-1 1 0,0 0 1,1-1-1,-1 1 0,1-1 1,-1 1-1,1-1 0,0 1 1,-1-1-1,1 1 0,-1-1 1,2 1-1,-1-1-1,0 0-1,0 0 1,0 0-1,0 0 1,0 0-1,0 0 1,0 0-1,0 0 1,0 0-1,0 0 1,0-1-1,0 1 1,0-1-1,0 1 1,0 0-1,0-1 1,0 1-1,0-1 1,1-1-1,9-7-26,0-1-1,-1-1 1,0 0-1,-1 0 1,0-1 0,14-25-1,-4 7 12,-17 27 13,0 0-1,0 0 1,0 0-1,0-1 1,0 1-1,-1-1 1,0 1 0,1-1-1,-1 0 1,0-5-1,-9 21-478,5-7 493,1 1 0,0 0 0,0 0 0,-2 11 0,4-15 4,0 1 0,0-1-1,0 1 1,1-1-1,-1 0 1,1 1 0,-1-1-1,1 0 1,0 1-1,0-1 1,0 0-1,0 0 1,0 0 0,0 0-1,3 3 1,-2-2 15,1 0 0,-1 0 0,1 0 0,0-1 0,0 1 0,0-1 0,0 0 0,1 0 0,-1 0 0,0 0 0,1 0 0,0-1 0,-1 0 0,1 0 0,0 0 0,0 0 0,-1 0 0,1-1 0,0 1 0,0-1 0,0 0 0,0 0 0,7-2 0,6-1-9,0-2 1,0 0-1,0 0 0,16-9 0,-12 5-6,-3 3 21,-1-2 1,0 0-1,0-1 0,0-1 1,-1 0-1,-1-1 0,0-1 1,0 0-1,-1-1 0,22-28 0,-35 40-34,-1 1-1,1-1 1,-1 1-1,0-1 1,1 0-1,-1 0 0,1 1 1,-1-1-1,0 0 1,0 0-1,1 1 1,-1-1-1,0 0 0,0 0 1,0 0-1,0 1 1,0-1-1,0 0 0,0 0 1,0 0-1,0 0 1,0 1-1,-1-1 1,1 0-1,0 0 0,-1 0 1,-1-10 138,2 10-57,0 13-565,1 1 485,0 0-1,1-1 1,0 1 0,1-1-1,7 17 1,-3-5-33,-5-17 30,1-1 0,-1 0 0,1 1-1,1-1 1,5 8 0,-8-12 9,0 0 0,1 0 0,-1 0 1,1-1-1,0 1 0,-1 0 0,1-1 0,0 1 1,0-1-1,0 0 0,0 0 0,0 1 1,0-2-1,0 1 0,1 0 0,-1 0 0,0-1 1,0 1-1,4 0 0,-3-1 11,0 0 0,0 0 0,0 0 0,0-1 0,0 1-1,-1-1 1,1 1 0,0-1 0,0 0 0,-1 0 0,1 0 0,0-1 0,-1 1 0,1-1 0,-1 1-1,0-1 1,0 0 0,4-2 0,84-79 74,-61 58 11,-29 25-108,1 0 0,-1 0 0,0 0 0,0 0-1,0 0 1,0 0 0,0-1 0,0 1 0,0 0 0,1 0 0,-1 0 0,0 0 0,0 0 0,0 0 0,0 0 0,0 0 0,0 0 0,0 0 0,1 0 0,-1 0 0,0 0 0,0 0 0,0 0-1,0 0 1,0 0 0,0 0 0,1 0 0,-1 0 0,0 0 0,0 0 0,0 0 0,0 0 0,0 1 0,0-1 0,0 0 0,1 0 0,-1 0 0,0 0 0,0 0 0,0 0 0,0 0 0,0 0-1,0 0 1,0 1 0,0-1 0,0 0 0,0 0 0,0 0 0,0 0 0,1 10-84,-6 12-28,2-10 163,-1 0 1,2 1-1,0 0 0,0-1 1,1 1-1,1 23 0,0-36-37,0 1 0,0 0-1,0 0 1,0-1 0,0 1-1,0 0 1,0-1 0,1 1 0,-1 0-1,0 0 1,0-1 0,1 1-1,-1 0 1,0-1 0,1 1 0,-1 0-1,1-1 1,-1 1 0,1-1 0,-1 1-1,1-1 1,-1 1 0,1-1-1,0 1 1,-1-1 0,1 0 0,-1 1-1,1-1 1,0 0 0,0 1-1,-1-1 1,1 0 0,0 0 0,-1 0-1,1 1 1,0-1 0,0 0 0,-1 0-1,1 0 1,0 0 0,0-1-1,1 1 1,3-1 25,0-1 1,-1 0-1,1 0 0,0 0 0,5-4 0,-5 3-51,31-19 47,-21 12-40,1 0 0,1 2 0,32-13 0,-40 18-18,-3 1-10,0 0 1,1 0 0,-1 1 0,0 0-1,7-1 1,-11 2 28,0 0-1,0 1 1,-1-1 0,1 0-1,0 0 1,-1 1 0,1-1-1,-1 1 1,1-1 0,0 1-1,-1 0 1,1 0 0,-1 0-1,0 0 1,1 0 0,-1 0 0,0 0-1,1 0 1,-1 0 0,0 1-1,0-1 1,0 0 0,0 1-1,1 1 1,0 3 5,0 0 0,0 1 0,-1-1 0,0 0 0,0 0 0,0 1 0,-1-1 0,0 1 0,0-1 0,-2 9 0,2-11 0,-5 48 6,-2 0 1,-23 88-1,19-103 7,-1-1 0,-2 0 1,-1-1-1,-33 52 0,-17 11 312,52-81-225,0-1 1,-2 0-1,-23 20 0,36-34-92,0 0 0,0 0-1,0-1 1,0 1 0,-1-1 0,1 1 0,-1-1 0,1 0 0,-1 0 0,0 0 0,1-1 0,-1 1 0,0 0 0,1-1 0,-1 0 0,0 0 0,0 0-1,0 0 1,1 0 0,-1 0 0,0-1 0,0 1 0,1-1 0,-1 0 0,0 0 0,1 0 0,-1 0 0,1 0 0,-1-1 0,1 1 0,0-1 0,-1 1-1,1-1 1,0 0 0,0 0 0,0 0 0,1 0 0,-4-4 0,-3-5-27,1 1 0,0-1 0,1 0 0,0-1 0,1 1 1,0-1-1,1 0 0,0-1 0,1 1 0,-3-24 0,5 25 8,0 0 0,1 0 0,1 0 0,0-1 0,0 1 0,1 0 0,0 1-1,1-1 1,0 0 0,1 1 0,0-1 0,11-18 0,-5 15 36,0 1-1,0 0 1,2 0-1,0 1 1,0 0-1,1 1 1,0 0-1,1 2 1,0-1-1,1 1 1,27-12 0,12 0 89,0 2 1,64-13 0,-87 24-109,2 0-217,32-10 16,-23 0-3537,-36 16 2610,3 0-5809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09:55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52 3712,'3'0'495,"0"-1"1,1 1-1,-1-1 0,0 0 1,0 0-1,0 0 0,0 0 1,0-1-1,4-1 0,-6 2-193,-1 1-1,1-1 1,0 1-1,0-1 1,0 1 0,0-1-1,0 1 1,-1-1-1,1 0 1,0 0-1,-1 1 1,1-1-1,0 0 1,-1 0-1,1 0 1,-1 0-1,1 0 1,-1 1-1,0-1 1,1 0-1,-1 0 1,0 0-1,0 0 1,0 0-1,1 0 1,-1 0-1,0 0 1,0 0 0,0 0-1,-1 0 1,1-2-1,0 3-218,-1-1-1,1 1 1,0-1 0,-1 1 0,1 0-1,-1-1 1,1 1 0,0 0-1,-1-1 1,1 1 0,-1 0-1,1 0 1,-1 0 0,1-1 0,-1 1-1,1 0 1,-1 0 0,1 0-1,-1 0 1,1 0 0,-1 0-1,1 0 1,-1 0 0,1 0 0,-1 0-1,1 0 1,-1 0 0,1 0-1,-1 0 1,1 0 0,-1 1-1,1-1 1,0 0 0,-1 0-1,1 1 1,-1-1 0,1 0 0,-1 1-1,1-1 1,-18 13 668,-14 16 407,16-16-484,1 1-1,-19 23 0,28-29-511,0 0 0,0 0 0,1 0 0,1 1 0,-5 9 0,7-13-117,1 0 0,-1 0 1,1 0-1,0 0 0,1 0 0,-1 1 1,1-1-1,0 0 0,0 0 0,0 0 1,2 8-1,-1-12-36,-1 0 1,0 1-1,0-1 1,1 0-1,-1 1 1,1-1-1,-1 0 1,1 1-1,-1-1 1,1 0-1,0 0 1,0 0-1,-1 0 1,1 0-1,0 0 1,0 0-1,0 0 1,0 0-1,0 0 1,0 0-1,2 0 1,-2-1-21,0 1 1,1-1 0,-1 0 0,0 0 0,1 0 0,-1 0 0,0 0 0,1 0 0,-1 0 0,0 0 0,1-1-1,-1 1 1,0-1 0,1 1 0,-1-1 0,0 1 0,2-2 0,2-1-153,0 0 0,0-1 1,0 0-1,-1 0 0,1 0 1,-1-1-1,7-9 0,-3 2 123,-1 0-1,0 0 1,-1-1-1,0 0 1,-1 0 0,-1-1-1,0 1 1,0-1-1,-2 0 1,1 0-1,-1-17 1,-2 1 1656,0 33-1200,6 99 597,-5-91-908,2-1-1,-1 1 1,2-1 0,-1 0-1,1 0 1,1 0 0,7 13-1,-10-20-72,-1-1 0,0 0 0,1 1 0,0-1 0,-1 0-1,1 0 1,0 0 0,0 0 0,0 0 0,0-1 0,1 1-1,-1 0 1,0-1 0,1 0 0,-1 1 0,1-1 0,-1 0 0,1 0-1,0-1 1,-1 1 0,1-1 0,0 1 0,-1-1 0,1 0-1,0 0 1,0 0 0,-1 0 0,1 0 0,0-1 0,0 1-1,-1-1 1,6-2 0,11-5 12,-1-1 1,0-1-1,0-1 1,20-15-1,-29 19-42,29-23 110,0-2 0,57-66 0,-91 94-134,-3 2 14,0 1 0,0 0 0,0 0 0,-1 0 0,2 0-1,-1 0 1,0 0 0,0 0 0,0 0 0,0 0 0,1 0 0,-1 0-1,0 1 1,2-1 0,-1 14-120,1-4 128,-1 1 0,0-1 0,-1 1 0,0 0 0,0 0 0,-1 0 0,0 0 0,-1-1 0,0 1 0,-4 16 0,0-4 254,-12 44-119,14-58-109,0 0 0,0 1-1,-1-1 1,0 0 0,-7 9 0,10-15-8,-1 0 0,1 0 0,0-1 0,-1 1 0,1 0 0,-1-1 0,0 1 0,0-1 0,0 0 0,1 0 0,-1 0 0,0 0 0,0 0 0,0 0 0,-1 0 0,1 0 0,0-1 0,0 1 1,0-1-1,-1 0 0,1 0 0,0 0 0,0 0 0,0 0 0,-1 0 0,1 0 0,0-1 0,0 1 0,0-1 0,-5-1 0,-3-3 6,1 0-1,-1 0 1,1-1 0,0-1-1,-9-8 1,-7-4 43,-21-13-520,87 36 298,82 36-155,-18-6-281,-88-29 212,10 7-5192,-25-11 5015,0 0 0,-1 0-1,1 0 1,0 1 0,-1-1 0,1 1-1,-1-1 1,1 1 0,-1-1-1,1 1 1,-1 0 0,0 0 0,0-1-1,0 1 1,0 0 0,-1 0-1,1 0 1,0 0 0,-1 0 0,1 4-1,-2 25-6445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00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3 456 3392,'0'1'148,"0"0"0,-1 0 0,1 0 0,0 0 0,-1-1 0,1 1 0,0 0 0,0 0 0,0 0 0,0 0 0,0 0 0,0 0 0,0 0 0,0 0 0,0 0 0,0 0 0,1 0 0,-1 0 0,0 0 0,1 1 0,1 1 457,-1-1 1,1 1-1,-1-1 1,1 1-1,0-1 1,0 0-1,3 3 1,-3-3-229,0 0 1,0 0 0,0 0 0,0-1-1,1 1 1,-1-1 0,1 1-1,-1-1 1,1 0 0,0 0 0,-1 0-1,1 0 1,0-1 0,0 1-1,-1-1 1,6 1 0,-3-3-149,1 1 0,-1-1 1,0 0-1,1-1 0,-1 0 0,0 1 1,0-1-1,0-1 0,-1 1 1,1-1-1,-1 0 0,0 0 0,6-8 1,4-7-27,0 0 1,11-23-1,-9 16 14,33-42 39,-17 28-203,25-35 150,20-26 538,-59 74-191,23-25-1,-41 52-545,0 0 1,0 0-1,0 0 1,0-1-1,1 1 1,-1 0-1,0 0 0,0 0 1,0 0-1,0 0 1,0 0-1,0 0 1,0 0-1,0 0 0,1 0 1,-1-1-1,0 1 1,0 0-1,0 0 1,0 0-1,0 0 0,0 0 1,0 0-1,1 0 1,-1 0-1,0 0 1,0 0-1,0 0 1,0 0-1,0 0 0,1 0 1,-1 0-1,0 0 1,0 0-1,0 0 1,0 0-1,0 1 0,0-1 1,0 0-1,1 0 1,-1 0-1,0 0 1,0 0-1,0 0 0,0 0 1,0 0-1,3 9 98,-1 11 52,-3 36 176,-2 0-1,-2 0 1,-3 0 0,-2-1 0,-27 82 0,35-129-272,-2 0 0,1 0 0,-1 0 0,0 0 0,-1-1 0,0 0 0,0 0 1,0 0-1,-7 6 0,11-12-49,0 0 1,-1 0-1,1 0 1,0 0-1,0 0 1,0 0-1,-1-1 1,1 1-1,0 0 1,-1-1-1,1 1 1,-1-1-1,1 1 1,-1-1-1,1 0 1,-1 0-1,1 1 0,-1-1 1,1 0-1,-3-1 1,1 1-43,0-1-1,0 0 1,0 0 0,0 0 0,1-1-1,-1 1 1,0-1 0,0 0 0,-3-3 0,-5-5-219,2 0 0,-1 0 0,1-1 0,1 0 0,-11-19 0,1 3 4,6 8 125,0-1 0,-15-37 1,26 55 45,1 0 0,-1 0-1,1 1 1,-1-1 0,1 0 0,0 0 0,0 0 0,0-3 0,0 4-104,2 3 90,24 18 244,-17-12 32,-1-1 1,16 9 0,-3-5 13,1 0 0,1-1 1,-1-1-1,2-1 0,-1-2 1,1 0-1,40 4 1,-49-8-149,0-2 0,1 0 1,-1 0-1,0-1 1,0-1-1,0-1 0,0 0 1,0-1-1,0-1 1,-1 0-1,0-1 0,0 0 1,21-14-1,-22 11 16,0 0 1,-1-2-1,20-19 0,-27 24-44,0 0 1,0-1-1,-1 1 0,0-1 0,0 0 1,0 0-1,-1 0 0,0 0 0,3-13 1,1 2-117,-6 15-182,-4 13 147,-1-3 183,2 0 0,-1 0 0,1 1 0,0-1 1,1 1-1,-1-1 0,2 1 0,-1 0 0,1 0 1,0-1-1,0 1 0,1 0 0,0-1 1,1 1-1,0 0 0,4 10 0,0-2 108,-3-5-118,1-1 0,7 12 0,-10-20-26,0 0 0,0 0 0,0 0 0,1 0 0,-1 0 0,1 0 0,0-1 0,-1 1 0,1 0 0,0-1 1,0 1-1,0-1 0,0 0 0,0 0 0,4 2 0,-4-3-4,0 0 1,0 1 0,0-1-1,0 0 1,0-1-1,0 1 1,0 0-1,0 0 1,0-1 0,0 0-1,0 1 1,0-1-1,-1 0 1,1 0 0,3-2-1,28-20 77,-23 15-39,45-34 124,-19 12-223,2 2-1,65-35 1,-102 62 30,-1 1 1,1-1-1,0 1 0,0 0 1,-1-1-1,1 1 0,0 0 1,0 0-1,0-1 1,0 1-1,0 0 0,-1 0 1,1 0-1,0 0 1,0 0-1,0 0 0,0 0 1,0 0-1,1 1 1,-2-1 11,1 1 1,-1-1-1,0 0 1,1 1-1,-1-1 1,1 1-1,-1-1 1,0 1-1,1-1 1,-1 1 0,0-1-1,0 1 1,0 0-1,1-1 1,-1 1-1,0-1 1,0 1-1,0-1 1,0 1-1,0 0 1,0 0 0,0 5 23,-1 1 0,0-1 0,0 1 0,-2 7 1,0-3-44,-3 16 112,3-11 70,0-1 0,-2 30 0,14-53-325,23-18-70,0 2-1,66-36 0,-77 47 254,-14 9-3,1 0 0,-1 0 0,1 1 0,13-4 0,-19 6 11,1 0-1,-1 1 1,1 0 0,-1-1 0,1 1 0,-1 0 0,1 0 0,-1 1 0,0-1-1,1 0 1,-1 1 0,1-1 0,-1 1 0,0 0 0,1 0 0,-1 0 0,0 0-1,0 0 1,0 0 0,4 4 0,3 5 66,0 0-1,0 1 1,-1 0 0,11 21-1,-12-18-63,0-1 0,5 20-1,-11-32-191,-1 1-1,0-1 0,0 0 0,0 0 0,0 1 1,0-1-1,-1 0 0,1 0 0,0 1 0,0-1 1,-1 1-1,-2 10-2026,3-6 750,-1-1 0,0 1 0,0-1 0,0 1 0,-1-1 0,1 0 0,-1 0 0,-1 0-1,-3 7 1,-2 5-4472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01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24 9152,'-26'-24'3360,"21"24"-2592,2 0 320,11 9-1728,10 2 352,9 4-1952,14 14 1248,7 7-4160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5632,'-14'13'1834,"9"-6"-1124,-2 12 153,4-13 0,1 0-1,-1 1 0,1 0 0,-2 12 0,4-16-719,0-1 1,0 1-1,0 0 0,0 0 1,0 0-1,1 0 0,-1 0 0,1-1 1,0 1-1,0 0 0,0 0 1,0-1-1,1 1 0,-1-1 1,1 1-1,1 2 0,-1-3-78,-1-1 0,1 1 0,0 0 0,-1-1-1,1 1 1,0-1 0,0 0 0,0 1 0,0-1 0,0 0-1,0 0 1,0 0 0,1-1 0,-1 1 0,3 0 0,0 0 32,-1-1 0,1 0 0,-1 0 0,1 0 0,0 0 0,-1-1 1,7-1-1,2-2 231,-1 0 0,1-1 1,0-1-1,14-8 0,-24 12-282,-1 1 0,1-1 0,-1 0 0,0 0 0,0 0 0,0 0 0,0 0 0,0 0 0,-1 0 0,1-1 0,0 1 0,-1 0 0,0-1 0,0 0 0,2-3 0,-3 5-39,0 0 0,1 0 0,-1 0 0,0 0 0,0 0 0,0-1 0,0 1 0,0 0 0,-1 0 0,1 0 0,0 0 0,0 0 0,-1 0 0,1 0 0,0 0 0,-1 0 0,0-1 0,0 0-8,-1 1-1,1 0 0,0 0 1,0 0-1,-1 0 0,1 0 1,-1 0-1,1 0 0,-1 0 1,1 0-1,-1 1 0,1-1 1,-1 1-1,-2-1 0,-2 0-42,0 0-1,0 1 0,0 0 1,0 0-1,0 0 0,0 1 0,-8 1 1,-3 2-215,-23 9 1,34-11 136,-15 5-538,7-8-2521,6-2 995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01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215 159 6816,'2'-11'1689,"-2"0"1178,-2 14-111,-12 26-364,-1-1 1,-34 45 0,28-45-1511,1 0 1,-24 44-1,36-55-700,0 1 0,1-1 0,0 2 0,2-1 0,-7 38 0,10-40-60,1 1 1,0 0 0,1-1-1,1 1 1,0 0 0,1-1-1,1 1 1,1-1 0,0 0-1,1 0 1,1 0 0,0-1-1,1 0 1,12 19 0,-15-28-91,0 0 0,0-1 0,1 1 0,-1-1 1,1 0-1,0-1 0,1 1 0,9 5 0,-13-8-30,1-1 0,-1 1 0,1-1 0,0 0 0,0 0 0,0 0 0,0 0 0,0-1 0,0 1 0,0-1 0,0 0 0,0 0 0,0 0 0,0 0 0,0 0 0,0 0 0,-1-1 0,1 0 0,0 1 0,0-1 0,0 0 1,3-2-1,0-1-48,0 0 0,0 0 0,0-1 0,0 1 1,-1-1-1,1-1 0,7-9 0,0-4-347,14-25 1,121-219-1752,-136 241 2048,-1-1 0,-1 0 0,-1-1 0,-1 0 0,-1 0 0,5-33 0,-10 41 96,0-1 0,-2 1 0,1-1 0,-2 0 0,-1 1 0,0-1 0,-1 1 0,0 0 0,-1 0 0,-10-23 0,11 32 30,0-1 1,-1 0-1,-1 1 1,1 0-1,-1 0 1,0 0-1,-9-8 0,12 13-7,0 0-1,0 0 0,-1 1 0,1-1 0,0 0 1,-1 1-1,1-1 0,-1 1 0,1 0 0,-1 0 0,0 0 1,0 0-1,1 1 0,-1-1 0,0 1 0,0-1 0,0 1 1,0 0-1,1 0 0,-1 0 0,0 1 0,0-1 1,0 1-1,1-1 0,-1 1 0,-4 2 0,2 0 28,0 0 0,-1 0-1,1 1 1,0-1 0,1 1-1,-1 1 1,1-1 0,-1 1-1,-3 5 1,-33 53 620,28-42-258,11-17-359,-63 106 1161,55-91-963,1 1 0,1 0 1,-10 39-1,16-52-178,1 0 1,0 0 0,0 0-1,1 0 1,0 0 0,0 0-1,1 0 1,1 9 0,-1-13-40,0-1 0,-1 1 0,1-1 0,0 1 0,0-1 0,1 1 0,-1-1 0,0 0 0,1 0 0,0 0 0,-1 0 1,1 0-1,0 0 0,0 0 0,0 0 0,0-1 0,0 1 0,0-1 0,1 1 0,-1-1 0,0 0 0,1 0 0,-1 0 0,4 0 0,1 1 20,1-1-1,-1 0 0,0-1 0,1 1 0,-1-2 0,0 1 1,1-1-1,7-1 0,9-4-124,26-10 1,8-2-774,-22 9-1417,13-4-5974,-48 13 7871,0 0 0,0 0-1,0 0 1,0 0 0,0 0-1,0 0 1,0 0 0,0 0-1,0 0 1,0 0 0,0 0 0,2 1-1,10 9-7181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04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333 142 3552,'1'-2'466,"1"0"1,0 0-1,0 0 1,0 0-1,0 0 1,0 0-1,4-2 0,-4 3-1,0-1-1,0 1 0,0-1 0,0 0 0,0 0 0,0 0 1,0 0-1,-1 0 0,3-3 0,0-3 810,-1 3-247,-1-1 0,1 1 0,3-12 1,-6 15-893,1 1 0,-1 0 1,0 0-1,0 0 0,0-1 0,0 1 1,0 0-1,0 0 0,0-1 1,0 1-1,0 0 0,-1 0 1,1-1-1,0 1 0,-1 0 1,1 0-1,-1 0 0,1 0 1,-1 0-1,0-1 0,1 1 1,-1 0-1,0 1 0,0-1 1,-1-1-1,-3-2-5,0 0-1,-1 1 1,1 0 0,-1 0-1,0 1 1,0-1 0,0 1-1,0 0 1,-1 1 0,1 0-1,0 0 1,-1 0 0,1 0-1,0 1 1,-1 0 0,1 1-1,-1 0 1,1 0 0,0 0-1,-10 3 1,2 1 86,0 0-1,0 1 1,1 0-1,-1 1 1,1 1 0,1 0-1,-22 18 1,23-15-83,0-1 0,1 2-1,0-1 1,1 1 0,0 1 0,1 0 0,1 0-1,-7 16 1,9-17-76,0 1-1,1-1 1,0 1-1,1 0 1,1 0-1,0 0 0,1 0 1,0 0-1,2 21 1,-1-29-51,1 1-1,0-1 1,0 0 0,0 0 0,1 0 0,0-1-1,0 1 1,0 0 0,0-1 0,1 1 0,0-1-1,0 0 1,0 1 0,0-2 0,1 1 0,6 5-1,-7-6-18,1-1-1,0 1 0,0-1 1,0 0-1,0 0 0,1-1 0,-1 1 1,0-1-1,1 0 0,-1 0 0,1-1 1,-1 1-1,1-1 0,-1 0 1,1 0-1,0 0 0,-1-1 0,1 0 1,4-1-1,6-2-106,0-1 1,-1-1-1,0 0 1,15-9-1,52-36-306,-52 33 346,47-33 32,97-58 235,-162 101-100,-8 6 9,-7 9-7,-20 24-162,7-9 59,-22 36-1,32-45 105,0 0-1,1 0 1,1 1 0,0 0-1,-6 24 1,10-34-79,1 0-1,-1 0 1,1 0 0,-1 1-1,1-1 1,1 0 0,-1 0-1,0 0 1,1 0 0,0 0 0,0 1-1,0-1 1,1-1 0,-1 1-1,1 0 1,0 0 0,0 0 0,0-1-1,1 0 1,-1 1 0,1-1-1,0 0 1,0 0 0,0 0-1,4 3 1,-1-2-61,0-1 0,0 0 0,1 0 0,-1 0 0,1-1-1,-1 0 1,1 0 0,0-1 0,0 1 0,-1-1 0,1-1 0,0 0-1,0 0 1,0 0 0,0-1 0,0 0 0,0 0 0,-1 0 0,1-1 0,0 0-1,-1-1 1,1 1 0,-1-1 0,0-1 0,0 1 0,0-1 0,0 0 0,-1 0-1,7-7 1,-8 6 30,0 0 0,0 0 0,-1 0 0,1-1 0,-2 1 0,1-1 0,0 0 0,-1 0-1,0 0 1,-1 0 0,1 0 0,-1 0 0,0 0 0,-1 0 0,1-1 0,-2-9 0,1 10 15,-1-1 1,0 1 0,0 0-1,0 0 1,-1 0-1,0 1 1,0-1 0,0 0-1,-1 1 1,0-1 0,0 1-1,-1 0 1,1 0-1,-1 0 1,0 0 0,-8-7-1,6 8 16,0 0-1,0 1 0,0-1 1,-1 1-1,1 0 1,-1 1-1,0 0 0,0 0 1,0 0-1,0 1 1,0 0-1,0 0 1,-13 1-1,16 0 29,0 0 0,-1 0 0,1 1 1,0 0-1,0 0 0,-1 0 0,1 0 0,0 1 1,0-1-1,0 1 0,1 0 0,-1 0 0,0 1 1,1-1-1,-1 1 0,1 0 0,0 0 0,0 0 0,0 0 1,0 0-1,1 1 0,-1-1 0,1 1 0,-2 4 1,1-3 11,1 0 0,1-1 0,-1 1 0,1 0 0,0 1 0,0-1 0,0 0 0,1 0 0,-1 0 0,2 7 1,-1-8-28,1 0 0,0-1 0,0 1 0,0 0 0,1-1 0,-1 1 0,1-1 0,0 1 0,0-1 0,0 0 0,0 0 0,0 0 0,1 0 0,5 5 0,-3-4 8,0 1 0,1-1 0,-1 0-1,1 0 1,0-1 0,0 1 0,1-1 0,-1-1 0,1 1-1,-1-1 1,1 0 0,0-1 0,0 0 0,0 0-1,0 0 1,0-1 0,0 0 0,0 0 0,0-1-1,0 1 1,-1-2 0,1 1 0,0-1 0,0 0 0,-1 0-1,1-1 1,-1 0 0,10-6 0,-6 2 14,0-1 0,0 0-1,-1 0 1,0-1 0,0 0 0,11-16 0,37-68 48,-41 66-135,0 0 1,24-29-1,0 16 13,-28 29 26,-1 0-1,-1-1 1,11-14 0,-21 25 9,0 1 1,1-1-1,-1 1 1,0-1-1,1 1 1,-1-1-1,1 1 1,-1-1-1,0 1 0,1-1 1,-1 1-1,1 0 1,-1-1-1,1 1 1,-1 0-1,1-1 1,-1 1-1,1 0 1,0 0-1,-1 0 1,1-1-1,-1 1 1,1 0-1,0 0 0,0 1 8,-1 0-1,0-1 1,1 1-1,-1 0 1,0 0-1,0-1 0,0 1 1,0 0-1,0 0 1,0-1-1,0 1 1,0 0-1,0 1 0,0-1 3,-3 47 31,-2 0-1,-16 71 1,10-64 124,8-42-126,-1 0 1,0 0 0,-1 0-1,0-1 1,-1 0 0,0 0-1,-1 0 1,-1-1 0,0 0-1,0 0 1,-17 16 0,24-26-56,0 0 1,0 0 0,0 0-1,0-1 1,0 1 0,-1 0-1,1-1 1,0 1-1,0 0 1,-1-1 0,1 0-1,0 1 1,-1-1 0,1 0-1,0 0 1,-1 1-1,1-1 1,0 0 0,-1-1-1,1 1 1,-1 0 0,1 0-1,0 0 1,-1-1 0,1 1-1,0-1 1,0 1-1,-1-1 1,-1-1 0,1 1-68,0 0 1,1-1-1,-1 1 1,0-1-1,1 1 1,-1-1-1,1 0 0,0 0 1,-1 0-1,1 0 1,0 0-1,0 0 1,0 0-1,0 0 1,1 0-1,-1 0 1,0-3-1,0-3-22,0 0 0,0 0-1,1 0 1,0 0 0,0 0-1,3-15 1,-3 22 147,1 0-1,0-1 1,-1 1-1,1 0 1,0 0-1,-1-1 1,1 1-1,0 0 1,0 0 0,0 0-1,0 0 1,0 0-1,1 0 1,-1 0-1,0 1 1,0-1-1,0 0 1,1 1-1,-1-1 1,0 1-1,1-1 1,-1 1 0,1-1-1,-1 1 1,0 0-1,1 0 1,-1 0-1,1 0 1,-1 0-1,1 0 1,-1 0-1,3 1 1,3 0 174,1 0-1,-1 1 1,0 0-1,14 5 1,158 72 507,-170-75-835,1 0 1,21 5-1,-10-6-2466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05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53 6656,'0'-1'198,"-1"-1"1,0 0-1,1 0 1,-1 1-1,1-1 0,0 0 1,-1 0-1,1 0 1,0 1-1,0-1 1,0 0-1,0 0 1,1 0-1,-1 1 1,0-1-1,1 0 0,-1 0 1,2-2-1,-2 4-42,0 0 0,1-1 1,-1 1-1,0-1 0,0 1 0,0-1 0,0 1 0,1 0 0,-1-1 0,0 1 0,0-1 0,0 1 0,0-1 0,0 1 0,0-1 0,0 1 0,0-1 0,-1 1 0,1-1 1,0 1-1,0-1 0,0 1 0,0 0 0,-1-1 0,1 1 0,0-1 0,0 1 0,-1 0 0,1-1 0,0 1 0,-1 0 0,1-1 0,0 1 0,-1 0 0,1-1 0,-1 1 1,1 0-1,0 0 0,-1-1 0,1 1 0,-1 0 0,1 0 0,-1 0 0,0 0 14,0 0 0,0 0 0,0 0 0,0 0 0,-1 0 0,1 1 0,0-1 0,0 0 0,0 1 0,0-1 0,0 1 0,1-1 0,-1 1 0,0-1 0,0 1 0,0 0 0,0-1 0,0 1 0,0 1 0,-14 15 1520,2 1 0,-19 29 0,25-33-1377,0-1-1,1 1 1,1 0 0,-8 28 0,7-10-176,1 0 0,1 0 0,1 1 0,2-1 0,2 0-1,1 1 1,1-1 0,9 40 0,-10-65-87,0 0-1,0 0 0,0 0 1,1-1-1,0 1 0,0-1 1,1 0-1,5 8 1,-7-11-38,1-1-1,-1 0 1,1 1 0,-1-1 0,1 0 0,0 0 0,0 0-1,-1-1 1,1 1 0,1-1 0,-1 0 0,0 0 0,0 0 0,0 0-1,1 0 1,-1 0 0,0-1 0,1 0 0,-1 0 0,5 0-1,4-1-24,0-1 0,0-1-1,0 0 1,0 0 0,0-1-1,-1 0 1,0-1 0,0-1-1,0 0 1,14-10 0,-4 0-76,1 0 0,-2-2 1,30-33-1,-19 15-75,29-43 1,-47 59 171,-1-1-1,-1 1 1,-1-2 0,10-28 0,-18 44 1,0-1-1,0 0 1,-1 0-1,2-8 1,-3 12-19,0 0-1,-1 0 1,1 0 0,0 1 0,-1-1-1,0 0 1,1 0 0,-1 1-1,0-1 1,0 0 0,-1 1-1,1-1 1,-4-4 0,1 2 6,-1 0 1,-1-1-1,1 2 0,-1-1 1,1 1-1,-1 0 0,-1 0 1,1 0-1,0 1 1,-1 0-1,0 0 0,0 1 1,-12-3-1,-5 0-36,1 1 0,-45-1 0,43 4 100,-1 2 0,0 0 0,-32 7 0,42-5-22,1 1 0,-1 1 0,1 0 1,0 1-1,1 0 0,-20 13 0,26-14 6,0 2 0,0-1 0,1 1 0,-1 0 1,2 0-1,-9 11 0,11-12-19,-1 1 0,1-1 0,1 1 0,-1 0-1,1 0 1,0 0 0,1 0 0,-4 13 0,6-17 15,-1 0-1,1 0 1,0-1-1,0 1 1,0 0-1,0 0 1,1 0-1,-1-1 1,1 1-1,-1 0 1,1 0-1,0-1 1,0 1-1,0-1 1,1 1-1,2 4 1,-2-5-2,0 0 1,0-1-1,0 1 1,0 0-1,0-1 1,0 0-1,0 1 1,0-1-1,1 0 0,-1 0 1,1 0-1,-1-1 1,1 1-1,-1 0 1,1-1-1,-1 0 1,1 1-1,4-1 1,17-2 101,0 0 1,34-8-1,-11 1-140,80-11-309,11-3-1616,-46 11-4209,-43 10 1254,-8 8-4703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9 675 3488,'0'0'44,"0"-1"0,-1 1 0,1 0-1,0 0 1,-1 0 0,1 0 0,0 0 0,-1 1 0,1-1 0,0 0 0,-1 0-1,1 0 1,0 0 0,-1 0 0,1 0 0,0 0 0,0 1 0,-1-1-1,1 0 1,0 0 0,0 0 0,-1 1 0,1-1 0,0 0 0,0 0 0,0 1-1,-1-1 1,1 0 0,0 1 0,0-1 0,0 0 0,0 0 0,-1 1 0,4 12 2004,-1-9-1481,0-1 0,0 0 1,0 0-1,0 0 0,4 4 1,-3-5-251,0 0 1,0 0 0,0 0-1,0 0 1,0 0 0,0-1-1,1 1 1,-1-1 0,1 0-1,-1 0 1,1 0-1,-1 0 1,1-1 0,0 0-1,5 0 1,-4 0-122,0-1-1,0 0 1,0 0-1,0-1 1,0 1 0,0-1-1,0-1 1,0 1-1,7-6 1,1-1-37,-1-1 1,0-1-1,-1 0 1,-1 0-1,0-1 1,11-16-1,4-11 222,-2 0-1,29-68 1,23-91 441,-12 27-103,-56 152-672,-6 15-65,0-1 1,1 1-1,0-1 0,0 1 0,0-1 1,0 1-1,1 0 0,5-7 1,-8 11 13,0-1 0,1 1 0,-1 0 0,1-1 1,-1 1-1,1 0 0,-1 0 0,0-1 0,1 1 1,-1 0-1,1 0 0,-1 0 0,1 0 0,0 0 1,-1-1-1,1 1 0,-1 0 0,1 0 0,-1 0 1,1 0-1,-1 1 0,1-1 0,-1 0 0,1 0 1,-1 0-1,1 0 0,-1 0 0,1 1 0,-1-1 1,1 0-1,-1 0 0,1 1 0,-1-1 0,0 0 1,1 1-1,-1-1 0,1 0 0,-1 1 0,0-1 1,1 1-1,-1-1 0,0 1 0,0-1 0,1 1 0,-1-1 1,0 1-1,0-1 0,0 1 0,2 4 38,0 0-1,0-1 0,2 11 0,1 21 404,2 69 0,-6-81-361,1 17 135,-2 1 1,-2 0-1,-1 0 1,-3-1-1,-16 66 1,19-100-144,1 0 1,-1 0-1,0-1 1,-1 1-1,0-1 0,0 1 1,0-1-1,0 0 1,-1-1-1,0 1 0,-1-1 1,1 0-1,-11 7 1,11-8 2,0-1 0,0 0-1,-1-1 1,1 0 0,-1 0 0,1 0 0,-1 0 0,0-1 0,0 0 0,0 0 0,0 0 0,1-1 0,-1 0 0,0 0 0,0-1 0,0 1 0,-9-3 0,-75-25-893,104 28 587,1 1 0,-1-2 0,1 0-1,19-4 1,-12 3 153,244-41 156,-239 36-73,31-6 28,69-27 0,-95 29 39,-19 7 112,1-1 0,20-11 0,-33 15-116,-5 10-112,-11 12-143,-15 26-157,28-43 344,-3 4-24,1 1 0,-7 17 0,10-22 23,0 0 0,1 0 0,-1 0 0,1 0 0,0 0 0,0 0 0,0 0 0,0-1 0,1 1-1,1 6 1,-1-7 27,-1-1-1,1 1 1,0-1 0,0 1-1,0-1 1,0 1-1,1-1 1,-1 0 0,1 0-1,0 1 1,-1-1-1,1 0 1,0 0 0,4 2-1,-5-3-3,1 0 0,0 0 0,0 0 0,-1 0 0,1-1 0,0 1 0,0-1 0,0 1 0,0-1 0,0 0 0,0 0 0,0 0 0,0 0 0,0 0 0,0 0 0,-1-1 0,1 1 0,0 0 0,0-1 0,0 0 0,3-1 0,-2 0 20,1 0-1,-1 0 0,0 0 1,0 0-1,0 0 0,-1-1 1,1 0-1,-1 1 0,1-1 1,-1 0-1,0 0 0,0 0 1,0-1-1,2-4 0,-1 0 5,1-1 0,-2 1 0,1-1-1,-1 1 1,0-10 0,-1 14-68,-1-1 1,1 1-1,-1 0 1,0-1-1,-1 1 1,1-1-1,-1 1 1,0 0-1,0-1 1,0 1-1,-1 0 1,0 0-1,1 0 1,-1 0-1,-1 0 1,1 0-1,0 1 0,-1-1 1,0 1-1,0-1 1,0 1-1,0 0 1,-1 0-1,1 0 1,-1 1-1,0 0 1,-6-4-1,10 6 17,-1 0 0,1 0 0,0 0 0,0 0 0,-1 0 0,1 0 0,0-1 0,0 1 0,-1 0 0,1 0 0,0 0-1,0 0 1,0 0 0,-1 0 0,1 0 0,0-1 0,0 1 0,0 0 0,-1 0 0,1 0 0,0-1 0,0 1 0,0 0 0,0 0 0,0 0 0,0-1-1,0 1 1,-1 0 0,1 0 0,0 0 0,0-1 0,0 1 0,7-4-231,17 1 50,-22 3 215,6-1-68,-1 0 0,0-1 0,7-3 0,23-4-681,6 5-2393,49 3-1,-14 1-2742,-20-4 2121,-7 3-314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22 854 4640,'-6'3'669,"6"-2"-400,-1-1 0,0 1 0,0 0 0,0-1 0,0 0 0,-1 1 0,1-1 0,0 1-1,0-1 1,0 0 0,0 0 0,-2 0 0,12 9 1758,-3-6-1672,1 1 1,-1-1 0,1 0-1,0 0 1,0-1 0,0 0 0,1 0-1,-1-1 1,0 0 0,13 1-1,-1 0 53,2 0-153,-1 0 0,1-1 1,0-2-1,0 0 1,0-1-1,0 0 0,-1-2 1,28-8-1,-43 9-142,0 1 0,0-1 1,0 0-1,-1 0 0,1 0 0,0-1 0,-1 1 0,0-1 0,0 0 1,0-1-1,-1 1 0,1-1 0,2-5 0,-5 9-93,-1 0-1,1 0 1,-1 0-1,1 0 0,-1 0 1,1 0-1,-1 0 1,0 0-1,1 0 1,-1 0-1,0 0 1,0 0-1,0 0 1,0 0-1,0 0 1,0 0-1,0 0 1,-1 0-1,1-1 1,0 1-1,0 0 1,-1 0-1,1 0 1,-1 0-1,1 0 1,-1 1-1,1-1 0,-1 0 1,0 0-1,1 0 1,-1 0-1,0 0 1,0 1-1,1-1 1,-1 0-1,0 1 1,-1-2-1,-2 0 9,-1 0-1,1 0 1,0 0-1,0 0 1,-1 1-1,1 0 1,-8-2-1,-3 2-63,1 0 0,-1 1 0,1 0 0,-1 1 0,-27 6 0,-70 24 87,103-28-32,-1 1 1,0 0 0,1 0 0,0 1-1,0 0 1,1 1 0,-1 0-1,-7 8 1,14-12-20,0-1 0,0 1 1,0 0-1,0 0 0,1 0 0,-1 0 0,1 0 0,0 1 0,0-1 0,-1 0 0,1 1 0,1-1 1,-1 0-1,0 1 0,1-1 0,-1 1 0,1-1 0,0 1 0,-1 0 0,1-1 0,1 1 0,-1-1 1,0 1-1,1-1 0,-1 1 0,1-1 0,0 1 0,-1-1 0,1 1 0,0-1 0,1 0 1,-1 0-1,0 1 0,1-1 0,-1 0 0,4 3 0,2 2 41,0 0 0,1 0 0,0-1 0,0 0 0,0 0-1,1-1 1,-1 0 0,1-1 0,1 0 0,-1 0 0,1-1 0,17 4 0,-12-4 49,0-1 0,0 0 0,0-1 1,0-1-1,0 0 0,0-1 0,29-6 0,-16-2 65,0-1 1,-1-1-1,0-2 0,41-26 0,-23 14-45,-35 19-84,154-91 157,-140 80-167,-1 0-1,-1-2 1,-1 0 0,30-36 0,-11 2 128,-3-1 0,48-95 0,-69 117-92,-1 0 0,-2-1 1,16-61-1,-25 75-48,0-1-1,-1 1 0,-2-1 1,0 0-1,-1 1 1,0-1-1,-2 0 0,-5-23 1,7 41-33,-1-1 0,1 1 0,-1 0 0,0 0 0,0 0 0,0-1 0,0 1 0,0 0 0,0 0 0,0 0 0,-1 0 0,-1-2 0,1 4-1,1-1 0,0 0 1,0 0-1,0 1 0,-1-1 0,1 1 0,0-1 1,-1 1-1,1-1 0,0 1 0,-1 0 0,1 0 1,0-1-1,-1 1 0,1 0 0,-1 0 0,1 1 0,0-1 1,-1 0-1,-1 1 0,-3 0-33,1 1 0,1 0 0,-1 0 0,0 0 0,0 1 0,1 0 0,-1-1 0,-3 5 1,-32 30-211,28-24 248,4-5 17,-13 12 6,0 2-1,1 0 0,1 1 0,-26 44 1,22-23 54,3 1 1,-23 73-1,-10 103 196,49-195-168,0 0-1,2 0 1,1 31 0,1-46-12,1-1 0,1 0 0,-1 1 0,2-1 0,0 0 0,0 0 0,1 0 1,0 0-1,0-1 0,1 0 0,7 10 0,-9-14-36,1-1 0,0-1 0,-1 1 0,2 0 0,-1-1 0,0 0 0,1 0 0,-1 0 0,1-1 0,0 1 0,0-1 1,0 0-1,0-1 0,0 1 0,0-1 0,0 0 0,1 0 0,-1 0 0,0-1 0,11-1 0,2 0 16,1-1 0,-1-1-1,0 0 1,34-12 0,-28 7 5,-1 0 1,0-1-1,-1-2 0,0 0 1,0-1-1,-2-1 0,21-17 1,-29 20 66,18-21 0,-27 28-93,0-1 0,0 0 1,0 0-1,-1 0 0,0 0 0,1-1 0,-2 1 0,1-1 0,2-8 1,-4 12-39,1 0 1,-1 0 0,0 0-1,0 0 1,0 0 0,0 0-1,0 0 1,0 0 0,0 0-1,0 0 1,0 0 0,0 0-1,0 0 1,-1 0 0,1 1-1,0-1 1,-1 0 0,1 0-1,-1 0 1,1 0 0,-1 0-1,1 1 1,-1-1-1,1 0 1,-1 1 0,0-1-1,1 0 1,-1 1 0,0-1-1,0 1 1,0-1 0,1 1-1,-1-1 1,0 1 0,0-1-1,0 1 1,0 0 0,0 0-1,0-1 1,0 1 0,0 0-1,0 0 1,0 0 0,1 0-1,-3 0 1,-2 1-53,0-1 0,1 1-1,-1-1 1,0 1 0,0 1 0,0-1 0,-4 3-1,-1 1-3,0 1 0,1 1 0,-1-1 0,1 2 0,-14 13 0,4-3-21,13-13 27,0 1 1,0-1 0,1 1 0,0 1 0,0-1 0,-7 12 0,11-15 56,0-1 0,0 1 1,0 0-1,0 0 1,0 0-1,0 0 1,1 0-1,0 0 0,-1 1 1,1-1-1,0 0 1,1 0-1,-1 0 1,0 0-1,1 0 0,0 0 1,0 0-1,0 0 1,0 0-1,2 4 1,-1-3 33,0 0 1,1 1-1,0-1 1,-1-1-1,1 1 0,1 0 1,-1-1-1,0 1 1,1-1-1,0 0 1,-1 0-1,1-1 1,1 1-1,-1-1 1,0 0-1,0 0 1,1 0-1,-1 0 1,1-1-1,0 0 1,-1 0-1,1 0 1,0 0-1,0-1 1,0 0-1,-1 0 0,8-1 1,17-4 145,32-9-1,-5 0-73,215-48-315,-59 6 832,-196 48-480,-11 4-178,-5 4 35,0-1 0,0 1 1,0 0-1,0 0 1,0 0-1,0 0 0,0 0 1,0-1-1,0 1 1,0 0-1,0 0 0,0 0 1,0 0-1,0-1 0,0 1 1,0 0-1,0 0 1,0 0-1,0 0 0,-1 0 1,1 0-1,0-1 0,0 1 1,0 0-1,0 0 1,0 0-1,0 0 0,0 0 1,-1 0-1,1 0 1,0 0-1,0 0 0,0 0 1,0 0-1,-1 0 0,1 0 1,0 0-1,-1-1-13,0 1 0,-1 0 1,1 0-1,0 0 0,0 0 0,0 0 0,-1 0 0,1 1 0,0-1 0,0 0 0,0 1 0,0-1 1,0 1-1,0-1 0,0 1 0,-2 0 0,-3 2-32,-46 16-184,-28 11 224,70-25-25,1 0-1,-1 0 1,1 1 0,0 0 0,-13 12-1,19-15 26,1 0 0,-1 0-1,1 0 1,-1 0-1,1 0 1,0 0 0,0 1-1,1-1 1,-1 1-1,1 0 1,-1-1 0,1 1-1,0 0 1,1 0-1,-1 0 1,1-1 0,-1 6-1,2-6 17,-1 0-1,0 0 1,1 0-1,0 0 1,0-1-1,-1 1 1,2 0 0,-1-1-1,0 1 1,0 0-1,1-1 1,0 0-1,-1 1 1,1-1-1,0 0 1,0 0 0,0 0-1,0 0 1,1 0-1,-1 0 1,0-1-1,1 1 1,-1-1-1,5 2 1,-1-1 33,0 0-1,-1-1 1,2 1 0,-1-1-1,0-1 1,0 1 0,0-1-1,0 0 1,0 0 0,0-1-1,1 0 1,-1 0 0,0 0-1,8-4 1,4-1 26,0-2 0,-1 0 0,24-14 0,-12 2 98,49-42 0,-28 20-44,-21 17-124,-1-1 0,-2-1 1,0-2-1,-2-1 1,-1-1-1,-1 0 1,-2-2-1,19-42 1,-28 54-25,50-109 85,-48 98-22,-1 0-1,9-40 1,-18 58-76,2-27 1,-5 36 30,0 0 0,0 0 0,0 0 0,-1 0 0,0 1 0,0-1 0,0 0 0,0 0 0,-3-4 0,3 7-22,1 1 0,-1 0 0,0 0 0,0 0 0,0 0 0,0 0 0,0 0 0,0 0 0,0 0 0,0 0 0,0 0 0,-1 1 0,1-1 0,0 0 0,0 1 1,-1-1-1,1 1 0,0-1 0,-1 1 0,1 0 0,0 0 0,-1-1 0,1 1 0,-1 0 0,1 0 0,0 0 0,-1 1 0,1-1 0,-1 0 0,1 0 0,-2 1 0,-3 1-58,0 0 0,0 0 0,0 1 0,1-1 0,-11 8 0,4-1 64,1 0-1,0 0 1,1 2 0,0-1 0,1 1-1,0 0 1,1 1 0,0 0 0,1 1-1,-10 20 1,0 11 29,-24 86 0,3 28-18,31-122 79,2 1-1,0 51 1,5-82-12,0 1 0,0 0 0,1 0 0,0 0 0,4 12 1,-4-17-21,-1 0 1,1 0 0,0 0 0,0 0-1,0 0 1,1 0 0,-1-1 0,0 1-1,1 0 1,-1-1 0,1 1 0,-1-1-1,1 1 1,0-1 0,0 0 0,0 0 0,0 0-1,-1 0 1,1 0 0,1 0 0,-1-1-1,0 1 1,3 0 0,3 0 44,1-1-1,0-1 1,0 1 0,-1-1 0,1-1-1,-1 1 1,13-5 0,1 0 29,11-2-99,0-2-1,0-2 1,-1 0 0,-1-3-1,0 0 1,-1-2 0,33-24-1,-60 38-24,18-14 113,-20 16-107,0 1 0,0-1 1,0 0-1,0-1 0,0 1 0,0 0 0,-1 0 1,1 0-1,0 0 0,-1-1 0,1 1 0,-1 0 1,1 0-1,-1-1 0,1-1 0,-1 3-121,1 0-336,1 1 469,0-1 0,-1 1 1,1-1-1,-1 1 1,1 0-1,-1-1 1,1 1-1,-1 0 1,0 0-1,1 0 0,-1 0 1,0 0-1,0 0 1,0 1-1,0-1 1,0 0-1,0 1 1,2 2-1,1 3 18,-2-5-17,-1 0-1,1 0 1,-1 0 0,0 0-1,1 0 1,-1 0-1,0 0 1,-1 1 0,1-1-1,0 0 1,-1 1-1,1-1 1,-1 0 0,0 1-1,1-1 1,-1 1-1,-1 2 1,1 6-13,-1-1 0,0 1 0,-1-1 0,0 1 0,-1-1 0,0 0 0,-7 17 0,7-19 26,1 0 1,0 0-1,1 0 1,0 0-1,1 1 1,0 9-1,0-17-7,-1 0 0,1 0-1,0 0 1,1-1-1,-1 1 1,0 0 0,0 0-1,0 0 1,0-1-1,0 1 1,1 0 0,-1 0-1,0-1 1,1 1 0,-1 0-1,1-1 1,-1 1-1,1 0 1,-1-1 0,1 1-1,-1 0 1,1-1 0,-1 1-1,2 0 1,-1-1 3,0 0 1,0 1-1,0-1 1,1 0-1,-1 0 0,0 0 1,0 1-1,1-1 1,-1 0-1,0-1 1,0 1-1,0 0 0,1 0 1,0-1-1,4-1 33,1 0-1,-1-1 0,0 0 0,9-6 1,-4 1 17,1 0 1,9-12 0,11-7-89,106-77 306,-119 89-316,-30 29 117,-1 1 0,2 0-1,-11 21 1,17-30-92,1 1 0,0 0 0,0 1 0,-3 14 0,5-20 12,0 1 1,1-1 0,-1 1 0,1 0-1,0-1 1,0 1 0,0 0 0,0-1 0,1 1-1,-1 0 1,1-1 0,-1 1 0,1-1-1,0 1 1,0-1 0,0 1 0,2 3 0,-2-5 20,0-1 1,0 1 0,0 0 0,0 0-1,0-1 1,0 1 0,1 0 0,-1-1-1,0 1 1,0-1 0,0 1 0,1-1-1,-1 0 1,0 0 0,0 1 0,1-1-1,-1 0 1,0 0 0,3-1 0,28-4 229,-31 4-249,206-68 164,-141 44-287,-44 17 181,0-1-1,32-18 1,-51 26-70,-1-1-1,1 1 1,-1 0 0,1 0 0,-1 0-1,1 0 1,0 1 0,2-1 0,1-2 27,-5 3 80,-8 8-54,-19 11-74,20-16 33,1 0 0,0 1 0,0-1 0,1 1 0,-1 0 0,1 1-1,0-1 1,0 1 0,0 0 0,0-1 0,-2 8 0,5-10-2,0 0 1,1 0-1,-1 0 0,1 0 1,0 0-1,-1 0 1,1 0-1,0 0 0,0 1 1,1-1-1,-1 0 1,0 0-1,1 0 0,-1 0 1,1 0-1,0 0 1,0 0-1,-1 0 0,1 0 1,1 0-1,-1 0 1,0-1-1,0 1 0,1 0 1,2 2-1,0 0 11,0 0 0,0-1 1,0 1-1,0-1 0,1 0 0,0 0 0,-1 0 0,1-1 0,6 2 0,-6-2-72,0-1 0,0 0 1,0 0-1,0-1 0,1 1 0,-1-1 0,0-1 0,10 0 0,-3-1-2129,0-1 0,17-7 0,-28 10 1885,-1 0 0,1 0 0,-1 0 0,0 0 0,1 0 0,-1 0 0,1 0 0,-1-1 1,1 1-1,-1 0 0,1 0 0,-1-1 0,0 1 0,1 0 0,-1 0 0,0-1 0,2 0-917,-2 0 917,0 1 0,0 0 0,1-1 0,-1 1 0,0-1 0,0 1 0,0-1 0,0 1 0,1 0 1,-1-1-1,0 1 0,0-1 0,0 1 0,0-1 0,0 1 0,0-1 0,0 1 0,0-1 0,0 1 0,-1-1 1,1 1-1,0-1 0,0 1 0,0 0 0,-1-1 0,1 1 0,0-1 0,-1 1 0,-14-11-2291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2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1304 137 9792,'-49'-25'3648,"44"22"-1984,10-1-1664,3 4-448,10 0 256,5 0-416,4 7 352,-5 1-4736,-4-3 2752,-8-10-1568</inkml:trace>
  <inkml:trace contextRef="#ctx0" brushRef="#br0" timeOffset="1">45 89 10048,'-45'-20'3712,"49"23"-2880,19-6-224,3-1 576,24-4-769,18-4 673,12-1-608,25 1-384,48 4-96,0 2 96,-19 1-32,-8 5-3743,12 5 1983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509 559 5408,'-5'-9'1188,"4"7"-918,1 0 0,-1 1-1,0-1 1,0 0 0,0 1-1,0-1 1,0 1 0,0-1-1,0 1 1,0 0 0,-1-1-1,1 1 1,0 0 0,-1 0-1,1 0 1,-1 0 0,-2-1-1,-3 0 254,-1-1 0,0 2 0,0-1 0,0 1 0,0 0 0,-1 1 0,1 0 0,0 0 0,-16 3 0,11-1-256,1 1 0,-1 1 0,1 0 0,0 1 0,-17 8 0,13-4 21,0 1 0,1 0 0,-21 19 0,28-22-248,1 1-1,-1 0 0,1 0 0,0 1 1,1-1-1,0 2 0,-5 10 1,10-16-16,-1 0 1,1 1-1,0-1 1,0 1-1,0-1 0,1 1 1,0-1-1,0 1 1,0-1-1,0 1 1,2 5-1,-2-9-6,0 0-1,0-1 1,1 1-1,-1 0 1,0 0 0,1 0-1,-1-1 1,1 1-1,-1 0 1,1 0 0,-1-1-1,1 1 1,0 0-1,-1-1 1,1 1 0,0-1-1,-1 1 1,1-1-1,0 1 1,0-1 0,-1 0-1,1 1 1,0-1-1,0 0 1,0 1-1,0-1 1,0 0 0,-1 0-1,1 0 1,0 0-1,0 0 1,0 0 0,0 0-1,1 0 1,3-1 59,0 1 1,0-1-1,0-1 0,9-2 1,21-10 164,-2-2 0,0-1 0,-1-2 0,40-30 0,-71 48-238,37-29 29,-35 27-25,1-1-1,-1 1 0,0-1 1,0 0-1,0 0 1,0 0-1,3-7 0,-6 11-11,-1 0 0,1 1-1,0-1 1,0 0 0,-1 0 0,1 0-1,0 0 1,0 0 0,-1 0 0,1 0-1,0 0 1,0 0 0,-1 0-1,1 0 1,0 0 0,0 0 0,-1 0-1,1 0 1,0 0 0,0 0 0,-1 0-1,1 0 1,0 0 0,0 0-1,-1 0 1,1-1 0,0 1 0,0 0-1,-1 0 1,1 0 0,0 0 0,0 0-1,0-1 1,0 1 0,-1 0-1,1 0 1,0 0 0,0-1 0,0 1-1,0 0 1,0 0 0,0-1 0,-1 1-1,1 0 1,0 0 0,0-1-1,0 1 1,0 0 0,0 0 0,0-1-1,0 1 1,0 0 0,0 0 0,0-1-1,0 1 1,0 0 0,0 0-1,1-1 1,-1 1 0,0 0 0,0 0-1,0-1 1,0 1 0,0 0 0,0 0-1,1-1 1,-23 12-296,19-9 316,-98 61-179,87-52 208,0 0 0,1 1-1,0 0 1,1 1 0,-11 15 0,-9 21 153,3 2-1,-33 75 0,-4 7-90,8-16 144,57-116-235,1 0 1,-1 0 0,1 0-1,-1 0 1,1 0 0,-1 0-1,1 0 1,0 0 0,-1 0-1,1 0 1,0 0 0,0 0 0,0 0-1,0 0 1,0 0 0,0 0-1,0 0 1,0 0 0,1 0-1,-1 1 1,1-1-7,-1-1-1,1 0 1,-1 1-1,1-1 1,-1 0 0,1 1-1,0-1 1,-1 0-1,1 0 1,-1 0 0,1 0-1,0 0 1,-1 1-1,1-1 1,0 0 0,-1 0-1,1-1 1,-1 1-1,1 0 1,0 0 0,-1 0-1,1 0 1,1-1-1,4-1-11,0-1-1,0 0 1,0 0-1,0 0 1,6-5-1,3-4 40,-1-1 1,26-29-1,1-2 32,44-33-26,118-80 0,-108 86-118,-45 32 166,-2-2-1,-2-3 1,57-68 0,-95 103-15,-1-2 0,-1 1 1,1-1-1,-2 0 1,7-17-1,-57 167-438,33-105 399,-15 59 0,22-77 1,0 4 154,6-19-157,0-1 1,-1 0 0,1 0-1,0 1 1,0-1 0,0 0-1,-1 0 1,1 0 0,0 0-1,0 0 1,-1 0 0,1-1-1,0 1 1,0 0 0,1-1-1,2-1-2,1 0-1,-1-1 1,0 1 0,1-1-1,-1 0 1,0-1-1,-1 1 1,7-7-1,3-3 17,27-21-35,2 3 0,58-36 0,-24 19-168,-40 22 94,-18 12-54,36-19 0,-55 33 113,1 0 1,0 0-1,0 0 1,0 0-1,0 0 1,0 0-1,0 0 1,0 0-1,0 0 1,0 1-1,0-1 0,0 0 1,0 0-1,0 0 1,0 0-1,0 0 1,0 0-1,0 0 1,0 0-1,0 0 1,0 0-1,0 0 1,0 0-1,0 0 1,0 0-1,0 0 1,0 0-1,0 1 1,0-1-1,0 0 1,1 0-1,-1 0 1,0 0-1,0 0 1,0 0-1,0 0 1,0 0-1,0 0 1,0 0-1,0 0 1,0 0-1,0 0 1,0 0-1,0 0 1,0 0-1,0 0 1,0 0-1,0 0 1,0 0-1,0 0 1,1 0-1,-1 0 1,0 0-1,0 0 1,0 0-1,0 0 1,0 0-1,0 0 1,0 0-1,0 0 1,0 0-1,0 0 1,-1 8-1,-1-1 0,0 1 0,0 0 0,-1-1 0,-5 12 0,-2 5 1,6-12 29,0-3-44,1 0-1,0 0 1,1 1 0,0 0-1,-1 9 1,3-16 21,0-1-1,0 0 1,0 0-1,0 1 1,0-1-1,1 0 1,-1 1-1,1-1 1,0 0-1,0 0 1,0 0-1,0 0 1,0 0-1,0 0 1,0 0-1,1 0 1,-1 0-1,1 0 1,-1-1-1,1 1 1,0 0-1,-1-1 1,1 0-1,0 1 1,0-1-1,3 2 1,2-1 34,0 1 1,0-1-1,0 0 1,0-1-1,0 0 1,0 0-1,0 0 1,0-1-1,1 0 1,-1 0 0,12-3-1,1-1-51,0 0 0,35-14 0,-26 6-20,0-2-1,32-22 1,13-5 8,-56 32 60,0-1 0,0 0 1,-1-1-1,24-20 0,-32 18-64,-9 13 18,0 0 1,0-1-1,0 1 1,0 0-1,0-1 1,0 1 0,0 0-1,0 0 1,0-1-1,0 1 1,0 0-1,0-1 1,0 1-1,0 0 1,0-1 0,0 1-1,0 0 1,0 0-1,-1-1 1,1 1-1,0 0 1,0 0-1,0-1 1,0 1 0,-1 0-1,1-1 1,-1 1-18,0 0 1,0-1 0,-1 1 0,1 0 0,0-1 0,0 1-1,0 0 1,0 0 0,0 0 0,0 0 0,-1 0 0,1 0 0,0 0-1,0 0 1,0 1 0,0-1 0,0 0 0,0 1 0,0-1-1,-2 1 1,-9 5-149,-1 1-1,-14 10 1,-1 1 63,5-3 148,1 1 0,1 1 1,1 1-1,0 1 0,1 0 1,-17 24-1,31-36-29,1-1 1,-8 14-1,11-18 13,0 0-1,0 0 1,0 0-1,0 0 1,1 0-1,-1 0 1,1 0-1,-1 0 1,1 0-1,0 0 1,0 0-1,0 0 1,0 0 0,0 0-1,0 0 1,1 0-1,0 2 1,-1-4-11,1 1 1,-1-1 0,0 1 0,1-1 0,-1 0 0,1 1 0,-1-1 0,1 0-1,-1 1 1,1-1 0,0 0 0,-1 0 0,1 0 0,-1 1 0,1-1-1,0 0 1,-1 0 0,1 0 0,-1 0 0,1 0 0,0 0 0,-1 0-1,1 0 1,-1 0 0,1 0 0,0-1 0,-1 1 0,1 0 0,-1 0 0,1 0-1,-1-1 1,2 0 0,18-9 153,-16 7-134,1 0-1,-1-1 1,1 0-1,-1 0 1,4-6 0,6-5 22,-3 3-40,0-1 1,12-20-1,-8 11-236,-15 21 219,0 1 0,0 0 0,0 0 1,0 0-1,0 0 0,0 0 0,0 0 0,1 0 0,-1-1 0,0 1 1,0 0-1,0 0 0,0 0 0,0 0 0,0 0 0,0 0 1,0 0-1,0 0 0,0 0 0,1 0 0,-1-1 0,0 1 0,0 0 1,0 0-1,0 0 0,0 0 0,0 0 0,1 0 0,-1 0 1,0 0-1,0 0 0,0 0 0,0 0 0,0 0 0,0 0 0,1 0 1,-1 0-1,0 0 0,0 0 0,0 0 0,0 0 0,0 0 1,0 1-1,0-1 0,1 0 0,-1 0 0,0 0 0,2 8-83,0 10-2,-2-15 88,0 1 1,1-1-1,0 1 0,0-1 0,0 1 1,0-1-1,0 1 0,1-1 0,0 0 1,-1 0-1,1 0 0,0 0 0,0 0 1,1 0-1,-1-1 0,1 1 0,-1-1 0,1 1 1,0-1-1,0 0 0,0 0 0,0 0 1,6 2-1,-1 0 19,-1-1 1,0-1-1,1 1 1,-1-1-1,1 0 0,-1-1 1,1 0-1,0 0 1,0-1-1,11 0 1,185-27-237,-173 22 234,0-1 0,0-1 0,-1-2 0,36-15 0,-39 14-31,-20 8 21,1-1 0,-1 0-1,1 0 1,-1-1 0,0 0 0,0 0-1,-1 0 1,1-1 0,10-10 0,-17 15-19,0 0 1,1-1 0,-1 1-1,0 0 1,0 0-1,1-1 1,-1 1 0,0 0-1,0-1 1,1 1 0,-1 0-1,0-1 1,0 1 0,0 0-1,1-1 1,-1 1 0,0 0-1,0-1 1,0 1 0,0 0-1,0-1 1,0 1 0,0-1-1,0 1 1,0-1 0,-9 1-301,-14 10 47,-5 8 29,14-8 197,-21 9 0,8-6 20,-63 33-107,78-40 106,0 2 0,1 0-1,0 0 1,1 1-1,-12 13 1,20-20 29,0 1 0,0-1 0,0 1 0,1 0-1,-1-1 1,1 1 0,0 0 0,0 0 0,0 0 0,-1 5 0,2-7 4,-1 0 1,1-1 0,0 1 0,0 0-1,0 0 1,0 0 0,1 0-1,-1 0 1,0 0 0,0 0 0,1 0-1,-1 0 1,0 0 0,1-1-1,-1 1 1,1 0 0,-1 0-1,1 0 1,-1-1 0,1 1 0,-1 0-1,1-1 1,0 1 0,0 0-1,-1-1 1,1 1 0,0-1-1,0 1 1,0-1 0,-1 1 0,1-1-1,0 0 1,0 0 0,0 1-1,0-1 1,0 0 0,0 0-1,0 0 1,1 0 0,2 0 34,1 0 0,-1 0 0,0 0 0,1-1 0,-1 1-1,0-1 1,0 0 0,5-2 0,35-15 0,-26 10-30,-6 2-15,-1 0 0,0 0 1,0-1-1,-1-1 0,0 0 1,-1 0-1,1-1 0,10-13 1,0-3-12,-2 0 1,21-35 0,-8 0-27,44-122 0,-25 53 22,-46 120-2,9-19 24,-2 0-1,0-1 1,-2 0-1,7-41 1,-16 69-29,0 0 0,0-1 0,1 1 0,-1 0 0,0-1 1,-1 1-1,1 0 0,0 0 0,0-1 0,0 1 1,-1 0-1,1 0 0,-1 0 0,1-1 0,-1 1 0,-1-2 1,2 3-6,-1-1 1,1 1 0,-1-1 0,0 1 0,1 0 0,-1-1-1,0 1 1,1 0 0,-1-1 0,0 1 0,0 0-1,1 0 1,-1 0 0,0 0 0,0 0 0,1 0 0,-1 0-1,0 0 1,0 0 0,1 0 0,-1 0 0,0 0 0,0 0-1,1 1 1,-1-1 0,0 0 0,1 1 0,-1-1-1,-1 1 1,-3 2 23,0 1-1,-1-1 1,1 1-1,1 0 0,-1 0 1,1 1-1,-1-1 1,1 1-1,1 0 0,-1 0 1,1 0-1,-1 1 1,-3 9-1,-2 8 68,0 0 1,-5 26-1,11-40-70,-19 80 184,-22 174-1,39-231-65,0 17 42,5-45-112,0 0 1,1 1-1,-1-1 0,1 1 0,0-1 0,0 0 0,0 1 0,3 5 0,-3-7 2,0-1 1,0 1-1,1-1 0,-1 0 0,1 1 0,-1-1 1,1 0-1,0 0 0,4 4 0,-5-6-32,1 1 1,0 0-1,0 0 0,0-1 0,-1 1 1,1 0-1,0-1 0,0 0 0,0 0 1,0 1-1,0-1 0,0 0 0,0-1 1,2 1-1,12-2 39,0-1 0,0-1 0,0 0 0,22-10 0,57-30 25,-95 44-78,100-56 38,-99 56 6,33-4 64,-32 4-171,16 0 144,7 0 197,-23 0-64,-1 1-154,0 0-52,0 0 0,-1 0 0,1 0 0,0 0-1,-1 0 1,1 0 0,-1 0 0,0 0 0,1 0 0,-1 0 0,0 0 0,1 0 0,-1 0 0,0 0 0,0 0-1,0 0 1,0 0 0,0 0 0,0 0 0,0 0 0,-1 1 0,1-1 0,0 0 0,0 0 0,-1 0 0,0 2 0,-17 32 28,12-26-12,-3 4-86,8-12 64,-1 1 1,1-1-1,0 0 0,0 1 1,0 0-1,0-1 1,0 1-1,0 0 0,0-1 1,1 1-1,-1 0 0,1 0 1,-1 0-1,0 2 1,2-4 0,-1 1 1,0-1-1,0 0 0,0 1 1,0-1-1,1 0 1,-1 1-1,0-1 1,0 0-1,1 0 1,-1 1-1,0-1 1,1 0-1,-1 0 1,0 1-1,1-1 1,-1 0-1,0 0 1,1 0-1,-1 1 1,0-1-1,1 0 1,-1 0-1,0 0 1,1 0-1,12 3 62,-10-3-64,6 1-16,0 0 1,0 0 0,0-1 0,0 0 0,1-1 0,-1 0 0,0-1 0,0 1 0,0-2 0,-1 1 0,1-1 0,9-5-1,-6 2 41,-1 0-1,0-1 0,0 0 0,0-1 0,-1 0 0,0 0 1,-1-1-1,9-11 0,-3 4 20,-10 10-74,0 1 0,0-1 1,6-8-1,-10 11-159,-4 7-96,-5 11-94,-2 14 143,5-16 251,1 0 0,-4 19 0,7-29-25,1 1 0,0-1 0,-1 1 0,1-1 0,0 1 0,1-1 0,-1 1 0,1-1 0,-1 1 0,1-1 0,0 1 0,1-1 0,-1 0 0,2 4 0,-2-6 27,0-1 1,0 0-1,1 0 1,-1 0-1,0 1 1,0-1-1,0 0 0,0-1 1,0 1-1,0 0 1,0 0-1,0 0 1,0-1-1,0 1 1,0 0-1,0-1 1,0 1-1,1-2 1,-1 2 12,15-7 36,-1-1 1,0 0-1,0-1 0,21-18 0,-20 15-151,53-46 548,-48 40-446,-25 22-153,-1 1 1,2 0 0,-1 0 0,0 0 0,1 0 0,-3 8 0,4-11 134,1 1-1,0-1 1,0 1 0,0 0-1,0 0 1,0 0 0,1-1-1,-1 1 1,1 0 0,0 0-1,0 0 1,0 0 0,0 0-1,0 0 1,0 0 0,1 0 0,0-1-1,1 6 1,0-5 19,0 0 0,0 0 0,0 0 0,0 0 0,0-1 1,1 1-1,-1-1 0,1 1 0,0-1 0,0 0 0,0 0 0,0 0 0,0 0 0,0-1 0,0 1 1,0-1-1,1 0 0,-1 0 0,1 0 0,-1 0 0,1-1 0,-1 0 0,1 1 0,5-1 0,6-2 84,1 1-1,0-2 1,-1 0-1,20-7 0,0 0-164,11-5 184,-37 11-172,0 0-1,1 1 1,-1 1 0,1-1-1,17-1 1,-27 4 42,1 1 0,-1-1 0,0 0 0,0 0 0,0 0-1,0 1 1,0-1 0,1 0 0,-1 0 0,0 1 0,0-1 0,0 0 0,0 0-1,0 0 1,0 1 0,0-1 0,0 0 0,0 0 0,0 1 0,0-1 0,0 0 0,0 0-1,0 1 1,0-1 0,0 0 0,0 0 0,0 1 0,0-1 0,0 0 0,-1 1-1,1-1-11,-2 8 5,-1-1 0,0 1 0,0-1 1,-5 8-1,-5 8 15,-71 171 1,40-97 0,-38 81 59,74-162 141,-1-1 0,0 0 0,-14 16 0,23-31-195,0 0 0,0 0 0,0 0 0,0 0-1,0 0 1,0 1 0,0-1 0,0 0 0,0 0 0,0 0 0,0 0 0,0 0 0,0 0 0,0 0 0,-1 0 0,1 0-1,0 0 1,0 0 0,0 0 0,0 0 0,0 0 0,0 1 0,0-1 0,0 0 0,0 0 0,0 0 0,0 0 0,0 0-1,-1 0 1,1 0 0,0 0 0,0 0 0,0 0 0,0 0 0,0 0 0,0 0 0,0 0 0,0 0 0,0 0-1,-1 0 1,1 0 0,0 0 0,0 0 0,0 0 0,0-1 0,0 1 0,0 0 0,0 0 0,0 0 0,0 0 0,0 0-1,0 0 1,0 0 0,-1 0 0,1 0 0,0 0 0,0 0 0,0 0 0,0 0 0,0 0 0,0-1 0,0 1 0,0 0 0,0-9 81,4-14-71,15-38-31,47-107 0,-44 126-104,1 1-1,47-61 1,70-62-122,-123 146 229,-6 5-101,24-20-1,-32 30 66,0 1 0,0 0 0,0-1 0,1 1 0,-1 1 0,0-1 0,1 0 0,0 1 0,-1 0 0,1 0 0,0 0 0,0 0 0,5 0 0,-8 1 48,0 0 0,0 0-1,0 0 1,0 0 0,-1 0-1,1 1 1,0-1-1,0 0 1,0 0 0,-1 1-1,1-1 1,0 1 0,0-1-1,0 0 1,-1 1 0,1 0-1,0-1 1,-1 1 0,1-1-1,-1 1 1,1 0 0,0 0-1,0 1 6,0 0-1,0 0 1,-1 0 0,1 0-1,0-1 1,-1 1-1,0 0 1,1 0-1,-1 3 1,0 4-10,0-1-1,-1 0 0,-3 15 1,1-14 111,0 1 0,-1 0 0,0-1 0,-1 0 1,1 0-1,-2 0 0,1-1 0,-13 14 0,2-1 10,14-18-71,2-2-21,-1 1-1,0-1 1,0 1-1,0-1 1,-1 0-1,1 1 1,0-1-1,0 0 1,-1 0-1,1 0 1,-1 0-1,1 0 1,-1 0-1,1 0 1,-1 0-1,-2 0 1,5-2-54,-1 0 1,0 1 0,0-1-1,0 0 1,0 0 0,1 0-1,-1 0 1,1 1 0,-1-1-1,0 0 1,1 0 0,0 0-1,2-3-16,1 1 0,-1 0 0,1 0 0,-1 1-1,1-1 1,0 1 0,7-3 0,11-8-173,-2 2 166,1 1 0,-1 0-1,2 1 1,37-9 0,-36 11 187,0 0 0,-1-1 0,0-2 0,28-15 1,-41 17-69,-9 7-69,0 1 0,0 0-1,0 0 1,0 0 0,0 0-1,0 0 1,0 0 0,0-1 0,0 1-1,0 0 1,0 0 0,0 0-1,0 0 1,0 0 0,0 0-1,0 0 1,0 0 0,0-1 0,0 1-1,0 0 1,-1 0 0,1 0-1,0 0 1,0 0 0,0 0-1,0 0 1,0 0 0,0 0 0,0 0-1,0 0 1,-1 0 0,1 0-1,0 0 1,0 0 0,0 0-1,0 0 1,0 0 0,0 0 0,0 0-1,-1 0 1,1 0 0,0 0-1,0 0 1,0 0 0,0 0-1,0 0 1,-25 4-553,17-1 529,0 1-1,-1-1 1,1 1-1,1 1 0,-1-1 1,1 1-1,-1 1 1,2-1-1,-1 1 1,0 1-1,1-1 1,0 1-1,1 0 1,0 0-1,0 1 0,-4 8 1,8-14 22,0 0 0,0 1 0,0-1 0,1 1 0,-1-1 0,1 1 0,0-1 0,0 1 0,0-1 0,0 1 0,0 0 0,0-1 0,1 1 0,-1-1 0,2 5 0,0-7 42,0 1 0,0-1 0,-1 0-1,1 0 1,0 0 0,0 1 0,0-2 0,0 1 0,0 0 0,3-1 0,1-1-49,0 0 1,0 0-1,0 0 1,0-1-1,0 0 1,-1 0-1,1-1 1,-1 0-1,0 0 1,0 0-1,0 0 1,4-6-1,-5 6-17,-1 0 0,1 0 0,-1-1 0,0 1 0,0-1 0,0 0 0,-1 0 0,0 0 0,0 0 0,0 0 0,0 0-1,-1-1 1,0 1 0,1-8 0,-2 11 6,0 0-1,-1 1 0,1-1 0,0 0 1,-1 0-1,0 1 0,1-1 1,-1 1-1,0-1 0,1 1 0,-1-1 1,0 1-1,0-1 0,-2-1 1,-2-3-438,22 11-162,-3 1 432,-5-3 249,1-1 0,-1 0-1,1-1 1,15 0 0,42-2 387,-50 0-377,1 0 34,1-1 0,-1 0 0,0-2 0,31-9 0,-38 9-87,1-1 0,-1 0 0,0-1-1,-1 0 1,1-1 0,-1 0 0,0 0 0,11-12-1,10-15 83,46-67 0,-51 66-80,148-235 267,-172 267-284,0-1 0,0 1 0,-1-1 0,0 1 0,1-1 0,-1 0 1,-1 1-1,1-1 0,0 0 0,-1 0 0,0 1 0,0-8 0,0 10-11,-1 0 1,1-1-1,0 1 0,-1 0 1,0-1-1,1 1 1,-1 0-1,1-1 0,-1 1 1,0 0-1,0 0 0,0 0 1,0 0-1,0 0 0,0 0 1,0 0-1,0 0 0,0 0 1,-1 0-1,1 1 1,0-1-1,0 0 0,-1 1 1,1-1-1,0 1 0,-1 0 1,1-1-1,-1 1 0,1 0 1,0 0-1,-1 0 0,1 0 1,-1 0-1,1 0 1,-1 0-1,0 1 0,-4-1 13,0 1-1,0 0 1,0 0-1,0 1 1,1 0 0,-1 0-1,1 0 1,-1 0-1,1 1 1,0 0-1,-8 5 1,6-1 13,-1 0 0,1 0 0,0 0 0,0 1 0,1 0 0,-6 10 0,-4 9 37,2 0 0,1 2 0,-12 38 1,7-10 27,1 1-1,4 0 1,2 1 0,-6 91 0,17-130-37,0-1 0,1 0 0,1 1 1,1-1-1,0 0 0,2 0 0,0 0 0,8 18 0,-12-35-6,0 0 0,0 0 0,0 0 0,1 1 0,-1-1 0,1-1 0,-1 1 0,1 0 0,0 0 0,0 0 0,-1-1 0,1 1 0,0-1 0,1 0 0,-1 0 0,0 1 0,0-1 0,0 0 0,1-1 0,-1 1 0,0 0 0,1-1 0,-1 1 0,1-1 0,-1 0 0,1 0 0,-1 0 0,1 0 0,-1 0 0,5-1 0,5-2-28,1-1-1,0 0 1,-1 0 0,19-11-1,-15 8 28,27-14 103,-1-2-1,0-2 0,72-58 1,-111 81-155,-1 0 0,0-1 1,0 1-1,0-1 1,0 1-1,0-1 1,2-3-1,-4 5 19,0 0-1,1 1 0,-1-1 0,0 1 1,1-1-1,-1 0 0,0 1 0,0-1 0,1 0 1,-1 0-1,0 1 0,0-1 0,0 0 1,0 1-1,0-1 0,0 0 0,0 1 1,0-1-1,0 0 0,-1 0 0,1 1 0,0-1 1,0 0-1,-1 1 0,1-1 0,0 1 1,-1-1-1,1 0 0,0 1 0,-1-1 1,1 1-1,-1-1 0,1 1 0,-1-1 0,1 1 1,-1-1-1,0 1 0,-2-2-18,0 1 0,0 0 0,0 0 0,0 1-1,0-1 1,0 1 0,-1-1 0,1 1 0,0 0 0,-6 1-1,-33 8-120,20-4 161,2-1-76,0 1 0,-24 10 0,36-12 87,1 0 0,0 1-1,0 0 1,0 0 0,1 0-1,-1 1 1,1 0 0,-10 11-1,14-14-19,1-1 0,-1 1 0,1 0 0,-1 0 1,1 0-1,0 1 0,0-1 0,0 0 0,0 0 0,1 1 0,-1-1 0,1 0 0,-1 1 0,1-1 0,0 0 0,0 1 0,0-1 0,0 0 1,0 1-1,0-1 0,1 1 0,-1-1 0,1 0 0,0 0 0,0 1 0,-1-1 0,1 0 0,1 0 0,-1 0 0,0 0 0,0 0 0,1 0 0,0 0 1,-1 0-1,1-1 0,0 1 0,-1 0 0,1-1 0,0 0 0,0 1 0,0-1 0,1 0 0,-1 0 0,0 0 0,0 0 0,3 0 0,6 2 38,0 0 0,1-1 0,-1-1 0,0 0-1,20 0 1,60-8-142,-87 7 72,34-6-1451,54-13 0,-7-7-6014,-78 24 6118,-1 0 0,1 0-1,0 1 1,0 0 0,0 0-1,7 1 1,13 0-3248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5 914 6048,'0'-1'78,"-1"1"0,1 0 0,0-1 0,-1 1 0,1-1 1,0 1-1,-1 0 0,1-1 0,0 1 0,-1-1 0,1 1 0,0-1 0,0 1 1,0-1-1,-1 1 0,1-1 0,0 1 0,0-1 0,0 1 0,0-1 0,0 1 1,0-1-1,0 0 0,0 1 0,0-1 0,0 1 0,0-1 0,1 1 0,-1-1 1,0 0-1,2 0 96,-1-1 1,1 1-1,-1 0 1,1 0-1,-1 0 1,1 0 0,3-2-1,6-3 1106,12-9 486,41-23 1263,-35 22-2450,1-1 1,-2-1-1,-1-1 1,0-1 0,-1-2-1,-1 0 1,-1-2-1,22-28 1,-23 21-196,0-2 0,-3 0 0,31-66 0,-24 40 197,-40 94-560,-30 109-55,38-121 34,1 0-1,1 0 0,1 0 1,2 35-1,0-52 10,1-1 0,0 0 1,0 1-1,0-1 0,0 0 0,1 0 0,0 0 0,3 5 1,-4-7 15,1 0 0,0 0 0,0 0 0,0-1 0,1 1 0,-1-1 0,1 1 0,-1-1 0,1 0 0,0 0 0,0 0 0,0 0 0,0-1 1,4 2-1,4 1 19,0-1 1,1 0 0,-1-1-1,1 0 1,0-1 0,-1 0 0,13-1-1,85-10-23,-73 5-26,7 0 73,-1-2-1,46-13 1,-69 14 11,-1-1 0,1 0 1,-2-1-1,1-1 0,-1-1 0,30-23 0,-42 29-73,25-22 180,-28 24-184,1-1 0,-1 1 0,0-1 1,-1 1-1,1-1 0,0 0 0,-1 0 0,0 0 0,2-5 1,-2 8-4,-1-1 0,0 1 0,0 0 1,0-1-1,1 1 0,-1 0 0,0-1 1,0 1-1,0 0 0,0-1 0,0 1 1,0 0-1,0-1 0,0 1 1,0 0-1,0-1 0,0 1 0,0 0 1,0-1-1,0 1 0,0 0 0,0-1 1,0 1-1,0 0 0,-1-1 0,1 1 1,0 0-1,0-1 0,0 1 1,0 0-1,-1 0 0,1-1 0,0 1 1,0 0-1,-1 0 0,1-1 0,0 1 1,0 0-1,-1 0 0,1 0 0,0 0 1,-1-1-1,1 1 0,0 0 1,-1 0-1,1 0 0,0 0 0,-1 0 1,1 0-1,0 0 0,-1 0 0,1 0 1,0 0-1,-1 0 0,1 0 0,-1 0 1,1 0-1,0 0 0,-1 0 1,1 0-1,0 1 0,0-1 0,-1 0 1,1 0-1,0 0 0,-1 1 0,-25 14-32,22-13 20,-51 30-39,-14 9-72,56-32 148,-55 40 216,62-44-224,1 0 0,0 0 1,0 0-1,0 1 0,1 0 0,-1 0 1,2 0-1,-1 0 0,-3 8 0,6-13-7,1 1 0,-1-1-1,0 1 1,1 0 0,-1-1-1,1 1 1,0 0 0,-1-1-1,1 1 1,0 0 0,0 0-1,0-1 1,0 1 0,1 0-1,-1-1 1,0 1 0,1 0-1,-1 0 1,1-1 0,-1 1-1,1-1 1,0 1 0,0-1-1,0 1 1,0-1 0,0 1-1,0-1 1,0 0 0,0 1-1,0-1 1,1 0 0,-1 0-1,3 2 1,0-2 16,-1 1 1,1-1-1,-1 0 1,1 0-1,0 0 1,0 0-1,0-1 1,-1 1-1,1-1 1,0 0 0,0 0-1,0 0 1,0-1-1,3 0 1,2-2-5,1 0 1,-1 0-1,-1-1 1,1 0 0,-1 0-1,1-1 1,-1 0 0,0 0-1,7-8 1,8-8-4,28-34-1,-39 42 20,-3 5-193,-4 8-220,-5 1 361,0 0 0,0-1 0,0 1 0,0-1 0,0 1 0,0 0-1,0-1 1,0 1 0,0 0 0,0-1 0,0 1 0,0 0 0,0-1 0,-1 1-1,1 0 1,0-1 0,0 1 0,-1-1 0,1 1 0,0-1 0,-1 2 0,0-1 10,0 0 1,0 1-1,1-1 1,-1 1-1,1-1 1,-1 1-1,1 0 1,-1-1-1,1 1 1,0-1-1,0 1 1,0 0-1,0-1 1,0 1-1,0 0 1,1-1-1,-1 1 1,0-1-1,1 1 1,-1-1-1,1 1 1,-1 0-1,1-1 1,0 0-1,0 1 1,0-1-1,0 0 1,0 1-1,0-1 1,0 0-1,0 0 1,0 0-1,2 1 1,0 1 5,0-1 0,1 0 0,-1 0 0,0 0 0,1 0 0,-1-1 0,1 1 0,0-1 1,-1 0-1,1 0 0,0 0 0,7 0 0,19-3-37,0-1 0,30-7 1,-9 2-18,217-48 181,-254 52-32,0-1 1,23-12-1,-4 3-182,-154 54-613,3-2 537,100-31 128,0 2 1,0-1-1,1 2 0,-21 16 0,31-21 16,-32 28-71,36-31 87,0 1 0,0 0 0,1 1 0,-1-1 0,1 0 0,0 1-1,0 0 1,0-1 0,-1 7 0,2-10 4,1 1-1,0-1 1,0 1 0,-1 0-1,1 0 1,0-1-1,0 1 1,0 0 0,0-1-1,0 1 1,0 0-1,0-1 1,1 1-1,-1 0 1,0-1 0,0 1-1,0 0 1,1-1-1,-1 1 1,0-1 0,1 1-1,-1 0 1,0-1-1,1 1 1,-1-1 0,1 1-1,-1-1 1,1 1-1,-1-1 1,1 1-1,-1-1 1,1 0 0,-1 1-1,1-1 1,0 0-1,-1 1 1,1-1 0,0 0-1,-1 0 1,1 0-1,0 0 1,-1 1 0,1-1-1,1 0 1,2 0 18,0 0 0,0 0 1,1 0-1,-1-1 0,0 1 0,5-2 1,17-7 15,0-1 1,-1-2 0,0 0 0,35-24 0,-52 31-35,11-7-1,0 0 0,0-2 0,-2 0 0,0-1 0,0-1 0,-1 0 0,-1-1 0,-1-1 0,-1-1 0,13-21 0,8-28 32,47-142 0,-38 93-62,-35 95 42,24-69-132,-31 87 80,0 3 21,-1 0 1,0 0-1,1 0 0,-1 0 1,0 0-1,1 0 1,-1 0-1,0 0 0,0 0 1,0 0-1,0-1 0,0 1 1,0 0-1,0 0 0,-1 0 1,1 0-1,0 0 0,0 0 1,-1 0-1,1 0 1,-2-2-1,2 3 6,0 0-1,0 0 1,0 0-1,0 0 1,-1 0 0,1 0-1,0 0 1,0 0-1,0-1 1,-1 1 0,1 0-1,0 0 1,0 0-1,0 0 1,-1 0 0,1 0-1,0 0 1,0 0 0,-1 0-1,1 0 1,0 0-1,0 1 1,0-1 0,-1 0-1,1 0 1,0 0-1,0 0 1,0 0 0,0 0-1,-1 0 1,1 0 0,0 1-1,0-1 1,0 0-1,-1 0 1,-8 11-113,-7 13 115,3 2 38,1 1 1,0 1 0,-10 44 0,11-37-11,-4 12-5,-9 26 412,-23 126 1,45-182-330,0 1 1,2 34-1,1-43-39,0 0-1,0 0 1,1 0-1,0 0 1,1 0-1,0-1 1,6 14-1,-8-20-36,0 0-1,0-1 0,1 1 1,-1-1-1,0 1 1,1-1-1,-1 1 0,1-1 1,-1 0-1,1 1 0,0-1 1,-1 0-1,1 0 1,0 0-1,0 0 0,0-1 1,0 1-1,0 0 1,0-1-1,0 0 0,0 1 1,0-1-1,0 0 1,0 0-1,0 0 0,0 0 1,0 0-1,0-1 0,0 1 1,0-1-1,0 1 1,4-2-1,3-2 44,0 0 0,0 0 0,0-1 1,-1 0-1,13-10 0,24-16-40,60-31 1,-60 37 9,-34 18-13,2-1-119,-13 9 14,-5 5-12,-23 17-225,-20 21 429,43-39-85,0 1 0,1-1 1,0 1-1,0 0 0,0 0 1,-5 13-1,8-17-22,0 0-1,0 1 1,1-1 0,-1 1-1,1-1 1,-1 1 0,1-1-1,0 1 1,0-1 0,0 1-1,1 0 1,-1-1 0,1 3-1,0-4 7,-1 1-1,1-1 0,-1 0 0,1 1 0,0-1 0,0 0 0,-1 0 0,1 0 0,0 0 0,0 0 1,0 0-1,0 0 0,0 0 0,1 0 0,-1-1 0,0 1 0,0 0 0,0-1 0,1 1 0,-1 0 0,0-1 1,1 0-1,-1 1 0,1-1 0,1 0 0,11 1 34,-1-2 1,0 0 0,1 0-1,-1-1 1,0-1-1,16-5 1,7-1 14,46-10-79,0-4 0,89-37 0,-155 53 56,71-32-110,-153 84-1052,-38 21 1125,47-29 76,55-35-47,0-1 0,0 0 0,1 1 0,-1 0 0,0-1 0,0 1 0,1 0 0,-1 0 0,1 0 0,0 0 0,0 0 0,-2 4 0,15-9 196,2-3-255,-1 0 0,0-1 1,0-1-1,-1 0 1,22-19-1,1 0-85,-31 25 96,-1 0 0,0 0-1,0 1 1,1-1 0,-1 1 0,1 0 0,-1 0-1,1 0 1,5 0 0,-7 10-146,2 9 143,1 0-1,10 25 1,-12-36 66,0-1 1,0 1-1,1-1 1,0 0-1,0 0 0,0 0 1,1-1-1,-1 0 1,10 8-1,-12-12-27,0 1 0,1-1 0,-1 0 0,1 0-1,-1 0 1,0-1 0,1 1 0,0 0 0,-1-1 0,1 0 0,-1 1 0,1-1 0,-1 0 0,1-1 0,4 0-1,5-1 55,-1 0-1,14-6 1,-21 7-33,26-10 32,0-2 0,-1 0 0,0-2 0,-2-1 0,0-1 0,32-26 0,-44 29-97,0-1 1,-1-1 0,0 0-1,-2 0 1,0-1-1,0-1 1,12-28 0,49-140-193,-53 129 304,66-209-346,-82 250 207,-1 1 0,-1-1 0,1-31 0,-3 46 48,1 1 0,-1-1-1,0 0 1,0 0 0,0 0 0,-1 1 0,1-1-1,0 0 1,0 0 0,0 0 0,-1 0 0,1 1-1,0-1 1,-1 0 0,1 0 0,0 1 0,-1-1 0,1 0-1,-1 1 1,0-2 0,0 2 5,0 0-1,1 0 1,-1-1-1,1 1 1,-1 0 0,0 0-1,1 0 1,-1 0-1,0 0 1,1 0 0,-1 0-1,0 0 1,1 0 0,-1 0-1,1 1 1,-1-1-1,0 0 1,1 0 0,-1 1-1,0-1 1,-4 3-4,1 0 1,0 0-1,0 0 0,0 1 1,-5 5-1,-6 8 31,1 1 0,1 0 0,0 1 0,-10 22 0,-34 85 142,54-119-162,-33 76-38,-62 157 140,69-149 32,26-78-72,0 0-1,1 0 1,0 0 0,1 27-1,1-37-21,0 0 1,0 0-1,1-1 0,-1 1 0,1 0 1,-1 0-1,1-1 0,0 1 0,0-1 0,3 5 1,-3-6-33,0 0 1,0 1 0,0-1 0,0 0-1,1 0 1,-1 0 0,0-1 0,1 1-1,-1 0 1,1 0 0,-1-1-1,1 1 1,-1-1 0,1 1 0,-1-1-1,1 1 1,-1-1 0,1 0 0,0 0-1,-1 0 1,2 0 0,7-1 5,-1 1 0,1-1 0,-1-1 0,0 0 0,1 0 0,-1-1 0,0 0 0,-1-1 0,13-6 0,4-6-266,40-29 0,-39 25 50,29-17 0,-54 37 189,-1 0 1,0 0-1,0 0 0,0 0 1,1-1-1,-1 1 0,0 0 1,0 0-1,0 0 0,1 0 1,-1 0-1,0 0 0,0 0 1,1 0-1,-1 0 0,0 0 1,0-1-1,1 1 0,-1 0 1,0 0-1,0 0 0,1 1 1,-1-1-1,0 0 0,0 0 1,1 0-1,-1 0 0,0 0 1,0 0-1,1 0 0,-1 0 1,0 0-1,0 1 0,0-1 1,1 0-1,-1 0 0,0 0 1,0 0-1,0 1 0,0-1 1,1 0-1,-1 14-95,-7 15 289,-3-4-58,-6 24-251,15-45 124,0 0-1,1 0 0,-1 0 0,1 1 0,0-1 0,0 0 0,0 0 1,1 0-1,1 8 0,-2-11 13,0 0 0,1 0 0,-1 0 0,1 0 0,-1 0 0,0 0 1,1 0-1,0 0 0,-1 0 0,1 0 0,0-1 0,-1 1 0,1 0 0,0 0 0,0 0 0,0-1 1,0 1-1,-1 0 0,1-1 0,0 1 0,0-1 0,0 1 0,0-1 0,0 0 0,1 1 0,-1-1 0,0 0 1,0 0-1,0 0 0,0 0 0,0 0 0,0 0 0,0 0 0,0 0 0,1 0 0,-1 0 0,0-1 1,0 1-1,2-1 0,4-2 59,0 0 0,-1 0 0,1 0 1,10-8-1,-13 8-60,37-23-86,1 1 1,66-27 0,-112 60-82,-15 14 35,9-11 105,0 1-1,-17 26 0,25-34 45,-8 14 36,-15 35 0,23-47-19,0 0 0,1 1 0,-1-1 1,1 0-1,0 1 0,1-1 1,0 1-1,0-1 0,0 1 0,2 6 1,-2-12-30,0-1 0,0 1 1,0 0-1,0-1 0,0 1 1,1 0-1,-1-1 0,0 1 1,1 0-1,-1-1 0,0 1 1,1 0-1,-1-1 0,1 1 1,-1-1-1,1 1 1,-1-1-1,1 1 0,0-1 1,-1 0-1,1 1 0,-1-1 1,1 0-1,0 1 0,-1-1 1,1 0-1,0 0 0,-1 1 1,1-1-1,0 0 0,0 0 1,-1 0-1,1 0 0,0 0 1,-1 0-1,1 0 1,1-1-1,1 1 6,0-1-1,0 0 1,0 0 0,-1 0 0,1 0 0,0 0-1,0-1 1,3-2 0,8-7 55,-1 0-1,0-1 1,-1-1 0,18-23 0,-9 8-108,22-42-1,-39 64 28,-1-1 0,1-1 0,-1 1 1,-1 0-1,1-1 0,2-14 0,-5 19-12,0 1 1,0 0 0,0-1 0,0 1-1,0 0 1,0-1 0,-1 1 0,1 0-1,-1 0 1,1-1 0,-1 1-1,0 0 1,0 0 0,0 0 0,0 0-1,0 0 1,-1 0 0,1 0-1,-1 0 1,1 0 0,-1 1 0,0-1-1,1 0 1,-1 1 0,0 0-1,-2-2 1,-1 1-52,1 0 0,0 0 0,-1 0 0,0 0 0,1 1 0,-1 0-1,0 0 1,1 0 0,-1 0 0,0 1 0,-9 0 0,99-3 41,-56 0 27,0 2 0,0 1-1,57 7 1,-80-5 40,-1-1-1,1 1 1,0 0-1,-1 0 1,1 0 0,-1 1-1,0 0 1,0 0-1,0 0 1,0 1-1,6 5 1,-9-6-9,1 0 0,-1 0 0,1 0 0,-1 0 0,0 0-1,-1 0 1,1 1 0,0-1 0,-1 1 0,0-1 0,0 1 0,0 0 0,0-1 0,0 1 0,-1 0 0,0 0 0,0-1 0,0 1 0,0 4 0,-6 25 268,4-17-28,-3 28 0,5-43-267,0-1 1,0 0-1,0 1 1,0-1 0,0 0-1,0 0 1,1 1-1,-1-1 1,0 0 0,0 1-1,0-1 1,0 0 0,0 1-1,1-1 1,-1 0-1,0 0 1,0 1 0,0-1-1,1 0 1,-1 0 0,0 0-1,0 1 1,1-1-1,-1 0 1,0 0 0,0 0-1,1 0 1,-1 1 0,0-1-1,1 0 1,-1 0-1,0 0 1,1 0 0,-1 0-1,0 0 1,1 0 0,-1 0-1,0 0 1,0 0-1,1 0 1,-1 0 0,0 0-1,1 0 1,-1 0 0,0-1-1,1 1 1,-1 0-1,0 0 1,0 0 0,1 0-1,-1-1 1,0 1 0,0 0-1,1 0 1,-1 0-1,0-1 1,0 1 2,12-6-7,0-1 0,-1 0 0,-1-1 0,1 0 0,12-12 0,-11 9 46,0 1 0,25-16 1,-35 25-47,-1 0 1,1 0-1,0 0 1,0 0 0,0 0-1,0 1 1,0-1 0,0 1-1,0-1 1,0 1-1,0 0 1,0 0 0,0 0-1,1 0 1,-1 0 0,0 1-1,0-1 1,0 0-1,0 1 1,0 0 0,0-1-1,0 1 1,0 0 0,-1 0-1,1 0 1,0 0-1,0 0 1,-1 1 0,1-1-1,-1 1 1,1-1 0,1 3-1,4 5 67,-1 0 0,0 0 0,0 1 0,8 19 0,-11-22-65,6 15-8,-1 1 1,8 41 0,-8-31-501,-7-28 4,1-1-1,-1 1 1,0-1 0,-1 1-1,1-1 1,-1 1-1,0 0 1,0-1 0,-1 1-1,1 0 1,-1-1-1,0 1 1,0-1 0,-1 1-1,1-1 1,-4 7-1,-15 10-2373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80 11040,'-18'-12'4096,"31"7"-3168,10 2-289,-10-2-415,6 2-256,-1 3-479,-1 3 287,-4 5-3552,-8 1 2048,-13-6-4320</inkml:trace>
  <inkml:trace contextRef="#ctx0" brushRef="#br0" timeOffset="1">1 60 11040,'10'-16'4096,"35"7"-3168,21-6-289,-24 7 1345,3 3-1216,8 2-160,10-1-384,8 11-480,2 1 160,-1 4-2368,-14 5 1345,-18-1-5601,-25-4 3744,-20-9-1056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69 11232,'-55'-43'4128,"60"38"-3200,16-4-257,-7 3-1918,9 1 543,8 5-3008,6 5 2048,-5-2-3808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23 3968,'-16'-22'3872,"33"32"1066,73 31-1823,-71-31-2864,0 1 0,-1 1 0,0 0 1,-1 1-1,-1 1 0,0 1 0,0 0 0,-2 1 1,18 24-1,-17-16-161,0 0 0,-2 1 0,-1 0 0,-1 1 0,-1 0 0,8 36 0,24 166 405,-31-146-162,-4 1 1,-3 0-1,-9 111 0,1-144-184,0 1 145,-13 64-1,14-106-284,0 1-1,0-1 1,-1 0-1,-8 14 1,1-6-1081,-3-7-3285,5-3 1136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79 3712,'0'-8'1205,"1"-1"0,0 1 1,0-1-1,1 1 0,0 0 1,1 0-1,5-13 0,-13 40 3254,-1 29-2963,-2 18-1174,2-35-77,-29 144 745,24-133-683,-2 0-1,-19 42 1,-35 93 616,66-172-277,5-8-302,5-8-124,4-11-277,0 0 0,30-34 1,-14 22-20,-15 16 87,1 1 0,0 1 0,23-18 0,-36 32-40,0 0 1,1 1 0,-1 0-1,1-1 1,0 1 0,-1 0-1,1 1 1,0-1 0,0 0 0,-1 1-1,1-1 1,6 1 0,-9 0 22,0 1 0,1-1 0,-1 1 0,1-1 0,-1 1 0,0-1 1,1 1-1,-1-1 0,0 1 0,1 0 0,-1-1 0,0 1 1,0-1-1,0 1 0,0 0 0,0-1 0,1 2 0,-1-1 0,2 10 29,0 0 0,-1-1 0,-1 1 0,1 0 0,-3 19 0,1-21-5,0 0 0,0 0-1,1 1 1,1-1-1,0 0 1,0 0 0,0-1-1,1 1 1,5 13-1,-6-20-11,0-1 0,0 1 0,0-1 0,0 0 0,0 1 0,0-1 0,0 0 0,0 0 0,1 1 0,-1-1 0,1 0 0,-1 0 0,1-1 0,-1 1 0,1 0 0,-1 0 0,1-1 0,0 1 0,-1-1 0,1 1 0,0-1 0,-1 0 0,1 0 0,0 1 0,0-1 0,2-1 0,6 0 54,-1 0-1,0-1 1,18-6-1,-10 3-27,55-14-40,78-33-1,-117 38 26,0-2 1,-1-1-1,-1-1 0,43-34 1,-65 45 21,-1 0 0,0-1 0,0 0 0,-1-1 0,10-15 0,-22 30-87,0 0 0,0 0 0,0 0 0,-1-1 0,-10 8 0,-13 13 22,-11 10 223,28-27-240,1 1 0,-1 1 1,2 0-1,0 0 1,0 1-1,-9 15 0,18-24 65,-1 1-1,1-1 1,0 1-1,0-1 1,0 1-1,0-1 1,1 1-1,0 0 1,0-1-1,0 1 1,0 0-1,0 0 1,1-1-1,-1 1 1,1 0-1,0-1 1,3 7-1,-3-8-6,-1 0-1,1-1 1,0 1-1,0-1 1,0 1 0,0-1-1,0 1 1,0-1-1,1 0 1,-1 0-1,0 0 1,1 1-1,-1-1 1,1 0 0,-1-1-1,1 1 1,-1 0-1,1 0 1,0-1-1,-1 1 1,1-1-1,0 1 1,-1-1 0,1 0-1,0 0 1,0 1-1,-1-1 1,1-1-1,0 1 1,0 0-1,0 0 1,-1-1 0,1 1-1,0-1 1,-1 1-1,1-1 1,0 0-1,2-1 1,4-2 11,0-1 0,0 0 0,0-1 0,0 0 0,-1 0 0,0 0 0,0-1 0,9-13 0,-8 9-54,0-1 1,0 0 0,-2-1-1,1 0 1,4-14-1,-5 13-138,-3 13-38,-2 7 105,-1-2 141,-1 9-68,1 1 0,1-1 1,0 0-1,1 0 0,0 0 0,5 15 0,-1-7 39,-4-15 1,-1 0 0,1 0 0,4 7 0,-5-11-2,0 0 1,0 0 0,0-1 0,1 1-1,-1-1 1,0 1 0,1-1 0,-1 1-1,1-1 1,-1 0 0,1 0-1,-1 0 1,1 0 0,0 0 0,2 1-1,-3-2 8,1 0-1,0 1 0,-1-1 1,1 0-1,0 0 1,0 0-1,0 0 0,-1 0 1,1 0-1,0-1 0,-1 1 1,1-1-1,0 1 0,-1-1 1,1 0-1,2-1 1,28-18 126,-24 14-131,275-201 86,-262 194-186,-21 14 71,1 0 0,-1 0 1,1 0-1,-1 0 0,1-1 0,-1 1 0,1 0 1,-1 0-1,0 0 0,1 0 0,-1 2 1,0 5-22,0 1-1,-1-1 1,1 0 0,-2 0 0,1 0 0,-6 15 0,5-16 78,-4 14 62,-15 36 1,18-50-64,-1 0-1,1-1 1,-1 0 0,0 0 0,-1 0 0,1 0 0,-1-1 0,0 1-1,-7 4 1,11-9-27,0-1-1,0 1 0,0 0 1,0-1-1,0 1 0,0-1 1,0 1-1,0-1 0,0 1 1,0-1-1,0 0 1,-1 1-1,1-1 0,0 0 1,0 0-1,0 0 0,0 0 1,-1 0-1,1 0 0,0 0 1,0-1-1,-2 1 1,2-1 12,-1 0 1,1 0-1,-1 0 1,0 0 0,1 0-1,0 0 1,-1-1 0,1 1-1,0 0 1,0-1 0,0 1-1,-2-4 1,0 0-64,1 0-1,-1 0 1,1 0 0,1 0-1,-1 0 1,1-1 0,0 1-1,-1-11 1,2 15 27,0 0 0,0 0 0,0 0 0,0 1 0,0-1 0,0 0 0,1 0 0,-1 0 0,0 1 1,0-1-1,1 0 0,-1 0 0,0 1 0,1-1 0,-1 0 0,1 1 0,-1-1 0,1 0 0,-1 1 0,1-1 0,0 1 0,-1-1 0,1 1 0,-1-1 0,1 1 1,0 0-1,0-1 0,-1 1 0,1 0 0,0-1 0,1 1 0,2-1 4,0 1 1,0-1-1,0 1 0,1 0 1,4 1-1,2-1 31,28 1-17,0 2 0,48 9 0,-25-4-1164,18 5-7503,-56-7 5970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278 609 2656,'1'0'757,"-1"-1"-378,0 1-1,1-1 1,-1 1-1,0-1 1,0 1-1,1-1 1,-1 1-1,0-1 1,0 1-1,0-1 1,0 1 0,0-1-1,0 0 1,0 1-1,0-1 1,0 1-1,0-1 1,0 1-1,0-1 1,0 0-1,-1 0-173,1 1 0,0-1 0,-1 1-1,1-1 1,-1 1 0,1 0-1,-1-1 1,1 1 0,-1 0 0,1-1-1,-1 1 1,1 0 0,-1 0 0,0-1-1,1 1 1,-1 0 0,0 0-1,-4-1 68,-1 0 0,1 1 0,-11 0 0,9 0 451,-2 2-639,1-1 0,-1 2 0,0-1 0,1 1 0,-1 0 0,1 1 0,0-1 0,-11 9 0,3-4-19,3-1-57,1 0-1,0 1 0,0 0 0,-13 12 1,19-14 1,0 0 0,1 0 0,-1 0 0,1 1 0,1 0 0,-1 0 0,1 0 0,-5 14 0,8-18 28,0 0 1,0 0-1,1 0 1,-1 0-1,1 0 0,0 1 1,-1-1-1,1 0 1,1 0-1,-1 1 1,0-1-1,1 0 1,0 0-1,0 0 1,0 0-1,0 0 0,0 0 1,0 0-1,1 0 1,0 0-1,-1 0 1,1-1-1,0 1 1,0-1-1,1 1 0,-1-1 1,0 0-1,1 0 1,0 0-1,-1 0 1,1 0-1,0-1 1,0 1-1,0-1 0,0 0 1,0 0-1,0 0 1,0 0-1,0 0 1,0-1-1,0 1 1,1-1-1,-1 0 1,0 0-1,4-1 0,1 0 27,-1-1 0,0-1 0,0 1 1,0-1-1,-1 0 0,1-1 0,-1 1 0,8-7 0,47-41 157,-38 29-213,8-7 151,-2-1 0,-1-2 0,36-52 0,53-115-155,-115 195-13,51-105-140,-45 90 185,-1 0-1,-1 0 0,7-38 1,-12 52-20,0-1 0,-1 1 1,0 0-1,0-1 0,-1 1 1,1-1-1,-3-9 0,2 12-45,0 1 0,0-1 0,0 1 0,0 0 0,-1-1 0,1 1 0,0 0 0,-1 0 0,0 0 0,1 0 0,-1 0 0,0 0 0,0 1 0,0-1 0,0 0 0,0 1-1,-1 0 1,-2-2 0,-1 1 12,-1-1-1,1 1 1,-1 1-1,1-1 1,-1 1-1,0 0 0,1 1 1,-1-1-1,0 1 1,1 1-1,-1-1 1,0 1-1,0 0 0,1 1 1,-1 0-1,1 0 1,0 0-1,-10 5 1,6-1 18,1-1 1,-1 2 0,1-1-1,1 1 1,-1 0 0,1 1 0,1 0-1,-1 0 1,1 1 0,-10 17 0,3-2 11,2 1 1,1 0 0,1 1 0,-12 47 0,9-14 68,-5 68 1,16-112-24,1-1 0,1 1-1,0 0 1,1-1 0,1 1-1,0 0 1,1-1 0,1 1-1,0-1 1,7 16 0,-9-26-12,0 0-1,0 0 1,0-1 0,1 1 0,-1-1 0,1 1 0,0-1 0,0 0-1,0 0 1,1 0 0,-1-1 0,1 1 0,-1-1 0,1 0 0,0 0-1,0 0 1,0 0 0,0-1 0,0 0 0,0 0 0,1 0 0,-1 0-1,0 0 1,0-1 0,5 0 0,8 0 66,0-2-1,-1 1 1,1-2-1,-1 0 0,18-7 1,-10 3-65,0-1 0,-1-2 0,0 0 0,-1-1 0,0-2 0,-1 0 0,-1-1 0,0-1 0,23-22 0,-28 24-128,-10 8 46,1 1 1,-1-1-1,0 0 1,-1 0-1,1-1 1,4-6-1,-9 11-78,0 13-202,-9 15 250,1-3 117,6-14-69,1 0-1,0-1 1,0 1-1,1 0 1,1 12 0,-1-16 34,1-1 0,0 0 0,0 0-1,1 0 1,0 0 0,0 0 0,0 0 0,0-1 0,1 1 0,-1-1 0,6 7 0,-5-7 33,0-1-1,0 0 1,0 0-1,0 0 1,1 0-1,-1 0 1,1 0-1,0-1 0,0 0 1,7 3-1,-8-4-4,0 0 0,0-1 0,0 1-1,0-1 1,0 0 0,0 0 0,0 0 0,0-1-1,0 1 1,0-1 0,0 1 0,-1-1-1,1 0 1,0 0 0,0 0 0,4-3 0,7-4 71,-1 0 1,20-18 0,-11 8-93,13-11-6,-2-1-1,-2-1 0,0-2 1,-2-2-1,34-51 0,-17 10 26,66-141 0,-103 199-68,-3 4-26,0 0 0,0 0 0,3-15 0,-9 28 36,0 0 1,1 0 0,-1 0-1,0 0 1,0 0-1,0 0 1,0 0 0,0-1-1,0 1 1,-1 0 0,1 0-1,0-2 1,-1 3-4,1 0-1,0-1 1,0 1 0,-1 0 0,1-1-1,0 1 1,0 0 0,-1-1 0,1 1-1,0 0 1,-1-1 0,1 1 0,0 0-1,-1 0 1,1 0 0,-1-1 0,1 1 0,0 0-1,-1 0 1,1 0 0,-1 0 0,0 0-1,-1 0-11,1 0 0,-1 0-1,0 0 1,0 1 0,1-1-1,-1 1 1,0-1-1,1 1 1,-1 0 0,1 0-1,-1 0 1,1 0 0,-1 0-1,1 0 1,-3 2 0,-7 9-31,0 0 0,0 0 0,1 1 1,-14 24-1,-38 72-72,22-37 67,19-36 35,-69 133 166,-12 93-30,-8 18-121,91-243 74,-1 0-1,-2-1 1,-47 59 0,29-40 554,33-48-386,7-7-225,0 0-1,0 0 0,0 0 0,0 0 0,0 0 0,0 0 0,0 0 0,0 0 0,0 0 0,0 0 1,0 0-1,0 0 0,-1 0 0,1 0 0,0 0 0,0 0 0,0 0 0,0 0 0,0 0 0,0 0 1,0 0-1,0 0 0,0 0 0,0 0 0,0 0 0,0 0 0,0 0 0,0 0 0,0 0 0,0 0 0,0 0 1,-1 0-1,1 0 0,0 0 0,0 0 0,0 0 0,0-1 0,0 1 0,0 0 0,0 0 0,0 0 1,0 0-1,0 0 0,0 0 0,0 0 0,0 0 0,0 0 0,0 0 0,0 0 0,0 0 0,0 0 1,0 0-1,0-1 0,0 1 0,0 0 0,0 0 0,0 0 0,1-1-6,-1-1 0,1 1 0,-1-1-1,1 1 1,-1 0 0,1-1 0,0 1 0,0 0 0,-1-1 0,1 1-1,1-1 1,15-18-10,-1 0 0,-2 0 0,0-1 1,15-30-1,3-16 94,47-86-74,-64 128-49,1 1 0,1 1 1,40-42-1,-17 29-15,89-60-1,-2 2 66,-109 79-1,0-2 1,-1-1-1,0 0 1,20-29 0,-21 21-22,0 1 1,-1-2 0,-2 0 0,-1-1 0,10-34 0,21-61 114,-12 38-363,-12 39 201,-12 32 12,7-23-1,-14 36-403,-1 5 165,-4 12 58,-8 29 137,-5 53-76,-10 44 225,12-81-47,-4-1 0,-42 92 0,-54 77 69,-19-13 19,-4-32 257,138-183-361,-23 27 413,23-26-352,0-1 0,0 0 1,0 0-1,0 0 1,0 0-1,-1 0 0,1 0 1,0 0-1,-1 0 1,1 0-1,0 0 0,-1-1 1,1 1-1,-1-1 0,1 1 1,-4 0-1,4-2-50,1 1-1,-1-1 1,0 1 0,1-1-1,-1 1 1,0-1-1,1 1 1,-1-1-1,1 0 1,-1 1 0,1-1-1,-1 0 1,1 1-1,0-1 1,-1 0-1,1 0 1,0 0 0,0 1-1,-1-2 1,-2-17-156,2 14 110,1 0 0,1 0-1,-1-1 1,1 1 0,0 0 0,2-8 0,0 0 17,4-17-3,0 1 1,1 1 0,2 0-1,1 0 1,24-42 0,-24 54 14,1-1 0,0 2 1,1 0-1,1 0 0,0 2 1,1-1-1,22-13 0,14-6-125,58-28 0,-106 60 132,146-72-267,-97 49 278,-25 13-51,1 0 0,0 2 0,38-7 0,-58 14 108,0 0-1,0 0 1,0-1-1,0 0 0,0 0 1,-1-1-1,1 0 1,-1 0-1,0-1 1,-1 0-1,1 0 0,-1-1 1,11-11-1,-16 16-43,0 0-1,-1-1 0,1 1 0,0 0 1,0-1-1,-1 1 0,1 0 0,-1-1 1,1 1-1,-1-1 0,1 1 0,-1-1 1,0 1-1,0-1 0,0 1 0,0-1 1,0 1-1,0-1 0,0 1 0,-1-1 1,1 1-1,0-1 0,-1 1 0,1-1 1,-1 1-1,1 0 0,-1-1 0,0 1 1,0 0-1,-1-2 0,1 1-40,-1 1 0,1-1 0,-1 1 0,1 0 0,-1-1 0,0 1 0,0 0 0,0 0 0,1 0 0,-1 0 0,0 0 1,0 1-1,0-1 0,0 1 0,-1-1 0,1 1 0,0 0 0,0-1 0,0 1 0,0 0 0,0 0 0,-3 1 0,-2 1-19,1 0 0,-1 0 0,1 0 0,-1 1 0,1 0 0,0 1 0,0-1 0,0 1 0,1 0 0,-10 9 1,4-3 29,1 2 0,0-1 0,-16 24 0,12-12-36,-15 30 0,24-42 95,1 0 0,0 0 0,0 0 0,1 1 1,-1 15-1,3-24-17,1-1 1,0 0-1,0 1 1,0-1-1,0 1 1,1-1-1,-1 0 1,0 1-1,1-1 1,0 1-1,0-1 1,-1 0-1,1 0 1,1 0-1,-1 1 1,2 1-1,-2-2 1,1-1-1,-1 0 1,0 1 0,1-1-1,-1 0 1,1 0 0,-1 0-1,1 0 1,0-1 0,-1 1-1,1 0 1,0-1 0,0 1-1,-1-1 1,1 0 0,0 1-1,0-1 1,0 0 0,0 0-1,-1 0 1,4-1 0,10-1 59,0-1-1,0-1 1,20-8 0,-6 2-34,40-14-6,-1-3 0,-1-3 0,91-56 0,-131 68-31,-18 11-78,1 1 0,20-11 1,-29 17-52,-2 20 42,0-4 73,-1 0 0,2-1 0,0 1 0,3 19 0,-2-27 2,1-1 0,-1 1 0,2-1 0,-1 1 0,1-1 0,0 0 0,0 0 0,1 0 0,0 0 0,8 9 0,-11-15 5,0 1 1,1-1 0,-1 0 0,1 1 0,-1-1 0,1 0 0,0 0 0,0 0 0,-1 0 0,1 0-1,0-1 1,0 1 0,0 0 0,0-1 0,0 0 0,0 1 0,0-1 0,0 0 0,0 0-1,0 0 1,0 0 0,0 0 0,0-1 0,3 0 0,3-1 3,1-1-1,-1 0 1,1-1-1,8-5 1,-8 4 19,11-4 25,-1-1 0,33-25 1,-47 31-49,-1 0 0,1 0 0,-1 0 0,1-1 0,-1 0 0,0 0 0,-1 0 0,1 0 0,-1 0 0,0-1 0,-1 0 0,1 1 0,-1-1 0,3-11 0,-5 17-16,0-1-1,0 0 0,0 1 1,0-1-1,0 0 1,0 1-1,0-1 1,0 0-1,0 1 0,0-1 1,0 0-1,0 0 1,0 1-1,0-1 0,-1 0 1,1 1-1,0-1 1,0 1-1,-1-1 1,1 0-1,-1 1 0,1-1 1,0 1-1,-1-1 1,1 1-1,-1-1 1,1 1-1,-1-1 0,1 1 1,-1 0-1,0-1 1,1 1-1,-1 0 0,0-1 1,1 1-1,-1 0 1,1 0-1,-1-1 1,0 1-1,0 0 0,1 0 1,-1 0-1,0 0 1,1 0-1,-1 0 0,-1 0 1,-2 1-38,0-1 0,0 1-1,0 0 1,0 0 0,0 0 0,-7 3 0,3 1 15,0 0 1,1 0 0,-1 1 0,1 0 0,0 0 0,0 1 0,1 0 0,0 0 0,0 0 0,1 1 0,0 0 0,0 0-1,1 0 1,-5 12 0,8-16 32,0 0-1,0-1 1,1 1-1,-1 0 1,1 0 0,-1 0-1,1 0 1,1 0-1,-1 0 1,0 0-1,1 0 1,0 0-1,0 0 1,0 0 0,3 6-1,-3-8 15,0 0 1,1 1-1,-1-1 0,1 0 0,-1 0 0,1 0 1,0 0-1,-1 0 0,1 0 0,0 0 0,0 0 1,0-1-1,1 1 0,-1-1 0,0 0 0,1 0 1,-1 1-1,1-2 0,-1 1 0,1 0 0,-1 0 1,1-1-1,-1 1 0,6-1 0,20-2 57,0-2-1,-1 0 0,47-15 1,-35 9 11,44-12-56,103-39-1,-181 59-26,1-1 1,-1 2-1,0-1 0,0 1 1,1 0-1,-1 0 0,7 0 1,-11 1-9,-1 0 0,0 0 1,0 1-1,0-1 0,0 0 1,1 1-1,-1-1 0,0 0 1,0 1-1,0-1 0,0 0 1,0 1-1,0-1 0,0 0 1,0 1-1,0-1 0,0 0 1,0 1-1,0-1 1,0 0-1,0 1 0,0-1 1,0 0-1,0 1 0,-1-1 1,1 0 2,-3 8 56,-1-2 1,0 1-1,0 0 0,-1-1 1,1 0-1,-1 0 1,-11 10-1,7-7 2,-9 7-46,2 0 257,18-16-180,13-9-110,31-26 217,-37 27-235,1 0 1,0 0 0,1 1-1,0 1 1,16-9 0,-25 15 23,0-1 0,0 0 0,0 1 0,0 0 0,0-1 0,0 1 0,0 0 0,0 0 0,0 0 0,0 0 0,0 0 0,0 1 0,-1-1 0,1 0-1,0 1 1,0 0 0,0-1 0,0 1 0,0 0 0,-1 0 0,1 0 0,0 0 0,-1 0 0,1 0 0,-1 1 0,1-1 0,-1 0 0,0 1 0,2 1 0,1 4 19,1-1-1,-1 1 1,-1 0-1,0 0 1,5 15 0,-7-20 11,0-1 1,-1 1-1,1-1 1,0 1 0,0-1-1,0 0 1,0 1-1,0-1 1,0 0 0,0 0-1,1 0 1,-1 0-1,0 0 1,1 0 0,-1 0-1,1 0 1,-1-1-1,1 1 1,-1 0 0,1-1-1,-1 1 1,1-1-1,-1 0 1,1 0 0,0 1-1,-1-1 1,1 0-1,0 0 1,-1-1 0,4 1-1,5-2 81,0 0-1,0 0 0,18-7 0,-21 7-98,2-1 56,143-55 181,-137 51-220,0-1 0,0-1 0,-1 0 0,0-1 0,-1-1 0,0 0 0,19-20 0,-19 13 21,0 0 0,0-1 1,-2 0-1,15-35 0,26-90 117,-15 38-98,-31 92-112,-2 1 0,1-1 0,2-19 0,-6 27-240,-2 11 125,-2 14-17,-15 120 177,0-3 329,12-79-359,-6 127 74,8-148-3171,4-33 2459,-1-1-1,0 1 1,1-1-1,-1 1 1,0-1-1,0 0 1,0 1 0,-1-1-1,1 0 1,0 0-1,-1 0 1,-1 2-1,2-4 453,0 1-1,1-1 1,-1 0-1,0 1 1,1-1-1,-1 0 1,0 1-1,0-1 1,1 0-1,-1 0 1,0 0-1,0 0 1,1 0-1,-1 0 1,0 0-1,0 0 1,0 0-1,1 0 1,-1 0 0,-1-1-1,-17-7-2855,15 6 2545,-88-41 673,-24-12 4879,103 48-4408,4 3-32,0 0 0,0-1 0,1 0 0,0 0 0,0-1 0,-9-8 0,16 13-488,0 0 0,0 0 0,0 0 0,0 0 0,0-1 0,0 1 0,0 0 0,1-1 0,-1 1 0,0-1 0,1 1 0,0-1 0,-1 1 0,1 0 0,0-1 0,-1 0 0,1 1 0,0-1 0,0-2 0,1 2-26,0 0 0,-1 0 1,1 0-1,0 0 0,0 1 0,0-1 1,0 0-1,0 1 0,0-1 0,1 0 1,-1 1-1,0 0 0,3-3 1,6-2 8,0-1 0,0 1 0,0 1 0,15-6 0,-15 6-29,31-12-317,0 1-1,1 2 1,51-9 0,-83 21-317,0 1-1,16-1 1,17 7-5788,-32-6 1458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4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44 10048,'-32'-40'3712,"14"40"-2880,10-3-224,3 3-384,15 3-1088,-2 2-2400,10 2 1792,14 9-4096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14 936 5632,'-2'0'237,"2"0"-153,-1 0 0,1 0 1,-1 0-1,1 0 0,-1 0 1,1 0-1,0 0 1,-1 1-1,1-1 0,-1 0 1,1 0-1,-1 0 1,1 0-1,0 1 0,-1-1 1,1 0-1,-1 0 0,1 1 1,0-1-1,-1 0 1,1 1-1,0-1 0,0 1 1,-1-1-1,1 0 1,0 1-1,0-1 0,-1 1 1,1-1-1,0 0 0,0 1 1,0-1-1,0 1 1,0 1 2009,3-2-1695,0-1 0,1 1 0,-1-1 0,0 0 0,0 0 0,0 0 0,0 0 1,0-1-1,0 1 0,0-1 0,0 0 0,-1 0 0,5-3 0,4-5 177,16-18 0,-22 21-132,40-42 643,59-73 200,-100 117-1250,25-34 464,45-81 1,-60 91-240,23-48 265,-33 68-510,0 0 1,1 0-1,8-11 1,-9 14-40,-4 6 19,0-1 1,0 1-1,0 0 0,1 0 1,-1-1-1,0 1 0,0 0 1,0 0-1,0 0 0,0-1 1,0 1-1,1 0 0,-1 0 1,0 0-1,0 0 1,0-1-1,1 1 0,-1 0 1,0 0-1,0 0 0,1 0 1,-1 0-1,0 0 0,0-1 1,1 1-1,-1 0 0,0 0 1,0 0-1,1 0 0,1 8-34,-4 20 37,1-22 5,-6 44 207,-3 0 0,-1-1 0,-28 75 0,38-122-206,-3 9 102,-1 1 0,-7 12 0,10-21-53,1-1 0,-1 0 0,0 1-1,1-1 1,-1 0 0,0 0 0,-1 0-1,1 0 1,0 0 0,0 0 0,-1-1 0,1 1-1,-1-1 1,-5 3 0,7-4-30,0 0-1,0 0 1,0 0 0,0 0 0,0 0 0,0 0-1,0-1 1,0 1 0,0 0 0,0 0-1,0-1 1,0 1 0,0-1 0,0 1-1,0-1 1,0 1 0,0-1 0,0 0-1,0 1 1,1-1 0,-1 0 0,0 0-1,0 0 1,-17-24-26,15 20-48,-6-6-148,6 8 149,1 0 0,0 0 0,0 0 0,0 0 0,-2-6 0,5 12-50,1-1 1,0 1 0,0 0 0,0-1 0,0 1-1,0-1 1,0 0 0,1 0 0,-1 0 0,1 0-1,0 0 1,-1-1 0,1 1 0,0-1-1,0 1 1,6 1 0,-2-1 125,1 1 0,0-1 0,0 0 0,1 0 0,-1-1-1,0 0 1,10-1 0,57-6 179,1-4-1,111-29 0,-171 35-180,-1-1-1,1-1 1,-2 0 0,1-1-1,-1 0 1,0-1 0,19-14 0,-23 14 3,0-1 0,-1 0 0,0 0 0,0-1 0,-1 0 0,-1 0 0,1-1 0,-2 0 0,11-23 0,0-8 1,-3-2 0,14-69 0,-1-96 168,-27 116-1179,0 93 952,1 0 22,-1 0-1,0-1 1,0 1 0,0 0-1,0 0 1,0-1 0,0 1 0,0 0-1,0-1 1,0 1 0,0 0 0,0-1-1,0 1 1,-1 0 0,1 0 0,0-1-1,0 1 1,0 0 0,0 0-1,0-1 1,0 1 0,-1 0 0,1 0-1,0-1 1,0 1 0,0 0 0,-1 0-1,1 0 1,0-1 0,0 1-1,-1 0 1,1 0 0,0 0 0,0 0-1,-1 0 1,1 0 0,0 0 0,-1-1-1,1 1 1,0 0 0,-1 0-1,1 0 1,0 0 0,0 0 0,-1 0-1,1 0 1,0 0 0,-1 1 0,1-1-1,0 0 1,0 0 0,-1 0 0,1 0-1,-1 2 1,0 1-1,0-1 1,0 0-1,0 1 0,1-1 1,-1 1-1,1-1 1,0 4-1,-2 5 18,1 14 72,1-19-47,-1-5-22,-2-2-38,2 11 165,-17 212 201,12-170-223,-3-2-1,-25 81 0,-19 51 190,-11 29-59,-79 126 520,140-329-675,-4 9-35,7-17-34,0 0 0,0 1 1,0-1-1,-1 0 0,1 0 0,0 1 0,0-1 1,0 0-1,0 1 0,0-1 0,-1 0 0,1 0 1,0 1-1,0-1 0,-1 0 0,1 0 0,0 1 1,0-1-1,-1 0 0,1 0 0,0 0 0,0 1 1,-1-1-1,1 0 0,0 0 0,-1 0 0,1 0 1,0 0-1,-1 0 0,0 0 0,1-1 23,0-1-1,0 1 0,0-1 1,0 1-1,0 0 1,0-1-1,0 1 0,0-1 1,0 1-1,1-1 1,-1 1-1,0 0 0,1-1 1,-1 1-1,2-2 1,-1 0-16,60-205 7,21-59 73,-76 251-101,96-270-265,-41 123 93,-53 146 129,1-1 1,0 1-1,2 1 1,0-1-1,1 2 1,23-25-1,-33 38 9,0 0-1,0 1 1,0-1-1,0 1 1,0-1-1,0 1 1,0 0-1,0 0 1,1 0-1,-1 0 1,0 0-1,1 0 1,-1 0 0,1 1-1,-1 0 1,1-1-1,-1 1 1,1 0-1,-1 0 1,0 0-1,6 1 1,-5 0 0,0 1 1,0-1 0,0 1-1,0-1 1,0 1 0,0 0-1,0 0 1,-1 1 0,1-1-1,-1 0 1,0 1 0,1-1-1,-1 1 1,0 0 0,3 5-1,5 10 7,-1 0 0,-1 0 0,0 1 0,-2 0 0,0 0 0,4 22 0,-8-31 49,-1 1 0,0-1-1,0 1 1,-1 0 0,-1-1 0,1 1-1,-2-1 1,1 1 0,-1-1 0,-1 0-1,0 0 1,-1 0 0,-7 15 0,4-12 65,-2 0 1,1-1-1,-2 0 1,0 0 0,0-1-1,-1 0 1,0-1-1,-1-1 1,-15 10 0,23-16-74,0-1 0,-1 0 0,1 0 1,-1-1-1,0 1 0,1-1 1,-1 0-1,0-1 0,1 1 0,-1-1 1,0 1-1,0-2 0,0 1 1,0 0-1,1-1 0,-1 0 1,-6-2-1,-1 0-20,11 3-39,-1 0 0,1-1 0,-1 1 0,1-1 0,-1 1 0,1-1 0,-1 1 0,1-1 0,0 0 0,-1 0 0,-1-1 0,2 1-104,24 1-175,256-13-258,-225 6 703,0-2 0,-1-2 0,58-21 0,-99 28-89,0-1 0,0-1 0,0 0 0,-1 0 0,0-1 0,16-13 0,-20 14-22,0 0 0,-1-1 1,0 0-1,-1 0 0,1 0 1,-1-1-1,-1 1 0,1-1 0,-1 0 1,3-10-1,1-3-121,-9 19-28,-3 4 75,-4 7 27,7-9 23,-80 107-124,32-54 160,23-27 23,2 2 0,-23 33 1,42-54-51,1 1 0,0-1 1,0 1-1,1-1 0,0 1 1,0 0-1,1 0 0,-2 13 1,4-20 1,-1 0 0,1 0 0,0-1 1,0 1-1,0 0 0,0 0 1,0 0-1,0 0 0,0-1 1,0 1-1,0 0 0,0 0 0,0 0 1,1-1-1,-1 1 0,0 0 1,1 0-1,-1-1 0,0 1 1,1 0-1,-1-1 0,1 1 0,-1 0 1,1-1-1,-1 1 0,1-1 1,-1 1-1,1-1 0,0 1 0,-1-1 1,1 1-1,0-1 0,-1 1 1,1-1-1,0 0 0,0 0 1,-1 1-1,1-1 0,1 0 0,1 0 6,0 0 0,-1 0 0,1 0 0,-1-1 0,1 1 0,-1-1 0,1 0 0,-1 1 1,1-1-1,-1 0 0,4-2 0,3-3 17,0 0 1,-1 0-1,1-1 0,-1 0 1,7-8-1,34-44 224,-36 42-147,4-12-171,-14 24-40,-1 1-1,1-1 1,0 0-1,6-6 1,-12 30-200,-1 27 292,3-12 24,0-21 19,1 0 0,1 0-1,0 0 1,1 0 0,1 0 0,3 13 0,-1-7-28,-4-15-13,0 0 0,0-1 0,0 1 0,1-1 0,0 0 0,-1 1 0,4 4 0,-4-8 22,0 1 0,-1 0 0,1 0 0,-1-1 0,1 1 0,0 0 0,0-1 0,-1 1 0,1-1 0,0 1 0,0-1 0,0 1 0,0-1 1,-1 1-1,1-1 0,0 0 0,0 0 0,0 1 0,0-1 0,0 0 0,0 0 0,0 0 0,0 0 0,0 0 0,0 0 0,0 0 0,0-1 0,0 1 0,0 0 0,0 0 0,-1-1 0,1 1 0,0 0 0,1-2 0,1 0-13,1 0 0,-1-1 0,0 0 0,0 0 0,4-4 1,4-4 26,140-117 220,-127 108-235,-1 0 0,-2-2 1,0 0-1,-1-1 1,-1-1-1,-1-1 0,24-46 1,0-14 30,35-102 0,-30 66-31,-43 111-16,-1 4-22,0 0-1,-1 0 1,1 0 0,-2 0 0,1 0 0,-1 0-1,0-1 1,0 1 0,0-10 0,-1 16 18,0 0-1,0-1 1,0 1 0,0 0 0,0-1 0,0 1-1,0 0 1,0-1 0,0 1 0,0 0-1,0 0 1,0-1 0,0 1 0,-1 0 0,1-1-1,0 1 1,0 0 0,0-1 0,0 1-1,-1 0 1,1 0 0,0-1 0,0 1 0,-1 0-1,1 0 1,0 0 0,0-1 0,-1 1 0,1 0-1,0 0 1,-1 0 0,1 0 0,0 0-1,-1 0 1,1-1 0,0 1 0,-1 0 0,1 0-1,0 0 1,-1 0 0,1 0 0,0 0-1,-1 0 1,1 0 0,0 0 0,-1 1 0,1-1-1,0 0 1,0 0 0,-1 0 0,1 0-1,0 0 1,-1 1 0,-14 11-154,6-1 136,1 1 1,1 0 0,0 1 0,0-1 0,1 1 0,-6 20-1,2-8 8,-14 41 74,3 2 0,-14 78 0,31-128-56,1 0-1,1 0 0,1 21 1,1-31 25,0-1 0,1 1 0,1 0 0,-1 0 0,1-1 0,0 1 0,1-1 1,0 1-1,6 11 0,-7-16-13,0 0 0,1 0 0,-1 0 0,0 0 1,1-1-1,0 1 0,-1-1 0,1 0 0,0 1 0,1-1 1,-1-1-1,0 1 0,0 0 0,1-1 0,-1 0 0,1 0 0,-1 0 1,1 0-1,-1 0 0,1-1 0,0 1 0,-1-1 0,1 0 1,0 0-1,3-1 0,2 0 1,-1-1 1,1 0 0,-1 0-1,1 0 1,-1-1-1,0-1 1,0 1 0,-1-1-1,12-8 1,81-55-29,-97 76 32,-2-1-42,-1 1-1,0-1 1,-2 12 0,1-12 24,0 0 0,1 1 1,1 11-1,-1-18 10,0-1 0,1 0-1,-1 1 1,1-1 0,-1 0 0,1 1 0,-1-1 0,1 0-1,0 0 1,-1 0 0,1 1 0,0-1 0,0 0 0,0 0-1,0 0 1,0 0 0,0-1 0,2 3 0,0-2-2,0 0 0,-1 1 1,1-1-1,0 0 1,0-1-1,0 1 0,0 0 1,4-1-1,4 1 8,0-2 0,0 1-1,19-4 1,72-14-6,116-36 0,-144 26 221,-72 27-210,0 0 0,0 0-1,0 0 1,0 0 0,-1 0-1,1 0 1,0 0 0,-1-1-1,1 1 1,-1-1 0,1 1-1,-1-1 1,0 0 0,0 1-1,2-3 1,-3 4-22,-1-1 0,1 1 0,0 0 0,0 0 0,0 0 0,0 0-1,-1 0 1,1 0 0,0-1 0,0 1 0,0 0 0,0 0 0,-1 0 0,1 0 0,0 0 0,0 0-1,0 0 1,-1 0 0,1 0 0,0 0 0,0 0 0,0 0 0,-1 0 0,1 0 0,0 0 0,0 0 0,0 0-1,-1 0 1,1 0 0,0 0 0,0 0 0,0 0 0,0 0 0,-1 1 0,1-1 0,0 0 0,0 0-1,0 0 1,0 0 0,-1 0 0,1 1 0,-15 4-120,11-3 120,-57 21-64,1 2-1,-74 43 0,119-59 61,4-3-6,0 0 0,1 1 1,-19 16-1,39-23 125,30-16-93,16-3-1,11-4 41,-64 22-73,-1 0 0,1 1-1,-1-1 1,1 1 0,-1-1 0,1 1 0,-1 0 0,1 0 0,0 0-1,-1 0 1,1 1 0,-1-1 0,1 1 0,-1-1 0,1 1 0,-1 0-1,1 0 1,2 2 0,2 1 24,1 1 0,-1 1 0,-1-1 0,8 8 0,-10-8-21,1-1-1,0 1 1,0-1 0,0 0-1,1 0 1,0-1 0,11 6 0,-10-7 36,1-1 0,0 1 1,-1-1-1,1-1 0,0 0 1,0 0-1,0 0 0,0-1 1,-1 0-1,1 0 1,0-1-1,-1 0 0,1-1 1,-1 1-1,0-1 0,8-5 1,10-6 39,-2-1 1,0-1-1,26-24 1,-28 22-50,-1-2 0,-1-1 0,22-30 1,44-75-13,-67 97-4,18-26 5,5-7 22,57-116 0,-97 175-42,1 0 1,-1-1 0,0 1 0,0 0-1,0-1 1,-1 1 0,1-1-1,-1 1 1,0-5 0,0 8 3,0-1 0,0 0 0,0 0 0,0 1 0,0-1 0,-1 0 0,1 1 1,0-1-1,0 1 0,-1-1 0,1 0 0,-1 1 0,1-1 0,0 1 0,-1-1 1,1 1-1,-1-1 0,1 1 0,-2-1 0,1 0-1,0 1 0,0-1 1,0 1-1,0 0 0,-1-1 0,1 1 1,0 0-1,0 0 0,0 0 0,0 0 0,-1 0 1,1 0-1,0 0 0,0 1 0,-2-1 0,-2 2-2,1 0-1,-1-1 0,1 1 0,0 1 1,0-1-1,-1 0 0,1 1 0,1 0 1,-1 0-1,0 0 0,1 1 0,-5 5 0,-4 6-8,-17 30-1,21-32 29,-33 61 168,-56 140 0,84-180-142,-11 44 0,20-62-143,1-1-1,1 1 1,0 0-1,1 1 1,1 17-1,6-1-2584,-1-14-847,-3 1-5948,-15-40-1014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4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939 182 9632,'-40'-20'3584,"35"23"-2112,15-3-1536,3 0-32,9 4 32,6 4-224,4 0 160,-6 1-3200,-4-1 1824</inkml:trace>
  <inkml:trace contextRef="#ctx0" brushRef="#br0" timeOffset="1">64 129 10208,'-50'-12'3776,"36"4"-2912,14 5-256,5-1-128,9-4-384,7-5 959,37-7-607,42 0 128,16 5-384,2 3-512,22-1 128,16 13-2303,2 13 1375,-24 2-5792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461 660 4064,'1'-6'1395,"-1"6"-1228,1-1 1,-1 1 0,0-1 0,0 1 0,0-1 0,0 0 0,0 1 0,0-1 0,0 1 0,0-1 0,0 1 0,0-1 0,0 1 0,0-1 0,0 0-1,0 1 1,-1-1 0,1 1 0,0-1 0,0 1 0,-1-1 0,1 1 0,0-1 0,0 1 0,-1 0 0,1-1 0,-1 1 0,1-1 0,0 1 0,-1 0-1,1-1 1,-1 1 0,1 0 0,-1-1 0,1 1 0,-1 0 0,1 0 0,-1 0 0,1-1 0,-1 1 0,0 0 0,1 0 0,-1 0 0,-5-1 120,0 0 1,0 0 0,0 1 0,-1 0-1,1 0 1,0 0 0,0 1 0,0-1 0,0 2-1,0-1 1,-8 3 0,-1 0 0,-31 7 830,-85 32 1,117-37-1011,0 1 0,0 0 0,1 1-1,-1 0 1,2 1 0,-1 0 0,2 1 0,-1 1 0,-18 22 0,26-28-70,0 1 0,1 0-1,-1 0 1,2 0 0,-1 0 0,1 0-1,-1 0 1,2 1 0,-1-1 0,0 7-1,2-11-17,0 0 1,-1 0-1,2-1 0,-1 1 0,0 0 0,0-1 0,0 1 0,1 0 0,-1-1 0,1 1 1,0 0-1,-1-1 0,1 1 0,0-1 0,0 1 0,0-1 0,1 2 0,0-1 7,0-1 0,-1 0 0,1 0 0,0 0 0,0 0 0,0 0 0,0 0 0,0-1 1,0 1-1,0-1 0,0 1 0,0-1 0,0 0 0,0 1 0,0-1 0,0 0 0,0-1 0,2 1 0,13-2 54,-1-1 1,0-1 0,0 0-1,0-1 1,-1-1 0,26-13-1,83-56 38,-103 60-177,0-1-1,-2 0 0,0-2 0,0 0 0,-2-1 1,-1-1-1,0-1 0,-1 0 0,-2-1 1,0 0-1,16-39 0,91-279 757,-117 331-757,0 1 0,-1-1 0,0 0 0,0 0 0,-1 0 0,-1 0 0,1-15 0,-1 24 45,0-1 0,0 1 1,0-1-1,0 0 0,0 1 1,-1-1-1,1 0 1,0 1-1,0-1 0,0 0 1,-1 1-1,1-1 0,0 1 1,-1-1-1,1 1 0,0-1 1,-1 1-1,1-1 1,-1 1-1,1-1 0,-1 1 1,0-1-1,1 1 4,-1 0-1,1 0 1,-1 0 0,1 0 0,-1 0-1,1 0 1,-1 0 0,0 0-1,1 0 1,-1 0 0,1 0 0,-1 0-1,1 1 1,-1-1 0,1 0-1,-1 0 1,1 1 0,-1-1 0,1 0-1,-1 1 1,-3 2 7,1 1 0,0-1 0,0 1 0,-6 7 0,3 0 60,-1 1 1,1 0 0,1 0-1,0 0 1,-3 14 0,-12 67 369,11-47-184,-7 23 21,-19 116 232,33-165-407,1 0 0,0 1 0,2-1 0,0 0 0,2 0 0,0 0 0,7 24 0,-10-43-77,2 5 100,0 0 0,0 0 0,1 0 0,5 10 0,-7-15-93,0 0 0,0 0-1,-1 1 1,1-1 0,0 0 0,0-1 0,0 1 0,0 0 0,1 0-1,-1 0 1,0 0 0,0-1 0,0 1 0,1-1 0,-1 1 0,0-1-1,1 1 1,-1-1 0,0 0 0,1 0 0,-1 1 0,0-1 0,1 0-1,-1 0 1,0 0 0,1-1 0,-1 1 0,1 0 0,1-1 0,15-6 7,0-1 0,0-1 1,-1-1-1,29-21 1,-43 29-27,109-80 10,-76 50-160,-35 31-17,-2 2-20,-6 5 175,1 0 1,1 1-1,-1-1 1,1 1-1,0 1 1,0-1 0,1 1-1,0-1 1,1 1-1,0 0 1,0 1-1,0-1 1,1 0 0,0 1-1,1-1 1,0 1-1,0 0 1,1-1-1,0 1 1,1 0-1,0-1 1,2 11 0,-2-16 23,-1 0 1,1 0-1,1 0 1,-1 0 0,0 0-1,1 0 1,0 0 0,-1-1-1,1 1 1,0 0-1,1-1 1,-1 0 0,0 1-1,1-1 1,-1 0-1,1 0 1,0 0 0,-1-1-1,1 1 1,0-1-1,0 1 1,0-1 0,0 0-1,0 0 1,1 0 0,-1-1-1,0 1 1,0-1-1,1 1 1,-1-1 0,0 0-1,0-1 1,1 1-1,-1 0 1,0-1 0,0 0-1,4-1 1,8-3 58,0 0 0,0-2 0,0 0 0,-1 0 0,0-1 1,-1-1-1,16-13 0,9-10-1,34-39 1,-30 23-91,-28 31-115,30-30-1,-44 47 128,0-1 1,0 1-1,0 0 1,0 0-1,0 0 1,0 0-1,1 0 1,-1 0-1,0 0 1,0 0-1,0 0 1,0 0-1,0 0 1,0 0-1,0 0 1,1 0-1,-1 0 1,0 0-1,0 0 1,0 0-1,0 0 1,0 0-1,0 0 1,0 0-1,0 0 1,1 0-1,-1 0 1,0 0-1,0 0 1,0 0-1,0 0 1,0 0-1,0 0 1,0 0-1,0 0 1,0 1-1,0-1 1,1 0-1,-1 0 1,0 0-1,0 0 1,0 0-1,0 0 1,0 0-1,0 0 1,0 0-1,0 1 1,0-1-1,0 0 1,0 0-1,0 0 1,0 0-1,0 0 1,0 0-1,0 1 1,2 10-93,-3 15 146,-16 59-140,3-15 362,11-60-207,1 0 0,-1 0-1,-1-1 1,0 1 0,-6 10 0,9-18-60,1-2 3,0 1-1,0-1 1,0 1 0,-1-1-1,1 0 1,0 1-1,0-1 1,0 0 0,-1 1-1,1-1 1,0 0-1,0 0 1,-1 1-1,1-1 1,0 0 0,-1 0-1,1 1 1,0-1-1,-1 0 1,1 0 0,0 0-1,-1 0 1,1 0-1,0 1 1,-1-1 0,1 0-1,-1 0 1,1 0-1,0 0 1,-1 0 0,1 0-1,-1 0 1,1 0-1,0 0 1,-1-1-1,1 1 1,0 0 0,-1 0-1,1 0 1,0 0-1,-1 0 1,1-1 0,-1 1-1,-13-14 254,10 9-142,-3-1-257,1-1 1,0 0-1,0-1 0,-5-8 0,-2 1-137,11 13 250,1 1 0,-1-1 0,0 1 0,1-1 0,0 0 0,-1 0-1,1 0 1,0 0 0,0 0 0,0 0 0,0 0 0,0 0-1,0-3 1,1 4 16,0 1-1,0 0 0,0-1 1,0 1-1,1-1 0,-1 1 1,0-1-1,0 1 1,1 0-1,-1-1 0,0 1 1,0-1-1,1 1 0,-1 0 1,1-1-1,-1 1 1,0 0-1,1 0 0,-1-1 1,1 1-1,-1 0 0,0 0 1,1 0-1,-1-1 1,1 1-1,-1 0 0,1 0 1,-1 0-1,1 0 0,-1 0 1,1 0-1,-1 0 0,1 0 1,-1 0-1,1 0 1,-1 0-1,2 1 0,19 3-339,6 6 355,-14-5 10,0-1 0,26 6 0,-33-9-4,-1-1-1,1 0 1,0 0 0,-1 0 0,1-1 0,0 1 0,-1-1-1,1-1 1,-1 1 0,9-4 0,175-80 482,-170 75-468,-1 0 0,-1-1 0,0-1 1,0 0-1,-1-1 0,-1-1 1,0-1-1,-1 0 0,0 0 0,11-20 1,5-15 104,38-86 0,10-61-230,-65 162 20,23-72-444,-36 106 514,0 0 0,1 0 0,-1 0 0,0 0 0,0 0 0,0-1 0,0 1 0,0 0 0,0 0 0,0 0 0,0 0 0,0-1 0,-1 1 0,1 0-1,0 0 1,-1 0 0,1 0 0,-1 0 0,1 0 0,-2-2 0,2 3 6,-1 0 0,0-1 0,1 1 1,-1 0-1,0-1 0,0 1 0,1 0 0,-1 0 0,0-1 0,1 1 0,-1 0 0,0 0 0,0 0 1,1 0-1,-1 0 0,0 0 0,0 0 0,1 0 0,-1 1 0,0-1 0,0 0 0,1 0 0,-1 1 0,0-1 1,1 0-1,-1 1 0,0-1 0,1 1 0,-1-1 0,1 0 0,-1 1 0,0 0 0,-7 5-22,1 1-1,0 0 0,0 0 0,0 1 0,1-1 1,-9 16-1,-26 57-116,-28 99 490,53-133-210,1-3 9,1 0 0,3 1 0,-7 49 0,17-85-122,1 0 0,-1 0 0,1 0 0,1 0 0,-1 0 0,2 0 1,-1 0-1,1 0 0,0 0 0,0 0 0,5 9 0,-4-13 9,-1 0-1,1 0 1,-1 0-1,1 0 1,0-1-1,0 1 1,1-1-1,-1 0 1,1 0-1,-1 0 1,1 0 0,0-1-1,0 1 1,1-1-1,-1 0 1,0 0-1,1-1 1,-1 1-1,1-1 1,6 1-1,-4-2-4,-1 0 0,1 0 0,-1 0 0,1-1 0,-1 0 0,1 0 0,-1-1 0,0 0 0,1 0 0,9-5 0,-2 0 33,1-1 0,-1 0 1,14-12-1,-21 15-26,-1 0 1,0 0-1,-1 0 1,1-1-1,-1 0 1,7-11 0,-10 13-13,1-1 0,-1 1 1,0-1-1,0 0 0,-1 0 1,1 0-1,-1 0 0,0 0 1,0 0-1,-1-10 0,0-17-1029,18 32 998,-14 0-2,-1 1 1,1 0 0,-1 0 0,1 0 0,-1 0-1,1 0 1,-1 1 0,0-1 0,0 1 0,0 0-1,0 0 1,0 0 0,0 0 0,0 1 0,-1-1-1,4 4 1,-4-3-1,1 0-1,0 0 1,-1 0-1,0 1 0,0-1 1,0 1-1,0 0 1,0-1-1,-1 1 1,1 0-1,-1 0 1,0 0-1,0 0 0,0 4 1,-5 21 11,3-25 34,0 0 1,1 0-1,-1 0 0,1 1 0,0-1 0,0 0 0,0 1 0,1-1 0,1 7 1,-2-10-32,1 0 0,-1 0 0,1-1 0,-1 1 0,1-1 0,-1 1 0,1 0 0,0-1 1,-1 1-1,1-1 0,0 1 0,-1-1 0,1 1 0,0-1 0,0 0 0,0 1 1,-1-1-1,1 0 0,0 0 0,0 0 0,0 0 0,0 1 0,0-1 0,23-1 45,-19 0-43,11 0 36,0-2 0,-1 0 0,23-7 0,44-21 183,-74 28-222,13-6 114,23-14-1,-25 12-167,32-13 0,-35 18-99,-5 2 77,0 0-1,13-7 0,-32 31-57,-15 21 80,18-33 45,-1 1-1,2-1 1,-1 1-1,1 0 0,1 0 1,0 0-1,0 0 0,1 1 1,-2 9-1,3-9 61,1 0 0,0 0 0,1-1 1,2 15-1,-2-21-37,0 1 0,0-1 1,0 1-1,1-1 0,-1 1 1,1-1-1,0 0 0,0 0 1,0 0-1,0 0 0,0 0 1,1 0-1,-1 0 0,6 3 1,-6-5 4,0 0 1,0 0 0,1 0-1,-1 0 1,0 0 0,0-1-1,0 1 1,1-1 0,-1 0 0,0 1-1,1-1 1,-1 0 0,0 0-1,1-1 1,-1 1 0,0 0-1,1-1 1,-1 0 0,0 1 0,0-1-1,0 0 1,0 0 0,0 0-1,0 0 1,3-3 0,6-3 48,-1 0 1,0-1-1,11-12 1,9-11 21,-2-1 0,27-39 0,39-77 73,-44 60-292,128-212-208,-173 291 259,-2 5-7,0-1 0,0 1 1,0-1-1,3-9 0,-6 14 76,0-1 1,0 1-1,0 0 1,0 0 0,1-1-1,-1 1 1,0 0-1,0-1 1,0 1-1,0 0 1,0 0-1,0-1 1,0 1-1,0 0 1,0-1-1,0 1 1,0 0 0,0-1-1,0 1 1,0 0-1,0-1 1,0 1-1,0 0 1,0 0-1,0-1 1,0 1-1,0 0 1,0-1-1,-1 1 1,1 0-1,0 0 1,0-1 0,0 1-1,-1 0 1,1 0-1,0-1 1,0 1-1,-1 0 1,1 0-1,0 0 1,0 0-1,-1-1 1,1 1-1,0 0 1,-1 0 0,1 0-1,0 0 1,0 0-1,-1 0 1,1 0-1,0 0 1,-1 0-1,1 0 1,0 0-1,-1 0 1,1 0-1,0 0 1,-1 0-1,1 0 1,0 0 0,-1 0-1,1 0 1,0 0-1,-1 1 1,-1 0-12,-1 0 1,1 0 0,0 0-1,-1 0 1,1 1-1,0-1 1,0 1 0,-2 2-1,-5 6-17,0 0 0,1 1 0,0 0 0,-9 16-1,-20 51-64,27-57 95,-83 197 318,71-159-167,-24 107 1,44-157-112,1 0 0,0 1 0,0 12 0,1-20-9,0 0 1,0 1-1,1-1 0,-1 0 0,1 0 0,-1 0 0,1 0 0,2 4 0,-3-5-10,0 0-1,1 0 0,0-1 0,-1 1 1,1 0-1,-1-1 0,1 1 0,0-1 1,-1 1-1,1-1 0,0 1 0,0-1 0,-1 1 1,1-1-1,0 0 0,0 0 0,0 1 1,-1-1-1,1 0 0,0 0 0,0 0 0,0 0 1,1 0-1,4 0 21,1-1 1,0 0 0,-1 0-1,1-1 1,-1 0-1,12-5 1,36-20 192,-54 26-225,30-17-107,-1-1 0,-1-2 0,27-25 0,-33 22 82,-20 22 10,-1 1-1,0-1 1,0 0 0,0 0 0,0 0-1,0 0 1,0 0 0,-1 0 0,1 0-1,-1 0 1,1 0 0,-1-2 0,0 3-9,0 0 0,0 0 0,0 0 0,0 0 0,0 0 0,0 1 0,0-1 1,1 0-1,-1 0 0,0 0 0,1 0 0,-1 1 0,0-1 0,1 0 0,-1 0 1,1 0-1,-1 1 0,1-1 0,-1 0 0,1 1 0,-1-1 0,1 1 0,0-1 1,0 0-1,-1 1 0,1 0 0,0-1 0,1 0 0,1 0-1,1 1 0,-1-1 0,1 1 0,-1-1 0,1 1-1,3 1 1,3-1-33,21 1 33,0 2 1,62 13 0,-91-16 22,0 0 1,0 1 0,0-1-1,0 1 1,0 0 0,0 0 0,0 0-1,0 0 1,0 0 0,0 0-1,-1 0 1,1 0 0,0 1-1,-1-1 1,1 1 0,-1-1 0,0 1-1,0 0 1,1-1 0,-1 1-1,0 0 1,0 0 0,1 3 0,-2-2-11,1 0 0,-1-1 0,0 1 0,0 0 1,0-1-1,0 1 0,-1 0 0,1-1 0,-1 1 1,1-1-1,-1 1 0,0 0 0,0-1 0,0 0 1,0 1-1,-1-1 0,-2 4 0,-1 3 76,0 0 0,1 0 0,-4 11 0,4-11-148,4-8 102,0 0-17,0-1 0,0 0 0,0 1 0,0-1 0,0 0 0,0 1 0,0-1 0,0 0 0,0 1 0,0-1 0,0 0 0,0 0 0,0 1 0,0-1 0,1 0 0,-1 1 0,0-1 0,0 0 0,0 0 0,0 1 0,1-1 0,-1 0 0,0 0 0,0 1 0,1-1 0,-1 0 0,0 0 0,0 0 0,1 0 0,-1 1 0,0-1 0,1 0 0,-1 0 0,0 0 0,0 0 0,1 0 0,14-4 171,16-16 178,-29 19-319,15-11 141,-7 5-230,0 0 0,18-18 0,-23 20 66,-4 3-278,-2 7 80,1-3 188,-9 39-191,5-29 231,2 1 0,-1 0-1,0 23 1,3-33-20,0 0-1,0-1 1,0 1 0,1 0-1,-1 0 1,1-1 0,1 5-1,-1-6-9,-1-1 0,0 0 0,0 1 0,1-1 0,-1 1 0,0-1 0,0 0 0,1 1 0,-1-1 0,1 0 0,-1 1-1,0-1 1,1 0 0,-1 1 0,1-1 0,-1 0 0,0 0 0,1 0 0,-1 1 0,2-1 0,-1 0 9,-1 0 0,1 0 0,0 0 0,0-1 0,0 1 0,0 0 0,0 0 0,0-1 0,-1 1 0,1 0 0,0-1 0,0 1 0,0-1 0,-1 1 0,2-2 0,21-16 119,-5 4-173,0 0 0,35-19 0,68-31-30,-145 85-770,22-19 831,0 0-1,0 1 1,0-1 0,0 0-1,1 1 1,-1-1 0,1 0 0,0 1-1,0 0 1,0-1 0,0 1-1,0 0 1,0 4 0,1-6 6,0 0 0,0 0 0,-1 0 0,1-1 0,1 1 0,-1 0 0,0 0 0,0 0 0,0 0 1,0 0-1,1-1 0,-1 1 0,0 0 0,1 0 0,-1 0 0,0-1 0,1 1 0,-1 0 0,1 0 0,-1-1 0,1 1 0,0-1 0,-1 1 0,2 0 1,0 0 25,-1-1 0,1 1 0,0-1 0,0 0 0,-1 0 1,1 0-1,0 0 0,-1 0 0,1 0 0,0 0 0,2-1 1,27-12 188,-4-3-202,-13 9 61,20-15 0,-15 10-28,-10 6-36,0-1 0,0 0 0,-1-1 0,0 0 0,-1 0 1,1-1-1,-1 1 0,-1-2 0,8-13 0,-7 9 6,0 0 1,-1-1-1,-1 0 0,0 0 1,-1 0-1,3-19 1,6-51 5,-1 9-227,5-126 0,-22 179 191,5 23-101,-1 0 85,0 0 1,0 0-1,0 0 0,1 0 1,-1 1-1,0-1 0,0 0 0,0 0 1,1 1-1,-1-1 0,0 1 1,0-1-1,1 1 0,-1-1 0,0 1 1,1-1-1,-1 1 0,1-1 1,-1 1-1,1 0 0,-1 0 0,-9 19-59,8-15 51,-22 54 6,-81 179 255,10-66 329,75-132-472,2 0 0,1 1 0,2 1 1,-13 62-1,27-100-81,-3 12 37,1 1 0,0-1-1,-1 33 1,5-45-17,-1 0 0,0 0-1,1 0 1,0 0 0,0 0-1,0 0 1,0 0 0,1 0 0,2 6-1,-2-8-1,-1 0-1,0-1 0,1 1 1,-1 0-1,1-1 0,0 1 0,0-1 1,-1 1-1,1-1 0,0 0 1,0 0-1,0 0 0,0 0 1,0 0-1,1 0 0,-1 0 1,0-1-1,4 1 0,2 0-8,0-1 0,0 0 0,0-1 0,1 0 0,-1 0 0,0-1 0,0 0 0,-1 0 0,1-1 0,0 0 0,7-4 0,9-5 30,43-30-1,27-30 144,-60 44-223,-28 23 30,15-11-475,37-38 1,-58 53 419,1 0 0,-1 0 0,0 0 0,1 0 1,-1 0-1,0 1 0,0-1 0,0 0 0,1 0 1,-1 0-1,0 0 0,0 0 0,0 0 0,-1 0 1,1-1-1,0-3-270,-1 5 325,1-1 0,0 1 0,0-1 0,0 1 0,0-1 0,0 1 0,0 0 1,-1-1-1,1 1 0,0-1 0,0 1 0,-1 0 0,1-1 0,0 1 0,-1 0 0,1-1 0,0 1 0,-1 0 0,1 0 1,0-1-1,-1 1 0,1 0 0,-1 0 0,1 0 0,0 0 0,-1-1 0,1 1 0,-1 0 0,1 0 0,-1 0 0,1 0 0,0 0 1,-1 0-1,-17 0 5,16 1 66,1-1-4,9-12 220,1 8-243,-12 9-55,-3 7 37,-48 114 807,44-98-697,2 0 0,-9 49 0,17-76-111,0 1 0,0 0-1,0-1 1,0 1 0,0 0 0,0-1 0,0 1 0,0 0-1,1-1 1,-1 1 0,0 0 0,1-1 0,0 1 0,-1-1-1,1 1 1,0-1 0,2 3 0,-3-3-7,1 0 1,0-1-1,0 1 0,0-1 0,-1 1 1,1-1-1,0 1 0,0-1 1,0 1-1,0-1 0,0 0 1,0 0-1,0 1 0,0-1 0,0 0 1,0 0-1,0 0 0,0 0 1,0 0-1,0 0 0,0-1 0,0 1 1,0 0-1,0 0 0,0-1 1,-1 1-1,1 0 0,2-2 1,3-1 27,1-1 0,-1 0 0,0-1 1,0 1-1,-1-1 0,1-1 0,4-5 1,32-45 189,-33 44-219,16-25-45,1 1-89,39-46 1,-61 78 142,-3 3-39,0 0 1,0 0-1,0 0 1,0 0 0,-1 0-1,1 0 1,0 0-1,0 0 1,0-3-1,-1 4-130,-4 5 35,0 0 1,0 0-1,-5 9 1,2 4 117,1 1 0,0 0 0,2 0 0,0 0 0,1 1 0,1-1 0,1 1 0,0-1 0,4 31 1,-2-44 2,0 0 1,0 0 0,1 0 0,2 6 0,-4-10 15,1 0 0,0 0 0,0-1-1,0 1 1,-1 0 0,1-1 0,1 1 0,-1-1 0,0 1 0,0-1 0,1 1 0,-1-1 0,0 0-1,1 0 1,0 0 0,2 2 0,-3-3-14,-1 0 1,1 0-1,0 1 0,0-1 0,0 0 0,-1 0 1,1 0-1,0 0 0,0 0 0,0 0 0,-1-1 0,1 1 1,0 0-1,0 0 0,-1 0 0,1-1 0,0 1 1,0 0-1,-1-1 0,1 1 0,1-1 0,12-14 102,-9 10-48,1-3-40,0 0 1,0 0-1,-1 0 0,0-1 1,-1 1-1,0-1 0,0 0 0,3-11 1,-3 6-71,-1 0 1,0-1 0,-1 0-1,0-26 1,-2 38 33,0-1 0,0 0 1,-1 0-1,1 1 0,-1-1 0,0 0 0,0 1 0,0-1 0,-1 1 0,1-1 1,-1 1-1,0 0 0,0 0 0,0 0 0,0 0 0,0 0 0,-1 0 0,1 0 1,-1 1-1,0-1 0,-6-3 0,3 2-15,0 1-1,0 0 1,0 1 0,-1 0 0,1 0-1,-1 0 1,0 0 0,0 1-1,1 0 1,-15 1 0,8 3-100,13-2 197,10-1 74,120-27-263,-118 25 92,37-6 2,0 3 0,68 0 1,-110 5 48,0 1 1,0 0 0,0 0 0,-1 0 0,1 1-1,0 0 1,-1 0 0,8 4 0,-12-5-8,0 0-1,0 1 1,0-1 0,0 1 0,0 0 0,0-1-1,0 1 1,0 0 0,0 0 0,-1 0-1,1 0 1,-1 1 0,0-1 0,0 0-1,0 1 1,0-1 0,0 1 0,0-1 0,0 1-1,-1-1 1,1 1 0,-1-1 0,0 1-1,0 3 1,-1 5 17,0 0 0,-4 17 0,-1 5 259,6-32-280,0-1 0,0 1 0,0 0 0,0 0 0,0 0 0,0 0 1,0 0-1,0-1 0,0 1 0,0 0 0,0 0 0,1 0 0,-1 0 0,0-1 0,1 1 1,-1 0-1,0 0 0,1-1 0,0 2 0,0-1-6,-1-1-1,1 0 1,-1 1-1,1-1 1,0 0 0,-1 0-1,1 1 1,-1-1-1,1 0 1,0 0 0,-1 0-1,1 0 1,0 0-1,-1 0 1,1 0 0,0 0-1,-1 0 1,1 0-1,1-1 1,2 0-14,0 0 1,0-1-1,0 0 1,0 0-1,0 0 0,4-4 1,30-23 99,-25 18-52,1 1-1,0 0 1,1 0-1,15-6 1,-28 15-37,0 0 0,0 1 1,0-1-1,0 1 0,0 0 1,-1 0-1,1 0 0,0 0 0,0 0 1,0 0-1,0 0 0,0 0 1,0 1-1,0-1 0,0 1 0,0-1 1,-1 1-1,1 0 0,0 0 1,-1 0-1,1 0 0,0 0 0,-1 0 1,1 0-1,-1 1 0,1-1 1,-1 0-1,2 4 0,4 3-9,0 2 0,-1-1 0,9 19 0,-8-16 37,-3-5-352,0 0 0,-1 1 0,0-1 0,0 0 0,3 14 0,-5-18-193,-1 1 0,0-1 0,0 0 0,0 1 1,0-1-1,-1 0 0,1 1 0,-1-1 0,0 0 0,0 0 1,0 0-1,0 0 0,0 0 0,-1 0 0,1 0 0,-5 5 0,4-5-81,-1 1 0,1-1 0,-1 0 0,0 0 0,0 0 0,0-1 0,-1 1 0,1-1 0,-1 0 0,1 0 0,-1 0 0,0 0 0,-6 2 0,2-3-182,0 1 0,0-1 0,-1 0-1,1 0 1,0-1 0,-10-1-1,-51-6-1368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620 173 12224,'-3'-17'4511,"11"9"-3487,24 5-320,-14-2 480,4 1-800,4-1 0,2 2-256,4 3-640,0 3 256,-6 6-4191,-4-1 2431</inkml:trace>
  <inkml:trace contextRef="#ctx0" brushRef="#br0" timeOffset="1">9 65 11872,'-9'-20'4416,"18"12"-3457,17-1-255,-2 1 896,12 0-1024,22 0 128,32 4-416,8 4-416,-3 0 64,-14 9-2400,-13 2 1376,-20 1-5695,-6 1 3775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12128,'35'-28'4479,"-30"11"-3455,18 2-320,-10 10-2560,9 2 865,6-2-801,2 5 1056,6 8-4288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 14464,'-5'-56'5343,"10"47"-4127,32-2-384,8 6-1280,26-2 64,15-1 288,4 0 96,-5 4-160,1-1 64,12 2-2912,5 3 1633,-8 8-5537,-24 16 3840,-26-5-768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35 108 14944,'-35'-59'5535,"35"54"-4287,0-2-352,8 2-832,2-3-224,-1 1-288,4-1 256,0-1-4768,0 13 2721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3072,'-5'-13'1983,"10"8"1401,-5 5-3179,1 0 0,-1 0 1,1 0-1,-1 0 1,1-1-1,-1 1 0,0 0 1,1 0-1,-1-1 0,1 1 1,-1 0-1,0-1 1,1 1-1,-1 0 0,0-1 1,0 1-1,1 0 0,-1-1 1,0 1-1,0-1 1,1 1-1,-1-2 0,6 45 4152,-7 27-3505,1-30-349,0 317 1678,1-346-2043,0 4 426,-1-15-614,0 0 0,0 0 1,0 1-1,0-1 0,0 0 1,0 0-1,0 1 0,0-1 1,0 0-1,-1 0 0,1 1 1,0-1-1,0 0 0,0 0 1,0 1-1,0-1 1,-1 0-1,1 0 0,0 0 1,0 1-1,0-1 0,0 0 1,-1 0-1,1 0 0,0 0 1,0 1-1,-1-1 0,1 0 1,0 0-1,0 0 0,-1 0 1,1 0-1,0 0 0,0 0 1,-1 0-1,1 0 0,-1 0-226,1 0-1,0-1 0,-1 1 0,1 0 0,0-1 0,-1 1 1,1 0-1,0-1 0,0 1 0,-1-1 0,1 1 0,0 0 1,0-1-1,0 1 0,0-1 0,-1 1 0,1-1 0,0 0 0,-1-9-2638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81 3136,'1'-6'442,"1"0"-1,0 1 1,0-1 0,5-8 0,4-13 4319,-10 26-4496,-1 0 1,0 0-1,1 0 0,-1 0 0,0 0 0,0 0 0,0 0 0,0 0 0,0 0 0,0 0 0,0 0 0,0-1 0,0 1-196,0 1 0,-1 0 0,1 0 0,0 0 0,0 0 0,0 0 0,0 0 0,0-1 0,-1 1 0,1 0-1,0 0 1,0 0 0,0 0 0,0 0 0,-1 0 0,1 0 0,0 0 0,0 0 0,0 0 0,-1 0 0,1 0 0,0 0 0,0 0-1,0 0 1,0 0 0,-1 0 0,1 0 0,0 0 0,0 0 0,0 0 0,-1 0 0,1 0 0,0 0 0,0 0 0,0 0-1,-1 1 1,-2 1 242,0 0 0,-1 0 0,1 1 0,0-1 0,-2 4-1,-11 11 212,2 1-1,-17 26 1,-16 20 9,12-26-220,-2-2-1,-1-1 0,-2-2 0,-1-2 0,-47 27 1,52-35-261,0 1 0,1 2 0,2 1 0,-42 44 0,71-66-17,-1 1-1,1-1 0,0 1 1,0 0-1,1 0 1,0 0-1,0 0 0,-4 13 1,6-17-19,1 0 0,0 0 1,0 0-1,0 0 0,-1 1 1,2-1-1,-1 0 0,0 0 1,0 0-1,1 0 0,-1 0 1,1 0-1,0 0 0,-1 0 1,1 0-1,0 0 0,0-1 1,0 1-1,1 0 0,-1 0 1,0-1-1,1 1 0,-1-1 1,1 1-1,-1-1 0,1 0 1,0 1-1,-1-1 0,1 0 1,0 0-1,0 0 0,0 0 1,3 0-1,7 3 50,0-1 0,0 0 1,0-1-1,0-1 0,1 0 0,-1 0 0,19-2 0,-4 0-22,121-6 92,3-1 4,-97 6-47,0-1-3409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7968,'-15'-17'2565,"15"17"-2528,0-1 0,0 1 0,0 0 0,0 0 0,0-1 0,0 1 1,0 0-1,0-1 0,0 1 0,0 0 0,1-1 0,-1 1 0,0 0 0,0 0 0,0-1 0,0 1 0,0 0 0,0 0 0,1-1 1,-1 1-1,0 0 0,0 0 0,0-1 0,1 1 0,-1 0 0,0 0 0,0 0 0,1-1 0,-1 1 0,0 0 0,0 0 1,1 0-1,-1 0 0,0 0 0,1 0 0,-1 0 0,0 0 0,1 0 0,-1 0 0,0-1 0,0 1 0,1 1 0,-1-1 0,0 0 1,1 0-1,15-1 1583,-16 1-1570,192 0 5611,-64 0-4774,-21 0-3216,1 0-3735,-98 0 3945,0-1 0,0 0 1,18-3-1,7-7-222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 8384,'-4'-3'3211,"4"13"-2089,-1 10 822,-8 26 47,-20 80 1079,22-102-2686,-1-1 0,-1 0 0,-15 28 0,-9 2 408,-60 75 0,6-10-232,-79 145 297,161-255-834,-3 6-20,8-14-5,0 0 0,0 0 0,0 0 0,0 0 0,0 0 0,0 0 0,0 0 0,0 0-1,1 0 1,-1 0 0,0 0 0,0 0 0,0 0 0,0 0 0,0 0 0,0 0 0,0 0 0,0 0-1,0 0 1,0 0 0,0 0 0,0 0 0,0 0 0,0 0 0,0 0 0,0 0 0,0 0 0,0 1-1,0-1 1,0 0 0,0 0 0,0 0 0,0 0 0,0 0 0,0 0 0,0 0 0,0 0-1,0 0 1,0 0 0,0 0 0,0 0 0,0 0 0,0 0 0,0 0 0,0 0 0,18-18-324,-6 5 148,107-96-357,-102 96 474,0 1 0,0 1 0,2 0 0,-1 1-1,38-13 1,-54 22 61,0 0-1,0 1 0,0-1 1,0 1-1,1-1 0,-1 1 1,0 0-1,0 0 0,0 0 1,1 0-1,2 1 0,-4-1 6,0 1 0,0-1 0,0 1 0,0-1 0,-1 1-1,1-1 1,0 1 0,0 0 0,0 0 0,-1-1 0,1 1 0,-1 0-1,1 0 1,0 0 0,-1 0 0,1-1 0,-1 1 0,0 0 0,1 0-1,-1 0 1,0 0 0,1 0 0,-1 0 0,0 0 0,0 0 0,0 0-1,0 2 1,1 20 314,-3 25 0,1-24-172,2 34-1,0-51-130,0 0-1,0 0 0,1-1 0,0 1 0,0 0 0,0-1 0,1 1 1,0-1-1,6 9 0,-8-13-8,0-1 0,0 1 0,0-1 0,1 1 0,-1-1 0,1 1 0,-1-1 0,1 0 0,-1 0 0,1 0 0,0 0 0,0 0 0,-1 0 0,1 0 0,0-1 0,0 1 0,3 0 0,-2-1 5,0 0 0,0 0 1,0 0-1,0 0 1,0 0-1,0-1 1,0 0-1,0 1 0,0-1 1,3-2-1,6-3 11,0 0 0,-1-1 0,0 0 0,12-11 0,-15 12-43,41-31 25,88-47 0,60-14-31,-162 83 53,52-27 224,-86 42-257,-1 0 1,1 0 0,0-1 0,-1 1-1,1 0 1,-1-1 0,1 1 0,0-1 0,-1 1-1,1-1 1,-1 1 0,1-1 0,-1 1-1,0-1 1,1 1 0,0-2 0,-1 2 4,-1 0 0,1-1 1,0 1-1,-1 0 0,1 0 1,0 0-1,0-1 0,-1 1 0,1 0 1,0 0-1,-1 0 0,1 0 1,0 0-1,-1 0 0,1 0 1,0 0-1,-1 0 0,1 0 0,0 0 1,-1 0-1,1 0 0,0 0 1,-1 0-1,-29 5 21,11 1-8,-1 1 1,2 2-1,-1-1 0,1 2 0,0 1 1,1 0-1,0 1 0,-28 27 0,28-22 24,1 0 1,0 1-1,2 0 0,0 1 0,1 1 1,1 1-1,-15 32 0,25-48-44,-1 0 0,1 1 0,1-1-1,-1 0 1,1 1 0,0-1 0,0 1-1,0 0 1,1-1 0,0 9 0,0-13 8,0-1 1,0 0-1,0 1 1,0-1 0,0 0-1,0 1 1,0-1 0,1 1-1,-1-1 1,0 0-1,0 1 1,0-1 0,0 0-1,1 1 1,-1-1-1,0 0 1,0 0 0,1 1-1,-1-1 1,0 0 0,0 0-1,1 1 1,-1-1-1,0 0 1,1 0 0,-1 0-1,0 1 1,1-1 0,-1 0-1,1 0 1,-1 0-1,0 0 1,1 0 0,-1 0-1,0 0 1,1 0-1,-1 0 1,1 0 0,-1 0-1,0 0 1,1 0 0,-1 0-1,0 0 1,1 0-1,-1-1 1,1 1 0,16-11 123,-15 10-107,18-18-62,-1 0-1,28-35 1,-8 7-107,-1 9-8,2 1 0,52-38 0,-89 73 162,0 0 0,-1 0-1,1 1 1,0-1 0,0 1 0,0-1-1,0 1 1,4-1 0,-6 2-3,-1 0 1,1 0-1,0-1 1,-1 1-1,1 0 1,-1 0-1,1 1 1,0-1-1,-1 0 0,1 0 1,0 0-1,-1 0 1,1 0-1,-1 1 1,1-1-1,-1 0 1,1 1-1,0-1 0,0 1 1,-1 0 0,1-1 0,0 1 0,-1 0 0,1 0 0,-1 0 0,1 0 0,-1 0 0,0 0 0,1 0 0,-1 0 0,0 0 0,0 0 0,1 0 1,-1 0-1,0 1 0,0 24 219,-1-1 0,-5 36 0,0-14-18,2-11-41,2-16-83,0 0 1,1-1-1,3 40 1,-2-58-78,0 0 1,0 0 0,0 0-1,0 0 1,0 0-1,1-1 1,-1 1 0,0 0-1,1 0 1,-1 0 0,1 0-1,-1 0 1,1 0 0,-1-1-1,1 1 1,0 0 0,-1-1-1,1 1 1,0 0 0,0-1-1,-1 1 1,1-1 0,0 1-1,0-1 1,0 1 0,0-1-1,0 0 1,0 1 0,-1-1-1,1 0 1,0 0 0,0 1-1,0-1 1,0 0 0,0 0-1,0 0 1,0 0-1,0-1 1,0 1 0,0 0-1,0 0 1,0 0 0,1-1-1,2-1 0,0 1 0,0-1 0,0 0-1,0 0 1,0 0 0,-1 0 0,1-1-1,5-5 1,8-12 0,0 0-1,-2-1 0,25-44 1,-28 43 6,1 1 1,0 0 0,2 1 0,25-27 0,-37 45 22,16-14 162,-19 16-186,1-1 0,-1 1 0,0 0 0,1 0-1,-1-1 1,0 1 0,1 0 0,-1 0 0,0 0 0,1 0 0,-1 0 0,0-1 0,1 1 0,-1 0-1,1 0 1,-1 0 0,0 0 0,1 0 0,-1 0 0,0 0 0,1 0 0,-1 0 0,1 0 0,-1 1-1,0-1 1,1 0 0,-1 0 0,0 0 0,1 0 0,-1 0 0,0 1 0,1-1 0,-1 0 0,0 0-1,1 1 1,-1-1 0,0 0 0,0 0 0,1 1 0,-1-1 0,0 0 0,0 1 0,0-1 0,1 0-1,-1 1 1,0-1 0,0 1 0,0-1 0,0 0 0,0 1 0,0 0 0,1 4 58,-1 1 1,0 0-1,-1-1 0,1 1 1,-1-1-1,0 1 1,-1-1-1,1 1 1,-5 7-1,-4 26 279,6 4-305,4-45-48,1 1-1,0-1 1,-1 1 0,1-1-1,0 1 1,0 0-1,0-1 1,0 1 0,2-2-1,0 0-12,1-2-2,3-4 0,1 0 0,0 0 0,0 0 0,1 1 0,18-13 0,-25 20 28,-1 1 0,1-1 0,-1 1-1,0 0 1,1-1 0,-1 1 0,1 0 0,-1 0 0,1 0-1,-1 0 1,1 0 0,-1 0 0,1 1 0,-1-1-1,1 0 1,-1 1 0,1-1 0,-1 1 0,0-1 0,1 1-1,-1 0 1,0 0 0,1 0 0,-1 0 0,0-1-1,0 1 1,0 1 0,1 0 0,5 5-42,-1 0-1,0 1 1,7 10 0,-9-12 58,1 2 23,7 10 160,22 24 0,-28-36-183,0 0 0,0-1 0,0 0 0,1 0 0,0 0-1,0-1 1,11 5 0,-8-4-34,0-2 1,0 1-1,0-2 0,1 1 0,-1-1 1,20 0-1,-21-1-776,0-2 1,0 1 0,0-1-1,-1-1 1,12-2 0,-19 3 490,1 1 1,-1-1 0,0 1 0,0-1 0,0 1-1,0-1 1,0 0 0,1 1 0,-1-1 0,1-2-1,-1 3-90,-1-1 0,1 0 0,-1 0 0,1 0 0,-1 0 0,0 1 0,1-1 0,-1 0 0,0 0 0,1 0 0,-1 0 0,0 0 0,0 0 0,0 0 0,0 0 0,0 0 0,0 0 0,0 0 0,-1 0 0,1 0 0,0 0 0,0 0 0,-1 0 0,1 1 0,0-1 0,-1 0 0,0-1 0,-16-19-3176,-8-3 676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0:5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1088 6304,'-1'1'2268,"3"-1"-1393,9-1 1672,13-8-1321,-1-2-1,0-1 0,-1 0 1,0-2-1,38-31 0,87-97-5,-11 9-469,-87 92-490,1 2 0,74-42 1,-97 65-202,92-48 1016,-119 64-1064,1 0 1,-1 0 0,0-1-1,1 1 1,-1 0-1,1 0 1,-1 0 0,1-1-1,-1 1 1,0 0 0,1 0-1,-1 0 1,1 0 0,-1 0-1,1 0 1,-1 0 0,1 0-1,-1 0 1,1 0 0,-1 1-1,1-1 1,-1 0-1,1 0 1,-1 1 7,0-1 0,1 0-1,-1 1 1,0-1 0,0 0 0,0 1-1,0-1 1,0 1 0,0-1 0,0 0-1,0 1 1,0-1 0,0 1 0,0-1-1,0 0 1,0 1 0,0-1 0,0 1-1,0-1 1,0 0 0,-1 1-1,0 3 89,-1 0-1,0 0 1,0 0-1,-4 5 0,-56 63 219,48-56-308,-9 13 133,-33 52 0,40-57-60,12-20-107,1 1 0,-1 0 0,1 0 0,1 0-1,-1 0 1,-2 10 0,5-15 17,0-1 0,0 1-1,0 0 1,0 0 0,0 0 0,0 0 0,0 0-1,0 0 1,0 0 0,0 0 0,0 0-1,0 0 1,0 0 0,0 0 0,0 0-1,0 0 1,0 0 0,0 0 0,0 0-1,0 0 1,0 0 0,0 0 0,0 0-1,0 0 1,1 0 0,-1 0 0,0 0-1,0 0 1,0 0 0,0 0 0,0 0-1,0 0 1,0 0 0,0 0 0,0 0-1,0 0 1,0 0 0,0 0 0,0 0-1,0 0 1,0 0 0,0 0 0,0 0-1,0 1 1,0-1 0,0 0 0,0 0 0,0 0-1,0 0 1,0 0 0,0 0 0,0 0-1,0 0 1,0 0 0,0 0 0,0 0-1,0 0 1,0 0 0,6-5 13,6-10 2,-1 2-7,1 1 0,0 0 0,0 1 0,1 1 0,1 0 0,0 1 0,21-11 0,111-43 23,-140 60-35,85-28-153,-77 27 163,1 0 0,0 1-1,0 1 1,19-1 0,-33 3-9,0 0 1,0 0 0,1 0 0,-1 0 0,0 0 0,0 1 0,0-1 0,0 0 0,1 0-1,-1 1 1,0-1 0,0 1 0,0-1 0,0 1 0,0-1 0,0 1 0,0 0 0,0 0-1,0-1 1,0 1 0,0 0 0,-1 0 0,1 0 0,0 0 0,0 0 0,-1 0 0,1 0 0,-1 0-1,1 0 1,-1 0 0,0 0 0,1 1 0,-1-1 0,0 0 0,1 0 0,-1 0 0,0 1-1,0 1 1,-1 4 19,1 0-1,-1 0 0,0 1 1,-1-1-1,-2 7 1,2-7 6,-43 140 291,41-136-70,-10 23 0,14-32-258,6-8-15,6-12-16,-8 12 46,73-114-321,-66 106 307,0 1 0,1 0 0,0 0 0,1 1 1,0 1-1,18-12 0,-28 21 13,0 0 1,0 1-1,0-1 1,0 1 0,0 0-1,0 0 1,6-1-1,-9 2-2,1 0 1,-1 0-1,1 0 0,0 0 0,-1 0 1,1 0-1,-1 0 0,1 0 1,-1 0-1,1 0 0,0 0 0,-1 1 1,1-1-1,-1 0 0,1 0 0,-1 1 1,1-1-1,-1 0 0,1 1 1,0 0-4,-1 0-1,1 0 1,-1-1 0,0 1 0,1 0 0,-1 0 0,0 0 0,0 0 0,1-1 0,-1 1 0,0 0 0,0 0-1,0 0 1,0 0 0,0-1 0,0 1 0,-1 0 0,1 1 0,-6 34 11,1-8 83,1 0 0,1 0 1,1 42-1,2-68-98,0 0 1,0 0-1,0 0 0,1-1 0,-1 1 1,1 0-1,-1 0 0,1-1 1,0 1-1,-1 0 0,1-1 1,0 1-1,0-1 0,0 1 1,0-1-1,0 0 0,1 1 1,-1-1-1,0 0 0,1 0 1,-1 1-1,1-1 0,-1-1 1,1 1-1,-1 0 0,1 0 1,0 0-1,-1-1 0,1 1 1,0-1-1,0 1 0,0-1 1,-1 0-1,5 0 0,4 0 26,0 0 0,1-1 0,-1-1 0,20-5 0,-26 6-4,55-15-66,-1-3 1,68-31 0,105-71-281,-207 107 356,45-29 278,-68 43-298,-1 0 0,1 0 1,-1-1-1,1 1 0,-1 0 1,0 0-1,1-1 0,-1 1 1,0 0-1,1-1 0,-1 1 1,0 0-1,1-1 0,-1 1 1,0 0-1,0-1 0,1 1 1,-1-1-1,0 1 0,0-1 1,0 1-1,1 0 0,-1-1 1,0 1-1,0-1 0,0 1 1,0-1-1,0 1 0,0-1 1,0 1-1,0-1 0,0 0 1,-1 1-12,0 0 0,1-1 0,-1 1 1,1 0-1,-1 0 0,1-1 0,-1 1 0,0 0 1,1 0-1,-1 0 0,0 0 0,1 0 0,-1 0 1,1 0-1,-1 0 0,0 0 0,1 0 0,-1 1 1,1-1-1,-1 0 0,0 0 0,1 1 0,-1-1 1,0 1-1,-59 32-180,39-20 192,0 0 0,0 2 0,1 0 0,1 1 0,1 1 0,0 1 0,2 0 0,0 2 0,1 0-1,0 0 1,2 1 0,-19 40 0,29-55-20,1 1-1,-1-1 1,1 1 0,1 0-1,-1 0 1,0 12-1,2-18 20,0 0 0,0 1 0,0-1 0,0 0 0,0 1 0,0-1 0,1 0 0,-1 0 0,0 1 0,1-1 0,-1 0 0,1 0 0,0 1 0,-1-1 0,1 0 0,0 0 0,1 1 0,-1-1 8,0 0 0,0 0 1,1-1-1,-1 1 1,0-1-1,1 1 1,-1-1-1,1 1 0,-1-1 1,0 0-1,1 0 1,-1 0-1,1 0 0,-1 0 1,1 0-1,-1 0 1,0 0-1,1-1 0,-1 1 1,2-1-1,2 0 12,0-1-1,0 0 1,0-1-1,-1 1 0,1-1 1,-1 0-1,0 0 1,1 0-1,-1 0 1,-1-1-1,5-4 0,6-9-166,17-23-1,-23 28 108,10-16-175,24-50 0,7-11-39,-40 78 202,-9 11 47,0 0 0,0 0 1,0-1-1,0 1 1,0 0-1,0 0 0,0 0 1,0 0-1,0 0 1,0 0-1,0 0 0,0 0 1,0 0-1,0 0 1,0 0-1,1-1 0,-1 1 1,0 0-1,0 0 1,0 0-1,0 0 0,0 0 1,0 0-1,0 0 0,0 0 1,0 0-1,0 0 1,1 0-1,-1 0 0,0 0 1,0 0-1,0 0 1,0 0-1,0 0 0,0 0 1,0 0-1,0 0 1,0 0-1,0 0 0,1 0 1,-1 0-1,0 0 1,0 0-1,0 0 0,0 0 1,0 0-1,0 0 1,0 0-1,0 1 0,0-1 1,0 0-1,0 0 1,1 0-1,-1 0 0,0 0 1,0 0-1,0 0 1,0 0-1,0 0 0,0 0 1,0 0-1,0 1 1,0-1-1,0 0 0,0 0 1,0 0-1,0 0 1,0 7-6,0-6-1,0 32-26,2 60 203,-1-78-169,1 0 1,0 0-1,1-1 1,6 18-1,-7-28 1,-1 0 0,1-1 0,0 1 0,0-1 0,0 0 0,1 1 0,-1-1 0,1 0-1,0 0 1,0-1 0,0 1 0,0-1 0,0 1 0,0-1 0,1 0 0,-1 0 0,1 0 0,-1-1-1,1 1 1,0-1 0,0 0 0,-1 0 0,1 0 0,7 0 0,5 0 23,-1-1 0,1 0 0,-1-2 0,1 1 0,14-5 0,4-1-21,-1-2 0,0-2 0,-1-1 1,-1-1-1,32-18 0,-12 1-78,-1-2 0,49-40-1,-71 50 69,-13 11-41,0-1 1,-1 0 0,17-20-1,-24 21 37,-8 11 6,1-1 0,0 1-1,0 0 1,0 0 0,0 0 0,0 0 0,0-1 0,0 1 0,0 0-1,0 0 1,0 0 0,0 0 0,0 0 0,0 0 0,-1-1 0,1 1-1,0 0 1,0 0 0,0 0 0,0 0 0,0 0 0,0 0 0,-1 0-1,1 0 1,0-1 0,0 1 0,0 0 0,0 0 0,-1 0 0,1 0 0,0 0-1,0 0 1,0 0 0,0 0 0,-1 0 0,1 0 0,0 0 0,-3 1-32,1-1 0,0 1 0,-1-1 0,1 1 0,0 0 0,-1 0 0,1 0 0,-3 2 1,-5 3 25,1 1 1,-1 1-1,1-1 1,1 1-1,-1 1 1,1 0-1,-12 18 1,-40 77 230,47-80-228,2-3 44,-28 55-85,36-68 35,-1 1 0,1-1 0,1 1 0,0 0 1,0 0-1,-1 17 0,3-25 16,0 0 0,0 0 1,0 0-1,0 0 0,0 0 0,0 0 1,1 0-1,-1 0 0,0-1 0,0 1 1,1 0-1,-1 0 0,0 0 0,1 0 1,-1-1-1,1 1 0,-1 0 0,1 0 1,0-1-1,-1 1 0,1 0 1,0-1-1,-1 1 0,1-1 0,0 1 1,0-1-1,-1 1 0,1-1 0,0 1 1,0-1-1,0 0 0,0 1 0,0-1 1,0 0-1,0 0 0,-1 0 0,1 0 1,0 0-1,2 0 0,0 0 17,-1 0 0,1-1 0,-1 1 0,0-1 0,1 0 0,-1 1 0,1-1 0,-1 0 0,0-1 0,0 1 0,1 0 0,-1-1 1,3-2-1,6-9 5,-1 0-1,-1 0 1,0-1 0,-1 0 0,10-23 0,-3 7 12,-13 25-57,4-6-7,-1 0 1,0 0 0,6-20-1,-10 28 9,-1 0 0,1-1 0,-1 1 0,0-1-1,1 1 1,-2 0 0,1-1 0,0 1 0,-1-1-1,1 1 1,-1 0 0,0-1 0,0 1 0,0 0 0,-1 0-1,1 0 1,-4-5 0,0-1 114,5 8-124,-1-1 1,0 1 0,1 0 0,-1 0-1,0-1 1,0 1 0,0 0-1,1 0 1,-1 0 0,-2-1-1,3 2 25,-1 0-1,1-1 0,-1 1 0,0 0 0,1 0 1,-1 0-1,1 0 0,-1 0 0,0 0 1,1 1-1,-1-1 0,1 0 0,-1 0 1,0 0-1,1 0 0,-1 1 0,1-1 0,-1 0 1,1 1-1,-1-1 0,1 0 0,-1 1 1,1-1-1,-1 1 0,1-1 0,0 0 0,-1 1 1,1-1-1,0 1 0,-1-1 0,1 2 1,-5 4-14,1 0 0,0 0 0,0 0 0,1 1 0,0 0 0,0 0 0,-2 9 0,-11 53 100,13-52-73,-10 57 189,-14 60 140,21-112-257,-1-1 0,0 0 1,-2 0-1,-12 21 0,-23 34 123,-3-2-1,-64 78 1,103-142-163,0-1 0,-1 0 0,0 0 0,-1-1 0,1-1 0,-1 1 0,-1-1 0,-19 9 0,28-15-43,-1 0 0,1-1 0,-1 1 0,1-1 0,-1 1 0,1-1 0,-1 0 0,0 0-1,1 0 1,-1 0 0,0-1 0,1 1 0,-1-1 0,1 1 0,-1-1 0,1 0 0,-1 0 0,1 0 0,0 0 0,-1 0-1,1-1 1,0 1 0,0-1 0,0 0 0,0 1 0,0-1 0,0 0 0,1 0 0,-1 0 0,-1-3 0,-3-4-100,0 0 1,0-1 0,1 0 0,1 0 0,-6-17 0,3 8-54,1 0 0,1-1 0,0 0 0,2 0 0,0 0 0,1-1 0,1-20 0,2 36 108,-1 0 0,1 0 0,0 1 0,1-1 0,-1 1 0,1-1 1,0 1-1,0-1 0,0 1 0,1 0 0,-1 0 0,1 0 0,0 0 1,0 1-1,7-6 0,3-2-36,0 0-1,1 1 1,16-8 0,-29 18 78,38-21-38,2 2 1,0 2-1,51-14 1,26-10 98,-93 30 34,0-1 1,36-22-1,-28 10 201,55-51-1,-1 0-116,-46 46-40,1 2 0,85-40 0,-109 60-5,26-8 1,-24 8-8,-18 7-97,-1-1 1,1 1 0,-1 0-1,1-1 1,-1 1-1,1 0 1,-1 0 0,1 0-1,0 0 1,-1 0-1,1 0 1,-1 0-1,1 1 1,0-1 0,-1 0-1,1 1 1,1 0-1,-2 0-8,0 0 0,-1 0 0,1-1 0,0 1 0,0 0-1,-1 0 1,1 0 0,0 0 0,-1 0 0,1 0 0,-1 0-1,0 0 1,1 0 0,-1 0 0,0 0 0,1 0 0,-1 1-1,0-1 1,0 0 0,0 0 0,0 0 0,0 0 0,0 0-1,-1 0 1,1 1 0,0 0 0,-3 11 76,0-1-1,-1 1 1,-1-1-1,0 0 1,-9 17 0,-39 58 0,33-57-115,9-12 82,-1-2 0,-1 1 1,-26 25-1,22-22 14,8-10-239,16-26-99,9-14 111,0 0 1,2 1-1,1 1 1,43-48 0,-46 60 120,31-30-26,-41 41 35,0 0 0,1 1 0,0-1 0,-1 1 1,15-6-1,-19 10 15,-1-1 1,1 0-1,-1 1 0,1 0 1,0-1-1,-1 1 0,1 0 1,-1 0-1,1 0 0,0 0 1,-1 0-1,1 0 1,0 0-1,-1 0 0,1 1 1,-1-1-1,1 1 0,0-1 1,-1 1-1,1 0 0,-1 0 1,0-1-1,1 1 0,-1 0 1,0 0-1,1 0 0,-1 1 1,0-1-1,0 0 1,0 0-1,0 1 0,0-1 1,1 3-1,2 4 26,0 0-1,-1 1 1,0-1 0,-1 1-1,2 9 1,-1-8 36,8 54 184,-10-48-172,2 0 0,0 0 0,0 0 0,2-1-1,9 23 1,-14-36-68,1 1 0,0-1-1,0 0 1,1-1 0,-1 1 0,0 0-1,1 0 1,-1 0 0,1-1 0,-1 1-1,1-1 1,0 1 0,0-1 0,0 0-1,-1 0 1,1 0 0,0 0-1,1 0 1,-1 0 0,0 0 0,0-1-1,0 1 1,0-1 0,1 1 0,-1-1-1,0 0 1,0 0 0,1 0 0,-1 0-1,0 0 1,0-1 0,0 1 0,1-1-1,-1 1 1,0-1 0,0 0-1,2-1 1,4-2 12,0 0 1,0-1-1,0 0 0,0 0 0,-1 0 0,0-1 0,10-12 1,40-52 112,-46 56-114,6-8-24,15-28-1,-27 41-7,0-1 0,0 0 1,-1 0-1,-1-1 0,6-20 0,-9 28 2,0 1 0,1-1 1,-1 0-1,0 1 0,0-1 0,0 0 0,-1 1 0,1-1 0,-1 0 1,1 1-1,-1-1 0,0 1 0,0-1 0,0 1 0,0-1 0,0 1 0,-1 0 1,1-1-1,-1 1 0,0 0 0,1 0 0,-1 0 0,0 0 0,0 1 0,0-1 1,-1 0-1,1 1 0,-3-2 0,2 1-8,0 1 0,0 0-1,-1 0 1,1 0 0,0 1 0,0-1 0,0 1-1,-1-1 1,1 1 0,0 0 0,0 0-1,-1 1 1,1-1 0,0 1 0,0 0 0,0-1-1,-1 1 1,1 1 0,0-1 0,0 0 0,0 1-1,1-1 1,-4 4 0,-1 0 66,1 1 0,0 0 0,0 0 1,1 1-1,0-1 0,0 1 0,0 0 0,1 1 1,0-1-1,0 1 0,-3 12 0,2-3 8,0 0 0,1 0 0,1 0 0,-1 28 0,4-35 32,-1 0 1,2-1-1,-1 1 1,2-1-1,-1 1 1,6 17-1,-6-23-57,1-1 0,-1 1 0,1 0 0,0-1 0,0 0 0,1 1 1,-1-1-1,1 0 0,-1 0 0,1 0 0,0 0 0,0-1 0,0 1 0,1-1 0,-1 0 0,0 0 0,1 0 0,0 0 0,4 1 1,5 1 2,-1-2 1,1 1 0,0-1 0,0-1 0,-1-1 0,1 1 0,0-2 0,22-3 0,-12 0 12,0-1 1,-1-1-1,0-1 0,23-11 0,-23 7 2,0-1 0,-1-2 0,0 0 0,-1-1 0,-1-1 0,0 0 0,-2-2 0,28-33 0,3-13 68,54-97 1,-82 125-26,-1-1 0,25-75 0,11-83-242,-42 147 84,-7 28 72,-3 11-4,0-1 0,-1 0-1,0 1 1,-1-1 0,0 0 0,0 0 0,-1-11 0,0 20-1,0 1 0,0-1 1,0 0-1,0 0 0,0 1 0,0-1 1,0 0-1,-1 0 0,1 1 0,0-1 0,-1 0 1,1 0-1,0 1 0,-1-1 0,1 0 1,0 1-1,-1-1 0,1 0 0,-1 1 1,0-1-1,1 1 0,-1-1 0,1 1 1,-1-1-1,0 1 0,0 0 2,0 0 0,0 0-1,0 0 1,0 1 0,0-1 0,0 0-1,0 1 1,1-1 0,-1 0-1,0 1 1,0-1 0,1 1 0,-1 0-1,0-1 1,1 1 0,-1 0 0,0-1-1,1 1 1,-1 0 0,1-1 0,-1 1-1,0 1 1,-8 13 46,1 1 0,1 0 0,0 0 0,1 0 0,-6 23 0,5-12 52,-15 47 53,4 2-1,4 1 0,3 0 0,3 0 0,4 152 0,8-181-251,0 25-861,-4-68 489,0 1 0,0-1 0,0 1 0,-1 0 0,0-1 0,0 1 0,-4 9 0,5-14 176,-1-3 321,0 1 0,0 0 1,0 0-1,0-1 0,0 1 0,1 0 0,-1-1 1,1 1-1,-1-1 0,1 1 0,-1 0 0,1-1 1,0 1-1,0-3 0,-1 3-30,1-3-141,0 1 1,0 0-1,0-1 0,0 1 0,2-6 0,0-17-1579,-5 7-1511,2-1 1,0 1-1,2-21 0,4 19-980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1:0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9312,'-21'-21'8736,"27"23"-6433,3-1-1776,-1 0 0,1 1 0,0 0-1,-1 1 1,15 6 0,14 4-520,27 1-204,31 7-4529,55 12-4915,-50-8 8872,-99-25 920,0 0 0,-1 0 0,1 0 0,0 0 0,-1 0 0,1 1 0,0-1-1,-1 0 1,1 0 0,0 0 0,-1 1 0,1-1 0,-1 1 0,1-1 0,-1 0 0,1 1-1,-1-1 1,1 1 0,-1-1 0,1 1 0,-1-1 0,0 1 0,1-1 0,-1 1-1,0 0 1,1-1 0,-1 1 0,0-1 0,0 1 0,1 0 0,-1-1 0,0 1-1,0 0 1,0-1 0,0 1 0,0 0 0,0-1 0,0 1 0,0 0 0,0-1 0,0 1-1,-1 0 1,1 0 0,-2 4 445,-1-1-1,1 0 0,-1 0 1,0 0-1,-5 5 1,0 1 104,-15 20 713,-5 6-141,-40 68 0,66-100-1638,0 1-1,-1-1 0,2 1 0,-1 0 0,-1 7 1,3-9-818,-1 0 1,1 0-1,0 0 1,0 1 0,1 4-1,2 1-1818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1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7968,'0'-1'195,"0"0"1,0 0 0,1 0-1,-1 0 1,0 0-1,1-1 1,-1 1 0,1 0-1,-1 0 1,1 0 0,0 1-1,-1-1 1,1 0-1,0 0 1,1-1 0,0 1-10,-1 1 1,1-1-1,0 1 1,-1-1-1,1 1 1,0 0-1,0 0 1,-1 0-1,3 0 1,0 0-84,32-1 518,-25 0-658,0 0-1,-1 1 0,1 0 0,17 4 0,12 3-157,-17-3 212,0 1 0,38 13 0,-60-17 80,0-1 1,1 1-1,-1-1 0,0 1 0,0 0 0,1 0 0,-1-1 0,0 1 0,0 0 1,0 0-1,0 0 0,0 0 0,0 0 0,0 0 0,0 1 0,-1-1 1,1 0-1,0 0 0,-1 0 0,1 1 0,-1-1 0,1 0 0,-1 1 1,1-1-1,-1 1 0,0-1 0,0 0 0,0 1 0,0 1 0,-1 3 267,0-1-1,0 1 0,-1-1 1,1 0-1,-6 11 0,6-15-337,-14 28 1025,-1-1 0,-2-1 0,0-1 0,-23 25 1,-19 25 1441,60-75-2475,-3 3 156,0 0 1,1 1-1,-1-1 0,-2 7 1,5-10-146,-1-1 1,1 1 0,0 0 0,-1 0 0,1 0 0,0 0 0,0 0 0,0 0-1,0 0 1,0 0 0,0 0 0,0 0 0,0 0 0,0-1 0,0 1 0,1 0-1,-1 0 1,0 0 0,0 0 0,1 0 0,-1 0 0,1 0 0,-1-1 0,1 1-1,-1 0 1,1 0 0,0-1 0,-1 1 0,1 0 0,0-1 0,1 2-1,1-1-5,0 1-1,0-1 0,1 0 0,-1 0 1,0 0-1,1 0 0,-1-1 0,1 1 1,-1-1-1,1 0 0,-1 0 0,1 0 0,4-1 1,8-1-686,25-9 0,-26 7-297,76-18-5025,-35 13 3232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1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494 615 4480,'1'-2'430,"0"0"1,-1 0-1,1 0 1,0 0-1,-1 0 1,1 0-1,-1-1 1,0 1-1,0 0 1,0 0-1,0 0 1,0 0-1,0 0 0,0 0 1,-1 0-1,1 0 1,-2-3-1,1 4-39,1-1-1,-1 1 0,0 0 0,0-1 1,0 1-1,-1 0 0,1 0 1,0 0-1,0 0 0,0 0 0,-1 0 1,-1-1-1,-17-5 142,9 5-293,0 0 0,0 2 0,-1-1 0,1 1 0,0 1 0,-20 3 0,-67 19 397,78-16-418,0 0 0,1 1 1,-1 0-1,1 2 0,1 1 0,-22 15 0,30-18-124,0 0 0,1 0 0,0 1 0,0 0 0,1 1 1,1 0-1,-1 0 0,1 1 0,1 0 0,0 0 0,-8 21 0,13-29-78,0-1 0,1 1 0,-1 0 0,1-1 0,-1 1 0,1 0 0,0-1 0,0 1 1,0 0-1,0-1 0,0 1 0,1 0 0,-1-1 0,1 1 0,0 0 0,1 2 0,-1-3-3,0-1 0,0 1 0,1 0 1,-1-1-1,0 1 0,1-1 0,-1 0 0,1 1 1,-1-1-1,1 0 0,0 0 0,-1 0 0,1 0 1,0 0-1,0-1 0,0 1 0,0 0 0,-1-1 1,1 0-1,0 1 0,0-1 0,3 0 0,4 0-4,0 0-1,0-1 0,0 0 1,0-1-1,0 0 0,0 0 1,0-1-1,-1 0 0,11-5 1,75-45-208,-82 46 160,29-19-147,-2-2 0,55-49 0,-69 52 142,0-1 0,-2 0-1,-1-2 1,23-36 0,-16 13 88,-1 0-1,-4-2 1,-1-1 0,20-74 0,-40 119-35,-1 0 1,0 0-1,-1 0 1,0 0 0,0-1-1,-1 1 1,0 0-1,0-1 1,-4-15 0,4 24-8,0 0 1,0 0 0,0 0 0,-1 0-1,1 0 1,0 0 0,-1 0-1,1 1 1,-1-1 0,1 0 0,-1 0-1,1 0 1,-1 0 0,0 0-1,1 1 1,-1-1 0,0 0 0,1 1-1,-1-1 1,-1 0 0,1 1-1,0-1-1,0 1 1,1 0 0,-1 0 0,0 0 0,0 0-1,0 0 1,1 0 0,-1 1 0,0-1 0,0 0 0,1 0-1,-1 0 1,0 1 0,0-1 0,1 0 0,-1 1 0,0-1-1,1 1 1,-2 0 0,-2 2-6,0 1 0,1-1 0,-1 1 0,1 0 0,-1 1 0,1-1 1,-2 5-1,-27 56 389,-27 78 1,52-124-277,-8 21 142,-16 62-1,28-87-190,0 0-1,1-1 0,1 1 1,0 0-1,1 0 0,1 0 0,4 28 1,-4-37-12,1 0 0,0 0 1,0-1-1,0 1 1,1 0-1,0-1 1,0 1-1,0-1 0,1 0 1,5 7-1,-7-10-33,0 0-1,1 0 1,-1 0-1,1 0 1,-1-1-1,1 1 1,-1-1-1,1 1 1,0-1-1,0 0 0,0 0 1,-1-1-1,1 1 1,0 0-1,0-1 1,0 0-1,0 1 1,0-1-1,0-1 1,0 1-1,0 0 1,0-1-1,4 0 1,182-64-325,-53 16 252,-81 29 132,-60 28-367,-22 19 472,15-15-43,1-1 0,-14 18 0,18-17 33,-1-1 0,-6 17 0,11-22-148,1-1 0,0 1 0,0 0 1,0 0-1,1 0 0,0-1 1,0 11-1,1-15-20,0 0 1,0 0-1,0 1 1,0-1-1,0 0 1,1 0-1,-1 0 1,0 0-1,1 1 1,-1-1 0,1 0-1,-1 0 1,1 0-1,0 0 1,-1 0-1,1 0 1,0 0-1,0 0 1,0 0-1,1 1 1,0-1 9,0 0 1,0 0 0,0 0 0,0 0 0,0 0-1,1-1 1,-1 1 0,0 0 0,1-1 0,1 0-1,7 1 26,-1-1 0,0-1-1,19-3 1,-25 4-57,47-12-5,-37 8 25,1 1-1,0 0 1,24-1-1,-37 4 2,0 0-1,0 1 1,0-1-1,0 0 1,1 1-1,-1-1 1,0 1-1,0-1 1,-1 1-1,1 0 1,0 0-1,0 0 1,0 0-1,0 0 1,-1 0-1,4 4 0,-3-3-6,0 1 0,0-1-1,0 1 1,0 0 0,-1 0-1,1 0 1,-1 0-1,0 0 1,2 6 0,-1 2-25,-1 0 0,0 0 0,0 1 1,-1-1-1,-2 15 0,1-12 6,-2 0 0,0 0 0,0 0 0,-1 0 1,-8 17-1,-3 0 171,-21 33 1,23-45-22,0 0 0,-2 0 0,-33 32 0,17-23-63,-48 34 0,74-59-51,0 0 0,-1 0 0,1 0 0,-7 2 0,10-5-15,1 1 0,0-1 0,0 0 0,0 1 0,-1-1 0,1 0 0,0 0 0,0 0 0,-1 0 0,1 0 0,-2-1 0,2 1-2,1 0 0,-1 0-1,1-1 1,-1 1 0,1 0-1,-1-1 1,1 1 0,0 0-1,-1-1 1,1 1 0,0-1 0,-1 1-1,1 0 1,0-1 0,-1 1-1,1-1 1,0 1 0,0-1-1,0 1 1,-1-1 0,1 1-1,0-1 1,0 1 0,0-1-1,0 1 1,0-1 0,0 1 0,0-2-1,1-1-41,-1 0-1,1 0 0,0 0 1,0 0-1,0 0 1,0 0-1,0 0 1,1 0-1,-1 0 0,4-4 1,3-6-63,132-229-826,15 13 535,-138 205 400,1 2 0,2 0 0,0 1 0,45-35 0,-60 52 82,0 0 1,0 1 0,0 0 0,7-2 0,-11 4-57,0 1 0,0 0 1,0-1-1,1 1 0,-1 0 0,0 0 0,0 0 1,0 0-1,0 0 0,0 0 0,0 0 0,1 0 1,0 0-1,-1 1-6,-1-1 0,1 0 0,-1 1 0,1-1 0,-1 0 0,1 1 0,-1-1 0,1 1 0,-1-1 0,1 1 0,-1-1 0,1 1 1,-1-1-1,0 1 0,1 0 0,-1-1 0,0 1 0,0 0 0,0-1 0,1 1 0,-1-1 0,0 1 0,0 0 0,0 0 0,1 9 99,-1-1 0,0 1 1,-1-1-1,0 1 0,0-1 0,-4 10 0,-18 58 84,17-61-144,-10 30 10,-2-1 1,-42 75-1,73-128-605,3-8-13,18-21 0,-19 19 256,21-18 1,-11 16 212,1 1 0,0 1 0,1 1 0,37-17-1,121-42 373,-74 33 114,-186 100 732,48-35-1059,1 1 0,0 1 1,2 1-1,1 1 0,-21 32 1,38-49-68,1-1 0,-7 17 0,10-21-18,1 0-1,0-1 0,0 1 0,0 0 0,0 0 0,1 0 0,-1 0 0,1-1 0,1 8 0,-1-10 13,0 0-1,0-1 1,0 1 0,0 0 0,1-1 0,-1 1 0,0-1-1,1 1 1,-1 0 0,0-1 0,1 1 0,-1-1 0,1 1-1,-1-1 1,1 1 0,-1-1 0,1 1 0,-1-1-1,1 0 1,-1 1 0,1-1 0,0 0 0,-1 1 0,1-1-1,0 0 1,-1 0 0,1 0 0,0 0 0,-1 1 0,1-1-1,0 0 1,-1 0 0,1 0 0,0 0 0,-1 0-1,1-1 1,0 1 0,-1 0 0,1 0 0,0 0 0,-1-1-1,2 1 1,2-2-13,-1 1 0,1 0 0,0-1 0,-1 0 0,1 0 0,4-3 0,1-4-76,0 1 0,-1-1 0,0 0 1,0-1-1,-1 0 0,0 0 0,8-17 0,-6 8-39,-1-1 1,0 0-1,6-31 1,-11 39 91,-1-1 0,-1 0 0,0 0 0,-1 0 0,-2-20 0,-5 15-84,6 17 73,1-1 0,-1 1 0,0-1 1,1 1-1,-1-1 0,0 0 0,1 1 1,0-1-1,-1 0 0,1-1 0,11 11-127,-3-3 211,0 0-1,0 0 1,1-1 0,0 0 0,-1-1 0,2 0 0,-1-1 0,0 1 0,0-2 0,1 1 0,-1-1 0,1-1 0,-1 0 0,1 0 0,-1-1-1,1 0 1,10-3 0,14-5 146,0-1-1,0-2 1,40-19-1,-34 13-212,8-3 120,86-50 0,-114 57-98,-1 0 1,0-1 0,-1 0 0,0-2-1,-1 0 1,20-27 0,-4-4 116,-2-2 1,-2 0-1,29-71 0,-55 115-99,-1 1-20,0 0 1,0 0-1,2-9 1,-4 13 2,0 0 0,1 0 0,-1 0 0,0 0-1,0 0 1,0 0 0,0 1 0,0-1 0,0 0 0,0 0 0,-1 0 0,1 0 0,0 0-1,0 1 1,-1-1 0,1 0 0,-1 0 0,1 0 0,0 1 0,-1-1 0,0 0 0,1 0 0,-1 1-1,1-1 1,-1 1 0,0-1 0,1 0 0,-1 1 0,-1-1 0,1 1 0,1-1-1,-1 1 1,0 0 0,0 0 0,0 0-1,1-1 1,-1 1 0,0 0 0,0 0-1,0 0 1,0 0 0,1 1 0,-1-1 0,0 0-1,0 0 1,0 0 0,1 1 0,-1-1-1,0 0 1,0 1 0,0 0 0,-17 13-33,12-9 20,-66 62 9,-93 113 0,123-132 213,24-27-162,1 0 0,1 2-1,1-1 1,1 2 0,1 0-1,-15 38 1,23-46-18,0 0-1,1 0 1,0 0-1,1 1 1,1-1 0,1 1-1,0 0 1,1-1 0,1 1-1,1 0 1,6 28-1,-7-39-12,1 0 0,0 0 0,1 0 0,0 0 0,-1 0 0,2-1 0,-1 0 0,1 1 0,-1-1 0,1 0-1,1-1 1,5 6 0,-3-5 2,0 0-1,0 0 1,0-1 0,0 0-1,1 0 1,-1-1-1,1 0 1,12 3 0,-4-3 7,0 0 0,0-1 1,0-1-1,0-1 0,0 0 1,0-1-1,0 0 0,0-2 1,18-4-1,-13 0-75,-1 0 0,0-2 0,0 0 0,-1-1 1,0-1-1,-1-1 0,0-1 0,-1 0 0,-1-1 0,0-1 0,0 0 0,22-31 0,-35 42 35,0-1 0,0 0 0,-1 0 0,3-5 0,-5 9 15,1-1-1,-1 1 1,0 0 0,1 0 0,-1-1 0,0 1 0,0 0-1,0 0 1,0-1 0,0-1 0,0 3 3,0 0 1,0-1-1,0 1 0,-1 0 0,1-1 0,0 1 1,0 0-1,0-1 0,-1 1 0,1 0 1,0-1-1,0 1 0,-1 0 0,1 0 1,0-1-1,-1 1 0,1 0 0,0 0 1,-1-1-1,1 1 0,0 0 0,-1 0 0,1 0 1,0 0-1,-1 0 0,1 0 0,-1 0 1,1 0-1,0 0 0,-1 0 0,1 0 1,-1 0-1,-4 0 33,0 1 0,0 0 0,1 0 1,-1 0-1,0 1 0,1-1 0,-1 1 0,1 0 1,0 1-1,-1-1 0,1 1 0,0-1 0,0 1 1,1 1-1,-1-1 0,1 0 0,-5 7 0,3-4 31,0 0 0,0 0 0,1 1 0,0 0 0,1 0 0,-1 0 0,1 0 0,1 1 0,-1-1 0,-1 12 0,3-13-39,1 1 0,0 0 0,1 0 0,-1 0 1,1 0-1,0-1 0,1 1 0,0 0 0,0-1 0,0 1 0,1-1 0,0 0 0,0 0 0,0 0 0,1 0 0,0-1 0,0 1 0,8 7 1,-4-5-237,0 0 0,1 0 1,0-1-1,1 0 1,0-1-1,0 0 1,0 0-1,0-1 0,1 0 1,14 3-1,-3-2-1608,0 0-1,1-2 1,0-1-1,-1-1 1,40-1-1,-8-10-1710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1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63 134 14368,'-63'-45'6527,"81"28"-5695,14 11-5984,21-8 2625,7 3-2081,-2-9 2688,5 0-2368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5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490 200 992,'0'0'-11,"6"-9"681,-6 9-632,0 0 0,0 0 0,0 0 0,0 0-1,0-1 1,1 1 0,6 4 6115,-1-12-3241,-5 3-2784,1-1 0,-1 1 1,0 0-1,-1-1 0,1 1 0,-1-1 0,0 1 0,-1-1 1,1 1-1,-1-1 0,0 1 0,0-1 0,-1 1 1,0 0-1,1 0 0,-2-1 0,-3-6 0,3 7-131,0 1 0,1-1 0,-1 1-1,-1 0 1,1 0 0,-1 0-1,1 1 1,-1-1 0,0 1 0,-1 0-1,1 0 1,0 0 0,-1 0 0,0 1-1,1 0 1,-1 0 0,0 0 0,-7-1-1,1 2 13,1 1-1,0 0 0,0 1 1,-1 0-1,1 0 0,0 1 0,0 0 1,0 1-1,0 0 0,1 1 1,-14 6-1,0 2 78,1 1 0,1 0-1,-26 22 1,25-17 1,2 0 0,0 2 0,1 1 0,0 0 0,-25 40 1,41-56-57,0 1 1,0-1 0,0 1 0,1 0 0,-1-1 0,2 1 0,-1 0 0,1 0 0,-1 1 0,2-1-1,-1 9 1,1-10 10,0-1 0,1 0-1,0 0 1,0 0-1,0 0 1,0 0 0,1 0-1,-1 0 1,1 0-1,0-1 1,0 1 0,1-1-1,-1 1 1,1-1-1,-1 0 1,1 0 0,0 0-1,4 3 1,1 0 68,0-1 0,0 0 0,1 0 0,0-1 0,0 0 0,0 0 0,15 3 0,-8-3 84,0-1 1,0-1 0,30 1-1,-35-3-76,-1-1 0,0 0 0,0 0 0,0-1 0,0-1 0,0 0 0,0 0 0,13-7 0,-35 19-215,0 0 0,1 1 0,1 0 0,-15 18-1,-63 106 34,72-107 62,2 0 0,-15 35-1,26-54 14,0 0 1,0 0-1,1 1 0,0-1 0,1 1 1,0 0-1,0 0 0,0-1 0,2 1 0,-1 0 1,1 0-1,3 14 0,-3-19 16,1 0 0,0 0 0,0 0 0,0 0 1,0 0-1,1-1 0,0 1 0,0-1 0,0 0 0,0 1 0,0-1 0,0-1 0,1 1 0,0 0 0,6 3 1,3 0 47,-1 0 1,1-1-1,23 6 1,-22-7-15,-1-1 0,0-1 0,1 0 0,-1-1 0,1 0-1,0-1 1,-1 0 0,1-1 0,0-1 0,-1 0 0,23-8 0,-11 3 3,-1-2 0,0 0 0,0-2 0,-1 0 0,34-24 0,-24 9 20,-2-1 0,45-50 1,46-71 211,-88 101-269,-1-2-1,50-103 1,-72 128-26,-1-1-1,-1 0 1,-1-1-1,-2 0 1,0 0-1,-2 0 1,-1-1-1,-1 0 1,-2-40-1,0 60-29,0 0 0,-1 0 1,0 0-1,0 1 0,-1-1 0,-3-8 0,5 13 13,-1 1 1,1 0 0,-1 0-1,0 0 1,1 0 0,-1-1 0,0 1-1,0 0 1,1 0 0,-1 0-1,0 0 1,0 1 0,0-1-1,0 0 1,-2-1 0,2 2-1,0 0 0,1-1 0,-1 1 1,0 0-1,0 0 0,0 0 0,0 0 0,0 0 1,1 0-1,-1 0 0,0 0 0,0 0 0,0 0 1,0 1-1,1-1 0,-1 0 0,0 0 0,-1 1 1,-2 2-39,0 0 0,0 0 0,0 0 0,0 1 0,0-1 0,-3 6 0,-106 131-327,62-73 271,36-48 70,0 1 0,2 1 0,0 0-1,1 1 1,2 0 0,0 1 0,1 0 0,1 1-1,2 0 1,-6 33 0,8-25 82,1 1-1,2-1 1,1 1 0,6 52 0,-3-71-23,0 0 0,0 0 0,1 0 0,1 0 1,1-1-1,0 1 0,0-1 0,1-1 1,1 1-1,0-1 0,1-1 0,19 21 0,-22-26 28,1-1-1,0 1 0,1-1 0,-1-1 0,1 1 0,14 4 0,51 15 211,-55-19-154,-8-2-47,-1-1 0,1 0 1,0 0-1,0-1 0,0 0 0,0-1 0,0 0 0,0-1 0,1 0 1,17-5-1,-22 4-27,1 0 0,-1-1 0,1 0 1,-1 0-1,0 0 0,-1-1 0,1 0 1,0 0-1,-1-1 0,0 0 0,0 1 1,0-2-1,-1 1 0,0 0 0,0-1 0,5-10 1,-4 7-14,-2 0 1,0-1 0,0 1 0,0-1-1,-1 0 1,-1 0 0,0 0-1,0 0 1,-1 0 0,0 0 0,0 0-1,-1 0 1,-1 1 0,-2-13-1,3 21-29,1 0 0,0-1-1,-1 1 1,1 0 0,-1-1-1,1 1 1,-1 0 0,0 0-1,1-1 1,-1 1 0,0 0-1,0 0 1,0 0 0,0 0-1,0 0 1,0 0 0,-2-1-1,2 1 5,0 1 0,0 0 0,0 0 0,0 0-1,0-1 1,0 1 0,0 0 0,1 0 0,-1 0 0,0 0 0,0 1 0,0-1-1,0 0 1,0 0 0,0 1 0,0-1 0,0 0 0,0 1 0,-1 0-1,-3 2-32,0 1 0,0 0-1,1 0 1,-1 0-1,1 1 1,-6 7-1,-4 5-81,1 0 0,1 1 0,-18 35 0,28-47 126,-1 0 0,1 0 1,0 0-1,0 1 0,0-1 0,1 1 0,0 0 1,1-1-1,-1 1 0,1 0 0,0 0 1,1-1-1,0 1 0,0 0 0,0-1 1,5 12-1,-4-14 15,0 0 1,0 0 0,0 0-1,0-1 1,1 1 0,0-1-1,0 1 1,0-1 0,0 0-1,0 0 1,1-1 0,-1 1-1,1-1 1,-1 1 0,1-1-1,0 0 1,0-1 0,0 1-1,0-1 1,1 1-1,-1-1 1,0 0 0,0-1-1,1 1 1,-1-1 0,1 0-1,-1 0 1,7-1 0,-2 0-18,12-1 56,-1-1 0,1-1 0,34-12 0,9-7 75,-30 11-41,-1 0-1,51-29 1,-41 12-88,-2-2 0,43-40 0,-77 65-40,-4 4-1,-1 0 1,1 0 0,-1 0 0,1 0-1,0 0 1,0 0 0,0 1 0,0-1-1,0 1 1,1 0 0,-1 0-1,0 0 1,5 0 0,-6 1 32,1 0 0,-1 1 1,1-1-1,-1 0 0,1 1 0,-1 0 1,0-1-1,0 1 0,1 0 0,-1 0 0,0 1 1,0-1-1,0 0 0,0 1 0,0-1 1,0 1-1,0 0 0,2 3 0,-1-2 2,0 0 0,0 1 0,0-1 0,0 1-1,-1 0 1,0 0 0,1 0 0,-1 0 0,-1 0-1,1 0 1,-1 0 0,0 1 0,1 4 0,-2-9 24,0 1 1,0 0-1,-1-1 0,1 1 1,-1 0-1,1-1 1,0 1-1,-1-1 0,1 1 1,-1-1-1,1 1 1,-1-1-1,0 1 1,1-1-1,-1 1 0,1-1 1,-1 0-1,0 1 1,1-1-1,-1 0 0,0 0 1,1 1-1,-1-1 1,0 0-1,0 0 0,1 0 1,-1 0-1,0 0 1,1 0-1,-1 0 1,0 0-1,0 0 0,-5 0-19,1-1 0,0 1 0,0-1-1,-6-1 1,-4-1-14,0 1 0,0 0 1,1 1-1,-1 1 0,0 0 0,0 1 0,0 1 1,0 0-1,-17 6 0,18-4-44,0 1 0,0 0-1,-22 13 1,31-16 24,0 1-1,1 0 1,-1 0-1,1 0 0,0 1 1,0 0-1,0 0 1,0 0-1,1 0 1,-1 0-1,1 1 1,0-1-1,-4 9 0,7-11 35,0 0 0,-1 0-1,1 0 1,0-1 0,0 1-1,0 0 1,0 0-1,0 0 1,1 0 0,-1 0-1,0 0 1,1 0 0,0 0-1,-1 0 1,1-1 0,0 1-1,0 0 1,0-1-1,0 1 1,0 0 0,0-1-1,1 1 1,-1-1 0,0 0-1,1 1 1,2 1-1,4 3 48,0 0 0,0-1 0,17 8-1,-14-8-2,0-1-1,0 0 1,1 0-1,0-2 1,0 1-1,0-1 1,0-1-1,0 0 1,0-1-1,22-2 1,-1-3 74,-1-1 1,57-17-1,-52 9-132,-36 14-5,1-1 0,0 1 0,0-1 0,-1 0 0,1 1 0,-1-1 0,1 0 0,-1 0 0,1 0 0,-1 0 0,3-3 0,19-13 349,-11 4-256,0-1 1,0 0-1,-2-1 1,1 0-1,8-19 1,97-203 135,-58 111-91,-49 107-91,14-25-55,-3-1 0,-2 0 0,15-57 0,-25 70 115,14-63-30,-20 84-168,-1-1 0,0 1 1,-1 0-1,0-1 0,-1 1 0,-2-15 1,3 26 101,0-1 1,0 1 0,0 0 0,0 0 0,0 0-1,0 0 1,0 0 0,0 0 0,0 0 0,0 0-1,-1 0 1,1-1 0,0 1 0,0 0-1,0 0 1,0 0 0,0 0 0,0 0 0,0 0-1,0 0 1,0 0 0,0 0 0,0 0 0,0 0-1,-1 0 1,1-1 0,0 1 0,0 0-1,0 0 1,0 0 0,0 0 0,0 0 0,0 0-1,0 0 1,0 0 0,-1 0 0,1 0 0,0 0-1,0 0 1,0 0 0,0 0 0,0 0-1,0 0 1,0 0 0,0 0 0,-1 1 0,-5 3-134,-4 10-4,-3 10 62,1 0 1,1 0-1,-10 33 0,10-28 14,-15 43 4,4 0 0,-15 82 0,-17 123 112,37-169-21,16-99-10,0 1 0,1 0 0,2 15 0,-2-23 0,0 1 0,1 0-1,-1 0 1,1-1-1,0 1 1,-1-1 0,1 1-1,0 0 1,1-1 0,-1 0-1,0 1 1,1-1 0,0 0-1,-1 0 1,1 0-1,0 0 1,2 3 0,2-2 13,0 0-1,0-1 1,-1 0 0,1 0 0,1 0 0,-1 0 0,0-1 0,0 0 0,12 0-1,-7 0 49,0-1 1,-1 0-1,1-1 0,0 0 0,14-4 0,52-18 392,-75 22-459,8-3 0,-1 0 0,-1-1 0,1 0 0,-1 0 0,0-1 0,0 0 0,0-1 0,-1 0 0,0 0 0,0 0 0,-1-1-1,0 0 1,0 0 0,8-17 0,-7 11 14,0 0-1,-1 0 0,-1-1 0,0 1 0,-1-1 0,-1-1 0,0 1 0,-1 0 0,0-18 0,-6-7-189,1 26 13,3 13 133,3-1-29,-1 2 29,-1 0 0,1 0 0,-1 0 0,1-1 0,-1 1 0,1 0 0,-1 1 0,1-1 0,-1 0 0,1 0 0,-1 1 0,1-1 0,-1 1 0,1-1 0,-1 1 0,0 0 0,1-1 0,-1 1 0,0 0 0,2 2 0,2-1-31,-1 2 0,0-1 0,0 0 0,0 1 0,4 5 0,-5-5 22,-1 0-1,0 0 0,0 0 0,0 0 0,0 1 1,-1-1-1,0 0 0,1 5 0,3 39 52,-3-26-85,0 18 54,-1-27 38,-1 1 0,2-1 0,3 15 0,-3-16 13,-1-8-41,-1 0 0,1-1 0,0 1 0,0 0 0,3 6 0,-3-9 7,-1 0 1,1-1 0,-1 1-1,1 0 1,0-1 0,-1 1-1,1 0 1,-1-1-1,1 1 1,0-1 0,0 1-1,-1-1 1,1 1-1,0-1 1,0 0 0,0 1-1,-1-1 1,1 0-1,0 0 1,0 0 0,0 1-1,0-1 1,0 0-1,-1 0 1,1 0 0,0 0-1,0 0 1,0-1 0,0 1-1,0 0 1,0-1-1,9-2 79,-1-1-1,0 0 1,-1-1-1,1 0 0,-1-1 1,15-12-1,10-6-117,-17 14 58,-1-1 0,0 0 0,-1-1 0,0 0 1,-1-2-1,12-14 0,14-22-17,-37 49-464,-3 4 178,-2 10 97,-7 18 198,7-23-7,0 0 0,1 0-1,0 1 1,1-1-1,0 0 1,0 1 0,1-1-1,0 1 1,0-1-1,3 12 1,-3-19 8,0 0 0,0 0 1,1 0-1,-1 0 0,0 0 0,1 0 1,-1 0-1,1 0 0,-1 0 0,1 0 1,0 0-1,-1 0 0,1-1 0,0 1 1,-1 0-1,1 0 0,0-1 0,0 1 1,0 0-1,0-1 0,1 2 0,1-1 5,-1 0 0,1-1 0,0 1 0,-1 0-1,1-1 1,0 0 0,-1 0 0,5 0 0,4-1 47,0 0 0,0-1 0,14-4 0,-2-2-8,0-1 0,-1-2-1,27-15 1,-27 14-68,11-8 0,43-34 1,-69 48 27,1-1 0,10-13 0,-15 18-45,-1-1 1,-1 1 0,1 0-1,0-1 1,0 0 0,-1 1 0,0-1-1,1 0 1,-1 0 0,0 0-1,-1 0 1,2-4 0,-3 9-28,1 0 1,-1 0 0,1 0 0,-1 0 0,0-1 0,0 1 0,0 0-1,-2 2 1,-1 3 30,-2 4 34,0 0 0,1 0 1,1 1-1,-4 14 0,6-21-15,1 1-1,0 0 1,1-1 0,-1 1-1,1 0 1,0-1-1,1 1 1,0 0 0,-1-1-1,2 1 1,2 8-1,-2-6 75,2 0 0,-1 0 0,1 0 0,5 7 0,-8-13-60,1 0 1,-1 0 0,1 0 0,-1-1-1,1 1 1,0 0 0,-1-1 0,1 1-1,0-1 1,0 0 0,0 0 0,0 0 0,0 0-1,1 0 1,-1 0 0,0 0 0,0-1-1,1 1 1,-1-1 0,4 1 0,5-2-323,-1 0 0,0-1 0,0 0 1,0-1-1,0 0 0,18-8 1,-22 9-534,16-3-853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60 6240,'-32'-23'2816,"29"15"-2464,3 4 1088,3 4-864,2-5-160,9 2-256,4-5-416,9 8 128,-4-9 256,3 9-64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15:23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6 203 3392,'0'0'116,"-1"0"0,1 0-1,0 0 1,-1 0 0,1 0 0,0 0 0,0-1-1,-1 1 1,1 0 0,0 0 0,0 0 0,0 0 0,-1-1-1,1 1 1,0 0 0,0 0 0,0-1 0,0 1-1,-1 0 1,1 0 0,0-1 0,0 1 0,0 0 0,0 0-1,0-1 1,0 1 0,0 0 0,0 0 0,0-1-1,0 1 1,6-5 5748,2 0-5750,6-6 1992,16-17 1,-19 17-1364,1 0 0,14-9 0,-10 8-302,26-15 506,-38 25-915,0 0 1,0 0-1,0 1 1,0-1-1,0 1 0,0 0 1,1 0-1,-1 1 1,5-1-1,-7 1-11,0 0-1,0 1 1,-1-1-1,1 1 1,0-1-1,0 1 1,0 0 0,-1 0-1,1-1 1,0 1-1,-1 0 1,1 1-1,-1-1 1,1 0 0,-1 0-1,2 2 1,20 27 907,-13-16-419,-8-12-407,0 0 0,1 0 1,-1-1-1,1 1 0,-1 0 0,1-1 1,-1 0-1,1 0 0,0 0 1,0 0-1,0 0 0,-1 0 1,1-1-1,0 1 0,0-1 1,0 0-1,0 0 0,0 0 1,0 0-1,5-1 0,4-1 53,-2 0 0,1-1 0,0 0-1,14-6 1,26-13-227,82-49 0,-112 53-6046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5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7136,'5'-24'3232,"71"19"-2816,-27-1 512,5 1-608,49-7 992,10 1-736,27-9 0,-15 6-352,14-6 0,-18 9-128,11-1 96,-21 4-128,-11 0-2688,-16 4 1408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0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225 980 3808,'1'-1'62,"1"-1"174,-1-1 1,1 1 0,0 0-1,-1-1 1,1 1 0,-1-1-1,0 0 1,2-4 0,-1 1 846,1-11 2269,-3 16-3291,0 1 1,0-1 0,0 1 0,0-1-1,0 1 1,0-1 0,0 1 0,0 0 0,-1-1-1,1 1 1,0-1 0,0 1 0,0-1-1,-1 1 1,1 0 0,0-1 0,-1 1 0,1-1-1,0 1 1,-1 0 0,1-1 0,0 1 0,-1 0-1,1 0 1,-1-1 0,1 1 0,0 0-1,-1 0 1,1 0 0,-1 0 0,1-1 0,-1 1-1,1 0 1,-1 0 0,-3 0-55,1 0 0,-1 0 0,1 0 0,0 1 0,-1-1 0,1 1 0,-1 0 0,1 0 0,0 0 0,0 0 0,0 1 0,-5 2 0,-4 3 45,1 1-1,-12 10 0,6-4 51,1 1-1,0 0 0,2 1 1,0 1-1,0 0 0,2 1 1,-17 31-1,27-46-78,1 1 1,-1-1-1,1 1 1,0 0-1,0-1 0,0 1 1,1 0-1,-1-1 1,1 1-1,0 0 0,0-1 1,0 1-1,1 0 1,-1 0-1,1-1 0,0 1 1,2 6-1,-1-7 27,0 1 0,0-1 0,0 0 1,1 0-1,-1 0 0,1-1 0,0 1 0,0 0 0,0-1 0,0 0 0,0 0 0,0 0 0,0 0 0,1 0 0,-1-1 0,1 0 0,5 2 1,-1-1 60,-1 0 0,1-1 0,0 0 0,0 0 0,0 0 0,0-1 0,0-1 0,0 1 0,0-1 0,0-1 0,0 0 0,-1 0 0,1 0 0,0-1 0,9-4 0,-13 4-59,1 1-1,0-1 0,-1 0 1,0 0-1,1-1 1,-1 1-1,-1-1 0,1 0 1,0 0-1,-1 0 0,0-1 1,0 1-1,0-1 1,-1 1-1,1-1 0,-1 0 1,0 0-1,0 0 0,-1 0 1,0-1-1,0 1 1,0 0-1,0-1 0,-1-4 1,0-2-58,0 1 1,-1-1 0,-1 1-1,0 0 1,0 0 0,-1 0-1,0 0 1,-1 0 0,-1 1-1,1-1 1,-2 1 0,1 0-1,-9-11 1,6 10-182,8 6 80,1 5 103,0-1 0,0 1 0,0 0 0,0 0 0,0 0 0,1-1 0,-1 1-1,0 0 1,0 1 0,0-1 0,2 0 0,14 1 43,51-17 161,73-27-1,-70 20-150,-30 12-16,63-8-1,-42 8 31,-10 6 182,-43 3 271,-11 3-19,-15 5 122,7-3-731,-4 3 92,1 1-1,0 1 0,0 0 0,1 0 0,0 1 0,0 1 0,1 0 0,0 1 0,1 0 1,0 0-1,-8 14 0,14-20 18,1 1 0,-1 0 0,1 0 1,0 0-1,1 1 0,0-1 0,0 1 0,0-1 1,0 1-1,1-1 0,1 1 0,-1 0 0,1 0 1,0 0-1,1 9 0,0-10 17,1 0 0,0 0-1,0 0 1,0 0 0,0 0-1,1-1 1,0 0 0,0 1 0,1-1-1,-1 0 1,1 0 0,0-1 0,1 1-1,-1-1 1,1 0 0,-1 0 0,7 3-1,1 1 75,-1-2-1,1 0 0,1 0 0,-1-1 0,1-1 1,14 4-1,78 8 184,-101-15-278,43-1 284,-46 0-267,0 0 0,0 0-1,0-1 1,0 1-1,0 0 1,-1-1 0,1 1-1,0-1 1,0 1-1,0-1 1,0 1 0,0-1-1,-1 0 1,1 0-1,0 1 1,-1-1 0,1 0-1,0-1 1,7-6 69,2 0-40,0 1 0,-1-2 0,-1 1 0,1-1 0,12-19 0,30-56 55,-8 11 58,153-187 29,-174 233-121,-1-1 0,-1-1 0,30-60 0,-18 19-46,-3-2 0,22-80 1,-49 144-85,1-1 0,-1 1 0,0 0 0,-1-1 0,0 1 0,0-1 0,-1 0 0,-1-15 0,1 24 55,0 0-1,0-1 0,0 1 1,0 0-1,0 0 1,0 0-1,0 0 0,0 0 1,0-1-1,0 1 0,-1 0 1,1 0-1,0 0 0,0 0 1,0 0-1,0-1 0,0 1 1,0 0-1,0 0 1,0 0-1,-1 0 0,1 0 1,0 0-1,0 0 0,0 0 1,0 0-1,0-1 0,0 1 1,-1 0-1,1 0 0,0 0 1,0 0-1,0 0 1,0 0-1,-1 0 0,1 0 1,0 0-1,0 0 0,0 0 1,-1 0-1,-5 5-191,-6 12 231,11-16-48,-16 27-63,2 2-1,-15 36 0,17-35 10,-105 229-50,100-218 139,2 0 1,2 2-1,1 0 0,3 1 1,1-1-1,3 2 0,-2 53 1,7-81 17,2 1 0,-1 0 1,7 34-1,-5-46 3,0 1 0,0-1 0,0 1 0,1-1 0,0 0 0,1 0 0,-1 0 0,1-1 0,1 1 0,-1-1 0,1 0 0,7 7 0,-10-12 4,0 1-1,0 0 1,0-1-1,0 1 1,1-1-1,-1 0 1,1 0-1,-1 0 1,1 0-1,-1 0 1,1 0 0,-1-1-1,1 1 1,0-1-1,2 0 1,0 0 6,-1 0-1,0-1 1,0 0 0,1 1 0,-1-2 0,0 1-1,0 0 1,6-4 0,4-3 33,0-1 0,-1-1 0,24-21 0,-33 28-72,15-15 7,-1 0-1,-1-1 1,-1-1-1,20-30 1,-3 1 46,48-78-187,-49 81-370,-32 46 498,0 0 1,0 0-1,0 0 0,0 0 1,0 0-1,0 0 0,0 0 0,0 0 1,0 1-1,0-1 0,0 0 1,0 0-1,0 0 0,0 0 1,0 0-1,0 0 0,0 0 1,0 0-1,0 0 0,0 0 0,0 0 1,0 0-1,0 0 0,0 0 1,0 0-1,0 0 0,0 0 1,0 0-1,0 0 0,1 0 1,-1 0-1,0 0 0,0 0 0,0 0 1,0 0-1,0 0 0,0 0 1,0 0-1,0 0 0,0 0 1,0 0-1,0 0 0,0 0 1,0 0-1,0 0 0,0 0 0,0 0 1,0 0-1,0 0 0,0 0 1,1 0-1,-1 0 0,0 0 1,0 0-1,0 0 0,0 0 0,0 0 1,0 0-1,0 0 0,0 0 1,0 0-1,0 0 0,0 0 1,0 0-1,0 0 0,0 0 1,0 0-1,0 0 0,1 7-148,0 10-19,-7 89-127,0 6 331,6-94 46,1 0-1,1 0 0,7 34 0,-8-49-25,-1 0 1,1-1-1,0 1 1,0-1-1,0 1 1,3 3 0,-4-6-46,0 0 0,1 1 0,-1-1 0,0 0 0,0 1 0,1-1 0,-1 0 0,0 0 1,1 1-1,-1-1 0,1 0 0,-1 0 0,0 0 0,1 1 0,-1-1 0,0 0 0,1 0 1,-1 0-1,1 0 0,-1 0 0,1 0 0,0 0 4,-1 0-1,1-1 1,0 1-1,-1 0 0,1-1 1,0 1-1,-1 0 1,1-1-1,-1 1 1,1-1-1,0 1 1,-1-1-1,1 1 1,-1-1-1,1 1 1,0-2-1,13-20 117,-1 0-1,-1-1 0,16-44 0,-15 34-134,27-51-106,-14 32-5,-19 41-233,-7 11 345,0 0-1,1 0 1,-1 0-1,0 0 1,0 0-1,0 0 1,0 0-1,0 0 1,0 0-1,1 0 1,-1 0-1,0 0 1,0 0-1,0 0 1,0 1-1,0-1 1,0 0-1,0 0 1,1 0-1,-1 0 1,0 0-1,0 0 1,0 0-1,0 0 1,0 0-1,0 1 1,0-1-1,0 0 1,0 0-1,0 0 1,0 0-1,0 0 1,0 0-1,0 1 1,0-1-1,0 0 1,0 0-1,0 0 1,0 0 0,0 0-1,0 0 1,0 1-1,0-1 0,1 26-277,-1-17 203,-1 42-57,0-18 118,1 0 1,7 49 0,-6-75 39,0-1 0,1 1 0,0-1-1,1 1 1,6 11 0,-8-16-2,0 0 0,0-1 0,0 1 0,0-1 0,0 1-1,0-1 1,1 1 0,-1-1 0,0 1 0,1-1 0,0 0 0,-1 0 0,1 0-1,0 0 1,-1 0 0,1 0 0,0-1 0,0 1 0,0 0 0,-1-1-1,1 0 1,0 1 0,0-1 0,0 0 0,0 0 0,2 0 0,4-2 52,-1 0 0,0 0 0,1 0 1,-1-1-1,-1 0 0,1-1 0,0 0 0,-1 0 1,0 0-1,11-10 0,3-5-44,28-33 0,-37 39-48,36-44-49,45-69 1,-70 98-188,-17 23 178,4-1-288,-9 6 361,0 0 1,1 0-1,-1 0 1,0 0-1,0 1 0,0-1 1,1 0-1,-1 0 0,0 0 1,0 0-1,0 0 1,1 0-1,-1 0 0,0 1 1,0-1-1,0 0 0,0 0 1,0 0-1,1 0 1,-1 1-1,0-1 0,0 0 1,0 0-1,0 0 1,0 1-1,0-1 0,0 1 1,2 21-74,-2-21 74,-1 24-62,-1-1 1,-1 1-1,-7 26 1,-24 72-42,25-95 125,-82 300-71,25-49 212,41-167 36,21-97 96,1 1 0,-1 28 0,4-44-283,0 0 0,0 0 0,0 0-1,0 0 1,0 0 0,0 0 0,0 0 0,0 0 0,0 0 0,0 1 0,0-1 0,0 0 0,1 0 0,-1 0 0,0 0 0,0 0 0,0 0 0,0 0 0,0 0 0,0 0 0,0 0 0,0 0 0,0 0-1,0 0 1,1 0 0,-1 0 0,0 0 0,0 0 0,0 0 0,0 0 0,0 0 0,0 0 0,0 0 0,0 0 0,1 0 0,-1 0 0,0 0 0,0 0 0,0 0 0,0 0 0,0 0 0,0 0 0,0 0-1,0 0 1,0 0 0,0-1 0,0 1 0,1 0 0,-1 0 0,0 0 0,0 0 0,0 0 0,0 0 0,0 0 0,0 0 0,0 0 0,0 0 0,0-1 0,0 1 0,5-6 45,22-58 241,8-47-93,-6 17-309,27-48-55,17-58 35,-51 121 123,25-77 6,-29 103-151,3 2 0,34-62 0,-50 106 110,-1 0-1,1 0 1,0 1-1,1-1 1,0 1-1,0 0 1,0 1-1,7-6 1,-12 11 21,-1-1 0,1 1 0,-1-1 0,1 1 0,0-1 0,-1 1 0,1-1 0,0 1 0,-1 0 0,1-1 0,0 1 1,-1 0-1,1 0 0,0 0 0,-1-1 0,1 1 0,0 0 0,0 0 0,-1 0 0,1 0 0,0 0 0,0 0 0,-1 0 0,1 1 0,0-1 1,0 0-1,-1 0 0,2 1 0,-1 0 2,0 0 0,0 0-1,-1 0 1,1 0 0,0 0 0,-1 0 0,1 0 0,-1 1 0,1-1 0,-1 0-1,1 0 1,-1 1 0,0-1 0,1 3 0,-1 5 5,1 1 0,-1 0 0,-2 13 0,-8 32 183,-33 106 1,37-139-58,0-4 14,-11 26 0,15-40-63,0 1-1,-1-1 0,1 0 0,-1 0 0,1 0 1,-1-1-1,-1 1 0,1-1 0,0 1 1,-1-1-1,-6 4 0,10-7-57,-1 1-1,1-1 1,-1 0-1,1 1 1,-1-1 0,1 0-1,-1 0 1,0 0 0,1 1-1,-1-1 1,0 0-1,1 0 1,-1 0 0,1 0-1,-2 0 1,2 0-7,-1 0 0,1 0-1,0-1 1,0 1 0,0 0 0,-1 0 0,1 0-1,0 0 1,0-1 0,0 1 0,0 0 0,0 0 0,0 0-1,0-1 1,-1 1 0,1 0 0,0 0 0,0 0-1,0-1 1,0 1 0,0 0 0,0 0 0,0-1-1,0 1 1,0 0 0,0 0 0,0 0 0,0-1 0,0 1-1,1-2-6,0 0 0,-1-1-1,1 1 1,0 0-1,0 0 1,0 0-1,0 0 1,2-2 0,5-6-35,1 1-1,0 0 1,1 0 0,0 1 0,0 0 0,0 1 0,13-7 0,86-38 83,-69 35-2,90-33-219,-127 48 167,0 1 0,0 1 0,0-1 0,0 0 0,0 1 1,0 0-1,4-1 0,-7 1 6,1 0-1,-1 0 1,1 1-1,-1-1 1,1 0 0,-1 0-1,1 0 1,-1 0 0,0 1-1,1-1 1,-1 0 0,1 0-1,-1 0 1,0 1-1,1-1 1,-1 0 0,0 1-1,1-1 1,-1 0 0,0 1-1,1 0 1,-1 0-4,0-1 0,1 1 0,-1 0 0,0 0 0,0 0 0,0 0 0,0 0 0,0 0 0,0 0 0,0 0 0,0 0 0,-1 0 0,1-1 0,-1 3 0,-2 7-32,-1 6 50,-6 29 0,9-41-8,1 0 0,-1 0-1,1 1 1,0-1 0,0 0 0,1 0 0,-1 0 0,1 0 0,0 0 0,0 0 0,0 0 0,4 7 0,-3-8 23,1 1-1,-1 0 0,1 0 0,0-1 0,0 0 0,0 1 1,0-1-1,1 0 0,4 3 0,-7-5 7,1 0 0,0-1 0,0 1 0,-1 0 0,1 0 0,0-1 0,0 1 0,0-1 0,0 0-1,0 1 1,0-1 0,0 0 0,0 0 0,0 0 0,0-1 0,0 1 0,0 0 0,-1-1 0,1 1 0,0-1 0,0 1 0,3-3 0,0 0-7,0-1 0,0 0 0,0 0 0,-1-1 0,1 1 0,-1-1 0,0 0 0,-1 0 0,1 0 0,-1 0 0,0-1 0,-1 1 0,1-1 0,-1 0 0,2-8 0,3-9 40,-2-1 1,4-34-1,-8 49-71,0 0 0,-1 0 0,0 0-1,0 0 1,-1-1 0,-1 2 0,1-1 0,-1 0 0,-1 0-1,-3-8 1,4 14-5,1 0 0,-1 0-1,0 1 1,0-1-1,0 1 1,0 0 0,-1 0-1,1 0 1,0 0-1,-1 0 1,0 0 0,1 0-1,-1 1 1,0 0-1,0-1 1,-4 0 0,1 0-46,1 1 1,0-1 0,-1 1 0,1 1 0,-1-1 0,1 1-1,-11 0 1,14 1 51,-1-1-1,1 1 0,0 0 0,-1 0 1,1 0-1,0 0 0,0 0 1,-4 3-1,5-4 14,1 1 1,-1-1-1,1 0 1,-1 1-1,1-1 1,-1 1-1,1-1 1,-1 1-1,1-1 0,-1 1 1,1-1-1,-1 1 1,1-1-1,0 1 1,0 0-1,-1-1 1,1 1-1,0-1 1,0 1-1,0 0 1,-1-1-1,1 1 1,0 0-1,0-1 0,0 1 1,0 0-1,0 0 1,0-1-1,0 1 1,1 0-1,-1-1 1,0 1-1,1 0 1,1 2-11,0 0 0,0 0 0,1 0 1,-1-1-1,1 0 0,0 1 0,0-1 1,0 0-1,0 0 0,0-1 0,0 1 1,0 0-1,1-1 0,-1 0 0,1 0 1,-1 0-1,1 0 0,-1-1 0,1 1 1,-1-1-1,6 0 0,-1 0 59,0-1-1,1 1 1,-1-2-1,0 1 1,0-1-1,0 0 0,-1-1 1,13-5-1,16-12 54,59-43 0,24-32 101,-89 68-206,-2-2 0,-1 0 0,-1-2 0,34-54 0,-13 15 11,-3-2 0,-4-2-1,44-110 1,-81 178-65,-1 0-1,0-1 1,-1 1-1,0-1 1,0 0 0,0-8-1,-1 14 30,0-1 0,0 1-1,0 0 1,0 0 0,0 0-1,-1-1 1,1 1 0,0 0-1,-1 0 1,1 0 0,-1 0-1,0 0 1,1 0 0,-1 0-1,0 0 1,1 0 0,-2-1-1,1 1 2,-1 0-1,1 1 0,0-1 0,0 1 0,-1-1 0,1 1 1,0 0-1,0-1 0,-1 1 0,1 0 0,0 0 0,-1 0 1,1 0-1,0 0 0,-1 0 0,1 0 0,0 1 0,-1-1 1,-1 1-1,-3 1-5,-1 1 0,1 0 0,0 0 0,0 1 0,0-1 1,1 1-1,-1 0 0,-4 6 0,6-7 21,-9 9 6,1 1 0,0 0-1,0 1 1,1 0-1,-15 27 1,-35 81-77,61-122 79,-33 73 17,3 0 1,-21 83-1,44-127 1,1 0 0,1 1 0,1-1 0,1 1 0,2 0 0,1-1 1,2 1-1,9 51 0,-9-70 27,1 0-1,0 0 1,1 0 0,0-1 0,1 0 0,0 1 0,1-2 0,0 1 0,10 12 0,-11-17 2,-1 0 0,1-1 1,0 1-1,0-1 1,1 0-1,-1-1 1,1 1-1,0-1 0,0 0 1,0-1-1,0 0 1,1 0-1,-1 0 1,0 0-1,1-1 0,0 0 1,7 0-1,-3-1-19,-1-1 0,1-1 0,0 1-1,-1-2 1,1 1 0,-1-1 0,0-1 0,0 0-1,0 0 1,0-1 0,-1 0 0,0-1-1,13-11 1,-2 2 68,-1-2-1,-2 0 1,1-1 0,26-38-1,-28 32-43,23-46 0,-38 68-72,0 0 1,0-1-1,0 1 0,0-1 1,-1 1-1,1 0 1,-1-1-1,1 1 1,-1-1-1,0 1 1,0-1-1,0 1 0,-1-1 1,1 1-1,0-1 1,-1 1-1,0-1 1,1 1-1,-2-3 1,1 4 6,0 0 0,0-1 1,0 1-1,0 0 0,0 0 1,0 0-1,0 0 0,0 0 1,0 0-1,-1 0 0,1 0 0,0 0 1,-1 0-1,1 1 0,0-1 1,-1 0-1,1 1 0,-1 0 1,1-1-1,-1 1 0,1 0 1,-1 0-1,0 0 0,1-1 1,-1 2-1,1-1 0,-1 0 1,1 0-1,-3 1 0,-2 0 0,1 0 1,-1 1-1,0 0 0,0 0 0,1 1 0,0-1 1,-1 1-1,1 0 0,0 1 0,0-1 0,1 1 1,-1 0-1,-4 5 0,6-6 37,0 1 0,1 0 0,-1 0 0,1 0-1,0 0 1,0 0 0,0 1 0,1-1 0,-1 0 0,1 1 0,0-1 0,1 1 0,-1-1-1,1 1 1,0 0 0,0-1 0,1 9 0,1-3 59,0 0 1,1-1-1,0 1 0,1-1 1,0 0-1,1 0 0,-1 0 1,2 0-1,-1-1 1,11 13-1,-11-15-35,1 0 0,-1-1 0,1 1 0,0-1 0,0 0 0,0 0 0,1-1 0,0 0 0,0 0 0,0-1 0,0 1 0,1-2 0,-1 1 0,9 1 0,-10-3-35,-1-1 0,0 0 0,0 0 0,0 0 0,0-1 0,0 1 1,1-1-1,-1-1 0,0 1 0,8-4 0,-2-1-840,0 0 0,0 0 0,12-10 0,5-2-1135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6048,'-13'-11'2752,"5"17"-320,16-1-1568,10-5 576,9 4-864,31-8 1088,10-1-929,30-1 353,2-3-640,-2-2-128,-7 6-192,-6-3-32,-9 8-32,1-7-64,-9 7 32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14 271 4320,'-2'-3'525,"2"2"-438,-1 1 0,1-1 0,0 1 0,-1-1 0,1 1-1,0-1 1,-1 1 0,1-1 0,-1 1 0,1-1 0,-1 1-1,1 0 1,-1-1 0,1 1 0,-1 0 0,1 0-1,-1-1 1,1 1 0,-1 0 0,1 0 0,-1 0 0,0-1-1,1-14 7356,9-24-6004,-2 24-1173,0-1 0,1 1 0,14-18 0,0-2-88,-14 22-139,-4 5-19,0 1 0,1-1 0,-1 1 0,2 0 1,-1 0-1,1 1 0,0 0 0,0 0 1,8-6-1,-14 12-23,1 0 0,-1-1 0,1 1 0,-1 0 0,1-1-1,0 1 1,-1 0 0,1 0 0,-1-1 0,1 1 0,-1 0 0,1 0 0,0 0 0,-1 0 0,1 0 0,0 0 0,-1 0 0,1 0 0,-1 0 0,1 0 0,0 0 0,-1 1 0,1-1-1,0 0 1,0 1 2,0 0 0,0 0 0,0-1 0,-1 1 0,1 0 0,0 0 0,-1 0 0,1 0 0,-1-1 0,1 1 0,-1 0 0,0 0 0,1 2 0,1 3 17,-1 1 0,0 0 1,1 11-1,-2-13 6,2 13 170,0-1 1,1 0-1,1 0 1,0 0-1,1 0 1,8 16 0,-11-28-107,0-1 0,1 1 0,-1-1 1,1 0-1,0 0 0,0 0 0,1 0 1,-1 0-1,1-1 0,-1 0 0,1 1 1,1-1-1,-1-1 0,0 1 0,0-1 1,1 1-1,0-1 0,-1 0 0,1-1 1,0 1-1,0-1 0,0 0 0,0 0 1,0-1-1,7 1 0,5-2-8,1 0-1,0 0 1,0-2-1,-1 0 1,0-1 0,1-1-1,-2 0 1,1-1-1,-1-1 1,27-15 0,-33 10-1967,-6 8 601,3-1-594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277 102 6048,'0'-1'288,"0"0"0,0 0 0,0 0 0,0 0 0,0 0 1,0 0-1,0 0 0,-1 0 0,1 0 0,0 0 0,0 0 0,-1 0 0,1 0 1,-1 0-1,0-1 0,1 2-150,-1-1 1,0 1 0,0 0-1,0 0 1,0 0-1,1 0 1,-1 0-1,0 0 1,0 0-1,0 0 1,0 0-1,1 0 1,-1 0 0,0 0-1,0 1 1,0-1-1,1 0 1,-1 1-1,-1 0 1,-25 10 298,0 2 1,1 2-1,-38 25 0,55-34-388,1 0 0,0 1 0,0 0 0,0 0 0,1 0 0,0 1 0,1 0 0,-1 0-1,2 1 1,-1 0 0,1 0 0,0 0 0,1 1 0,0-1 0,1 1 0,0 0 0,1 0 0,0 1 0,0-1 0,1 0-1,0 1 1,1-1 0,0 0 0,1 1 0,0-1 0,0 0 0,1 0 0,4 14 0,-1-11 43,1 0 0,-1 0 0,2-1 0,0 1 0,0-1 0,1-1 0,1 1 0,0-2 0,0 1 0,22 17 0,-23-22-17,0 0-1,1 0 0,-1-1 0,1 0 0,0-1 0,1 0 0,-1 0 0,1-1 0,-1 0 0,1-1 0,0 0 0,0 0 0,0-1 1,0-1-1,0 0 0,12-1 0,1-3 17,-1 0 0,1-2 0,-1 0 0,-1-2 0,26-12 0,98-59 285,-92 46-176,52-44 0,-86 59-85,0-1 0,-1 0 0,19-27 0,-31 39-79,0-2 0,0 1-1,0-1 1,-1 0-1,-1-1 1,1 1-1,-1-1 1,-1 0-1,0 0 1,0 0-1,-1 0 0,-1 0 1,2-20-1,-3 25-34,0-1-1,-1 1 0,1-1 1,-1 1-1,0 0 0,-1-1 1,1 1-1,-1 0 0,0 0 0,0 0 1,-1 0-1,1 0 0,-1 0 1,0 1-1,0 0 0,-1-1 1,0 1-1,1 0 0,-1 0 1,-1 1-1,1 0 0,0-1 0,-1 1 1,0 0-1,1 1 0,-9-4 1,-4 0-27,-1 0 1,0 1-1,0 1 1,0 1 0,-1 0-1,1 1 1,-22 1-1,23 2-33,1 0 0,-1 1 0,1 0 0,0 1-1,-1 1 1,2 1 0,-1 0 0,-21 11 0,30-12-125,0 0-1,0 0 1,1 1 0,0-1 0,0 2 0,0-1-1,1 1 1,-7 7 0,10-10-261,0 0 0,0 0 0,0 0 1,0 0-1,1 0 0,0 0 0,-1 0 0,1 0 0,0 1 0,1-1 0,-1 0 1,1 1-1,-1-1 0,1 1 0,0-1 0,0 1 0,0-1 0,1 0 0,-1 1 0,1-1 1,2 6-1,8 14-1939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0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5632,'1'1'77,"-1"-1"1,1 0-1,-1 0 1,0 0-1,1 1 1,-1-1-1,0 0 1,1 0-1,-1 1 1,0-1-1,1 0 1,-1 1-1,0-1 1,0 0-1,0 1 1,1-1 0,-1 0-1,0 1 1,0-1-1,0 0 1,0 1-1,1-1 1,-1 1-1,0-1 1,0 0-1,0 1 1,0-1-1,0 1 1,0-1-1,0 1 1,0-1-1,0 0 1,0 1-1,-1-1 1,1 1-1,0-1 1,0 1-1,1 15 1623,90 191 5739,-81-185-6953,9 13 133,36 51 0,-9-16-161,-44-64-348,0 0-512,9-1-4996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180 154 5568,'0'0'131,"-1"0"0,1 0 0,-1 0 0,1-1 0,0 1 0,-1 0 0,1 0 0,0-1-1,-1 1 1,1 0 0,0 0 0,0-1 0,-1 1 0,1 0 0,0-1 0,0 1 0,0 0 0,-1-1 0,1 1 0,0 0 0,0-1 0,0 1 0,0-1 0,0 1 0,-1 0 0,1-1 0,5-12 2162,15-14 90,-14 21-1838,2-4-261,0 1 0,1 1-1,1 0 1,-1 0 0,1 1 0,0 0 0,1 0 0,19-8-1,-20 11-270,-1 0 1,1 1-1,0 1 0,0-1 0,0 2 0,0-1 0,0 1 0,0 1 0,0 0 0,18 2 0,-25-2-12,0 0 0,-1 1 0,1 0 0,0 0 0,0 0-1,-1 0 1,1 0 0,-1 0 0,1 1 0,-1-1-1,1 1 1,1 1 0,-3-2 3,0 0 1,-1 0-1,1 0 1,0 0-1,-1 0 1,1 0-1,-1 1 1,1-1-1,-1 0 1,1 0-1,-1 0 1,0 0-1,0 1 1,0-1-1,0 0 1,0 0-1,0 1 1,0-1-1,0 0 1,0 0-1,0 0 0,-1 1 1,1-1-1,0 0 1,-1 0-1,1 0 1,-1 0-1,1 0 1,-1 0-1,-1 2 1,-8 9 120,0 0 0,-1-1 1,0 0-1,-1-1 0,-18 13 1,-19 10 114,33-24-143,1 1 0,0 1 1,-23 22-1,35-30-28,0 0 1,1 1-1,-1-1 0,-3 7 1,6-10-63,-1 1 1,1-1-1,0 0 1,0 1-1,0-1 1,-1 1-1,1-1 1,0 1-1,0-1 1,0 1-1,0-1 1,0 1-1,0-1 1,0 1-1,0-1 1,0 1-1,0-1 1,0 1-1,0-1 0,0 1 1,0-1-1,0 0 1,0 1-1,1-1 1,-1 1-1,0-1 1,0 1-1,1-1 1,-1 0-1,0 1 1,1-1-1,-1 1 1,0-1-1,1 0 1,-1 1-1,0-1 1,1 0-1,-1 0 1,1 1-1,-1-1 1,0 0-1,1 0 1,-1 0-1,1 1 1,-1-1-1,1 0 1,-1 0-1,1 0 1,-1 0-1,1 0 1,0 0-1,69 9 43,43 8 282,-92-12-198,1 0 0,-1 1 0,22 11-1,-40-16-68,0 0 0,0 1 0,0-1-1,0 1 1,0 0 0,-1 0 0,1 0 0,2 4-1,-4-6-42,0 1-1,-1 0 1,0 0-1,1-1 1,-1 1-1,1 0 0,-1 0 1,0 0-1,0 0 1,1 0-1,-1-1 1,0 1-1,0 0 0,0 0 1,0 0-1,0 0 1,0 0-1,0 0 1,0 0-1,-1 0 0,1-1 1,0 1-1,0 0 1,-1 0-1,1 0 1,-1 0-1,1-1 0,-1 1 1,1 0-1,-1 0 1,1-1-1,-1 1 1,1 0-1,-1-1 0,0 1 1,0 0-1,-14 11 153,1-1 0,-33 18-1,20-13-112,-18 13-89,-104 59 462,135-81-554,-1 0-1,-1-1 1,1-1 0,-1-1-1,1 0 1,-1 0-1,-1-2 1,-19 1-1,31-3-222,0 0-1,0-1 0,0 0 0,0 0 0,0 0 0,0 0 0,0-1 1,0 0-1,0 0 0,-5-3 0,6 3-203,1 0 1,0-1-1,0 1 0,0-1 0,0 0 0,0 0 1,0 0-1,1 0 0,-1 0 0,1 0 1,0-1-1,-2-4 0,-3-17-2498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1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34 5632,'1'-6'1234,"-1"4"-923,0 0-1,0 1 0,0-1 0,0 0 0,0 0 0,-1 1 0,1-1 0,0 0 0,-1 0 0,0-2 0,0 4-221,1-1 0,0 1 1,-1-1-1,1 1 0,-1 0 0,1-1 0,-1 1 0,1 0 1,-1-1-1,1 1 0,-1 0 0,1 0 0,-1-1 0,0 1 0,1 0 1,-1 0-1,1 0 0,-1 0 0,1 0 0,-1 0 0,0 0 1,1 0-1,-1 0 0,1 0 0,-1 0 0,0 0 0,1 0 1,-1 1-1,1-1 0,-1 0 0,0 1 0,-1 0-13,0-1 0,1 1 0,-1 0 0,0 0 0,1 1-1,-1-1 1,1 0 0,-2 2 0,-3 4 55,1 0-1,-1 1 1,1-1 0,1 1-1,0 0 1,0 0 0,0 1-1,1-1 1,1 1 0,-1 0-1,1-1 1,1 1 0,-2 14-1,7-7 433,-3-16-528,-1 1 1,0 0-1,0-1 1,0 1-1,1-1 1,-1 1-1,0-1 0,1 0 1,-1 1-1,0-1 1,1 1-1,-1-1 1,0 0-1,1 1 1,-1-1-1,1 1 1,-1-1-1,1 0 1,-1 0-1,1 1 1,-1-1-1,1 0 1,-1 0-1,1 0 0,-1 0 1,1 0-1,0 1 1,-1-1-1,1 0 1,1-1 74,0 1 0,0-1 0,0 0 0,0 0-1,0 0 1,-1 1 0,1-2 0,0 1 0,-1 0 0,1 0 0,-1 0 0,1-1 0,1-2 0,16-23 518,-11 13-150,-8 13-468,1 1 0,-1 0 0,0 0-1,0-1 1,1 1 0,-1 0 0,0 0 0,0-1 0,0 1 0,0 0-1,0-1 1,1 1 0,-1 0 0,0-1 0,0 1 0,0 0-1,0-1 1,0 1 0,0 0 0,0-1 0,0 1 0,0 0 0,0-1-1,0 1 1,0 0 0,-1-1 0,1 1 0,0 0 0,0-1-1,0 0 1,-1 1-13,1 0 0,-1 0 1,1 0-1,0 0 0,-1 0 0,1 0 0,-1 0 0,1 0 0,-1 0 0,1 0 0,-1 0 0,1 0 0,0 0 0,-1 0 0,1 0 1,-1 1-1,1-1 0,-1 0 0,1 0 0,0 0 0,-1 1 0,1-1 0,0 0 0,-1 0 0,0 1 0,-4 3 14,0 1-1,-1 0 1,1-1 0,-4 7-1,7-9-114,0 0 1,1 1-1,-1-1 1,1 1-1,-1-1 1,1 1-1,0-1 1,0 1-1,0 0 0,0 0 1,1-1-1,-1 1 1,1 3-1,0-5 36,0-1-1,0 1 1,0-1 0,0 0 0,0 1-1,0-1 1,0 0 0,0 1-1,0-1 1,0 1 0,0-1-1,1 0 1,-1 1 0,0-1-1,0 0 1,0 1 0,1-1-1,-1 0 1,0 1 0,0-1-1,1 0 1,-1 0 0,0 1-1,1-1 1,0 0 0,11 3-4204,6 0 1110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3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533 407 1472,'2'1'377,"-1"0"1,1 1-1,-1-1 0,1 0 1,-1 1-1,0-1 0,1 0 0,0 3 1,6 5 4722,-10-13-2930,-1 0-2079,0 1 0,-1-1 0,0 1 0,0 0 0,0 0 0,0 1 0,0-1 0,-1 1 0,1 0 0,-1 0 0,1 0-1,-1 1 1,0 0 0,0 0 0,1 0 0,-1 0 0,0 1 0,0-1 0,-8 2 0,-12 1-43,1 1 0,-1 1 0,0 2 0,1 0 0,-39 17 0,28-8 35,1 1-1,1 2 1,-32 23 0,56-35-49,0 1 0,0 0 0,1 0 0,0 1 0,1-1 0,-1 2 0,1-1 0,1 1 0,0 0 0,0 0 0,1 1 0,-7 15 0,11-21 2,0 0 1,0 0-1,1 0 0,-1-1 0,1 1 1,0 0-1,0 0 0,0 0 0,1 0 1,-1 0-1,1 0 0,0 0 0,0 0 1,0-1-1,1 1 0,-1 0 0,1-1 1,0 1-1,0-1 0,3 4 0,-2-2 24,1-1-1,0 1 0,0-1 0,1 0 0,-1 0 1,1 0-1,0-1 0,0 1 0,0-1 0,1 0 0,-1-1 1,10 4-1,1-2 68,0 0 0,1-1 0,-1-1 0,1 0 0,-1-2 0,31-1 0,-33-1-6,-1 1 0,0-2 0,1 0 0,-1-1 0,0 0 0,-1-1 0,1 0 0,20-13 0,-24 10-19,-9 8-100,0 0 0,0-1 0,0 1 0,0 0 0,0 0 0,0 0 0,0 0 0,0-1 0,0 1 0,0 0 0,0 0-1,0 0 1,0 0 0,0 0 0,0-1 0,0 1 0,0 0 0,0 0 0,0 0 0,-1 0 0,1 0 0,0 0 0,0 0 0,0-1 0,0 1 0,0 0 0,0 0-1,-1 0 1,1 0 0,0 0 0,0 0 0,0 0 0,0 0 0,0 0 0,-1 0 0,1 0 0,0 0 0,0 0 0,0 0 0,-3-1 1,1 1 1,-1 0-1,1 0 1,-1 0 0,1 0-1,-1 1 1,-4 0-1,-5 3-55,0 1-1,0 0 0,1 0 1,-1 1-1,1 0 0,1 1 1,-12 9-1,-64 62 101,62-54-42,1 2 0,-25 34 0,37-44-25,1 0 0,1 0 0,1 0 0,0 1 0,-9 31 0,16-42 22,-1 0 0,1 0 0,0-1 0,1 1-1,0 0 1,0 0 0,0 0 0,1 6 0,0-9 23,-1 0 0,1 0 0,0 0 0,0 0 1,0 0-1,0 0 0,1-1 0,-1 1 0,1-1 0,-1 1 0,1-1 0,0 1 0,0-1 1,0 0-1,0 0 0,1 0 0,3 3 0,2-1 49,1 1-1,0-1 1,0-1 0,0 0-1,0 0 1,1-1 0,18 2-1,70 0 302,-87-4-304,22 0 24,0-2-1,33-5 1,-50 4-66,-1-1 1,0 0 0,-1-1-1,1 0 1,-1-1 0,22-13 0,-14 5 51,-1-1-1,34-32 1,35-46 47,-68 70-93,100-116 162,-51 56-156,-45 54-19,-2-1 1,-1-2-1,-2 0 0,-1-1 0,19-45 0,-11 11-126,-3-1 1,-3-1-1,21-119 0,-39 169-7,0-33-1,-3 47 49,-1 0 1,-1 0-1,1 1 1,-1-1-1,0 0 1,0 0-1,0 1 1,-1-1-1,1 1 0,-1-1 1,-4-6-1,5 9 40,0 1 0,0 0 0,0 0-1,0 0 1,0 0 0,0 0 0,0 0-1,0 0 1,0 0 0,0 1-1,0-1 1,-1 0 0,1 1 0,0-1-1,-1 0 1,1 1 0,0 0 0,-1-1-1,-1 1 1,0 0 8,1 0-1,0 0 0,-1 1 1,1-1-1,-1 1 1,1-1-1,0 1 1,0 0-1,-1 0 0,1 0 1,0 0-1,-3 2 1,-5 5-30,-1 0 0,1 1 0,1 0 0,-16 19 0,-30 47-72,8 0 46,-56 124 1,89-168 64,2 0-1,1 2 1,1-1 0,2 2-1,1-1 1,-5 67 0,9-52 53,1 1 0,6 57 0,-2-89-30,0 1 0,1-1 0,2 1 1,-1-1-1,2 0 0,0-1 0,1 1 0,1-1 0,14 21 0,-18-30 25,0-2-1,1 1 1,-1 0 0,2-1-1,-1 0 1,0 0 0,1 0-1,0-1 1,0 0 0,1 0-1,-1-1 1,1 1 0,-1-1-1,1-1 1,0 1 0,0-1-1,0 0 1,1-1 0,-1 0-1,0 0 1,1-1 0,-1 1-1,0-2 1,1 1 0,-1-1-1,9-2 1,-4 1-6,0-1 0,0 0-1,0-1 1,-1 0 0,1-1 0,-1 0 0,0-1-1,0 0 1,-1-1 0,0 0 0,0 0 0,-1-1-1,0-1 1,0 0 0,-1 0 0,0 0 0,0-1-1,-1 0 1,7-14 0,1-8-21,-2-1 0,17-65-1,-21 65-78,-6 23 54,0 0-1,2-20 1,-5 27-10,0 1 0,0 0 0,0-1 0,0 1 0,0 0 1,0-1-1,-1 1 0,1 0 0,-1-1 0,1 1 0,-1 0 0,0 0 1,0 0-1,0 0 0,-1-1 0,1 1 0,0 1 0,-1-1 1,-1-2-1,2 3 0,0 0 0,0 1 0,0 0 1,0-1-1,0 1 0,0-1 1,0 1-1,0 0 0,0 0 0,-1 0 1,1-1-1,0 1 0,0 0 0,0 0 1,0 1-1,0-1 0,0 0 0,0 0 1,0 0-1,0 1 0,0-1 0,0 1 1,0-1-1,0 1 0,0-1 0,0 1 1,0-1-1,0 1 0,-1 1 0,-3 1-15,1 1-1,0 0 0,0 0 0,-5 6 1,-4 9-10,1 0-1,0 1 1,2 0 0,1 1 0,0 0 0,-10 41-1,16-50 58,0 0 0,1 0-1,1 1 1,0-1-1,0 1 1,1-1 0,4 24-1,-3-30 6,0 1-1,1-1 1,-1 0-1,2 0 1,-1 0-1,0-1 1,1 1-1,0-1 1,1 1-1,-1-1 1,1 0-1,0 0 1,0 0-1,1-1 1,-1 1-1,1-1 1,7 5-1,-9-8 8,0 1-1,1-1 1,-1 0 0,0 0-1,0 0 1,1 0-1,-1-1 1,0 1-1,0-1 1,1 0-1,-1 0 1,1 0-1,-1-1 1,0 1 0,1-1-1,-1 1 1,5-3-1,6-2 54,0-1 0,21-11 0,-27 13-2,97-56 74,45-26-151,-90 50-57,-31 17-24,10-6-28,-13 11 104,-19 9-2,-20 8-21,7 0 24,-1 0 1,1 0-1,-7 6 0,-10 5-61,1 0 37,0 0-1,1 2 1,-26 24 0,26-22-9,14-11 43,-1 0 0,1 1 0,1 0-1,-1 0 1,1 0 0,1 1-1,-7 11 1,11-17-4,0 1-1,-1-1 0,1 0 1,0 0-1,1 1 1,-1-1-1,1 1 0,-1-1 1,1 1-1,0-1 1,1 5-1,-1-6 3,1 0 0,0 1 0,-1-1 0,1 0 1,0 0-1,0 1 0,0-1 0,1 0 0,-1 0 0,1 0 0,-1-1 0,1 1 0,-1 0 0,1 0 0,0-1 0,0 1 1,0-1-1,2 2 0,1-1 42,0 0 1,0 0 0,1 0-1,-1 0 1,0-1 0,1 0-1,-1 0 1,1 0 0,-1-1 0,1 1-1,0-1 1,-1-1 0,11-1-1,2-1 58,0-1 0,-1-1 0,19-8-1,-22 8-70,1-1-1,-1-1 0,0-1 0,0 0 1,-1 0-1,24-21 0,-20 12 3,-1 0 0,0-1-1,-2-1 1,0 0 0,16-31 0,61-133-50,-11 11 202,-72 156-204,17-36-15,18-58-1,-10-1 138,-28 91-181,0-1 1,-2 0-1,1-30 0,-4 49 37,0 0 0,1 1 0,-1-1 0,-1 0 0,1 1-1,0-1 1,0 0 0,-1 1 0,1-1 0,-1 1 0,1-1-1,-1 0 1,0 1 0,0-1 0,1 1 0,-3-2 0,3 3 25,0-1 0,-1 1 1,1 0-1,0-1 1,-1 1-1,1 0 0,0 0 1,-1 0-1,1-1 1,-1 1-1,1 0 0,0 0 1,-1 0-1,1 0 0,-1 0 1,1 0-1,-1-1 1,1 1-1,-1 0 0,1 0 1,-1 1-1,1-1 1,0 0-1,-1 0 0,1 0 1,-1 0-1,1 0 0,-1 0 1,1 1-1,0-1 1,-1 0-1,1 0 0,-1 0 1,0 1-1,-15 14-163,14-13 153,-6 7 12,1-1-1,0 1 0,1 1 1,0 0-1,-7 14 1,-21 60 26,23-56-20,-63 197-158,61-165 156,3 1-1,2 0 1,0 102 0,9-140 73,0-1 0,1 1 0,1-1 0,1 0 0,1 0 0,9 24 0,-13-45-39,-1 0 0,0 0 0,1-1 0,-1 1 0,1 0 0,-1 0 0,1 0 0,-1 0 0,1-1 0,-1 1 0,1 0 0,0-1 0,0 1 0,-1 0 0,1-1 0,0 1 0,0-1 0,0 1 0,0-1 0,-1 0 0,1 1 0,0-1 0,2 1 0,-2-1 3,1 0-1,0 0 1,0-1 0,-1 1 0,1 0-1,0-1 1,0 1 0,-1-1 0,1 1-1,0-1 1,2-1 0,3-2 23,0-1 0,-1 1 1,0-1-1,9-9 0,128-149 418,-83 74-328,-7 9-271,-36 56-265,-15 23 377,-1 1-1,1 0 0,0 0 0,0 0 0,0 0 0,-1 0 1,1 1-1,0-1 0,-1 0 0,1 1 0,0 0 1,0-1-1,1 2 0,34 12 61,-31-11-61,-3-2-9,1 1 1,-1 1-1,0-1 0,0 0 0,0 1 0,0-1 0,0 1 0,0 0 0,-1 0 0,5 6 0,-4-4 17,0 0 0,0 1 0,0-1 0,-1 1 0,1 0 0,1 8 0,-1 4 5,-1 1 0,-1 0 0,0-1 0,-1 1 0,-1 0 0,-1-1 0,-7 31 0,7-39-4,0 0-1,1 0 0,0 0 0,1 0 0,2 20 0,-2-27 24,1 0 0,-1 0 0,1 0 0,0 0 0,0 0 0,0-1 0,1 1-1,-1 0 1,1-1 0,2 5 0,-3-6 4,1 1 0,-1-1 0,1 0 0,-1 0 0,1 0 0,-1 1 0,1-2 0,0 1 0,0 0 0,-1 0 0,1-1 0,0 1 0,0 0 0,0-1 0,0 0 0,0 0 0,-1 1 0,4-1 0,-1-1 26,-1 1-1,0-1 0,1 0 1,-1 0-1,0 0 1,0 0-1,1 0 0,-1-1 1,0 0-1,0 1 1,3-4-1,2-1 21,-1 0 1,12-12-1,-11 10-28,3-4-13,0 0-1,0-1 1,-1 0 0,0 0-1,-1-1 1,-1 0-1,8-19 1,-7 8-82,-7 14 62,2 1 0,0 0 0,0 1 0,0-1 0,9-11 0,-5 6-206,-4 9-410,-3 21 307,-5 53 318,-1 9-113,5-68 126,1 0 1,0 0-1,0-1 0,1 1 1,0 0-1,6 14 1,-7-22 4,-1 0 1,1 0 0,-1 0-1,1 0 1,-1 0 0,1 0-1,0 0 1,0 0 0,-1-1-1,1 1 1,0 0 0,0 0-1,0-1 1,0 1 0,0 0-1,0-1 1,0 1-1,0-1 1,0 1 0,0-1-1,2 1 1,0-1 7,-1 0 1,1 0-1,0 0 0,0 0 1,-1 0-1,1-1 0,0 1 1,-1-1-1,4 0 0,6-4 26,1-1-1,-1 0 1,12-7-1,-13 7-41,167-108 8,-2 1-234,-169 109 211,-1 0 0,0-1 1,0 0-1,10-10 1,-16 15-11,0 0 0,0 0 0,0 1 1,0-1-1,0 0 0,0 0 0,0 0 1,0 0-1,0 0 0,0 0 0,0 0 0,0 0 1,0 0-1,0 0 0,0 0 0,0 0 1,0 1-1,0-1 0,0 0 0,0 0 1,0 0-1,0 0 0,0 0 0,0 0 1,0 0-1,0 0 0,0 0 0,1 0 0,-1 0 1,0 0-1,0 0 0,0 0 0,0 0 1,0 0-1,0 1 0,0-1 0,0 0 1,0 0-1,0 0 0,0 0 0,0 0 1,0 0-1,1 0 0,-1 0 0,0 0 0,0 0 1,0 0-1,0 0 0,0 0 0,-4 10-170,-23 32 110,-42 86 0,66-121 77,1 0-1,0 0 1,-1 0 0,2 0-1,-1 0 1,0 14-1,2-18 2,0 0-1,0 0 0,0 0 0,1 0 0,-1 0 1,1 0-1,0 0 0,-1-1 0,1 1 0,1 0 0,-1 0 1,0-1-1,1 1 0,-1-1 0,1 1 0,0-1 0,-1 1 1,1-1-1,5 4 0,0-1 70,0 0 1,1 0-1,0-1 1,-1 0-1,2 0 0,12 3 1,-17-5-255,0-1 0,0-1 0,0 1-1,0 0 1,0-1 0,0 0 0,0 0 0,0 0 0,0 0 0,1-1 0,-2 0 0,1 0 0,0 0-1,0 0 1,0 0 0,0-1 0,4-2 0,-7 3-255,1 0 0,0-1 1,-1 1-1,1 0 0,-1-1 0,1 1 0,-1-1 0,0 0 0,0 0 1,0 1-1,2-3 0,-2 2-32,6-7-1776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57 6816,'-45'-24'3072,"26"19"-2656,14 2 896,5 6-800,5-6 288,4 3-480,4-5-384,10 2 0,1-6 224,2 9-96,-4-8-2240,-4 8 1152,-8 8-7072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1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208 285 896,'-3'-2'111,"3"2"-93,0-1 0,-1 1 0,1-1 0,-1 1-1,1-1 1,-1 1 0,1 0 0,-1-1 0,1 1 0,-1 0 0,1 0 0,-1-1 0,1 1 0,-1 0 0,0 0 0,0 0 0,1 0 275,0-1-39,0 0 1,0-1-1,0 1 0,0 0 0,-1 0 0,1 0 0,0 0 1,0 0-1,0 0 0,-1 0 0,1 0 0,-1 0 0,1 0 0,-1 0 1,1 0-1,-1 0 0,1 1 0,-1-1 0,0 0 0,0 0 1,1 0-1,-1 1 0,0-1 0,0 0 0,0 1 0,0-1 1,0 1-1,0-1 0,0 1 0,0 0 0,0-1 0,0 1 0,0 0 1,0-1-1,0 1 0,0 0 0,-2 0 0,0 0-64,0 0 1,-1 1-1,1-1 0,0 1 0,0 0 1,0 0-1,-1 0 0,1 0 0,0 0 1,0 1-1,-4 2 0,-3 5 65,0-1-1,1 1 0,0 1 1,1 0-1,0 0 1,0 0-1,1 1 0,0 0 1,-6 17-1,6-14-186,1 0 0,0 1 0,2-1 0,-1 1 0,2 0 0,0 1 0,1-1 0,0 1 0,2-1 0,-1 1 0,3 17 0,-1-29-43,0 0 0,0 0 0,1 0-1,-1 0 1,1 0 0,-1 0 0,1 0 0,1-1-1,-1 1 1,0-1 0,1 1 0,0-1 0,3 4-1,-4-5 18,1 0 0,-1 0 0,1-1 0,-1 1-1,1-1 1,0 1 0,-1-1 0,1 0 0,0 0-1,0 0 1,0 0 0,0 0 0,0-1-1,0 1 1,0-1 0,0 0 0,0 0 0,6-1-1,8-2 22,0-2-1,0 0 0,-1 0 0,1-2 0,-1 0 1,-1-1-1,1-1 0,-1 0 0,-1-1 0,22-18 0,7-13 100,67-78 0,-103 112-151,3-4-3,-7 8 7,0 0-1,0-1 0,-1 1 1,1 0-1,-1-1 0,1 0 0,2-6 1,-18 29-202,8-8 104,1 0 1,0 1-1,0 0 0,1 0 1,1 0-1,0 0 0,1 0 1,0 0-1,2 24 0,-1-32 102,0 1 0,1-1 0,0 1 0,0-1-1,0 1 1,1-1 0,0 0 0,-1 1 0,1-1 0,1 0 0,-1 0-1,1-1 1,-1 1 0,1 0 0,0-1 0,0 0 0,1 1 0,-1-1-1,1-1 1,-1 1 0,1 0 0,0-1 0,0 0 0,0 0 0,0 0-1,1 0 1,-1-1 0,0 1 0,8 0 0,-8-1 46,0-1 0,1 0 0,-1 0 0,0 0 0,1 0 0,-1-1 0,0 1 0,1-1 0,-1 0 0,0-1 0,0 1 1,0-1-1,0 1 0,0-1 0,4-3 0,-6 3-37,0 1 1,0 0-1,-1-1 1,1 1-1,-1-1 1,1 1-1,-1-1 1,0 0-1,0 1 1,0-1-1,0 0 1,0 0 0,0 0-1,0 0 1,0 0-1,-1 0 1,1 0-1,-1 0 1,1 0-1,-1 0 1,0-1-1,0 1 1,0 0-1,0 0 1,0 0-1,-1 0 1,1 0-1,-1 0 1,1 0-1,-1 0 1,0 0-1,0 0 1,-1-2-1,1 0-41,-1 1 0,0 0 0,-1-1 0,1 1 0,0 0 0,-1 1 0,0-1 0,1 0 0,-1 1 0,0 0 0,0-1 0,-1 1 0,1 0 0,0 1 0,-1-1 0,1 0 0,-1 1 0,0 0 0,1 0 0,-1 0 0,0 0 0,0 1 0,1 0 0,-1-1 0,0 1 0,0 0 0,0 1 0,1-1 0,-1 1 0,0 0 0,-4 1 0,-48 16-472,75-28 405,-1-1-1,-1-1 1,20-17-1,-28 23 46,41-37 10,-27 22 43,29-20 0,-44 36-66,-1 1 0,1-1 0,0 1 0,0 0 0,1 1 0,-1 0 0,1 0 0,12-1-1,-18 3 84,-1 1 0,1-1-1,0 1 1,-1 0 0,1 0 0,0 0-1,0 1 1,-1-1 0,1 1-1,0-1 1,-1 1 0,1 0-1,-1 0 1,1 0 0,-1 0 0,1 0-1,-1 1 1,0-1 0,4 4-1,-3-2 16,-1 0 1,0 0-1,0 0 0,0 0 0,0 1 0,0-1 0,-1 0 1,1 1-1,-1 0 0,0-1 0,0 1 0,1 5 0,-1 6 83,0 0 0,-1 1 0,-1-1 0,0 0 0,-6 27 0,1-20 462,-16 41 0,38-81-313,-10 9-349,42-50-45,-43 53 104,1 0-1,-1 1 1,1 0 0,1 0 0,-1 1-1,0-1 1,12-4 0,-16 8-1,0 1 1,-1-1-1,1 1 1,0-1-1,0 1 1,0 0-1,-1 0 1,1 0-1,0 0 1,0 0-1,0 0 1,-1 0-1,1 1 1,0-1-1,0 1 0,-1-1 1,1 1-1,0 0 1,-1-1-1,1 1 1,1 1-1,3 3-42,0-1 0,-1 1 0,10 11 0,-2-3-42,16 19 42,-22-23 105,1 0 0,16 13-1,-20-19-37,-1-1 0,1 0-1,-1 1 1,1-2 0,0 1-1,-1 0 1,1-1 0,0 0-1,0 0 1,0 0 0,8 1-1,-6-2 3,-1 0 0,0-1 0,1 1 0,-1-1-1,0 0 1,0 0 0,0-1 0,1 0 0,-1 1-1,-1-2 1,1 1 0,0-1 0,0 1 0,-1-1 0,0 0-1,1-1 1,-1 1 0,-1-1 0,1 0 0,0 0-1,-1 0 1,4-7 0,6-8-4,-2-1-1,-1-1 1,15-40 0,-17 40 81,13-32-84,-21 53-14,1 0-1,-1-1 1,0 1-1,0 0 1,0-1-1,0 1 1,0 0-1,0 0 1,0-1 0,0 1-1,1 0 1,-1 0-1,0-1 1,0 1-1,0 0 1,1 0-1,-1-1 1,0 1 0,0 0-1,0 0 1,1 0-1,-1-1 1,0 1-1,1 0 1,-1 0-1,0 0 1,0 0 0,1 0-1,-1 0 1,0 0-1,1 0 1,-1 0-1,0 0 1,0 0-1,1 0 1,-1 0-1,0 0 1,1 0 0,-1 0-1,0 0 1,1 0-1,-1 0 1,0 0-1,0 0 1,1 0-1,-1 0 1,0 1 0,0-1-1,1 0 1,0 1-8,0 0 0,0 0 0,0 0 0,0 0 0,0 1-1,-1-1 1,1 0 0,0 0 0,0 3 0,2 5-49,-1 1-1,0 0 0,2 20 1,-2-4 36,2 0 87,-1 37-1,-3-53 4,0 0-1,-1 0 0,-1 0 0,1 0 0,-2 0 0,-5 16 0,8-26-40,0 1 0,-1 0 1,1-1-1,-1 1 0,1-1 0,-1 1 0,1-1 0,-1 1 1,0-1-1,1 1 0,-1-1 0,1 0 0,-1 1 1,0-1-1,1 0 0,-1 1 0,0-1 0,0 0 0,1 0 1,-1 0-1,0 0 0,1 0 0,-1 0 0,0 0 0,0 0 1,1 0-1,-1 0 0,0 0 0,0 0 0,1 0 1,-2-1-1,0 1-12,1-1-1,-1 1 1,0-1 0,0 0 0,1 1 0,-1-1 0,0 0 0,1 0-1,-1 0 1,1 0 0,-2-2 0,2 2-37,-1-2-63,-1 0 1,1 0-1,-1 0 0,0 0 1,-3-2-1,5 4-169,14 12-224,-8-8 503,-1 0-1,1 0 1,0-1 0,0 0 0,0 0-1,1 0 1,-1 0 0,0-1-1,1 0 1,-1 0 0,1 0 0,-1-1-1,1 0 1,-1 0 0,7-1 0,9-2 79,0-1 0,30-9 0,-45 11-116,11-3 46,0-1 0,0-1 0,-1-1 0,0-1 1,0 0-1,-1 0 0,0-2 0,-1 0 0,0 0 0,18-22 0,-9 7 66,-1-1 0,-2-2 0,-1 0 0,22-46 0,-30 55-77,-2-1 0,-1 0 1,0 0-1,-2-1 0,0 0 1,-2 0-1,0 0 0,1-40 1,-5 61-24,0 0 0,0 0-1,0 0 1,0-1 0,0 1 0,-1 0 0,1 0 0,0 0 0,0-1 0,-1 1 0,1 0 0,-1 0 0,1 0 0,-1 0 0,0 0 0,1 0 0,-1 0 0,-1-1 0,2 2 1,-1-1 0,1 1 1,0 0-1,-1 0 0,1 0 1,0 0-1,-1 0 0,1 0 0,0 0 1,-1 0-1,1-1 0,0 1 0,-1 0 1,1 1-1,0-1 0,-1 0 1,1 0-1,0 0 0,0 0 0,-1 0 1,1 0-1,0 0 0,-1 0 1,1 1-1,-10 10-65,5-1 91,0 0 0,1 0 0,0 1 0,1-1 0,1 1 0,-1 0 0,2 0 0,-1 0 0,1 14 0,2 14 23,6 47 0,-5-70-47,5 42 172,32 112 0,-37-162-127,1 1-1,1 0 0,0-1 0,5 9 1,-8-15-164,0 0 1,0 0-1,0 0 1,1 0-1,-1 0 1,1-1 0,-1 1-1,1 0 1,0-1-1,0 1 1,-1-1-1,1 0 1,0 0-1,0 0 1,0 1 0,1-2-1,-1 1 1,0 0-1,0 0 1,4 0-1,-4-1-237,0-1 0,-1 1 0,1 0 0,0-1 1,-1 1-1,1-1 0,-1 0 0,1 1 0,-1-1 0,1 0 0,-1 0 0,1 0 0,-1 0 0,0 0 0,0 0 0,1-1 0,-1 1 0,1-2 0,1-1-947,0 0 1,0-1-1,-1 1 0,0-1 1,3-5-1,2-15-3215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3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7552,'5'-20'3424,"93"8"-2976,-35 4 1376,5 8-1088,35-12 288,5-1-640,32-2-96,-6 3-160,-2-1-160,-21 10 0,-8-5-320,-12 8 192,-6 0-5376,-9 8 3040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26 164 2496,'-15'3'784,"15"-3"-693,-1 0-1,1 0 1,-1 0 0,1 0-1,-1 0 1,1 0 0,-1 0 0,1-1-1,-1 1 1,1 0 0,-1 0-1,1 0 1,-1-1 0,1 1 0,0 0-1,-1-1 1,1 1 0,-1 0-1,1-1 1,-1-1 937,5 5 1484,4-12 907,3-4-1946,6-3-466,18-3-329,0 1 0,62-20 1,-89 35-650,5-2 48,20-7 50,45-11 1,-69 20-156,1 2 0,-1-1 0,0 1 1,1 1-1,-1 0 0,0 0 0,1 1 1,-1 0-1,0 0 0,11 4 1,-18-5 31,0 1 1,1 0-1,-1 0 1,0 0-1,0 0 1,0 0 0,0 1-1,0-1 1,0 1-1,0-1 1,0 1-1,0 0 1,-1 0 0,1 0-1,-1 0 1,1 0-1,-1 0 1,0 0-1,0 0 1,0 0 0,0 0-1,0 1 1,-1-1-1,1 0 1,0 1-1,-1-1 1,0 1 0,0 3-1,0 2 10,-1 0 0,0 0 0,0-1 1,-1 1-1,0 0 0,-1-1 0,-4 12 0,-26 45 90,-2-1 0,-3-1 0,-52 65 0,59-87 173,-2-2 0,-1-1 1,-66 54-1,84-77-46,3-4 373,-19 14 1,41-29-527,1 1 0,0 0 0,1 0-1,-1 1 1,1 1 0,-1 0 0,1 0 0,13 1-1,94 1-46,-35 11-95,-30-2 266,-40-6-395,0-1 677,-13-2-681,1 0-1,-1 0 1,0 0-1,0 0 1,1 0 0,-1-1-1,0 1 1,1 0-1,-1 0 1,0 0 0,0 0-1,1-1 1,-1 1-1,0 0 1,0 0 0,0-1-1,1 1 1,-1 0-1,0 0 1,0-1 0,0 1-1,0 0 1,0-1-1,0 1 1,1 0 0,-1-1-1,0 1 1,0 0-1,0-1 1,0 1 0,0 0-1,0-1 1,0 1-1,0 0 1,-1-1 0,1-4-2395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3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7 612 5056,'-7'-3'1443,"10"2"762,9-3 893,15-8-1036,-3 2-1366,3-5-384,-1-2 1,0 0-1,-2-2 1,0-1-1,-1 0 1,29-34-1,-7 0-184,65-105-1,-98 140-81,0 0 1,-1-1-1,-1-1 0,-1 0 0,6-24 0,-13 40-102,-1-1-1,0 0 0,0 0 1,0-7-1,-1 12 16,0 0 0,0 0 0,0 0 0,0 0 0,0 0 1,0 0-1,-1 0 0,1 0 0,0 0 0,-1 0 0,1 0 0,-1 0 0,1 0 0,-1 1 0,1-1 0,-1 0 0,1 0 0,-1 0 1,0 0-1,0 1 0,1-1 0,-1 0 0,0 1 0,0-1 0,0 1 0,0-1 0,-1 0 0,1 1 9,-1-1-1,1 1 1,0 0-1,-1 0 1,1 0-1,0 0 1,0 0-1,-1 0 1,1 0 0,0 0-1,0 1 1,-1-1-1,1 0 1,0 1-1,0-1 1,0 1-1,-1 0 1,1-1-1,-1 2 1,-3 0-44,-2 3 61,-1 0 1,1 0 0,0 0-1,0 1 1,0 0-1,1 0 1,0 1 0,0 0-1,1 0 1,-9 13-1,0 7 274,-21 48-1,32-67-216,-13 34 276,2 0 0,2 1-1,1 1 1,-5 62 0,14-91-238,2 1-1,0-1 0,0 0 1,4 17-1,-3-27-61,0 1 0,0-1 0,0 0 0,1 0 0,0 1 0,0-1 0,0 0 0,1-1 0,-1 1 0,1 0 0,0-1 0,1 0 0,-1 0 0,8 7 0,2-2-1261,1 3 321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5888,'-3'-1'515,"-4"2"3743,18 1-425,-9-1-3677,-1-1 1,1 1-1,-1-1 1,1 0-1,0 1 1,-1-1-1,1 0 0,-1 0 1,3-1-1,99-11 2281,17-3-2236,-112 14-199,48 2 169,-43-1-129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46 863 4896,'-3'9'601,"0"23"990,3-23-1510,-8 81 1470,-22 193 3430,28-102-3630,3-104 402,3-86 44,9-64-993,-3 9-589,22-81-23,21-181-448,-52 324 249,18-117-302,-14 95 171,1 0-1,18-44 1,-22 64 102,0 1 0,0-1 0,0 1 1,0-1-1,1 1 0,0 0 0,3-4 0,-4 6 21,-1-1 0,1 1 0,0 0 0,-1 0 0,1-1 0,0 1 0,0 1 0,0-1 0,0 0 0,0 0 0,0 1 0,0-1 0,0 1 0,3-1 0,-3 1 7,-1 0 0,0 1 0,0-1 0,0 0 0,0 1 0,1-1 0,-1 1 0,0-1 0,0 1 0,0 0 0,0-1 0,0 1 0,0 0 0,-1 0 0,1-1 0,0 1 0,0 0 0,0 0 0,-1 0 0,1 0 0,0 2 0,11 25-131,-8-11 206,0-1 0,-1 0-1,-1 1 1,-1 0-1,0 0 1,-2-1-1,0 1 1,0 0-1,-6 23 1,-3 1 326,-2 0 0,-27 60 1,37-95-273,0-1 0,-1 1-1,0-1 1,0 0 0,-1 0 0,1 0 0,-1 0 0,-7 6 0,11-10-119,0-1 0,-1 0 1,1 0-1,0 0 1,0 0-1,0 0 0,0 0 1,0 0-1,0 0 0,0 0 1,0 0-1,0 0 1,0 0-1,0 0 0,0 0 1,0 0-1,0 0 0,-1 0 1,1 0-1,0 0 0,0 0 1,0 0-1,0 0 1,0 0-1,0 0 0,0 0 1,0 0-1,0 0 0,0 0 1,0 0-1,0 0 1,-1 0-1,1 0 0,0 0 1,0 0-1,0 0 0,0 0 1,0 0-1,0 0 1,0 0-1,0 0 0,0 0 1,0 0-1,0 0 0,0 0 1,0-1-1,0 1 1,0 0-1,0 0 0,0 0 1,0 0-1,-1 0 0,1 0 1,0 0-1,0 0 0,0 0 1,0 0-1,0-8 44,3-8-43,2 6-40,1 0 1,-1 0-1,2 1 0,-1 0 0,1 0 0,1 1 0,0-1 0,13-10 0,10-5-169,35-21-1,-65 44 206,67-44-73,88-55 105,-151 97-29,3-1-80,1-1 1,-1 1 0,10-3 0,-16 6 53,-1 1 0,1-1 0,-1 1 0,1 0 0,-1 0 0,1-1 0,-1 1 0,1 0 0,-1 0 0,0 1 0,3-1 0,-3 0 12,-1 1-1,1-1 1,-1 0 0,1 1-1,-1-1 1,1 0-1,0 1 1,-1-1 0,1 1-1,-1-1 1,0 1-1,1-1 1,-1 1 0,1-1-1,-1 1 1,0-1-1,1 1 1,-1 0 0,0-1-1,0 1 1,0 0-1,1-1 1,-1 1 0,0 0-1,0 0 1,0 7-5,0 1 0,0-1 0,-1 0 0,0 0 0,0 0 0,-4 9 0,-1 13-94,3-10 72,0-4 108,0 0-1,2 0 1,0 1 0,1 25-1,1-39 22,-1 1-1,1-1 1,0 0-1,0 0 1,3 5-1,-4-7-72,0-1 0,0 1 0,1-1 0,-1 1 0,0-1 0,1 1 0,-1-1 0,0 1-1,1-1 1,-1 0 0,0 1 0,1-1 0,-1 1 0,1-1 0,-1 0 0,1 1 0,-1-1 0,1 0 0,-1 0 0,1 0 0,-1 1 0,1-1 0,0 0 0,-1 0-1,1 0 1,-1 0 0,1 0 0,-1 0 0,1 0 0,0 0 0,-1 0 0,1 0 0,-1 0 0,1 0 0,-1 0 0,1-1 0,-1 1 0,1 0 0,-1 0 0,1-1-1,0 1 1,2-2 21,-1-1 0,0 1-1,1-1 1,-1 1 0,0-1-1,0 0 1,0 0 0,-1 0-1,1 0 1,1-4 0,13-36 120,-16 40-149,9-28-18,-2-1 1,-1 0-1,-2-1 1,1-50-1,-7 45-125,2 34 61,-1 1 0,1-1 0,-1 0 1,0 1-1,0-1 0,-1 1 0,1-1 0,-3-3 1,4 6 65,0 1 0,0-1 0,-1 1 0,1 0 0,0-1 0,-1 1 0,1-1 0,0 1 0,-1 0 0,1-1 0,0 1 1,-1 0-1,1-1 0,-1 1 0,1 0 0,0-1 0,-1 1 0,1 0 0,-1 0 0,1 0 0,-1 0 0,1-1 0,-1 1 0,0 0 0,0 0-3,1 1-1,0-1 0,-1 0 0,1 1 1,0-1-1,-1 1 0,1-1 1,0 0-1,-1 1 0,1-1 0,0 1 1,0-1-1,0 1 0,0-1 0,-1 1 1,1-1-1,0 1 0,0-1 1,0 1-1,0 0 0,0 2-29,-1 0 0,1 1 1,1-1-1,-1 0 0,0 1 0,2 5 0,-1-6 66,-1-1-1,1 1 0,1-1 1,-1 1-1,0-1 0,0 1 1,1-1-1,0 0 0,-1 1 1,1-1-1,0 0 0,0 0 1,0-1-1,0 1 0,0 0 1,1-1-1,-1 1 0,0-1 1,1 0-1,-1 1 0,1-1 1,-1 0-1,1-1 0,0 1 1,-1 0-1,1-1 0,0 0 1,0 1-1,-1-1 0,1 0 1,0 0-1,0-1 0,-1 1 1,1-1-1,0 1 0,-1-1 1,1 0-1,0 0 0,2-1 1,31-19 160,62-46 1,-30 18-22,-42 32-124,-3 2 4,0 0-1,-1-2 1,33-32-1,-32 23-51,-1-2-1,-1 0 1,-2-2-1,25-48 1,47-136-31,-88 204 51,-1 7-50,0-1-1,-1 1 1,0-1-1,0 1 1,0-1-1,0 0 1,0 1-1,-1-1 1,1 0-1,-1 0 1,0 0-1,0 1 1,-1-1 0,0-5-1,1 9 26,-1-1-1,1 1 1,0-1 0,0 1-1,-1-1 1,1 1 0,0 0-1,-1-1 1,1 1-1,0-1 1,-1 1 0,1 0-1,0-1 1,-1 1 0,1 0-1,-1 0 1,1-1 0,-1 1-1,1 0 1,-1 0 0,1 0-1,-1-1 1,1 1-1,-1 0 1,1 0 0,-1 0-1,1 0 1,-1 0 0,1 0-1,-1 0 1,1 0 0,-1 0-1,1 0 1,-1 0 0,1 1-1,-1-1 1,1 0-1,-1 0 1,1 0 0,-1 1-1,1-1 1,-1 1 0,-19 13-166,-2 11 155,1 0 0,1 1 0,-29 53 1,23-35-58,-3 1 34,-58 97 199,76-122-109,0 1 0,2 0 0,1 0 0,1 1 0,0-1 0,2 2 0,0-1 0,2 0 0,0 1 0,2 0 0,0 0 0,2-1 0,0 1 0,2 0 0,8 38 0,-8-53-2,-1 1 0,2 0 0,-1-1 0,1 1 0,0-1 0,1 0 0,0 0 0,0-1 0,9 10 1,-10-13 4,0 0 1,-1-1 0,2 0-1,-1 0 1,0 0 0,1 0 0,-1 0-1,1-1 1,0 0 0,0 0 0,-1-1-1,2 1 1,-1-1 0,0 0 0,0 0-1,0-1 1,0 1 0,8-2 0,-4 0-15,0 0 1,0-1-1,1 0 1,-1 0-1,0-1 1,-1-1-1,1 1 1,0-2-1,-1 1 1,0-1-1,10-8 1,6-6-1,-1-1 0,23-27 0,-28 28-6,-2-1-1,0-1 1,25-43 0,-39 59-53,0 1 0,1-1 0,-2 0 0,1 1 0,-1-1 0,2-7 0,-3 12 15,0-1-1,1 1 1,-1-1-1,0 1 1,0-1-1,0 1 1,0-1-1,0 1 1,0-1-1,0 1 0,0-1 1,0 1-1,0-1 1,0 1-1,0-1 1,0 1-1,-1-1 1,1 1-1,0-1 1,0 1-1,0 0 1,-1-1-1,1 1 1,0-1-1,-1 1 1,1-1-1,0 1 1,-1 0-1,1-1 0,0 1 1,-1 0-1,1-1 1,-1 1-1,1 0 1,0 0-1,-1 0 1,1-1-1,-1 1 1,1 0-1,-1 0 1,1 0-1,-1 0 1,1 0-1,-1 0 1,1 0-1,-1 0 0,1 0 1,-1 0-1,1 0 1,-1 0-1,1 0 1,-1 0-1,1 0 1,-1 0-1,0 1 1,-3 0-23,0 0 1,1 1-1,-1-1 1,0 1-1,1 0 1,-5 3-1,0 1 59,0 1-1,1 0 0,0 0 0,0 0 1,0 1-1,1 0 0,0 1 0,1-1 1,0 1-1,0 0 0,1 0 1,0 1-1,1-1 0,0 1 0,-2 13 1,3-15 42,1 1 1,0 0-1,0-1 1,1 1 0,0 0-1,1-1 1,0 1-1,0 0 1,1-1 0,0 1-1,1-1 1,0 0 0,0 0-1,0 0 1,1 0-1,0 0 1,11 13 0,-10-14 13,0-1 1,1 0 0,0-1 0,0 1 0,9 5 0,-12-9-47,1 0 0,-1 0 0,1-1 1,0 1-1,0-1 0,-1 1 0,1-1 1,0-1-1,0 1 0,0 0 0,0-1 1,7 0-1,0-1-21,1-1-1,-1 0 1,0 0-1,0-2 1,0 1 0,0-1-1,17-10 1,-18 9-698,-1-1-1,0 0 1,10-9 0,-13 10-931,0-1 0,-1 0-1,0 0 1,9-12 0,-1-3-2107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4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1138 4384,'-1'3'5118,"1"-3"-5020,0 0 16,1 0 0,0 1-1,-1-1 1,1 0-1,-1 0 1,1 0-1,0 0 1,-1 0-1,1 0 1,0 0-1,-1 0 1,1 0-1,0 0 1,-1 0-1,1 0 1,0-1-1,4-1 121,-1 0-1,0 0 0,0 0 1,0-1-1,0 0 0,0 0 0,-1 0 1,1-1-1,-1 1 0,4-6 1,5-6 169,10-21 0,-12 20-26,88-146 1558,-61 95-941,7-10-89,-36 63-703,-5 9-191,0 1 0,0-1 0,0 0 0,1 1-1,4-4 1,-7 7-13,0 0-1,0 0 1,1 0 0,-1 0-1,1 0 1,-1 0-1,1 1 1,-1-1-1,1 1 1,-1-1-1,1 1 1,-1-1-1,1 1 1,0 0 0,-1 0-1,1 0 1,0 0-1,-1 0 1,1 0-1,0 1 1,1-1-1,15 3 13,-17-3-6,1 0 0,-1 0 1,1 0-1,-1 0 0,0 0 0,1 1 1,-1-1-1,1 0 0,-1 1 0,0-1 1,1 1-1,-1-1 0,0 1 1,1 0-1,-1 0 0,0-1 0,0 1 1,0 0-1,0 0 0,0 0 1,0 0-1,0 0 0,0 1 0,0-1 1,0 0-1,0 0 0,-1 1 0,2 1 1,-1 4 15,0 0 0,0-1 0,0 1 1,0 0-1,-1 0 0,-1 0 0,1 0 0,-1 0 0,-3 10 1,1 4-63,0 3 39,1 1 1,1-1 0,4 44 0,-2-60 19,0 0 0,0 0 0,1-1 1,1 1-1,-1-1 0,1 1 0,0-1 1,1 0-1,0 0 0,0 0 0,0-1 0,1 1 1,0-1-1,0 0 0,11 9 0,-13-13 2,1 1 0,0-1 0,0 0 0,0 0 0,0 0 0,0 0 0,1-1 0,-1 0 0,1 0 0,-1 0 0,1 0 0,-1-1-1,1 0 1,-1 0 0,1 0 0,-1 0 0,1-1 0,-1 0 0,0 0 0,1 0 0,7-3 0,6-3 6,0-1 1,0-1-1,25-17 1,-41 25-22,246-142 90,-80 50 249,-148 80-189,-20 13-158,1-1 0,-1 1 0,1-1 0,-1 1 0,1 0 0,0-1 0,-1 1 0,1-1 0,-1 1 0,0-1 0,1 0 0,-1 1 0,1-1 0,-1 1 1,0-1-1,0 0 0,1 1 0,-1-1 0,0 0 0,0 1 0,0-1 0,0 0 0,1 0 0,-7-1-97,1 3 87,0-1 1,0 1 0,0 0-1,0 1 1,-1-1 0,2 1-1,-1 0 1,-7 3 0,-40 27-86,32-17 95,2 0 0,-1 1 0,2 1 0,0 0 0,1 1 0,1 1 0,1 1 0,1 0 0,0 1 0,1 0 0,-12 33 0,23-50 12,-1 0 0,1 0 0,0 0 0,1 0 0,-1 1 0,1-1 0,-1 0 0,1 1 0,0-1 0,1 0 0,-1 0 0,1 1 0,0-1 0,2 7 0,-2-9 2,0 1-1,1-1 0,-1 0 0,0 0 1,1 1-1,-1-1 0,1 0 0,0 0 1,0-1-1,0 1 0,0 0 1,0 0-1,0-1 0,0 0 0,1 1 1,-1-1-1,0 0 0,1 0 0,-1 0 1,1 0-1,-1 0 0,1-1 1,-1 1-1,5-1 0,-1 0 25,-1 0 0,1-1 1,0 0-1,-1 0 0,1 0 0,-1-1 0,1 0 0,-1 0 1,0 0-1,0-1 0,0 1 0,9-8 0,-1 1 88,-1 0 1,-1-1-1,17-18 0,-14 11-96,-1 0-1,-1-1 1,0-1-1,-1 0 1,-2 0-1,1-1 1,-2-1-1,7-26 1,-8 27-51,-5 15-6,0 1 0,0-1 0,-1 1 1,1-1-1,-1 0 0,0-4 1,-1 9 23,0-1 1,0 1 0,0 0 0,0 0-1,0 0 1,0 0 0,0 0 0,0-1-1,0 1 1,0 0 0,0 0 0,0 0-1,0 0 1,0-1 0,0 1 0,0 0-1,0 0 1,0 0 0,0 0 0,0 0-1,-1 0 1,1-1 0,0 1 0,0 0-1,0 0 1,0 0 0,0 0 0,0 0-1,0 0 1,-1 0 0,1 0 0,0 0-1,0 0 1,0-1 0,0 1 0,0 0-1,-1 0 1,1 0 0,0 0 0,-7 3-161,-8 10-19,7-1 128,-1 1 1,2 0-1,0 0 0,-11 27 0,15-31 70,0 0 0,1 0 0,-1 1 0,2 0 0,-1-1 0,1 1 0,1 0 0,1 16 0,-1-22-6,1 0-1,-1-1 1,1 1 0,0 0 0,0 0 0,0-1 0,1 1-1,-1-1 1,1 1 0,0-1 0,0 0 0,0 1 0,0-1 0,1 0-1,-1-1 1,1 1 0,0 0 0,0-1 0,0 1 0,0-1 0,0 0-1,0 0 1,1 0 0,-1 0 0,1-1 0,-1 0 0,1 1-1,0-1 1,-1 0 0,8 0 0,-3-1 35,0 0-1,-1 0 1,1-1 0,0 0-1,0-1 1,0 0 0,-1 0-1,1 0 1,-1-1 0,0 0-1,11-7 1,8-6-123,40-32 0,-33 23 121,196-127 89,-194 130-70,-21 12 29,0 1 0,-1-2-1,15-14 1,-27 24-91,-1 1 0,1-1 0,-1 0 0,1 1 0,-1-1 0,1 1 0,-1-1 0,1 0 0,-1 1 0,0-1 0,1 0 0,-1 0 0,0 1 0,0-1 0,0 0 0,1 0 0,-1 0 0,0 0-3,-1 1 1,1-1-1,0 1 0,0-1 0,-1 1 0,1 0 0,0-1 0,-1 1 0,1-1 1,0 1-1,-1 0 0,1-1 0,-1 1 0,1 0 0,0 0 0,-1-1 0,1 1 1,-1 0-1,1 0 0,-1 0 0,1 0 0,-1-1 0,1 1 0,-1 0 0,1 0 0,-1 0 1,1 0-1,-1 0 0,1 0 0,-1 0 0,1 0 0,-2 1 0,-5-1-27,0 1 0,0 0-1,0 1 1,0 0 0,0 0 0,0 1-1,-13 5 1,3 2 12,0 0-1,-17 12 1,17-9-26,0 1 0,1 1-1,0 0 1,1 1 0,-15 21 0,23-26 48,-1 0 0,2 0 0,0 1 0,0-1 0,1 1 0,0 1 1,1-1-1,1 1 0,0-1 0,-1 18 0,3-29 7,1 1-1,0 0 1,0-1 0,-1 1-1,1 0 1,1 0 0,-1-1-1,0 1 1,0 0 0,1-1-1,-1 1 1,1 0 0,-1-1-1,1 1 1,0-1 0,-1 1-1,1-1 1,0 1 0,0-1-1,0 0 1,0 1 0,0-1-1,1 0 1,-1 0 0,0 0-1,1 0 1,-1 0 0,0 0-1,1 0 1,-1 0 0,1 0-1,-1-1 1,1 1 0,0-1-1,-1 1 1,1-1 0,0 0-1,-1 1 1,3-1 0,1 0 7,1 0 1,-1-1 0,0 0 0,0 0 0,0 0-1,0 0 1,0-1 0,0 0 0,0 0-1,7-4 1,4-4 78,23-18 1,-37 26-86,56-45 101,54-58 1,-86 79-92,-1-2 0,-2 0 1,-1-2-1,-1 0 0,-1-1 0,18-40 1,-18 24 9,-2 0 0,-2-2 0,-3 0 0,-1-1 1,-3 0-1,4-60 0,-13 107-59,0-34-156,1 35 164,-2 1 0,1 0 1,0-1-1,0 1 0,0 0 1,0 0-1,-1 0 0,1-1 1,-1 1-1,1 0 0,-1 0 1,1 0-1,-1 0 0,0 0 0,1 0 1,-1 0-1,0 0 0,0 0 1,0 0-1,0 0 0,0 0 1,0 0-1,-2 0 0,2 0 7,0 1-1,0 0 1,0 0 0,0 0-1,0 0 1,0 0-1,-1 0 1,1 0-1,0 0 1,0 0-1,0 1 1,0-1-1,0 0 1,0 1 0,0-1-1,0 1 1,0-1-1,-2 2 1,-13 12-143,15-13 134,-8 10-35,0-1 0,1 1 0,-10 19 0,7-12 23,5-9 23,-91 160-143,83-141 199,1 1 0,2 0-1,0 1 1,-6 35-1,14-49-25,0 1 0,2 0 0,0 0 0,1 0 0,0 0 0,1 0 0,2-1 0,-1 1 0,2 0 0,0-1 0,7 18 0,-9-29 26,0 0-1,1 0 0,-1 0 1,1 0-1,0-1 0,0 1 0,0-1 1,1 0-1,0 0 0,0 0 1,0-1-1,0 1 0,0-1 0,7 4 1,-8-6-14,0 1 0,0-1 0,0 0 0,0-1 0,0 1 0,1 0 0,-1-1 0,0 0 0,0 0 0,1 0 0,-1 0 1,0 0-1,0-1 0,1 1 0,-1-1 0,0 0 0,0 0 0,0 0 0,0 0 0,0-1 0,0 1 0,0-1 0,-1 0 1,1 1-1,2-4 0,16-13 78,34-40 1,-37 39-6,38-53-11,-13 16-505,-48 121-310,4-48 792,-1 3-45,1 1 0,1-1-1,1 0 1,4 27 0,-5-46-2,1 1 1,-1 0-1,1 0 1,-1-1 0,1 1-1,0 0 1,0-1-1,0 1 1,-1-1 0,2 1-1,-1-1 1,0 1-1,0-1 1,0 0 0,1 0-1,-1 1 1,1-1-1,-1 0 1,1 0-1,-1 0 1,3 0 0,-2 0 6,1 0 0,-1-1 0,1 1 0,0-1 0,-1 1 0,1-1 0,0 0 0,-1 0 0,1-1 0,0 1 0,-1 0 0,1-1 0,-1 0 0,4 0 0,22-11 30,45-24 0,5-3-139,32-3-35,28-13 158,-101 39 58,55-35 1,-86 47-72,-1 0 1,1 0-1,7-9 0,-11 11-13,-37 22-543,-75 66 480,97-74 32,0 1 0,1 0 0,1 1 0,0 0 0,-16 28 0,27-41 18,-3 4 18,0 1 0,0-1 1,-1 10-1,3-15-8,1 1 0,0 0 0,-1 0 0,1 0 0,0 0 0,0 0 0,0 0 0,0 0-1,0 0 1,0 0 0,0 0 0,0 0 0,0 0 0,0 0 0,0 0 0,1 0 0,-1 0 0,0 0 0,1 0 0,-1 0 0,1 0 0,-1 0 0,1-1 0,0 1 0,-1 0 0,1 0 0,0-1-1,-1 1 1,1 0 0,1 0 0,-1-1 6,0 1-1,1-1 0,-1 0 0,0 0 1,1 0-1,-1 0 0,0 0 1,1 0-1,-1 0 0,0-1 1,0 1-1,1 0 0,-1-1 0,0 1 1,0-1-1,1 1 0,-1-1 1,0 1-1,0-1 0,0 0 0,1-1 1,26-20 171,-27 21-183,98-97 208,-49 47-220,-45 45-191,0-1 0,-1 1-1,5-10 1,-14 25 156,1-1-1,0 1 1,1 0-1,-1 0 1,2 0 0,-4 19-1,5-21 47,0 0-1,1 0 1,0 0-1,0 0 1,1 0-1,-1 0 1,2 0-1,-1 0 1,1 0-1,2 7 1,-3-13 3,-1 0 0,0 1-1,1-1 1,-1 0 0,1 0 0,-1 0-1,1 0 1,0 0 0,-1 0 0,1 0-1,0-1 1,0 1 0,0 0 0,-1 0-1,1 0 1,0-1 0,0 1 0,0-1-1,0 1 1,0 0 0,1-1 0,-1 0-1,0 1 1,0-1 0,0 0 0,0 1-1,0-1 1,0 0 0,1 0 0,-1 0 0,0 0-1,0 0 1,0 0 0,0-1 0,1 1-1,-1 0 1,2-1 0,3-2 40,0 0 0,0 0 1,-1-1-1,1 0 0,7-6 1,-5 3-21,172-120 266,-158 112-251,0 0 0,0-2 1,-2 0-1,0-1 1,-1-1-1,26-34 1,-19 16-78,-2-2 1,27-58-1,32-91 13,-79 178 15,1-2-13,59-156 160,-63 165-130,6-29-298,-7 31 277,1 1 1,-1-1-1,0 1 0,0 0 0,0-1 0,0 1 0,0-1 1,0 1-1,0 0 0,0-1 0,0 1 0,0-1 0,0 1 1,0-1-1,0 1 0,0 0 0,0-1 0,-1 1 0,1-1 1,0 1-1,0 0 0,0-1 0,-1 1 0,1 0 0,0-1 0,0 1 1,-1 0-1,1-1 0,0 1 0,-1 0 0,1 0 0,0-1 1,-1 1-1,1 0 0,0 0 0,-1 0 0,1-1 0,-1 1 1,1 0-1,0 0 0,-1 0 0,1 0 0,-1 0 0,1 0 0,-1 0 1,1 0-1,0 0 0,-1 0 0,1 0 0,-1 0 0,1 0 1,0 0-1,-1 1 0,1-1 0,-1 0 0,1 0 0,0 0 1,-1 0-1,1 1 0,0-1 0,-1 0 0,0 1 0,-8 5-53,0 0-1,0 1 1,0 0 0,0 0-1,1 1 1,0 0-1,1 0 1,-10 14 0,-7 16 12,-22 45 0,17-28 51,-70 131 26,76-135 103,-30 92-1,45-113-84,2 1-1,1 0 1,1 0 0,0 49 0,4-73-7,0 0 0,1 0 0,0 0 0,0 0 0,0 0-1,1 0 1,0-1 0,4 10 0,-5-14-14,0 0-1,0-1 0,0 1 1,0 0-1,1-1 0,-1 1 1,0-1-1,0 1 0,1-1 1,-1 0-1,1 0 0,0 0 0,-1 0 1,1 0-1,0 0 0,-1 0 1,1 0-1,0-1 0,0 1 1,0 0-1,0-1 0,0 0 1,-1 1-1,1-1 0,0 0 1,0 0-1,0 0 0,0 0 0,0-1 1,0 1-1,0-1 0,0 1 1,0-1-1,-1 1 0,4-2 1,14-8 28,0 0 0,-1-1 0,-1-1 0,0 0 1,17-16-1,-7 5-70,77-70 13,-93 82-46,1 1 0,0 0-1,0 1 1,21-12 0,-33 21 43,0 0 0,1 0 1,-1 0-1,0-1 0,0 1 0,0 0 1,1 0-1,-1 0 0,0 0 0,0 0 1,0 0-1,1 0 0,-1 0 0,0 0 1,0 0-1,0 0 0,1-1 0,-1 1 1,0 0-1,0 1 0,1-1 0,-1 0 1,0 0-1,0 0 0,0 0 1,1 0-1,-1 0 0,0 0 0,0 0 1,0 0-1,1 0 0,-1 0 0,0 1 1,0-1-1,0 0 0,0 0 0,1 0 1,-1 0-1,0 0 0,0 1 0,0-1 1,0 0-1,0 0 0,0 0 0,1 1 1,-1-1-1,0 0 0,0 0 0,0 0 1,0 1-1,0-1 0,0 0 0,0 0 1,0 1-1,0-1 0,0 0 0,0 0 1,0 0-1,0 1 0,0-1 0,-3 21-85,1-11 87,-6 40 48,6-39-47,0 1 1,0 0-1,1 0 0,0 0 0,1 0 1,1 0-1,3 22 0,-4-33 16,0 0 1,0 0-1,0 0 1,1 0-1,-1 0 0,0 0 1,1-1-1,-1 1 1,1 0-1,-1 0 0,1 0 1,-1-1-1,1 1 1,-1 0-1,1 0 1,0-1-1,-1 1 0,1-1 1,0 1-1,0-1 1,0 1-1,-1-1 0,1 1 1,0-1-1,0 1 1,0-1-1,0 0 1,0 0-1,0 1 0,0-1 1,0 0-1,0 0 1,-1 0-1,1 0 0,0 0 1,0 0-1,0-1 1,0 1-1,0 0 0,0 0 1,1-1-1,17-10 136,24-20-1,14-8-105,146-73 72,-193 107-160,4-2-11,-14 5-52,-6 4-103,-4 1 189,1 1 1,-1 0-1,1 0 0,0 1 1,1 0-1,-1 1 0,1 0 1,0 0-1,-10 11 0,14-13 20,1 0 0,-1 0 0,1 0 0,0 0 0,1 1 0,-1 0-1,1 0 1,-4 9 0,5-10 4,0-1 0,1 1 0,-1-1 0,1 1 0,0-1 0,0 1-1,0-1 1,0 1 0,1-1 0,0 1 0,-1-1 0,1 1 0,0-1 0,3 6 0,-3-7 6,0 0 0,0 0 0,0 0 0,0 0 0,1 0 0,-1 0 0,0-1 0,1 1 0,0 0 0,-1-1 0,1 1 0,0-1 0,0 0 0,0 1 0,0-1 0,0 0 0,0 0 0,4 1 0,-3-1 26,0-1 0,1 1 0,-1-1 0,0 0 0,1 0 0,-1 0 0,1-1 0,-1 1 0,0-1 0,1 1 0,4-3 0,1-1 35,0 0-1,0 0 1,0-1-1,-1 0 1,0-1 0,0 0-1,13-12 1,-13 9-41,0 1 1,0-1-1,-1-1 1,8-13 0,-14 22-26,-1-1 1,1 1 0,0 0 0,-1-1-1,1 1 1,-1-1 0,1 1 0,-1-1 0,0 1-1,0 0 1,0-1 0,0 1 0,0-1-1,0 1 1,0-1 0,0 1 0,0-1 0,-1 1-1,1-1 1,-1-1 0,0 1-9,-1 0 0,1 1 0,0-1 0,0 1-1,-1-1 1,1 1 0,-1-1 0,0 1 0,1 0 0,-1 0 0,0 0 0,0 0 0,-2-1 0,-5-2-19,0 1 1,-1 1-1,1-1 1,-1 1-1,-14 0 1,-12 0-56,0 1 0,-52 7 0,96-7-7,119-19-184,-51 13 337,-20 2-32,90 2 0,-140 3-27,1 0 1,-1 1 0,0 0-1,1 0 1,9 4-1,-14-4 3,-1 0 0,0-1 0,1 1-1,-1 0 1,0 0 0,1 0 0,-1 0-1,0 0 1,0 0 0,0 1 0,0-1-1,0 0 1,0 1 0,0-1 0,0 0-1,-1 1 1,1-1 0,0 1 0,-1-1-1,1 1 1,-1-1 0,0 1 0,1 0-1,-1-1 1,0 1 0,0-1 0,0 3-1,-1 1 34,0 1 0,0 0-1,0-1 1,-1 1 0,1-1 0,-1 1-1,-1-1 1,1 0 0,-5 7 0,-6 14 218,44-42 82,45-53-373,-64 60 43,-9 6-25,1 0 0,-1 1 0,1-1 0,-1 1 0,8-3 1,-9 4 6,-1 1 0,1-1 0,-1 1 1,1 0-1,0 0 0,-1 0 0,1 0 0,-1 0 1,1 0-1,0 0 0,-1 1 0,1-1 1,-1 0-1,1 1 0,-1-1 0,1 1 1,-1 0-1,1 0 0,1 1 0,8 4 40,-1 1 0,-1 1 0,1-1-1,-1 2 1,0-1 0,13 19 0,-21-27-207,-1 0 0,1 1 0,-1-1 1,1 0-1,-1 1 0,0-1 0,1 1 1,-1-1-1,0 1 0,1-1 1,-1 1-1,0-1 0,0 1 0,0-1 1,1 1-1,-1-1 0,0 1 0,0-1 1,0 1-1,0 0 0,0-1 1,0 1-1,0-1 0,0 1 0,0-1 1,0 1-1,0-1 0,-1 1 0,1-1 1,0 1-1,0 0 0,-1-1 1,1 1-1,-2 0-688,1 0 1,-1-1 0,1 1-1,-1-1 1,1 1-1,-1-1 1,1 1 0,-1-1-1,-2 0 1,1 1 315,-11 3-2920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7136,'-23'-12'3232,"38"16"-2816,-7-4 288,11 0-480,7 0-32,1 5-96,1-2-160,2 0 32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4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72 8064,'13'-20'3648,"55"15"-3168,-28 2 1152,5 3-992,18-3 0,0 3-384,5-5-160,-5 10-64,-1-5 160,-2 3-96,-15 0-2368,-6 2 1248</inkml:trace>
  <inkml:trace contextRef="#ctx0" brushRef="#br0" timeOffset="1">109 13 7552,'-67'-12'3424,"36"12"-2976,21 0-224,25 0-672,1 0 256,21 0-192,3 3 224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62 169 4576,'-18'-1'2052,"-10"-7"6104,22 8-7086,-2-2 917,8 2-1963,-1 0-1,1 0 1,0-1-1,0 1 1,0 0 0,0 0-1,0-1 1,0 1 0,0 0-1,0-1 1,0 1 0,0 0-1,0 0 1,0-1 0,0 1-1,0 0 1,0-1-1,0 1 1,0 0 0,0 0-1,1-1 1,-1 1 0,0 0-1,0 0 1,0-1 0,0 1-1,0 0 1,1 0 0,-1 0-1,0-1 1,0 1-1,0 0 1,1 0 0,5-8 132,1 1 1,0 0 0,0 0 0,1 1-1,0 0 1,0 0 0,0 1-1,18-8 1,7-2 135,39-10 0,-47 17-174,-15 4-96,76-21 101,-76 23-68,0 0-1,0 1 1,0 0 0,0 0-1,1 1 1,15 2 0,-21-2-14,-1 1 0,1 0 0,-1 1 0,0-1 0,0 1 0,0 0 0,0 0 0,0 0 0,0 0 0,0 1 0,0 0 0,-1 0 0,1 0 0,-1 0 0,0 0 0,0 1 0,0-1 0,-1 1 0,1 0 1,-1-1-1,0 1 0,3 7 0,-3-6 21,0 0 1,1-1-1,-1 1 1,1-1-1,0 0 1,1 0-1,-1 0 1,1 0-1,-1 0 1,1-1-1,0 0 1,1 1-1,-1-2 1,0 1-1,1 0 1,0-1-1,-1 0 1,1 0-1,0 0 1,0-1-1,0 1 0,9 0 1,0-1 111,1 0-1,-1-1 1,0-1 0,1 0-1,-1-1 1,0 0 0,16-6-1,163-49-13,-163 47-346,-28 9-800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87 6656,'-2'-3'519,"0"1"0,0 0-1,0 0 1,0 0 0,0 0 0,0 0 0,-1 0 0,1 0 0,-1 1 0,1-1-1,-1 1 1,0 0 0,0 0 0,0 0 0,1 0 0,-6 0 0,-4-1 93,1 2 1,0 0-1,-15 1 0,-11 1 224,-7 0 76,-59 12 0,80-10-732,0 1 1,0 1-1,1 1 1,0 2-1,-29 14 1,35-14-119,1 0 0,0 2 0,1-1 0,0 2 0,1 0 0,0 1 0,1 0 1,0 1-1,1 0 0,1 0 0,0 2 0,1-1 0,1 1 0,0 0 0,1 1 1,-8 30-1,7-16 7,-6 46 0,12-63-41,1-1-1,1 1 1,1 0 0,0 0-1,5 27 1,-5-36-10,1 1 0,0-1 0,0 0 1,1 0-1,-1 0 0,1 0 0,0-1 1,0 1-1,1-1 0,-1 0 0,1 0 1,0 0-1,0 0 0,7 4 0,1 0 64,0-1 0,-1-1 0,2 0-1,22 7 1,-6-4 79,0-1 0,59 7 0,62-6 252,-107-9-333,-1-3 0,1-1-1,47-11 1,118-39 353,-180 44-378,0 0 0,47-26 1,-62 29 7,0 0 1,0-1-1,-1-1 1,0 0-1,-1-1 1,0 0-1,0 0 1,-1-1 0,-1-1-1,0 1 1,9-17-1,-4 2-9,-2 0-1,-1-1 0,-1-1 1,9-43-1,-16 57-59,0 0 0,0-1 0,-2 0 0,0 0 1,0 0-1,-3-15 0,1 23-23,0-1 0,0 1 1,-1-1-1,-1 1 0,1 0 1,-1 0-1,0 0 0,-1 0 1,0 0-1,0 1 0,0-1 1,-1 1-1,-8-8 0,3 5-74,0 1 0,-1-1 0,0 2 0,-1 0 0,0 0 0,0 1-1,0 0 1,-18-5 0,7 4 9,1 2-1,-1 0 1,0 2-1,0 0 1,0 2-1,-37 1 1,47 1-43,1 1 0,0 0-1,0 1 1,0 0 0,1 0 0,-1 1-1,1 1 1,0 0 0,0 1 0,-10 6 0,17-9-473,0 0 0,0 0 0,0 0 1,0 1-1,1 0 0,0-1 0,0 1 1,0 0-1,0 1 0,1-1 0,-1 0 1,1 1-1,0-1 0,1 1 0,-1 0 0,1 0 1,0 0-1,0-1 0,0 1 0,0 9 1,4 18-2047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1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49 7456,'-34'-2'7940,"44"1"-5779,128-8-34,-65 3-2132,127-17-1973,-174 20-2065,1 1 1,52 1-1,-35 0 550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4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6656,'-2'-12'10710,"10"17"-9978,0 1 0,12 12 0,-8-3-274,0 1 1,-1 1-1,-1 0 1,-1 0-1,0 1 0,6 20 1,31 116 110,-44-143-507,9 36-161,5 51 1,-13-86-1913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15 689 4800,'-12'-2'2263,"12"2"-2229,0 0 1,0 0-1,0 0 0,0 0 1,0 0-1,0 0 0,1 0 1,-1 0-1,0 0 0,0 1 1,0-1-1,0 0 0,0 0 1,0 0-1,0 0 0,0 0 1,0 0-1,0 0 0,0 0 1,0 0-1,0 0 0,0 1 1,0-1-1,0 0 0,0 0 1,0 0-1,0 0 0,-1 0 0,1 0 1,0 0-1,0 0 0,0 0 1,0 0-1,0 0 0,0 1 1,0-1-1,0 0 0,0 0 1,0 0-1,0 0 0,0 0 1,0 0-1,0 0 0,0 0 1,-1 0-1,1 0 0,0 0 1,0 0-1,0 0 0,0 0 1,0 0-1,0 0 0,0 0 1,0 0-1,0 0 0,0 0 1,-1 0-1,1 0 0,0 0 0,0 0 1,0 0-1,0 0 0,0 0 1,0 0-1,0 0 0,0 0 1,0 0-1,2 7 2200,-3-7-2161,1 1 0,0-1 0,0 0-1,0 1 1,0-1 0,0 0 0,0 1 0,0-1-1,0 0 1,1 1 0,-1-1 0,0 0 0,0 0-1,0 1 1,0-1 0,0 0 0,0 1 0,1-1 0,-1 0-1,0 0 1,0 1 0,0-1 0,1 0 0,-1 0-1,0 0 1,0 1 0,1-1 0,-1 0 0,0 0 0,0 0-1,1 0 1,-1 1 0,0-1 0,1 0 0,-1 0-1,0 0 1,0 0 0,1 0 0,-1 0 0,0 0 0,1 0-1,-1 0 1,8 1 411,0 0 0,0 0-1,0-1 1,-1 0 0,1-1-1,0 1 1,0-2 0,-1 1-1,1-1 1,-1 0 0,1 0-1,13-8 1,-8 4-311,-1-1 0,0 0 0,0-1 0,-1-1 0,0 0 0,11-12 0,-1-2-45,-2-2 1,0 0-1,26-50 0,5-7-17,100-112 106,-122 160-45,-19 23-54,-1-1 0,12-21-1,-17 28-109,-1-1-1,1 1 1,-1 0 0,-1-1-1,1 0 1,-1 1-1,0-1 1,1-10-1,-2 14-34,0 0 1,0 0-1,0 0 0,-1 0 0,1 0 0,0 1 0,-1-1 1,1 0-1,-1 0 0,0 0 0,0 1 0,1-1 0,-1 0 0,0 1 1,0-1-1,-1 0 0,1 1 0,0 0 0,0-1 0,-1 1 1,1 0-1,-1-1 0,1 1 0,-1 0 0,0 0 0,1 0 1,-1 1-1,0-1 0,0 0 0,1 1 0,-1-1 0,0 1 0,0-1 1,-2 1-1,-3-1-20,1 1 1,-1 0 0,1 0 0,-1 1-1,1 0 1,-1 0 0,1 0-1,-1 1 1,-6 2 0,3 1 101,-1-1 0,2 1 1,-1 1-1,1 0 0,0 0 1,0 1-1,0 0 0,1 0 0,0 1 1,1 0-1,-1 0 0,2 1 1,-1 0-1,1 0 0,1 1 1,-1 0-1,2 0 0,-8 20 1,7-10 36,0 0 0,1 0 0,1 1 0,1-1 1,0 1-1,2-1 0,0 1 0,2 0 1,5 28-1,-5-41-43,2 20 132,3 0-1,10 31 1,-14-51-152,0 0 1,0 0 0,1-1-1,0 0 1,1 0-1,0 0 1,0 0 0,0 0-1,1-1 1,0 0 0,0-1-1,8 7 1,-8-9-307,-1 0 0,1-1 0,-1 0 0,1 0 0,0 0 0,0-1 0,0 0 0,0 0 0,1 0 0,-1-1 1,0 1-1,0-2 0,12-1 0,8 2-1153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4:5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41 4896,'1'-1'238,"-1"-1"1,0 1 0,0-1-1,1 1 1,-1 0-1,0-1 1,0 1 0,-1-1-1,1-1 1,-1-6 2708,1 8-2646,1 0 0,-1 0 1,0 0-1,1 0 0,-1 1 0,1-1 1,-1 0-1,1 0 0,-1 0 0,1 1 0,-1-1 1,1 0-1,0 1 0,0-2 0,4 0 2535,-18 7-254,11-4-2512,1 0 1,-1 0 0,0 0-1,1 0 1,-1 0 0,1 1-1,-1-1 1,1 0 0,0 1-1,0 0 1,0-1 0,-1 1-1,0 2 1,1-2-52,-2 3 150,-1 0 0,1 0 0,-1-1 0,0 1 0,0-1 1,-5 4-1,6-5-173,0 1 0,0 0 1,1 0-1,-1 0 0,1 0 1,0 0-1,0 1 0,-1 5 1,-7 12 30,9-19-29,0-1-1,0 1 0,0 0 1,1-1-1,-1 1 0,1-1 1,0 1-1,-1 0 0,1 0 0,0-1 1,1 1-1,-1 3 0,2 12 140,-3-18-115,1 0 0,0 1 1,0-1-1,0 1 0,0-1 0,0 0 1,0 1-1,0-1 0,1 1 0,-1-1 1,0 1-1,0-1 0,0 0 1,0 1-1,0-1 0,1 1 0,-1-1 1,0 0-1,0 1 0,1-1 1,-1 0-1,0 1 0,1-1 0,7-2 305,7-12 3,-14 13-289,2-3 16,0 1 1,-1-2 0,1 1-1,-1 0 1,0-1 0,0 1-1,0-1 1,0 1 0,-1-1-1,0 0 1,1-7 0,-1 5-90,0 0 1,-1 0 0,0 0 0,0 1 0,-1-1 0,0 0-1,-2-11 1,2 18 21,1-1 0,0 1 0,0 0-1,0 0 1,0-1 0,0 1 0,0 0-1,0 0 1,0 0 0,0-1 0,0 1 0,-1 0-1,1 0 1,0 0 0,0 0 0,0-1-1,0 1 1,-1 0 0,1 0 0,0 0-1,0 0 1,0 0 0,0 0 0,-1-1 0,1 1-1,0 0 1,0 0 0,-1 0 0,1 0-1,0 0 1,0 0 0,0 0 0,-1 0-1,1 0 1,0 0 0,0 0 0,-1 0 0,1 0-1,0 0 1,-1 0 0,-9 8-164,-9 15 106,16-18 93,-1 0-1,1 0 1,1 1 0,-1-1 0,1 1-1,0 0 1,0 0 0,0 0-1,1 0 1,-1 11 0,2-17-27,0 1 0,0-1 1,0 1-1,0 0 0,0-1 0,0 1 0,0-1 0,0 1 1,0-1-1,0 1 0,0-1 0,0 1 0,0-1 1,0 1-1,0 0 0,1-1 0,-1 1 0,0-1 1,0 0-1,1 1 0,-1-1 0,0 1 0,1-1 0,-1 1 1,1-1-1,-1 0 0,0 1 0,1-1 0,-1 0 1,1 1-1,-1-1 0,1 0 0,-1 0 0,1 1 1,-1-1-1,1 0 0,-1 0 0,1 0 0,-1 0 0,1 0 1,-1 0-1,1 0 0,0 0 0,-1 0 0,1 0 1,-1 0-1,1 0 0,4-1-919,-1-1 0,1 0 0,-1 1 0,0-2 1,4-1-1,6-4-5952,2 4 2724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0 882 2400,'0'0'28,"0"0"1,0 0-1,0-1 0,0 1 1,0 0-1,0 0 0,0 0 1,1 0-1,-1 0 1,0 0-1,0 0 0,0 0 1,0-1-1,0 1 0,0 0 1,0 0-1,0 0 0,0 0 1,0 0-1,1 0 1,-1 0-1,0 0 0,0 0 1,0 0-1,0 0 0,0 0 1,0 0-1,0 0 0,1 0 1,-1 0-1,0 0 1,0 0-1,0 0 0,0 0 1,0 0-1,0 0 0,1 0 1,-1 0-1,0 0 0,0 0 1,0 0-1,10 2 1327,4 1 707,-6 0-1566,-7-2-451,0 0 0,0 1 0,0-1 0,0 1 0,0-1 0,-1 1 0,1-1 0,-1 1 1,1-1-1,0 3 0,17 78 1267,-18-81-1284,0 0 0,0 0 0,0-1 1,1 1-1,-1 0 0,0 0 0,1 0 1,-1 0-1,1 0 0,-1 0 0,1-1 0,-1 1 1,1 0-1,0 0 0,-1-1 0,1 1 1,0-1-1,-1 1 0,1 0 0,0-1 0,0 1 1,0-1-1,-1 1 0,1-1 0,0 0 1,0 1-1,0-1 0,2 0 0,-1 0 36,-1 0 0,1-1 0,0 1-1,0-1 1,-1 1 0,1-1 0,0 0 0,-1 0-1,1 0 1,1-1 0,3-1 202,-5 3-235,9-8 270,-8 6-262,0-1 1,-1 1-1,1-1 1,-1 1-1,0-1 1,2-5-1,23-93 628,-26 98-635,1 0 0,0 0 0,1 0 0,-1 0 1,0 0-1,1 1 0,0-1 0,0 1 0,-1-1 0,1 1 0,1 0 0,3-4 0,-3 3 20,5-5 93,0 0 0,0 0 0,-1-1 0,-1 0 0,1 0 0,7-16 0,24-64 516,-18 36-198,-11 29-119,-1-2 1,-1 1-1,-1-1 1,4-40-1,-10 50-257,0 14-91,0 0-1,-1 0 0,1-1 0,0 1 0,0 0 0,1-1 1,-1 1-1,0 0 0,1 0 0,-1 0 0,1-1 0,0 1 1,0 0-1,0 0 0,0 0 0,0 0 0,2-3 0,5-3-144,-7 7 138,0 0-1,0 0 1,0 0 0,0 0-1,0 0 1,0 0 0,0 0-1,0 0 1,1 1-1,-1-1 1,0 0 0,0 1-1,1-1 1,2 0 0,0 0-18,0 1 1,0-1 0,0 1 0,0 0-1,7 1 1,7 0-58,-17-1 87,-1 0 1,1 0 0,0 1 0,-1-1 0,1 1 0,0-1 0,-1 0 0,1 1-1,-1-1 1,1 1 0,-1 0 0,1-1 0,-1 1 0,1-1 0,-1 1-1,1 0 1,-1-1 0,0 1 0,1 0 0,-1-1 0,0 1 0,0 0 0,1 0-1,-1-1 1,0 1 0,0 0 0,0 1 0,1 2 54,-1-1 0,0 1 0,0 0 1,0-1-1,0 6 0,-8 46 125,-2 17-240,8-57 59,-2 23-1,1 0 13,2-24 40,0 0 1,1 0-1,1 1 0,4 20 0,-5-32-34,1 0 0,0 1 0,0-1-1,0 0 1,0 0 0,0 0-1,1-1 1,-1 1 0,1 0-1,0 0 1,0-1 0,0 1-1,0-1 1,1 0 0,-1 0-1,0 1 1,1-1 0,0-1-1,-1 1 1,1 0 0,0-1-1,0 1 1,0-1 0,0 0-1,0 0 1,0 0 0,0-1-1,0 1 1,1-1 0,3 1-1,4-1 56,-1 1 0,1-2 0,0 0 0,-1 0 0,1-1-1,-1 0 1,20-7 0,-5 0 24,-1-1 1,0-1-1,37-23 0,-49 25-71,0 1 0,-1-2 0,0 1 0,0-2-1,14-17 1,-21 18-373,-6 9 145,-1 4 266,3-2-97,-1 0 1,0-1-1,0 1 1,1-1-1,-1 1 1,0-1-1,0 1 1,0-1-1,0 1 1,0-1 0,0 0-1,0 0 1,0 1-1,0-1 1,-1 0-1,-2 0-1485,11 0-1313,-5 0 2811,0-1 1,1 0 0,-1 1 0,0-1 0,1 0 0,-1 0 0,0-1 0,0 1 0,0 0-1,0-1 1,0 1 0,0-1 0,3-2 0,3-3 41,1-2-33,0-1 0,0 1 0,-1-1 0,0-1-1,8-12 1,9-14 30,-19 28 266,0 0-1,-2 0 0,1-1 0,5-16 0,-1 3 381,-8 22-637,-1 1 0,0-1 0,1 1 0,-1-1 0,0 1 0,0-1 1,0 1-1,1-1 0,-1 0 0,0 1 0,0-1 0,0 1 0,0-1 1,0 0-1,0 1 0,0-1 0,0 1 0,0-1 0,0 0 0,-1 1 0,1-1 1,0 1-1,0-1 0,0 1 0,-1-1 0,1 1 0,0-1 0,-1 1 1,1-1-1,0 1 0,-1-1 0,0 0 0,0 1-39,0-1 1,0 1-1,0 0 0,0-1 1,0 1-1,0 0 0,0 0 1,0 0-1,0 0 0,0 0 0,0 0 1,0 0-1,0 0 0,1 1 1,-1-1-1,0 0 0,0 0 1,0 1-1,-1 0 0,-7 4-53,1 0 0,-1 1 0,1 0 1,0 0-1,1 1 0,0 0 0,-11 13 0,-1 1 10,-13 13 193,2 0-1,1 2 1,-38 63 0,59-86-72,1 0 1,-6 18 0,11-26-31,0-1 1,1 1-1,0 0 0,0 0 0,0 0 1,1 0-1,-1 0 0,1 0 0,0 0 1,2 8-1,-2-11-3,1-1 0,-1 1 1,1 0-1,-1-1 0,1 1 0,0 0 1,0-1-1,0 1 0,0-1 0,0 1 1,0-1-1,0 0 0,0 1 0,1-1 1,-1 0-1,0 0 0,1 0 0,-1 0 1,1 0-1,0 0 0,-1 0 0,1-1 1,-1 1-1,1-1 0,0 1 0,0-1 1,-1 1-1,1-1 0,0 0 0,0 0 1,3 0-1,1 0 96,1-1 0,0 0 0,0 0-1,-1 0 1,1-1 0,10-4 0,-4 0-92,0 0-1,0-1 1,-1-1 0,0 0-1,-1-1 1,0 0 0,0-1-1,-1 0 1,0 0 0,-1-1-1,0 0 1,-1-1 0,0 0-1,-1-1 1,12-25 0,8-20-129,-24 49-39,-5 10-129,-7 14-13,1 7 194,2 0 1,-7 32-1,11-46 85,1 0 0,1-1 0,0 1 0,0 0 0,0-1 0,1 1 0,0-1 0,0 1 0,1-1 0,0 1 0,4 9-1,-4-14 15,-1 1-1,1-1 1,0-1-1,1 1 1,-1 0-1,0 0 0,1-1 1,0 1-1,0-1 1,-1 0-1,1 0 0,0 0 1,1 0-1,-1-1 1,0 1-1,0-1 0,1 0 1,-1 0-1,1 0 1,-1 0-1,1 0 1,-1-1-1,1 0 0,-1 0 1,1 0-1,0 0 1,-1 0-1,8-2 0,6-4 45,0-1 0,0-1 0,-1 0 0,0-1 0,21-16 0,-4 3-49,-6 5 7,0-2 1,-1-2-1,-2 0 1,45-48-1,-51 45 84,-17 24-98,-1-1 0,1 0 0,-1 1 0,1-1-1,-1 0 1,1 0 0,-1 0 0,1 1 0,-1-1 0,0 0 0,1 0 0,-1 0-1,0 0 1,0 0 0,0 0 0,0 1 0,0-1 0,0 0 0,0 0 0,0 0-1,0 0 1,0 0 0,0-1 0,-7 1-9,-2 4-66,2 0 1,-1 1-1,0 0 1,1 0-1,-1 1 0,1 0 1,1 0-1,-1 1 1,-11 11-1,2 0 100,-10 8-143,-30 39 0,49-54 81,0 0 1,0 1-1,1 0 0,0 1 1,1-1-1,0 1 0,-5 20 1,9-30 40,1-1 0,0 1-1,-1 0 1,1-1 0,0 1 0,0 0 0,0-1 0,0 1 0,0 0-1,1-1 1,-1 1 0,0 0 0,2 1 0,-2-2-9,0-1 0,1 1 0,-1 0 0,1-1-1,0 1 1,-1 0 0,1-1 0,0 1 0,-1-1 0,1 1 0,0-1 0,-1 1 0,1-1 0,0 0-1,0 1 1,0-1 0,-1 0 0,1 0 0,0 0 0,0 1 0,0-1 0,0 0 0,0 0 0,-1 0-1,1 0 1,0 0 0,0-1 0,1 1 0,3-1 36,1 0 1,-1 0-1,1-1 0,-1 0 1,0 0-1,0 0 0,0 0 1,0-1-1,9-6 0,1-3 61,20-21 0,-20 19-66,9-11-7,0-1 1,-2-2-1,-1 0 1,19-35-1,61-128 177,-82 151-115,17-51 1,-31 76-107,-1 1 0,-1-1 0,0 0 0,-1-1 0,-1 1 0,0 0 0,-1-18 0,-1 26 10,0 1 0,0 0 0,0 0 0,-3-7 0,3 12-6,1 0-1,-1 0 1,1 0 0,-1 0-1,1 0 1,-1 0-1,0 0 1,1 0-1,-1 0 1,0 0-1,0 0 1,0 1 0,-1-2-1,2 2-10,-1 0-1,1 0 1,-1-1 0,0 1-1,1 0 1,-1 0 0,0 0-1,1 0 1,-1 0 0,0 0-1,1 0 1,-1 0 0,1 0-1,-1 0 1,0 0 0,1 1-1,-1-1 1,0 0 0,1 0-1,-1 1 1,1-1 0,-1 0-1,1 1 1,-1-1 0,0 1-1,-6 5-58,1 0 0,0 0 0,0 1-1,1-1 1,0 1 0,0 1-1,0-1 1,1 1 0,0 0-1,-4 11 1,0 4 3,0 0 1,-6 38-1,8-13 74,2-1 0,5 86 0,-1-132 15,1 31 98,8 50 1,-6-68-64,0 0 1,1 0 0,1 0-1,0 0 1,13 23-1,-1-16 189,-16-19-197,1-1 0,-1 0 0,0 0 0,0 0 0,1 0 0,-1 0 0,0 0 0,1-1 0,-1 1 0,1 0 0,0-1 1,-1 1-1,1-1 0,2 1 0,-1-1 10,-1-1 0,1 1 1,0-1-1,0 0 0,-1 1 1,1-1-1,0 0 0,-1-1 1,1 1-1,-1 0 0,0-1 0,1 1 1,-1-1-1,0 0 0,0 0 1,3-3-1,3-4-6,0-1 0,9-14 0,-10 13-46,2-4 9,-1 0 0,0-1-1,8-25 1,-8 20-43,13-24-1,-20 40-246,-4 12 50,-7 45 7,5-33 193,1 0 0,-1 22 1,2-3 48,1-25 13,1 1 1,0 0-1,1 0 0,1-1 0,0 1 1,5 21-1,-6-33-3,0-1 0,1 1-1,-1-1 1,1 1 0,0-1 0,-1 1 0,1-1-1,0 0 1,0 1 0,-1-1 0,1 0 0,0 0-1,1 1 1,-1-1 0,0 0 0,0 0 0,0 0-1,1 0 1,-1-1 0,0 1 0,1 0 0,-1 0-1,1-1 1,-1 1 0,1-1 0,-1 1 0,1-1-1,-1 0 1,1 0 0,-1 0 0,1 0 0,-1 0-1,1 0 1,0 0 0,-1 0 0,1 0 0,-1-1-1,1 1 1,-1-1 0,3 0 0,6-3 35,0-1 0,0 0 0,0-1 0,15-10 0,-19 11-30,172-129-166,-84 60 340,-87 69-171,0 0-1,-1 0 1,1-1-1,-1 0 0,0 0 1,0-1-1,-1 0 1,0 0-1,4-8 0,-8 6-119,-7 9-59,-11 10-20,-10 10 67,4-2 41,-1 0-1,-22 25 0,29-24-30,-46 53-147,57-64 253,1 0-1,0 0 1,0 1-1,1-1 1,0 1-1,0 0 1,-4 17-1,8-25 5,-1 1 1,1 0-1,0 0 1,0 0-1,0 0 0,0 0 1,0 0-1,0 0 0,0 0 1,0 0-1,1 0 1,-1 0-1,1 0 0,0 0 1,1 2-1,-2-3 0,1 0 1,0 0-1,0 0 1,0-1-1,-1 1 1,1 0-1,0-1 1,0 1-1,0-1 1,0 1-1,0-1 1,0 1-1,0-1 1,0 0-1,0 1 1,1-1-1,-1 0 1,0 0-1,0 0 0,0 0 1,0 0-1,0 0 1,0 0-1,0 0 1,0 0-1,1-1 1,-1 1-1,2-1 1,7-3 46,0 0-1,0 0 1,0-1 0,0 0 0,14-11 0,-8 4 40,0-1 1,15-16-1,-19 16-103,-1-1 0,0 0-1,-1-1 1,-1 1 0,-1-2-1,0 1 1,0-1 0,-2-1-1,7-24 1,-11 26-159,-2 15 149,0 0 1,0 0-1,0 0 0,0-1 1,0 1-1,0 0 0,0 0 1,0 0-1,0 0 0,0 0 1,0 0-1,0-1 0,0 1 1,0 0-1,0 0 0,0 0 1,0 0-1,0 0 0,-1 0 1,1 0-1,0 0 0,0 0 1,0 0-1,0-1 0,0 1 1,0 0-1,0 0 1,0 0-1,-1 0 0,1 0 1,0 0-1,0 0 0,0 0 1,0 0-1,0 0 0,0 0 1,-1 0-1,1 0 0,0 0 1,0 0-1,0 0 0,0 0 1,0 0-1,0 0 0,-1 0 1,1 0-1,-2 2-35,1-1 0,-1 0 0,0 0 0,1 1-1,-1-1 1,1 1 0,-1 0 0,-1 2 0,-8 12-64,0 1-1,1-1 1,-10 26 0,17-35 104,0 0 0,1 0 0,-1 1 0,2 0 0,-1-1 0,1 1 1,0 0-1,1 0 0,-1 0 0,2-1 0,0 9 0,0-13 3,-1 0 1,1 0-1,0-1 1,0 1-1,0 0 0,1-1 1,-1 1-1,0-1 0,1 0 1,0 1-1,0-1 0,-1 0 1,1 0-1,1 0 1,1 2-1,0-1 19,0-1 1,1 1-1,-1-1 0,0 0 1,1 0-1,-1-1 1,1 1-1,7 0 0,-3 0 16,0-1 0,0-1 0,0 0 0,0 0 0,0-1 0,0 0 0,0 0 0,-1-1 0,15-4 0,-14 2-8,-1 0 0,0-1 0,1 0 0,-1 0 0,-1-1 0,1 0 0,-1-1 0,0 1-1,-1-1 1,1 0 0,-1-1 0,-1 0 0,1 0 0,6-15 0,3-8 32,-2 0 1,15-55-1,-26 78-46,5-14-9,56-207 382,-53 182-436,-3 0 0,-1-1 1,-1-48-1,-4 82-18,-1 9 18,0 1 0,1 0 0,-1-1 0,-1 1 1,1-1-1,-1 1 0,1 0 0,-4-9 0,4 13 42,0 0-1,0 0 1,0-1-1,0 1 0,0 0 1,0 0-1,0 0 0,-1-1 1,1 1-1,0 0 1,0 0-1,0 0 0,0 0 1,-1-1-1,1 1 1,0 0-1,0 0 0,0 0 1,-1 0-1,1 0 1,0 0-1,0 0 0,0 0 1,-1-1-1,1 1 0,0 0 1,0 0-1,0 0 1,-1 0-1,1 0 0,0 0 1,0 0-1,-1 0 1,1 0-1,0 1 0,0-1 1,0 0-1,-1 0 1,1 0-1,0 0 0,0 0 1,0 0-1,-1 0 0,1 0 1,0 1-1,0-1 1,0 0-1,-1 0 0,1 0 1,0 0-1,0 1 1,0-1-1,0 0 0,0 0 1,0 0-1,0 1 1,-1-1-1,1 0 0,0 0 1,0 0-1,0 1 0,0-1 1,0 0-1,-8 19-222,7-15 201,-47 169-234,44-152 222,-10 44-65,-6 95 0,13 65 494,7-201-358,4 25 1,-3-39 39,1-1 0,0 1-1,1-1 1,0 0 0,5 11 0,-8-19-37,1 0 0,-1 0 0,1 0 0,-1 0 0,1 0 0,0 0 0,0 0 0,0 0 0,-1 0 0,1 0 0,0 0 0,0 0 0,0 0 0,0-1 0,1 1 0,-1 0 0,1 0 0,-1-1-10,0 0-1,0 0 1,0 0 0,0 0-1,0 0 1,0 0 0,0 0-1,0 0 1,0 0 0,0-1-1,0 1 1,0 0 0,0-1 0,0 1-1,0-1 1,-1 1 0,3-2-1,2-2 31,-1 0 0,1-1 0,-1 1 0,0-1 0,5-8 0,-4 7-61,36-49 95,47-62-393,-87 117 294,-1-1 0,1 0 1,-1 1-1,1-1 0,0 0 0,-1 1 1,1-1-1,0 1 0,-1-1 0,1 1 1,0-1-1,0 1 0,-1-1 0,2 1 1,-1 0 6,-1 0 0,0 0 0,0 0 0,1 0 0,-1 0 0,0 0 0,0 0 0,1 0 0,-1 0 0,0 1 0,0-1 0,0 0 0,1 0 0,-1 0 0,0 0 0,0 1 0,0-1 0,0 0 0,0 0 1,1 0-1,-1 1 0,0-1 0,0 0 0,0 0 0,0 0 0,0 1 0,0-1 0,0 0 0,0 0 0,0 1 0,0-1 0,1 27-260,-2-23 225,-6 59-198,3-37 248,0 35-1,4-57 7,0 0 0,0 1 0,1-1-1,0 0 1,0 0 0,0 1 0,0-1-1,1 0 1,-1 0 0,1 0 0,0 0 0,5 6-1,-5-8 1,-1 0 1,1 1-1,1-1 0,-1 0 0,0-1 0,0 1 0,1 0 1,-1-1-1,1 1 0,0-1 0,-1 0 0,1 1 0,0-1 0,0-1 1,-1 1-1,1 0 0,0-1 0,0 1 0,5-1 0,8-1 27,0-1 0,0 0 0,0-1 0,-1-1 0,0-1 0,1 0 0,-2-1 0,1 0 0,-1-1 0,0-1 0,0 0 0,-1-1 0,0 0 0,0-1 0,-1-1 0,-1 0 0,19-23 0,-10 0 61,-17 28-131,0 0-1,1 0 1,6-9-1,-24 32-271,0 1 1,-13 23-1,23-34 303,0 0 0,1 0 0,-1 1 0,1-1 0,1 1 0,-1-1 0,1 1 0,1 0 0,0 0 0,0 0 0,0 9 0,1-15-9,0 1 1,1-1-1,-1 0 0,1 0 0,-1 0 0,1 0 0,0 0 0,0 0 0,0 0 1,0 0-1,0 0 0,0-1 0,0 1 0,1 0 0,-1-1 0,1 1 0,-1-1 1,4 3-1,1 0 87,0-1 0,0 0 0,1 0 0,8 3 0,-10-5-21,-2 0-35,0 0-1,0 0 1,0 0-1,0-1 1,0 1-1,0-1 1,0 0 0,0 0-1,0 0 1,0 0-1,0-1 1,1 1-1,-1-1 1,0 0 0,0 0-1,-1 0 1,5-2-1,-3 1-1,0 0-1,-1-1 1,1 0-1,-1 1 1,1-1-1,-1-1 1,0 1-1,0 0 1,0-1-1,-1 0 1,4-5-1,-4 5-16,1-1 0,-1 0-1,0 0 1,0 0 0,0 0-1,-1 0 1,0 0 0,0 0-1,0 0 1,-1 0 0,0-1 0,0 1-1,0 0 1,0 0 0,-1-1-1,0 1 1,0 0 0,0 0-1,-1 0 1,0 0 0,0 0-1,-3-4 1,3 6-21,0 0 1,0 1-1,-1-1 0,1 1 1,-1 0-1,0-1 1,1 1-1,-1 0 0,0 1 1,0-1-1,0 1 0,-1-1 1,1 1-1,0 0 1,-1 0-1,1 0 0,0 1 1,-1-1-1,-3 1 0,-4-1-52,0 1 0,0 1 0,0 0 0,-20 4 0,26-4 66,7-2 0,17-4 0,18-7 0,22-12 7,-36 13-56,1 1-1,0 1 0,38-7 0,-57 15 50,1 0-1,-1 1 1,0 0-1,1 0 1,-1 0-1,8 2 1,-12-2 5,1 1 1,-1-1-1,1 0 1,-1 1-1,0-1 1,1 1-1,-1 0 0,1-1 1,-1 1-1,0 0 1,1 0-1,-1 0 1,0 0-1,0 0 1,0 0-1,0 0 1,0 0-1,0 0 1,0 1-1,0-1 1,0 0-1,-1 1 0,1-1 1,0 0-1,-1 1 1,1 2-1,0 1 4,-1 0 0,0 0 0,-1 1 1,1-1-1,-1 0 0,0 0 0,-2 9 0,-15 34 425,13-36-215,0 0-1,-3 13 1,26-36-148,0 0 0,0-2 1,20-18-1,13-10-265,-23 21 103,4-4 46,42-23-1,-68 44 14,1 0 1,-1 0-1,0 1 0,1 0 0,10-3 0,-15 5 25,0 0 0,0 0 0,-1-1 0,1 1 0,0 0 0,0 0 0,0 0 0,0 1 0,-1-1 0,1 0 0,0 1 0,0-1 0,0 1 0,-1 0 0,1-1 0,0 1 0,-1 0 0,1 0 0,-1 0 0,1 0 0,-1 0 0,0 1 0,1-1 0,-1 0 0,2 3 0,1 5 48,1 0 0,-2 0 0,1 0 0,-1 1-1,-1-1 1,4 21 0,-4-18 30,0 0 0,1 0 1,8 21-1,-9-29-283,8 18 806,-8-7-3931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35 6656,'-34'-26'3008,"10"26"-2624,16-5 512,3 1-480,10 8-256,-2-4-128,11 5-64,4-5 160,0 0-64,-5 0-2432,1 3 1312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0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37 7712,'37'-8'3520,"34"11"-3072,-34-6 1184,3 3-992,31-8 224,6 4-512,17-4-160,-4 5-96,-4-2 64,-9 5-96,-19 0-224,-13 5 64</inkml:trace>
  <inkml:trace contextRef="#ctx0" brushRef="#br0" timeOffset="1">19 29 7136,'-18'-17'3648,"26"14"-4064,5 3 128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174 495 2816,'0'0'25,"0"0"0,0 0 1,0 0-1,0 0 0,0 0 0,0 0 0,0-1 1,1 1-1,-1 0 0,0 0 0,0 0 1,0 0-1,0 0 0,0 0 0,0 0 1,0 0-1,0 0 0,0 0 0,0 0 0,0-1 1,0 1-1,0 0 0,0 0 0,0 0 1,0 0-1,0 0 0,0 0 0,1 0 0,-1 0 1,0 0-1,2 1 1856,-2-1-1792,0 1 252,0 4 182,0 1-318,-1 0 0,0-1 0,0 1 0,0 0 1,-1-1-1,1 1 0,-1-1 0,-1 1 0,1-1 1,-1 0-1,-4 7 0,4-8-35,0 0-1,0-1 1,0 1 0,0-1-1,-1 1 1,1-1 0,-1 0 0,0 0-1,0-1 1,0 1 0,0-1-1,0 0 1,-1 0 0,-4 1 0,6-2-85,1 0 1,-1-1 0,0 1 0,0-1-1,1 0 1,-1 1 0,0-2-1,1 1 1,-1 0 0,0 0 0,0-1-1,1 1 1,-1-1 0,0 0-1,1 0 1,-1 0 0,-4-3 0,4 2-58,1 0 0,-1-1 0,1 1 0,-1-1 0,1 0 0,0 1 0,-1-1 0,2 0 0,-1 0 0,0-1 0,1 1 0,-2-4 0,0-2-83,0 0 1,1 1-1,1-1 0,0 0 0,0 0 1,0 0-1,1-1 0,1 1 0,2-17 1,0 13 37,1 0 0,0 0 0,1 1 0,0-1 1,1 1-1,0 0 0,1 1 0,0 0 0,1 0 0,0 0 1,1 1-1,17-15 0,-25 23 27,0 1 0,0 0-1,1 0 1,-1 0 0,1 0 0,-1 0-1,1 0 1,-1 0 0,1 1 0,-1-1-1,1 1 1,0-1 0,-1 1 0,1-1 0,0 1-1,0 0 1,-1 0 0,1 0 0,0 0-1,0 0 1,-1 0 0,1 0 0,0 1 0,-1-1-1,1 1 1,0-1 0,-1 1 0,1-1-1,0 1 1,-1 0 0,1 0 0,-1 0 0,0 0-1,1 0 1,-1 0 0,0 0 0,1 1-1,-1-1 1,0 0 0,0 1 0,0-1 0,1 3-1,3 4 87,0 2-1,0-1 0,-1 1 0,-1-1 1,5 17-1,-4-7 28,-1 1-1,0-1 1,-2 1 0,0-1-1,-2 27 1,-17 100 402,12-104-437,-40 216 883,34-193 47,12-64-977,0 0 0,0-1 0,0 1 0,0-1-1,0 1 1,0 0 0,0-1 0,0 1 0,-1-1-1,1 1 1,0-1 0,0 1 0,-1-1-1,1 1 1,0-1 0,0 1 0,-1-1 0,1 1-1,-1-1 1,1 1 0,-1-1 0,1-2 74,-1 0-1,1 0 1,0 0 0,0 0 0,0 0 0,0 0-1,0 0 1,0-3 0,4-30-58,2-1 1,1 1-1,1 1 0,22-56 0,-21 66-96,2 1 0,0 0 0,2 1 0,0 0 0,2 1 0,0 1 0,26-27-1,-30 36 2,4-4-145,30-23 0,-42 36 128,1-1 1,0 1 0,-1-1 0,1 1 0,0 0 0,1 1 0,-1-1 0,0 1 0,0-1 0,1 1 0,-1 1 0,1-1 0,-1 1 0,6-1-1,-8 2 42,0-1 0,0 0-1,0 0 1,-1 1-1,1-1 1,0 1-1,0 0 1,-1-1 0,1 1-1,0 0 1,-1 0-1,1 0 1,-1 0-1,1 0 1,-1 1-1,0-1 1,1 0 0,-1 1-1,0-1 1,0 0-1,0 1 1,0 0-1,0-1 1,0 1-1,0-1 1,-1 1 0,1 0-1,-1 0 1,1 2-1,0 3 22,0 1 0,0 0-1,-1 0 1,0 0 0,-3 15-1,-45 222 198,28-156 49,2-17 306,18-58-333,0-14-219,0 0 0,0 0 0,0 0 0,0 0 0,0 0 0,0 0 0,0 0 0,0 1 0,0-1 0,0 0 0,0 0 0,1 0 0,-1 0 0,0 0 0,0 0 0,0 0 0,0 0 0,0 0 0,0 0 0,0 0 0,1 0 1,-1 0-1,0 0 0,0 0 0,0 0 0,0 0 0,0 0 0,0 0 0,1 0 0,-1 0 0,0 0 0,0 0 0,0 0 0,0 0 0,0 0 0,0 0 0,0 0 0,1 0 0,-1 0 0,0 0 0,0 0 0,0 0 0,0-1 0,0 1 0,0 0 0,0 0 0,0 0 0,0 0 0,1 0 0,2-4 88,0 1 0,0-1 1,0 0-1,-1 0 0,3-4 0,32-54 0,210-377 48,-224 388-195,-15 30-177,13-20 0,-10 28-76,-11 13 294,0 0-1,1 0 0,-1 0 0,0 0 0,0-1 0,0 1 0,0 0 0,1 0 1,-1 0-1,0 0 0,0 0 0,0 0 0,0 0 0,1 0 0,-1 0 0,0 0 1,0 0-1,0 0 0,0 0 0,1 0 0,-1 0 0,0 0 0,0 0 1,0 0-1,1 0 0,-1 0 0,0 0 0,0 0 0,0 0 0,0 0 0,1 0 1,-1 0-1,0 0 0,0 1 0,0-1 0,0 0 0,0 0 0,1 0 0,-1 0 1,0 0-1,0 1 0,0-1 0,0 0 0,0 0 0,0 0 0,0 0 0,0 1 1,1-1-1,0 10-161,-2 15 102,-1 0 0,-7 31-1,-16 54 284,1-9-135,8-4 136,3 0-1,1 115 0,12-206-117,0-1 0,1 0-1,0 1 1,0-1 0,2 7-1,-3-12-79,0 1 0,0 0-1,0 0 1,1 0-1,-1 0 1,0 0 0,1-1-1,-1 1 1,1 0 0,-1 0-1,1-1 1,-1 1 0,1 0-1,-1-1 1,1 1 0,0 0-1,-1-1 1,1 1-1,0-1 1,0 1 0,-1-1-1,1 0 1,0 1 0,0-1-1,0 0 1,-1 1 0,1-1-1,0 0 1,0 0 0,0 0-1,0 0 1,0 0 0,-1 0-1,1 0 1,0 0-1,0 0 1,0 0 0,1-1-1,4-1 17,-1-1-1,1 0 1,-1 0-1,0-1 1,0 1-1,-1-1 1,1 0-1,7-9 0,31-44 14,-23 30-79,93-117-40,-76 101 92,51-45 0,-71 71-109,-16 15 25,-2 2-6,-9 10-67,-11 12 50,1 2 0,-20 30 0,-30 56 271,52-74-203,1 0-1,-23 72 1,39-106 44,0 0-1,1 0 1,-1 0 0,1-1-1,-1 1 1,1 0 0,0 0-1,0 0 1,0 0-1,0 0 1,0 0 0,0 0-1,0 0 1,2 3 0,-2-5-14,0 1-1,0-1 1,0 0 0,1 0 0,-1 0 0,0 1 0,0-1 0,1 0 0,-1 0 0,0 0 0,0 0-1,1 1 1,-1-1 0,0 0 0,0 0 0,1 0 0,-1 0 0,0 0 0,1 0 0,-1 0 0,0 0-1,0 0 1,1 0 0,-1 0 0,0 0 0,1 0 0,-1 0 0,0 0 0,1 0 0,-1 0 0,0 0 0,1-1-1,1 0 15,0 0-1,0 0 0,-1 0 0,1-1 0,0 1 0,0-1 1,2-2-1,32-37 88,33-46 1,27-54-66,-52 76 9,-36 49-120,-7 14 37,-1 0 1,1 0 0,0 0-1,0 1 1,0-1-1,0 0 1,0 0-1,0 1 1,0-1-1,1 1 1,-1-1 0,1 1-1,2-2 1,-4 3 10,0 1 0,1-1 0,-1 1 0,0-1 0,0 1 0,0-1 0,0 1 0,1 0 0,-1-1 0,0 1 0,0-1 0,0 1 0,0 0 0,0-1 0,0 1 0,-1-1 0,1 1 0,0-1 0,0 1 0,0 0 0,0-1 0,-1 1 0,1 0 0,-9 29-24,3 0 1,0 1-1,2 0 0,-1 55 1,5-79 76,0 1 1,1 0-1,0 0 1,1 0-1,-1-1 1,1 1-1,6 11 1,-7-16-24,0-1 0,0 1 0,0-1 1,1 1-1,-1-1 0,1 0 0,0 0 1,-1 0-1,1 0 0,0 0 0,0 0 1,1-1-1,-1 1 0,0-1 1,0 1-1,1-1 0,-1 0 0,1 0 1,-1 0-1,1 0 0,-1 0 0,1-1 1,0 1-1,-1-1 0,5 1 0,0-2 14,1 1 0,-1-1 0,0-1 0,1 1-1,-1-1 1,0 0 0,0-1 0,-1 0-1,1 0 1,0 0 0,-1-1 0,11-8 0,3-4 25,-1-2 0,23-25 0,-40 41-49,26-32 71,-2-2 0,40-70 0,-61 98-74,-1 0 0,0 0 1,0-1-1,-1 0 0,0 0 1,0 0-1,2-16 0,-25 45-500,13-11 463,0 1-1,1 0 1,1 0-1,-8 18 1,-13 48-30,13-36 8,11-35 55,-6 21-54,-7 31 0,13-50 76,1 0 0,0-1 0,1 1 0,-1 0 0,1 0 0,1 0 0,-1-1 0,1 1 0,0 0 0,3 8 0,-4-14-13,0-1-1,1 1 1,-1-1 0,0 1 0,0-1-1,0 1 1,1-1 0,-1 1-1,0-1 1,1 1 0,-1-1-1,0 1 1,1-1 0,-1 1 0,0-1-1,1 0 1,-1 1 0,1-1-1,-1 0 1,1 1 0,-1-1-1,1 0 1,-1 0 0,1 1-1,-1-1 1,1 0 0,-1 0 0,1 0-1,0 0 1,-1 0 0,1 0-1,-1 0 1,1 0 0,-1 0-1,1 0 1,0 0 0,-1 0 0,1 0-1,-1 0 1,1 0 0,-1-1-1,1 1 1,0 0 0,1-2 29,0 1 0,0 0 1,0-1-1,0 1 0,-1-1 1,1 0-1,0 0 0,-1 1 1,3-4-1,1-6 75,1 0 1,-1 0-1,-1-1 0,7-22 1,6-53-67,-14 70-29,4-17-10,-4 22-12,0-1-1,-1 1 1,-1-1-1,0 1 1,0-1-1,-3-20 0,-1 23-370,2 11 357,1-1 0,0 1 0,-1-1 0,1 0 0,0 1 0,0-1 0,-1 1 0,1-1 0,0 1 0,0-1 0,0 1 0,0-1 0,-1 1 0,1-1 0,0 1 0,0-1 0,0 1 0,0-1 0,0 1-1,1 0 1,-37 225-505,17-123 512,-75 332 192,90-419-148,-22 73 188,21-77-133,0 0 1,0 0 0,-1-1 0,0 0 0,-9 11 0,12-18-44,0-1 0,0 1 0,0-1 0,-1 0 1,-4 4-1,7-7-27,0 1 1,0 0 0,0-1-1,0 1 1,-1 0-1,1-1 1,0 0 0,0 1-1,-1-1 1,1 0 0,0 1-1,0-1 1,-1 0-1,1 0 1,0 0 0,-1 0-1,1 0 1,0-1 0,-1 1-1,1 0 1,0-1-1,0 1 1,-1 0 0,0-2-1,-2 0 2,1-1 0,-1 1 0,1-1 0,-1 0 0,1-1 1,0 1-1,0 0 0,1-1 0,-1 1 0,1-1 0,0 0 0,0 0 0,-3-8 0,1 0-12,0 1 1,1-1-1,-3-22 0,4 20-26,1 0 1,0 0-1,2 0 0,-1 0 0,1 0 0,1 1 0,1-1 0,0 0 0,0 1 0,1 0 0,1-1 1,1 2-1,0-1 0,0 1 0,1 0 0,15-21 0,1 9-53,1 1-1,1 1 0,31-21 1,-22 18 130,34-35 1,127-162-22,-162 182-13,-4 9-127,-28 29 82,1 0 1,0 0-1,0 1 0,0-1 0,0 1 1,1-1-1,-1 1 0,0 0 0,0 0 1,1 0-1,-1 0 0,1 0 0,2 0 1,-4 1 12,0 0 1,-1 0-1,1 0 1,-1 1 0,1-1-1,-1 0 1,1 0-1,-1 0 1,1 1 0,0-1-1,-1 0 1,0 1-1,1-1 1,-1 0-1,1 1 1,-1-1 0,1 1-1,-1-1 1,0 1-1,1-1 1,-1 1 0,0-1-1,0 1 1,1-1-1,-1 1 1,0-1-1,0 1 1,1 0 0,2 20-50,-3-17 42,0 16 50,0-1 1,-2 1-1,0 0 1,-1-1-1,-9 32 0,3-11 272,7-35-156,2 0 132,2-7-70,4-4-119,13-12-73,-1-1 0,17-24 0,-9 12-15,90-93-194,-114 122 175,0 0 0,0 0 1,0 0-1,0 1 0,0-1 0,0 1 0,0-1 0,1 1 0,-1 0 0,1 0 0,-1 0 0,1 0 0,-1 0 0,4 0 0,-6 1 1,1 0 1,0 0-1,0 0 0,0 0 0,0 0 1,-1 1-1,1-1 0,0 0 0,0 0 0,0 1 1,-1-1-1,1 1 0,0-1 0,-1 0 1,1 1-1,0-1 0,-1 1 0,2 0 0,-1 1-2,0 0-1,0-1 1,0 1-1,0 0 1,0 0-1,0 0 1,0 0 0,-1 0-1,1 0 1,0 2-1,3 18-79,-1 0 0,1 40 1,-4-52 115,1 0 0,-1 0 0,2 0 0,3 14 0,-4-21 6,0 0 0,0 0 0,0 0 0,0 0 0,0 0 0,1 0 0,0 0 0,-1-1 0,1 1 0,0-1 0,0 1 0,1-1 0,-1 0 0,0 0 0,1 1 0,-1-2 0,6 4 0,-7-5-12,0 1-1,1-1 1,-1 0-1,0 0 1,1 1-1,-1-1 1,1 0-1,-1 0 0,0-1 1,1 1-1,-1 0 1,0 0-1,1-1 1,-1 1-1,0 0 1,1-1-1,-1 0 1,0 1-1,1-1 1,-1 0-1,0 1 0,0-1 1,0 0-1,0 0 1,0 0-1,0 0 1,0 0-1,0 0 1,1-2-1,3-5 60,1 0 0,-1 0-1,4-10 1,-5 10-26,11-22 87,23-64 0,-33 76-148,0 0-1,-1-1 1,0 0-1,1-37 1,-8 31-192,3 26 201,0-1 1,0 0 0,0 0 0,0 0-1,0 0 1,-1 0 0,1 1 0,0-1-1,0 0 1,0 0 0,0 0 0,0 0-1,0 0 1,0 0 0,-1 1 0,1-1-1,0 0 1,0 0 0,0 0 0,0 0-1,0 0 1,-1 0 0,1 0 0,0 0-1,0 0 1,0 0 0,0 0 0,0 0-1,-1 0 1,1 0 0,0 0-1,0 0 1,0 0 0,0 0 0,-1 0-1,1 0 1,0 0 0,0 0 0,0 0-1,0 0 1,0 0 0,-1 0 0,1 0-1,0-1 1,0 1 0,0 0 0,0 0-1,0 0 1,0 0 0,-1 0 0,1 0-1,0 0 1,0-1 0,0 1 0,0 0-1,0 0 1,0 0 0,0 0 0,0-1-1,0 1 1,0 0 0,0 0 0,0 0-1,0 0 1,0 0 0,0-1 0,0 1-1,0 0 1,-9 13-245,2 3 228,1 0-1,0 0 1,0 0-1,2 1 1,0-1 0,1 1-1,1 0 1,0 0 0,2 0-1,0 1 1,0-1-1,5 25 1,-3-35 41,-1 0 0,1 0 0,1-1 0,-1 1 0,1-1 0,5 9 0,-7-13-5,0-1 0,-1 1 0,1-1 0,0 0 0,0 0 0,1 1 0,-1-1 0,0 0 0,0 0 0,1 0 0,-1 0 0,0 0 0,1 0 0,-1-1 0,1 1 0,-1 0 0,1-1 0,-1 1 0,1-1 0,-1 1 0,1-1 0,0 0 0,-1 0 0,1 0 0,0 0 0,-1 0 0,1 0 0,0 0 0,-1 0 0,1-1 0,-1 1 0,4-2 0,4-2 76,-1-2 0,1 1 0,-1-2 0,0 1 1,-1-1-1,13-13 0,-10 10 7,58-68-63,-15 15-168,-3 12 122,-20 20 28,0-2 0,44-62 0,-54 59 52,-1-1 0,-1-1-1,19-62 1,40-190 72,-55 169-235,-22 116 29,1 0 0,-1 1 0,0-1 1,0 0-1,-1-6 0,1 10 48,0 0-1,-1 1 1,1-1-1,0 0 1,0 0-1,-1 1 1,1-1-1,0 0 1,-1 1 0,1-1-1,0 0 1,-1 1-1,1-1 1,-1 0-1,1 1 1,-1-1-1,0 0 1,0 1 1,0 0-1,1 0 1,-1 0 0,0 0-1,1 0 1,-1 0 0,1 0-1,-1 0 1,0 0 0,1 0 0,-1 0-1,0 0 1,1 0 0,-1 1-1,0-1 1,1 0 0,-1 0-1,1 1 1,-1-1 0,1 0 0,-1 1-1,1-1 1,-1 1 0,1-1-1,-1 1 1,-3 4-20,0-1-1,0 1 1,0 0 0,1 0-1,0 0 1,0 1-1,1-1 1,-3 7 0,4-11 36,-90 259-340,65-174 471,21-70-101,-45 164-83,23 6 157,24-141-31,1 0 0,6 55 0,-4-94-31,1 1 0,0-1 1,0 1-1,1-1 0,-1 1 0,1-1 0,1 0 1,-1 0-1,1 0 0,0 0 0,0 0 0,7 8 1,-9-13-19,-1 0 1,1 0-1,0 0 0,0 0 1,0 0-1,0 0 1,1 0-1,-1 0 1,0-1-1,0 1 1,0 0-1,1-1 0,-1 1 1,0-1-1,1 1 1,-1-1-1,0 0 1,1 1-1,-1-1 1,1 0-1,-1 0 0,0 0 1,1 0-1,-1 0 1,1 0-1,-1-1 1,0 1-1,1 0 1,-1-1-1,0 1 0,1-1 1,-1 1-1,2-2 1,2-1 18,0-1 0,0 1 0,0-1 0,-1-1 0,1 1 0,3-5 0,9-11-12,-1-1-1,-2 0 0,16-29 0,-22 37-2,29-65 158,-26 53-255,27-46 1,-17 39-613,-23 56 214,-11 53 315,9-57 168,0 0 1,1 0-1,0 37 1,4-37 16,-1-4 87,2-1-1,4 31 1,-5-46-109,-1 1 1,0 0 0,0 0 0,0-1-1,1 1 1,-1 0 0,0-1 0,1 1-1,-1 0 1,0-1 0,1 1-1,-1 0 1,1-1 0,-1 1 0,1-1-1,0 1 1,-1-1 0,1 1 0,-1-1-1,1 1 1,0-1 0,-1 0 0,3 1-1,-2-1 4,0 0 1,1 0-1,-1 0 0,0 0 0,0 0 0,1 0 0,-1 0 0,0 0 1,1-1-1,-1 1 0,0-1 0,0 1 0,2-2 0,5-2 49,-1-1 0,1 0 0,9-10 1,-12 11-36,46-39 10,3 2 1,76-45-1,-26 26-53,-89 53-65,-15 7 78,1 0 0,-1 0-1,0 0 1,0 0 0,0 0-1,0 0 1,0 0 0,0 0-1,0 0 1,0 0 0,1 0-1,-1 0 1,0 0 0,0 0-1,0 0 1,0 0-1,0 0 1,0 0 0,0 0-1,0 0 1,1 0 0,-1 0-1,0 0 1,0 0 0,0 0-1,0 0 1,0 0 0,0 1-1,0-1 1,0 0 0,0 0-1,0 0 1,0 0 0,0 0-1,0 0 1,0 0 0,1 0-1,-1 0 1,0 1-1,0-1 1,0 0 0,0 0-1,0 0 1,0 0 0,0 0-1,0 0 1,0 0 0,0 0-1,0 1 1,0-1 0,0 0-1,-1 0 1,1 0 0,0 0-1,0 0 1,0 0 0,0 0-1,-1 3-19,-1 0 0,1 0 0,-1-1-1,0 1 1,0-1 0,-4 4 0,-7 9 16,0 0-1,1 1 1,1 0 0,0 0 0,-16 36 0,24-46 39,0 1 0,1 0 0,0 0-1,0 0 1,0 0 0,1 0 0,0 0 0,0 11 0,1-14-18,0-1 1,1 0 0,0 1 0,-1-1 0,1 0-1,0 0 1,1 0 0,-1 1 0,1-1 0,-1-1-1,1 1 1,0 0 0,0 0 0,0-1 0,0 1-1,0-1 1,1 1 0,-1-1 0,1 0-1,3 3 1,1-2 36,-1 1-1,1-1 1,-1 1-1,1-2 1,0 1-1,0-1 1,1 0 0,-1-1-1,0 1 1,1-1-1,-1-1 1,9 0-1,-6 0-411,0-1-1,0 0 0,-1-1 1,1 0-1,-1-1 1,1 0-1,-1 0 1,16-9-1,-20 10-624,-1-1 0,1 1 0,-1-1 0,0 0 0,0 0 0,0-1 0,0 1 0,6-9 0,-4 4-1574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5568,'-26'-16'2528,"23"12"-2208,-2-1 2272,5 2-2176,5-2-320,8 2-448,8 3 192,3-4 64,-3 4 64,-2-5-1312,4 10 736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7552,'0'-8'3424,"44"4"-2976,-12-1 832,0 10-800,22-5-128,0 9-224,4-6-32,-3 5-64,-6 1 256,0-3-160,5 3-2912,0 2 1472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21 179 2816,'1'1'11863,"1"-3"-11321,3-25 434,1 18-825,-1 0-1,1 1 1,0 0 0,1 1 0,11-12-1,-2 3-30,-10 11-108,-1 0 0,1 1 0,0 0 0,0 0 0,0 1 0,1-1-1,-1 1 1,8-2 0,58-15 46,-59 17 41,8-2-215,28-4-1,-44 9 86,1-1-1,-1 1 1,0 0-1,1 1 1,-1-1-1,0 1 1,0 0-1,0 0 1,1 1 0,6 3-1,-9-4 49,-1 0 0,0 0 0,0 1-1,0-1 1,-1 1 0,1 0 0,0-1 0,-1 1 0,1 0-1,-1 0 1,1 0 0,-1 0 0,0 0 0,0 1-1,0-1 1,0 0 0,0 0 0,0 1 0,-1-1 0,1 1-1,-1-1 1,0 0 0,0 1 0,1-1 0,-2 4 0,0 7-5,-1-1 0,0 0 0,-7 23 0,3-13-2,-61 193 229,64-207-227,-53 131 387,43-114-307,-1 1 0,-1-2 1,-23 28-1,37-50-75,-14 16 229,-31 30 0,41-43-223,0-1 1,-1 0 0,1 0 0,-1-1 0,0 1-1,0-1 1,0 0 0,0-1 0,0 0 0,-1 0 0,-8 2-1,-3 1-33,9-5-12,-2 0-154,14 0 354,20 0 478,-15 0-556,188 12 1036,-193-12-1192,-1 0 0,0 0 0,0 0 1,1 0-1,-1 0 0,0 0 0,1 0 1,-1-1-1,0 1 0,0-1 0,0 0 0,1 1 1,-1-1-1,2-2 0,0 0-1278,0 1-1,-1-2 1,0 1 0,1 0-1,2-6 1,-1 4-847,8-10-1728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6304,'-43'-5'2848,"47"5"-2464,0 0 160,8 0-384,8 0 0,6 0-96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1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88 7712,'-13'-16'2506,"3"11"-636,8 4-766,6-1 440,23-12 3234,6 5-4089,1 2 0,61-5 0,-34 6-580,71-9-2733,-101 15 1157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3232,'0'0'6352,"5"1"-4304,-2 0-1858,0-1 1,0 0 0,0 0-1,0 0 1,0 0-1,0 0 1,0-1 0,-1 1-1,1-1 1,0 1-1,0-1 1,0 0 0,-1 0-1,1-1 1,-1 1 0,1 0-1,-1-1 1,1 0-1,-1 1 1,0-1 0,4-4-1,3-3-57,-1-1-1,0 0 1,10-16-1,-13 18-103,8-13 14,-1 0 0,-1-1 1,10-31-1,19-70 193,-34 99-208,3-3-23,-2 0 0,0 0 1,-2-1-1,2-47 0,-7 71-65,0 1-1,0 0 1,-1 0-1,1 0 0,-1 0 1,0 0-1,0 0 0,0 0 1,0 0-1,-3-4 0,4 7 31,-1-1-1,1 0 1,-1 0-1,1 1 0,-1-1 1,0 0-1,1 1 0,-1-1 1,0 1-1,0-1 1,1 1-1,-1-1 0,0 1 1,0-1-1,0 1 1,1 0-1,-1 0 0,0-1 1,0 1-1,0 0 0,0 0 1,0 0-1,0 0 1,0 0-1,1 0 0,-1 0 1,0 0-1,0 0 0,0 0 1,0 1-1,0-1 1,0 0-1,1 1 0,-1-1 1,0 0-1,0 1 0,0-1 1,0 2-1,-3 1 7,1 0-1,0 0 0,0 0 1,0 1-1,0-1 0,0 1 1,-2 5-1,-4 9 157,1 1 0,0 0 0,2 0 0,0 1 0,-4 28 0,6-30-33,-5 29 329,1 0 0,-2 91 1,11-119-239,1-1 0,1 0 1,0 0-1,1 0 0,7 17 0,-4-12 109,-7-22-287,0 0 1,1 0-1,-1 0 1,0 0-1,1 0 1,-1 0-1,0 0 1,1 0-1,-1-1 1,1 1-1,-1 0 0,1 0 1,0 0-1,-1 0 1,1-1-1,0 1 1,0 0-1,-1-1 1,1 1-1,0 0 1,0-1-1,0 1 1,0-1-1,0 0 1,0 1-1,0-1 1,0 0-1,0 1 1,0-1-1,0 0 0,0 0 1,0 0-1,0 0 1,0 0-1,0 0 1,1 0-1,2-1-760,1-1 1,-1 1-1,0-1 0,0 0 0,-1 0 0,8-5 1,6-5-1749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3392,'-2'0'449,"-1"0"0,1 0 0,-1 1 0,0 0 0,1-1 0,-1 1 0,1 0 0,0 0 0,-1 1 0,1-1 0,-4 3 0,5-3-168,0-1-131,1 0-1,-1 1 1,0-1 0,0 1 0,0-1-1,1 0 1,-1 1 0,0-1-1,0 0 1,0 0 0,0 0-1,0 0 1,1 0 0,-3 0-1,1 0 427,17 5 3791,8 2-4003,22 1 57,1-2 0,70 0 1,-113-6-716,1-1 1,0 1-1,0 0 1,0-1-1,-1 0 1,1 0 0,4-2-1,-6 2-384,0 1 1,0-1-1,-1 0 1,1-1-1,0 1 0,0 0 1,-1-1-1,1 1 1,-1-1-1,1 1 0,-1-1 1,0 1-1,2-4 0,5-7-2516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4896,'0'0'73,"-1"0"-1,1 0 1,0 0 0,0 0 0,-1 0-1,1 0 1,0 0 0,-1 0 0,1 0-1,0 0 1,-1 0 0,1 0 0,0 0-1,-1 0 1,1 0 0,0 0 0,-1 1-1,1-1 1,0 0 0,0 0 0,-1 0-1,1 0 1,0 1 0,0-1 0,-1 0-1,1 0 1,0 0 0,0 1 0,0-1 0,-1 0-1,1 0 1,0 1 0,0-1 0,0 0-1,0 1 1,-1-1 0,1 0 0,0 0-1,0 1 1,0-1 0,0 0 0,0 1-1,0-1 1,0 0 0,0 1 0,0-1-1,0 0 1,0 1 0,-1 8 666,-7 53 2959,3-15-2634,-20 201 990,24-227-2008,0 6 163,1 28-1,1-9-57,-1-31-2360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52 5312,'-1'-1'202,"0"0"0,-1 0 1,1 1-1,0-1 0,-1 1 0,1-1 0,-1 1 1,1-1-1,-1 1 0,1 0 0,-1 0 1,1 0-1,-1 0 0,1 0 0,-3 0 1,-7 1 3254,30-9 884,21-1-3440,1 1 1,0 2-1,46-1 0,-66 8-912,15 2 322,-35-3-424,1 0 0,-1 0-1,1 0 1,-1 0 0,0 0 0,1-1-1,-1 1 1,1 0 0,-1-1 0,0 1-1,1-1 1,-1 0 0,0 1 0,1-1 0,-1 0-1,0 0 1,2-1 0,1-2-1077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1093 4736,'5'3'6584,"-4"-3"-6452,11-7 2034,17-18-1054,-11 3-675,-1-2 0,-1 0-1,18-35 1,1-1-125,135-203 424,-158 244-681,0 1 0,14-34 0,-24 46-298,-5 6-75,-9 12-139,-12 25 241,-34 68 1,-10 47 338,27-55-56,-41 94-93,15 5 426,32-32 24,24-101-80,-2-18 776,10-37-703,2-8 60,4-20 111,5-23-445,2 1 1,2 0-1,18-41 0,63-124 21,-48 111-234,-42 89 59,57-124-104,82-133 1,-127 241-23,2 1 0,28-30 0,-44 51 110,0-1 0,-1 1-1,1 0 1,0 0-1,0 1 1,0-1-1,0 0 1,0 0 0,0 0-1,0 1 1,1-1-1,-1 1 1,0-1-1,0 1 1,1-1-1,-1 1 1,0-1 0,0 1-1,1 0 1,1 0-1,-3 0 20,1 1 0,0-1-1,0 0 1,0 1 0,-1-1-1,1 1 1,0-1-1,-1 1 1,1 0 0,-1-1-1,1 1 1,0 0 0,-1-1-1,0 1 1,1 0 0,-1 0-1,1-1 1,-1 1-1,0 0 1,1 0 0,-1 0-1,0 1 1,2 5 9,-1 0 0,0 1 0,-1-1 0,0 0 0,0 10 0,-2 9 67,-2 0 0,0 0 0,-2-1 0,-1 1 0,0-1 0,-2-1 0,-1 0 0,-1 0 0,-1-1 0,-1 0 0,-27 35 0,35-52-14,0-1-1,0 1 1,-12 8 0,16-13-33,0 0 1,0 0-1,0-1 1,-1 1-1,1 0 1,0 0-1,0-1 0,0 1 1,-1-1-1,1 1 1,0-1-1,-1 0 1,1 1-1,0-1 1,-1 0-1,1 0 1,-1 0-1,1 0 0,0 0 1,-1 0-1,1 0 1,0-1-1,-1 1 1,1 0-1,0-1 1,-1 1-1,1-1 0,0 1 1,-3-3-1,4 3-19,-1-1 0,1 0-1,-1 0 1,1 0 0,0 0-1,0 0 1,-1 0 0,1 0-1,0 0 1,0 0 0,0 0-1,0 0 1,0 0 0,0 1-1,0-1 1,0 0 0,0 0-1,0 0 1,1 0 0,-1 0-1,0 0 1,1 0 0,0-1-1,9-19 34,-1 7-108,1 1 1,1 0-1,0 0 0,1 1 1,1 1-1,20-15 0,-4 2 11,-26 21 60,42-35-266,77-52 0,-121 90 264,-1 0 1,0 0 0,0 0 0,0 0 0,0 0-1,0 0 1,0 0 0,0 0 0,0 0-1,1 0 1,-1-1 0,0 1 0,0 0-1,0 0 1,0 0 0,0 0 0,0 0 0,1 0-1,-1 0 1,0 0 0,0 0 0,0 1-1,0-1 1,0 0 0,0 0 0,0 0 0,0 0-1,1 0 1,-1 0 0,0 0 0,0 0-1,0 0 1,0 0 0,0 0 0,0 0-1,0 0 1,0 0 0,0 1 0,1-1 0,-1 0-1,0 0 1,0 0 0,0 0 0,0 0-1,0 0 1,0 0 0,0 1 0,0-1-1,0 0 1,0 0 0,0 0 0,0 0 0,0 0-1,0 0 1,0 0 0,0 1 0,0-1-1,0 0 1,0 0 0,0 0 0,0 0-1,0 0 1,0 0 0,0 0 0,-1 0 0,1 1-1,0-1 1,-2 9-65,-8 20 8,1 0 0,2 1 0,-5 38 0,5-26 12,6-37 81,0 0 0,0 0 1,1 0-1,0 1 0,0-1 1,0 0-1,1 0 0,-1 1 1,1-1-1,0 0 0,4 9 1,-5-14-22,0 1-1,0-1 1,1 0 0,-1 1 0,0-1 0,0 0 0,1 1 0,-1-1 0,0 0 0,1 1-1,-1-1 1,0 0 0,1 0 0,-1 1 0,0-1 0,1 0 0,-1 0 0,1 0-1,-1 0 1,0 0 0,1 1 0,-1-1 0,1 0 0,-1 0 0,1 0 0,-1 0 0,0 0-1,1 0 1,-1 0 0,1 0 0,-1-1 0,1 1 0,-1 0 0,0 0 0,1 0-1,-1 0 1,0-1 0,1 1 0,12-11 245,-8 1-223,-1 1 1,0-1 0,0-1 0,-1 1 0,0 0-1,2-17 1,-2 12-28,8-34 29,-2 16-77,-2 0 0,-2 0 0,2-44 0,-7 75 19,0 0 0,0 1-1,-1-1 1,1 0 0,0 1-1,-1-1 1,1 0-1,-1 1 1,0-1 0,1 1-1,-1-1 1,0 1 0,-2-3-1,-1-3-202,4 7 222,0 0 0,0 0 0,0 0 0,0 0 0,0-1 0,0 1 1,0 0-1,0 0 0,0 0 0,-1 0 0,1 0 0,0 0 0,0 0 0,0 0 1,0 0-1,0 0 0,0 0 0,0 0 0,0 0 0,0 0 0,0 0 1,0-1-1,-1 1 0,1 0 0,0 0 0,0 0 0,0 0 0,0 0 0,0 0 1,0 0-1,0 0 0,0 0 0,0 0 0,0 0 0,-1 0 0,1 0 0,0 0 1,0 1-1,0-1 0,0 0 0,0 0 0,0 0 0,0 0 0,0 0 0,0 0 1,0 0-1,-1 0 0,1 0 0,0 0 0,0 0 0,0 0 0,0 0 0,0 0 1,0 0-1,0 1 0,0-1 0,0 0 0,0 0 0,-3 9-171,2-7 166,1 0 0,-1 0 0,1 0 0,0 0 0,0 0 0,0 0 0,0 1 0,1 2 0,0-3 5,0-1 0,0 1 0,0 0 0,0-1 1,1 0-1,-1 1 0,0-1 0,1 0 0,-1 1 1,1-1-1,-1 0 0,1 0 0,0 0 0,-1 0 1,1-1-1,0 1 0,0 0 0,-1-1 0,1 1 0,0-1 1,0 0-1,0 0 0,0 1 0,0-1 0,2-1 1,5 1 66,-1 0 1,1-1 0,-1-1 0,11-2-1,7-3-3,-1-1-1,0-2 1,-1 0-1,0-1 1,0-2-1,-2 0 0,1-1 1,-2-2-1,0 0 1,-1-1-1,24-26 1,-25 20-53,-2-1 0,0-1 1,-2 0-1,-1-1 0,18-45 0,35-141-79,-66 210 75,0-1-36,0-1-1,0 1 1,-1 0 0,1-1-1,-1 1 1,1-1-1,-1 1 1,0 0 0,-1-6-1,1 9 17,0-1-1,0 1 1,0-1-1,0 1 1,0-1-1,0 0 1,-1 1-1,1-1 1,0 1-1,0-1 1,0 1-1,-1-1 1,1 1-1,0-1 1,-1 1-1,1-1 1,0 1-1,-1 0 1,1-1-1,-1 0 1,0 1 6,1 0 0,0 0 0,-1 0 0,1 0-1,-1 0 1,1 1 0,0-1 0,-1 0 0,1 0 0,0 0 0,-1 0 0,1 0 0,0 1 0,-1-1 0,1 0 0,0 0-1,0 0 1,-1 1 0,1-1 0,0 0 0,0 0 0,-1 1 0,1-1 0,-14 23-216,14-23 224,-25 56-120,-23 78-1,-2 6-10,34-100 111,1 0 1,-17 84-1,28-104 61,2 1-1,0-1 1,1 1-1,1 0 1,1-1 0,1 1-1,1-1 1,6 26-1,-4-32 37,0 1 0,1-1 0,11 20 0,-13-27-6,1 1 0,-1-1 1,2 0-1,-1-1 0,1 1 0,0-1 1,10 8-1,-14-12-47,0 0 0,1-1 1,0 1-1,-1-1 0,1 0 0,0 0 1,-1 0-1,1 0 0,0 0 1,0-1-1,0 1 0,0-1 0,0 0 1,0 1-1,0-1 0,4-1 1,-3 0 0,-1 0 1,1 0 0,-1 0 0,1-1 0,-1 1-1,0-1 1,1 0 0,-1 0 0,0 0 0,0-1-1,3-3 1,3-3 33,0-1 0,-1-1-1,-1 0 1,0 0 0,0 0-1,5-13 1,23-56 56,-30 67-122,-1 0 0,0 1 1,-1-1-1,2-19 0,-5 29-16,0 1 0,0-1 0,0 1 0,0 0 1,-1-1-1,1 1 0,0 0 0,-1 0 0,0-1 0,0 1 0,1 0 0,-4-4 0,4 5 6,-1 0-1,1 0 1,-1 1 0,0-1-1,0 0 1,1 1 0,-1-1-1,0 1 1,0-1 0,0 1-1,1-1 1,-1 1 0,0 0-1,0-1 1,0 1 0,0 0-1,0 0 1,0 0 0,0-1-1,0 1 1,0 0 0,0 0 0,0 0-1,0 1 1,0-1 0,0 0-1,0 0 1,1 0 0,-1 1-1,0-1 1,0 0 0,0 1-1,-1 0 1,-3 2-11,0 0 1,1-1-1,-1 2 1,1-1-1,0 0 0,0 1 1,0 0-1,0 0 1,1 0-1,-5 7 0,3-3 29,1 0 0,0 0 0,0 0 0,1 1 0,-5 16 0,6-14 42,-1 1 0,2 0 1,0 0-1,0 0 0,1 0 0,0 0 0,1 0 1,1 0-1,4 19 0,-4-25 27,0 0 0,0 0 0,1-1-1,0 0 1,0 1 0,6 8 0,-7-12-13,0 1 0,1-1-1,-1 1 1,1-1 0,0 0 0,-1 0 0,1 0 0,0-1-1,0 1 1,0-1 0,0 1 0,0-1 0,7 1 0,-4-1-33,1 0 0,0-1 0,0 0 1,0 0-1,-1-1 0,1 0 0,0 0 1,-1 0-1,1-1 0,-1 0 1,1 0-1,5-4 0,13-6-1454,36-24-1,-51 30 574,34-20-1215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3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1161 4064,'1'0'144,"0"1"0,0-1 1,0 0-1,0 0 0,0 0 1,0 0-1,0 0 0,0 0 1,0 0-1,0 0 0,0 0 1,0 0-1,0-1 0,0 1 0,0 0 1,0-1-1,0 1 0,0-1 1,0 1-1,1-1 0,19-14 2023,-19 14-1860,6-6 102,-1-1 0,-1 1 0,1-1 1,-1 0-1,0-1 0,-1 0 0,8-15 1,-7 12-132,123-255 3748,-122 246-3599,-1 0 1,-1-1-1,3-26 0,-2 12-307,-5 33-138,-1 0 0,1 0 0,0 0 0,0 0-1,0 0 1,0 1 0,1-1 0,-1 0 0,1 1-1,0-1 1,0 1 0,-1 0 0,1 0 0,1-1-1,3-2 1,-2 2 18,1 1 0,-1-1-1,1 1 1,-1 0 0,1 0-1,-1 1 1,1-1 0,0 1-1,5 0 1,3-1-38,0 2 0,0-1 0,0 2 0,0 0 0,0 0 0,20 6 0,-31-7 38,0 1 0,0-1 0,-1 1 0,1 0 0,0-1-1,0 1 1,0 0 0,-1 0 0,1 0 0,0 0 0,-1 0-1,1 1 1,-1-1 0,0 0 0,1 1 0,-1-1 0,0 1-1,0 0 1,0-1 0,0 1 0,0 0 0,0 0 0,0-1-1,0 1 1,-1 0 0,1 0 0,-1 0 0,0 0 0,1 0-1,-1 0 1,0 2 0,-1 6-11,0 0 0,0 0 0,-1 0 0,-1 0 0,-3 10 0,-3 16-30,8-31 33,-4 21 97,2-1-1,0 37 1,3-56-61,0 0 0,0 0 0,1 0 0,0-1 1,0 1-1,0 0 0,1 0 0,0 0 0,0-1 0,0 1 1,1-1-1,0 0 0,0 1 0,0-1 0,0-1 0,7 8 0,-8-10-2,-1-1-1,1 0 0,0 0 0,-1 0 0,1 0 0,0 0 0,0 0 0,0 0 0,-1-1 0,1 1 1,0-1-1,0 1 0,0-1 0,0 0 0,0 1 0,3-1 0,-2-1 6,1 1-1,-1-1 1,0 0 0,1 0-1,-1 0 1,0 0 0,1 0-1,4-4 1,4-3 38,0-1 1,0 0-1,16-17 0,-12 11-9,185-172 74,-124 122-65,-75 63-48,3-3-102,-5 5 71,0-1 0,-1 1-1,1 0 1,0 0 0,0-1 0,-1 1 0,1 0 0,0 0 0,0 0 0,-1-1 0,1 1 0,0 0-1,0 0 1,-1 0 0,1 0 0,0 0 0,-1 0 0,1 0 0,0-1 0,-1 1 0,1 0 0,0 0 0,-1 0-1,1 0 1,0 0 0,-1 1 0,1-1 0,0 0 0,-1 0 0,1 0 0,-6 1-30,0 0 0,1 0 0,-1 1 0,1 0 0,0 0 0,-1 0 0,1 0 0,0 1 0,0 0 0,0 0 0,1 0 0,-1 1 0,-6 6 0,-3 5 62,1 1 1,0 0-1,1 1 1,1 0 0,1 1-1,0 0 1,1 0-1,1 1 1,1 0-1,1 1 1,0 0 0,-5 39-1,11-56-5,0 0 1,0 1-1,0-1 0,1 1 1,-1-1-1,1 1 0,1 5 1,-2-8-6,0-1 1,1 1-1,-1-1 0,0 1 1,0-1-1,1 1 1,-1-1-1,0 1 0,0-1 1,1 1-1,-1-1 1,1 1-1,-1-1 0,0 0 1,1 1-1,-1-1 1,1 0-1,-1 1 1,1-1-1,-1 0 0,1 0 1,-1 1-1,1-1 1,-1 0-1,1 0 0,-1 0 1,1 0-1,0 0 1,-1 0-1,1 0 0,-1 0 1,1 0-1,-1 0 1,1 0-1,-1 0 1,1 0-1,0 0 0,-1 0 1,1-1-1,-1 1 1,1 0-1,-1 0 0,1-1 1,-1 1-1,1 0 1,-1-1-1,0 1 0,1 0 1,-1-1-1,1 1 1,0-2-1,5-5 72,1-1 0,-1-1 0,0 1 0,-1-1 0,9-19 0,-10 19-44,20-38 54,-8 18-76,-1 0 1,11-38-1,-21 48-418,-5 19 392,0 0 1,0 0-1,0 0 1,0 0-1,0 0 1,0 0-1,0 0 1,0-1-1,0 1 1,0 0-1,0 0 0,0 0 1,0 0-1,0 0 1,0 0-1,0 0 1,0 0-1,0 0 1,0 0-1,0 0 1,0 0-1,0 0 1,-1 0-1,1 0 1,0 0-1,0-1 0,0 1 1,0 0-1,0 0 1,0 0-1,0 0 1,0 0-1,0 0 1,0 0-1,0 0 1,0 0-1,0 0 1,0 0-1,-1 0 1,1 0-1,0 0 1,0 0-1,0 0 0,0 0 1,0 0-1,0 0 1,0 0-1,0 0 1,0 0-1,0 0 1,0 1-1,0-1 1,0 0-1,0 0 1,0 0-1,-1 0 1,1 0-1,-8 7-157,3-1 133,0 0-1,1 1 1,0-1 0,0 1 0,1 0 0,-1 0 0,1 0-1,-3 14 1,3-9 34,1-1 0,0 0 0,1 1 0,0-1 0,2 18 0,-1-27 10,0 0 0,0 1-1,1-1 1,-1 1 0,1-1 0,-1 0-1,1 1 1,0-1 0,0 0-1,0 1 1,0-1 0,1 0-1,-1 0 1,0 0 0,1 0-1,0 0 1,-1-1 0,1 1 0,0 0-1,0-1 1,0 1 0,0-1-1,0 0 1,0 0 0,4 2-1,2-2 23,0-1 0,0 0 0,0-1 0,0 1 0,0-2 0,0 1 0,8-3 0,22-7 51,64-27 0,34-27-195,-132 63 98,45-21-63,-11 6 109,-2-2-1,0-1 1,50-37-1,-85 56-270,-4 3 80,-12 12 20,-17 15 113,10-7 21,1 0-1,1 1 0,1 1 0,2 1 0,0 1 1,-19 39-1,21-26-10,14-36 10,1 1 1,-1-1-1,0 0 1,1 0 0,-1 1-1,1-1 1,0 0-1,0 1 1,1 5 0,-1-8 13,1-1 0,-1 1 0,0 0 0,0 0 1,1-1-1,-1 1 0,0 0 0,1-1 0,-1 1 1,1-1-1,-1 1 0,0 0 0,1-1 0,0 1 0,-1-1 1,1 1-1,-1-1 0,1 1 0,0-1 0,-1 0 0,1 1 1,0-1-1,-1 0 0,1 0 0,0 1 0,-1-1 1,1 0-1,0 0 0,0 0 0,-1 0 0,1 0 0,0 0 1,0 0-1,-1 0 0,1 0 0,0 0 0,0 0 0,-1 0 1,1-1-1,0 1 0,-1 0 0,1-1 0,0 1 1,-1 0-1,1-1 0,0 1 0,0-2 0,4-1 32,-1 0-1,1 0 0,-1-1 0,0 0 0,6-6 1,65-93 66,-1 0-51,-3 27 74,-3 2-6,-31 26-90,61-105-1,-31 23-105,-55 102 32,-1-1 1,13-50 0,-21 52-229,-3 25 237,0 1 0,0-1 1,-1 1-1,1 0 0,0-1 1,0 1-1,-1-1 0,1 1 1,-1 0-1,1-1 1,-1 1-1,0 0 0,1 0 1,-1-1-1,-1-1 0,1 3 24,1 0-1,0 0 1,0 0-1,-1 0 1,1-1 0,0 1-1,0 0 1,-1 0-1,1 0 1,0 0-1,0 0 1,-1 0-1,1 0 1,0 0-1,0 0 1,-1 0-1,1 0 1,0 0-1,-1 0 1,1 0-1,0 0 1,0 0-1,-1 0 1,1 0-1,0 0 1,0 0 0,-1 1-1,-3 1-31,0-1 0,1 2 0,-1-1 0,1 0 0,-1 1 0,1-1 0,0 1 0,-4 4 0,-21 28-25,23-28 52,-27 39-79,-48 96 0,67-115 67,-9 14 1,3 1-1,-17 51 0,31-77 48,0 0 0,2 0 0,0 1 0,1-1 0,0 0 0,2 1 0,0-1 0,0 1 0,5 24 0,-3-34 15,-1-1 1,1 1 0,1-1-1,2 7 1,-4-12-21,0 1 0,0 0 0,0 0 1,0 0-1,0-1 0,0 1 0,1-1 0,-1 1 0,1-1 0,-1 1 0,1-1 0,-1 0 1,1 0-1,0 0 0,0 0 0,-1 0 0,4 1 0,-2-2 14,0 1 1,0-1-1,0 0 0,0 0 1,0 0-1,0-1 0,0 1 1,0-1-1,0 0 0,0 1 0,6-4 1,31-16 139,-33 16-147,53-32 248,68-54 0,-92 60-766,-43 37 455,1 0 0,0 1-1,1-1 1,-1 1 0,2 0 0,-1 0 0,1 1-1,0 0 1,1-1 0,0 1 0,0 0 0,1 0-1,0 1 1,1-1 0,0 0 0,1 1-1,-1-1 1,3 19 0,-1-26 55,-1 0 1,1 1-1,-1-1 0,1 0 0,0 0 1,-1 0-1,1 0 0,0-1 0,0 1 1,1 0-1,-1 0 0,0-1 0,1 1 1,-1 0-1,0-1 0,1 1 0,2 0 1,-2-1 0,-1 0 0,1 0 0,0 0 0,0-1 0,0 1 1,0-1-1,0 0 0,0 1 0,0-1 0,0 0 0,0 0 0,0 0 0,0-1 1,-1 1-1,4-1 0,3-1 21,1-1-1,-1-1 1,0 1 0,0-2 0,0 1 0,13-11 0,34-25-1,-8 4-20,1 2 1,58-29-1,-47 34-212,-70 36 81,0 0-1,1 1 1,0 0 0,0 1-1,-15 17 1,9-8 122,1 1 0,-21 34 0,28-39 11,1 0-1,0 0 0,1 1 1,1 0-1,-6 28 0,11-42 0,-1 0 0,1 1 0,0-1 0,0 0 0,0 1 0,0-1 0,1 1 0,-1-1-1,0 0 1,0 1 0,1-1 0,-1 0 0,2 2 0,-2-3-14,0 0 0,0 1 0,0-1 0,0 0 0,0 0-1,1 0 1,-1 1 0,0-1 0,0 0 0,0 0 0,1 0 0,-1 0 0,0 0 0,0 0 0,0 0-1,1 0 1,-1 1 0,0-1 0,0 0 0,1 0 0,-1 0 0,0 0 0,0 0 0,1 0 0,-1 0-1,0 0 1,0 0 0,1 0 0,8-8 204,41-64 207,20-25-404,-61 85-86,0-1 0,0 0 0,8-18 0,-16 25-366,-6 9 314,-8 10 62,6-4 43,1 1-1,1-1 1,0 1-1,0 0 1,1 1-1,0-1 0,1 1 1,0-1-1,1 1 1,0 0-1,1 0 1,0 0-1,1 0 1,1 22-1,0-30 35,-1 0 0,1 0 0,-1 0 0,1 0 0,0 0 0,0-1 0,1 1 0,-1 0 0,0-1-1,1 1 1,0-1 0,-1 0 0,1 1 0,0-1 0,0 0 0,1 0 0,-1 0 0,0 0 0,5 2 0,-4-3 19,0 1 0,0-1 0,0 0 0,0 0 0,1-1 0,-1 1 0,0-1 0,1 1 0,-1-1 1,1 0-1,-1-1 0,0 1 0,1 0 0,-1-1 0,0 0 0,1 0 0,4-2 0,16-8 31,-1-1-1,-1-1 1,27-19 0,-34 22-25,25-18 32,38-34 1,-60 46-39,-1-2-1,0 0 1,-1-1 0,14-23 0,-6-2-51,-1-1 0,23-68 1,-39 95 18,83-245 281,-82 238-256,5-22-194,-12 43 118,0 0-1,-1 1 1,1-1-1,-1 0 1,0 0-1,0 1 1,0-1-1,-1 0 1,0-4-1,1 7 38,0 1 0,0-1 0,0 1 0,-1 0 0,1-1 0,0 1 0,0-1 0,0 1 0,0-1 0,-1 1 0,1-1 0,0 1 0,0-1 0,-1 1 0,1 0 0,0-1 0,-1 1 0,1 0 0,0-1 0,-1 1 0,1 0 0,0-1-1,-1 1 1,1 0 0,-1 0 0,1 0 0,-1-1 0,1 1 0,-1 0 0,1 0 0,-1 0 0,1 0 0,-1 0 0,1 0 0,-1 0 0,1 0 0,-1 0 0,1 0 0,-1 0 0,1 0 0,0 0 0,-1 0 0,1 0 0,-1 0 0,1 1 0,-1-1 0,1 0 0,-1 0 0,1 1 0,0-1-1,-1 0 1,1 1 0,-1-1 0,1 1 0,-4 2-35,1 0-1,0 1 1,0-1 0,-3 5-1,5-7 41,-7 12-25,0 0 1,1 1 0,1 0-1,-6 18 1,-16 62-42,21-67 9,-14 49 32,-35 140 67,47-171 151,2 1-1,-2 82 1,9-126-189,2 45 338,-2-44-284,0 0 0,1 0 0,-1-1 0,1 1 0,0 0 0,0 0 0,0-1 0,0 1 0,0-1 0,0 1 0,1-1 0,-1 1 0,3 2 0,-3-5-35,-1 1 0,1-1 0,0 1 0,0-1 0,-1 1 0,1-1 0,0 0 0,0 0 0,0 1 0,0-1 0,0 0 0,-1 0 0,1 0 0,0 0 0,0 0 0,0 0 0,0 0 0,0 0 0,0 0 0,0 0 0,-1 0 0,1-1 0,0 1 0,0 0 0,0-1 0,-1 1 0,1-1 0,1 0 0,19-17 101,-18 16-90,45-50 78,-24 25-267,34-29 0,-57 56-28,-1 6 55,-5 9-18,3-11 124,-9 28-103,4-14 139,1 0 1,0 0 0,2 0 0,0 0 0,-2 31 0,6-47 17,0 0 0,0-1 0,0 1 0,0 0 0,0 0-1,0-1 1,1 1 0,-1 0 0,1-1 0,-1 1 0,1-1 0,0 1 0,0-1 0,-1 1 0,1-1-1,2 3 1,-2-4-14,0 1-1,0-1 1,0 1-1,0-1 0,0 0 1,0 1-1,0-1 1,0 0-1,0 0 0,0 1 1,0-1-1,0 0 1,0 0-1,0-1 0,0 1 1,0 0-1,0 0 1,0 0-1,0-1 0,1 1 1,-1 0-1,-1-1 1,1 1-1,0-1 0,0 1 1,0-1-1,1 0 1,69-46 59,-7 3-34,112-55 194,-162 93-253,-1-2 0,-1 0 1,22-17-1,-31 23 0,-2 2 15,-1-1 1,1 1-1,-1 0 0,0 0 0,1 0 0,-1-1 0,1 1 1,-1 0-1,0 0 0,1-1 0,-1 1 0,0 0 1,1-1-1,-1 1 0,0 0 0,0-1 0,1 1 1,-1 0-1,0-1 0,0 1 0,1-1 0,-1 1 0,0-1 1,0 1-1,0 0 0,0-1 0,0 1 0,0-1 1,0 1-1,0-1 0,0 1 0,0-1 0,0 1 1,0-1-1,0 0 0,-1 1-7,0 0 0,0-1 0,-1 1 1,1 0-1,0 0 0,0 0 0,0 0 0,0 0 0,0 0 0,0 0 1,0 1-1,0-1 0,-1 0 0,1 0 0,0 1 0,0-1 0,0 1 1,0-1-1,0 1 0,0-1 0,1 1 0,-2 1 0,-3 0-11,-8 5-6,0 0 0,0 0 0,1 2 1,-18 14-1,25-18 37,0 0 1,0 0 0,1 0-1,-1 0 1,1 1 0,0 0 0,1 0-1,-1 0 1,1 0 0,1 1-1,-1-1 1,-1 8 0,3-12 0,1-1 1,0 1-1,0 0 1,-1-1 0,1 1-1,0 0 1,1-1-1,-1 1 1,0 0-1,0 0 1,1-1 0,-1 1-1,1-1 1,-1 1-1,1 0 1,0-1 0,-1 1-1,1-1 1,0 0-1,0 1 1,0-1-1,0 0 1,1 1 0,-1-1-1,0 0 1,2 1-1,-1 0 14,1-1-1,-1 0 0,0 0 1,1 0-1,-1 0 0,1 0 1,-1 0-1,1-1 1,-1 1-1,1-1 0,0 0 1,-1 0-1,1 0 0,-1 0 1,1 0-1,4-2 0,4-1 14,0-1 0,0 0-1,-1-1 1,0 0 0,0-1-1,-1 0 1,1 0 0,-1-1-1,0-1 1,-1 1 0,0-1-1,0-1 1,-1 1 0,0-1-1,11-20 1,-16 26-21,0-1 1,0 0-1,-1 0 0,0 0 1,1 1-1,-2-1 1,1 0-1,0-6 0,-1 9-24,1-1-1,-2 1 0,1-1 0,0 1 0,0-1 0,0 1 0,-1 0 0,1-1 0,0 1 0,-1-1 0,0 1 1,1 0-1,-1-1 0,0 1 0,0 0 0,1 0 0,-1-1 0,0 1 0,0 0 0,0 0 0,0 0 1,-1 0-1,1 0 0,0 1 0,-2-2 0,-4-1-23,-1 0-1,1 0 1,-1 1 0,0 0 0,0 0-1,1 1 1,-1 0 0,0 1 0,-10-1-1,1 2 12,1 1 0,0 0-1,-24 6 1,26-3 74,14-5-48,0 0 0,0 0-1,0 0 1,0 0-1,0 0 1,0 0 0,0 0-1,0 0 1,0 1-1,0-1 1,0 0 0,0 0-1,0 0 1,0 0-1,0 0 1,0 0-1,0 0 1,0 0 0,0 0-1,0 0 1,0 0-1,0 0 1,0 0 0,0 1-1,0-1 1,0 0-1,0 0 1,0 0 0,0 0-1,0 0 1,0 0-1,0 0 1,1 0 0,-1 0-1,0 0 1,0 0-1,0 0 1,0 0 0,0 0-1,0 0 1,0 0-1,0 0 1,0 0 0,0 0-1,0 0 1,0 0-1,0 0 1,1 0 0,-1 0-1,0 0 1,0 0-1,0 0 1,0 0 0,0 0-1,0 0 1,0 0-1,0 0 1,0 0 0,0 0-1,0 0 1,0 0-1,0 0 1,1 0 0,-1 0-1,0 0 1,0 0-1,0 0 1,0 0 0,0 0-1,27-1 29,-25 1-32,71-3 62,69-7 10,-100 4-54,-22 2-36,0 1 0,0 1 0,39 1 0,-55 2 17,1-1 1,-1 1-1,0 0 0,8 3 0,-11-4 6,0 0 0,0 1-1,-1-1 1,1 0-1,0 1 1,0-1-1,-1 0 1,1 1-1,0-1 1,-1 1-1,1-1 1,-1 1-1,1 0 1,-1-1-1,1 1 1,-1 0-1,1-1 1,-1 1 0,1 0-1,-1-1 1,0 1-1,0 0 1,1 0-1,-1-1 1,0 1-1,0 0 1,0 0-1,0 0 1,0-1-1,0 1 1,0 0-1,0 1 1,-3 6 50,0 0 0,0 0 0,-1 0 0,-1-1 0,1 1 0,-8 8 0,-4 9 304,22-33-264,1 1-1,1 0 1,-1 1-1,1-1 1,13-7-1,-5 5-77,-10 5-78,-1 1 1,1 0 0,0 0-1,-1 0 1,8-1 0,-11 3 40,0 1 0,0-1 0,0 1-1,0 0 1,0 0 0,0 0 0,0 0 0,0 1 0,0-1 0,0 0 0,0 1 0,0-1 0,0 1-1,0 0 1,-1-1 0,1 1 0,0 0 0,0 0 0,-1 0 0,1 1 0,1 1 0,16 13-312,-6-4 767,2 0 0,28 19-1,-39-29-721,1 1-1,0-1 1,0 0-1,0 0 1,0 0-1,0-1 1,0 0-1,1 0 1,-1 0-1,0 0 0,1-1 1,-1 0-1,1 0 1,6-1-1,-2 0-1629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3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6656,'5'0'3008,"21"0"-2624,-7 0 0,-1 0-288,3 0 192,8 0-192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5:3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9 8128,'48'-9'3680,"25"14"-3168,-33-5 672,-3 0-736,11 0 128,2 4-384,4 1-96,0-2-64,-10-3-1088,-4 0 576</inkml:trace>
  <inkml:trace contextRef="#ctx0" brushRef="#br0" timeOffset="1">6 25 5152,'-5'9'2336,"28"-9"-2048,4-5-3104,4 1 1472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00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1050 1728,'-1'0'197,"1"1"0,-1-1 0,0 0-1,1 0 1,-1 1 0,1-1 0,-1 0 0,0 0 0,1 0 0,-1 0-1,1 1 1,-1-1 0,0 0 0,1 0 0,-1 0 0,0 0 0,1-1-1,-1 1 1,0 0 0,1 0 0,-1 0 0,1 0 0,-1-1 0,0 1-1,1 0 1,-1-1 0,1 1 0,-1 0 0,1-1 0,-1 1 0,1 0-1,-1-1 1,1 1 0,-1-1 0,1 1 0,0-1 0,-1 0 0,-12-24 1111,12 21-908,-4-11-70,1-1 1,1 1-1,0-1 1,-1-28-1,1 9-51,-12-160 590,13 140-674,-1-130 186,5-110-589,-3 158-672,2 130 270,1 10 213,1 12 103,3 113 461,-13 152 0,7-276-155,-36 331 1007,24-271-671,-3-1 0,-3 0 0,-30 70 0,31-96-146,-1 0 1,-26 40-1,31-58 27,-1-1-1,0 0 1,-2-1-1,0 0 1,-24 18-1,36-32-182,1-1 0,-1 1 0,0-1-1,0 0 1,0 0 0,0 0 0,-1-1-1,1 0 1,0 0 0,-6 1 0,9-2-29,0 0-1,0 1 1,0-1 0,0 0 0,0-1 0,0 1 0,0 0 0,0 0 0,0 0 0,0-1 0,0 1-1,0 0 1,0-1 0,0 1 0,0-1 0,0 0 0,0 1 0,-1-2 0,1 1-2,1 0-1,-1 0 1,0 0 0,1 0-1,-1-1 1,1 1 0,-1 0 0,1 0-1,0-1 1,-1 1 0,1 0-1,0 0 1,0-1 0,0 1 0,0 0-1,0-1 1,0 1 0,1-3-1,1-4-13,0 0-1,0 0 0,1 0 1,0 0-1,0 0 0,1 1 1,0 0-1,1-1 0,0 1 0,0 1 1,0-1-1,1 1 0,11-11 1,3 1 39,1 0 0,0 1 0,26-14 1,38-14 185,-50 26-65,55-36 1,-5-11 49,6-5 229,-89 68-442,-1 0 1,0 0-1,1 0 0,-1 0 1,1 0-1,-1 0 0,1 0 1,-1 1-1,1-1 1,0 1-1,-1-1 0,1 1 1,0 0-1,-1 0 1,1 0-1,0 0 0,0 0 1,-1 0-1,1 0 0,0 0 1,2 1-1,-3 0 8,0 0 0,1 0 0,-1 0 0,0 0 0,0 0 0,0 0 0,0 0 0,-1 1 0,1-1-1,0 0 1,0 0 0,-1 1 0,1-1 0,-1 0 0,1 1 0,-1-1 0,1 1 0,-1-1 0,0 1 0,0-1 0,0 1 0,0-1-1,0 3 1,-1 7 30,-1 0-1,0-1 0,0 1 0,-1-1 0,0 1 0,-1-1 0,-7 14 0,4-8 155,-8 26 1,8-21 427,8-22-596,-1 0 0,1 0 0,-1-1 0,1 1 0,-1 0 0,1 0 0,0 0 0,-1 0 0,1 0 0,0 0 0,0 0 0,0 0 0,0 0-1,1 0 1,20-17-7,-15 13 25,9-8 55,36-25-67,-46 35-65,-1-1 0,1 1-1,0 0 1,0 1-1,0-1 1,0 1 0,9-1-1,-12 3 46,-1-1 0,1 1 0,-1 1 0,1-1 0,-1 0 0,1 0 0,0 1-1,-1 0 1,1-1 0,-1 1 0,0 0 0,1 0 0,-1 1 0,4 1 0,2 3 5,-1 0 1,12 11 0,2 2-3,73 48 595,-78-58-924,0 0-1,0-2 1,1 1-1,21 5 0,-19-8-3574,-1 2 1083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03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418 797 2144,'1'-3'387,"1"0"0,-1 0-1,1 1 1,-1-1 0,1 0 0,0 0 0,4-4 0,-1 2 800,-4 4-1049,-1 0 0,1 0 0,0 0 0,-1-1 0,1 1 0,-1 0 0,0 0 0,1 0-1,-1 0 1,0-1 0,0 1 0,0 0 0,1 0 0,-1-1 0,0 1 0,-1 0-1,1 0 1,0 0 0,0-1 0,0 1 0,-1 0 0,1 0 0,-1 0 0,1 0 0,-1-1-1,1 1 1,-1 0 0,0 0 0,1 0 0,-1 0 0,0 0 0,0 1 0,0-1-1,0 0 1,0 0 0,0 0 0,0 1 0,0-1 0,0 0 0,-2 0 0,-7 1 35,0 0 1,0 1-1,-1 0 1,1 0-1,0 1 0,0 0 1,-15 6-1,22-7-136,-26 10 144,0 1 0,1 1-1,-34 22 1,41-23 18,8-4-144,0 0 0,0 1 0,1 0 0,0 1 0,1 1 0,0 0 0,0 0 0,1 1 0,1 0 0,0 0 0,1 1 0,-10 21 0,16-30-6,1-1 1,0 1-1,0 0 1,0-1-1,0 1 0,0 0 1,1 0-1,0 0 1,0-1-1,0 9 0,1-11-24,-1 0-1,0 0 1,1 1-1,-1-1 1,1 0-1,-1 0 1,1 1-1,-1-1 0,1 0 1,0 0-1,-1 0 1,1 0-1,0 0 1,0 0-1,0 0 1,0 0-1,0 0 1,0-1-1,0 1 1,0 0-1,0-1 0,1 1 1,-1 0-1,0-1 1,0 0-1,1 1 1,-1-1-1,0 0 1,0 1-1,1-1 1,-1 0-1,0 0 0,1 0 1,-1 0-1,3-1 1,6 0 107,0-1 1,0 0 0,0-1-1,-1 0 1,11-5-1,47-24 241,-49 22-280,-1 0 1,-1-1 0,0 0-1,0-1 1,-1-1-1,-1-1 1,0 0-1,0-1 1,-2 0 0,20-32-1,-28 39-140,1 1 10,-1 0 0,0 0 0,0-1 0,-1 1 1,0-1-1,0 0 0,-1 0 0,0 0 0,1-14 0,-3 22 22,0 0 0,0 0 1,0-1-1,0 1 0,1 0 0,-1 0 0,0 0 0,0 0 1,0 0-1,0-1 0,0 1 0,0 0 0,0 0 0,0 0 1,0 0-1,0-1 0,0 1 0,0 0 0,0 0 0,0 0 1,0 0-1,0-1 0,0 1 0,0 0 0,0 0 0,-1 0 1,1 0-1,0 0 0,0-1 0,0 1 0,0 0 0,0 0 0,0 0 1,0 0-1,0 0 0,-1 0 0,1 0 0,0-1 0,0 1 1,0 0-1,0 0 0,0 0 0,-1 0 0,1 0 0,0 0 1,0 0-1,0 0 0,0 0 0,0 0 0,-1 0 0,1 0 1,0 0-1,0 0 0,-1 0 0,-7 10-290,-7 18 247,7-14 68,2 1 0,0 0 0,0 0 0,1 1-1,-3 20 1,8-32-9,-1 0-1,1 0 0,0 0 1,0 0-1,0 0 1,0 1-1,1-1 0,0 0 1,-1 0-1,2 0 1,-1 0-1,0 0 0,1-1 1,0 1-1,0 0 0,0-1 1,0 1-1,0-1 1,1 1-1,0-1 0,-1 0 1,1 0-1,0-1 1,1 1-1,-1 0 0,4 1 1,-3-1 74,1-1-1,-1 0 1,1-1 0,-1 1 0,1-1-1,0 1 1,-1-1 0,1-1 0,0 1-1,0-1 1,0 0 0,0 0-1,6-1 1,-2 0 35,0-1 0,1 0 0,-1-1 0,0 0 0,14-7 0,-14 6-79,-1-1-1,0 0 0,-1-1 0,1 0 1,-1 0-1,12-14 0,-15 16-23,42-49 112,-3-3-1,40-65 1,-54 78-16,6-9-8,106-170-52,-121 185-111,-1-1 0,-2-1-1,-2-1 1,12-46 0,-24 74 8,7-38-152,-9 45 166,-1 0 0,0 0 0,0 0 0,0 0 0,0 0 0,-1 1 0,-2-11 0,3 15 32,0-1-1,0 0 1,0 1-1,-1-1 1,1 1-1,0-1 1,0 0-1,-1 1 1,1-1-1,0 1 1,-1-1-1,1 1 1,-1-1-1,1 1 1,-1-1-1,1 1 1,-1-1-1,1 1 1,-1-1-1,1 1 1,-1 0-1,1-1 1,-1 1-1,0 0 1,1 0-1,-1-1 1,0 1-1,1 0 1,-1 0-1,-1 0 1,1 0-15,-1 1 1,1-1 0,-1 0 0,0 1 0,1 0-1,-1-1 1,1 1 0,-1 0 0,1 0-1,0 0 1,-1 0 0,0 1 0,-6 6-56,0-1 1,-11 18-1,-10 14 72,3 2 0,2 1 0,1 2 0,-30 82-1,30-56 100,3 2-1,-16 105 0,31-146-24,2 0 1,1 0 0,3 54-1,0-77-23,0 0 0,0 0 0,1 0 0,0 0 0,0-1 0,6 12 0,-7-16 5,1 0 1,0 0-1,0 0 1,0 0-1,0 0 1,1 0-1,-1-1 1,1 1-1,0-1 1,-1 1 0,1-1-1,0 0 1,0 0-1,1 0 1,-1-1-1,7 3 1,0-2 27,0 0 0,0 0 0,0-1 0,0 0 0,0-1 1,0 0-1,0-1 0,0 0 0,0 0 0,0-1 0,0-1 0,13-4 0,-5 0-17,0 0-1,-1-1 1,0-1-1,-1-1 0,27-20 1,-21 12 45,-4 3-160,-14 12-137,-4 4-169,-13 13 238,0 1 0,-18 30 0,30-43 141,0-1 0,0 1-1,0-1 1,0 1 0,0 0 0,1-1 0,-1 1-1,0 0 1,1-1 0,-1 1 0,1 0-1,0 0 1,0 0 0,0-1 0,0 1 0,0 0-1,0 0 1,0 0 0,0-1 0,1 1 0,-1 0-1,1 0 1,-1-1 0,1 1 0,0 0-1,0-1 1,0 1 0,0-1 0,0 1 0,0-1-1,0 1 1,0-1 0,0 0 0,1 1-1,-1-1 1,1 0 0,-1 0 0,3 1 0,-1 0 37,0-1 0,0 1 0,0-1 1,1 0-1,-1 0 0,0 0 1,1 0-1,-1 0 0,1-1 0,-1 0 1,1 0-1,-1 0 0,1 0 0,-1 0 1,1 0-1,-1-1 0,1 0 0,-1 0 1,5-2-1,-5 2 13,0 0-37,0 0 1,0-1-1,0 1 1,0 0-1,-1-1 1,1 0-1,0 0 0,-1 1 1,1-2-1,-1 1 1,0 0-1,0 0 1,0-1-1,0 1 0,0-1 1,-1 0-1,3-3 1,-2 1-28,-1 0 0,0 0 1,0 0-1,0 0 0,-1 0 1,0 1-1,0-1 0,0-6 1,0 9-16,-1-1 0,1 1 0,-1 0 0,1 0 0,-1 0 0,0 0 0,0-1 0,0 1 0,0 0 0,0 1 0,0-1 0,-1 0 0,1 0 0,-1 0 0,1 1 0,-1-1 0,0 1 0,1-1 0,-1 1 0,-3-2 0,-2-1-16,0 1 0,0 0 0,-13-3 0,19 5 32,0 1 0,1 0 0,-1 0 0,0 0 0,1-1 0,-1 1 0,0 0 0,1 0 0,-1-1 0,1 1 0,-1-1-1,1 1 1,-1 0 0,0-2 0,1 2 0,-1 0 0,1-1 0,0 1 1,0 0-1,0 0 0,0-1 0,0 1 0,0 0 0,0 0 0,0-1 0,0 1 0,0 0 0,0 0 0,0-1 0,0 1 1,0 0-1,0 0 0,0 0 0,0-1 0,1 1 0,-1 0 0,0 0 0,0-1 0,0 1 0,1 0 0,12-11-8,-11 9-1,11-5-19,0 0 0,0 1 0,0 0 0,1 1 0,0 0 0,0 1 0,22-3 0,-34 6 24,0 1-1,1-1 0,-1 1 0,1 0 0,-1 0 0,0 0 0,1 0 1,-1 1-1,1-1 0,-1 0 0,0 1 0,1 0 0,-1 0 1,4 2-1,-4-2 12,-1 0 1,0 0-1,0 0 0,1 1 1,-1-1-1,0 1 1,-1-1-1,1 1 0,0-1 1,0 1-1,-1-1 1,1 1-1,0 0 1,-1 0-1,0-1 0,1 1 1,-1 0-1,0-1 1,0 1-1,0 0 1,0 2-1,-1 5 108,0 0 0,0 1 0,-1-1 0,0 0 0,-5 13 0,-5 21 283,7-34 141,13-19-1,15-17-503,-18 21-33,0 0 0,1 0 0,10-9 0,-1 3-1,26-14 0,-34 22-53,0 0 0,0 1 0,0 0 0,1 0 0,-1 1-1,13-3 1,-19 5 48,-1 0-1,1 0 0,0 0 0,-1 0 0,1 0 1,0 0-1,-1 0 0,1 0 0,0 0 1,-1 0-1,1 0 0,0 0 0,-1 0 1,1 1-1,0-1 0,-1 0 0,1 1 1,0-1-1,-1 0 0,1 1 0,-1-1 1,1 0-1,-1 1 0,1-1 0,-1 1 0,1-1 1,-1 1-1,1 0 0,-1-1 0,0 1 1,1-1-1,-1 1 0,0 0 0,0-1 1,1 1-1,-1-1 0,0 1 0,0 0 1,0 0-1,0-1 0,0 1 0,0 0 1,0-1-1,0 1 0,0 0 0,0-1 1,0 2-1,-1 2 13,0 0 0,1 0 1,-2 0-1,1 0 0,0 0 0,-3 4 1,-41 66-122,37-62 151,6-9 56,1-3-68,1 1 1,-1-1-1,0 1 1,1-1-1,0 1 0,-1 0 1,1-1-1,-1 1 0,1 0 1,0-1-1,-1 1 0,1 0 1,0-1-1,0 1 0,-1 0 1,1 0-1,0-1 0,0 1 1,0 0-1,0 0 0,0-1 1,0 1-1,0 0 0,0 0 1,0-1-1,1 2 0,1-3 44,0 0-1,1 0 0,-1 0 0,0 0 0,0 0 1,0-1-1,4-2 0,4-3-9,231-147 46,-238 152-146,-1 1 1,1-1-1,0 1 0,-1-1 0,1 1 1,0 0-1,0 0 0,5-1 0,-8 2 29,1 0-1,-1 0 0,1 1 1,0-1-1,-1 0 1,1 0-1,-1 0 0,1 0 1,-1 0-1,1 1 1,0-1-1,-1 0 0,1 0 1,-1 1-1,1-1 1,-1 0-1,1 1 0,-1-1 1,1 1-1,0 0-5,-1 0 1,1 0-1,0 1 1,-1-1-1,1 0 1,-1 0-1,1 1 0,-1-1 1,0 0-1,1 0 1,-1 3-1,0 5-22,0-1 0,-1 0 0,1 0 0,-2 1 0,1-1 0,-4 10 0,2-8 90,1-1 0,0 1 0,-1 19 0,3-28-37,0 0 1,0 0 0,0 0-1,0 0 1,0 0 0,0 0-1,1 0 1,-1 0 0,0 0-1,0 1 1,1-1 0,-1 0-1,1 0 1,-1-1 0,1 1 0,-1 0-1,1 0 1,0 0 0,0 0-1,-1 0 1,1-1 0,1 2-1,0-1 13,-1-1-1,0 1 1,1-1 0,-1 1-1,1-1 1,-1 0-1,1 1 1,-1-1-1,1 0 1,0 0 0,-1 0-1,1 0 1,-1-1-1,2 1 1,5-2 83,-1 0-1,1-1 1,-1 0 0,14-7 0,-14 5-85,-1 0 1,1 1-1,-1-2 1,0 1-1,8-10 0,2-3-17,1 0-31,20-30 1,-13 17-61,-18 22 46,-1 3-331,-6 21 37,-10 36 145,7-35 183,1-1 0,0 1 0,0 19 1,6-13 151,-3-21-125,0 0 0,0-1 0,0 1 0,0 0 0,0 0 1,0 0-1,1-1 0,-1 1 0,0 0 0,0 0 0,1-1 0,-1 1 1,1 0-1,-1-1 0,1 1 0,-1 0 0,1-1 0,0 2 1,11-4 41,0 0 0,0 0 0,0-1 0,-1-1 0,19-7 0,-11 4 60,101-44 13,6-7-352,-127 58 109,0 0 94,0 1 1,0-1-1,0 1 1,0-1-1,0 1 1,0 0-1,0 0 1,0-1 0,0 1-1,-2 2 1,-25 22 85,19-19-180,1 1 0,-15 16 0,21-21 107,1 0-1,-1 0 1,1 0-1,0 0 1,-1 0 0,1 0-1,0 1 1,0-1-1,1 0 1,-1 1-1,0-1 1,1 1 0,-1-1-1,1 0 1,0 1-1,0-1 1,0 1-1,0 2 1,1-3 1,-1-1 0,1 1 0,0 0 0,-1-1 0,1 1 0,0-1 0,0 1-1,0-1 1,0 0 0,0 1 0,0-1 0,0 0 0,0 1 0,1-1 0,-1 0 0,0 0 0,1 0 0,-1 0 0,1-1 0,-1 1 0,4 1 0,2 1 10,1-1 0,0 0 0,10 2 1,-9-3-20,20 4 80,0-2 0,0-1 0,0-1 0,34-3 0,12-8-8359,-69 7 4817,-3-2 1206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1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21 117 5632,'-20'3'2560,"20"0"64,12-3-1664,5-3 2144,8-5-1760,9-6 31,8-4-799,3-1-480,19-4-64,3 1-32,1 6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03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40 6464,'-37'-28'2944,"29"28"-2560,3-3 576,10 3-608,-5-5-352,8 5-32,2-3-576,3 6 320,1 5-7392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03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13 185 6400,'-13'-44'2880,"26"31"-2496,2 5 768,-1 5-704,17-9 1088,4 7-864,51-10 320,4 7-608,21-9 96,-3 5-320,14-3 0,-14 2-96,13 2-192,-8 2 64,0 9-6080,-23 9 3328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05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315 779 3328,'1'10'11064,"-4"-24"-8145,-13-50-2137,-10-83 0,3-74-675,15 137-12,5 54-65,0 10 40,2 0 0,0-1-1,2-20 1,0 12-82,-1 20-12,0 1 1,1 0-1,0 0 0,0 0 0,1 0 1,3-9-1,-4 15 13,0 0-1,0 0 0,0 0 1,0 0-1,1 0 1,-1 0-1,1 1 1,-1-1-1,1 1 1,-1-1-1,1 1 1,0-1-1,0 1 0,0 0 1,0 0-1,0 0 1,0 0-1,0 0 1,0 1-1,0-1 1,1 1-1,-1-1 1,0 1-1,0 0 0,1-1 1,-1 1-1,3 1 1,32 0-67,-1 2 0,1 2 1,-1 1-1,0 2 0,-1 1 0,43 17 1,-70-23 79,-1 0-1,1 0 1,-1 0 0,1 1 0,-1 0-1,0 1 1,-1 0 0,1 0 0,-1 0 0,0 1-1,8 9 1,-13-14 10,0 0-1,0 0 1,-1 0-1,1 0 1,-1 0 0,1 1-1,-1-1 1,1 0-1,-1 0 1,0 1-1,1-1 1,-1 0-1,0 0 1,0 1 0,0-1-1,0 0 1,0 1-1,0-1 1,-1 0-1,1 2 1,-1-1 1,0 0 0,0 0 0,0 0 0,0-1 0,-1 1 0,1 0 0,0-1 0,-1 1 0,1-1 0,-1 1 0,-2 1 0,-4 2 33,0-1 0,0 1 0,0-1 0,-15 4 0,-1 0 60,-32 4 0,-1 1 2,14-2-66,0 3-1,-44 20 1,67-25-43,0 1 0,1 1 0,0 1 0,1 1 0,1 1 0,-22 21 0,6 0 1,-38 54 0,63-78-35,0 0 1,1 1 0,0 0-1,-4 14 1,9-21 45,0 0 0,1-1 0,0 1 0,0 0 0,0 0 1,1 8-1,0-10 13,0-1 1,0 1 0,1-1-1,-1 1 1,1-1-1,-1 0 1,1 1 0,0-1-1,0 1 1,0-1 0,1 0-1,-1 0 1,3 4-1,-2-4 11,0 0 0,-1-1 0,1 1 0,0-1 0,0 0-1,1 1 1,-1-1 0,0 0 0,0 0 0,1 0 0,-1 0 0,0-1-1,1 1 1,-1-1 0,1 1 0,-1-1 0,0 0 0,1 0-1,-1 0 1,1 0 0,4-1 0,1-1 55,0 0 0,0 0 0,1-1 0,-2 0 0,10-5 0,55-33 74,1-1-239,-61 37 18,0-1 0,-1 2-1,2 0 1,18-4 0,-26 8 40,1-1 1,-1 1-1,0 0 1,1 0-1,-1 1 0,0 0 1,0 0-1,1 0 1,-1 1-1,0-1 1,0 1-1,0 0 1,-1 1-1,1-1 0,0 1 1,-1 0-1,6 4 1,7 8 100,-1 0 0,28 33 0,-8-8 84,-29-33-112,0 0 0,1 0-1,-1-1 1,1 0-1,13 6 1,-17-10-296,0 0 0,0 0 0,0-1 0,1 0 0,8 1 1,-9-1-441,0-1 1,1 0 0,-1 0-1,0-1 1,1 1 0,7-3-1,14-2-1954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09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1252 3904,'5'-5'9744,"8"-8"-6735,23-26-2744,74-78 958,-58 64-1054,-30 30-123,162-166 489,-150 155-409,-17 16-55,1 0 1,0 1-1,30-20 0,-47 36-76,0 1 0,0-1 1,-1 1-1,1-1 0,0 0 0,0 1 0,0 0 0,0-1 0,0 1 1,0-1-1,0 1 0,0 0 0,0 0 0,0 0 0,0 0 0,0 0 1,0 0-1,0 0 0,0 0 0,0 0 0,0 0 0,0 0 1,0 0-1,0 1 0,0-1 0,-1 0 0,1 1 0,0-1 0,0 1 1,0-1-1,0 1 0,0-1 0,-1 1 0,1 0 0,0-1 0,0 1 1,-1 0-1,1 0 0,-1 0 0,1-1 0,-1 1 0,1 0 0,-1 0 1,1 0-1,-1 0 0,0 0 0,1 0 0,-1 1 0,2 6 6,0-1-1,-1 1 1,0-1-1,0 1 1,-1 8-1,-1 29 173,-3 1-1,-1-1 0,-2 0 0,-3-1 0,-1 0 1,-32 81-1,36-102 223,6-12 607,5-17-955,85-132 34,-77 117-112,14-23 39,53-69-1,-73 107-59,-1 1 1,1-1-1,0 1 0,0 0 0,1 0 1,7-4-1,-13 8 41,1 0 0,-1 0 1,1 1-1,0-1 0,-1 1 1,1-1-1,0 1 0,-1-1 1,1 1-1,0 0 0,0 0 1,-1 0-1,1 0 0,2 1 1,-2-1 8,-1 1 1,0-1-1,0 1 1,0-1 0,0 1-1,0 0 1,0 0-1,0 0 1,0-1 0,0 1-1,0 0 1,-1 0-1,1 0 1,0 0 0,0 0-1,-1 1 1,1-1-1,-1 0 1,1 0 0,-1 0-1,0 1 1,1 1-1,0 4-14,0-1 0,0 1-1,0 0 1,-1 0 0,-1 13-1,-8 34 3,3-29 43,-2 0 0,0 0-1,-13 23 1,-2 9 646,22-57-662,1 0 0,0 1 1,0-1-1,0 1 1,0-1-1,-1 0 0,1 1 1,0-1-1,0 1 0,0-1 1,0 1-1,0-1 0,0 0 1,0 1-1,0-1 1,0 1-1,0-1 0,1 1 1,-1-1-1,0 0 0,0 1 1,0-1-1,0 1 1,1 0-1,0-1-3,-1 0 1,1 0-1,-1 0 1,1 0 0,-1 0-1,1 0 1,-1 0-1,1 0 1,-1 0-1,1 0 1,-1 0-1,0-1 1,1 1-1,-1 0 1,1 0 0,-1 0-1,1-1 1,-1 1-1,1 0 1,-1 0-1,0-1 1,1 1-1,-1 0 1,0-1-1,1 1 1,-1-1 0,0 1-1,1-1 1,49-45 87,69-48 0,-66 54-257,-44 33 111,0 1 1,0 0-1,1 0 0,0 1 1,0 0-1,14-5 0,-22 10 29,0-1 0,0 0-1,0 1 1,0-1-1,0 1 1,0 0 0,0 0-1,0 0 1,0 0-1,1 0 1,-1 0 0,0 0-1,0 1 1,0-1-1,0 1 1,0-1 0,0 1-1,0 0 1,0 0-1,0 0 1,0 0 0,-1 0-1,1 1 1,0-1 0,-1 0-1,1 1 1,-1-1-1,1 1 1,-1-1 0,0 1-1,1 0 1,-1 0-1,0 0 1,0-1 0,-1 1-1,1 0 1,0 0-1,0 0 1,0 4 0,1 5 38,0 0 0,-1 0 0,0 0 0,0 0 0,-2 17 0,-2-1-31,-7 28 0,10-52 64,-1-1 0,1 1 1,0-1-1,0 0 0,0 1 0,0-1 0,0 1 0,1 3 0,-1-5-36,1-1 1,-1 1-1,0 0 1,0-1 0,1 1-1,-1 0 1,1-1-1,-1 1 1,0 0-1,1-1 1,-1 1-1,1-1 1,-1 1-1,1-1 1,0 1 0,-1-1-1,1 1 1,-1-1-1,1 0 1,0 1-1,0-1 1,-1 0-1,1 1 1,0-1-1,-1 0 1,1 0-1,0 0 1,0 0 0,-1 0-1,2 0 1,2 0 15,0-1 1,0 0-1,0 0 1,0 0-1,-1 0 1,1-1-1,0 0 1,-1 1-1,1-1 1,-1-1-1,4-2 1,6-4-50,16-17 1,56-68-309,-84 93 316,-1 1 1,0 0 0,0-1 0,0 1 0,0 0 0,1-1-1,-1 1 1,0 0 0,0-1 0,1 1 0,-1 0-1,0 0 1,1-1 0,-1 1 0,0 0 0,1 0-1,-1 0 1,0-1 0,1 1 0,-1 0 0,1 0-1,-1 0 1,0 0 0,1 0 0,-1 0 0,0 0-1,1 0 1,-1 0 0,1 0 0,-1 0 0,1 0-1,0 1 3,-1-1-1,0 1 0,1 0 0,-1-1 1,0 1-1,1 0 0,-1-1 0,0 1 1,0 0-1,1 0 0,-1-1 0,0 1 1,0 0-1,0 1 0,-2 33-10,2-32 8,-3 18-157,-7 22-1,6-28 151,1 0 1,1 1 0,-2 20 0,4-34 33,0 0 0,0 0 1,0 0-1,1 0 1,-1 0-1,0 0 1,1 0-1,0 0 0,-1 0 1,1 0-1,0-1 1,1 3-1,-1-3 3,-1 0-1,1-1 1,0 1 0,-1 0-1,1 0 1,0-1-1,0 1 1,0 0 0,0-1-1,0 1 1,-1-1 0,1 1-1,0-1 1,0 0 0,0 1-1,0-1 1,2 0-1,-1 0 15,0 0-1,0 0 0,1 0 1,-1-1-1,0 1 0,0-1 1,0 0-1,0 1 0,0-1 0,0 0 1,0 0-1,-1 0 0,1 0 1,0-1-1,0 1 0,-1 0 0,1-1 1,-1 1-1,1-1 0,-1 1 1,2-4-1,1-1-17,-1 0 0,1-1 0,-1 0 0,-1 0 0,0 0 0,1 0 0,1-13 0,4-52 39,-7 57-99,0 1 0,-2-1 0,-2-26 0,2 38 15,1 0 1,-1-1 0,1 1-1,-1 0 1,0 0 0,-1-1-1,1 1 1,0 0 0,-1 0-1,0 0 1,0 0 0,0 1 0,0-1-1,0 0 1,0 1 0,-1 0-1,1-1 1,-1 1 0,1 0-1,-1 0 1,-4-2 0,6 4 17,0 0 0,0 0-1,0-1 1,0 1 0,0 0 0,0 0 0,0 0 0,0 1 0,0-1 0,0 0 0,0 0 0,0 1 0,0-1 0,0 0 0,0 1 0,0-1 0,0 1 0,0-1 0,0 1 0,0-1 0,1 1 0,-1 0 0,0-1 0,0 1-1,1 0 1,-1 0 0,0 0 0,1-1 0,-2 3 0,0 0-3,0 1 0,0-1-1,1 1 1,-1-1 0,1 1-1,-2 4 1,3-6 13,-1-1 0,1 0 1,0 1-1,0-1 0,-1 0 0,1 1 1,0-1-1,0 1 0,0-1 0,1 0 0,-1 1 1,0-1-1,0 0 0,1 1 0,-1-1 1,1 0-1,-1 1 0,1-1 0,0 0 0,-1 0 1,1 0-1,0 1 0,0-1 0,0 0 1,0 0-1,0 0 0,0 0 0,0-1 0,0 1 1,0 0-1,0 0 0,1-1 0,-1 1 1,0 0-1,0-1 0,1 0 0,-1 1 0,0-1 1,1 0-1,-1 1 0,1-1 0,-1 0 1,0 0-1,1 0 0,-1 0 0,0 0 0,2-1 1,7-1 65,-1-1 0,0 0 0,0 0 0,14-8 0,110-78 91,-98 64-127,-34 24-30,236-185 149,-213 164-125,0-2-1,-2-1 1,-1-1 0,-1-1-1,-1 0 1,30-59 0,-33 48-10,-1 0 1,10-45 0,10-79-155,-32 151 129,-1-2-44,1 0 0,-2-1 0,0 1 0,0-1-1,-2-13 1,1 26 41,0 0 1,0 1-1,0-1 0,0 1 0,0-1 0,0 1 0,-1-1 1,1 0-1,0 1 0,0-1 0,0 1 0,0-1 0,-1 1 1,1-1-1,0 1 0,-1-1 0,1 1 0,0 0 0,-1-1 1,1 1-1,-1-1 0,1 1 0,0 0 0,-1-1 0,1 1 1,-1 0-1,1-1 0,-2 1 0,1 0-5,0 0 1,0 0-1,0 1 1,0-1-1,0 1 0,0-1 1,0 1-1,0-1 1,0 1-1,0-1 1,0 1-1,0 0 0,1 0 1,-1-1-1,0 1 1,0 0-1,0 1 0,-6 7-26,0 0 1,1 1-1,0 0 0,1 0 0,-5 13 0,-19 60-97,19-51 100,-26 70-47,-19 64 134,45-131-61,2 1 1,-6 66-1,12-67 70,2-1 0,1 0 0,2 1 0,1-1 0,2 0 0,1-1 0,17 52 0,-20-77-3,-1 1 0,1-1-1,0 0 1,11 15 0,-14-21-28,1 0 0,-1 0-1,1 0 1,0 0 0,-1-1 0,1 1 0,0 0 0,0-1-1,1 1 1,-1-1 0,0 0 0,0 0 0,1 0 0,-1 0-1,0 0 1,1 0 0,-1-1 0,1 1 0,-1-1-1,1 0 1,-1 0 0,4 0 0,2-1-1,-1-1 1,0 0-1,0-1 1,0 0-1,0 0 1,0 0-1,-1-1 1,1 0-1,-1 0 1,0-1-1,-1 1 1,1-1-1,8-10 1,2-4 2,0-1-1,21-35 1,-32 46-15,1 1-1,-1-1 0,-1 0 0,0 0 0,0 0 1,-1-1-1,0 1 0,0-1 0,-1 0 0,1-14 1,-3 23-17,0 0-1,0 0 1,0 0 0,0-1 0,0 1 0,0 0 0,0 0 0,0 0 0,0 0 0,-1 0 0,1 0 0,0-1 0,-1 1 0,1 0 0,-1 0-1,1 0 1,-1 0 0,1 0 0,-1 0 0,0 1 0,0-1 0,1 0 0,-1 0 0,0 0 0,0 1 0,0-1 0,0 0 0,0 1 0,0-1-1,0 1 1,0-1 0,0 1 0,0 0 0,0-1 0,0 1 0,-1 0 0,1 0 0,0 0 0,0-1 0,0 1 0,0 0 0,0 1 0,-1-1-1,1 0 1,0 0 0,0 0 0,-2 1 0,-1 1-23,-1-1 1,1 1-1,-1 0 0,1 0 0,0 0 1,0 0-1,0 1 0,0-1 0,1 1 1,-5 5-1,-9 11 23,1 1-1,1 1 1,0 1-1,2 0 1,1 1-1,1 0 1,0 1-1,2 0 1,-7 29-1,15-47 13,-1 0 0,1 0 0,1 0 0,-1 1-1,1-1 1,0 0 0,1 0 0,2 13-1,-3-18 4,1 1-1,-1 0 1,1 0-1,0-1 0,0 1 1,0-1-1,0 1 0,0-1 1,0 1-1,0-1 0,1 1 1,-1-1-1,0 0 1,1 0-1,-1 0 0,1 1 1,-1-1-1,1-1 0,-1 1 1,1 0-1,0 0 0,0-1 1,-1 1-1,1-1 0,0 1 1,0-1-1,0 0 1,0 0-1,-1 0 0,1 0 1,0 0-1,0 0 0,3-1 1,13-2 115,-1-1-1,0-1 1,22-9 0,-1 0-76,80-29-124,150-78 0,-258 115 38,0 1 0,1 1 0,-1 0 0,1 0 0,0 1 0,21-3 1,-30 6 49,0 1 1,0-1 0,0 1 0,-1-1 0,1 1 0,0 0-1,0 0 1,-1 0 0,1 0 0,0 0 0,-1 0-1,1 0 1,2 3 0,-12-3 111,-58 35-171,46-26-3,1 1-1,-1 0 1,2 2 0,-27 22 0,41-31 37,0 0 1,0 0 0,1 1-1,-1-1 1,1 1 0,0 0-1,1 0 1,-1 0 0,1 0-1,-2 7 1,3-10 15,1 0 0,-1 0 1,1 0-1,0 0 0,-1 0 0,1 0 1,0 0-1,1 0 0,-1 0 0,0 1 0,0-1 1,1 0-1,-1 0 0,1 0 0,0 0 1,0 0-1,0 0 0,0-1 0,0 1 0,0 0 1,0 0-1,0-1 0,1 1 0,-1 0 1,1-1-1,-1 1 0,1-1 0,-1 0 0,4 2 1,1 1 23,0-1 0,1 0 0,0 0-1,-1 0 1,1-1 0,0 0 0,1 0 0,-1-1 0,0 0 0,0 0 0,0-1 0,1 0 0,-1 0 0,11-2 0,-4 1 10,-1-1 0,0 0 0,0-1 1,0 0-1,0-1 0,0-1 0,-1 0 0,15-8 0,9-12-30,-18 12 58,-1 0 0,0-1 0,17-19 0,-29 28-33,26-28-12,-1-1-1,-1-2 1,35-58 0,-54 78-230,-9 16 60,-1 4-5,-12 29-131,-43 79-3,33-69 424,-33 87 1,55-129-128,-1-1 0,1 1 0,0 0 0,-1 0 0,1 0 0,0 0 0,0 0 0,0 0 0,0 0 0,0 0 0,0 0 0,0 0 0,0 0 0,0 0 0,0 0 0,0 0 0,1 0 0,-1 0 0,0 0 0,1 1 0,0-2 5,0 1 0,-1-1 0,1 1 0,0-1 0,-1 1-1,1-1 1,0 0 0,-1 0 0,1 1 0,0-1 0,-1 0 0,1 0 0,0 0 0,0 0 0,-1 0 0,1 0-1,0 0 1,0 0 0,-1 0 0,2 0 0,6-2 65,-1 0 1,1 0-1,-1-1 0,8-4 0,-11 5-71,15-7-13,0-1 0,29-22 0,32-32-55,-69 55 49,65-60 61,-75 68-68,1 0 0,-1 0-1,1-1 1,0 1 0,-1 1 0,1-1 0,0 0 0,0 0 0,2 0-1,-4 1 15,1 0 0,-1 0 0,0 0 0,0 0 0,0 0 0,1 0 0,-1 0 0,0 0 0,0 0 0,0 0 0,0 0 0,1 0 0,-1 0 0,0 0 0,0 0 0,0 0 0,1 0 0,-1 1 0,0-1 0,0 0 0,0 0 0,0 0 0,0 0 0,1 0 0,-1 0 0,0 1 0,0-1 0,0 0 0,0 0 0,0 0 0,0 1 0,-1 11-117,-30 61-93,17-40 150,-11 34 1,24-65 77,1-1-1,-1 1 1,1-1 0,0 1 0,0-1 0,-1 1-1,1-1 1,0 1 0,0 0 0,1-1-1,-1 1 1,0-1 0,0 1 0,1-1-1,-1 1 1,1-1 0,-1 0 0,1 1-1,0-1 1,0 0 0,-1 1 0,1-1-1,0 0 1,0 0 0,0 0 0,0 1-1,1-1 1,-1 0 0,0-1 0,0 1-1,1 0 1,-1 0 0,0 0 0,1-1-1,-1 1 1,1-1 0,-1 1 0,0-1-1,1 0 1,-1 1 0,1-1 0,0 0-1,-1 0 1,1 0 0,-1 0 0,1 0-1,-1 0 1,2-1 0,3 0 7,0-1 0,0 0 1,0 0-1,-1 0 0,1 0 0,-1-1 1,0 0-1,1 0 0,-1-1 0,-1 1 0,8-7 1,-1-1 19,0-1 1,-1 0 0,11-16-1,8-18 19,24-52-1,-5 7-12,86-127-173,-8-27 198,-124 239-85,23-51-98,29-104 1,-53 159 84,-1 0 1,0 0-1,1 0 1,-1 0-1,0 0 1,0 0-1,0 0 1,0-1-1,-1 1 1,0-3 0,1 5 17,0 0 1,0 0 0,0-1 0,0 1 0,0 0 0,-1 0 0,1 0 0,0-1 0,0 1-1,0 0 1,0 0 0,-1 0 0,1-1 0,0 1 0,0 0 0,0 0 0,-1 0 0,1 0 0,0 0-1,0 0 1,0 0 0,-1 0 0,1-1 0,0 1 0,0 0 0,-1 0 0,1 0 0,0 0 0,0 0-1,-1 0 1,1 0 0,0 0 0,0 1 0,-1-1 0,0 0-24,-1 1 0,1 0 1,0 0-1,-1-1 0,1 1 0,0 0 0,0 0 1,0 0-1,0 1 0,-1 0 0,-47 60-173,3 2 0,-46 84 0,72-112 233,1 0 0,2 1 1,2 1-1,1 0 0,2 1 1,2 1-1,-7 44 0,12-51-12,-5 50 84,9-73-67,1 0 0,0 0-1,1 0 1,0 0 0,1 0 0,2 9-1,-3-16-16,0-1-1,0 1 0,0-1 0,0 0 0,1 1 1,-1-1-1,1 0 0,0 0 0,-1 0 1,1 0-1,0 0 0,0 0 0,0 0 1,0-1-1,1 1 0,-1-1 0,0 1 0,1-1 1,-1 0-1,1 0 0,-1 0 0,1 0 1,-1-1-1,1 1 0,0-1 0,-1 0 1,1 1-1,0-1 0,-1 0 0,4-1 0,6 0 41,1 0 0,-1-1 0,1-1-1,22-7 1,0-4-28,0-1-1,52-30 1,-49 20-25,-1-2 1,-1-2-1,33-33 0,-39 35 74,-10 5-223,-17 16-75,-11 15 74,-25 36 9,5-6 107,-25 25 154,24-31-193,2 1 0,-45 73 1,69-103 128,1 0 1,0 0 0,0 1-1,0-1 1,0 0 0,1 1-1,0 0 1,0-1 0,0 1-1,0 0 1,1 0 0,0 9-1,0-14-42,0 1 1,0 0-1,0-1 0,0 1 0,1-1 0,-1 1 0,0 0 0,0-1 1,1 1-1,-1-1 0,0 1 0,1-1 0,-1 1 0,1-1 1,-1 1-1,1-1 0,-1 1 0,1-1 0,-1 0 0,1 1 0,-1-1 1,1 0-1,-1 1 0,2-1 0,0 1 8,0-1 0,-1 0 0,1 0 1,0 0-1,-1 0 0,1 0 0,0 0 0,0 0 0,2-1 0,3-1 42,1-1-1,0 0 1,7-4-1,-4 1-39,0-1-1,0 0 1,-1-1-1,0 0 1,0-1 0,-1 0-1,0-1 1,0 0-1,-1 0 1,13-22 0,1-9-2,30-73 1,-50 109-31,1-2 8,8-18-65,-2-1 0,8-27 1,-17 47-365,-4 11 148,-3 12 57,-22 101 18,23-86 141,2-15 91,1 1 0,0-1 1,2 1-1,0 0 0,1 0 0,3 20 0,-3-34 10,1 0-1,0 0 0,0 0 1,1-1-1,-1 1 0,1 0 0,0-1 1,0 1-1,0-1 0,3 4 1,-4-6-22,0 0 1,0 0 0,0 0-1,0 0 1,0 0 0,0 0-1,0 0 1,1 0 0,-1-1-1,0 1 1,1-1 0,-1 1-1,0-1 1,1 1 0,-1-1-1,1 0 1,-1 1 0,0-1 0,1 0-1,-1 0 1,1 0 0,-1 0-1,1 0 1,-1-1 0,0 1-1,1 0 1,-1-1 0,1 1-1,-1-1 1,0 1 0,2-2-1,11-6 26,-1-2 0,0 1 0,0-2 0,-1 1 0,0-2 0,10-13 0,1 0-21,151-140-96,-153 148 34,0 0 0,2 1-1,32-16 1,-55 31 24,0 1 0,1 0 0,-1-1 0,1 1 0,-1 0 0,1 0 1,-1 0-1,0 0 0,1-1 0,-1 1 0,1 0 0,-1 0 0,1 0 0,-1 0 0,1 0 0,-1 0 0,1 0 0,-1 0 0,1 0 1,0 1-1,-1-1 9,0 0 1,0 0-1,1 1 1,-1-1-1,0 0 1,0 0-1,0 1 1,0-1 0,1 0-1,-1 1 1,0-1-1,0 0 1,0 1-1,0-1 1,0 0-1,0 1 1,0-1 0,0 0-1,0 1 1,0-1-1,0 0 1,0 1-1,-8 26-45,4-15 41,-26 71 185,0-5-88,27-65-55,0-1 1,0 0-1,1 0 1,0 23 0,2-31-20,0 0 0,0 0 1,1 0-1,-1 0 1,1 0-1,0 0 1,1 0-1,-1 0 1,0 0-1,1-1 0,0 1 1,0-1-1,0 1 1,0-1-1,5 5 1,-3-4 18,0-1 0,0 1 1,0-1-1,1 0 0,0 0 1,0 0-1,-1 0 1,2-1-1,-1 0 0,7 2 1,-2-1 19,1-1 1,0 0 0,0-1-1,0 0 1,0-1 0,0 0-1,0 0 1,-1-2 0,1 1 0,0-1-1,10-4 1,-11 3-194,0-2-1,0 1 1,-1-1-1,0 0 1,0-1 0,0 0-1,-1-1 1,0 0-1,13-14 1,-13 12-1035,0-1 1,-1 0-1,0-1 0,8-15 0,4-12-1829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15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1078 4224,'-27'7'1365,"27"-7"-1346,0 0 1,-1 0-1,1 0 0,0 0 0,0 0 1,-1 0-1,1 0 0,0 0 0,-1 0 1,1 0-1,0 0 0,0 0 0,-1 1 0,1-1 1,0 0-1,0 0 0,-1 0 0,1 1 1,0-1-1,0 0 0,0 0 0,-1 1 1,1-1-1,0 0 0,0 0 0,0 1 1,-1-1-1,-6 14 466,7-13-395,-1-1-1,1 1 0,0-1 1,0 0-1,-1 1 0,1-1 1,0 1-1,0-1 1,0 1-1,0-1 0,0 1 1,-1-1-1,1 1 0,0-1 1,0 1-1,0-1 1,0 0-1,0 1 0,1-1 1,-1 1-1,0-1 0,0 1 1,0-1-1,0 1 1,0-1-1,1 1 0,-1-1 1,0 0-1,0 1 1,1 0-1,0 0 95,1 0 0,-1 0 1,0-1-1,0 1 0,1 0 0,-1-1 0,0 1 1,1-1-1,-1 1 0,3 0 0,3 0 471,1 0 1,15 0-1,-13-1-355,0-1 1,0 0-1,-1-1 1,1 0-1,-1-1 1,1 0 0,-1 0-1,9-5 1,2-2 175,0-2 0,23-16 0,-28 16-290,-1 0 0,0-1 1,-1-1-1,-1 0 0,0 0 1,15-24-1,49-100 905,-70 126-985,33-72 222,-24 47-320,3 1 0,34-52 0,-52 87-20,0 1 1,0 0-1,0 0 0,0 0 1,0 0-1,0 0 1,0-1-1,1 1 0,-1 0 1,0 0-1,0 0 0,0 0 1,0 0-1,0 0 0,0 0 1,0 0-1,0-1 1,1 1-1,-1 0 0,0 0 1,0 0-1,0 0 0,0 0 1,0 0-1,0 0 0,1 0 1,-1 0-1,0 0 1,0 0-1,0 0 0,0 0 1,0 0-1,1 0 0,-1 0 1,0 0-1,0 0 0,0 0 1,0 0-1,0 0 1,0 0-1,1 0 0,-1 0 1,0 0-1,0 1 0,0-1 1,0 0-1,0 0 0,4 9-114,-1 14 177,-3-22-68,0 36-43,-1-1 0,-7 50 0,8-85 64,-35 186 87,33-181-103,-2 10 150,-9 24 0,11-35-82,0-1 1,0 0-1,-1 0 0,1 0 0,-1 0 1,0 0-1,0 0 0,0-1 0,-7 6 1,9-8-39,0 0 1,0 0 0,-1 0 0,1-1-1,0 1 1,0 0 0,0-1-1,-1 1 1,1-1 0,0 1 0,-1-1-1,1 0 1,0 0 0,-1 0 0,1 1-1,-1-1 1,1-1 0,0 1-1,-1 0 1,1 0 0,0 0 0,-1-1-1,1 1 1,0 0 0,-1-1-1,1 0 1,-2 0 0,-2-2-37,1-1 0,-1 0 0,1 0-1,-1 0 1,-4-6 0,6 6-38,0 1 0,-1-1 0,1 1 1,-1-1-1,-6-3 0,9 7 45,1 0 1,0 0-1,0 0 1,0 0-1,-1 0 0,1 0 1,0 0-1,0 0 1,0 0-1,0 0 1,-1 1-1,1-1 1,0 0-1,0 0 1,0 0-1,0 0 0,-1 0 1,1 0-1,0 1 1,0-1-1,0 0 1,0 0-1,0 0 1,0 0-1,0 1 1,0-1-1,-1 0 0,1 0 1,0 0-1,0 1 1,0-1-1,0 0 1,0 0-1,0 0 1,0 1-1,0-1 1,-1 10-55,1-9 40,-1 0 29,1 1 1,0 0-1,0 0 0,0-1 1,0 1-1,0 0 0,0 0 1,0-1-1,1 1 1,-1 0-1,0 0 0,1-1 1,0 1-1,-1 0 1,1-1-1,0 1 0,0-1 1,0 1-1,0-1 0,0 1 1,0-1-1,0 0 1,0 0-1,1 1 0,-1-1 1,0 0-1,1 0 1,-1 0-1,1 0 0,-1-1 1,1 1-1,0 0 0,-1-1 1,1 1-1,0-1 1,0 1-1,-1-1 0,1 0 1,0 0-1,0 0 1,-1 0-1,1 0 0,0 0 1,2 0-1,28-8 67,-1-1 0,0-1 0,37-19 0,-9 5-30,-33 14-22,4-2-132,39-10-1,-65 21 92,0 0 0,0 0 0,0 1-1,0-1 1,0 1 0,0 0-1,0 1 1,0-1 0,6 2 0,-8-2 16,-1 1 0,0-1 0,1 1 1,-1-1-1,0 1 0,1 0 0,-1 0 1,0 0-1,0-1 0,0 1 0,0 0 1,0 0-1,0 1 0,0-1 1,0 0-1,0 0 0,0 0 0,-1 1 1,1-1-1,0 0 0,-1 1 0,1-1 1,-1 0-1,0 1 0,1-1 0,-1 1 1,0-1-1,0 2 0,0 5 9,0 0 0,-1 0 1,-1 0-1,1 0 0,-1 0 0,-1 0 0,1 0 0,-1-1 0,0 1 1,-7 10-1,4-7 10,-120 277-134,52-116 93,55-127 42,6-13 443,-29 49 0,38-75-144,3-8 0,4-20 163,-1 13-410,9-34 36,2 0 0,1 1 0,30-58 0,75-121-202,-34 67-27,-40 64 95,104-179-341,-144 262 310,17-23-161,-21 28 199,0 1-1,1 0 0,-1-1 0,1 1 0,-1 0 0,1 0 1,0 0-1,-1 0 0,1 1 0,0-1 0,0 0 1,-1 1-1,1-1 0,0 1 0,0-1 0,3 1 0,-4 0 17,0 0-1,0 1 0,0-1 1,0 1-1,0-1 1,0 1-1,0-1 0,0 1 1,0-1-1,0 1 0,0 0 1,0 0-1,-1-1 0,1 1 1,0 0-1,-1 0 1,1 0-1,0 0 0,-1 0 1,1 0-1,-1 0 0,1 0 1,-1 0-1,0 0 0,0 0 1,1 0-1,-1 2 0,5 35-24,-4-10-13,-1 0 1,-2 0-1,-9 49 0,-31 82 176,39-152-63,1 0 1,-1 0-1,0 0 1,-7 11-1,9-17-43,0 0-1,1 0 0,-1 0 1,0 0-1,0 0 1,1 0-1,-1 0 0,0 0 1,0 0-1,0-1 0,0 1 1,0 0-1,0-1 1,-1 1-1,1 0 0,0-1 1,0 1-1,0-1 0,-1 0 1,1 1-1,0-1 1,0 0-1,-1 0 0,1 0 1,0 0-1,-1 0 0,1 0 1,0 0-1,0 0 1,-1 0-1,1-1 0,0 1 1,-2-1-1,0-1-38,1 0 1,0 0-1,1 0 1,-1 0-1,0 0 0,0 0 1,1 0-1,-1 0 0,1-1 1,0 1-1,0-1 1,0 1-1,-1-5 0,2 7 8,0 0 0,1-1-1,-1 1 1,0-1 0,0 1-1,1 0 1,-1-1 0,0 1-1,1 0 1,-1-1 0,1 1 0,-1 0-1,0-1 1,1 1 0,-1 0-1,1 0 1,-1 0 0,1-1-1,-1 1 1,1 0 0,-1 0-1,1 0 1,-1 0 0,1 0-1,-1 0 1,1 0 0,-1 0-1,1 0 1,0 0 0,23 1-183,-14 0 98,19-2 154,1-2 1,-1 0-1,0-2 1,0-1-1,45-16 0,-36 7-43,0 0-1,-2-3 0,52-33 0,-69 38 2,0-1 0,-1 0 0,-1-1 0,-1-1 0,0-1 0,-1 0 0,-1-1 0,23-38 0,-33 47-2,0 1 0,0-1 0,0 0-1,2-12 1,-5 17-32,-1 1 0,1 0 0,-1-1 0,0 1 1,1-1-1,-2-5 0,1 8 0,-1 0 1,1-1 0,0 1 0,0 0 0,-1 0 0,1 0-1,-1 0 1,1 0 0,-1 0 0,0 0 0,1 0-1,-1 0 1,0 0 0,1 0 0,-1 1 0,0-1 0,0 0-1,0 0 1,-1 0 0,1 0 5,0 1 0,1 0 1,-1 0-1,0 0 0,1-1 0,-1 1 1,0 0-1,1 0 0,-1 0 0,0 0 0,1 0 1,-1 0-1,0 0 0,1 0 0,-1 1 0,-1-1 1,-5 2-31,1 0-1,-1 1 1,0 0 0,1 0 0,0 0 0,0 1 0,0 0 0,-6 6 0,-5 4 44,-23 26 0,21-18-34,0 1 0,-17 28 0,29-38 55,-1-1 0,1 2 0,1-1 1,1 1-1,0 0 0,-5 20 0,9-30-5,1 0-1,-1 0 0,1 0 0,0 0 0,0 0 0,1 0 1,-1 0-1,1 0 0,0 0 0,0 0 0,0 0 1,0 0-1,1 0 0,0-1 0,0 1 0,0-1 0,0 1 1,0-1-1,1 0 0,-1 0 0,1 0 0,0 0 0,0 0 1,0 0-1,0-1 0,0 0 0,1 1 0,-1-1 1,1-1-1,-1 1 0,1 0 0,0-1 0,0 0 0,0 0 1,0 0-1,7 1 0,2-1 26,0 0 0,0 0 0,0-2 0,0 1 0,0-2 0,0 0 0,-1 0 0,1-1 0,-1-1-1,1 0 1,-1 0 0,18-11 0,49-32 2,75-59-1,-90 60-83,11-12 47,-55 42-46,-12 10-28,-18 21-42,-20 23-37,2 2 0,-37 69-1,59-98 155,0 1 31,0 1-1,-5 16 1,10-26-27,0 0 1,1 0-1,-1 0 1,1 1 0,-1-1-1,1 0 1,0 0 0,0 1-1,0-1 1,1 0 0,-1 0-1,1 0 1,0 0-1,-1 1 1,3 2 0,-3-5-5,1 0 0,0 0 0,0 0 0,0 0 0,-1 0-1,1 0 1,0 0 0,0 0 0,0 0 0,0-1 0,0 1 0,1 0 0,-1-1 0,0 1 0,0-1 0,0 1 0,1-1 0,-1 0 0,0 1 0,0-1 0,3 0 0,25-1 150,-25 0-123,10-1 59,0-1 1,0-1 0,13-5 0,-11 4 7,6-4-99,-1 0 0,0-1 1,0-1-1,-1-1 0,-1 0 0,0-2 0,0 0 1,-2-2-1,26-26 0,4-14 88,68-105 0,-91 125-69,17-24-47,44-88-1,-46 66 68,42-121-1,-74 181-82,-1 6-76,-1 0-1,0-1 1,2-22-1,-7 38 98,0 1-1,1-1 0,-1 0 0,0 1 1,0-1-1,0 0 0,-1 1 0,1-1 1,0 0-1,0 1 0,0-1 1,0 0-1,0 1 0,-1-1 0,1 1 1,-1-2-1,1 2 10,0 0 0,-1 0 0,1-1 0,0 1-1,0 0 1,-1 0 0,1 0 0,0 0 0,-1 0 0,1 0 0,0 0 0,0 0 0,-1 0 0,1 0 0,0 0 0,-1 0-1,1 0 1,0 0 0,0 0 0,-1 0 0,1 0 0,0 0 0,0 0 0,-1 1 0,1-1 0,0 0 0,-1 0-1,-2 2-25,1 0 0,-1 1 0,0-1 0,1 0 0,-1 1 0,-3 5 0,-8 13-60,0 0 0,-16 36 1,-18 56 63,15-35 26,15-37-102,1 1 1,-17 69-1,3 57 81,28-139 156,1 0 1,1 0 0,7 56-1,-6-83-110,0 0 0,1 0 0,-1-1 0,1 1 0,-1 0 0,1 0 0,0 0 0,0 0 0,-1 0 0,1-1 0,0 1 0,1 0 0,-1-1 0,0 1 0,0 0 0,1-1 0,2 3 0,-2-4-9,-1 1 0,0-1-1,1 1 1,-1-1 0,1 0 0,-1 0 0,1 1 0,-1-1 0,1 0 0,-1 0 0,1-1-1,-1 1 1,1 0 0,-1 0 0,0-1 0,1 1 0,-1-1 0,1 1 0,-1-1 0,0 0-1,1 1 1,-1-1 0,0 0 0,0 0 0,2-2 0,15-12 39,0-1 0,-2-2-1,17-21 1,6-6 56,34-29 95,33-38-225,-89 96 89,-1 1-283,-16 15 206,0 0 0,0 0 0,-1 0 0,1 0 0,0 0 0,0 0 1,0 0-1,0 0 0,0 0 0,0 0 0,0-1 0,0 1 0,0 0 1,0 0-1,0 0 0,0 0 0,0 0 0,0 0 0,0 0 0,0 0 0,0 0 1,0 0-1,0 0 0,0 0 0,0 0 0,0 0 0,0 0 0,0 0 1,0 0-1,0 0 0,0 0 0,0 0 0,0 0 0,0 0 0,0 0 0,0 0 1,0 0-1,0 0 0,0 0 0,0 0 0,0-1 0,0 1 0,0 0 1,0 0-1,0 0 0,0 0 0,0 0 0,0 0 0,0 0 0,-7 4-183,-7 6 74,6-2 109,0 1-1,0 1 0,1-1 0,0 1 0,1 1 0,0-1 1,1 1-1,-8 18 0,10-19 22,0-1 0,1 0 1,0 0-1,0 1 0,1-1 0,0 1 1,1 0-1,0-1 0,0 1 0,1-1 0,3 14 1,-3-19-8,0-1 0,0 0 1,0 1-1,1-1 0,-1 0 1,1 0-1,0 0 0,0 0 1,0 0-1,0 0 0,0-1 1,0 1-1,1-1 1,0 1-1,-1-1 0,1 0 1,0 0-1,0 0 0,0-1 1,0 1-1,0-1 0,1 1 1,-1-1-1,0 0 0,1 0 1,-1-1-1,1 1 0,-1-1 1,7 1-1,3-2 39,-1 0 0,1 0 0,-1-1 0,1 0 0,-1-2 0,0 1 0,12-6 0,3-3-7,-1-1-1,0-1 0,-1-1 0,42-34 0,-46 30 35,20-21-1,9-8 75,-23 23-251,-27 25 103,0 0 0,0 0-1,1 0 1,-1 0 0,0 0 0,0 0-1,0-1 1,0 1 0,0 0-1,0 0 1,1 0 0,-1 0 0,0 0-1,0 0 1,0 0 0,0 0-1,0-1 1,0 1 0,0 0 0,0 0-1,0 0 1,0 0 0,0 0-1,0-1 1,0 1 0,0 0 0,0 0-1,0 0 1,0 0 0,0 0-1,0 0 1,0-1 0,0 1 0,0 0-1,0 0 1,0 0 0,0 0-1,0 0 1,0-1 0,0 1 0,0 0-1,0 0 1,0 0 0,0 0-1,0 0 1,0 0 0,0 0 0,-1-1-1,1 1 1,0 0 0,0 0-1,-11 6-268,-2 8 231,1-1 0,0 1 0,1 1 0,0 0 0,1 1 0,-13 29 0,12-21 35,2 1 0,0 0-1,2 0 1,-6 35 0,13-55 29,-1 0 1,1 1 0,0-1-1,0 0 1,1 1-1,0 5 1,0-9 12,-1 1 0,1-1 0,0 1 0,0-1 0,0 0 0,0 1 0,0-1 0,0 0 0,1 0 0,-1 0 0,1 0-1,-1 0 1,1 0 0,4 3 0,-6-4-19,1 0-1,0-1 1,0 1-1,0-1 1,0 0-1,0 1 0,0-1 1,0 0-1,0 1 1,0-1-1,0 0 1,0 0-1,0 0 1,1 0-1,-1 0 0,0 0 1,0 0-1,0 0 1,0-1-1,1 1 1,1-1 5,-1 0 1,1-1-1,-1 1 1,0 0 0,0-1-1,1 1 1,-1-1-1,2-2 1,1-2 20,1 0 1,-2 0-1,1-1 1,-1 1-1,6-11 1,6-17 31,15-45 1,-26 67-100,-2-1 0,0 1-1,-1-1 1,0 1-1,0-1 1,-2 0 0,0-20-1,0 30 7,-1 0 0,1 1-1,-1-1 1,1 0 0,-1 1-1,0-1 1,0 1 0,0-1-1,0 1 1,0 0 0,-1-1-1,-1-1 1,2 3 7,0 0 1,0 0-1,-1 0 0,1 0 1,-1 0-1,1 0 0,0 0 1,-1 1-1,0-1 1,1 1-1,-1-1 0,1 1 1,-1 0-1,0-1 0,1 1 1,-1 0-1,1 0 0,-1 0 1,0 0-1,-2 1 0,1 0 4,0 0 0,0 0 0,0 0 0,0 0 0,0 1 0,0-1-1,0 1 1,1 0 0,-1 0 0,1 0 0,-1 0 0,1 0 0,0 0-1,0 1 1,0-1 0,0 1 0,-2 4 0,2-4-4,1-1 0,-1 1 0,1-1 0,0 1 1,0 0-1,0 0 0,0-1 0,0 1 0,1 0 0,-1 0 0,1 0 0,0 0 0,0 0 1,0 0-1,0 0 0,0 0 0,1 0 0,-1 0 0,2 4 0,0-5 19,-1 0 0,0 0 0,0 0-1,1-1 1,-1 1 0,1 0 0,-1-1-1,1 1 1,0-1 0,0 0 0,0 1-1,0-1 1,-1 0 0,1 0 0,1-1-1,-1 1 1,0 0 0,0 0 0,0-1-1,0 0 1,0 1 0,1-1 0,-1 0-1,0 0 1,0 0 0,3 0 0,4-1 49,0-1 0,0 1 1,0-1-1,15-5 0,63-28 32,134-74 0,-94 40-50,-117 63-70,3-1-58,-9 6-44,-3 3-101,-43 107-80,12-35 337,-20 42-6,27-77 38,22-37-20,0 0 0,-1 0 0,1 0 0,-1 0 0,0-1 0,1 1 0,-1 0 0,0-1 1,0 1-1,0-1 0,0 0 0,0 1 0,-1-1 0,-2 1 0,2-2-3,0-1 1,0 1-1,1-1 0,-1 1 0,0-1 1,0 0-1,0 0 0,1 0 0,-1-1 1,1 1-1,-1-1 0,1 1 1,-1-1-1,-3-4 0,-5-1-47,-15-10-61,5 5 73,1-1-1,-26-22 1,36 28-73,8 6 64,1 0-1,-1 0 0,0 0 0,0 0 1,1-1-1,-1 1 0,0-1 0,1 1 1,0-1-1,-1 1 0,1-1 0,0 0 0,0 0 1,-2-2-1,4 4 11,0 0 1,0 0-1,-1 0 1,1 0-1,0 1 1,-1-1-1,1 0 1,0 0-1,0 1 1,-1-1-1,1 0 1,0 1-1,-1-1 1,1 0-1,-1 1 1,2 0-1,11 8-24,1 0-1,-1-1 1,2 0-1,-1-1 0,23 7 1,-10-6 91,0-1 0,38 5 0,-52-11-43,1-1 0,-1 0 0,1 0 0,0-2 0,-1 1-1,0-2 1,1 0 0,-1 0 0,0-1 0,0-1 0,13-7 0,16-10 14,73-50 0,-33 18-63,-28 20 74,26-15 159,-70 44-287,-1-2 1,14-11-1,-20 16-25,-3 2 103,0 0 0,0 0 0,0 0-1,0 0 1,0 0 0,0 0 0,0 0 0,0 0 0,0 0-1,-1 0 1,1 0 0,0 0 0,0 0 0,0 0 0,0 0 0,0 0-1,0 0 1,0 0 0,0-1 0,0 1 0,0 0 0,0 0-1,0 0 1,0 0 0,0 0 0,0 0 0,-1 0 0,1 0 0,0 0-1,0 0 1,0 0 0,0 0 0,0 0 0,0 0 0,0 0 0,0-1-1,0 1 1,0 0 0,0 0 0,0 0 0,0 0 0,0 0-1,0 0 1,0 0 0,0 0 0,0 0 0,0 0 0,0 0 0,0-1-1,0 1 1,0 0 0,0 0 0,0 0 0,0 0 0,0 0 0,1 0-1,-1 0 1,0 0 0,0 0 0,0 0 0,0 0 0,-7 1-22,-11 6-9,1 2-1,0 0 1,0 1 0,1 1-1,0 0 1,1 1 0,1 1-1,0 1 1,0 0-1,-13 18 1,14-15 77,2 1 0,0 0 0,0 1 0,2 0 0,0 0 0,2 1 0,-11 41 0,18-58-9,-1 0 1,1 0-1,-1 0 0,1 0 1,0 0-1,0 0 0,1 0 1,-1 0-1,1 0 1,0 3-1,0-5-23,-1 1 0,1-1 0,0 0-1,-1 0 1,1 0 0,0 0 0,0 0 0,0 0 0,-1 0 0,1 0 0,0 0 0,0-1-1,1 1 1,-1 0 0,0-1 0,0 1 0,0 0 0,0-1 0,0 0 0,1 1 0,-1-1-1,0 0 1,0 1 0,1-1 0,1 0 0,8 0 47,0-1 0,-1 0 1,1-1-1,-1 0 0,1-1 0,12-4 0,-4 1 12,24-7-31,0-3 0,-1-1 1,0-2-1,-1-2 0,-2-2 0,56-41 0,-80 52-35,0-1-1,0-1 1,21-26 0,-35 39-29,0-1 1,0 1-1,0-1 1,0 0-1,0 0 1,0 1-1,-1-1 1,2-3-1,-2 5 23,0 0-1,0 0 1,0 0-1,0 0 0,0 0 1,0 0-1,0 0 0,0 0 1,0-1-1,0 1 1,0 0-1,0 0 0,0 0 1,0 0-1,0 0 0,0 0 1,0 0-1,0 0 1,0 0-1,0 0 0,-1-1 1,1 1-1,0 0 0,0 0 1,0 0-1,0 0 1,0 0-1,0 0 0,0 0 1,0 0-1,0 0 0,0 0 1,0 0-1,0 0 1,-1 0-1,1 0 0,0 0 1,0 0-1,0 0 0,0 0 1,0 0-1,0 0 1,0-1-1,0 1 0,0 1 1,-1-1-1,1 0 0,-9 5-136,1 3 136,1-1-1,0 2 1,0-1 0,1 1 0,0 0 0,0 0 0,1 0 0,0 1 0,1 0 0,0 0 0,0 0 0,1 0 0,1 1-1,0-1 1,0 1 0,0 13 0,2-21 17,0 1 0,1-1 1,-1 0-1,1 0 0,-1 0 0,1 1 0,0-1 0,0 0 0,1 0 0,-1 0 0,1 0 0,-1-1 1,1 1-1,0 0 0,0-1 0,0 1 0,0-1 0,0 1 0,1-1 0,2 2 0,-2-2 2,-1-1 0,0 0 1,0 0-1,1 0 0,-1 0 0,0 0 0,1 0 0,-1-1 0,1 1 0,-1-1 0,1 0 0,0 1 0,-1-1 0,1 0 0,-1-1 0,1 1 0,-1 0 0,1-1 1,-1 0-1,1 1 0,-1-1 0,0 0 0,1 0 0,-1 0 0,4-3 0,-1 0 0,0 0 0,1 0 1,-1-1-1,-1 0 0,1 0 0,-1 0 1,0-1-1,0 0 0,0 1 0,-1-1 1,4-9-1,2-7 8,10-42 0,-18 61-23,0-1-9,-1 0 1,1 0-1,-1 0 0,1 0 0,-1-1 0,0 1 1,-1 0-1,1 0 0,-1 0 0,0 0 1,0 0-1,0 0 0,0 0 0,-1 0 0,0 0 1,1 0-1,-2 1 0,1-1 0,0 1 0,-1-1 1,1 1-1,-7-6 0,0 1 1,-1 0-1,0 1 1,0 0-1,0 0 1,-1 1-1,-16-6 1,18 7-33,8 4 41,0 0 1,0 0 0,0 0-1,-1 1 1,1-1-1,0 0 1,0 1-1,-1-1 1,1 1-1,0-1 1,-1 1-1,1 0 1,0 0-1,-1 0 1,1-1-1,-3 2 1,46-2-33,-15 2-32,13-2-20,39 1 108,-70 1-53,-1 0-1,1 1 1,0-1-1,0 2 0,0-1 1,11 6-1,-18-7 27,1 1 0,-1-1 1,0 0-1,0 1 0,-1-1 0,1 1 0,0 0 0,0 0 0,-1 0 0,1-1 0,-1 1 0,0 1 1,1-1-1,-1 0 0,0 0 0,0 0 0,0 1 0,-1-1 0,2 5 0,-1 2-42,0 0 0,0 0-1,-2 17 1,1-24 34,-4 43-51,-3 1 0,-23 86 0,19-92 82,-8 23 57,-48 105-1,21-58-42,36-82 11,-2 6 198,47-108 285,46-102-528,-48 104 59,3 1-1,69-102 1,-87 148-111,21-22 1,-32 39 8,1 0-1,1 0 1,-1 1 0,1 0 0,19-11-1,-26 17 25,-1 0 0,1 0 0,0 0 0,0 1 0,0-1 0,0 0 0,0 1 0,0 0-1,0-1 1,0 1 0,0 0 0,0 0 0,0 0 0,1 0 0,-1 0 0,0 1 0,3 0 0,-4 0 9,0-1 0,0 1 0,0 0 1,1 0-1,-1 0 0,0 0 0,0 0 0,0 0 1,0 1-1,0-1 0,-1 0 0,1 0 0,0 1 1,-1-1-1,1 0 0,0 1 0,-1-1 0,0 1 1,1-1-1,-1 1 0,0-1 0,0 1 0,0-1 1,0 1-1,0-1 0,0 2 0,-1 10-18,0 0 0,-1-1 1,-1 1-1,0-1 0,0 0 0,-1 0 0,-9 18 0,-3 2 124,-28 42-1,32-56 6,0-1 0,-24 27 0,33-41-88,1 0 0,-1 0 0,-1 0 0,1-1 0,0 1 1,-1-1-1,1 1 0,-1-1 0,0 0 0,0-1 0,0 1 0,0-1 1,0 0-1,0 0 0,0 0 0,0 0 0,-1-1 0,1 1 0,-6-1 1,9 0-11,-1-1 1,0 1-1,1-1 1,-1 1-1,0-1 1,1 1 0,-1-1-1,1 0 1,-1 0-1,1 1 1,0-1-1,-1 0 1,1-1 0,0 1-1,0 0 1,0 0-1,-1 0 1,1-1 0,0 1-1,1 0 1,-1-1-1,0 1 1,0-1-1,1 1 1,-1-1 0,1 0-1,-1 1 1,1-1-1,-1 0 1,1 1-1,0-1 1,0 0 0,0 1-1,0-1 1,1-2-1,-1-5-22,2 0-1,-1 1 0,1-1 1,0 0-1,5-10 0,-1 5-21,0 0-1,1 1 1,1 0-1,12-18 1,-15 24 14,1 0 1,1 0 0,-1 0 0,1 0 0,0 1 0,1 0 0,-1 1 0,10-5 0,-12 7 8,0 1 0,0 0 0,1 0 1,-1 0-1,1 1 0,-1 0 0,1 0 1,-1 0-1,1 1 0,-1 0 0,1 0 1,8 1-1,1 2-31,0 1 0,-1 0 0,17 7 1,-20-6 74,1-1 1,0 0-1,0-1 1,1-1-1,-1 1 1,14-1 0,-18-2-4,-1-1 1,0 0 0,1 0 0,-1-1 0,0 0 0,0 0-1,0-1 1,0 0 0,-1 0 0,1 0 0,9-8 0,6-5 49,37-36 0,-1 1 39,-43 40-111,104-74-514,-149 133 17,12-14 568,2 1 1,2 0-1,1 1 1,-15 73-1,28-106-36,-1 0-1,1 0 1,0 0-1,0 0 1,0 0-1,0 0 1,1 3-1,0-5-19,-1 0-1,0-1 1,0 1-1,0 0 1,1 0-1,-1-1 1,0 1-1,0-1 1,1 1-1,-1 0 1,1-1-1,-1 1 1,0-1-1,1 1 1,-1-1-1,1 1 1,0-1-1,-1 1 1,1-1-1,-1 1 1,1-1-1,0 0 1,-1 0-1,1 1 1,0-1-1,-1 0 0,1 0 1,0 1-1,-1-1 1,1 0-1,0 0 1,-1 0-1,3 0 1,0-1 10,1 0-1,0 0 1,-1 0 0,1 0 0,-1 0 0,0-1-1,1 0 1,5-3 0,26-23 46,-18 15-29,134-109 133,-150 121-174,7-5-41,0-1 0,1 1 1,-1 0-1,1 1 1,19-9-1,-28 14 33,0-1 0,1 1 0,-1 0 0,1 0-1,-1 0 1,0-1 0,1 1 0,-1 0 0,1 0 0,-1 0 0,0 0-1,1 0 1,-1 0 0,1 0 0,-1 0 0,1 0 0,-1 0 0,0 0-1,1 0 1,-1 0 0,1 0 0,-1 0 0,0 1 0,1-1-1,-1 0 1,0 0 0,1 0 0,-1 1 0,1-1 0,-1 0 0,0 0-1,0 1 1,1-1 0,-1 0 0,0 1 0,1-1 0,-1 0 0,0 1-1,0-1 1,0 0 0,1 1 0,-1-1 0,0 1 0,0-1-1,0 0 1,0 1 0,0-1 0,0 1 0,0-1 0,0 1 0,0-1-1,0 0 1,0 1 0,0 0 0,-7 25-116,6-22 86,-7 15-21,0 1 0,-1-1 0,-23 34 0,-42 48 13,65-90 44,-71 86 0,-16 22 11,41-43 43,-31 40 33,66-91 5,-1-1-1,-33 29 1,49-49-50,0 0-1,0 0 1,-1 0 0,1-1 0,-12 6-1,15-9-20,0 1-1,0 0 0,0-1 1,0 1-1,0-1 1,0 0-1,-1 0 1,1 0-1,0 0 0,0 0 1,0 0-1,0-1 1,0 1-1,0-1 1,0 1-1,-1-1 0,1 0 1,1 0-1,-1 1 1,0-2-1,0 1 0,-2-1 1,1-1-17,-1 0-1,1 0 1,0 0 0,-1-1 0,2 1-1,-1-1 1,0 1 0,1-1 0,-1 0-1,1 0 1,0 0 0,1-1 0,-1 1-1,1 0 1,0-1 0,0 1 0,0 0-1,0-1 1,1 1 0,0-1-1,0 0 1,0 1 0,1-7 0,1 2 1,-1 1 1,1 0-1,1 0 0,0 1 1,0-1-1,1 1 1,-1-1-1,1 1 0,1 0 1,0 0-1,0 1 1,6-8-1,2 2-34,1 1-1,0 0 1,0 1-1,1 0 1,0 1 0,1 1-1,0 0 1,0 1 0,28-7-1,13-1-834,88-10-1,-104 18-24,18-2-2759,-3 4 1062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16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58 216 3968,'-23'-7'1285,"22"7"-1169,-1-1 0,0 0-1,1 0 1,-1 1 0,0-1 0,1 0-1,-1 0 1,1 0 0,-1-1 0,1 1-1,0 0 1,-2-2 0,2 2 347,0 0 0,0 0 0,0 0-1,0 0 1,0 0 0,0 0 0,-1 0 0,1 1-1,-2-2 1,3 2-391,0 0-1,0 0 1,0-1 0,0 1-1,0 0 1,0 0-1,0 0 1,0 0 0,0 0-1,0-1 1,0 1-1,0 0 1,0 0-1,0 0 1,0 0 0,0 0-1,0 0 1,0-1-1,0 1 1,0 0 0,0 0-1,1 0 1,-1 0-1,0 0 1,0 0-1,0 0 1,0 0 0,0-1-1,0 1 1,0 0-1,1 0 1,-1 0 0,0 0-1,0 0 1,0 0-1,0 0 1,0 0-1,1 0 1,-1 0 0,0 0-1,0 0 1,0 0-1,0 0 1,1 0 0,116-4 3668,69-19-2270,-54 3-1077,154-25-18,40-7-1024,-109 25-7603,-116 17 3639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22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6 5056,'3'-6'6233,"-3"7"-5819,1 0 0,0 0 0,0 0 1,0 0-1,-1 0 0,1 1 0,0-1 0,-1 0 0,1 0 1,0 2-1,0 5-8,-1 0 0,0 0 0,0-1 0,-1 1 0,1 0 0,-2 0 0,1-1 0,-1 1 0,0-1 0,-1 1 0,-5 11 0,-6 7-134,-29 42-1,24-39-492,18-28-22,0 0 0,1 1 0,-1-1 0,0 0-1,0 0 1,0 1 0,-1-1 0,1 0 0,0 0-1,0 0 1,-1 0 0,1-1 0,0 1 0,-2 1-1,-4 1-1787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24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63 4160,'0'-9'7318,"-12"10"-4508,8-1-2588,0 0 0,0 1 1,0 0-1,0 0 1,0 0-1,0 0 1,0 0-1,-4 3 0,-32 20 804,35-21-902,-8 5 86,1 0-1,0 1 1,0 1 0,1 0-1,1 0 1,-11 14-1,10-9-102,1 0 0,1 0 0,0 1 0,1 1 1,-7 21-1,11-28-32,1 0 0,1 0 1,0 0-1,0 0 1,1 1-1,0-1 0,1 1 1,0-1-1,1 0 1,3 15-1,-3-21-28,-1-1 1,1 1-1,1-1 1,-1 0-1,0 1 1,1-1-1,0 0 1,2 3-1,-3-4-22,0-1 0,0 0-1,1 0 1,-1 0 0,0 0 0,0 0 0,1 0-1,-1 0 1,1 0 0,-1 0 0,1 0-1,-1-1 1,1 1 0,0-1 0,-1 1 0,1-1-1,0 0 1,-1 0 0,3 1 0,1-2 24,-1 1 1,1-1-1,-1 0 1,1 0-1,-1 0 0,0-1 1,0 1-1,0-1 1,0 0-1,0 0 1,5-4-1,4-4-50,20-19 1,21-27-376,84-116 0,-124 152 360,35-44-86,-49 63 74,0 1-1,0-1 1,0 1-1,0-1 1,1 1-1,-1-1 1,0 1-1,1-1 1,-1 1-1,0-1 1,1 1-1,-1-1 1,0 1-1,1 0 1,-1-1-1,1 1 1,-1 0-1,1-1 1,-1 1-1,1 0 1,0-1-1,-3 14-144,-2 4 403,1 7-139,2 0 1,0 0 0,4 29 0,-1-37 0,1-1 0,0 0 1,0 0-1,2 0 0,0 0 1,7 15-1,2-11 172,-14-18-249,1 0 1,-1-1-1,1 1 0,-1-1 0,1 1 0,0-1 1,-1 1-1,1-1 0,-1 0 0,1 1 0,0-1 0,-1 1 1,1-1-1,0 0 0,0 0 0,-1 0 0,1 1 1,0-1-1,0 0 0,-1 0 0,1 0 0,0 0 1,0 0-1,-1 0 0,1 0 0,0 0 0,-1-1 1,1 1-1,1-1 0,0 0 19,0-1 0,0 0 0,0 0 0,0 0 0,0 0 0,-1-1 0,1 1 0,-1 0 0,1-1 0,0-3 0,10-25-300,-12 30 249,36-118-869,-33 106 766,0 0-1,0 0 0,-1 0 1,-1-1-1,0 1 0,-1-16 1,0 26 26,11 9 284,0-1 0,12 4 0,-10-4 109,-6-2-200,0-1 1,0 1-1,0-1 0,1 0 1,-1-1-1,1 0 0,8 0 1,39-1 150,-54 0-90,18 0-10,1-4-145,0 1 0,21 0 0,-20 1 49,37-6-1,-51 6-36,3 0 70,0 0 0,-1-1 0,18-8 0,-24 10-64,-1 0 1,0 0-1,0-1 1,0 1-1,0-1 1,0 1 0,0-1-1,-1 0 1,1 0-1,0 0 1,-1 0-1,1 0 1,-1 0-1,0 0 1,0 0-1,0-1 1,0 1-1,0-1 1,0 1-1,0-3 1,-1 4-36,0-1 0,0 1 0,0 0-1,0-1 1,0 1 0,0 0 0,0-1 0,0 1 0,0 0 0,-1-1 0,1 1 0,-1 0-1,1 0 1,-1-1 0,1 1 0,-1 0 0,0 0 0,1 0 0,-3-2 0,1 1-37,0 0 0,0 0 0,0 1 0,0-1 0,-1 1 0,1-1 0,0 1 1,-1 0-1,-3-1 0,0 0-30,0 0 1,-1 1-1,1-1 0,-1 1 1,1 1-1,-1-1 1,-8 2-1,2 1 144,1 0 0,-1 1 1,1 0-1,0 1 0,0 1 0,0-1 0,1 2 0,-18 10 1,27-14-25,0-1 0,-1 0 0,1 1 0,0 0 1,0-1-1,0 1 0,0 0 0,1 0 1,-1 0-1,0 0 0,1 0 0,-1 0 0,1 1 1,0-1-1,0 0 0,0 1 0,0-1 0,0 1 1,0-1-1,1 1 0,-1 0 0,1-1 1,0 1-1,0-1 0,0 1 0,0 0 0,0-1 1,0 1-1,1 0 0,-1-1 0,1 1 0,0-1 1,0 1-1,0-1 0,0 0 0,0 1 0,0-1 1,1 0-1,-1 0 0,1 1 0,0-1 1,-1 0-1,4 2 0,3 3 42,1 1-1,1-1 1,-1-1-1,1 0 1,0 0 0,1-1-1,-1 0 1,1-1 0,0 0-1,0-1 1,18 4-1,-10-4-291,1-1 0,-1-1-1,1 0 1,0-1-1,-1-1 1,22-5-1,-7-1-3968,59-23 1,-49 15-1211,-2 3 1532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27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54 654 3136,'0'-1'185,"0"0"0,-1 0 1,1-1-1,0 1 0,0 0 0,0 0 0,0 0 1,0 0-1,0-1 0,0 1 0,0 0 1,1 0-1,-1 0 0,0 0 0,1 0 1,-1-1-1,1 1 0,-1 0 0,1 0 0,-1 0 1,1 0-1,0 0 0,0 1 0,-1-1 1,1 0-1,0 0 0,0 0 0,1 0 0,10-13 3484,-13 6 1331,-2 13-4550,-9 20 177,3 1-1,-8 26 1,9-26-368,1-3-179,1 1 0,2 0 0,0 0 0,1 1 0,1-1 0,2 1 0,0-1 0,5 27 0,-5-46 54,1-1 1,0 1 0,1-1-1,-1 1 1,4 6 0,-5-11-113,0 1 0,1-1 0,-1 1 0,0 0-1,1-1 1,-1 1 0,1-1 0,-1 1 0,1-1 0,-1 0 0,1 1 0,-1-1 0,1 1 0,0-1 0,-1 0 0,1 1 0,-1-1 0,2 0-1,-1 0-1,0 0 0,0 0 0,-1 0 0,1 0 0,0 0-1,0-1 1,0 1 0,0 0 0,-1 0 0,1-1 0,0 1-1,0-1 1,-1 1 0,1-1 0,0 1 0,-1-1 0,1 1-1,-1-1 1,2 0 0,70-82-127,41-30 98,-75 76 50,-31 31 0,-1 0 0,0-1 0,0 0 0,0-1 0,7-13 0,-13 21-51,0-1-1,0 1 1,1 0 0,-1 0 0,0 0 0,0 0 0,0-1 0,0 1-1,0 0 1,0 0 0,0 0 0,0-1 0,0 1 0,0 0 0,0 0-1,0 0 1,0 0 0,0-1 0,-1 1 0,1 0 0,0 0 0,0 0-1,0 0 1,0 0 0,0-1 0,0 1 0,0 0 0,0 0 0,-1 0-1,1 0 1,0 0 0,0 0 0,0-1 0,0 1 0,0 0 0,-1 0-1,1 0 1,0 0 0,0 0 0,0 0 0,0 0 0,-1 0 0,1 0-1,0 0 1,0 0 0,0 0 0,0 0 0,-1 0 0,1 0 0,0 0-1,0 0 1,0 0 0,0 0 0,-1 0 0,1 0 0,-10 3-212,4 0 236,1 0 0,-1 1-1,1 0 1,0-1 0,0 2-1,0-1 1,1 1 0,-1 0-1,1 0 1,0 0-1,1 0 1,-1 1 0,1-1-1,0 1 1,0 0 0,1 0-1,-3 10 1,0 4 54,2-1 0,0 1 1,1 0-1,2 28 0,0-31-42,1-1 0,0 0 1,4 19-1,-4-30 16,1 0 0,-1-1 0,1 1 0,-1 0 0,1 0 0,1-1 0,-1 1 0,1-1 1,-1 0-1,1 0 0,1 0 0,-1 0 0,0 0 0,7 5 0,-8-8-11,0 0 0,1 1 1,-1-1-1,0 0 0,0 0 0,1-1 0,-1 1 1,1 0-1,-1-1 0,1 1 0,-1-1 0,1 0 1,-1 0-1,1 0 0,-1 0 0,1 0 1,-1-1-1,1 1 0,-1-1 0,1 0 0,-1 1 1,4-3-1,3-1 63,-1-1 0,1 0 1,-1-1-1,11-9 0,15-16 47,-1-1 0,36-47 0,-26 28 2,31-43-309,-36 45 54,-31 37-39,-6 10 107,0 1-1,-1 0 0,1-1 0,0 1 1,0 0-1,0-1 0,0 1 0,2-2 1,3 4-102,-1 10 120,-2-3 68,-1 1 1,0 0-1,-1 0 1,0 0-1,0 17 1,-6 48 185,1-32-98,3-37-114,0 18 91,-1 0-1,-1 0 1,-8 31 0,10-52-90,1 0 0,-1 0 0,0 0 0,0 0 0,0 0 0,0 0 0,0 0 0,-1 0 0,1 0 0,0-1 0,-1 1 0,0 0 0,-2 2 0,3-4-15,0 0 1,0 1-1,0-1 0,0 0 1,0 1-1,0-1 0,0 0 1,0 0-1,0 0 0,0 0 1,0 0-1,0 0 0,0 0 1,0 0-1,0 0 0,0-1 1,0 1-1,0 0 0,0-1 1,0 1-1,1-1 1,-1 1-1,0-1 0,0 1 1,0-1-1,0 1 0,1-1 1,-1 0-1,0 0 0,1 1 1,-1-1-1,0 0 0,1 0 1,-1-1-1,-13-17-154,2 0 1,0-1-1,-10-24 0,11 21-377,11 23 495,-1-1 0,1 1 0,0-1 0,-1 1 0,1-1 0,0 0-1,0 1 1,0-1 0,-1 1 0,1-1 0,0 1 0,0-1 0,0 1 0,0-1 0,0 0 0,0 1 0,0-1 0,0 0 0,7 3-380,11 13 206,-12-9 258,-1 0 1,1-1-1,0 0 1,0 0-1,1 0 0,-1-1 1,1 0-1,0 0 1,14 5-1,-16-8 16,0 0 0,1 0-1,-1 0 1,0-1 0,0 1-1,0-1 1,0 0 0,1-1-1,-1 1 1,0-1 0,0 0 0,0-1-1,0 1 1,0-1 0,0 0-1,7-4 1,20-13 135,45-34-1,-43 27-94,-6 6-14,7-4-15,-1-2 1,43-42 0,-49 40-377,-26 24 242,-8 6-11,-11 9-37,13-8 95,-2 1 21,0 0 1,1 1-1,-1 0 0,1 1 0,1-1 0,-1 1 1,1-1-1,0 2 0,0-1 0,1 0 0,-1 1 0,-3 11 1,4-8 6,0 0 1,0 0 0,1 0 0,0 1 0,1-1-1,0 0 1,1 1 0,1 13 0,-1-22-4,1 0 1,-1 0-1,0 0 1,1 0-1,-1 0 1,1 0-1,0 0 1,0 0-1,0 0 1,0 0-1,0 0 1,0 0-1,3 3 1,-3-5 0,0 1 0,0 0 0,0-1 1,0 1-1,0-1 0,0 1 0,0-1 1,0 1-1,0-1 0,1 0 0,-1 0 1,0 1-1,0-1 0,0 0 0,0 0 1,0 0-1,1 0 0,-1-1 1,0 1-1,0 0 0,0 0 0,0-1 1,0 1-1,0 0 0,0-1 0,0 1 1,2-2-1,26-15 157,0-1 1,-1-2-1,28-25 0,-20 13-134,13-11-510,-47 40 402,1 1 0,-1 0-1,0-1 1,0 1 0,3-5 0,-1 2-191,-5 18 183,-3 6 0,3-13 83,-1 0 0,1 0 0,0 0 0,1 1 0,0-1 0,0 0 0,0 1 0,0-1 0,1 0 1,3 13-1,-3-17-5,1 6 21,1 0 0,0 0 0,0 0 0,6 8-1,-8-14-7,-1-1-1,1 1 1,0-1-1,0 0 0,1 1 1,-1-1-1,0 0 0,0 0 1,1 0-1,-1 0 1,0 0-1,1 0 0,-1 0 1,1 0-1,-1 0 0,1-1 1,0 1-1,-1 0 1,1-1-1,0 0 0,-1 1 1,1-1-1,0 0 0,-1 0 1,1 0-1,0 0 1,2 0-1,9-5 62,-1 1-1,-1-2 1,1 1 0,-1-2 0,0 1 0,19-16-1,5-3-176,86-39-364,-2 2 516,-104 51-103,-13 5-22,-2 6 68,0-1 1,-1 1-1,1 0 0,0 0 0,-1-1 0,1 1 1,0 0-1,-1 0 0,1 0 0,-1 0 1,1 0-1,0-1 0,-1 1 0,1 0 0,-1 0 1,1 0-1,0 0 0,-1 0 0,1 0 0,-1 0 1,1 0-1,-16 2 54,1 0 1,0 1-1,0 1 0,0 0 1,1 1-1,0 1 0,-27 14 1,25-11 27,0 2 1,-19 14 0,31-21-71,-1 0 0,1 1 0,0-1 0,0 1 0,0 0 0,0 0 0,1 0 0,0 0 0,0 1 0,-4 9 0,7-14 18,0 0 0,-1 0 0,1 0 0,0 0 0,0 0 0,-1 0 0,1 0 0,0 0 0,0 1 0,0-1 0,0 0 0,0 0 0,1 0 0,-1 0 0,0 0 0,1 2 0,-1-3-15,1 0 0,-1 1-1,1-1 1,-1 0 0,1 0-1,-1 1 1,1-1 0,-1 0 0,1 0-1,-1 0 1,1 0 0,-1 1-1,1-1 1,-1 0 0,1 0-1,-1 0 1,1 0 0,-1 0 0,1 0-1,-1 0 1,1-1 0,-1 1-1,1 0 1,-1 0 0,1 0 0,-1 0-1,1-1 1,-1 1 0,1 0-1,-1 0 1,0-1 0,2 0 0,13-9-47,1 0 0,-1-1 0,20-20 0,19-13-381,-52 42 409,4-2-66,1-1-1,-1 0 1,0 0 0,-1 0-1,7-7 1,-4 1-139,-11 14-54,-12 13 169,12-13 99,0 0 0,1 1-1,-1-1 1,1 0 0,-1 1-1,1 0 1,0 0 0,0 0-1,1-1 1,-1 2 0,1-1-1,0 0 1,-1 6 0,2-7 19,0-1 0,0 1 0,0 0-1,0-1 1,0 1 0,1-1 0,-1 1 0,1-1 0,0 1 0,0-1 0,0 1 0,0-1 0,0 0 0,0 0-1,1 1 1,-1-1 0,1 0 0,-1 0 0,1 0 0,0-1 0,0 1 0,0 0 0,4 2 0,-2-2 0,0 1 1,1-1-1,0 0 0,-1 0 1,1-1-1,0 1 1,0-1-1,0 0 1,0-1-1,0 1 1,0-1-1,0 0 1,0 0-1,0 0 1,9-3-1,5-1 34,0-1-1,30-13 0,-39 14-43,7-3 12,0-1 1,0-1 0,-1-1-1,0 0 1,17-15-1,-22 15-52,0-1 1,0 0-1,-1-1 0,-1 0 0,0-1 0,14-26 0,31-85-202,-53 120 226,116-301-317,-90 225 156,-22 59 88,-5 20 73,0 0 0,0 0 1,0 0-1,0 0 0,0 0 0,0 0 0,0 0 1,-1 0-1,1 0 0,0 0 0,-1 0 1,1 0-1,-1 0 0,0-1 0,1 2 7,-1-1-1,1 1 0,0 0 1,0 0-1,0-1 0,-1 1 1,1 0-1,0 0 1,-1 0-1,1-1 0,0 1 1,0 0-1,-1 0 0,1 0 1,0 0-1,-1 0 1,1 0-1,0 0 0,-1 0 1,1 0-1,0 0 0,-1 0 1,1 0-1,0 0 1,-1 0-1,1 0 0,0 0 1,-1 0-1,1 0 0,0 0 1,0 0-1,-1 0 1,1 0-1,0 1 0,-1-1 1,-9 8-3,8-7-2,-2 3 11,0 1 0,1-1 0,-1 1 0,1 0 0,0-1 0,0 1 0,1 0 0,-1 1 0,1-1 0,0 0 0,-2 11 0,2-10 1,-26 99-24,-22 160 1,46-234 93,-1 43 1,5-62-4,1 1 0,0-1 0,1 1 0,0-1 0,1 0 0,6 17 1,-9-28-50,1 1 0,-1-1 1,1 0-1,-1 1 1,1-1-1,-1 0 0,1 0 1,0 1-1,0-1 1,0 0-1,-1 0 1,1 0-1,0 0 0,0 0 1,0 0-1,1 0 1,-1-1-1,0 1 0,0 0 1,0 0-1,1-1 1,-1 1-1,0-1 0,1 1 1,-1-1-1,0 0 1,1 0-1,-1 1 1,0-1-1,1 0 0,-1 0 1,1 0-1,-1 0 1,0-1-1,1 1 0,-1 0 1,1 0-1,-1-1 1,0 1-1,2-2 1,17-7 56,0-1 1,-1-1 0,27-20 0,-35 23-90,11-9-106,1-2 1,-2-1-1,-1 0 0,0-1 1,-2-2-1,25-36 0,79-156-451,-102 176 511,80-185-174,-97 217 198,0 0 0,-1-1 0,0 1-1,0-1 1,0-7 0,-1 14 22,-1-1 1,0 1-1,0 0 0,0 0 0,0 0 1,0 0-1,0 0 0,0 0 0,-1 0 1,1 0-1,0 0 0,-1-1 0,1 2 5,-1-1-1,1 1 0,-1 0 0,1 0 0,-1 0 1,1 0-1,-1-1 0,1 1 0,-1 0 1,1 0-1,-1 0 0,1 0 0,-1 0 0,1 0 1,-1 0-1,1 1 0,-1-1 0,1 0 1,-1 0-1,1 0 0,-1 0 0,1 1 1,0-1-1,-1 0 0,1 0 0,-1 1 0,1-1 1,-1 0-1,1 1 0,0-1 0,-1 1 1,-8 6-33,-1 0 0,2 0 0,-1 1 0,1 1 0,0-1 0,1 1 0,-13 19 0,2 3 126,-18 41 0,-46 133 386,69-166-294,2 1 1,2 1-1,-5 52 0,13-81-86,0 0-1,1 0 0,1 0 1,0 1-1,0-1 0,5 14 1,-5-23-53,0 1 1,0-1 0,0 0 0,1 1-1,0-1 1,0 0 0,-1 0 0,2 0-1,-1 0 1,5 4 0,-5-5-9,0-1 0,0 1 0,0-1 0,1 0 0,-1 0 0,0 0 0,1 0 0,-1 0 1,1 0-1,-1-1 0,1 1 0,-1-1 0,1 0 0,-1 1 0,1-1 0,-1 0 0,4-1 0,6-1 27,0 0 0,0 0-1,0-1 1,0-1 0,0 0 0,-1-1-1,0 0 1,17-11 0,-8 2-94,0 0 0,-1-2 1,23-23-1,-5 4-265,-35 36-11,-3 6 151,-2 10 65,-16 46 241,10-39 55,2 0 0,-5 30 0,12-53-185,-1 0-1,1 0 1,0 0 0,0 0-1,0 0 1,-1 0 0,1 0 0,0 0-1,0 0 1,1 0 0,-1 0 0,0 0-1,0 0 1,0 0 0,1-1-1,-1 1 1,0 0 0,1 0 0,-1 0-1,1 0 1,-1 0 0,1-1 0,-1 1-1,1 0 1,0 1 0,1-2 10,-1 0 0,1 0 0,-1 0 0,0 0 0,1 0 0,-1 0 0,1 0 0,-1 0 0,1 0 0,-1 0 0,0-1 0,1 1 0,-1-1 0,0 1 0,1-1 0,-1 0 0,2 0 0,29-18-14,-20 12-58,0 0-1,16-7 1,-25 13 26,0 0 1,0 0-1,0 0 0,1 0 1,-1 0-1,0 1 0,0 0 1,1-1-1,-1 1 0,0 1 1,0-1-1,1 0 0,-1 1 1,5 1-1,-6-2 10,-1 1-1,0 0 1,0-1 0,0 1-1,0 0 1,0 0 0,0 0-1,-1 0 1,1 0 0,0 0-1,0 0 1,-1 0 0,1 0-1,0 0 1,-1 0 0,1 0-1,-1 0 1,1 1 0,-1-1-1,0 0 1,0 0 0,1 1-1,-1 0 1,0 5-23,1 1-1,-1-1 1,-1 11 0,-8 34 9,-27 91 1,35-141 21,-12 41 69,-1 0 1,-2-1-1,-38 70 0,44-96-42,1-1-1,-2 0 0,0 0 1,0-1-1,-2-1 0,1 0 0,-2 0 1,0-2-1,0 1 0,-1-2 0,0 0 1,-18 8-1,26-15 2,0 0 0,-1-1 1,1 1-1,-1-2 0,1 1 0,-1-1 1,0 0-1,-13 0 0,17-1-31,0-1 0,0 1 0,0-1-1,1 0 1,-1 0 0,0 0 0,1 0-1,-1 0 1,1-1 0,-1 0 0,1 0 0,-1 0-1,1 0 1,0 0 0,0 0 0,0-1-1,1 0 1,-1 1 0,1-1 0,-3-4-1,3 4 5,0 0 0,0-1 0,0 1 0,1 0 0,0-1 0,-1 1 0,1-1 0,0 0 0,1 1 0,-1-1 0,1 0 0,0 1 0,0-1 0,0 0 0,0 1 0,0-1 0,1 0 0,0 1 0,0-1 0,0 0 0,2-4 0,3-5 25,1 1 1,1 0-1,0 0 0,16-19 1,44-37 11,-35 38-66,3 1-1,0 2 0,2 1 0,53-27 0,-61 37-460,47-15-1,-59 25-772,0 1 0,0 1 0,0 0-1,26-1 1,-7 4-1133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1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467 99 2240,'4'-9'7968,"-12"1"-5335,6 6-2377,0 0 0,0 0 1,1 0-1,-1 0 0,0 0 0,-4-2 0,-10-5 348,-1 0 1,0 2-1,-1-1 0,1 2 0,-37-8 0,27 9-366,1 1 0,-1 1-1,-45 2 1,62 2-189,-1 0-1,1 0 1,0 1 0,0 1 0,0 0-1,0 0 1,1 1 0,-16 7-1,22-9-31,-1 0 0,1 0-1,0 0 1,0 0-1,0 1 1,0-1-1,0 1 1,1 0 0,-1 0-1,1 0 1,0 0-1,0 0 1,0 0-1,0 1 1,0-1 0,1 1-1,-1-1 1,1 1-1,0-1 1,0 1 0,0 0-1,1 0 1,0-1-1,-1 1 1,2 7-1,0-5 47,0-1-1,1 1 1,0-1-1,0 0 0,0 0 1,1 0-1,0 0 0,0 0 1,0-1-1,0 1 1,1-1-1,0 0 0,0 0 1,0 0-1,5 3 0,0 1 37,1-1-1,0-1 0,0 0 0,0 0 0,1-1 0,13 5 1,-5-5-51,0 0 0,0-1 0,0-1 0,0-1 0,1-1 1,-1-1-1,1 0 0,-1-1 0,1-1 0,20-6 0,21-7-241,105-42 0,-21 5 50,-91 35 142,51-13-132,-61 17 416,-43 13-280,-1 0 0,0 0 0,0 0 0,0 0 0,0 0 0,0 0-1,0 0 1,0 0 0,1 0 0,-1 0 0,0 0 0,0 0 0,0 0 0,0 0 0,0 0 0,0 0 0,0 0 0,0 0 0,1 0-1,-1 0 1,0-1 0,0 1 0,0 0 0,0 0 0,0 0 0,0 0 0,0 0 0,0 0 0,0 0 0,0 0 0,0 0-1,0-1 1,0 1 0,0 0 0,0 0 0,0 0 0,0 0 0,0 0 0,0 0 0,0 0 0,0-1 0,0 1 0,0 0 0,0 0-1,0 0 1,0 0 0,0 0 0,0 0 0,0 0 0,0-1 0,0 1 0,0 0 0,0 0 0,0 0 0,0 0 0,0 0 0,0 0-1,0 0 1,0 0 0,-1 0 0,1 0 0,0 0 0,0-1 0,0 1 0,0 0 0,0 0 0,0 0 0,-10-3 123,-6 5-131,1 0 0,0 0-1,-27 9 1,32-8 48,-10 3 32,0 0 0,1 2 0,0 0 1,-25 15-1,36-18-29,-1 0 0,1 1 0,0 0 0,1 1 0,-1 0 0,1 0 0,1 0 0,-1 1 0,1 0 0,1 0 0,-6 10 0,10-14-8,-1 0 0,1 0 0,0 1 1,0-1-1,0 0 0,1 1 0,-1-1 0,1 0 1,1 9-1,-1-12-19,0 0-1,0 0 1,0 1 0,0-1-1,0 0 1,1 0 0,-1 0 0,0 0-1,1 0 1,-1 0 0,1 0-1,-1 0 1,1 0 0,-1 0-1,1 0 1,0-1 0,-1 1 0,1 0-1,0 0 1,0 0 0,0-1-1,-1 1 1,1-1 0,0 1 0,0 0-1,0-1 1,0 1 0,0-1-1,0 0 1,0 1 0,0-1-1,1 0 1,-1 0 0,0 0 0,0 0-1,0 0 1,0 0 0,0 0-1,0 0 1,0 0 0,0 0 0,0 0-1,2-1 1,5-2-39,-1 0 1,1-1-1,-1 0 1,1 0-1,-1-1 0,-1 0 1,13-11-1,1 1-154,131-108-348,-142 115 388,9-5-458,-18 13 594,0 0-1,1 0 0,-1 0 1,0 0-1,0 0 1,0 0-1,0 0 0,0 0 1,0 0-1,1 0 1,-1 0-1,0 0 0,0 0 1,0 0-1,0 0 1,0 0-1,0 0 0,0 0 1,1 0-1,-1 0 1,0 0-1,0 1 0,0-1 1,0 0-1,0 0 0,0 0 1,0 0-1,0 0 1,0 0-1,1 0 0,-1 0 1,0 0-1,0 0 1,0 1-1,0-1 0,0 0 1,0 0-1,0 0 1,0 0-1,0 0 0,0 0 1,0 1-1,0-1 0,0 0 1,0 0-1,0 0 1,0 0-1,0 0 0,0 0 1,0 0-1,0 1 1,0-1-1,-1 7 103,0-6-79,0 10 163,-1 0 0,1 0 0,1 17 0,1-23-150,-1 0-1,1-1 0,0 1 1,0-1-1,0 0 0,1 1 0,0-1 1,-1 0-1,1 0 0,1 0 1,3 6-1,-1-4 102,0 0 0,12 11 1,-15-15-110,1 0 1,-1 0 0,0-1-1,1 1 1,-1-1-1,1 0 1,-1 1 0,1-1-1,0-1 1,0 1 0,-1 0-1,5 0 1,2-1 47,0 0 0,-1 0 0,1-1 1,0-1-1,-1 1 0,1-1 0,-1-1 0,10-3 0,9-6 30,29-17 1,-32 15-364,37-14 1,-55 25 188,-3 2 22,0-1 0,0 1 1,1 0-1,-1 0 1,0 1-1,4-2 0,-7 2 42,0 0-1,1 0 0,-1 0 0,0 0 0,1 0 0,-1 0 1,1 1-1,-1-1 0,0 0 0,1 0 0,-1 0 1,0 0-1,1 0 0,-1 1 0,0-1 0,1 0 0,-1 0 1,0 0-1,1 1 0,-1-1 0,0 0 0,1 1 0,-1-1 1,0 1 8,1 0 0,-1 0 0,0 0 0,0 0 0,0 0 0,0-1 1,1 1-1,-1 0 0,-1 0 0,1 0 0,0 0 0,0 0 1,0 0-1,-1 1 0,-3 21 351,3-17-226,0 1-1,-1 0 1,-2 9 0,2-13-112,-4 16 161,9-17-69,7-5 16,92-53-201,-100 55 57,1 0 0,-1-1 0,1 1 0,-1 1 0,1-1 0,-1 0 0,1 1 0,0-1 0,-1 1 0,1 0 0,0 0 0,-1 0 1,1 0-1,0 0 0,-1 0 0,1 1 0,2 0 0,0 1 47,-1 0 1,0 0-1,-1 0 1,1 0-1,0 1 1,-1 0-1,1-1 1,-1 1-1,5 6 1,54 55 369,-60-63-427,0 1 0,0 0 1,0-1-1,1 0 0,-1 1 1,0-1-1,1 0 0,4 1 1,7 4-1777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2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4224,'30'-4'11643,"8"-6"-8600,-19 4-2777,0 2-1,26-4 0,121 6 1314,-88 4-1387,-41-2-170,144 5 750,-174-5-780,-6 0-7,0-1 0,0 1 0,1 0 0,-1 0 0,0 0 0,0 0 0,0 0 0,0 1 0,1-1 0,-1 0 0,0 0 0,0 1 0,0-1 0,0 1 0,0-1 0,0 1 0,0-1 0,1 2 0,-13 14-8177,6-10 3206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1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39 6976,'-4'-27'2256,"4"27"-2183,0-1 1,0 1-1,0-1 0,1 1 1,-1-1-1,0 1 1,0-1-1,0 1 1,0-1-1,1 1 1,-1 0-1,0-1 0,1 1 1,-1-1-1,0 1 1,0 0-1,1-1 1,-1 1-1,1 0 1,-1-1-1,0 1 0,1 0 1,1-2 1645,-1 30 4798,7 65-3446,-7 2-3915,-1-70-189,0-12-2049,3 0 885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1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9 8640,'0'-1'199,"0"1"0,1-1 0,-1 1 0,0-1 0,1 0 0,-1 1 0,1-1 0,-1 1 0,1 0 0,-1-1 0,1 1 0,-1-1 0,1 1 0,-1 0 0,1-1 0,-1 1 0,2 0 0,-2 0-108,1 0 1,-1 0-1,0 0 1,0 0-1,0 1 1,1-1 0,-1 0-1,0 0 1,0 0-1,0 1 1,0-1-1,1 0 1,-1 1 0,0-1-1,0 0 1,0 0-1,0 1 1,0-1-1,0 0 1,0 0 0,0 1-1,0-1 1,0 0-1,0 1 1,0-1-1,0 1 1,-2 30 2809,1-24-2177,-3 23 517,-2-1-1,0 1 0,-21 53 0,-44 81 217,67-155-1347,-35 68 205,19-41-147,-22 60 0,36-80-327,-22 71-128,24-70-1626,-4 24 0,4-25-3777,8-12 3306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2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59 9888,'-38'-22'11970,"57"19"-9366,31 0-1115,207-15-331,-168 13-1233,86-2-2490,-130 9-2507,-31-2 2826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3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308 119 1472,'6'-6'152,"2"-1"0,-1 1-1,1 0 1,0 0 0,0 1 0,0 0-1,1 0 1,17-6 0,-12 5-361,5 2 273,-17 4 48,0 0 1,0-1 0,-1 1 0,1 0-1,0-1 1,-1 1 0,1-1 0,-1 1-1,1-1 1,-1 0 0,1 1 0,-1-1-1,1 0 1,1-1 0,-2 0 315,0 1 0,0-1 0,0 1 0,0-1-1,0 0 1,-1 1 0,1-1 0,0 0 0,-1 0 0,1 1 0,-1-1 0,0 0 0,0 0 0,0 0 0,1 1 0,-2-1-1,1 0 1,0-2 0,0-4 1383,-8 17 375,-7 35-1493,-2 0-1,-2-2 0,-2 0 0,-41 61 1,43-74-589,2-3 18,-1 0-1,-25 27 1,-13 5 196,18-20 81,1 3 0,-39 55 0,73-93-373,1 1 0,0 0 1,0-1-1,1 1 0,-1 0 1,1 0-1,-1 0 0,1 0 1,1 1-1,-1-1 0,0 0 1,1 0-1,0 1 0,0-1 1,1 5-1,0 2-6,0 0 0,-1 19 1,0-18 65,0-1 1,3 21-1,-3-31-32,0 0 0,0 0 0,1 0 0,-1 0 0,0 0 0,1 0 0,-1 0 0,0 0 0,1 0 0,-1 0 0,1 0 0,0 0 0,-1-1 0,1 1 0,0 0 0,-1 0 0,1-1 0,0 1 0,0 0 0,0-1 0,-1 1 0,1-1 0,0 1 0,0-1 0,0 1 0,0-1 0,0 0 0,2 1 0,1-1 90,0 0 0,0 0 0,0 0 0,0-1 0,0 1-1,5-3 1,1 1-168,31-9 74,-1-1 0,-1-3 0,40-20-1,-63 28 24,4-1-117,4-3-1483,31-18 0,-53 28 1116,0 0 0,0 0 0,-1-1 0,1 1 0,-1-1 1,1 1-1,-1-1 0,1 0 0,-1 0 0,2-2 0,-3 3-471,1-1-1,-1 1 0,1 0 1,-1-1-1,1 1 0,-1-1 0,0 1 1,1-4-1,-1-1-2194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5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34 566 4224,'-1'0'207,"0"0"-1,0-1 1,0 1-1,1 0 1,-1 0 0,0 0-1,0 0 1,0 0 0,0 0-1,0 0 1,0 0 0,1 0-1,-1 0 1,0 1-1,0-1 1,0 0 0,0 1-1,-1 0 1,-14 2 8998,18-4-7878,9-3 384,12-5-457,-17 5-1082,0-1-1,0 0 0,0 0 0,-1-1 1,0 0-1,0 0 0,3-6 0,27-48 184,-34 59-352,16-36 159,-1-2-1,20-79 1,7-16 4,1 27-433,-43 106 267,-1 1-1,0-1 1,1 0 0,-1 0-1,0 0 1,1 1-1,-1-1 1,1 0-1,-1 1 1,1-1-1,-1 0 1,1 1 0,0-1-1,1 0 1,-2 1-5,0 0 1,0 0 0,1 0-1,-1 0 1,0 0 0,0 0-1,1 1 1,-1-1 0,0 0-1,0 0 1,0 0 0,1 0-1,-1 1 1,0-1 0,0 0 0,0 0-1,0 0 1,0 1 0,1-1-1,-1 0 1,0 0 0,0 1-1,0-1 1,0 0 0,0 0-1,0 1 1,0-1 0,0 0-1,0 0 1,0 1 0,1 31-181,-2-17 208,-20 187 523,15-162-376,-2-1-1,-2 0 1,-15 41 0,21-71-127,0 0 0,0 0 0,-1-1 1,0 1-1,0-1 0,-1-1 0,-7 9 0,11-14-32,1 0 0,-1-1-1,0 1 1,0 0 0,0-1-1,0 0 1,0 1 0,0-1 0,0 0-1,0 0 1,0 0 0,-1 0-1,1-1 1,0 1 0,-1 0 0,1-1-1,0 0 1,-1 1 0,1-1-1,-1 0 1,1-1 0,0 1-1,-1 0 1,1 0 0,-1-1 0,1 0-1,0 1 1,0-1 0,-1 0-1,1 0 1,0 0 0,0 0 0,-3-3-1,-3-2-92,1 0 1,0 0-1,0 0 0,0-1 0,-6-9 1,11 13 26,4 5-76,8 7-67,3-4 211,-1-1 1,1 0-1,0-1 1,0 0 0,0-1-1,0 0 1,0-1 0,15-1-1,44 0 169,-1-4-1,117-20 0,-167 20-147,-1-1-1,0-1 0,0-1 1,37-18-1,-50 22-38,-1-1 1,0 0-1,0-1 1,0 1-1,0-1 1,-1 0-1,0 0 1,0-1-1,0 0 1,-1 0-1,1 0 1,-2 0-1,1-1 1,-1 1-1,0-1 1,0 0-1,2-9 1,-4 15-24,-1-1 0,1 1 0,-1-1 1,0 1-1,0-1 0,0 1 0,0-1 1,0 0-1,0 1 0,0-1 1,0 1-1,-1-1 0,1 1 0,0-1 1,-1 1-1,1-1 0,-1 1 0,0-1 1,-1-1-1,2 3 13,0-1 0,-1 0 0,1 1 1,-1-1-1,1 1 0,-1-1 0,0 1 0,1-1 1,-1 1-1,0-1 0,1 1 0,-1-1 0,0 1 0,1 0 1,-1-1-1,0 1 0,0 0 0,1 0 0,-1-1 0,0 1 1,0 0-1,1 0 0,-1 0 0,0 0 0,0 0 1,0 0-1,1 0 0,-1 1 0,0-1 0,0 0 0,1 0 1,-1 1-1,0-1 0,0 0 0,1 1 0,-2 0 1,-4 2 3,1 0 0,0 0 0,-8 7 0,10-7 16,-5 3 46,0 0-1,1 1 1,0 0-1,0 1 1,-11 15-1,16-21-37,1 0-1,0 1 1,0-1-1,0 0 1,0 0-1,0 1 1,0-1-1,1 1 1,-1-1-1,1 1 1,0-1-1,0 0 1,-1 1-1,2-1 0,-1 1 1,0-1-1,0 1 1,1-1-1,-1 1 1,1-1-1,0 1 1,0-1-1,0 0 1,0 0-1,0 1 1,0-1-1,1 0 1,-1 0-1,3 2 1,1 2 27,0 0 1,1-1 0,0 0-1,0 0 1,0-1 0,0 0-1,1 0 1,-1 0 0,1-1-1,0 0 1,12 4 0,-9-5 25,0 0 1,0 0-1,1-1 1,-1-1-1,0 0 1,1 0-1,16-3 1,-2-2 8,-1-1 0,0-1 0,-1-1 0,1-1 1,-1-1-1,26-17 0,-47 26-70,24-14 89,25-19 0,-45 30-145,-1 0 1,1-1-1,-1 0 1,0 0-1,-1 0 1,1 0-1,-1-1 1,0 0-1,0 1 1,4-12 0,-7 17 34,-1-1 0,0 0 1,1 0-1,-1 1 1,0-1-1,1 0 0,-1 0 1,0 0-1,0 1 1,0-1-1,0 0 1,0 0-1,0 0 0,0 0 1,0 0-1,0 1 1,0-1-1,0 0 1,0 0-1,-1 0 0,1 1 1,0-1-1,-1 0 1,1 0-1,-1 1 0,1-1 1,0 0-1,-1 1 1,0-1-1,1 0 1,-1 1-1,1-1 0,-1 1 1,-1-2-1,1 2 12,-1-1 0,1 1-1,-1 0 1,1 0-1,-1-1 1,1 1 0,-1 0-1,1 0 1,-1 1 0,0-1-1,1 0 1,-1 0-1,1 1 1,-1-1 0,1 1-1,0-1 1,-3 2 0,-9 5 34,1 1 1,0 0-1,-15 13 1,18-14 17,0 0 106,0 1 0,1 0 0,-14 17 0,18-20-78,1 0-1,0 0 1,0 0-1,0 0 1,1 1-1,0-1 1,0 1-1,0 0 0,-1 9 1,3-14-55,0 1-1,0 0 1,0 0-1,0-1 1,0 1 0,1 0-1,-1-1 1,1 1 0,-1 0-1,1-1 1,-1 1 0,1-1-1,0 1 1,0-1 0,0 1-1,0-1 1,0 1 0,0-1-1,0 0 1,0 0 0,0 1-1,1-1 1,-1 0 0,1 0-1,-1 0 1,1-1 0,-1 1-1,2 1 1,6 1 69,-1 1-1,1-1 1,17 3-1,-26-6-86,41 7-299,0-3 0,0-1 0,46-2 0,-56-1-568,81-7-3380,-89 3 1117,0 0-1,39-13 1,-8-3-905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8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31 3552,'2'-4'819,"-1"3"-642,-1-1 1,1 1-1,0 0 0,-1 0 1,1 0-1,0 0 1,0-1-1,0 1 0,0 1 1,0-1-1,0 0 1,1-1-1,5-5 2438,-4 3 233,0 11-1271,-1 6-864,-1 0 1,0-1-1,-3 22 0,2-16-388,-4 28 380,-1 0-1,-21 85 1,-40 91 1082,20-75-1037,-37 122-137,77-248-515,-1 4 178,-17 46 1,19-62 161,4-10-121,7-21-251,4-6-268,2 0-1,0 0 0,2 1 1,28-40-1,-21 37 67,1 1-1,1 1 1,1 1-1,2 2 1,1 0 0,40-29-1,-63 51 91,0 1 0,1-1-1,-1 1 1,0 0-1,1 0 1,5-2 0,-9 4 49,0 0 0,0 0 0,0 0 1,0 0-1,1-1 0,-1 1 1,0 1-1,0-1 0,0 0 1,0 0-1,0 0 0,1 1 1,-1-1-1,0 0 0,0 1 1,0-1-1,0 1 0,0-1 1,0 1-1,0 0 0,0-1 1,0 1-1,-1 0 0,1 0 0,0 0 1,0-1-1,-1 1 0,1 0 1,0 0-1,-1 0 0,2 2 1,1 4 65,-1 0 1,1 0-1,-1 0 0,-1 0 1,2 14-1,1 41 239,-4-30-142,2 124 637,-3-86-646,1-67-108,0 0 1,0 0-1,1 0 0,-1-1 0,1 1 0,1 4 0,-2-6-35,0-1-1,0 0 1,0 1 0,1-1-1,-1 1 1,0-1-1,1 0 1,-1 1-1,0-1 1,0 0-1,1 1 1,-1-1-1,0 0 1,1 0 0,-1 1-1,1-1 1,-1 0-1,0 0 1,1 0-1,-1 0 1,1 1-1,-1-1 1,1 0 0,-1 0-1,0 0 1,1 0-1,-1 0 1,1 0-1,-1 0 1,1 0-1,-1 0 1,1 0-1,-1 0 1,0-1 0,1 1-1,-1 0 1,1 0-1,-1 0 1,0 0-1,1-1 1,-1 1-1,1 0 1,-1 0-1,0-1 1,1 1 0,-1 0-1,0-1 1,1 0-1,4-5 47,0 0-1,0 0 1,0 0 0,-1-1-1,0 0 1,-1 0-1,6-13 1,-4 9-46,18-40-24,3-8-158,59-99-1,-80 152 146,-4 3 8,1 0 0,0 1 0,-1 0 0,1-1 0,0 1 0,0 0-1,3-2 1,-5 4 12,0-1-1,1 1 0,-1 0 1,0 0-1,0 0 1,0 0-1,1 0 0,-1-1 1,0 1-1,0 0 1,0 0-1,0 0 1,1 0-1,-1 0 0,0 0 1,0 0-1,1 0 1,-1 0-1,0 0 0,0 0 1,0 0-1,1 0 1,-1 0-1,0 0 0,0 0 1,1 0-1,-1 0 1,0 0-1,0 0 0,0 0 1,1 0-1,-1 0 1,0 1-1,0-1 0,0 0 1,0 0-1,1 0 1,-1 0-1,0 0 0,0 1 1,0-1-1,0 0 1,0 0-1,1 0 0,-1 1 1,0-1-1,0 0 1,0 0-1,0 0 0,0 1 1,0-1-1,0 0 1,0 0-1,0 0 0,0 1 1,2 17-18,-2-11 9,4 66 175,-3-38 0,11 63 1,-10-89-130,0-1-1,1 0 0,0 0 1,0 0-1,1 0 0,0 0 1,0 0-1,0-1 1,1 0-1,1 0 0,-1 0 1,9 7-1,-10-10 4,1-1-1,0 1 1,-1-1 0,2 0-1,-1 0 1,0-1 0,0 1-1,1-1 1,-1 0 0,1-1-1,0 1 1,0-1 0,-1 0-1,1-1 1,0 1 0,0-1 0,0-1-1,9 0 1,-5-1-13,0-1-1,0 0 1,-1 0-1,0-1 1,1 0 0,-1 0-1,-1-1 1,1 0 0,-1-1-1,0 0 1,0-1 0,9-8-1,8-12-115,-1 0 0,20-32 0,-28 37 45,153-172 101,-164 188-55,0 2 10,-4 3-32,1-1-1,-1 1 0,1-1 0,-1 1 1,1-1-1,-1 0 0,0 1 1,0-1-1,0 0 0,0 0 0,0 0 1,0 0-1,-1 0 0,2-2 1,-2 4 17,0 0 1,0 0 0,0-1 0,0 1 0,0 0-1,0 0 1,0 0 0,0 0 0,0 0 0,0 0 0,0 0-1,0-1 1,0 1 0,-1 0 0,1 0 0,0 0-1,0 0 1,0 0 0,0 0 0,0 0 0,0 0-1,0 0 1,0-1 0,0 1 0,0 0 0,0 0 0,0 0-1,-1 0 1,1 0 0,0 0 0,0 0 0,0 0-1,0 0 1,0 0 0,0 0 0,0 0 0,0 0 0,-1 0-1,1 0 1,0 0 0,0 0 0,0 0 0,0 0-1,0 0 1,0 0 0,0 0 0,-1 0 0,-6 4-120,-7 7 24,7-3 98,1 0 1,0 1-1,0 0 0,1 0 1,-9 19-1,-14 52-15,17-48-28,3-10 41,1 1-1,1 0 1,1 0 0,1 1-1,-1 28 1,5-46 15,0 1 0,1 0 0,0 0 1,3 10-1,-4-15 1,0-1 0,1 1 0,-1-1 1,1 1-1,0-1 0,-1 1 0,1-1 1,0 0-1,0 1 0,0-1 0,0 0 0,0 0 1,0 1-1,0-1 0,0 0 0,1 0 0,-1 0 1,0 0-1,1 0 0,-1-1 0,0 1 0,1 0 1,2 0-1,-2-1 2,-1 0-1,1 0 1,-1 0-1,1 0 1,-1-1 0,1 1-1,-1-1 1,1 1 0,-1-1-1,1 1 1,-1-1-1,0 0 1,1 0 0,-1 0-1,0 1 1,0-1 0,1-1-1,-1 1 1,0 0-1,0 0 1,0 0 0,0 0-1,-1-1 1,2-1 0,3-5-5,0-1 1,5-15 0,-9 21-26,12-31-8,-2 0 0,-1 0-1,10-67 1,-19 87-133,-1 14 153,0 0 0,0 0 0,0 0-1,0 0 1,0 0 0,0 0 0,0 0 0,0 1-1,0-1 1,0 0 0,0 0 0,0 0 0,0 0 0,0 0-1,0 0 1,0 0 0,0 0 0,0 0 0,0 0-1,0 0 1,0 0 0,0 0 0,-1 0 0,1 0-1,0 0 1,0 0 0,0 0 0,0 0 0,0 0 0,0 0-1,0 0 1,0 0 0,0 0 0,0 0 0,0 0-1,0 0 1,0 0 0,0 0 0,0 0 0,0 0-1,0 0 1,-8 23-317,7-17 316,-32 122 53,14-52 183,-28 74 0,31-107-130,-12 32 51,23-64-100,-1 0 0,0-1 0,0 1 0,-11 12 0,15-21-29,1 0 0,-1 0 0,0 0 0,0 0 0,0-1 0,0 1 0,-1-1-1,-2 3 1,4-4-27,0 0-1,1 0 1,-1 0 0,0 0-1,0 1 1,1-1-1,-1 0 1,0 0-1,1-1 1,-1 1-1,0 0 1,1 0-1,-1 0 1,0 0-1,1 0 1,-1-1 0,0 1-1,1 0 1,-1-1-1,0 1 1,1 0-1,-1-1 1,1 1-1,-1-1 1,1 1-1,-1-1 1,1 1 0,-1-1-1,1 0 1,0 1-1,-1-1 1,1 1-1,0-1 1,-1 0-1,1 1 1,0-1-1,0 0 1,0 1-1,-1-1 1,1-1 0,-1 0-39,1-1 1,-1 0 0,0 0-1,1 0 1,0 0 0,0 0-1,-1 1 1,2-1 0,-1 0-1,0 0 1,1 0 0,-1 0-1,2-4 1,0 2 21,1 0 0,-1 0 0,1 0-1,0 0 1,0 0 0,6-6 0,5-4 99,1 0 1,32-23-1,-47 38-75,20-15-31,27-21 30,56-55 0,78-122 216,-107 121-247,-43 55 26,-2-2 0,-1-1 0,-2-1 0,-2-1 1,-2-2-1,25-69 0,25-146-7,-63 208 186,-3 10-3,-4 36-106,-1 8 49,-2 13 72,-20 114 462,-12 47-365,-61 149 164,55-226-379,38-95-48,1-5-20,0 1 0,0 0 0,0-1 0,0 1 0,-1 0 1,1-1-1,0 1 0,0-1 0,-1 1 0,1 0 0,0-1 0,-1 1 0,1-1 0,0 1 0,-1-1 0,1 1 0,-1-1 0,1 1 0,-1-1 0,0 1 0,1-5-27,2-4 8,1 1 0,-1-1 0,2 1 0,-1-1 0,1 1 0,0 0 0,8-10 0,6-10-73,-11 14 61,-2 3-41,1 1 1,0-1 0,0 1 0,1 1-1,0-1 1,0 1 0,11-9 0,-17 16 65,0 1 0,-1-1 0,1 1 0,0-1 1,0 1-1,0-1 0,0 1 0,0-1 0,-1 1 0,1 0 0,0 0 0,0-1 1,0 1-1,0 0 0,0 0 0,0 0 0,0 0 0,0 0 0,0 0 1,0 0-1,0 1 0,0-1 0,0 0 0,0 0 0,0 1 0,-1-1 0,1 1 1,0-1-1,0 1 0,0-1 0,-1 1 0,1-1 0,0 1 0,0 0 1,-1-1-1,1 1 0,0 0 0,-1 0 0,1-1 0,0 3 0,2 3 36,0 0 1,0 0-1,0 0 0,2 11 0,-3-11 45,10 36 146,-6-19-165,1 0-1,1 0 1,16 30-1,-21-48-270,1 3 326,0-1-1,1 0 1,0 1-1,9 10 1,-12-17-274,-1 0 1,0 0-1,0 1 1,1-1-1,-1 0 1,1 0-1,-1 0 1,1-1-1,-1 1 1,1 0-1,-1-1 1,1 1-1,0-1 1,-1 1-1,1-1 1,0 0-1,-1 1 1,1-1-1,0 0 1,0 0-1,-1-1 1,1 1-1,0 0 1,0 0-1,-1-1 1,1 1-1,-1-1 1,1 0-1,2-1 1,-2 1-510,0-1 1,0 1-1,0-1 1,0 0 0,-1 0-1,1 0 1,-1 0-1,0 0 1,1 0 0,-1 0-1,0 0 1,0 0-1,0 0 1,-1-1-1,1 1 1,0-4 0,4-10-2802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9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60 9568,'-95'-33'4320,"55"33"-3776,32 0 704,3 0-800,13-4-320,5 1-96,24-5-1248,8 3 640,13-2-3392,5 7 2176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39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5 246 7136,'-5'-5'6437,"9"1"-3589,18-6-2388,-10 5 205,242-123 2247,-236 118-2672,19-13 1,-31 19-164,0 0-1,0-1 1,0 0 0,-1 0 0,0-1 0,6-7 0,-10 12-57,-1 0-1,0 1 1,1-1 0,-1 0 0,1 1 0,-1-1 0,0 0-1,0 0 1,1 1 0,-1-1 0,0 0 0,0 0 0,0 0-1,0 0 1,0 0-9,0 1-1,-1-1 0,1 1 0,-1-1 0,1 1 1,0 0-1,-1-1 0,1 1 0,-1 0 0,1-1 0,-1 1 1,1 0-1,-1 0 0,1-1 0,-1 1 0,1 0 1,-1 0-1,1 0 0,-1 0 0,0 0 0,1 0 1,-1 0-1,1 0 0,-1 0 0,1 0 0,-1 0 1,1 0-1,-1 0 0,1 0 0,-1 1 0,0-1 1,-12 2-26,1 1 1,1 0 0,-1 1 0,0 0-1,1 1 1,0 0 0,0 1 0,-15 10-1,18-11 65,1 0-1,0 1 0,0 1 0,1-1 1,-1 1-1,1 0 0,1 0 0,-1 1 1,1-1-1,1 1 0,-1 1 0,-2 8 1,5-13 4,1 0 0,0 0 0,0 0 0,1 0 0,-1 0 0,1 0 0,0 1-1,0-1 1,1 8 0,-1-10-31,1 0-1,-1 0 0,1 0 1,0 0-1,0 0 0,0 0 1,-1 0-1,2 0 0,-1 0 0,0 0 1,0-1-1,1 1 0,-1 0 1,1-1-1,-1 1 0,1-1 0,0 0 1,-1 1-1,1-1 0,4 2 1,0-1 29,0 0 1,1 0-1,0-1 1,-1 0-1,1 0 1,0 0 0,-1-1-1,1 0 1,0 0-1,0-1 1,-1 0-1,1 0 1,0 0-1,-1-1 1,10-4 0,9-4 47,-1-1 0,36-23 0,-53 30-100,14-10 79,-12 8-116,0 0 0,0 1 0,1 0 0,0 0 0,12-3 0,-20 7 64,1 0 1,-1 1-1,0-1 0,0 1 1,1 0-1,-1 0 0,1 0 1,-1 0-1,0 0 0,1 1 1,-1-1-1,0 1 0,0-1 1,1 1-1,-1 0 0,0 0 1,0 0-1,0 0 0,0 0 1,0 0-1,0 1 0,0-1 1,0 1-1,0-1 1,-1 1-1,1 0 0,-1 0 1,1-1-1,1 4 0,16 28 680,7 12 302,-23-41-926,0-1-1,0 1 1,0 0-1,0-1 1,1 0-1,-1 0 1,1 0-1,5 3 1,-6-5-54,0 0 0,-1 0 1,1 0-1,0 0 0,0-1 0,0 1 1,0-1-1,0 0 0,0 0 0,0 0 0,0 0 1,0-1-1,0 1 0,-1-1 0,1 0 1,0 0-1,5-2 0,4-2-37,0-1-1,17-11 1,-25 14-24,67-47-1155,17-11-5626,-74 54 1832,-4 5 1595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41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249 695 4480,'-3'-9'358,"2"3"579,-1 1 0,0-1 0,0 1 0,0-1-1,-1 1 1,-3-6 0,4 9-658,1 0 0,-1 1 0,0-1 1,1 1-1,-1-1 0,0 1 0,0 0 0,0 0 0,0 0 0,0 0 1,0 0-1,0 0 0,0 0 0,0 1 0,0-1 0,0 1 1,-1 0-1,1-1 0,0 1 0,-4 0 0,-2 1-76,1 0-1,0 0 1,-1 1-1,1 0 1,0 0-1,0 0 1,0 1-1,0 0 1,0 1-1,1-1 1,-1 1-1,1 1 1,-11 9-1,10-8-141,0 0-1,1 1 0,-1 0 0,2 0 0,-1 1 0,1 0 1,0 0-1,0 0 0,1 1 0,1-1 0,-5 12 0,6-9 3,0-1 0,1 1 0,0-1 0,0 1 0,1 0 0,1 0-1,-1-1 1,2 1 0,0-1 0,0 1 0,1-1 0,0 0-1,7 15 1,-9-22-8,0-1-1,1 0 0,-1 0 0,1 1 0,-1-1 1,1 0-1,0 0 0,0-1 0,0 1 0,0 0 0,0-1 1,1 1-1,2 1 0,-3-3-26,0 1-1,0-1 1,-1 1-1,1-1 1,0 0 0,0 0-1,-1 0 1,1 0-1,0 0 1,0 0-1,-1 0 1,1-1 0,0 1-1,-1 0 1,1-1-1,0 0 1,-1 1-1,1-1 1,0 0 0,-1 0-1,3-2 1,5-4 28,0 0-1,0-1 1,-1-1 0,0 1 0,-1-1 0,0-1 0,0 1 0,-1-1-1,0 0 1,-1-1 0,0 0 0,-1 1 0,0-1 0,0-1 0,-1 1-1,-1 0 1,0-1 0,1-19 0,-4 28-106,1 0-1,-1 0 1,0-1 0,0 1-1,0 0 1,0 0 0,-1 0 0,1 0-1,-1 0 1,0 1 0,0-1-1,0 0 1,-4-3 0,4 2-393,11 0 588,-1-1 0,15-9 0,13-8 87,-3 5-67,2 2 1,-1 1-1,2 2 0,0 1 1,0 2-1,70-9 0,-99 18-86,2-1 92,1 0 0,-1 1 0,1 0 0,-1 0 0,18 4 0,-25-3-137,1-1-1,-1 1 1,1 0-1,-1 1 1,1-1 0,-1 0-1,0 1 1,0-1-1,1 1 1,-1 0 0,-1 0-1,1 0 1,0 0 0,0 0-1,-1 0 1,1 0-1,-1 0 1,1 1 0,-1-1-1,0 1 1,0-1-1,0 1 1,-1-1 0,1 1-1,0 3 1,6 50 80,-4-16-9,2-3-108,17 67 0,-21-99 13,1-1-1,0 1 1,0-1-1,0 0 1,5 7-1,-6-10 8,0 1 0,0-1 1,0 0-1,0 0 0,0 0 0,0 1 0,1-1 0,-1 0 1,1-1-1,-1 1 0,0 0 0,1 0 0,-1 0 0,1-1 0,0 1 1,-1-1-1,1 0 0,-1 1 0,4-1 0,-1 0 0,-1-1 0,1 1-1,-1-1 1,1 0 0,-1 0-1,1 0 1,-1-1 0,0 1 0,1-1-1,4-3 1,31-25-56,-27 20 1,75-57-200,3 5-1,123-64 1,-203 121 216,16-9-33,-25 13 43,0 1 0,0-1 0,0 1 0,0-1 0,0 0 0,-1 0 0,1 1 0,0-1 0,0 0 0,-1 0 0,1 0 1,-1 0-1,1 0 0,0 0 0,-1 0 0,0 0 0,1 0 0,0-2 0,-1 3 10,0 0 0,0 0 0,0 0-1,0 0 1,0 0 0,0 0 0,0 0 0,-1 0 0,1 0-1,0 0 1,0-1 0,0 1 0,0 0 0,0 0-1,0 0 1,0 0 0,0 0 0,0 0 0,0 0-1,0 0 1,0 0 0,0 0 0,0 0 0,0 0 0,0 0-1,0 0 1,0 0 0,0 0 0,-1 0 0,1 0-1,0 0 1,0 0 0,0 0 0,0 0 0,0 0 0,0 0-1,0 0 1,0 0 0,0 0 0,0 0 0,0 0-1,0 0 1,0 0 0,-1 0 0,1 0 0,0 0-1,0 0 1,0 0 0,0 0 0,0 0 0,0 0 0,0 0-1,0 0 1,0 0 0,0 0 0,0 0 0,0 0-1,0 0 1,0 0 0,0 0 0,-16 4-20,1 1 1,0 0-1,0 0 1,1 1-1,-1 1 0,1 1 1,1 0-1,0 1 1,0 0-1,-15 14 1,14-10 7,1 0 0,0 1 0,1 1 0,0 0 0,1 0 0,1 1 0,1 0 0,-11 25 0,17-32-12,0 0-1,0 1 0,-2 16 1,4-23 21,1 0 1,0 0-1,-1 0 1,1 0 0,1 0-1,-1 0 1,0 0-1,1 0 1,-1 0 0,1-1-1,0 1 1,0 0-1,0 0 1,0-1 0,0 1-1,3 3 1,-3-5 12,0 0 1,0 0-1,0 0 0,0-1 1,0 1-1,0 0 1,1 0-1,-1-1 0,0 1 1,0-1-1,1 1 1,-1-1-1,0 0 0,0 1 1,1-1-1,-1 0 1,0 0-1,1 0 0,-1 0 1,1 0-1,-1 0 1,0 0-1,1-1 0,-1 1 1,0 0-1,2-2 1,2 0 11,0 0 1,0 0 0,0-1 0,7-5 0,6-6-51,-1 0 1,0-1 0,14-18-1,39-53-242,-69 84 270,18-21-92,-1-1 1,-2-1 0,0-1-1,21-49 1,38-157-142,-69 210 219,57-245 32,-62 246-57,-2 9 25,1 12 16,0 0 1,0 0 0,0 0-1,0 0 1,0 0 0,0 0-1,0 0 1,0 0 0,0-1-1,0 1 1,0 0 0,0 0-1,0 0 1,0 0 0,0 0-1,0 0 1,0 0 0,0 0-1,0 0 1,0-1 0,0 1-1,0 0 1,-1 0 0,1 0-1,0 0 1,0 0 0,0 0-1,0 0 1,0 0 0,0 0-1,0 0 1,0 0 0,0 0-1,0 0 1,0 0 0,-1 0-1,1 0 1,0-1 0,0 1 0,0 0-1,0 0 1,0 0 0,0 0-1,0 0 1,0 0 0,-1 0-1,1 0 1,0 1 0,0-1-1,0 0 1,0 0 0,0 0-1,0 0 1,-6 11 47,-10 56 92,2 1 1,-9 131-1,21-169-65,2-1 0,1 1-1,1 0 1,1-1 0,2 0-1,9 34 1,-12-55-35,1-1 1,0 1-1,0-1 1,1 0-1,-1 0 1,2 0-1,8 11 1,-12-16-26,1 0 1,0 0-1,0 0 1,0-1-1,0 1 0,1 0 1,-1-1-1,0 1 1,1-1-1,-1 0 1,1 0-1,-1 0 0,1 0 1,-1-1-1,1 1 1,0-1-1,-1 1 1,1-1-1,0 0 1,0 0-1,-1 0 0,1 0 1,0 0-1,-1-1 1,5-1-1,5-2 4,-1 0-1,0-2 1,0 1-1,0-1 1,18-14-1,-10 5-211,-2 0-1,19-21 1,-31 31 148,10-13-138,-14 17 171,-1 0 0,1 0 0,-1 1 0,0-1 0,1 0 0,-1 0 0,0 0 0,0 0 0,1 0 0,-1 1 0,0-1 0,0 0-1,0 0 1,0 0 0,0 0 0,-1 0 0,1 0 0,0 0 0,0 1 0,0-1 0,-1 0 0,1 0 0,-1-1 0,0 1-13,1 0 0,-1 0 0,0 0 0,0 0 0,0 0 0,0 0 0,0 0 0,0 0 0,0 0 0,0 0 0,0 1 0,-1-1 0,1 0 0,0 1 0,0-1 0,-1 1 0,1-1 0,-2 0 0,0 1 1,0 0-1,1 0 1,-1 0-1,0 0 0,0 0 1,0 0-1,1 1 1,-6 1-1,2 0 27,-1 0-1,1 1 1,0 0-1,0 0 1,0 0 0,1 1-1,-7 5 1,8-6-4,0 0-1,0 0 1,1 1-1,-1 0 1,1 0 0,0 0-1,0 0 1,0 0 0,0 0-1,1 1 1,0 0-1,0-1 1,0 1 0,1 0-1,-1 0 1,1 0 0,-1 8-1,2-12 8,0 0 0,0 1-1,1-1 1,-1 0-1,0 0 1,0 0 0,1 0-1,-1 0 1,1 1 0,-1-1-1,1 0 1,0 0-1,-1 0 1,1 0 0,0 0-1,0-1 1,-1 1 0,1 0-1,0 0 1,0 0-1,0-1 1,0 1 0,0-1-1,0 1 1,0 0 0,0-1-1,1 0 1,-1 1 0,0-1-1,0 0 1,2 1-1,4 0 51,-1 0 0,1-1-1,0 0 1,8 0 0,36-5 70,67-15 0,-74 11-123,0 1 0,65-1 0,-103 9 45,0 0 1,0 1 0,-1 0 0,1 0-1,0 0 1,-1 1 0,1-1 0,0 1-1,-1 1 1,0-1 0,8 6 0,-1 1 214,0 0 1,-1 1 0,11 12 0,10 9-85,-28-28-319,-1 0-1,1 0 0,0 0 1,0-1-1,0 1 1,1-1-1,-1 0 0,0 0 1,1-1-1,8 3 1,-8-3-984,0-1 0,0 1 1,0-1-1,0-1 1,0 1-1,0 0 0,5-2 1,12-3-2289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45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0 930 5632,'22'12'2956,"-20"-11"-2688,1 1 1,-1-1-1,0 0 0,1 0 0,-1 1 1,1-2-1,-1 1 0,1 0 1,0 0-1,-1-1 0,4 1 1,-1-2 97,0 1 1,-1-1 0,1 0 0,-1 0-1,1 0 1,-1-1 0,0 0-1,1 0 1,-1 0 0,0 0 0,0 0-1,0-1 1,-1 0 0,1 0-1,5-6 1,5-6 171,-1 0 0,15-24-1,-13 18-92,100-115 1098,-6 8 295,-104 122-1814,0 1 0,1-1 0,-1 1 0,1 1 0,0-1 0,0 1 0,0 0 0,0 0 0,1 1 0,0 0 0,0 0 0,0 0 0,0 1-1,11-2 1,-1 1-31,0 0-1,1 2 0,-1 0 0,34 3 0,-48-2 17,-1 0 1,0 1-1,0-1 1,0 0-1,1 1 0,-1 0 1,0-1-1,0 1 1,0 0-1,0 0 0,0 0 1,-1 1-1,1-1 1,0 0-1,0 1 1,-1-1-1,1 1 0,-1-1 1,1 1-1,-1 0 1,3 3-1,-3-1 48,1 1-1,0-1 1,-1 1 0,0-1-1,0 1 1,0-1-1,-1 1 1,1 0 0,-1 5-1,-1-2 31,0 0 0,0 0 0,-1 0 1,-2 10-1,1-9-30,1 0 1,-2 14-1,4-14-35,-1 0-1,1 0 0,0 0 1,1 0-1,1 9 1,-1-15-26,-1-1-1,1 0 1,0 1 0,0-1 0,0 0 0,0 0 0,0 0 0,0 0 0,1 0 0,-1 0 0,1 0 0,-1 0 0,1-1 0,0 1 0,0-1 0,-1 1-1,1-1 1,0 1 0,0-1 0,1 0 0,-1 0 0,0 0 0,0 0 0,4 0 0,0 0 18,0 0-1,0 0 1,1-1 0,-1 0-1,0 0 1,0 0 0,1-1-1,-1 0 1,10-3-1,8-4 30,24-11-1,-14 6-44,56-20 36,269-108 262,-342 131-320,-14 6 33,-12 6 65,-30 10 34,-52 17-61,62-18 5,-1 1 0,2 2 1,-1 0-1,-25 20 1,46-28-17,-1 1 1,2 0 0,-1 0 0,1 1 0,0 0-1,-10 15 1,13-16-11,0-1-1,1 1 1,0 0-1,1 0 1,-1 0-1,1 0 1,1 0-1,0 1 1,0-1-1,-1 14 1,2-20-15,0 1 0,0 0 1,0-1-1,1 1 0,-1-1 1,0 1-1,1 0 0,-1-1 0,1 1 1,-1-1-1,1 1 0,0-1 1,-1 0-1,1 1 0,0-1 1,0 0-1,0 1 0,2 0 1,-2-1-3,0 0 0,0-1 0,0 1 0,0-1 0,0 1 0,0-1 0,0 0 1,1 1-1,-1-1 0,0 0 0,0 0 0,0 0 0,0 0 0,1 0 0,-1 0 0,0 0 0,0 0 1,0 0-1,1-1 0,-1 1 0,0 0 0,0-1 0,0 1 0,2-2 0,6-3 54,0 0 1,0-1-1,-1 0 0,14-12 0,29-35-137,-35 36 66,0 0 1,27-21-1,-17 17-151,-16 13 98,-1 1 0,1 0 0,1 0 0,16-8 0,-7 44-366,-15-23 447,-1-2-1,1 1 1,0-1 0,0 1-1,0-1 1,1-1 0,-1 1-1,1-1 1,0 0-1,0 0 1,0 0 0,1-1-1,-1 0 1,0-1 0,1 1-1,9 0 1,-3-1 6,0 0 0,0-1 1,0-1-1,1 0 0,-1-1 1,0 0-1,20-7 0,257-77-308,-271 81 351,10-3 124,-26 7-231,-16 4-197,2 0 198,1 0 1,0 0-1,0 1 1,-15 9-1,7-4 17,-2 0-6,1 2 1,-1 0-1,2 2 0,-34 28 0,46-35 25,-1 1 0,1 0 0,1 0 0,-1 1 0,1 0 0,-5 10-1,7-13-25,1 1 0,0-1-1,0 1 1,1 0 0,0 0 0,0 0-1,0-1 1,0 1 0,1 0-1,1 10 1,-1-12 27,1-1-1,-1 0 1,1 0 0,0 0-1,0 0 1,2 4 0,-2-6 12,-1 0 0,1 0 0,-1 0 0,1 0 0,-1 0 0,1 0 0,0-1 0,-1 1 0,1 0 0,0 0 0,0-1 0,0 1 0,0-1 0,0 1 0,-1-1 0,1 1 0,0-1 0,0 1 0,0-1 0,0 0 0,0 1 0,1-1 1,-1 0-1,1 0 0,2 0-9,-1-1 1,1 1 0,0-1 0,0 0 0,-1 0 0,1 0 0,-1-1 0,7-2 0,26-19 29,-27 17-16,174-129-444,-165 122 395,0-1-1,-1-1 0,-1-1 1,-1 0-1,0-1 0,-1-1 1,12-19-1,-5-2 27,-1 0 1,19-52 0,17-90 69,-47 147-47,-5 19-113,0 0-1,0 0 1,1-29 0,-5 43 93,0 1 0,0-1 1,0 1-1,0-1 0,0 1 0,0-1 1,0 1-1,0-1 0,0 1 1,0-1-1,0 1 0,0-1 0,-1 1 1,1-1-1,0 1 0,0 0 0,-1-1 1,1 1-1,0-1 0,-1 1 0,1 0 1,0-1-1,-1 1 0,1 0 0,0-1 1,-1 1-1,0-1 0,0 1 4,0 0-1,1 0 1,-1 0-1,0 1 1,1-1-1,-1 0 1,0 0-1,1 0 1,-1 1 0,0-1-1,1 0 1,-1 1-1,1-1 1,-1 1-1,0-1 1,1 0-1,-1 1 1,1-1-1,-1 1 1,1 0-1,-1-1 1,1 1-1,-1 0 1,-13 22 70,0-1 1,2 2 0,-16 40-1,-1 1 54,6-16-52,-31 65 131,45-92-148,2 1 0,0-1 0,-5 31 0,11-47-43,0 1 0,1-1 0,0 1 1,0-1-1,1 1 0,0-1 0,0 0 0,0 1 0,1-1 1,0 0-1,0 0 0,0 0 0,5 7 0,-5-10 9,-1 0 0,1-1 0,0 1 0,0-1 0,0 0 0,0 1 0,1-1 0,-1 0 0,1 0 0,-1 0 0,1-1 0,0 1 0,0-1 0,-1 1 0,1-1 0,0 0 0,0 0 0,0 0 0,1 0 0,-1-1 0,0 1-1,0-1 1,0 0 0,0 0 0,1 0 0,-1 0 0,0-1 0,6-1 0,7-3-74,-1 0-1,0-1 0,0-1 1,0-1-1,-1 0 0,0-1 1,15-12-1,5-13-196,-17 16 18,-15 18 66,-1 5 43,-1 6 78,-9 39 574,5-32-438,1 0 0,-1 27 0,4-44-91,0 1 1,0-1 0,0 1 0,1 0 0,-1-1 0,0 1 0,1-1 0,-1 1 0,1-1 0,-1 1 0,1-1 0,-1 1 0,1-1 0,0 0 0,1 2 0,-1-2 5,0 0 0,0-1 0,-1 1 0,1 0 0,0-1 1,0 1-1,0-1 0,0 1 0,1-1 0,-1 1 0,0-1 1,0 0-1,0 0 0,0 1 0,0-1 0,2 0 0,3-1 5,0 1 0,0-1 0,0 0-1,0-1 1,0 1 0,6-4 0,-6 3-55,306-77-305,-214 57 418,-43 8-91,-48 13 12,-13 2 1,-24 6 57,-6 7-27,-1 0 32,-55 30 0,81-38-52,0 1 0,0 1 0,0 0 1,1 1-1,1-1 0,-1 2 0,1-1 0,-14 21 0,21-27-7,1 0-1,-1 0 0,1 1 0,-1-1 1,1 0-1,0 0 0,0 1 1,1-1-1,-1 0 0,0 4 1,1-5 12,0-1 1,0 0-1,0 1 1,0-1-1,1 0 1,-1 1-1,0-1 1,0 0-1,1 0 1,-1 1-1,1-1 1,-1 0 0,1 0-1,0 0 1,-1 0-1,1 0 1,0 0-1,0 0 1,0 0-1,0 0 1,0 0-1,0 0 1,0 0-1,0 0 1,0-1-1,0 1 1,0-1-1,0 1 1,1-1-1,0 1 1,2 0-1,0 0 0,-1-1 1,1 0-1,0 1 0,0-2 0,0 1 1,-1 0-1,1-1 0,0 1 0,0-1 1,-1 0-1,1 0 0,5-3 0,7-4-17,24-14 0,-34 18 4,12-7-37,-1-1 0,-1 0 1,0-1-1,0-1 0,18-22 1,-12 12-89,-14 16 50,0-1 0,9-13 0,-17 22 71,0 0-1,0 0 1,0 0 0,0 0-1,0 1 1,0-1-1,0 0 1,0 0 0,0 0-1,0 0 1,0 0 0,0 0-1,1 0 1,-1 0-1,0 0 1,0 0 0,0 0-1,0 0 1,0 0-1,0 0 1,0 0 0,0 0-1,0 0 1,0 0 0,0 0-1,0 0 1,0 0-1,0 0 1,0 0 0,1 0-1,-1 0 1,-2 7-84,1-5 103,0 1 1,1 0 0,-1-1 0,1 1 0,-1 0 0,1 0 0,0 0 0,0-1 0,0 1-1,1 0 1,-1 0 0,1-1 0,0 1 0,-1 0 0,1-1 0,0 1 0,0-1 0,1 1-1,-1-1 1,1 1 0,-1-1 0,1 0 0,-1 0 0,1 0 0,0 0 0,0 0 0,0 0-1,1 0 1,-1-1 0,0 1 0,1-1 0,-1 1 0,1-1 0,-1 0 0,1 0 0,-1 0-1,1 0 1,0-1 0,-1 1 0,1-1 0,0 0 0,0 1 0,0-1 0,-1 0 0,1-1-1,0 1 1,4-1 0,6-3 37,-1-1 0,0 0-1,0 0 1,0-1 0,-1-1-1,19-14 1,-20 15-48,23-17 29,0 0 1,-2-3 0,-1 0 0,28-32 0,-30 23 28,-1-1 0,24-42 0,35-80-111,-37 58 36,-39 77 63,-2 1 0,10-36 0,-18 56-40,1-1 1,-1 1-1,1 0 0,-1-1 0,0 1 1,0-1-1,0 1 0,0 0 0,-1-1 1,1 1-1,0 0 0,-1-1 1,0 1-1,-1-3 0,2 4-5,-1 0-1,0 0 1,0 0 0,1 0-1,-1 1 1,0-1 0,0 0-1,0 1 1,0-1 0,0 0 0,0 1-1,0-1 1,0 1 0,0-1-1,0 1 1,-1 0 0,1 0-1,0-1 1,0 1 0,0 0-1,0 0 1,-1 0 0,1 0-1,0 0 1,0 0 0,0 1-1,0-1 1,0 0 0,-2 1 0,-2 1 1,-1 0 0,1 0 0,-1 1 0,1 0 0,0 0 1,0 0-1,0 0 0,1 1 0,-1 0 0,1 0 0,0 0 0,-5 7 1,2-4 4,-14 17 54,2 1 0,0 1 0,-21 38 0,2 3 30,3 2 0,-33 93 1,53-117-5,1 1 1,2 1 0,3 0-1,-7 86 1,15-123-45,1 0 0,0 1 0,0-1-1,1 0 1,0 0 0,4 11 0,-5-20-40,0 0 0,1 1 1,-1-1-1,1 0 0,-1 0 0,1 0 0,0 0 1,0 0-1,-1 0 0,1 0 0,0 0 0,0 0 0,0 0 1,0 0-1,0 0 0,0 0 0,0-1 0,0 1 0,0 0 1,2 0-1,-1-1-4,0 1 0,0-1 0,1 0 0,-1 0 0,0 1-1,0-2 1,0 1 0,0 0 0,0 0 0,1-1 0,2 0 0,6-3-22,-1-1 0,0 1 0,19-13 0,-21 12 19,99-63-373,-45 28 31,79-39 0,-141 78 343,1 1 0,-1 0 1,0-1-1,1 1 0,-1 0 0,1 0 0,-1-1 0,1 1 1,-1 0-1,1 0 0,-1 0 0,1 0 0,-1 0 0,1-1 0,-1 1 1,1 0-1,-1 0 0,1 0 0,-1 0 0,1 1 0,-1-1 0,1 0 1,-1 0-1,0 0 0,1 0 0,-1 0 0,1 0 0,-1 1 0,1-1 1,-1 0-1,1 0 0,-1 1 0,0-1 0,1 0 0,-1 1 1,0-1-1,1 1 0,-1-1 0,0 0 0,1 1 0,-1-1 0,0 1 1,0-1-1,1 1 0,-1-1 0,0 0 0,0 1 0,0-1 0,0 1 1,0-1-1,0 1 0,0 0 0,1 5 23,-1-1 0,-1 0 0,1 0-1,-2 7 1,0-5-5,0 6 26,0 1 0,1-1-1,0 0 1,1 1 0,1-1-1,0 1 1,1-1 0,3 15 0,-5-27-41,0 1 1,1-1 0,-1 1 0,1-1 0,-1 1 0,1-1 0,0 1 0,-1-1 0,1 0 0,0 1-1,0-1 1,0 0 0,0 1 0,0-1 0,0 0 0,0 0 0,0 0 0,1 0 0,-1 0 0,0-1 0,1 1-1,-1 0 1,1 0 0,-1-1 0,1 1 0,-1-1 0,1 1 0,-1-1 0,1 0 0,-1 0 0,1 0 0,-1 0-1,1 0 1,0 0 0,-1 0 0,1 0 0,-1 0 0,1-1 0,-1 1 0,1-1 0,-1 1 0,1-1-1,-1 1 1,2-2 0,5-2-67,-1-1 0,1 1 0,-1-1-1,0-1 1,0 1 0,10-13 0,-3 4-124,5-6 97,27-37 0,-17 18 73,-27 36 46,-4 3-6,-7 9 5,-11 16-7,15-13 19,0 0 0,1 0 1,1 1-1,0-1 0,1 1 0,1-1 0,-1 1 0,2 15 1,0-18 21,0 0 0,4 17 0,-4-24-38,1-1 1,-1 1 0,1-1 0,0 1 0,0-1 0,0 0-1,0 1 1,0-1 0,0 0 0,0 0 0,1 0 0,0 0 0,-1 0-1,1 0 1,0 0 0,0 0 0,2 1 0,-4-3-22,1 1 1,0-1-1,0 0 0,0 1 1,0-1-1,0 0 0,0 0 1,0 0-1,-1 0 0,1 0 1,0 0-1,0 0 0,0 0 1,0 0-1,0 0 0,0 0 1,0 0-1,0-1 0,0 1 1,-1 0-1,1-1 0,0 1 1,0-1-1,0 1 0,-1-1 1,1 1-1,0-1 0,0 1 1,-1-1-1,1 0 0,0 0 1,3-4-29,-1 1 0,0 0 0,0-1 0,3-5 0,-6 10 30,7-14-72,-1 0 1,0-1 0,-1 1 0,0-1 0,3-21 0,-6 28 36,-1 0 0,0 0 1,-1 0-1,0 0 0,0 0 1,-1 0-1,0 1 0,0-1 1,-1 0-1,0 0 0,0 1 1,-5-10-1,5 12-6,-1 1-1,1-1 1,-1 1 0,0 0-1,-1 0 1,1 0 0,-1 1 0,-4-4-1,7 5 36,-1 1 0,1 0-1,-1 0 1,0 0 0,1 0-1,-1 0 1,0 0 0,0 1-1,0-1 1,0 1 0,0-1-1,1 1 1,-1-1 0,0 1-1,0 0 1,0 0 0,0 0-1,0 0 1,0 0 0,0 1-1,-3 0 1,-2 1-41,-2 2 202,20-2 33,19-4-12,35-5 1,-22 1-176,31-3-5,125-7 177,-191 16-215,48 1 22,-50-1 99,0 1 0,1 0 0,-1 0 1,0 1-1,11 4 0,-15-6-53,-1 1 1,1 0-1,-1 0 1,0-1-1,1 1 1,-1 0-1,0 0 1,0 0-1,0 1 1,0-1-1,0 0 1,0 0-1,0 1 1,0-1-1,0 0 1,0 1-1,-1-1 1,1 1-1,-1-1 1,1 1-1,-1-1 1,1 1-1,-1-1 1,0 1-1,0 0 1,0-1-1,0 1 0,0-1 1,0 1-1,0 0 1,-1 2-1,-2 4 94,1 0 0,-1 0-1,0-1 1,-9 14 0,4-5-148,3-6 12,3-6 39,0-1-1,1 0 1,-1 1-1,1-1 0,0 1 1,-1 7-1,2-11-25,-1 0 0,1 0-1,0 0 1,0 0 0,0 0-1,0 0 1,0 1 0,0-1 0,0 0-1,0 0 1,0 0 0,0 0 0,0 0-1,0 1 1,0-1 0,0 0-1,0 0 1,0 0 0,0 0 0,0 0-1,0 0 1,0 1 0,0-1 0,0 0-1,0 0 1,0 0 0,1 0-1,-1 0 1,0 0 0,0 1 0,0-1-1,0 0 1,0 0 0,0 0 0,0 0-1,0 0 1,1 0 0,-1 0-1,0 0 1,0 0 0,0 0 0,0 0-1,0 0 1,0 1 0,1-1 0,-1 0-1,0 0 1,0 0 0,0 0-1,0 0 1,0 0 0,1 0 0,-1 0-1,0 0 1,0 0 0,0-1 0,0 1-1,0 0 1,1 0 0,-1 0-1,0 0 1,0 0 0,0 0 0,0 0-1,6-6-281,9-10 124,0 1 0,1 0 0,31-22 0,-46 37 160,1-2 0,-1 1 0,0 0-1,1 0 1,-1 0 0,1 0 0,-1 0-1,1 1 1,0-1 0,-1 0 0,1 1-1,0-1 1,0 1 0,-1 0 0,1 0 0,0-1-1,0 1 1,-1 0 0,1 0 0,0 1-1,0-1 1,-1 0 0,1 1 0,0-1-1,0 1 1,-1-1 0,1 1 0,-1 0-1,1-1 1,0 1 0,-1 0 0,1 0-1,1 2 1,0 0-63,0 1-1,0-1 1,-1 0 0,1 1-1,-1 0 1,0 0-1,0-1 1,0 1 0,-1 0-1,1 0 1,-1 1 0,1 5-1,0-2-1820,-1 1 1,0-1-1,-1 1 0,0-1 0,0 1 0,-1-1 1,0 0-1,-4 15 0,1 4-1769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26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6 169 3072,'-5'-10'7854,"14"13"-1031,0-2-5586,-1-2-873,-1 0 0,1 0 0,-1 0 0,0-1-1,0 0 1,10-3 0,43-23 574,-3 1-508,27 1 36,144-26 1,-211 49-456,1-2-42,-1 2-1,1 1 1,0 0 0,0 1 0,23 2 0,-40-1-86,0 0 1,0 0 0,0 0-1,0 0 1,-1 1-1,1-1 1,0 0-1,0 1 1,0-1-1,-1 1 1,1-1-1,0 1 1,-1-1-1,1 1 1,0-1-1,-1 1 1,1 0 0,0-1-1,-1 1 1,1 0-1,-1 0 1,0-1-1,1 1 1,-1 0-1,1 0 1,-1 0-1,0-1 1,0 2-1,1 1-654,-1 0-1,0 0 0,0 0 0,0 0 1,0 0-1,0 0 0,-2 4 0,-4 12-6806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45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57 9568,'-13'-14'4320,"8"11"-3776,2 0 992,6-2-961,2-4-447,5 6-96,-2-5-1503,6 8 831,-4-9-2912,-2 6 1984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46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342 197 9888,'0'-15'4480,"45"-10"-3904,-3 13 2303,6 4-1695,28-8 512,1 4-1024,9 0-192,-6 4-288,1 5-416,-4 3 128,-6 0-960,-8 3 576,-13 2-3519,-10 2 2207,-22-2-4160,-5 3 3392</inkml:trace>
  <inkml:trace contextRef="#ctx0" brushRef="#br0" timeOffset="1">50 26 10816,'-40'-12'4864,"30"4"-4224,15 3-1376,5 5 256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49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14 936 4896,'-12'29'2768,"11"-29"-2685,1 0 1,0 1 0,0-1-1,0 0 1,0 1 0,0-1-1,0 0 1,0 1 0,0-1-1,0 0 1,0 1 0,0-1-1,0 0 1,0 1 0,0-1-1,0 0 1,0 1 0,0-1-1,1 0 1,-1 0-1,0 1 1,0-1 0,0 0-1,1 1 1,-1-1 0,0 0-1,0 0 1,0 1 0,1-1-1,-1 0 1,0 0 0,0 0-1,1 0 1,-1 1 0,0-1-1,1 0 1,-1 0 0,1 0-1,0 0 50,-1 0-1,1 1 0,0-1 1,0 0-1,0 0 1,0-1-1,-1 1 1,1 0-1,0 0 0,0 0 1,0 0-1,-1-1 1,1 1-1,0 0 1,1-1-1,67-50 3063,-8 6-2310,121-91 475,-158 116-1267,-2-1 1,0 0 0,-1-2 0,-1 0-1,-1-1 1,24-42 0,167-345 1394,-205 398-1247,0-1 0,0 0 0,-2 0 0,4-26 0,-6 39-216,-1-1 0,0 0 0,0 1 0,1-1-1,-1 0 1,0 1 0,0-1 0,-1 0 0,1 1 0,0-1 0,-1 0 0,1 1 0,-1-1-1,1 0 1,-1 1 0,0-1 0,-1-1 0,2 2-25,0 1-1,-1-1 1,1 1 0,0 0-1,-1-1 1,1 1 0,-1 0-1,1-1 1,-1 1 0,1 0-1,-1 0 1,1 0 0,-1-1-1,1 1 1,-1 0 0,1 0-1,-1 0 1,1 0-1,-1 0 1,0 0 0,1 0-1,-1 0 1,1 0 0,-1 0-1,1 0 1,-1 0 0,1 0-1,-1 0 1,1 1 0,-1-1-1,1 0 1,-1 1 0,-17 10-69,13-6 95,0 0 0,0 0 0,0 1 0,1-1-1,-1 1 1,1 0 0,1 1 0,-4 7 0,-22 62 242,25-64-241,-20 58 213,-103 353 987,123-403-1136,0 0 1,1 0-1,1 0 1,1 1-1,2 26 1,-1-45-71,1 0-1,-1 0 1,0-1-1,1 1 1,-1 0 0,1 0-1,0-1 1,0 1-1,1 2 1,-2-4-12,0 1 0,1-1 0,-1 1 0,1-1-1,-1 1 1,1-1 0,-1 0 0,1 1 0,-1-1 0,1 0 0,-1 0 0,1 1 0,-1-1-1,1 0 1,0 0 0,-1 0 0,1 0 0,-1 1 0,1-1 0,0 0 0,-1 0 0,1 0-1,0 0 1,-1 0 0,1-1 0,-1 1 0,1 0 0,0 0 0,-1 0 0,1-1 0,-1 1 0,1 0-1,-1 0 1,2-1 0,11-8 17,1-1-1,-1-1 1,-1 0-1,0 0 1,11-14-1,-7 9-114,13-20-154,-10 11 49,-5 2 37,-8 11-134,-5 13 259,0 0 1,0 0-1,-1 0 1,1 0-1,0 0 1,0 0-1,-1 0 1,1 1-1,-1-1 1,1 0-1,-1 0 1,1 1-1,-1-1 1,1 2-1,2 6 4,0-4 44,-1-1 1,1 1-1,0 0 1,0-1 0,1 0-1,-1 0 1,1 0 0,0 0-1,0-1 1,0 1-1,9 4 1,-6-4 32,1 0 0,0-1 0,1 1 0,-1-1 0,1-1 0,13 3 0,-1-3 44,1 0 1,-1-2 0,1 0-1,-1-1 1,24-5 0,-23 3-57,-1-1 0,1-1 0,-1-2 0,25-9 0,-39 13-19,0-1 0,0 1 1,0-2-1,-1 1 0,1 0 0,-1-1 0,0-1 1,0 1-1,-1-1 0,0 0 0,0 0 1,0 0-1,-1-1 0,7-11 0,-10 16-30,0 0 0,0 0 0,0 0 0,-1 0 0,1 0-1,-1 0 1,1 0 0,-1 0 0,0-1 0,1 1 0,-1 0 0,0 0-1,-1 0 1,1 0 0,0 0 0,-1 0 0,1 0 0,-1 0 0,1-1-1,-1 2 1,0-1 0,0 0 0,0 0 0,0 0 0,0 0 0,0 0-1,-1 1 1,-2-4 0,3 5-6,0-1-1,0 0 1,-1 1-1,1-1 0,0 1 1,0 0-1,-1-1 1,1 1-1,0 0 1,-1 0-1,1 0 1,0 0-1,-1 0 1,1 0-1,-1 0 0,1 0 1,0 0-1,-1 1 1,1-1-1,0 0 1,-2 1-1,-2 1-53,-8 2 42,0 1-1,0 0 1,1 1-1,0 0 1,0 1-1,0 0 0,1 1 1,0 0-1,1 1 1,-11 10-1,18-16 42,0 1-1,0-1 1,0 1 0,1 0-1,-1 0 1,1 0 0,0 0-1,-3 8 1,4-9-5,0-1 1,1 0-1,-1 1 1,1-1-1,0 1 1,0-1-1,-1 0 1,2 1-1,-1-1 1,0 1-1,0-1 1,1 0-1,-1 1 0,1-1 1,0 0-1,0 1 1,0-1-1,2 4 1,2 0 17,-1-1-1,1 1 1,0-1 0,1 0 0,-1 0-1,1-1 1,0 0 0,1 0 0,-1 0-1,10 4 1,-5-3 25,0-1 0,1 0 0,-1-1 0,1 0 0,20 2 0,-15-5-39,-1-1 0,1 0 0,-1-2 1,1 0-1,-1 0 0,29-11 1,-1 0-62,1 3 90,412-127 39,-401 111 296,-33 19-124,-26 16-279,3-7 44,0 0 0,-1 0 0,1 1 0,0-1 0,-1 0 0,1 0 0,-1 0 0,1 0 0,-1 0 0,0 0 0,1 0 0,-3 2 0,-19 17 219,-2-1 1,-40 25 0,37-30-222,21-12-5,0 1 1,1 0-1,-1 0 1,0 1-1,1-1 1,0 1-1,0 1 1,0-1-1,1 1 1,-6 6-1,9-11-6,1 1-1,-1 0 0,1 0 1,-1 0-1,1 0 1,-1 0-1,1 0 1,0 0-1,-1 0 0,1 0 1,0 0-1,0 0 1,0 0-1,-1 0 1,1 0-1,0 0 0,1 0 1,-1 0-1,0 0 1,0 0-1,0 0 1,1 0-1,0 2 0,-1-2 5,2 1 0,-1-1 0,0 1 0,0-1 0,0 0 0,1 0 0,-1 0 0,0 1 0,1-1 0,-1 0 0,1-1 0,2 3 0,3-1 16,-1 0 0,0 0 0,1 0 0,-1-1 1,1 0-1,11 1 0,23-5 99,-1-1 0,-1-2-1,62-18 1,-48 11-71,92-18-56,130-36 17,-159 20-176,-112 45 176,0 0-1,0 0 1,0-1 0,0 1-1,5-6 1,-36 20-235,-33 23 188,42-26 33,0 1-1,1 1 1,0 1-1,-20 17 1,36-27 13,-1-1 0,1 1-1,-1 0 1,1 0 0,-1 0 0,1 0 0,0 0 0,0 1 0,0-1-1,0 0 1,1 0 0,-1 1 0,1-1 0,-1 4 0,1-5-5,0 0 1,0-1-1,0 1 1,0 0-1,0 0 1,0 0-1,1 0 1,-1-1-1,0 1 1,0 0 0,1 0-1,-1-1 1,1 1-1,-1 0 1,1-1-1,-1 1 1,1 0-1,0 0 1,0 0-1,0-1 1,0 1-1,0 0 1,1-1-1,-1 1 1,0-1 0,1 1-1,-1-1 1,0 0-1,0 1 1,1-1-1,-1 0 1,1 0-1,1 0 1,5-1-44,0 0-1,-1-1 1,1 1 0,0-2 0,-1 1 0,1-1-1,-1 0 1,0-1 0,0 1 0,0-1-1,8-7 1,-8 5-12,0 0-1,0-1 1,-1 0-1,0 0 1,0 0-1,-1-1 1,0 0-1,-1 0 1,1 0 0,-2-1-1,1 1 1,2-12-1,-6 17-177,-1 4 106,-4 10 101,-4 17 190,8-24-149,1 0 0,0 0 0,0 0 0,0 1 0,1-1 0,-1 0 0,1 0 0,0 0 0,0 0 0,0 0 0,1-1 0,-1 1 0,1 0 0,0-1 0,5 7 0,-6-7 5,1-1 0,0 0 0,0-1 1,1 1-1,-1 0 0,0 0 0,1-1 0,-1 1 0,1-1 0,-1 0 1,1 0-1,-1 0 0,1 0 0,0 0 0,0-1 0,-1 1 1,1-1-1,0 0 0,0 0 0,0 0 0,-1 0 0,1 0 1,0 0-1,4-2 0,3-1 27,-1 0 1,1 0 0,0-1-1,16-10 1,37-26 60,-38 23-110,3-1-1,77-48-234,-101 64 233,10-4-143,-12 9 51,-5 6 35,-12 23 454,11-23-371,-1 0 0,1 0 0,1 0 0,-3 11 1,5-14-19,0 1 0,0 0 1,0 0-1,1 8 1,0-13-1,0 0-1,1 0 1,-1 1 0,0-1 0,1 0 0,0 0 0,-1 0-1,1 0 1,0 0 0,0 0 0,0 0 0,0 0 0,1 0-1,-1 0 1,1 0 0,2 2 0,-2-2 18,1 0 0,0 0 0,-1 0 0,1 0 0,0-1 0,1 1 0,-1-1 0,0 0-1,0 0 1,0 0 0,1 0 0,4 0 0,-2 0 18,0-1 1,0-1-1,0 1 0,0-1 0,0 0 0,7-3 0,20-5-93,-1-2 0,56-28 0,-87 38 31,1 0 0,0 0-1,-1 0 1,1 0-1,0 1 1,-1-1 0,1 0-1,0 1 1,0 0-1,0-1 1,0 1-1,-1 0 1,1 0 0,0 0-1,0 0 1,0 0-1,0 0 1,0 1-1,-1-1 1,3 1 0,-1 1 14,-1 0 1,0-1-1,1 1 1,-1 0 0,0 0-1,0 1 1,-1-1-1,1 0 1,0 1 0,-1-1-1,2 4 1,-2-5 2,19 29 94,-20-29-83,1 0 0,0 0 0,0 0 1,0 0-1,0 0 0,0 0 0,0-1 0,0 1 1,0 0-1,0 0 0,0-1 0,1 1 1,-1-1-1,0 1 0,0-1 0,1 0 0,-1 1 1,0-1-1,0 0 0,1 0 0,-1 0 1,3 0-1,4-2 55,0-1 1,0 0 0,0 0-1,0 0 1,0-1 0,-1-1-1,1 1 1,-1-1 0,9-8-1,127-101-119,-95 84-187,-47 31 65,1 2 179,0 1 0,-1-1 0,1 1 0,2 7 0,-4-5 20,1 0-1,-1 1 0,0-1 0,0 1 1,0-1-1,-1 1 0,0-1 0,-1 0 1,1 0-1,-1 1 0,0-1 0,-1 0 1,-3 6-1,0 5 21,5-13-30,0-1 1,-1 0-1,1 1 1,-1-1-1,1 0 1,-1 0-1,-3 4 1,-1 1-32,6-7 21,-1 0 1,0-1-1,1 1 1,-1 0 0,1 0-1,-1 0 1,0 0-1,0-1 1,1 1 0,-1 0-1,0-1 1,0 1-1,0-1 1,0 1-1,0-1 1,0 1 0,0-1-1,0 1 1,-1-1-1,-2 2-28,4-2 35,-1 1 1,1-1 0,-1 0-1,1 1 1,-1-1-1,1 0 1,-1 0-1,0 1 1,1-1-1,-1 0 1,1 0-1,-1 0 1,0 0-1,1 0 1,-2 0-1,-1 0-30,0-1 0,0 1 0,0-1 0,0 0 0,0 0 0,0 0 0,0-1 0,0 1 0,0-1 0,0 0 0,1 0 0,-1 1 0,1-2 0,-1 1 0,1 0 0,0 0 0,0-1 0,0 1 0,0-1-1,-1-3 1,1 0-258,9 10 15,10 5 204,4-5 103,0 0 0,0-2-1,0 0 1,0-1 0,0-1 0,39-5-1,-17-2 72,1-3 0,50-17 0,-93 27-114,20-6 41,-1-2 1,20-10-1,-36 16-47,0 0 0,0 0 0,-1 0 0,1 0 0,-1-1 0,0 1 0,1-1 0,-1 0-1,0 0 1,-1 0 0,1-1 0,-1 1 0,1-1 0,-1 1 0,0-1 0,0 0 0,2-6 0,-4 9-14,0 1 0,1-1-1,-1 1 1,0-1 0,0 0 0,0 1-1,0-1 1,0 0 0,0 1 0,0-1 0,0 0-1,0 1 1,0-1 0,-1 1 0,1-1-1,0 0 1,0 1 0,-1-1 0,1 1-1,0-1 1,0 0 0,-1 0 0,0 1 8,1 0 1,-1-1 0,0 1-1,1 0 1,-1 0 0,1 0-1,-1-1 1,1 1 0,-1 0-1,0 0 1,1 0 0,-1 0-1,1 0 1,-1 0-1,0 0 1,1 0 0,-1 1-1,1-1 1,-2 0 0,-1 1 14,0 1 0,-1-1 0,1 1 0,0-1 0,0 1 0,-6 4 0,6-3 37,1-1 0,-1 1 0,0-1 0,1 1 0,0 0 0,-1 0 0,1 0 0,0 0 0,1 0 0,-1 0 0,0 1 0,1-1 0,0 1 0,-1 4 0,1-6 2,1 1 0,0-1 1,1 1-1,-1-1 0,0 1 0,1-1 1,-1 0-1,1 1 0,0-1 1,0 0-1,0 1 0,0-1 0,0 0 1,0 0-1,1 0 0,-1 0 1,1 0-1,-1 0 0,1 0 1,0-1-1,0 1 0,3 2 0,2 1-72,0-1 0,0 0-1,1 0 1,-1-1 0,1 0-1,0 0 1,0 0-1,0-1 1,0-1 0,0 1-1,1-1 1,-1-1 0,14 0-1,-3 0-2305,30-6 0,14-8-8931,-40 3 4631,-1 0 2234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50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1007 7232,'-4'1'2252,"6"0"-786,9 0 1520,40-16 1854,-41 11-4536,0 0 1,0 0-1,0-2 0,-1 1 1,13-10-1,136-99 1445,-130 94-1541,-21 15-143,0-1 0,-1 0 0,7-8 0,-1 1 193,-20 21-209,-3 2-3,-17 21 0,26-28-21,-1 1 1,1-1-1,-1 0 0,1 1 0,0 0 0,1-1 1,-1 1-1,1 0 0,-1 0 0,1 0 1,1 0-1,-2 7 0,2-10-9,0 0 1,0 0-1,0 0 0,0 0 1,0 1-1,1-1 0,-1 0 1,0 0-1,1 0 0,-1 0 1,1 0-1,-1 0 0,1 0 1,-1 0-1,1 0 0,0 0 1,0 0-1,-1 0 0,1 0 1,0 0-1,0-1 0,0 1 1,0 0-1,0-1 0,0 1 1,0 0-1,0-1 0,0 1 1,0-1-1,0 0 0,0 1 1,3-1-1,2 1 67,1 0 1,-1-1-1,1 0 1,11-2-1,-13 2-47,22-2 92,-1-1 0,0-1 0,0-2 0,0 0 0,-1-2 0,0-1 0,40-20 0,-46 19-64,-1-1 0,0-1 0,-1 0 0,19-19 0,5-15-4,43-61 0,-38 47-20,140-169-83,-166 205 27,66-89 195,-74 95-181,-1 0 1,-1 0-1,-1-1 0,12-34 1,-20 50-6,0-1-1,0 1 1,0 0 0,0-1 0,-1 1-1,1-1 1,-1 1 0,0 0 0,0-1-1,0 1 1,0-1 0,-1 1 0,-1-6 0,2 9 7,0-1 1,0 0 0,-1 1 0,1-1 0,0 1 0,-1-1 0,1 1 0,-1-1-1,1 1 1,-1-1 0,1 1 0,-1 0 0,1-1 0,-1 1 0,1 0-1,-1-1 1,1 1 0,-1 0 0,0 0 0,1-1 0,-1 1 0,1 0 0,-1 0-1,0 0 1,1 0 0,-1 0 0,0 0 0,0 0 0,-17 5 4,17-5-3,-10 5 10,0 0 1,0 1-1,1 0 1,0 1 0,0 0-1,0 0 1,1 1 0,-10 11-1,13-13-8,-10 9 46,0 2-1,1 0 1,1 0 0,1 2 0,0 0 0,1 0-1,2 1 1,-16 37 0,16-26 65,1-1 1,1 1-1,-5 49 0,11-58-64,0 0 1,2 1-1,1-1 0,1 0 0,8 43 0,-7-55-38,0 0 0,1 0 1,0-1-1,0 1 0,1-1 1,0 0-1,1 0 0,0-1 1,0 0-1,1 0 0,0 0 1,0-1-1,1 0 0,0 0 1,10 6-1,-8-6-319,1-1-1,0 0 1,1-1-1,23 8 1,-22-9-671,1-1 0,-1-1 1,0 0-1,22 0 0,-35-2 946,7 0-1103,0 0 0,-1-1 0,10-1 0,-14 2 772,0-1 0,-1 1 1,1-1-1,0 0 0,-1 1 1,1-1-1,-1 0 1,1 0-1,-1 0 0,0 0 1,1 0-1,-1-1 0,0 1 1,0 0-1,0 0 1,0-1-1,1-1 0,8-14-2832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50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77 9312,'-9'-5'4192,"13"10"-3616,6-5 1280,3 3-1121,13 1 545,6 4-736,21 0-384,2 1-128,11-1-1024,-2 4 544,-5-4-3007,0 4 1951,-28-4-4384,-4 3 3328</inkml:trace>
  <inkml:trace contextRef="#ctx0" brushRef="#br0" timeOffset="1">22 9 6240,'-22'-8'2816,"35"11"-2464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52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29 400 3552,'-25'0'2186,"24"1"-1869,1-1-1,0 0 0,-1 1 0,1-1 0,0 1 0,0-1 0,-1 1 0,1-1 0,0 1 0,0-1 0,0 1 0,0-1 0,0 1 0,0-1 0,0 1 0,-1-1 0,2 1 0,-1-1 0,0 1 0,0-1 0,0 1 0,0-1 0,0 1 0,0-1 0,1 1 0,-1 11 2571,14-13 30,-4-4-2534,-1 0-1,0 0 0,-1-1 0,1 0 0,-1 0 0,0-1 1,10-12-1,-2 4-202,113-119 670,-105 105-602,-2-2 0,36-61 0,-57 89-245,2-1 38,-1-1 1,1 0-1,-1 0 0,0 0 0,0 0 0,-1 0 0,1-1 0,0-9 1,-2 15-44,1 0 1,-1-1 0,0 1-1,0 0 1,0 0-1,0 0 1,0 0 0,0-1-1,0 1 1,0 0 0,0 0-1,0 0 1,0 0 0,0-1-1,0 1 1,0 0 0,0 0-1,-1 0 1,1 0 0,0-1-1,0 1 1,0 0-1,0 0 1,0 0 0,0 0-1,0 0 1,0 0 0,0-1-1,-1 1 1,1 0 0,0 0-1,0 0 1,0 0 0,0 0-1,0 0 1,-1 0 0,1 0-1,0-1 1,-6 6-41,-5 11 7,10-15 37,-17 32 5,0 1 1,2 1-1,2 0 0,-13 46 1,26-75 1,-1 0 0,1 0 0,1 0 0,-1 0 0,1 0 0,0 0 0,0 1 0,2 5 0,-2-9 9,1-1 1,-1 1-1,1-1 1,0 1-1,0-1 0,0 1 1,0-1-1,0 0 0,0 0 1,1 0-1,-1 1 1,1-1-1,-1 0 0,1-1 1,0 1-1,0 0 0,0-1 1,0 1-1,0-1 0,0 1 1,4 1-1,1-1 77,1 1 0,0-2 0,-1 1 0,1-1 0,0 0 0,0 0 0,0-1-1,0 0 1,0-1 0,-1 1 0,1-2 0,0 1 0,14-5 0,-8 1-37,-1 0-1,0-1 1,0-1 0,0 0 0,-1 0 0,19-16 0,-18 12-64,-1-1 0,0 0 0,-2-1 0,12-16 1,32-58-115,-28 44 66,-2-6 34,-12 23-173,-12 26 188,1-1 0,-1 1 1,0 0-1,0-1 0,0 1 1,0 0-1,0-1 0,0 1 1,1 0-1,-1 0 0,0-1 1,0 1-1,0 0 0,1 0 1,-1-1-1,0 1 1,0 0-1,1 0 0,-1-1 1,0 1-1,1 0 0,-1 0 1,0 0-1,1 0 0,-1 0 1,0 0-1,1-1 0,-1 1 1,0 0-1,1 0 0,-1 0 1,0 0-1,1 0 0,-1 0 1,0 0-1,1 0 1,-1 0-1,1 1 0,0-1-1,-1 1-1,1-1 1,-1 1 0,0 0-1,1-1 1,-1 1-1,1 0 1,-1-1 0,0 1-1,1 0 1,-1 0-1,0-1 1,0 1 0,0 0-1,0 0 1,1 0-1,-1-1 1,0 1 0,-1 1-1,1 28-30,-2-1-1,-1 1 1,-2 0-1,-11 43 1,10-56 56,1 0 0,-2 0 0,-1 0 0,0-1 0,-1 0 0,0 0 0,-1-1 0,-20 22 0,8-19 99,13-11-22,26-12-59,2-1-147,27-4 0,9-4-550,-33 9-1182,0 1 0,32-3-1,-9 1-2523,-21 1 62,-1 3 1451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52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7040,'-26'0'3200,"39"4"-2752,0-4-704,6 4 64,16 0-2592,6 7 1536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53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13 607 3552,'-6'-2'601,"-1"5"4068,8-3-4581,-1 0 0,0 0 0,0 0 1,0 0-1,0 0 0,0 0 1,12 15 2709,-10-12-2372,0 1-1,1-1 1,0 1 0,0-1-1,0 0 1,0 0 0,0 0-1,1 0 1,-1-1-1,1 0 1,0 1 0,0-1-1,6 2 1,-5-3-38,0 0-1,1 0 1,-1 0 0,1-1 0,-1 0 0,1 0 0,-1-1 0,1 1-1,-1-1 1,1 0 0,5-2 0,6-4 529,33-15 0,-31 12-637,-18 10-265,23-11 288,-1-1 0,-1 0 0,0-2 0,25-20 0,-26 16-190,-2-2 0,0 0 0,-1 0 0,-1-2 0,15-26 0,2-14 1,25-66 1,-13 26-46,-5 12-293,-41 89 219,0 1 1,0-1-1,0 1 0,0-1 1,0 1-1,0 0 0,1-1 0,-1 1 1,0-1-1,0 1 0,1-1 1,-1 1-1,0 0 0,0-1 0,1 1 1,-1-1-1,0 1 0,1 0 1,-1-1-1,1 1 0,-1 0 0,1 0 1,-1-1-1,0 1 0,1 0 1,-1 0-1,2 0 0,-2 1-1,1 1 0,-1-1 0,1 1 0,-1-1 0,0 1 1,1-1-1,-1 1 0,0 0 0,0-1 0,0 4 0,-4 54 116,-15 76 0,19-133-112,-5 25 2,-1 1-1,-1 0 0,-1-1 0,-1-1 1,-1 1-1,-23 40 0,27-59 22,1 0 0,-1 0 0,0-1 0,-1 0 1,0 0-1,0-1 0,-1 1 0,-9 5 0,12-9-8,0 0 0,-1 0-1,0 0 1,1-1 0,-1 0 0,0 0 0,0 0 0,0-1 0,-1 0 0,1 0 0,0-1 0,-13 0 0,11-1-1,-34-4-170,39 4 141,1 0-1,0 1 0,0-1 1,-1 0-1,1 0 0,0 0 1,0 0-1,0 0 0,0-1 0,0 1 1,0-1-1,1 1 0,-1-1 1,-2-3-1,3 5 9,1-1 1,0 0-1,0 1 1,-1-1-1,1 0 1,0 1-1,0-1 0,0 0 1,0 1-1,0-1 1,0 0-1,0 1 1,0-1-1,0 0 1,0 1-1,0-1 1,0 0-1,0 1 0,0-1 1,1 0-1,-1 1 1,0-1-1,0 1 1,1-1-1,-1 0 1,0 1-1,1-1 1,-1 1-1,1-1 1,-1 1-1,1-1 0,-1 1 1,2-1-1,19-12-228,12 1 134,0 2 1,1 1 0,0 2-1,47-5 1,17 1 117,138-15-366,-221 24 378,1 1 23,1-1-1,31 4 1,-47-2-53,-1-1 0,0 1 0,1 0 0,-1 0 0,0 0 0,1 1 1,-1-1-1,0 0 0,0 0 0,1 0 0,-1 0 0,0 0 0,1 0 0,-1 0 0,0 0 0,0 1 0,1-1 1,-1 0-1,0 0 0,0 0 0,1 1 0,-1-1 0,0 0 0,0 0 0,1 1 0,-1-1 0,0 0 0,0 1 1,-4 7-88,-22 10-24,18-12 125,3-2-18,-52 40-150,50-37 172,0 0 0,0 0-1,0 0 1,1 1 0,-6 9 0,11-15-11,0-1-1,1 1 1,-1-1 0,0 1-1,1-1 1,-1 1 0,1 0-1,-1-1 1,1 1 0,0 0-1,0-1 1,0 1 0,0 0 0,0-1-1,0 1 1,0 0 0,0-1-1,1 1 1,-1 0 0,2 2-1,-1-2 4,0-1-1,0 1 0,0-1 1,0 1-1,1-1 0,-1 1 0,0-1 1,1 0-1,-1 0 0,1 1 1,0-1-1,-1 0 0,1-1 1,0 1-1,0 0 0,-1 0 1,1-1-1,3 1 0,6 1 22,-1-1 0,0 0 0,0-1 0,0 0 0,1-1 0,-1 0-1,0-1 1,0 0 0,0 0 0,0-1 0,0-1 0,13-6 0,-20 9-54,-1 0 1,-1 0-1,1-1 0,0 1 1,0-1-1,0 1 0,-1-1 1,1 0-1,-1 0 0,1 0 1,-1 1-1,0-1 0,0-1 1,0 1-1,0 0 1,0 0-1,0 0 0,0 0 1,0-5-1,-1 4-3,0 0 1,0 0-1,0 0 0,-1 1 1,1-1-1,-1 0 1,1 0-1,-1 0 0,0 0 1,0 1-1,-1-1 1,1 0-1,0 1 0,-1-1 1,-3-3-1,-1-2 8,-1 0-1,0 1 0,0 1 0,0-1 1,-1 1-1,0 0 0,-9-5 1,3 4 49,1 1 1,-2 0 0,-27-8 0,36 10-40,13 5 182,25 7 216,0-1 0,56 3 0,-26-3-247,118 5-417,-60-12-3196,-59 0-105,41-5-3312,-51 1 4090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56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1054 4320,'-11'14'1392,"9"-8"-848,2-1 287,0 1 1,1-1-1,-1 0 1,1 1-1,3 8 1,-4-13-687,1 0 1,-1 1-1,1-1 0,-1 0 1,1 0-1,-1 0 1,1 0-1,-1 0 0,1 0 1,0 0-1,0 0 0,0 0 1,-1 0-1,1-1 0,0 1 1,0 0-1,0 0 1,0-1-1,0 1 0,1-1 1,-1 1-1,0-1 0,0 1 1,0-1-1,0 0 0,1 0 1,-1 1-1,0-1 1,0 0-1,0 0 0,1 0 1,-1 0-1,0 0 0,0-1 1,0 1-1,2-1 0,8-3 331,-1 0 0,1-1 0,-1-1-1,17-12 1,167-120 1348,-24 17-1404,-138 95-256,-1-2 0,54-63 0,-54 48 371,31-57 1,-56 90-444,27-57 580,-28 59-563,0-1 38,-5 9-143,0-1 1,0 1 0,0 0-1,0 0 1,0 0 0,0 0-1,0 0 1,0 0-1,0-1 1,0 1 0,0 0-1,0 0 1,0 0-1,0 0 1,0 0 0,0-1-1,0 1 1,0 0-1,0 0 1,0 0 0,-1 0-1,1 0 1,0 0 0,0-1-1,0 1 1,0 0-1,0 0 1,0 0 0,0 0-1,0 0 1,-1 0-1,1 0 1,0 0 0,0 0-1,0 0 1,0 0-1,0 0 1,0 0 0,-1-1-1,1 1 1,0 0 0,0 0-1,0 0 1,0 0-1,0 0 1,0 0 0,-1 0-1,1 0 1,0 0-1,0 1 1,0-1 0,-3 6 139,-40 109-143,28-82 98,2 1 1,2 0 0,-9 42 0,19-71-57,-4 40 246,5-43-273,0 0 0,0 0-1,0 0 1,0 0-1,0 0 1,0 0-1,1 0 1,-1 0-1,1 0 1,0 0 0,0 0-1,-1 0 1,1 0-1,0 0 1,1 0-1,1 2 1,-3-3-3,1-1-1,0 1 1,0-1-1,-1 0 1,1 1 0,0-1-1,0 0 1,0 1 0,0-1-1,0 0 1,-1 0 0,1 0-1,0 1 1,0-1-1,0 0 1,0 0 0,0-1-1,0 1 1,0 0 0,-1 0-1,1 0 1,0 0-1,1-1 1,20-11 182,-15 8-85,49-25 143,67-38-111,51-40-244,-164 101-4,0 0-1,15-6 0,-25 12 99,1 0 0,-1 0 0,0 0 0,1-1 0,-1 1 0,1 0 0,-1 0 0,1 0 0,-1 0 0,1 0 0,-1 0 0,1 0-1,-1 0 1,1 0 0,-1 0 0,1 0 0,-1 0 0,0 0 0,1 0 0,-1 1 0,1-1 0,-1 0 0,1 0 0,-1 0 0,1 1 0,-1-1 0,0 0 0,1 1 0,0 0 0,-1 0 3,1-1 1,-1 2 0,0-1-1,1 0 1,-1 0 0,0 0-1,1 0 1,-1 0 0,0 0-1,0 0 1,0 0 0,0 2-1,-1 2 19,1 0 1,-1 0-1,0 0 0,-1 0 0,-1 6 0,-1-4-1,-12 34 191,16-38-161,-1 0 0,0 1 1,1-1-1,-1 0 0,1 0 0,0 1 1,0-1-1,0 0 0,0 0 0,1 1 1,1 4-1,-2-6-35,1-1 0,0 0 0,0 1 0,0-1 0,0 0 0,0 0 0,0 0 1,1 0-1,-1 0 0,0 0 0,0 0 0,1 0 0,-1-1 0,1 1 0,-1 0 0,1-1 0,-1 1 0,1-1 0,-1 0 0,1 1 1,-1-1-1,1 0 0,-1 0 0,1 0 0,-1 0 0,4 0 0,3-1 12,0 0 1,-1 0-1,1 0 0,8-3 1,-7 1-88,-1 0 0,0-1 0,0 1 0,0-2 0,0 1 1,0-1-1,-1 0 0,0 0 0,7-8 0,-2 0-28,0 0-1,-2-1 1,18-27-1,-18 23-104,0 0 0,-1 0 0,13-38 0,-10 87 238,-10-27-9,-1 0 0,1 0 1,0 0-1,-1 0 0,2 0 1,-1 0-1,0-1 1,1 1-1,0-1 0,0 0 1,0 0-1,0 0 0,0 0 1,1 0-1,-1 0 1,1-1-1,0 0 0,-1 0 1,1 0-1,0 0 0,1-1 1,-1 1-1,6 0 0,3 1 42,0-1 0,0 0 0,1-1-1,-1-1 1,0 0 0,19-3 0,-12 1-31,0-1 0,0-1 0,0-1 0,-1-1 0,25-10 0,-30 9-2,0 0 0,0-2 1,-1 0-1,0 0 1,14-14-1,-21 18-22,-1-1 1,1 0-1,-1 0 0,0 0 1,-1-1-1,0 1 0,0-1 1,0 0-1,-1-1 0,0 1 1,0 0-1,2-12 0,-4 15-18,0 1-9,-1 0 0,1 0 0,-1-1 0,1 1 0,-1 0 0,0 0 0,-1 0 0,0-5 0,1 8 7,0-1 0,0 1-1,-1-1 1,1 1 0,0-1-1,0 0 1,-1 1 0,1 0-1,-1-1 1,1 1-1,0-1 1,-1 1 0,1-1-1,-1 1 1,1 0 0,-1-1-1,1 1 1,-1 0 0,1 0-1,-2-1 1,0 1-5,1-1 0,-1 1 0,0 0 1,1 0-1,-1 0 0,0 0 0,1 1 0,-1-1 0,0 0 0,1 1 0,-3 0 1,-7 3 8,-1 1 1,1 1 0,0 0-1,0 0 1,0 1 0,-17 15 0,-55 58 58,67-63-30,-16 24 0,28-35-6,0 0 0,0 0 1,1 1-1,0-1 0,0 1 0,0 0 0,1 0 0,-1 7 0,2-12-9,1 0 0,0 0 0,0 0-1,0 1 1,0-1 0,0 0 0,0 0 0,0 0-1,1 0 1,-1 0 0,1 0 0,-1 1 0,1-1 0,0-1-1,0 1 1,0 0 0,0 0 0,0 0 0,1 0-1,-1-1 1,0 1 0,1 0 0,-1-1 0,1 0-1,0 1 1,-1-1 0,1 0 0,0 0 0,2 2-1,5 0 11,0 1-1,-1-1 1,1 0-1,0-1 0,15 2 1,10 0 35,0-2 0,0-1 0,0-1 0,61-10 0,136-37-350,-140 26 260,-62 14 67,0-1-1,33-14 1,-52 16 55,-17 3-131,-23 5-91,6 3 166,-1 1 0,1 1 0,0 1 1,0 1-1,1 1 0,1 1 0,0 2 0,0 0 1,-25 20-1,43-30-32,2-1-1,-1 1 1,0 0 0,1 0 0,-1 0-1,-3 7 1,5-10 1,1 1-1,0-1 1,-1 1-1,1 0 1,0-1 0,-1 1-1,1 0 1,0-1-1,0 1 1,0 0-1,-1-1 1,1 1-1,0 0 1,0 0 0,0-1-1,0 1 1,0 0-1,1-1 1,-1 1-1,0 0 1,0-1-1,0 1 1,0 0 0,1-1-1,-1 1 1,0 0-1,1-1 1,-1 1-1,1-1 1,-1 1 0,0 0-1,1-1 1,-1 1-1,1-1 1,-1 1-1,1-1 1,0 0-1,-1 1 1,1-1 0,-1 0-1,1 1 1,0-1-1,-1 0 1,1 0-1,0 1 1,1-1-1,1 1 12,1-1-1,0 1 0,0-1 0,0 0 0,0 0 0,0 0 0,0 0 0,6-2 0,33-10-2,-34 9-39,16-6-82,-1 0-1,40-24 0,41-33-41,-82 48 2,-23 18 151,0 0-1,0 1 1,0-1 0,0 0-1,1 0 1,-1 1 0,0-1-1,0 0 1,0 0 0,0 1-1,0-1 1,0 0-1,0 1 1,0-1 0,0 0-1,0 0 1,0 1 0,0-1-1,0 0 1,0 1 0,0-1-1,-1 0 1,1 0 0,0 1-1,0-1 1,-6 11-27,-1 0 1,-9 10-1,8-10-2,0-1 0,-6 14 0,12-21 40,1 1 0,-1-1 0,1 1-1,0 0 1,0-1 0,0 1 0,0 0 0,1 0 0,-1 0 0,1-1 0,1 7 0,-1-8-10,0 0 0,1-1 0,-1 1 0,1 0 0,0 0 1,0-1-1,0 1 0,-1 0 0,2-1 0,-1 1 0,0-1 0,0 1 0,0-1 1,1 0-1,-1 0 0,0 1 0,1-1 0,-1 0 0,1 0 0,0 0 0,-1 0 1,1-1-1,0 1 0,0 0 0,-1-1 0,1 1 0,0-1 0,0 0 0,2 1 1,7 0 24,-1 0 1,1 0 0,18-3 0,-24 2-20,17-1 87,1-2 0,43-10 0,-51 8-88,-1 0 0,0 0 0,0-2 0,-1 1 0,23-17 0,-17 8-24,0 0 0,-1-2-1,-1 0 1,18-23 0,58-86-207,-25 30 208,-52 75 15,169-233-70,-172 234 99,16-36 1,-27 52-23,-1 2-5,0 0-1,0 1 1,0-1 0,-1 0 0,1 0-1,0 0 1,-1 0 0,1 0 0,-1 0 0,0 0-1,1 0 1,-1 0 0,0 0 0,0 0 0,0 0-1,-1 0 1,1 0 0,0 0 0,-2-2-1,2 4-2,0-1-1,-1 0 1,1 1-1,0-1 0,-1 1 1,1-1-1,-1 1 1,1-1-1,-1 1 0,1-1 1,-1 1-1,0 0 0,1-1 1,-1 1-1,1 0 1,-1-1-1,0 1 0,1 0 1,-1 0-1,0-1 0,1 1 1,-1 0-1,0 0 1,1 0-1,-1 0 0,-1 0 1,-17 4-107,16-3 84,-9 3-11,1 0 1,0 1 0,0 0 0,-20 13 0,19-10 40,1 1 0,0 0 0,0 1 0,1 1 0,0 0 0,1 0 0,-10 16 0,-3 6 70,2 2 1,2 1-1,-25 67 0,22-48 19,-67 177 494,63-156-201,-15 86 0,39-159-345,-2 21 380,3-23-420,0-1 0,0 0-1,0 0 1,0 0 0,0 0 0,0 0-1,0 0 1,0 0 0,0 0-1,0 1 1,0-1 0,0 0-1,0 0 1,0 0 0,0 0 0,0 0-1,0 0 1,0 0 0,0 0-1,0 1 1,1-1 0,-1 0-1,0 0 1,0 0 0,0 0 0,0 0-1,0 0 1,0 0 0,0 0-1,0 0 1,0 0 0,0 0-1,0 0 1,1 0 0,-1 0 0,0 0-1,0 1 1,0-1 0,0 0-1,0 0 1,0 0 0,0 0-1,1 0 1,-1 0 0,0 0-1,0 0 1,0 0 0,0 0 0,0-1-1,0 1 1,0 0 0,1 0-1,8-11-14,15-20-94,0 1 0,2 0 0,1 2 0,1 1 0,2 1 0,0 2 0,2 1 0,47-26 0,-76 46 78,1 1 0,-1 1 0,1-1 1,-1 0-1,1 1 0,0 0 0,-1 0 0,1 0 1,0 0-1,0 1 0,0-1 0,0 1 0,7 0 0,-11 0 27,1 0-1,-1 0 0,0 0 0,1 1 1,-1-1-1,0 0 0,1 0 0,-1 0 0,0 0 1,1 0-1,-1 0 0,0 1 0,1-1 1,-1 0-1,0 0 0,1 0 0,-1 1 0,0-1 1,0 0-1,1 0 0,-1 1 0,0-1 1,0 0-1,0 1 0,1-1 0,-1 0 0,0 1 1,0-1-1,0 1 0,-3 11 43,1-9-22,0 0 0,0 0 0,0 0 0,-1-1 0,-4 5 0,-15 8-2,-43 23 0,-13 8 146,77-45-151,0 0 1,0-1-1,0 1 0,0 0 0,0 0 0,0 0 1,0 0-1,1 0 0,-1 0 0,0 0 0,0 0 1,1 0-1,-1 0 0,1 0 0,-1 1 0,1-1 1,0 0-1,-1 0 0,1 0 0,0 3 0,0-2 21,0 0-1,1 0 0,-1-1 0,0 1 0,1 0 0,0 0 1,-1 0-1,1-1 0,0 1 0,0 0 0,0-1 1,2 3-1,2 2 40,0 0 1,1-1-1,0 1 1,0-1-1,10 6 0,3 0-286,0-1 0,0-1 0,1 0 0,0-2-1,29 8 1,-42-14-701,-1 0 0,0 0 1,1-1-1,-1 0 0,1 0 0,8-1 0,14-1-6536,-6 5 3563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6:56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12128,'0'5'5503,"-5"27"-4799,2-12 2656,3 0-1984,-5 5 224,0-2-960,-3 0-640,8 2-32,-5-5-4032,5-5 2208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2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308 293 2144,'-16'-13'1387,"15"11"-1015,1 1 1,0 0 0,-1-1 0,1 1 0,0 0-1,0 0 1,0-1 0,0 1 0,0 0 0,0-1 0,0-1-1,0 1 82,0 0-187,0 0-1,-1 0 1,1-1-1,-1 1 1,1 0-1,-1 0 0,0 0 1,0 0-1,0 0 1,0 0-1,-1 0 1,1 0-1,0 0 0,-1 1 1,0-1-1,1 1 1,-1-1-1,0 1 1,1-1-1,-1 1 1,0 0-1,0 0 0,0 0 1,0 0-1,0 0 1,-3 0-1,0-1-12,0 0-1,0 1 1,0-1 0,0 2-1,0-1 1,-1 0 0,1 1-1,0 0 1,0 0-1,-7 1 1,2 2-185,1 0 0,0 0 0,1 0-1,-1 1 1,1 1 0,-1-1 0,1 1 0,1 1 0,-1 0-1,1 0 1,0 0 0,0 1 0,1 0 0,-1 0 0,2 0-1,-7 10 1,5-4-22,0-1 0,0 2-1,1-1 1,1 1 0,0 0 0,1 0-1,0 0 1,1 1 0,-2 24-1,5-32-17,0 0-1,0 1 1,1-1-1,0 1 1,0-1-1,1 0 1,0 0-1,0 0 1,0 0-1,1 0 1,0 0-1,1-1 1,-1 1-1,1-1 1,0 0-1,1 0 1,0-1-1,0 1 1,0-1-1,0 0 1,1 0-1,0-1 1,0 1-1,0-1 1,0-1-1,1 1 1,0-1-1,-1 0 1,1-1-1,0 1 1,1-1-1,-1-1 1,0 0-1,0 0 1,1 0-1,-1-1 1,13 0-1,-8-2 27,1 0 0,-1-1 0,0-1 0,0 0 0,0 0 0,0-1 0,-1-1 0,14-8 0,10-10 172,36-31 1,-21 15-106,-34 28-129,-1-1 0,17-17 0,-28 25-116,3-1-98,-7 4 52,-2 4-60,-3 3 225,1 1-1,0 0 0,1-1 0,-1 1 1,1 0-1,0 1 0,1-1 1,-3 10-1,1-6 63,2-5-50,1-1-1,0 1 0,0 0 0,0 0 0,1 0 0,-1 0 0,1 1 1,0-1-1,1 0 0,-1 0 0,1 0 0,0 0 0,0 0 1,1-1-1,-1 1 0,1 0 0,0 0 0,1-1 0,-1 1 1,1-1-1,0 0 0,0 0 0,0 0 0,0 0 0,1-1 1,-1 1-1,1-1 0,0 0 0,0 0 0,0 0 0,1 0 1,-1-1-1,1 0 0,6 3 0,0-2 101,0 1 0,0-2 0,1 1 0,-1-2 0,1 0 0,0 0 0,-1-1 0,24-2 0,-30 1-84,-1 0 0,1 0 0,0 0 0,0-1 0,-1 0 0,1 0 0,-1 0 0,0-1 0,1 1 0,5-5-1,-8 4-16,1 1-1,-1-1 0,0 0 0,1 1 0,-1-1 0,0 0 0,-1 0 0,1-1 0,-1 1 0,1 0 0,-1-1 0,0 1 0,0 0 0,0-1 1,-1 1-1,1-5 0,-1 1-17,0 1 0,0-1 0,-1 0 0,1 0 0,-2 1 0,1-1 0,-1 1 0,0-1 0,0 1 0,-1 0 0,0-1 0,0 1 0,0 1 0,-1-1 1,1 0-1,-2 1 0,-5-6 0,1 1-49,0 1 1,-1 1 0,-1 0-1,1 0 1,-1 1-1,-1 0 1,-23-10 0,22 13 37,-6-2-110,19 6 127,-1 0 1,1 0 0,-1 0 0,1 0-1,-1-1 1,1 1 0,-1 0 0,1 0-1,-1-1 1,1 1 0,0 0 0,-1-1-1,1 1 1,-1-1 0,1 1 0,0 0-1,0-1 1,-1 1 0,1-1 0,0 1-1,0-1 1,-1 1 0,1-2 0,16 1 57,72-19 51,7-2-46,-82 20-64,0 1 1,1 0-1,-1 1 0,0 0 1,16 3-1,-25-3 21,0 1 0,0 0 1,0 0-1,0 0 0,0 1 0,-1 0 0,1-1 0,0 1 1,-1 1-1,1-1 0,-1 0 0,0 1 0,5 5 1,-4-4 26,-1 1 0,1-1 0,-1 1 1,0 0-1,-1 0 0,1 1 1,-1-1-1,3 10 0,-1 6 137,-1-1-1,0 1 1,-2 0-1,-1 27 1,0-33-76,0-14 31,2-2-69,0-1 0,-1 1 1,1-1-1,-1 1 0,0-1 1,1 1-1,-1-1 0,0 0 1,0 0-1,0 0 0,1-3 1,8-19-1,-7 15-117,1 0-1,0 0 1,0 1 0,1 0 0,0-1-1,0 1 1,1 1 0,7-9-1,-12 16 46,0-1-1,-1 0 0,1 1 1,0-1-1,-1 1 1,1-1-1,0 1 0,0-1 1,-1 1-1,1 0 0,0-1 1,0 1-1,0 0 1,0 0-1,-1-1 0,1 1 1,0 0-1,0 0 0,0 0 1,0 0-1,0 0 1,0 0-1,0 0 0,-1 1 1,1-1-1,0 0 0,0 0 1,0 1-1,0-1 1,-1 0-1,1 1 0,0-1 1,0 1-1,-1-1 0,1 1 1,1 0-1,1 3-20,0 0 1,0-1-1,0 1 0,-1 1 1,4 6-1,-2-4 2,19 39-174,-11-22 243,1 0 0,17 25 0,-25-43 24,0 0 1,0 0 0,0-1 0,0 1 0,1-1 0,0 0-1,0-1 1,0 0 0,1 0 0,-1 0 0,1 0-1,9 2 1,-13-5-14,0 0 1,0 0-1,0 0 0,0-1 0,1 1 0,-1-1 0,0 0 0,0 0 0,0 0 1,1-1-1,-1 1 0,0-1 0,0 1 0,0-1 0,6-2 0,-5 1-16,0-1 0,-1 1-1,1-1 1,-1 1-1,1-1 1,-1 0-1,0-1 1,0 1 0,0 0-1,3-5 1,2-7 11,0 0 0,0 0 0,-2-1 0,9-27 1,-14 41-50,34-123 133,-34 122-141,1-6-110,0-1 1,1 0-1,0 1 0,0-1 0,1 1 1,7-13-1,-10 22 115,-1 0 0,0 0 0,0-1 0,0 1 1,1 0-1,-1 0 0,0 0 0,0 0 0,0-1 0,1 1 0,-1 0 1,0 0-1,0 0 0,1 0 0,-1 0 0,0 0 0,1 0 0,-1 0 1,0 0-1,0 0 0,1 0 0,-1 0 0,0 0 0,0 0 1,1 0-1,-1 0 0,0 0 0,1 0 0,-1 0 0,0 0 0,0 0 1,1 0-1,-1 0 0,0 1 0,0-1 0,0 0 0,1 0 0,-1 0 1,0 0-1,0 1 0,0-1 0,1 0 0,-1 0 0,0 0 0,0 1 1,0-1-1,0 0 0,0 0 0,1 1 0,-1-1 0,0 0 0,0 0 1,0 1-1,0-1 0,0 1 0,6 17-86,-5-17 87,5 24 1,0-1 0,-2 1 0,0 0-1,-2 0 1,-1 0 0,-1 1 0,-1-1 0,-5 31 0,5-53 12,1 0 1,-1 0-1,0 0 1,0 0 0,0 0-1,-1 0 1,1 0-1,-1 0 1,1-1 0,-1 1-1,0-1 1,0 1 0,0-1-1,-3 2 1,4-3 0,0 0 0,0 0 0,-1-1 0,1 1 0,0 0 0,0-1 0,-1 1 0,1-1 0,0 0 0,-1 1 0,1-1-1,-1 0 1,1 0 0,0 0 0,-1 0 0,1 0 0,-1 0 0,1 0 0,0-1 0,-1 1 0,1 0 0,0-1 0,-1 1 0,1-1 0,0 0 0,0 1 0,-1-1 0,1 0 0,0 0 0,0 0 0,0 1 0,0-1 0,-1-2 0,-2 0 3,-9-8-50,12 8-196,7 6-265,0 0 499,1-1 0,-1 1 0,1-1 0,0 0 0,0-1-1,0 0 1,-1 0 0,1 0 0,0-1 0,0 0 0,9-1 0,-11 1 49,0-1 0,0 0 0,0 0 1,1 0-1,-1-1 0,-1 0 0,1 0 1,0 0-1,0 0 0,-1-1 0,1 0 1,-1 0-1,0 0 0,0 0 0,0-1 1,3-3-1,16-27 75,-1 0 0,-2-1-1,18-46 1,7-9-37,-30 61-56,49-102 134,-58 116-111,0-1 1,-2 0-1,0 0 0,0 0 0,-2-1 1,2-27-1,-7 30-106,3 14 47,0 0-1,0 0 1,0-1 0,0 1-1,0 0 1,0 0 0,0 0-1,0 0 1,0 0 0,0 0-1,0-1 1,-1 1 0,1 0-1,0 0 1,0 0 0,0 0-1,0 0 1,0 0 0,0 0-1,-1 0 1,1 0 0,0 0-1,0 0 1,0 0 0,0 0-1,0 0 1,-1 0 0,1 0-1,0 0 1,0 0 0,0 0-1,0 0 1,0 0-1,-1 0 1,1 0 0,0 0-1,0 0 1,0 0 0,0 0-1,0 0 1,-1 0 0,0 1-7,1 0 1,-1 0-1,0 0 1,0 0-1,0 1 1,1-1-1,-1 0 1,1 0-1,-1 1 1,1-1 0,-1 0-1,1 0 1,0 1-1,-1-1 1,1 2-1,-1 14 105,0 0-1,1 0 0,4 30 1,14 51 320,-4-26-526,20 180-21,-26-184-1775,0-41-2547,-4-17 549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0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241 184 3232,'-2'-5'6609,"-1"12"-2642,1 1-4986,-56 202 4571,13-35-2311,-38 180 680,70-267-1591,6-39 812,-19 73 0,25-175 159,14-82-927,-10 106-332,39-207 133,-31 188-211,-11 44 35,18-83-127,31-88 1,31-23-83,-66 168 139,2 2 0,1 0 0,2 1-1,33-39 1,-48 61 52,1 1 0,0-1 0,-1 1 0,1 0 0,1 1 1,-1-1-1,1 1 0,-1 0 0,1 0 0,0 1 0,0 0 0,8-2 0,-10 3 22,0 0 0,1 1-1,-1 0 1,0 0 0,1 0 0,-1 0 0,0 1 0,1-1 0,-1 1 0,0 0-1,0 1 1,0-1 0,0 1 0,0 0 0,0 0 0,0 0 0,0 0-1,5 5 1,-4-3 15,-1 1 0,0-1 0,1 1 0,-2 0-1,1 0 1,-1 1 0,1-1 0,-1 1 0,-1-1-1,1 1 1,-1 0 0,0 0 0,0 0 0,-1 0-1,0 1 1,0-1 0,0 0 0,-1 1 0,-1 10-1,-1 8 47,-1-1 0,-1 1 0,-11 35 0,14-59-62,-13 49 150,-27 63 1,29-86-61,-1-2-1,-1 0 1,-33 46 0,37-59-60,-1-1 0,0 0 0,-1 0 0,0-1 0,0-1 0,-1 0 0,0 0 0,-1-2 0,0 0 0,0 0 0,-28 8 0,56-18-189,0 0 0,0 1 1,0 0-1,0 2 1,16 0-1,-22 0 148,1 1-1,-1 0 1,0 0 0,0 1-1,0 0 1,0 1-1,0 0 1,0 0 0,-1 0-1,1 1 1,-1 0 0,9 7-1,-9-5 24,1 1 0,-1 0-1,0 0 1,6 9 0,-10-11-7,0-1 0,0 1 0,-1 0 0,1 0 0,-1 0 0,-1 0 0,1 0 0,-1 0 0,2 9 0,-2 1 59,0 1 0,-1-1 0,0 0 1,-1 1-1,-1-1 0,-1 1 0,0-1 0,-6 16 0,1-10 32,0 0-1,-2-1 1,0 0-1,-25 36 1,30-49-87,-1 0 1,1-1 0,-2 0-1,1 0 1,-1 0 0,0-1-1,0 0 1,-15 8 0,4-5 1,0 0 0,-32 8 0,25-10-30,0 0 0,0-2 0,-1-1 1,0-2-1,0 0 0,-44-5 0,62 2-61,8-1 15,14-4-31,-9 5 73,52-26-88,80-51 0,-44 17 331,2 4 0,147-65 0,36 0-307,-273 121 92,10-4-9,-13 9-32,-6 6-33,-76 96 131,61-76-52,1 0-1,1 1 1,2 1 0,-22 62 0,36-89 9,0-1 1,1 1-1,-1-1 1,1 1 0,0 6-1,0-10-16,0 1 1,0-1-1,0 1 0,0 0 0,0-1 0,0 1 0,0-1 1,0 1-1,0-1 0,0 1 0,1-1 0,-1 1 1,0-1-1,0 1 0,1-1 0,-1 1 0,0-1 0,1 1 1,-1-1-1,0 1 0,1-1 0,-1 0 0,1 1 0,-1-1 1,1 1-1,-1-1 0,0 0 0,1 0 0,0 1 1,-1-1-1,1 0 0,-1 0 0,1 0 0,-1 0 0,1 1 1,-1-1-1,1 0 0,-1 0 0,1 0 0,0 0 1,-1 0-1,1 0 0,-1-1 0,1 1 0,4-1 30,0-1 0,-1 0-1,1-1 1,-1 1 0,1-1 0,-1 1-1,7-7 1,28-27-48,-36 32 4,61-65 17,-38 39 23,1 2 0,40-33 1,-67 61-58,1-1 1,0 0-1,0 1 1,-1-1 0,1 0-1,0 1 1,0-1 0,0 1-1,0-1 1,0 1 0,0-1-1,0 1 1,0 0 0,0-1-1,2 1 1,-3 1 19,1 0 0,-1 0 0,1 0 0,-1 0 0,0 0 0,1 0 0,-1 0 0,0 0 0,0 0 0,0 0 1,0 0-1,0 0 0,0 0 0,0 0 0,0 0 0,0 2 0,-1 47-153,0-10 279,6 62-1,-4-100-125,-1 1 3,0 1-1,0-1 0,1 0 0,-1 0 0,1 0 0,0 0 0,0 0 1,0 0-1,0 0 0,0 0 0,1-1 0,-1 1 0,1 0 1,0-1-1,0 1 0,0-1 0,3 4 0,-4-6 12,0 1-1,-1-1 0,1 0 0,0 1 1,0-1-1,0 0 0,0 1 1,0-1-1,-1 0 0,1 0 1,0 0-1,0 0 0,0 0 1,0 0-1,0 0 0,0 0 1,0 0-1,0-1 0,0 1 1,-1 0-1,1 0 0,0-1 0,0 1 1,0-1-1,0 1 0,1-1 1,23-21 147,-21 18-140,215-196 412,-195 177-406,0-2 0,-1 0 0,-2-2 0,0 0 1,-2-1-1,-2-1 0,22-46 0,77-226 125,-100 252-244,-2-1 0,12-92 0,-26 140 94,1-12-66,-2 12 44,-5 7 36,2 3 46,0-1 1,0 1-1,0-1 1,-3 11-1,-1 11 112,-6 35-1,9-39-107,-10 53 329,-6 98 1,18-86-284,9 92 1,0-141 52,17 67 1,-13-68-2373,7 58 0,-14-81-929,-1-12 1324,-1-14-5285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0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 8896,'-19'-16'2869,"15"12"-1744,16 8 2832,85 14 758,53-3-3009,43 8-1721,-173-20-166,51 10-132,-21 0-3167,-22-6 509,2-2-3647,-7-1 2304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0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5 505 4480,'-5'3'9029,"23"-19"-4757,14-34-2349,-22 32-1429,16-20 1,13-7-139,3 2 0,56-45 1,45-47 158,-86 73-414,-57 61-106,1 1 1,-1 0-1,1-1 1,-1 1-1,0-1 1,1 1-1,-1 0 1,0-1-1,1 1 1,-1-1-1,0 1 1,0-1-1,0 1 1,1-1-1,-1 0 1,0 1-1,0-1 1,0 1-1,0-1 1,0 1-1,0-1 0,0 0 1,-1 1 4,1 0 0,-1 0 0,1 0-1,-1 0 1,0 0 0,1 1 0,-1-1 0,1 0 0,-1 0 0,1 1 0,-1-1 0,1 0 0,0 1-1,-1-1 1,1 1 0,-1-1 0,1 1 0,0-1 0,-1 1 0,1-1 0,0 1 0,-1-1-1,1 1 1,-12 16-30,-38 50-9,43-60 80,1 1 0,0 0-1,0 1 1,1-1 0,1 1 0,-1 0 0,1 1 0,-4 16-1,6-21-19,1 0 0,0 0 0,0 0 0,1 0-1,0 0 1,-1 0 0,2 0 0,-1 1 0,1-1-1,0 0 1,0 0 0,0 0 0,0 0 0,1 0-1,0 0 1,0-1 0,0 1 0,5 6 0,-5-9 12,-1 0 1,0 0-1,1-1 1,0 1-1,-1-1 1,1 1-1,0-1 1,0 0-1,-1 0 1,1 0-1,0 0 1,0 0 0,0 0-1,1 0 1,-1 0-1,0-1 1,0 1-1,0-1 1,0 0-1,1 0 1,-1 0-1,0 0 1,0 0-1,0 0 1,1 0-1,-1-1 1,0 1 0,0-1-1,0 0 1,3 0-1,4-4 50,1 1 0,-1-1 0,0-1 0,15-11 1,-20 13-94,18-11 48,-2-2 1,0-1-1,0 0 1,23-30-1,-25 26-83,24-24-1,-41 46 52,-1 0 0,0 0-1,0-1 1,0 1 0,0 0-1,1 0 1,-1-1 0,0 1-1,0 0 1,1 0 0,-1 0 0,0-1-1,0 1 1,1 0 0,-1 0-1,0 0 1,1 0 0,-1 0-1,0 0 1,1 0 0,-1 0-1,0-1 1,1 1 0,-1 0-1,0 0 1,1 0 0,-1 1 0,0-1-1,0 0 1,1 0 0,-1 0-1,0 0 1,1 0 0,-1 0-1,0 0 1,1 0 0,-1 1-1,1 0 20,-1 0 0,1-1 0,-1 1 0,1 0 0,-1 0 0,1 0 0,-1 0 0,1 0 0,-1 0 0,0 1 0,0 0-1,1 31 304,-19 149 72,17-177-379,1 0 1,0 0-1,-1 1 0,2-1 1,0 7-1,-1-12-16,0 0-1,0 1 1,0-1 0,0 0-1,0 0 1,1 0 0,-1 0-1,0 1 1,0-1 0,0 0 0,0 0-1,0 0 1,0 0 0,1 0-1,-1 1 1,0-1 0,0 0-1,0 0 1,0 0 0,1 0 0,-1 0-1,0 0 1,0 0 0,0 0-1,1 0 1,-1 0 0,0 0 0,0 0-1,0 0 1,0 0 0,1 0-1,-1 0 1,0 0 0,0 0-1,0 0 1,1 0 0,-1 0 0,0 0-1,0 0 1,0 0 0,1 0-1,-1 0 1,0 0 0,0-1-1,0 1 1,0 0 0,0 0 0,1 0-1,-1 0 1,0 0 0,0-1-1,0 1 1,0 0 0,0 0-1,0 0 1,0 0 0,0-1 0,1 1-1,28-63 178,-22 50-196,0 2 0,1-1 1,1 1-1,0 0 1,1 1-1,0 0 1,0 0-1,1 1 1,0 1-1,1 0 1,0 0-1,15-7 1,-21 13-23,0 1 0,0-1 0,0 1 0,-1 1 0,2-1 0,-1 1 0,0 0 0,0 0 0,10 2 0,-5 0 118,0 0 1,-1 1 0,1 0-1,14 7 1,-1 1 85,-1 1 0,24 18 0,-35-22-1143,-1 1 0,19 20 0,-23-20-1751,-2 2 854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08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 8544,'-37'-3'3872,"24"0"-3360,16-2-416,7 10-160,3-5-960,11 0 576,6 0-3264,6 3 2048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1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3136,'-3'0'17247,"3"13"-16617,0 69 316,13 99 1,-12-174-930,6 33 336,-3-1 0,-1 1 0,-3 54 0,-6-53-9,-13 55 0,8-47-215,7-26-116,-2 0 0,0 0 1,-13 30-1,15-45 86,-1 4-1,0-1 1,-10 14-1,13-22-83,-1 0 0,1 0 0,0-1 1,-1 1-1,0 0 0,0-1 0,0 0 0,0 1 0,0-1 0,0-1 0,-7 4 1,7-4-17,0 0 0,0 0 1,0 0-1,0-1 1,0 0-1,0 1 1,0-1-1,0 0 0,0 0 1,0-1-1,-1 1 1,1 0-1,0-1 1,0 0-1,0 0 0,0 0 1,1 0-1,-1 0 1,0-1-1,0 1 0,1-1 1,-1 0-1,1 0 1,-1 0-1,-2-3 1,-1-2 23,0 0 0,0 0 0,1 0 0,0-1 1,0 0-1,1 0 0,-5-10 0,3 6-112,4 10 80,1 0-1,0 1 0,0-1 1,0 0-1,0 1 0,0-1 1,1 0-1,-1 0 0,0 0 1,1 0-1,0 0 1,-1 0-1,1-3 0,1-2 21,0-6 147,0-1 0,2 1 1,0 0-1,0-1 0,1 1 0,1 1 0,0-1 1,12-20-1,-8 20-111,0 1-1,1 0 1,0 1 0,1 0 0,21-17 0,-16 15 13,308-230 228,-241 193-21,-67 41-256,0-1 1,-1-1-1,-1 0 1,17-18-1,18-14-479,-36 33-2468,20-22 0,-29 28 1479,0 1 0,1-1 0,0 1 0,4-3 0,5 1-1577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1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49 9728,'-5'0'4384,"10"0"-3808,0-3 1823,3 3-1439,11-9 1152,2 6-1216,16-5 32,-1 3-576,9-2-224,3 2-64,2 2-640,-5 3 320,-3-5-4064,-2 10 2401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1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5 644 3072,'0'2'185,"0"-2"-151,0 0 1,0 1 0,0-1 0,0 0 0,0 0 0,0 0-1,0 0 1,0 1 0,0-1 0,0 0 0,0 0-1,0 1 1,0-1 0,0 0 0,0 0 0,0 0 0,0 0-1,0 1 1,0-1 0,0 0 0,0 0 0,0 0-1,0 1 1,0-1 0,-1 0 0,1 0 0,0 0 0,0 0-1,0 0 1,0 1 0,-1-1 0,1 0 0,0 0-1,0 0 1,0 0 0,0 0 0,-1 0 0,1 0 0,0 0-1,0 0 1,0 0 0,-1 0 0,1 0 0,0 0-1,0 0 1,0 0 0,-1 0 0,2 0 465,0 0 0,1-1-1,-1 1 1,0-1 0,0 1 0,0-1 0,0 1-1,0-1 1,0 0 0,0 1 0,1-3 0,17-16 1841,16-24-707,11-23-251,64-83 284,34-23-141,-129 152-1099,-2-1 0,-1 0 0,12-27 0,-1 2-434,-22 43 55,1 0 0,0 1-1,0-1 1,0 1 0,0-1 0,1 1 0,-1-1-1,1 1 1,-1 0 0,1 0 0,0 1 0,5-4-1,-6 4-20,0 0-1,0 1 1,0-1 0,0 0-1,1 1 1,-1 0-1,0-1 1,0 1-1,1 0 1,-1 0-1,0 0 1,0 0-1,0 1 1,1-1-1,-1 0 1,0 1-1,0 0 1,0-1-1,3 2 1,-1 1 15,-1-1 1,1 1-1,0-1 1,-1 1-1,0 0 1,0 0-1,0 1 1,0-1-1,0 0 1,-1 1-1,1 0 1,-1 0-1,0 0 1,0 0-1,0 0 1,-1 0-1,1 0 1,0 9-1,1 4 120,-2 0 1,0 0-1,-2 28 0,0-7-29,1-20-117,1 0 1,3 23-1,-3-37 14,0 1-1,0-1 1,0 0 0,0 1 0,1-1 0,0 0 0,0 0-1,0 0 1,0 0 0,1 0 0,-1 0 0,1-1 0,0 1-1,6 4 1,-8-7-14,1 0-1,0 0 0,0-1 1,-1 1-1,1-1 0,0 1 0,0-1 1,0 0-1,0 1 0,-1-1 1,1 0-1,0 0 0,0 0 1,0-1-1,0 1 0,0 0 1,0-1-1,-1 1 0,1-1 1,3-1-1,6-3-17,-1 0-1,13-8 1,-10 5-46,64-30 39,91-31 1,3-2 9,-81 24 104,-79 40-55,-6 5-24,-1-1 1,1-1 0,-1 1-1,0-1 1,0 0 0,0 0-1,0 0 1,4-7 0,-70 42-102,34-18 138,-61 34 327,66-31-381,0 0 0,-29 28-1,44-36-10,0 0 0,1 1-1,0-1 1,0 2 0,1-1-1,0 1 1,0 0 0,-6 18 0,12-27 7,-1 0 0,1 0 0,0 0 0,0 0 0,-1 0 0,1 0 0,0 0 0,0 1 0,0-1 0,0 0 1,0 0-1,0 0 0,1 0 0,-1 0 0,0 1 0,1-1 0,-1 0 0,0 0 0,1 0 0,-1 0 0,1 0 1,0 0-1,-1 0 0,1 0 0,0 0 0,0-1 0,-1 1 0,1 0 0,0 0 0,0-1 0,0 1 0,0 0 1,0-1-1,0 1 0,0-1 0,0 1 0,0-1 0,0 0 0,1 1 0,-1-1 0,0 0 0,0 0 0,2 0 1,4-1 16,-1-1 1,0-1 0,0 1 0,0-1 0,0 0 0,9-7 0,9-6-4,0-1 0,-2-1 0,0-1 0,-1-1 1,-1-1-1,-1-1 0,-1 0 0,-1-2 0,17-29 1,-32 51-48,-1-1 0,0 0 0,1 0 0,-1 1 0,0-1-1,0-5 1,-1 8 26,0 0 0,0 0 0,0 0 0,0 0 0,0 0 0,0 0 0,0 0 0,0 0 0,0 0 0,0 0 0,0 0 0,0-1 0,0 1 0,0 0 0,0 0 0,0 0 0,0 0 0,0 0 0,0 0 0,-1 0 0,1 0 0,0 0 0,0 0 0,0 0 0,0 0 0,0 0 0,0 0 0,0 0 0,0 0 0,0 0 0,0 0 0,0 0 0,-1 0 0,1 0 0,0 0 0,0 0 0,0 0 0,0 0 0,0 0 0,0 0 0,0 0 0,0 0 0,0 0 0,0 0 0,0 0 0,0 0 0,0 0 0,-1 0 0,1 0 0,0 0 0,0 0 0,0 0 0,0 1 0,0-1 0,0 0 0,0 0 0,0 0 0,0 0 0,0 0 0,0 0 0,0 0 0,0 0 0,0 0 0,0 0 0,-11 13-109,3-2 127,0 0 0,0 1 0,-11 25 0,17-32 4,1-1 0,-1 1 0,1-1 0,0 1 0,1 0 0,-1 0 0,1-1 0,0 1 0,0 0 0,0 0 0,1-1 0,-1 1 0,1 0 0,0 0 0,4 7 0,-3-6 14,0 0-1,1-1 0,0 0 0,0 0 1,1 0-1,-1 0 0,1 0 1,5 4-1,-7-7-8,0 0 0,0 0 0,0-1 0,1 1 0,-1-1 0,0 1 0,1-1 0,0 0 0,-1 0 0,1 0 0,0 0 0,-1 0 0,1-1 0,0 1 0,0-1 0,0 0 0,0 0 0,-1 0 0,6-1 0,0-1 15,-1 0 0,0-1 0,0 0 0,0-1 0,0 1 0,0-1 0,-1-1 0,7-4 1,-1 0-7,167-124 254,-63 42-208,-108 85-59,6-4 27,-14 10-52,0 1 0,0-1 0,0 0 0,1 1 0,-1-1 0,0 0 0,0 1 0,0-1 0,0 0 0,0 1 0,0-1 0,0 0-1,0 1 1,0-1 0,0 0 0,0 1 0,-1-1 0,1 0 0,0 1 0,0-1 0,0 0 0,0 0 0,0 1 0,-1-1 0,-40 54-61,28-40 112,1 1 0,1 0 0,1 1 0,-12 25 0,21-41-38,0 1-1,1 1 1,0-1-1,-1 0 1,1 0-1,0 0 0,-1 0 1,1 0-1,0 0 1,0 0-1,0 0 0,0 1 1,0-1-1,0 0 1,0 0-1,1 0 0,-1 0 1,1 2-1,-1-3 1,1 1 0,-1 0 0,1-1 1,-1 1-1,1-1 0,-1 1 0,1-1 0,0 1 0,-1-1 0,1 1 0,0-1 0,-1 0 0,1 1 0,0-1 0,0 0 0,-1 0 1,1 0-1,0 1 0,1-1 0,3 0 36,0 0 0,-1 0 0,1-1 0,0 1 0,-1-1 0,9-3-1,17-7 52,0-2-1,-1-1 0,30-20 1,48-22-339,-94 50 287,-9 4-60,0 0-1,0 0 1,1 0 0,-1 1-1,0 0 1,6-2 0,-9 3 9,0 0-1,1 0 1,-1 0 0,0 1 0,0-1 0,0 0-1,0 0 1,0 1 0,0-1 0,0 0 0,0 1 0,0-1-1,0 1 1,0-1 0,0 1 0,0 0 0,0-1-1,-1 1 1,1 0 0,0 0 0,0 0 0,-1-1-1,1 1 1,0 0 0,-1 0 0,1 0 0,-1 0-1,1 0 1,-1 0 0,1 2 0,0 3-3,1 0-1,-1-1 1,0 1 0,-1 0 0,1 0-1,-1 0 1,0 0 0,-1 0 0,-1 8-1,-14 57 46,10-49 11,-40 117 211,39-118-210,-8 18-25,-2 1-1,-1-2 0,-2 0 1,-35 50-1,-24 23 46,-81 120 218,155-221-249,-2 0 0,1-1 0,-1 0-1,-1 0 1,0 0 0,-9 7 0,16-15-40,0 0 0,0 0 0,0 0 0,-1 0 0,1 0 1,0-1-1,-1 1 0,1 0 0,-1-1 0,1 1 0,-1-1 0,1 1 1,-1-1-1,1 0 0,-1 1 0,1-1 0,-1 0 0,0 0 0,1 0 1,-1 0-1,-1-1 0,1 0-14,0 0 1,0 0 0,0-1-1,0 1 1,0 0-1,0-1 1,0 0-1,1 1 1,-1-1-1,1 0 1,-1 0-1,1 0 1,-1 0 0,0-4-1,-5-9 32,1 0 0,0-1-1,1 0 1,1-1 0,1 1-1,-2-19 1,3 13 31,1 0 0,1-1 0,1 1-1,1 0 1,1 0 0,1 0 0,1 1 0,1-1-1,14-35 1,-13 41-17,1 0 1,1 0-1,0 1 1,1 1-1,1-1 0,0 2 1,1-1-1,0 2 0,1-1 1,1 2-1,25-18 1,-3 6-52,2 2 1,0 1-1,68-24 1,-80 35-113,0 1 1,39-7-1,-14 9-2682,-45 6 1996,-1 0 1,1 0 0,-1 1 0,0 0-1,1 0 1,-1 0 0,0 1 0,6 2-1,0 0-2952,0 2-1,16 11 0,1 2-967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1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1241 4160,'-15'5'1845,"15"-5"-1790,0 0 0,0 0 0,0 0 0,0 0 0,0 0-1,0 1 1,0-1 0,0 0 0,0 0 0,0 0 0,0 0 0,0 0 0,0 1 0,0-1-1,0 0 1,0 0 0,0 0 0,0 0 0,0 0 0,0 0 0,0 1 0,0-1-1,0 0 1,0 0 0,0 0 0,0 0 0,1 0 0,-1 0 0,0 1 0,0-1 0,0 0-1,0 0 1,0 0 0,0 0 0,0 0 0,0 0 0,1 0 0,-1 0 0,0 0 0,0 0-1,0 1 1,0-1 0,0 0 0,1 0 0,-1 0 0,0 0 0,0 0 0,0 0-1,8 3 1849,3 1-242,-9-4-1408,0 1-1,0 0 1,0-1 0,-1 1 0,1-1-1,0 0 1,0 0 0,0 0-1,0 0 1,0 0 0,0 0 0,-1 0-1,1-1 1,0 1 0,0 0-1,2-2 1,8-3 604,-1-1 0,1 0 0,-2-1 0,17-13 0,-1 1-81,10-7-478,0-1-1,-3-2 0,0-2 1,-2 0-1,-1-2 0,-2-2 1,42-65-1,11-24-68,-79 121-238,-1 1-1,1 0 0,0 0 0,-1-1 1,1 1-1,0 0 0,1 0 1,2-2-1,-5 4 9,1 0 0,-1 0-1,0 0 1,1 0 0,-1-1 0,0 1 0,1 0 0,-1 0-1,0 0 1,1 0 0,-1 0 0,0 0 0,1 0 0,-1 0-1,0 0 1,1 0 0,-1 0 0,0 0 0,1 1-1,-1-1 1,0 0 0,1 0 0,-1 0 0,0 0 0,0 0-1,1 1 1,0 0 7,-1 0 0,1 0 0,0-1 0,-1 1 0,1 0-1,-1 0 1,1 0 0,-1 0 0,0 0 0,1 0 0,-1 1 0,0 0 0,9 49 165,-3 0 1,-2 0 0,-2 0 0,-8 82-1,4-116-120,-1 0-1,-1-1 0,0 0 0,-1 0 1,0 0-1,-12 22 0,16-35-12,-1 0 0,0 0-1,0 0 1,1 0 0,-2 0 0,1-1-1,0 1 1,-1-1 0,1 1 0,-1-1-1,1 0 1,-4 2 0,4-3-21,0 0 0,0 0-1,1 0 1,-1-1 0,0 1 0,0-1 0,0 1 0,0-1 0,0 1-1,0-1 1,0 0 0,0 0 0,0 0 0,0 0 0,0 0 0,0-1-1,0 1 1,1 0 0,-1-1 0,0 0 0,0 1 0,0-1 0,-1-1-1,-6-3-1,0 0 0,1-1-1,-12-9 1,2 1 2,-12-10-241,-37-35 0,39 32-597,28 27 811,0 0 0,0 0 0,1-1 0,-1 1 0,0 0 0,0 0 0,0 0 0,0-1 0,0 1 0,0 0 0,0 0 0,0 0 0,0 0 0,1-1 0,-1 1 0,0 0 1,0 0-1,0 0 0,0 0 0,0 0 0,1-1 0,-1 1 0,0 0 0,0 0 0,0 0 0,1 0 0,-1 0 0,0 0 0,0 0 0,0 0 0,1 0 0,-1 0 0,0 0 0,0 0 0,0 0 1,1 0-1,41-2 0,0-1 0,0-2 0,49-13 1,123-43 85,-205 58-67,0 1-1,1 0 1,-1 0 0,1 1 0,0 0 0,-1 0-1,1 1 1,10 1 0,-18 0-2,1-1 0,0 1 0,0-1 1,0 1-1,-1 0 0,1 0 0,-1 0 0,1 1 0,0-1 0,-1 0 0,0 1 1,1 0-1,-1 0 0,0-1 0,0 1 0,0 0 0,0 1 0,0-1 1,-1 0-1,1 1 0,-1-1 0,1 0 0,-1 1 0,0 0 0,0-1 1,0 1-1,0 0 0,-1 0 0,1-1 0,-1 1 0,1 0 0,-1 3 1,0 24 96,-2 0 1,0 0 0,-13 52-1,7-36-10,5-31-29,-43 226 514,32-182-486,-3-1-1,-26 61 1,39-112-53,-7 19 33,10-25-55,0 0 0,0 1 0,1-1 0,-1 0 0,0 1 0,0-1 0,-1 0 0,1 0 0,0 0 0,0 0 0,0 0 0,-3 1 0,4-2-17,0 0 0,0 0 0,0 0 1,0 0-1,0 0 0,0 0 0,0 0 0,0 0 0,0 0 1,0 0-1,0 0 0,-1 0 0,1 0 0,0 0 0,0 0 1,0 0-1,0 0 0,0 0 0,0 0 0,0 0 1,0 0-1,0 0 0,0 0 0,0 0 0,0 0 0,0 0 1,-1 0-1,1 0 0,0 0 0,0 0 0,0 0 0,0 0 1,0 0-1,0 0 0,0 0 0,0 0 0,0-1 1,0 1-1,0 0 0,0 0 0,0 0 0,0 0 0,0 0 1,0 0-1,0 0 0,0 0 0,0 0 0,0 0 0,0 0 1,0 0-1,0 0 0,0-1 0,0 1 0,0 0 1,0 0-1,0 0 0,0 0 0,0 0 0,-1-7 1,-1 0 1,1-1-1,1 1 0,0 0 0,0-1 1,0 1-1,1 0 0,0-1 0,0 1 1,3-9-1,3-19-5,55-228-131,-45 216 84,1 0 0,3 0 0,1 2 0,34-49 0,-12 26-39,3 2 0,96-104 0,-132 159 101,3-4 23,23-18 1,-33 30-23,0-1 0,1 1-1,-1 1 1,1-1 0,0 1 0,-1-1 0,1 1-1,0 1 1,1-1 0,7-1 0,-12 3-7,1 0 0,-1 0 1,1 0-1,-1 0 0,1 0 1,-1 0-1,1 1 0,-1-1 1,1 0-1,-1 1 0,1-1 1,-1 1-1,1 0 0,-1 0 1,0-1-1,1 1 0,1 2 0,-1-1 8,0 0 0,0 0-1,-1 0 1,1 0-1,0 1 1,-1-1-1,1 1 1,1 4 0,0 4 72,0 0 0,0 0 1,2 19-1,-4-20-52,-1 1 0,0-1 1,0 0-1,-1 0 0,0 1 0,0-1 0,-1 0 0,-1 0 1,0 0-1,0-1 0,-1 1 0,-8 15 0,7-18-30,0 1 1,0-1-1,0 0 0,-1-1 0,0 1 1,0-1-1,-1 0 0,0 0 0,0-1 1,0 0-1,-1-1 0,1 1 0,-1-1 1,0-1-1,-11 4 0,9-4-94,0 0-1,0-1 0,-1-1 1,1 0-1,0 0 0,-1-1 1,1-1-1,-1 1 0,-15-5 1,24 5 55,0 0 0,0-1 0,0 1 0,0-1 0,1 0 0,-1 0 0,0 0 0,1 1 0,-1-2 0,-2-1 1,3 3 30,1 0 1,0 0 0,0 0 0,0-1 0,0 1 0,0 0 0,0 0 0,0 0 0,0-1 0,0 1 0,0 0 0,0 0 0,0 0-1,0 0 1,0-1 0,0 1 0,0 0 0,0 0 0,0 0 0,0-1 0,0 1 0,0 0 0,0 0 0,0 0 0,0 0 0,0-1-1,0 1 1,0 0 0,0 0 0,0 0 0,1 0 0,-1-1 0,0 1 0,0 0 0,0 0 0,0 0 0,0 0 0,1 0 0,-1 0-1,0-1 1,0 1 0,0 0 0,0 0 0,1 0 0,-1 0 0,0 0 0,0 0 0,0 0 0,1 0 0,8-3-9,4 2-41,1 0-1,-1 1 1,18 3 0,2-1 101,22 2-118,64 0 157,-107-5-15,1 0 1,-1-1-1,0 0 1,0-1 0,0 0-1,-1 0 1,17-9-1,-14 5-33,-1 0-1,-1-2 1,1 1-1,-1-1 1,-1-1-1,0 0 1,0-1-1,15-20 1,-21 23-30,0 1 0,-1-1 0,1-1 0,4-14 0,-7 19-29,-1 0-1,0 0 0,0 0 1,-1 0-1,1-1 0,-1 1 1,0 0-1,0-1 0,0 1 1,0 0-1,-3-8 0,3 11 12,0 0 0,0 0-1,-1 0 1,1 0 0,0 0-1,-1 0 1,1 0 0,-1 0 0,1 0-1,-1 0 1,1 1 0,-1-1-1,1 0 1,-1 0 0,0 0-1,0 1 1,1-1 0,-1 1 0,0-1-1,0 0 1,0 1 0,0-1-1,1 1 1,-1 0 0,0-1 0,0 1-1,0 0 1,0-1 0,0 1-1,0 0 1,0 0 0,0 0-1,0 0 1,0 0 0,0 0 0,0 0-1,0 0 1,0 1 0,0-1-1,0 0 1,0 1 0,0-1 0,0 0-1,-2 2 1,0 0 1,-1 0-1,0 0 1,1 1 0,0-1-1,-1 1 1,1 0 0,0 0-1,1 0 1,-4 4 0,0 5 15,0-1-1,1 1 1,0 0 0,-5 21 0,2-6 82,6-21-90,0 0 0,1 1 0,-1-1 0,1 1 0,1-1 1,-1 1-1,1-1 0,1 1 0,-1-1 0,3 12 1,-2-15 11,0 0 1,0 0 0,0 0-1,0 0 1,0 0 0,1 0 0,0 0-1,0 0 1,-1-1 0,2 1-1,-1-1 1,0 1 0,0-1-1,1 0 1,-1 0 0,1 0 0,0 0-1,-1-1 1,1 1 0,0 0-1,0-1 1,0 0 0,5 1 0,5 1 70,1 0 0,-1-2 0,1 1 1,0-2-1,0 0 0,18-2 0,5-3 25,38-11 0,-27 3-116,-1-2 0,59-29 0,-79 31 9,-1-1 0,0-2 0,26-21 0,-24 21 59,-38 31-118,-11 12 151,19-25-66,-38 38 218,32-32-255,-1 0 1,1 0-1,1 0 1,0 1-1,0 1 1,1-1-1,-7 13 0,12-21 17,1 1-1,-1-1 0,1 1 1,-1-1-1,1 1 0,-1 0 0,1-1 1,0 1-1,0-1 0,0 1 1,0 0-1,0-1 0,0 1 0,0 0 1,1-1-1,-1 1 0,1-1 1,-1 1-1,1-1 0,-1 1 0,1-1 1,0 1-1,0-1 0,0 1 1,0-1-1,0 0 0,0 0 0,0 1 1,0-1-1,0 0 0,1 0 0,-1 0 1,0 0-1,3 0 0,-1 1 22,0 0 0,1-1 0,-1 1-1,1-1 1,-1 0 0,1 0 0,0-1 0,-1 1-1,1-1 1,0 0 0,-1 0 0,1 0 0,0 0-1,4-1 1,7-4 52,-1-1 1,0 0-1,-1-1 0,1 0 0,-1-1 0,13-10 1,-8 6-38,16-11-21,0-2-1,-2-1 1,-1-1-1,-1-1 1,38-47-1,-20 12-5,-2-2-1,45-87 1,-65 101-6,-2-1 0,-2-2 0,27-100 0,-5-77-324,-42 222 238,-2 0-1,1 1 0,-1-1 0,-2-12 0,-1 13-155,-1 10 31,-4 18 8,-109 310-123,88-254 399,15-38-25,2 0 0,1 0 0,2 1 0,2 1 0,1-1-1,3 1 1,1 0 0,3 48 0,0-79-30,1 0-1,-1 1 1,1-1-1,1 0 1,0 0 0,0 0-1,8 14 1,-10-20-10,0-1 0,1 1 0,0-1 0,-1 1 1,1-1-1,0 0 0,0 0 0,0 0 0,1 0 0,-1 0 1,0 0-1,1-1 0,-1 1 0,1-1 0,0 0 0,-1 1 1,1-1-1,0 0 0,0-1 0,0 1 0,0 0 0,0-1 1,0 0-1,0 0 0,-1 0 0,1 0 0,5 0 0,0-2-29,0 0 0,-1-1 0,0 0-1,1 0 1,-1 0 0,0-1 0,0 0-1,-1 0 1,1-1 0,-1 1 0,0-2-1,0 1 1,9-11 0,1-4-21,-1-1 0,-1 0 0,11-23-1,-21 36-7,0 2 19,0-1-1,0 1 0,-1-1 1,0 0-1,-1 0 0,1-1 1,-1 1-1,1-8 0,-10 28-292,-37 146 433,34-106 16,9-47-126,1-1 1,0 1-1,0-1 1,0 1 0,1-1-1,0 1 1,2 9-1,-3-14-2,1 0 1,-1 0-1,1 0 0,-1 0 0,1 0 0,-1 0 0,1 0 0,0 0 0,-1 0 0,1-1 0,0 1 0,0 0 0,-1 0 0,1-1 0,0 1 0,0-1 0,0 1 0,0-1 0,0 1 0,0-1 0,2 1 0,0 0-1,-1-1 1,1 0-1,0 1 1,-1-1-1,1 0 1,0-1-1,0 1 0,4-1 1,2-2-29,0 0 1,-1 0 0,1 0-1,10-7 1,75-37 96,-39 16-223,-69 70-75,12-35 234,0-1 0,1 1 1,-1 0-1,1 0 0,0 0 0,1 0 0,-1 1 0,0 4 0,1-7-9,0 0 0,1-1 0,-1 1 0,0 0 0,0-1 0,1 1 0,-1-1 0,1 1-1,0 0 1,-1-1 0,1 1 0,0-1 0,0 0 0,0 1 0,0-1 0,0 0 0,0 1 0,0-1 0,1 0-1,-1 0 1,0 0 0,3 1 0,1 1 2,0-1 0,0 1 0,0-1 1,0-1-1,0 1 0,1-1 0,-1 0 0,1 0 0,-1 0 0,1-1 0,-1 0 0,1 0 0,-1 0 1,1-1-1,-1 0 0,0 0 0,1 0 0,-1-1 0,0 0 0,0 0 0,1 0 0,-2 0 0,9-6 1,-8 5-28,0 0 0,-1-1 1,0 1-1,0-1 0,0 0 1,0 0-1,-1 0 0,1-1 1,-1 1-1,0-1 1,0 0-1,-1 0 0,0 0 1,1 0-1,-2 0 0,1 0 1,0-1-1,-1 1 0,0 0 1,-1-1-1,1 1 0,-1-12 1,-1 11 12,1 2-7,0 1 0,0-1 0,-1 0 0,0 0-1,1 0 1,-1 0 0,-1 1 0,1-1 0,-1 0 0,1 1 0,-1-1 0,0 1-1,0 0 1,-3-4 0,2 3-21,-1 0 0,1 1 0,-1-1 0,0 1 0,0 0 0,0 0-1,0 0 1,-1 1 0,-5-3 0,9 4 36,-1 1 1,0-1-1,0 1 1,1-1-1,-1 1 0,0 0 1,0 0-1,0 0 1,0 0-1,1 0 0,-1 0 1,0 0-1,0 1 1,0-1-1,1 0 0,-1 1 1,0 0-1,0-1 1,1 1-1,-1 0 0,1 0 1,-1 0-1,1 0 0,-1 0 1,1 1-1,-1-1 1,1 0-1,0 1 0,-2 1 1,1-1 3,1 0-1,0 0 1,0 0 0,0 0 0,0 1-1,0-1 1,0 0 0,0 0-1,0 1 1,1-1 0,0 0 0,-1 1-1,1-1 1,0 0 0,0 1 0,0-1-1,0 0 1,1 1 0,-1-1 0,0 0-1,2 5 1,0-5 24,-1 1 0,0 0 0,1 0 0,-1 0 0,1-1 0,0 1 0,0-1 0,0 1 0,0-1 0,1 0 0,-1 0 0,0 0 0,1 0 0,0 0 0,3 2 0,-1-2 21,1 0 0,0 0 1,0 0-1,0 0 0,0-1 0,0 0 1,0 0-1,0-1 0,0 1 0,0-1 1,0-1-1,0 1 0,0-1 1,0 0-1,0-1 0,0 1 0,0-1 1,6-3-1,-1 0-1,-2 0 1,1-1-1,-1 0 1,0 0-1,0-1 0,0 0 1,-1 0-1,0-1 1,9-12-1,9-13-38,37-49 50,-29 39-281,-34 43 219,0-1 1,0 1-1,0 0 1,1 0-1,-1-1 0,0 1 1,0 0-1,0 0 0,0 0 1,1-1-1,-1 1 0,0 0 1,0 0-1,0 0 0,1 0 1,-1 0-1,0 0 1,0-1-1,1 1 0,-1 0 1,0 0-1,0 0 0,1 0 1,-1 0-1,0 0 0,0 0 1,1 0-1,-1 0 1,0 0-1,0 0 0,1 0 1,3 8-119,-1 17-22,-3-21 134,2 50 91,-8 78 0,5-125-98,1 0-1,-1-1 0,0 1 0,-1-1 0,1 1 0,-1-1 0,0 1 0,-5 7 0,-22 28 120,29-41-96,-2 2-17,0-1 1,1 1-1,-1-1 0,0 0 0,0 1 0,0-1 0,-1 0 0,-4 3 1,6-4-5,-1 0 0,0-1 0,0 1 1,0-1-1,1 0 0,-1 1 0,0-1 1,0 0-1,0 0 0,0 0 1,0 0-1,0 0 0,0-1 0,0 1 1,1-1-1,-1 1 0,0-1 0,0 1 1,0-1-1,-2-1 0,3 1-3,0 0-1,0 1 0,-1-1 1,1 1-1,0 0 1,-1-1-1,1 1 1,0 0-1,-1 0 0,1 0 1,-1 0-1,-1 0 1,1 0-31,5 1 102,-1 0 0,1 1-1,-1-1 1,1 1 0,-1-1 0,0 1 0,0 0-1,0 0 1,3 3 0,4 3 70,-3-4-54,-1-1-1,1 1 1,0-1-1,0 0 1,0-1-1,1 0 1,-1 0 0,1 0-1,-1-1 1,1 0-1,-1 0 1,1 0-1,0-1 1,-1 0-1,1-1 1,0 1-1,-1-1 1,10-3 0,9-3-48,0-1 1,0-1-1,32-18 1,-9 4-6,-19 9-13,-1-2-1,0 0 0,34-29 0,-10 8-64,-44 32 35,1 0-1,-1 1 1,1 0 0,0 1 0,0-1 0,9-1-1,13 6 61,-53-1-135,1 1-1,-34 6 0,45-5 90,-1 1 1,1 0-1,0 0 0,0 1 0,0 1 1,0 0-1,-10 7 0,12-7 21,0 0 1,1 1-1,-1 0 0,1 1 0,0-1 1,0 2-1,1-1 0,0 0 1,0 1-1,-7 15 0,12-22 0,1 1 0,-1-1 0,1 1 0,-1-1 0,1 1 0,0-1 0,0 1 0,-1 0 0,1-1 0,0 1 0,0-1 0,1 1 0,-1 0-1,0-1 1,1 1 0,-1-1 0,1 1 0,-1-1 0,1 1 0,-1-1 0,1 1 0,0-1 0,0 0 0,0 1 0,0-1 0,0 0 0,0 0 0,0 0 0,0 0 0,1 0 0,-1 0 0,0 0 0,1 0 0,2 1-1,3 2 69,1-1-1,0 0 0,-1 0 0,1-1 0,12 3 0,-3-2-58,1-1-1,0 0 1,0-2-1,-1 0 0,1 0 1,0-2-1,0 0 1,-1-1-1,24-8 1,-12 2-43,-1-2 0,-1 0 1,0-2-1,0-1 0,-2-2 1,32-23-1,-44 30 11,8-7-45,-20 15 45,0 0-1,0 0 1,0 0-1,0 0 1,-1 0-1,1 0 1,0 0-1,-1 0 1,1 0-1,-1 0 1,1 0-1,-1 0 1,0 0-1,1 0 1,-1 0-1,0-2 1,-19 42-390,18-38 405,-5 14 15,-8 27 1,13-38-7,0 0 0,0 0-1,1 0 1,-1-1 0,1 1 0,0 0-1,0 0 1,1 0 0,-1 0-1,1 0 1,0 0 0,2 6-1,-2-8 9,0 0 0,1 1 0,-1-1-1,1 0 1,0 0 0,-1 0-1,1 0 1,0 0 0,0-1 0,0 1-1,1-1 1,-1 1 0,0-1-1,0 0 1,1 1 0,-1-1 0,1-1-1,-1 1 1,5 1 0,-1-1-15,1 0 1,-1 0-1,1-1 1,-1 1 0,1-2-1,9 0 1,0-2 36,0-1 1,0 0 0,0-1-1,-1-1 1,0 0 0,0-1-1,24-16 1,-33 19-49,-1 0 0,0 0 0,1 0 0,-2-1 0,1 0 0,-1 0-1,1 0 1,-1 0 0,5-11 0,-7 13-36,-1-1-1,1 1 0,-1-1 1,0 0-1,-1 1 0,1-1 1,0 0-1,-1 0 1,0 1-1,0-1 0,0 0 1,-1 0-1,1 0 1,-1 1-1,0-1 0,0 0 1,0 1-1,-2-5 0,0 1 37,0 1 0,-1 0-1,1 0 1,-1 0-1,0 1 1,0-1-1,-1 1 1,0 0-1,0 0 1,0 1-1,-1-1 1,1 1-1,-1 0 1,0 1-1,0 0 1,0-1-1,-1 2 1,1-1-1,-1 1 1,1 0-1,-1 0 1,0 1-1,0 0 1,0 0-1,0 1 1,0 0-1,0 0 1,-9 1-1,3 4 18,13-5-9,0 0 0,0 0 1,-1 0-1,1 0 0,0 0 0,0 1 0,0-1 0,0 0 0,0 0 0,0 0 0,0 0 0,0 1 0,0-1 0,0 0 0,0 0 1,0 0-1,0 0 0,0 0 0,0 1 0,0-1 0,0 0 0,0 0 0,0 0 0,0 0 0,0 1 0,0-1 0,0 0 0,0 0 1,0 0-1,0 0 0,0 0 0,1 0 0,-1 1 0,0-1 0,0 0 0,0 0 0,0 0 0,0 0 0,0 0 0,1 0 0,1 2 4,0-1-1,0 0 1,0 0-1,0 0 1,0 0-1,0 0 1,1-1-1,3 2 1,11 0-24,34 1 1,-35-3-24,0 0 1,30 6 0,-35-3 48,0 0 1,0 0 0,-1 1-1,1 1 1,-1-1 0,18 13-1,-22-13-22,0 1 0,-1 0 0,0 0-1,0 0 1,0 1 0,0 0-1,-1-1 1,0 2 0,0-1 0,0 0-1,3 12 1,-2-5 33,-2 1 0,1-1-1,-2 1 1,0 0 0,-1 0 0,0 0 0,-1 0-1,0 0 1,-3 14 0,-5 19 85,-16 57 0,21-92-91,-70 251 173,56-206-124,17-56-68,2-3 10,3-7 23,11-22 34,30-72 18,33-67-193,-11 55 29,-10 21 7,-32 52 129,-23 39-42,-1 0 0,0 1 0,1-1 0,0 0 0,0 1 0,0-1 0,0 1 0,0 0 0,0 0 0,5-2 0,-7 4-4,-1-1 0,1 1 1,0 0-1,0-1 0,0 1 1,0 0-1,0 0 0,0 0 0,0 0 1,-1 0-1,1 0 0,0 0 1,0 0-1,0 0 0,0 0 0,0 0 1,0 1-1,0-1 0,-1 0 1,1 1-1,0-1 0,0 1 1,0-1-1,-1 1 0,1-1 0,0 1 1,-1-1-1,1 1 0,0 0 1,-1-1-1,1 1 0,-1 0 0,1 0 1,-1-1-1,1 1 0,-1 0 1,1 0-1,-1 0 0,0 0 1,0-1-1,1 1 0,-1 0 0,0 0 1,0 2-1,1 4-4,0 0 0,-1 0 0,0 0 0,-1 9 0,0-12-8,0 4-18,-1 1 0,0-1-1,-1 0 1,0 1 0,0-1 0,0 0 0,-1-1 0,-1 1 0,1-1 0,-1 0-1,0 0 1,-7 7 0,11-13-17,0-1-1,0 1 0,0 0 1,0 0-1,0-1 1,0 1-1,0-1 0,0 1 1,0-1-1,-1 1 1,1-1-1,0 0 0,0 0 1,0 1-1,-1-1 1,1 0-1,0 0 0,0 0 1,-1 0-1,1 0 1,0-1-1,0 1 0,-1 0 1,1-1-1,0 1 1,0-1-1,0 1 0,-2-2 1,2 2 8,0-1-1,-1 1 1,1-1 0,0 1-1,0-1 1,0 0 0,0 0-1,1 1 1,-1-1 0,0 0 0,0 0-1,0 0 1,1 0 0,-1 0-1,0 0 1,1 0 0,-1 0-1,1 0 1,-1 0 0,1 0 0,0-1-1,-1 1 1,1 0 0,0 0-1,0 0 1,0-1 0,0 1-1,0 0 1,0 0 0,0-2 0,0 2 37,0 0 0,1 0 0,-1 0 0,0 0 1,1 0-1,-1 0 0,1 0 0,-1-1 0,1 2 0,-1-1 1,1 0-1,0 0 0,-1 0 0,1 0 0,0 0 1,0 0-1,0 1 0,0-1 0,0 0 0,-1 1 1,1-1-1,0 1 0,1-1 0,-1 1 0,2-1 1,0 1 51,0 0 0,0 0 0,0 0 1,0 1-1,0-1 0,0 1 0,5 2 1,9 1 60,7 2 38,0-2 0,0-1-1,0 0 1,0-2 0,0-1 0,1-1 0,-1-1-1,0-1 1,0-1 0,46-15 0,-51 13-106,0-1 0,0-1 1,-1 0-1,0-1 0,0-2 0,-1 1 1,-1-2-1,0 0 0,24-25 0,-22 15-30,-15 18 10,0-1 0,1 1 0,-1 0 0,1 0 0,0 0 0,0 1 0,1-1 0,5-3 0,-9 7-19,-1 1 0,1 0 0,-1 0 0,1 0 0,-1-1 0,0 1 0,1 0 0,-1 0 0,0 0 0,0 0 0,1 0 0,-1 0 0,0 0 0,0 0 0,0-1 0,0 2 0,-2 12 47,0 0-1,0 0 1,-1 0 0,-1-1-1,-1 1 1,-10 21 0,-4 17 61,13-36-58,3-11-31,2 0 1,-1 0 0,1 0-1,-1 0 1,0 10-1,2-15-18,0 1-1,0-1 1,0 1-1,0-1 1,0 1-1,0-1 1,1 0-1,-1 1 1,0-1-1,0 1 1,0-1-1,1 1 1,-1-1-1,0 0 1,0 1-1,1-1 1,-1 0-1,0 1 1,1-1-1,-1 0 1,0 1-1,1-1 1,-1 0-1,0 0 1,1 1-1,-1-1 1,1 0-1,-1 0 1,1 0-1,-1 0 1,0 0-1,1 1 1,-1-1-1,1 0 1,-1 0-1,1 0 1,-1 0-1,1 0 1,-1 0-1,1-1 1,-1 1-1,0 0 1,1 0-1,-1 0 0,1 0 1,20-8 237,62-46-184,-82 53-65,0 1 0,0-1 0,0 1 0,0-1 0,0 1 0,0-1 0,0 1-1,0-1 1,0 1 0,0 0 0,0 0 0,0-1 0,0 1 0,0 0 0,0 0 0,0 0 0,2 1 0,-2-1 2,-1 0 0,1 0 0,0 1 1,-1-1-1,1 1 0,-1-1 0,1 1 0,0-1 1,-1 1-1,1-1 0,-1 1 0,0-1 0,1 1 1,-1-1-1,1 1 0,-1 0 0,0-1 0,1 1 0,-1 1 1,1 2 6,0 1-1,0 0 1,-1-1 0,1 1 0,-1 0 0,-1 7 0,-4 33-89,-3 0 1,-1-1 0,-3 0-1,-22 55 1,12-47 7,-2-1-1,-3-1 1,-1-1-1,-3-2 1,-2-1-1,-69 74 1,-9-1 222,100-108-184,-1 1-1,-14 9 1,23-19 29,0 0-1,0 0 1,1 0-1,-1-1 1,-1 1 0,1-1-1,0 0 1,0 1-1,0-2 1,-1 1-1,1 0 1,0-1-1,-1 1 1,1-1-1,-7 0 1,8-1 18,0 0 1,0 1-1,0-1 1,1 0-1,-1 0 1,0 0 0,0-1-1,0 1 1,1 0-1,-1-1 1,1 1-1,-1-1 1,1 1-1,-1-1 1,1 0-1,0 1 1,0-1-1,0 0 1,0 0 0,0 0-1,0 0 1,0-4-1,0 5 1,0-4 18,-1 0-1,1 0 0,0 0 1,1-1-1,-1 1 1,1 0-1,0 0 1,0 0-1,1-1 0,0 1 1,0 0-1,2-9 1,0 4 8,1 0 0,0 0-1,1 1 1,0-1 0,0 1 0,1 0 0,0 1 0,12-14 0,3 0 85,39-31 1,-15 20-345,80-46 0,-71 47-829,-51 30 992,78-44-2997,-64 37 569,1 0 0,29-8-1,-14 11-239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2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10048,'-13'-3'4544,"13"14"-3936,5-7 2335,3 1-1727,29 1 1216,2 3-1440,48-1 192,3 0-704,21-8-96,-3 0-224,13-8-384,-8 5 128,8-6-2656,-18 4 1504,5-6-5311,-18 7 3647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22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30 4800,'0'-2'397,"0"1"1,1-1-1,-1 0 1,0 0-1,0 0 1,1 1-1,-1-1 1,1 0-1,-1 0 1,1 1-1,0-1 1,0 1-1,1-3 1,-2 4-200,1-1 1,-1 1 0,0 0-1,1-1 1,-1 1-1,0 0 1,1 0 0,-1 0-1,0-1 1,1 1-1,-1 0 1,1 0 0,-1 0-1,0 0 1,1 0-1,-1 0 1,1-1 0,-1 1-1,1 0 1,-1 0 0,1 1-1,0-1 1,0 0 22,0 1 0,0-1 1,1 1-1,-1-1 0,0 1 1,0 0-1,0-1 0,0 1 1,0 0-1,0 0 0,1 2 1,0-1-18,-1 0 1,0-1-1,0 1 1,1 1-1,-1-1 1,-1 0-1,1 0 0,0 0 1,-1 0-1,1 1 1,-1-1-1,1 4 1,-1 34 1135,-1-37-1253,-1 35 610,-3 0-1,-14 58 1,13-76-640,0-1 0,-1 1 1,-1-2-1,0 1 0,-2-1 0,-18 28 1,21-37-374,-1 0 1,0-1-1,0 0 1,-16 13-1,17-16-729,-1-1-1,1 1 0,-15 5 1,-2-1-1008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29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43 9792,'-66'-34'5194,"66"34"-5113,0 0 0,0 0 1,0 0-1,0 0 0,0 0 0,0 0 0,0 0 0,0-1 0,0 1 1,1-2 1622,-1 2-1623,0 0 0,0 0 0,0 0 0,1 0 0,-1 0 0,0 0 1,0 0-1,0 0 0,0 0 0,0 0 0,0 0 0,0 0 0,1 0 1,-1 0-1,0 0 0,0 0 0,0 0 0,0 0 0,0 0 0,0 0 0,0 0 1,1 0-1,-1 0 0,0 0 0,0 0 0,0 1 0,8-2 1613,78-4 1218,-73 5-2912,166 3 642,-129 0-1539,78 15 0,-116-16-570,0 1-1,0 1 1,0 0 0,0 1 0,-1 0-1,0 0 1,16 11 0,0 6-4917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34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84 259 4896,'-1'1'430,"-7"4"226,8-5-622,0 0 0,0 0-1,0 0 1,0 0-1,0 0 1,0 0 0,0 0-1,0 0 1,0 0 0,0 0-1,-1 0 1,1 0 0,0 0-1,0 0 1,0 0-1,0 0 1,0 0 0,0 1-1,0-1 1,0 0 0,-1 0-1,1 0 1,0 0 0,0 0-1,0 0 1,0-1-1,0 1 1,0 0 0,0 0-1,0 0 1,0 0 0,-1 0-1,1 0 1,0 0 0,0 0-1,0 0 1,0 0 0,0 0-1,0 0 1,0 0-1,0 0 1,0 0 0,0 0-1,0-1 1,-1 1 0,1 0-1,0 0 1,0 0 0,0 0-1,0 0 1,0 0-1,0 0 1,7-1 5176,21 6-2614,4 0-1234,-16-4-921,0-1 1,0 0-1,0-1 1,20-3 0,-27 2-356,0 0 1,0-1-1,-1 0 1,1-1-1,-1 0 1,0 0-1,0 0 1,13-11-1,-17 11-36,0 0-1,0 0 1,0-1-1,-1 0 1,0 1-1,1-1 0,-2-1 1,1 1-1,-1 0 1,0 0-1,0-1 1,0 0-1,-1 1 0,0-1 1,1-9-1,-1 10-59,0-1-1,-1 1 1,0-1 0,0 1-1,-1-1 1,1 1-1,-1-1 1,0 1-1,-1 0 1,1-1-1,-1 1 1,0 0-1,-1 0 1,1 0 0,-1 0-1,-5-6 1,7 9-8,-1 1 0,1-1 0,-1 1 0,1 0 0,-1-1 0,0 1 1,0 0-1,1 0 0,-1 0 0,0 0 0,0 1 0,0-1 0,0 1 0,0-1 1,0 1-1,0-1 0,0 1 0,0 0 0,0 0 0,0 0 0,0 0 0,-3 1 1,-1 0-28,0 1 1,1 0-1,-1 0 1,1 0 0,-11 7-1,-22 15 259,1 1-1,2 2 0,-33 33 1,64-57-159,-7 7 132,0 0 0,1 1 0,-14 17 0,22-25-145,0 0 0,0 1 0,0-1 1,0 0-1,1 1 0,-1-1 0,1 1 1,0 0-1,0-1 0,0 1 0,1 0 1,-1 0-1,1-1 0,0 1 0,0 0 1,0 0-1,0 0 0,1-1 0,1 6 1,0-3 30,0-1 0,1 1 1,0-1-1,0 1 1,0-1-1,1 0 0,-1 0 1,1-1-1,0 1 1,1-1-1,-1 0 0,1 0 1,0 0-1,0-1 1,0 1-1,0-1 0,1 0 1,-1-1-1,1 1 1,0-1-1,-1-1 0,8 3 1,0-2 56,1 1-1,-1-2 1,1 0 0,-1 0 0,1-1 0,-1-1 0,1 0 0,-1-1-1,16-4 1,-3-3-71,-1-1-1,0-1 0,35-21 0,-20 10-40,14-6-4,68-37-109,-92 48 80,54-44-1,-6-1-69,-78 61 83,0 1 0,0 0 0,0 0 0,0 0 0,1 0 1,-1 0-1,0 0 0,0 0 0,0 0 0,0 0 0,0 0 1,1 0-1,-1 0 0,0 0 0,0 0 0,0 0 1,0 0-1,0 0 0,1 0 0,-1 0 0,0 0 0,0 0 1,0 0-1,0 0 0,0 0 0,1 0 0,-1 0 0,0 0 1,0 0-1,0 0 0,0 0 0,0 0 0,0 1 1,0-1-1,1 0 0,-1 0 0,0 0 0,0 0 0,0 0 1,0 0-1,0 0 0,0 1 0,0-1 0,0 0 0,0 0 1,0 0-1,0 0 0,0 0 0,0 1 0,0-1 1,0 0-1,0 0 0,0 0 0,0 0 0,0 0 0,0 1 1,0-1-1,0 0 0,0 0 0,0 0 0,0 0 0,0 0 1,0 0-1,0 1 0,-1 11 89,-10 41 225,-28 83 0,36-126-272,1-1 1,0 1-1,1 0 1,0 0-1,0-1 1,2 16-1,-1-7 82,0-12-125,1 1 1,0-1-1,0 0 0,0 0 1,0 0-1,1 0 0,5 11 1,-6-16 66,1 3-212,-2-3 170,0-1 0,0 1-1,0-1 1,0 1 0,1-1-1,-1 1 1,0-1 0,0 1-1,0-1 1,1 1 0,-1-1 0,0 1-1,1-1 1,-1 1 0,0-1-1,1 0 1,-1 1 0,0-1-1,1 0 1,-1 1 0,1-1-1,-1 0 1,1 1 0,6-2 1,-1 1 1,0-1-1,1-1 0,-1 1 1,0-1-1,0 0 0,0-1 1,0 1-1,0-1 0,7-5 1,4-3 74,30-27 0,-33 24-41,0-1 0,-1-1 0,20-31 0,-31 43-40,38-65-192,-38 66 169,0-1 0,0 0 1,-1 0-1,3-7 0,-4 8-2,1 1 1,0-1-1,0 1 0,-1-1 0,2 1 0,-1-1 0,0 1 0,0 0 1,3-3-1,-4 5 4,0 0-1,0 0 1,0 0 0,0 0 0,0 0 0,0 0-1,0 0 1,1 0 0,-1 0 0,0 0 0,0-1-1,0 1 1,0 0 0,0 0 0,0 0 0,0 0 0,0 0-1,0 0 1,0 0 0,0-1 0,0 1 0,0 0-1,0 0 1,0 0 0,0 0 0,0 0 0,0 0-1,0 0 1,0-1 0,0 1 0,0 0 0,0 0-1,0 0 1,0 0 0,0 0 0,0 0 0,0-1-1,0 1 1,0 0 0,0 0 0,0 0 0,0 0-1,0 0 1,0 0 0,0 0 0,-1 0 0,1-1 0,0 2 0,0-1 1,0 0 0,0 0 0,0 0 0,0 0 0,0 0-1,0 0 1,-1 1 0,1-1 0,0 0 0,0 0 0,0 0-1,0 0 1,0 0 0,0 1 0,0-1 0,0 0 0,0 0-1,0 0 1,0 0 0,0 1 0,0-1 0,0 0 0,0 0-1,0 0 1,0 0 0,1 0 0,-1 1 0,0-1 0,0 0 0,0 0-1,0 0 1,0 0 0,0 0 0,0 0 0,0 1 0,0-1-1,1 0 1,-1 0 0,0 0 0,0 0 0,0 0 0,0 0-1,0 0 1,1 0 0,24 27-109,-21-21 138,1-1 0,0 0 0,0 0 0,0 0-1,0-1 1,1 0 0,0 0 0,0 0 0,0-1 0,0 0-1,0 0 1,1 0 0,-1-1 0,1 0 0,0 0 0,0-1 0,11 2-1,6-1 44,-1-1 0,1-1 0,43-6 0,-46 3-28,0 0-1,22-7 1,-36 7-38,0 1-1,0-1 1,0 0 0,0-1 0,-1 1 0,1-1-1,-1-1 1,0 1 0,6-7 0,-6 4-21,0 1 0,-1-1 0,0 0 0,0 0 0,-1-1 1,0 1-1,0-1 0,-1 0 0,0 0 0,0 0 0,-1 0 0,0-1 1,-1 1-1,0-1 0,0 1 0,0-1 0,-1 0 0,-1 1 0,-1-9 1,2 14-14,-1 0 0,1 0 0,-1 0 0,0 0 0,0 1 0,0-1 0,-1 0 1,1 1-1,-1-1 0,1 1 0,-4-3 0,4 3 14,0 1 0,-1 0 1,1 0-1,0 0 0,-1 0 0,1 0 0,-1 0 0,0 1 0,1-1 1,-1 0-1,0 1 0,1-1 0,-1 1 0,0 0 0,1-1 0,-1 1 0,0 0 1,0 0-1,0 0 0,1 0 0,-4 1 0,-5 1 4,0 1-1,0 0 1,1 0 0,-1 1-1,1 1 1,-1-1 0,1 1-1,1 1 1,-1 0 0,1 0-1,-8 8 1,1 0 18,1 1 1,1 1-1,0 0 0,-17 28 1,26-37 6,0 1 1,0 0 0,0 0-1,1 0 1,0 0 0,1 0-1,-2 10 1,3-12 32,0-1 0,1 1 0,0 0 0,0-1-1,1 1 1,-1 0 0,1-1 0,1 1 0,-1-1 0,1 0 0,3 9 0,0-4-34,0 0 0,9 14 0,-12-21 16,0 0 0,0 0 0,1-1 0,-1 1 0,1 0 0,0-1 0,0 0 0,0 0 0,0 0 0,0 0 0,6 2 0,0-1 31,0 0 1,0-2-1,0 1 0,0-1 1,0 0-1,1-1 0,-1 0 1,0 0-1,1-1 0,-1 0 1,0-1-1,0 0 0,17-6 1,-3-2 2,0 0 0,0-1 0,40-28 0,-37 19-66,-1-1-1,-1-1 0,32-38 1,-31 32 14,1 1 0,31-23 1,-56 49-29,0 0 0,0 0 0,0 0 0,1 0 0,-1 0 0,0 0 0,1 1 0,-1-1 0,0 1-1,1-1 1,-1 1 0,1-1 0,-1 1 0,1 0 0,2 0 0,-3 0 17,0 0 0,0 1 0,-1-1-1,1 1 1,0-1 0,-1 1 0,1-1 0,-1 1-1,1-1 1,0 1 0,-1 0 0,1-1-1,-1 1 1,0 0 0,1 0 0,-1-1 0,0 1-1,1 0 1,-1 0 0,0 0 0,0-1-1,0 1 1,1 0 0,-1 0 0,0 0 0,0 0-1,0-1 1,0 1 0,-1 0 0,1 1-1,-2 16 8,0 1 0,-1-1 0,-1 0 0,-1 0 0,0-1 0,-11 24 0,6-17 133,2 1 0,-8 34-1,16-58-122,-1 0 0,1 0 0,0 0 0,0 0 0,-1-1 0,1 1 0,0 0 0,0 0-1,0 0 1,0 0 0,0 0 0,1-1 0,-1 1 0,0 0 0,0 0 0,0 0 0,1 0-1,0 1 1,0-2-4,0 0 0,0 1-1,0-1 1,0 0 0,0 0-1,0 0 1,0 0 0,0 0-1,0 0 1,0-1 0,0 1-1,0 0 1,0 0 0,0-1-1,0 1 1,-1 0-1,3-2 1,15-6-1,-1-1 0,0 0 0,0-2 0,16-13 0,7-4-39,109-52-120,-145 78 124,2 0 1,-1 0-1,0 0 0,0 0 1,1 1-1,-1 0 0,1 0 1,-1 0-1,9 1 0,-11 0 33,1 0 0,-1 1-1,1 0 1,-1 0 0,0 0 0,1 0 0,-1 0-1,0 0 1,0 1 0,0 0 0,0-1-1,0 1 1,0 0 0,-1 1 0,6 4-1,10 13 494,27 42-1,-4-5-82,-39-53-427,1-1-1,-1 0 1,1 0 0,0 0-1,0-1 1,1 1-1,-1-1 1,0 0 0,1 0-1,0 0 1,-1 0-1,1 0 1,0-1 0,0 0-1,0 1 1,0-2-1,4 2 1,-3-2-376,-1 0 1,1 0-1,-1-1 0,1 1 1,-1-1-1,1 0 0,-1 0 1,1-1-1,7-2 0,-2-1-1930,0 0-1,0 0 1,-1-1-1,1 0 1,-1-1 0,14-14-1,-15 13 1322,-2 0 0,1 0 0,-1-1 0,5-10 0,22-51-2451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3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1381 6656,'-4'8'9402,"18"-17"-5807,11-9-2996,-1-2 1,0 0-1,-2-1 1,27-32-1,160-237 124,-192 265-635,102-154 989,-118 178-1052,11-15 199,-7 12-152,-5 4-73,0 0 1,1 0-1,-1 0 0,0 0 1,0 0-1,0 0 1,0 0-1,0 0 1,0 0-1,1 0 1,-1 0-1,0 0 1,0 0-1,0 1 1,0-1-1,0 0 1,0 0-1,0 0 1,0 0-1,0 0 1,1 0-1,-1 0 1,0 1-1,0-1 1,0 0-1,0 0 0,0 0 1,0 0-1,0 0 1,0 0-1,0 1 1,0-1-1,0 0 1,0 0-1,0 0 1,0 0-1,0 0 1,0 1-1,0-1 1,0 0-1,0 0 1,-2 23 58,-3 24 1,1-16 53,-4 36 144,0 14-126,-34 150 1,33-194-179,1-6 74,-13 33 0,18-57 23,0 1 0,-1-1 0,1 0 1,-2 0-1,1 0 0,-1-1 0,0 0 1,0 1-1,-10 7 0,14-13-33,-1 0-1,0 1 1,0-1 0,0 0-1,0-1 1,0 1 0,0 0-1,0 0 1,0-1-1,0 1 1,0-1 0,0 0-1,-1 0 1,1 0-1,0 0 1,0 0 0,0 0-1,0 0 1,-4-2-1,-1 0-22,-1-1 0,0 1-1,-11-8 1,16 8-9,-7-3-39,0-2 0,0 1 1,1-1-1,0-1 0,1 0 1,-14-15-1,2-1-322,-18-32 1,37 54 341,-1 0 1,1 0 0,0 0-1,0 0 1,0-1-1,0 1 1,1 0 0,-1-1-1,1 1 1,-1-4-1,1 5 32,0 1 1,0 0-1,0 0 0,0-1 0,1 1 0,-1 0 0,0 0 0,0-1 1,0 1-1,0 0 0,1 0 0,-1 0 0,0 0 0,0-1 1,0 1-1,1 0 0,-1 0 0,0 0 0,0 0 0,1 0 1,-1 0-1,0 0 0,0-1 0,1 1 0,-1 0 0,0 0 0,0 0 1,1 0-1,-1 0 0,0 0 0,0 0 0,1 0 0,-1 0 1,0 1-1,0-1 0,1 0 0,-1 0 0,0 0 0,0 0 0,1 0 1,-1 0-1,0 0 0,0 1 0,1-1 0,17 8 10,-12-5-3,26 9 156,1-2 1,41 9-1,70 6 679,-129-23-740,-4 0-26,0-1 0,0 0 0,1-1 0,-1 0 1,0-1-1,1 0 0,-1-1 0,0 0 0,16-6 1,-19 5-39,0 0 0,-1-1 0,1 0 0,-1-1 0,1 1 1,-1-1-1,-1-1 0,1 1 0,-1-1 0,0-1 0,0 1 1,9-14-1,-3 1 7,-1 0-1,-1-1 1,-1 0 0,0-1 0,6-26-1,-4 11-40,-4 16-183,7-40 1,-12 40 7,-2 18 56,-2 11 85,-3 16-46,-11 81 131,15-89 9,0 0 0,1 0-1,1-1 1,3 24 0,-3-36-28,0 0 1,0 0 0,0 1-1,1-1 1,-1 0-1,1 0 1,0 0 0,0 0-1,0-1 1,1 1-1,-1 0 1,1-1-1,0 0 1,0 0 0,0 0-1,0 0 1,1 0-1,4 3 1,-3-3 1,1-1 0,-1 0 0,1 0 1,-1-1-1,1 1 0,0-1 0,-1 0 0,1-1 1,0 1-1,0-1 0,0 0 0,-1-1 0,9-1 0,8-1-5,-1-1-1,0-2 0,0 0 0,0 0 0,-1-2 0,0-1 0,0-1 0,-1 0 1,-1-1-1,0-1 0,0-1 0,17-16 0,-14 7-69,32-43 0,-33 39-96,24-24 0,-44 50 124,1 1 1,-1 0-1,1-1 0,-1 1 1,1 0-1,-1-1 0,0 1 1,1 0-1,-1-1 0,0 1 1,1 0-1,-1 0 0,0-1 1,0 1-1,0 1 0,1 18 32,0 0-1,-2 0 0,-1 0 1,-5 30-1,-3 21 34,9-58-66,0-10 72,1 0 0,0 1 0,0-1-1,-1 0 1,2 1 0,-1-1 0,0 0 0,2 6 0,-1-9-48,-1 0-1,1 0 1,-1 0 0,1 0-1,-1 0 1,1 0-1,-1 0 1,1 0 0,-1 0-1,1 0 1,-1 0 0,1 0-1,-1-1 1,1 1-1,-1 0 1,1 0 0,-1-1-1,1 1 1,-1-1-1,0 1-9,4-2-1,-1-2-1,0 1 1,0 0-1,0-1 0,0 1 1,-1-1-1,1 0 1,2-6-1,2-2-36,37-72-86,1-2-5,-38 75 82,1 0-1,-1 1 1,2-1 0,0 2 0,14-13 0,-21 20 37,-1 1-1,1-1 1,0 1 0,0 0 0,0 0 0,0 0 0,0 0 0,0 0-1,0 0 1,0 0 0,0 1 0,0-1 0,4 0 0,-5 1 7,0 1 0,0-1 0,0 0 0,0 1 0,1-1 0,-1 0 0,0 1 0,0-1 1,0 1-1,0 0 0,0-1 0,0 1 0,0 0 0,-1-1 0,1 1 0,0 0 0,0 0 0,0 0 1,-1 0-1,1 0 0,-1 0 0,1 0 0,0 0 0,-1 0 0,0 0 0,1 0 0,-1 2 0,3 6-10,-1-1 0,-1 1 0,0 0 0,0 0 0,-1 0 0,0 0 0,0 0 0,-4 15 0,3-14 14,0 0 0,0 0 0,1 0 1,0 0-1,0 0 0,1 0 1,3 11-1,-3-19 6,-1-1-1,1 1 1,0 0 0,0 0 0,0 0 0,0-1-1,0 1 1,0 0 0,0-1 0,1 1 0,-1-1-1,1 1 1,-1-1 0,1 0 0,-1 0 0,1 0-1,0 0 1,0 0 0,-1 0 0,1 0 0,0 0-1,0-1 1,0 1 0,0-1 0,0 1 0,4-1-1,3 1 21,0-1 0,1-1-1,-1 1 1,14-4-1,-17 3-23,15-3-16,-1-1 0,1-1 1,-1 0-1,0-2 0,-1 0 0,0-2 1,0 0-1,-1 0 0,0-2 0,-1 0 1,0-1-1,-1-1 0,-1-1 1,24-28-1,47-75 182,-77 107-222,-8 9 37,1 1 0,-1 0 0,0 0 0,0-1 0,0 1 0,0-1 0,0 1 0,0-1 0,0 1 0,-1-1 0,1 1 0,0-1 0,-1 0 0,1-2 0,-3 1-326,-2 8 205,-4 9 65,8-14 70,-65 130 139,18-34-308,41-85 182,0 0 0,1 1-1,1-1 1,0 1 0,1 0 0,0 0 0,0 1 0,0 12-1,3-24-5,0-1-1,0 0 0,0 0 1,0 1-1,0-1 0,0 0 0,0 1 1,0-1-1,0 0 0,1 1 0,-1-1 1,0 0-1,0 1 0,0-1 1,0 0-1,0 0 0,1 1 0,-1-1 1,0 0-1,0 0 0,1 1 0,-1-1 1,0 0-1,0 0 0,1 1 1,-1-1-1,0 0 0,0 0 0,1 0 1,11 0 28,13-12-152,-17 7 15,0-1-1,-1 0 1,0-1-1,0 1 1,-1-1-1,0-1 1,6-8-1,34-61-173,-20 30 348,-16 29-89,-6 12-27,-1 0 1,1 0-1,0 0 1,0 0 0,1 0-1,0 1 1,7-7-1,-12 12 35,1-1-1,-1 1 1,0-1 0,1 1-1,-1 0 1,1 0 0,-1-1-1,1 1 1,-1 0-1,0 0 1,1-1 0,-1 1-1,1 0 1,-1 0 0,1 0-1,-1 0 1,1 0-1,-1 0 1,1 0 0,-1 0-1,1 0 1,-1 0 0,1 0-1,-1 0 1,1 0-1,-1 0 1,1 0 0,-1 0-1,1 0 1,-1 1 0,1-1-1,-1 0 1,1 0-1,-1 1 1,0-1 0,1 0-1,-1 1 1,0-1 0,1 0-1,-1 1 1,0-1-1,1 1 1,-1-1 0,0 0-1,1 1 1,-1 0 0,1 2-24,0 0 0,0 0 0,0 0 0,0 0 0,-1 0 0,1 4 0,0 13 10,-1-1-1,-1 1 1,-1-1-1,-4 22 1,-23 78 152,22-94-65,-8 32 77,-74 238 382,79-268-480,-2-1 1,0-1-1,-2 0 1,-29 40 0,30-49 35,0-1 1,-1 0 0,0-1-1,-1 0 1,-1-1 0,0-1-1,-24 14 1,27-19-22,-1 0-1,0 0 0,-1-1 1,-24 6-1,34-11-67,0 0 0,0 0 1,0 0-1,-1-1 0,1 0 0,0 0 0,0 0 0,-1-1 0,1 0 0,0 0 0,0 0 0,0-1 0,0 1 0,0-1 0,0 0 0,-8-6 0,9 5 3,0 0-1,0-1 1,0 0-1,1 0 1,-1 0-1,1-1 1,0 1-1,1-1 1,-1 1-1,1-1 1,0 0-1,0 0 1,0 0-1,-1-9 1,-2-7-74,2 1 0,-2-27 0,4 29 25,1-1 0,0 0 1,1 0-1,1 0 0,1 0 0,0 1 1,2-1-1,0 1 0,1 0 1,11-23-1,-12 32 30,1 0-1,0 0 1,0 1 0,1-1 0,0 1-1,1 1 1,0 0 0,0 0 0,0 0 0,1 1-1,17-9 1,6-1-8,2 1 0,37-10 0,-23 8-13,25-12 213,135-75 1,-168 79-51,-2-1 1,0-2-1,48-49 1,88-112-178,-146 155 98,-1-2 0,-2 0 1,-1-2-1,-3 0 1,31-73-1,26-115 2,-13 34 36,-55 166-100,26-80 266,-36 105-229,0 0 1,1 0-1,-1-1 1,0 1-1,0 0 1,0 0-1,0 0 1,0-1 0,0 1-1,0-2 1,0 3-13,-1-1 0,1 1 1,0 0-1,0 0 1,0-1-1,0 1 0,0 0 1,-1 0-1,1-1 1,0 1-1,0 0 1,0 0-1,-1 0 0,1 0 1,0-1-1,0 1 1,-1 0-1,1 0 0,0 0 1,0 0-1,-1 0 1,1 0-1,0-1 0,0 1 1,-1 0-1,1 0 1,-1 0-1,0 1-6,-1-1 0,0 0 0,1 1-1,-1-1 1,1 1 0,-1 0 0,1-1 0,-1 1 0,1 0 0,0 0 0,-1 0-1,1 0 1,-2 2 0,-1 0 11,1 1-1,0 0 1,-1 0 0,1 0-1,1 1 1,-1-1-1,1 1 1,-1-1 0,-1 9-1,-1 3 5,-4 26 0,5-21-7,-72 388 309,64-338-177,-3 96 0,11 73 194,4-232-318,0 3 50,0-1 0,1 1 0,1-1 0,0 1-1,6 19 1,-7-28-30,0 1-1,1 0 1,-1 0 0,0-1-1,1 1 1,0-1 0,0 1 0,0-1-1,0 0 1,0 1 0,4 1-1,-5-3-16,1 0-1,0 0 0,0 0 0,-1 0 1,1 0-1,0-1 0,0 1 1,0-1-1,0 0 0,0 1 0,0-1 1,0 0-1,0 0 0,0 0 1,0-1-1,0 1 0,0 0 1,0-1-1,2 0 0,5-2 12,-1-1 0,1 1 0,-1-2 0,0 1 0,-1-1 0,12-10 0,41-40-85,-54 50 54,28-28-39,-2-1 0,-1-1-1,-2-2 1,-2-1 0,25-44 0,-50 77 1,1 0 0,-1 0 0,0 0 0,0 0 0,0-1 0,-1 1 0,1-7 0,-2 11 37,0 0-1,0-1 1,0 1 0,0 0 0,0 0 0,0 0-1,0-1 1,-1 1 0,1 0 0,0 0 0,-1 0-1,1 0 1,-1 0 0,1 0 0,-1 0 0,1 0 0,-1 0-1,0 0 1,0 0 0,1 0 0,-1 0 0,0 0-1,0 0 1,0 1 0,0-1 0,0 0 0,0 1-1,0-1 1,0 1 0,0-1 0,0 1 0,-1 0-1,1-1 1,0 1 0,0 0 0,0 0 0,0 0 0,-1-1-1,0 2 1,-3-2 7,1 1 1,-1 0-1,0 1 0,1-1 0,-1 1 0,1 0 1,-1 0-1,1 0 0,0 0 0,-1 1 0,1 0 1,0 0-1,-5 4 0,3-2 17,0 0 1,1 1-1,0 0 1,0 0-1,0 0 1,0 0-1,1 1 1,-4 7-1,2-3 73,0 1 0,1 0-1,1 0 1,-1 1 0,2-1 0,0 1 0,0 0 0,1 0-1,-1 23 1,3-28-59,1 0-1,-1 0 1,1 0-1,0-1 1,1 1-1,0 0 1,0-1-1,0 1 1,1-1-1,0 0 1,0 1-1,0-1 1,1-1-1,0 1 1,0-1-1,1 1 1,0-1 0,-1 0-1,2-1 1,-1 1-1,0-1 1,7 4-1,5 0-55,-1 0 0,1-1 1,0-1-1,28 6 0,-16-6-798,1-1 1,31 0-1,-57-5 487,6 1-727,0-1 0,17-2 1,-24 2 302,1-1 0,-1 0 0,0 0 1,1 0-1,-1 0 0,0-1 1,4-2-1,-6 4 535,0-1 1,-1 1 0,1-1-1,0 0 1,0 1 0,0-1-1,-1 0 1,1 0 0,0 1-1,-1-1 1,1 0-1,-1 0 1,1 0 0,-1 0-1,1 0 1,-1 0 0,1-2-1,1-33-6695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3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24 10720,'-117'-24'3968,"102"24"-3072,15 4-288,10-4-2208,9-4 736,12 4-480,9 4 768,10 1-3168,13-2 2080,3-6-2048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4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21 933 5888,'-14'0'1898,"14"0"-1839,-1 0 0,1 0-1,0 0 1,0 0-1,-1 0 1,1 0 0,0 0-1,0 0 1,0 1-1,-1-1 1,1 0-1,0 0 1,0 0 0,-1 0-1,1 0 1,0 0-1,0 0 1,0 0 0,-1 1-1,1-1 1,0 0-1,0 0 1,0 0 0,0 0-1,-1 1 1,1-1-1,0 0 1,0 0 0,0 1-1,0-1 1,0 0-1,0 0 1,0 0-1,0 1 1,-1-1 0,1 0-1,0 0 1,0 1-1,0-1 1,0 0 0,0 0-1,0 1 1,0-1-1,0 0 1,1 0 0,-1 0-1,0 1 1,0-1-1,0 0 1,0 0-1,0 1 1,0-1 0,0 0-1,0 0 1,1 0-1,-1 1 1,0-1 0,0 0-1,0 0 1,0 0-1,1 0 1,-1 1 0,0-1-1,0 0 1,0 0-1,1 0 1,-1 0-1,0 0 1,1 0 0,2 1 387,0 0 0,1 0 0,-1-1 0,1 0 0,-1 0 1,0 0-1,1 0 0,-1 0 0,7-2 0,-3 1-37,1-1-1,-1 0 1,10-5-1,-6 1-103,0 0 0,0 0-1,-1-2 1,0 1 0,0-1-1,-1 0 1,15-18-1,52-76 576,-55 70-730,45-75 527,-57 95-646,-9 12-30,1 0 0,-1 0-1,0 0 1,0 0 0,0 0 0,0 0 0,0 0 0,0 0-1,0 0 1,0 0 0,0 0 0,0 0 0,0 0 0,0 0-1,1 0 1,-1 0 0,0 0 0,0 0 0,0 0 0,0 0-1,0 0 1,0 0 0,0 0 0,0 0 0,0 0 0,0 0-1,0 0 1,1 0 0,-1 0 0,0 0 0,0 0-1,0 0 1,0 0 0,0 0 0,0 0 0,0 0 0,0 0-1,0 1 1,0-1 0,0 0 0,0 0 0,0 0 0,0 0-1,0 0 1,0 0 0,0 0 0,0 0 0,0 0 0,0 0-1,0 0 1,0 0 0,0 1 0,0-1 0,0 0 0,0 0-1,0 0 1,0 0 0,0 0 0,0 0 0,0 0 0,0 0-1,0 0 1,0 0 0,0 0 0,0 1 0,-5 26 122,3-19-102,-34 170 467,-14 59 42,-18 19-2,-32 77 374,97-322-724,6-12 292,11-27 268,22-90-367,-14 40-400,28-61-163,-11 33 0,-25 67 112,15-45-188,40-82 0,-57 142 205,1 0 1,1 2-1,1-1 1,0 1-1,2 2 1,1-1-1,0 2 0,22-18 1,-34 33 44,-1 0-1,1 0 1,0 1 0,-1 0-1,8-3 1,-11 5 6,0 1-1,-1-1 1,1 1-1,0-1 1,-1 1-1,1-1 1,0 1-1,0 0 1,-1 0-1,1 0 1,0 0 0,0 0-1,-1 0 1,1 1-1,0-1 1,-1 1-1,1-1 1,0 1-1,-1-1 1,1 1-1,-1 0 1,1 0 0,-1 0-1,3 2 1,-1 0 2,-1-1 1,0 1 0,0 0 0,0 1 0,-1-1 0,1 0 0,-1 0 0,1 1 0,0 5-1,0 0 21,0 0 0,1 17 0,-3-7 67,-1 0 1,0 0-1,-2 0 0,0 0 0,-1-1 1,0 1-1,-2-1 0,-10 22 1,11-28-21,0-1 0,-1 1 0,-1-1 1,1-1-1,-2 1 0,0-1 0,0-1 1,-1 1-1,0-1 0,0-1 0,-1 0 0,0 0 1,-15 8-1,22-14-78,-1-1 0,0 1-1,1-1 1,-1 1 0,0-1 0,0 0 0,0-1 0,-5 1-1,6-1-7,1 0 0,0 0-1,0 0 1,0 0 0,0-1-1,0 1 1,0-1 0,-1 0-1,1 0 1,1 1 0,-1-1-1,0 0 1,0-1 0,0 1-1,0 0 1,1 0 0,-1-1-1,-1-1 1,0 0-2,0-1 0,1 1 0,-1 0 0,1-1 1,0 0-1,0 1 0,0-1 0,1 0 0,-1 0 0,1 0 0,-1-8 1,1 10 13,1 0 0,0 0 0,0 0 0,0 0 1,0 0-1,1 0 0,-1 1 0,0-1 1,1 0-1,-1 0 0,1 0 0,0 0 0,0 1 1,-1-1-1,1 0 0,0 1 0,1-1 1,-1 1-1,0-1 0,0 1 0,1-1 0,-1 1 1,0 0-1,1 0 0,0-1 0,-1 1 0,1 0 1,2-1-1,13-4 23,0 0 1,0 1-1,0 1 1,29-4-1,-17 3 100,9-2 57,58-18-1,-79 19-57,0-1-1,0-1 1,0 0-1,-1-2 0,22-15 1,-2-7 62,-1-1 0,-1-1 0,37-50 0,0-1-24,-26 34-144,-3-2 0,-2-1 0,35-66 0,77-162-16,-146 266-63,-4 11 14,-4 8 12,-5 12 78,-9 31 0,0 2 42,-69 151 237,62-150-166,-11 23 233,-36 107 0,16 28-78,5-19 112,46-178-258,1 0 0,0 0-1,-1 18 1,13-37-126,1-6-72,0-1 0,-2 0 0,12-25-1,16-29-68,11 6 139,-42 56-44,1 1-1,0 0 1,0 0-1,1 1 0,0 0 1,9-5-1,-16 10 18,1 0-1,-1 0 1,1 1-1,-1-1 1,1 0-1,-1 1 0,1-1 1,-1 1-1,1 0 1,0-1-1,-1 1 1,1 0-1,0 0 1,-1 0-1,1 0 1,0 0-1,-1 1 1,1-1-1,0 0 1,-1 1-1,1-1 1,-1 1-1,1 0 1,-1-1-1,1 1 0,-1 0 1,1 0-1,-1 0 1,0 0-1,1 0 1,-1 0-1,0 0 1,0 1-1,0-1 1,0 0-1,0 1 1,0-1-1,0 1 1,0 1-1,4 7-2,0 1 0,-1 0 1,-1 0-1,5 18 0,-4-12 38,-2-8 33,1 1 0,0-1 0,1 1 0,0-1 0,0 0 0,1-1 0,7 11 0,-8-15-51,0 1 1,0-1-1,1 0 1,-1 0-1,1 0 1,0-1 0,0 1-1,0-1 1,1 0-1,-1-1 1,1 0-1,-1 1 1,8 0-1,-4-1 15,0 0-1,0-1 0,0 0 0,0 0 1,0-1-1,0 0 0,0-1 0,0 0 0,0 0 1,0-1-1,13-5 0,-10 3-7,-1-1 0,1 0 0,-1-1-1,-1-1 1,1 1 0,-1-2 0,0 1 0,9-10 0,1-2-57,-1-1 0,28-37 0,-74 125-183,10-32 181,6-15-1,1 0 0,1 1 0,-10 38 0,19-59 59,-1-1-1,1 1 0,0 0 0,0 0 0,0-1 0,0 1 1,-1 0-1,1 0 0,0-1 0,0 1 0,0 0 0,1 0 0,-1-1 1,0 1-1,0 0 0,0-1 0,0 1 0,1 0 0,-1-1 1,0 1-1,1 0 0,-1-1 0,0 1 0,1 0 0,-1-1 0,1 1 1,-1-1-1,1 1 0,0 0 0,0-1-7,0 0-1,0 0 1,0 0 0,0 0 0,0 0-1,0 0 1,0 0 0,0 0-1,-1-1 1,1 1 0,0 0-1,0-1 1,0 1 0,0-1 0,0 1-1,-1-1 1,1 1 0,0-1-1,-1 1 1,1-1 0,0 0-1,-1 1 1,1-1 0,0-1-1,2-1-15,-1-1 0,1 1 0,-1-1 0,0 0 0,0 0-1,0 0 1,0 0 0,-1 0 0,1 0 0,0-6-1,1-5-1,0-26-1,-2 18-141,0 9 61,-2 1-1,1-1 0,-2 1 1,-5-23-1,-2-13-132,2 16 236,7 32-187,14 18 80,-11-14 116,0 0 1,0-1 0,1 1-1,-1-1 1,1 0 0,-1 0-1,1 0 1,0-1-1,0 1 1,0-1 0,7 2-1,-5-3 11,1 1 0,-1-1 0,0 0 1,1-1-1,-1 1 0,0-1 0,8-3 0,16-4 35,-1-2 0,0-1 1,0-1-1,48-29 0,96-82 115,-159 112-164,0 0 0,-1-1 1,-1-1-1,0 0 0,0-1 1,-2 0-1,1 0 0,-2-1 1,0-1-1,-1 0 0,11-29 1,27-129-331,-32 116 140,-14 57 165,8-30-63,-1 0-1,-2-1 1,2-41 0,-9 56-80,2 17 149,0 0 0,0 0 1,0 0-1,0 0 0,0 0 0,0 0 0,0 0 1,0 0-1,0-1 0,-1 1 0,1 0 0,0 0 1,0 0-1,0 0 0,0 0 0,0 0 1,0 0-1,0 0 0,0 0 0,0 0 0,0 0 1,0 0-1,0 0 0,-1 0 0,1 0 0,0 0 1,0 0-1,0 0 0,0 0 0,0 0 0,0 0 1,0 0-1,0 0 0,0 0 0,0 0 0,-1 0 1,1 0-1,0 0 0,0 0 0,0 0 0,0 0 1,0 0-1,0 0 0,0 0 0,0 1 0,0-1 1,0 0-1,0 0 0,0 0 0,0 0 0,0 0 1,0 0-1,-6 12-56,-36 131-31,13-35 157,-2-13 15,-22 76-44,31-86 86,4 1-1,-9 103 1,26-174-65,1 0 0,1 0 0,0 0 0,1 0 0,0-1 0,9 28 0,-9-37-22,0 0-1,0-1 1,0 1 0,0-1-1,1 0 1,0 0-1,0 0 1,0 0 0,0 0-1,7 5 1,-8-7-27,1 0 1,0-1-1,0 1 0,0-1 1,0 1-1,0-1 1,0 0-1,0 0 1,1 0-1,-1-1 1,0 1-1,1-1 1,-1 0-1,0 0 0,1 0 1,-1 0-1,5-1 1,-2-1-37,0 1 1,0-1-1,1-1 1,-1 1-1,-1-1 1,1 0-1,0 0 0,-1-1 1,1 0-1,-1 0 1,5-5-1,8-9-167,23-28-1,-32 35 147,94-124-386,-97 124 354,-6 11 76,0 0 0,0 0 1,0 0-1,0 0 0,0 0 1,0 0-1,0 0 0,-1 0 1,1 0-1,0 0 0,0 0 1,0 0-1,0 0 0,0 0 1,0 0-1,0 0 0,0 0 0,0 0 1,0 0-1,0 0 0,0 0 1,0 0-1,0 0 0,0 0 1,0 0-1,0 0 0,0 0 1,0 0-1,0 0 0,0 0 1,-1 0-1,1 0 0,0 0 1,0 0-1,0 0 0,0 0 1,0 0-1,0 0 0,0 0 1,0 0-1,0 0 0,0 0 1,0 0-1,0 0 0,0 0 1,0 0-1,0 0 0,0-1 0,0 1 1,0 0-1,0 0 0,0 0 1,0 0-1,0 0 0,0 0 1,0 0-1,0 0 0,0 0 1,0 0-1,0 0 0,0 0 1,0 0-1,0 0 0,0 0 1,0 0-1,-1 1-12,0 0 0,0 0 0,-1 1 0,1-1-1,0 0 1,0 1 0,0-1 0,0 1 0,0 2 0,-36 75-24,30-63 46,0 1 0,1 0 0,-4 20 0,0-1 88,9-34-78,1 0 0,-1 0 0,1 0 0,-1 0 0,1 1 0,0-1 0,0 0 0,0 0 0,0 0 0,0 0 0,1 0 0,-1 0 0,1 0 0,1 4 0,-2-5-13,1 0 0,0 0 0,0 0 0,-1 0 0,1 0 0,0 0 0,0-1 0,0 1 0,0 0 0,0 0 0,0-1 0,0 1 0,1-1 0,-1 1 0,0-1 1,0 1-1,0-1 0,1 0 0,-1 1 0,0-1 0,0 0 0,1 0 0,-1 0 0,0 0 0,0 0 0,1 0 0,0-1 0,5 0-23,-1 0 0,1-1-1,-1 0 1,0 0 0,1 0 0,-1-1 0,0 0-1,-1 0 1,1 0 0,0-1 0,-1 0-1,0 0 1,0 0 0,0-1 0,0 1 0,-1-1-1,0 0 1,0-1 0,0 1 0,-1-1-1,0 0 1,5-10 0,-6 11-3,0 0 0,-1-1 1,1 1-1,-1 0 0,0-1 0,0 1 0,-1-1 0,0 1 0,0-1 1,0 1-1,0-1 0,-1 1 0,0-1 0,0 1 0,-1 0 1,1-1-1,-1 1 0,0 0 0,-1 0 0,1 0 0,-1 0 1,0 1-1,0-1 0,0 1 0,-1-1 0,0 1 0,-5-4 1,4 2 21,-1 1 0,0 1 1,-1-1-1,1 1 0,-1 0 1,0 0-1,-12-4 0,2 0 127,17 8-122,0 0 0,-1-1 1,1 1-1,0 0 1,-1-1-1,1 1 0,0 0 1,0-1-1,-1 1 1,1-1-1,0 1 1,0 0-1,0-1 0,0 1 1,0-1-1,-1 1 1,1 0-1,0-1 0,0 1 1,0-1-1,0 1 1,0-1-1,0 1 1,0-1-1,0 1 0,1 0 1,-1-1-1,0 1 1,0-1-1,0 1 0,0 0 1,1-1-1,-1 1 1,0-1-1,0 1 1,0 0-1,1-1 0,-1 1 1,1-1-1,5-5 28,0-1-1,0 1 0,1 0 1,0 1-1,0 0 1,11-7-1,5 1-110,23-10 0,-32 15 91,1 1 0,-1 1 0,1 0 0,0 1 0,0 1 1,0 0-1,0 1 0,1 0 0,-1 2 0,19 1 0,-29 0-9,0-1 0,1 1 0,-1-1-1,0 1 1,0 1 0,0-1 0,-1 1 0,1 0 0,-1 0 0,1 0 0,-1 1 0,0-1 0,0 1 0,0 0 0,-1 0-1,6 8 1,-5-5 33,-1-1 0,1 1 0,-1 0 0,-1 0 0,1 1 0,-1-1 0,0 1 0,-1-1 0,0 1 0,0-1 0,0 10-1,-1-6-16,0 8 0,-1 0 1,-3 20 0,4-37-9,0 0 1,-1 0-1,1 0 0,0 0 1,0 0-1,0 0 1,1 0-1,-1 0 0,0 0 1,1-1-1,0 4 1,0-5-10,-1 1 1,0-1 0,0 0 0,0 1-1,1-1 1,-1 0 0,0 1-1,0-1 1,1 0 0,-1 1 0,0-1-1,1 0 1,-1 0 0,0 1-1,1-1 1,-1 0 0,1 0 0,-1 0-1,0 0 1,1 0 0,-1 1-1,1-1 1,0 0-4,0 0-1,0-1 1,0 1-1,0 0 1,0 0-1,-1-1 1,1 1-1,0 0 1,0-1-1,0 1 1,0-1 0,-1 1-1,1-1 1,1 0-1,5-6-38,0-1 0,-1 1-1,0-1 1,0-1 0,-1 1 0,1-1-1,4-12 1,-1 4-3,-2 3 0,0-1 19,1 0 1,1 1-1,0 1 1,0 0-1,18-18 1,-27 30 19,1 1-1,-1-1 1,1 0 0,-1 1 0,1 0 0,-1-1-1,1 1 1,0-1 0,-1 1 0,1 0 0,0-1-1,-1 1 1,1 0 0,0 0 0,-1 0-1,1-1 1,0 1 0,0 0 0,1 0 0,-2 0-1,1 1 1,-1-1-1,1 0 1,-1 0 0,1 1-1,-1-1 1,0 0-1,1 1 1,-1-1-1,1 1 1,-1-1 0,0 0-1,1 1 1,-1-1-1,0 1 1,1-1-1,-1 1 1,0-1 0,1 2-1,0 2-9,0 1 0,1 0-1,-2 0 1,2 8 0,-2-10 11,3 36 329,17 70 0,-19-104-305,0-1 0,1 0-1,-1 0 1,1 0 0,0-1-1,0 1 1,0 0 0,1-1 0,-1 1-1,1-1 1,0 0 0,0 0-1,0 0 1,0 0 0,1 0 0,-1-1-1,6 3 1,-4-2-3,1-1 0,0 0 0,-1 0 1,1 0-1,0-1 0,0 0 0,0 0 0,0-1 0,0 0 0,0 0 1,10-1-1,1-2-3,0 0-1,0-1 1,0-1 0,-1 0 0,0-1 0,0-1 0,27-16-1,-17 6 8,-1 0 0,-1-2-1,33-32 1,-25 16 12,46-66 0,-44 56-49,-17 19-152,-13 20 121,0 0 0,1 0 0,5-7-1,-8 12-72,-2 4 53,-3 26 66,-1 0 0,-1 1 1,-2-1-1,-12 34 0,11-38 58,-1 0 0,-2-1 0,-17 32 0,19-42-34,-1 0 1,0 0 0,-1-1-1,0 0 1,-1 0 0,-15 11-1,14-13-13,8-7 40,1 0 1,0 0 0,-1 0 0,0-1-1,0 0 1,0 0 0,0 0 0,-11 3-1,16-6-54,-1 0 0,1 0 1,0 0-1,-1 0 0,1 0 0,-1 0 0,1 0 0,0 0 0,-1 0 0,1-1 0,0 1 0,-1 0 0,1 0 0,0 0 0,-1 0 0,1 0 0,0-1 0,0 1 0,-1 0 0,1 0 0,0-1 0,-1 1 0,1 0 0,0 0 0,0-1 0,0 1 0,-1 0 0,1-1 1,0 1-1,0 0 0,0-1 0,0 1 0,0 0 0,0-1 0,-1 1 0,1 0 0,0-1 0,0 1 0,0-1 0,1-13-41,0 9 45,0-1-1,1 1 1,0 0-1,0 0 1,1 1-1,-1-1 1,4-5-1,24-29 80,-21 29-20,-1 1 0,2 0 0,-1 0 0,1 1 0,1 0 0,-1 1 0,1 0 0,1 1 0,13-6 0,-10 6-12,0 1 0,0 1-1,0 0 1,1 1 0,0 1 0,0 0 0,17 1-1,122 3 5,92-1-252,-238-1 108,8 0-801,0-1-1,-1-1 0,1 0 0,30-8 0,-46 9 650,0 1 1,0 0-1,0 0 0,0-1 0,0 1 0,0 0 0,-1-1 1,1 1-1,0-1 0,0 1 0,-1-1 0,1 1 0,0-1 1,0 0-1,-1 1 0,1-1 0,-1 0 0,1 0 0,-1 1 1,1-1-1,-1 0 0,1 0 0,-1 0 0,0 0 0,1 0 1,-1 1-1,0-1 0,0 0 0,0 0 0,1-2 0,-2 2-85,0-1-1,1 0 0,-1 1 0,0-1 1,0 0-1,0 1 0,0-1 0,0 1 0,0 0 1,-1-1-1,1 1 0,0 0 0,-1-1 0,1 1 1,-1 0-1,1 0 0,-3-1 0,-28-14-4280,-40-15 1,10 10 1988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4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74 10880,'-36'0'4032,"46"0"-2497,3 0 609,13 0-1312,29-5 800,35-4-960,18 3-384,-5-3-160,13 1-1184,24 0 576,9 4-3488,-24-1 2209,-17 5-6049,-5-11 4352,-8 2 1024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4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436 103 5408,'-8'-17'1728,"7"11"-1046,1 4-389,1 0-1,-1-1 0,0 1 0,0-1 0,0 1 1,0-1-1,0 1 0,0 0 0,-1-1 0,1 1 1,-1 0-1,0-1 0,1 1 0,-1 0 0,0-1 1,0 1-1,-1 0 0,1 0 0,0 0 0,-1 0 0,1 0 1,-1 1-1,0-1 0,0 0 0,1 1 0,-1-1 1,0 1-1,0 0 0,-1-1 0,1 1 0,0 0 1,-4-1-1,-1 0-124,-2 0 0,1 0 1,0 1-1,0 0 0,0 0 0,-1 1 0,1 0 1,0 1-1,0 0 0,-1 0 0,1 1 1,0 0-1,0 0 0,0 1 0,1 0 1,-1 0-1,1 1 0,-1 0 0,1 0 1,0 0-1,-11 11 0,-2 2-12,1 0 0,1 2 0,1 0 0,1 1-1,0 0 1,1 2 0,2-1 0,0 2 0,1 0 0,1 0 0,2 1 0,-12 40 0,20-58-82,0 1 1,0-1 0,0 1-1,1-1 1,0 1 0,0 0-1,0-1 1,1 1 0,0-1 0,1 1-1,1 6 1,-2-10-39,0-1 0,0 1-1,0-1 1,1 1 0,-1-1 0,0 1 0,1-1-1,0 0 1,0 0 0,-1 0 0,1 0-1,0 0 1,1 0 0,-1 0 0,0-1 0,0 1-1,1-1 1,-1 1 0,1-1 0,-1 0 0,1 0-1,0 0 1,-1-1 0,1 1 0,0 0 0,0-1-1,5 0 1,-1 0-22,0 0 0,1-1 0,-1 0 0,0 0 0,0-1 0,0 0 0,0 0 0,0-1 0,-1 0 0,11-6 0,-8 4 3,-1-1 0,0 0 0,-1-1 0,1 0 0,-1 0 0,11-15 0,-1-5-9,0 0 0,-2-1 1,20-52-1,-32 73-15,17-47-96,12-24-247,-31 149 51,-1-61 318,3 94 207,-2-87-146,2 0 0,0 1 0,10 31 0,-10-39-53,-1-4 49,0-1 0,0 0 0,0 0 1,5 9-1,-6-13-52,0 0 0,0 0 0,-1 0 0,1 0 0,0 0 0,0 0 0,0 0 0,0 0 0,0-1 0,0 1 0,1 0 0,-1-1 0,0 1 0,0-1 0,0 1 0,1-1 0,-1 0 0,0 1 0,0-1 0,1 0 0,-1 0 0,0 0 0,0 0 0,1 0 0,-1 0 0,2 0 0,0-1 11,0 0 0,-1 0 0,1 0 0,0 0 0,0 0 0,-1-1 0,1 1 0,-1-1 0,1 0 0,-1 0 0,0 0-1,0 0 1,3-3 0,3-5 59,14-22 1,59-107-106,-63 107-48,35-46 1,-43 65 35,1 0 0,1 1-1,0 0 1,0 1 0,25-17 0,-35 27 20,-1 0-1,1 0 1,-1 0 0,1 0 0,0 0 0,-1 1-1,1-1 1,0 1 0,0-1 0,0 1-1,-1 0 1,1 0 0,0-1 0,0 1 0,0 1-1,0-1 1,-1 0 0,1 0 0,0 1-1,0-1 1,0 1 0,-1-1 0,1 1 0,0 0-1,-1 0 1,1 0 0,-1 0 0,1 0-1,-1 0 1,1 0 0,-1 0 0,1 0 0,1 4-1,3 2 2,0 2-1,-1-1 0,1 1 1,6 17-1,-10-23 14,6 15 28,66 126 433,-65-129-404,0-1-1,2 1 0,0-2 1,0 0-1,1 0 1,1-1-1,16 12 0,-26-22-47,0 0-1,0-1 0,0 1 1,0-1-1,1 0 0,-1 0 0,0 0 1,1 0-1,-1 0 0,1-1 0,-1 0 1,1 0-1,-1 0 0,1 0 0,-1 0 1,0 0-1,1-1 0,5-2 0,-3 2 4,-1-1-1,1-1 1,-1 1-1,0-1 1,0 0-1,0 0 1,-1 0-1,1 0 1,-1-1-1,8-8 1,1-3-37,-1-1 1,0-1 0,-1-1-1,-1 1 1,0-1 0,-2-1-1,0 0 1,-1 0 0,-1-1-1,0 1 1,-2-1 0,0-1-1,1-39 1,-5 50-56,-1 1-1,-2-18 1,3 26 51,0-1-1,-1 1 1,1-1 0,0 1 0,-1 0-1,1-1 1,-1 1 0,1-1 0,-1 1-1,0 0 1,1-1 0,-1 1 0,0 0-1,0 0 1,0 0 0,0 0 0,0 0-1,0 0 1,0 0 0,0 0 0,-1 0-1,1 0 1,0 0 0,-1 1 0,-1-1 0,2 1 10,0 0 1,-1 0 0,1 0 0,-1 0 0,1 0 0,0 1 0,-1-1 0,1 1 0,0-1 0,-1 1 0,1 0 0,0-1 0,0 1 0,-1 0 0,1 0 0,0 0 0,0 0 0,0 0 0,-1 1 0,-1 1 8,0 1 0,1 0 1,-1-1-1,1 1 0,-3 7 0,0 2 115,0 1 0,2 0 0,0 0 0,0 0 0,0 27 0,3 75 422,1-106-481,-1-2-28,0 1 1,1-1 0,1 1-1,-1-1 1,1 0-1,1 1 1,0-1-1,0 0 1,0 0 0,1-1-1,0 1 1,6 6-1,-6-8-9,1 0 0,1-1 0,-1 1-1,1-1 1,0-1 0,0 1 0,0-1 0,1 0-1,0 0 1,0-1 0,-1 0 0,2 0-1,12 3 1,1-2-427,0 0-1,1-1 1,-1-1-1,27-2 1,86-12-6206,-120 10 5235,-1-1 1,1 0-1,-1-1 1,0-1-1,0 0 1,18-9-1,38-26-4696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4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27 423 2976,'5'0'7632,"-5"-6"-4886,1 4-2555,-1 0 0,1 0-1,0 0 1,-1 0-1,1 0 1,0 1 0,0-1-1,0 0 1,0 0 0,1 1-1,-1-1 1,0 1 0,1-1-1,-1 1 1,1-1-1,0 1 1,-1 0 0,4-2-1,6-6 236,93-82 1233,-67 56-1302,50-62 0,-83 91-273,1 0 0,-1 0 0,0 0 0,-1-1-1,0 1 1,0-1 0,3-12 0,-5 17-53,-1-1 1,1 1-1,-1 0 0,0-1 0,0 1 1,0 0-1,0-1 0,0 1 1,0-1-1,-1 1 0,1 0 1,-1-1-1,0 1 0,0 0 1,1 0-1,-2 0 0,1-1 1,0 1-1,0 0 0,-1 0 1,1 1-1,-1-1 0,1 0 0,-1 0 1,0 1-1,0-1 0,1 1 1,-5-2-1,-2-2-41,0 1-1,0 1 1,-1 0 0,1 0-1,-1 1 1,0 0 0,0 0 0,0 1-1,0 0 1,0 0 0,0 1-1,0 1 1,-18 2 0,15-1-364,-1 1 1,1 0 0,0 0 0,0 2-1,0-1 1,0 1 0,1 1-1,0 0 1,-16 12 0,23-15-163,1 0 0,0 0 1,-1 0-1,-3 6 0,6-8 273,0 0 0,1 0 0,-1 0 0,1 0 0,-1 0 0,1 0 0,-1 0 0,1 0 0,0 0 0,-1 1 0,1-1 0,0 0 0,0 0 0,0 0-1,0 0 1,0 1 0,0-1 0,0 0 0,0 0 0,0 0 0,1 0 0,-1 1 0,1 0 0,10 13-2654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4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6 312 5888,'-6'1'1883,"10"2"188,7 4 567,-8-4-2308,0 0 1,0 0-1,0-1 0,0 1 1,0-1-1,1 0 1,-1 0-1,1 0 1,0 0-1,-1-1 0,1 0 1,0 1-1,0-1 1,0-1-1,0 1 1,5 0-1,1-1 17,0 1 1,0-2-1,0 1 0,0-1 0,13-4 1,-3 0-124,0-1-1,-1-1 1,29-13 0,-38 14-161,0 1 1,-1-1-1,1-1 1,-1 0-1,-1 0 1,1-1-1,13-15 0,-19 18-38,0 1 0,0-1 0,-1 0 0,1 1-1,-1-1 1,0 0 0,-1 0 0,1-1 0,-1 1-1,0 0 1,0 0 0,-1-1 0,1 1 0,-1 0-1,0-1 1,-1 1 0,1-1 0,-1 1 0,0 0-1,-1 0 1,1 0 0,-1-1 0,0 1 0,0 1-1,0-1 1,-6-8 0,5 9-47,0 0-1,0 0 1,0 0 0,0 0-1,-1 0 1,0 1-1,0 0 1,0 0 0,0 0-1,0 0 1,-1 0 0,1 1-1,-1 0 1,0 0 0,1 0-1,-1 1 1,0-1 0,0 1-1,0 0 1,0 1 0,0-1-1,-1 1 1,1 0-1,0 0 1,0 1 0,0-1-1,0 1 1,-5 2 0,6-2 14,0 1 0,0 0 1,0 0-1,1 0 0,-1 0 0,1 1 1,-1 0-1,1-1 0,0 1 0,0 0 1,0 0-1,0 1 0,1-1 1,-1 1-1,1-1 0,0 1 0,-3 7 1,0 2 99,0 1 0,1 0 0,-5 27 0,3-1 295,-1 67-1,7-100-353,0 0 0,1 0 0,0 1 0,0-1 0,0 0 0,1 0 0,0-1 0,1 1 0,-1 0 0,8 12 0,-5-13 25,-1 1-1,2-1 1,-1 0 0,1 0-1,0 0 1,0-1-1,1 0 1,-1 0-1,11 5 1,1-1 41,0-1-1,0 0 1,0-2 0,1 0-1,0-1 1,0-1 0,0-1-1,1 0 1,26-1 0,-25-3-36,0 0 1,-1-1-1,1-2 1,-1 0 0,1-1-1,-1-1 1,36-16 0,-32 10-90,1-2 1,-2 0 0,0-1-1,-1-2 1,30-28 0,120-135 25,-169 176-9,0 1 0,0-1 0,0 0 0,-1 0 0,1 1 1,-1-2-1,0 1 0,0 0 0,0 0 0,-1-1 0,2-6 0,-3 10 3,0 0 0,0 1-1,-1-1 1,1 1 0,0-1-1,-1 1 1,1-1 0,0 0 0,-1 1-1,1-1 1,-1 1 0,1 0-1,-1-1 1,1 1 0,-1-1-1,1 1 1,-1 0 0,0-1-1,1 1 1,-1 0 0,1 0 0,-1-1-1,0 1 1,-1 0 0,-19-5-129,20 5 129,-5-1 2,-1 0 0,1 1 0,0-1 0,0 1 0,0 0 0,-1 1 0,1 0 0,0 0 0,0 0 0,0 1 0,0-1 0,0 1 0,0 1 1,1-1-1,-1 1 0,1 0 0,-1 0 0,-6 7 0,-4 4 9,1 2 1,1-1-1,1 2 0,0 0 1,1 0-1,1 1 0,-16 35 1,19-36 57,1 1 1,-9 29 0,14-38-11,0-1 0,1 0-1,0 1 1,0-1 0,1 0-1,0 1 1,2 16 0,-2-23-32,0 0 0,1-1 0,-1 1 0,1 0 0,0-1 1,-1 1-1,1-1 0,0 1 0,0-1 0,0 1 0,0-1 0,0 0 0,0 1 0,0-1 0,1 0 1,-1 0-1,0 0 0,1 0 0,-1 0 0,1 0 0,-1 0 0,1 0 0,-1-1 0,1 1 1,-1-1-1,3 1 0,-2 0 0,1-1 1,-1 0 0,0 0-1,1 0 1,-1 0 0,0 0-1,1-1 1,-1 1 0,0-1-1,0 0 1,1 1 0,-1-1-1,0 0 1,0 0 0,0 0-1,0-1 1,0 1 0,3-3-1,1-3 31,0 1-1,0-2 0,-1 1 0,0 0 1,0-1-1,5-12 0,19-51-154,-22 50-11,-2 0-1,0 0 0,-1 0 1,-1-1-1,0-38 0,-4 85 25,2-1 0,1 1-1,8 37 1,-8-53 127,0-1 0,1 1 1,0-1-1,0 0 0,1 0 0,0 0 1,1-1-1,-1 0 0,1 1 0,1-2 1,0 1-1,0 0 0,0-1 0,13 9 1,-13-10-7,1-1 1,0 0 0,1 0 0,-1-1 0,1 1 0,0-2-1,-1 1 1,1-1 0,0-1 0,0 1 0,12 0 0,-8-2 26,-1-1 0,1 0 0,-1-1 1,1 0-1,-1 0 0,0-1 0,18-7 1,-14 4-16,0-1 0,-1 0 1,1-1-1,-1 0 0,-1-1 1,1-1-1,12-12 0,-14 11-54,-1-1-1,1-1 1,-2 0-1,0-1 1,-1 1 0,15-30-1,13-46 256,-32 76-237,-1 0 1,-1 0-1,-1 0 0,0 0 1,1-19-1,0-17-119,0 40 14,-1 10 25,-2 5 31,1 4 39,0 0-1,0 0 1,4 9 0,1 15 5,1 20-32,-3 0 0,-3 81 0,-1-108 194,1-17-94,-2 0 0,-1 13 0,2-20-54,-1-1-1,1 1 1,-1-1-1,0 1 1,0-1-1,0 0 1,0 1-1,0-1 1,0 0-1,-1 0 1,1 0-1,-1 0 1,-3 4-1,4-6-8,0 1-1,0-1 1,1 1-1,-1-1 0,0 0 1,0 1-1,0-1 1,0 0-1,0 1 0,0-1 1,0 0-1,0 0 1,0 0-1,0 0 0,0 0 1,0 0-1,0 0 1,0 0-1,0-1 0,0 1 1,0 0-1,0-1 1,0 1-1,1 0 0,-1-1 1,0 1-1,0-1 0,0 1 1,-1-2-1,-5-3-16,1 0 1,-11-12-1,3 3 66,-12-12-112,24 25 19,0-1 0,1 0 1,-1 0-1,1 0 0,-1-1 1,1 1-1,0 0 0,0 0 1,0-1-1,0 1 0,0-1 1,0-3-1,27 22-299,-19-13 276,13 8 106,36 13-1,-49-22-15,0 0 0,1 0 0,-1 0 0,0-1 0,1 0 0,-1-1 0,1 0 0,0 0 0,8-2 0,4-2 58,-1-1-1,1-1 1,-1-1 0,0-1 0,-1-1 0,0 0 0,23-17 0,-27 17-81,0-1-1,-1-1 0,-1 0 0,0-1 1,0 0-1,-1-1 0,14-21 0,2-11 76,24-51 0,-29 54-114,3-19-155,-23 53 76,-4 10-14,-7 15-33,-7 32 221,2 1 1,-13 94 0,26-134-17,-1 9 12,0 25 0,2-39-43,0 0-1,1 1 1,0-1 0,0 0-1,0 0 1,0-1-1,1 1 1,0 0-1,0 0 1,3 5-1,-4-9 6,0 1-1,1 0 0,-1-1 0,1 1 0,-1-1 0,1 0 0,0 1 0,-1-1 0,1 0 0,0 0 0,0 0 0,0 0 0,0 0 0,0-1 0,0 1 0,0 0 1,0-1-1,0 0 0,0 1 0,0-1 0,1 0 0,-1 0 0,0 0 0,0 0 0,0-1 0,0 1 0,0-1 0,3 0 0,1-1-4,-1 0-1,0 0 1,0 0-1,0 0 1,-1-1-1,1 0 1,0 0-1,-1 0 1,0-1-1,5-4 0,86-103 39,-94 110-68,0 0 1,0 0 0,0 0 0,0 0-1,0 0 1,0 0 0,0 0-1,0 1 1,0-1 0,1 0-1,-1 1 1,0-1 0,0 1-1,1-1 1,-1 1 0,0 0-1,3-1 1,-3 1 0,0 1 0,0-1 0,0 0 0,-1 1 1,1-1-1,0 1 0,0-1 0,0 1 0,0-1 0,-1 1 0,1-1 0,0 1 0,-1 0 0,1 0 1,0-1-1,-1 1 0,1 0 0,-1 0 0,1 0 0,-1-1 0,1 1 0,-1 0 0,1 2 0,1 4 12,0 1 0,-1 0-1,1 0 1,-2 0-1,1 0 1,-1 0 0,0 1-1,-2 7 1,1 12 29,-1 17 183,-12 64-1,6-50-161,-2 5 43,-2 0 1,-25 77-1,32-126-71,-1 0 1,-1 0-1,-1-1 0,0 0 1,0-1-1,-14 16 0,19-25-15,-1-1 0,0 1-1,0-1 1,-1 0 0,1 0-1,-1 0 1,1 0-1,-1-1 1,0 0 0,0 0-1,0 0 1,0-1 0,0 0-1,-1 0 1,1 0 0,0 0-1,0-1 1,-10 0-1,9-1-5,0 1 0,0-1 0,0-1 0,0 1 0,0-1 0,0 0 0,1 0 0,-1-1 0,1 1 0,-1-1 0,1-1 0,0 1 0,0-1 0,0 0 0,0 0 0,-7-8 0,-1-6-26,1-1 0,1 0-1,0 0 1,1-1 0,2 0 0,0-1 0,1 0-1,0 0 1,2-1 0,1 0 0,-2-29-1,5 40 9,1 0-1,0 1 0,2-14 0,-1 20 28,0 0 0,0-1-1,0 1 1,1 0 0,0 0 0,0 0 0,0 0-1,0 0 1,0 1 0,6-7 0,-1 3-2,0 1-1,0 0 1,0 1 0,0-1 0,1 2 0,0-1 0,0 1 0,1 0-1,-1 0 1,17-3 0,11-2-80,50-6 0,-70 13 74,26-3-308,68 2-1,-9 7-3604,-93-4 3293,7 0-1024,-1 1 0,1 1 0,0 0 0,-1 1-1,0 1 1,0 0 0,0 1 0,0 0 0,-1 1 0,24 14 0,-4 5-1669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4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5 931 5152,'-5'1'2221,"15"2"-181,17 1 2088,-14-5-3521,0-1 1,-1 0-1,1-1 0,0 0 1,-1-1-1,0 0 1,1-1-1,11-7 0,-9 5-426,0 0 0,-1-1 0,0 0 0,0-1-1,0-1 1,-2-1 0,1 1 0,-1-2 0,17-21-1,109-177 541,-127 193-679,124-195 539,-128 203-563,87-131 523,-67 97-41,28-62-1,-55 104-486,10-25 269,-9 25-270,-1 0-1,1 0 1,-1 0-1,0 0 1,0 0-1,1 0 1,-1 0-1,0 0 1,0 0-1,0 0 1,0 0-1,0 0 1,0 0-1,0 0 1,0 0-1,0 0 1,-1 0-1,1 0 1,0 0-1,-1 0 1,1 0-1,-1-1 1,0 2-11,1 0 1,0 0 0,0 0 0,-1 0-1,1 0 1,0 0 0,0 0 0,-1 0 0,1 0-1,0 0 1,0 0 0,-1 0 0,1 0-1,0 0 1,0 0 0,-1 0 0,1 0 0,0 0-1,0 0 1,-1 0 0,1 0 0,0 0-1,0 0 1,-1 1 0,1-1 0,0 0 0,-7 5-2,1 1 1,-1-1 0,2 1 0,-1 1-1,1-1 1,-8 12 0,7-10-33,-12 20 107,1 1-1,1 1 1,2 0 0,-11 32-1,14-30 142,1 1 0,-10 61-1,3 67 104,16-150-319,-1 6 115,1 0 0,3 31 1,-1-41-50,0 0-1,1-1 1,-1 1-1,1-1 1,1 1 0,-1-1-1,1 0 1,0 0 0,7 10-1,-8-14-45,0 0-1,0 0 1,0 0-1,0 0 1,0-1 0,0 1-1,0-1 1,1 1-1,-1-1 1,1 0-1,-1 0 1,1 0-1,-1 0 1,1 0 0,0-1-1,-1 1 1,1-1-1,0 1 1,0-1-1,-1 0 1,1 0 0,0-1-1,4 0 1,6-1 7,0-1 0,0-1 1,19-9-1,-30 13-24,34-17 39,0-2 1,-1-2-1,34-26 1,4-2-11,12-8-266,-85 57 228,0 0 1,0 0 0,0 0 0,1 0 0,-1-1-1,0 1 1,0 0 0,0 0 0,1 0 0,-1 0-1,0 0 1,0 0 0,0 0 0,1 0 0,-1 0 0,0-1-1,0 1 1,1 0 0,-1 0 0,0 0 0,0 0-1,1 1 1,-1-1 0,0 0 0,0 0 0,1 0 0,-1 0-1,0 0 1,0 0 0,0 0 0,1 0 0,-1 0-1,0 1 1,0-1 0,0 0 0,1 0 0,1 11-93,-5 16 28,2-24 56,-14 70 126,6-37-104,-6 68 0,15-97 17,0-1-1,0 0 0,1 1 1,0-1-1,0 0 0,1 0 1,-1 0-1,2 0 0,-1 0 1,0 0-1,1 0 0,0-1 1,1 1-1,-1-1 0,5 5 1,-6-8-6,0-1 1,0 1 0,-1-1 0,1 0 0,0 0 0,0 0 0,0 0 0,0 0 0,0-1 0,0 1 0,1 0 0,-1-1 0,0 0 0,0 1 0,0-1 0,3 0 0,-3 0-9,0 0 0,0 0-1,-1-1 1,1 1 0,0 0 0,-1 0-1,1-1 1,-1 1 0,1-1 0,0 0-1,-1 1 1,1-1 0,-1 0 0,0 0-1,1 0 1,-1 0 0,0 0-1,1 0 1,-1 0 0,0-1 0,0 1-1,1-2 1,1-4 3,0 0 0,-1-1-1,1 1 1,-2-1 0,1 0 0,-1 1-1,0-1 1,-1 0 0,1 0 0,-2-8-1,-2-14-272,-7-35-1,8 55 196,-3-15-130,-1 0 1,-1 0-1,-10-24 0,12 37 146,0 1 1,-1 0-1,-1 0 0,0 1 0,0 0 0,-1 0 1,0 0-1,-11-9 0,-12-6 144,66 36 331,-16-4-445,2-1 1,-1-2 0,1 0 0,-1-1 0,1-1 0,0 0 0,0-2 0,0-1 0,40-6 0,-52 5-479,43-8-2772,-20 0-4120,-39 11 905,-6-2 4546,2 0 688,-19 1-2068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4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 10144,'-40'0'4576,"53"0"-3968,5 0 1791,9 3-1439,28 2 736,8-2-992,22-3-416,9-3-160,18-5-224,19 3 64,-5 1-2592,-18 4 1440,-15 0-3615,-2 0 2719,7 0-4032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3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94 4064,'-17'-1'1483,"0"-1"2287,17 2-3642,-1 0 1,1 0-1,0 0 0,0 0 0,-1 0 1,1 0-1,0 0 0,0 0 0,-1 0 1,1 0-1,0 0 0,0 0 0,-1-1 1,1 1-1,0 0 0,0 0 0,-1 0 1,1 0-1,0-1 0,0 1 1,0 0-1,0 0 0,-1 0 0,1-1 1,0 1-1,0 0 0,0 0 0,0-1 1,0 1-1,-1 0 0,1 0 0,0-1 1,0 1-1,0 0 0,0 0 0,0-1 1,0 1-1,0 0 0,0 0 0,0-1 1,0 1-1,0-1 38,0 0 0,1 1 1,-1-1-1,0 0 0,0 1 0,1-1 0,-1 0 1,0 1-1,1-1 0,-1 1 0,0-1 0,1 1 0,-1-1 1,1 0-1,-1 1 0,1 0 0,0-2 0,6-2-61,1 0 0,-1 1 0,1-1 0,0 1 0,0 1 0,0-1 0,0 1 0,0 1 0,1 0 0,-1 0 0,1 0 0,-1 1 0,14 2 0,8 2-273,0 1 0,42 14 0,-34-9 370,1 1 37,-3-1 148,45 7 1,46-9-51,-39-4-296,-27 1 223,1-3-1,-1-3 1,0-2-1,102-19 1,133-21 96,5 23-399,-282 19 75,315-21 551,5-4-1126,-334 25-8,0 1-1,0 0 1,0 0-1,6 1 1,-10-1 156,1 1-1,-1-1 1,1 1 0,-1-1 0,0 1-1,1-1 1,-1 1 0,0 0 0,1 0 0,-1 0-1,0 0 1,0 0 0,0 0 0,0 0-1,0 0 1,0 0 0,0 0 0,1 2 0,8 21-3321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5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346 803 3808,'5'-15'1747,"-1"8"-1206,4-4 2219,-7 10-2616,0 0 0,-1 0-1,1 1 1,0-1 0,-1 0 0,1 0-1,0 0 1,-1 0 0,1 0 0,-1 0 0,0 1-1,1-1 1,-1-2 0,2-4 939,-2 0-1,1 0 1,-1-1 0,0 1-1,0 0 1,-3-11-1,3 18-1023,0-1 0,0 0 1,0 1-1,0-1 0,-1 1 0,1-1 0,0 0 0,-1 1 0,1-1 0,0 1 0,-1-1 0,1 1 0,-1-1 0,1 1 0,0-1 0,-1 1 0,1 0 0,-1-1 0,0 1 0,1 0 0,-1-1 0,1 1 0,-1 0 0,1 0 0,-1-1 0,0 1 0,1 0 0,-1 0 0,0 0 0,1 0 0,-1 0 0,1 0 0,-1 0 0,0 0 0,1 0 0,-1 0 0,0 0 0,1 0 0,-2 1 0,-2 1 97,0 0-1,0 0 0,0 0 1,0 1-1,-3 2 0,-5 3 115,2-1-173,-1 1 1,1 0-1,-12 12 0,18-17 138,2-1-93,4-1-33,-1-1-29,-12 3 5,10-1-72,-1-1 0,1 1-1,-1 0 1,0-1 0,1 1 0,-1-1 0,0 0 0,0 0-1,-4 2 1,-6 4 94,-137 110-422,142-111 349,0 0 1,1 0-1,0 1 0,0 0 1,0 0-1,0 0 1,1 1-1,-5 9 0,10-16-23,-1 0-1,1 0 1,-1 0-1,1 0 0,-1 0 1,1 0-1,0 0 1,0 0-1,-1 0 0,1 0 1,0 1-1,0-1 1,0 0-1,0 0 0,0 0 1,1 0-1,-1 0 1,0 0-1,0 0 0,1 0 1,-1 0-1,1 0 1,-1 0-1,1 0 0,-1 0 1,2 1-1,-1 0 11,1-1-1,0 1 0,0-1 0,0 0 1,0 1-1,0-1 0,0 0 0,0 0 1,0-1-1,1 1 0,3 1 1,3-1 35,1 1 1,-1-2-1,0 1 1,0-1 0,15-2-1,-14 0-18,1 0 0,0-1 0,-1-1 0,1 1-1,-1-2 1,0 1 0,0-1 0,-1-1 0,1 0 0,-1 0 0,-1-1-1,1 0 1,-1-1 0,0 1 0,-1-2 0,0 1 0,6-10-1,8-15-57,-2-1 0,-1-1-1,19-56 1,5-7-89,-18 49 162,64-153-58,-45 63-234,-37 114 115,-1 0 0,-1 0-1,1-41 1,-5 65 105,0-1-1,0 1 1,0-1 0,0 1 0,-1 0-1,1-1 1,0 1 0,0 0 0,-1-1-1,1 1 1,-1 0 0,1-1 0,-1 1 0,0 0-1,1 0 1,-1-1 0,0 1 0,0 0-1,0 0 1,0 0 0,0 0 0,-2-1-1,2 1 10,0 1-1,0 0 1,0 0-1,-1-1 1,1 1-1,0 0 1,0 0-1,0 0 1,0 1-1,0-1 1,0 0-1,0 0 1,0 0-1,0 1 1,0-1-1,0 1 1,0-1 0,0 1-1,0-1 1,0 1-1,0-1 1,0 1-1,0 0 1,1 0-1,-1-1 1,0 1-1,0 0 1,1 0-1,-2 1 1,-7 10 18,1 0 0,-1 1 0,2-1 1,-7 17-1,-20 60 73,18-34 76,2 0 0,-12 111-1,20-77 41,6 103 0,8-95 82,-7-86-215,2 1 1,-1-1 0,1 0-1,1 0 1,0-1-1,8 14 1,-9-19-37,0-1 1,0 0-1,0 0 0,1 0 1,-1-1-1,1 1 0,0-1 1,0 0-1,1 0 0,-1 0 1,1-1-1,-1 0 0,1 0 1,0 0-1,0 0 0,0 0 1,0-1-1,7 1 0,3 0 42,0-1-1,0-1 0,0 0 1,0-1-1,15-2 1,-4-1-24,0-1 0,-1-1 1,0-1-1,34-14 0,-48 16-38,0-1 1,0 0-1,0 0 0,-1-1 0,0-1 1,0 0-1,-1 0 0,0-1 0,-1 0 1,1 0-1,7-14 0,-5 7-13,-1-1 0,-1-1 0,11-28 0,-17 39-16,-1 0-1,0 0 1,-1 0 0,1 0-1,-1 0 1,-1 0-1,1 0 1,-1 0-1,0-1 1,-1 1-1,0 0 1,-3-14 0,3 20-1,1-1 0,-1 0 0,1 1 0,-1-1 0,0 0 1,0 1-1,0-1 0,0 1 0,0 0 0,0-1 1,0 1-1,0 0 0,-1-1 0,1 1 0,0 0 1,-1 0-1,1 0 0,-2-1 0,1 2 9,0 0 0,1-1 0,-1 1-1,1 0 1,-1 0 0,1 0 0,-1 0 0,1 0 0,-1 1-1,1-1 1,-1 0 0,1 1 0,-1-1 0,1 1 0,-1-1 0,1 1-1,-1 0 1,1-1 0,0 1 0,-1 0 0,0 1 0,-6 5 13,0 0 0,0 0 0,1 0 0,0 1 0,0 0 0,1 1 0,0 0 0,-5 9 1,4-3-18,0-1 1,1 1 0,0 0 0,-5 27 0,10-36 41,0-1 1,0 0-1,1 1 1,0-1-1,0 1 0,0-1 1,1 1-1,0-1 1,0 0-1,0 1 1,1-1-1,0 0 1,0 0-1,0 0 1,0 0-1,4 5 1,-1-3 16,0 0 1,1-1-1,-1 0 1,1 0 0,1 0-1,-1-1 1,1 0-1,0 0 1,14 7-1,-15-9-8,0 0 0,-1-1 0,1 0 0,0 0 0,0-1 0,0 0 0,0 0 0,0 0 0,0-1 0,0 1 0,8-2 0,-4 0 14,0-1 0,0-1 1,0 1-1,-1-1 1,1-1-1,11-6 1,5-4 8,-1 0 0,-1-2-1,0-1 1,-1-1 0,28-28 0,90-113-143,-101 111 98,8-10-97,43-69 0,-74 99 94,-1-1 1,-1-1-1,-1 0 0,18-62 1,-20 39-135,8-71-1,-19 111 73,1 0 0,-2 0-1,0 0 1,-2-20 0,2 33 47,0 0 0,0 0 0,0-1 1,0 1-1,0 0 0,0 0 1,0-1-1,0 1 0,0 0 0,-1 0 1,1 0-1,0-1 0,0 1 0,0 0 1,0 0-1,0 0 0,0-1 1,0 1-1,0 0 0,-1 0 0,1 0 1,0 0-1,0-1 0,0 1 1,0 0-1,0 0 0,-1 0 0,1 0 1,0 0-1,0 0 0,0-1 1,-1 1-1,1 0 0,0 0 0,-6 6-88,-3 15 42,-94 281 516,89-252-422,3 0-1,2 1 1,2 0 0,3 0 0,1 53 0,4-75 75,0 0 0,10 48 0,-8-63-78,0 0-1,1 0 1,1-1 0,1 1 0,-1-1-1,2-1 1,10 16 0,-15-24-29,0-1 1,1 0-1,-1 0 1,1 0-1,0-1 1,0 1-1,0-1 1,0 1-1,0-1 1,1 0-1,-1 0 1,1 0-1,-1-1 1,1 1-1,0-1 1,0 0-1,-1 0 1,1 0-1,0-1 1,0 1-1,0-1 1,0 0-1,0 0 1,0 0-1,0-1 1,5-1-1,7-2 16,0-1 0,0-1-1,-1 0 1,28-17 0,-23 13-97,-11 5 34,-1 1 1,0-1-1,-1 0 0,1-1 1,-1 0-1,10-10 0,-13 11 12,0-1-1,0 1 1,0-1-1,-1 0 1,0 0-1,0 0 1,-1 0-1,0 0 1,3-12-1,-4 11-21,0-1 0,0 1 0,-1 0 0,0 0-1,0-1 1,-1 1 0,0 0 0,0 0 0,0 0 0,-1 0-1,-1 0 1,1 0 0,-1 0 0,0 1 0,0-1 0,-1 1 0,0 0-1,-5-7 1,8 11 40,-1 1 0,1-1-1,-1 1 1,1-1 0,-1 1 0,1 0-1,-1-1 1,0 1 0,0 0-1,0 0 1,1 0 0,-1 0 0,0 1-1,0-1 1,0 0 0,0 1 0,-1-1-1,1 1 1,0 0 0,0 0-1,0 0 1,0 0 0,0 0 0,0 0-1,0 0 1,0 1 0,0-1 0,0 1-1,0 0 1,0-1 0,0 1-1,0 0 1,0 0 0,0 0 0,0 1-1,1-1 1,-1 0 0,0 1 0,1-1-1,-1 1 1,1-1 0,0 1-1,-3 3 1,-3 7 25,1 0-1,0 0 1,0 1-1,1 0 1,1 0 0,0 0-1,1 1 1,0-1-1,1 1 1,1 0-1,0 0 1,1 0 0,0-1-1,1 1 1,1 0-1,4 20 1,-5-30 4,0-1-1,1 1 1,-1 0 0,1-1 0,0 1-1,-1-1 1,2 0 0,-1 1 0,0-1 0,1 0-1,-1 0 1,1-1 0,0 1 0,0 0-1,0-1 1,0 0 0,1 0 0,-1 0 0,0 0-1,1 0 1,0-1 0,-1 1 0,1-1-1,7 1 1,4 0 26,0 0-1,1-2 0,-1 0 1,29-3-1,-42 3-44,43-5-16,-1-2 0,0-1 0,-1-3 1,0-1-1,0-2 0,-1-2 0,-1-2 0,-1-1 1,58-39-1,-25 4 184,-73 53-175,0 1 1,0 0-1,1 0 1,-1-1 0,0 1-1,0 0 1,1 0 0,-1-1-1,0 1 1,1 0 0,-1 0-1,0 0 1,1 0-1,-1 0 1,0-1 0,1 1-1,-1 0 1,0 0 0,1 0-1,-1 0 1,0 0 0,1 0-1,-1 0 1,0 0-1,1 0 1,-1 0 0,1 0-1,-3 9-65,-10 13 30,-7 7 169,-19 25-132,25-35 21,-12 20 0,0 3-4,23-40 10,0 1 0,1-1 1,-1 1-1,1-1 0,0 1 0,0 0 0,0 0 0,0 0 0,1 0 1,-1 0-1,1-1 0,0 1 0,0 6 0,0-9-19,1 1 0,-1-1 1,1 0-1,0 1 0,-1-1 0,1 0 0,0 0 0,0 1 0,-1-1 1,1 0-1,0 0 0,0 0 0,-1 0 0,1 0 0,0 0 0,1 0 1,-2 0-5,5 0-2,0-1 0,0-1 0,0 1 0,0 0 0,0-1 0,0 0 0,0 0-1,-1-1 1,1 1 0,4-5 0,5-1 33,5-4-15,-1 0 0,0-2 1,-1 0-1,0-1 0,19-22 0,66-92 115,-50 60-98,-7 13-92,54-74 157,-81 104-65,-1-1-1,-2 0 1,14-35-1,-11 20 22,13-35-105,-27 67-7,-1 0 1,-1-1 0,0 1 0,0-1-1,0-14 1,-3 29 70,1 0 1,-1-1-1,0 1 0,-1 0 0,1-1 0,-3 6 1,0 0 0,0-1-9,-42 109 82,38-91-40,0 0 1,-6 44 0,9-32 12,2 1 1,1-1-1,2 0 0,2 0 0,10 57 0,-10-85-17,1 0 0,0 0 0,0 0 0,1 0 0,1-1 0,0 0 0,0 0 0,11 15 0,-13-20-33,0 0-1,1 0 1,0-1 0,0 1 0,0-1 0,0 0 0,0 0-1,1 0 1,-1 0 0,1-1 0,0 0 0,0 0 0,0 0 0,0 0-1,0-1 1,0 0 0,0 0 0,11 0 0,1-2-131,0 0 0,1-1 1,-1-1-1,31-10 0,27-16-3740,-67 26 2699,0-2 0,0 1 0,9-7 0,-14 9 322,-1 0 0,0 0 0,1 0 0,-1 0 0,0-1 0,0 1 0,3-6 0,1-5-1823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5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 12128,'-12'-8'4501,"30"11"-2501,30-10 1333,414-16 1261,-246 14-5172,-17 3-2791,-66 4-5342,-109 2 5949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5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8 103 9056,'-8'-5'3744,"14"2"256,24-1 1554,-20 3-5391,298-27 4468,6 1-4095,-73 2-1251,-80 15-6201,-126 10-12,-21 2 1963,-20-1 69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7:5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 5472,'-11'1'2204,"10"-1"-1697,0 1-1,0-1 1,0 0-1,0 0 1,0 0 0,0 0-1,0 0 1,0 0-1,0 0 1,0 0-1,0-1 1,0 1 0,0 0-1,0-1 1,0 1-1,0 0 1,0-1-1,0 1 1,0-1 0,0 0-1,-1-1 1,0 1-133,1 0 0,0 1 1,0-1-1,0 0 0,-1 0 1,1 1-1,0-1 0,0 1 1,-1-1-1,1 1 0,-1-1 1,1 1-1,0 0 0,-1 0 1,-2 0-1,5-6 842,1 9-1189,-1 0-1,1 0 1,-1 0 0,0 0 0,0 1-1,0-1 1,-1 0 0,1 0 0,-1 1-1,0-1 1,0 0 0,0 1-1,-1 4 1,1 3 388,0-10-47,10 4-27,-5-6-336,0 0-1,0 0 0,0 0 1,0-1-1,0 0 0,0 0 1,0 0-1,-1-1 0,1 1 0,-1-1 1,6-5-1,2 0-626,-6-1-2432,-5 8 2430,-1 1 0,0-1 0,1 0 0,-1 0 0,0 0 0,1 0-1,-1 0 1,0 0 0,0 0 0,0 0 0,0 0 0,0 0 0,0 0 0,0 0-1,-1-2 1,-7-11-6986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8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612 446 2080,'2'-4'1282,"0"3"-1022,-2 0-1,1 0 1,0 0-1,0 0 1,0 0-1,0 0 1,-1-1-1,1 1 1,0 0-1,-1 0 1,1-1-1,-1 1 1,0 0-1,1 0 1,-1-3-1,2-4 1256,-2 6-1399,0 1 0,1 0-1,-1 0 1,0-1 0,0 1 0,0 0-1,0 0 1,0-1 0,0 1-1,0 0 1,0 0 0,-1 0-1,1-1 1,0 1 0,-1 0-1,1 0 1,-1 0 0,1 0 0,-1 0-1,0 0 1,1-1 0,-2 0-1,-4-6-29,-1-1 0,1 1 0,-1 0-1,-1 1 1,1 0 0,-1 0 0,-1 1 0,1 0-1,-1 0 1,0 1 0,0 0 0,-1 0-1,0 1 1,1 1 0,-1-1 0,0 2-1,-1-1 1,1 1 0,0 1 0,-1 0 0,1 1-1,-1 0 1,-17 2 0,13 0-83,-1 2 0,1 0-1,0 1 1,0 0 0,0 1 0,1 1 0,0 0 0,0 1 0,1 1-1,0 0 1,0 0 0,1 2 0,0-1 0,-17 21 0,27-29 32,0 1 0,0 0 0,0-1 0,1 1 0,-1 0 0,1 0 0,-1 0 0,1 0 0,0 0 1,0 0-1,0 0 0,1 1 0,-1-1 0,1 0 0,-1 0 0,1 1 0,0-1 0,1 0 0,-1 1 0,0-1 1,1 0-1,0 0 0,0 0 0,0 1 0,0-1 0,0 0 0,1 0 0,-1-1 0,1 1 0,3 4 1,1 0 56,0-1 1,1 0 0,0 0 0,0-1 0,0 1 0,0-2 0,1 1 0,0-1 0,0 0-1,0-1 1,0 0 0,1 0 0,9 1 0,-8-1-7,0-1 0,0-1 0,0 0 0,1 0-1,-1-1 1,0-1 0,0 0 0,1 0 0,-1 0 0,19-7 0,-27 7-32,0 0 1,0 0-1,1 0 0,-2 0 1,1-1-1,0 1 0,3-3 1,-5 4-46,0 0 1,0-1 0,1 1-1,-1 0 1,0-1-1,0 1 1,1 0 0,-1-1-1,0 1 1,0 0 0,0-1-1,0 1 1,0-1 0,1 1-1,-1 0 1,0-1-1,0 1 1,0-1 0,0 1-1,0-1 1,-1 0-14,1 1-1,0-1 1,-1 1-1,1-1 1,0 1 0,-1-1-1,1 1 1,0 0-1,-1-1 1,1 1 0,-1 0-1,1-1 1,-1 1-1,1 0 1,-1-1 0,1 1-1,-1 0 1,1 0 0,-2-1-1,-2 0-13,0 1 0,1-1 0,-1 1 0,0 0 0,0-1 0,0 2 0,1-1 0,-1 0 0,0 1 0,0 0 1,-4 1-1,-5 2 24,1 0 0,-16 8 0,7-1-21,0 1-1,1 1 1,0 1 0,-26 24 0,16-10 160,-50 63-1,69-76-188,-1 1 1,2 1-1,-11 23 1,17-33 84,1 1 0,0 0 0,0 0 0,1 1 0,0-1 0,0 0 0,1 1 0,0-1 0,1 1 0,0 11 0,1-17-20,-1-1 0,1 1 0,0 0 0,0 0 0,0 0 0,0-1 0,1 1 0,-1-1 0,1 1 0,-1-1 0,1 1 0,0-1 0,0 0 0,0 0 0,0 0 0,0 0 0,1 0 0,-1-1 0,5 3 0,3 1 78,-1 0 0,1-1 0,20 6 0,-16-7-30,0 0 0,0 0 0,1-2 0,-1 0 0,0 0 0,20-3 0,85-16 191,-84 11-235,-18 3-2,0 0 0,0-1 0,-1-1 0,0 0-1,0-1 1,-1-1 0,0 0 0,0-1-1,-1-1 1,26-23 0,99-93 105,-88 79-106,7-7 52,-55 51-66,-2 2-5,0 0 0,0 0 0,0 0 0,0-1 0,0 1 0,0 0-1,0-1 1,-1 1 0,1-1 0,0 1 0,0-2 0,-1 3-4,0-1-1,0 1 1,0 0 0,0 0 0,0 0-1,0 0 1,1 0 0,-1 0 0,0-1 0,0 1-1,0 0 1,0 0 0,0 0 0,0 0 0,0-1-1,0 1 1,0 0 0,0 0 0,0 0 0,0 0-1,0 0 1,0-1 0,0 1 0,0 0-1,0 0 1,0 0 0,0 0 0,0-1 0,0 1-1,0 0 1,-1 0 0,1 0 0,0 0 0,0 0-1,0 0 1,0-1 0,0 1 0,0 0-1,0 0 1,-1 0 0,1 0 0,0 0 0,0 0-1,0 0 1,0 0 0,0 0 0,-1-1 0,1 1-1,0 0 1,0 0 0,0 0 0,0 0 0,-1 0-1,-13 7-183,1 3 88,0 0 1,1 1-1,0 0 0,-12 17 0,-38 55 5,40-48 108,1 1 0,-31 73 0,50-105-4,1 0 0,0 0 0,0 0 0,0 1 0,0-1 0,1 0 0,0 1-1,0-1 1,0 5 0,0-9-1,0 1-1,1 0 1,-1 0 0,0 0-1,0-1 1,1 1-1,-1 0 1,0 0 0,1-1-1,-1 1 1,1 0-1,-1 0 1,1-1-1,-1 1 1,1-1 0,-1 1-1,1 0 1,0-1-1,-1 1 1,2 0 0,-1-1 5,0 0 0,1 0 0,-1 1 1,0-1-1,1 0 0,-1 0 1,0 0-1,0 0 0,1 0 0,-1-1 1,0 1-1,1 0 0,-1-1 1,0 1-1,0-1 0,0 1 0,2-2 1,4-2 62,0 0-1,0 0 1,-1-1 0,1 0 0,-1 0 0,0-1 0,-1 1 0,8-11 0,4-8-48,14-26 0,-5 8 13,-4 5-140,17-40 0,-33 65-122,-14 33-151,-8 17 310,-1-1 1,-40 63-1,-14 26 171,45-69 0,2 2 0,2 0 0,3 1 0,-19 108 0,37-145 27,1-23-114,0 1 0,0 0 0,0 0 0,0-1 0,0 1 1,0 0-1,0 0 0,0-1 0,0 1 0,0 0 0,0-1 1,1 1-1,-1 0 0,0-1 0,0 1 0,1 0 0,0 0 0,-1-1-15,1 0 0,-1 0 0,0 0 0,1 0 0,-1 0 0,0 0 0,1 0 0,-1 0 0,0 0-1,1 0 1,-1-1 0,0 1 0,0 0 0,1 0 0,-1 0 0,0-1 0,1 1 0,-1 0 0,0 0-1,0-1 1,0 1 0,1 0 0,-1 0 0,0-1 0,0 0 0,16-28 205,-15 28-202,23-47 124,33-47 0,-40 69-134,2 1 1,1 1 0,33-31-1,-44 47 54,156-155 344,-141 135-482,0 0 0,-3-2 0,0-1 1,22-44-1,-17 14 286,13-23-288,-33 77-49,-5 12-105,-4 16-2,-36 125 321,16-66-174,21-70 123,-1-1 0,1 1 0,1 0 1,0 0-1,0 0 0,2 19 0,-1-28-15,0-1 0,0 1 0,0 0 0,1 0-1,-1 0 1,0-1 0,0 1 0,1 0-1,-1 0 1,0-1 0,1 1 0,-1 0 0,0-1-1,1 1 1,-1 0 0,1-1 0,0 1 0,-1-1-1,1 1 1,-1-1 0,1 1 0,0-1 0,-1 1-1,1-1 1,0 0 0,-1 1 0,1-1 0,0 0-1,0 0 1,-1 1 0,1-1 0,0 0-1,0 0 1,0 0 0,-1 0 0,1 0 0,0 0-1,0 0 1,1-1 0,1 1 15,-1-1 0,1 0-1,0 0 1,-1 0 0,1-1 0,-1 1 0,1 0 0,-1-1-1,0 0 1,4-3 0,3-5 25,0 0 0,0-1 0,-1-1-1,8-13 1,26-56 1,14-58-118,-26 61-65,-13 46-199,-17 32 320,0 0 0,0 0 0,0 0 0,0 0 0,1-1 0,-1 1 0,0 0-1,0 0 1,0 0 0,0 0 0,0 0 0,0 0 0,0 0 0,0 0 0,0 0 0,0 0 0,0 0 0,0 0 0,0-1 0,0 1 0,0 0 0,0 0 0,0 0-1,0 0 1,1 0 0,-1 0 0,0 0 0,0 0 0,0 0 0,0 0 0,0 0 0,0 0 0,0 0 0,0 0 0,0 0 0,0 0 0,1 0 0,-1 0-1,0 0 1,0 0 0,0 0 0,0 0 0,0 0 0,0 0 0,0 0 0,0 0 0,0 0 0,0 0 0,1 0 0,-1 0 0,0 0 0,0 0 0,0 0 0,0 0-1,0 1 1,0-1 0,1 7-194,-1 12 31,-2-3 120,-14 121 11,12-110 93,1 0 1,1 1-1,1-1 1,6 44-1,-5-70-42,0 0-1,0-1 0,0 1 0,0 0 1,0 0-1,0-1 0,0 1 0,0 0 1,1-1-1,-1 1 0,0 0 0,1-1 1,-1 1-1,0-1 0,1 1 0,-1 0 1,1-1-1,-1 1 0,1-1 0,-1 1 1,1-1-1,-1 1 0,1-1 1,-1 0-1,1 1 0,0-1 0,-1 0 1,1 1-1,0-1 0,-1 0 0,1 0 1,0 1-1,-1-1 0,1 0 0,0 0 1,-1 0-1,1 0 0,0 0 0,0 0 1,0-1-1,4 0-1,0 0 1,-1 0 0,1-1-1,-1 0 1,5-2-1,0 0 20,20-11 65,0 0 1,-1-2-1,43-33 0,65-69-66,-102 87-83,-17 19 16,-14 10 32,0 1 0,0 0 1,0 0-1,0-1 0,4-5 0,-15 12-242,-7 10 151,-116 139-188,86-90 281,40-56 6,1 0-1,0 1 0,1 0 1,-1 0-1,1 0 0,-2 13 1,5-20 6,-1 0 0,1 0 0,0-1 0,0 1 0,0 0 1,0 0-1,0-1 0,0 1 0,0 0 0,1-1 0,-1 1 0,0 0 1,0 0-1,0-1 0,1 1 0,-1 0 0,0-1 0,1 1 1,-1-1-1,1 1 0,-1 0 0,1-1 0,-1 1 0,1-1 0,-1 1 1,1-1-1,-1 1 0,1-1 0,0 0 0,-1 1 0,1-1 1,0 0-1,-1 1 0,1-1 0,0 0 0,-1 0 0,1 0 0,0 0 1,0 0-1,-1 1 0,1-1 0,0-1 0,-1 1 0,1 0 1,1 0-1,2 0 49,0 0 0,1-1 0,-1 0 0,0 0 0,0 0 0,5-2 0,0-1-41,0-1 1,0 0-1,0-1 1,-1 0-1,0 0 1,0-1 0,-1 0-1,0 0 1,0-1-1,-1 0 1,0 0-1,8-14 1,0-4 27,0 0 0,18-57-1,-29 73-53,0 3-31,-1 1 1,0-1 0,0 1-1,-1-1 1,0 0-1,0-7 1,0 14 33,-1 0-1,0 0 1,0 0-1,0 0 1,0 0-1,0 0 1,0 0-1,0-1 1,0 1-1,0 0 1,0 0 0,0 0-1,0 0 1,0 0-1,0 0 1,0 0-1,0 0 1,0 0-1,0 0 1,0-1-1,0 1 1,0 0 0,0 0-1,0 0 1,0 0-1,0 0 1,0 0-1,0 0 1,0 0-1,0 0 1,0 0-1,-1 0 1,1 0 0,0-1-1,0 1 1,0 0-1,0 0 1,0 0-1,0 0 1,0 0-1,0 0 1,0 0-1,0 0 1,0 0 0,0 0-1,0 0 1,-1 0-1,1 0 1,0 0-1,0 0 1,0 0-1,0 0 1,0 0 0,0 0-1,0 0 1,0 0-1,0 0 1,0 0-1,-1 0 1,1 0-1,0 0 1,-5 6-164,-4 10 15,4 0 98,-3 3-6,2 1-1,-6 27 1,11-42 67,0 1 1,0-1 0,1 1-1,0 0 1,0-1-1,0 1 1,1 0-1,0-1 1,0 1-1,0-1 1,1 1-1,0-1 1,4 9-1,-5-12 3,1 1 0,0-1 0,0 1 0,0-1-1,0 0 1,0 0 0,1 0 0,-1 0 0,0 0 0,1-1-1,0 1 1,-1-1 0,1 1 0,0-1 0,0 0 0,0 0-1,0 0 1,0-1 0,0 1 0,0-1 0,0 1 0,0-1-1,0 0 1,0 0 0,0-1 0,0 1 0,0-1 0,0 1 0,0-1-1,0 0 1,3-1 0,0-1 30,-1-1 0,1 1-1,-1-1 1,0 0 0,1 0 0,-2-1-1,1 1 1,0-1 0,4-7 0,3-6 16,18-32-1,48-128 164,-30 63-279,-32 82 36,5-14 23,18-56 0,-30 77 21,58-210 39,-60 206-157,-3 16-23,-1-1 0,-1 1 0,1-20 0,-4 23-32,0 11 151,1 0 0,0 0 0,0 0 0,0 0 0,0 0 0,0-1 0,0 1-1,0 0 1,0 0 0,-1 0 0,1 0 0,0 0 0,0 0 0,0 0 0,0 0-1,0 0 1,-1 0 0,1 0 0,0 0 0,0 0 0,0 0 0,0 0 0,0 0-1,0 0 1,-1 0 0,1 0 0,0 0 0,0 0 0,0 0 0,0 0 0,0 0-1,-1 0 1,1 0 0,0 0 0,0 0 0,0 1 0,-2 0-19,0 1 1,1-1 0,-1 1 0,1 0-1,-1 0 1,1 0 0,-2 2-1,-10 22-104,0-1-1,-17 52 1,-9 60-63,37-130 192,-13 57 9,2 1 1,4 0-1,2 0 1,4 1-1,5 92 1,-1-141 61,3 26 103,-4-41-152,0 0 0,1 0 0,0 1 0,-1-1 0,1 0 0,0 0 1,0 0-1,0 0 0,1 0 0,-1 0 0,0 0 0,1-1 0,-1 1 0,1 0 1,1 1-1,-2-2-13,0-1 0,0 1 0,1-1 0,-1 0 0,0 1 0,0-1 0,0 0 0,0 1 0,0-1 0,0 0 0,1 0 0,-1 0 0,0 0 0,0 0 0,0 0 0,0-1 0,0 1 1,1 0-1,-1 0 0,0-1 0,0 1 0,0-1 0,0 1 0,0-1 0,0 1 0,0-1 0,1-1 0,4-3 63,0 1 1,-1-1-1,7-8 1,-6 7-58,31-38-57,15-15-89,-45 52 104,0 0 1,1 1 0,0 0 0,0 0-1,12-6 1,-19 12 15,-1 0 1,0 0-1,1-1 0,-1 1 0,1 0 1,-1 0-1,0 0 0,1 0 1,-1 0-1,1 0 0,-1 1 0,0-1 1,1 0-1,-1 0 0,1 0 1,-1 0-1,0 0 0,1 0 0,-1 1 1,0-1-1,1 0 0,-1 0 1,0 1-1,1-1 0,-1 0 0,0 0 1,0 1-1,1-1 0,-1 0 1,0 1-1,0-1 0,1 0 0,-1 1 1,0-1-1,0 1 0,0-1 1,0 0-1,0 1 0,0-1 0,1 1 1,-1 4 3,0 0 0,0 0 0,0 0 0,-1 1 0,0-1 0,0 0-1,-1 5 1,-3 11-34,5-20 38,-2 16-14,0 0 1,1 20-1,1-33 19,0 0 0,0 0 0,1 0 1,-1 0-1,1-1 0,0 1 0,0 0 0,1 0 0,-1 0 0,1-1 0,0 1 0,0-1 1,0 1-1,0-1 0,4 5 0,-3-6 7,-1-1 1,1 1-1,-1-1 0,1 1 1,0-1-1,0 0 0,-1 0 0,1 0 1,0-1-1,0 1 0,0 0 1,0-1-1,0 0 0,0 0 1,0 0-1,0 0 0,0-1 1,0 1-1,0-1 0,0 1 0,0-1 1,4-2-1,3-1 10,0 0-1,0 0 1,0-1 0,-1-1-1,10-7 1,-1 0 0,-1 0-1,0-2 1,-2 0-1,1-1 1,-2 0-1,14-20 1,-22 28-291,-4 11 95,-6 18 12,1-9 120,-6 104-309,9-111 381,0 1 0,1-1 0,0 1 0,0-1 0,0 1 0,1-1 0,-1 0 0,1 0 0,1 0 0,3 8 0,-4-11-14,-1 0 0,0 0-1,1 0 1,-1 0-1,1 0 1,0-1 0,0 1-1,-1 0 1,1-1-1,0 0 1,0 1 0,1-1-1,-1 0 1,0 0-1,0 0 1,0 0 0,1 0-1,-1-1 1,0 1-1,1-1 1,-1 0 0,1 1-1,-1-1 1,1 0-1,4-1 1,-6 0 7,1 1 0,0-1-1,-1 1 1,1-1 0,-1 0 0,1 0 0,-1 0-1,1 0 1,-1 0 0,0 0 0,1-1-1,-1 1 1,0 0 0,0-1 0,0 1 0,2-3-1,0-1 41,0-1 1,0 0-1,3-9 0,-3 4-67,-1 1 1,1-1 0,-2 0 0,0 1 0,0-1 0,-1 0 0,0 0 0,0 0-1,-5-20 1,4 25-9,-1 0-1,1 0 1,-1 0-1,0 0 1,-1 0-1,1 1 0,-1-1 1,0 1-1,-1 0 1,1 0-1,-1 0 1,0 0-1,-1 1 1,1-1-1,-1 1 1,1 0-1,-1 0 1,-9-4-1,11 6-11,0 1 0,0 0 0,0 0 0,0 0 0,0 1 0,0-1 0,-1 1 0,1 0 0,0-1 0,0 1-1,-7 1 1,-5 0 17,18-1 17,0-1 1,0 0-1,1 1 1,-1-1-1,0 0 1,0-1-1,0 1 1,0-1-1,0 1 1,4-4-1,31-25 126,-21 16-97,-2 2-69,-6 4-1,2 0 0,14-8-1,-22 14 7,0 0 0,0 1 1,1 0-1,-1-1 0,1 1 0,-1 1 0,1-1 0,-1 0 0,1 1 0,-1 0 0,1-1 0,-1 1 0,5 1 0,-7-1 29,0 1 1,1-1-1,-1 1 0,0-1 0,1 1 0,-1 0 0,0-1 1,0 1-1,0 0 0,0 0 0,0 0 0,0 0 0,0 0 1,0 0-1,0 0 0,0 0 0,-1 0 0,1 0 0,0 1 0,-1-1 1,1 0-1,-1 0 0,1 1 0,-1-1 0,0 0 0,1 1 1,-1-1-1,0 3 0,1 5 13,-1-1 0,0 1 1,-1 11-1,0-14-23,-14 133 316,15-137-296,0 1 8,-1 0 0,1 0 0,0 1 0,0-1 0,1 5 0,-1-7-15,1-1 1,-1 0 0,0 0-1,0 0 1,0 0 0,0 0-1,0 0 1,0 0 0,0 0-1,0 0 1,1 1 0,-1-1-1,0 0 1,0 0 0,0 0 0,0 0-1,0 0 1,0 0 0,1 0-1,-1 0 1,0 0 0,0 0-1,0 0 1,0 0 0,0 0-1,1 0 1,-1 0 0,0 0-1,0 0 1,0 0 0,0 0-1,0 0 1,0 0 0,1 0-1,-1-1 1,0 1 0,0 0 0,0 0-1,0 0 1,0 0 0,0 0-1,0 0 1,0 0 0,1-1-1,4-3 67,21-38 302,-8 12-366,-3 9-31,22-25-1,-30 39-46,0 0 0,1 1 0,-1-1 0,1 1 0,1 1 0,10-7 0,-18 11 66,1 0 0,0 0-1,0 1 1,0-1 0,0 0 0,0 0 0,0 1-1,0 0 1,0-1 0,0 1 0,0 0-1,0 0 1,0 0 0,0 0 0,0 0 0,0 0-1,0 1 1,0-1 0,0 1 0,0 0 0,0-1-1,0 1 1,0 0 0,0 0 0,0 0 0,-1 0-1,1 0 1,0 1 0,-1-1 0,1 0-1,-1 1 1,1-1 0,1 3 0,2 5 21,1 1 0,-1-1-1,0 1 1,-1 0 0,4 14 0,2 4 5,-5-15 10,0 0 0,-2 1 0,0-1 0,2 17 0,-3 6-2763,-2-34 1930,0 1 0,0 0 0,0-1 0,-1 1 0,1-1 0,-3 6 0,2-3-1466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8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6048,'-26'-14'3776,"34"14"-3552,2 0 192,6 9-256,3-4 64,4-2-128,-5 2 0,-1-2-32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8:5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7456,'-13'-13'3392,"66"9"-2944,-22-1 1600,6 5-1216,26-6 800,-1-3-961,32-2-223,6 2-288,8 1 32,-13 5-128,-11-2-96,-16 10 0,-9-5-831,-11 3 479,-12 5-4832,-9 7 2848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8:5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607 199 2496,'1'-21'1781,"0"17"-1362,-1-1 1,0 1 0,1 0-1,-2 0 1,1 0-1,0-1 1,-1 1-1,0 0 1,0 0 0,0 0-1,-2-5 1,-1 2-187,0 0 0,-1 1 0,0-1 1,0 1-1,0 0 0,-1 0 0,0 1 0,0-1 0,0 1 1,-1 1-1,1-1 0,-1 1 0,0 0 0,-1 1 1,-8-4-1,5 3-108,0 1 0,-1 0 0,1 1 0,-1 0 0,1 0 0,-1 2 0,0-1 0,0 1 0,-19 3 0,15 0-67,-1 1-1,1 0 1,0 1 0,-30 15-1,36-15-15,0 0 0,0 1 0,1 0 0,0 1 0,1 0 1,0 0-1,0 1 0,-11 12 0,-3 13 130,0 0 0,3 2 0,0 0 0,3 1 0,1 1 0,1 0 0,-8 40 0,18-63-32,1 0 1,-2 20-1,5-28-83,0 0-1,0-1 1,1 1-1,0-1 1,0 1-1,0-1 1,0 0-1,1 1 1,3 6-1,-1-4 24,0 0 0,1-1 0,0 0 1,0 1-1,1-2 0,0 1 0,0-1 0,1 1 0,-1-2 0,1 1 0,1-1 0,-1 0 0,1-1 0,15 8 1,-1-4 35,0 0-1,1-1 1,0-2 0,30 5 0,-19-6 50,0-1 0,1-2 0,-1-1 0,35-5 0,-44 2-104,1-2 1,-1 0 0,1-2-1,-2-1 1,46-20 0,38-31 217,-89 47-215,-1 0-1,0-1 1,25-25-1,-34 27-42,1-1 0,-1 0 0,-1 0 0,0-1 0,-1 0 0,0-1 0,-1 1 0,-1-1 0,0 0 0,5-26-1,-6 20-15,-2 0-1,1 1 0,-2-1 0,-1 0 0,-1 0 1,0 0-1,-7-32 0,6 43-9,-1 0-1,1 1 1,-2-1-1,1 1 1,-1 0-1,0 0 1,-1 0-1,0 1 1,0 0-1,-1 0 1,0 0-1,0 0 1,0 1-1,-9-6 1,6 6-18,1 0 0,-1 1 0,0 0 0,-1 0 0,1 1 0,-1 1 0,0-1 0,0 2 0,0-1 0,0 1 0,-21-1 0,16 3 4,0 1-1,1 0 1,-1 1-1,1 0 1,-1 1-1,1 1 1,0 0-1,0 1 1,1 0-1,-1 2 1,1-1-1,0 1 1,1 1-1,0 0 1,0 1-1,-19 19 1,26-22-36,-1-1-1,1 1 1,1 0 0,-1 1 0,1-1 0,0 1 0,1 0 0,0 0 0,0 0 0,0 0-1,1 1 1,0-1 0,-1 11 0,2-12-402,1 0-1,0 0 0,0 1 1,1-1-1,-1 0 1,1 0-1,1 0 1,-1 0-1,1 0 0,0 0 1,0-1-1,1 1 1,0-1-1,0 1 1,0-1-1,1 0 1,5 7-1,16 12-1772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8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6240,'0'0'95,"-1"0"1,1 0-1,0 0 0,-1 0 1,1 0-1,-1 0 1,1-1-1,0 1 0,-1 0 1,1 0-1,-1 0 1,1 0-1,0-1 0,-1 1 1,1 0-1,0-1 1,-1 1-1,1 0 0,0-1 1,-1 1-1,1 0 1,0-1-1,0 1 1,-1 0-1,1-1 0,0 1 1,0-1-1,0 1 1,0 0-1,0-1 0,0 1 1,-1-1-1,1 1 1,0-1-1,0 0 0,2 0 314,-1 0-1,1-1 1,0 1-1,-1 0 0,1 0 1,0 0-1,0 0 1,3-1-1,-4 2-153,20-8 308,0 2 0,1 0 0,-1 2 0,1 0 0,0 2 0,37-1 0,-53 3-535,-1 1 0,1-1 1,-1 1-1,0 0 0,1 0 0,-1 1 0,0-1 0,1 1 1,-1 1-1,0-1 0,0 1 0,-1-1 0,1 1 0,-1 1 1,1-1-1,-1 1 0,5 4 0,-2 1 17,0 1-1,0-1 1,-1 1 0,0 0-1,0 0 1,-1 1-1,5 15 1,-3-7 142,1-1-1,0 0 1,1-1-1,2 0 1,23 32-1,-29-43-128,1 1 0,0 0 0,1-1 0,0 0 0,0-1 1,0 1-1,0-1 0,1-1 0,0 1 0,0-2 0,0 1 0,0-1 0,1 0 0,0 0 0,15 2 0,-18-5-180,0 0 1,0 0-1,0-1 1,0 0-1,-1 0 1,1 0-1,0-1 1,-1 0-1,1 0 1,-1 0-1,1-1 1,-1 1-1,0-1 0,0 0 1,0-1-1,0 0 1,-1 1-1,6-7 1,20-15-1485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8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147 147 2816,'-1'-2'474,"0"0"0,0 0-1,0 0 1,1 0 0,-1 0 0,1 0 0,-1 0-1,1 0 1,0 0 0,0-1 0,0 1 0,0 0 0,0 0-1,1-4 1,-1-3 1229,-1 8-1360,1-1 0,-1 1-1,0 0 1,0 0 0,0-1-1,1 1 1,-1 0 0,-1 0-1,1 0 1,0 0 0,-1-1-1,-21 8-235,22-6-48,0 0 564,0 1-582,1-1 1,-1 0-1,0 0 0,0 1 0,1-1 1,-1 0-1,0 0 0,0 0 1,0 0-1,1 0 0,-1 0 0,0 0 1,0 0-1,1 0 0,-1 0 1,0 0-1,0-1 0,-1 1 0,0-1-34,-1-1 0,0 2 0,0-1 0,0 0 0,1 0 0,-1 1 0,0 0 0,0 0 0,0-1 0,0 2 0,0-1 0,0 0 0,0 1 0,0-1 0,0 1 0,0 0 0,1 0 0,-1 0 0,0 0 0,0 0 0,1 1 0,-1-1 0,1 1 0,0 0 0,-1 0 0,1-1 0,0 2 0,0-1 0,0 0 0,0 0 0,-2 5 0,4-7-5,-1 0-1,1 0 1,0 1-1,0-1 0,0 0 1,-1 1-1,1-1 1,0 0-1,0 1 1,0-1-1,0 0 0,0 1 1,0-1-1,0 0 1,0 1-1,0-1 0,0 0 1,0 1-1,0-1 1,0 0-1,0 1 0,0-1 1,0 0-1,0 1 1,0-1-1,0 0 0,1 1 1,-1-1-1,0 0 1,0 1-1,1-1 0,11 6 311,-7-6-180,-1 0 1,1 1-1,-1-1 1,7-1-1,-5 0-67,0 0 1,0-1-1,-1 1 1,1-1-1,-1 0 0,0-1 1,1 1-1,-1-1 1,0 0-1,0-1 0,-1 1 1,1-1-1,-1 0 1,0 0-1,0 0 0,0 0 1,0-1-1,-1 0 1,1 0-1,-1 0 0,-1 0 1,5-10-1,-7 14-57,1-1-1,-1 0 1,1 0 0,-1 0-1,0 0 1,0 0 0,0 0-1,0 0 1,0 0 0,-1 0-1,1 0 1,0 0 0,-1 1-1,0-1 1,1 0 0,-1 0-1,0 0 1,0 1 0,0-1-1,-2-2 1,2 3-23,0 0-1,0 0 1,1 0-1,-1 1 0,-1-1 1,1 0-1,0 1 1,0-1-1,0 1 1,0-1-1,0 1 1,0-1-1,-1 1 0,1 0 1,0 0-1,0 0 1,-1 0-1,1-1 1,0 2-1,0-1 1,0 0-1,-1 0 1,1 0-1,0 0 0,0 1 1,0-1-1,-1 1 1,1-1-1,0 1 1,0-1-1,0 1 1,-2 1-1,-12 11-149,4 6 79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32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3808,'10'5'10737,"-9"-3"-10201,6 13 3772,-2 26-4990,-3-20 2006,1 3-1015,-1 1-1,-2 46 0,-12 49 228,6-70-327,-18 92 224,2-25-168,22-114-221,0 0 0,0 0 0,0 0 0,1 0 0,0 5 0,1 5 295,-2-13-330,0 0 1,0 1 0,0-1-1,0 0 1,0 1-1,0-1 1,1 0-1,-1 0 1,0 1-1,0-1 1,0 0-1,0 1 1,0-1-1,0 0 1,1 0-1,-1 0 1,0 1-1,0-1 1,0 0-1,0 0 1,1 1-1,-1-1 1,0 0-1,0 0 1,1 0 0,-1 0-1,0 0 1,0 1-1,1-1 1,-1 0-1,0 0 1,1 0-1,-1 0 1,0 0-1,0 0 1,1 0-1,9-1 134,-9 1-105,112-20 666,-69 14-725,0 1 0,65 3-1,-92 2-10,0 1 0,0 1 0,0 1 0,0 0 0,24 8 0,-36-9-3,0-1-1,0 1 0,0-1 1,7 0-1,11 3-3775,-8-6-8818,-9-2 10645,4-8-1221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43 2976,'1'-2'195,"-1"0"1,1 0-1,0 0 1,0 1-1,0-1 1,1 0-1,-1 1 1,0-1-1,0 1 1,1-1-1,-1 1 1,4-2-1,4-5 1856,-1-3 569,-10 11-1503,-8 3-497,-3 4-279,1 1 0,-17 12 0,11-7-84,-19 14 228,-45 39 0,69-53-401,0 0 0,1 1-1,0 1 1,1 0 0,0 0 0,-10 22 0,7-5 80,1 1 1,2 1-1,1 0 0,1 0 1,2 1-1,2 0 0,1 0 0,2 0 1,2 37-1,1-59-49,0-1 0,1 1-1,1-1 1,0 0 0,1 0 0,0 0 0,1 0 0,0-1 0,1 0 0,0 0 0,13 16-1,6 4 205,1-1 0,40 35 0,22 23 210,-49-42-12,-38-44-245,-1-32-8682,0 17 5082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57 3552,'0'-25'4378,"1"22"-2454,-1 0-228,-5 11-750,-6 15-630,1 1 0,1 1 0,1-1 1,-5 28-1,12-48-292,-45 225 685,44-217-623,1-1 0,0 1-1,1-1 1,0 1 0,0-1-1,2 1 1,-1-1 0,2 0-1,-1 1 1,1-1 0,1 0-1,0-1 1,1 1 0,6 11 0,-10-20-15,1 1 1,0-1 0,0 0 0,-1 0 0,1 0 0,1 0 0,-1 0 0,0 0 0,0 0 0,1-1 0,-1 1 0,1-1 0,-1 0-1,5 2 1,-3-2 12,1 0 0,-1 0 0,1-1 0,-1 1 0,1-1 0,-1 0 0,1 0 0,6-2 0,4-1 79,1-1 0,-1-1 0,0 0 0,15-9 0,-30 14-162,22-10 114,0-1 0,-1-1-1,36-27 1,-45 29-95,0 0 0,-1-1 0,0-1 0,-1 0 0,0 0 0,-1-1 0,8-14 0,-7 9 36,-1-1 1,-2 0-1,1-1 1,-2 0-1,4-21 1,-7 25-56,-1 0 0,0-1 0,-1 1 0,-1-1 0,-1 1 0,-4-31 0,4 41-8,0 0 0,-1 1 0,1-1 0,-1 0 0,0 1 0,-1-1 0,1 1 0,-1 0 0,0 0 0,-1 0 0,1 0 0,-1 1 0,0-1 0,0 1 0,0 0 0,-1 0 0,1 1 0,-9-6 0,4 3-5,-1 2 0,0-1-1,0 1 1,0 0 0,0 1-1,0 1 1,-1-1 0,1 1 0,-12 0-1,9 2 28,0 0 0,0 0 1,0 2-1,1-1 0,-1 2 0,-23 6 0,31-7-202,0 1 0,-1-1 0,1 1 0,0 0 0,0 0 1,1 1-1,-7 5 0,8-6-302,0-1 1,1 1-1,-1 1 0,1-1 1,0 0-1,0 1 0,0-1 1,1 1-1,-1-1 1,1 1-1,-2 7 0,1 9-1793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7136,'-1'-1'465,"-13"-8"2361,10 6-1089,7 4 435,32 8 131,0 0-1496,45 7 0,25 5-330,-1 4-644,-69-20-2210,1-1-3377,-18-2 2618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3712,'1'7'855,"-1"0"0,2 0 1,2 11-1,3 14 1905,-6-15-1814,0-1 0,-1 1 0,-1-1-1,-5 26 1,5-34-744,-1 0-1,-1 0 1,1 0-1,-2 0 0,1-1 1,-1 1-1,0-1 1,0 0-1,-1 0 1,0 0-1,-6 6 0,5-7-97,0 0 0,-1 0 0,0-1 0,0 0 0,-1 0 0,1 0 0,-1-1 0,0 0 0,0-1 0,0 0 0,-11 3 0,12-4-235,1-1-1,-1-1 1,0 1 0,0-1 0,1 0-1,-1 0 1,0-1 0,1 0-1,-1 0 1,0-1 0,1 0-1,0 0 1,-1 0 0,1-1-1,-7-4 1,11 6-150,0 0-1,0 0 1,0 0-1,1 0 1,-1-1 0,1 1-1,-1-1 1,1 1-1,-1-1 1,1 0-1,0 1 1,-1-1-1,1 0 1,0 0-1,0 0 1,1 0 0,-1 0-1,0 0 1,1 0-1,-1 0 1,0-3-1,0-17-2480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 5632,'-27'-3'1834,"27"3"-1801,-1 0-1,1 0 0,-1 0 0,1 0 1,0 0-1,-1 0 0,1 0 0,-1 0 1,1 0-1,-1 0 0,1 0 0,-1 1 1,1-1-1,-1 0 0,1 0 0,-1 0 1,1 1-1,0-1 0,-1 0 0,1 0 1,-1 1-1,1-1-33,-15 10 991,0 0 1,-22 20-1,-5 10 709,-55 65 0,87-93-1520,-2 4 1,0-1-1,1 2 1,-9 17 0,18-30-136,0 0 1,0 0 0,0 0-1,1 0 1,0 1 0,-1-1-1,2 0 1,-1 1 0,0-1 0,1 1-1,0-1 1,0 1 0,0-1-1,1 1 1,-1-1 0,1 1-1,0-1 1,0 0 0,3 5-1,-2-5 0,0-1 0,0 0 0,0 1 0,1-1 0,-1 0 0,1-1 0,0 1-1,0 0 1,0-1 0,0 0 0,1 1 0,-1-1 0,7 3 0,5 0 106,-1 0 1,20 5-1,-29-9-122,28 6 253,0-1 0,0-2 1,49 0-1,-70-4-198,-1-1 0,0 0-1,1 0 1,-1-1 0,0-1 0,0 0 0,0-1-1,0 1 1,0-2 0,-1 0 0,0 0 0,19-14-1,-22 14-10,-1-1 0,1 0 1,-1 0-1,0-1 0,-1 0 0,0 0 0,0 0 0,0 0 0,-1-1 0,0 0 0,-1 0 0,1 0 0,-1 0 0,-1-1 0,0 1 0,0-1 0,0-10 0,-1 6-25,0 0-1,-1 0 0,0 0 1,-2-1-1,-4-23 0,4 31-65,1-1 1,-2 1-1,1 0 0,-1 0 1,0 0-1,0 0 0,0 1 1,-1-1-1,0 1 0,0 0 0,-1 0 1,1 0-1,-9-6 0,4 5 23,0 1-1,0 0 0,0 0 1,0 1-1,-1 1 0,0-1 0,1 2 1,-1-1-1,0 1 0,-1 1 1,1 0-1,0 0 0,-16 2 0,11 0-422,0 0 0,-1 1-1,1 1 1,0 1 0,1 0-1,-1 1 1,1 0 0,-18 10-1,17-3-1467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4992,'0'1'260,"-1"1"0,0-1 0,1 1 0,0 0 0,-1 0 0,1-1 0,0 1 0,0 0 0,0 0 0,0-1 0,0 1 0,0 0 0,2 3 0,-1 16 916,-9 317 4236,0 9-3438,11-184-1702,0-104 512,-1-48-378,1-14-1430,2-17-1883,-2-8 374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4480,'-11'-13'1445,"11"13"-1407,0 0-1,0 0 0,0-1 1,-1 1-1,1 0 1,0 0-1,0-1 1,0 1-1,0 0 0,0-1 1,0 1-1,0 0 1,0-1-1,0 1 0,0 0 1,0 0-1,0-1 1,0 1-1,0 0 1,0-1-1,0 1 0,0 0 1,0-1-1,0 1 1,1 0-1,-1 0 0,0-1 1,0 1-1,0 0 1,0 0-1,1-1 1,-1 1-1,1 0 0,5-6 1918,-3 5-1708,0-1 0,0 1 0,0-1 0,0 1 0,1 0 0,-1 0 0,0 0 0,1 1 0,-1-1 0,1 1 0,-1 0 0,1 0 0,-1 0 0,0 0 0,1 1 0,-1-1 0,1 1 0,-1 0 0,0 0 0,5 2 0,1 1-50,0 1 0,-1 0-1,0 1 1,1 0 0,-2 0 0,9 8 0,-8-5-97,-1-1 0,1 1 1,-2 0-1,1 1 0,-2 0 0,1 0 0,-1 0 1,4 11-1,2 12 134,10 44 0,-10-26 65,-1 0-1,3 85 1,-12-105-120,-2-1 0,-1 1 0,-2-1 0,0 0 0,-2 0 1,-10 29-1,-19 34 335,-84 164 1,102-224-1167,-2-1-1,-24 31 1,39-59-442,0 0 1,0-1-1,-8 7 1,12-9 1008,-23 16-3141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80 3072,'0'-1'140,"-1"1"0,1-1 0,0 1 0,0 0 0,0-1 0,0 1 0,0-1 1,0 1-1,-1 0 0,1-1 0,0 1 0,0-1 0,-1 1 0,1 0 0,0-1 0,0 1 0,-1 0 0,1-1 0,0 1 1,-1 0-1,1 0 0,-1-1 0,1 1 0,0 0 0,-1 0 0,1 0 0,-1 0 0,1-1 0,0 1 0,-1 0 0,1 0 0,-1 0 1,1 0-1,-1 0 0,1 0 0,-1 0 0,1 0 0,0 0 0,-1 0 0,1 0 0,-1 1 0,1-1 0,-5 0 3616,0 0-1606,-7 0 710,90-19-786,131-7-1604,-177 22-453,1 2 0,-1 2 0,0 0 0,64 11 0,-33-3 178,-43-7-117,28 6 1,-47-6-59,0-1-1,1 1 1,-1-1 0,0 0 0,1 0-1,-1 0 1,1 0 0,-1 0-1,0 0 1,1 0 0,-1 0 0,0 0-1,3-1 1,-3 0-53,-1 1-1,1-1 1,0 0-1,-1 1 1,1-1 0,-1 0-1,0 1 1,1-1-1,-1 0 1,0 0 0,1 1-1,-1-1 1,0 0 0,0 0-1,0 0 1,0 0-1,1 1 1,-1-1 0,0 0-1,0 0 1,-1-1-1,1-2-735,0 2 284,1 1 0,-1-1 0,-1 1 0,1-1 0,0 1 0,0-1 0,0 1 1,-1-1-1,0-2 0,1 3-11,-11-5-7928,6 5 5651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4896,'-32'0'2896,"73"-3"5140,32-5-4617,29-3-2261,-83 10-943,302-5 679,-258 12-1486,-49-6 245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224 105 2560,'-3'-3'4885,"2"3"-4555,-1 0-1,1 0 1,0 1 0,0-1-1,0 1 1,-1-1-1,1 0 1,0 1 0,0 0-1,-2 0 1,-2 2 252,-4 2-105,0 0 1,0 1-1,0 0 0,-12 11 0,-32 35 770,33-31-917,9-11-172,1 2 1,1-1 0,0 1 0,-15 26 0,23-36-117,0 1-1,0-1 1,0 0-1,0 0 0,1 1 1,-1-1-1,1 1 1,-1-1-1,1 0 1,0 1-1,0-1 1,0 1-1,0-1 0,0 1 1,1-1-1,-1 0 1,1 1-1,0-1 1,-1 1-1,1-1 1,2 3-1,-2-3 12,1 0 0,-1 0 0,1 0-1,0 0 1,0 0 0,0 0 0,0-1 0,0 1 0,0-1-1,1 1 1,-1-1 0,0 0 0,1 0 0,-1 0-1,1 0 1,-1 0 0,1-1 0,0 1 0,-1-1 0,4 0-1,7 1 135,-1-1-1,1-1 0,0 0 0,20-5 0,50-18 195,-56 14-362,0-1-1,-2-2 0,1 0 1,-1-2-1,-1-1 0,23-20 0,-42 32-130,10-6-439,-10 11 268,-3 9 72,-2-6 181,-1 1 0,1 0 0,-1-1 0,0 1 0,-3 6 0,2-6 64,0 0 1,1-1-1,0 1 1,0 0-1,0 8 1,1-8 46,0 1 0,1-1 0,0 1 0,0-1 0,0 0 0,1 1 1,0-1-1,0 0 0,0 0 0,1 0 0,0 0 0,-1-1 0,2 1 0,-1-1 0,5 5 1,-5-6 15,-1 0 0,1 0 0,1-1 0,-1 1 0,0-1 0,1 0 0,-1 0 1,1 0-1,-1-1 0,1 1 0,0-1 0,0 0 0,0 0 0,0 0 0,0 0 1,0-1-1,0 1 0,0-1 0,0 0 0,0-1 0,7 0 0,4-3 100,0-1 0,0 0 0,-1-1 0,27-15 0,51-40 269,-82 53-448,1 0 0,-1 0-1,0-1 1,-1-1 0,0 1 0,-1-2-1,0 1 1,13-23 0,-15 18-36,0-1 0,-1 0 1,-1 1-1,0-2 0,2-25 0,-5 38-4,0 1 1,-1-1-1,1 1 0,-1-1 0,0 0 0,0 1 1,-1-1-1,1 0 0,-1 1 0,1-1 0,-1 0 0,0 1 1,-1 0-1,1-1 0,-1 1 0,1 0 0,-1-1 1,0 1-1,0 0 0,0 0 0,-5-4 0,6 6-84,0-1-1,-1 1 1,1 0-1,-1 0 0,0 0 1,1 0-1,-1 0 1,0 0-1,1 0 1,-1 0-1,0 0 0,0 1 1,0-1-1,0 1 1,0 0-1,0-1 1,0 1-1,0 0 0,1 0 1,-1 0-1,0 0 1,0 1-1,0-1 1,0 0-1,0 1 1,0 0-1,0-1 0,0 1 1,1 0-1,-1 0 1,0 0-1,1 0 1,-1 0-1,0 0 0,1 0 1,-2 3-1,-4 2-970,0 1 0,1 0 0,0 1 0,0-1 0,1 1 0,-6 11 0,-5 13-4358,4-4 1777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32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74 4480,'-4'-2'256,"-1"0"213,-1 0 1,1 0-1,-1 0 0,0 0 0,1 1 1,-1 0-1,-11-1 0,17 3-360,0-1 0,0 0 0,0 0 0,0 0 0,-1 0 0,1 0 0,0 0 0,0 0 0,0 0 0,0 0 0,-1 0 0,1-1 1,0 1-1,0 0 0,0 0 0,0 0 0,-1 0 0,1 0 0,0 0 0,0 0 0,0 0 0,0 0 0,0-1 109,-1 1-109,1 0 0,0 0 0,0 0 0,0 0 0,0 0 0,0-1 0,0 1 0,0 0 0,0 0 0,-1 0 0,4-7 2349,10-5-372,-5 8-1667,0 0 0,0 1-1,0 0 1,0 1-1,0 0 1,12-1-1,6-3 156,-4 2-281,0 2-1,-1 0 0,1 1 1,22 2-1,-7-1-154,7 5-47,-4-2-5131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5 303 4320,'-5'-7'9189,"5"6"-8964,0 1 1,0-1-1,0 1 0,0-1 0,0 1 1,1-1-1,-1 1 0,0-1 1,0 1-1,0-1 0,1 1 0,-1-1 1,0 1-1,0 0 0,1-1 1,-1 1-1,0-1 0,1 1 1,-1 0-1,1-1 0,13-4 1013,26 3-1730,-32 2 908,104-9 140,-48 3-269,397-37 555,-56-20-34,-275 40-586,442-66 647,24 43-389,-404 47-369,-146 1-125,0 3 0,49 11 0,-93-16-65,-1 1-1,1-1 0,-1 0 0,1 1 0,-1-1 1,1 1-1,-1-1 0,1 1 0,-1 0 1,0 0-1,1 0 0,-1 0 0,0 0 1,0 0-1,0 0 0,0 0 0,1 0 1,-2 0-1,1 0 0,0 1 0,1 1 1,-1-1-662,-1 0 0,0 0 0,1-1 0,-1 1 0,0 0 0,0 0 1,0 0-1,0-1 0,0 1 0,-1 0 0,0 3 0,0 7-2837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10 299 3392,'-10'-2'1708,"14"-3"1614,-1 3-1936,5-8-579,0-1 0,-1 0 0,0 0 0,0 0 0,8-21 0,11-19-343,-14 32-508,1 1-1,1 0 1,0 1-1,1 1 1,28-24 0,-39 37 26,0 0 0,0 0 0,1 1 1,-1 0-1,1 0 0,0 0 1,-1 0-1,1 0 0,0 1 1,0 0-1,9-1 0,-12 2 6,0 0 0,0 0 0,0 0 0,0 0-1,-1 1 1,1-1 0,0 0 0,0 1 0,0-1 0,0 1 0,-1 0-1,1-1 1,0 1 0,-1 0 0,1 0 0,0 0 0,-1 0-1,0 1 1,1-1 0,-1 0 0,1 1 0,-1-1 0,0 0 0,0 1-1,0 0 1,0-1 0,0 1 0,0 0 0,-1-1 0,1 1 0,0 0-1,0 3 1,1 6 34,-1 0 1,0 0-1,-1 0 0,0 0 1,-1 0-1,-1 11 0,-3 3 140,-11 38 0,2-18-82,-2-1-1,-23 43 0,30-68 19,-2-1-1,0 0 1,-1-1 0,-1 0-1,0-1 1,-1-1-1,-18 15 1,23-22 243,0 1 1,0-1-1,-8 12 0,71-12 1840,27-5-1632,-8-1-260,-51 1-313,9 1 144,-31-3-146,0-1 1,1 0-1,-1 0 1,0 0-1,0 0 1,0 0-1,0 0 1,1 0-1,-1 0 1,0 0-1,0 0 1,0 0-1,0 0 1,1-1-1,-1 1 0,0 0 1,0 0-1,0 0 1,0 0-1,0 0 1,1 0-1,-1 0 1,0 0-1,0 0 1,0 0-1,0-1 1,0 1-1,0 0 1,0 0-1,0 0 1,1 0-1,-1 0 1,0-1-1,0 1 1,0 0-1,1-2-810,3-2-247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6048,'-7'-8'2264,"8"13"1065,5 12-1829,-5 3-784,0-1-1,-1 1 1,-1 0 0,-5 30-1,-23 75 149,24-103-314,5-13-793,0-9 203,0 0 1,0 0-1,0-1 1,0 1-1,0 0 1,0 0-1,0 0 1,0 0-1,0 0 1,0 0-1,0 0 1,0 0-1,0 0 1,0 0-1,0 0 1,1 0-1,-1 0 1,0 0-1,0 0 1,0-1-1,0 1 1,0 0 0,0 0-1,0 0 1,0 0-1,0 0 1,0 0-1,0 0 1,0 0-1,0 0 1,0 0-1,0 0 1,0 0-1,1 0 1,-1 0-1,0 0 1,0 0-1,0 0 1,0 0-1,0 0 1,0 0-1,0 0 1,0 0-1,0 0 1,0 0-1,0 0 1,0 0-1,0 0 1,0 0 0,0 0-1,1 0 1,-1 0-1,0 0 1,0 1-1,0-1 1,0 0-1,0 0 1,0 0-1,0 0 1,0 0-1,0 0 1,0 0-1,0 0 1,0 0-1,0 0 1,0 0-1,0 0 1,31-37-10078,-17 20 7269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4992,'-3'-7'516,"-2"-2"775,13 18 758,-7-6-1790,0 0 0,0 0 1,0 0-1,0 0 1,0 0-1,-1 0 0,0 0 1,1 1-1,-1 3 0,0 3 177,2 19 1365,-7 59 0,2-36-779,-11 73 226,7-36-374,6-87-1701,-1-5-779,-2-5-963,-9-19-4407,8 14 4171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7 168 4064,'-6'-5'1866,"13"5"1241,6-1-1526,0-2-576,0 0 0,0-1-1,0-1 1,17-9-1,14-5 69,-8 2-452,-26 12-532,-1 1 1,1 0-1,0 0 1,16-3-1,-23 6-81,1 1 0,-1 0 0,0 0 0,1 0 0,-1 0 0,0 0 0,0 1 0,0-1 0,1 1 0,-1 0 0,0 0-1,0 0 1,0 0 0,0 1 0,0-1 0,0 1 0,-1 0 0,1 0 0,3 3 0,0 0 60,1 2 311,2 0 0,-1-1 0,18 11 0,-24-16-310,0 0 0,0 0 1,0 0-1,0 0 0,0-1 1,0 1-1,1 0 0,-1-1 1,0 0-1,0 1 0,1-1 1,-1 0-1,0 0 0,1 0 1,-1-1-1,0 1 0,0-1 1,1 1-1,-1-1 0,0 0 1,0 1-1,0-1 0,0 0 1,3-2-1,2-4 46,1 0 0,-1 0 0,12-15 0,-3 3-68,30-36-2431,-33 39 890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 3232,'3'-1'4958,"-3"1"-4867,1 10 2006,-6 14-631,-2 38 0,2-16-894,-28 275 959,18-127-273,18-146 1,0-47-526,4-6-477,5-7-146,8-11-94,-2-2 1,0 0-1,17-35 1,-22 39-62,8-8-111,-21 28 136,1 0 0,0 0-1,0-1 1,0 1 0,0 0 0,1 0 0,-1 0-1,0 0 1,0 1 0,1-1 0,-1 0 0,0 0-1,1 1 1,-1-1 0,1 1 0,-1-1 0,1 1-1,-1 0 1,3-1 0,-3 2 14,0-1 1,0 1-1,-1 0 0,1-1 1,0 1-1,0 0 0,0-1 0,-1 1 1,1 0-1,0 0 0,-1 0 1,1 0-1,-1-1 0,1 1 0,-1 0 1,1 0-1,-1 0 0,0 0 1,1 0-1,-1 2 0,5 20 172,-5-22-164,1 16 224,0-1 1,-1 1-1,-4 31 0,-14 46 496,15-87-3269,22-22-12223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5728,'-7'2'453,"0"0"0,1 1 1,0-1-1,-1 1 0,1 0 1,0 1-1,0-1 0,1 1 1,-9 8-1,-38 38 2765,23-20-2232,-2-2 0,-68 50 0,-6-10-672,95-61-352,-1-1 1,-15 7-1,6-6-4424,14-4 1886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229 166 2496,'0'0'60,"0"-1"0,0 1-1,-1 0 1,1-1 0,0 1 0,0-1 0,0 1-1,0-1 1,-1 1 0,1-1 0,0 1 0,0 0-1,0-1 1,0 1 0,0-1 0,0 1 0,0-1-1,0 1 1,0-1 0,1 1 0,-1-1 0,0 1 0,0 0-1,0-1 1,0 1 0,1-1 0,-1 1 0,0-1-1,0 1 1,1 0 0,-1-1 0,0 1 0,1 0-1,-1-1 1,0 1 0,1 0 0,0-1 178,0 0 1,0 0-1,0 0 1,-1 1-1,1-1 1,0 0-1,0 0 1,-1 0-1,1 0 1,-1 0-1,1 0 1,-1 0-1,1-2 1,0 0 102,-1-1 0,1 0 0,-1 0 0,1 1 0,-1-1-1,0 0 1,-1 1 0,1-1 0,-1 0 0,0 0 0,1 1 0,-2-1 0,1 1 0,-3-7 0,0 2-71,-1 0 1,0 1-1,0-1 0,0 1 0,-8-7 1,12 12-261,-1 0 0,0 0 0,0 0 0,0 1 1,0-1-1,0 1 0,0-1 0,0 1 1,-1 0-1,1 0 0,-1 0 0,1 0 0,-1 0 1,1 0-1,-1 1 0,1-1 0,-1 1 1,1 0-1,-1-1 0,0 1 0,1 1 0,-1-1 1,1 0-1,-1 1 0,0-1 0,1 1 1,-1 0-1,1-1 0,0 1 0,-1 1 0,1-1 1,-3 2-1,-4 3-7,0 1 1,0 0-1,0 0 0,1 1 1,-13 16-1,15-16 73,0 0 1,1 0 0,0 0-1,0 1 1,1 0-1,0 0 1,0 0-1,1 0 1,0 1-1,-2 12 1,4-16 3,0-1 1,1 0-1,0 1 0,0-1 0,0 0 1,1 1-1,-1-1 0,1 1 1,0-1-1,1 0 0,-1 0 0,1 0 1,0 0-1,1 0 0,-1 0 1,1 0-1,0-1 0,0 1 1,7 7-1,-4-7 34,-1 0 0,2 0 1,-1 0-1,0-1 0,1 0 1,0 0-1,0-1 0,0 0 1,0 0-1,13 4 0,-2-4 77,-1 0 0,1-2 0,28 1 0,-38-3-196,0 0-1,0 0 1,-1-1 0,11-2-1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 3552,'-1'-2'157,"1"2"-85,-1-1-1,1 1 0,0-1 0,0 1 1,0 0-1,-1-1 0,1 1 1,0 0-1,-1-1 0,1 1 0,0 0 1,0-1-1,-1 1 0,1 0 0,-1 0 1,1-1-1,0 1 0,-1 0 1,1 0-1,-1 0 0,1 0 0,0 0 1,-1-1-1,1 1 0,-1 0 0,-5 0 4004,61-4 1000,-39 2-4899,1 1 1,-1 0-1,1 1 0,0 1 1,17 3-1,-31-4-158,-1 1 1,1 0-1,0 0 0,0 0 1,-1 1-1,1-1 0,-1 1 1,1-1-1,-1 1 0,0 0 1,3 3-1,-4-5 6,0 1 0,0 0 0,-1 0-1,1 0 1,0 0 0,-1 0 0,1 0 0,-1 0 0,1 0 0,-1 0 0,0 0-1,1 0 1,-1 0 0,0 0 0,0 0 0,0 0 0,0 0 0,0 1 0,0-1-1,0 0 1,0 0 0,0 0 0,0 0 0,-1 0 0,1 0 0,0 0 0,-1 0 0,1 0-1,-1 0 1,0 2 0,-3 2 43,-1 0 0,1 0 0,-1 0 0,0-1 0,-1 0 0,-6 5 0,8-6-60,-1 0 1,1 0-1,-1 1 1,1-1-1,0 1 1,0 0 0,1 0-1,-1 1 1,-2 4-1,6-7-3,-1-1-1,1 1 0,0-1 1,0 1-1,0-1 1,0 1-1,0-1 1,0 1-1,1-1 0,-1 1 1,0-1-1,1 1 1,-1-1-1,1 0 0,0 1 1,-1-1-1,1 0 1,0 1-1,0-1 1,0 0-1,0 0 0,0 0 1,1 2-1,2 3 96,5 5-12,-2 2 0,0-1-1,0 1 1,5 15 0,-10-22 66,0 0 0,-1 0 1,1-1-1,-1 1 0,-1 0 1,1 0-1,-1 0 0,0 0 1,0 0-1,-1 0 0,0 0 1,-2 9-1,1-8 23,0 0-1,-1 0 1,0-1-1,0 1 1,-1-1-1,-7 11 1,8-13-117,0-1 0,0 1 0,-1-1 0,1 0-1,-1 0 1,0 0 0,0-1 0,0 1 0,0-1 0,-1 0 0,1 0 0,-5 1 0,-5 1-1,1-1 1,0-1-1,-1 0 1,0-1 0,1 0-1,-28-3 1,27 1-2341,-23-7-1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2976,'-8'-3'8913,"6"6"-8930,0 0-1,1 0 0,-1 1 0,1-1 1,0 0-1,-1 7 0,1 34 263,-3 58 214,-12 197 448,11 50 167,5-301-922,34 831 3816,-14-604-3003,-9-175-543,-5-56-409,-1 44 0,-5 64-1287,4-159-3323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3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56 5984,'-54'-18'10219,"59"16"-10625,1 0 827,0 0-1,1 1 1,-1 0 0,1 0-1,-1 0 1,13 0 0,7 0 324,199-11 1479,-134 4-2082,-38 2-2668,-50 6 1671,1 0-1,-1 0 1,1 0-1,-1 1 0,1-1 1,5 2-1,8 3-1826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20 151 3232,'-18'0'14453,"26"-1"-13925,78-14 480,83-12-630,-33 6-292,-70 8-70,321-49-198,-348 56 124,-30 4 58,0 1-1,0 0 0,0 0 0,0 0 0,1 1 0,13 2 0,5-1-196,-27-1 314,-7 3 129,2 0-229,0 0 0,0-1 0,-1 1 0,1-1 0,-1 0 1,1-1-1,-1 1 0,0-1 0,1 0 0,-1 0 0,-8 0 1,-5 3-6,-23 2-6,-50 2-1,23-2 43,-342 37 48,265-39-128,109-4-293,34 0 319,-1 0 0,0 0 1,1 0-1,0 1 0,-1-1 1,1 1-1,-1-1 0,1 1 1,-1 0-1,1 0 0,0 0 0,0 0 1,-1 0-1,-2 3 0,-6 10 364,10-13-19,-5 6 160,6-7-495,0 1 0,0 0 0,1-1 0,-1 1-1,0 0 1,0-1 0,0 1 0,1 0 0,-1-1 0,0 1 0,0 0 0,1-1 0,-1 1 0,1-1-1,-1 1 1,0-1 0,1 1 0,-1-1 0,1 1 0,0-1 0,-1 1 0,1 0 0,18 13 126,0 0 1,28 14 0,12 8-54,70 58 232,20 14-133,-64-53-108,72 53 302,-35-19-322,-121-88 128,-11 3-43,-12 7-134,-1-1 0,-46 13 1,44-15-78,-97 35 211,-225 114 1,297-127 17,1 2 0,-65 57 0,104-79-113,9-8-27,0-1 0,0 0 0,0 0 0,0 0 0,0 0 0,0 0 0,0 0 0,0 0 0,-1 0 0,1 0 0,0 0 0,-1-1 0,1 1 0,-2 0 0,26 11 229,0-5-159,0-2 1,0-1-1,1-1 1,39 0-1,-31-1-35,68-1 228,167-20 1,-216 13-307,-2 1 48,-18 0-33,-1 3 0,1 0-1,31 3 1,-43 0 63,22-1 0,-3 0-53,-38 1-4,0 0 0,1 0-1,-1 0 1,0 0 0,0 0 0,1 0-1,-1 0 1,0 1 0,0-1 0,-1 0-1,1 1 1,0 0-14,-7 82 244,5-36-89,1-27-27,2 40 0,0-55-81,-1 0 0,0 0 0,0 0 0,-1 0 0,0 0 0,0 0 0,-2 8 0,2-9-14,0-3-952,-3-10-1405,1-2-795,1 0 0,0-1 0,-2-20 0,4-1-605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2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92 1984,'1'-1'8088,"3"-6"-6811,-3 5-1173,0 0 0,-1-1 0,0 1 0,1 0-1,-1 0 1,0 0 0,0 0 0,0-1 0,-1 1 0,1 0 0,0 0 0,-1 0 0,1 0-1,-1 0 1,0-1 0,0 1 0,0 0 0,0 1 0,0-1 0,0 0 0,0 0 0,-1 0-1,1 1 1,-1-1 0,1 1 0,-1-1 0,1 1 0,-1-1 0,0 1 0,0 0 0,0 0-1,-3-1 1,-5-2 112,0 0-1,0 1 0,0 0 0,-1 1 1,-16-1-1,14 1-67,1 2 1,-1 0-1,0 0 0,-24 5 1,31-4-106,0 0 0,0 1 0,0 0 0,0 0 0,1 0 0,-1 0 0,0 1 0,1 0 0,0 1 0,-1-1 0,2 1 0,-7 5 0,10-7-31,-1-1-1,1 1 1,0 0 0,0 0-1,0-1 1,0 1-1,0 0 1,1 0-1,-1 0 1,1 0 0,-1 0-1,1 0 1,0 0-1,-1 0 1,1 1 0,0-1-1,0 0 1,1 0-1,-1 0 1,0 0 0,1 0-1,-1 0 1,1 0-1,0 0 1,-1 0 0,1 0-1,0 0 1,0 0-1,0-1 1,2 3 0,2 3 60,0-1 1,0 0 0,1 0 0,-1 0 0,1 0 0,11 7-1,89 53 768,-38-26-554,-59-34-137,0 0 0,-1 0 0,15 15 1,-20-18-91,0 1 0,0-1 0,-1 1 0,1 0 0,-1 0 0,0 0 1,0 0-1,0 0 0,0 1 0,-1-1 0,2 6 0,-2-4 43,0 0 0,-1 1 0,1-1-1,-1 1 1,-1-1 0,1 0 0,-1 1 0,0-1-1,0 0 1,-1 1 0,-3 8 0,3-13-71,0 0 0,1 0 0,-1 0 0,0 0 0,-1 0 0,1 0 1,0 0-1,0-1 0,-1 1 0,1-1 0,-1 0 0,1 0 0,-1 0 0,0 0 1,-3 1-1,-2 1 4,-4 0 24,1 1 0,-1-2 0,1 1 0,-1-2 0,0 1 0,-16-2 1,-70-7-36,85 5 2,-29-5-312,29 4-1158,-1 1 0,-20-1-1,26 3-1013,2 3 789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6240,'-20'5'13509,"20"-5"-13344,18 0 2091,54-5-1102,-34 1-953,27-4 220,-42 5-487,1 0 0,44 1 1,21 2-826,-88 0-58,-11 25-13280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2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6048,'-7'-2'3063,"7"2"-2888,1 0 0,-1 0 0,1-1-1,-1 1 1,1 0 0,-1 0 0,1 0 0,-1 0 0,1 0-1,-1 1 1,1-1 0,-1 0 0,1 0 0,-1 0-1,1 0 1,-1 0 0,1 1 0,-1-1 0,1 0 0,1 1 199,0 0 1,0-1 0,0 0-1,0 1 1,0-1 0,0 0-1,0 0 1,0 0-1,4-1 1,3 0 545,112-5 3773,0 1-3903,-78 6-710,-22 0-1316,0 0-3875,-20-1 4934,-1 0 1,0 0-1,0 0 0,1 0 0,-1 0 0,0 0 1,0-1-1,1 1 0,-1 0 0,0 0 0,0 0 0,1 0 1,-1 0-1,1-2-1238,-1 2 1239,0-1-1,1 1 0,-1 0 0,0 0 0,0-1 1,0 1-1,0 0 0,0 0 0,0-1 0,0 1 1,0 0-1,0 0 0,0-1 0,0 1 0,0 0 1,0 0-1,0-1 0,0-3-1673,3-9-2038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76 133 3808,'-3'-2'12365,"11"-6"-11509,40-44 2189,-33 35-2688,21-20 1,-20 21-236,-17 18-96,0 0-1,0 0 0,0 0 1,0 0-1,1 0 0,-1 0 0,0 3 1,-5 11 171,-6 9 10,2 0 0,0 0 0,1 1 0,-7 35 0,-30 209 780,45-249-858,2-20-132,-1 0 0,0 1 0,0-1 0,1 1 1,-1-1-1,-1 1 0,1-1 0,0 1 0,0-1 0,0 1 0,-1-1 0,1 1 0,-1-1 0,1 0 0,-1 1 0,0-1 0,1 0 0,-1 1 0,0-1 1,0 0-1,0 0 0,0 0 0,0 0 0,0 0 0,-1 1 0,-19 8-78,16-8 98,0 0 1,1 0 0,-1 0-1,1 1 1,-1 0 0,-6 5 0,6-7 79,4-1-94,4-1 46,-2 1 100,1-1-47,0 0-1,0 0 1,1 0 0,-1 1-1,0-1 1,1 0-1,-1 1 1,4-1 0,-4 1 39,64-11 353,22-4-808,-32-1-5434,-49 12 1818,0 3 1285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0 620 2496,'0'0'12421,"4"-9"-11317,5-32-550,-6 30-486,-1 1 0,0-1 0,0 0 0,-2 0 0,1 0 0,-2-12 0,1 8-136,0 1 0,1-1-1,3-17 1,0 6 41,-1 0-1,0-31 0,1-10-353,-2 52 398,7-25 0,1-7-35,-9 45 45,0-8 37,0 0 0,1 0 0,0 0 0,1 0 0,0 0 0,7-14 0,-9 22-23,0 1 0,-1-1 0,1 0 1,-1 1-1,1-1 0,-1 0 0,1 0 0,-1 1 1,0-1-1,0 0 0,0 0 0,0-2 0,0-2 32,0 5-73,0 1 1,-1 0-1,1-1 1,0 1-1,0 0 1,0-1-1,0 1 1,0 0-1,0-1 0,1 1 1,-1-1-1,0 1 1,0 0-1,0-1 1,0 1-1,0 0 1,0-1-1,1 1 1,-1 0-1,0 0 1,0-1-1,0 1 0,1 0 1,-1-1-1,0 1 1,0 0-1,1 0 1,-1 0-1,0-1 1,1 1-1,-1 0 1,1 0-5,0 0 0,-1 0 1,1 0-1,0 0 1,-1 1-1,1-1 1,0 0-1,-1 0 0,1 1 1,-1-1-1,1 0 1,0 1-1,-1-1 0,1 0 1,0 2-1,2 0-3,-1 0 0,0 1 0,0-1 0,1 1 0,-1 0 0,-1 0-1,1 0 1,1 3 0,12 40 134,13 64 1,-17-61 64,21 61 1,-22-81-78,-5-15-25,0 0-1,7 13 1,-8-17 21,0 0 0,0 0 0,-1 0 1,0 0-1,2 17 0,11 16 294,-12-27-285,10 27 0,-13-42-83,4 6 806,9-30 336,2-17-634,13-50-1,-20 61-524,62-168-596,-67 188 287,6-15 308,18-34 0,-24 52-511,0 0 0,0 0 1,1 0-1,-1 0 1,1 1-1,0 0 1,1 0-1,-1 0 1,1 1-1,8-5 0,-11 7-453,0 1-1,1-1 0,-1 1 0,0 0 1,7-1-1,3 2-1379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3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2496,'0'0'784,"4"5"1893,-7-5-2082,-1 0 0,1 1 0,-1-1-1,1 1 1,0 0 0,-1 0 0,1 0 0,0 1-1,0-1 1,-1 1 0,-3 2 0,-4 4-160,-18 17 0,8-5 426,10-10-539,0 1 0,1 1 0,-16 21 0,-22 44 559,38-59-719,-19 26 412,-41 49 0,40-55-82,-46 74 1,68-96-378,1 0 0,1 1 0,0 0 0,1 0 0,1 1 0,0-1 0,2 1 0,-2 36 0,6 5 181,10 79 0,-11-128-270,10 55 240,2-2 1,26 73-1,-31-110-275,2 13 126,-1 0 0,-3 0 0,-1 0 1,0 41-1,-13 159 609,5-208-569,-2 1 1,-1-1 0,-1 0-1,-1-1 1,-2 0-1,-1 0 1,-2-1 0,-20 35-1,-25 48 337,31-58-661,-62 94 0,89-146-132,-1-1-1,0 0 1,0 1-1,0-1 1,0 0-1,0 0 0,0 0 1,0 0-1,0 0 1,0 0-1,0 0 1,-1 0-1,1-1 1,0 1-1,-1 0 1,1-1-1,-2 1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3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41 435 3808,'-26'0'2181,"15"5"2135,8-2-2250,8-5-379,9-5-987,-1-1 0,0 0-1,-1-1 1,18-16 0,98-93 180,163-116 42,-286 231-934,1-1 68,0 0-1,0 0 0,1 0 0,0 1 0,-1 0 0,11-3 0,-17 6-49,1 0 1,-1 0-1,1 0 0,-1 0 1,1 0-1,-1 0 1,1 1-1,-1-1 1,1 0-1,-1 0 1,1 0-1,-1 1 0,1-1 1,-1 0-1,1 1 1,-1-1-1,1 0 1,-1 1-1,0-1 0,1 1 1,-1-1-1,0 0 1,1 1-1,-1-1 1,0 1-1,0-1 0,1 1 1,-1-1-1,0 1 1,0-1-1,0 1 1,0-1-1,0 1 1,0-1-1,0 2 0,4 27 73,-3-22-75,2 68-16,-4-56 105,2-1-1,0 1 0,1 0 1,0-1-1,2 1 1,8 23-1,-9-32 8,1-2 1,0 1-1,1 0 1,10 14-1,-13-20-63,0-1-1,1 1 0,-1-1 1,1 1-1,0-1 0,-1 0 1,1 0-1,0 0 0,0-1 1,0 1-1,1 0 0,-1-1 1,0 0-1,0 0 0,1 0 1,5 0-1,-2 0 24,0-1 1,-1 0-1,1-1 1,-1 1-1,1-1 0,-1-1 1,1 1-1,-1-1 1,0 0-1,10-5 0,5-4 52,33-24 0,-49 32-104,40-32 47,66-64 0,24-19-410,-133 116 352,-1 1 0,1 0 0,0 0 0,0 0 0,-1 0 0,1 0 0,0 0 0,0 0 0,0 0 0,0 1 0,3-1 0,-4 1 7,0 0 0,0 0 0,-1 0 0,1 1-1,0-1 1,0 0 0,-1 1 0,1-1 0,0 0 0,-1 1-1,1-1 1,0 1 0,-1-1 0,1 1 0,-1-1 0,1 1 0,-1-1-1,1 1 1,-1 0 0,1-1 0,-1 1 0,1 0 0,-1-1 0,0 1-1,1 0 1,-1 0 0,0-1 0,0 1 0,0 1 0,8 27 12,-1 0 0,-2 1 0,1 33 0,-3-38 10,1 21-1990,-4-2-3549,-1-26 3519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3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 4160,'-10'-7'688,"10"7"-643,0 0 0,0 0 0,0 0 0,-1 0 0,1 0 0,0 0 0,0 0 0,0 0 0,0 0 0,0 0 0,0 0 0,0 0 0,0 0 0,0 0 0,-1 0 0,1 0 0,0 0 0,0 0 0,0 0 0,0 0 0,0 0 0,0 0 0,0 0 0,0 0 0,0 0 0,-1 0 0,1 0 0,0 0 0,0 0 0,0 0 0,0 1 0,0-1 0,0 0 0,0 0 0,0 0 0,0 0 0,0 0 0,0 0 0,0 0 0,0 0 0,0 0 0,0 0 0,0 1 0,0-1 0,0 0 0,0 0 0,0 0 0,0 0 0,5 19 5287,-1-4-4000,1 9-153,-2 1-1,0 0 1,-2 41-1,-13 72 614,-42 129 198,46-236-1894,4-14-49,-42 211 183,40-180-203,1-9-206,-1 41 0,6-79 107,0 1-200,0 1 0,0-1-1,0 0 1,0 1 0,0-1 0,1 0 0,-1 0-1,1 1 1,0-1 0,1 3 0,5-1-1382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96 3904,'0'-3'727,"0"0"1,0 0-1,1 0 0,-1 0 0,1 0 1,-1 0-1,2-4 0,-1 5-466,-1 0-1,1 0 1,-1 1-1,0-1 0,0 0 1,0 0-1,0 0 1,0 0-1,0 0 1,-1 0-1,1 0 0,-1 0 1,1 0-1,-1 0 1,0 1-1,0-1 0,1 0 1,-1 0-1,0 1 1,-1-1-1,1 1 1,0-1-1,0 1 0,-1-1 1,-2-1-1,2 1-75,0 0-1,0 0 0,0 1 1,0-1-1,-1 0 1,1 1-1,-1 0 1,1-1-1,-1 1 0,0 0 1,1 1-1,-1-1 1,0 0-1,0 1 0,1-1 1,-1 1-1,-5 0 1,0 2-120,0 0 0,1 0 1,0 1-1,-1 0 0,1 1 0,0-1 1,0 1-1,1 0 0,-1 1 1,1 0-1,0 0 0,0 0 0,1 1 1,-1 0-1,1 0 0,1 0 0,-1 1 1,1-1-1,0 1 0,1 0 1,-1 0-1,1 1 0,1-1 0,-4 13 1,5-13-33,0 0 1,0 0 0,1 0-1,0 0 1,0 0-1,2 7 1,9 46 403,-6-40-146,2 27-1,-5-5-190,-2 0 0,-2 0 0,-11 71 0,10-84-227,0 4-982,-4-15-2834,7-13 2120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8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8128,'5'-8'3680,"61"16"-3168,-16-8 1600,0 0-1248,52-3-64,11 3-512,28-5-65,-13 10-127,4-5 96,-16 3-128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3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6 402 3392,'-1'-2'601,"0"0"1,0 0 0,0 0-1,1-1 1,-1 1-1,1 0 1,-1 0 0,1-1-1,0 1 1,0 0-1,0-1 1,0 1-1,1-3 1,0-1 148,0 0 1,1 0-1,3-10 1,4-1-238,0 1 0,0 0 0,2 0 1,0 1-1,0 1 0,25-24 0,91-70 239,-100 86-382,-13 10-246,33-24 127,-42 33-274,1 0 0,-1 0 0,0 0 1,1 1-1,0-1 0,-1 1 0,9-1 0,-12 2 32,-1 1 0,0 0 1,1-1-1,-1 1 0,0 0 0,1 0 0,-1 0 1,0 0-1,1 0 0,-1 1 0,0-1 0,1 0 0,-1 1 1,0-1-1,1 1 0,-1-1 0,0 1 0,0-1 0,1 1 1,-1 0-1,0 0 0,0 0 0,0-1 0,0 1 1,0 0-1,0 0 0,0 0 0,-1 1 0,1-1 0,0 0 1,0 0-1,-1 0 0,1 1 0,-1-1 0,1 0 1,-1 0-1,1 2 0,-1 1 17,1-1 0,-1 1 0,0-1 1,0 0-1,0 1 0,-1-1 0,1 1 0,-1-1 0,0 0 1,0 1-1,0-1 0,0 0 0,-1 0 0,-1 4 0,-1 0 24,-1-1 0,0 0 0,0 0 0,0 0-1,-1-1 1,0 1 0,0-1 0,-9 5 0,-7 4 90,-28 12 0,35-19-245,15-7 93,0 0 0,-1 1 0,1-1 0,0 0 0,0 0-1,0 0 1,0 0 0,0 0 0,0 0 0,0 0 0,0 0-1,0 0 1,0 0 0,0 0 0,0 1 0,0-1 0,0 0 0,0 0-1,0 0 1,0 0 0,0 0 0,0 0 0,0 0 0,0 0-1,0 0 1,0 1 0,0-1 0,0 0 0,0 0 0,0 0 0,0 0-1,0 0 1,0 0 0,0 0 0,0 0 0,0 0 0,0 0-1,0 1 1,0-1 0,0 0 0,0 0 0,1 0 0,-1 0-1,0 0 1,0 0 0,0 0 0,0 0 0,0 0 0,0 0 0,0 0-1,0 0 1,0 0 0,0 0 0,1 0 0,-1 0 0,0 0-1,0 0 1,0 0 0,0 0 0,0 0 0,0 0 0,0 0 0,13 5-244,15 2 104,3-1 49,-8-2 395,38 12-1,-55-14-152,4 3 1540,-10-4-1634,-1-1-1,1 1 0,0-1 1,-1 1-1,1-1 1,-1 1-1,1-1 0,0 1 1,-1-1-1,1 0 0,-1 1 1,0-1-1,1 0 1,-1 1-1,1-1 0,-1 0 1,1 0-1,-1 1 1,0-1-1,1 0 0,-2 0 1,-6 2 82,0 0-1,-1 0 1,1-1 0,-1 0 0,1 0 0,-1-1 0,-10-1 0,-4 0-44,-123-10-1586,80 4-4066,56 6 1387,28-2-5235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3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8384,'-5'0'3808,"19"4"-3328,-4-4 2016,6 5-1472,12-2 1215,7 0-1311,2-3 288,-1 5-704,-1-1-224,-3 1-192,-1-5-96,-4 3 32,-4-3-192,-4 3 96,-6-3-3008,5 0 1696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12 2976,'8'-12'11299,"-13"45"-8417,0-10-2250,-2 0 0,-1 0 1,0-1-1,-2-1 0,-18 33 0,8-23-307,-2 0 0,-45 50 0,-13 11-235,79-91-403,0 0-1,-1 0 1,1 0-1,0-1 0,0 1 1,0 0-1,0-1 1,-1 1-1,1-1 0,0 1 1,-1-1-1,1 0 1,0 0-1,-3 1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7808,'-4'-6'2526,"3"11"-759,2-5-1627,-1 1 0,1-1 0,-1 0 0,0 1 0,1-1 0,-1 0 0,1 1 0,-1-1 0,1 0 0,-1 0 0,1 1 0,-1-1 0,1 0 0,-1 0 0,1 0 0,-1 0 0,1 0 0,0 0 0,1 1 213,156 24 4730,-53-11-4118,-40-1-645,72 23 0,-121-29-448,-12-6-256,-1 1 1,1-1 0,-1 0 0,1 1-1,-1-2 1,1 1 0,4 0-1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3 4576,'-2'-1'413,"0"1"0,1-1-1,-1 1 1,0 0 0,0 0 0,0 0 0,0 0 0,0 0-1,1 0 1,-1 0 0,0 1 0,0-1 0,-2 1 0,-24 11 4240,17-7-4590,-21 8 1320,0-1 0,-47 11 0,-254 43-2,327-64-1725,-24 2-592,12-6-3554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5888,'-6'-7'1122,"3"6"-116,4 15 752,2 12-55,1 56 2654,18 101 0,-11-105-3269,8 49-188,7 51-1021,-26-176-131,2 9 37,3-8-3281,0-3 1273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219 137 5216,'-26'-8'2471,"25"7"-2156,0 1 1,0 0 0,0-1-1,-1 1 1,1 0 0,0 0 0,0 0-1,-1 0 1,1 0 0,0 0-1,0 1 1,0-1 0,-1 0-1,1 0 1,0 1 0,0-1 0,0 1-1,-2 1 1,2-2-265,1 0-1,0 0 1,0 0-1,0 0 1,0 0-1,0 0 1,0 0 0,0 0-1,0 1 1,-1-1-1,1 0 1,0 0-1,0 0 1,0 0 0,0 0-1,0 0 1,0 0-1,-1 0 1,1 0-1,0 0 1,0 0 0,0 0-1,0 0 1,0 0-1,0 0 1,-1 0-1,1 0 1,0 0 0,0 0-1,0 0 1,0 0-1,0 0 1,0 0-1,-1 0 1,1-1 0,0 1-1,0 0 1,0 0-1,0 0 1,0 0-1,0 0 1,3 2 1995,2 1-1813,0 1-1,0 0 0,0-1 0,1 0 0,-1 0 1,1-1-1,0 0 0,-1 0 0,1 0 0,0 0 0,0-1 1,0 0-1,8 0 0,3 0 27,0 0 1,0-1-1,29-5 0,-36 4-198,-1-1-1,1-1 1,-1 1-1,0-1 1,0-1-1,0 0 0,0 0 1,0-1-1,-1 0 1,0 0-1,9-8 1,-15 11-82,0 0 0,-1 0 0,1 0 0,0-1 0,-1 1 0,1 0 0,-1-1 0,0 1 1,1-1-1,-1 0 0,-1 1 0,1-1 0,0 0 0,-1 0 0,1 1 0,-1-1 0,0 0 0,0 0 1,0 0-1,0 0 0,0 1 0,-1-1 0,1 0 0,-1 0 0,0 1 0,0-1 0,0 0 0,0 1 1,0-1-1,-1 1 0,1-1 0,-1 1 0,0 0 0,1 0 0,-1 0 0,0-1 0,0 2 1,0-1-1,-1 0 0,1 0 0,0 1 0,-1-1 0,1 1 0,-1 0 0,1 0 0,-1 0 0,0 0 1,-2-1-1,-10 1-44,0 1 0,0 0 0,-1 0 0,1 2 0,1 0 0,-24 6 0,14-3 178,-11 2 87,0 2 0,1 2 0,-58 25 0,86-33-153,0 0 0,0 1 0,0 0-1,0 0 1,0 1 0,1 0-1,0 0 1,0 0 0,0 0 0,0 1-1,-5 10 1,8-12-13,-1 0 0,1 1 0,0 0 0,1-1 0,-1 1 0,1 0 0,0 0 0,0 0 0,1-1 0,0 1 0,-1 0 0,2 0 1,-1 0-1,0 0 0,1 0 0,0 0 0,2 6 0,3 4 52,0-1 0,1 0 0,0 0 0,1 0-1,1-1 1,0-1 0,1 1 0,0-1 0,1-1 0,0 0 0,1-1 0,14 10 0,-5-5 12,0-2 0,1 0 0,0-1 0,1-2 0,0 0-1,48 13 1,-53-20-119,-1 0-1,1 0 0,0-2 1,0 0-1,25-3 0,-19 0-1553,40-10 0,-24 3 23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18 5888,'-102'0'12010,"102"0"-11943,-1-1 1,0 1-1,0 0 0,1 0 0,-1 0 0,0-1 1,0 1-1,1 0 0,-1 0 0,0-1 1,1 1-1,-1-1 0,-1 0 0,2 1-49,0 0 0,0-1 1,0 1-1,-1 0 0,1 0 0,0 0 0,0-1 0,0 1 0,-1 0 0,1 0 1,0 0-1,0 0 0,-1 0 0,1 0 0,0 0 0,0 0 0,0-1 0,-1 1 1,1 0-1,0 0 0,0 0 0,-1 0 0,1 0 0,0 0 0,0 0 0,-1 0 1,1 0-1,0 1 0,0-1 0,-1 0 0,1 0 0,0 0 0,0 0 0,-1 0 1,1 0-1,0 0 0,0 1 0,-1-1 0,-4 1 360,4-1-327,4 0 37,-3 0 275,2-1-312,0 0 0,-1 1 0,1-1 1,-1 1-1,1-1 0,-1 1 0,1 0 0,0 0 0,-1 0 0,3 0 0,0 0 32,261-8 1173,-246 8-1205,76 5-558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16 4992,'0'-15'2810,"-1"15"-2477,0 0-1,0 0 0,0 0 0,0 0 0,0 0 0,0 0 0,0 1 0,0-1 0,0 0 0,0 1 0,1-1 1,-1 0-1,0 1 0,0-1 0,0 1 0,0 0 0,-1 0 0,-26 17 1402,12-6-993,2 0-1,-1 1 1,2 0-1,-20 24 1,29-31-677,0-1 0,1 1-1,0 0 1,0 0 0,0 0 0,1 0 0,0 0 0,0 1 0,0-1 0,1 1 0,0-1 0,0 1 0,1 0 0,-1-1 0,2 1 0,-1 0-1,2 6 1,0-3-271,0 0 1,0-1-1,1 1 0,0-1 0,1 0 0,0 0 0,1 0 0,-1 0 0,13 14 0,-16-21-33,0-1 0,0 0-1,0 0 1,0 0 0,0 0-1,0 0 1,1-1 0,-1 1 0,0 0-1,1 0 1,-1-1 0,0 1 0,1-1-1,-1 1 1,1-1 0,-1 0-1,1 0 1,1 1 0,15 3-1813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6464,'-31'-20'2944,"21"17"-2560,6-2 160,8 10-384,-4-2-864,10 5 384,-2 4-864,5 0 672,6-1-3712,7 2 2336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 4736,'-12'-6'1530,"12"6"-1415,-1 0 0,1 0-1,-1 1 1,0-1 0,1 1-1,-1-1 1,1 0 0,-1 1-1,0-1 1,1 1 0,0-1-1,-1 1 1,1 0 0,-1-1-1,1 1 1,0-1 0,-1 1-1,1 0 1,0-1 0,-1 1-1,1 1 1,1 23 1804,0 18 418,-59 338 2970,55-370-5164,-5 35 132,-11 45 453,19-89-638,-2 4 628,3-8 6,8-13-283,9-8-517,0 0 0,31-28 0,-40 43-45,0 0 0,1 1 0,-1 0 0,1 0 0,1 1 0,-1 0 0,1 1 0,19-6 0,-23 10-106,-6 4 151,-9 10 169,4-8-43,-8 10 73,8-10 4,0 0 0,0 0 1,0 0-1,1 1 0,-5 9 0,7-12-80,1-1 0,-1 1 0,1 0 1,-1-1-1,1 1 0,0-1 0,0 1 0,0 0 0,1-1 0,-1 1 0,0-1 1,1 1-1,0-1 0,-1 1 0,1-1 0,0 1 0,0-1 0,2 3 0,-1-1 20,0 0-1,-1 1 0,1-1 0,0 10 0,-1-11-79,0 1 0,-1 0-1,1 0 1,1-1-1,2 8 1,-3-10-910,8-17-8394,-5 7 6939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3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2400,'0'-6'16111,"5"17"-13156,-1 14-2264,0 0 1,-1 0-1,-2 47 0,-1-52-565,0-19-115,-1 0 1,1-1-1,0 1 1,0 0-1,0-1 1,0 1-1,0 0 1,1-1 0,-1 1-1,0 0 1,0-1-1,0 1 1,1 0-1,-1-1 1,0 1-1,0-1 1,1 1-1,-1 0 1,1-1 0,-1 1-1,0-1 1,1 1-1,-1-1 1,1 0-1,-1 1 1,1-1-1,0 1 1,-1-1-1,1 0 1,-1 1 0,1-1-1,0 0 1,0 1-1,2-1 9,1 0 0,-1 0 1,0 0-1,0-1 0,0 1 0,6-2 0,12-3-11,0 2 1,1 0-1,31 1 1,-40 2-51,0 1-1,0 0 1,0 1-1,-1 1 1,1 0-1,-1 0 1,16 8 0,-24-9 55,23 11 118,-25-12-100,-1 0 0,1 0 0,-1 0 1,1 1-1,-1-1 0,0 0 0,0 0 0,0 1 1,1-1-1,-1 1 0,0-1 0,-1 1 1,3 2-1,-3-3-2,0-1 0,0 1 0,0-1 0,-1 1 0,1-1 0,0 1 0,0-1 0,0 1 0,0-1 0,0 1 0,-1-1 0,1 1 0,0-1 0,0 1 0,-1-1 0,1 0 0,0 1 0,-1-1 0,1 1 0,0-1 0,-1 0 0,1 0 0,-1 1 0,0-1 0,-11 8 198,10-7-166,-13 6 135,-1 0 0,0-1-1,0-1 1,-1-1 0,1 0 0,-26 3 0,-46-2-1418,30-5-4062,35 0 1822,17-1 177,17-3-6210,6 1 6449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5984,'-4'-1'383,"-3"-1"1306,13 5 2868,30-1 257,1 1-3378,119-7 564,-8-8-2448,-127 10-1255,28 1 0,-41 1-601,0 1 0,1 0-1,12 3 1,-2 4-1776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4640,'0'0'6149,"-1"14"-64,-2-12-5519,1 0-1,0 0 1,-1 0-1,1 0 1,0 0-1,-2 3 1,-4 4 350,5-7-824,0 0 0,0 0 1,0 0-1,0 0 0,0 0 1,-4 1-1,3-2-71,0 1 0,0 0 0,1 0 1,-6 4-1,-4 2-459,12-4 166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4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6 358 3136,'-5'-3'7696,"5"2"-7577,0 1 1,0-1 0,0 1 0,0-1-1,1 1 1,-1-1 0,0 1 0,0 0 0,0-1-1,1 1 1,-1-1 0,0 1 0,1 0-1,-1-1 1,0 1 0,1 0 0,-1-1-1,1 1 1,-1 0 0,0 0 0,1 0-1,-1-1 1,1 1 0,0 0 0,0-1 262,4-4 103,0 1 0,-1-1 0,0 0 0,0-1 0,0 1 0,0-1 0,3-8 0,17-45 1146,-18 43-1164,1-4-260,-2 0 0,0 0 0,-1 0 0,-2 0 1,2-37-1,-4 56-217,0-1 1,0 0-1,0 1 1,1-1-1,-1 0 1,1 0-1,-1 1 1,1-1-1,0 1 1,-1-1-1,1 0 1,0 1-1,0-1 1,0 1-1,0 0 1,0-1 0,1 1-1,-1 0 1,0 0-1,1 0 1,-1 0-1,0 0 1,1 0-1,-1 0 1,1 0-1,2 0 1,4-2-17,0 0 0,0 1 0,0 0 0,11-1 0,-7 1-42,16-2 59,52-3 1,-69 7 34,0 1 1,0-1 0,0 2 0,0 0 0,0 0 0,0 0 0,19 9 0,-27-9-3,1-1 0,-1 1 0,0 0 0,1 1 0,-1-1 0,0 0 0,0 1-1,-1 0 1,1 0 0,-1 0 0,1 0 0,-1 0 0,3 4 0,-4-4 20,0-1-1,0 1 1,-1-1-1,1 1 1,0-1-1,-1 1 0,1 0 1,-1-1-1,0 1 1,0 0-1,0-1 1,0 1-1,-1 0 1,1-1-1,-1 1 0,1-1 1,-1 1-1,0 0 1,0-1-1,-1 3 1,-5 6 234,-13 18 0,13-20-101,1 1 0,-8 13 1,13-22-146,1 0 0,-1 1 0,1-1-1,-1 0 1,1 1 0,-1-1 0,1 1 0,0-1 0,0 1 0,-1-1 0,1 1 0,0-1 0,0 1 0,1-1 0,-1 1 0,0-1 0,0 1 0,1-1 0,-1 1 0,1-1 0,0 1 0,-1-1 0,1 0 0,0 1 0,-1-1 0,1 0 0,0 0 0,0 0 0,0 0-1,0 1 1,1-1 0,-1-1 0,0 1 0,0 0 0,0 0 0,1 0 0,-1-1 0,3 2 0,4 2 42,1-1 0,0 0-1,0-1 1,17 3 0,-25-5-68,19 2-200,0 0 0,36-3 0,-14-1-4760,-28 3 58,0 2 1526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 3136,'-14'-6'4920,"15"6"-4744,-1-1-1,0 1 0,0 0 1,0 0-1,0 0 0,0-1 0,1 1 1,-1 0-1,0 0 0,0-1 1,0 1-1,0 0 0,0 0 0,0-1 1,0 1-1,0 0 0,0 0 1,0-1-1,0 1 0,0 0 1,0-1-1,-1 1 0,-4-14 2154,3 9-1072,2 2-1149,0 1-1,0 0 1,0-1-1,1 1 1,-1-1-1,1 1 1,0 0-1,0 0 0,0-1 1,0 1-1,0 0 1,0 0-1,0 0 1,1 0-1,-1 0 1,1 0-1,0 1 1,-1-1-1,1 0 1,0 1-1,0 0 1,0-1-1,0 1 1,0 0-1,0 0 1,0 0-1,4-1 1,6-2 13,0 1 1,0 0 0,1 1-1,14-1 1,-20 2-44,41-1 256,0 1 0,67 9-1,-20-1-294,18-4 167,-63-3-7941,-44 0 6091,7 0-1113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 3072,'4'-9'9279,"-18"9"-7679,-1 1-810,3 1-340,0 0 0,0 0 0,0 1 1,0 1-1,1 0 0,-22 11 0,4-2-44,26-12-377,0 0-1,0 1 1,0-1-1,0 1 1,0 0-1,0 0 1,0 0-1,1 0 1,-1 0-1,-2 5 1,4-6-19,0 0 0,1 0 0,-1 0 0,0 1 1,1-1-1,0 0 0,-1 0 0,1 1 0,0-1 0,0 0 1,-1 1-1,1-1 0,0 0 0,0 1 0,0-1 1,1 0-1,-1 1 0,0-1 0,1 0 0,-1 1 1,0-1-1,1 0 0,-1 0 0,1 0 0,0 1 0,-1-1 1,1 0-1,0 0 0,0 0 0,1 1 0,73 87 1404,-73-88-1362,-1 0 1,0 1 0,0-1 0,0 1-1,0-1 1,0 1 0,0-1-1,0 1 1,0 0 0,-1-1-1,1 1 1,0 0 0,-1 0 0,0-1-1,1 1 1,-1 0 0,0 0-1,0 0 1,0 0 0,0-1-1,0 1 1,-1 0 0,1 0 0,-1 0-1,1-1 1,-1 1 0,1 0-1,-1-1 1,0 1 0,0 0 0,0-1-1,0 1 1,-2 2 0,-5 3-31,1 0-1,-1 0 1,-1 0 0,1-1 0,-1-1 0,-1 1 0,-15 6 0,-15 10-5712,27-16 256,2 0 1706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 2560,'1'-1'98,"-1"0"-42,1 1 0,-1 0 0,0-1 1,1 1-1,-1 0 0,0 0 0,1-1 1,-1 1-1,1 0 0,-1 0 0,1-1 0,-1 1 1,1 0-1,-1 0 0,1 0 0,-1 0 1,1 0-1,-1 0 0,6 1 4735,-16 5-1632,1 0-2126,0 0-373,-1-1 0,0 0 0,-11 4 0,-5 1 38,-115 46 1640,119-45-2171,0 0 0,1 2 0,0 0 1,-24 21-1,40-29-191,0 0-1,0 0 1,0 1 0,1-1 0,0 1 0,0 0 0,0 0-1,-3 10 1,6-14-168,0 0 0,0 1 0,1-1 0,-1 1 0,1-1 0,-1 0 0,1 1 0,0-1 0,0 1 0,0-1 0,1 5 0,0-5-126,-1-1 0,1 1-1,0 0 1,0-1-1,-1 1 1,1-1 0,0 1-1,0-1 1,1 1 0,-1-1-1,0 0 1,0 0 0,1 1-1,-1-1 1,0 0-1,1 0 1,-1 0 0,3 0-1,21 11-2939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5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12 4320,'1'-6'5895,"-1"6"-5726,-7-4 2074,-10 2-1217,-10 4 178,0 0-1,-44 11 1,-5 1-410,71-14-779,-14 4-28,19-4 13,0 0 0,0 0-1,0 0 1,-1 0-1,1 0 1,0 0 0,0 0-1,0 1 1,0-1 0,0 0-1,0 0 1,-1 0 0,1 0-1,0 0 1,0 0 0,0 0-1,0 0 1,0 1 0,0-1-1,0 0 1,0 0-1,0 0 1,0 0 0,0 0-1,0 1 1,0-1 0,0 0-1,0 0 1,0 0 0,0 0-1,0 0 1,0 0 0,0 1-1,0-1 1,0 0-1,8 7 12,3-2 44,0 0 0,0-1 0,1 0 0,21 4 0,14 4 150,-18-1 43,22 6 1360,-51-17-1592,0 0-1,-1 0 0,1 0 1,0 0-1,0 0 1,0 0-1,0 0 1,0 0-1,0 0 1,0 0-1,0 0 1,0 0-1,0 0 1,0 1-1,0-1 1,0 0-1,0 0 1,0 0-1,0 0 1,0 0-1,0 0 0,0 0 1,0 0-1,0 0 1,0 0-1,0 0 1,0 0-1,0 0 1,0 0-1,0 1 1,0-1-1,0 0 1,0 0-1,0 0 1,0 0-1,0 0 1,0 0-1,0 0 1,0 0-1,0 0 0,0 0 1,0 0-1,0 0 1,0 0-1,0 0 1,0 0-1,1 0 1,-1 0-1,0 0 1,0 0-1,0 0 1,0 1-1,0-1 1,0 0-1,0 0 1,0 0-1,0 0 1,0 0-1,0 0 1,0 0-1,0 0 0,0 0 1,0 0-1,1 0 1,-1 0-1,0 0 1,-8 3 552,-11 2-125,-9-1-303,-1-1 0,-32-1 1,-9 1-1106,58-1-24,1 0 0,-14 3 0,-17 10-5644,27-8 3871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5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18 179 3808,'-18'-12'7306,"20"13"-7031,-1-1-1,1 0 1,0 0-1,0 1 1,-1-1-1,1-1 1,0 1-1,-1 0 0,3-1 1,2 1 106,37-5 977,44-11 0,-6 0-757,270-37 833,10 0-1023,8 30-1120,-358 23 184,-1 0 0,19 4 0,-26-4 199,0 1-1,0 0 1,0 0-1,-1 0 1,1 0-1,4 3 1,-6-3 122,-1-1 1,1 1 0,0 0 0,0-1-1,0 1 1,-1 0 0,1 0-1,0 0 1,-1 0 0,1-1 0,-1 1-1,1 0 1,-1 0 0,0 0-1,1 0 1,-1 0 0,0 0 0,1 2-1,-1 16-1902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5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119 152 2976,'-1'-5'440,"1"4"-367,-1 0 0,1 1 0,0-1 0,0 0 0,0 1 0,-1-1 0,1 0 0,0 1 0,-1-1 0,1 0 0,-1 1 0,1-1 0,-1 1 0,1-1 0,-1 1 0,1-1 0,-2 0 1,3 15 8356,-8 52-6917,7-64-1307,-27 179 1740,16-130-1334,-20 51 0,22-75-391,-11 25 713,14-35-212,10-20 32,14-26-348,-7 8-390,-1-1-1,0-1 1,6-24 0,17-75 24,-24 83-73,54-156 97,-49 158 32,25-56 640,-35 84-576,-3 7-157,-1 6-47,0 4 26,-1 62 54,3 85 45,-1-135 107,0-1 0,2 0 0,8 31 0,-10-50-173,-1 0 0,0 1 0,0-1 0,0 0 0,0 1 0,1-1 0,-1 0 0,0 1 0,0-1 0,0 0 0,1 0 1,-1 1-1,0-1 0,1 0 0,-1 0 0,0 0 0,0 1 0,1-1 0,-1 0 0,0 0 0,1 0 0,-1 0 0,0 0 0,1 0 0,-1 1 0,1-1 0,-1 0 0,0 0 0,1 0 0,-1 0 0,0 0 0,1-1 0,-1 1 0,0 0 0,1 0 0,-1 0 0,0 0 0,1 0 0,-1 0 0,0 0 0,1-1 0,-1 1 0,0 0 0,1-1 0,18-13 122,-15 11-86,7-8 28,0-1 0,15-21 1,2-3-46,89-89 33,-85 94-439,66-49 0,-92 76 237,-2 1-268,-4 7 37,-2 7 358,-11 60 482,6-43-308,-1 29-1,-38 293 1009,42-332-1070,-1 32 0,7-44-1088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9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3392,'3'-7'6666,"-25"8"-143,17 0-6289,0 0 0,1 0 0,-1 0 0,1 0 0,-1 1 0,1 0 0,-7 3 0,-17 7 328,-2 2-468,30-14-90,-1 0 0,1 0 0,-1 0 0,1 1-1,0-1 1,-1 0 0,1 1 0,0-1 0,-1 0 0,1 1 0,0-1 0,-1 0 0,1 1 0,0-1 0,0 0 0,-1 1 0,1-1 0,0 1 0,0-1 0,0 1 0,0-1 0,0 1-1,0-1 1,-1 1 0,1-1 0,0 0 0,0 1 0,0-1 0,1 1 0,-1 0 10,1 0 1,-1 0-1,1 0 0,-1 0 1,1 0-1,-1 0 0,1 0 1,0 0-1,0 0 0,-1-1 1,3 2-1,24 14 272,76 31 812,-78-34-577,-25-13-494,1 0 0,-1 1 1,0-1-1,1 0 1,-1 0-1,1 1 1,-1-1-1,0 0 1,1 1-1,-1-1 0,0 1 1,1-1-1,-1 0 1,0 1-1,0-1 1,1 1-1,-1-1 1,0 1-1,0-1 0,0 1 1,0-1-1,0 0 1,1 1-1,-1-1 1,0 1-1,0-1 1,0 1-1,0-1 0,0 1 1,-1-1-1,1 1 1,0-1-1,0 1 1,0-1-1,0 1 1,0-1-1,-1 1 1,1-1-1,0 0 0,0 1 1,-1-1-1,1 1 1,0-1-1,-1 0 1,1 1-1,0-1 1,-1 0-1,1 1 0,-1-1 1,0 0-1,-4 4-17,-1-1 1,0 0-1,0 0 0,-1 0 0,1-1 0,0 0 0,-1 0 0,1-1 0,-1 0 1,0 0-1,1 0 0,-1-1 0,-11-1 0,6 0-1231,-1 0 0,-16-5-1,-21-11-7783,35 12 6125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0:36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5056,'0'-6'14462,"2"7"-14212,-1-1 0,1 1 1,-1 0-1,1-1 1,-1 1-1,1-1 0,0 0 1,-1 1-1,1-1 0,-1 0 1,1 0-1,2 0 1,84-18 2759,44-22-2913,-92 27-250,-30 10 179,69-21-3838,-50 16-989,0 1-1,32-3 0,-25 9 82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171 307 2080,'-7'-8'13146,"9"8"-13083,21 7 380,0-2 0,1-1 0,42 3 0,-55-7-348,16 0 21,0-1 0,0-1 0,32-6 0,-53 7-65,1-1 0,0 0 0,0 0 0,-1-1 0,1 1 0,-1-1 0,0-1 0,0 1 0,0-1 0,0 0 0,-1-1 0,0 1 0,1-1 0,-2 0 0,1-1 0,-1 1 0,6-9 0,-8 9-3,0 1 0,-1-1 1,0 0-1,0 0 0,0 0 0,0 0 0,0-9 0,0 1-86,-1 6-4,1-1 1,-1 1 0,-1 0-1,1 0 1,-1 0-1,0-1 1,-1 1 0,0 0-1,0 0 1,0 1 0,-1-1-1,0 0 1,0 1-1,-1 0 1,0 0 0,0 0-1,0 0 1,-1 0-1,0 1 1,0 0 0,0 0-1,-1 0 1,0 1 0,-12-8-1,12 9 18,-1 1-1,0 0 1,1 1 0,-1-1 0,0 1-1,0 1 1,0-1 0,0 1-1,0 0 1,-8 2 0,-12 2 59,-32 8 0,43-8 24,0 0 1,1 2-1,0 0 0,0 0 1,0 2-1,0 0 0,1 0 1,1 1-1,0 1 1,0 0-1,0 1 0,2 1 1,-1 0-1,-10 15 0,9-10 40,1 1 0,1 0 0,1 1 0,1 0 0,0 1 0,1 0 0,2 0 0,0 1 0,1 0 0,-5 42-1,9-53 50,1 0 0,0 0 0,2 19 0,-2-25-65,1-1 1,-1 0-1,1 0 1,0 1-1,1-1 1,-1 0-1,0 0 1,1 0-1,0-1 1,0 1-1,-1 0 1,2-1-1,-1 1 1,0-1-1,0 1 1,5 2-1,-5-4-30,1 1-1,0-1 1,-1 0 0,1 0-1,0 0 1,0 0 0,0 0-1,0-1 1,-1 1 0,5-1-1,33-1 124,-28 1-147,117-13-496,-24 2-3044,-73 9-1577,43 3 0,-43 3 1424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3552,'-1'-1'200,"1"0"1,0 0-1,-1 0 1,1 0 0,0 0-1,0-1 1,-1 1-1,1 0 1,0 0-1,0 0 1,1-1-1,-1 1 1,0 0-1,0 0 1,0 0-1,1 0 1,-1 0-1,1-1 1,-1 1-1,1 0 1,-1 0-1,1 0 1,-1 0 0,2-1-1,-1-5 2456,-2 5-1157,3 5 682,-1 5-1755,1 0 1,-1 0-1,-1-1 0,1 1 1,-1 0-1,-1 0 0,-2 16 1,0 6 66,-2 59 372,-3 45-397,-6 183 289,14-302-931,-1 0-1,0 0 0,-5 24 1,6-32-2310,1-12-1416,-1 0 1799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16 155 4224,'-13'-42'2410,"12"40"-2184,1 0-1,-1 0 0,1 0 0,0 0 0,0 0 0,0-1 0,0 1 0,0 0 0,0 0 0,0 0 0,1 0 0,-1 0 0,1 0 0,0-1 0,-1 1 0,1 0 0,0 1 0,0-1 0,0 0 0,3-3 0,-1 0 52,1 1 1,0-1-1,0 1 0,0 0 0,0 1 1,10-8-1,-7 7-90,1 0 1,0 0-1,0 0 1,0 1-1,0 1 0,0-1 1,1 1-1,-1 0 1,1 1-1,0 0 1,-1 1-1,1-1 0,13 3 1,1 2 135,1 0 1,-1 2-1,0 1 1,0 1 0,26 13-1,-38-16 61,-1 0 0,20 14 0,-27-17-291,-1-1 0,1 1 0,-1 0 0,0 0 0,1 1 0,-1-1 0,0 0 0,0 1 0,-1-1 0,1 1 0,0 0 0,-1-1 0,0 1 0,0 0 0,2 4 0,-3-6-52,0 1 0,0-1 0,0 0-1,0 1 1,-1-1 0,1 0 0,0 1 0,-1-1 0,1 0 0,-1 0-1,1 1 1,-1-1 0,1 0 0,-1 0 0,0 0 0,0 0 0,0 0-1,1 0 1,-1 0 0,0 0 0,0 0 0,0 0 0,0 0 0,-2 0-1,-2 2 78,0 0-1,-1 0 1,-9 3-1,12-5-56,-54 17 211,-1-3 0,-77 11 0,119-23-251,-25-1-2048,29-2-810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71 2080,'-4'-1'355,"0"-1"0,0 1 1,0 0-1,0 0 0,0 1 1,-6-1-1,-15 0 7184,25 1-7464,50-42 5322,-45 39-5293,-1 0-1,1 1 0,0 0 1,1 0-1,-1 0 1,0 0-1,0 1 1,1 0-1,-1 0 1,1 0-1,-1 1 1,9 0-1,10 1 49,40 9 1,-13-2 160,290 23 268,-165-22-2400,-162-9 795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 4480,'1'-10'8880,"-15"17"-7771,-13 5 96,-94 43 1751,107-46-3090,0-1 1,0 2-1,1 0 1,0 0-1,-22 24 1,25-19-513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4224,'1'-1'9401,"2"7"-7006,1 9-1808,-9 36 1162,3-40-1525,1 0 0,0 1 0,1-1 1,0 13-1,4 55 458,-4-19-335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 5408,'-3'0'515,"3"0"-478,0 0 1,0 0-1,0-1 0,0 1 1,0 0-1,0 0 0,0 0 0,1 0 1,-1 0-1,0 0 0,0 0 1,0 0-1,0 0 0,0-1 0,0 1 1,0 0-1,0 0 0,0 0 1,0 0-1,0 0 0,0 0 0,0 0 1,0 0-1,0 0 0,0-1 1,0 1-1,0 0 0,0 0 0,0 0 1,0 0-1,0 0 0,0 0 1,-1 0-1,1 0 0,0 0 0,0-1 1,0 1-1,0 0 0,0 0 1,0 0-1,0 0 0,0 0 0,0 0 1,0 0-1,0 0 0,0 0 0,-1 0 1,1 0-1,0 0 0,0 0 1,0 0-1,0 0 0,0 0 0,0 0 1,0 0-1,0 0 0,-1 0 1,1 0-1,0 0 0,0 0 0,0 0 1,0 0-1,0 0 0,0 0 1,0 0-1,0 0 0,-1 0 0,10-4 4412,19-4-2452,-7 3-1179,52-17 1298,94-24 730,-116 34-2436,69-7-1,-104 17-361,1 2-1,24 1 1,-5 6-1202,-30-5 218,-1 0 0,1 0 0,-1 0 1,7 5-1,-3 0-1181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44 2816,'0'-4'5690,"-4"-5"-1386,-5 1-2461,8 7-1794,0 0 1,0 0-1,0 0 0,-1 0 1,1 0-1,0 0 0,-1 0 1,1 1-1,0-1 0,-1 0 1,1 1-1,-1-1 0,-1 0 1,-17-3 173,0 1 0,0 1 1,0 1-1,0 0 0,0 2 0,-1 0 1,-24 5-1,45-6-227,0 0-1,-1 0 1,1 0-1,-1 0 0,1 0 1,0 0-1,-1 0 1,1 0-1,0 0 1,-1 0-1,1 0 1,-1 1-1,1-1 1,0 0-1,-1 0 1,1 0-1,0 1 1,0-1-1,-1 0 0,1 0 1,0 1-1,-1-1 1,1 0-1,0 1 1,0-1-1,0 0 1,-1 1-1,1-1 1,0 1-1,0 0 12,1 0 0,-1-1 1,0 1-1,1 0 0,-1-1 0,1 1 0,-1 0 0,1-1 1,0 1-1,-1-1 0,1 1 0,0-1 0,-1 1 0,1-1 1,0 1-1,27 17 384,29 26 0,-48-36-213,0 0-1,0 1 1,-1 0 0,0 1 0,0-1 0,7 16-1,-12-19-2,0 0 0,-1 0-1,0 1 1,0-1 0,0 1-1,-1-1 1,0 1 0,0-1-1,-1 1 1,0 0 0,0-1-1,0 1 1,-1 0 0,0-1-1,-4 13 1,4-15-107,-1 0-1,0 0 1,0 0 0,0 0 0,0 0-1,-1-1 1,0 1 0,0-1-1,-3 4 1,-2 0-54,0 0 1,-16 10-1,19-14-184,0-1-1,0 1 1,0-1 0,0-1 0,0 1-1,-7 0 1,6-1-916,1 1 1,0-1-1,0 0 1,0 1-1,0 0 0,1 1 1,-7 3-1,-5 6-3154,2 7 1403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5216,'0'0'55,"0"0"0,0-1 0,0 1 0,0 0 0,0 0 0,0 0 0,0-1 0,0 1 0,0 0 0,0 0 0,0 0 0,0-1 0,0 1 0,0 0 0,1 0 0,-1 0 0,0-1 0,0 1 0,0 0 0,0 0 0,0 0 0,0-1 0,0 1 1,1 0-1,-1 0 0,0 0 0,0 0 0,0 0 0,0 0 0,1-1 0,-1 1 0,0 0 0,0 0 0,0 0 0,1 0 0,-1 0 0,0 0 0,0 0 0,0 0 0,1 0 0,-1 0 0,0 0 0,0 0 0,1 0 0,-1 0 0,0 0 0,0 0 0,1 0 0,13 8 3046,-11-5-2341,0-1-1,0 1 1,0 0-1,0 0 1,0 0 0,3 7-1,-5-8-592,-1 0 0,0 0 0,0-1 0,0 1-1,0 0 1,0 0 0,0 0 0,0 0 0,0 0 0,-1 0-1,1 0 1,-1-1 0,0 1 0,1 0 0,-1 0 0,0-1-1,0 1 1,-2 2 0,-1 2 5,0-1 1,0 1-1,-1-1 1,-6 6-1,-50 36-1989,43-33-931,4-3 967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5 157 4736,'-5'0'9845,"7"-1"-9659,0 0-1,0 0 1,0 1 0,0-1-1,0-1 1,-1 1 0,1 0 0,-1 0-1,1-1 1,1-1 0,3-3-11,3 0-107,80-54 54,-71 50-116,0 1 0,0 0 0,24-7 0,-16 8-38,0 1 0,33-4 0,-58 11 39,1 0-1,-1 0 1,0-1 0,0 1-1,1 0 1,-1 0 0,0 0 0,1 0-1,-1 1 1,0-1 0,0 0 0,1 0-1,-1 1 1,0-1 0,0 1 0,0-1-1,0 1 1,1-1 0,-1 1 0,0 0-1,0 0 1,0-1 0,0 1-1,0 0 1,-1 0 0,1 0 0,0 0-1,0 0 1,-1 0 0,1 0 0,0 0-1,-1 0 1,1 1 0,-1-1 0,1 0-1,-1 0 1,0 1 0,0-1-1,1 0 1,-1 0 0,0 1 0,0 1-1,0 6 32,-1 1-1,0-1 0,-1 1 1,-4 15-1,2-7 127,3-12-97,0 0 1,0 0 0,1 0-1,0 0 1,0 0 0,0 0-1,1 0 1,0-1 0,0 1-1,0 0 1,1 0 0,0 0-1,0-1 1,6 11 0,-5-12-12,-1 0 0,1-1 1,0 1-1,0-1 0,0 0 0,1 0 1,-1 0-1,1-1 0,-1 1 1,1-1-1,0 0 0,0 0 1,0 0-1,0 0 0,1-1 1,-1 1-1,0-1 0,1 0 0,-1-1 1,9 1-1,8-1 68,1-1 0,-1-1 0,0-1-1,0-1 1,0-1 0,0 0 0,-1-2 0,24-10 0,-32 11-96,-1-1 0,0 0 0,0 0 1,12-11-1,36-37 55,-46 41-90,-10 10-45,0 0-1,1 0 1,-1 0 0,1 1 0,0-1-1,0 1 1,1 0 0,-1 1 0,1-1 0,7-3-1,-11 6 45,1 0-1,-1 0 1,1 0-1,-1 0 1,1 0-1,-1 0 1,1 0-1,-1 0 1,1 1-1,-1-1 0,1 0 1,-1 1-1,1-1 1,-1 1-1,1 0 1,-1 0-1,0-1 1,2 3-1,23 20 17,-14-10-14,142 107 172,-145-113-226,0 0-2790,-28-4-10373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6:4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116 160 64,'5'5'3909,"-4"-4"-3888,-1 0-1,0-1 0,0 1 0,1 0 1,-1 0-1,1-1 0,-1 1 1,1 0-1,-1 0 0,1-1 1,-1 1-1,1 0 0,-1-1 1,1 1-1,0-1 0,-1 1 0,1-1 1,0 1-1,-1-1 0,1 0 1,0 1-1,0-1 0,0 0 1,-1 1-1,3-1 0,-2 0 524,0 0-561,-1 0 133,1 0 0,-1 0 0,1 0 1,-1 0-1,1 0 0,-1-1 0,0 1 0,1 0 0,-1 0 0,1 0 1,-1-1-1,1 1 0,-1 0 0,0 0 0,1-1 0,-1 1 0,0-5 34,-2 0 0,1 1 0,-1 0 0,1-1 0,-1 1-1,0 0 1,-1 0 0,1 0 0,-1 0 0,-5-6-1,3 6-26,4 4-119,1-1 0,-1 1 0,1 0 0,-1 0 1,1-1-1,-1 1 0,1-1 0,-1 1 0,1-1 1,0 1-1,-1 0 0,1-1 0,0 1 0,-1-1 0,1 0 1,0 1-1,-1-1 0,1 1 0,0-1 0,0 1 1,0-1-1,0-1 0,0 1 11,-1 0-1,1 0 1,0 0 0,0 0-1,-1 0 1,1 0 0,0 0-1,-1 0 1,1 0-1,-1 0 1,1 0 0,-1 0-1,0 1 1,1-1 0,-1 0-1,0 0 1,1 0 0,-1 1-1,0-1 1,0 0 0,0 1-1,0-1 1,-1 0-1,0 0 39,-1 0 0,1 0 0,-1 0 0,1 0-1,-1 1 1,1-1 0,-1 1 0,-4-1 0,4-1 82,3 2-129,-1 0 0,1 0 0,0-1 0,0 1 0,0 0 0,0 0 0,0 0 0,0 0 0,-1 0 0,1-1 0,0 1-1,0 0 1,0 0 0,0 0 0,-1 0 0,1 0 0,0 0 0,0 0 0,0-1 0,0 1 0,-1 0 0,1 0 0,0 0 0,0 0 0,0 0-1,-1 0 1,1 0 0,0 0 0,0 0 0,0 0 0,-1 0 0,-43-3 1653,32 4-1868,12-1 192,0 0 0,0 0 0,0 0 0,0 0 0,0 0 1,0 0-1,0 0 0,0 0 0,0 0 0,0 0 0,0 0 1,0 0-1,0 0 0,0 0 0,0 0 0,0 0 0,0 0 1,0 0-1,0 0 0,0 0 0,0 0 0,0 1 0,0-1 1,0 0-1,0 0 0,0 0 0,0 0 0,0 0 0,0 0 1,0 0-1,0 0 0,0 0 0,0 0 0,0 0 0,0 0 1,0 0-1,0 0 0,0 0 0,0 0 0,0 0 1,0 0-1,0 0 0,0 0 0,22 0-1876,-20 0 1598,1-1-1,-1 1 1,1-1 0,0 0-1,-1 0 1,0 0 0,1 0-1,-1 0 1,1-1 0,-1 1-1,0-1 1,0 0-1,0 1 1,0-1 0,0 0-1,0 0 1,-1 0 0,1 0-1,-1-1 1,2-2 0,2-4-296,-2-1 1,4-11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 4736,'-3'-19'1530,"3"19"-1519,0 0 0,0 0-1,0 0 1,0 0 0,0 0-1,0 0 1,0 0 0,0 0-1,0 0 1,0 0 0,-1 0-1,1 0 1,0 0 0,0 0-1,0 0 1,0 0 0,0 0-1,0 0 1,0 0 0,0 0-1,0 0 1,0 0 0,0 0-1,0 0 1,-1 0 0,1 0-1,0 0 1,0 0 0,0 0-1,0 0 1,0 0 0,0 0-1,0 0 1,0 0 0,0-1-1,0 1 1,0 0 0,0 0-1,0 0 1,0 0 0,0 0-1,0 0 1,0 0 0,0 0-1,0 0 1,0 0 0,0 0-1,-1 0 1,1-1 0,0 1-1,0 0 1,0 0 0,1 0-1,-1 0 1,0 0 0,-2 1 124,0 1 1,1-1 0,0 1 0,-1-1-1,1 1 1,0-1 0,0 1-1,0 0 1,0 0 0,0 0-1,0-1 1,0 1 0,1 0 0,-1 0-1,1 0 1,-1 0 0,1 3-1,-29 102 3964,3-12-2198,-20 72 713,29-109-1895,-106 487 1463,121-538-2283,-1 9 219,1 0 1,-1 31 0,3-43-220,0 0 1,0 0 0,0-1-1,1 1 1,0 0-1,-1-1 1,2 1-1,-1 0 1,0-1-1,1 1 1,-1-1 0,1 0-1,0 0 1,0 1-1,0-1 1,1 0-1,-1-1 1,5 5-1,9 5-1019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6880,'-5'0'7417,"-2"7"-4392,-5 14-2799,7-11 769,-5 10-547,1 0-1,1 1 0,1 1 1,0-1-1,2 1 0,0 0 1,-1 24-1,1 37-296,5-74-144,0 1-1,1-1 1,1 0 0,-1 1-1,1-1 1,6 14-1,-7-20-144,0-1 0,0 1 0,1-1 0,-1 1 0,1-1 0,2 4 0,-3-5-197,0-1 1,-1 1-1,1-1 0,0 1 0,0-1 0,-1 1 0,1-1 1,0 1-1,0-1 0,0 0 0,-1 1 0,1-1 0,0 0 0,0 0 1,0 0-1,0 0 0,0 0 0,0 0 0,-1 0 0,1 0 0,0 0 1,0 0-1,1 0 0,6-1-2198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43 7296,'-35'-34'3328,"25"29"-2912,7 1-192,6 8-224,7 1-1152,9-2-4192,-3 5 2944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418 711 4640,'-2'-4'276,"-20"-29"3137,19 30-3084,1 0 0,-1 1 0,1 0 0,-1-1 0,0 1 0,0 0 0,0 0 0,-5-2 0,-4-1-19,0 1 0,-1 0 0,1 1 0,0 0 0,-1 1 0,0 0 0,1 1 0,-1 0 0,0 1 0,-17 2 0,21-1-191,0 1 0,1 0 0,-1 0 0,0 1-1,0 0 1,1 0 0,0 1 0,0 0 0,0 1 0,0 0 0,1 0 0,-1 0 0,1 1-1,1 0 1,-9 9 0,6-3-36,0 0-1,1 0 0,1 0 1,0 1-1,1 0 1,-8 21-1,11-25-43,1 0 0,-1 1 1,1-1-1,1 1 0,0-1 0,0 1 0,1 0 1,1-1-1,-1 1 0,4 15 0,-3-22 19,0 1 0,0 0 0,1-1 0,-1 1 0,1 0 0,0-1 0,0 0 0,0 1 0,0-1 0,1 0 0,-1 0 0,1 0 0,0-1 0,0 1 0,0-1 0,0 1 0,3 1 0,-1-2 18,-1 0 0,0 0 0,1 0 0,-1-1-1,1 0 1,0 0 0,-1 0 0,1 0 0,0-1-1,0 0 1,-1 0 0,1 0 0,0 0 0,5-2-1,-1 0-14,0 0-1,0-1 1,-1 0-1,1 0 1,-1-1-1,0 0 1,0 0-1,14-11 1,-12 6-4,0 0 0,0 0 1,-1-1-1,0 0 1,10-16-1,-2-3-4,0-1-1,-2-1 1,19-58-1,56-226-452,-78 249 224,4-78 0,-15 102-77,-5-61-1,4 103 253,0-4-51,0 0 0,-1 1-1,0-1 1,1 1 0,-3-5-1,3 7 46,0 1-1,-1-1 1,1 1-1,0-1 0,0 1 1,-1 0-1,1-1 1,0 1-1,0-1 1,-1 1-1,1 0 1,-1-1-1,1 1 1,0 0-1,-1 0 0,1-1 1,-1 1-1,1 0 1,-1 0-1,0-1 1,1 1-1,-1 0 0,0 0 1,0 1-1,1-1 1,-1 0-1,0 0 0,1 0 1,-1 1-1,0-1 0,0 0 1,1 1-1,-1-1 1,1 0-1,-1 1 0,0-1 1,1 1-1,-1-1 0,0 1 1,-6 8 45,0-1 1,1 1 0,0 1-1,1-1 1,0 1 0,-4 11-1,-1 0 102,-10 23 234,3 0 0,1 1 0,-16 77 0,-6 141 381,36-245-757,-12 185-39,14-203 28,2 35-227,-2-32-134,0 0 1,1 0-1,-1-1 0,1 1 1,0 0-1,0 0 1,0 0-1,0 0 1,4 4-1,4 1-1204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5632,'0'-16'1834,"0"16"-1817,0 0 0,0-1-1,0 1 1,0 0 0,0 0-1,0 0 1,0 0-1,0 0 1,0 0 0,0 0-1,0 0 1,0 0-1,0-1 1,0 1 0,0 0-1,0 0 1,0 0-1,0 0 1,0 0 0,0 0-1,0 0 1,0 0 0,0 0-1,0 0 1,1 0-1,-1 0 1,0 0 0,0-1-1,0 1 1,0 0-1,0 0 1,0 0 0,0 0-1,0 0 1,0 0 0,1 0-1,-1 0 1,0 0-1,0 0 1,0 0 0,0 0-1,0 0 1,0 0-1,0 0 1,0 0 0,0 0-1,1 0 1,-1 0 0,0 1-1,0-1 1,0 0-1,0 0 1,0 0 0,0 0-1,0 0 1,0 0-1,0 0 1,0 0 0,0 0-1,0 0 1,1 0 0,-1 0-1,0 1 1,5 3 2226,-4-2-1858,-1 1 0,1-1-1,0 0 1,-1 0 0,0 0 0,1 1 0,-1-1 0,0 0-1,0 1 1,0-1 0,0 0 0,-1 0 0,1 1-1,-1 1 1,-1 10 504,-5 33 1067,-18 68 1,8-43-899,6-29-701,5-24-282,-5 38-1,10-45-75,0-7 16,0 0 1,1-1-1,0 1 1,0 0-1,0-1 1,2 8-1,-2-11-139,0-1-1,0 1 1,0-1 0,0 1-1,0-1 1,0 1-1,0-1 1,0 0 0,0 1-1,0-1 1,1 1 0,-1-1-1,0 1 1,0-1 0,1 0-1,-1 1 1,0-1-1,0 1 1,1-1 0,-1 0-1,0 1 1,1-1 0,-1 0-1,1 0 1,-1 1 0,0-1-1,1 0 1,-1 0-1,1 0 1,-1 1 0,1-1-1,-1 0 1,1 0 0,-1 0-1,1 0 1,-1 0 0,1 0-1,-1 0 1,0 0-1,1 0 1,-1 0 0,1 0-1,-1 0 1,1-1 0,-1 1-1,1 0 1,-1 0 0,1 0-1,-1 0 1,0-1-1,1 1 1,-1 0 0,0-1-1,1 1 1,-1 0 0,0-1-1,1 1 1,-1 0 0,0-1-1,1 1 1,-1-1-1,0 1 1,3-3-1288,-1 0-1,0 0 1,0 0-1,0 0 1,0-1-1,2-5 1,-1-4-1580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39 223 5056,'-35'-51'2848,"34"50"-2612,1-1 0,-1 1 0,1 0 0,-1-1 1,1 0-1,0 1 0,-1-1 0,1 1 0,0-1 0,0 1 1,0-1-1,0 0 0,0 1 0,1-1 0,-1 1 1,0-1-1,2-2 0,-1-1 291,1 1-1,0-1 1,0 1 0,5-7 0,-3 6-249,0 0-1,1 0 1,0 0 0,0 1 0,0-1 0,10-5-1,-1 0 163,-3 2-42,0 1 1,1 0-1,0 0 0,0 2 1,0-1-1,0 1 1,1 1-1,0 1 0,22-4 1,-28 7-242,0 0 0,0 1 1,0 0-1,0 1 1,-1 0-1,1 0 0,-1 0 1,12 6-1,-8-4-16,23 12 521,-25-12-550,0 0-1,0 0 0,0-1 1,1 0-1,-1-1 0,1 1 1,-1-2-1,1 1 1,9-1-1,4-2-52,0-2 1,-1-1-1,0 0 0,0-2 0,39-15 1,19-5-3120,-73 25 2250,-5 1 657,-1 0 0,0 0 0,1 0 1,-1 0-1,0 0 0,1 0 0,-1 0 0,0 0 0,1 0 0,-1 0 0,0 0 0,0 0 0,1 0 0,-1 0 0,0 0 0,1 0 0,-1-1 0,0 1 0,0 0 0,1 0 0,-1 0 0,0-1 0,0 1 0,1 0 0,-1 0 0,0-1 0,0 1 0,0 3-1948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21 6976,'0'-2'136,"5"-17"6513,-10 26-4720,-7 10-740,0 0 0,-30 28 0,19-21-1060,22-21-266,-1-1-1,0 0 1,1 1 0,0-1-1,-1 1 1,0 3 0,-5 9-5115,6-12 2863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64 4320,'0'-44'1833,"0"24"3246,-19 286 1385,3-81-5606,1 214 274,12-288-861,-8 335 817,5-50-587,32 186 470,-26-581-1011,4 29-21,-4-29-124,1 1 1,-1-1-1,0 0 0,1 1 0,-1-1 0,1 0 0,-1 1 0,1-1 0,0 0 0,-1 0 0,1 0 0,0 1 0,0-1 0,0 0 0,0 0 0,0 0 0,1 1 0,-1-2-244,-1 0 357,0 0 0,0 0 1,0 0-1,0 0 1,0 0-1,0 0 0,0 0 1,0 0-1,1 0 0,-1 0 1,0 1-1,0-1 1,0 0-1,0-1 0,0 1 1,0 0-1,0 0 1,0 0-1,1 0 0,-1 0 1,0 0-1,0 0 0,0 0 1,0 0-1,0 0 1,0 0-1,0 0 0,0 0 1,1-1-502,-1 1 501,0 0 0,0 0 1,0 0-1,0 0 1,0 0-1,0 0 0,0-1 1,0 1-1,0 0 1,0 0-1,0 0 0,0 0 1,0 0-1,0 0 0,0 0 1,0-1-1,0 1 1,0 0-1,0 0 0,0 0 1,0 0-1,0 0 0,0 0 1,0 0-1,0 0 1,0-1-1,0-1-861,0-6-1776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18 147 6240,'-16'-45'3434,"15"43"-3279,1 1-1,0-1 1,0 0-1,0 1 1,0-1 0,0 1-1,0-1 1,0 0-1,1 1 1,-1-1-1,0 1 1,1-1-1,-1 0 1,1 1-1,0 0 1,0-1-1,0-1 1,2-1 2,0 0 0,0 1 1,1-1-1,4-3 0,-1 1-38,0 1-1,1 0 0,0 0 0,0 1 1,0 0-1,0 1 0,1-1 1,-1 2-1,1-1 0,0 1 1,16-2-1,-6 3 51,1 0 1,-1 1-1,0 1 0,31 5 1,-45-5-121,1 0 0,-1 0 0,1 0 0,-1 1 0,0 0 0,0 0 0,1 0 0,-1 1 0,-1 0 0,1 0 0,0 0 0,-1 0 0,0 1 0,1 0 0,-1 0 0,-1 0 0,1 0 0,-1 1 0,1-1 0,-1 1 0,-1 0 0,1 0 0,-1 0 0,0 0 0,0 0 0,2 9-1,-3-8 23,0 1-1,-1 0 1,1 0-1,-2 0 1,1 0-1,-1 0 0,0 0 1,0-1-1,-1 1 1,0 0-1,0-1 1,0 1-1,-1-1 0,0 0 1,0 0-1,-1 0 1,0 0-1,0 0 0,-7 7 1,-8 6 220,0 0 0,-2-2-1,-37 26 1,26-20 28,26-19-231,0 1 1,1 0-1,-1 0 0,-6 9 0,11-13-53,0 0 0,0 0 0,0 1-1,0-1 1,0 0 0,1 1-1,-1-1 1,0 1 0,1-1 0,-1 1-1,1-1 1,0 1 0,-1 0-1,1-1 1,0 1 0,0-1 0,0 1-1,0-1 1,1 1 0,-1 0-1,0-1 1,0 1 0,1-1 0,-1 1-1,1-1 1,0 1 0,1 1-1,0 0 14,0 0 0,1 0 0,0 0 0,-1 0 0,1-1 0,0 1 0,1-1-1,-1 0 1,0 0 0,8 3 0,40 14 76,-31-13-135,100 28-4407,-95-27 2197,14 5-3886,1 3 1910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43 487 2976,'-20'4'971,"19"-4"-681,0 1 0,-1-1 0,1 1 1,0-1-1,0 1 0,0-1 1,-1 1-1,1 0 0,0-1 1,0 1-1,0 0 0,0 0 1,0 0-1,0 0 0,1 0 1,-1 0-1,0 0 0,0 0 0,1 0 1,-1 0-1,0 0 0,0 3 1,9 1 1413,-4-3-1408,0 0-90,0-1 0,0 1 1,0-1-1,0 0 1,0-1-1,1 1 0,-1-1 1,0 1-1,0-1 1,1-1-1,-1 1 1,0-1-1,0 1 0,1-1 1,-1 0-1,5-2 1,-1-1-27,0 1 1,0-1-1,0 0 1,-1 0 0,0-1-1,14-11 1,4-10 113,0-2 0,-2 0 0,38-63 0,6-5-270,-34 51 372,-1-1 1,28-54-1,-59 99-401,-1 0 0,0 1 0,1-1 0,-1 0 0,0 1 0,0-1 0,1 0 0,-1 0 0,0 1 0,0-1 1,0 0-1,0 0 0,0 1 0,0-1 0,0 0 0,0 0 0,-1-1 0,1 2-1,0-1-1,0 1 1,-1 0 0,1-1-1,0 1 1,-1 0 0,1-1-1,0 1 1,-1 0 0,1 0 0,0-1-1,-1 1 1,1 0 0,-1 0-1,1-1 1,0 1 0,-1 0-1,1 0 1,-1 0 0,0 0-1,-1 0-16,0 0 0,0 0 0,0 0 0,0 0 0,0 0 0,0 0 0,0 1 0,0-1 0,1 1 0,-3 0 0,-2 3 10,1 1-1,-1-1 1,1 1-1,0 0 0,1 0 1,-1 1-1,1-1 0,-5 9 1,4-6 48,0 2 0,1-1 0,0 0 0,0 1 0,1-1 0,0 1 0,1 0 0,0 0 0,0 1 0,1 10 0,0-9 7,1 0 0,1-1 0,0 1 0,1 0 0,0-1 0,0 1 0,1-1 0,8 17-1,-10-25-4,1 0 0,-1 0 0,1 0 0,0 0 0,0 0 0,0-1 0,0 1 0,0 0 0,1-1-1,-1 0 1,1 0 0,0 0 0,0 0 0,5 3 0,-5-4 1,-1 0 0,1-1 0,-1 1-1,1 0 1,-1-1 0,1 0 0,-1 0 0,1 0 0,-1 0 0,1 0 0,-1 0-1,1-1 1,0 1 0,-1-1 0,0 0 0,1 1 0,-1-1 0,1 0-1,-1-1 1,0 1 0,2-2 0,22-16 57,-1-1 1,-2-1-1,31-35 0,-22 21-81,64-54 223,-52 49-394,-44 39 150,1 1 0,-1-1 0,1 0 0,-1 1 1,1-1-1,0 1 0,-1-1 0,1 1 0,0-1 0,-1 1 1,1 0-1,0-1 0,-1 1 0,1 0 0,0 0 1,0-1-1,0 1 0,-1 0 0,1 0 0,0 0 0,0 0 1,1 0-1,-2 0 10,1 1 1,-1-1-1,1 1 1,-1-1 0,1 1-1,-1-1 1,0 1-1,1-1 1,-1 1-1,0-1 1,1 1-1,-1 0 1,0-1 0,0 1-1,0-1 1,0 1-1,1 0 1,-1-1-1,0 1 1,0 0-1,0 0 1,0 7 74,-1 0-1,1 0 1,-3 9-1,3-15-68,-6 35 60,2 0 0,1 0 1,3 54-1,4-73 27,-4-17-90,0-1-1,0 0 1,0 1-1,0-1 1,0 0-1,1 1 1,-1-1 0,0 1-1,0-1 1,0 0-1,0 1 1,1-1-1,-1 0 1,0 1 0,0-1-1,1 0 1,-1 0-1,0 1 1,1-1-1,-1 0 1,0 0-1,1 1 1,-1-1 0,0 0-1,1 0 1,-1 0-1,0 0 1,1 0-1,-1 0 1,0 1 0,1-1-1,-1 0 1,1 0-1,-1 0 1,0 0-1,1 0 1,-1 0-1,1 0 1,-1-1 0,0 1-1,1 0 1,-1 0-1,0 0 1,1 0-1,-1-1 1,4-2 10,-1 0-1,0-1 1,0 0 0,0 0 0,0 0-1,-1 0 1,0 0 0,0 0-1,2-5 1,3-7 46,3-2-113,0 1 0,1 0 1,1 0-1,0 1 0,19-18 1,-31 34 52,0-1 1,0 1 0,1 0-1,-1 0 1,0 0 0,0-1 0,0 1-1,1 0 1,-1 0 0,0 0-1,0 0 1,1 0 0,-1 0 0,0-1-1,1 1 1,-1 0 0,0 0-1,0 0 1,1 0 0,-1 0-1,0 0 1,0 0 0,1 0 0,-1 0-1,0 0 1,1 0 0,-1 1-1,0-1 1,1 0 0,5 8 10,0 20-55,-4-19 48,5 46 12,-6-39-1747,1-1 1,6 26-1,-6-36 862,0 5-725,-1-2-2354,-1-3 1344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6:5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1408,'2'0'6428,"8"0"-6302,-9 0 88,9 4-44,1 0-49,-1 0-1,0 1 0,-1 0 1,1 1-1,-1 0 0,0 1 0,12 11 1,0 3 67,30 39 0,-44-53-105,0 1 1,15 10-1,5 8 88,-13-15-165,-12-10-5,-1 1 1,1-1 0,-1 0-1,1 1 1,-1-1 0,1 0-1,-1 1 1,0 0-1,0-1 1,0 1 0,0 0-1,1 1 1,0 2 93,-1-2-30,1 1 1,-1 0 0,0 0-1,0-1 1,-1 1-1,1 0 1,-1 0-1,0 0 1,0 0-1,0 6 1,0 0 95,0-5-3287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2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 6400,'-32'-20'2880,"29"17"-2496,6 3-640,7 3 64,12 6-320,4 7 256,11 7-2304,3 6 1408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2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164 672 3648,'0'-1'152,"18"-19"2421,-11 8 2227,-7 11-4702,0 1-1,0 0 1,0-1-1,0 1 1,0 0 0,0 0-1,-1-1 1,1 1 0,0 0-1,0 0 1,0-1-1,0 1 1,-1 0 0,1 0-1,0 0 1,0-1 0,-1 1-1,1 0 1,0 0-1,0 0 1,-1-1 0,1 1-1,0 0 1,0 0 0,-1 0-1,1 0 1,0 0-1,0 0 1,-1 0 0,1 0-1,0 0 1,-1 0 0,1 0-1,0 0 1,-1 0-1,1 0 1,-1 0 0,-12 2 907,3 1-865,0 1 0,0 0 1,1 0-1,0 1 0,0 0 1,0 1-1,0 0 0,1 0 1,0 1-1,0 0 0,1 1 1,0-1-1,0 1 1,1 1-1,0-1 0,0 1 1,1 0-1,0 1 0,1-1 1,0 1-1,-3 10 0,6-15-111,0 0-1,0 0 1,0-1-1,1 1 0,0 0 1,0 0-1,1 0 0,-1 0 1,1 0-1,0-1 0,0 1 1,0 0-1,1-1 1,0 1-1,0-1 0,0 1 1,0-1-1,4 6 0,-3-7 12,-1 0-1,0 0 1,1-1-1,-1 1 1,1-1-1,0 1 1,0-1-1,0 0 0,0 0 1,0 0-1,1 0 1,-1-1-1,0 1 1,1-1-1,-1 0 1,1 0-1,0 0 1,-1-1-1,1 1 0,0-1 1,-1 0-1,1 0 1,0 0-1,4-1 1,-1-1 17,0 1 0,0-2-1,0 1 1,0-1 0,-1 0 0,12-7 0,35-28 161,-44 30-194,29-23 20,-2-2 1,-1-1 0,-1-2 0,33-46 0,-49 55 19,-2-1 1,-1 0-1,-1-1 0,18-56 1,-14 27 0,13-92 1,-26 120-67,-1-1 0,-1 0 0,-2 0 0,-5-50 0,3 79-57,1 0 0,0-1 0,-1 1-1,0-1 1,1 1 0,-1 0 0,0 0 0,0 0 0,-1-1 0,-1-2 0,2 4 46,1 1 0,-1-1-1,0 1 1,1-1 0,-1 1 0,0-1-1,1 1 1,-1-1 0,0 1 0,0 0 0,1-1-1,-1 1 1,0 0 0,0 0 0,0-1-1,1 1 1,-1 0 0,0 0 0,0 0-1,0 0 1,0 0 0,1 0 0,-1 0 0,0 1-1,0-1 1,0 0 0,0 0 0,1 1-1,-1-1 1,0 0 0,0 1 0,1-1-1,-1 1 1,-1 0 0,-1 1 3,1 1 1,-1-1-1,1 1 0,-1 0 1,1 0-1,0 0 0,0 0 1,0 0-1,1 0 0,-1 1 1,1-1-1,0 0 1,-2 8-1,-2 1 18,-11 42 73,2 0 0,2 0 0,2 1 1,-3 92-1,12-129-64,1 0 0,1 0 0,0-1 0,6 25 0,0-4 109,4 15 146,-11-52-244,0 0 0,1 0 0,-1 0 0,0 0 0,1 0 0,-1 0 0,1 0 0,-1 0 0,1 0 0,0 0 0,-1 0 0,1 0 0,0-1 0,0 1 0,-1 0 0,1 0 0,0-1 0,0 1 0,0-1 0,0 1 0,0-1 0,2 1-1,-1 0-1,0-1-1,-1 0 0,1 0 0,0 0 0,0 0 1,0 0-1,0-1 0,-1 1 0,1 0 0,0-1 1,0 1-1,2-2 0,3-2 12,0 0 1,0 0-1,0 0 1,-1-1-1,7-6 1,4-4-45,-1 0 1,22-29 0,-38 44-4,0 0 1,0 0 0,0 0-1,0 0 1,0 0 0,0 0 0,0 0-1,0 0 1,0 1 0,0-1-1,0 0 1,0 0 0,0 0 0,0 0-1,0 0 1,0 0 0,0 0-1,0 0 1,0 0 0,0 0 0,0 0-1,-3 8-112,-2 2 72,1-1 0,0 1 0,1 0 0,-3 10-1,6-14 68,-1 0-1,1 0 0,1 0 1,-1 0-1,1 0 0,0 0 1,2 9-1,-2-14 2,-1 0 1,1 1-1,-1-1 1,1 0-1,0 1 0,-1-1 1,1 0-1,0 0 1,0 0-1,0 0 0,0 1 1,0-2-1,0 1 1,0 0-1,0 0 0,1 0 1,-1 0-1,0-1 1,0 1-1,1 0 0,-1-1 1,0 1-1,1-1 1,-1 0-1,1 1 1,-1-1-1,0 0 0,1 0 1,-1 0-1,1 0 1,-1 0-1,1 0 0,-1 0 1,1-1-1,1 0 1,23-7 63,-1-2 0,0 0 0,-1-2 0,29-18 0,-39 22-88,21-11-54,-18 11-3,-1-1 0,20-15 0,-41 29 46,0-1-1,1 1 1,-1 0-1,1 1 1,1-1 0,-1 1-1,1-1 1,0 1-1,-3 9 1,4-12 18,1 1 1,0-1-1,0 1 1,0-1-1,1 0 0,-1 1 1,1-1-1,-1 1 0,1 0 1,1-1-1,-1 1 0,0-1 1,1 1-1,-1-1 0,1 1 1,0-1-1,1 0 1,-1 1-1,0-1 0,1 0 1,3 5-1,-3-6 17,0 0 1,1 0-1,0 0 0,-1 0 0,1-1 1,0 1-1,0-1 0,0 0 1,0 1-1,0-1 0,0-1 1,0 1-1,0 0 0,0-1 1,0 0-1,1 1 0,-1-1 0,0 0 1,0-1-1,5 0 0,1 0 17,1-1-1,-1 0 1,0 0 0,0-1-1,17-7 1,58-38-111,-30 13 123,-38 16-123,-16 19 80,0 0-1,1 0 1,-1 0 0,0-1-1,1 1 1,-1 0-1,0 0 1,1-1-1,-1 1 1,0 0 0,0-1-1,1 1 1,-1 0-1,0-1 1,0 1-1,0-1 1,1 1 0,-1 0-1,0-1 1,0 0-1,3 0-484,-1 0 472,1 0 0,0 0 0,-1 0-1,1 0 1,-1 0 0,1-1 0,-1 1-1,0-1 1,0 0 0,4-3 0,-55 46-478,40-34 519,0 1-105,1-1 1,0 1-1,-14 17 1,21-23 70,-1 0 1,1 0-1,-1 1 1,1-1-1,0 1 1,0-1-1,0 1 0,0-1 1,0 1-1,1 0 1,-1-1-1,1 1 0,0 0 1,-1-1-1,1 1 1,1 0-1,-1 0 1,0-1-1,1 1 0,-1 0 1,1-1-1,1 4 1,-2-6 8,0 1 1,0 0-1,1-1 0,-1 1 1,1 0-1,-1-1 1,0 1-1,1 0 1,-1-1-1,1 1 1,-1-1-1,1 1 0,0-1 1,-1 1-1,1-1 1,-1 0-1,1 1 1,0-1-1,-1 0 1,1 1-1,0-1 0,0 0 1,1 1-1,-1-1 2,1 0 0,-1 0-1,1-1 1,-1 1 0,1 0-1,-1-1 1,0 1 0,1 0-1,-1-1 1,1 0 0,1 0-1,3-3 12,1-1-1,-1 1 1,-1-1-1,7-6 1,35-43 195,-20 22-283,-13 15 51,-1-1 0,-1-1-1,0 0 1,-1-1 0,-1 0 0,-1-1-1,-1 0 1,7-29 0,-10 31-69,-1 0 1,0 0-1,-2-1 1,0 0-1,-2 1 1,0-1-1,-1 0 0,-1 1 1,-8-36-1,10 53 39,-1-1-1,0 1 1,0-1-1,0 1 0,0 0 1,0-1-1,-3-3 0,4 6 35,-1-1-1,1 1 0,-1-1 0,0 1 0,1-1 1,-1 1-1,0 0 0,1-1 0,-1 1 0,1 0 1,-1 0-1,0-1 0,0 1 0,1 0 0,-1 0 0,0 0 1,1 0-1,-1 0 0,0 0 0,0 0 0,1 0 1,-1 0-1,0 0 0,1 1 0,-1-1 0,0 0 1,1 0-1,-1 1 0,0-1 0,1 0 0,-1 1 0,0-1 1,1 1-1,-1 0 0,-3 2 6,0 0-1,1 0 0,-1 0 1,1 1-1,0 0 1,0-1-1,1 1 1,-1 0-1,-2 6 1,-18 43-92,23-52 97,-14 38-27,1 1-1,2 1 1,-10 81 0,19-102 141,1 0 0,1 0 0,3 33 0,-1-44-61,-1-1 0,1 0-1,0 0 1,1 0-1,0 0 1,0 0 0,1 0-1,0-1 1,0 0-1,1 0 1,7 10 0,-9-14-25,1 0 1,0 0-1,-1 0 1,1-1-1,0 1 1,1-1 0,-1 0-1,0 0 1,1-1-1,-1 1 1,1-1-1,-1 0 1,1 0-1,-1 0 1,1-1 0,0 1-1,-1-1 1,1 0-1,0-1 1,6 0-1,9-3-30,0 0-1,0-2 0,24-9 0,55-25 55,-80 32 21,0-2-1,34-23 1,-50 30-58,-1 3-17,-1-1 0,0 0 0,1 0 1,-1-1-1,0 1 0,0 0 0,0 0 0,1 0 0,-1-1 1,0 1-1,-1-1 0,1 1 0,0-1 0,0 1 0,0-4 1,0 5-1,-1-1 0,0 0 0,0 1 1,0-1-1,0 0 0,0 0 1,1 1-1,-1-1 0,0 0 0,-1 0 1,1 1-1,0-1 0,0 0 0,0-1 1,-3 0-32,2 1 12,0 0 0,0 1 1,-1-1-1,1 0 0,0 1 0,0-1 0,-1 1 0,1-1 1,0 1-1,-1-1 0,1 1 0,-1 0 0,-2 0 1,-4-2-64,5 2 95,1-1 1,0 1 0,-1 0 0,1 0-1,0 0 1,-1 1 0,1-1-1,0 0 1,0 1 0,-4 1 0,-24 3-139,24-4 129,1 1 0,-1 0 0,1 0 0,0 0 0,0 1 0,0 0 0,0 0 0,-5 5 0,-1-1 0,9-6-5,-1 1-1,1 0 1,0-1 0,0 1-1,0 0 1,0 1-1,0-1 1,0 0-1,0 1 1,0-1-1,1 1 1,0-1 0,-1 1-1,1 0 1,0-1-1,0 1 1,0 0-1,0 3 1,1-3 9,0-1 1,0 1-1,0-1 1,0 1-1,1-1 1,-1 0-1,1 1 1,-1-1-1,1 0 1,0 1-1,0-1 1,0 0-1,0 0 1,0 0-1,1 0 1,-1 0-1,1 0 1,-1 0-1,1 0 1,0 0-1,0-1 1,3 3-1,3 2 10,0-1 1,0 0-1,0-1 0,0 1 0,1-2 0,0 1 0,-1-1 0,1-1 1,1 0-1,-1 0 0,0 0 0,0-1 0,1-1 0,-1 0 0,0 0 0,0-1 1,1 0-1,-1 0 0,12-4 0,1 0-11,0-2 0,0-1 1,-1 0-1,40-23 0,-13 8-85,-37 19 127,-1 0 1,0-1-1,0 0 0,17-14 0,-26 18-81,-3 2-1,-9 6-28,-13 9 75,7-3 11,0 1 1,1 1-1,0 0 0,1 0 1,-20 29-1,28-33-31,-12 23 0,18-30 9,-1-1-1,1 0 1,0 1 0,0-1-1,0 1 1,1-1 0,-1 1-1,1-1 1,0 1 0,0-1-1,0 1 1,1 4 0,-1-8 7,0 0 1,0 1-1,0-1 1,0 1-1,0-1 1,1 1-1,-1-1 1,0 1 0,0-1-1,0 0 1,1 1-1,-1-1 1,0 1-1,0-1 1,1 0-1,-1 1 1,0-1 0,1 0-1,-1 1 1,0-1-1,1 0 1,-1 0-1,1 1 1,-1-1-1,0 0 1,1 0-1,-1 0 1,1 0 0,-1 1-1,1-1 1,0 0-1,0 0 9,1-1-1,-1 1 0,0 0 0,1-1 1,-1 1-1,0 0 0,1-1 1,-1 0-1,0 1 0,2-3 1,3-1 22,0 0 1,-1-1-1,7-8 1,0-2 109,13-21 1,6-8 5,-12 19-85,-1 0-1,-1-1 1,-1-1-1,-2-1 1,19-48-1,-28 61-81,-1-1 1,0 1-1,-2-1 0,1 0 0,-2 0 0,0 0 0,-1 0 0,-1-1 0,-3-20 1,4 36-3,0-1 1,0 0 0,0 1 0,-1-1 0,1 1-1,-1-1 1,1 0 0,-1 1 0,0-1-1,0 1 1,1 0 0,-1-1 0,0 1 0,0 0-1,0-1 1,0 1 0,-1 0 0,1 0 0,-2-1-1,3 1 11,-1 1-1,1 0 0,-1 0 0,0 0 1,1 0-1,-1 0 0,1 0 0,-1 0 1,0 0-1,1 0 0,-1 0 0,1 0 1,-1 0-1,0 0 0,1 1 0,-1-1 1,1 0-1,-1 0 0,0 1 0,-1 0-1,0 1 0,0-1 1,1 1-1,-1-1 0,0 1 0,1 0 0,-3 3 0,-9 18 96,0 1 0,2 1 0,1 0 0,0 0-1,-8 40 1,13-37-59,1 0 0,0 0-1,3 0 1,0 0-1,2 1 1,1-1 0,1 0-1,7 28 1,-8-48-332,-1-1 1,2 0-1,-1 0 0,1-1 0,0 1 1,0 0-1,1-1 0,5 7 1,-6-9-523,1 0 1,-1 0 0,1 0 0,0 0 0,0-1-1,1 0 1,5 4 0,16 6-2206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207 395 2720,'1'-2'217,"0"0"-1,1-1 1,0 1 0,-1 0 0,1 0-1,0 0 1,3-2 0,5-8 1766,-9 11-1756,0 0 0,0 0-1,0 0 1,0-1 0,-1 1 0,1 0 0,0-1-1,-1 1 1,0 0 0,1-1 0,-1 1 0,0 0-1,1-1 1,-1 1 0,0-1 0,0 1 0,0-1-1,0 1 1,0 0 0,-1-1 0,1 1-1,0-1 1,-1 1 0,1 0 0,-1-1 0,1 1-1,-2-2 1,1 1-79,0 1 0,-1 0 0,1-1 1,-1 1-1,1 0 0,-1 0 0,0 0 0,1 0 0,-1 0 0,0 0 0,0 0 0,1 1 0,-1-1 0,0 1 0,0-1 1,0 1-1,0 0 0,0-1 0,-4 1 0,-4 1-80,0 0 0,-1 0 0,1 1 0,0 0 0,-1 0 0,1 1 0,1 1 0,-1 0 0,0 0 0,1 1 0,0 0 0,0 0 0,1 1 0,-1 1 0,-10 9 0,16-12-74,0 0 1,0 1-1,0-1 1,0 1-1,1-1 1,0 1 0,0 0-1,0 0 1,0 0-1,-1 9 1,1 0 115,0 0 1,0 25 0,2-29-46,1 0-1,0 0 1,0 0 0,2-1 0,-1 1-1,8 18 1,-8-22-23,1 0 0,0-1-1,0 1 1,1-1 0,-1 1 0,1-1 0,0 0-1,1 0 1,-1-1 0,1 1 0,8 5-1,-9-7 29,1-1 0,0 1 0,-1-1 0,1 0 0,0 0-1,0 0 1,0-1 0,0 1 0,0-1 0,1-1 0,-1 1 0,0-1-1,0 0 1,1 0 0,-1 0 0,0-1 0,0 0 0,0 0-1,1 0 1,5-3 0,-1 1 7,0-1 1,0-1-1,0 0 1,0 0-1,0-1 0,-1 0 1,0 0-1,-1-1 0,1 0 1,-1-1-1,8-11 0,-11 14-27,-1 0-1,0-1 1,0 0-1,0 0 0,-1 0 1,0-1-1,-1 1 0,1-1 1,-1 1-1,0-1 1,-1 0-1,1 0 0,-1 0 1,-1 0-1,1 0 1,-1 0-1,-1 0 0,-1-10 1,1 12-58,0 1 0,0 0 1,-1 0-1,0 0 0,1 1 1,-1-1-1,-1 0 0,1 1 1,0-1-1,-1 1 0,0 0 1,0 0-1,0 0 0,0 0 1,0 0-1,-1 1 0,1-1 1,-1 1-1,1 0 0,-5-2 1,1 2-37,0-1 1,0 1-1,0 0 0,0 0 1,0 1-1,0 0 1,0 0-1,-1 1 1,1 0-1,-13 2 1,-29-2 192,73-6-32,212-35 107,-172 29-180,-34 6 77,0 1-1,43-1 1,-72 6-94,0 0 1,0 0 0,0 0 0,0 0 0,0 0 0,0 0-1,1 0 1,-1 0 0,0 0 0,0 0 0,0 1-1,0-1 1,0 1 0,0-1 0,0 1 0,0-1-1,0 1 1,0-1 0,0 1 0,0 0 0,0 0-1,-1-1 1,1 1 0,0 0 0,0 0 0,-1 0-1,1 0 1,-1 0 0,2 2 0,-2 0 18,1 0 0,-1 0 0,0 1 1,0-1-1,0 0 0,-1 1 0,1-1 0,-1 0 0,-1 4 1,-2 12 57,-1 0 1,-1 0-1,-1-1 1,-13 28-1,27-58-94,0 1 0,1 0 0,1 1 0,0 0 0,0 0 0,1 1 0,20-15 0,31-7-10,-61 30 0,1 1 0,-1 0 0,0 0 0,0 0 0,1 0 0,-1 0 0,0-1 0,1 1 0,-1 0-1,0 0 1,0 0 0,1 0 0,-1 0 0,0 0 0,1 0 0,-1 0 0,0 0 0,0 0 0,1 0 0,-1 0 0,0 0-1,1 0 1,-1 0 0,0 1 0,0-1 0,1 0 0,-1 0 0,0 0 0,0 0 0,1 0 0,-1 1 0,0-1 0,0 0-1,1 0 1,-1 0 0,0 1 0,0-1 0,0 0 0,0 0 0,1 1 0,-1-1 0,0 0 0,0 1 0,0-1 0,0 0-1,0 0 1,0 1 0,0-1 0,0 0 0,0 1 0,0-1 0,0 0 0,0 0 0,0 1 0,0-1 0,0 1-1,-3 23 9,1-15 11,-3 20 129,-10 29 1,7-30-63,-4 31 0,9-44-18,2-11-55,0 1-1,1-1 0,-1 0 1,1 0-1,0 1 0,1 7 1,0 16-24,-1-27-48,0 22-90,0 4 218,0-26-138,9 19 154,-9-19-80,1-1-1,0 1 1,0 0-1,-1 0 1,1-1-1,0 1 1,0 0-1,0-1 1,0 1-1,0-1 1,0 1-1,0-1 1,0 0-1,0 1 1,0-1-1,0 0 1,0 0-1,0 1 1,0-1-1,0 0 1,2-1-1,28-3 35,-16 2 15,-6 0-42,0 1 0,1-1 0,-1-1 0,0 0 0,-1 0 0,1-1 0,0 0 0,-1-1 0,0 1 0,0-2 0,7-5 0,4-4 2,-13 10 1,0 1 1,0-1-1,0-1 1,-1 1-1,6-8 1,55-86-59,-52 77 75,1 1 0,29-32 0,-34 44-95,20-14 0,3-3 136,-32 24-66,0 0-1,0 0 1,0 0 0,0 0-1,-1 0 1,1-1 0,0 1-1,-1 0 1,0 0 0,0 0-1,1-5 1,-1 4 21,0 0 1,1 0-1,0 1 0,-1-1 1,1 0-1,3-5 0,3-10 25,-5 5-51,-1 0 0,0 1 1,0-1-1,-2 0 0,-2-19 1,2 16-10,0 0 1,2-24-1,0 28-27,-1 0 0,0 0 0,-1 1 0,0-1 0,-1 0 0,0 0 0,-7-20 0,9 32 29,0 0 0,0 0 0,0-1-1,0 1 1,0 0 0,0 0 0,0 0 0,0 0 0,0 0-1,0-1 1,-1 1 0,1 0 0,0 0 0,0 0-1,0 0 1,0 0 0,0 0 0,-1-1 0,1 1-1,0 0 1,0 0 0,0 0 0,0 0 0,0 0 0,-1 0-1,1 0 1,0 0 0,0 0 0,0 0 0,-1 0-1,1 0 1,0 0 0,0 0 0,0 0 0,0 0-1,-1 0 1,1 0 0,-7 6-78,-4 12-5,-20 66-217,7-17 306,18-52-48,-4 6 60,2 1 1,0 0 0,2 0 0,-7 36 0,7 0 26,3 0 0,2 0 0,10 85 0,-8-128-19,2 1 0,0-1 1,0 0-1,1 0 0,1-1 1,8 17-1,-11-27 9,0-1 1,0-1-1,0 1 0,0 0 0,1 0 1,-1-1-1,4 4 0,-5-6-17,0 1-1,0 0 1,1 0-1,-1-1 1,0 1-1,0 0 1,0-1-1,0 1 1,0-1-1,1 0 1,-1 1-1,0-1 1,0 0-1,1 0 1,-1 0-1,0 0 1,1 0-1,-1 0 1,0 0-1,0 0 1,1 0-1,-1-1 1,0 1-1,2-1 1,6-4 6,-1 0 0,-1-1 0,1 0 0,-1 0 0,0 0 0,0-1 1,-1 0-1,0-1 0,10-14 0,1-7-24,19-48-1,1 1 12,-12 26 64,-22 46-183,-4 8 22,0 6 81,-5 39-102,-4 36 112,6-44-1,2-29 25,1 0 0,0 0-1,1 0 1,2 21 0,-2-32-15,0-1 0,0 0 0,0 1 0,0-1 0,0 1 0,0-1 0,0 0 0,0 1 0,0-1 0,0 1 0,1-1 0,-1 0 0,0 1 0,0-1 0,0 0 0,1 1 0,-1-1 0,0 0 0,0 1 0,1-1 0,-1 0 0,0 1 0,1-1 0,0 1 0,9-8 126,-5 3-117,10-10 86,0-1 0,-1 0-1,17-26 1,10-10-87,52-44-299,-92 94 277,0 0 0,-1 0 0,1 0 0,0 1 0,0-1 0,0 0 0,0 1 0,0-1 1,0 1-1,0-1 0,0 1 0,0-1 0,0 1 0,0-1 0,0 1 0,0 0 1,0 0-1,2 0 0,-3 0 5,1 0-1,-1 1 1,0-1 0,1 0 0,-1 1 0,1-1 0,-1 0-1,0 1 1,1-1 0,-1 1 0,0-1 0,0 1 0,1-1-1,-1 1 1,0-1 0,0 1 0,0-1 0,0 1-1,0-1 1,1 1 0,-1-1 0,0 1 0,0-1 0,0 1-1,-1 0 1,1 7 9,-1 0-1,0 0 0,-5 15 1,-7 15-58,-1-1 1,-21 39-1,-47 73 154,16-31 53,26-37-109,18-33 110,-40 61 1,61-107-149,-1 2 27,-1-1 0,1 0 0,0 0 0,-1 0 0,-3 3 0,5-6-26,1 1 0,-1-1 0,1 1 0,-1-1 0,0 0 0,1 1 0,-1-1 0,1 0 0,-1 0 0,0 1 0,1-1 0,-1 0 0,1 0 0,-1 0 0,0 0 0,1 0 0,-1 0 0,0 0 0,1 0 0,-1 0 0,0 0 0,1 0 0,-1 0 0,1-1 0,-1 1 0,0 0 0,1 0 0,-1-1 0,1 1 0,-1 0 0,0-1 0,1 1 0,-1 0 0,1-1 0,0 1 0,-1-1 0,1 1 0,-1-1 0,1 1 0,-1-2 0,-2-3 12,0-1 1,0 1 0,0-1-1,1 0 1,0 0 0,0 0-1,0 0 1,1 0 0,0-1 0,0 1-1,0-10 1,2-3-21,0 1 1,5-34-1,-3 41-1,-1 0 0,2-1 0,-1 1 0,1 1 0,1-1 0,0 1 0,1-1 0,0 1 0,0 1 0,1-1 0,0 1 0,16-15 0,-12 14 31,1 1-1,0 0 0,1 1 1,0 0-1,0 1 1,1 0-1,0 1 0,0 1 1,19-5-1,7-1-162,1 2 0,0 2-1,77-3 1,-116 10-171,1 0 0,-1 0 0,0 0 0,1 0 0,-1 1 1,0-1-1,1 1 0,-1 0 0,0-1 0,3 3 0,-5-3-54,1 0-1,0 1 0,-1-1 1,1 1-1,-1 0 1,1-1-1,-1 1 1,0-1-1,1 1 0,-1 0 1,1-1-1,-1 1 1,0 0-1,0 0 1,1-1-1,-1 1 1,0 0-1,0-1 0,0 1 1,0 0-1,0 0 1,0 0-1,0-1 1,0 1-1,0 0 0,0 0 1,0-1-1,-1 1 1,1 0-1,0-1 1,-1 2-1,-4 10-3730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1000 2656,'-1'0'376,"-1"0"0,0 0 0,1-1 0,-1 1 0,1 0 0,-1 0 0,0 1 0,1-1 0,-1 0 0,1 0 0,-1 1 0,1-1 0,-1 1 0,1 0 0,-1-1 0,1 1 0,-1 0 0,1 0 0,-2 1 0,10 13 4541,-6-14-4803,0 1-1,0-1 0,0 0 0,1 0 0,-1 1 0,0-1 0,0 0 0,1 0 0,-1 0 0,1 0 1,-1 0-1,1-1 0,2 2 0,-1-1-43,1-1 1,-1 1-1,0-1 1,1 0-1,-1 0 1,0-1-1,1 1 0,-1-1 1,0 1-1,0-1 1,1 0-1,-1 0 1,0 0-1,0-1 1,0 1-1,0-1 0,0 0 1,-1 0-1,1 0 1,0 0-1,2-3 1,4-4 32,-1-1 1,0 0 0,-1 0-1,8-14 1,-12 19-82,4-8 64,0 0-1,0-1 0,-1 1 1,-1-2-1,0 1 0,3-19 1,-7 30-112,-1-1 0,1 1 0,-1 0 0,0-1 0,1 1 1,-1 0-1,-1-1 0,1 1 0,0-1 0,-1 1 0,0 0 0,0 0 0,0-1 1,0 1-1,0 0 0,-1 0 0,1 0 0,-1 0 0,-3-3 0,4 5 6,0 0-1,0 0 1,0 0 0,0 0-1,0 1 1,0-1-1,0 1 1,-1-1-1,1 1 1,0-1-1,0 1 1,-1 0-1,1-1 1,0 1-1,-1 0 1,1 0-1,0 0 1,-1 0-1,1 0 1,0 0-1,0 0 1,-1 1 0,1-1-1,0 0 1,-1 1-1,0 0 1,-3 1-29,1 0 1,0 0 0,-1 1-1,1-1 1,-5 5 0,-3 5 130,0 1 0,0 0 1,1 1-1,1 0 0,0 1 0,-9 19 1,14-24 20,0 2 1,0-1 0,1 0-1,0 1 1,1 0-1,-3 16 1,5-21-43,0 1 1,1-1-1,0 1 0,0-1 1,0 0-1,1 1 0,0-1 1,1 0-1,0 1 0,0-1 1,5 11-1,-4-14-23,-1 1-1,1-1 1,1 1-1,-1-1 1,1 0 0,0-1-1,0 1 1,0-1-1,0 1 1,0-1-1,1-1 1,-1 1 0,1 0-1,0-1 1,0 0-1,0 0 1,0-1-1,0 1 1,1-1 0,-1 0-1,10 0 1,-3-2 15,0-1 0,-1 0 0,1-1 0,-1 0 0,19-9 0,53-29 181,-67 32-173,20-11 27,-1-2 1,-2-1-1,0-1 1,-2-2-1,0-2 0,35-42 1,-59 64-127,-5 5 24,-1 0 1,0 0 0,0-1 0,1 1 0,-1 0-1,0-1 1,0 1 0,0-1 0,0 1 0,-1-1 0,1 1-1,0-1 1,-1 0 0,1 1 0,-1-1 0,1 0-1,-1 1 1,0-1 0,0 0 0,0 0 0,0 1 0,0-4-1,0 4 10,0 0-1,0 0 0,0 0 0,-1 1 1,1-1-1,0 0 0,0 0 0,-1 0 1,1 0-1,0 1 0,-1-1 0,1 0 0,-1 0 1,1 1-1,-1-2 0,0 2 10,1 0-1,0-1 1,0 1 0,-1 0-1,1 0 1,0-1 0,0 1-1,0 0 1,-1-1-1,1 1 1,0 0 0,0-1-1,0 1 1,0 0 0,0-1-1,0 1 1,0 0-1,0-1 1,0 1 0,0 0-1,0-1 1,0 1 0,0 0-1,0-1 1,0 1-1,0 0 1,0-1 0,5-11 141,-3 7-141,0 0 0,0 0 0,0 0 0,1 1 0,4-7 0,-4 8-19,10-12 50,-1-1 0,0 0 0,-1 0 0,0-1 0,11-25 0,-7 4-29,-2-2-1,14-72 1,0-84-277,-25 176 108,-1-1 1,-1 0 0,-3-26-1,3 47 138,0-1-1,0 0 0,0 1 0,0-1 0,0 1 0,0-1 0,0 0 1,0 1-1,-1-1 0,1 1 0,0-1 0,-1 1 0,1-1 1,0 1-1,-1-1 0,1 1 0,0-1 0,-2 0 0,2 1 10,0 0 1,-1 0-1,1 0 0,0 0 0,-1 0 0,1 0 0,0 0 0,-1 0 0,1 0 0,0 0 0,-1 0 0,1 0 0,0 0 0,-1 0 0,1 0 0,0 0 0,-1 0 0,1 1 0,0-1 0,-1 0 1,1 0-1,-1 1 0,-1 1-11,0 0 0,0 0 0,0 0 0,0 0 1,-3 5-1,-15 26-66,-22 53 0,16-31 110,-59 93 26,59-105-18,-18 35 81,-64 160 0,-6 93 192,90-260-210,-31 115 141,43-138-70,4-35 656,9-14-827,2-18-37,2 10-9,0 0 1,1 0-1,0 0 0,1 1 0,12-13 1,44-31-80,-21 18 159,9-12 46,58-63 0,61-110-101,-34-9 91,-19-13 5,22-86 240,-131 310-250,0 0-83,-1 0 1,-1 1 0,6-25 0,-12 40-4,1 0-1,-1 0 0,0 0 0,0 0 1,0 0-1,0 0 0,0 0 0,0 0 0,0 0 1,0 0-1,0 0 0,0 0 0,-1 0 1,1 0-1,0 1 0,-1-2 0,1 1 15,-1 1-1,1 0 0,0 0 0,-1 0 0,1-1 0,0 1 1,-1 0-1,1 0 0,0 0 0,-1 0 0,1 0 1,0 0-1,-1 0 0,1 0 0,0 0 0,-1 0 0,1 0 1,-1 0-1,1 0 0,0 0 0,-1 0 0,1 0 1,0 0-1,-1 0 0,1 1 0,0-1 0,-1 0 1,1 1-1,-4 1-30,1 0 0,0 1 0,-1-1 0,1 1 0,0 0 0,-3 5 0,-9 13 56,1 0 0,1 2 0,0-1-1,-9 27 1,-30 99 131,26-70-75,-164 417 1494,157-426-1452,-2-2-1,-3-2 1,-4-1-1,-94 111 1,96-137 417,38-35-458,2-3-61,0 0 0,0 0 1,0 0-1,0 0 0,0 1 0,0-1 0,0 0 1,0 0-1,0 0 0,0 0 0,0 0 0,-1 0 0,1 1 1,0-1-1,0 0 0,0 0 0,0 0 0,0 0 1,0 0-1,0 0 0,-1 0 0,1 0 0,0 0 1,0 1-1,0-1 0,0 0 0,0 0 0,-1 0 0,1 0 1,0 0-1,0 0 0,0 0 0,0 0 0,0 0 1,-1 0-1,1 0 0,0 0 0,0 0 0,0 0 0,0 0 1,0 0-1,-1 0 0,1 0 0,0-1 0,0 1 1,0 0-1,0 0 0,0 0 0,-1 0 0,1 0 0,0 0 1,0 0-1,0 0 0,0-1 0,0 1 0,0 0 1,0-1-13,0 1 0,0-1 0,0 0 0,0 0 1,0 1-1,0-1 0,0 0 0,1 1 0,-1-1 0,0 0 1,1 1-1,-1-1 0,0 0 0,1 1 0,0-2 1,-1 2-11,4-5-30,-1 0 0,1 0 0,0 0 0,0 1 1,0 0-1,10-8 0,3-2-25,-16 13 70,100-87-467,65-63 99,-46 38 383,-91 89-24,1 1 0,44-26 0,43-13 312,-5 4-11,-105 54-250,0-1 1,0 1-1,-1-2 1,8-6 0,-11 10-11,-1-1 1,0 0 0,1 0 0,-1 0 0,0 0-1,0 0 1,0 0 0,-1-1 0,1 1 0,-1 0-1,2-7 1,-3 8-34,0 1-1,-1-1 0,1 0 0,0 1 1,0-1-1,-1 0 0,1 0 0,-1 1 1,1-1-1,-1 1 0,0-1 1,0 1-1,1-1 0,-1 1 0,0-1 1,0 1-1,-1-1 0,1 1 0,0 0 1,0 0-1,-3-2 0,2 1-32,-1 0 0,0 0 0,0 0 0,-1 0 0,1 0-1,0 0 1,-1 1 0,-5-2 0,3 2 17,0 1 0,0 0 0,-1 0 0,1 1 0,0-1 0,0 1 0,0 1 0,0-1 1,0 1-1,-10 5 0,3-2 181,0 2 0,1 0 0,-16 11 1,23-15-124,1 0 1,0 1-1,0-1 0,1 1 1,-1 0-1,1 0 1,0 0-1,0 0 1,0 1-1,0-1 1,1 1-1,0 0 1,0 0-1,0 0 1,0 0-1,1 0 0,0 0 1,0 0-1,0 0 1,1 0-1,0 1 1,0-1-1,0 0 1,1 0-1,-1 0 1,1 1-1,0-1 1,1 0-1,-1 0 0,1 0 1,0-1-1,1 1 1,-1 0-1,1-1 1,-1 1-1,1-1 1,1 0-1,-1 0 1,1 0-1,5 5 1,-3-5-20,-1 1 1,1-1-1,0 0 1,0 0-1,1-1 1,-1 0-1,1 0 1,0 0-1,0-1 1,0 0-1,0 0 1,0-1-1,0 0 1,0 0-1,0-1 1,10 0-1,9-3-19,0-1 0,0-1 0,0-2 0,0 0 0,-1-2 0,-1-1 0,1-1 0,-2 0 0,35-24 0,-24 15 0,-21 13 55,-1 0-1,1-1 1,20-18-1,-38 33-86,0-1 1,1 1-1,0 1 0,0-1 0,1 0 1,0 1-1,0 0 0,1 0 1,-2 8-1,-14 85 120,17-95-59,1 0 0,-1 0 1,1 0-1,1 6 0,-1-10-21,1 1 1,-1-1-1,1 0 0,-1 0 1,1 0-1,0 1 0,0-1 1,0 0-1,0 0 0,0 0 0,0-1 1,0 1-1,1 0 0,2 3 1,-3-5 2,-1 0 0,1 1 0,-1-1 0,1 0 0,-1 1 0,1-1 0,-1 0 0,1 0 0,-1 0 0,1 1 0,0-1 0,-1 0 0,1 0 0,-1 0 0,1 0 0,0 0 0,-1 0 0,1 0 0,-1 0 0,1 0 1,-1 0-1,1-1 0,0 1 0,-1 0 0,1 0 0,-1 0 0,1-1 0,0 0 0,17-13 376,-7 4-322,64-56 20,26-19-93,5 2 191,-81 61-164,-1-1-1,25-30 0,-34 32 5,-1 0-1,-1-1 1,-1 0 0,-1-1-1,14-39 1,25-121 14,-39 125-127,5-60 0,-15 115 52,-1-1-1,1 1 1,-1 0 0,0-1-1,0 1 1,0-1-1,0 1 1,-1-1 0,0 1-1,1-1 1,-1 1-1,0 0 1,-1-1 0,1 1-1,-1 0 1,1 0-1,-4-4 1,4 6 28,0 0 1,0 1-1,0-1 0,0 0 1,0 1-1,0-1 1,0 1-1,0 0 1,0-1-1,0 1 0,0 0 1,0 0-1,0 0 1,-1-1-1,1 1 0,0 0 1,0 1-1,0-1 1,0 0-1,0 0 0,0 0 1,-1 1-1,1-1 1,0 0-1,0 1 0,0-1 1,0 1-1,0 0 1,-1 0-1,-27 19-28,20-12 44,1-1 1,0 2 0,0-1 0,-7 12 0,9-12-3,-15 22-29,-35 64 1,-6 38 190,51-106-87,-14 33 143,-21 77 0,43-126-180,0 0 0,2-1-1,-1 1 1,1 0 0,0 0-1,1 0 1,0 0 0,1 0-1,0 0 1,1 0 0,0 0-1,0 0 1,1-1 0,0 1-1,6 11 1,-2-7 42,-3-5 25,0-1-1,0 0 1,7 9-1,-9-15-85,-1-1 0,0 1 0,1-1 0,-1 1 0,1-1 0,-1 1 1,1-1-1,0 0 0,-1 0 0,1 0 0,0 0 0,0 0 0,0 0 0,0 0 0,0-1 0,0 1 0,0-1 0,0 1 0,3-1 0,1 0 13,0-1-1,0 0 1,0 0-1,-1-1 0,1 0 1,0 1-1,-1-2 0,9-4 1,2-2-1,22-16 1,8-10 53,58-56 0,-88 72-145,-15 16 42,1 0 0,0 0 0,0 0 0,1 1-1,-1-1 1,1 1 0,-1-1 0,1 1 0,0 0-1,5-3 1,-5 3-126,-2 8-22,1 2 148,-1 0-1,1 0 1,-2 0-1,1 0 1,-1 0-1,0 0 1,-1 1-1,-3 14 1,-3 7 153,-11 31 0,3-13-110,14-47-31,-2 11 54,0-1 1,-2 0 0,-8 19-1,12-28-35,-1 0-1,1 0 1,-1 0 0,1 0-1,-1 0 1,1-1 0,-1 1-1,0 0 1,0-1 0,0 1-1,-2 0 1,3-1-11,-1-1 0,1 1 0,0-1 0,0 0 0,0 0 0,-1 1 0,1-1 0,0 0 0,-1 0 0,1 0 1,0 0-1,0-1 0,-1 1 0,1 0 0,0 0 0,0-1 0,-1 1 0,1-1 0,0 1 0,0-1 0,0 1 0,-1-2 0,-2 0 12,1-1 1,0 1-1,1-1 0,-1 0 0,0 0 0,1 0 1,0 0-1,-1 0 0,1-1 0,-2-3 0,0-4 70,-8-22 0,11 30-96,0 0-1,0 0 1,1 0 0,-1 0 0,1 0-1,0-1 1,-1 1 0,1 0 0,1 0 0,-1 0-1,2-7 1,-1 8 3,-1 1-1,1-1 0,0 1 1,0-1-1,0 1 1,0-1-1,0 1 1,1-1-1,-1 1 1,0 0-1,1 0 1,-1 0-1,1 0 0,-1 0 1,1 0-1,-1 0 1,1 0-1,0 0 1,0 1-1,-1-1 1,1 1-1,3-1 0,14-1-5,1 0-1,-1 2 0,0 0 0,0 1 1,35 7-1,15 0-289,-56-7-38,39 4-3579,-17 2-4195,-17-3 5085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 9376,'-58'-28'4256,"58"31"-3680,0 2 1440,10-2-1217,8 2 1153,9 2-1120,26 1-96,10 4-416,24-4-160,-11 4-96,0-4-128,-9 1 32,-4-1-3552,-5 0 1921,5-5-5505,-8 6 4032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4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443 657 3136,'4'-15'1973,"-4"13"-1475,1 1 0,0-2 0,-1 1 0,1 0 0,-1 0-1,0 0 1,0-3 0,0 4-379,0 1 1,0-1-1,-1 0 0,1 0 0,0 1 0,0-1 1,-1 0-1,1 0 0,-1 1 0,1-1 0,-1 1 1,1-1-1,-1 0 0,1 1 0,-1-1 1,1 1-1,-1-1 0,0 1 0,1-1 0,-1 1 1,0 0-1,1-1 0,-1 1 0,0 0 0,-1-1 1,-4 0 223,0-1 0,-1 1 0,1 0 1,0 0-1,-1 1 0,1 0 0,-10 1 0,-44 9 755,57-10-1048,-21 6 218,0 1 0,1 1 0,-1 1 1,2 1-1,-1 1 0,-20 14 0,30-16-137,0 0 0,0 1 0,1 0 0,1 1 0,-13 15 0,19-20-76,0 0 0,1 0 0,0 0 1,0 1-1,0 0 0,1 0 0,0 0 1,0 0-1,1 0 0,0 1 1,0-1-1,-1 11 0,4-12-20,-1-1 0,1 0 0,0 0 0,0 0 0,0 0 1,1-1-1,-1 1 0,1 0 0,1 0 0,-1-1 0,0 0 0,1 1 0,0-1 0,0 0 0,1 0 0,-1-1 0,1 1 0,-1-1 1,1 1-1,0-1 0,1 0 0,-1-1 0,0 1 0,1-1 0,5 3 0,-3-3 21,0-1 1,1 1-1,-1-1 0,1 0 0,-1-1 0,1 1 1,0-2-1,-1 1 0,1-1 0,-1 0 1,1-1-1,-1 1 0,0-1 0,0-1 1,1 0-1,-2 0 0,1 0 0,0-1 1,-1 0-1,1 0 0,6-7 0,95-89 429,-78 71-420,28-30 79,75-94 0,-112 122-154,-1 1 0,-2-2 1,0-1-1,19-52 1,-24 49-20,0 0 1,-3-1 0,-1 0 0,-1 0 0,-3-1 0,2-45-1,-7 78-18,0-1 0,0 0 1,-1 1-1,0-1 0,0 0 0,0 1 0,-1-1 0,-2-5 0,3 10 19,0-1 0,0 1 1,1-1-1,-1 1 0,0 0 0,-1-1 0,1 1 1,0 0-1,0 0 0,0 0 0,-1 0 0,1 0 1,-1 0-1,1 0 0,-1 0 0,1 1 0,-1-1 1,1 0-1,-1 1 0,1-1 0,-1 1 0,0 0 1,1 0-1,-1-1 0,0 1 0,1 0 0,-1 0 1,0 1-1,0-1 0,1 0 0,-4 1 0,-1 1 54,-1 0-1,1 1 0,-1 0 0,1 0 0,0 0 1,0 1-1,0-1 0,1 1 0,-1 1 0,1-1 1,0 1-1,0 0 0,1 0 0,-1 0 1,-3 7-1,-4 7 151,1 0 1,0 1-1,-10 29 1,-47 158 500,56-164-469,3 0-1,1 0 1,-2 59 0,9-70-76,1-1-1,2 0 1,1 0 0,2 0 0,11 45-1,-15-73-102,1 1 0,-1 0-1,1 0 1,-1-1 0,1 1 0,4 6-1,-5-9-13,0 0 1,0 0-1,0 0 0,1 0 0,-1 0 0,0 0 0,0 0 0,1 0 0,-1-1 0,0 1 0,1 0 1,-1-1-1,1 1 0,-1-1 0,1 1 0,-1-1 0,1 0 0,-1 1 0,1-1 0,-1 0 0,3 0 1,0-1 7,1 0 1,-1 0-1,0 0 1,1-1-1,-1 0 1,0 1-1,0-1 1,4-3-1,32-23 194,-33 23-165,32-24 18,200-156 73,-216 159-317,-20 21-105,-15 16 103,1 1 194,0 2 0,1 0 0,1 0 0,0 1 0,1 0 0,0 0 0,1 1 0,1 0 0,1 0 0,0 0 0,1 1 0,-3 24 0,6-33 31,1 0-1,0 0 0,0 0 0,1 0 1,0 0-1,0 0 0,5 15 0,-6-21-30,1 0-1,0-1 1,-1 1-1,1 0 1,0-1-1,0 1 1,0-1-1,0 1 1,1-1-1,-1 0 1,0 1-1,1-1 1,-1 0-1,1 0 1,-1 0-1,3 1 0,-2-1 8,0-1 0,0 1 0,0-1 0,0 0-1,0 0 1,0 0 0,0 0 0,0 0-1,0 0 1,0-1 0,0 1 0,0-1-1,0 1 1,0-1 0,0 0 0,0 0 0,-1 1-1,1-1 1,1-2 0,12-8 18,0 0 1,-1-2 0,-1 1-1,14-18 1,-15 16-22,41-47 27,-32 36-140,45-44 0,-58 60-137,-4 7-244,-5 8 324,-3 17 225,2 1 0,0-1 1,1 0-1,1 1 0,2-1 1,0 1-1,7 27 0,-8-47-43,0 1 1,1-1-1,-1 0 0,1 1 0,0-1 0,1 0 1,-1 0-1,4 5 0,-5-8-16,0 0 1,0 0-1,0 0 0,1 0 1,-1 0-1,0 0 0,1 0 1,-1 0-1,0-1 0,1 1 1,-1 0-1,1-1 0,-1 1 1,1-1-1,-1 0 0,1 1 1,0-1-1,-1 0 0,1 0 1,-1 0-1,1 0 0,-1 0 1,1-1-1,0 1 0,-1 0 1,1-1-1,2 0 1,7-4 24,-1-1 1,0 0 0,0 0-1,15-13 1,-6 4-39,16-9 47,21-16 58,68-63 1,-117 97-83,-1-1 0,0 1 0,8-14 0,-12 18-37,-1 1-1,0-1 1,0 0 0,0 0-1,0 0 1,0 0 0,-1 0 0,1-1-1,-1 1 1,1 0 0,-1 0-1,0 0 1,0-1 0,0 1 0,0 0-1,0 0 1,0 0 0,-2-4 0,1 4-14,1 1 1,-1-1-1,0 1 1,0 0-1,0 0 1,0-1-1,0 1 1,0 0 0,-1 0-1,1 0 1,0 0-1,0 0 1,-1 1-1,1-1 1,-1 0 0,1 1-1,-1-1 1,1 1-1,-1-1 1,1 1-1,-1-1 1,-2 1 0,-4-1-50,0 1 1,-16 0 0,20 0 59,-7 1 26,0 1-1,0-1 0,0 2 1,1 0-1,-1 0 0,1 1 1,0 0-1,0 0 0,0 1 1,0 1-1,1 0 0,0 0 1,0 1-1,-15 14 0,20-16 32,0 0 0,-1-1-1,2 2 1,-1-1 0,0 0 0,1 1-1,0-1 1,0 1 0,1 0 0,0 0-1,0 0 1,0 1 0,1-1 0,0 0-1,0 0 1,0 1 0,1-1-1,0 1 1,0-1 0,1 0 0,0 1-1,0-1 1,0 0 0,1 1 0,0-1-1,3 7 1,-2-7-20,1-1 0,-1 1 1,1-1-1,0 1 0,1-1 0,-1 0 0,1-1 0,0 1 0,0-1 1,1 0-1,-1 0 0,1-1 0,0 1 0,0-1 0,0-1 0,0 1 1,13 2-1,-3 0 10,1-2-1,-1 0 1,1-1 0,0 0 0,34-3-1,-28-1-303,-1-1-1,1-1 0,-1-1 0,0-2 1,40-16-1,-31 9-3334,43-28 0,-28 13 425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1074 3712,'0'0'78,"-1"0"1,1 1 0,0-1-1,0 0 1,0 0-1,-1 0 1,1 0-1,0 0 1,0 0 0,0 1-1,-1-1 1,1 0-1,0 0 1,0 0-1,0 0 1,0 1 0,0-1-1,0 0 1,-1 0-1,1 0 1,0 1-1,0-1 1,0 0 0,0 0-1,0 0 1,0 1-1,0-1 1,0 0-1,0 0 1,0 1 0,0-1-1,0 0 1,0 0-1,0 0 1,0 1-1,0-1 1,0 0 0,0 0-1,0 1 1,1-1-1,-1 0 1,0 0-1,0 1 29,0-1 0,1 0 0,-1 0 0,0 1 0,1-1 0,-1 0 0,0 1 0,0-1 0,1 0 0,-1 0 0,0 0 0,1 0 0,-1 1 0,1-1 0,-1 0 0,0 0 0,1 0 0,-1 0 0,0 0 0,1 0 0,-1 0 0,1 0 0,-1 0 0,0 0 0,1 0 0,-1 0 0,1 0 0,-1 0 0,0 0 0,1 0 0,-1-1 0,0 1 0,1 0 0,-1 0 0,0 0 0,1-1 0,-1 1 0,0 0 0,1-1 0,5-2 278,0-1 0,-1 0 0,1 0 0,-1 0 0,6-8 0,12-17 586,24-42 0,-14 21-257,8-7-19,87-92 1,70-86 446,-163 185-909,-3-2 1,-1-1 0,-4-2-1,28-73 1,-51 115-146,0 1 0,-1-1 0,0 0 0,-1 1 0,1-20 0,-3 31-90,0 0 0,1 0 0,-1 0 0,0 0 1,0 0-1,0 0 0,-1 0 0,1 0 0,0 0 1,0 0-1,0 0 0,-1 0 0,1 0 0,-1 0 0,1 0 1,-1 0-1,1 1 0,-1-1 0,1 0 0,-1 0 0,1 1 1,-1-1-1,0 0 0,0 1 0,1-1 0,-1 0 1,0 1-1,0-1 0,0 1 0,0-1 0,0 1 0,1 0 1,-1-1-1,0 1 0,0 0 0,0 0 0,0 0 1,0-1-1,0 1 0,0 0 0,0 0 0,0 0 0,0 1 1,0-1-1,0 0 0,-2 1 0,-2 0 49,0 1 0,0 0 0,0 0-1,1 0 1,-1 0 0,0 1 0,1 0 0,-6 5 0,-9 9 145,2 0 0,0 2 0,1 0 0,1 1 0,-13 22 0,-58 113 560,69-121-615,-41 87 377,52-105-427,0 1 0,1 0 0,1 1 0,0-1 0,-1 25 0,4-33-43,1 1 1,1 0 0,0 0-1,0-1 1,0 1-1,4 10 1,-4-16-21,1 0 1,-1-1-1,1 1 1,0 0-1,0 0 1,0-1-1,0 1 0,0-1 1,1 0-1,0 0 1,0 0-1,0 0 1,0 0-1,0 0 1,0-1-1,1 0 0,3 3 1,1-2 16,-1-1 1,1 0-1,0 0 1,0 0 0,-1-1-1,1 0 1,0-1-1,0 0 1,1 0-1,12-2 1,4-2 37,-1-1-1,27-9 1,79-32 187,-107 36-278,-1 0 0,0-2 1,32-23-1,-40 29-406,-12 8 93,-8 6 300,-6 4 23,1 1 1,1 0-1,-12 19 1,19-27 18,0 0 0,1 0 0,0 0 0,0 1 0,0-1 1,1 0-1,0 1 0,0-1 0,0 1 0,1-1 0,0 1 0,0 0 0,0-1 0,2 9 1,-1-8 10,0 0 0,1 0 0,-1 0 0,1 0 1,1 0-1,-1-1 0,1 1 0,0-1 0,0 0 0,0 0 1,1 0-1,0 0 0,7 7 0,-10-11-19,0-1 0,0 1 0,0 0 0,0-1 0,0 1 0,0-1 0,0 1-1,0-1 1,0 1 0,0-1 0,1 0 0,-1 1 0,0-1 0,0 0 0,0 0 0,0 0-1,1 0 1,-1 0 0,0 0 0,0 0 0,0-1 0,2 1 0,-2-1 16,1 0 1,0 0-1,-1 0 1,0 0-1,1 0 1,-1 0-1,0-1 1,1 1-1,-1 0 1,0-1-1,0 1 1,0 0-1,1-3 1,1-2 28,-1 1 0,0-1 1,0 1-1,0-1 0,-1 0 1,1 0-1,-2 0 0,2-9 1,-3 6-151,1-1 0,-1 0 0,0 0 0,-1 1 0,-4-12 0,5 17 52,-1-1 1,1 1 0,-1 0-1,0 0 1,0 0-1,-1 1 1,1-1-1,-1 0 1,0 1 0,0 0-1,0 0 1,0 0-1,-7-5 1,8 7 14,-10-11 15,12 12 14,0-1 0,0 1 0,-1 0 0,1 0 0,0 0 0,0 0 0,-1-1 0,1 1 0,0 0 0,0 0 0,-1-1 0,1 1 0,0 0 0,0 0 0,0-1 0,0 1 0,0 0 0,-1-1 0,1 1 0,0 0 0,0 0 0,0-1 0,0 1 0,0 0 0,0-1 0,0 1 0,0 0 0,0-1 0,0 1 0,0 0 0,0-1 0,0 1 0,0 0 0,1 0 0,-1-1 0,0 1 0,0-1 0,4 1 0,29 2-34,18-1-1,40-5-83,3 1-2811,-68 0-1468,39-8 1,-44 6-718,-4 4 1690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9312,'-14'-12'4192,"54"-1"-3616,-3 6 288,8-1-576,44-12 192,6 8-320,16-4-224,-3 4 32,10 4-1632,-10 3 928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1081 3328,'-1'1'237,"0"0"1,-1 0-1,1 0 1,0 0-1,0 1 1,0-1-1,0 0 0,-1 3 1,-6 5 4937,9-15-817,8-51-1741,-3 36-2437,1 1 0,0-1 0,2 1-1,0 0 1,1 1 0,1 0-1,1 1 1,1 0 0,0 1-1,2 0 1,0 1 0,17-15-1,-4 10 17,0 2-1,60-33 0,70-19 30,-133 61-152,-16 5 46,0 1 1,0 1-1,1-1 1,-1 1 0,1 1-1,0 0 1,12-1-1,-21 3-91,0 0-1,0-1 0,0 1 0,-1 0 0,1 1 1,0-1-1,0 0 0,0 0 0,0 0 1,0 0-1,0 1 0,-1-1 0,1 0 1,0 1-1,0-1 0,0 0 0,-1 1 0,1-1 1,0 1-1,-1 0 0,1-1 0,0 1 1,-1 0-1,1-1 0,-1 1 0,1 0 1,-1-1-1,1 1 0,-1 0 0,1 0 1,-1 0-1,0-1 0,1 1 0,-1 0 0,0 0 1,0 0-1,0 0 0,0 0 0,0 0 1,0-1-1,0 1 0,0 0 0,0 1 1,-1 4 34,0 0 1,-1-1-1,0 1 1,0-1 0,-3 6-1,5-10-57,-11 19 91,-1 0 0,0-1-1,-2-1 1,-19 21 0,16-18-111,-108 137 452,94-125-95,28-31-255,3-3-22,5-8 15,17-18 8,19-14-110,3 2 1,74-51 0,-58 49-15,44-27 38,-83 55-40,0 2-1,45-18 0,-64 29 43,-1-1-1,0 1 1,1 0-1,-1-1 1,1 1 0,-1 0-1,1 0 1,-1 0-1,0 0 1,3 0-1,-3 0 1,-1 1-1,1-1 0,-1 0 1,1 0-1,-1 0 0,1 1 0,-1-1 1,0 0-1,1 1 0,-1-1 1,1 0-1,-1 1 0,0-1 1,1 0-1,-1 1 0,0-1 1,1 1-1,-1-1 0,0 1 0,1 0 1,-1 0 1,0 1 0,1-1-1,-1 1 1,0 0 0,0-1 0,0 1 0,0 0 0,0-1 0,-1 1 0,1 0 0,0-1 0,-1 1 0,1-1 0,-1 1-1,0-1 1,-1 3 0,-46 72 19,33-54 101,1 1 1,-18 36-1,28-50-147,1-3 176,5-8 178,7-10-356,0-1 0,1 2 0,1-1 0,0 1-1,1 1 1,0 0 0,0 1 0,1 0 0,0 1-1,0 0 1,1 1 0,0 1 0,1 0 0,22-6 0,-35 12 14,-1-1 0,0 1 1,0 0-1,1 0 0,-1 0 1,0-1-1,0 1 0,1 0 1,-1 0-1,0 1 0,0-1 1,1 0-1,-1 0 0,0 1 1,0-1-1,1 1 0,-1-1 1,0 1-1,0-1 0,2 2 1,-2-1 6,-1 0-1,1 0 1,0 0 0,-1 0 0,1 0 0,-1 0 0,0 0 0,1 0 0,-1 0-1,0 1 1,1-1 0,-1 0 0,0 0 0,0 0 0,0 0 0,0 0 0,0 3-1,-2 4 12,0 0-1,0 0 0,0-1 0,-8 15 0,6-13 56,1-1-1,-1 0 1,2 1 0,-1 0 0,1 0 0,0 0 0,1 0 0,0 0 0,0 16 0,2-24-58,-1 0 0,0 1 1,0-1-1,0 0 0,1 0 0,-1 0 1,1 0-1,-1 0 0,1 0 0,-1 0 0,1 0 1,-1 0-1,1 0 0,0-1 0,0 1 1,-1 0-1,1 0 0,0-1 0,0 1 1,0 0-1,0-1 0,0 1 0,0-1 1,0 1-1,0-1 0,0 1 0,0-1 0,0 0 1,0 0-1,0 1 0,0-1 0,0 0 1,1 0-1,-1 0 0,0 0 0,2-1 1,5 1-6,0-2 0,0 1 0,-1-1 0,10-4 0,-6 3 30,228-91 53,-92 33-363,-147 61 277,0-1 0,0 1 1,0 0-1,1 0 0,-1 0 1,0 0-1,0 0 1,1 0-1,-1-1 0,0 1 1,0 0-1,1 0 1,-1 0-1,0 0 0,0 0 1,1 0-1,-1 0 1,0 0-1,0 0 0,1 0 1,-1 0-1,0 0 1,0 0-1,1 1 0,-1-1 1,0 0-1,0 0 0,0 0 1,1 0-1,-1 0 1,0 0-1,0 1 0,1-1 1,-1 0-1,0 0 1,0 0-1,0 0 0,0 1 1,1-1-1,-1 0 1,0 0-1,0 1 0,0-1 1,0 0-1,0 0 1,0 1-1,0-1 0,0 0 1,0 0-1,0 1 0,0-1 1,0 0-1,0 0 1,0 1-1,0-1 0,0 0 1,0 0-1,0 1 1,0-1-1,0 1 0,-6 19 81,4-15-60,-12 35-80,-1 3 47,-15 70 1,29-109 41,0 1 0,1-1 0,-1 1 1,1-1-1,0 0 0,1 1 0,-1-1 0,1 0 1,1 6-1,-2-10-20,0 0 0,0 0 0,0 1 1,0-1-1,0 0 0,0 0 0,0 0 0,0 0 1,0 0-1,0 1 0,1-1 0,-1 0 0,0 0 1,0 0-1,0 0 0,0 0 0,0 0 0,0 0 1,1 1-1,-1-1 0,0 0 0,0 0 0,0 0 1,0 0-1,0 0 0,1 0 0,-1 0 0,0 0 1,0 0-1,0 0 0,0 0 0,1 0 0,-1 0 1,0 0-1,0 0 0,0 0 0,0 0 0,1 0 1,-1 0-1,0 0 0,0 0 0,0 0 0,10-7 131,6-8-84,-10 6-1,-1 0 0,0 0 0,0 0 0,-1 0 0,0-1 0,4-17-1,-5 18-43,0-2-31,0 1 0,-1-1 0,0 0 1,-1 0-1,0 0 0,-1 0 0,0 0 0,-1 0 0,0 0 1,-5-19-1,5 25-6,-1 1 0,1 0 1,-1-1-1,0 1 0,-1 0 0,1 0 1,-1 0-1,0 1 0,1-1 1,-2 0-1,1 1 0,0 0 0,-1 0 1,-4-3-1,8 5 11,-1 1 0,1 0 0,-1-1 1,1 1-1,-1 0 0,1-1 0,-1 1 0,0 0 1,1-1-1,-1 1 0,1 0 0,-1 0 0,0 0 1,1 0-1,-1 0 0,0 0 0,1 0 0,-1 0 1,0 0-1,1 0 0,-1 0 0,0 0 0,1 0 0,-1 0 1,1 0-1,-1 1 0,0-1 0,1 0 0,-1 0 1,1 1-1,-1-1 0,0 1 0,1-1 13,-1 1 0,1-1 0,0 0 0,0 0 0,0 0 0,0 0 0,0 1 0,0-1 0,0 0 0,0 0 0,0 0 0,-1 0 0,1 1 0,0-1 0,0 0 0,0 0 0,0 0 0,0 1 0,0-1 0,0 0 0,0 0 0,0 0 0,0 0 0,1 1 0,-1-1 0,0 0 0,0 0 0,0 0 0,0 0 0,0 1 0,0-1 0,0 0 0,0 0 0,0 0 0,1 0 0,-1 1 0,9 8-21,-6-7 27,0 0 1,0 0-1,0 0 0,0 0 0,6 2 0,0-3 51,1 0 0,-1 0-1,1-1 1,-1 0 0,1-1-1,-1 0 1,0-1 0,1 1 0,15-7-1,-6 3-125,47-13 337,76-31 0,-121 41-243,0 0 0,-1-1 1,-1-2-1,1 0 0,-2-1 1,32-25-1,-36 22-8,0 0 0,-1-1 0,-1 0 0,0-1-1,12-24 1,39-95-16,-61 132 9,15-36 93,12-46 1,-24 65-96,0 0 0,-1-1 0,-2 1 0,1-24 0,-3 44-43,0-1 1,0 1-1,0-1 1,0 1 0,0-1-1,0 1 1,0-1-1,-1 1 1,1 0 0,-1-1-1,1 1 1,-1 0 0,0-1-1,1 1 1,-1 0-1,0 0 1,0-1 0,0 1-1,0 0 1,-2-2-1,2 3 23,0-1 1,0 1-1,-1-1 0,1 1 0,0 0 0,0 0 0,-1-1 0,1 1 0,0 0 0,-1 0 0,1 0 0,0 0 0,-1 1 0,1-1 0,0 0 0,0 1 0,-1-1 0,1 0 0,0 1 0,0-1 0,0 1 0,-2 1 0,-5 3 13,1 0 0,-1 0 0,2 1 0,-1-1 0,0 2 0,1-1 0,0 1 0,1 0 0,-1 0 0,2 0 0,-6 9 0,-3 12 168,-20 53 0,30-73-112,-68 190 54,50-140-11,-17 60 195,35-104-239,0-1 0,1 1 0,1 0 0,0 0 0,1 0 0,3 27 0,-1-35-45,0 1 0,0-1 0,1 0 0,0 0-1,0 0 1,0 0 0,8 10 0,-4-6 125,-6-8-112,1 0 1,-1-1-1,1 1 0,-1 0 0,1 0 0,0-1 1,0 1-1,-1-1 0,1 0 0,0 1 1,0-1-1,0 0 0,1 0 0,-1 0 0,0 0 1,0-1-1,0 1 0,1-1 0,-1 1 1,0-1-1,1 0 0,-1 0 0,0 0 0,1 0 1,-1 0-1,0 0 0,1-1 0,3 0 1,5-3 37,0 0 0,-1-1 0,1 0 0,15-11 0,-10 7-92,15-11-94,-1-2 0,-1 0 0,44-46 0,-79 108-128,2-21 207,-2 3 158,-3 32-1,8-49-101,1 0 0,0 1 0,0-1 0,0 0 0,0 0-1,1 0 1,0 1 0,0-1 0,0 0 0,1 0 0,4 9 0,-5-13 8,0 1 1,0 0-1,0-1 1,0 1 0,1-1-1,-1 1 1,0-1 0,1 0-1,-1 1 1,1-1 0,0 0-1,-1 0 1,1 0 0,0 0-1,0 0 1,0-1 0,-1 1-1,1 0 1,0-1 0,0 0-1,0 1 1,0-1 0,0 0-1,0 0 1,3 0 0,3-1 31,0-1 0,-1 0 0,1 0 0,-1 0 1,8-5-1,-5 4-66,276-120-66,-268 115 78,-1-1-1,0 0 1,-1-1-1,27-23 1,-35 26-355,-14 12 122,-18 17 90,20-19 171,-3 3-55,0 1 39,0-1 0,0 1 0,0 0 0,1 0 0,-6 9 0,11-14 0,0 0 0,0-1 1,0 1-1,1 0 0,-1 0 1,0 0-1,1 0 0,-1 0 1,1 0-1,-1 0 0,1 0 0,0 0 1,0 0-1,0 0 0,0 0 1,0 1-1,1-1 0,-1 0 1,1 0-1,-1 0 0,1 0 0,0-1 1,-1 1-1,1 0 0,0 0 1,0 0-1,1 0 0,-1-1 1,2 3-1,3 2 34,-1 0 0,1 0 1,0-1-1,0 0 0,11 7 1,-14-11-15,0 1-1,0-1 1,0 1 0,1-1 0,-1 0 0,0 0 0,0 0 0,1-1 0,-1 1 0,0-1 0,1 0 0,-1 0 0,0 0 0,1 0 0,5-2-1,-6 1-10,0 0-1,-1-1 0,1 1 0,-1-1 0,1 1 0,-1-1 0,1 0 0,-1 0 0,0 0 0,0 0 0,0 0 0,0-1 0,2-3 0,2-2 63,-1-1 0,7-15 0,-11 21-84,0 1-1,-1-1 1,1 1-1,-1 0 1,0-1-1,1 1 1,-1-1 0,0 1-1,0-1 1,-1 1-1,1-1 1,-1 1-1,1-1 1,-1 1-1,0-1 1,1 1-1,-1 0 1,-1-1 0,1 1-1,0 0 1,0 0-1,-1 0 1,1 0-1,-1 0 1,0 0-1,-3-2 1,1 0-30,0 1 0,0 0 0,0 0 0,0 0 1,-1 0-1,1 1 0,-1 0 0,1-1 0,-1 2 0,0-1 0,-9-1 0,-14 1-90,23 0 107,74-24-75,41-5 135,-93 28-31,0 0 0,1 1 1,-1 1-1,27 2 0,-41-1-26,1 0 1,-1 1-1,1-1 0,-1 1 1,1 0-1,-1 0 0,4 2 1,-7-3 20,1 1 0,0-1 1,0 1-1,0 0 0,-1-1 1,1 1-1,0 0 0,0-1 1,-1 1-1,1 0 0,-1 0 1,1-1-1,0 1 0,-1 0 1,0 0-1,1 0 0,-1 0 1,1 0-1,-1 0 0,0 0 1,0 0-1,0 0 0,0 0 1,1 0-1,-1 0 0,0 0 1,-1 1-1,0 3 1,-1-1-1,1 0 1,-1 0-1,0 0 1,-1 0-1,1 0 1,-1 0-1,1 0 0,-1-1 1,0 1-1,0-1 1,-1 0-1,-4 3 1,-12 15 139,0 5 152,14-17-49,9-12 24,6-6-263,-1 1 1,1 0-1,1 1 1,0 0 0,16-9-1,-18 12 38,11-7-49,1 0 0,23-8-1,-36 17-10,-1-1-1,1 1 0,0 0 0,0 1 0,0 0 1,1 0-1,-1 0 0,0 1 0,0 0 1,11 1-1,-9 3 41,0-1-1,0 1 1,0 0 0,0 1 0,-1 0 0,0 1-1,13 11 1,2 0-26,14 5-2004,-22-13-3787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5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8224,'-40'-19'4224,"43"19"-2112,11 3-1248,14-3-352,7 5-320,6-5-128,4 3-32,-5 2-1984,-3-2 1056,-11-3-2816,1 4 2112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6:5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 1984,'-9'2'608,"0"-1"2618,8-1-2762,0 0-344,0 0-1,0 0 1,0 0-1,-1 0 0,1 0 1,0 1-1,0-1 1,0 0-1,0 1 0,-1-1 1,1 0-1,-1 2 0,-21 12 826,4-3-418,-97 80 1452,64-35-1436,31-32-414,2-3-250,-38 47-558,57-68 527,-1 0 1,1 0-1,0 0 0,0 1 1,0-1-1,0 0 1,-1 0-1,1 1 0,0-1 1,0 0-1,0 0 0,0 1 1,0-1-1,0 0 0,0 0 1,0 1-1,0-1 0,0 0 1,0 1-1,0-1 1,0 0-1,0 0 0,0 1 1,0-1-1,0 0 0,0 0 1,0 1-1,0-1 0,0 1 1,11 1-3449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72 169 8320,'-67'-20'3744,"62"25"-3232,14-10 1952,4 5-1440,37-7 1055,8 2-1183,28-10 352,9-1-736,30-4-64,1 3-288,13-3-96,-17 8-32,-9-4-2496,-24 9 1344,1-1-6335,-13 3 4159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123 637 3808,'0'0'192,"1"-1"1,-1 0 0,1 1-1,-1-1 1,1 0-1,-1 1 1,0-1-1,1 0 1,-1 0-1,0 1 1,0-1 0,1 0-1,-1 0 1,0 1-1,0-1 1,0 0-1,0 0 1,0-1-1,-1 1 508,0-1-1,0 1 0,0 0 0,0-1 1,0 1-1,-1 0 0,1 0 0,0 0 1,-1 0-1,1 0 0,-1 0 1,-1-1-1,1 2-577,0-1 0,0 0 0,0 0 0,0 1 0,0-1 0,0 1 0,0 0 0,0 0 0,0-1 0,0 1 0,0 1 0,0-1 1,0 0-1,0 0 0,0 1 0,0-1 0,0 1 0,0 0 0,0-1 0,0 1 0,-3 2 0,0 0-18,0 1 0,0 0 1,1 0-1,-1 0 0,1 1 0,0-1 0,0 1 1,1 0-1,-1 0 0,1 0 0,0 1 0,0-1 1,-1 7-1,2-9-72,1 1 1,0 0-1,0 0 1,1-1 0,-1 1-1,1 0 1,0 0-1,0 0 1,0 0-1,0 0 1,1-1 0,-1 1-1,1 0 1,0 0-1,0-1 1,1 1 0,-1 0-1,1-1 1,-1 1-1,1-1 1,0 0-1,3 4 1,-4-6-3,0 1 1,0-1-1,0 0 1,0 0-1,1 0 1,-1 0-1,0 0 0,0 0 1,1 0-1,-1-1 1,0 1-1,1 0 1,-1-1-1,0 1 0,1-1 1,-1 1-1,1-1 1,-1 0-1,1 0 1,0 1-1,-1-1 0,1 0 1,-1 0-1,1-1 1,-1 1-1,1 0 1,-1 0-1,1-1 0,-1 1 1,1-1-1,-1 1 1,0-1-1,1 0 1,-1 1-1,0-1 1,1 0-1,-1 0 0,2-2 1,3-3 64,0 0-1,0 0 1,-1 0 0,0-1 0,0 0 0,4-8 0,-4 7-55,-1-1 0,0 0 0,0 0 0,-1 0 0,3-14 0,-5 17-102,0 0 0,0 0 0,-1 0 0,1-1 0,-2 1 0,1 0 1,-1 0-1,0 0 0,-3-11 0,4 15 17,-1 1 0,0 0 0,1-1 0,-1 1 0,0 0 1,0-1-1,0 1 0,0 0 0,0 0 0,0 0 0,0 0 0,0 0 0,-1 0 0,-1-1 0,-3-3-28,6 5 85,0 0-1,0-1 0,-1 1 1,1 0-1,0-1 0,0 1 1,0 0-1,0-1 0,-1 1 1,1 0-1,0-1 0,0 1 1,0 0-1,0-1 0,0 1 1,0-1-1,0 1 0,0 0 1,0-1-1,0 1 0,0 0 1,0-1-1,1 1 0,-1-1 1,0 1-1,0 0 0,0-1 1,0 1-1,1 0 0,-1-1 1,0 1-1,1-1 0,10-13 218,-7 10-176,14-17 97,81-102 170,56-69 114,-121 156-236,1 1 0,2 2 0,44-32 0,-74 60-133,-4 2-43,-1 1 0,1 0 0,0 0 0,0 0 0,0 1 0,4-3 1,-7 4-21,0 0 0,1 0 1,-1 0-1,0 0 0,1 0 1,-1 0-1,1 0 0,-1 0 1,0 0-1,1 0 1,-1 0-1,0 0 0,1 0 1,-1 0-1,1 0 0,-1 0 1,0 0-1,1 1 1,-1-1-1,0 0 0,1 0 1,-1 0-1,0 1 0,1-1 1,0 1 0,-1 0-1,1 0 1,-1 0 0,0 0 0,1 0-1,-1 0 1,0 0 0,1 0 0,-1 0-1,0 0 1,0 0 0,0 0 0,0 0-1,0 1 1,-2 13 43,0 0-1,-1 0 0,-9 29 1,-18 44 34,-42 84 0,12-49 105,-26 61 392,41-82-239,-97 209 418,102-242-218,38-65-495,1-2-11,0 0 0,-1 1-1,1-1 1,-1 0 0,1 0-1,-4 3 1,4-5-24,1 1-1,0-1 1,-1 0-1,1 0 1,-1 1-1,1-1 1,-1 0-1,1 0 1,-1 0 0,1 0-1,-1 1 1,1-1-1,-1 0 1,1 0-1,-1 0 1,1 0-1,-1 0 1,1-1 0,-1 1-1,1 0 1,-1 0-1,1 0 1,-1 0-1,1 0 1,-1-1-1,1 1 1,-1 0 0,1 0-1,-1-1 1,1 1-1,-1 0 1,1-1-1,0 1 1,-1-1-1,1 1 1,0 0 0,-1-1-1,1 1 1,0-1-1,0 1 1,-1-1-1,1 1 1,0-2-1,-4-6 14,0 0-1,1-1 1,1 1-1,-1-1 1,1 0-1,1 0 1,-1 0-1,1 0 1,1-13-1,6-83 42,-4 90-56,0 1 0,1 0 1,4-13-1,-4 20-28,-1 1 0,1 0 1,-1 0-1,2 1 0,-1-1 1,1 1-1,-1-1 0,8-6 0,-8 9 6,1 0 0,0 0 0,0 0-1,0 1 1,0 0 0,0-1-1,0 2 1,1-1 0,-1 0 0,1 1-1,-1 0 1,1 0 0,0 0-1,6 0 1,6 0-6,-1 2 0,28 3 0,-34-3 2,24 3-104,0 2 1,40 12-1,-47-9-1592,36 17 0,32 22-6257,-53-20 4475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5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362 748 2144,'4'-2'675,"-1"-1"0,1 1 1,-1 0-1,1 1 0,0-1 0,4-1 0,6-3 940,-9 4-677,7-5 756,-12 7-1609,1 0-1,-1-1 0,0 1 0,0 0 0,1 0 0,-1-1 0,0 1 0,0 0 0,0-1 1,0 1-1,0-1 0,1 1 0,-1 0 0,0-1 0,0 1 0,0 0 0,0-1 0,0 1 0,0-1 1,0 1-1,0 0 0,0-1 0,0 1 0,-1 0 0,1-1 0,0 1 0,0-1 0,0 1 1,0 0-1,0-1 0,-1 1 0,1-1 0,-2-1 78,0-1 0,0 1 0,0-1 0,-1 1-1,1 0 1,-1 0 0,1 0 0,-1 0 0,0 0 0,1 1 0,-1-1 0,0 1 0,0 0 0,0 0-1,-6-2 1,-4 1 143,1-1-1,-21 1 0,28 1-186,-15 1 208,0 0 0,0 1 0,0 1 0,0 0 0,-25 8 0,33-7-205,0 1-1,0 0 1,0 1 0,1 0-1,-1 1 1,1 1 0,1-1-1,-1 2 1,-12 10 0,19-13-55,-1 0 1,1 1 0,0-1 0,1 1 0,-1-1-1,1 1 1,0 0 0,1 0 0,-1 1-1,-1 8 1,3-12-26,0 1-1,0-1 1,1 0-1,0 1 1,-1-1-1,1 0 1,0 1-1,1-1 1,-1 0-1,0 1 1,1-1-1,0 0 1,0 0-1,0 1 1,0-1-1,0 0 1,1 0-1,0 0 1,-1 0-1,1-1 1,0 1-1,0 0 1,3 2-1,0-1 10,1 0 0,0-1 0,-1 1 0,1-1 0,0 0 0,1-1 0,-1 0-1,0 0 1,1 0 0,-1-1 0,1 0 0,8 1 0,7-1 118,-1-1-1,36-4 1,-12-3 62,1-2-1,76-26 0,-88 22-183,-1-1-1,0-1 1,-1-2-1,-1-2 1,0-1-1,-2-1 1,0-1 0,-2-1-1,0-2 1,-2-1-1,0-1 1,38-56-1,81-162 76,-114 190-210,20-44-101,-42 80 164,-1 0 1,-1 0-1,6-27 0,-11 41-88,-1 0 0,0 0 1,1 0-1,-1 0 0,-1-7 0,0 12 102,1-1 0,0 1 1,0-1-1,0 0 0,0 1 0,0-1 0,-1 1 0,1-1 0,0 1 0,0-1 0,-1 1 1,1-1-1,0 1 0,-1-1 0,1 1 0,-1 0 0,1-1 0,0 1 0,-1-1 0,1 1 0,-1 0 1,1-1-1,-1 1 0,1 0 0,-1 0 0,0 0 0,1-1 0,-1 1 0,1 0 0,-1 0 1,1 0-1,-1 0 0,0 0 0,1 0 0,-1 0 0,1 0 0,-1 0 0,1 0 0,-1 0 1,0 0-1,1 1 0,-1-1 0,1 0 0,-1 0 0,0 1 0,-3 0 42,0 1-1,0 0 0,0 0 1,-6 5-1,-8 5 73,1 2-1,1 0 0,0 1 1,2 1-1,-1 0 0,2 1 1,0 1-1,-20 35 0,2 8 72,-33 86-1,-10 75 187,40-119-160,-4 10 925,40-113-1050,7-8 28,17-18 104,-3 4-119,-12 12-126,0 1 0,1 0 1,0 0-1,1 1 0,-1 0 0,16-5 0,-28 13 32,1-1 0,0 1-1,0 0 1,-1 0 0,1 0-1,0-1 1,0 1 0,0 0-1,-1 0 1,1 0 0,0 0-1,0 0 1,-1 0 0,1 1 0,0-1-1,0 0 1,0 0 0,-1 0-1,1 1 1,0-1 0,-1 0-1,1 1 1,0-1 0,-1 1-1,2 0 1,-1 0 9,0 1 0,0-1 0,0 1-1,0-1 1,0 1 0,0-1 0,0 1-1,0 0 1,-1-1 0,1 4 0,1 3-9,0 1 0,-1 0 1,-1 14-1,0-16 19,0 0 1,1 0-1,0 1 1,0-1-1,2 8 1,-2-13 7,0 0 0,-1 0 0,1 1 0,0-1 0,1 0 0,-1 0 0,0-1 1,1 1-1,-1 0 0,1 0 0,-1-1 0,1 1 0,0-1 0,-1 1 0,1-1 0,0 0 1,0 1-1,0-1 0,0 0 0,1-1 0,1 2 0,3 0 23,1 0 1,-1-1-1,1 0 0,0 0 0,-1-1 0,12-1 1,49-8 56,-56 7-82,25-5 6,0-1-1,53-20 1,-73 21 25,1-1 1,-1 0-1,0-1 0,-1-1 1,0-1-1,27-23 0,-40 32-37,-1-1-1,0 1 0,0-1 1,0 0-1,0 0 0,0 0 0,1-4 1,-3 7-17,0-1 0,1 1 0,-1 0 0,0-1 0,0 1 0,0 0 0,0-1 0,0 1 0,0 0 0,0-1 0,0 1 1,0-1-1,0 1 0,0 0 0,0-1 0,0 1 0,0 0 0,0-1 0,0 1 0,0 0 0,-1-1 0,1 1 0,0-1 0,0 1 1,0 0-1,-1 0 0,1-1 0,-1 1-17,0-1 1,0 1 0,1 0-1,-1 0 1,0 0 0,0-1-1,0 1 1,0 0 0,0 0-1,0 0 1,0 1 0,1-1-1,-1 0 1,0 0 0,0 0-1,0 1 1,-1-1-1,-9 5-61,1-1 0,-1 2 0,1-1 0,-12 9 0,-6 3 163,21-13-60,-18 10 70,-24 18 0,41-27-82,1 1 0,1 0 1,-1 0-1,1 1 0,0 0 1,0 0-1,-6 11 0,11-17 8,0 0 1,1 0-1,-1 0 0,0 0 0,1 0 0,0 0 0,-1 0 1,1 0-1,-1 0 0,1 0 0,0 0 0,0 0 1,-1 0-1,1 0 0,0 0 0,0 1 0,0-1 1,0 0-1,1 0 0,-1 0 0,0 0 0,0 0 0,1 2 1,0-2 0,0-1 1,0 1-1,0 0 1,0-1 0,-1 1-1,1 0 1,0-1-1,0 0 1,0 1 0,0-1-1,1 1 1,-1-1-1,0 0 1,0 0 0,0 0-1,0 1 1,0-1-1,2 0 1,4-1 11,-1 1-1,1-1 1,-1 0-1,1-1 1,-1 1-1,9-4 1,5-6-17,0-1 1,-1-1 0,0 0-1,31-30 1,-49 43-12,34-39-22,-10 12-374,-23 27 71,-2 6 182,-1 8 115,1-11 18,-6 30-65,4-27 90,1 0 1,0 0 0,0 0 0,0 0 0,1 0 0,0 0-1,0 1 1,0-1 0,1 0 0,0 0 0,0 0 0,2 6-1,-2-11 0,-1 0 0,1 0 0,-1 0 0,1 0 0,0 0 0,-1 0 0,1 0 0,0 0 0,0 0 0,0-1-1,0 1 1,-1 0 0,1 0 0,0-1 0,0 1 0,1-1 0,-1 1 0,0-1 0,0 0 0,0 1-1,0-1 1,0 0 0,0 1 0,1-1 0,-1 0 0,0 0 0,0 0 0,0 0 0,0 0 0,0-1 0,1 1-1,0 0 1,4-2 33,1 0-1,-1 0 1,0-1-1,8-4 0,-9 5-47,161-70 215,36-19-464,-182 83-130,-20 8 373,0 0 1,0 0-1,0 0 1,0 0-1,0 0 1,0 0-1,1 0 1,-1 0-1,0 0 1,0 0-1,0 0 1,0 0-1,0 0 1,0 0 0,0 0-1,0 0 1,0 0-1,1 0 1,-1 0-1,0 0 1,0 0-1,0 0 1,0 1-1,0-1 1,0 0-1,0 0 1,0 0-1,0 0 1,0 0-1,0 0 1,0 0 0,0 0-1,0 1 1,0-1-1,0 0 1,0 0-1,0 0 1,0 0-1,0 0 1,0 0-1,0 0 1,0 0-1,0 1 1,0-1-1,-4 11-17,-17 18-254,16-24 299,1 1-1,0 0 1,-5 9 0,8-13-9,0 1 1,0-1 0,0 1-1,0-1 1,1 1 0,-1 0-1,1 0 1,0-1 0,0 1-1,0 0 1,0 0 0,1 4-1,-1-4-1,1-1 1,-1 1-1,1-1 0,0 0 0,0 1 1,0-1-1,0 0 0,0 0 1,1 1-1,-1-1 0,1 0 0,-1 0 1,1-1-1,0 1 0,0 0 0,-1 0 1,1-1-1,1 1 0,-1-1 0,0 0 1,3 2-1,-1-2 18,1 1-1,0-1 1,-1 0 0,1 0-1,0 0 1,0 0 0,0-1-1,0 0 1,0 0 0,7-1-1,1-1-8,-1-1-1,0 0 0,1-1 0,-1 0 0,0-1 0,11-6 0,-3-1-43,1 0-1,24-21 0,-40 29 29,0-1 0,-1 0 0,0 1-1,1-2 1,-2 1 0,1 0 0,-1-1-1,1 0 1,-1 0 0,-1 0 0,1 0-1,2-12 1,-5 18-16,0-1 0,1 1-1,-1-1 1,0 1 0,0-1 0,0 1-1,0-1 1,0 0 0,0 1-1,0-1 1,0 1 0,0-1 0,0 1-1,0-1 1,-1 1 0,1-1 0,0 1-1,0-1 1,0 0 0,-1 1 0,1-1-1,0 1 1,-1 0 0,1-1 0,0 1-1,-1-1 1,0 0-7,0 1 1,1 0-1,-1 0 0,0-1 0,0 1 1,1 0-1,-1 0 0,0 0 0,0 0 1,0 0-1,1 0 0,-1 0 0,0 0 1,0 0-1,-1 1 0,-2 0-7,-1 1 0,1 0 1,0-1-1,0 1 0,-6 5 0,5-3 20,0 0 0,1 1-1,-1 0 1,1-1 0,0 2 0,0-1-1,0 0 1,1 1 0,0 0-1,0-1 1,1 1 0,-1 0 0,1 1-1,-2 11 1,4-16 10,-1 0 1,1 0-1,0 0 0,0-1 1,0 1-1,0 0 0,0 0 1,0 0-1,0 0 0,1 0 0,-1 0 1,1-1-1,0 1 0,-1 0 1,1 0-1,0-1 0,0 1 0,0 0 1,0-1-1,0 1 0,0-1 1,1 1-1,-1-1 0,0 0 1,1 0-1,-1 1 0,1-1 0,-1 0 1,1 0-1,0 0 0,0-1 1,-1 1-1,1 0 0,0-1 1,3 1-1,4 2 40,0-2-1,0 1 1,0-2 0,1 1 0,17-2-1,153-23 126,-61 5 37,-32 7-192,-83 11 5,0 0 0,-1 0 0,1 0-1,-1-1 1,1 1 0,-1-1 0,1 0 0,-1 0-1,5-3 1,-7 4-122,-2-5-6,-2-1 61,3 6 37,0 0 1,-1 1-1,1-1 0,0 0 1,-1 1-1,1-1 0,0 0 1,-1 1-1,1-1 0,-1 1 0,1-1 1,-1 0-1,0 1 0,1-1 1,-1 1-1,1 0 0,-2-2 0,-6-3 68,6 3-59,0 1 1,0 0-1,0-1 1,0 1-1,0 0 1,0 0-1,-1 0 1,1 1-1,0-1 1,-3 0-1,-7-2 29,-21-8 0,18 6-106,-21-5 0,3 5 164,0 1 0,-56 2 0,85 2-97,10 1 361,-6 1-147,-11 3-109,-1 0-185,0 0 148,-1 0 0,-26 7 0,-11 4 115,-38 21-13,87-36-160,0 0 1,0-1-1,0 1 1,0 0 0,0 0-1,1 0 1,-1 0-1,0-1 1,0 1-1,1 1 1,-1-1 0,1 0-1,-1 0 1,1 0-1,-1 0 1,1 0-1,0 0 1,-1 0-1,1 1 1,0-1 0,0 0-1,0 0 1,0 0-1,0 1 1,0-1-1,0 0 1,0 0 0,1 0-1,-1 1 1,1 0-1,-1 0 19,1 0 1,-1-1-1,1 1 0,-1-1 0,1 1 1,0-1-1,0 1 0,-1-1 0,1 1 1,0-1-1,0 0 0,1 0 0,-1 1 0,0-1 1,0 0-1,1 0 0,-1 0 0,0 0 1,1 0-1,2 1 0,7-1 73,1 0-1,-1 0 1,0-1-1,1 0 1,19-4-1,-15 2-43,29-3-39,82-22-1,-98 18 46,-1 0 1,0-2-1,47-27 1,-68 34-68,0-1 0,0 0 0,0-1 0,-1 0 0,0 0 0,-1 0 0,1 0 0,8-14 0,-14 20 8,0 0 0,0 0 0,0 0 0,0-1 0,0 1 0,1 0 0,-1 0 0,0 0 0,0 0 0,0-1 0,0 1 0,0 0 0,0 0 0,0 0 0,0-1 0,0 1 0,0 0 0,0 0 0,0 0 0,0-1 0,0 1 0,0 0 0,0 0 0,0 0 0,0-1 0,0 1 0,0 0 0,0 0 0,0 0 0,0-1 0,0 1 0,0 0 0,0 0 0,0 0 0,-1-1 0,1 1 0,0 0 0,0 0 0,0 0 0,0 0 0,-1-1 0,-10 1-250,-13 8 186,16-2 48,1-1-1,-10 10 0,7-5-25,-3 2 27,0-1-1,1 2 0,1 0 1,0 0-1,1 1 0,1 1 1,-14 25-1,-46 125 79,43-97 41,-49 93 0,52-120 35,2-3-35,-2 0 1,-46 59-1,64-91-82,-1-1-1,0 1 1,0-1-1,0 0 1,-1-1-1,1 1 1,-1-1-1,-13 5 1,18-8-8,0 0 1,-1 0-1,1 0 1,-1 0-1,1-1 1,-1 1-1,0-1 1,1 1-1,-1-1 1,0 0-1,1 0 0,-1-1 1,1 1-1,-1 0 1,1-1-1,-1 0 1,0 1-1,1-1 1,0 0-1,-1 0 1,1 0-1,0-1 1,-1 1-1,1-1 1,0 1-1,0-1 1,0 0-1,0 1 1,0-1-1,-2-4 1,3 3-49,-1 0 1,1 1 0,0-1-1,0 0 1,0-1-1,0 1 1,1 0 0,-1 0-1,1 0 1,0 0 0,0 0-1,0-1 1,0-2-1,1-3-57,0 1 0,1 0-1,4-15 1,3 4 38,0 0 0,2 1 0,-1 1 0,2-1 1,1 2-1,26-28 0,-30 35 45,0 1 0,1 0 0,0 0 0,0 1 0,17-8 0,58-23-96,-70 31 114,72-27-14,62-28 63,-116 46 11,-2-1 0,46-32 0,-48 27 31,0-1-1,41-43 0,-62 57-93,0-1 0,0 0 0,-1-1 0,0 1 0,0-1 0,-2-1 0,1 1 0,-1-1 0,-1 0 0,0 0 0,2-14 0,-5 18-72,0-1 1,0 1 0,-1-12-1,0 16 40,-1 1 0,1 0 0,-1 0 0,1-1 0,-1 1 0,0 0 0,-1 0 0,1 0 0,0 0 0,-4-5 0,5 8 26,-1-1 0,1 0 0,-1 1 0,1-1 0,-1 0 0,1 1 0,-1-1 1,0 1-1,1-1 0,-1 1 0,0-1 0,1 1 0,-1 0 0,0-1 0,0 1 0,1 0 0,-1 0 1,0-1-1,0 1 0,0 0 0,1 0 0,-1 0 0,0 0 0,0 0 0,0 0 0,0 0 1,1 0-1,-1 0 0,0 1 0,0-1 0,0 0 0,1 0 0,-1 1 0,0-1 0,0 1 0,1-1 1,-1 0-1,0 2 0,-2 0 22,-1 1 0,1-1-1,1 1 1,-1 0 0,0 0 0,-2 6 0,0-2 71,1 0-1,1 0 1,-1 1-1,1 0 1,0 0-1,1 0 1,0 0-1,1 0 1,-1 0 0,1 0-1,1 1 1,0-1-1,0 0 1,2 16-1,-1-17-61,1-1-1,-1 1 0,1 0 1,1-1-1,-1 0 1,1 1-1,0-1 0,0 0 1,1-1-1,0 1 1,0 0-1,0-1 0,1 0 1,-1 0-1,1 0 1,1-1-1,-1 0 0,0 0 1,8 4-1,-2-3-16,1 1 0,0-2 0,1 0 0,-1 0-1,1-1 1,0-1 0,14 1 0,7-1-689,54-3-1,-21-6-2760,-3-2 944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5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57 227 2304,'-8'0'397,"5"-1"-151,0 1-1,-1-1 1,1 1 0,0 0-1,-1 0 1,1 1 0,0-1-1,-4 2 1,6-1 212,-1 0 0,1 1 0,0-1 0,0 1 0,-1-1-1,1 1 1,0-1 0,1 1 0,-1 0 0,0-1 0,-1 5 0,2-6-337,0 1 1,0-1-1,-1 1 0,1 0 0,0-1 1,0 1-1,0 0 0,0-1 0,0 1 1,0 0-1,0-1 0,0 1 0,0 0 0,0-1 1,0 1-1,0 0 0,1-1 0,-1 1 1,0 0-1,0-1 0,1 1 0,-1-1 1,1 1-1,-1 0 0,0-1 0,1 1 1,-1-1-1,1 1 0,-1-1 0,1 0 1,-1 1-1,1-1 0,-1 1 0,1-1 1,0 0-1,-1 0 0,1 1 0,0-1 1,4 1 227,-1 0 0,1-1 0,0 0 0,0 0 0,-1 0 0,1 0 0,0-1 1,6-1-1,38-12 972,3-4-711,-1-3-1,-1-2 0,70-43 1,-103 55-349,-1-1 0,-1-1 1,0 0-1,-1-1 0,17-20 1,-23 19-28,-8 14-229,1 0 0,-1 1 0,0-1-1,0 0 1,1 1 0,-1-1 0,0 0 0,0 0 0,0 1-1,0-1 1,0 0 0,0 1 0,0-1 0,0 0 0,0 0-1,0 1 1,0-1 0,0 0 0,-1 1 0,1-2 0,-13 19 347,4 1-144,0-1 0,-13 39 0,20-48-105,0 0-1,0 0 0,1 1 1,0-1-1,0 0 0,1 1 1,0-1-1,1 1 0,2 15 1,-2-23-79,-1 1 0,0-1 1,1 1-1,-1-1 1,1 0-1,-1 1 0,1-1 1,0 0-1,-1 1 0,1-1 1,0 0-1,0 0 1,0 0-1,0 1 0,0-1 1,0 0-1,1 0 1,-1-1-1,0 1 0,0 0 1,1 0-1,-1-1 1,0 1-1,1 0 0,-1-1 1,1 1-1,-1-1 1,1 0-1,-1 0 0,1 1 1,-1-1-1,1 0 1,-1 0-1,1 0 0,-1-1 1,1 1-1,-1 0 1,1 0-1,-1-1 0,2 0 1,8-3 65,0 0 0,-1 0 1,0-1-1,14-8 0,-11 5-123,69-35 49,145-53 0,-196 91 105,-18 7-26,-13-2-93,1 0-1,-1 0 0,0 0 1,0 0-1,0 0 0,0 0 1,0 0-1,1 0 1,-1 1-1,0-1 0,0 0 1,0 0-1,0 0 1,0 0-1,0 0 0,1 0 1,-1 1-1,0-1 1,0 0-1,0 0 0,0 0 1,0 0-1,0 1 0,0-1 1,0 0-1,0 0 1,0 0-1,0 0 0,0 1 1,0-1-1,0 0 1,0 0-1,0 0 0,0 1 1,0-1-1,0 0 1,0 0-1,0 0 0,0 0 1,0 1-1,0-1 0,0 0 1,0 0-1,-1 0 1,1 0-1,0 0 0,0 1 1,-15 18 141,0 0-1,-23 21 1,8-8 143,-5 14 189,35-46-472,0 0 0,-1 0 0,1 0 0,0 0 0,0 0 0,0 1 0,0-1 0,0 0 0,0 0 0,0 0 0,0 0 0,0 0 0,0 0 0,0 0 0,0 1 0,0-1 0,0 0 0,0 0 0,0 0 0,0 0 0,0 0 0,0 0 0,0 1 0,0-1 0,0 0 0,0 0 0,0 0 0,0 0 0,0 0 0,0 0 0,0 1 0,0-1 1,0 0-1,1 0 0,-1 0 0,0 0 0,0 0 0,0 0 0,0 0 0,0 0 0,0 0 0,0 0 0,0 0 0,1 1 0,-1-1 0,0 0 0,0 0 0,0 0 0,0 0 0,0 0 0,0 0 0,1 0 0,-1 0 0,0 0 0,0 0 0,0 0 0,0 0 0,0 0 0,0 0 0,0 0 0,1 0 0,6-3 69,-1 1 0,1-1 0,7-4 0,7-4-72,7-2-86,2 1 1,-1 1 0,1 2-1,58-10 1,-86 18 76,1 1 0,0 0-1,-1-1 1,1 1 0,0 0 0,-1 1 0,1-1-1,0 1 1,-1-1 0,1 1 0,-1 0-1,1-1 1,-1 1 0,1 1 0,-1-1-1,0 0 1,1 1 0,-1-1 0,0 1 0,0-1-1,0 1 1,0 0 0,0 0 0,-1 0-1,3 4 1,4 4-72,-2 1-1,0 0 1,0 0 0,-1 0-1,0 1 1,-1-1 0,4 19-1,-5-9-3392,0 38-1,-3-33 803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0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 7232,'-27'-44'3264,"27"35"-2848,10 6-640,3 3 32,22-5-1536,10 10 960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8480,'0'-2'3075,"0"2"-3022,9-6 1936,20-9 59,-9 4-643,2-2-619,-2-1-1,0 0 1,-1-2-1,24-24 1,-12 6 447,38-53 1,-52 65-884,0 1 0,31-30 0,-48 51-342,1 0-1,-1-1 0,1 1 0,-1 0 1,1-1-1,-1 1 0,0 0 1,1-1-1,-1 1 0,1 0 1,-1 0-1,1 0 0,-1-1 1,1 1-1,0 0 0,-1 0 0,1 0 1,-1 0-1,1 0 0,-1 0 1,1 0-1,-1 0 0,1 0 1,-1 0-1,1 0 0,-1 1 0,1-1 1,-1 0-1,1 0 0,1 1 1,-1 0-1,0 0 0,0 0 1,0 0-1,0 0 0,0 0 0,0 1 1,0-1-1,-1 0 0,2 3 1,1 2 0,-1-1 0,0 1 1,0 0-1,1 7 1,-2-2 38,0 1 0,-1-1 1,0 1-1,0-1 0,-1 0 1,-3 13-1,-21 64 465,10-36-241,11-39-213,1 3 17,-2 0 1,0-1 0,0 1 0,-2-1-1,-12 22 1,18-36-71,0 1 0,0 0 0,0-1-1,0 1 1,0-1 0,0 0 0,0 1-1,0-1 1,-1 0 0,1 0 0,-1 1-1,1-1 1,-1 0 0,1-1 0,-1 1 0,0 0-1,1 0 1,-4 0 0,4-1 2,0 0 0,0 0 0,-1 0 0,1 0 0,0 0 1,-1 0-1,1 0 0,0-1 0,0 1 0,-1 0 0,1-1 0,0 1 0,0-1 0,0 0 0,0 1 1,0-1-1,0 0 0,0 0 0,0 1 0,0-1 0,0 0 0,0 0 0,0 0 0,0 0 1,1 0-1,-1 0 0,0-2 0,-3-3-21,0-1 0,1 0 1,-3-8-1,5 12-18,-5-12-46,0 1 21,1-1 1,0 0-1,-3-22 1,6 10-387,1 26 235,10 21-154,-5-12 398,1 0 1,0 0-1,0 0 1,0-1-1,1 0 1,9 8-1,-12-12 15,1 0-1,0 0 0,0 0 1,0 0-1,0 0 0,1-1 0,-1 0 1,1 0-1,-1 0 0,1-1 1,0 1-1,0-1 0,8 1 1,-4-2 26,0-1 0,0 1 1,1-1-1,-1-1 1,0 0-1,14-5 1,54-24 145,-32 11-135,6-2-35,84-29-367,-133 50 283,0 0 1,-1 1 0,1-1 0,0 1 0,-1 0 0,1-1 0,0 1 0,-1 0 0,1 0 0,0 0 0,-1 1 0,1-1 0,2 1 0,-4-1 26,0 0 0,1 0 0,-1 0 0,0 1 0,1-1 0,-1 0 0,0 0 0,0 1 0,0-1 0,1 0 0,-1 1 0,0-1 0,0 0 0,0 1 0,0-1 0,1 0 0,-1 1 0,0-1 0,0 0 0,0 1 0,0-1 0,0 1 0,0-1 0,0 1 0,-5 17-25,-36 62 28,-52 77-1,41-72 75,18-26-41,-55 85 16,-14 26 1023,188-299-441,0-9-670,-26 39 37,191-264-18,-137 225-289,-111 137 292,-1-1 0,0 1 0,0 0 0,1-1 0,-1 1 0,1 0 0,-1 0 0,1 0 0,0 0 0,-1 0 0,1 0 0,0 0 0,0 1 0,3-2 0,-4 2 10,0 1 1,0-1-1,0 0 1,0 0-1,-1 1 1,1-1-1,0 1 1,0-1-1,0 1 1,0-1-1,-1 1 1,1 0-1,0-1 1,-1 1-1,1 0 1,0-1-1,-1 1 1,1 0-1,-1 0 1,1 0-1,-1-1 1,0 1-1,1 0 0,-1 0 1,0 0-1,1 0 1,-1 0-1,0 0 1,0 1 0,2 5 15,-1 0 1,-1-1 0,1 1 0,-1 0-1,0-1 1,-1 1 0,-1 10 0,-14 47 32,13-54 18,0-1 0,-1 1-1,0-1 1,-1 0 0,0 0-1,0 0 1,-1 0 0,0-1-1,-13 13 1,17-20-41,-1 1 1,1-1-1,-1 1 0,0-1 0,1 0 1,-1 0-1,0 0 0,0-1 1,0 1-1,0-1 0,1 1 0,-1-1 1,0 0-1,0 0 0,0 0 0,0 0 1,0-1-1,0 1 0,0-1 1,0 0-1,1 0 0,-6-2 0,3 1-24,0-1 0,0 1 0,0-1 0,1 0 0,0 0 0,-1 0-1,1-1 1,0 0 0,0 1 0,1-2 0,-7-7 0,10 12-1,0 0 0,0-1 0,0 1 0,0 0 1,0 0-1,0-1 0,0 1 0,0 0 0,1 0 0,-1 0 0,0-1 1,0 1-1,0 0 0,0 0 0,0 0 0,0 0 0,0-1 0,0 1 1,1 0-1,-1 0 0,0 0 0,0 0 0,0-1 0,0 1 0,0 0 1,1 0-1,-1 0 0,0 0 0,0 0 0,0 0 0,1 0 0,-1 0 1,0 0-1,0 0 0,0 0 0,1-1 0,-1 1 0,0 0 0,0 0 1,0 0-1,1 1 0,-1-1 0,12-2-18,-11 2 9,108-4-11,81-24 53,-77 10 60,-41 7-13,0-3 0,110-35 0,-178 48-75,-1-1 0,1 0 0,-1 0 1,1 0-1,-1 0 0,0-1 0,0 1 1,4-4-1,-7 6-1,0 0-1,-1 0 1,1 0 0,0 0 0,0 0 0,0 0 0,0 0 0,0 0-1,0 0 1,0 0 0,0 0 0,0 0 0,0 0 0,0 0-1,0 0 1,0 0 0,0 0 0,0 0 0,-1 0 0,1 0-1,0 0 1,0 0 0,0 0 0,0 0 0,0 0 0,0 0-1,0 0 1,0 0 0,0 0 0,0 0 0,0-1 0,0 1-1,0 0 1,0 0 0,0 0 0,0 0 0,0 0 0,0 0-1,0 0 1,0 0 0,0 0 0,0 0 0,0 0 0,0 0 0,0 0-1,0 0 1,0 0 0,0 0 0,0-1 0,0 1 0,0 0-1,0 0 1,0 0 0,0 0 0,0 0 0,0 0 0,0 0-1,0 0 1,0 0 0,0 0 0,0 0 0,0 0 0,0 0-1,-9 1-133,-11 4 61,-50 17 46,-70 26 213,125-41-131,-1 0 1,1 2 0,0-1 0,0 2 0,1 0 0,-17 17-1,23-20-23,1 1 0,0 1 0,-7 10 0,12-16-10,0 0 0,0 0 1,1 0-1,-1 0 0,1 0 1,0 0-1,0 0 0,0 1 1,0-1-1,0 0 0,1 1 1,0-1-1,-1 1 0,1 3 1,1-7-9,-1 1 0,0 0 0,0 0 0,0-1 1,0 1-1,1 0 0,-1-1 0,0 1 0,1 0 0,-1 0 1,0-1-1,1 1 0,-1-1 0,1 1 0,-1 0 0,1-1 1,-1 1-1,1-1 0,0 1 0,-1-1 0,1 0 0,1 1 0,-1 0 8,1-1-1,-1 0 0,0 1 0,1-1 1,-1 0-1,1 0 0,-1 0 0,1 0 0,-1 0 1,0 0-1,3-1 0,4-2 46,1 1-1,-1-2 0,11-5 1,-11 5-52,128-67 232,-107 53-252,0-1-1,37-33 1,15-15-360,-81 67 348,1-1 1,-1 1-1,0 0 1,0-1 0,1 1-1,-1 0 1,0-1-1,1 1 1,-1 0-1,0 0 1,1-1-1,-1 1 1,1 0 0,-1 0-1,0 0 1,1 0-1,-1 0 1,1-1-1,-1 1 1,0 0-1,1 0 1,0 0 0,-1 8-109,-9 15 149,8-23-22,-2 9 10,-1-1 0,1 1 0,0 1 0,1-1 0,-2 11 0,4-14 27,-1-1 0,1 1 1,0 0-1,0 0 0,1 0 0,-1-1 0,2 1 1,-1 0-1,4 9 0,-5-13-24,1-1-1,0 1 1,-1-1-1,1 1 1,0-1 0,0 0-1,0 0 1,0 1-1,1-1 1,-1 0-1,0 0 1,0 0 0,1 0-1,-1 0 1,1 0-1,-1-1 1,1 1 0,-1 0-1,1-1 1,-1 1-1,1-1 1,-1 1-1,1-1 1,0 0 0,-1 0-1,1 0 1,0 0-1,2 0 1,5-1 12,-1-1 1,1 0-1,-1 0 1,12-5-1,-3 1 35,-16 5-59,333-98-101,-299 88 148,-24 7-145,0 1 0,1 0 0,-1 1 0,14-1 0,-34 5 68,0 0-1,0 1 1,0 1 0,0-1-1,1 1 1,-13 8-1,4-2 68,1 0 1,0 1-1,-17 15 0,28-22-22,1 1-1,0-1 0,-1 1 0,1 0 1,1 0-1,-1 0 0,1 0 0,0 1 0,0-1 1,1 1-1,-1 0 0,1 0 0,0 0 1,-1 7-1,3-11-8,0 0 0,0 0 0,0 0 0,0 0 0,0 0 0,0 0 0,0 0 0,1 0 0,-1 0 0,0-1 0,1 1 0,0 0 0,-1 0 0,1 0 0,0-1 0,0 1 0,0 0 0,0-1 0,1 1 0,-1-1 0,2 3 0,0-2 4,0 0 0,0 0 0,0-1 0,1 1 0,-1-1 0,0 0 0,1 1 0,-1-1 0,0-1 0,1 1 0,3 0 0,9 0 42,-1-1 0,1-1 0,0 0 0,16-3 0,-9-1-28,0 0 0,-1-2 0,1-1 0,-1 0 0,23-13 0,3-5 19,46-35-1,-83 53-58,0 0 0,0-1 0,-1-1 0,11-13 0,-20 22 4,0 0 0,0 0 0,0 0 0,0 0 0,0 0 1,-1 0-1,1-1 0,0 1 0,-1 0 0,1-1 0,-1 1 0,0 0 0,1-1 0,-1 1 0,0-1 0,0 1 0,0-3 1,0 3-2,-1 0-1,1 0 1,-1 1 0,1-1 0,-1 0 0,1 0 0,-1 1 0,0-1 0,1 0 0,-1 1 0,0-1 0,0 1 0,1-1 0,-1 1 0,0-1 0,0 1 0,0-1 0,0 1 0,0 0 0,0 0 0,1-1 0,-1 1 0,0 0 0,0 0 0,0 0 0,0 0 0,0 0 0,0 0-1,0 0 1,-1 1 0,-4-1 56,-1 0 0,1 1-1,-1 0 1,1 1 0,0 0-1,0 0 1,-1 0 0,1 0-1,1 1 1,-1 0 0,0 0-1,1 1 1,-1 0 0,1 0-1,0 0 1,1 0 0,-1 1-1,1 0 1,-1 0 0,2 0-1,-7 10 1,9-12-1,-1-1 0,1 1-1,1 0 1,-1-1 0,0 1-1,1 0 1,-1 0 0,1-1 0,0 1-1,0 0 1,0 0 0,0 0-1,1 0 1,-1-1 0,1 1 0,-1 0-1,1 0 1,0-1 0,0 1-1,0-1 1,1 1 0,-1-1 0,1 1-1,1 2 1,2 1 21,-1 0 0,1-1 0,0 0 0,1 0 0,-1 0 0,1-1 1,0 1-1,7 3 0,-2-3-48,1 0 1,0-1 0,0 0 0,0-1-1,0 0 1,1-1 0,-1 0 0,23 0-1,11-3-71,44-7-1,-77 7 2,26-2-468,38-6-1950,-69 8 1430,0-1 1,0 0 0,0 0-1,0-1 1,0 0-1,11-7 1,-17 8 35,0 1 0,0-1-1,0 1 1,0-1 0,0 0 0,2-3 0,5-8-3777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0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0 3328,'-8'0'3811,"-26"2"394,15 3-3202,1 2 1,-1 0 0,-20 13 0,33-17-785,-18 10 424,1 1 0,0 2 0,1 0 0,1 1 0,-25 27 0,-83 103 1051,122-139-1625,-94 122 902,78-99-639,3 1 1,-21 42-1,33-58-199,2 0-1,0 1 1,1 0-1,1 0 1,1 0-1,0 0 1,1 0-1,1 1 1,0-1-1,2 1 1,0-1-1,1 0 1,0 1-1,2-1 1,7 24 0,-5-23-9,1 0 0,1-1 1,1 0-1,0 0 0,1-1 1,1 0-1,0-1 0,1 0 1,1-1-1,0 0 0,1-1 1,0-1-1,30 20 1,-37-28-112,-1 0 0,1-1 0,0 0 1,9 3-1,-13-5-201,-1 0 1,0 0 0,1-1-1,-1 0 1,0 1-1,1-1 1,-1 0-1,0 0 1,1 0 0,-1 0-1,0-1 1,1 1-1,-1-1 1,0 1-1,0-1 1,5-1 0,5-4-1579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0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278 508 4736,'-1'-7'925,"1"7"-815,0 0 0,0-1 0,0 1 0,0 0 0,0-1 0,0 1 0,0-1 0,0 1 0,0 0 0,0-1 0,0 1 1,0 0-1,0-1 0,0 1 0,-1 0 0,1-1 0,0 1 0,0 0 0,0-1 0,-1 1 0,1 0 0,0-1 0,0 1 0,-1 0 0,1 0 0,0-1 0,0 1 0,-1 0 0,1 0 0,0-1 0,-1 1 0,1 0 0,-1 0 0,1 0 0,0 0 0,-1 0 0,1 0 0,0 0 0,-1 0 0,1 0 0,-1 0 0,-19 3 2292,14-3-2014,0 1 0,0 0 1,0 1-1,0-1 0,-6 4 0,-6 4 360,1 1 0,1 0 0,0 2 0,0 0 0,1 0 0,1 1 0,-21 25 0,28-30-597,1 1 1,-1 0-1,2 1 1,0-1 0,0 1-1,0 0 1,1 0-1,-4 18 1,6-21-85,0 1 0,1-1 0,0 1 0,1-1 1,0 1-1,0 0 0,0-1 0,1 1 0,0-1 0,0 1 0,1-1 0,0 0 1,5 12-1,-6-17-42,0 0 1,0 1-1,1-1 1,-1 0 0,1 0-1,0 0 1,-1 0-1,1 0 1,0-1 0,0 1-1,0 0 1,0-1-1,0 0 1,1 1 0,-1-1-1,0 0 1,1 0-1,-1 0 1,1 0 0,-1-1-1,1 1 1,-1-1-1,1 1 1,-1-1 0,1 0-1,0 0 1,-1 0-1,1 0 1,4-2 0,13-2 33,0 0 0,0-2 1,-1-1-1,35-16 1,-26 11-75,-9 3 29,169-75-26,-134 57 94,70-47 0,-110 65-34,-9 6-79,0 0-1,-1 0 0,1 0 1,-1 0-1,0-1 1,0 1-1,0-1 1,0 0-1,4-7 1,-8 11 22,0-1 0,0 1 0,0 0 0,0 0 0,0 0 1,0 0-1,0-1 0,0 1 0,0 0 0,0 0 0,0 0 0,0 0 0,0-1 1,0 1-1,0 0 0,0 0 0,0 0 0,0 0 0,0 0 0,0 0 0,-1-1 0,1 1 1,0 0-1,0 0 0,0 0 0,0 0 0,0 0 0,0 0 0,-1 0 0,1-1 0,0 1 1,0 0-1,0 0 0,0 0 0,0 0 0,-1 0 0,1 0 0,0 0 0,0 0 0,0 0 1,0 0-1,0 0 0,-1 0 0,1 0 0,0 0 0,0 0 0,0 0 0,0 0 0,-1 0 1,1 0-1,0 0 0,0 1 0,-9 0-75,2 2 137,1 0-1,-1 0 0,1 1 0,0 0 1,0 0-1,0 1 0,0 0 0,-7 8 1,5-4 36,0 1 0,0 0 1,1 0-1,-7 14 1,10-16-24,0 0 1,0 1 0,1-1 0,1 1 0,-4 14 0,6-20-31,-1 1 0,1-1 0,0 1 0,0 0 0,0-1 0,0 1 0,0-1 0,1 1 0,0-1 0,0 1 0,0-1 0,0 1 0,0-1 0,1 0 0,-1 1 0,4 4 0,-4-7-19,0 0 0,0 0 1,0 0-1,0 0 0,0-1 0,0 1 1,0 0-1,0 0 0,0-1 0,0 1 0,0 0 1,0-1-1,1 1 0,-1-1 0,0 0 1,0 1-1,1-1 0,-1 0 0,2 0 1,0 0 0,0 0 1,-1-1-1,1 1 0,0-1 1,-1 1-1,1-1 1,-1 0-1,5-2 1,2-3 49,0 1 0,0-1 1,12-11-1,81-83 10,-66 64-71,-16 15-74,-18 19 30,-1 1-1,0-1 1,0 1 0,0-1 0,0 1 0,0-1 0,0 0 0,0 0 0,0 1 0,-1-1 0,1-2 0,-9 7-203,3 1 243,2 1-1,-1-1 1,0 1 0,1 0-1,0 0 1,0 1 0,1-1-1,-1 0 1,1 1-1,0 0 1,1-1 0,-1 1-1,0 10 1,0-4 69,1 1 0,1-1 0,0 0 0,1 0 0,3 21 1,-4-31-61,1 0 0,-1-1 0,0 1 1,1 0-1,-1-1 0,1 1 1,0-1-1,-1 1 0,1-1 0,0 1 1,0-1-1,0 1 0,0-1 1,0 0-1,0 0 0,0 1 0,0-1 1,1 0-1,-1 0 0,0 0 1,3 1-1,-2-2 21,1 1 0,-1-1-1,0 0 1,1 1 0,-1-1 0,1 0 0,-1 0-1,1-1 1,-1 1 0,1-1 0,-1 1 0,0-1 0,1 0-1,2-1 1,25-10 49,38-23 0,-14 6-166,32-11 145,73-39 353,-152 75-474,1-1 1,-1 0 0,0 0-1,0-1 1,-1 0-1,12-13 1,-15 11-128,-8 7-98,1 1 80,-33 61-78,6 17 342,29-73-49,0-1 0,1 0 1,-1 0-1,1 1 0,0-1 1,0 1-1,1-1 1,-1 1-1,1-1 0,0 1 1,1 7-1,0-9 16,-1-1 0,1 0 0,0 0 0,0 0 0,-1 0 0,1 0 0,1 0 0,-1 0 0,0 0 0,0 0 0,1 0 0,-1 0 0,1-1 0,0 1 0,-1-1 0,1 1 0,0-1 0,0 0 0,0 1 0,0-1 0,0 0 0,0 0 0,0-1 0,0 1 0,0 0 0,3 0 0,0 0-11,1-1 0,-1 1 0,1-1 1,-1 0-1,1-1 0,-1 1 0,1-1 0,-1 0 0,1-1 0,-1 1 0,0-1 0,0 0 0,1 0 0,6-5 0,6-4 1,0 0-1,21-19 0,68-63 179,-72 61-148,7-16-41,-34 40-120,-8 8 106,1-1-1,0 0 1,-1 1 0,1-1-1,0 0 1,-1 1-1,1-1 1,0 1 0,0-1-1,-1 1 1,1-1-1,0 1 1,0 0 0,0-1-1,0 1 1,0 0-1,0 0 1,0 0-1,-1-1 1,1 1 0,0 0-1,0 0 1,0 0-1,0 1 1,0-1 0,0 0-1,1 1 1,10 0-58,0 2 0,19 6 0,-27-8 64,1 1-1,-1 0 1,1 0-1,-1 0 1,0 1 0,0 0-1,0 0 1,0 0 0,5 6-1,-7-7 8,-1-1-1,1 1 1,-1 0 0,0 0-1,0 1 1,0-1 0,0 0-1,0 0 1,-1 0-1,1 1 1,-1-1 0,1 0-1,-1 1 1,0-1 0,0 4-1,-1 2-5,0 0-1,-1-1 1,-3 12-1,3-12 24,0 1-1,0-1 1,0 14 0,1-19 0,1 1 1,1-1-1,-1 1 1,0-1-1,1 1 1,-1-1-1,1 0 1,0 1-1,0-1 1,-1 0-1,2 0 1,-1 1-1,0-1 1,0 0-1,4 3 1,-3-3-15,0 0 0,1 0 0,0 0 0,-1 0 0,1-1 0,0 1 0,0-1 0,-1 0 0,1 0 0,0 0 0,0 0 0,1-1 0,-1 1 0,0-1 0,0 0 0,4 0 0,8 0 74,30-4-1,-40 3-62,14-2-1,0-1 0,0-1 0,0 0-1,-1-2 1,31-15 0,-34 15-2,-1-1-1,-1-1 1,0 0 0,0-1 0,-1 0 0,0-1-1,14-16 1,-25 26-20,5-8-6,1 1-1,7-15 1,-13 21-1,0 0-1,0 0 0,0-1 1,0 1-1,-1 0 1,1 0-1,0-5 1,-1 6 1,0 1 0,0-1-1,0 0 1,0 0 0,0 1 0,0-1 0,0 0 0,-1 0 0,1 1 0,0-1 0,-1 0 0,1 1 0,0-1 0,-1 0 0,1 1-1,0-1 1,-1 0 0,1 1 0,-1-1 0,1 1 0,-1-1 0,0 1 0,0-1 0,-1 0 0,1 1 1,-1-1 0,1 1-1,-1 0 1,0-1 0,1 1-1,-1 0 1,1 0-1,-1 0 1,0 0 0,1 0-1,-1 1 1,1-1 0,-3 1-1,-20 7-116,20-6 121,0 0 0,0 1-1,0 0 1,0-1 0,1 1-1,-1 0 1,1 1 0,-1-1-1,1 0 1,0 1 0,1 0 0,-1 0-1,1 0 1,-4 6 0,5-7 19,0-1 0,0 0 1,0 0-1,1 1 0,-1-1 1,0 1-1,1-1 1,0 1-1,0-1 0,0 0 1,0 1-1,0-1 1,0 1-1,0-1 0,1 1 1,-1-1-1,1 0 0,0 1 1,0-1-1,0 0 1,0 1-1,0-1 0,0 0 1,0 0-1,1 0 0,-1 0 1,1 0-1,3 3 1,-2-3 0,0 0 1,1 0-1,-1 0 1,0-1 0,1 1-1,-1-1 1,1 0 0,0 0-1,-1 0 1,1 0 0,0-1-1,0 1 1,0-1-1,-1 0 1,1 0 0,0 0-1,0-1 1,0 1 0,6-3-1,8-2 87,-1-1 0,32-15 0,-33 13-110,162-65 25,-164 66-138,-9 5-57,-8 8 117,-46 45 209,36-38-43,0 0-1,1 1 0,-18 25 0,30-39-96,1 1 0,-1-1 0,0 0 0,1 0 0,-1 0 1,0 0-1,1 1 0,-1-1 0,0 0 0,1 0 0,-1 0 0,0 0 0,1 0 0,-1 0 0,0 0 0,1 0 0,-1 0 0,0 0 0,1 0 0,-1 0 0,0 0 0,1 0 0,-1 0 0,1 0 0,-1 0 0,1-1 0,17-2 54,85-22 86,-2-1 95,-41 12-722,-60 13 475,0 1-1,1 0 1,-1 0-1,0 0 1,0 0-1,1 0 0,-1 0 1,0 0-1,1 0 1,-1 0-1,0 0 1,0 0-1,1 0 0,-1 0 1,0 0-1,1 0 1,-1 0-1,0 0 1,0 0-1,1 1 0,-1-1 1,0 0-1,0 0 1,1 0-1,-1 0 1,0 1-1,0-1 0,1 0 1,-1 0-1,0 1 1,0-1-1,3 11-102,-7 15-16,0-10 186,1-8-56,1 1 0,0-1 0,0 0 0,1 1 0,0-1 0,1 0 0,0 1 0,0-1 0,3 15 0,-3-21 6,1-1 0,-1 0 0,0 0 0,1 0 0,0 0-1,-1 0 1,1 0 0,-1 0 0,1 0 0,0 0-1,0 0 1,0 0 0,-1 0 0,1 0 0,0-1 0,0 1-1,0 0 1,0-1 0,0 1 0,1 0 0,-1-1-1,0 1 1,0-1 0,0 0 0,0 1 0,1-1 0,-1 0-1,0 0 1,0 0 0,0 0 0,1 0 0,-1 0-1,0 0 1,0 0 0,0-1 0,1 1 0,-1 0 0,0-1-1,2 0 1,2-1 22,0 0-1,0 0 1,0 0 0,0-1-1,-1 0 1,1 0-1,7-7 1,50-51 0,-4-4-1,66-90 1,-47 37-95,75-153-1,-144 256 10,-1 0 0,-1-1 0,7-23 0,-13 38 39,1 0-1,-1 0 0,0 0 1,0 0-1,0 1 0,0-1 1,0 0-1,0 0 0,0 0 0,0 0 1,0 1-1,0-1 0,0 0 1,0 0-1,-1 0 0,1 1 1,0-1-1,-1-1 0,0 1 3,1 1-1,-1-1 0,1 1 1,-1 0-1,1-1 1,-1 1-1,1 0 0,-1 0 1,1-1-1,-1 1 1,0 0-1,1 0 0,-1 0 1,1 0-1,-1 0 1,0 0-1,1 0 0,-1 0 1,-1 0-1,-2 1-5,0 0-1,0 0 1,0 0-1,0 0 1,-7 5-1,2-1 11,0 1 0,0 1 0,1-1-1,0 1 1,0 1 0,1 0 0,-1 0 0,-6 11-1,-5 8 51,-19 39 0,13-16 77,-32 92 0,47-111 21,-13 62 0,21-81-95,1 0 0,0 0 0,0 0-1,1 0 1,1-1 0,0 1-1,1 0 1,5 19 0,-6-27-21,0 1-1,1-1 1,0 0 0,0-1 0,0 1-1,0 0 1,1 0 0,-1-1 0,1 0-1,0 1 1,0-1 0,0 0 0,0 0-1,1-1 1,-1 1 0,1-1 0,0 1-1,3 1 1,-1-2 2,0 0 0,0-1 0,0 0 0,0 1 0,0-2 0,0 1 0,0-1 0,1 0 0,-1 0 0,0-1 0,12-2 0,13-4 30,0-2-1,-1-1 0,35-16 0,-15 2-35,47-32 0,-91 52 3,12-6-273,-13 11 133,-6 9 126,0-6 1,0-1 1,0 0-1,-1-1 0,1 1 0,-1 0 0,0 0 0,1-1 0,-1 1 0,0-1 0,-1 1 0,1-1 0,-4 3 0,-4 3-52,-21 11-1,14-9 115,-12 7 7,0 0 0,-2-2 0,0-1 0,-61 18 0,91-32-57,0 0-1,0 1 1,0-1 0,0 0 0,0 0 0,0 1 0,0-1 0,0 0-1,0 0 1,0 0 0,0 0 0,-2-1 0,3 1-15,0 0 0,0-1 0,0 1-1,0 0 1,0 0 0,0 0 0,0-1 0,0 1 0,0 0 0,0 0 0,0-1-1,0 1 1,0 0 0,0 0 0,1 0 0,-1-1 0,0 1 0,0 0 0,0 0-1,0 0 1,0-1 0,0 1 0,1 0 0,-1 0 0,0 0 0,0 0-1,0-1 1,0 1 0,1 0 0,-1 0 0,0 0 0,1 0 0,2-3 13,1 0-1,-1 1 1,1 0 0,7-4 0,11-1-51,1 2 0,-1 0 0,32-1 0,-41 4-26,39-2-531,1 2 1,69 6-1,-105-3-191,12 0-7663,-16-2-438,-30-3 2999,-8 0 2707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40 9312,'-18'-19'2981,"17"19"-2925,1-1 0,0 1 0,0 0 0,-1-1 1,1 1-1,0 0 0,-1-1 0,1 1 0,0 0 0,-1 0 0,1-1 0,0 1 1,-1 0-1,1 0 0,-1 0 0,1 0 0,-1 0 0,1-1 0,0 1 0,-1 0 1,-18-6 4042,25 4-2517,7-1 598,16 0-1193,0 1 0,48 5 0,-36-1-876,235 13-533,-92 2-4975,-179-16 5186,77 5-6468,-50-6 3943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0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 7040,'0'-1'595,"0"1"-529,0 0 0,0-1 1,1 1-1,-1 0 0,0 0 0,0-1 1,0 1-1,1 0 0,-1 0 0,0 0 1,0-1-1,1 1 0,-1 0 0,0 0 1,0 0-1,1 0 0,-1-1 0,0 1 1,0 0-1,1 0 0,-1 0 0,0 0 0,1 0 1,-1 0-1,0 0 0,1 0 0,-1 0 1,0 0-1,1 0 0,-1 0 0,0 0 1,1 0-1,-1 0 0,0 0 0,0 1 1,1-1-1,-1 0 0,1 0 0,7 1 391,0 1 0,-1 0 0,1 0 0,0 1 0,-1 0 0,1 0-1,-1 1 1,11 6 0,0 2 478,7 4 504,35 28 0,-20-5-200,-1 2 0,-2 1-1,57 84 1,-82-109-1012,-2 1 0,0 0 0,-1 1 0,-1 0 0,11 37 0,-16-39-111,0-1 1,-1 1-1,0 0 0,-2 0 1,0 0-1,0 0 1,-7 30-1,0-16 69,-1-1 0,-1 0 0,-27 55 0,12-37-72,-46 66 0,32-59-432,-3-3 0,-92 93 0,51-75-3027,-5-7-3599,31-25 2876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7:04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12 1312,'-1'0'12,"1"0"1,0 0-1,0 0 1,0 0-1,0-1 1,-1 1-1,1 0 0,0 0 1,0 0-1,0-1 1,0 1-1,0 0 1,0 0-1,0 0 1,0-1-1,0 1 0,0 0 1,0 0-1,0-1 1,0 1-1,0 0 1,0 0-1,0 0 0,0-1 1,0 1-1,0 0 1,0 0-1,0-1 1,0 1-1,2-2 1690,-9 10-1004,4-4 2475,2-2-3093,-1 0-1,1-1 0,-1 1 0,0-1 0,0 1 1,1-1-1,-5 2 0,-8 7 1037,13-9-1047,0 0 0,0 0 0,0 0 1,0 0-1,0-1 0,0 1 0,-1-1 1,1 1-1,0 0 0,-2-1 0,3 0-59,-1 1 1,1-1-1,-1 0 0,1 0 0,-1 0 0,1 0 0,-1 0 0,1 0 1,-1 0-1,1 0 0,-1 0 0,1 0 0,-1 0 0,1-1 0,0 1 0,-1 0 1,1 0-1,-1 0 0,1 0 0,-1-1 0,1 1 0,0 0 0,-1-1 1,1 1-1,-1 0 0,1-1 0,-1 0 0,1 1-29,0 0-1,-1-1 1,1 1 0,0 0-1,0-1 1,-1 1 0,1-1-1,0 1 1,0 0 0,0-1-1,-1 1 1,1-1 0,0 1-1,0-1 1,0 1 0,0-1-1,0 1 1,0-1-1,0 1 1,0 0 0,0-1-1,0 1 1,0-1 0,1 1-1,-1-1 1,0 1 0,0 0-1,0-1 1,0 1 0,1-1-1,-1 1 1,0 0 0,0-1-1,1 1 1,-1 0 0,0-1-1,1 1 1,0-1 0,0 0 70,1 1-1,0-1 1,-1 1 0,1-1 0,0 1 0,0-1 0,-1 1 0,1 0 0,3 0 0,-12 3 221,-11 3 134,18-5-406,-1-1 1,1 0-1,-1 0 1,1 0-1,-1 0 1,1 0-1,0 0 0,-1 0 1,1 0-1,-1 0 1,1 0-1,-1 0 1,1 0-1,-1 0 1,1 0-1,-1 0 1,1 0-1,0-1 1,-1 1-1,1 0 0,-1 0 1,1 0-1,-1-1 1,1 1-1,0 0 1,-1-1-1,1 1 1,0 0-1,-1-1 1,1 1-1,0 0 1,-1-1-1,1 0-10,0 1 1,0 0-1,0-1 1,0 1-1,0 0 1,-1-1-1,1 1 1,0 0-1,0-1 1,0 1-1,0 0 1,0-1-1,0 1 0,0 0 1,0-1-1,1 1 1,-1-1-1,0 1 1,0 0-1,0-1 1,0 1-1,0 0 1,0-1-1,1 1 1,-1 0-1,0 0 0,0-1 1,1 1-1,-1 0 1,0-1-1,0 1 1,1 0-1,-1 0 1,0 0-1,1-1 1,-1 1-1,0 0 1,1 0-1,-1 0 0,0 0 1,1 0-1,-1 0 1,0-1-1,1 1 1,-1 0-1,1 0-10,7-3-34,0 0-1,-1 1 1,1 0-1,0 0 1,0 1-1,0 0 1,0 0-1,9 1 1,-15 0 203,-2 0-104,0 1-1,0-1 1,0 1-1,0-1 1,0 1-1,0-1 1,1 1 0,-1-1-1,0 1 1,0-1-1,0 0 1,0 1-1,-1-1 1,1 1 0,0-1-1,0 1 1,0-1-1,0 1 1,0-1-1,-1 1 1,1-1-1,0 1 1,0-1 0,-1 0-1,1 1 1,-14 10 375,-21 5-438,31-15 46,-2 2 7,-6 1 67,-1 1 1,-14 2-1,26-7-105,1 0 1,-1 1-1,0-1 0,1 0 1,-1 0-1,0 0 1,1 0-1,-1 0 1,0 0-1,1 0 1,-1 0-1,0 0 1,1-1-1,-1 1 1,1 0-1,-1 0 0,0 0 1,1-1-1,-1 1 1,1 0-1,-1-1 1,1 1-1,-1-1 1,0 1-1,1 0 1,0-1-1,-1 1 0,1-1 1,-1 1-1,1-1 1,0 0-1,-1 1 1,1-1-1,0 1 1,0-1-1,-1 0 1,1 1-1,0-1 1,0 0-1,0 0 0,0 0-11,0 0 0,0 0 0,0 0 0,0 0 0,0 0 0,1 0 0,-1 0 0,0 0 0,0 0 1,1 0-1,-1 0 0,1 1 0,-1-1 0,1 0 0,0 0 0,-1 0 0,1 1 0,0-1 0,-1 0 0,1 1 0,0-1 0,0 0 0,-1 1 0,1-1 0,0 1 0,0-1 0,2 0 0,1 0-11,26-12-185,-29 12 247,-1 1-26,0 0 0,0 0 0,0 0 0,0 0 0,-1 0-1,1 0 1,0 0 0,0 0 0,0 0 0,0-1 0,0 1 0,0 0 0,0 0-1,0 0 1,0 0 0,0 0 0,0 0 0,0 0 0,0 0 0,-1-1-1,1 1 1,0 0 0,0 0 0,0 0 0,0 0 0,0 0 0,0 0-1,0 0 1,0-1 0,0 1 0,0 0 0,0 0 0,0 0 0,0 0-1,1 0 1,-1 0 0,0 0 0,0-1 0,0 1 0,0 0 0,0 0-1,0 0 1,0 0 0,0 0 0,0 0 0,0 0 0,0 0 0,0 0-1,0-1 1,1 1 0,-1 0 0,0 0 0,0 0 0,0 0 0,-10 0 255,-6-1-948,14 3 263,9 2 224,-1-1 254,-1 0-1,0 1 0,1-1 0,-1 1 0,0 0 0,-1 0 0,1 1 1,-1-1-1,0 1 0,0 0 0,0 0 0,-1 1 0,0-1 1,0 1-1,0-1 0,-1 1 0,0 0 0,0 0 0,0 0 0,1 7 1,-2-5 89,1 0 0,-1 1 0,0-1 0,-1 1 0,1-1 0,-2 1 0,1-1 0,-1 0 0,-1 1 0,0-1 0,-3 11 0,0-5-48,-1-1-1,-1-1 1,1 1 0,-2-1 0,0 0 0,0-1 0,-15 16 0,1-6 53,0-2 0,-38 27 0,-50 29-864,36-26-3666,71-47 3984,0 0 1,1 0-1,-1 0 0,0 0 0,-2 4 0,3-4-101,1 0-1,0 0 1,0 0 0,1 0 0,-1 0-1,0 0 1,0 3 0,1-5 459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137 710 1728,'0'-1'74,"1"0"-1,0-1 1,-1 1 0,1 0-1,0 0 1,0 0 0,0 0-1,0 0 1,0 0 0,0 0-1,0 0 1,0 0 0,0 1-1,0-1 1,1 0 0,-1 1-1,2-2 1,11-7 3,-1-2 97,0-1 0,-1 0 1,-1 0-1,14-21 0,35-58 773,55-130 1603,-34 60 537,-77 154-2873,6-10 767,-1-1 1,-1 0-1,10-30 0,-17 31 340,-3 12-298,-6 13 73,-16 34 760,-27 62 0,-10 50-707,-29 62-304,-15-16-493,88-166 288,18-36-636,-1 0 0,1 0 0,-1 0 1,0 0-1,1 0 0,-1 0 0,0 0 0,0 0 0,-1 0 0,1 0 0,0 0 0,-1 0 0,1 0 0,-1 0 0,1 0 0,-1 1 1,0-1-1,0 0 0,0 0 0,0 0 0,0 1 0,0-1 0,-1 1 0,1-1 0,0 1 0,-1-1 0,1 1 0,-1 0 1,0 0-1,1 0 0,-1 0 0,0 0 0,-3-2 0,-2 2-39,1-1 0,-1 1 0,0 0 0,0 1-1,0-1 1,1 1 0,-1 1 0,-9 1 0,-4 2 19,-27 8 0,42-10 55,2-2-22,1 1 0,0 0 0,-1 0 0,1 0 0,0 1 0,-4 1 0,6-2-16,0-1 1,0 0 0,0 0-1,-1 0 1,1 0 0,0 0-1,0 0 1,0 0-1,0 0 1,0 1 0,0-1-1,0 0 1,0 0 0,-1 0-1,1 0 1,0 0-1,0 1 1,0-1 0,0 0-1,0 0 1,0 0 0,0 0-1,0 1 1,0-1-1,0 0 1,0 0 0,0 0-1,0 0 1,0 1 0,0-1-1,0 0 1,0 0-1,0 0 1,0 0 0,0 1-1,1-1 1,-1 0 0,13 4 73,112 6 50,57 5 16,-42-8-6397,-138-7 5594,7-1-1708,-1-1-2229,-1-2 1591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7136,'-31'-21'2309,"19"15"656,16 8-911,53 0 2736,29 8-3074,-12-2-1476,17-1-317,19 3-200,-35-3-3812,-62-5 1046,0 0 0,23 6-1,-12 1-849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10 723 5632,'-3'1'445,"-4"3"1066,17-4 1994,-7-1-3055,-1 1-1,1-1 1,-1-1-1,1 1 1,-1 0 0,1-1-1,-1 1 1,0-1-1,3-2 1,1 0-82,17-12 486,176-129 2073,-161 114-2619,-1-2 0,-2-1 0,44-58 0,-12 6 609,73-125 1,-129 193-694,10-19 245,-20 32-287,-3 5 55,-7 10 149,-12 32-53,1 1 0,-18 62-1,20-55-18,-1 3-83,-10 26-95,-21 94-1,43-138-189,1 1 0,0 35 0,6-43-1590,4 39-1,-5-46-1528,0-14 310,-9-28-8818,4 1 8652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7296,'-45'-23'3328,"45"18"-2912,0 2 2048,10 6-1440,7-3 1567,6 9-1503,17-4 640,5 6-992,15 1-192,-2 4-352,5-9 96,-5 6-192,0-9-448,-8 1 160,3-5-6175,2 0 3487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356 709 3552,'1'-1'166,"-1"-1"-1,0 0 1,0 0 0,1 0 0,-1 0-1,1 1 1,-1-1 0,1 0 0,0 1-1,0-1 1,0 0 0,0 1 0,1-3-1,-1 3 106,0 0 1,0 0-1,0-1 0,0 1 0,-1-1 0,1 1 0,0 0 0,-1-1 1,0 1-1,1-1 0,-1 1 0,1-4 0,-1 4-130,0 0 0,0 0-1,0-1 1,-1 1 0,1 0 0,0 0-1,0 0 1,-1 0 0,1 0 0,-1-1 0,1 1-1,-1 0 1,1 0 0,-1 0 0,0 0-1,1 0 1,-1 0 0,0 1 0,0-1 0,0 0-1,0 0 1,0 1 0,0-1 0,0 0-1,0 1 1,0-1 0,0 1 0,0-1-1,0 1 1,0-1 0,0 1 0,0 0 0,-1 0-1,1 0 1,0-1 0,0 1 0,0 0-1,-2 1 1,-2-1 24,0 0 0,0 1 0,0-1 0,0 1 0,0 1 0,0-1 0,-5 3 1,-10 6 306,0 0 1,1 2 0,0 0 0,1 1 0,-21 19 0,-74 84 1068,111-114-1513,-6 7 69,0 1 1,1-1-1,-8 15 0,13-22-77,1 0-1,0 0 1,0 0 0,0 1 0,0-1-1,0 0 1,0 1 0,1-1 0,-1 0-1,1 1 1,0-1 0,-1 1 0,1-1-1,1 1 1,-1-1 0,0 1-1,0-1 1,1 1 0,-1-1 0,1 1-1,0-1 1,0 0 0,1 3 0,-1-4 3,0 1 0,0-1 1,0 0-1,1 0 0,-1 0 1,0 0-1,0 0 1,1 0-1,-1-1 0,0 1 1,1 0-1,-1-1 0,1 1 1,-1-1-1,1 1 0,-1-1 1,1 0-1,-1 0 0,1 1 1,-1-1-1,1 0 1,0-1-1,-1 1 0,1 0 1,-1 0-1,1-1 0,1 0 1,5-1 48,1-1 0,-2 0 0,14-6 0,-18 7-76,38-20 168,0-3 0,-2-1 0,47-40 0,-50 35-175,-2-1-1,-1-2 0,-2-1 0,30-44 1,-29 34 67,-2-3 1,-3 0-1,-1-1 1,32-92-1,-51 119-48,5-33-1,-10 47-42,-1 1 1,-1 0-1,0 0 0,0-1 0,0 1 0,-1 0 0,0 0 0,-3-12 1,4 19 13,0-1 1,0 1-1,-1-1 1,1 0 0,0 1-1,-1-1 1,1 1-1,-1-1 1,1 1 0,-1-1-1,1 1 1,-1-1-1,1 1 1,-1 0 0,1-1-1,-1 1 1,0 0-1,1-1 1,-1 1-1,1 0 1,-1 0 0,0-1-1,1 1 1,-1 0-1,0 0 1,1 0 0,-1 0-1,0 0 1,1 0-1,-1 0 1,0 0 0,0 0-1,1 0 1,-1 1-1,1-1 1,-1 0 0,0 0-1,1 1 1,-1-1-1,0 0 1,1 1 0,-1 0-1,-5 2-34,0 0 1,0 1-1,-7 6 0,9-7 37,-15 12 111,2 0 0,0 2 0,0 0 0,2 1 0,0 0 0,-15 26 0,-1 9 187,-30 69 0,41-75 28,-24 81 0,37-103-220,1 1 1,1 0-1,2 1 0,0-1 1,2 30-1,1-51-55,1 1-1,-1-1 0,1 0 1,0 0-1,0 0 0,1 0 1,-1 0-1,1 0 0,0 0 1,0 0-1,5 6 1,-5-8-12,1-1 1,-1 1 0,0-1-1,1 0 1,0 0 0,-1 0-1,1 0 1,0 0 0,0-1-1,0 1 1,0-1 0,0 0-1,1 1 1,-1-2 0,0 1-1,1 0 1,-1-1 0,5 1-1,2-1-3,0 0 0,0 0-1,-1-1 1,1-1 0,0 0 0,18-5-1,-10 0 1,1-1-1,23-12 0,-14 2 23,-1 0 0,-1-2 0,31-30 1,-57 50-42,22-21-21,-17 14-31,1 2 0,0-1 0,11-7 0,-16 12 47,-1 1 0,0 0 0,0 0 1,0 0-1,1 0 0,-1 0 0,0 0 1,0 0-1,0 0 0,1 0 0,-1 0 1,0 0-1,0 0 0,1 0 0,-1 0 1,0 0-1,0 0 0,1 0 0,-1 0 1,0 0-1,0 0 0,0 0 0,1 0 1,-1 0-1,0 0 0,0 0 0,0 0 1,1 1-1,-1-1 0,0 0 0,0 0 1,0 0-1,0 0 0,1 0 0,-1 1 1,0-1-1,0 0 0,0 0 0,0 0 1,0 1-1,0-1 0,0 0 0,1 0 1,-1 1-1,0-1 0,0 0 1,0 0-1,0 0 0,0 1 0,0-1 1,0 0-1,0 0 0,0 1 0,0-1 1,-1 0-1,1 19-105,0-13 112,0 4 12,0-1 3,0 1 1,0 0 0,1 0-1,3 11 1,-3-18-16,0 0 0,-1-1 1,1 1-1,0-1 0,1 1 0,-1-1 1,0 0-1,1 0 0,-1 1 0,1-1 1,0 0-1,0 0 0,0-1 0,0 1 1,0 0-1,0-1 0,0 1 0,1-1 1,-1 1-1,5 1 0,1-1 3,-1 0-1,1 0 0,0-1 1,0 0-1,0 0 0,14-1 1,54-8 58,-65 7-57,55-10 12,-2-3 1,0-3-1,72-29 0,-118 39 88,-1-1 0,25-15 0,-40 21-108,0 1-1,-1 0 1,1 0 0,-1-1 0,1 1-1,-1-1 1,0 0 0,2-1 0,-3 3 1,0 0 0,0-1 0,0 1 0,0 0 0,0 0 0,0 0 0,0 0 0,0 0 0,1 0 0,-1 0 0,0 0 0,0-1 0,0 1 0,0 0 0,0 0 0,0 0 0,0 0 0,0 0 0,0 0 0,0-1 0,0 1 1,0 0-1,0 0 0,0 0 0,0 0 0,0 0 0,0 0 0,0 0 0,-1-1 0,1 1 0,0 0 0,0 0 0,0 0 0,0 0 0,0 0 0,0 0 0,0 0 0,0 0 0,0 0 0,0-1 0,0 1 0,-1 0 0,1 0 0,0 0 0,-12 3-88,-18 10 23,-94 44 104,93-42-78,-54 38 0,79-49 13,1 1 0,0-1 1,0 1-1,-8 9 0,13-14 30,-1 1 0,1-1 0,-1 1-1,1-1 1,-1 1 0,1-1 0,0 1 0,-1 0 0,1-1-1,0 1 1,-1 0 0,1-1 0,0 1 0,0 0 0,0 0 0,0-1-1,0 1 1,0 0 0,0-1 0,0 1 0,0 0 0,0 0-1,0-1 1,0 1 0,0 0 0,0 0 0,1-1 0,-1 1 0,0 0-1,0-1 1,1 1 0,-1-1 0,1 1 0,-1 0 0,0-1-1,1 1 1,-1-1 0,1 1 0,0-1 0,-1 1 0,1-1 0,-1 1-1,1-1 1,0 0 0,-1 1 0,1-1 0,0 0 0,-1 0-1,1 1 1,0-1 0,-1 0 0,1 0 0,0 0 0,1 0 0,4 1 21,0 0 1,1 0 0,-1-1 0,1 0 0,-1 0 0,0 0-1,9-2 1,45-12 185,-53 12-171,9-3-5,0-1-1,0-1 1,-1 0 0,1-1-1,-2-1 1,1 0 0,-1-1 0,-1-1-1,1 0 1,-2-1 0,0 0-1,0-1 1,-1 0 0,11-19 0,12-25 86,37-82 0,-63 121-149,5-9 9,67-155 223,-71 155-210,-1 1-1,0-1 0,-2-1 1,4-53-1,-10 65-48,0 1 0,-1 0-1,-5-27 1,6 41 45,0-1-1,-1 0 1,1 1 0,0-1 0,-1 0-1,1 1 1,-1-1 0,0 1 0,1-1-1,-1 1 1,0 0 0,0-1 0,0 1 0,0 0-1,0-1 1,-1 1 0,0-1 0,1 2 3,1-1 1,-1 1 0,0 0-1,1 0 1,-1 0 0,0 0 0,1 0-1,-1 0 1,0 0 0,1 0 0,-1 0-1,0 0 1,1 0 0,-1 0-1,0 0 1,1 0 0,-2 1 0,-14 10-76,4 4 82,0-1 0,1 1 0,1 1 0,1 0 1,-11 25-1,10-17 100,0 1-1,2 0 1,1 0 0,-6 35 0,-3 105 117,17 53-657,7-126-2924,-7-76 765,1 4-442,-1-7-1745,-1-9 2138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 7136,'-63'-17'3232,"50"17"-2816,3 0-192,10 4-224,5-4-352,3 5 192,10-2-1568,9 2 960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1081 2720,'1'0'10576,"9"-7"-9854,-1 0 1,0-1-1,0 1 1,-1-2-1,14-16 1,32-55 33,-22 32-248,30-33 543,122-122 0,-177 195-951,1 0-1,0 0 1,1 1 0,-1 0 0,2 1 0,15-10-1,-24 16-81,0-1 0,-1 1 0,1-1 0,0 1 0,-1 0 0,1-1 0,0 1 0,0 0 0,-1 0 0,1 0 0,0 0 0,0 0-1,0 0 1,-1 0 0,1 0 0,0 0 0,0 0 0,0 0 0,-1 0 0,1 0 0,0 0 0,0 1 0,-1-1 0,1 0 0,0 1 0,0-1 0,-1 1-1,1-1 1,0 1 0,-1-1 0,1 1 0,-1-1 0,1 1 0,-1-1 0,1 1 0,-1 0 0,1-1 0,-1 1 0,1 0 0,-1-1 0,0 1 0,0 0-1,1 0 1,-1-1 0,0 1 0,0 0 0,0 0 0,0 1 0,1 5 52,-1 0-1,0 0 1,0 0-1,-2 11 1,-2 8 76,-1 0 0,-2-1 0,-15 40-1,-41 70 803,58-126-881,1-2 6,1 0 1,0 0 0,-5 14 0,8-20-69,0-1-1,0 0 0,0 0 0,0 0 1,0 1-1,-1-1 0,1 0 1,0 0-1,0 0 0,0 1 0,0-1 1,0 0-1,0 0 0,0 0 1,0 1-1,0-1 0,0 0 0,0 0 1,1 1-1,-1-1 0,0 0 1,0 0-1,0 0 0,0 1 0,0-1 1,0 0-1,0 0 0,0 0 1,1 0-1,-1 1 0,0-1 0,0 0 1,0 0-1,0 0 0,1 0 1,-1 0-1,0 0 0,0 1 0,0-1 1,1 0-1,-1 0 0,0 0 1,0 0-1,0 0 0,1 0 0,-1 0 1,0 0-1,0 0 0,0 0 1,1 0-1,-1 0 0,0 0 0,0 0 1,1 0-1,12-5 32,-10 4-9,19-10-7,0-1 0,-1-1 0,0-1 1,29-25-1,-42 33-20,86-81-89,-6 6 13,-85 79 82,0-1 0,0 1 0,0 0 0,1 0 0,-1 0 0,0 1 0,7-3 1,-10 4-3,1 0 1,0 0 0,0 0 0,0-1 0,-1 1 0,1 1 0,0-1 0,0 0 0,-1 0 0,1 0 0,0 0 0,0 0 0,-1 1 0,1-1-1,0 0 1,0 1 0,-1-1 0,1 1 0,0-1 0,-1 0 0,1 1 0,-1 0 0,1-1 0,-1 1 0,1-1 0,-1 1 0,1 0-1,-1-1 1,1 1 0,-1 0 0,0-1 0,1 1 0,-1 0 0,0-1 0,0 1 0,1 0 0,-1 0 0,0 0 0,0-1 0,0 2 0,1 6 36,0 0 0,0 1 0,-1-1 0,0 0 0,-1 0 0,-3 16 0,-15 49 130,5-26-5,8-24-89,3-17-55,2-1 1,-1 1-1,1-1 0,0 1 0,0 0 0,0-1 1,1 1-1,0 11 0,0-17-21,0 1 0,0-1 0,0 1 0,0-1 1,1 1-1,-1-1 0,0 1 0,0-1 0,1 1 0,-1-1 0,0 1 1,1-1-1,-1 1 0,0-1 0,1 0 0,-1 1 0,0-1 0,1 1 1,-1-1-1,1 0 0,-1 0 0,1 1 0,-1-1 0,1 0 0,-1 0 1,1 0-1,-1 1 0,1-1 0,-1 0 0,1 0 0,-1 0 0,1 0 1,0 0-1,19-5 95,-17 4-76,25-12-33,0-1 0,43-28 1,-11 5-57,125-60-70,-169 93 139,-16 3 0,0 1 0,0 0-1,1 0 1,-1 0 0,0 0-1,0 0 1,0 0 0,0 0-1,1 0 1,-1 0 0,0 0-1,0 0 1,0 0 0,1 0-1,-1 0 1,0 0 0,0 0-1,0 0 1,1 0 0,-1 0-1,0 0 1,0 0 0,0 0-1,0 0 1,1 0 0,-1 0-1,0 1 1,0-1 0,0 0-1,0 0 1,0 0 0,1 0-1,-1 0 1,0 0 0,0 1-1,0-1 1,0 0 0,0 0-1,0 0 1,0 0 0,0 1-1,1-1 1,-1 0 0,0 0-1,0 0 1,0 1 0,0-1-1,0 0 1,0 0 0,0 0-1,0 1 1,0-1 0,0 0-1,0 0 1,0 0 0,0 0-1,0 1 1,-1-1 0,-6 12-46,5-9 26,-37 58-138,22-36 176,-20 39-1,35-61-13,1-1-1,0 0 1,1 0-1,-1 0 1,0 0-1,1 1 1,-1-1-1,1 0 1,0 1-1,0-1 1,-1 0-1,2 1 1,-1-1-1,0 0 1,0 1-1,1-1 1,1 4 0,-1-4 6,0 1 0,0-1 1,1 0-1,-1 0 1,1 0-1,0 0 0,-1-1 1,1 1-1,0 0 0,0-1 1,0 1-1,0-1 1,1 0-1,-1 1 0,0-1 1,5 1-1,-1 0 19,0 0-1,0-1 1,0 0-1,1 0 1,-1-1 0,0 1-1,1-1 1,-1-1-1,0 1 1,0-1 0,1 0-1,-1 0 1,11-5-1,-13 5-11,1-1 0,0 0 1,-1-1-1,0 1 0,1-1 0,-1 1 0,0-1 0,0-1 0,-1 1 0,1 0 1,-1-1-1,1 0 0,-1 0 0,0 0 0,-1 0 0,1 0 0,-1-1 0,3-4 1,-2-1-24,0-1 0,-1 1 0,0 0 0,0 0 1,-1-1-1,-1 1 0,0-1 0,0 1 1,-1-1-1,-3-13 0,3 18-20,0 1 1,0 0-1,-1-1 0,0 1 0,0 0 1,-1 0-1,1 0 0,-1 1 1,0-1-1,-1 1 0,1-1 0,-1 1 1,1 0-1,-1 0 0,-1 0 1,1 1-1,0 0 0,-1 0 0,0 0 1,1 0-1,-10-3 0,12 5 21,1 0 0,-1 1 0,0 0 0,1-1 0,-1 1 0,1 0 0,-1 0 0,0 0 0,1 0 0,-1 0 0,0 0 0,0 0 0,1 0 0,-1 1 0,1-1 0,-1 1 0,0-1 0,1 1 0,-1 0 0,1-1 0,-1 1 0,1 0-1,0 0 1,-1 0 0,1 0 0,0 0 0,0 0 0,0 1 0,-1-1 0,1 0 0,0 1 0,1-1 0,-2 2 0,1-1-2,0 0 0,0 0 0,1 0 0,-1 1 0,0-1 0,1 0 0,0 0 0,-1 0 1,1 0-1,0 1 0,0-1 0,1 0 0,-1 0 0,0 0 0,1 0 0,-1 1 0,1-1 0,-1 0 0,1 0 0,0 0 0,0 0 0,0 0 0,0 0 0,1-1 0,1 4 0,2 0 32,-1-1 1,1 0-1,0 0 0,0 0 0,1-1 0,-1 0 0,1 0 1,-1 0-1,1-1 0,0 1 0,0-1 0,0-1 0,1 1 1,-1-1-1,0 0 0,0-1 0,8 1 0,-5-1-1,1-1 1,0 0-1,-1 0 0,1-1 1,-1 0-1,1-1 0,-1 0 0,0 0 1,0-1-1,11-6 0,-5 0 40,1-1 0,-2 0 0,1-1 0,23-27-1,44-63 162,-15 17-267,-43 58 5,3-2 151,-2-2-1,28-43 1,-35 43-57,-1-2 0,-2 1 0,-1-2 0,-1 0 0,-3-1 0,12-56 0,-21 84-61,0 1-1,0-1 0,-1 0 1,0 1-1,0-1 0,-1 0 1,-1-6-1,2 12 3,0 1 0,0-1-1,0 1 1,0-1 0,0 1 0,0-1-1,0 1 1,0 0 0,-1-1 0,1 1-1,0-1 1,0 1 0,0-1 0,-1 1-1,1 0 1,0-1 0,-1 1 0,1 0-1,0-1 1,-1 1 0,1 0 0,-1 0-1,1-1 1,0 1 0,-1 0 0,1 0-1,-1 0 1,1-1 0,-1 1 0,1 0-1,0 0 1,-1 0 0,1 0 0,-1 0-1,1 0 1,-1 0 0,1 0 0,-1 0-1,1 0 1,-1 0 0,1 0 0,-1 0-1,1 1 1,0-1 0,-1 0 0,1 0-1,-1 0 1,1 1 0,-1-1 0,0 1-1,-3 1-22,0 1 0,1 0 0,-1 1 0,-5 5 0,-7 10 21,0 1-1,2 0 1,-21 39-1,-25 75 407,43-86-260,3 0 0,2 2 0,-7 62 0,3 152-6,21-171 53,-4-83-673,1 0 0,0 0 0,1 1 0,0-2-1,0 1 1,9 17 0,-11-26 224,-1-1-1,0 1 0,1 0 1,-1-1-1,0 1 1,1 0-1,-1-1 0,1 1 1,-1 0-1,1-1 1,0 1-1,-1-1 0,1 1 1,-1-1-1,1 1 1,0-1-1,-1 0 0,1 1 1,0-1-1,0 0 1,0 1-1,0-1 26,-1 0-1,1-1 1,-1 1-1,1 0 1,-1 0 0,1-1-1,-1 1 1,1 0-1,-1-1 1,1 1 0,-1 0-1,0-1 1,1 1-1,-1-1 1,0 1-1,1 0 1,-1-1 0,0 1-1,0-1 1,1 1-1,-1-1 1,0 0 0,2-4-918,-1 1 0,1-1 1,-1 0-1,0 0 0,0-5 1,1-18-1856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9056,'-5'0'4096,"10"-4"-3552,3 4 1888,6 4-1441,9-4 1281,8 5-1312,14-5-352,5 0-384,16 0-256,3 8 0,2-1-128,-8 1 96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8 520 4576,'0'0'102,"-1"0"1,1 0-1,-1 0 1,1 0-1,0 0 1,-1 0-1,1 1 1,0-1-1,-1 0 1,1 0-1,0 0 1,-1 1-1,1-1 1,0 0-1,-1 0 1,1 1-1,0-1 1,0 0-1,0 0 1,-1 1-1,1-1 1,0 0-1,0 1 1,0-1-1,-1 0 1,1 1-1,0 0 1,7 5 3834,18-1-424,-17-5-2968,1-1 1,-1 0 0,1-1 0,-1 0-1,0 0 1,11-5 0,1-1 136,24-15-1,-8 1-481,-1-2 0,-1-1-1,-1-1 1,-1-2-1,-2-1 1,48-60 0,-65 72-74,-2 0 1,0-1 0,0-1 0,-2 1 0,-1-2 0,0 1-1,-1-1 1,5-25 0,-11 42-106,-1-1 0,0 1 0,1 0 0,-1-1 0,0 1 0,-1 0 0,1-1 0,0 1 0,-1 0 0,0 0-1,-1-4 1,2 6-20,-1 0 0,1 0 0,-1 0 1,1 1-1,-1-1 0,1 0 0,-1 1 0,1-1 0,-1 0 0,0 1 0,1-1 0,-1 1 0,0-1 0,1 1 0,-1-1 0,0 1 0,0 0 0,1-1 0,-3 1 0,2-1 7,-1 1 0,1 0 0,-1 0 0,1 1 0,-1-1 0,0 0 0,1 0 0,-1 1 0,1-1 0,-1 1 0,1-1 0,0 1 0,-1 0 0,1-1 0,-2 2 0,-4 3 50,1 0 1,0 0-1,0 1 1,0 0-1,0 0 1,1 0-1,-9 13 1,-27 55 140,26-44-47,1-1 0,2 2 0,0 0 0,3 0 0,-8 38 0,17-64-126,-1 1 1,1-1 0,0 1 0,0 0 0,1-1-1,-1 1 1,1 0 0,1-1 0,2 8 0,-3-10-1,0 0 1,0 0-1,0-1 1,1 1 0,0 0-1,-1-1 1,1 1-1,0-1 1,0 0 0,0 0-1,0 0 1,1 0-1,-1 0 1,1 0 0,-1 0-1,1-1 1,0 0-1,4 3 1,0-2 35,1-1 1,0 1-1,0-1 0,-1 0 1,1-1-1,0 0 0,0 0 1,-1-1-1,16-3 0,-5 0 47,0-1 0,33-15-1,-32 11-83,-1-2-1,1 0 1,-2-1-1,0 0 1,0-2-1,15-16 0,-7 4-2,0-1-1,33-52 0,-39 51-42,-19 28 20,0 0 1,0 0 0,0 0 0,0 0 0,0 0-1,0 0 1,0 0 0,0 0 0,0 0 0,0 0-1,0 0 1,0 0 0,0 0 0,0 0 0,0 0 0,0 0-1,0 0 1,0 0 0,1 0 0,-1 0 0,0 0-1,0 0 1,0 0 0,0 0 0,0 0 0,0 0-1,0 0 1,0 0 0,0 0 0,0 0 0,0 0 0,0 0-1,0 0 1,0 0 0,0 0 0,1 0 0,-1 0-1,0 0 1,0 0 0,0 0 0,0 0 0,0 0-1,0 0 1,0 0 0,0 0 0,0 0 0,0 0 0,0 0-1,0 0 1,0 0 0,0 0 0,0 0 0,0 0-1,0 0 1,0 0 0,0 1 0,0-1 0,0 0-1,0 0 1,0 0 0,0 0 0,0 0 0,0 0 0,2 8 23,-2 12 19,-19 94 107,7-52 43,9-46-199,-2 17 83,5-33-70,0 0 0,0 0 0,0 0 0,0 1 0,0-1 0,0 0 0,0 0 0,0 1-1,0-1 1,0 0 0,0 0 0,0 0 0,0 1 0,0-1 0,0 0 0,0 0 0,0 0-1,1 1 1,-1-1 0,0 0 0,0 0 0,0 0 0,0 0 0,0 1 0,1-1-1,-1 0 1,0 0 0,0 0 0,0 0 0,1 0 0,-1 0 0,0 0 0,0 1 0,0-1-1,1 0 1,-1 0 0,0 0 0,11-4 140,12-11-32,-22 14-112,48-41-125,5-4 164,-47 41-76,1 0 1,-1 0 0,1 1-1,0 0 1,17-5 0,-23 8 26,0 1-1,-1-1 1,1 1 0,0 0 0,0-1-1,0 1 1,0 0 0,0 0 0,0 0 0,0 1-1,0-1 1,0 0 0,0 1 0,0 0-1,0-1 1,0 1 0,0 0 0,3 2-1,-3-1 21,1 0 0,-1 0 0,0 0 0,0 1-1,1-1 1,-2 1 0,1-1 0,0 1-1,0 0 1,1 5 0,1 2-18,-1-1 0,0 1 0,-1 0 0,0 0 0,-1 0 0,1 17 0,-2-14 38,-1 22-3552,1-32 2392,0 0 0,-1 1-1,1-1 1,-1 0 0,0 0-1,0 0 1,0 0 0,-2 3-1,3-5 882,0-1-1,0 1 0,-1-1 0,1 1 1,0-1-1,-1 1 0,1-1 1,0 1-1,-1-1 0,1 0 0,-1 1 1,1-1-1,-1 0 0,1 1 1,-1-1-1,1 0 0,-1 0 0,1 1 1,-1-1-1,1 0 0,-1 0 0,1 0 1,-1 0-1,1 1 0,-1-1 1,0 0-1,1 0 0,-1 0 0,-9 0-2338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 4992,'-21'-28'2240,"16"8"-1952,5 12-128,5 3-160,-2-7-448,7 9 256,3-6-2784,11 9 1600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7:0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16 403 992,'-2'-9'783,"2"-11"7016,2 1-7592,-2 17-244,1-1 0,0 1 0,0-1 0,0 1 0,0 0 0,0-1 0,0 1-1,0 0 1,1 0 0,-1-1 0,3-1 0,8-14 66,-3-4-71,-5 11 92,0-1-1,1 1 0,1 0 1,0 1-1,0-1 1,8-8-1,-8 14-73,-1 1-1,0-1 1,1 1-1,0 1 0,0-1 1,9-3-1,-8 4 5,-1 0 0,1-1 0,-1 0-1,0 0 1,8-7 0,-12 9 62,1 0 1,0 0 0,0 0-1,0 0 1,0 0 0,0 1-1,0-1 1,0 1 0,0 0-1,7-2 1,-9 3 122,26 20 571,-12 4-557,-14-21-176,0 0 0,1 0 1,-1-1-1,1 1 0,0 0 0,-1-1 1,1 1-1,1-1 0,-1 0 0,0 0 1,0 0-1,1 0 0,4 2 0,2 0 38,0 0-1,1-1 1,0 0-1,18 3 1,-16-5 64,0 0-1,0-1 1,0 0-1,13-2 1,-18 0-53,-1 0 0,0 0 0,1-1 1,-1 0-1,0 0 0,0 0 0,-1-1 1,1 1-1,-1-1 0,9-9 0,5-5 2,22-31 0,-22 27-27,-4 5 53,-8 10-42,-1 0-1,1-1 0,-2 0 0,1 0 1,6-13-1,-6 9-78,-5 16-128,-8 20-37,4-18 244,0 1-1,-1-1 1,0 0 0,0 0-1,-10 9 1,-3 7-13,12-16 6,0-1 0,0 0 1,0-1-1,-1 1 0,0-1 1,-10 7-1,-18 12 160,29-18-154,-1-1-1,0 0 1,0 0-1,0 0 0,-1-1 1,1 0-1,-1 0 1,0-1-1,0 0 1,0 0-1,0 0 1,0-1-1,0 0 0,0-1 1,0 1-1,0-1 1,-1-1-1,1 1 1,0-1-1,0-1 1,0 1-1,0-1 0,-9-4 1,-10-4 37,19 7-66,1 1 1,-1-1-1,1 0 1,0 0-1,0-1 1,-10-7-1,6 2 88,-1 2 1,-20-12-1,10 6-38,18 12-67,1 0 1,0 0-1,-1 0 0,1 1 1,-1-1-1,1 1 1,-1-1-1,1 1 0,-1 0 1,-2 0-1,3 0 16,1 0-1,-1 1 1,0-1-1,1 0 1,-1 0-1,1 1 1,-1-1-1,1 1 1,-1-1-1,1 1 1,-1-1-1,1 1 1,-1 0-1,1 0 1,0 0-1,-3 2 1,-19 20-182,19-20 166,0 1 0,1-1 0,-1 1 0,1-1 0,-5 8 0,1 2-120,3-8 107,1 0 1,1 0 0,-1 0 0,1 1 0,0-1-1,-2 7 1,0 1 108,0 0 0,-9 16 0,-2 8 15,-3 6 58,13-33-207,2-8 21,2-2 8,1 0 2,-1 0-1,1 1 1,0-1 0,0 0-1,0 0 1,0 1-1,-1-1 1,1 0 0,0 1-1,0-1 1,0 0 0,0 0-1,0 1 1,0-1-1,0 0 1,0 1 0,0-1-1,0 0 1,0 1-1,0-1 1,0 0 0,0 0-1,0 1 1,0-1-1,0 0 1,1 1 0,-1-1-1,0 0 1,0 0-1,0 1 1,0-1 0,1 0-1,-1 0 1,0 1 0,0-1-1,0 0 1,1 0-1,-1 0 1,0 1 0,0-1-1,1 0 1,-1 0-1,0 0 1,1 0 0,-1 0-1,0 0 1,0 0-1,1 1 1,-1-1 0,1 0-1,18 4-2901,2-7 443,7-10-1898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2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304 722 5568,'-1'-4'347,"-6"-31"3183,6 33-3216,1 0-1,-1 0 0,0 0 1,1 0-1,-1 0 0,0 1 0,0-1 1,0 0-1,0 1 0,-1-1 1,1 1-1,0-1 0,-1 1 1,1-1-1,-4-1 0,4 2-185,-1 1-1,1 0 1,0-1-1,-1 1 1,1 0-1,-1 0 1,1 0-1,0 0 1,-1 0-1,1 0 1,-1 0 0,1 0-1,-1 1 1,1-1-1,0 1 1,-1-1-1,1 1 1,0-1-1,0 1 1,-2 0-1,-27 22 832,22-16-681,-7 6 133,-84 75 2119,85-74-2187,1 0 0,0 1 0,1 1 0,-17 29 0,27-42-325,0 0 0,1 0 0,-1 0 0,1 0 0,0 0 0,0 1 0,0-1 0,1 0 0,-1 0 0,1 1 0,-1-1 0,1 0 0,0 1 0,1-1 0,-1 0 0,0 1 0,1-1 1,0 0-1,0 0 0,0 0 0,0 0 0,0 1 0,1-1 0,-1-1 0,1 1 0,0 0 0,0 0 0,0-1 0,0 1 0,0-1 0,1 1 0,-1-1 0,1 0 0,0 0 0,-1 0 0,1-1 0,0 1 1,6 2-1,-1-1 39,-1-1 1,1 1-1,0-2 1,0 1-1,0-1 1,0 0-1,0-1 1,0 0 0,0 0-1,1 0 1,-1-1-1,0-1 1,0 1-1,0-1 1,11-5-1,2-2-26,1 0-1,-2-2 0,1 0 0,19-16 1,-2-1 93,46-44-1,-79 68-109,62-60 14,-4-3 1,76-102-1,-115 137-63,-1-1 0,-1 0 0,-2-2-1,19-45 1,-20 32-113,-2 0 0,-3-1 0,15-86 0,-28 126 74,0 7 47,-1 1 0,0-1 0,1 0 0,-1 0 0,0 0 0,0 1 0,0-1 0,0 0 0,0 0 0,-1 0 0,1 1-1,0-1 1,-1 0 0,0-1 0,1 3 22,0-1 1,-1 1-1,1 0 0,0 0 0,0 0 0,0-1 0,0 1 1,-1 0-1,1 0 0,0 0 0,0-1 0,0 1 0,-1 0 1,1 0-1,0 0 0,0 0 0,0 0 0,-1 0 0,1 0 1,0 0-1,0-1 0,-1 1 0,1 0 0,0 0 0,0 0 1,-1 0-1,1 0 0,0 0 0,0 0 0,-1 1 0,1-1 1,0 0-1,0 0 0,-1 0 0,1 0 0,0 0 0,0 0 1,-1 0-1,-7 7-20,1 1 4,0 0 0,1 1 0,0-1 0,-8 16 0,-3 6 51,-27 39 355,9-17-106,3 2 0,-49 108 0,63-110-44,-20 83 0,31-101-112,2-1-1,1 1 0,1 63 1,4-92-97,-1 1 0,1 0 0,0-1 0,0 1 0,1-1 0,0 1 0,0-1 0,0 1 0,0-1 0,1 0 0,4 6 0,-5-8-7,0-1-1,0 0 1,0 0 0,0 0 0,0 0 0,0 0-1,1 0 1,-1-1 0,1 1 0,-1-1-1,1 0 1,0 1 0,-1-1 0,1 0-1,0-1 1,0 1 0,0 0 0,0-1-1,0 0 1,0 0 0,-1 0 0,1 0-1,6-1 1,0-1-1,1 0 1,-1-1-1,0 0 0,0-1 0,0 0 1,0 0-1,-1-1 0,14-10 0,-6 2 50,0 0 0,28-31 0,-27 22-76,0 0-1,-1-1 1,-2-1-1,16-33 1,-11 7-99,-7 18-165,-17 71-69,-13 31 391,-5 24 139,21-81-117,0 0 0,1 0 0,0 0 0,1 1 0,2 13 1,-1-24-44,-1-1 0,0 1 0,1-1 0,0 0 0,0 1 0,0-1 0,0 0 0,2 4 0,-3-5-19,1 0 1,-1-1-1,1 1 0,-1-1 1,1 1-1,0-1 0,-1 1 1,1-1-1,-1 1 0,1-1 1,0 0-1,0 1 0,-1-1 1,1 0-1,0 0 0,-1 1 1,1-1-1,0 0 0,0 0 1,0 0-1,-1 0 0,1 0 1,0 0-1,0 0 1,-1 0-1,1 0 0,0-1 1,0 1-1,-1 0 0,1 0 1,0-1-1,1 0 0,3-1 25,-1-1-1,1 0 1,-1 0 0,1 0-1,-1 0 1,0-1-1,0 0 1,6-8 0,1-3-15,11-20 1,-11 18 21,66-111 86,-55 85-614,-27 53 452,0-1 0,1 1 0,0 0 0,1 0 0,-2 12 0,1-6 25,-2 5 51,-5 35-1,10-48-16,1-1 1,-1 1-1,1-1 0,1 1 0,0-1 0,0 1 0,0-1 0,4 11 1,-5-17-10,1 1 1,-1-1-1,1 0 1,0 1-1,0-1 1,0 1-1,0-1 1,0 0-1,0 0 1,0 0-1,0 1 1,0-1-1,0 0 1,1 0-1,-1-1 1,0 1-1,3 1 1,-1-1-3,0 0 0,0 0 0,0-1 0,-1 1 0,1-1-1,0 1 1,0-1 0,6-1 0,3 0-7,0-1 1,0-1-1,19-7 0,-24 8 0,24-9 8,-2-1 0,0-1 0,48-31-1,-36 16-158,64-56 0,-89 70 84,-3 3 74,-1 0 0,0 0 0,-1-1 0,11-16 0,-18 22-35,-4 5 7,1 0 1,-1 1-1,1-1 1,-1 0-1,1 0 1,0 0-1,-1 0 1,1 1-1,0-1 1,0 0-1,0 0 1,1 0-1,-2 1 2,0 0 1,0 0-1,1 0 0,-1 0 0,0 0 1,0 0-1,0 0 0,0 0 0,0 0 1,1 0-1,-1 1 0,0-1 0,0 0 1,0 0-1,0 0 0,0 0 0,0 0 1,1 0-1,-1 0 0,0 0 0,0 1 1,0-1-1,0 0 0,0 0 0,0 0 1,0 0-1,0 0 0,0 1 0,0-1 0,0 0 1,1 0-1,-1 0 0,0 0 0,0 1 1,0-1-1,0 0 0,0 0 0,0 0 1,0 0-1,0 1 0,-1-1 0,1 0 1,0 0-1,0 0 0,0 0 0,0 0 1,0 1-1,0-1 0,-7 20-15,0 0 1,-1 0-1,-16 27 0,-5 11-95,12-23 213,12-25-73,0 0 1,0 1-1,1 0 0,0 0 1,0 0-1,1 0 0,1 0 1,-2 19-1,4-29-13,0 0 1,0 0-1,0 0 1,0 0-1,0 0 0,0 0 1,1 0-1,-1 0 1,0 0-1,0 0 1,1 0-1,-1 0 0,1 0 1,-1 0-1,1-1 1,-1 1-1,1 0 1,-1 0-1,1 0 0,0-1 1,-1 1-1,1 0 1,0-1-1,0 1 1,0 0-1,-1-1 0,1 1 1,0-1-1,0 0 1,0 1-1,0-1 1,0 0-1,0 1 1,0-1-1,0 0 0,0 0 1,0 0-1,2 0 1,-1 0-1,1 0 1,0-1 0,0 1 0,-1-1 0,1 1 0,-1-1-1,1 0 1,0 0 0,-1 0 0,1-1 0,-1 1 0,0-1-1,3-2 1,3-2-34,-2-2 0,1 1 0,-1-1 0,0 0 1,6-12-1,1-3 5,9-26 0,25-88-741,-25 69 216,8-13 85,9-34 99,-29 85 323,-2 0-1,-2-1 0,0 0 1,1-37-1,-8 62-5,1 1 0,-1 0 0,1 0 0,-4-10 0,4 14 35,-1 0-1,1 0 0,-1 0 0,1 0 1,-1 0-1,1 0 0,-1 0 1,0 0-1,1 0 0,-1 0 0,0 1 1,0-1-1,-1-1 0,2 2 5,-1 0 0,1 0 0,-1-1-1,0 1 1,1 0 0,-1 0 0,0 0 0,1 0-1,-1 0 1,1 0 0,-1 0 0,0 0 0,1 0-1,-1 0 1,1 0 0,-1 1 0,0-1 0,1 0-1,-1 0 1,1 0 0,-1 1 0,1-1-1,-1 0 1,1 1 0,-1-1 0,0 1 0,-6 5 56,0 1 1,1 0 0,-1 0 0,2 0 0,-1 1 0,-6 11 0,0 3 180,-13 30 0,12-15-58,2 0 1,1 0 0,2 1 0,1 1 0,2-1 0,2 1 0,1 0-1,5 51 1,-2-76-101,1 0 0,0 0-1,1 0 1,1 0 0,6 18-1,-8-28-51,-1 0 0,1 0 0,0-1 0,1 1-1,-1 0 1,1-1 0,-1 1 0,1-1-1,0 0 1,0 1 0,1-2 0,-1 1 0,1 0-1,-1-1 1,1 1 0,0-1 0,0 0-1,0 0 1,0-1 0,0 1 0,6 0 0,1 0-15,-1-2 0,1 1 0,-1-2 0,1 1 0,-1-1 0,0-1 0,0 0 0,1 0 0,14-7 0,4-2 26,51-28 1,-50 23-8,-11 6 6,0-1 0,0 0 0,32-27-1,-38 26-85,-1 0 0,20-26 0,-27 30 30,0 1 0,0-1-1,-1 0 1,0 0 0,-1-1 0,0 1-1,3-11 1,-6 18 16,0 0-1,1 0 1,-1 0-1,0 0 1,0 0-1,0 0 1,0 0-1,0 0 1,0 0-1,0 0 0,0 0 1,-1 0-1,1 0 1,0 0-1,0 0 1,-1 0-1,1 0 1,-1 0-1,1 1 1,-1-1-1,1 0 1,-1 0-1,1 0 1,-1 0-1,0 1 1,0-1-1,1 0 1,-1 1-1,0-1 1,0 1-1,0-1 1,-1 0-1,-1 0-6,0 0 0,0 0 0,0 0 0,-1 1 0,1-1 0,0 1 0,0 0 0,0 0 0,-4 0 0,-5 2 52,1 0 1,0 0-1,0 1 0,0 0 0,0 1 0,1 1 1,-1 0-1,1 0 0,0 0 0,0 2 0,1-1 1,0 1-1,-10 9 0,7-4 130,1 1-1,-1-1 1,2 2 0,0-1-1,1 1 1,0 1 0,1 0-1,-8 20 1,15-31-122,-1-1 0,1 1 0,0 0 0,0-1-1,0 1 1,1 0 0,-1 0 0,1 0 0,0 0 0,0 0 0,1-1-1,-1 1 1,1 0 0,-1 0 0,1 0 0,0-1 0,1 1 0,-1 0-1,1-1 1,-1 1 0,1-1 0,0 0 0,0 1 0,1-1 0,-1 0-1,1 0 1,-1-1 0,1 1 0,0 0 0,0-1 0,0 0 0,7 4-1,3 1 38,0-1 0,0-1 0,0 0 0,1 0 0,0-1 0,0-1 0,0-1 0,0 0-1,0 0 1,18-2 0,-7-1-981,0-1 0,1-1 0,-1-1 0,47-14 0,-66 16-152,0 0 1,0-1-1,0 1 0,0-1 1,0-1-1,-1 1 1,1-1-1,4-5 0,14-11-3185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1020 3968,'-35'-8'2384,"39"9"-559,0 1 1,0-1-1,0-1 1,0 1 0,8 0-1,-2-1-687,-1 0 0,18-3 0,-21 3-1027,0-1 0,0-1-1,0 1 1,-1-1-1,1 0 1,0 0-1,-1-1 1,0 0 0,1 1-1,-1-2 1,0 1-1,-1-1 1,1 0-1,5-5 1,-4 2-14,0-1 0,0 0 0,0 0 0,-1 0 0,0-1 0,-1 0 0,0 0 0,0 0 1,4-18-1,-6 12 122,0-1 1,-1-25-1,-1 35-176,0 1 0,-1-1 0,0 1 0,0-1 0,0 1 0,0 0-1,-1-1 1,0 1 0,0 0 0,0 0 0,-5-7 0,6 11-46,0-1 0,0 1 0,-1 0-1,1-1 1,0 1 0,-1 0 0,1 0 0,-1 0 0,1 0 0,-1 0 0,-3-1 0,4 2 1,0 0 1,0 0-1,0-1 1,0 1-1,0 0 1,0 0-1,0 1 1,0-1-1,0 0 1,0 0-1,0 0 1,0 1-1,0-1 1,0 0-1,0 1 1,0-1-1,0 1 1,0-1-1,0 1 1,1 0-1,-1-1 1,0 1-1,0 0 1,0 1-1,-7 7 32,1 0 0,0 0 0,1 1-1,0 0 1,-6 15 0,2-1 83,-9 33 1,17-48-96,0 0 0,1-1 0,-1 1 0,2 0 0,-1 0 0,2 0 0,-1 0 0,1-1 0,0 1 0,1 0 0,3 10 0,-4-15 2,0 0 0,1-1 0,-1 1 0,1-1 1,0 0-1,-1 0 0,2 1 0,-1-1 0,0 0 0,1-1 0,-1 1 0,1 0 1,0-1-1,0 1 0,0-1 0,0 0 0,0 0 0,1 0 0,-1-1 0,0 1 1,1-1-1,-1 0 0,1 0 0,0 0 0,-1 0 0,1 0 0,0-1 0,5 0 1,-1 0 14,1-1 0,-1 0 0,0-1 0,0 0 0,0 0 0,0-1 0,0 0 0,-1 0 0,12-7 0,3-4 14,34-27 0,-8 3 21,111-92 174,29-56-356,-170 166 116,-1-2 0,0 0 0,-2 0-1,-1-2 1,-1 0 0,18-44 0,-8-2-137,26-147-1,-45 198 29,-2 0 0,-1-1-1,-1-29 1,0 48 81,0 0 0,0 0 1,0 0-1,0 0 0,0 0 1,0 0-1,-1 0 0,1 0 0,0 0 1,-1 0-1,1 0 0,-1 0 0,1 1 1,-1-1-1,1 0 0,-1 0 1,-1-1-1,2 2 15,-1 0-1,1 0 1,0 0 0,0 0-1,-1 0 1,1 0 0,0 0 0,-1-1-1,1 1 1,0 0 0,-1 0 0,1 1-1,-1-1 1,1 0 0,0 0 0,0 0-1,-1 0 1,1 0 0,0 0-1,-1 0 1,1 0 0,0 1 0,-1-1-1,-11 12-172,-21 50 75,16-29 81,-320 645-156,280-547 204,-57 194-1,25 11 742,96-379-870,0 2-15,-3 16 71,1 1 0,1 0-1,0 0 1,14-29-1,87-133-240,-103 179 286,115-172-57,-54 83 56,41-57-107,129-204-252,-42 53 388,-184 292-68,0 0-147,0-1 0,8-16 1,-22 39-55,-37 69 387,-201 527 815,220-547-860,-2 0 0,-3-2 0,-2-1 1,-2-2-1,-3 0 0,-51 59 0,47-65 58,-10 14-23,21-29-92,16-18-1,-1 0 0,-14 12 0,23-23-48,0-1 0,-1 0 0,1-1 0,-1 1 0,0-1 0,1 0 0,-1 0 0,0 0 0,0-1 0,0 0 0,0 0 0,-1 0 0,1 0 0,-9-1 0,13 0 3,0 0 1,1 0 0,-1 0-1,0 0 1,0 0-1,0 0 1,0 0 0,0-1-1,0 1 1,1 0-1,-1 0 1,0-1 0,0 1-1,0-1 1,1 1-1,-1-1 1,0 1-1,1-1 1,-1 1 0,0-1-1,1 1 1,-1-1-1,0 0 1,1 0 0,-1 1-1,1-1 1,0 0-1,-1 0 1,1 1 0,-1-1-1,1 0 1,0 0-1,0 0 1,0 0-1,-1 0 1,1 1 0,0-1-1,0-1 1,0-1-17,1 1 0,-1 0 1,0 0-1,1 0 0,-1 0 0,1 0 0,0 0 1,-1 0-1,1 0 0,0 1 0,0-1 0,0 0 1,1 0-1,-1 1 0,0-1 0,2-1 1,14-9-42,0 0 1,0 1-1,1 1 1,1 1 0,20-8-1,-17 8 46,32-17 17,0-1 1,98-69-1,-8-17 114,-70 55-101,207-152 298,-248 188-261,-2-1 0,-1-2 0,43-45 0,-71 68-52,0-1 1,0 0 0,0 0-1,0 0 1,0 0-1,-1-1 1,1 1-1,-1 0 1,0-1 0,0 1-1,0-1 1,-1 1-1,1-5 1,-1 7-9,0 0 0,0 0 1,-1 0-1,1 0 0,0 0 1,0 0-1,-1 1 0,1-1 0,-1 0 1,1 0-1,-1 0 0,1 1 0,-1-1 1,1 0-1,-1 0 0,0 1 1,1-1-1,-1 1 0,0-1 0,1 1 1,-1-1-1,0 1 0,0-1 0,0 1 1,0-1-1,1 1 0,-1 0 1,0 0-1,0-1 0,0 1 0,0 0 1,-1 0-1,-4-1-41,1 1-1,-1-1 1,-9 2-1,14-1 52,-18 3 24,1 0 0,-1 1 1,1 1-1,1 1 0,-1 1 0,-24 13 0,32-16 22,-1 2 0,2 0-1,-1 0 1,1 0 0,0 1 0,0 1 0,1-1 0,0 1-1,0 1 1,1 0 0,0 0 0,0 0 0,1 1-1,1 0 1,-1 0 0,1 0 0,1 1 0,0-1 0,1 1-1,0 0 1,1 0 0,-2 12 0,4-18-16,-1 1-1,1-1 1,0 1-1,0-1 1,1 1 0,0-1-1,0 0 1,0 1-1,0-1 1,1 0 0,0 0-1,0 0 1,1 0-1,-1 0 1,1-1 0,0 1-1,0-1 1,1 1-1,-1-1 1,1 0 0,0 0-1,0-1 1,0 1-1,0-1 1,1 0 0,0 0-1,-1 0 1,1-1-1,0 0 1,0 0 0,0 0-1,1 0 1,7 1 0,0-2-4,0-1 1,0 0 0,-1-1 0,1 0 0,0-1 0,-1 0 0,1-1 0,-1 0 0,0-1 0,0-1 0,13-6 0,3-4-15,-1-1 1,-1 0-1,35-31 1,-15 11-38,2 1 1,93-50-1,-152 96-85,1 1 0,-10 13 0,13-14 112,-1 0 0,2 1 0,0 0 0,0 0 1,-5 19-1,-13 64 223,24-92-209,-1 1 1,1 0-1,0-1 1,0 1-1,0-1 0,1 1 1,0 0-1,-1-1 1,1 1-1,0-1 0,3 6 1,-4-7-7,1-1 0,0 0 0,-1 0 0,1 1 1,0-1-1,0 0 0,-1 0 0,1 0 0,0 0 1,0 0-1,1 0 0,-1 0 0,0 0 0,0 0 0,0-1 1,0 1-1,1 0 0,-1-1 0,0 1 0,1-1 0,-1 1 1,1-1-1,-1 0 0,0 0 0,1 1 0,-1-1 0,1 0 1,-1 0-1,0 0 0,1-1 0,-1 1 0,2 0 1,9-5 55,-1 0 0,0 0 0,18-12 0,29-23 132,93-84 1,-97 77-111,-33 29-35,0 0-1,-2-2 0,0 0 0,32-45 0,-26 24-66,-3-1 0,24-61 0,-35 74 51,-1 0-1,-2-1 1,8-44 0,-3 11-345,-15 48 177,2 14 132,0 1-1,0 0 0,0 0 1,0 0-1,0 0 0,0 0 1,0 0-1,0 0 0,0 0 1,0 0-1,0-1 0,0 1 1,-1 0-1,1 0 0,0 0 1,0 0-1,0 0 0,0 0 1,0 0-1,0 0 1,0 0-1,0 0 0,0 0 1,-1 0-1,1 0 0,0 0 1,0 0-1,0 0 0,0 0 1,0 0-1,0 0 0,0 0 1,-1 0-1,1 0 0,0 0 1,0 0-1,0 0 1,0 0-1,0 0 0,0 0 1,0 0-1,-1 0 0,1 0 1,0 0-1,0 0 0,0 0 1,0 0-1,0 0 0,0 1 1,0-1-1,0 0 0,0 0 1,0 0-1,0 0 1,0 0-1,-1 0 0,1 0 1,0 0-1,0 0 0,0 1 1,0-1-1,0 0 0,0 0 1,0 0-1,0 0 0,0 0 1,0 1-1,-5 9-30,-90 216-256,73-174 494,2 0-1,-21 88 1,33-100-60,1 1 1,2 1-1,2-1 1,3 49-1,0-86-104,0 1 0,1-1 0,0 0 0,-1 0 0,1 0 0,1 0-1,-1 0 1,0 0 0,1 0 0,0 0 0,3 4 0,-4-7-27,-1 0-1,1-1 1,0 1 0,-1 0 0,1-1-1,0 1 1,0-1 0,0 1 0,-1-1 0,1 1-1,0-1 1,0 1 0,0-1 0,0 0 0,0 1-1,0-1 1,0 0 0,0 0 0,0 0 0,1 0-1,0 0-1,0-1-1,0 1 1,0-1-1,0 0 0,0 0 1,0 0-1,0 0 1,-1 0-1,1 0 0,0 0 1,-1 0-1,1-1 1,2-2-1,9-11 17,0-1-1,-2 0 1,15-27 0,3-4-75,-1 3 7,35-48 200,-54 81-236,-1 1 1,2 0-1,-1 0 1,1 1 0,22-15-1,-32 24 70,0 0-1,0 0 1,0 0 0,0 0-1,0 0 1,0-1-1,0 1 1,0 0 0,1 0-1,-1 0 1,0 0 0,0 0-1,0 0 1,0 0-1,0 0 1,0 0 0,0 0-1,0 0 1,0 0 0,0 0-1,0 0 1,1 0-1,-1 0 1,0 0 0,0 0-1,0 0 1,0 0 0,0 0-1,0 0 1,0 0-1,0 0 1,1 0 0,-1 0-1,0 0 1,0 0-1,0 0 1,0 0 0,0 0-1,0 0 1,0 0 0,0 0-1,0 0 1,0 0-1,0 0 1,1 0 0,-1 1-1,0-1 1,0 0 0,0 0-1,0 0 1,0 0-1,0 0 1,0 0 0,0 0-1,0 0 1,0 0 0,0 0-1,0 1 1,0-1-1,0 0 1,0 0 0,0 0-1,0 0 1,0 0 0,0 0-1,-3 11-121,-8 12 231,11-22-99,-16 32 73,-67 140 190,80-167-219,3-5-30,-1 1 0,0-1 0,0 1 0,0-1 0,1 1 0,-1-1 0,1 1 0,-1-1 0,1 1-1,0 0 1,-1-1 0,1 1 0,0 0 0,0-1 0,0 1 0,0-1 0,1 4 0,5-6 17,-1-1-1,0 0 1,0-1 0,0 1 0,0-1 0,6-4-1,9-6-87,1 0 0,0 2 0,1 1 0,24-8 0,95-25-3684,-127 39 2954,4-1-753,26-8-1824,-15 0-1741,-26 11 4502,8-5-1900,-11 6 2353,0 1-1,0 0 1,1-1-1,-1 1 1,0 0-1,0-1 1,0 1-1,0 0 1,0-1-1,0 1 1,0-1-1,0 1 0,0 0 1,0-1-1,0 1 1,0-1-1,0 1 1,0 0-1,0-1 1,0 1-1,0 0 1,0-1-1,-1 1 1,1 0-1,0-1 1,0 1-1,0 0 1,-1-1-1,1 1 0,-8-9-2584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2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11456,'-8'0'5215,"35"0"-4543,4 0 1536,6 0-1344,26-5 288,0 5-704,17-8-256,-4 4-128,24-4-928,-10 8 480,9-3-4351,-14 3 2623,-9-5-5728,-7 1 4416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345 629 2976,'7'-10'1396,"4"-8"2827,-11 17-4119,0 1 1,0-1-1,0 1 0,0 0 0,0-1 0,0 1 0,0-1 0,0 1 0,0-1 0,0 1 0,-1-1 0,1 1 0,0 0 0,0-1 0,0 1 0,-1-1 0,1 1 0,0 0 0,0-1 0,-1 1 0,1-1 0,0 1 0,-1 0 0,1 0 0,0-1 0,-1 1 0,1 0 0,0-1 0,-1 1 1,1 0-1,-1 0 0,1 0 0,-1 0 0,1-1 0,0 1 0,-1 0 0,1 0 0,-1 0 0,1 0 0,-1 0 0,0 0 0,-8-1 284,-1 0 0,0 1 1,0 0-1,0 0 0,0 1 0,1 1 1,-1 0-1,0 0 0,1 0 1,-10 5-1,-8 3 57,1 1-1,-30 19 1,43-23-267,1 1 1,0 1-1,1 0 0,-14 13 1,19-15-102,0-1 1,1 1-1,-1 0 1,2 0-1,-1 1 1,1 0-1,0-1 1,-4 11-1,7-14-51,0 0 0,0 0 0,1-1 0,-1 1 0,1 0 0,0 0 0,0 0 0,0 0 0,0 0 0,1 4 0,0-5-9,0-1-1,-1 1 1,1-1 0,0 1 0,0-1 0,0 0-1,1 1 1,-1-1 0,0 0 0,1 0-1,0 0 1,-1 0 0,1 0 0,0 0-1,0 0 1,2 1 0,1-1 29,-1 1 0,1-1 0,-1 0 0,1-1 1,0 1-1,0-1 0,0 0 0,0 0 0,0-1 0,0 1 0,0-1 0,0 0 0,0-1 1,0 1-1,0-1 0,0 0 0,0 0 0,0-1 0,8-3 0,0 0 27,0-1 0,0-1 0,-1 0 0,0-1 0,19-15 0,10-16 63,-1-2-1,35-46 1,-65 74-138,22-28 35,-2-1-1,48-89 1,21-98-163,-98 224 106,9-21 60,7-33 1,-15 52-70,-1 0 0,0 0-1,0-1 1,-1 1 0,0 0 0,0 0 0,-1-1 0,0 1 0,-2-10 0,3 16 22,0 0 0,-1 0 0,1 0 0,0-1 0,-1 1 0,1 0 0,0 1 0,-1-1 0,1 0 0,-1 0 0,0 0 0,1 0 0,-1 0 0,0 0 0,1 1 0,-1-1 0,0 0 0,0 1 0,0-1 0,0 0 0,1 1 0,-1-1 0,0 1 0,0-1 0,0 1 0,0 0 0,0-1 0,0 1 0,0 0 0,0 0 0,-1 0 0,1 0 1,0 0-1,0 0 0,0 0 0,0 0 0,0 0 0,0 0 0,0 0 0,0 1 0,0-1 0,0 1 0,0-1 0,0 0 0,0 1 0,0 0 0,0-1 0,0 1 0,1-1 0,-1 1 0,-1 1 0,-5 4 62,1 1 0,-1-1 0,1 1 0,1 0 0,-1 0-1,1 1 1,1 0 0,-1 0 0,-3 10 0,-29 86 404,26-69-347,-18 46 170,-25 88 511,40-108-485,2 2 0,3 0 0,2 0 0,3 81 0,5-123 11,7 38 0,-8-54-251,2 1 0,-1-1 1,1 0-1,-1 0 0,1 0 1,1 0-1,-1 0 0,1-1 1,0 1-1,0-1 1,0 0-1,4 5 0,-6-9-48,0 1 0,0 0 0,0 0 0,0-1 0,0 1-1,0-1 1,0 1 0,0-1 0,1 1 0,-1-1 0,0 0 0,0 1-1,0-1 1,1 0 0,-1 0 0,0 0 0,0 0 0,1 0 0,-1 0 0,0 0-1,0 0 1,0-1 0,1 1 0,-1 0 0,0-1 0,2 0 0,2-2 12,-1 0 0,0 0 0,1 0 1,6-6-1,-5 4 10,202-194 82,-32 28-42,-169 165-76,-3 3-26,0-1 0,-1 1 0,1-1 0,-1 0 0,1 0 0,3-7 0,-6 11 23,-1 0-1,0 0 0,0 0 1,0 0-1,0 0 0,0 0 1,0-1-1,0 1 0,0 0 1,0 0-1,0 0 0,0 0 1,1 0-1,-1 0 1,0 0-1,0 0 0,0-1 1,0 1-1,0 0 0,0 0 1,0 0-1,0 0 0,0 0 1,0 0-1,0 0 1,0-1-1,0 1 0,0 0 1,0 0-1,0 0 0,0 0 1,0 0-1,0 0 0,-1 0 1,1-1-1,0 1 0,0 0 1,0 0-1,0 0 1,0 0-1,0 0 0,0 0 1,0 0-1,0 0 0,0 0 1,0 0-1,-1 0 0,1-1 1,0 1-1,0 0 1,0 0-1,0 0 0,0 0 1,0 0-1,0 0 0,-1 0 1,1 0-1,0 0 0,0 0 1,-11 4 1,-12 9 104,10-3 4,1 0 0,1 1 0,-1 0 0,2 1 0,0 0 0,0 1 0,1 0 0,-12 23 1,13-20-58,0 1 1,1 1 0,1-1-1,0 1 1,2 0 0,0 0-1,-2 21 1,6-36-41,0 1-1,0 0 0,0-1 1,0 1-1,1-1 1,0 1-1,1 5 1,-1-7-4,-1-1 1,1 0 0,-1 1 0,1-1 0,0 0 0,0 1-1,0-1 1,-1 0 0,1 0 0,1 0 0,-1 0 0,0 0-1,0 0 1,0 0 0,0 0 0,1 0 0,-1-1 0,0 1 0,1 0-1,-1-1 1,2 1 0,0 0 11,0-1 1,0 0-1,0 1 0,0-1 1,0-1-1,0 1 0,0 0 0,0-1 1,0 1-1,0-1 0,0 0 0,0 0 1,0 0-1,2-2 0,6-2 26,-1-1 0,12-10 0,-18 14-32,23-21 19,-2 0-1,0-1 1,-1-2-1,24-33 1,41-44-104,-80 92 28,-4 7-364,-7 18 86,-2 12 258,-1 5 84,0 1 0,2-1 0,2 46 0,2-61 23,-1-4 48,1 0-1,3 18 1,-4-28-74,1 0-1,-1 0 0,1-1 0,-1 1 0,1 0 1,0 0-1,0 0 0,-1-1 0,1 1 1,0 0-1,1-1 0,-1 1 0,0-1 1,0 1-1,1-1 0,-1 1 0,1-1 0,-1 0 1,1 0-1,-1 0 0,5 2 0,-5-3-6,1 0 1,-1 1-1,1-1 0,-1 0 0,1 0 0,-1 0 0,1 0 0,-1 0 0,1-1 0,-1 1 0,1 0 0,-1-1 0,0 1 0,1-1 0,-1 1 0,2-2 1,24-17 96,-20 14-92,242-198-26,-222 183-26,-6 4 51,0 0 0,31-34 0,-42 40-19,-6 5-5,0 1 0,1-1 0,-1 0-1,-1 1 1,1-2 0,-1 1 0,0 0 0,0-1 0,-1 1-1,3-8 1,-5 12 0,1 0 0,-1 0-1,0 0 1,0 0 0,0 0 0,0 0 0,0 0-1,0 0 1,0 0 0,0 0 0,-1 0-1,1 0 1,0 0 0,-1 0 0,1 0-1,0 0 1,-1 0 0,1 0 0,-1 0 0,0 0-1,1 0 1,-1 0 0,0 1 0,1-1-1,-1 0 1,0 0 0,0 1 0,0-1 0,1 1-1,-1-1 1,0 1 0,0-1 0,0 1-1,0-1 1,0 1 0,-1-1 0,-3 0-36,1 1 1,-1-1 0,0 0-1,1 1 1,-1 0 0,1 0-1,-7 1 1,-2 1 59,0 1 0,0 0 0,0 0 0,0 1 0,1 1 0,0 0 1,0 1-1,0 0 0,1 1 0,0 0 0,-16 14 0,22-17 32,1 0 0,-1 1 0,1-1 0,0 1 0,0 0 0,1 0 1,-1 1-1,1-1 0,0 1 0,1 0 0,-1-1 0,1 1 0,0 0 0,1 1 0,0-1 0,0 0 0,0 0 0,0 0 0,1 1 1,0-1-1,0 0 0,1 1 0,0-1 0,0 0 0,1 0 0,1 6 0,0-4-15,0 0 0,0 0 1,1-1-1,0 1 0,1-1 0,-1 0 0,1 0 1,1-1-1,-1 1 0,1-1 0,0-1 0,1 1 1,-1-1-1,1 0 0,0 0 0,0-1 0,1 0 1,-1 0-1,16 5 0,-10-7-48,0 1 0,0-2 0,0 0 0,0 0-1,0-1 1,0-1 0,0 0 0,0-1 0,14-3 0,-15 2-694,1-1 0,-1-1 0,0 1 0,0-2 0,16-9 0,12-13-1460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2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10 977 6880,'-10'3'1949,"15"-4"119,-1 1-1624,-1-1 0,0 0 0,0 0 1,1-1-1,4-2 0,27-23 1516,59-58-1,-10 7-1030,32-9-234,11-9-179,-68 40-299,-2-2 1,-3-3 0,-3-2-1,59-96 1,-63 76 146,-34 59-168,-11 21-176,4-8 114,0 0-1,-1 0 1,7-21-1,-11 15 1,-1 17-122,0 0 0,0-1 0,0 1 0,0-1-1,0 1 1,0 0 0,0-1 0,-1 1 0,1 0 0,0-1-1,0 1 1,0 0 0,-1-1 0,1 1 0,0 0 0,0 0-1,-1-1 1,1 1 0,0 0 0,-1 0 0,1-1 0,-1 1-1,0 0 22,0 0-1,0 0 1,0 0-1,0 0 1,0 1-1,0-1 1,-1 0-1,1 1 0,0-1 1,0 0-1,0 1 1,0-1-1,1 1 1,-1 0-1,0-1 1,0 1-1,0 0 1,0 0-1,0-1 0,1 1 1,-2 2-1,-8 9 197,0 0 0,-13 25-1,11-17-71,-168 278 1054,149-245-987,14-25-70,-26 60 1,39-78-116,1-1 0,0 1-1,1 0 1,-1 0 0,2 0 0,0 1-1,0-1 1,1 0 0,0 0 0,2 17 0,-1-23-19,0 0 1,-1 0 0,2-1 0,-1 1-1,0 0 1,1-1 0,0 1-1,-1-1 1,1 0 0,1 1 0,-1-1-1,0 0 1,1 0 0,0 0 0,-1-1-1,1 1 1,0-1 0,1 1 0,-1-1-1,0 0 1,1 0 0,-1-1 0,1 1-1,-1-1 1,1 0 0,0 1 0,7 0-1,0-1 27,0 0 0,0-1 0,0 0 0,0-1 0,0 0 0,0-1-1,0 0 1,17-6 0,10-3-11,-1-3 0,0-1 0,62-35 0,-68 32-148,-26 15 50,-7 2-16,-9 2-38,3 5 88,0 0 1,0 1-1,0 0 0,1 1 1,0-1-1,1 1 0,-9 13 1,14-20 30,-1 3 18,-1-1 1,1 1 0,0 0 0,1-1 0,-1 1 0,1 0 0,0 0 0,-2 8 0,3-10-2,-1 0 0,1 1 1,0-1-1,0 0 1,0 0-1,0 0 0,1 0 1,-1 0-1,0 0 0,1 0 1,0 0-1,-1 0 1,1 0-1,0-1 0,0 1 1,0 0-1,0 0 0,0 0 1,0-1-1,1 1 0,1 1 1,-2-3-15,0 1-1,0-1 1,0 1 0,0-1-1,0 0 1,0 1 0,0-1 0,0 0-1,0 0 1,1 0 0,-1 0-1,0 0 1,0 0 0,0 0 0,0 0-1,0-1 1,0 1 0,1 0-1,-1-1 1,0 1 0,1-1 0,1 0 5,0-1 1,-1 1 0,1-1 0,0 1-1,-1-1 1,5-4 0,-3 2-6,-1 0 1,0 0 0,0 0-1,-1-1 1,1 0 0,-1 1-1,0-1 1,0 0 0,0 0-1,-1 0 1,0 0 0,0 0-1,1-9 1,-2 6-59,0 0 1,0-1-1,-1 1 0,0 0 1,-1 0-1,0 0 0,-5-15 1,7 23 49,0-1 1,0 1 0,0-1-1,0 1 1,0-1 0,0 1-1,0-1 1,1 1 0,-1-1-1,0 1 1,0-1-1,0 1 1,0 0 0,1-1-1,-1 1 1,0-1 0,0 1-1,1-1 1,-1 1 0,0 0-1,1-1 1,-1 1-1,0 0 1,1-1 0,-1 1-1,1 0 1,-1 0 0,0-1-1,1 1 1,-1 0 0,1 0-1,-1 0 1,1-1-1,18-5 7,-18 6-6,24-4 1,1 1 0,49 2 0,-63 1 0,72 1-100,-14 1-1417,-2-4-3330,-43-1 613,-2-2 1397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2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24 153 10624,'-23'-20'4832,"33"12"-4192,6 0 415,8 4-703,42-12 288,15-1-384,27-3-64,-5 5-128,29-1-608,-11 4 288,14 0-4127,-19 7 2431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3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1036 3808,'-28'8'5365,"43"-14"-3058,53-21 3233,30-22-3302,-61 27-1631,-2-1 0,0-3-1,55-53 1,-74 63-442,0-1 1,-2 0-1,0-2 0,-1 1 0,-1-2 1,-1 0-1,0 0 0,13-38 1,-23 55-153,0-1 1,0 1-1,0-1 1,0 0-1,-1 0 1,1 1 0,-1-1-1,0 0 1,0 0-1,-1-3 1,1 6-12,0 1-1,0-1 1,0 1 0,0-1-1,0 1 1,0-1 0,0 1-1,0-1 1,0 1 0,-1-1-1,1 1 1,0-1 0,0 1-1,-1 0 1,1-1 0,0 1-1,0-1 1,-1 1-1,1 0 1,0-1 0,-1 1-1,1 0 1,-1-1 0,1 1-1,0 0 1,-2-1 0,2 1 3,-1 0 0,0 1 0,1-1 0,-1 0 0,1 0 0,-1 0 1,0 0-1,1 1 0,-1-1 0,1 0 0,-1 1 0,1-1 0,-1 0 0,1 1 1,-1-1-1,1 1 0,-1 0 0,-18 24 114,1 8 73,1 1 0,2 0 0,1 2 0,-12 50 0,24-77-130,1 0 1,-1 0-1,1 1 0,1-1 1,-1 0-1,3 16 0,-2-21-2,1 0 0,0 0 0,-1 0 0,1 0 0,1 0 0,-1-1 0,0 1 0,1 0-1,0-1 1,0 1 0,0-1 0,0 0 0,1 1 0,-1-1 0,1 0 0,0-1 0,5 6 0,-5-7-15,0 0 0,0 0 1,0 0-1,-1-1 1,1 1-1,0-1 1,0 1-1,0-1 0,0 0 1,0 0-1,0-1 1,0 1-1,0-1 1,-1 1-1,5-2 0,9-3 88,21-8 1,-28 9-93,157-76 56,-139 65-28,73-47-27,-12 7 6,-83 52-55,-1 1-4,-1 0-1,0 0 1,1 1 0,-1-1 0,6-1 0,-8 3 11,-1 0 0,0 0 0,0 0 0,1 0 0,-1 0 0,0 0 0,0 0 0,1 0 0,-1 0 0,0 0 1,0 0-1,1 0 0,-1 0 0,0 0 0,0 0 0,1 0 0,-1 0 0,0 0 0,0 0 0,0 1 1,1-1-1,-1 0 0,0 0 0,0 0 0,1 0 0,-1 0 0,0 1 0,0-1 0,0 0 0,0 0 1,1 0-1,-1 1 0,0-1 0,0 0 0,0 0 0,0 0 0,0 1 0,0-1 0,0 0 0,0 0 1,1 1-1,-1-1 0,0 0 0,0 0 0,0 1 0,0-1 0,0 0 0,0 0 0,0 1 0,-1-1 0,1 1 1,-4 13 37,3-12-28,-11 23 71,-1-1 1,0 0-1,-28 34 1,11-15 189,26-37-255,-7 12-16,11-18 2,-1 0 1,1 1-1,0-1 1,0 0-1,0 0 1,0 0-1,0 1 1,0-1-1,0 0 1,0 0-1,0 1 1,0-1 0,0 0-1,0 0 1,0 0-1,0 1 1,0-1-1,0 0 1,1 0-1,-1 0 1,0 1-1,0-1 1,0 0-1,0 0 1,0 0-1,0 1 1,1-1-1,-1 0 1,12 1 185,2-4-166,0-1 0,0 0 0,0-1-1,-1 0 1,24-14 0,61-44-209,-4 1 14,-92 61 153,-1 0 1,1 1-1,0-1 0,-1 0 1,1 0-1,0 1 0,-1-1 1,1 1-1,0-1 0,0 1 1,-1 0-1,1 0 0,0 0 1,0 0-1,3 0 0,-4 1 17,0-1-1,0 1 1,0 0-1,-1-1 1,1 1-1,0-1 1,0 1-1,-1 0 1,1 0-1,0 0 1,-1-1-1,1 1 1,-1 0-1,1 0 1,-1 0-1,1 0 1,-1 0-1,0 0 1,1 0-1,-1 0 1,0 0 0,0 0-1,0 0 1,0 0-1,0 0 1,0 0-1,0 0 1,0 1-1,-1 7 20,0 0 0,0 0 0,0 0 0,-1 0 0,-4 10 0,5-17-2,0 0-1,1 0 1,-1 0-1,1 0 1,0 1-1,0-1 1,0 0-1,0 4 0,0-5-7,1 0 0,-1-1-1,0 1 1,0 0-1,0-1 1,0 1-1,1 0 1,-1-1 0,0 1-1,1 0 1,-1-1-1,0 1 1,1-1-1,-1 1 1,1-1 0,-1 1-1,1-1 1,-1 1-1,1-1 1,-1 1-1,1-1 1,-1 0-1,1 1 1,0-1 0,-1 0-1,1 1 1,0-1-1,1 0 1,5 0 13,0 0 1,0 0-1,1-1 1,-1 0-1,0-1 1,11-4-1,-3 3 5,13-6-14,1 0-1,-1-2 1,0-1 0,-1-1 0,38-25-1,-48 27-7,-1-1 0,0-1-1,-1-1 1,-1 0-1,0 0 1,-1-2 0,0 0-1,-2 0 1,17-30-1,61-138 19,-69 139 14,2-5-95,-3-2 1,24-99-1,-39 137-2,-1 0 0,-1 0 0,0-1 0,-1 1 0,-1-27 0,0 39 27,-1 1 1,1-1-1,0 1 1,-1-1-1,1 1 1,-1-1-1,0 1 0,-1-3 1,2 3 28,0 1 0,0 0 1,0 0-1,-1 0 0,1-1 0,0 1 1,0 0-1,0 0 0,-1 0 1,1-1-1,0 1 0,0 0 0,0 0 1,-1 0-1,1 0 0,0 0 0,0-1 1,-1 1-1,1 0 0,0 0 1,0 0-1,-1 0 0,1 0 0,0 0 1,-1 0-1,1 0 0,0 0 0,0 0 1,-1 0-1,1 0 0,0 0 1,0 0-1,-1 0 0,1 1 0,0-1 1,0 0-1,-1 0 0,1 0 0,0 0 1,-9 9-69,8-8 46,-11 16 41,1-1 1,1 2 0,0-1 0,-11 32 0,14-34-61,-4 13 36,1 0 0,-9 44 0,-3 58 181,21-127-164,-13 146 244,13-125-158,2 0 0,0 0 0,2 0 0,6 27 0,-7-43-38,1 1 0,0-1 1,0 1-1,0-1 0,1 0 0,8 12 0,-11-18-40,1 0 1,-1 0-1,1-1 0,-1 1 0,1 0 0,0-1 0,-1 1 0,1-1 0,0 0 0,0 1 1,0-1-1,0 0 0,0 0 0,0 0 0,0-1 0,1 1 0,-1 0 0,0-1 0,0 1 1,1-1-1,-1 0 0,0 0 0,0 0 0,1 0 0,-1 0 0,0-1 0,1 1 0,-1 0 1,0-1-1,3-1 0,6-3 0,0 0 0,0-1 1,-1 0-1,15-11 0,37-36 35,-56 48-34,6-5 33,10-10-28,27-29 0,-43 42-40,-1 1-1,0-1 1,-1 0 0,1 0-1,-1 0 1,-1-1 0,1 0-1,-1 1 1,3-14 0,-5 15-184,-1 5 186,0 0 1,0 1-1,0-1 0,0 0 0,0 1 0,1-1 0,-1 1 1,0-1-1,0 0 0,1 1 0,-1-1 0,0 1 0,1-1 1,0-1-1,0 2 27,0 0 0,0-1 0,0 1 0,0-1 0,1 1 1,-1 0-1,0 0 0,0 0 0,0 0 0,0 0 0,2 0 0,3 0-16,-1 0-1,0 0 1,0 1-1,0 0 0,0 0 1,0 0-1,0 0 0,0 1 1,-1 0-1,1 0 0,0 0 1,-1 1-1,1-1 0,-1 1 1,0 0-1,0 0 1,0 1-1,-1-1 0,1 1 1,-1 0-1,1 0 0,-1 0 1,-1 0-1,1 1 0,-1-1 1,1 1-1,-1-1 0,1 6 1,-1 0-14,0-1 0,0 1 1,-2 0-1,1-1 0,-1 1 0,0 0 1,-1 0-1,0-1 0,-1 1 0,0-1 1,0 1-1,-7 14 0,8-22 39,-2 8 39,-1 0-1,2 0 1,-1 0 0,0 10 0,3-17-49,-1-1 0,1 0 0,0 1 0,0-1 0,1 1 0,-1-1 0,0 1 0,1-1 0,0 0 1,-1 1-1,1-1 0,0 0 0,0 0 0,0 0 0,1 0 0,-1 1 0,0-1 0,1-1 0,0 1 0,-1 0 1,1 0-1,3 2 0,-1-2 17,0 1 0,0 0 0,1-1 1,-1 0-1,1 0 0,0 0 0,-1-1 0,1 0 0,0 1 1,0-2-1,9 2 0,-7-2 5,1-1 0,0 1 0,0-1 0,-1-1 0,1 1 0,14-6 0,-9 2-13,-1-1-1,-1 0 1,1 0 0,-1-1 0,0-1-1,0 0 1,-1 0 0,13-14-1,-13 9 11,0 1-1,0-2 0,-2 1 1,0-1-1,0 0 0,6-20 0,-3 4-94,-2 0-1,7-35 0,-15 60-54,-2 5 29,-5 9-18,-6 18 141,5-3 14,0 1-1,2 0 0,-4 37 1,8-51-8,0 1 0,3 21 1,-1-28 16,0-1 1,-1 1-1,2 0 1,-1-1 0,0 1-1,1-1 1,0 1-1,0-1 1,5 8-1,-6-11-40,0 0-1,0 0 1,0-1-1,0 1 1,0 0-1,0-1 0,0 1 1,0-1-1,0 1 1,0-1-1,0 0 1,0 1-1,0-1 0,0 0 1,0 0-1,0 0 1,0 0-1,1 0 1,-1 0-1,0 0 0,0 0 1,0 0-1,0 0 1,0-1-1,0 1 1,0 0-1,0-1 0,2 0 1,3-2 24,1 0 1,-1-1-1,8-4 0,-8 3-36,38-24 13,63-55 0,29-44-4,-135 128-8,4-5-34,0 0 1,1 0-1,-1 1 0,1 0 0,11-6 0,-17 10 29,0-1-1,1 1 1,-1 0-1,1 0 0,-1 0 1,1 0-1,-1-1 1,1 1-1,-1 0 0,1 0 1,-1 0-1,1 0 0,-1 0 1,1 0-1,-1 0 1,1 0-1,-1 0 0,1 0 1,-1 1-1,1-1 1,-1 0-1,0 0 0,1 0 1,-1 0-1,1 1 0,-1-1 1,1 0-1,-1 1 1,0-1-1,1 0 0,-1 1 1,0-1-1,1 0 1,-1 1-1,0-1 0,1 0 1,-1 1-1,0-1 0,0 1 1,0-1-1,1 1 1,-1-1-1,0 1 0,0 2-8,1-1-1,-1 0 0,0 0 0,0 1 1,0-1-1,0 0 0,0 0 0,0 1 1,-1 2-1,-6 18 39,-1-1 0,-18 36-1,-27 40 382,46-87-343,7-10-52,-1 0 0,0 0 0,1 0 0,-1 0 0,1 0 0,0 0 0,-1 0 0,1 0 0,0 0 0,0 0 0,-1 0 0,1 0 0,0 0 0,0 0 0,0 1 0,0-2-3,0 1-1,1-1 0,-1 0 1,0 0-1,0 1 1,1-1-1,-1 0 1,0 0-1,0 0 1,0 1-1,1-1 1,-1 0-1,0 0 1,1 0-1,-1 0 1,0 0-1,0 0 1,1 0-1,-1 1 1,0-1-1,1 0 1,-1 0-1,0 0 1,1 0-1,-1 0 1,0 0-1,1 0 1,-1 0-1,0-1 1,1 1-1,3-1 16,1 0 0,-1-1-1,1 1 1,5-4 0,17-11-56,0-1-1,-2-1 1,0-1 0,31-30 0,-30 28-114,-12 15 7,-14 5 131,1 1-1,-1 0 1,1 0 0,-1 0 0,0 0-1,1 0 1,-1 0 0,1 0 0,-1 0 0,0 0-1,1 0 1,-1 0 0,1 0 0,-1 0-1,0 1 1,1-1 0,-1 0 0,0 0 0,1 0-1,-1 0 1,0 1 0,1-1 0,-1 0-1,0 0 1,1 1 0,-1-1 0,1 3-4,0 0 0,-1-1 0,1 1 0,-1 0 0,0-1 0,1 1 0,-1 0 1,-1 0-1,1-1 0,0 1 0,-1 0 0,0 3 0,-1 2 19,0 11 41,0-7 5,1 1 0,0 15 0,1-24-29,0-1 0,1 1 0,-1-1 0,1 1 0,0-1 0,0 1 0,0-1 0,1 0 0,-1 1 0,1-1 0,0 0 0,3 5 0,-5-8-9,1 1 0,0 0-1,0 0 1,0 0 0,0-1 0,0 1 0,-1 0-1,1-1 1,0 1 0,0-1 0,1 1 0,-1-1-1,0 0 1,0 1 0,0-1 0,0 0 0,0 0-1,0 0 1,2 0 0,0 0 6,0 0 1,0-1-1,0 1 1,0-1-1,-1 0 1,1 0-1,4-2 0,2-2-12,0 0-1,0-1 1,10-8-1,1-4 28,-1 0 0,-1-1-1,0-1 1,20-31-1,50-94 10,-37 58-3,-42 72-58,-6 8-38,1 1 0,0 0 0,0 0 0,9-10-1,-12 16 50,-1 0 0,0 0-1,0 0 1,0 0 0,0 0 0,0 0-1,1 0 1,-1 0 0,0 0-1,0 0 1,0 0 0,0 0-1,0 0 1,1 0 0,-1 0-1,0 0 1,0 0 0,0 0 0,0 0-1,0 0 1,0 0 0,1 0-1,-1 0 1,0 1 0,0-1-1,0 0 1,0 0 0,0 0-1,0 0 1,0 0 0,0 0-1,0 0 1,1 1 0,-1-1 0,0 0-1,0 0 1,0 0 0,0 0-1,0 0 1,0 1 0,0-1-1,0 0 1,0 0 0,0 0-1,0 0 1,0 0 0,0 1 0,0-1-1,1 8-34,-2 7 24,-1 0 0,-1 0 0,-5 18 0,1-5 48,-5 24 93,-4 1 1,-1-2 0,-2 0 0,-33 60-1,49-106-66,-15 25-1,17-29-38,0 1 1,0-1-1,0 0 1,0 0-1,0 0 1,0 0-1,0 0 1,-1 0-1,1 0 1,0 0-1,0 0 1,-1 0-1,1-1 1,-1 1-1,1-1 1,-1 1-1,1-1 1,-3 1-1,4-1-20,-1 0-1,0-1 0,0 1 0,0 0 0,1-1 0,-1 1 0,0-1 0,0 1 0,1-1 1,-1 1-1,1-1 0,-1 1 0,0-1 0,1 0 0,-1 1 0,1-1 0,-1 0 1,1 0-1,-1-1 0,-8-19-158,6 11 82,1 0-1,0-1 1,1 1 0,0-1 0,0 0-1,2-16 1,0 13-116,-1 8 36,0 6 28,0 2 130,1-1 0,-1 0 0,1 0 0,-1 1 1,1-1-1,0 0 0,0 0 0,-1 0 0,1 0 1,0 0-1,0 0 0,0 0 0,0 0 0,2 0 0,17 13 14,-13-10 5,0-1 0,0-1 1,0 1-1,0-1 0,1 0 1,-1-1-1,1 0 1,10 0-1,62-3 115,-53 0-86,1-2 0,-1 0 0,30-11 0,-41 10-31,0 0 1,0-2 0,-1 0-1,0-1 1,0 0 0,17-14-1,-19 11-6,-1 0 0,0 0 0,20-26-1,22-43 51,-28 39-89,-23 37 7,-3 4 18,1 0 0,-1 0 0,0-1-1,0 1 1,1 0 0,-1 0 0,0 0 0,0 0 0,0-1 0,0 1 0,1 0-1,-1 0 1,0 0 0,0-1 0,0 1 0,0 0 0,0 0 0,0-1 0,0 1 0,0 0-1,0 0 1,0-1 0,0 1 0,0 0 0,0 0 0,0-1 0,0 1 0,0 0-1,0-1 1,0 1 0,0 0 0,0 0 0,0 0 0,0-1 0,0 1 0,0 0-1,0 0 1,-1-1 0,1 1 0,-5 8-44,-24 119 96,24-109 2,3-10 6,0 0 1,-1 15-1,3-20-37,0-1 1,0 0-1,0 0 1,0 0-1,0 0 1,1 0-1,-1 0 0,1 0 1,-1 0-1,1 0 1,0 0-1,0 0 1,0 0-1,0 0 1,0-1-1,2 3 0,-3-3-16,1-1 0,0 1 0,0-1 0,-1 1 0,1-1 0,0 1 0,0-1 0,0 0 0,0 1 0,0-1 0,0 0 0,-1 0 0,1 0 0,0 1 0,0-1 0,0 0 0,0 0 0,0 0 0,0-1 0,0 1 0,0 0 0,1-1 0,23-7 32,-18 4-32,177-73 120,-158 66-176,176-69 26,-201 80 17,11-4-101,-12 4 110,0 1 0,0-1 0,0 0 1,0 0-1,0 0 0,0 0 0,0 0 0,0 0 0,0 1 1,0-1-1,0 0 0,0 0 0,0 0 0,0 0 0,0 0 0,0 1 1,0-1-1,0 0 0,0 0 0,0 0 0,0 0 0,0 0 1,0 0-1,0 1 0,0-1 0,0 0 0,0 0 0,0 0 0,0 0 1,0 0-1,1 0 0,-1 0 0,0 1 0,0-1 0,0 0 1,0 0-1,0 0 0,0 0 0,0 0 0,1 0 0,-1 0 0,0 0 1,0 0-1,0 0 0,0 0 0,0 0 0,0 0 0,1 0 1,-1 0-1,0 0 0,0 0 0,0 0 0,0 0 0,0 0 0,1 0 1,-1 0-1,0 0 0,0 0 0,-42 48 135,-16 22 153,55-66-256,0 0 0,1 0-1,-1 1 1,1-1 0,0 0-1,1 1 1,-1 0 0,1-1-1,0 1 1,0 0-1,0 6 1,0-9-19,2 0-1,-1 1 1,0-1-1,0 0 1,1 1-1,-1-1 1,1 0-1,0 0 1,0 1-1,0-1 1,0 0-1,0 0 1,0 0-1,0 0 1,1 0-1,-1 0 1,1-1-1,-1 1 1,1 0-1,0-1 1,0 1-1,0-1 1,0 0-1,0 1 1,2 0-1,6 3-318,1 0 0,0-1 0,0-1-1,0 0 1,1 0 0,-1-1 0,1 0 0,20 0 0,-23-2-1009,0-1 1,0 0-1,0 0 1,0-1-1,0 0 1,16-6-1,-21 6 669,-1 1 1,1-1-1,-1 0 1,0 0-1,0 0 0,0-1 1,0 1-1,0-1 0,0 1 1,-1-1-1,1 0 0,-1 0 1,3-5-1,-4 6 351,18-26-3405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3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1753 17 8896,'-40'-16'4032,"22"16"-3520,8 0 960,2 0-1888,8 5 224,-10-2-3520,7 0 2080</inkml:trace>
  <inkml:trace contextRef="#ctx0" brushRef="#br0" timeOffset="1">40 72 10976,'-36'-40'4960,"33"37"-4321,6 0-127,10 6-416,5-6-96,6 3-32,2-5-2079,6 5 1151,-1-4-3584,1 8 2560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3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9632,'32'-23'4384,"124"9"-3840,-75-1 224,-9 10-544,62-10 1023,2 7-671,12-9-192,-13 6-256,-19 3-832,-16 4 416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54 113 11232,'-45'-51'5056,"36"42"-4385,18 1-927,4-4 0,29-8-895,6 7 671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7:12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1728,'3'-4'9136,"-2"5"-9137,-1-1-1,1 1 1,-1-1 0,1 1 0,-1 0 0,1-1 0,-1 1-1,0 0 1,1-1 0,-1 1 0,0 0 0,0-1 0,1 1 0,-1 0-1,0-1 1,0 1 0,0 1 0,0-2 0,1 4-13,3 13 202,-1 0 0,1 32 0,-7 181 1012,2-213-1133,-5 32-1,3-33 78,-2 30 0,5-45-83,0 1 1,0-1 0,0 0-1,0 0 1,0 0-1,-1 0 1,1 0-1,0 0 1,-1 0-1,1 0 1,-2 2-1,-1 4-63,2-1 45,1-5-43,0 7-223,1-6 230,-1 0-1,0 0 0,0 0 1,0 0-1,0 0 0,0 0 0,0-1 1,0 1-1,-1 0 0,1 0 0,-1 0 1,1 0-1,-1-1 0,-1 4 1,1-4-7,-2 9 581,10-103-117,-1 21-597,6-88-27,-10 105-49,-3 34-116,1 20 619,0-19-150,5-3-278,-5 23 28,0 9-209,5 48 257,-1-14 47,4 251 133,-8-273 81,-1 0 0,-6 34-1,6-30 33,1-24 144,0-8 90,-2 0-446,0-1 0,1 0 1,0 1-1,1-1 0,-1 1 1,1-1-1,1 0 0,0 1 0,1-9 1,1-5 36,2-90-113,-2 14 17,-3 64-45,6-56 1,-2 61-136,0-48 0,-4 76 82,1 9 1,12 55 202,-3 0 1,-3 1-1,-1 108 0,-11-125 513,5-48-230,-9-4 255,7 2-587,0 1 0,1-1-1,-1 0 1,0 1-1,1-1 1,0 0 0,-1 0-1,1 0 1,0 0-1,-2-4 1,-8-27-9,8 25 8,2 4 7,-7-19-90,1 1-1,1-2 0,1 1 0,1-1 0,-1-27 0,4 32 50,-1 14-127,2 11-437,2 39 377,9 52 0,-5-52 60,1 54 0,-7-98-207,0 1 0,1 0 0,-1-1 0,0 1 0,0 0 0,1-1 0,-1 1 0,0-1-1,1 1 1,1 1 0,2-10-4605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114 526 3552,'-18'0'1029,"-23"3"0,38-2-558,0 0 0,0 0 0,-1 1-1,1-1 1,0 1 0,0-1 0,0 1-1,0 0 1,1 0 0,-1 1-1,1-1 1,-1 0 0,1 1 0,0-1-1,0 1 1,0 0 0,0 0-1,-2 4 1,3-7-350,1 1 0,0-1 0,0 1 0,-1-1 0,1 0 0,0 1 0,0-1 0,0 1-1,0-1 1,0 1 0,0-1 0,-1 0 0,1 1 0,0-1 0,0 1 0,0-1 0,0 1 0,0-1 0,1 1 0,-1-1-1,0 1 1,0-1 0,0 0 0,0 1 0,0-1 0,1 1 0,-1-1 0,0 0 0,0 1 0,1-1 0,-1 0 0,0 1-1,1-1 1,-1 0 0,0 1 0,1-1 0,-1 0 0,1 1 0,1 0 140,0-1-1,0 1 1,1 0-1,-1-1 1,0 0-1,0 1 1,1-1 0,3 0-1,7-1 297,0-1-1,15-3 1,-10 1-298,0 0 0,0-1 1,-1-2-1,1 1 0,-1-2 1,-1 0-1,23-16 0,-12 4-54,-1-1 0,-1-1 0,-1-1-1,41-51 1,32-56 392,28-37 486,-98 128-928,-15 20-294,-8 16 35,-3 9 51,-2 15 41,0-15 16,-3 40-11,-3 0-1,-19 67 1,16-80 52,-1-2 0,-1 0 0,-2 0 0,-23 37-1,32-60-35,-46 68 48,44-67 8,-1 0-1,1 0 1,-1-1-1,-1 0 1,-17 12 0,25-19-62,-1 0 0,1-1 0,0 1 0,0 0 0,-1-1 0,1 1 0,0-1 0,-1 0 0,1 1 0,0-1 0,-1 0 0,1 0 0,-1 0 0,1 0 0,-1 0 0,1 0 0,0 0 0,-1-1 0,1 1 0,-3-1 0,1-1-63,1 1 0,-1-1 0,1 1 0,0-1 0,-1 0 0,1 0 0,0 0 0,0 0 0,-3-4 0,-1-3-243,0-1 0,0 1 0,-8-22 0,-3-23-86,10 27 266,5 17-310,2 10 428,0 0 1,0 0-1,0 0 0,0 0 0,0-1 0,0 1 0,0 0 0,1 0 1,-1 0-1,0 0 0,0 0 0,0 0 0,0 0 0,0 0 0,0 0 1,0 0-1,0 0 0,0 0 0,0 0 0,0 0 0,0 0 0,1 0 1,-1 0-1,0 0 0,0 0 0,0 0 0,0 0 0,0 0 0,0 0 1,0 0-1,0 0 0,0 0 0,0 0 0,1 0 0,-1 0 0,0 0 0,0 0 1,0 0-1,0 0 0,0 0 0,0 0 0,0 0 0,0 0 0,0 0 1,0 0-1,0 0 0,0 0 0,1 0 0,-1 0 0,0 1 0,15 15-114,-5-5 177,-5-8-23,0 1-1,0-1 0,0 0 1,0-1-1,0 1 1,0-1-1,1 0 1,-1-1-1,1 1 0,-1-1 1,1 0-1,0 0 1,0-1-1,6 1 1,14-2 106,45-6 0,-60 6-97,98-20 176,-45 8-125,-24 4-30,-26 6-65,1-1-1,0 2 1,22-1 0,-35 2-2,0 1 1,0 0 0,0 1 0,0-1 0,0 0-1,0 0 1,0 1 0,0-1 0,0 1 0,0 0-1,0 0 1,0-1 0,-1 1 0,1 0 0,0 1-1,-1-1 1,1 0 0,-1 0 0,1 1 0,1 2-1,-1-2 8,-1 0 0,0 1-1,1 0 1,-1-1 0,-1 1-1,1 0 1,0 0 0,-1-1 0,1 1-1,-1 0 1,0 0 0,0 0-1,0 2 1,-2 10 13,0 0-1,-1 0 1,-1-1 0,-8 20 0,9-25-45,-45 112-3,30-78 26,-19 42 121,-63 104-1,91-174-66,-96 168 388,49-92 148,104-158 26,62-113-521,-75 120-88,146-257-110,-132 228 62,86-142-179,-105 188 133,52-57 0,-66 83 39,0 1 0,2 1 0,-1 0 0,2 1 1,33-18-1,-47 29 27,0 1 0,0-1 1,1 1-1,-1 1 0,1-1 0,0 1 1,-1 0-1,11-1 0,-13 2 13,0 0 0,-1 1 0,1-1 0,-1 0 1,1 1-1,-1-1 0,1 1 0,-1 0 0,1 0 0,-1 0 0,1 0 0,-1 0 0,0 1 1,0-1-1,0 1 0,0-1 0,0 1 0,0 0 0,0 0 0,0-1 0,1 4 0,-1-1 7,1 0-1,-1 1 0,0-1 0,0 1 0,-1-1 0,1 1 0,-1 0 0,0 0 0,0 0 0,-1 0 0,1 0 1,-2 9-1,0-2 15,0 0 1,-1 0 0,-1 0-1,-4 13 1,-1-4 32,-1-1-1,0 0 1,-1-1 0,-2 0 0,0 0-1,-1-2 1,0 1 0,-20 18 0,7-10 57,-2-1 0,0-2 0,-2-1 0,-35 21 0,59-40-31,0 1-1,-1-1 0,1 0 1,-13 3-1,18-6-82,-1 1 1,1-1-1,-1 1 0,1-1 0,0 0 0,-1 0 1,1 0-1,-1 0 0,1 0 0,-1 0 0,1 0 1,0 0-1,-1-1 0,1 1 0,-1 0 1,1-1-1,0 1 0,-1-1 0,1 0 0,0 1 1,0-1-1,0 0 0,-1 0 0,1 0 0,0 0 1,0 0-1,0 0 0,0 0 0,0 0 1,-1-2-1,2 1-1,-1 1 0,1 0 0,0 0 0,0-1 0,-1 1 0,1 0 0,0-1 1,0 1-1,0 0 0,1 0 0,-1-1 0,0 1 0,0 0 0,1 0 0,-1-1 0,1 1 0,-1 0 1,1 0-1,-1 0 0,1 0 0,0 0 0,-1-1 0,1 1 0,0 1 0,0-1 0,0 0 0,2-2 0,1 0-47,1-1-1,-1 0 0,1 1 1,10-5-1,-10 5 64,-1 2-1,2-1 0,-1 0 1,0 1-1,0 0 0,0 0 1,1 1-1,6-1 1,46 6-6,-25-2-10,152 3 373,-160-7-216,1-1-1,-1-1 0,0-1 0,0-2 0,31-10 0,-46 12-124,0-1 0,0 1 0,0-2 0,-1 0-1,1 0 1,-1 0 0,-1-1 0,1 0-1,-1-1 1,-1 0 0,1 0 0,-1-1-1,10-16 1,6-13 61,-1-1 1,30-76-1,-38 80-69,-8 23-83,6-24 0,-10 23-117,-7 18 5,-10 19 78,-1 11 239,2 0 0,1 0 0,2 1 0,1 0 0,2 1 0,-4 43 0,12-79-120,-1 5 34,1 0-1,0 0 1,0-1 0,1 12-1,-1-16-35,1 0 0,-1 0 0,0 0 0,0 0 0,1 0 0,-1 0 0,0 0 0,1 0 0,-1 0 0,1 0 0,-1 0 0,1-1 0,0 1 0,-1 0 0,1 0 0,0-1 0,0 1-1,-1 0 1,1-1 0,0 1 0,0-1 0,0 1 0,0-1 0,0 1 0,0-1 0,0 1 0,0-1 0,0 0 0,0 0 0,0 0 0,0 1 0,0-1 0,0 0 0,0 0-1,0 0 1,1-1 0,12-1 36,-1-1-1,1 0 1,-1-1-1,23-11 1,48-28-3,-66 33 40,35-23-105,59-46 0,-45 30-107,-58 42 109,18-12-44,-26 18 63,1 0-1,-1 1 1,0-1-1,1 0 1,-1 1 0,1-1-1,-1 1 1,1 0-1,-1-1 1,1 1-1,-1 0 1,1 0-1,-1 0 1,1 0-1,-1 0 1,3 1-1,-3-1-2,0 1 0,0 0-1,0 0 1,0 0 0,0-1-1,-1 1 1,1 0 0,0 0-1,0 0 1,-1 0 0,1 0 0,-1 0-1,1 0 1,-1 1 0,0-1-1,1 0 1,-1 0 0,0 0-1,0 0 1,1 0 0,-1 1 0,0 0-1,-2 29-80,-3-11 149,0-1 1,-2 0-1,0-1 0,-1 0 0,-1 0 1,-13 18-1,22-35-57,-12 23 118,11-15-35,2-9-86,-1 0 1,0 1 0,0-1 0,1 0-1,-1 0 1,0 0 0,0 0-1,1 1 1,-1-1 0,0 0 0,1 0-1,-1 0 1,0 0 0,0 0 0,1 0-1,-1 0 1,0 0 0,1 0-1,-1 0 1,0 0 0,1 0 0,-1 0-1,0 0 1,1 0 0,-1 0 0,0 0-1,0-1 1,1 1 0,-1 0-1,25-9 181,25-13 0,13-5-338,-60 26 137,1 0 1,-1 0-1,0 0 1,1 1-1,-1 0 1,0 0-1,1 0 1,-1 0-1,0 0 1,1 1-1,-1-1 1,0 1-1,0 0 1,1 0-1,-1 0 1,0 0-1,0 1 1,0-1-1,0 1 1,2 2 0,6 4-53,0 1 0,0 1 1,13 15-1,-3-3 98,6 3 57,24 25-4682,-44-42 1717,-1 0 1,1 0 0,-2 1 0,10 17 0,-7-6-1447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11648,'-62'-17'5247,"47"17"-4511,25 5-864,17 4-2687,10 2 1535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1:3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 15776,'-27'-6'7167,"9"12"-6239,8-6-64,7 5-672,-11-10-224,4 5 0,2-3-3520,3 0 1952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135 291 2240,'-4'-2'904,"1"1"0,-1 0 0,1-1 1,-1 1-1,-6-1 0,-4 3 2767,13-1-3661,1 0 0,0 0 0,-1 0 0,1 0 0,0 1 0,-1-1 0,1 0 0,0 0 0,-1 0 0,1 1 0,0-1 0,0 0 1,-1 0-1,1 1 0,0-1 0,0 0 0,-1 1 0,1-1 0,0 0 0,0 1 0,0-1 0,0 0 0,0 1 0,0-1 0,-1 0 0,1 1 0,0-1 0,0 0 0,0 1 0,0 2 57,1-1 0,-1 0 0,0 1 0,1-1 0,-1 0 0,1 1 0,0-1-1,0 0 1,0 0 0,0 0 0,0 1 0,0-1 0,1 0 0,-1-1 0,1 1 0,-1 0 0,1 0 0,0-1 0,-1 1 0,1-1 0,0 1-1,0-1 1,0 0 0,0 0 0,1 0 0,-1 0 0,0 0 0,3 1 0,3 0 46,0 0 1,0 0-1,0-1 0,0 0 1,0-1-1,1 1 1,9-2-1,-4-1-27,0 1 1,0-2 0,0 0-1,0 0 1,0-2-1,-1 1 1,0-2-1,0 0 1,0 0-1,-1-2 1,0 1-1,0-1 1,-1-1-1,0 0 1,0-1 0,-1 0-1,0 0 1,-1-1-1,0 0 1,-1-1-1,10-18 1,-16 26-73,1 0 0,-1-1 1,0 1-1,0-1 0,0 0 0,0 1 0,-1-1 1,0 0-1,0 0 0,0 0 0,-1 0 1,0 0-1,0 0 0,0 0 0,0 0 0,-1 0 1,-2-9-1,1 10-22,0-1-1,0 0 1,-1 1 0,1-1 0,-1 1 0,0 0 0,0 0-1,-1 0 1,1 0 0,-1 1 0,0-1 0,0 1 0,0 0-1,0 0 1,0 1 0,-1-1 0,1 1 0,-1 0-1,0 0 1,0 0 0,0 1 0,-5-2 0,-3 1-85,0 0-1,0 0 1,0 1 0,0 1 0,0 0 0,0 1 0,-16 3 0,20-2 74,0 0 0,1 1 1,0-1-1,-1 2 0,1-1 1,0 1-1,1 1 1,-1-1-1,1 1 0,0 0 1,-9 9-1,-1 3 69,1 1-1,-25 38 1,25-31 123,1 1 1,1 0-1,2 1 0,0 1 1,-12 46-1,23-66-136,-1-1-1,1 1 1,0 0 0,1-1 0,0 1-1,0 0 1,0 0 0,1-1 0,0 1-1,3 9 1,-3-13-3,1 0 0,-1-1 1,0 1-1,1-1 0,0 1 0,0-1 0,0 0 0,0 0 0,0 0 0,1 0 1,-1 0-1,1 0 0,0 0 0,0-1 0,0 0 0,0 1 0,0-1 0,0 0 1,1 0-1,-1-1 0,1 1 0,6 1 0,21 2 171,1-2 0,-1 0 0,1-3 0,36-2 0,8-1-99,154-2-288,-220 4-447,-1 0-268,-1 1-1,1 0 0,0 0 0,-1 1 0,11 2 1,-1 4-1279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91 199 3808,'-4'-2'358,"1"0"-1,-1 0 1,0 0 0,1 0 0,-1 1-1,0-1 1,0 1 0,0 0 0,0 0 0,-1 1-1,-6-1 1,-4-5 2136,14 5-2335,0 1 1,0-1-1,0 0 0,0 1 0,-1-1 0,1 1 1,0 0-1,0-1 0,0 1 0,0 0 0,0 0 1,-1-1-1,1 1 0,0 0 0,0 0 0,0 0 1,-2 1-1,69-12 1532,193-42-332,409-35-1081,-598 81-170,68-4-109,-138 11-9,0 0 0,1 0 0,-1 0 0,0 0 0,1 0 0,-1 0 0,1 0 0,-1 0 0,0 0 0,1 0 0,-1 0 0,0 0 0,1 0 0,-1 0 0,0 0 0,1 0 0,-1 0 0,0 0 0,1 1 0,-1-1 0,0 0 0,1 0 0,-1 0 0,0 1 0,1-1 0,-1 1 0,-8 4-1251,-20 6-2590,6-4 1649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207 229 5888,'-1'-4'479,"0"0"-1,0 0 1,0 1 0,0-1 0,-1 0 0,0 1-1,1-1 1,-5-5 0,6 9-447,0 0-1,-1 0 1,1 0-1,0 0 1,0-1 0,0 1-1,0 0 1,0 0-1,0 0 1,-1 0 0,1 0-1,0 0 1,0 0-1,0 0 1,0 0-1,0 0 1,-1 0 0,1 0-1,0 0 1,0 0-1,0 0 1,0 0 0,0 0-1,-1 0 1,1 0-1,0 0 1,0 0 0,0 0-1,0 0 1,0 0-1,-1 0 1,1 0 0,0 0-1,0 1 1,0-1-1,0 0 1,0 0-1,0 0 1,-1 0 0,1 0-1,0 0 1,0 0-1,0 1 1,0-1 0,-5 6 33,5-5 27,-8 13 171,1 0 1,1 1-1,0 0 1,-3 16 0,1-8-57,-45 157 849,27-84-636,-7 30 109,29-106-417,-14 57 1184,16-73-794,3-6-18,4-16 231,34-147-139,11-15-537,-5 26-120,-27 66 203,-16 110-592,5 53 487,-7-52-1,1 1 0,6 31 0,-1-6-89,-4-32 213,0 0 0,8 25 0,-10-40-107,0-1 0,1 0 0,-1 1 1,1-1-1,-1 0 0,1 0 0,-1 0 0,1 1 1,0-1-1,0 0 0,0 0 0,0 0 1,-1 0-1,1 0 0,1-1 0,0 2 0,-2-2-17,1 1 0,0-1 0,-1 0 0,1 0 0,0 0 0,-1 0 0,1 0 0,0 0 0,-1 0 0,1 0 0,-1 0 0,1 0 0,0-1 0,-1 1 0,1 0 0,-1 0 0,1-1 0,0 1 0,-1 0 0,1-1 0,-1 1 0,1 0 0,0-1 0,4-4 49,0-1 0,-1 1 1,0-1-1,0 0 0,3-6 0,2-2 9,67-85 314,19-28-440,31-78-129,-122 199 161,5-7-96,17-22 1,-25 35 97,-1-1 1,1 1-1,-1-1 1,1 0-1,-1 1 1,1-1-1,-1 1 0,1-1 1,0 1-1,-1 0 1,1-1-1,0 1 0,-1 0 1,1-1-1,0 1 1,-1 0-1,1 0 1,0 0-1,0-1 0,-1 1 1,1 0-1,0 0 1,0 0-1,0 0 1,0 1 4,0-1 0,0 1 0,0-1 1,-1 1-1,1-1 0,0 1 0,-1 0 1,1-1-1,-1 1 0,1 0 0,-1 0 1,1-1-1,-1 1 0,1 0 1,-1 0-1,1 0 0,-1 1 0,2 4-21,0 1-1,-1 0 0,0 0 0,1 9 0,-2 11-19,-3 29-1,0 10 260,7 149 398,22 28-96,-26-242-540,8 37 249,3-16-3333,-11-22 3031,0 0-1,0 0 0,0 1 1,0-1-1,0 0 0,0 0 0,1 1 1,-1-1-1,0 0 0,0 0 0,0 0 1,0 1-1,0-1 0,1 0 0,-1 0 1,0 0-1,0 0 0,0 0 0,1 1 1,-1-1-1,0 0 0,0 0 1,0 0-1,1 0 0,-1 0 0,0 0 1,0 0-1,1 0 0,-1 0 0,0 0 1,1 0-1,1-7-4577,-2 6 3922,5-11-2948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 4384,'-1'-1'110,"0"1"0,1 0 0,-1-1 0,1 1-1,-1-1 1,1 1 0,-1-1 0,1 1 0,-1-1 0,1 1 0,0-1 0,-1 0 0,1 1 0,0-1 0,-1 0-1,1 1 1,0-1 0,0 0 0,0 1 0,-1-1 0,1 0 0,0-1 0,-4 17 6761,-13 41-6377,13-18-69,1-1 0,2 1 1,7 62-1,-2-41-57,-2-11-191,-1-18-44,1 1 0,7 39 0,-1 1 176,-7-65-1716,4-2 367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23 157 4992,'-18'-53'2784,"17"50"-2589,0 0 0,1 0 0,-1 0 0,0 1 0,1-1 0,0 0 0,-1 0 0,1 0 0,0 0 0,1 0 0,-1 0 0,0 0 0,1 0 0,0 1 0,-1-1 1,1 0-1,0 0 0,1 1 0,-1-1 0,0 0 0,1 1 0,2-4 0,-1 0-105,-1 4-61,-1 0 1,1 0-1,0 0 1,-1 0 0,1 0-1,0 0 1,1 0-1,-1 1 1,0-1 0,0 1-1,1-1 1,-1 1 0,0 0-1,1 0 1,0 0-1,-1 0 1,1 0 0,-1 1-1,1-1 1,0 1-1,-1 0 1,5 0 0,3 0 64,1 1 0,-1 0 0,1 0 0,14 5 1,7 3 327,-1 2 0,1 1 1,-2 2-1,55 32 1,-80-43-297,-1 1 0,1-1 0,-1 1 0,0 0 1,0 0-1,0 0 0,-1 0 0,1 1 1,2 5-1,-5-9-65,0 1 1,0 0-1,0 0 0,0 0 1,-1 0-1,1-1 1,-1 1-1,1 0 0,-1 0 1,1 0-1,-1 0 0,0 0 1,0 0-1,0 0 1,-1 0-1,1 0 0,0 0 1,-1 0-1,1 0 1,-1 0-1,1 0 0,-1 0 1,0 0-1,0-1 1,0 1-1,0 0 0,0-1 1,0 1-1,-2 1 0,-5 4 54,1-1-1,-1 0 0,0 0 0,0-1 1,0 0-1,-1-1 0,0 0 0,-9 4 1,-3-1 13,0-1 0,-36 6 1,46-11-89,-1 0 1,-19-1 0,-3-4-3859,33 4 3411,1 0-1,-1 0 1,0 0 0,1 0-1,-1 0 1,0 0 0,1-1-1,-1 1 1,1 0 0,-1-1-1,0 1 1,1 0 0,-1-1-1,1 1 1,-2-1 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33 118 5568,'-4'-5'789,"-1"0"0,1 1 1,-11-9-1,14 13-708,1 0 0,0 0 0,0-1-1,0 1 1,-1 0 0,1 0 0,0 0 0,0 0 0,0 0-1,0 0 1,-1-1 0,1 1 0,0 0 0,0 0 0,0 0-1,0 0 1,0-1 0,-1 1 0,1 0 0,0 0 0,0-1-1,0 1 1,0 0 0,0 0 0,0 0 0,0-1 0,0 1 0,0 0-1,0 0 1,0-1 0,0 1 0,0 0 0,0 0 0,0 0-1,0-1 1,0 1 0,0 0 0,0 0 0,0 0 0,1-1-1,-1 1 1,0 0 0,0 0 0,0 0 0,0-1 0,1 1-1,13-8 1512,22-3-455,64-11-310,1 5-1,140-6 1,-228 23-915,44 0 145,-17 6-2986,-14 2 1052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8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63 2976,'-12'-11'5338,"9"8"-4385,2 3-820,0-1 0,1 1 1,-1-1-1,1 1 0,-1-1 0,1 1 0,-1-1 1,1 1-1,0-1 0,-1 1 0,1-1 0,0 1 0,-1-1 1,1 0-1,0 1 0,-1-1 0,1 0 0,0 1 1,0-1-1,0 0 0,0 1 0,0-2 0,-9-10 1520,7 10-1027,4 4 781,13-16-42,-11 13-1328,0 0 0,0 0 0,1 0 0,-1 1 0,0-1 0,0 1 0,1 0 0,-1 1 0,8 0 0,10 1 51,219 1-8,-137 0 752,-104-3-917,1 0 5,-1 0 48,0 0-1,0 0 1,1 0 0,-1 0 0,0 0-1,0 0 1,0 0 0,1 0 0,-1 0-1,0 0 1,0 0 0,0 0 0,1 0-1,-1 0 1,0 0 0,0-1 0,0 1-1,0 0 1,1 0 0,-1 0 0,0 0 0,0 0-1,0-1 1,0 1 0,0 0 0,0 0-1,1 0 1,-1-1 0,0 1 0,0 0-1,0 0 1,0 0 0,0-1 0,0 1-1,0 0 1,0 0 0,0 0 0,0-1-1,0 1 1,0 0 0,0 0 0,0-1-1,0 1 1,0 0-191,0-1-1,0 1 1,0 0 0,0-1-1,0 1 1,0 0 0,-1-1-1,1 1 1,0 0-1,0-1 1,0 1 0,0 0-1,0 0 1,-1-1 0,1 1-1,0 0 1,-3-2-1787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14:5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714 0 24575,'-4'1'0,"0"-1"0,1 1 0,-1 0 0,0 0 0,0 0 0,-5 3 0,-11 3 0,1-3 0,0-2 0,-30 1 0,26-3 0,-31 6 0,47-5 0,0 0 0,1 1 0,-1 0 0,1 1 0,-1-1 0,1 1 0,0 0 0,-11 8 0,13-7 0,0 0 0,0 1 0,0-1 0,1 1 0,-1 0 0,1 0 0,0 0 0,1 0 0,0 1 0,-1-1 0,1 1 0,-1 5 0,-1 7 0,0 0 0,-2 29 0,6 67 0,-1 1 0,0-111 0,1 0 0,-1 0 0,0 0 0,-1 0 0,1 0 0,-1 0 0,0 0 0,0 0 0,0-1 0,0 1 0,-1-1 0,1 1 0,-1-1 0,0 0 0,0 0 0,0 0 0,-1 0 0,1-1 0,-1 0 0,1 1 0,-1-1 0,-4 2 0,-6 2 0,1-1 0,-1 0 0,0-1 0,0-1 0,-19 3 0,6-2 0,-1-2 0,0-2 0,-42-3 0,68 3 0,-1 0 0,0-1 0,1 1 0,0-1 0,-1 0 0,1 0 0,-1 0 0,1 0 0,0 0 0,0 0 0,0-1 0,0 1 0,0-1 0,0 0 0,0 1 0,0-1 0,0 0 0,1 0 0,-1 0 0,1 0 0,-1 0 0,1 0 0,0-1 0,0 1 0,0 0 0,0-1 0,1 1 0,-2-4 0,0-6 0,1 0 0,0 0 0,0 0 0,2-20 0,0 16 0,-1 9 0,0 0 0,1 0 0,0 0 0,0 0 0,0 0 0,5-10 0,-5 14 0,0 1 0,0 0 0,1-1 0,-1 1 0,1 0 0,-1 0 0,1 0 0,0 0 0,0 1 0,0-1 0,0 0 0,0 1 0,0-1 0,0 1 0,1 0 0,-1 0 0,0 0 0,1 0 0,-1 0 0,1 0 0,3 0 0,17-2 0,0 1 0,0 2 0,1 0 0,25 4 0,14-1 0,18-3 0,43 2 0,-117-1 0,0 0 0,0 0 0,0 0 0,0 1 0,0 0 0,-1 1 0,1 0 0,-1 0 0,0 0 0,9 6 0,0 3 0,-1 0 0,19 21 0,16 14 0,-7-9 201,-33-29-375,1 1 0,0-1 0,1 0 0,0-1 0,0-1 0,1 1 0,0-2 0,18 8 0,-10-8-6652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2:3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89 4992,'-27'-4'2821,"38"2"1492,25-4-2253,11-2-184,48-15-1,0-1-495,-46 16-1167,1 1 0,84 1 1,-96 6-223,-22 0-3769,-7 0 1432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0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29 2720,'4'-26'10186,"-14"24"-5642,11 2-3824,-7 16 213,6-7-843,-1 0 0,2 18 0,0 2-18,1 2 56,6 34 1,-3-21-13,52 307 652,-50-323-529,-5-21-90,0 1 0,0-1-1,-1 1 1,0-1 0,0 1 0,0-1 0,-1 1 0,-2 13 0,2-20-97,0 0 1,-1 0-1,1-1 1,0 1-1,-1 0 1,1 0-1,-1-1 1,1 1-1,-1 0 1,1 0-1,-1-1 1,1 1-1,-1-1 1,0 1-1,1-1 1,-1 1-1,0-1 1,0 1-1,1-1 1,-1 1-1,0-1 1,0 0-1,0 0 1,1 1-1,-1-1 1,0 0-1,0 0 1,-1 0-1,-4 0 107,0 0 0,0 0 0,-10-3 0,6 2-13,-70-16 360,44 8-436,-57-10-23,-65-17-190,98 26-881,53 8-557,21-3-5695,-12 5 6805,20-4-2382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0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55 100 4992,'-2'-1'412,"-1"0"1,1 0-1,-1 0 0,0 0 1,1 0-1,-1 1 1,0-1-1,-4 1 0,-14-1 4810,16 2-4272,5 1 291,0-1-1144,1-1 1,0 0-1,0 1 1,0-1-1,0 0 1,0 0-1,0 0 1,0 0-1,0 0 1,0 0-1,0 0 1,0 0-1,0 0 1,2-1-1,68-12 640,377-62 590,-266 68-1378,-175 7-63,0 0-1355,-1 0 0,1 1 0,-1 0 0,10 3 0,-12-2-263,13 1-1788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0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25 2656,'0'0'113,"-1"0"-1,0 0 1,1 0 0,-1 0-1,1 0 1,-1-1 0,0 1-1,1 0 1,-1 0 0,1 0-1,-1-1 1,1 1 0,-1 0-1,1-1 1,-1 1 0,0-1-1,1 1-45,0 0 0,-1 0 0,1 0-1,0 0 1,0-1 0,0 1 0,0 0 0,0 0-1,-1 0 1,1 0 0,0 0 0,0 0 0,0 0-1,0 0 1,-1 0 0,1 0 0,0 0 0,0 0-1,0 0 1,0 0 0,-1 0 0,1 0-1,0 0 1,0 0 0,0 0 0,-1 0 0,1 0-1,0 0 1,0 0 0,0 0 0,0 0 0,-1 0-1,1 0 1,0 0 0,0 1 0,-13-1 9425,19 0-7070,37-5-529,-22 2-1594,25-3-80,0 2-1,55 2 1,212 30 64,-281-27-129,-31-1-95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0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 5312,'-26'-10'1701,"9"8"5280,134 5-730,-36-4-5326,85 3-586,-114 1-535,71 7-142,-43 5-5128,-44-4 2501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1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3232,'-14'-7'13802,"36"7"-12623,-18 0-1043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1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92 275 2304,'0'8'10085,"-12"-8"-6853,13-1-2730,-6-1 179,0 0 34,7 1-373,-1-4 640,-1 4-601,0 5-134,5-4 159,58 3 486,-47-1-710,1-1 0,-1 0 0,0-2-1,1 0 1,-1 0 0,16-5 0,-3-1 73,-1-2-1,1-1 1,41-21 0,-63 28-221,-1-1 0,-1 1 0,1-1 0,0-1 0,-1 1 0,0-1 1,0 0-1,0 0 0,-1 0 0,1-1 0,-1 1 0,-1-1 0,1 0 0,3-8 1,-6 11-39,-1 0 0,1 0 0,-1 0 1,1 1-1,-1-1 0,0 0 1,0 0-1,0 0 0,0 0 0,-1 0 1,1 0-1,-1 1 0,-2-6 1,1 3-25,0 0 0,0 0 0,-1 0 0,0 1-1,0-1 1,0 1 0,-6-5 0,5 4-25,-2 0-1,1 0 0,0 1 0,-1 0 0,0 0 0,0 0 1,0 1-1,-1 0 0,1 0 0,-1 0 0,1 1 0,-9-2 1,9 4 13,-1 0 0,1 0 0,-1 1 1,1 0-1,-1 0 0,1 1 0,-1 0 0,1 0 1,0 0-1,-10 5 0,-59 36 78,72-41-33,-141 93 64,137-90-66,0 1 1,0-1-1,1 1 0,-1 0 0,1 1 0,0-1 0,1 1 1,0 0-1,0 1 0,0-1 0,1 1 0,-5 11 0,7-11 30,0-1-1,0 1 1,1 0-1,0-1 1,0 1-1,1 0 1,-1 0-1,2 0 1,-1 0-1,1-1 0,1 1 1,-1 0-1,1-1 1,3 9-1,1-2 71,1 1 0,0-1 0,1 0 0,0-1 0,1 0-1,0 0 1,1-1 0,21 20 0,-17-20-41,0 0-1,0-1 1,1-1-1,1 0 1,0-1 0,0-1-1,25 10 1,-26-14-158,1-1 1,-1 0-1,1-2 1,-1 1-1,1-2 1,-1 0-1,1-1 1,-1 0-1,1-1 1,18-6-1,-18 4-1689,1-2 1,18-8-1,0-2-924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14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56 4576,'0'-1'271,"-1"0"1,1 0-1,-1 0 1,1 1-1,-1-1 1,0 0-1,1 0 1,-1 1-1,0-1 1,1 0-1,-1 1 1,0-1-1,0 1 1,0-1-1,0 1 1,1 0-1,-2-1 1,-8-3 3011,10 4-3205,0 0 0,-1 0 0,1 0 0,0 0 0,0 0 0,0-1 0,-1 1 0,1 0 0,0 0 0,0 0 0,-1 0 0,1 0 0,0 0 0,0-1 0,0 1 0,0 0 0,-1 0 0,1 0 0,0-1-1,0 1 1,0 0 0,0 0 0,0 0 0,0-1 0,-1 1 0,1 0 0,0 0 0,0-1 0,0 1 0,0 0 0,0 0 0,0 0 0,0-1 0,0 1 0,0 0 0,0 0 0,0-1 0,0 1 0,0 0 0,1-1 0,9-5 916,-1 1-668,-4 3-269,0 0-1,0 1 1,0-1-1,0 1 0,0 0 1,0 0-1,0 1 1,0-1-1,0 1 0,0 0 1,0 1-1,0-1 0,9 3 1,-1-1 62,-1 2 1,0 0-1,0 0 1,16 9-1,-23-11-66,0 1 0,0 0 1,-1 0-1,1 0 0,-1 1 0,0-1 1,0 1-1,4 5 0,-6-5-16,0-1 0,0 0 0,0 0 0,0 1 0,-1-1 0,1 1 0,-1 0 0,0-1 0,0 1 0,-1 0 0,1 0 0,-1 0 0,0 4 0,-1 11 112,0 0-1,-2-1 0,-6 24 1,4-26-54,2 0 1,0-1 0,1 1 0,1 0 0,0 21-1,2-30-44,0 1 0,0 0-1,1-1 1,2 9-1,-2-12 26,-1-1 0,0 0 0,1 0 0,0 0-1,0 0 1,0-1 0,0 1 0,0 0 0,0-1-1,1 1 1,3 2 0,-4-4-32,-1 0-1,1 0 1,0 0 0,0 0-1,0 0 1,0-1 0,-1 1-1,1-1 1,0 1 0,0-1-1,0 0 1,0 0 0,0 0-1,0 0 1,0 0 0,0 0-1,0-1 1,0 1 0,0 0-1,0-1 1,0 0 0,2-1-1,4-1 57,0-2 0,0 1-1,11-9 1,-13 8-52,17-13 148,-1 0 0,40-45 1,31-50 163,-78 92-357,-2 0-1,-1-1 1,16-38 0,-26 55-52,1 0 1,-1 0 0,1 0 0,0 0 0,0 1 0,0-1 0,0 1-1,7-6 1,-8 8 45,0 0-1,1 1 0,-1-1 0,1 1 0,-1-1 1,1 1-1,0 0 0,0 0 0,-1 0 1,1 1-1,0-1 0,0 1 0,0 0 0,0-1 1,0 1-1,0 0 0,5 1 0,-4 0 7,-1-1-1,1 1 0,-1-1 0,1 1 1,0 0-1,-1 0 0,0 1 1,1-1-1,-1 1 0,0-1 0,0 1 1,1 0-1,1 3 0,7 2-106,-11-6 22,1-1-1,-1 1 1,0 0 0,1 0 0,-1 0 0,0 0-1,0 0 1,1 0 0,-1 0 0,0 0 0,0 0-1,0 0 1,-1 1 0,1-1 0,0 0 0,0 1 0,0 1-1,3 9-5133,-4-4 2625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1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74 3072,'-1'-5'13999,"7"1"-13689,0 0-1,0 1 0,1-1 1,-1 2-1,1-1 0,0 1 1,0 0-1,0 0 0,0 1 1,11-1-1,331-15 1011,-139 11-965,-128-3-433,-48 3-3044,-32 5 2359,-1 1 0,1 0 1,0 0-1,-1 0 1,1 0-1,0 0 0,0 0 1,-1 0-1,3 1 0,4 3-2655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1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67 1728,'-1'-1'75,"1"1"-18,-1-1 1,1 0-1,-1 1 0,1-1 1,-1 1-1,0-1 1,1 1-1,-1 0 0,1-1 1,-1 1-1,0 0 1,1-1-1,-1 1 0,0 0 1,0 0-1,-1-1 1,-10 1 6363,12 0-6245,-1 0 1,1 0-1,-1 0 1,1 0-1,-1 0 1,1-1 0,-1 1-1,1 0 1,0 0-1,-1 0 1,1-1-1,-1 1 1,1 0-1,0-1 1,-1 1 0,1 0-1,0-1 1,-1 1-1,1-1 1,-2-1 377,0 3 905,3-7 948,1 4-2221,1 1-1,0 0 1,-1 0-1,1 0 0,0 0 1,0 0-1,0 0 0,0 1 1,-1 0-1,4-1 0,7-1 75,61-11 292,1 3 0,89 1 0,-155 8-533,6 0-31,0 0 1,1 1 0,-1 1 0,0 1-1,0 0 1,0 1 0,0 0 0,21 8-1,-21-6 85,-13-4-93,-1-1 1,1 0-1,-1 1 1,1 0-1,-1-1 1,1 1-1,-1 0 1,1-1-1,1 3 1,-2-2-109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28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23 1568,'0'0'100,"-1"0"0,1-1 1,0 1-1,1-1 0,-1 1 0,0-1 1,0 1-1,0-1 0,0 1 0,0 0 1,0-1-1,0 1 0,1-1 0,-1 1 1,0 0-1,0-1 0,1 1 0,-1-1 0,0 1 1,0 0-1,1-1 0,-1 1 0,0 0 1,1 0-1,-1-1 0,1 1 0,0 0 63,-1-1-1,0 1 0,1 0 0,-1-1 1,1 1-1,-1 0 0,0-1 1,1 1-1,-1-1 0,0 1 0,1 0 1,-1-1-1,0 1 0,0-1 0,0 1 1,1-1-1,-1 1 0,0-1 1,0 1-1,0-1 0,0 1 0,0-1 1,0 1-1,0-1 0,0 1 0,0-2 1,-1 9 164,1-1-1,-2 0 1,1 0 0,-5 12 0,-4 16-31,-2 24 139,-10 52 208,4 9-179,-6 49 1002,24-167-1390,0-1 1,0 1-1,0 0 0,0 0 0,0 0 1,0 0-1,0-1 0,0 1 0,-1 0 1,1 0-1,0 0 0,-1-1 0,1 1 0,0 0 1,-1 0-1,1-1 0,-1 1 0,1 0 1,-1-1-1,1 1 0,-1-1 0,0 1 0,1-1 1,-1 1-1,0-1 0,1 1 0,-2 0 1,1-1-45,1 0 1,0 0-1,-1-1 1,1 1-1,0 0 1,0 0-1,-1 0 1,1 0-1,0 0 1,0 0-1,0-1 1,-1 1-1,1 0 1,0 0-1,0 0 1,0-1-1,-1 1 1,1 0 0,0 0-1,0 0 1,0-1-1,0 1 1,0 0-1,-1 0 1,1-1-1,0 1 1,0-1-1,0-14 128,3 3-85,1 0-1,0 0 0,0 0 0,1 1 0,0 0 0,1 0 0,1 0 1,12-16-1,-12 18-119,1 0 1,0 1 0,0 0-1,1 0 1,0 1 0,0 0-1,1 0 1,0 1 0,15-7-1,-22 11 21,0 1-1,0 0 0,1 0 1,-1 0-1,0 0 1,1 1-1,-1-1 0,0 1 1,1 0-1,-1 0 0,1 0 1,-1 0-1,0 1 0,1-1 1,-1 1-1,0 0 0,1 0 1,-1 0-1,0 1 0,0-1 1,0 1-1,0-1 0,0 1 1,0 0-1,-1 0 0,1 0 1,0 1-1,3 3 0,-4-2 17,1-1 1,-1 1-1,0 0 0,0-1 0,0 1 0,-1 0 0,1 0 0,-1 0 1,0 0-1,0 0 0,0 1 0,-1-1 0,1 0 0,-1 0 0,0 1 1,-1-1-1,1 0 0,-1 0 0,1 0 0,-1 0 0,0 1 0,-3 4 1,2-3 39,-1 0 1,0-1-1,-1 1 1,1-1-1,-1 0 1,0 0 0,0 0-1,-1-1 1,1 1-1,-1-1 1,0 0-1,0 0 1,0-1 0,-1 0-1,1 1 1,-1-2-1,-8 4 1,4-3 0,1 0 1,-1-1-1,0 0 1,0-1-1,0 0 1,0 0-1,0-1 1,0 0-1,0-1 1,-12-2-1,-6-1-86,15-1-49,12 6 72,1 0 28,15-1-312,4 2 337,0-1 0,28 8 0,-25-5 22,29 3 1,-33-6 196,0-1 0,-1-1 1,34-5-1,-42 4-176,1-1 1,-1 0 0,0 0-1,0 0 1,0-1-1,-1-1 1,1 1-1,13-11 1,-9 3-51,1 0 0,-2-1 0,0-1 0,0 0 0,12-20 0,-24 34-28,0 0 0,0 0 0,0 0 1,0 0-1,0 0 0,0 0 0,0 0 1,0 1-1,0-1 0,1 0 0,-1 0 1,0 0-1,0 0 0,0 0 0,0 0 0,0 0 1,0 0-1,0 0 0,0 0 0,0 0 1,0 0-1,0 0 0,1 0 0,-1 0 0,0 0 1,0 0-1,0 0 0,0 0 0,0 0 1,0 0-1,0 0 0,0 0 0,0 0 1,1 0-1,-1 0 0,0 0 0,0 0 0,0 0 1,0 0-1,0 0 0,0 0 0,0 0 1,0 0-1,0 0 0,0 0 0,0 0 1,0-1-1,1 1 0,-1 0 0,0 0 0,0 0 1,0 0-1,0 0 0,0 0 0,-2 15-321,-5 21 178,3-22 111,1 0 0,-2 18 1,4-28 81,1 0 0,0 0 0,0 0 0,0 0 0,0 0 0,1 0 0,-1 0 0,1 0 0,0 0 0,1-1 0,-1 1-1,4 7 1,-5-11 0,1 1-1,-1-1 0,1 1 0,-1-1 1,1 1-1,-1-1 0,1 1 0,0-1 0,-1 1 1,1-1-1,0 0 0,-1 1 0,1-1 0,0 0 1,0 1-1,-1-1 0,1 0 0,0 0 0,0 0 1,-1 0-1,1 0 0,0 0 0,0 0 1,-1 0-1,1 0 0,0 0 0,0 0 0,-1-1 1,1 1-1,0 0 0,0 0 0,-1-1 0,1 1 1,0-1-1,-1 1 0,1 0 0,-1-1 1,2 0-1,2-2 40,-1 0 1,1 0 0,-1-1 0,6-6-1,30-50 96,-17 24-298,-14 27-126,-4 8-151,-4 16-281,0-3 691,-1 4-38,-1 1-1,-1-1 0,0 0 0,-1-1 0,-7 19 0,-3 11 184,-2 16-170,-1 4 271,-36 94 0,51-155-248,-2 5 101,1-1 0,-1 0 0,-1 0 0,-9 13 0,13-20-82,0 0 0,0 0 0,0 1 0,0-1 1,0 0-1,-1 0 0,1 0 0,0 0 0,-1 0 0,1 0 0,-1-1 1,1 1-1,-1 0 0,1-1 0,-1 1 0,1-1 0,-1 1 1,0-1-1,1 0 0,-1 0 0,0 0 0,1 0 0,-1 0 0,0 0 1,1 0-1,-1 0 0,0-1 0,1 1 0,-1-1 0,1 1 0,-1-1 1,-2-1-1,-1-2-10,0 1 0,1-1 0,-1 0 0,1 0 0,0 0 0,0-1-1,0 1 1,1-1 0,-1 0 0,1 0 0,0 0 0,1-1 0,-1 1 0,1-1 0,-2-9 0,2 11-11,1 0 0,0-1-1,0 1 1,1-1-1,-1 1 1,1-1 0,0 1-1,0-1 1,1 1 0,-1-1-1,1 1 1,0 0 0,0-1-1,1 1 1,-1 0 0,1 0-1,0-1 1,0 2 0,0-1-1,0 0 1,5-5 0,0 2 49,1 1 0,-1 0 0,1 0 0,1 0 0,-1 1 0,1 1 1,0-1-1,0 1 0,14-4 0,9 0 229,48-7 0,-64 12-209,73-8 218,30-5 266,-103 11-461,-15 5-188,-1 0 0,1 0 0,-1 0 0,1-1-1,-1 1 1,1 0 0,-1 0 0,0-1 0,1 1 0,-1 0 0,1 0 0,-1-1 0,0 1 0,1 0 0,-1-1 0,0 1 0,1-1 0,-1 1 0,0 0 0,0-1 0,0 1-1,1-1 1,-4-1-1678,-10-3-3713,-28-6 1,16 10 2362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3:19:13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4040 1522 24575,'-101'0'0,"-247"-6"0,275 1 0,1-4 0,-126-31 0,69 0 0,-196-90 0,-63-36 0,-20-2 0,130 51 0,4-8 0,-18-8 0,184 90 0,-151-84 0,-57-69 0,300 187 0,-1 0 0,0 0 0,0 2 0,-1 0 0,1 1 0,-28-5 0,-38-10 0,55 12 0,0 2 0,-1 1 0,-39-3 0,47 9 0,17 0 0,-1 1 0,0-1 0,0 0 0,1 0 0,-1-1 0,0 1 0,1-1 0,-1 0 0,0 0 0,1-1 0,-1 1 0,-5-4 0,10 5 0,0-1 0,0 1 0,0-1 0,0 1 0,0-1 0,0 1 0,0-1 0,0 1 0,0-1 0,0 1 0,0-1 0,0 1 0,1 0 0,-1-1 0,0 1 0,0-1 0,0 1 0,1-1 0,-1 1 0,0 0 0,0-1 0,1 1 0,-1 0 0,0-1 0,1 1 0,-1 0 0,1-1 0,-1 1 0,0 0 0,1 0 0,-1 0 0,1-1 0,-1 1 0,0 0 0,1 0 0,-1 0 0,1 0 0,18-10 0,32-11 0,-32 12 0,2 0 0,-1 1 0,1 2 0,0 0 0,0 1 0,23-2 0,-17 6 0,-23 1 0,-17 0 0,0 1 0,0-1 0,-1 0 0,0 1 0,-24 6 0,35-6 0,-1 0 0,0 0 0,0 1 0,1 0 0,-1-1 0,1 1 0,0 0 0,-1 1 0,1-1 0,0 1 0,0-1 0,0 1 0,1 0 0,-1 0 0,1 0 0,0 0 0,-1 0 0,0 5 0,-15 34 0,14-31 0,0-1 0,-1 1 0,0 0 0,-9 12 0,10-16 0,-1 0 0,2 1 0,-1 0 0,1-1 0,0 1 0,0 0 0,1 1 0,0-1 0,-1 15 0,1-1 0,2-1 0,2 35 0,-1-51 0,0-1 0,0 1 0,1-1 0,-1 0 0,1 1 0,0-1 0,0 0 0,1 0 0,-1 0 0,1-1 0,0 1 0,-1-1 0,2 1 0,-1-1 0,0 0 0,1 0 0,-1 0 0,1-1 0,0 1 0,0-1 0,0 0 0,0 0 0,0 0 0,1-1 0,-1 0 0,1 1 0,-1-1 0,1-1 0,-1 1 0,7-1 0,-9 0 0,0-1 0,-1 1 0,1-1 0,-1 0 0,1 1 0,-1-1 0,1 0 0,-1 0 0,0 0 0,1 0 0,-1 0 0,0-1 0,0 1 0,0 0 0,0 0 0,0-1 0,0 1 0,0-1 0,-1 1 0,1-1 0,0 1 0,-1-1 0,1 1 0,-1-1 0,1 0 0,-1 1 0,0-3 0,2-8 0,-1 1 0,0-21 0,-1 26 0,0-17 0,0 14 0,-1 0 0,1-1 0,1 1 0,-1 0 0,2 0 0,-1 0 0,1 0 0,1 0 0,-1 0 0,2 1 0,5-13 0,0 8 0,1 0 0,0 1 0,1 1 0,0-1 0,23-17 0,-18 15 0,-11 9 0,0 1 0,0-1 0,1 1 0,-1 0 0,1 0 0,0 0 0,0 1 0,0 0 0,0 0 0,1 1 0,-1 0 0,1 0 0,-1 0 0,1 1 0,12-1 0,6 1-1365,-3 1-5461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1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32 4800,'-15'-4'919,"0"0"5458,52 2-3272,39-6 0,20-2-1561,103 7-691,-119 3-1530,-26 0-6480,-36 0 4528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1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147 139 3808,'-14'-5'2169,"4"5"3742,28 7-160,10 5-5321,-17-9-225,-1-1-1,1-1 1,0 1 0,-1-2 0,17 0-1,52-9 418,-71 8-574,15-2 144,-1-1 0,25-9 0,-40 11-116,-1 0 0,1-1 0,0 0 0,-1 0 1,0-1-1,0 0 0,0 0 0,0 0 0,0-1 1,8-9-1,-13 13-71,-1 0 1,1 1-1,0-1 1,-1 0-1,1 0 1,-1 0-1,1 0 1,-1 0 0,1 0-1,-1 0 1,0 0-1,1 0 1,-1 0-1,0 0 1,0 0-1,0 0 1,0 0-1,0 0 1,0 0 0,0 0-1,0 0 1,0 0-1,0 0 1,-1 0-1,1 0 1,0 0-1,-1 0 1,1 0-1,-1 0 1,1 0 0,-1 0-1,1 0 1,-1 0-1,-1 0 1,-1-3-74,-1 1 0,1 0 1,-1 0-1,0 0 1,-8-4-1,12 7 66,-9-4-88,-1 0-1,1 0 0,-1 1 0,0 0 0,0 1 1,0 0-1,0 0 0,-1 1 0,1 0 1,0 1-1,-20 2 0,1 2 31,0 1 0,-53 17 0,79-21 73,-21 7 229,0 0 1,-25 14-1,42-19-184,1 0-1,0 1 1,0-1 0,1 2-1,-1-1 1,1 1-1,0-1 1,0 1 0,1 1-1,-1-1 1,1 1-1,0-1 1,-4 9 0,4-3 12,1 0 0,-1 0 1,2 0-1,0 0 1,0 0-1,1 1 0,0-1 1,1 1-1,0-1 1,3 19-1,1-9 92,0-1-1,1 0 1,1 0-1,1 0 1,10 19 0,-12-28-109,1-1 1,0 0-1,1 0 1,0 0-1,0-1 1,1 0 0,0 0-1,17 13 1,-17-16-86,1 0 0,-1-1 1,1 0-1,0-1 0,0 0 0,1 0 1,-1-1-1,1 0 0,0-1 1,19 2-1,114-2-5792,-93-2 3462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3232,'0'-1'478,"-1"-1"-1,1 1 1,0-1 0,1 1 0,-1-1-1,0 1 1,0-1 0,1 1 0,-1-1-1,0 1 1,1 0 0,0-1 0,-1 1-1,1-1 1,0 1 0,-1 0-1,1 0 1,2-2 0,-3 2-413,0 1 0,0 0-1,0 0 1,0 0 0,1 0 0,-1 0 0,0 0 0,0-1-1,0 1 1,0 0 0,0 0 0,0 0 0,0 0 0,0 0-1,0-1 1,0 1 0,0 0 0,0 0 0,0 0 0,0 0-1,0-1 1,0 1 0,0 0 0,0 0 0,0 0 0,0 0 0,0-1-1,0 1 1,0 0 0,0 0 0,0 0 0,0-1 0,0 5 1416,2 1-1132,0 0 0,-1 1 0,2 9 0,3 8 164,19 88 248,7 17-423,-6-56-23,-25-65 759,0-13-426,3-14-466,0-1 0,-1 1 0,-1-1 0,-2-35 0,3-27-153,-2 72 10,1-1 1,0 1-1,0-1 1,6-13-1,-7 21-36,3-7-32,1 1 0,12-21-1,-14 27 43,-1 0-1,2 1 1,-1-1 0,0 1-1,1 0 1,-1 0-1,1 0 1,0 1-1,0-1 1,7-2 0,0-1 48,-5 3-10,1-1 0,0 1-1,0 0 1,0 1 0,0 0-1,0 0 1,0 0-1,0 1 1,1 0 0,10 0-1,2 4 29,0 1 0,-1 0-1,1 1 1,-1 2 0,-1 0-1,1 0 1,31 20 0,-46-25-52,12 7-193,-16-8-527,17-5-12638,-14 3 11547,9-2-2610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85 4064,'-1'-1'616,"0"1"0,0-1 0,0 1 0,1-1 0,-1 1-1,0-1 1,0 1 0,0 0 0,0-1 0,-8 1 7272,9-6-6922,2 5-932,-1 0-1,1 1 1,0-1 0,-1 0 0,1 1 0,0-1 0,-1 1-1,4 0 1,6-2 56,292-37 1356,74 17-838,-264 28-256,-110-7-160,-4 0-968,-6-3-2168,3 3 1746,-5-4-721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34 4160,'0'0'1333,"0"-5"950,0 4-1935,-1 0 1,1 0-1,0 0 1,0 0-1,0 0 1,0 0-1,-1 1 1,1-1-1,0 0 1,-1 0-1,1 0 1,-1 1-1,1-1 1,-1 0-1,1 0 1,-1 1-1,0-1 1,1 0-1,-1 1 1,0-1-1,1 1 1,-2-1-1,-1-1 19,1 1-1,-1 0 0,0 0 1,0 0-1,1 0 1,-1 1-1,-4-1 1,-1 0-147,0 0 0,-1 1 0,1 1 0,-12 1 0,9 1-38,0 0-1,0 0 1,-11 6-1,0 1 21,0 1-116,21-10 100,4-1 11,9-3 185,18-5 26,-1-2-421,49-11-1,-72 20 316,-9 2 41,-14 6-229,17-7-183,-1 0-1,0 1 0,1-1 0,-1 0 0,1 1 0,-1-1 0,0 1 0,1-1 0,-1 0 0,1 1 0,-1-1 0,1 1 0,-1 0 0,1-1 1,-1 1-1,1-1 0,0 1 0,-1 0 0,1-1 0,0 2 0,2 5-661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51 119 3232,'-48'-24'13610,"48"24"-13555,0 0 1,0 0-1,0-1 0,0 1 0,-1 0 0,1 0 1,0 0-1,0 0 0,0 0 0,0 0 0,0 0 1,0 0-1,0 0 0,-1 0 0,1 0 0,0 0 1,0-1-1,0 1 0,0 0 0,0 0 0,0 0 1,0 0-1,0 0 0,0 0 0,0 0 0,0-1 1,0 1-1,0 0 0,0 0 0,0 0 0,0 0 1,0 0-1,0 0 0,0-1 0,0 1 0,0 0 1,0 0-1,0 0 0,0 0 0,0 0 0,0 0 1,0-1-1,0 1 0,0 0 0,7-5 876,15-1-426,166-23 1006,41-6-958,-182 29-418,-15 2-192,33-1 0,-53 6 405,-9-1-1112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 5408,'-24'0'7330,"24"0"-7279,0 0 1,0 0-1,0-1 1,0 1 0,0 0-1,0 0 1,0 0-1,0 0 1,0 0 0,0 0-1,0 0 1,0 0 0,0 0-1,0 0 1,0 0-1,0 0 1,0-1 0,0 1-1,0 0 1,0 0-1,1-1 724,-1 1-724,0 0 1,0 0 0,0 0-1,0 0 1,0 0-1,0 0 1,0 0 0,0 0-1,0 0 1,1 0 0,-1 0-1,0 0 1,0 0-1,0 0 1,0 0 0,0 0-1,0 0 1,26-9 3108,-7 2-1788,31-7 0,25-2 38,94-17-538,-144 30-965,1 1 0,-1 1 1,1 2-1,44 5 0,-38-1-888,0 3 282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65 2720,'0'0'195,"0"-1"0,0 1 1,0-1-1,0 1 0,0 0 0,1-1 1,-1 1-1,0-1 0,0 1 0,1 0 1,-1-1-1,0 1 0,0 0 0,1-1 0,-1 1 1,0 0-1,1 0 0,-1-1 0,0 1 1,1 0-1,-1 0 0,1 0 0,-1-1 1,0 1-1,1 0 0,0 0-96,-1 0 1,1 0-1,-1-1 0,1 1 0,-1 0 1,0 0-1,1 0 0,-1-1 0,1 1 1,-1 0-1,0 0 0,1-1 0,-1 1 1,0 0-1,1-1 0,-1 1 0,0 0 1,0-1-1,1 1 0,-1 0 1,0-1-1,0 1 0,0-1 0,1 1 1,-1-1-1,0 1 0,0 0 0,0-1 1,0 1-1,0-1 0,0 1 0,0-1 1,0 1-1,0-1 0,0 1 0,0 0 1,0-1-1,0 1 0,-1-1 0,1 1 1,0-1-1,0 1 0,0 0 0,-1-1 1,1 1-1,0-1 0,0 1 1,-1 0-1,1-1 0,-1 1 0,0-2 112,0 0-1,-1 0 0,1 0 0,-1 1 0,1-1 1,-1 0-1,0 1 0,1-1 0,-1 1 1,0 0-1,0 0 0,0 0 0,0 0 1,0 0-1,0 0 0,0 0 0,-1 0 1,-3 0-1,-7-2 187,-1 0 0,1 0 1,-1 1-1,-23 0 0,-54 9 262,76-6-552,4 0-41,-1 1 0,0 0 0,1 0 0,-1 1 0,1 1 1,0 0-1,0 0 0,0 1 0,-14 9 0,23-13-68,0 0-1,1 1 1,-1-1 0,1 0-1,-1 1 1,1-1-1,0 1 1,-1-1 0,1 1-1,0-1 1,0 1-1,0 0 1,0 0 0,0 0-1,1-1 1,-1 1-1,0 0 1,1 0 0,0 0-1,-1 3 1,1-3 14,1 1-1,-1 0 1,1 0 0,-1 0 0,1-1 0,0 1-1,0 0 1,0-1 0,0 1 0,1-1 0,-1 1-1,3 3 1,4 3 78,0 0-1,1-1 1,-1 1-1,2-2 1,14 11-1,-4-5 105,0-1 1,1-1-1,0-1 0,24 8 1,-32-14-145,0 0 0,-1-1 0,2 0 1,-1-1-1,0-1 0,0 0 0,0-1 1,25-2-1,-29 0-418,-1 0 0,1 0 0,0-1 1,-1 0-1,0-1 0,11-5 0,-6 1-1983,-1 0 0,0-1 1,12-11-1,-6 6-417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 4896,'0'-16'1584,"8"4"3776,-8 12-5288,0 1 0,0-1 0,0 0 0,0 0 0,0 0 0,1 45 3682,-13 174-385,1-8-1991,4-118-888,5 0 1,11 125 0,-6-179-537,-3-26-590,1-1 0,0 0 0,0 0-1,7 20 1,-3-20-1103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7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75 2720,'-19'-5'1848,"16"4"-1105,1 1 1,-1-1-1,0 1 0,1-1 0,-1 0 0,-4-3 0,-6-6 8073,21 4-7605,7 2-1124,-1 1 0,1 0 0,0 1 1,17 0-1,18-3-166,56-8 68,1 4 1,0 5-1,115 10 0,-202-4 42,190 21 40,-194-20-3,22 3 285,-37-6-408,-1 0-1,0 0 1,0 0-1,0 0 1,0 0-1,0 0 1,1 0-1,-1 0 1,0 0-1,0 0 1,0 0-1,0 0 1,1 0-1,-1-1 1,0 1-1,0 0 1,0 0-1,0 0 1,1 0-1,-1 0 1,0 0-1,0 0 1,0 0-1,0 0 1,0-1-1,0 1 1,0 0-1,1 0 1,-1 0-1,0 0 1,0 0-1,0-1 1,0 1-1,0 0 1,0 0-1,0 0 1,0 0-1,0-1 1,0 1-1,0 0 1,0 0 0,0 0-1,0 0 1,0 0-1,0-1 1,0 1-1,0-4-1554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199 117 3072,'0'0'6442,"17"-19"-4879,-5 1-1382,-10 14-51,1 0 0,0 1-1,-1-1 1,0 0 0,3-9 0,-1 3 226,-3 7-246,0 0-1,0 0 1,-1 0-1,1 0 1,-1 0-1,1 0 0,-1-5 1,-3 9 130,-3 8-161,-6 12 77,-11 33 200,-15 40-222,-83 303 597,87-293-251,18-41 53,16-51-257,1-3 115,-1-16-155,0-1 1,1 1-1,0 0 1,0 0-1,1 0 0,0 0 1,0 0-1,5-9 1,-1 5-223,18-38 3,29-79 0,62-250-295,-105 346 125,-3 11-90,14-34-1,-20 53 204,0 1 0,0-1-1,0 0 1,0 1 0,0-1-1,0 0 1,0 1 0,1-1-1,-1 1 1,0 0 0,1 0-1,-1-1 1,1 1 0,0 0-1,-1 0 1,1 0 0,2 0-1,-4 1 34,1-1-1,0 1 0,-1 0 1,1 0-1,0 0 0,-1 0 1,1 0-1,0 1 0,-1-1 0,1 0 1,-1 0-1,1 0 0,0 0 1,-1 1-1,1-1 0,-1 0 1,1 1-1,0-1 0,0 1 1,0 0 42,0 1 0,0-1 1,0 0-1,0 1 0,0-1 1,0 1-1,0-1 1,0 1-1,-1-1 0,2 3 1,15 56 500,14 96 0,-24-112-307,51 210 432,-50-231-568,0 0 0,1-1 0,1-1 0,1 0 0,1 0 0,19 24 0,-13-22 94,-15-21-635,-3-9-3199,-3-9-3981,2 12 4642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2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47 3136,'-16'-10'1395,"8"7"3812,6 1-3573,2 1-1516,0 1 0,0 0 0,0-1 0,0 1 0,0 0 0,0-1 0,-1 1 0,1 0 0,0-1 0,0 1 0,0 0 0,0 0 0,-1-1 0,1 1 0,0 0 0,0 0 0,-1-1 0,1 1 0,0 0 0,-1 0 0,1 0 0,0 0 0,-1-1 0,1 1 0,0 0 0,-1 0 0,1 0 0,0 0 0,-1 0 0,1 0 0,0 0 0,-1 0 0,1 0 1,0 0-1,-1 0 0,1 0 0,0 0 0,-1 0 0,1 0 0,0 0 0,-1 1 0,1-1 0,-1 0 0,-14 1 1672,14-1-1664,-1 0-1,0 0 1,0 1 0,0-1 0,1 0-1,-1 0 1,0 1 0,0-1 0,1 1-1,-3 0 1,-5 4 307,7-5-404,0 1 0,0-1 1,0 1-1,0 0 1,0 0-1,1 0 1,-1 0-1,0 0 0,1 0 1,-1 0-1,1 0 1,-1 1-1,1-1 1,-1 1-1,1-1 1,0 1-1,0-1 0,0 1 1,0 0-1,-1 2 1,1-1 19,-2 8 95,3-11-132,0 0 0,0 0 0,0 0 0,0 1 0,0-1 1,0 0-1,0 0 0,0 0 0,0 1 0,0-1 0,0 0 0,0 0 0,0 0 0,0 1 0,0-1 1,0 0-1,0 0 0,0 0 0,0 1 0,0-1 0,0 0 0,0 0 0,1 0 0,-1 0 0,0 1 1,0-1-1,0 0 0,0 0 0,0 0 0,0 0 0,1 0 0,-1 1 0,0-1 0,0 0 0,0 0 1,0 0-1,1 0 0,-1 0 0,0 0 0,4 0 72,-1-1 0,1 1 0,-1-1 0,1 0 0,-1 0 0,0 0 0,1-1-1,-1 1 1,0-1 0,5-3 0,-6 4-79,-1 0 0,1 0-1,0-1 1,-1 1 0,1 0 0,-1-1-1,1 1 1,-1-1 0,0 1 0,0-1-1,0 0 1,0 0 0,0 1 0,0-1-1,0 0 1,0 0 0,-1 0 0,2-4-1,-2 6-6,0 0 0,0 0 0,0-1 0,0 1 0,0 0 0,0-1 1,0 1-1,0 0 0,-1 0 0,1-1 0,0 1 0,0 0 0,0 0 0,0-1 0,0 1 0,0 0 0,0 0 0,-1-1 0,1 1 0,0 0 0,0 0 0,0-1 0,-1 1 0,1 0 0,0 0 0,0 0 0,0 0 0,-1-1 0,1 1 0,0 0 0,-1 0 0,1 0 0,0 0 0,0 0 0,-1 0 0,1 0 0,-13 3-7,-11 11 70,-17 24 648,45-42-733,0-1 0,-1 1 0,0-1 0,0 1 0,0-1 0,0 0 1,0 0-1,1-6 0,11-18-4369,-10 24 2473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0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94 3904,'-4'-7'12661,"4"7"-12551,0 0 0,0 0 0,-1 0-1,1 0 1,0 0 0,0 0 0,-1-1 0,1 1 0,0 0 0,0 0 0,-1 0 0,1 0 0,0 0-1,0-1 1,-1 1 0,1 0 0,0 0 0,0 0 0,0-1 0,0 1 0,-1 0 0,1 0 0,0-1 0,0 1-1,0-1 1,0 1-89,0 0 0,0 0 0,0 0-1,0 0 1,0 0 0,0 0-1,0 0 1,0-1 0,0 1 0,0 0-1,-1 0 1,1 0 0,0 0 0,0 0-1,0 0 1,0 0 0,0 0 0,0 0-1,0-1 1,0 1 0,0 0 0,0 0-1,0 0 1,-1 0 0,1 0 0,0 0-1,0 0 1,0 0 0,0 0-1,0 0 1,0 0 0,0 0 0,-1 0-1,1 0 1,0 0 0,0 0 0,0 0-1,0 0 1,0 0 0,0 0 0,0 0-1,-1 0 1,1 0 0,0 0 0,0 0-1,0 0 1,0 0 0,0 0 0,0 0-1,0 0 1,0 1 0,-1-1 0,1 0-1,0 0 1,0 0 0,0 0-1,0 0 1,0 0 0,0 0 0,0 0-1,-11-6 1458,42 4-1489,12 0 143,42-8 1,1 1-121,-45 6-29,279-27 130,-315 29-112,-4 1 0,0 0-1,0-1 1,0 1-1,0 0 1,0 0 0,0 0-1,-1 0 1,1 0 0,0 0-1,0 0 1,0 0-1,0 0 1,0 0 0,0 0-1,1 1 1,-1 0 58,4-16-7158,-5 14 6891,0 1-1,0 0 1,-1 0 0,1-1-1,-9-1-7501,5 9 5988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38 4384,'-24'0'11912,"39"0"-9521,17-1-781,47-9 0,-12 0-1214,28 0-73,134 4 0,-130 7-939,-58-1-3600,-22 0 1907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1 999 2720,'17'-5'11227,"21"-13"-9727,-7 3-1219,7-1-168,0-2 0,-2-2 1,50-34-1,-62 35-18,0 0 1,35-38-1,-46 43-5,-1-2 0,-1 1 0,0-1 0,0-1 0,10-25 0,0-6-82,19-72 0,-35 104 24,8-20 0,4-11 38,-14 38-54,1 0 1,-1 0 0,1 0-1,1 1 1,0-1 0,11-13-1,43-44-29,-19 23-101,-25 26 146,-1-1 0,-1 0 0,0-1 0,-2-1 0,11-23 0,-21 41-40,0 0 0,0-1-1,0 1 1,-1 0 0,1-1 0,-1 1-1,0-1 1,0 1 0,0 0 0,0-1-1,0 1 1,-1-5 0,1 6-3,-1 0 1,1 0-1,-1 0 0,1 0 1,-1 0-1,0 0 0,1 0 1,-1 0-1,0 1 0,0-1 1,1 0-1,-1 0 0,0 1 1,0-1-1,0 1 1,0-1-1,0 1 0,0-1 1,0 1-1,0-1 0,0 1 1,0 0-1,0 0 0,0 0 1,0-1-1,0 1 0,0 0 1,-1 0-1,1 0 0,0 1 1,0-1-1,-1 0 0,-4 2 6,1-1-1,-1 1 0,1 0 0,0 0 0,0 1 0,0-1 0,0 1 0,1 0 0,-1 1 0,-5 4 0,-42 43 258,34-32-164,1 0 0,1 1 0,1 1 0,1 1 0,1 0 0,0 0 0,2 1 0,1 1 0,-14 46 0,14-28 53,1 0 1,3 1-1,1 0 0,2 0 1,2 1-1,2-1 0,10 70 1,-10-91-41,0 6 93,-1-27-184,0 0 1,1 0-1,-1 0 0,0 0 0,1 0 0,-1 0 0,0 0 0,1 0 0,-1 0 0,1 0 0,0-1 0,-1 1 0,1 0 0,0 0 0,-1 0 0,1-1 0,0 1 0,0 0 0,1 0 0,0 0 39,1 0 0,0 0 0,-1 0 0,1-1 0,0 1 0,0-1 0,-1 0 0,1 0 0,0 0 0,0 0 0,-1 0 0,1 0 0,0-1 0,0 0 0,-1 1 0,1-1 0,0 0 0,-1 0 0,1 0 0,-1-1 0,0 1 0,5-3 0,1-3 89,1 1 0,-1-2 1,0 1-1,10-14 0,14-20-150,13-15-120,-42 52 127,0 1 0,-1-1-1,1 1 1,-1-1 0,1 0-1,-1 0 1,0 0 0,-1 0-1,1 0 1,1-8 0,-36 84-715,29-63 753,-1 0 0,1 0 1,1 0-1,0 1 0,0 0 1,1 0-1,-2 13 0,3-16 8,1 0 0,0 0-1,0 0 1,0-1 0,1 1-1,1 9 1,-1-15-12,-1 1-1,1-1 1,-1 1 0,1 0 0,0-1 0,0 1 0,0-1 0,0 0-1,0 1 1,0-1 0,0 0 0,0 1 0,0-1 0,1 0-1,-1 0 1,1 0 0,-1 0 0,0 0 0,1-1 0,0 1 0,-1 0-1,1-1 1,-1 1 0,1-1 0,0 1 0,-1-1 0,1 0-1,0 0 1,-1 0 0,4 0 0,9 0 70,0-2 0,-1 1 1,0-2-1,1 0 0,-1 0 0,0-1 0,18-9 0,3-3 139,45-30 0,-63 33-309,1 0-1,-2 0 0,26-29 1,-13 12-411,-27 30 472,-1 1-1,1 0 0,-1-1 1,0 1-1,1-1 0,-1 1 1,0 0-1,1-1 0,-1 1 1,0 0-1,0 0 0,0-1 1,0 1-1,0 0 0,0 0 1,1-1-1,-2 1 0,1 0 1,0-1-1,0 2 0,0 22 145,-1-6-193,0 0 0,-2 0 1,-6 24-1,9-31 221,1-2-52,-1-8-94,1-1 1,-1 0-1,0 0 0,1 0 1,-1 0-1,0 0 1,1 0-1,-1 0 0,0 0 1,1 0-1,-1 0 0,0 0 1,1 0-1,-1 0 0,0 0 1,1 0-1,-1 0 0,0 0 1,0 0-1,1 0 1,-1 0-1,0 0 0,1-1 1,-1 1-1,0 0 0,0 0 1,1 0-1,-1-1 0,0 1 1,1 0-1,12-8 218,63-56-48,-52 42-255,49-34 0,-71 55 53,0 0 0,0-1 1,0 1-1,0 0 0,0 1 0,0-1 0,0 0 0,0 1 0,4-1 0,-5 1 13,-1 0 1,0 0-1,1 0 0,-1 0 0,0 0 1,1 0-1,-1 0 0,0 0 0,1 0 1,-1 0-1,0 0 0,1 1 0,-1-1 0,0 0 1,1 0-1,-1 0 0,0 1 0,0-1 1,1 0-1,-1 0 0,0 1 0,0-1 1,1 1-1,-1 0 7,0 0 0,1-1 0,-1 1 1,0 0-1,0 0 0,0 0 0,0 0 1,0 0-1,0 0 0,0 0 0,0 0 0,0 2 1,-3 8 37,0 0 1,-1-1-1,-5 13 1,-7 22 32,15-41-61,1-4 0,0 1-1,0-1 0,0 1 0,0-1 1,0 1-1,-1-1 0,1 1 1,0 0-1,0-1 0,0 0 0,-1 1 1,1-1-1,0 1 0,0-1 0,-1 1 1,1-1-1,0 1 0,-1-1 1,14-12 49,0 0 0,12-15 0,14-15-252,-19 21 119,19-17-26,-36 35 88,0 1 0,1-1 0,-1 1 0,1 0 0,-1 0 0,1 0 0,0 0 0,0 1 0,7-2 0,-10 2 0,0 1 1,0 0-1,0 0 0,-1 0 0,1 0 0,0 0 0,0 0 0,-1 0 0,1 0 0,0 0 1,0 0-1,0 0 0,-1 1 0,1-1 0,0 0 0,0 0 0,-1 1 0,1-1 0,0 1 1,-1-1-1,1 0 0,0 1 0,-1-1 0,1 1 0,-1 0 0,1-1 0,-1 1 0,1-1 1,-1 1-1,1 0 0,-1-1 0,0 1 0,1 0 0,-1 0 0,0-1 0,1 1 0,-1 0 1,0 0-1,0-1 0,0 1 0,0 0 0,0 0 0,0 0 0,0-1 0,0 1 1,0 0-1,0 1 0,-1 4-56,0 1 0,0 0 0,-1-1 0,-3 9 0,5-14 64,-8 18 89,0 0-1,-16 25 1,20-38-89,-3 3-42,7-8 45,-1 0-1,0-1 0,1 1 0,-1 0 0,0-1 1,1 1-1,-1 0 0,1-1 0,-1 1 1,1 0-1,0 0 0,-1 0 0,1 0 1,0-1-1,-1 1 0,1 0 0,0 0 0,0 0 1,0 0-1,0 0 0,0 0 0,0 0 1,0 0-1,0-1 0,1 2 0,4 22 233,-5-23-171,9 10-43,-7-9-15,0 0 0,0-1 1,0 1-1,0-1 0,0 0 0,1 0 0,-1 0 0,0 0 0,1 0 0,-1-1 0,1 1 0,-1-1 1,5 1-1,13 2 64,-1-1 1,1-1 0,37-3-1,-33-1 90,50-9 149,-65 9-283,1 0 0,0 0 0,-1-1 0,0 0-1,13-7 1,-6 1 25,-1 0 0,19-18-1,-30 25-35,-1-1 0,1 1 0,-1-1 0,0 0 1,0 0-1,0 0 0,-1 0 0,1-1 0,-1 1 0,0-1 0,0 0 0,-1 1 0,3-9 0,-3 2 0,0 9-35,0-1 0,-1 1 0,1-1 0,-1 1 0,0 0 0,0-1 0,0 1 0,0-1 0,0 1 1,0-1-1,-1 1 0,1 0 0,-1-1 0,0 1 0,-1-4 0,2 5 4,-1 1 0,1 0 0,-1-1 0,1 1 0,-1-1 1,1 1-1,-1 0 0,1 0 0,-1-1 0,0 1 0,1 0 0,-1 0 0,1 0 1,-1-1-1,1 1 0,-1 0 0,0 0 0,1 0 0,-1 0 0,0 0 0,1 0 0,-1 0 1,1 0-1,-1 1 0,0-1 0,1 0 0,-1 0 0,1 0 0,-1 1 0,1-1 0,-1 0 1,1 1-1,-2 0 0,-18 14-98,18-13 128,-2 2 14,-1 0-1,1 0 1,0 1 0,0 0-1,1 0 1,0 0 0,0 0-1,0 0 1,0 1 0,1-1-1,0 1 1,0 0 0,-2 6-1,4-8-1,-1-1 0,1 1-1,0-1 1,0 1 0,0-1 0,0 0-1,1 1 1,0-1 0,-1 1-1,1-1 1,0 0 0,1 1-1,-1-1 1,0 0 0,1 0-1,0 0 1,0 0 0,0 0-1,0 0 1,0-1 0,0 1-1,1-1 1,-1 0 0,7 5-1,-4-3-3,0-1 0,1 1-1,0-1 1,0 0 0,0 0-1,0-1 1,1 1 0,-1-1-1,1-1 1,-1 1 0,1-1-1,-1-1 1,1 1 0,0-1-1,11-1 1,-6 0 112,-7 1-562,-1 0 0,0 0 1,0 0-1,1-1 0,-1 0 0,0 0 0,0 0 1,0 0-1,8-4 0,-6 0-2040,-5 4 1697,0 1 1,1-1-1,-1 0 1,0-1-1,1 1 1,-1 0-1,0 0 1,0 0-1,0-1 1,1-2-1,7-7-2263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37 7552,'-32'-20'3424,"32"12"-2976,5 4 128,4 8-416,4-8-288,10 4 64,-5-5-480,4 5 288,-4 0-2688,1 5 1632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80 7712,'-32'-15'3520,"46"19"-3072,9-8 544,4-1-640,36-1 832,5 1-672,35-7 320,0 0-480,31 1-192,-2 2-96,-3 4-160,-21 5 64,-8 0-2784,-15 5 1536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9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205 791 3232,'0'-3'916,"0"0"1,0 0-1,-1 0 1,1-1-1,-1 1 0,0-3 1,0 5-788,1 0 0,0 0 0,-1 0 0,1 0 0,-1 0 0,0 1 0,1-1 1,-1 0-1,0 0 0,1 1 0,-1-1 0,0 1 0,0-1 0,1 0 0,-1 1 0,0-1 0,0 1 1,0 0-1,0-1 0,0 1 0,0 0 0,0 0 0,0-1 0,-2 1 0,-3 0 102,-1-1-1,0 1 1,1 1-1,-1-1 1,0 1-1,1 0 1,-1 1 0,1 0-1,-1 0 1,1 0-1,-10 6 1,7-3-89,1 0 0,0 0 0,0 1 0,0 0 1,1 0-1,0 1 0,-10 12 0,15-16-130,-1 1-1,1 0 1,0-1 0,0 1-1,0 0 1,1 0-1,-1 0 1,1 1 0,0-1-1,0 0 1,0 0-1,1 0 1,-1 7 0,1-9 32,0 1-1,1 0 1,-1-1 0,0 1 0,1-1 0,0 1 0,0-1 0,-1 1 0,1-1 0,1 1 0,-1-1 0,0 0 0,1 1 0,-1-1 0,1 0 0,-1 0 0,1 0 0,0 0 0,0-1 0,0 1 0,0 0-1,4 2 1,1-1 70,0-1 0,0 1 0,0-1 0,1 0 0,-1-1 0,0 0 0,1 0 0,-1 0-1,0-1 1,1 0 0,-1-1 0,11-1 0,9-3 95,0-1-1,29-11 1,-42 12-168,-1 0 0,0-1 0,1 0 0,-2-1 0,1-1 0,-1 0 0,0-1 0,-1 0 0,0-1 0,-1 0 0,0 0 0,14-19 0,-3-3 34,-2-1 0,-2 0-1,26-67 1,8-69-58,-42 128 2,-1 0 0,2-46 1,-8 59-42,-1 20-74,0 0 0,0 0 0,-1-1 0,0 1 0,-1 0 0,0-1 0,-3-14 0,4 22 72,0 1 0,-1-1-1,1 0 1,0 1 0,0-1-1,0 1 1,-1-1 0,1 0-1,0 1 1,-1-1 0,1 1-1,-1-1 1,1 1 0,0-1-1,-1 1 1,1-1 0,-1 1-1,1-1 1,-1 1 0,0-1-1,1 1 1,-1 0 0,1 0-1,-1-1 1,0 1 0,1 0-1,-1 0 1,0 0-1,1-1 1,-1 1 0,0 0-1,1 0 1,-1 0 0,0 0-1,1 0 1,-1 0 0,0 1-1,1-1 1,-1 0 0,0 0-1,1 0 1,-1 1 0,-1-1-1,-2 3 10,0-1-1,0 1 0,0 0 0,1 0 1,-5 5-1,2-3 45,-6 7 42,0 0 0,0 1 0,2 0 0,-1 1 0,2 0 0,0 1 0,1-1 0,-13 32 0,13-23 23,1 0-1,1 1 1,1-1-1,0 1 1,0 45-1,5-68-91,1 143 231,1-128-185,0-1 0,0 0 0,2 0 0,-1-1 0,2 1 0,0-1 0,10 19 0,-12-27 24,1 0 1,0-1-1,0 1 0,1-1 1,-1 0-1,1 0 0,0-1 1,1 1-1,-1-1 0,1 0 1,-1-1-1,1 1 0,0-1 1,1-1-1,11 5 0,-12-5-31,-1-1-1,1 0 0,-1 0 0,1-1 1,-1 1-1,1-1 0,0 0 1,-1-1-1,1 1 0,0-1 0,-1 0 1,1-1-1,-1 1 0,0-1 0,1 0 1,-1-1-1,0 1 0,0-1 0,5-4 1,-6 4-14,0-1 1,0 0 0,-1 0 0,1-1 0,-1 1 0,0-1 0,0 1-1,-1-1 1,1 0 0,-1 0 0,0 0 0,-1 0 0,1-1 0,-1 1-1,0 0 1,0-1 0,0-6 0,-1-1-46,1 1 1,-2-1-1,0 0 1,0 0-1,-1 0 1,-5-17-1,-7-7-488,14 36 483,-1 0 1,1 0 0,0 0-1,-1 1 1,1-1-1,-1 0 1,1 0 0,-1 0-1,1 0 1,-1 1-1,0-1 1,0-1 0,0 2 11,1 0 0,0 0 1,0 0-1,-1 0 0,1 0 1,0-1-1,0 1 0,-1 0 0,1 0 1,0 0-1,0 0 0,-1 0 1,1 0-1,0 0 0,0 0 1,0 0-1,-1 1 0,1-1 1,0 0-1,0 0 0,-1 0 1,1 0-1,0 0 0,0 0 0,-1 0 1,1 0-1,0 1 0,0-1 1,0 0-1,-1 0 0,0 2-32,0 0 1,0-1-1,0 1 0,0 0 0,0 0 0,0 0 0,0 0 1,1 0-1,-2 4 0,-1 12 34,0 0 1,1 0-1,1 0 1,1 22-1,1-28 79,0 0 0,1 1 0,1-1 0,0 0 0,0-1 0,2 1 0,6 14 0,-8-21-3,0 1-1,0-1 1,0 0-1,1 0 0,0 0 1,0 0-1,0-1 1,0 1-1,1-1 1,9 6-1,-10-8-8,0 1-1,0-2 1,1 1-1,-1 0 1,1-1 0,-1 0-1,1 0 1,-1 0-1,1 0 1,0-1 0,-1 0-1,1 0 1,0 0-1,8-2 1,6-2 11,0 0-1,0-1 1,23-10-1,-32 11 3,0-1 1,1 0-1,-2-1 0,1 0 1,-1-1-1,16-14 0,-22 18-68,-1 1 0,1-1-1,-1 0 1,0 0 0,0 0-1,0 0 1,-1 0 0,1 0-1,0-1 1,-1 1 0,0 0-1,0-1 1,0 1 0,-1-1-1,1 1 1,-1-1 0,1 0-1,-1 1 1,0-1 0,-1 1-1,1-1 1,-1 0 0,1 1-1,-1-1 1,-2-3 0,2 2-41,0 1 1,0-1 0,0 1 0,1-1 0,0 0 0,0-7 0,0 10 25,0 0 1,1 1 0,-1-1 0,1 1 0,-1-1 0,1 1-1,0-1 1,0 1 0,-1 0 0,1-1 0,0 1 0,0 0-1,0-1 1,0 1 0,1 0 0,-1 0 0,0 0 0,0 0-1,1 0 1,-1 0 0,1 1 0,-1-1 0,3-1 0,7-2-5,0 0 0,0 1 0,1 0 0,-1 0 0,1 1 0,-1 1 0,1 0 0,0 1 0,0 0 0,-1 0 0,21 5 0,-30-5 0,1 1 0,-1 0 0,0 0 0,0 0 0,-1 0 0,1 0 1,0 0-1,0 1 0,0-1 0,-1 0 0,1 1 0,-1 0 0,1-1 1,-1 1-1,1 0 0,-1 0 0,0 0 0,0 0 0,0 0 0,0 0 0,-1 0 1,1 0-1,0 0 0,-1 0 0,1 4 0,1 7 42,-1-1 0,-1 0 0,-1 20 0,0-10-112,1-20 97,0 5 14,0 0-1,0 0 1,0 0-1,1-1 1,0 1-1,0 0 1,1-1-1,0 1 0,5 11 1,-5-13-12,1 0 0,-1-1 0,1 1 0,0-1 1,0 0-1,1 0 0,-1 0 0,7 5 0,-7-7 35,-1 0-1,0-1 1,1 1 0,0-1-1,-1 0 1,1 1 0,0-1-1,0-1 1,0 1-1,0 0 1,-1-1 0,1 1-1,0-1 1,0 0 0,0 0-1,5 0 1,-5 0-27,1-1 1,0 1-1,-1-1 0,1 0 1,0 0-1,-1 0 0,1 0 1,-1 0-1,1-1 0,-1 0 1,0 1-1,0-1 0,6-5 1,-2 0-34,5-4 14,0 0 0,-2 0 1,1-1-1,9-15 1,-14 18 3,-1-1 1,0 1 0,0-1 0,-1 0 0,-1 0-1,1-1 1,-2 1 0,1-1 0,-1 0-1,0-13 1,1 10-244,-2 15 36,-2 10 85,-2 6 102,1-7 12,0 0 1,1 0 0,0 1 0,1-1-1,0 13 1,1 8-68,-2-24 68,1-1 0,0 1 0,1-1 0,-1 0 0,4 12 0,-4-16 16,1-1 0,0 0 0,-1 1 0,1-1 0,0 0 0,0 1 0,0-1 0,0 0-1,0 0 1,0 0 0,0 0 0,0 0 0,0 0 0,0 0 0,1 0 0,-1 0 0,0-1 0,0 1 0,1 0 0,-1-1 0,1 1 0,-1-1 0,1 0 0,-1 1 0,1-1 0,-1 0 0,1 0 0,-1 0 0,3 0 0,5-1 17,0 0 0,1 0 1,-1-1-1,0 0 0,0-1 1,0 0-1,-1 0 0,1-1 1,-1 0-1,0 0 0,0-1 1,0 0-1,0-1 0,12-11 1,0-3 4,-2 0 1,0-1-1,27-40 0,-33 40-19,13-27 0,-17 30-262,23-35-1,-35 90-168,0 9 442,3-45-29,-8 76-16,9-69 25,0 1-1,0 0 0,1-1 1,0 1-1,0 0 0,6 15 1,-5-20 1,-1-1 1,1 0 0,0 1 0,0-1 0,0 0-1,0 0 1,0-1 0,1 1 0,-1 0-1,1-1 1,4 4 0,-5-5 8,-1 0 0,1 0 0,0 1 1,0-1-1,0 0 0,1-1 0,-1 1 0,0 0 0,0-1 0,0 1 0,1-1 1,-1 0-1,0 1 0,1-1 0,-1 0 0,0 0 0,0-1 0,1 1 0,2-1 1,0-1-7,-1 1 0,0-1 0,1 0 0,-1 0 1,0-1-1,0 1 0,0-1 0,-1 0 1,1 0-1,3-4 0,-2 1 12,1-1-1,-1 0 1,-1 0 0,1-1-1,3-7 1,-4 2 5,1 0 1,-2 0-1,0 0 1,0 0-1,0-21 1,2-5-134,-4-4-322,-1 26 423,0 17-7,0-1 0,0 1 0,0 0 0,0-1 0,0 1 0,0 0 0,0 0 0,0-1 0,1 1 0,-1 0 0,0 0 0,0-1 0,0 1 0,0 0 0,0 0 0,1-1 0,-1 1 0,0 0 0,0 0 0,0 0 0,1 0 0,-1-1 0,0 1 0,0 0 0,0 0 0,1 0 0,-1 0 0,0 0 0,0-1 0,1 1 0,-1 0 0,0 0 0,1 0 0,12 1-96,14 8 15,22 11 130,89 24 0,-127-41-9,1 0 17,0 0 1,21 1-1,-71 20-197,25-15 123,-14 9-37,1 1 1,-45 42-1,59-49 44,7-9 14,1 1 0,1 0 0,-1 0 0,1 0 0,-1 0-1,1 1 1,0-1 0,1 1 0,-1-1 0,1 1 0,-4 10 0,6-14 14,0 0 0,-1 0 0,1-1 0,0 1 0,0 0 0,0 0 0,0 0 0,0 0 0,0 0 0,0 0 0,0 0-1,0 0 1,0 0 0,0 0 0,1-1 0,-1 1 0,0 0 0,0 0 0,1 1 0,1-1 4,-1-1 1,0 0-1,0 1 0,0-1 1,0 0-1,1 1 0,-1-1 1,0 0-1,0 0 0,0 0 1,1 0-1,-1 0 0,0 0 1,0 0-1,1-1 0,0 1 1,1-1 7,0 0 0,0 0 0,0 0 0,0 0 0,0-1 0,-1 1 0,1-1 0,-1 0 0,1 0 0,-1 0 0,5-4 0,24-30-2,-22 25 3,21-30-459,-30 42 424,-1-1 0,1 1 1,0-1-1,0 1 1,0-1-1,0 0 1,0 1-1,0-1 0,0 1 1,0-1-1,0 1 1,0-1-1,0 1 1,0-1-1,0 1 0,0-1 1,0 1-1,0-1 1,0 0-1,1 1 1,-1-1-1,0 1 1,1 0-1,10 16-59,-8-12 87,1 0 0,0 0 0,1-1 0,8 8 0,-6-9 1,-1 0 1,0 0-1,1-1 1,0 0-1,-1 0 0,1 0 1,0-1-1,0 0 1,0 0-1,10-1 0,3-1 24,1 0-1,24-6 1,39-12 81,-73 15-88,1 0 0,-1-1 0,-1 0 0,1-1 1,12-9-1,-11 5-13,0 0 0,-1 0 0,0-1 0,-1-1 0,0 0 0,-1 0 0,11-19 0,26-61-31,60-164 0,-92 217-94,-1-1 0,15-75 1,-20 25-30,-8 86 114,1-2-65,0 0-1,-1 0 1,0 0-1,0 0 1,0 0-1,-2-9 1,2 15 78,0-1-1,0 1 1,0 0 0,0 0 0,0 0 0,0 0 0,0-1 0,0 1 0,0 0 0,-1 0 0,1 0-1,0-1 1,0 1 0,0 0 0,0 0 0,0 0 0,0 0 0,0 0 0,0-1 0,-1 1 0,1 0-1,0 0 1,0 0 0,0 0 0,0 0 0,0 0 0,-1 0 0,1-1 0,0 1 0,0 0 0,0 0 0,0 0-1,-1 0 1,1 0 0,0 0 0,0 0 0,0 0 0,-1 0 0,1 0 0,0 0 0,0 0 0,0 0-1,0 0 1,-1 0 0,1 0 0,0 0 0,0 0 0,0 1 0,-1-1 0,1 0 0,0 0 0,0 0 0,0 0-1,0 0 1,0 0 0,-1 0 0,1 1 0,0-1 0,0 0 0,0 0 0,0 0 0,0 0 0,0 0-1,0 1 1,-1-1 0,-4 12-51,5-11 35,-50 163-233,31-109 398,2 1-1,3 0 0,2 1 1,3 0-1,-3 72 0,11-100-42,0 63 36,2-78-78,0 0 0,1 0-1,0-1 1,7 19 0,-9-31-39,0 0 1,0 0-1,1-1 1,-1 1-1,0 0 1,1-1-1,-1 1 1,0 0-1,1-1 1,-1 1 0,1 0-1,-1-1 1,1 1-1,-1-1 1,1 1-1,0-1 1,-1 1-1,1-1 1,0 0-1,-1 1 1,1-1-1,0 0 1,-1 1 0,1-1-1,0 0 1,1 0-1,0 0 12,0 0 0,0 0-1,0 0 1,-1-1 0,1 1-1,0-1 1,0 1 0,-1-1-1,1 0 1,3-1 0,3-3-2,-1 0-1,0-1 1,9-8 0,1-4 61,-1 0 0,16-25 1,-11 15-134,-12 15 25,117-158 177,-118 160-370,-5 10-124,-3 19-119,-2-4 658,-3 39-119,1-14-110,2 75 0,2-110 50,1 0 0,-1 0 0,1 0 0,0 0 0,0 0 0,0 0 0,0 0 0,1 0 0,3 7 0,-3-10-3,-1 1 0,0-1 0,0 0 0,0 0 0,1 0 0,-1 0 0,0 0 0,1 0 0,-1 0-1,1 0 1,0 0 0,-1-1 0,1 1 0,-1-1 0,1 1 0,0-1 0,-1 1 0,1-1 0,0 0 0,0 0 0,-1 0 0,1 0 0,0 0-1,0 0 1,-1-1 0,3 0 0,6-1 13,-1-1 0,1-1 0,-1 0-1,0 0 1,0-1 0,0 0 0,-1-1 0,1 0 0,-1 0-1,-1 0 1,1-1 0,-1-1 0,6-7 0,9-12-4,-2 0 1,26-46 0,-31 44-120,8-12 44,-19 34 57,-2 6-20,-1 0 0,0-1 0,-1 1 0,1 0 0,0-1-1,0 1 1,-1-1 0,1 1 0,0-1 0,-1 1 0,1-3 0,1-2-126,0 6-191,-2 1 300,0-1 1,0 1 0,0 0-1,0-1 1,0 1 0,0 0 0,0 0-1,0-1 1,0 1 0,0 0-1,0-1 1,0 1 0,0 0-1,-1-1 1,1 2 0,-7 23-9,1 0 1,2 1-1,0 0 0,0 33 0,1-15 117,3 13 89,1-26 1,-1-29-146,0-1 0,0 0 0,0 1 0,0-1 0,0 0 0,0 1 0,1-1 0,-1 0 0,0 1 0,1-1 0,-1 0 0,1 0 0,-1 1 0,1-1 0,0 0 0,-1 0 0,1 0 0,0 0 0,0 0 0,1 1 1,-1-1-24,0-1 0,0 0 0,0 1 0,0-1 1,0 0-1,0 0 0,1 0 0,-1 0 1,0 0-1,0 0 0,0 0 0,0 0 1,0 0-1,0 0 0,0 0 0,0-1 1,0 1-1,0 0 0,0-1 0,0 1 1,0-1-1,0 0 0,0 1 0,1-2 1,3-2 9,0 0 0,-1 0 1,1 0-1,-1 0 1,0-1-1,-1 0 1,1 0-1,-1 0 1,0 0-1,5-11 1,1-8 81,9-32 0,-8 24-67,29-106-334,-39 127 230,2 15 16,-1 0 0,1 0 1,0 0-1,0-1 1,0 1-1,5 5 0,3 7 126,-7-11-62,1 1 0,0-1 1,0 0-1,0 0 0,0 0 1,1 0-1,-1-1 0,1 1 1,1-1-1,-1-1 1,0 1-1,1-1 0,7 4 1,-4-4 13,0 0 0,1 0 1,-1-1-1,1 0 0,-1 0 1,1-1-1,0-1 0,13 0 1,-3-1 29,-1-1 0,0-1 0,0-1 0,0-1 0,0 0 0,33-15 0,-41 15-34,1-1 0,-1 0 0,-1-1 0,1 0 0,-1-1 1,0 0-1,-1 0 0,0-1 0,0 0 0,-1-1 0,11-17 1,-17 24-31,0-1 0,0 1 1,0-1-1,-1 0 0,1 0 1,-1 0-1,0 0 0,0 0 1,-1 0-1,1-4 0,-1 6 3,0 1-1,0 0 1,0-1-1,-1 1 1,1-1-1,0 1 1,-1 0-1,1-1 1,-1 1 0,1 0-1,-1 0 1,0-1-1,1 1 1,-1 0-1,0 0 1,0 0-1,0 0 1,0 0-1,0 0 1,0 0-1,0 0 1,0 0-1,0 1 1,-1-1-1,1 0 1,0 1 0,0-1-1,-1 1 1,1-1-1,0 1 1,-3-1-1,-3 0 17,0 0-1,1 1 1,-1-1 0,0 2-1,0-1 1,0 1-1,0-1 1,1 2 0,-1-1-1,0 1 1,1 0-1,-1 1 1,1-1 0,-9 6-1,6-3 36,1 1 0,-1-1 0,2 1 0,-1 1 0,0 0 0,1 0 0,0 0 0,1 1 0,-8 11 1,10-12-27,0 0 0,0 1 1,1-1-1,0 1 0,1-1 1,0 1-1,0 0 0,0 0 1,1 0-1,0 0 1,1 0-1,0 0 0,0 0 1,3 13-1,-1-11-16,0 0-1,1 0 1,0 0-1,0-1 1,1 1 0,1-1-1,0 0 1,0-1-1,0 1 1,1-1 0,10 11-1,-5-8-439,20 16-1,1-5-3706,-19-14 2287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26 8128,'-26'-25'3680,"21"25"-3168,1 0 320,8 0-544,1 0 256,8 0-320,0 0-928,5 8 384,-4-5-1984,4 6 1280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3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1052 32 8064,'-18'-11'3648,"63"16"-3168,-8-5 512,2 3-640,16-3 768,3 3-640,19-3 128,-1 0-352,14 0-256,-5 5 0,-9-1-1344,-8 1 736</inkml:trace>
  <inkml:trace contextRef="#ctx0" brushRef="#br0" timeOffset="1">9 6 7296,'-8'-5'3328,"48"10"-2912,-4-5-2304,-1 0 928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41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115 623 3648,'0'-2'224,"0"0"0,1 0 0,0-1 0,-1 1 1,1 0-1,0 0 0,0 0 0,0 0 0,1 0 0,-1 0 0,0 0 0,1 1 1,-1-1-1,1 0 0,0 1 0,2-3 0,-2 3 49,-1 0 1,1-1-1,-1 1 1,1-1-1,-1 1 1,1-1-1,-1 0 0,0 0 1,0 0-1,0 1 1,0-1-1,0 0 1,0 0-1,0-1 0,-1 1 1,1-2-1,-1 2-155,0 1-1,0 0 0,0 0 1,-1-1-1,1 1 0,0 0 1,-1 0-1,1-1 0,-1 1 1,1 0-1,-1 0 0,1 0 1,-1 0-1,0 0 1,0 0-1,1 0 0,-1 0 1,0 0-1,0 0 0,0 0 1,0 0-1,0 1 0,0-1 1,0 0-1,-1 1 0,1-1 1,0 1-1,0-1 0,-2 1 1,0-1 1,0 0 0,1 1 0,-1-1 0,0 1 0,0 0 0,0 0 0,1 0 0,-1 0 0,0 1 0,0-1 0,-5 3 0,1 0 67,-1 0 0,0 1 0,1 1 0,0-1 0,0 1 0,0 0 0,1 1 0,-6 5 0,9-8-167,1-1 0,0 0 0,0 1 0,0-1 1,0 1-1,1 0 0,-1-1 0,1 1 0,-1 0 0,1 0 1,0 0-1,0 0 0,0 0 0,1 0 0,-1 1 0,1-1 1,-1 0-1,1 0 0,0 0 0,0 0 0,1 1 0,-1-1 1,2 5-1,-1-6 25,1 1 1,-1-1 0,1 1 0,-1-1-1,1 0 1,0 0 0,0 0-1,0 0 1,0 0 0,0 0-1,0 0 1,1-1 0,-1 1-1,1-1 1,-1 0 0,1 0-1,-1 0 1,1 0 0,0 0 0,-1 0-1,1-1 1,0 1 0,0-1-1,0 0 1,-1 0 0,1 0-1,0 0 1,5-1 0,2-2 14,1-1 0,-1-1 0,0 1 1,0-2-1,-1 1 0,0-1 1,0-1-1,12-10 0,-16 12-66,0 1-1,0-1 1,-1-1-1,1 1 1,-1-1-1,0 0 1,3-7-1,-6 11 30,0-1 0,0 0 0,0 0 0,0 0 0,0 0 0,-1 0 0,1 0 0,-1 0 0,0 0 0,0 0 0,0 0 0,0 0 0,-1 0 0,1 0 0,-1 0 0,0 0-1,1 0 1,-4-5 0,-20-42 144,22 47-140,0-1-1,0 1 1,0-1 0,0 0 0,1 0 0,0 1-1,-1-1 1,2 0 0,-1 0 0,0-1 0,1 1 0,0 0-1,-1 0 1,2 0 0,-1 0 0,0 0 0,1 0-1,0 0 1,0 0 0,0 0 0,0 0 0,1 0 0,3-5-1,1-2 69,1 0 0,1 1-1,0 0 1,0 0-1,1 1 1,16-13-1,75-53 163,-22 18-90,73-61-33,-144 113-202,0-1 1,0 1 0,0 0-1,9-4 1,-16 9 61,1-1 0,0 0-1,0 1 1,0-1 0,0 1 0,0 0 0,0-1-1,0 1 1,0 0 0,0 0 0,0-1 0,0 1-1,0 0 1,0 0 0,0 0 0,0 0 0,0 0-1,0 0 1,0 1 0,0-1 0,0 0 0,0 0-1,0 1 1,0-1 0,0 1 0,0-1 0,0 1-1,-1-1 1,1 1 0,0 0 0,0-1 0,0 1-1,0 1 1,1 1-2,-1 0-1,1-1 1,-1 1-1,0 0 1,0 0-1,0 1 0,-1-1 1,1 0-1,-1 0 1,0 0-1,0 6 1,-5 35-52,2-31 44,-4 20 14,-1 0 0,-21 54 0,25-77 7,-34 83 28,-68 119 0,85-171-11,-2 1 14,-138 270 394,147-282-362,-18 37 222,-80 125 1,106-183-127,-1 1 0,-1-1 0,1-1 0,-14 12 1,20-19-139,0 0 0,1-1 1,-1 1-1,0-1 0,0 1 1,1 0-1,-1-1 0,0 0 1,0 1-1,0-1 0,1 0 1,-1 1-1,0-1 1,0 0-1,0 0 0,0 0 1,0 1-1,0-1 0,0 0 1,0 0-1,0-1 0,-1 1 1,1-1-6,0 1 1,1-1 0,-1 1-1,0-1 1,1 0 0,-1 1-1,0-1 1,1 0 0,-1 0-1,1 1 1,-1-1 0,1 0-1,-1 0 1,1 0 0,0 0-1,0 1 1,-1-1 0,1-1-1,-1-6 11,0 1 0,0 0 0,1 0 0,1-11 0,1-3 1,0 0 0,2 0 0,1 0 0,9-28-1,-8 35-56,0-1 0,0 1 0,2 0 0,0 1 0,0-1 0,17-18 0,-17 24-17,0 0-1,1 1 1,0 0-1,1 1 1,0-1-1,0 2 1,0 0-1,1 0 1,-1 0-1,1 2 1,21-6-1,1 3-123,1 1 0,57-1 0,61 9-4604,-120 1-970,35 8 0,-43-5 2471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1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5312,'-1'-1'178,"0"1"1,0 0-1,1-1 0,-1 1 1,0-1-1,0 1 1,1-1-1,-1 0 0,0 1 1,1-1-1,-1 0 1,1 1-1,-1-1 0,0-1 1,3-1 1511,7 4-702,2 1 15,-1-1 0,20-1 0,-1 1-204,74 7 1081,62 3-1488,-98-11-10109,-41 0 6336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4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20 999 4896,'-1'-1'139,"1"1"20,-1-1-1,1 1 1,-1-1-1,1 1 1,0-1 0,-1 1-1,1 0 1,-1-1 0,1 1-1,-1 0 1,1-1 0,-1 1-1,0 0 1,1 0 0,-1-1-1,1 1 1,-1 0 0,0 0-1,1 0 1,-1 0 0,1 0-1,-1 0 1,0 0-1,1 0 1,-1 0 0,1 0-1,-1 0 1,0 0 0,1 1-1,-1-1 1,0 0 0,1 2 157,1-1 0,-1 0 0,0 0 0,1 1 0,0-1 0,-1 0 0,1 0 0,0 0 1,-1 0-1,1 0 0,0 0 0,0 0 0,0 0 0,1 1 0,1 1-61,-1 0 0,1-1 1,0 1-1,0-1 0,0 0 0,5 3 0,-4-3-107,0-1 0,0 0 0,1 0 0,-1 0 0,0 0 0,1-1 0,-1 0 0,0 0 0,1 0 0,-1 0 0,0-1 0,1 1 0,7-4 0,0 0 27,-1 0 1,0-1-1,19-12 1,-25 14-139,0 0 1,0-1 0,0 1 0,0-1-1,-1 0 1,1-1 0,-1 1-1,0-1 1,0 0 0,-1 0-1,0 0 1,1 0 0,-2 0-1,5-9 1,-6 8-43,1 1 0,-1 0 0,0-1 0,0 1 1,-1-1-1,0 1 0,1-1 0,-2 0 0,1 1 0,-1-1 0,0 1 0,-2-9 0,2 10-17,0 1-1,-1 0 0,1 1 1,0-1-1,-1 0 0,0 0 1,1 1-1,-1-1 0,0 0 1,-1 1-1,1 0 0,0 0 0,-1 0 1,1 0-1,-1 0 0,1 0 1,-1 0-1,0 1 0,0-1 1,0 1-1,0 0 0,0 0 1,-6-1-1,5 1 50,1 1 0,-1 0 0,0 0 0,1 0 0,-1 0-1,1 1 1,-1 0 0,1-1 0,-1 1 0,1 0 0,-1 1 0,1-1 0,0 0 0,0 1-1,0 0 1,0 0 0,0 0 0,0 0 0,0 0 0,0 1 0,1-1 0,-1 1 0,1 0-1,-3 4 1,-2 4 64,0 0 0,0 1-1,1 0 1,1 1-1,-5 14 1,7-18-30,1 0 0,0 1 1,0-1-1,1 0 0,0 0 0,1 1 1,0-1-1,0 0 0,2 14 0,-1-18 2,1 1 0,-1-1 0,1 1-1,0-1 1,0 1 0,0-1 0,1 0 0,0 0 0,0 0-1,0 0 1,0-1 0,1 1 0,0-1 0,0 0-1,0 0 1,9 6 0,-6-6-14,1 0 1,-1-1-1,1 1 0,0-2 1,1 1-1,-1-1 0,0 0 1,12 1-1,71 1 467,-60-4-398,0-2 1,1-1-1,51-11 1,-66 9-94,-1 0 0,0 0 0,-1-2 0,1 0 0,-1 0 1,-1-2-1,1 0 0,-1 0 0,13-12 0,15-23-8,44-54 1,-36 39-287,23-23-48,64-77-214,-97 104 397,-2-2 1,49-97 0,14-102-17,-98 248 16,0 0 0,-1 0 0,0 0-1,-1 0 1,2-12 0,-3 19 104,0 0-1,0 1 1,0-1-1,0 0 1,0 0-1,-1 0 1,1 0 0,0 0-1,0 0 1,0 1-1,-1-1 1,1 0-1,-1 0 1,1 0 0,0 1-1,-1-1 1,1 0-1,-1 1 1,0-2-1,0 2 16,0 0 0,1 0 0,-1-1-1,0 1 1,1 0 0,-1 0 0,0 0-1,0 0 1,1 0 0,-1 0 0,0 1-1,1-1 1,-1 0 0,0 0 0,1 0 0,-1 1-1,0-1 1,1 0 0,-1 1 0,0-1-1,1 0 1,-1 1 0,1-1 0,-1 1-1,1-1 1,-1 1 0,1-1 0,-1 2-1,-19 19 49,0 2 0,2 0 0,1 1 0,-14 27 1,-1 0 67,-96 158 352,103-162-261,2 1 0,-27 80 1,-10 103 452,33-37 27,26-188-629,1-1 1,0 1 0,0 0 0,1 0 0,0-1 0,0 1-1,3 10 1,-3-13-5,1-1 0,-1 1 0,0-1-1,1 1 1,-1-1 0,1 1 0,0-1 0,-1 0-1,1 0 1,0 0 0,0 0 0,1 0 0,-1-1 0,0 1-1,1-1 1,-1 1 0,1-1 0,2 1 0,3 1 22,0-1 1,-1-1 0,1 1-1,0-1 1,16-1 0,43-4 46,-53 3-74,7-2-8,0 0 1,0-1 0,0-2-1,27-10 1,-15 3-78,55-33 1,-80 41 51,0 0 1,0-1 0,12-11-1,-17 14-14,0 1 0,-1-1 0,1 0 0,-1 0 0,0-1 0,0 1 0,0 0 0,0-1 0,-1 1 0,1-1 0,1-6 0,-3 9-1,0 1-1,0 0 0,0-1 1,0 1-1,0-1 0,0 1 1,0-1-1,0 1 0,0-1 0,0 1 1,0 0-1,0-1 0,0 1 1,0-1-1,0 1 0,0-1 1,-1 1-1,1 0 0,0-1 1,0 1-1,0-1 0,-1 1 1,1 0-1,0-1 0,-1 1 1,1 0-1,0-1 0,-1 1 1,1 0-1,0 0 0,-1-1 1,1 1-1,-1 0 0,1 0 1,0 0-1,-1 0 0,1-1 1,-1 1-1,1 0 0,-1 0 1,1 0-1,0 0 0,-1 0 1,1 0-1,-1 0 0,1 0 1,-1 0-1,1 0 0,-1 0 0,1 1 1,-1-1-1,-30 10-263,22-7 290,-63 31-224,46-21 195,10-5 54,0 1 1,-21 15 0,32-20-23,0 0 0,0 1 1,0-1-1,0 1 0,1 0 1,-1 0-1,2 1 1,-1-1-1,-4 10 0,7-14-4,0 0-1,1 0 1,0 1-1,-1-1 1,1 0-1,0 0 1,0 1-1,0-1 1,0 0-1,0 1 1,0-1-1,0 0 1,0 1-1,0-1 1,1 0-1,-1 0 1,0 1-1,1-1 1,-1 0-1,1 0 0,0 0 1,-1 1-1,1-1 1,0 0-1,-1 0 1,1 0-1,0 0 1,0 0-1,0-1 1,0 1-1,0 0 1,0 0-1,0-1 1,1 1-1,0 0 1,6 3 42,0-1 0,0 1 1,0-2-1,11 3 0,-5-1 7,5 1-1,0-1 0,0-1 0,0-1 0,0-1 0,0 0-1,22-3 1,119-19-34,-89 10-120,233-45 255,-276 48-291,-12 4-117,-14 4 37,-5 1-74,-21 7 201,0 1 0,0 1 0,-30 18 0,51-26 91,-1 1 0,1-1-1,0 1 1,0-1 0,0 1 0,0 0 0,1 0 0,-1 0 0,-2 4-1,5-6 0,0 0-1,-1 0 0,1-1 0,0 1 1,0 0-1,-1 0 0,1-1 0,0 1 1,0 0-1,0 0 0,0-1 0,0 1 1,0 0-1,0 0 0,0 0 0,0-1 1,0 1-1,1 0 0,-1 1 0,1-1 7,0 0 0,0 0 0,-1 0-1,1 0 1,0 0 0,0-1 0,0 1-1,0 0 1,0 0 0,0-1 0,1 1-1,-1-1 1,0 1 0,0-1 0,0 0 0,3 1-1,15 4 99,0-2-1,0 0 0,1-2 0,23 0 0,80-9 97,-118 7-187,0 1-1,0-1 0,0 0 0,0 0 1,0 0-1,0-1 0,0 0 1,0 0-1,-1 0 0,1 0 0,-1-1 1,1 0-1,3-3 0,9-10 45,-1-1-1,-1 0 1,17-25-1,32-60-16,-45 72-11,127-208-56,-51 65 152,-79 137-300,-1 0 0,-1-1 0,8-40 1,-21 71 85,0 0 1,0-1-1,0 1 0,-1-1 1,1 1-1,-2-8 1,1 14 67,0-1-1,0 0 1,-1 0-1,1 0 1,0 1 0,0-1-1,-1 0 1,1 0 0,0 1-1,-1-1 1,1 0 0,-1 0-1,1 1 1,-1-1 0,1 1-1,-1-1 1,0 0 0,1 1-1,-1-1 1,0 1 0,1-1-1,-2 1 1,1-1-5,-1 1 0,1 0 1,-1 0-1,1 0 0,-1 0 1,1 0-1,-1 1 0,1-1 1,0 0-1,-1 1 0,1-1 0,-1 1 1,1-1-1,0 1 0,0 0 1,-1-1-1,-1 3 0,-32 22-78,-56 50-1,75-58 107,0 0 1,1 1-1,1 0 0,1 1 1,1 1-1,0 0 0,-11 27 1,-49 156 117,71-199-122,-28 96 282,-23 143-1,50-235-254,2 1 0,-1 16 1,1-23-237,0 0 0,0-1 1,1 1-1,-1 0 0,0 0 1,1 0-1,-1 0 0,1-1 1,0 1-1,-1 0 0,1 0 0,0-1 1,0 1-1,0-1 0,1 1 1,-1-1-1,0 1 0,0-1 1,3 2-1,-4-2-20,1-1 0,-1 0 0,1 1 0,0-1 0,-1 0-1,1 0 1,-1 1 0,1-1 0,-1 0 0,1 0 0,0 0 0,-1 0 0,1 0-1,0 0 1,-1 0 0,1 0 0,-1 0 0,1 0 0,0 0 0,-1 0 0,1-1 0,-1 1-1,1 0 1,0 0 0,-1 0 0,1-1 0,-1 1 0,1 0 0,-1-1 0,1 1 0,0-1-1,11-17-5792,-12 18 5939,13-20-2966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4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 8640,'-7'-19'2784,"7"18"-2674,0 1 0,0-1 0,0 1 0,1-1 0,-1 1 0,0-1 0,0 0 0,1 1 0,-1-1 0,0 1 0,1-1 0,-1 1 0,0 0 0,1-1 0,-1 1 0,1-1 0,-1 1 0,1 0 0,-1-1 0,1 1 1,-1 0-1,1 0 0,-1-1 0,1 1 0,0 0 0,-1 0 0,1 0 0,-1 0 0,2-1 0,29-5 2459,38-2 1,82 6-2179,-124 3-451,78 6-672,-85-5-663,0 1-1,-1 1 1,21 7 0,-37-10 682,1 1 1,-1-1-1,0 1 0,1-1 0,3 4 0,12 14-2140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4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13 290 5888,'-2'3'529,"-6"12"811,8-14-1173,-1-1 0,1 1 0,0 0 0,-1-1 0,1 1 0,0 0 0,0-1 1,0 1-1,-1-1 0,1 1 0,0 0 0,0-1 0,0 1 0,0 0 0,0-1 0,0 1 0,0 0 0,1-1 0,-1 2 0,3 0 226,1 0-1,-1-1 0,1 1 0,0-1 1,-1 0-1,1 0 0,0 0 0,0-1 1,0 1-1,6-1 0,-8 0-307,28 1 407,-1-2 1,0-1-1,1-1 0,-1-2 0,0 0 0,32-12 0,-42 11-319,1-2-1,-1 0 0,-1-1 1,0-1-1,0 0 0,-1-2 1,0 0-1,-1-1 0,0 0 0,-1-2 1,0 1-1,20-29 0,-11 13 67,-15 21-110,-1-1 0,0 0 0,-1 0 0,0-1 0,-1 1 0,8-18 0,-12 17-80,-6 12 29,-9 18 51,-2 13 94,3-9 10,1 0 0,-9 34 0,14-34-83,1 0-1,2 0 0,-2 47 1,5-65-116,1-1 0,-1 0 0,1 1 0,0-1 0,0 0 0,0 0 0,0 1 0,1-1 0,0 0 0,0 0 0,0-1 0,0 1 0,0 0 0,1-1 0,0 1 0,0-1 0,0 0 0,0 0 0,0 0 0,0 0 0,1-1 0,0 1 0,-1-1 0,1 0 0,0 0 0,0 0 0,0 0 0,0-1 0,0 0 0,1 0 0,-1 0 0,0 0 0,1-1 0,-1 1 0,0-1 0,8-1 0,16-4 71,0-2 1,0-1-1,-1-1 0,33-16 0,-11 5-76,157-70-88,-162 70 251,-44 20-178,0 0 0,0 0-1,0 0 1,0 0 0,0 0-1,-1 0 1,1 0 0,0-1-1,0 1 1,0 0 0,0 0-1,0 0 1,0 0 0,0 0-1,0 0 1,0 0 0,0 0-1,0 0 1,0 0 0,0 0-1,0 0 1,0-1 0,0 1-1,0 0 1,0 0 0,0 0-1,0 0 1,0 0 0,0 0-1,0 0 1,0 0 0,-18 15 31,-31 23 0,8-8 121,-9 14-43,45-38-103,0 0 1,0 0-1,0 0 1,1 0-1,0 1 1,-5 10-1,8-16-4,1 0 0,0 1 1,-1-1-1,1 0 0,0 0 0,-1 0 0,1 0 0,0 1 0,0-1 0,0 0 0,0 0 0,0 0 1,0 1-1,0-1 0,1 0 0,-1 0 0,0 0 0,1 1 0,-1-1 0,1 0 0,-1 0 1,1 0-1,-1 0 0,1 0 0,0 0 0,-1 0 0,1 0 0,0 0 0,0-1 0,0 1 1,0 0-1,0 0 0,0-1 0,0 1 0,0 0 0,0-1 0,0 1 0,0-1 0,0 0 1,2 1-1,5 2 30,0-1 0,0-1 1,1 1-1,11 0 1,-16-2-1,25 1-9,0-1 0,-1-2-1,1 0 1,-1-2 0,1-1 0,-1-2 0,-1 0 0,1-2 0,-1-1 0,-1-1 0,45-26-1,-58 30-118,22-8-1,-22 11 95,-1-1 1,18-11-1,-23 11-134,-10 6 1,-17 9-83,1 0 107,13-7 114,-1 1-1,1-1 1,0 1-1,0 1 1,1-1-1,-1 1 1,1 0-1,0 0 1,0 1-1,-6 10 1,9-14-7,0 1 0,0 0 0,0 0 1,0 1-1,1-1 0,0 0 0,-1 0 1,1 1-1,0-1 0,1 1 0,-1-1 0,1 1 1,-1-1-1,2 7 0,-1-8-19,0 0 1,1 0-1,-1 1 1,1-1-1,0 0 0,0 0 1,0 0-1,0 0 1,0 0-1,0 0 0,0 0 1,1 0-1,-1 0 1,1-1-1,0 1 0,-1-1 1,1 1-1,0-1 1,0 1-1,0-1 0,0 0 1,0 0-1,3 1 0,2 1-887,0 0-1,1-1 0,-1 0 0,1 0 0,0-1 0,10 1 0,-12-2-658,-1 0-1,1 0 0,0-1 1,-1 0-1,1 0 1,-1 0-1,1-1 1,-1 0-1,8-3 0,0 0-2150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4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49 8800,'-8'-42'4000,"11"39"-3488,-3-1-64,0 8-352,5-4 96,0 0-96,-1 0-1408,5 3 736,0 2-3104,4 7 2048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5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253 584 2816,'0'-1'389,"0"0"0,0 0 0,0 1-1,0-1 1,0 0 0,0 0 0,0 0 0,0 0 0,0 0 0,-1 0 0,1 0 0,0 0-1,-1 0 1,1 0 0,-1 0 0,1 1 0,-1-1 0,1 0 0,-2-1 0,1 2-263,0-1 0,0 1 1,0 0-1,-1 0 0,1-1 0,0 1 1,0 0-1,-1 0 0,1 0 1,0 0-1,0 1 0,-1-1 1,1 0-1,0 0 0,0 1 1,-2 0-1,-5 2 10,0 1 1,0 0-1,0 0 1,0 1-1,1 0 1,-1 1-1,1 0 0,-9 9 1,-10 8 150,10-10-31,-1-1-94,1 2 0,-17 18 1,29-28-161,0 1 1,0 0 0,0 0 0,1 0-1,0 1 1,0-1 0,1 1 0,-1 0-1,1 0 1,0-1 0,1 1-1,-2 7 1,3-11 20,0 0-1,0 0 0,0 0 1,0 0-1,0 0 0,1 0 1,-1 0-1,1 0 0,-1 0 1,1 0-1,0 0 0,0 0 1,-1 0-1,2 0 0,-1 0 1,0-1-1,0 1 0,0 0 1,1-1-1,-1 1 0,1-1 1,-1 0-1,1 1 0,0-1 1,2 1-1,-2 0 44,1-1 1,0 0-1,-1 1 0,1-2 1,0 1-1,0 0 1,-1 0-1,1-1 0,0 1 1,0-1-1,0 0 1,0 0-1,0 0 1,0 0-1,-1-1 0,1 1 1,5-3-1,7-3 38,-1-1 1,0 0-1,-1-1 0,0 0 0,0-2 0,22-19 1,60-75 290,-80 84-293,-2 0-1,0-1 0,0-1 1,-2 0-1,-1 0 1,12-39-1,28-147 224,-44 180-409,1-33-1,-6 49 63,-1-1-1,-1 0 1,0 1-1,0-1 1,-4-13-1,3 20 65,2 3-152,-1 0 0,0 0 1,0 0-1,0 0 1,0 1-1,0-1 1,-3-3-1,4 5 86,-1 1 0,1-1 0,-1 0 0,0 1 0,1-1-1,-1 1 1,0 0 0,0-1 0,1 1 0,-1 0 0,0-1-1,0 1 1,0 0 0,1 0 0,-1-1 0,0 1 0,0 0-1,0 0 1,0 0 0,1 0 0,-1 0 0,0 1 0,0-1-1,0 0 1,0 0 0,1 0 0,-1 1 0,0-1-1,0 0 1,-1 2 0,-1 0 6,-1 0-1,1 0 0,-1 1 1,1-1-1,0 1 0,0 0 1,0 0-1,1 0 1,-1 0-1,1 0 0,-1 1 1,1-1-1,-2 7 1,-4 6 140,-8 31 0,1 11 243,3 1-1,-6 88 0,15-122-163,2 0 0,0-1-1,2 1 1,1 0 0,1 0-1,1-1 1,9 31 0,-13-52-176,1-1 1,0 1-1,0-1 1,1 1-1,-1-1 1,0 0-1,1 0 1,-1 0-1,1 0 1,0 0-1,0 0 1,0 0 0,0 0-1,0-1 1,4 3-1,-2-1 43,1-1-1,0 0 1,-1-1-1,1 1 1,0-1-1,0 0 1,9 1-1,0-2 41,1 0 0,-1 0-1,0-2 1,0 0 0,15-4-1,78-25 157,-90 25-210,-1-1 0,0-1 0,0 0 0,18-14 0,1-10 191,-17 19-240,-17 10-42,-1 8-40,-1-1 1,0 1-1,0-1 1,-1 1-1,1-1 1,-4 7-1,-3 7 133,1 2 5,1-3 122,-6 26 0,12-42-171,0 0 0,-1 0 1,1 0-1,0 0 0,0 0 1,0 0-1,0 0 0,0 0 1,0 0-1,0 0 0,0 0 1,0 0-1,0 0 0,1 1 1,-1-2-1,0 1 0,1 0 0,-1 0 1,1 0-1,-1 0 0,1 0 1,-1 0-1,1 0 0,0 0 1,-1-1-1,1 1 0,0 0 1,0-1-1,0 1 0,-1 0 1,1-1-1,0 1 0,0-1 1,0 1-1,1-1 0,0 1 30,1-1 0,-1 0 0,0 0 0,0 0 0,0 0 0,0 0 0,0 0 0,0-1 0,0 1 0,0-1 1,0 1-1,0-1 0,0 0 0,0 0 0,0 0 0,0 0 0,3-2 0,20-19 96,-18 16-143,-1 0-1,2 0 1,-1 1 0,15-9 0,-21 14-6,-1 0 0,1 0 1,-1-1-1,0 1 0,1 0 0,-1 0 1,1 0-1,-1 0 0,1-1 1,-1 1-1,0 0 0,1 0 0,-1 0 1,1 0-1,-1 0 0,1 0 1,-1 0-1,1 0 0,-1 1 1,1-1-1,-1 0 0,0 0 0,1 0 1,-1 0-1,1 0 0,-1 1 1,1-1-1,-1 0 0,0 1 0,1-1 1,0 1 2,-1 0 1,1 1 0,-1-1-1,1 0 1,-1 0 0,0 0-1,0 0 1,1 0 0,-1 0-1,0 1 1,0-1-1,0 2 1,-1 7 36,-1 1 1,-3 13-1,3-15-31,2-5-14,-89 374-160,43-256 97,11-31 510,27-76-172,6-10 25,7-11-21,1-2-181,0 0 1,-1-1 0,0 0 0,-1 0-1,1 0 1,3-14 0,-6 16-76,31-97-5,-3 5-30,-13 53-23,2 0 1,2 2 0,2 0-1,1 2 1,3 0 0,57-68 0,-44 67-54,87-74 0,-124 114 58,0 1 1,1 0-1,-1 0 1,1 0 0,0 0-1,5-1 1,-9 3 39,0 0 1,1 0-1,-1 0 0,0-1 1,1 1-1,-1 0 0,0 0 1,1 0-1,-1 0 1,0 0-1,1 0 0,-1 0 1,0 0-1,1 0 0,-1 0 1,0 0-1,1 0 1,-1 1-1,0-1 0,1 0 1,-1 0-1,0 0 0,0 0 1,1 0-1,-1 1 1,0-1-1,0 0 0,1 0 1,-1 1-1,0-1 1,0 1 5,1 0 0,-2 0 1,1 0-1,0 0 1,0 0-1,0 0 0,0 0 1,-1 0-1,1 0 1,0 0-1,-1 0 1,1 0-1,-1 0 0,1 0 1,-2 1-1,-6 11-2,-1 0 0,0-1 0,0-1 0,-23 22 0,-52 34 238,36-31-3,20-16-158,22-16-99,0-1 1,1 2 0,-1-1-1,1 0 1,0 1 0,0 0-1,-5 7 1,27-12 386,5-4-367,54-10-13,127-39 0,-176 45-34,-21 7 111,0 0 1,-1-1-1,1 0 1,9-4-1,-13 5-1,-16 2-342,6 2 219,0 1 0,0 0 0,0 0 0,-8 6 0,13-8 54,1 0 0,-1 0-1,0 0 1,1 1 0,-1-1 0,1 1-1,0 0 1,0-1 0,0 1-1,0 0 1,1 0 0,-1 0-1,-1 6 1,3-8 16,0 0 0,0 0 0,0 0 0,0 0 1,0 0-1,1 0 0,-1 0 0,0 0 0,1 0 0,-1 0 0,1 0 0,-1 0 1,1 0-1,0 0 0,-1 0 0,1 0 0,0 0 0,0-1 0,-1 1 0,1 0 1,0 0-1,0-1 0,0 1 0,0-1 0,1 1 0,1 1 8,0 0 0,1 0 0,-1 0-1,1-1 1,-1 0 0,7 2 0,-5-2 31,0-1 0,0 0 0,0 0-1,0 0 1,0 0 0,0-1 0,0 0 0,0 0 0,0 0 0,0 0-1,8-4 1,-11 3-33,1 1 0,-1 0 0,0 0-1,0-1 1,0 0 0,0 1 0,0-1-1,0 0 1,0 0 0,-1 0 0,1 0-1,-1 0 1,1 0 0,-1 0-1,0-1 1,0 1 0,0 0 0,0-1-1,0 1 1,0-1 0,-1 1 0,1-1-1,-1 1 1,0-6 0,0 5-23,0 0 1,0 0-1,-1 0 0,1 0 1,-1 0-1,0 0 0,0 0 1,0 0-1,0 0 0,-1 0 1,1 0-1,-1 1 0,0-1 1,0 1-1,0-1 0,0 1 1,0-1-1,0 1 0,0 0 1,-1 0-1,1 0 0,-4-1 1,-6-6-42,9 7-5,1 0 1,-1 0-1,1 0 1,-1 0-1,0 0 0,0 1 1,0 0-1,0-1 1,0 1-1,0 0 1,-4 0-1,8 1 47,0 1-1,0-1 1,0 1 0,1 0-1,-1-1 1,0 1 0,-1 0 0,1 0-1,0 0 1,1 1 0,5 5-122,-2-4 144,1 0 1,0 0 0,-1-1 0,1 0 0,0 0 0,0 0-1,0-1 1,0 1 0,0-2 0,1 1 0,7-1-1,-1 0 41,0-1-1,0 0 1,0-1-1,18-5 1,-24 5-10,0-1 1,0 0-1,0-1 0,-1 1 1,1-1-1,-1 0 1,0-1-1,0 0 1,9-10-1,-1 0 6,-1-1 0,16-24 0,22-43 143,73-164 0,-118 233-198,0 0 0,-1 0 0,0 0 0,-2-1 1,1 1-1,-2-1 0,0 0 0,0 0 0,-2-27 0,0 40-14,0 0 0,0 0-1,0 0 1,-1 1 0,1-1-1,-1 0 1,1 0 0,-1 0 0,0 0-1,1 0 1,-1 1 0,0-1-1,0 0 1,0 1 0,0-1-1,-1 1 1,-1-3 0,2 3 0,-1 1 1,1-1 0,0 1-1,0 0 1,-1-1 0,1 1-1,0 0 1,-1 0 0,1 0-1,0 0 1,-1 0 0,1 0 0,0 0-1,0 0 1,-1 1 0,1-1-1,0 1 1,0-1 0,-1 1-1,1-1 1,0 1 0,0-1-1,0 1 1,0 0 0,0 0-1,0-1 1,-1 3 0,-4 1 7,2 0 1,-1 1 0,1 0-1,-1 0 1,1 1 0,1-1 0,-1 1-1,1-1 1,0 1 0,0 0-1,-3 13 1,-1 5 26,-7 43 0,14-66-16,-7 54 100,1 0 0,3 1 1,3-1-1,8 68 0,-5-99-19,1 0 0,1 0 0,10 28-1,-11-42-26,0 1 0,0-1 0,2 0 0,-1-1 0,1 0 0,0 1-1,1-2 1,0 1 0,11 9 0,-15-15 2,0-1 0,0 0 0,0 0 0,0 0 0,0-1 0,1 1 0,-1-1 1,0 1-1,1-1 0,0 0 0,-1-1 0,1 1 0,-1-1 0,1 1 0,4-1 0,-1-1-11,-1 1 0,0-1 0,0 0 0,1-1 0,-1 1 0,0-1 0,-1-1 0,11-4 0,-9 3-20,-1 1-1,0-1 0,-1-1 1,1 1-1,-1-1 0,0 0 1,8-9-1,-11 11-4,1-1 1,-1 1-1,0-1 1,0 1-1,0-1 1,0 0-1,-1 0 1,0 0-1,1 0 1,-2 0-1,1 0 1,0-8-1,0 10-24,-2 0 0,1 1 0,0-1 0,0 0-1,0 0 1,-1 1 0,1-1 0,-1 0 0,1 1 0,-1-1 0,0 0-1,0 1 1,0-1 0,0 1 0,0-1 0,0 1 0,0 0 0,0-1-1,-2 0 1,1 0-17,0 1 0,-1 0-1,1-1 1,0 1 0,-1 0-1,1 0 1,-1 0 0,1 1-1,-1-1 1,0 1-1,-4-1 1,2 1-2,1 0 0,-1 0 0,0 0 0,1 1 0,-1 0 0,1 0 0,-1 0 0,1 0 0,-1 1 0,1-1 0,0 1 0,0 0 0,0 1 1,-7 3-1,9-3 34,0-1 0,-1 0 0,1 0 0,0 1 0,0-1 0,0 1 0,1-1 1,-1 1-1,1 0 0,-1 0 0,1 0 0,0 0 0,0 0 0,0 0 1,1 0-1,-1 0 0,1 0 0,-1 0 0,1 1 0,0-1 0,0 0 0,1 0 1,-1 0-1,1 0 0,-1 0 0,1 0 0,0 1 0,0-2 0,0 1 1,1 0-1,-1 0 0,1 0 0,-1 0 0,1-1 0,0 1 0,0-1 0,0 0 1,1 1-1,3 2 0,10 8-5,1 0 1,1-2-1,0 1 0,0-2 1,1-1-1,1 0 0,0-2 1,0 0-1,27 6 0,-7-9-1817,-14-5-3058,-25 1 4572,-1 0 0,1 0 0,0 0-1,-1 0 1,1 0 0,0-1 0,-1 1 0,1 0 0,-1-1 0,1 1 0,0 0 0,-1-1 0,1 1 0,-1-1 0,1 1 0,-1 0 0,1-1 0,-1 1 0,1-1 0,-1 0 0,0 1-1,1-1 1,-1 1 0,0-1 0,1 0 0,-1 1 0,0-1 0,0 0 0,0 1 0,1-1 0,-1 0 0,0 1 0,0-1 0,0 0 0,0 0 0,-3-11-1815,-12-10-2089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3:5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72 9888,'-45'-40'3648,"40"36"-2816,-3-4 1056,13 3-2208,11-2 160,8 3-2912,2 0 1664,24 4-4960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28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586 183 2144,'6'-5'6315,"-6"5"-6062,3-13 2775,-3-18-1688,-1 21-330,1 6-853,-1 1 0,0-1 0,0 0-1,0 0 1,0 1 0,-1-1 0,1 1 0,-1-1-1,0 1 1,0 0 0,0-1 0,0 1-1,-1 0 1,1 0 0,-1 1 0,0-1 0,-5-3-1,0 0 6,0 0-1,0 1 1,0 0-1,-1 0 0,1 1 1,-11-3-1,-5 0-114,0 2 1,0 1-1,-1 1 0,1 1 1,-1 1-1,0 1 0,-45 6 1,55-4-148,1 1 0,0 0 0,0 1 0,0 0 0,-22 12 0,28-13 147,0 1 0,1 1 1,0-1-1,0 1 0,1 1 1,-1-1-1,1 1 0,0 0 1,0 1-1,1-1 0,-6 10 1,3 1 47,-1 0 0,2 0 0,1 1 0,0 0-1,1 1 1,-5 34 0,7-27-35,1 1 1,2 0-1,0 0 0,6 33 0,-4-48-22,0-1 0,1 1 0,1-1 1,0 0-1,0 0 0,1 0 0,0-1 0,1 0 0,1 0 0,-1 0 0,1-1 0,1 0 0,0 0 1,0-1-1,14 12 0,-6-9 54,1 1 0,0-2 1,0 0-1,1-1 0,0-1 0,0-1 1,1 0-1,27 5 0,-34-9 62,1-1 0,0 0-1,0-1 1,26-1 0,-34 0-102,1-1 0,-1 0 1,1 0-1,-1 0 0,0-1 0,1 0 0,-1 0 1,0 0-1,0 0 0,-1-1 0,1 0 0,0 0 1,-1 0-1,6-5 0,-8 6-27,0-1 0,-1 1 0,1 0 0,0-1 0,-1 1 0,1-1 0,-1 1 0,0-1 0,2-5 0,-2 3 13,1 1-26,-1 0 0,0 0-1,0 0 1,-1 0 0,1 0 0,-1 0 0,0 0-1,0 0 1,0 0 0,-1 0 0,1-1 0,-1 1-1,0 1 1,0-1 0,-1 0 0,-1-4 0,0 1-34,-1 2 0,1-1 0,-1 0 1,0 1-1,0-1 0,-1 1 1,0 0-1,-9-7 0,6 6-34,-1 1 1,1 0-1,-1 0 0,0 1 0,-16-6 0,7 3-51,14 6-358,9 4 387,12 5 151,-7-5 3,0 0-1,1-1 0,-1 0 0,1-1 0,0 0 1,-1-1-1,1 0 0,11-1 0,-8-1 0,-1 0 0,0-1-1,0 0 1,-1-1 0,1 0 0,13-7-1,-12 5 54,-12 6-110,0-1 0,0 1 0,0-1 0,0 0-1,0 1 1,0-1 0,0 0 0,0 0 0,-1 0 0,1-1 0,0 1 0,-1 0-1,1-1 1,-1 1 0,1-1 0,-1 1 0,0-1 0,0 0 0,2-3 0,2-5 164,-4 9-210,0 0 1,-1 0-1,1 0 1,-1 0-1,1 0 1,-1-1-1,1 1 0,-1 0 1,0 0-1,0 0 1,1 0-1,-1-3 1,-10-10-1893,7 12 967,-6-8-3758,5 1-1918,3 4 3109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30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28 150 3968,'1'-6'475,"0"0"0,1 0 0,0 0 0,0 0 0,0 0 0,1 1 1,0-1-1,0 1 0,1 0 0,-1 0 0,6-6 0,2-5 1079,-4 6 1674,-8 26-1221,-6 6-1243,-11 27 0,-1 5-329,6-17-283,9-25-113,0 0 1,0 0-1,1 1 0,0-1 1,1 1-1,0-1 1,1 1-1,1 16 0,1-23 15,-1 1 0,1-1 0,1 1 0,-1-1 0,1 0 0,0 0-1,1 1 1,3 7 0,-4-12-9,-1 0-1,1 0 1,-1 0-1,1-1 1,0 1-1,0 0 1,0-1-1,0 1 1,0-1 0,0 0-1,0 1 1,0-1-1,0 0 1,1 0-1,-1-1 1,1 1-1,-1 0 1,0-1-1,1 1 1,-1-1-1,1 0 1,-1 0-1,1 0 1,-1 0-1,5-1 1,2-1 20,-1 1 1,1-1-1,-1-1 0,0 1 0,1-2 1,-1 1-1,-1-1 0,10-6 0,6-5-116,27-25 0,-36 28 63,0-2 1,-1 1-1,-1-2 0,0 0 0,19-32 0,-19 24-32,-1 0 1,-1 0-1,14-46 1,-22 61 25,4-12-387,-6 19 368,0 1-1,0-1 0,0 1 0,0-1 0,0 0 0,0 1 0,0-1 0,0 0 0,0 1 0,0-1 0,0 1 0,0-1 0,0 0 0,-1 1 0,1-1 0,0 1 0,0-1 0,-1 1 0,1-1 1,0 1-1,-1-1 0,1 1 0,-1-2 0,-1 2-72,3 3-92,0 12-70,-3-5 248,0 0 0,1 1 0,0-1 0,1 0 0,0 1 0,2 10 0,-1-14 14,0-1 0,0 0 0,1 0 1,0 0-1,0 0 0,0 0 0,1 0 1,6 10-1,-7-12 37,1 1 0,1-1 0,-1 0 0,1 0 0,0 0 1,-1-1-1,2 1 0,-1-1 0,5 3 0,-6-4-21,1 0 0,0-1 0,-1 1 1,1-1-1,0 0 0,0 0 0,-1-1 0,1 1 0,0-1 0,0 0 1,0 1-1,0-2 0,4 0 0,-2 0 0,0 0 0,0-1-1,0 0 1,-1 0 0,1-1 0,-1 1-1,1-1 1,-1 0 0,0-1 0,0 1-1,0-1 1,7-7 0,-5 3 73,0 0 0,0 0 1,-1 0-1,0-1 0,-1 0 0,9-18 0,-9 16-77,-2 0 0,1 0 0,-2 0 1,1 0-1,0-14 0,-2 21-57,-1 0 0,0 0 1,0 0-1,0 0 0,0 0 1,-1 0-1,0 0 0,0 1 1,0-1-1,0 0 0,0 0 0,-1 0 1,1 1-1,-1-1 0,0 1 1,0-1-1,-1 1 0,-3-5 1,5 8 10,0-1 0,0 0 0,0 0-1,0 1 1,-1-1 0,1 1 0,0-1 0,0 1 0,0 0 0,-1-1 0,1 1 0,0 0 0,0 0 0,-1 0 0,1 0 0,0 0 0,-1 0 0,1 0 0,0 0 0,-2 1 0,-1-1-45,1 1 32,-1 0 0,0 0 0,1 0 0,0 0 0,-1 1 0,1-1 0,0 1 0,-1 0 0,1 0 0,0 0 0,0 0 0,1 1 0,-1-1 0,0 1 0,1-1 0,-1 1 0,1 0 0,0 0 0,0 0 0,0 0 0,-1 5 0,-4 7 77,0 1 0,1 0 0,-4 20 0,8-30-32,-1 7 34,0 0-1,1 0 1,1 0 0,0 0 0,1 0 0,0 1-1,1-1 1,3 20 0,-2-25 4,0 0-1,0 0 1,1 0 0,0 0-1,0-1 1,1 1 0,0-1-1,0 1 1,0-1 0,1-1-1,1 1 1,-1-1 0,1 0-1,10 9 1,-10-11 18,0-1-1,0 1 1,0-1 0,1-1-1,0 1 1,-1-1 0,1 0-1,0-1 1,0 0 0,0 0-1,0 0 1,8-1 0,-2 0 25,-1 0 1,0-2 0,0 1 0,0-2-1,0 1 1,13-6 0,-8 1-61,0 0 0,-1-2-1,0 0 1,0 0 0,-1-2 0,0 0 0,-1-1 0,-1 0 0,0-1-1,0 0 1,-1-1 0,-1 0 0,0-1 0,-1-1 0,-1 0-1,0 0 1,-1 0 0,8-28 0,-3 7 21,-3 9-209,8-34 0,-17 55-155,1 7 123,-1 14 71,0 24 87,-1-37 15,1 42 145,-3 1-1,-1-1 1,-15 68 0,14-95-89,-1 0 1,-1-1 0,0 0-1,-1 0 1,-13 20 0,17-32 0,0 1 1,0-1 0,0 0 0,0 1 0,-1-1-1,0-1 1,1 1 0,-1 0 0,0-1 0,0 0-1,0 0 1,-1 0 0,1 0 0,0-1-1,-1 0 1,1 0 0,-1 0 0,1 0 0,-1-1-1,0 0 1,1 0 0,-1 0 0,-7-1 0,1-1-56,-1 0 0,1-1-1,0 0 1,0-1 0,0-1 0,0 1 0,-18-13 0,-2-3-361,53 30-205,21 7 708,-20-10-80,0-2 1,0-1-1,1 0 1,34 0-1,-50-4-12,-1 0 1,1-1-1,-1 0 1,0 0-1,1 0 0,-1-1 1,0 0-1,0-1 0,0 0 1,0 0-1,0 0 1,-1-1-1,1 0 0,-1 0 1,0 0-1,0-1 0,0 0 1,5-7-1,1-3 2,-1-1 1,-1 0-1,-1 0 0,13-32 0,21-75-164,-26 72 74,-12 36 20,-3 6-11,1 1 0,0 0 0,0 0 0,8-13 0,-11 21 33,1-1 0,-1 0-1,1 1 1,-1-1 0,1 1 0,-1-1-1,1 1 1,0-1 0,-1 1 0,1 0-1,-1-1 1,1 1 0,0 0 0,-1-1-1,1 1 1,0 0 0,-1 0 0,1-1-1,0 1 1,0 0 0,-1 0 0,1 0-1,0 0 1,0 0 0,-1 0 0,1 0-1,0 0 1,0 1 0,-1-1 0,1 0-1,0 0 1,-1 1 0,1-1 0,0 0-1,-1 1 1,1-1 0,-1 0 0,1 1-1,0 0 1,2 1 1,0 0-1,-1 1 1,1-1-1,-1 1 1,1 0 0,-1-1-1,2 5 1,0 0-5,-1 1 1,0-1-1,-1 0 0,1 1 1,-1-1-1,-1 1 0,0 0 1,1 12-1,-4 66 373,0-58-334,1-6-12,-1 0 0,-6 24 0,7-38 16,-2 1 0,1-1 1,-1 0-1,-1 0 0,0 0 0,0 0 0,0-1 0,-6 7 0,9-12-22,0 0-1,-1 0 1,1-1 0,-1 1 0,1-1-1,-1 0 1,0 1 0,0-1 0,1 0-1,-1 0 1,0 0 0,0 0-1,0 0 1,0-1 0,0 1 0,0 0-1,0-1 1,-1 0 0,1 1 0,0-1-1,0 0 1,0 0 0,0 0 0,0 0-1,-1-1 1,1 1 0,0-1-1,-4-1 1,0 0-11,-1-2 0,1 1-1,-1-1 1,1 0 0,0 0-1,0-1 1,-6-6 0,8 8-9,-22-17-69,35 25 230,1-1 0,0 0 0,0-1 0,0 0-1,0 0 1,0-1 0,14 2 0,10 2-10,16 1 93,89 4 0,-70-8-161,-49-2-1469,1 0 0,0-2-1,35-4 1,-53 4 896,7-2-1640,-8-1-1811,-2 4 3764,0-1 0,0 1 0,0 0-1,0 0 1,0 0 0,-1-1 0,1 1 0,0 0-1,-1-2-1128,-4-6-3104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34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13 140 2656,'-1'-3'504,"1"1"-1,-1-1 1,0 0 0,0 0-1,1 0 1,0 1 0,0-1-1,-1-3 1,-3-14 10285,4 23-10275,0 0 641,5-5-371,-3-1-717,0 1-1,0-1 1,0 1-1,-1-1 1,1 0 0,-1 0-1,0 0 1,0 0-1,0 0 1,0 0-1,0 0 1,0 0-1,-1 0 1,1-5-1,2-11 382,-3 18-414,1 0 0,-1 0 1,0 0-1,0 0 1,0 0-1,1 0 0,-1 0 1,0 0-1,0 0 1,-1 0-1,1 0 0,0 0 1,0 0-1,0 0 1,-1 0-1,1 0 0,0 0 1,-1 0-1,1 0 0,-1 0 1,0 0-1,1 0 1,-1 0-1,1 0 0,-1 1 1,0-1-1,0 0 1,0 0-1,-1 2-36,1-1 0,-1 1 0,1 0 0,0 0 0,0 0 0,-1 0 0,1 0 0,0 0 1,0 0-1,-1 2 0,-5 20-1774,7-7-4523,3-8 3617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34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4064,'10'-14'2121,"-10"14"-2025,1 0 0,-1 0-1,0-1 1,0 1 0,1 0 0,-1 0-1,0-1 1,1 1 0,-1 0 0,13 4 10897,-12 0-10266,-1 28 647,0-21-946,0-17 1552,0 2-2042,0 0 1,-1 0 0,0 0-1,1 0 1,-1 0 0,0 0-1,-3-4 1,4 7-117,0 1 1,0 0-1,0-1 1,0 1-1,-1-1 0,1 1 1,0-1-1,0 1 0,0-1 1,0 1-1,0-1 1,0 1-1,0-1 0,0 1 1,0 0-1,1-1 0,-1 1 1,0-1-1,0 1 1,0-1-1,0 1 0,1-1 1,6-1-2020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5312,'0'0'11370,"13"-19"-8101,-6 22-1839,-4-2-1130,3 0-165,-6-1-140,0 0 0,0 0-1,0 0 1,0 0 0,0 0 0,0 0-1,0 0 1,0 0 0,-1 0-1,1 0 1,0 0 0,0 0-1,0 0 1,0 0 0,0 0-1,0 0 1,0 0 0,0-1 0,0 1-1,0 0 1,0 0 0,0 0-1,0 0 1,0 0 0,0 0-1,0 0 1,0 0 0,0 0-1,0 0 1,0 0 0,0 0 0,0 0-1,0 0 1,0 0 0,0 0-1,0 0 1,0-1 0,0 1-1,0 0 1,0 0 0,0 0-1,0 0 1,0 0 0,0 0 0,0 0-1,0 0 1,0 0 0,0 0-1,0 0 1,0 0 0,0 0-1,0 0 1,0 0 0,1 0 0,-1 0-1,0 0 1,0 0 0,0 0-1,0 0 1,0 0 0,0 0-1,-1-1-641,0 0 0,1 0 0,-1 0-1,0 1 1,0-1 0,0 0-1,0 1 1,0-1 0,0 1 0,0-1-1,0 1 1,0 0 0,0-1-1,0 1 1,-1 0 0,1 0 0,0 0-1,-1-1 1,-11 4-3966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37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234 605 4224,'-2'-3'1521,"7"0"-1252,-4 3-188,-1 0 0,1 0 0,-1 0 0,1-1-1,-1 1 1,1 0 0,-1 0 0,1 0 0,-1-1 0,1 1 0,-1 0 0,1-1 0,-1 1-1,0 0 1,1-1 0,-1 1 0,0-1 0,1 1 0,-1 0 0,0-1 0,1 1 0,-1-1-1,0 1 1,0-1 0,1 0 0,1-7 2559,-2 8-2542,1 0 0,-1 0 0,0-1 0,0 1 0,0 0 0,0-1 0,1 1 0,-1 0 0,0-1 0,0 1 0,0 0 0,0-1 0,0 1 0,0 0 0,0-1 0,0 1 0,0 0 0,0-1 0,0 1 1,0 0-1,0-1 0,0 1 0,0 0 0,0-1 0,0 1 0,-1 0 0,1 0 0,0-1 0,0 1 0,0 0 0,-1-1 0,1 1 0,0 0 0,0 0 0,0-1 0,-1 1 0,1 0 0,0 0 0,-1 0 0,1-1 0,0 1 0,-2-1 43,-1-1 0,1 1 0,0 0 0,0-1-1,0 1 1,-1 0 0,1 1 0,-1-1 0,1 0 0,0 1 0,-1-1-1,1 1 1,-1 0 0,1 0 0,-1 0 0,0 0 0,1 0 0,-1 0-1,1 1 1,0-1 0,-1 1 0,1 0 0,-1 0 0,1 0-1,0 0 1,-1 0 0,-2 2 0,-3 2-98,1 1 0,-1-1 0,1 1 0,0 1 0,1-1 0,-8 10 0,-4 6 105,1 1-1,1 0 0,2 1 0,-23 51 0,36-74-140,-2 7 37,-1 0-1,1 0 1,1 0 0,-3 18 0,5-24-24,-1 1 0,2 0 0,-1 0 0,0-1 0,0 1 0,1-1 0,0 1 0,-1 0 0,1-1 0,0 1 0,0-1 0,0 1 0,1-1 0,-1 0 0,1 0 0,-1 1 0,1-1 0,0 0 0,0 0 0,2 2 0,-3-3 7,1 1 1,-1-1-1,0 0 1,1 0-1,-1 1 1,1-1-1,0 0 1,-1 0-1,1-1 0,0 1 1,-1 0-1,1 0 1,0-1-1,0 1 1,0-1-1,0 0 1,0 1-1,-1-1 1,1 0-1,0 0 1,0 0-1,0 0 1,0-1-1,0 1 1,0 0-1,0-1 1,-1 0-1,1 1 0,0-1 1,0 0-1,-1 0 1,3-1-1,2-1 20,0 0 0,0-1 0,-1 0-1,1 0 1,-1 0 0,0 0 0,0-1-1,0 0 1,-1 0 0,0 0 0,0-1-1,0 1 1,-1-1 0,1 0 0,-2 0-1,4-8 1,-6 13-46,8-18 58,-1-1-1,-1 0 1,-1 0-1,4-38 0,-3-50-431,-6 107 352,0 1-1,0 0 1,0-1 0,0 1-1,0-1 1,0 1-1,0-1 1,0 1 0,0-1-1,0 1 1,0-1 0,-1 1-1,1-1 1,0 1 0,0-1-1,0 1 1,-1 0 0,1-1-1,0 1 1,-1-1-1,1 1 14,0 1-1,-1-1 1,1 1-1,0-1 0,-1 1 1,1-1-1,0 1 1,0-1-1,0 1 0,0-1 1,0 1-1,-1-1 1,1 1-1,0-1 0,0 1 1,0-1-1,0 1 1,0-1-1,0 1 0,1 0 1,-6 64-116,3-48 161,0 0-1,1 1 0,1-1 1,3 18-1,-1-17 42,2 0-1,0 0 0,10 24 1,-14-41-53,0 0 1,1 0 0,-1 0-1,1 0 1,0 0-1,-1 0 1,1 0 0,0 0-1,-1 0 1,1 0 0,0-1-1,0 1 1,0 0 0,0-1-1,0 1 1,-1 0-1,1-1 1,0 0 0,1 1-1,0 0 1,0-1-9,0 0 1,0 0 0,0 1-1,0-2 1,0 1-1,0 0 1,-1 0-1,1 0 1,0-1-1,0 1 1,2-2-1,5-2-5,1-1 0,-1 0-1,15-10 1,-13 7 46,164-92-133,-40 24 43,-114 64-10,-8 5 63,0-1 0,22-17 1,-30 20 21,-7 3-83,-14 9-123,-9 12 92,1 0 0,-41 41 0,-6 6-10,53-51 97,1 1 0,0 1 0,2 1 0,0 0 0,-20 32 0,22-22 15,13-27-18,-1 0-1,1 0 0,0 1 0,0-1 1,0 0-1,-1 1 0,1-1 1,1 1-1,-1-1 0,0 0 1,0 0-1,0 1 0,1-1 0,-1 0 1,1 1-1,0 1 0,0-3 2,-1 1-1,1-1 1,0 0-1,-1 1 0,1-1 1,0 0-1,-1 0 1,1 0-1,-1 0 1,1 0-1,0 0 1,-1 0-1,1 0 0,0 0 1,-1 0-1,1 0 1,0 0-1,-1 0 1,2-1-1,-1 1 28,3-1 3,0 1 1,1-1 0,-1-1 0,0 1 0,-1-1-1,1 1 1,0-1 0,7-4 0,26-25 118,-30 26-164,4-6 18,-1 0 0,0 0 0,0-1 0,-1 0 0,10-20 0,31-69 20,-48 98-37,58-116-91,21-53 43,-59 116-130,-3 0 0,18-93 1,-36 136-346,-7 27 41,2-4 479,-26 65 4,4 1 0,3 1 1,-16 94-1,34-139 50,-2 42 1,7-63 0,0 0 1,1 1-1,0-1 1,1 0-1,0 0 1,1 0-1,6 16 1,-8-24-31,0-1 1,0 1 0,1-1 0,-1 1 0,1-1 0,-1 0-1,1 0 1,0 1 0,0-1 0,0 0 0,0-1 0,1 1-1,-1 0 1,0-1 0,1 1 0,-1-1 0,1 1 0,-1-1-1,1 0 1,0 0 0,-1-1 0,1 1 0,0 0-1,5 0 1,0-2-4,-1 0 0,1 0 0,-1 0 0,0-1 0,1 0-1,-1 0 1,0-1 0,0 0 0,-1 0 0,1 0 0,9-7-1,6-6 42,37-36 0,-37 32-6,52-40-128,133-85-1,-201 138-31,-8 3-17,1 4 109,0 0 0,0-1 1,0 1-1,-1 0 0,1 0 0,0 0 0,0 0 1,0 0-1,0 0 0,0 0 0,-1 0 0,-3 2-11,0-1 0,1 1-1,-1 0 1,1 1 0,0-1 0,-7 6-1,3-3 1,-5 4 12,0 1-1,1 1 1,0 0 0,-11 14 0,-38 53 186,36-44-67,-28 43-14,47-67-85,1 0 1,-1 1-1,2-1 1,0 1-1,0 0 1,-2 13-1,6-24 5,0 1-1,-1 0 1,1 0 0,0-1-1,0 1 1,0 0-1,0 0 1,0-1 0,0 1-1,0 0 1,0 0 0,0-1-1,0 1 1,0 0 0,1 0-1,-1-1 1,0 1 0,0 0-1,1-1 1,-1 1-1,0 0 1,1-1 0,-1 1-1,1 0 1,-1-1 0,1 1-1,-1-1 1,1 1 0,-1-1-1,1 1 1,0-1 0,-1 0-1,1 1 1,0-1-1,-1 0 1,1 1 0,0-1-1,-1 0 1,1 0 0,0 1-1,0-1 1,-1 0 0,1 0-1,1 0 1,1 0 29,0 0-1,0-1 1,0 1 0,1-1 0,-1 0-1,0 1 1,0-2 0,5-1 0,8-6 78,0 0 1,0-2 0,22-18-1,38-44-105,-72 69-16,43-47 88,71-101-1,-99 122-177,0 0 0,-3-1 0,20-50 0,-24 49 50,-2 0 0,-2 0 0,0-1 0,-3 0 0,0 0 1,-1-48-1,-4 75-8,0 0 1,0 0 0,0 0-1,-1 1 1,0-1 0,0 0-1,-4-8 1,5 14 40,0-1 0,0 1 1,0-1-1,0 1 0,-1 0 0,1-1 1,0 1-1,0-1 0,-1 1 0,1 0 1,0-1-1,0 1 0,-1 0 0,1-1 1,-1 1-1,1 0 0,0 0 0,-1-1 1,1 1-1,-1 0 0,1 0 0,0 0 1,-1-1-1,1 1 0,-1 0 0,1 0 0,-1 0 1,1 0-1,-1 0 0,1 0 0,-1 0 1,1 0-1,0 0 0,-1 0 0,1 0 1,-1 0-1,1 1 0,-1-1 0,1 0 1,-1 0-1,1 0 0,0 1 0,-1-1 1,1 0-1,-1 0 0,1 1 0,0-1 1,-1 0-1,1 1 0,0-1 0,0 0 1,-1 1-1,-15 22-112,16-23 119,-19 37 118,2 1 0,2 1 0,-13 47 0,19-51-83,1 0 0,2 0 0,1 1 1,2 0-1,1-1 0,2 1 0,2 0 0,1 0 0,12 51 0,-12-73-219,0 0-1,1-1 1,1 0 0,0 1 0,1-2-1,1 1 1,13 20 0,-16-28-322,1 0 1,0 1-1,-1-2 1,2 1 0,-1 0-1,0-1 1,9 5-1,-9-7-296,0 1 0,0-1 1,0 0-1,1 0 0,-1-1 0,1 0 0,-1 1 0,1-2 0,10 1 0,28-1-2993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1984,'0'0'6117,"13"-10"-1168,-8 5-2474,-5 4-2422,1-1-1,-1 1 1,0 0 0,1 0 0,-1 0-1,1 0 1,-1 0 0,1 0 0,0 0 0,-1 0-1,1 1 1,0-1 0,0 0 0,-1 0-1,1 1 1,0-1 0,0 0 0,0 1-1,0-1 1,0 0 0,0 1 0,1-1 0,12-9 285,-9 3-174,0-1-1,-1 0 1,0 0 0,5-15 0,5-8-18,28-83 421,-9 23-169,9 5-168,-42 86-226,0 0 0,0-1 1,0 1-1,0 0 1,1 0-1,-1 0 0,0 0 1,0-1-1,0 1 0,0 0 1,0 0-1,0 0 0,0 0 1,0 0-1,1-1 0,-1 1 1,0 0-1,0 0 1,0 0-1,0 0 0,0 0 1,1 0-1,-1 0 0,0 0 1,0-1-1,0 1 0,0 0 1,1 0-1,-1 0 0,0 0 1,0 0-1,0 0 0,1 0 1,-1 0-1,6 5 152,2 10 21,36 129 446,-34-104-562,2 0 0,28 64-1,-27-80-586,-7-14-2356,-2-6 1187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03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0 302 2720,'14'0'9993,"17"-4"-7592,36-24-978,-39 15-1299,-8 3-15,-1-1 0,0-1 0,-1 0-1,22-20 1,-18 14-51,-13 10 9,-1 0 0,0 0 0,-1-1 0,0-1 0,8-13 0,14-17 470,-25 36-434,-1-1-1,1 0 1,-1 0 0,0 0-1,-1 0 1,1 0 0,2-9-1,-5 14-93,0 0 0,0-1-1,0 1 1,0 0 0,0 0 0,0-1-1,0 1 1,0 0 0,0 0-1,0-1 1,0 1 0,0 0-1,1 0 1,-1-1 0,0 1-1,0 0 1,0 0 0,0-1-1,0 1 1,0 0 0,1 0-1,-1-1 1,0 1 0,0 0-1,0 0 1,1 0 0,-1 0-1,0-1 1,0 1 0,1 0 0,-1 0-1,0 0 1,0 0 0,1 0-1,-1 0 1,0 0 0,0 0-1,1 0 1,-1 0 0,0 0-1,1 0 1,-1 0 0,0 0-1,0 0 1,1 0 0,-1 0-1,0 0 1,0 0 0,1 0-1,-1 0 1,0 0 0,0 0 0,1 1-1,-1-1 1,0 0 0,0 0-1,1 0 1,-1 0 0,0 1-1,0-1 1,0 0 0,0 0-1,1 1 1,-1-1 0,0 0-1,0 0 1,0 1 0,0-1-1,12 22 291,-10-17-221,16 38-133,5 9 252,-20-46-689,0-1 1,1 0-1,-1-1 0,1 1 1,0 0-1,0-1 0,7 6 0,-9-9-18,-1 0 0,0 0 0,1 0 0,-1 0-1,1-1 1,-1 1 0,1-1 0,0 1 0,-1-1-1,1 1 1,0-1 0,-1 0 0,1 0 0,3 0-1,12 0-2795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44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8 545 1312,'-8'8'10605,"11"-5"-10416,12 2 1630,-11-5-1644,1 0 0,-1-1 0,1 0 1,-1 0-1,1 0 0,-1-1 0,0 1 0,1-1 0,-1 0 1,0-1-1,0 1 0,0-1 0,-1 1 0,1-1 0,-1 0 1,1 0-1,-1-1 0,4-5 0,6-8 61,-2 0 0,20-37 0,-8 11-32,-5 14-64,0 1 1,3 0-1,0 1 1,1 2-1,47-42 0,0 13 186,73-61 719,-124 102-949,-16 12-347,-5 1 123,-6 2 22,-6 7 126,1-1 1,0 2 0,0 0 0,1 1-1,0 0 1,1 1 0,-19 23-1,15-14 42,2 0 0,0 1 0,1 0 0,-14 37-1,23-50-4,0 0-1,1 1 0,0 0 1,1-1-1,0 1 0,0 0 0,1 0 1,1 16-1,0-25-40,0 0 0,0 0 0,0 0 0,0 0 0,0 0 0,1 0 0,-1 0 0,0 0-1,1 0 1,-1 0 0,1 0 0,-1 0 0,1 0 0,-1-1 0,1 1 0,0 0 0,-1 0 0,1 0 0,0-1 0,0 1 0,-1 0 0,1-1 0,0 1 0,0-1 0,0 1-1,0-1 1,0 1 0,0-1 0,0 1 0,0-1 0,0 0 0,0 0 0,0 0 0,0 0 0,0 1 0,0-1 0,2-1 0,1 1 35,1-1 0,-1 0 0,0 0 0,1 0-1,-1-1 1,0 1 0,6-4 0,18-11 70,-1-1 0,-1-2 0,35-31 0,-21 16-93,154-128 95,-168 137-107,-19 17-59,0 1 1,0 1-1,10-8 0,-17 14-21,-10 20-5,-2 5 133,0 1-1,-8 29 1,17-42-13,0 0 0,0 1 0,1-1 1,1 1-1,0-1 0,1 19 0,1-21-15,0-1 0,1 0-1,1 0 1,-1 0 0,8 17-1,-7-21-13,-1 0-1,1 0 0,1-1 0,-1 0 1,1 0-1,0 0 0,0 0 1,1 0-1,-1-1 0,7 5 0,-9-8-115,-1 0 0,1 0 0,-1-1-1,0 1 1,1-1 0,-1 1-1,1-1 1,0 0 0,-1 1 0,1-1-1,-1 0 1,1 0 0,-1 0 0,1 0-1,0 0 1,-1-1 0,1 1 0,-1 0-1,1-1 1,-1 1 0,2-2 0,4-1-928,0-1-1,0 1 1,6-6 0,-4 3-138,39-28-7245,-25 18 4037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45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5 168 2656,'-4'-6'152,"4"6"32,0 0-1,0-1 1,0 1 0,0 0-1,0 0 1,-1-1-1,1 1 1,0 0 0,0-1-1,0 1 1,0 0 0,0-1-1,0 1 1,0 0-1,0 0 1,0-1 0,0 1-1,0 0 1,0-1-1,1 1 1,-1 0 0,0-1-1,0 1 1,0 0 0,0 0-1,0-1 1,1 1-1,-1 0 1,0 0 0,0-1-1,0 1 1,1 0 0,-1 0-1,0 0 1,2-1 794,4-11 7576,9 12-8296,0-1 0,21-3 0,-23 2-125,27-1 0,3 1 65,22-8-17,0-3 0,75-25 1,-3-4-86,-113 36-2,1 2-1,0 0 1,0 1 0,41 2 0,-62 1-65,0 0 0,1 1 0,-1-1 0,0 1 0,0 0 1,0 0-1,0 1 0,0-1 0,0 1 0,4 2 0,-7-4 216,-1 1-345,0-1 0,0 1 0,0-1 0,0 1 0,0 0 0,0-1 0,-1 1 0,1-1 0,0 1 0,0-1 0,0 0 0,-1 1 0,1-1 0,0 1 0,-1-1 0,1 1 0,0-1 0,-1 0 0,1 1-1,-1-1 1,1 0 0,-1 1 0,1-1 0,-1 0 0,1 0 0,-1 0 0,1 1 0,-1-1 0,1 0 0,-1 0 0,1 0 0,-1 0 0,1 0 0,-1 0 0,1 0 0,-1 0 0,1 0 0,-1 0 0,1 0 0,-2 0 0,1 0-290,0-1 0,0 1 0,0 0 0,0 0 1,0-1-1,0 1 0,0-1 0,0 1 1,0-1-1,0 1 0,0-1 0,0 1 0,1-1 1,-1 0-1,0 1 0,0-1 0,0 0 1,1 0-1,-1 0 0,1 0 0,-2-1 0,-2-16-4548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4:45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6 4224,'-9'-6'13712,"6"11"-10644,-3 0-5326,2-2 2317,1-1 1,0 0-1,0 1 1,1 0-1,-1 0 0,1 0 1,-1 0-1,1 0 0,0 0 1,0 0-1,0 1 1,0-1-1,1 1 0,-2 5 1,6-9 69,-1 0 0,1 0 0,-1-1 0,1 1 0,0-1 1,-1 1-1,1-1 0,-1 0 0,1 0 0,-1 0 0,0 0 0,1 0 1,1-2-1,-3 2-103,8-11-1,-10 10-107,-7 6 102,4-2 78,1 1 0,-1 0 0,1 0 1,-6 6-1,-10 9-104,32-26 697,-2 3-541,-1-1 0,20-15 1,-28 19-166,12-13-917,-11 10-2335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06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59 1888,'-7'-4'405,"6"4"-320,1-1 0,-1 1 0,0 0 0,1-1-1,-1 1 1,0-1 0,1 1 0,-1-1 0,1 1 0,-1-1 0,1 1 0,-1-1 0,1 1 0,-1-2 0,-1-18 15531,16 20-15104,7-4-393,1 2-1,-1 0 1,24 2 0,35-3 228,117-13-11,-145 18-74,-29 0-210,-17 1-452,-11-2-816,1 0 0,-1 0 0,0-1 1,-6 1-1,0-1-800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07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 1824,'-2'-1'311,"2"1"-248,0 0 0,-1-1 0,1 1 0,0 0 0,-1 0 0,1 0 0,0 0 0,0 0 0,-9 2 7160,23-5-1959,-10 2-4886,1 0 0,0 0 0,0 0 0,-1 0 0,1 1 0,0 0-1,0 0 1,0 0 0,0 1 0,-1 0 0,1 0 0,0 0 0,0 0 0,4 3 0,32 7 48,0-1 0,71 7 0,85-8-109,-25-17-3192,-127 4 1184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10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1100 2976,'6'-3'9617,"1"-6"-6648,4-12-4119,-8 15 2140,5-11-824,55-102 364,-49 96-442,0 1 0,35-40 0,85-64 126,-87 85-153,58-65 0,-90 88-14,-1-2 0,-1 0 0,-1 0 1,0-1-1,12-34 0,8-44 149,-17 50-307,-6 19 30,-1-1 0,-2-1 0,-1 1 1,-1-1-1,-1-34 0,-3 65 79,0 1 1,0-1-1,0 0 1,0 0 0,0 1-1,0-1 1,-1 0-1,1 0 1,0 0-1,0 1 1,0-1-1,-1 0 1,1 0-1,-1 1 1,1-1 0,0 0-1,-1 1 1,1-1-1,-1 0 1,1 1-1,-1-1 1,0 1-1,0-2 1,-1 2-11,1-1 0,-1 1 0,0-1 0,1 1 0,-1 0 0,1 0 0,-1-1 0,0 1 0,-1 0 0,-1 1 28,-1-1 0,1 1-1,0 0 1,0 0 0,0 0 0,0 1-1,0-1 1,0 1 0,0 0 0,-3 3-1,-5 3-117,-20 17-1,22-16 101,2 0 0,-1 1 0,1 0 0,1 1 1,-13 21-1,-24 62 3,44-94-2,-130 347 817,111-301-579,11-31-44,-6 22 0,13-32-169,-1 0 0,1 0-1,0 0 1,1 1 0,-1-1 0,1 0 0,0 0 0,1 9 0,2 19 178,-3-24-171,1 0 0,0 1-1,3 9 1,0-3 79,1 0 0,11 24 0,-12-33-1,0 0 0,1 0 0,0 0-1,0 0 1,1-1 0,0 0-1,7 7 1,-12-13-91,0 1 0,0 0 0,0-1 0,1 1 0,-1-1 0,0 1-1,0-1 1,1 1 0,-1-1 0,0 0 0,1 0 0,-1 0 0,0 0 0,1 0 0,-1 0 0,0 0 0,1 0 0,-1 0-1,0-1 1,1 1 0,-1 0 0,0-1 0,0 1 0,2-2 0,5-2 76,0 0-1,12-9 1,-8 5-71,11-9 104,0 0 0,39-41 0,-41 38-113,2-4 25,21-30-1,-19 24-89,-13 11 106,-11 16-49,1 0 1,0 0 0,0-1 0,1 1-1,-1 1 1,4-5 0,7-6-231,-13 9 14,-9 5-28,7 0 204,1 0 1,-1 0-1,1 0 0,-1 0 1,1 0-1,-1 1 1,1-1-1,0 0 0,0 1 1,-1-1-1,1 1 1,0-1-1,-1 4 0,-13 27-80,9-18 117,3-6 4,1 0 0,0 0-1,0 0 1,1 0 0,0 1-1,1-1 1,-1 0-1,2 0 1,0 10 0,0 11-58,0-20 107,0 1 0,1-1 0,0 1 0,0-1 0,1 0 0,1 0 0,-1 0 0,1-1 0,11 17 0,-15-24-33,1 0-1,0 1 1,0-1-1,0 0 1,0 0 0,0 0-1,0 0 1,0 0-1,1 0 1,-1 0-1,0 0 1,1 0-1,-1 0 1,0-1-1,1 1 1,-1-1-1,1 1 1,-1-1-1,1 1 1,2-1-1,-2 0 2,1 0-1,-1 0 0,0-1 0,0 1 1,1-1-1,-1 0 0,0 0 0,0 0 1,0 0-1,0 0 0,0 0 0,3-2 1,3-4 36,0-1 0,0 1 1,-1-2-1,11-13 1,8-20 48,-20 31-85,1 0 0,0 0 0,1 1 0,9-10 0,-1 3-54,39-35 59,-48 46-91,1 0 0,-1 1 0,1 0 0,0 0 0,17-6 0,-23 10 38,1 0 0,-1 0 0,0 0 0,1 1 1,-1-1-1,1 1 0,-1-1 0,0 1 0,1 0 1,-1 0-1,5 1 0,-6-1 21,0 1 0,0-1 0,0 1-1,0 0 1,0-1 0,-1 1 0,1 0 0,0 0 0,0 0-1,-1-1 1,1 1 0,0 0 0,-1 0 0,1 0 0,-1 0-1,1 0 1,-1 0 0,1 0 0,-1 1 0,0-1 0,0 0-1,1 0 1,-1 0 0,0 0 0,0 2 0,2 17 22,-1 1 1,-1-1-1,-1 1 1,0 0-1,-7 26 1,8-33 65,1-3 209,0-11-259,0-1 0,-1 1 1,1 0-1,0 0 0,-1-1 1,1 1-1,-1 0 1,1-1-1,0 1 0,-1 0 1,1-1-1,-1 1 0,1-1 1,-1 1-1,1-1 0,-1 1 1,1-1-1,-1 0 0,1 0 1,15-17-66,-5 7 28,0-1 0,1 2 0,1-1 0,0 2 0,0 0 0,15-8 0,90-38-309,-118 55 311,5-2-38,-2 1 16,0-1 0,-1 1 0,1 0 0,0 1 0,0-1 0,-1 0 0,6 0 0,-7 2 9,-1 0-1,1 0 0,0 0 1,-1 0-1,1 0 0,0 1 1,-1-1-1,0 0 0,1 0 1,-1 0-1,0 0 0,1 1 1,-1-1-1,0 0 0,0 2 1,-1 5 52,0 1 0,0-1 0,-1 0 0,0 1 0,-4 9 0,-5 18-124,10-28 36,-1-1 150,1 1 1,-1-1 0,-6 14-1,12-24-3,1 0 1,-2-1-1,1 0 0,6-7 0,15-21-130,1 1 0,2 2 0,38-33 0,-41 41-261,-16 85-49,-7-49 395,0 0-1,1 0 1,1 0 0,1-1-1,0 0 1,11 22-1,-14-33-30,-1 0-1,1-1 0,0 1 0,0-1 1,0 0-1,0 1 0,1-1 1,-1 0-1,1 0 0,-1-1 0,1 1 1,0 0-1,-1-1 0,1 0 0,5 2 1,-3-1 0,1-1 1,-1-1-1,0 1 1,0-1 0,1 0-1,-1 0 1,0 0-1,10-2 1,-2-2 23,1 1 1,0-2-1,-1 0 1,0-1 0,0 0-1,14-10 1,-10 5 75,27-22 1,-37 27-73,-1-1 1,1 1-1,-2-1 0,1 0 0,-1-1 1,7-10-1,-11 17-52,-1-1 1,1 0 0,0 0-1,0 1 1,-1-1-1,1 0 1,-1 0-1,1 0 1,-1 0-1,0 0 1,0 0-1,0 1 1,0-1-1,0 0 1,0 0-1,0 0 1,-1 0-1,1 0 1,-1 0 0,1 0-1,-1 1 1,0-1-1,0 0 1,1 0-1,-1 1 1,-1-1-1,1 1 1,0-1-1,-2-1 1,0 0-44,0 1-1,0-1 1,-1 1 0,1 0 0,-1 0-1,0 0 1,1 1 0,-1-1 0,0 1 0,0 0-1,0 0 1,0 0 0,-7 0 0,3 0 47,1 1 1,-1 0 0,0 0-1,1 1 1,-1 0-1,1 1 1,-1-1 0,1 2-1,0-1 1,0 1 0,0 0-1,0 0 1,0 1-1,-7 4 1,10-5 37,0 1 0,0-1 1,0 1-1,1-1 0,-1 1 0,1 0 0,0 0 0,0 1 0,0-1 1,1 1-1,-1-1 0,1 1 0,0 0 0,1 0 0,-1 0 0,1 0 1,0 0-1,0 0 0,1 0 0,-1 0 0,1 8 0,1-6-3,0 1 0,1-1 0,0 0 0,0 0 0,1 0 0,0 0 0,0 0 0,0 0 0,1-1-1,0 1 1,0-1 0,1 0 0,-1 0 0,1-1 0,8 7 0,1 0 13,0 0 0,0-2 0,1 0 0,1-1 0,21 10 0,-24-13-63,0-1 1,0 0-1,1-1 1,0 0-1,22 2 1,-28-5-499,0-1 0,0 0 1,0 0-1,0-1 1,0 0-1,0 0 0,0-1 1,0 0-1,0 0 1,-1-1-1,10-4 0,-14 6 28,-1-1 0,1 1 0,-1-1 1,0 1-1,0-1 0,0 0 0,0 0 0,0 0 0,0 0 0,0 0 0,-1-1 0,1 1 0,-1 0 0,0-1 0,2-3 0,6-10-2861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10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9 100 3808,'-8'-17'1728,"11"9"-1504,-3 1 1504,5 7-992,0-8 1408,8 3-1248,1-7 640,-1 9-896,5-9-512,0 7-96,1-3 0,-3 8 0,-2-7-224,1 7 96,-12-8-3072,2 16 1760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2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5 831 3072,'-5'0'4405,"14"-1"-3322,-1-2-844,-1-1 0,0 0 0,-1 0 0,1 0 0,-1-1 0,1 0 0,-2 0 1,1-1-1,0 0 0,-1 0 0,5-7 0,15-28-11,-2 0-1,-2-1 1,18-51 0,1 0 136,22-25-212,-39 79-11,-2-2 0,24-64 1,-12 8-30,-32 95-133,-1 1 1,1-1 0,-1 1-1,1-1 1,-1 1 0,1-1-1,0 1 1,0-1 0,-1 1 0,1 0-1,0 0 1,0-1 0,1 1-1,-1 0 1,0 0 0,2-1-1,-1 1-4,-1 1-1,0 0 0,0-1 0,0 1 0,0 0 0,0 0 0,0 0 1,0 0-1,0 0 0,1 0 0,-1 0 0,0 0 0,0 0 0,0 0 1,0 1-1,0-1 0,0 1 0,1 0 0,5 2-35,-1 1 0,0 1 0,0-1 1,0 1-1,8 9 0,-8-8 207,6 6-64,0 1 0,-1 0 0,-1 1 0,0 1 0,0 0 0,-2 0 1,0 0-1,-1 1 0,0 1 0,-2-1 0,8 33 0,-6-6-48,-1-1-1,-3 1 1,-3 70 0,-1-92 32,1 5 25,-1-1 0,-7 30 0,7-48 28,0 0 1,-1 0-1,0-1 1,-1 1-1,0-1 1,0 1 0,0-1-1,-1 0 1,1 0-1,-1-1 1,-1 1-1,-8 8 1,10-12-39,-1 1-1,1-1 1,-1 0 0,1 0 0,-1-1 0,0 1-1,0-1 1,0 0 0,0 0 0,0 0-1,0 0 1,0-1 0,0 1 0,0-1 0,0 0-1,0 0 1,0-1 0,0 1 0,0-1-1,0 0 1,-4-2 0,-11-3 22,1 0 1,1-2-1,-20-10 1,28 13-82,-138-83-1168,147 88 1122,0 0 1,0 0 0,0 0 0,0-1-1,0 1 1,0 0 0,0 0 0,-1 0 0,1 0-1,0 0 1,0 0 0,0 0 0,0 0-1,0-1 1,0 1 0,0 0 0,0 0 0,-1 0-1,1 0 1,0 0 0,0 0 0,0 0 0,0 0-1,0 0 1,0 0 0,-1 0 0,1 0-1,0 0 1,0 0 0,0 0 0,0 0 0,0 0-1,0 0 1,-1 0 0,1 0 0,0 0-1,0 0 1,0 0 0,0 0 0,0 0 0,0 0-1,-1 0 1,1 0 0,0 0 0,0 1 0,0-1-1,0 0 1,3 7-379,11 10 180,-8-11 195,1-1 1,0 0-1,0-1 0,0 0 1,0 0-1,13 4 0,49 13-127,-47-15 355,0-2 1,1 0-1,-1-1 1,30-1 0,-44-2-131,1 0 0,0-1 1,-1 0-1,1-1 1,0 1-1,-1-2 1,0 1-1,0-1 1,0-1-1,0 0 1,0 0-1,-1 0 1,1-1-1,9-8 0,8-12 48,-1-2 0,39-56 0,-15 18-17,-25 34-65,-10 12-181,2 0 0,0 2 0,1-1 0,20-16 1,-36 34 104,1-1 0,0 1 1,0-1-1,-1 0 0,1 1 1,0-1-1,0 1 0,0 0 1,0-1-1,0 1 0,0 0 1,0-1-1,0 1 0,-1 0 1,1 0-1,0 0 0,0 0 1,2 0-1,-3 0 19,1 0 0,0 1 0,-1-1 0,1 0 0,-1 1 1,1-1-1,-1 1 0,1-1 0,-1 0 0,1 1 0,-1-1 0,1 1 0,-1-1 0,0 1 1,1 0-1,-1-1 0,0 1 0,0-1 0,1 1 0,-1 0 0,1 4-6,0-1 1,0 1-1,-1 0 0,1-1 0,-1 1 0,0 5 0,-9 81 24,-37 161 0,44-240 6,-42 253 295,40-238-256,-10 129 117,14-77 640,-3-68-131,1-10-51,1-6-140,-6-49 444,6 23-856,1 0-1,8-62 1,-2 48-23,1-1-130,2 0 0,25-74 0,-7 37-65,51-109 0,-68 172 63,0 1-1,2 0 1,0 0 0,1 1-1,1 1 1,0 0 0,19-16-1,-30 31 80,13-12-146,2 0 1,22-14 0,-35 25 80,0 0-1,1 1 1,-1 0 0,1-1-1,-1 2 1,1-1 0,0 1 0,-1-1-1,1 2 1,0-1 0,0 1-1,0-1 1,7 2 0,-10 0 58,0 0 0,0 0 0,0 0 0,0 0 0,-1 1 0,1-1 1,-1 1-1,1-1 0,-1 1 0,1 0 0,-1 0 0,0 0 0,0 0 0,0 1 0,0-1 1,0 0-1,-1 1 0,1 0 0,-1-1 0,1 1 0,-1 0 0,2 5 0,0 1 24,-1 1 0,1-1 0,-1 1 0,-1 0 0,1 18 0,-4-6 41,0 0-1,-7 29 1,3-20 76,4-22-74,-1-1 1,0 0-1,0 0 1,-1 0-1,0 0 1,0-1-1,-1 0 1,0 1-1,0-2 0,-1 1 1,1-1-1,-9 8 1,9-11-7,0 1 0,0-1 0,0 0 0,0 0 1,-1 0-1,1 0 0,-1-1 0,1 0 0,-1-1 0,0 1 0,0-1 1,0 0-1,0 0 0,0-1 0,0 0 0,0 0 0,-6-1 0,3-1 42,0 0 0,0-1-1,0 0 1,0-1-1,-11-6 1,12 6-258,-1-1-5,8 3 124,-2-1-219,68 18-586,-38-7 904,-18-5-51,0 0 1,0-1-1,0 0 1,0 0 0,0-1-1,1 0 1,12-1-1,-15-1 57,0 0 0,0 0 0,0-1-1,-1 0 1,1 0 0,0-1 0,-1 1-1,0-1 1,0-1 0,9-5-1,-4 0 67,-1 0 0,0 0-1,-1-1 1,14-18 0,87-101-2,-91 111-135,1 0 0,1 1 0,0 1 0,35-19 0,-45 28-37,-6 4 0,0 0-1,0 1 1,0-1-1,1 1 1,9-3-1,1 0-76,-12 3 110,-1 1 0,1 0 0,0 0 0,0 0 0,5 0-1,-1 3-2,-7-1-92,-12 5 102,0 1-1,1 0 1,-1 1-1,2 0 1,-1 0-1,1 1 0,0 0 1,-8 12-1,9-10 3,0 0 0,1 1-1,1 0 1,0 0 0,-8 22 0,12-29 6,1 0 0,0 0 1,0 0-1,0 0 1,1 0-1,-1 0 1,1 0-1,1 0 0,-1 0 1,1 0-1,0 0 1,0 0-1,0 0 1,1 0-1,-1 0 1,1 0-1,0-1 0,6 9 1,-3-6 50,0 0 0,1-1 1,0 0-1,0 0 0,1 0 0,-1-1 1,1 1-1,1-2 0,9 6 0,-13-8 18,-1 0-1,1 0 0,0-1 0,0 1 0,0-1 0,0 0 0,0 0 0,0 0 0,0-1 0,0 1 0,0-1 1,0 0-1,0-1 0,0 1 0,0 0 0,0-1 0,0 0 0,0 0 0,0 0 0,0-1 0,6-2 0,-6 1 1,-1 0-1,0 0 0,1 0 0,-1 0 1,0 0-1,-1-1 0,1 1 0,-1-1 1,1 0-1,-1 0 0,0 0 0,0 0 1,1-6-1,-1 4-36,0 0 1,0-1 0,-1 0-1,0 1 1,-1-1-1,1 0 1,-2-10-1,-1-3-56,1 4 23,-1 1-1,-6-29 1,6 39-18,0-1 1,-1 1-1,1 0 1,-1-1-1,0 1 1,0 1-1,0-1 1,-1 0-1,0 1 1,1 0-1,-7-6 1,4 6-127,0 0 0,-1 0 0,1 1 0,-1 0 0,-13-5 0,7 3 9,12 3 82,6-1 22,17-3 9,30-6 74,-30 9-30,0 1 0,40 2 0,-27 1-74,-29-1 10,0 0 0,0 1 0,0-1 0,0 2 0,0-1 0,0 0 0,-1 1 0,10 4 0,-13-5 44,0 0 1,0 1-1,0-1 0,0 0 0,0 1 1,0 0-1,0-1 0,0 1 0,0 0 1,-1 0-1,1 0 0,-1 0 0,1 0 0,-1 0 1,0 1-1,0-1 0,0 0 0,0 1 1,0-1-1,-1 1 0,2 3 0,1 24 68,-2 1-1,-2 46 1,0-45-56,-1 10 432,1-40-395,0 9 348,1-9-98,2-5 120,17-68 362,-11 51-912,0 1 0,20-34 1,-24 48 86,-1-1 0,2 0 1,-1 1-1,1 0 0,-1 0 1,1 0-1,1 1 0,-1-1 1,1 1-1,-1 1 0,1-1 0,10-3 1,-16 6 28,1 1 0,0 0 0,0-1 0,0 1 0,0 0 0,0 0 0,0 0 0,0 0 0,0 0 0,-1 0 0,1 0 0,0 0 1,0 0-1,0 0 0,0 1 0,0-1 0,0 0 0,0 0 0,-1 1 0,1-1 0,1 2 0,0-1 13,-1 0 0,1 1-1,-1-1 1,0 1 0,1-1 0,-1 1-1,0-1 1,0 1 0,1 3 0,1 2-6,-1 0 0,0 0-1,0 0 1,1 12 0,2 66-49,-3-69 88,0-1 0,9 31-1,-9-40 30,1 0 0,-1 0-1,1 0 1,1 0 0,-1-1-1,1 1 1,0-1 0,0 0-1,0 0 1,7 6 0,-8-9-17,0-1 0,0 1 0,1 0 0,-1-1-1,0 0 1,1 0 0,-1 0 0,1 0 0,-1 0 0,1-1 0,-1 0 0,1 1 0,-1-1 0,1 0 0,-1-1 0,1 1 0,-1-1 0,1 0 0,5-2 0,-1 1 7,0-1 1,0 0-1,0 0 0,-1-1 1,0 0-1,0 0 1,13-11-1,-7 3 24,-1 0-1,0-1 0,-2 0 0,1-1 0,12-23 0,-4 2-59,17-49 0,-24 53 38,11-25-38,30-115 0,-49 152-71,3-10-220,-1 0-1,2-56 0,-8 85 271,0 0 0,0 0-1,-1 1 1,1-1 0,0 0 0,0 0-1,0 0 1,0 0 0,0 0-1,0 0 1,0 0 0,0 0-1,-1 0 1,1 0 0,0 0 0,0 0-1,0 0 1,0 0 0,0 0-1,0 0 1,0 0 0,0 0-1,-1 0 1,1 0 0,0 0-1,0 0 1,0 0 0,0-1 0,0 1-1,0 0 1,0 0 0,0 0-1,0 0 1,0 0 0,-1 0-1,1 0 1,0 0 0,0 0 0,0 0-1,0 0 1,0-1 0,0 1-1,0 0 1,0 0 0,0 0-1,0 0 1,0 0 0,0 0 0,0 0-1,0 0 1,0-1 0,0 1-1,-5 10-304,-10 32 264,2 1 1,2 1-1,-8 57 0,19-77 61,0-1-1,1 0 0,1 0 1,7 33-1,24 83 251,-31-132-224,-1-1 0,0 0 0,0 12 0,-1-16 12,0-1 0,1 1 0,-1 0 0,1-1 0,-1 1 1,1-1-1,0 1 0,0-1 0,0 1 0,-1-1 0,1 0 0,0 1 0,1-1 0,-1 0 0,0 0 0,0 0 0,1 0 0,1 2 0,4-7 186,-5 3-207,0 0 0,0 0 1,-1 0-1,1 0 1,0 0-1,-1 0 0,1-1 1,-1 1-1,0 0 1,1-1-1,-1 1 0,2-4 1,26-51 341,-18 33-439,0 1 0,2 1-1,27-37 1,-36 53 56,1 0 1,0 0-1,0 1 1,0-1-1,1 1 0,-1 0 1,1 0-1,0 1 0,0 0 1,0 0-1,1 0 0,-1 1 1,1 0-1,0 0 1,-1 1-1,1 0 0,0 0 1,10 0-1,-2 2-24,0 1-1,0 0 1,0 2-1,0-1 1,-1 2-1,19 7 1,-26-9 51,1-2 76,-8-17 566,-1 14-672,-1 0-1,1 0 1,0 0 0,-1 0-1,0 0 1,1 1 0,-1-1-1,0 0 1,0 1 0,0 0-1,0 0 1,0-1 0,0 1-1,-1 0 1,1 1 0,0-1-1,0 0 1,-5 0 0,1-1-62,-1 1 0,0 1 1,1-1-1,-1 1 0,-12 1 1,7 0 24,7 0 54,0-1 0,0 1 0,0 0 0,-1 0 0,1 0 0,1 1 0,-1 0 0,0 0 0,0 0 0,-4 4 0,2-1-24,0 1-1,1-1 0,0 1 0,0 1 1,1-1-1,0 1 0,0 0 0,0 0 0,1 1 1,0 0-1,1-1 0,0 1 0,0 0 1,-4 17-1,6-16 41,-1 0-1,1 1 1,0-1 0,1 1 0,0-1-1,1 1 1,0-1 0,1 0 0,-1 1 0,2-1-1,-1 0 1,1 0 0,7 14 0,-8-20 40,-1 0 0,1 0 0,0 0-1,0 0 1,1 0 0,-1 0 0,1-1 0,-1 1 0,1-1 0,0 0 0,0 0 0,0 0 0,0 0 0,0 0 0,0 0-1,5 1 1,-6-3-16,0 1 0,0-1 0,1 0 0,-1 1 0,0-1 0,0 0 0,1-1 0,-1 1 0,0 0 0,0-1 0,1 1 0,-1-1 0,0 1 0,0-1 0,0 0 0,0 0 0,0 0 0,0 0 0,0 0 0,0-1 0,0 1 0,0-1 0,-1 1 0,1-1 0,2-3 0,4-5 10,0-1 0,-1-1 1,-1 1-1,0-1 0,7-18 0,18-66-38,-30 94-5,2-10-181,0 0-1,-1 0 0,1-18 1,-5 21-263,-4 11 100,5-1 302,0 0 1,0 1-1,-1-1 0,1 0 0,0 1 0,1-1 1,-1 1-1,-1 2 0,0 0-4,1 1-1,0 0 1,1-1-1,-1 1 1,1 0-1,0 5 1,-1 11-10,1-7 76,-1 0 1,2 0 0,0-1-1,0 1 1,2-1-1,0 1 1,0-1 0,1 0-1,0 0 1,2 0 0,-1-1-1,1 1 1,14 18-1,-19-28 30,1 0-1,1 0 1,-1 0-1,0-1 1,1 1-1,-1 0 0,1-1 1,0 0-1,0 0 1,0 0-1,0 0 0,0 0 1,1 0-1,4 1 1,-5-3-11,-1 1 1,0-1-1,0 0 1,1 0 0,-1 0-1,0 0 1,1 0-1,-1-1 1,0 1-1,0-1 1,1 1-1,-1-1 1,0 0 0,0 0-1,0 0 1,0 0-1,0 0 1,0 0-1,0-1 1,-1 1 0,1 0-1,3-4 1,5-7 13,0 0 0,0 0 0,12-23 1,20-45 1,-37 70-59,8-20-149,-11 22 77,1 1 1,0 0 0,0 0 0,1 1 0,0-1 0,8-10-1,-12 17 66,0 0-1,0 0 1,1 0-1,-1-1 1,0 1-1,0 0 1,1 0-1,-1 0 1,0 0-1,0 0 1,1 0-1,-1 0 1,0 0-1,0 0 1,1 0-1,-1 0 1,0 0-1,0 0 1,0 0-1,1 0 1,-1 0-1,0 1 1,0-1-1,1 0 0,-1 0 1,0 0-1,0 0 1,0 0-1,1 1 1,-1-1-1,0 0 1,0 0-1,0 0 1,0 0-1,1 1 1,-1-1-1,0 0 1,0 0-1,0 0 1,0 1-1,0-1 1,0 0-1,0 0 1,0 1-1,0-1 1,0 0-1,0 0 1,0 1-1,0-1 1,0 0-1,0 1 1,4 15-114,-4-15 136,5 37 334,-1 75-1,-4-99 97,7-40 35,-1 10-443,1-9-199,0-1 1,23-46-1,-24 60 99,0 2-1,1-1 1,0 1-1,0 0 1,1 0-1,0 1 1,1 0 0,14-11-1,-20 18 20,-1 0 1,1 0-1,-1 1 0,1-1 1,0 1-1,0-1 0,0 1 0,3-1 1,-5 2 34,0 0 1,0 0-1,0 0 1,0 0-1,-1 0 1,1 0-1,0 0 1,0 1-1,0-1 1,0 0-1,-1 0 1,1 1-1,0-1 1,0 1-1,-1-1 1,1 1-1,0-1 1,-1 1 0,1-1-1,0 1 1,-1-1-1,1 1 1,-1 0-1,1-1 1,-1 1-1,1 0 1,-1 0-1,0-1 1,1 1-1,-1 0 1,0 0-1,1 0 1,-1-1-1,0 1 1,0 1-1,4 16-88,4 34 0,-6-35 119,0 0 0,9 28 0,-9-37 46,1 0-1,0 0 0,1-1 0,0 1 0,0-1 1,10 13-1,-11-17-37,-1 0 1,1-1-1,0 1 1,0-1-1,0 0 1,0 0 0,0 0-1,0 0 1,0 0-1,1-1 1,-1 0-1,1 1 1,-1-1-1,1-1 1,0 1-1,-1 0 1,1-1-1,5 0 1,-2 0 6,1-1 1,-1 0-1,0 0 0,1-1 1,-1 0-1,0 0 0,0-1 1,12-6-1,3-4-35,25-18-1,-38 24-41,1-1 56,0 0 1,0-1 0,0 0-1,-1-1 1,-1 0 0,14-20-1,-10 10-8,-2 0 1,0-1-1,9-23 0,-17 37-73,0 2-21,0 0-1,0 0 0,-1 0 1,1 0-1,0-10 0,-2 14 61,0 0 0,0 0-1,0 0 1,0 1-1,-1-1 1,1 0-1,0 0 1,0 0-1,0 0 1,-1 0-1,1 0 1,-1 0 0,1 1-1,-1-1 1,1 0-1,-1 0 1,1 0-1,-1 1 1,1-1-1,-1 0 1,0 1-1,0-1 1,1 1 0,-1-1-1,0 1 1,0-1-1,0 1 1,0-1-1,1 1 1,-1 0-1,0-1 1,0 1-1,0 0 1,0 0 0,0 0-1,0 0 1,0 0-1,0 0 1,0 0-1,-1 0 1,-3 0-5,0 1 0,0 0 0,0 0 0,1 0 0,-1 0 0,0 1 0,1-1 1,-1 1-1,1 1 0,0-1 0,0 0 0,0 1 0,-6 4 0,6-3 50,-1 0-1,1 0 1,0 1-1,0-1 1,1 1-1,-1 0 1,1 0-1,0 0 0,0 0 1,-4 12-1,4-7-17,1-1-1,-1 1 1,2 0-1,-1 0 1,2 0-1,-1 0 1,1 0-1,1 0 0,0 0 1,0 0-1,4 15 1,0-6 38,-2-4 26,0-1-1,1 1 1,1-1-1,0 0 1,12 23-1,-5-18 33,-6-7-41,15 17 1,-19-26-12,1 0 0,-1 0 0,1 0 0,0-1 0,0 1 0,0-1 0,0 0-1,0 0 1,1 0 0,5 2 0,-7-3-9,0-1-1,0 1 0,0-1 1,1 0-1,-1 0 0,0 0 1,0 0-1,0 0 0,1-1 1,-1 1-1,0-1 0,0 1 1,0-1-1,0 0 0,0 0 1,0 0-1,0 0 0,0 0 1,0 0-1,1-2 0,7-4-19,-1-1 0,12-14 0,-11 12-6,27-31 195,40-55 0,-44 52-353,7-17-90,-38 57 214,-1 3 3,0 0 13,-1 0 0,1 0 0,-1 0 0,0 0 1,1 0-1,-1 1 0,0-1 0,0 0 0,1 0 0,-1 0 1,0 0-1,0 0 0,0 0 0,0 0 0,0 0 1,-1-1-1,4-1-165,-3 3 180,1-1 0,0 1 1,0-1-1,-1 0 0,1 1 0,0-1 0,-1 0 1,1 1-1,-1-1 0,1 0 0,-1 0 0,1 0 1,-1 1-1,0-1 0,1 0 0,-1 0 0,0 0 1,1 0-1,-1 0 0,0 0 0,0 0 0,0 0 1,0-1-1,0 0-197,0-1 57,0 7-62,-1-3 192,1 0-1,-1 0 0,1 0 0,-1-1 1,0 1-1,0 0 0,1 0 0,-1 0 1,0-1-1,0 1 0,0-1 0,0 1 0,-1 0 1,-1 1 18,0 1-7,3-3-61,2 0 55,-2 0 62,-5 4-21,5-4-46,0 0 0,0 0 0,0 1 1,0-1-1,0 0 0,0 0 0,0 1 0,0-1 0,0 0 0,0 0 0,0 0 1,0 1-1,0-1 0,0 0 0,0 0 0,0 0 0,-1 0 0,1 1 0,0-1 1,0 0-1,0 0 0,0 0 0,0 0 0,0 1 0,-1-1 0,1 0 1,0 0-1,0 0 0,0 0 0,0 0 0,-1 0 0,1 0 0,0 1 0,0-1 1,0 0-1,-1 0 0,1 0 0,0 0 0,0 0 0,0 0 0,-1 0 0,1 0 1,0 0-1,0 0 0,-2 1-61,4-1 28,-2 0 38,0 0-1,0 0 1,1 0 0,-1 0 0,0 0 0,0 0 0,0 0-1,0 0 1,0 0 0,0 0 0,0 1 0,0-1 0,0 0-1,0 0 1,1 0 0,-1 0 0,0 0 0,0 0 0,0 0-1,0 0 1,0 0 0,0 1 0,0-1 0,0 0 0,0 0-1,0 0 1,0 0 0,0 0 0,0 0 0,0 0 0,0 0-1,0 1 1,0-1 0,0 0 0,0 0 0,0 0 0,0 0-1,0 0 1,0 0 0,0 0 0,0 0 0,0 1 0,0-1-1,-1 0 1,1 0 0,0 0 0,0 0 0,0 0 0,0 0-1,0 0 1,0 0 0,0 0 0,0 0 0,0 0 0,0 0-1,-1 1 1,-3 4-5,4-5-8,0 0 14,-1 0 0,1 1 0,0-1 0,0 0 1,-1 0-1,1 0 0,0 0 0,0 0 0,0 1 0,-1-1 0,1 0 0,0 0 0,0 0 0,0 0 0,0 1 0,0-1 0,-1 0 0,1 0 0,0 1 0,0-1 0,0 0 0,0 0 0,0 1 0,0-1 0,0 0 0,0 0 0,0 1 0,0-1 0,0 0 0,0 0 0,0 1 0,0-1 0,0 0 0,0 0 0,0 1 0,0-1 0,1 1-115,-6 1 169,2 0 0,6-2-48,-2 0-20,-4 1-44,-1 1 49,5-2 51,0 0-87,-6 4 50,0-1-60,7-2 96,-2-1-50,0 1 1,0-1-1,0 0 1,0 0 0,1 0-1,-1 1 1,0-1-1,0 0 1,0 0-1,0 1 1,0-1-1,0 0 1,0 0 0,-1 1-1,1-1 1,0 0-1,0 0 1,0 1-1,0-1 1,0 0 0,0 0-1,0 0 1,0 1-1,-1-1 1,1 0-1,0 0 1,0 0 0,0 0-1,0 1 1,-1-1-1,1 0 1,0 0-1,0 0 1,0 0-1,-1 0 1,1 1 0,-1-1 14,-1 2-8,1 0-1,-1 0 1,0 0 0,1 0 0,-1 0 0,1 0-1,0 0 1,-1 1 0,1-1 0,0 0 0,1 1 0,-2 4-1,-2 8-82,3-12 80,0 0-1,0 0 1,0 0-1,1 1 1,-1-1 0,1 0-1,0 0 1,0 0-1,1 6 1,2 10-38,-3-15 24,0-1 1,1 1-1,0-1 1,-1 1-1,4 5 0,-3-6 45,0 0-1,1 1 0,-1-1 1,1 0-1,0 0 0,0-1 0,0 1 1,0 0-1,1-1 0,-1 1 1,1-1-1,0 0 0,4 3 0,-5-4 6,0 0 0,0 0 0,0 0 0,0-1-1,1 1 1,-1-1 0,0 0 0,0 0 0,0 0-1,1 0 1,-1 0 0,0 0 0,0 0 0,1-1-1,-1 1 1,0-1 0,0 1 0,0-1 0,0 0-1,0 0 1,0 0 0,2-2 0,2 0-17,0-1 0,-1 0 1,0 0-1,0-1 1,0 0-1,-1 1 0,1-2 1,-1 1-1,0 0 1,0-1-1,-1 0 0,0 0 1,0 0-1,0 0 1,-1 0-1,0-1 0,0 1 1,-1-1-1,1 1 0,-2-1 1,1 1-1,-1-10 1,1 9-44,-2-1 1,1 1-1,-1-1 1,-1 1-1,1 0 1,-1 0-1,0 0 0,-1 0 1,0 0-1,0 0 1,0 0-1,-1 1 1,-8-12-1,9 15 1,0 1-1,0-1 0,0 1 0,-1 0 0,1 0 1,0 1-1,-1-1 0,0 0 0,1 1 1,-1 0-1,0 0 0,1 0 0,-1 1 0,0-1 1,0 1-1,0 0 0,-6 0 0,-5 1-56,14-1 74,-1 0 1,0 0 0,0 0 0,0 0 0,1 0 0,-1 0-1,0 0 1,0 1 0,1-1 0,-1 1 0,0 0 0,1-1 0,-1 1-1,0 0 1,-1 1 0,-7 6-35,8-7 36,0 0 0,1 0-1,-1 0 1,0 0 0,1 0 0,-1 1-1,1-1 1,-1 1 0,1-1-1,0 1 1,0-1 0,0 1 0,0 0-1,0 0 1,0-1 0,0 1 0,-1 3-1,3-4 18,-1 0 0,0 0 0,1 0-1,-1 0 1,1 0 0,-1 0 0,1-1-1,0 1 1,-1 0 0,1 0 0,0-1-1,0 1 1,-1 0 0,1-1 0,0 1-1,0-1 1,0 1 0,0-1 0,0 1-1,-1-1 1,1 1 0,0-1 0,0 0-1,2 1 1,25 4 136,-3-3-98,1-2 1,-1 0-1,1-2 0,-1-1 0,1-1 0,-1-1 0,-1-1 0,1-1 0,45-21 0,-58 22 10,1 1-50,-1-1-1,0 0 0,0-1 1,21-17-1,-28 17 33,0 1-243,-5 6 195,1 0 1,-1 0-1,0 0 0,0 0 1,0 0-1,0 0 0,0 0 1,0 0-1,0 0 0,1 0 1,-1 0-1,0 0 0,0 0 1,0 1-1,0-1 0,0 0 1,0 0-1,0 0 0,0 0 1,0 0-1,0 0 0,1 0 1,-1 0-1,0 0 0,0 0 1,0 0-1,0 1 0,0-1 1,0 0-1,0 0 0,0 0 1,0 0-1,0 0 0,0 0 1,0 0-1,0 0 0,0 1 1,0-1-1,0 0 0,0 0 1,0 0-1,0 0 0,0 0 1,0 0-1,0 0 0,0 0 1,0 1-1,0-1 0,0 0 1,0 0-1,0 0 0,0 0 1,0 0-1,-1 0 0,-8 28-198,5-18 186,-3 12 34,2 1 0,0 0 0,1 0 0,-1 39 0,3-33 54,2 1 1,0 0-1,8 43 0,-8-72-37,0 0 0,1 0-1,-1 1 1,0-1 0,1 0 0,-1 0-1,1 0 1,-1 0 0,1 0-1,0 0 1,-1 0 0,1 0-1,1 1 1,-1-1-14,-1-1 1,1 0-1,-1 0 0,1 1 0,-1-1 1,1 0-1,-1 0 0,1 0 0,-1 0 0,1 0 1,-1 0-1,1 0 0,-1 0 0,1 0 1,-1 0-1,1 0 0,-1 0 0,1 0 0,-1 0 1,1-1-1,-1 1 0,1 0 0,-1 0 1,1-1-1,-1 1 0,1 0 0,-1-1 1,0 1-1,1 0 0,-1-1 0,1 1 0,-1-1 1,6-6 7,0 0 0,0 0 0,-1-1 0,0 0 0,-1 1 0,0-2 0,0 1 0,3-10 0,1-2-10,35-94 22,-39 105-76,0 0 1,-1 0 0,0 0-1,0 0 1,-1 0 0,0-1-1,0 1 1,-1-1 0,0-11-1,-1 16-67,-1 0-126,0 5 216,0 1 1,1-1-1,-1 0 0,1 1 0,-1-1 0,0 1 0,1-1 0,-1 1 0,1 0 0,-1-1 0,1 1 0,-1-1 0,1 1 0,-1 0 1,1 0-1,0-1 0,-1 1 0,1 0 0,0-1 0,0 1 0,-1 0 0,1 0 0,0 0 0,0 1 0,-4 27-98,4-23 119,-3 25-31,1 1 0,3 41 0,1-57 54,0 0 0,0 0 0,2 0 0,0-1 0,1 1 0,9 20 0,-11-29 21,1 1-1,0-1 1,0 0-1,1-1 1,0 1-1,5 5 1,-8-10-18,-1-1 0,1 1 0,0-1 0,0 0 0,-1 0 0,1 0 0,0 0 0,0 0 0,0 0 0,0 0 0,0 0 0,0-1 0,0 1 0,0-1 0,1 0 0,-1 1 0,0-1 0,0 0 0,0 0 0,0-1 0,0 1 0,1 0 0,-1-1 0,0 1 0,0-1 0,3-1 0,4-2 2,0-1 0,0 0-1,-1-1 1,0 0 0,0 0 0,-1 0-1,1-1 1,8-11 0,6-9 93,19-32 0,-22 31-104,98-139-23,-105 149-80,26-31 0,-35 47 21,-1-1 0,1 1 0,-1 0 0,1 0 0,0 0-1,3-2 1,-5 4 44,0 0-1,-1-1 0,1 1 1,0 0-1,-1-1 1,1 1-1,0 0 0,0 0 1,0 0-1,-1 0 1,1 0-1,0 0 0,0 0 1,-1 0-1,1 0 1,0 0-1,0 0 0,-1 0 1,1 0-1,0 1 1,0-1-1,-1 0 1,1 1-1,0-1 0,-1 0 1,1 1-1,0-1 1,-1 1-1,1-1 0,0 1 1,-1-1-1,1 1 1,-1 0-1,1 0 0,2 4-10,-1-1 0,0 1-1,0 0 1,0-1-1,-1 1 1,1 0 0,-1 0-1,1 10 1,-1 45 34,-1-38 13,0 18-37,-9 73 0,8-109 65,0 0 0,0 1 0,0-1 0,-1 0 0,1 0 0,-1 0-1,-3 5 1,5-8-40,-1-1-1,0 1 0,1 0 1,-1 0-1,1-1 0,-1 1 0,0 0 1,0-1-1,1 1 0,-1-1 1,0 1-1,0-1 0,0 1 1,0-1-1,0 1 0,1-1 0,-1 0 1,0 0-1,0 1 0,0-1 1,0 0-1,0 0 0,0 0 0,0 0 1,0 0-1,0 0 0,0 0 1,0-1-1,0 1 0,0 0 1,0 0-1,0-1 0,1 1 0,-1-1 1,0 1-1,0-1 0,0 1 1,-1-1-1,-22-17-41,-20-11 101,40 27-90,1 0 0,-1 0-1,0 0 1,0 1 0,-1-1 0,1 1 0,0 0 0,0 1-1,-7-1 1,11 1 7,-1-1-1,1 1 0,-1 0 1,0 0-1,1 0 0,-1 0 1,0 0-1,1 0 0,-1 0 0,1 1 1,-1-1-1,0 0 0,1 0 1,-1 0-1,1 1 0,-1-1 1,1 0-1,-1 0 0,1 1 1,-1-1-1,1 1 0,-1-1 0,1 0 1,-1 1-1,1-1 0,0 1 1,-1-1-1,1 1 0,0 0 16,0 0 0,0 0 0,0 0 0,0 0 0,0 0 0,0 0 0,0 0 0,1 0 0,-1 0-1,0-1 1,1 1 0,-1 0 0,0 0 0,1 0 0,-1 0 0,2 0 0,3 6 178,0 0 1,13 10-1,-17-16-139,5 5 70,1-1 0,-1 0 0,1 0 0,0 0 0,0-1 0,0 0 0,1-1 0,-1 1 0,1-1 1,0-1-1,0 0 0,0 0 0,0 0 0,0-1 0,0 0 0,1-1 0,-1 0 0,0 0 0,0-1 0,1 0 1,14-3-1,12-8 14,-1-1 1,44-25 0,-7-1-2601,-4-3-6142,-46 33 4891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11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35 208 7136,'-27'-24'3232,"19"16"-2816,12 0 1280,5 8-1024,10-12 576,7-1-736,32-10-128,6-1-256,25-4-96,-2 3 0,2-1 32,-4 9-32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16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437 725 4160,'0'-1'162,"-1"0"-1,1 0 1,-1 1 0,1-1-1,-1 0 1,1 0 0,0 1-1,-1-1 1,1 0 0,0 0-1,0 0 1,-1 0 0,1 1 0,0-1-1,0 0 1,0 0 0,0 0-1,0 0 1,0 0 0,1 0-1,-1-1 1,0 2-129,0 0-1,0 0 1,0 0 0,0 0-1,0 0 1,0 0 0,0 0-1,0 0 1,0 0 0,0 0-1,-1 0 1,1 0 0,0 0-1,0 0 1,0 0 0,0 0-1,0 0 1,0 0 0,0 0 0,0 0-1,0 0 1,0 0 0,0 0-1,0 0 1,0 0 0,0 0-1,0 0 1,0 0 0,0 0-1,0 0 1,0-1 0,0 1-1,0 0 1,-1 0 0,1 0-1,0 0 1,0 0 0,0 0-1,0 0 1,0 0 0,0 0-1,0 0 1,0 0 0,0 0-1,0 0 1,0 0 0,0 0-1,0 0 1,0-1 0,0 1-1,1 0 1,-1 0 0,0 0-1,0 0 1,0 0 0,0 0-1,0 0 1,0 0 0,0 0-1,0 0 1,-11 0 1178,-14 3-127,-6 6-686,0 1 0,1 2 1,0 1-1,1 1 0,1 2 0,0 1 0,1 1 1,-45 39-1,57-43-413,1 0 0,-15 19 0,25-29 23,1 1 0,0-1 0,0 1 0,0 0 0,0 0 0,1 0 0,0 1 0,0-1 0,0 0 0,1 1 0,-1-1 0,0 9 0,2-12 14,0-1 0,0 0 0,0 0 0,1 1 0,-1-1 0,0 0 0,0 0 0,1 1 0,-1-1 1,1 0-1,-1 0 0,1 0 0,-1 1 0,1-1 0,0 0 0,-1 0 0,1 0 0,0 0 0,0 0 1,0-1-1,0 1 0,0 0 0,0 0 0,0 0 0,0-1 0,0 1 0,0-1 0,1 1 0,-1-1 1,0 1-1,0-1 0,0 0 0,1 1 0,-1-1 0,0 0 0,3 0 0,1 0 28,1 0 1,-1 0-1,0-1 0,1 0 0,-1 0 0,0 0 0,0-1 1,7-2-1,11-8-34,0 0 0,-1-1 1,0-1-1,-1-1 0,20-18 1,90-97 285,-109 105-182,-1 0 0,32-52 1,-43 58-71,0 0 0,-1-1 0,0-1 0,-2 1 0,6-28 0,20-147-103,-12 57 31,-17 106 46,1-62 0,-5 92-52,0 0 0,0-1 0,0 1 0,0 0-1,-1 0 1,1 0 0,-1 0 0,1 0 0,-1 0 0,0 0-1,0 0 1,0 0 0,0 0 0,-2-3 0,2 5 8,1-1 1,-1 1 0,0-1 0,1 1 0,-1-1 0,0 1-1,0 0 1,0-1 0,1 1 0,-1 0 0,0-1 0,0 1 0,0 0-1,0 0 1,1 0 0,-1 0 0,0 0 0,0 0 0,0 0-1,0 0 1,0 0 0,1 0 0,-1 0 0,0 1 0,0-1 0,0 0-1,1 1 1,-1-1 0,0 0 0,0 1 0,1-1 0,-1 1-1,0-1 1,0 2 0,-5 3-33,0 0-1,1 0 0,0 1 1,0 0-1,0 0 1,1 0-1,-5 8 0,1 1 56,-12 31-1,9-14 80,2 1 0,-6 34 0,-4 70 125,13-90-41,4-25-62,1 1 1,3 23 0,-1-2 93,0-32-136,0 0 0,1 0-1,0 0 1,7 20 0,3 14 210,-8-28-177,1-1-1,1 0 1,1 0-1,0 0 0,2-1 1,12 20-1,1-9 111,-20-25-188,-1 0-1,1-1 0,-1 1 0,1-1 0,-1 0 1,1 0-1,0 0 0,0 1 0,0-1 1,0-1-1,0 1 0,0 0 0,2 0 0,0-1 30,0-1 0,-1 1 0,1-1-1,-1 0 1,0 0 0,1-1 0,-1 1-1,0-1 1,1 1 0,-1-1 0,0 0-1,0 0 1,-1 0 0,1-1 0,4-4-1,4-5 37,-1 0-1,10-16 0,-13 19 26,1-3-51,-1-1 0,-1 1 0,1-1 0,-2 0 0,5-18 0,-9 29-77,0 0 0,-1 1 0,1-1 0,-1 0 0,1 0 0,-1 0 0,0 0 0,0 0 0,0-1 0,0 1 0,0 0 0,0 0 0,-1 0 0,1 0 0,-1 1 0,1-1 0,-1 0 0,0 0 0,0 0 0,0 0 0,0 0 0,0 1 0,0-1 0,0 1 0,-1-1 0,1 1 0,-1-1 0,1 1 0,-1-1 0,1 1 0,-1 0 0,0 0 0,1 0 0,-1 0 0,0 0 0,0 1 0,0-1 0,0 0 0,0 1 0,0-1 0,0 1 0,0 0 0,0 0 0,0 0 0,0 0 0,0 0 0,0 0 0,-2 1 0,-3 0-28,-1 0 0,1 1-1,0 0 1,-1 0 0,1 1 0,0 0 0,1 0 0,-1 1 0,1 0 0,-10 7 0,12-7 2,0 0-1,0 0 1,0 0 0,1 1 0,-1 0 0,1-1-1,0 1 1,0 0 0,1 1 0,-1-1 0,1 0-1,1 1 1,-1 0 0,-1 6 0,1 0 106,1 0 0,0 0 0,1 0 0,0 0 0,1 0 0,0 0 0,1 0 0,0 0 0,1 0 0,0 0 0,1-1 0,0 1-1,1-1 1,0 0 0,1-1 0,8 13 0,-10-19-33,-1-1 1,1 1-1,-1-1 0,1 0 0,0 0 0,0-1 0,0 1 0,0-1 0,1 1 0,-1-1 0,1-1 0,-1 1 0,1-1 0,0 0 1,0 0-1,-1 0 0,1 0 0,0-1 0,0 0 0,0 0 0,8-1 0,2-2 14,0 1 1,-1-2-1,1 0 1,-1-1-1,24-11 0,-4-1 174,61-44-1,-71 44-125,-1-2 0,0-1 0,-1-1 0,-1-1 0,34-47 0,-54 67-81,2-2 6,0 0-1,0 0 1,-1 0-1,0-1 1,2-4-1,-2 2-36,-1 0 1,0 0-1,-1 0 0,1-11 0,-1 17-2,0 0 0,0 0 0,1 0 0,-1 0 1,0 0-1,1 0 0,-1 0 0,1 1 0,-1-1 0,1 0 1,0 0-1,-1 0 0,1 1 0,0-1 0,-1 0 0,1 1 1,0-1-1,0 0 0,0 1 0,0-1 0,0 1 0,-1 0 1,1-1-1,0 1 0,0 0 0,0-1 0,0 1 0,0 0 1,0 0-1,0 0 0,2 0 0,7-1 26,0 0 0,14 2 0,-12-1-75,-9 0 60,-1 0 0,1 1 0,0-1 0,0 0 0,0 1 0,0 0 0,0 0 0,4 2 0,-6-3 15,0 1 0,0-1-1,0 1 1,0 0 0,0-1 0,0 1 0,0 0 0,-1 0 0,1 0 0,0 0-1,0 0 1,-1 0 0,1 0 0,0 0 0,-1 0 0,1 0 0,-1 0 0,0 0-1,1 0 1,-1 0 0,0 0 0,1 1 0,-1-1 0,0 2 0,-1 12 158,-5 28 1,3-29-184,-1 27-1,8 1 240,-4-40-187,0 0 0,1 0 0,-1 0 0,1 0 1,-1 0-1,1 0 0,0 0 0,0 0 0,0 0 0,0 0 1,2 2-1,-3-3-7,1-1 0,-1 1 0,1 0 0,-1 0 0,1-1 0,0 1 0,-1 0 0,1-1 0,0 1 1,-1-1-1,1 1 0,0-1 0,0 1 0,0-1 0,-1 0 0,1 1 0,0-1 0,0 0 0,0 0 0,0 1 0,0-1 0,0 0 0,0 0 1,0 0-1,1 0 0,28-8 168,-19 6-164,-1-1 0,0 0 0,1 0 1,12-7-1,198-127 307,-150 85-379,-71 52 35,0 0 1,0 0-1,0 0 1,0 0-1,0 0 1,0 0-1,0 0 1,0 0-1,0 0 1,0 0-1,0 0 1,0 0-1,0 0 1,0-1-1,-1 1 1,1 0-1,0 0 1,0 0-1,0 0 1,0 0-1,0 0 1,0 0 0,0 0-1,0 0 1,0 0-1,0 0 1,0-1-1,0 1 1,0 0-1,0 0 1,0 0-1,0 0 1,0 0-1,0 0 1,-1 0 3,0 1 0,0-1-1,-1 1 1,1-1 0,0 1 0,0 0 0,0 0 0,0-1 0,-2 3 0,-3 4-3,1 1 0,0-1-1,0 1 1,1 0 0,0 0 0,0 1 0,1-1 0,0 1 0,0 0 0,1 0 0,0 0 0,1 0 0,0 0 0,0 0 0,1 1 0,0-1-1,1 0 1,3 18 0,-3-24 31,0 1-1,0-1 0,0 1 0,0-1 0,1 0 0,-1 0 1,1 1-1,0-1 0,0 0 0,0-1 0,0 1 1,0 0-1,1-1 0,-1 1 0,1-1 0,0 1 1,0-1-1,0 0 0,0-1 0,0 1 0,0 0 0,0-1 1,1 1-1,-1-1 0,1 0 0,-1 0 0,1-1 1,-1 1-1,1-1 0,-1 0 0,1 0 0,-1 0 1,1 0-1,-1 0 0,1-1 0,-1 0 0,1 1 0,5-3 1,1-2 21,0 1 1,-1-2 0,0 1 0,0-1 0,0 0-1,-1-1 1,15-15 0,46-61 161,-62 73-186,12-22 12,-17 27-32,1 0 1,0-1-1,0 1 1,7-7-1,-9 7-250,-6 11 23,0 10 232,1 0-1,0 1 1,1-1 0,1 1-1,1-1 1,0 1 0,3 30-1,-2-21 53,-1-22-33,1 0-1,-1-1 1,1 1-1,0 0 1,1-1 0,-1 1-1,1-1 1,-1 1 0,1 0-1,0-1 1,2 4-1,-3-7-12,0 1-1,0-1 1,0 0-1,0 0 0,0 0 1,1 0-1,-1 0 1,0 0-1,0 0 1,0 0-1,0 1 1,0-1-1,0 0 0,1 0 1,-1 0-1,0 0 1,0 0-1,0 0 1,0 0-1,0 0 0,1 0 1,-1 0-1,0 0 1,0 0-1,0 0 1,0 0-1,0 0 0,1 0 1,-1 0-1,0 0 1,0 0-1,0 0 1,0 0-1,0 0 0,1 0 1,-1-1-1,0 1 1,0 0-1,0 0 1,8-7 188,4-12 64,-10 17-219,11-21 77,17-42-1,3-6-210,-22 51 69,-5 11 43,0 0 0,-1 0 0,-1-1 0,0 1 0,0-1 0,4-20 0,-2 1-604,-5 31 550,0-1 0,0 0 0,0 0 0,0 1 0,0-1 1,0 0-1,0 0 0,0 0 0,0 0 0,1-1 0,-1 1 1,0 0-1,2 0 0,26 13-22,-6-6 98,1-2 0,0 0 1,0-2-1,40 2 1,99-7 173,-120-4-167,8 0 98,-51 5-134,1 0-1,0 0 1,-1 0 0,1 0 0,-1 0 0,1 0 0,0 0 0,-1 0-1,1 0 1,-1 0 0,1 0 0,0-1 0,-1 1 0,1 0 0,-1 0-1,1-1 1,-1 1 0,1 0 0,-1-1 0,1 1 0,-1 0 0,1-1 0,-1 1-1,1-1 1,-1 1 0,1-1 0,-2 1-8,1-1 1,-1 1 0,1 0-1,0 0 1,-1 0-1,1 0 1,-1 0-1,1 0 1,0 0-1,-1 1 1,1-1-1,-1 0 1,1 0-1,0 0 1,-1 0-1,1 0 1,-1 1-1,1-1 1,0 0-1,-1 0 1,1 1-1,-3 0-11,-2 0-39,0 0 0,0-1-1,-1 0 1,-6 0 0,-11 0-58,-19 7 103,1 2 0,0 1 0,1 3-1,-51 22 1,80-30-7,-1 0 0,1 1-1,-13 9 1,22-14 12,0 1-1,0-1 1,0 1-1,0 0 1,1 0-1,-1 0 1,0-1-1,1 1 1,-1 1-1,1-1 1,0 0 0,-1 0-1,1 0 1,0 1-1,1-1 1,-1 1-1,0-1 1,1 1-1,-1-1 1,1 1 0,0-1-1,0 4 1,0-5 17,0 0 0,0 1 0,1-1 0,-1 0 1,1 0-1,-1 1 0,1-1 0,0 0 1,-1 0-1,1 0 0,0 0 0,0 0 0,0 0 1,0 0-1,-1 0 0,1 0 0,1 0 0,-1-1 1,0 1-1,0 0 0,0-1 0,0 1 0,0-1 1,1 1-1,-1-1 0,0 1 0,3-1 0,1 1 8,0 0-1,0-1 1,1 1-1,-1-1 1,9-1-1,-1-1 26,0-1-1,-1 0 1,1-1 0,22-10-1,-9 1 43,27-17 1,-34 18-47,-1 0 0,-1-2 1,32-29-1,-30 25-228,-14 15-190,-11 12 58,4-5 309,-1 0 1,1 0-1,0 0 0,0 0 0,0 1 1,1-1-1,0 1 0,0-1 0,0 1 0,0-1 1,0 1-1,1 0 0,0-1 0,0 1 0,0 0 1,1-1-1,0 1 0,1 6 0,-1-6-12,1-1-1,-1 1 1,1-1-1,-1 1 1,1-1-1,1 0 1,-1 0-1,1 0 1,-1 0-1,1 0 1,0-1-1,0 1 1,1-1-1,-1 0 1,1 0-1,0 0 1,0 0-1,6 3 1,-7-5 31,-1-1 0,0 1 0,0-1 1,1 0-1,-1 1 0,0-1 0,1 0 0,-1 0 0,0 0 1,1-1-1,-1 1 0,0-1 0,0 1 0,1-1 0,-1 0 1,0 0-1,3-1 0,5-3 57,-1-1 0,13-9 1,-12 8-47,125-89 175,-112 80-246,0-1 0,-1 0 1,-1-2-1,29-33 0,-22 16-61,-1-1-1,25-47 0,33-87-103,-62 120 183,23-60-148,-43 101 88,0 0 0,-1-1-1,0 1 1,0 0 0,-1-12-1,-1 22 58,1-1 1,-1 0-1,0 0 0,0 1 0,0-1 0,-1 0 1,1 1-1,0-1 0,0 0 0,0 0 0,0 1 0,-1-1 1,1 0-1,0 1 0,-1-1 0,1 1 0,0-1 1,-1 0-1,1 1 0,-1-1 0,0 0 0,0 1 10,1 0-1,-1-1 0,1 1 0,-1 0 1,0 0-1,1 0 0,-1 0 1,0 0-1,1 0 0,-1 0 1,1 0-1,-1 0 0,0 0 1,1 0-1,-1 1 0,1-1 1,-1 0-1,0 0 0,0 1 1,-3 1-18,1 1 1,-1-1 0,1 1 0,-1 0 0,1 0 0,-4 4-1,-7 12 25,2 0 0,0 1 0,1 0 0,1 1 0,-11 33 0,9-24-61,-78 241 242,73-198-107,15-64-40,1 1 1,0-1 0,1 0 0,0 1 0,1-1 0,1 10 0,-1-16 18,-1 1 0,1-1 1,0 0-1,0 0 0,1 0 1,-1 0-1,0 0 1,1 0-1,0 0 0,0-1 1,0 1-1,0 0 0,0-1 1,0 0-1,1 1 0,-1-1 1,1 0-1,-1 0 1,1 0-1,0-1 0,0 1 1,0-1-1,0 0 0,0 1 1,0-1-1,0 0 0,1-1 1,-1 1-1,0-1 0,0 1 1,1-1-1,-1 0 1,0 0-1,7-1 0,57-18 387,-58 15-426,-1 1 0,0-1 1,0 0-1,0-1 0,13-9 0,8-11 29,-1-1 0,28-33 0,-50 52-117,2-1-332,-8 8 399,0 1 1,0 0-1,1 0 0,-1 0 0,0 0 1,0 0-1,0 0 0,-1 0 1,1 0-1,0 0 0,0 0 0,0-1 1,-1 1-1,1 1 0,-10 30 47,7-23-32,1-1 0,0 1-1,-2 10 1,2-5-76,2-10 126,-1-1-1,1 1 0,-1-1 0,1 1 0,0-1 0,0 1 0,0-1 0,1 1 1,0-1-1,-1 0 0,2 4 0,-1-6-20,-1-1 0,1 1-1,-1-1 1,1 1 0,-1-1 0,1 0 0,0 1 0,-1-1 0,1 0-1,-1 0 1,1 1 0,0-1 0,-1 0 0,1 0 0,0 0-1,-1 0 1,1 0 0,0 0 0,-1 0 0,1 0 0,0 0-1,-1 0 1,1 0 0,-1 0 0,1 0 0,0-1 0,-1 1-1,2-1 1,19-7 148,25-27-107,-24 17-92,8-8 24,36-39 0,-7 6-13,-49 50 79,-1 1-505,-14 22 181,-10 15 240,9-19-10,0 1 1,1 0-1,-6 20 0,8-19 73,-6 31-136,8-40 130,1-1-1,0 1 0,0-1 1,0 0-1,0 1 0,0-1 1,0 0-1,1 1 0,-1-1 1,1 0-1,-1 1 0,1-1 1,0 0-1,2 4 0,-2-5-21,0-1 1,0 1-1,0 0 0,0 0 0,0-1 0,0 1 0,0 0 0,0-1 0,0 1 0,1-1 1,-1 0-1,0 1 0,0-1 0,0 0 0,1 0 0,-1 1 0,0-1 0,0 0 1,1 0-1,-1-1 0,2 1 0,23-6 111,-25 6-113,8-4 29,-1 1 0,0-1 0,0-1 0,15-9 0,4-4-76,-20 14 24,67-42 74,-65 39-63,-1 0 0,1 0-1,-2 0 1,1-1 0,-1 0 0,7-10 0,-8 11-68,-5 6 50,0 0 1,0 1-1,0-1 1,-1 0-1,1 0 1,0 0-1,0 0 1,-1 0-1,1 0 1,-1 0-1,1 0 1,-1 0-1,1 0 1,0-2-1,-1 2-85,-2 4 26,1 0 1,0-1-1,0 1 0,0 0 1,0 0-1,1 0 0,-1 0 1,0 5-1,2-5 96,-1 0 0,0-1 0,1 1 0,0 0 0,-1-1 1,1 1-1,0-1 0,0 1 0,0-1 0,1 1 0,-1-1 0,1 1 0,-1-1 0,1 0 0,0 0 1,0 0-1,0 0 0,0 0 0,0-1 0,0 1 0,0 0 0,1-1 0,-1 0 0,1 1 0,-1-1 1,1 0-1,-1 0 0,1-1 0,3 2 0,0-1-4,0 1 0,0-2 0,0 1 0,0 0 0,0-1 0,0 0 0,0-1-1,0 1 1,-1-1 0,1 0 0,0 0 0,10-5 0,-8 3 8,-1-1 0,0-1 1,0 1-1,0-1 0,-1-1 0,0 1 0,0-1 0,0 0 0,0 0 0,-1-1 0,0 0 0,7-13 1,-3 2 1,-1-1 1,0 0-1,-1 0 1,3-22-1,-8 33-42,0 1 0,-1-1 0,1-8-1,-2 14 1,0 0-1,0 0 0,0 0 1,0 1-1,0-1 1,-1 0-1,1 0 1,-1 0-1,1 1 0,-1-1 1,0 0-1,1 1 1,-1-1-1,0 1 0,0-1 1,0 1-1,-1-1 1,0-1-1,1 3 1,0-1 1,0 1-1,0-1 1,0 1-1,0-1 1,0 1-1,0 0 1,0 0-1,0-1 1,-1 1-1,1 0 1,0 0-1,0 0 1,0 0-1,0 0 1,0 0-1,0 1 1,0-1-1,0 0 1,-1 0-1,1 1 1,0-1-1,0 1 1,0-1-1,0 1 1,0-1-1,-1 2 1,-2 1 6,-1 0 1,1 0 0,1 1 0,-7 5-1,2 2 70,1 0-1,0 0 0,1 1 1,0 0-1,0 0 0,2 0 1,-1 1-1,2 0 0,-5 23 1,7-28-43,0 0 1,0 0-1,1-1 0,0 1 1,0 0-1,0 0 1,1 0-1,1 0 1,1 8-1,-1-11-9,1 0 0,-1 1 0,0-1 1,1 0-1,0 0 0,1-1 0,-1 1 0,1-1 0,0 1 0,0-1 0,0 0 0,0 0 0,6 3 1,-5-4-156,0 1 0,0-1 0,1 0 0,-1 0 0,1-1 1,0 0-1,10 3 0,-12-4-1014,1-1 1,-1 1-1,1-1 0,-1 0 1,1 0-1,7-2 1,-4-1-2749,-11-6-1040,-2 1 1257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16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37 6560,'-22'-25'2976,"17"18"-2592,0 2 0,10 10-288,0-5-512,3 0 192,1 0-480,4 0 416,-3 4-3168,-2 7 1888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16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1026 220 6816,'0'-3'3072,"36"-2"-2656,-1-2 1184,10 2-960,41-10 704,4 2-768,13-7-160,-3 0-256,-2 5-64,-12 3-32,-9 4-1184,-14 3 608,-28 5-2528,-7 5 1696</inkml:trace>
  <inkml:trace contextRef="#ctx0" brushRef="#br0" timeOffset="0.99">5 72 7136,'-4'-20'3232,"67"-11"-2816,-32 19-832,6 4 128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18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361 687 2656,'0'-2'249,"1"1"-1,-1 0 1,1-1 0,-1 1-1,1 0 1,0 0-1,-1-1 1,1 1 0,0 0-1,0 0 1,0 0 0,0 0-1,0 0 1,2-1 0,8-12 4287,-11 14-4452,0-1 1,0 1 0,0-1 0,0 1-1,0 0 1,0-1 0,0 1 0,0-1-1,0 1 1,0-1 0,0 1 0,0-1 0,-1 1-1,1 0 1,0-1 0,0 1 0,-1-1-1,1 1 1,0 0 0,-1-1 0,1 1-1,0 0 1,-1-1 0,1 1 0,0 0-1,-1 0 1,1-1 0,0 1 0,-1 0-1,1 0 1,-1 0 0,1 0 0,-1-1-1,1 1 1,-1 0 0,-9-4 441,-1 0 0,0 1 0,0 0-1,0 1 1,0 0 0,-21-1 0,4 3-44,-47 6 0,51-1-313,1 2 1,0 0-1,-41 19 0,61-24-179,0-1 0,1 1 0,-1 0 0,0 0 0,1 0 0,-1 0 0,1 0 0,0 0 0,-1 1-1,1-1 1,0 1 0,1 0 0,-1-1 0,0 1 0,1 0 0,0 0 0,-1 0 0,0 3-1,2-4 41,0-1-1,-1 1 0,1 0 0,0-1 0,0 1 0,0-1 0,0 1 0,0-1 0,1 1 0,-1-1 0,0 1 0,1-1 0,-1 1 0,1-1 0,-1 1 0,1-1 0,0 0 0,-1 1 0,1-1 0,0 0 1,0 1-1,0-1 0,0 0 0,0 0 0,0 0 0,1 0 0,-1 0 0,0 0 0,1 0 0,-1-1 0,0 1 0,1 0 0,-1-1 0,1 1 0,-1-1 0,1 1 0,2-1 0,0 1 40,1 0 0,-1-1 0,1 0 0,-1 0 0,1 0 0,-1-1 0,1 0 0,-1 0 0,1 0-1,-1 0 1,7-3 0,6-3 185,22-14 1,-39 21-252,17-9 248,29-23 1,-41 28-181,0 1 1,-1-1 0,0-1-1,0 1 1,0-1 0,0 0-1,0 0 1,-1 0-1,0 0 1,2-6 0,-4 10-46,-1-1 1,1 1 0,-1 0 0,1-1-1,-1 1 1,0 0 0,0-1 0,0 1-1,0-1 1,0 1 0,0 0 0,0-1 0,0 1-1,0-1 1,-1 1 0,1 0 0,-1-1-1,1 1 1,-1 0 0,1 0 0,-1-1-1,-1-1 1,0 2-20,0-1 0,1 0 0,-1 1 0,0-1 0,0 1 0,0 0 0,-1-1-1,1 1 1,0 0 0,0 0 0,-5-1 0,-1 1-45,1-1 0,0 1 0,-1 0 0,1 1 0,-1 0 0,0 0 0,-8 2 0,2-1 22,11-1 25,1 0 1,-1 1-1,0-1 0,1 1 1,-1-1-1,1 1 1,-5 2-1,2-2-146,12-2 23,12-1 180,0 0 0,0-2 0,0 0-1,27-10 1,-43 13-59,15-5 33,0-1 0,0-1 0,0 0-1,-1-2 1,0 0 0,-1 0 0,0-2-1,-1 0 1,0-1 0,24-27 0,59-93-27,20-23 182,-114 152-218,123-126 243,-127 130-220,0 0 0,0 0 0,0 0 0,0 0 0,0 0 0,0 0 0,0 0 0,0 1 0,0-1 0,0 0 0,0 0 0,0 0 0,0 0 0,0 0 1,0 0-1,0 0 0,0 0 0,0 0 0,0 0 0,0 0 0,0 0 0,0 0 0,0 0 0,0 0 0,0 0 0,0 0 0,1 0 0,-1 1 0,0-1 0,0 0 0,0 0 0,0 0 0,0 0 0,0 0 0,0 0 0,0 0 0,0 0 0,0 0 1,0 0-1,0 0 0,0 0 0,1 0 0,-1 0 0,0 0 0,0 0 0,0 0 0,0 0 0,0 0 0,0-1 0,0 1 0,0 0 0,0 0 0,0 0 0,0 0 0,0 0 0,0 0 0,1 0 0,-5 12 29,-11 22 22,12-26-58,-48 132 133,21-54-44,-48 99 77,55-140-44,-59 83 0,-161 206-174,179-254 244,57-72-135,1 0 20,-1 0 1,-1 0-1,0-1 1,-12 10-1,19-17-69,-1 2 28,0-1 0,0 1 0,0-1 0,0 0 0,-1 0-1,1 0 1,-5 1 0,6-2-18,1 0 0,-1 0 0,0 0 0,0 0 0,0 0 0,1 0 0,-1 0 0,0 0-1,0-1 1,0 1 0,1 0 0,-1-1 0,0 1 0,1 0 0,-1-1 0,0 1 0,1-1 0,-1 1 0,0-1-1,1 0 1,-1 1 0,1-1 0,-1 1 0,1-1 0,-1 0 0,1 0 0,0 1 0,-1-1 0,1 0 0,-1-1 0,-2-6 7,1 0 0,-1-1-1,1 1 1,1-1 0,0 1 0,0-1 0,1-13 0,0 4-133,2 0-1,6-31 1,-6 43 106,-1 0-1,1 0 1,1 0-1,-1 1 1,1-1 0,0 1-1,0-1 1,1 1 0,0 0-1,4-4 1,-1 2-5,1 0 0,-1 1 0,1 0-1,0 0 1,15-7 0,-2 3-10,0 1 0,1 2-1,0 0 1,37-7 0,-22 8-9,-1 2 1,1 1 0,0 2 0,42 3 0,-56 0-648,-1 2 0,1 0 0,-1 1 0,1 1 0,-2 1 1,1 1-1,38 19 0,-46-18-574,-1 0 1,0 1 0,0 0 0,18 20-1,6 10-1316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23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1259 3136,'1'-1'535,"0"-1"1,0 1-1,0 0 0,0 0 1,1 0-1,-1 0 0,1 0 1,-1 0-1,1 0 0,2-1 1,6-5 513,-4 2-585,0 0-1,0-1 1,-1 0-1,0 0 1,0-1-1,0 0 0,5-10 1,22-56 1258,-5 11-805,23-30-235,-43 80-616,8-12 66,22-29 1,92-88 600,-53 60-485,-55 58-104,1 1 0,1 0 0,47-33 0,-69 55-142,0-1 0,0 0-1,1 0 1,-1 0 0,0 1-1,1-1 1,-1 1 0,1-1-1,-1 1 1,1 0 0,-1-1-1,0 1 1,1 0 0,0 0-1,-1 0 1,1 0 0,-1 0-1,1 0 1,-1 1 0,2 0-1,-1-1 13,-1 1-1,0 0 0,0 0 1,0 0-1,0 0 0,0 0 1,0 0-1,0 0 0,0 0 1,0 0-1,0 1 0,0-1 1,-1 0-1,1 0 0,0 1 0,-1-1 1,1 1-1,-1-1 0,0 0 1,1 3-1,1 10 39,-1 1 0,-1-1-1,0 1 1,-1-1 0,-1 0-1,0 1 1,0-1 0,-2 0 0,-7 20-1,0-9 65,-1 0 0,-1-1 0,-2-1 0,0 0-1,-1-1 1,-35 36 0,12-9 663,62-66-706,0 0 0,48-24 1,16-12-65,89-85-83,-159 124 73,-12 10 16,-1 1-1,0 0 0,10-5 0,-14 8-10,1-1 1,0 1-1,0 0 0,-1-1 0,1 1 0,0 0 1,0-1-1,0 1 0,0 0 0,0 0 1,-1 0-1,1 0 0,0 0 0,0 0 0,0 0 1,0 0-1,0 0 0,-1 0 0,1 1 1,0-1-1,0 0 0,0 0 0,0 1 1,-1-1-1,1 1 0,0-1 0,0 1 0,-1-1 1,1 1-1,0-1 0,0 2 0,1 1 20,-1-1-1,1 1 1,-1 1-1,0-1 1,0 0-1,0 0 1,-1 0-1,1 1 1,-1-1-1,1 0 0,-1 0 1,0 1-1,-1 3 1,0 8 36,-6 22 1,6-29-52,-21 69 201,4-11-36,16-60-173,2-1 14,4-8 37,0 0-19,86-68 190,-54 41-244,56-37 1,-72 55-43,-13 7 40,1 0 0,0 0 0,0 1 0,0 0 0,0 0 0,15-3 0,-22 6 23,-1 1-1,1 0 1,0 0 0,0-1 0,0 1 0,-1 0 0,1 0 0,0 0 0,0 0 0,0 0 0,-1 0 0,1 0 0,0 0-1,0 0 1,0 0 0,-1 1 0,1-1 0,0 0 0,0 1 0,-1-1 0,1 0 0,0 1 0,-1-1 0,1 1 0,0-1-1,-1 1 1,1-1 0,-1 1 0,1-1 0,-1 1 0,1 0 0,-1-1 0,1 1 0,-1 0 0,1-1 0,-1 1 0,0 0-1,1 0 1,-1-1 0,0 1 0,0 0 0,0 0 0,0-1 0,0 1 0,0 0 0,0 0 0,0 0 0,0-1 0,0 1-1,0 0 1,-1 1 0,0 5-3,0 0-1,-1 0 1,0-1 0,-5 11-1,2-6-14,-1 0 0,-12 17 0,11-18 74,0 0-1,-9 20 0,15-29-54,1 0 0,0 0 0,-1 0-1,1 0 1,0 0 0,-1 0 0,1 0-1,0 0 1,0 0 0,0 0-1,0 0 1,0 0 0,0 0 0,0 0-1,0 0 1,0 0 0,0 0 0,0 0-1,1 0 1,-1-1 0,0 1 0,1 0-1,-1 0 1,1 0 0,-1 0 0,1 0-1,-1 0 1,1-1 0,0 1 0,-1 0-1,1-1 1,0 1 0,0 0 0,0-1-1,-1 1 1,1-1 0,0 1 0,0-1-1,0 1 1,0-1 0,0 0 0,1 1-1,7 0-11,-1 0-1,1 0 1,0-1-1,-1 0 1,1-1-1,0 0 1,12-2-1,3-1-40,34-3 79,0-3 0,-1-3-1,0-2 1,-1-3 0,87-40-1,-66 20 198,-74 36-206,-2 2-14,-1 0-1,1 0 0,0 0 0,-1-1 0,1 1 0,-1 0 0,1-1 0,0 1 1,-1 0-1,1-1 0,-1 1 0,1-1 0,-1 1 0,1-1 0,-1 1 1,0-1-1,1 1 0,-1-1 0,0 1 0,1-1 0,-1 1 0,0-1 0,1 0 1,-1 1-1,0-1 0,0 0 0,0 1 0,0-1 0,0 0 0,0 0-5,0 1-1,0 0 1,0-1-1,0 1 1,-1 0-1,1-1 1,0 1-1,0 0 1,-1 0-1,1-1 1,0 1-1,0 0 1,-1 0-1,1-1 1,0 1-1,-1 0 1,1 0-1,0 0 1,-1 0-1,1-1 1,0 1-1,-1 0 1,1 0-1,-1 0 1,1 0-1,0 0 1,-1 0 0,1 0-1,0 0 1,-1 0-1,1 0 1,0 0-1,-1 0 1,1 0-1,-1 1 1,1-1-1,-19 4-70,2 2 72,0 1 1,-25 15-1,11-6-104,-90 52 121,120-68-31,-6 4-5,0 0-1,1 1 1,-1 0 0,-6 6 0,12-10 22,0 0-1,0 0 0,0 0 1,0 0-1,0 0 1,1 0-1,-1 0 0,0 1 1,1-1-1,-1 0 1,1 0-1,-1 1 1,1-1-1,-1 2 0,2-2-4,-1 0-1,0 0 1,0 0-1,0 0 1,1 0-1,-1 0 1,0 0-1,1 0 1,-1 0-1,1 0 1,-1-1-1,1 1 1,-1 0-1,1 0 1,0-1-1,-1 1 0,1 0 1,0-1-1,0 1 1,-1 0-1,1-1 1,2 1-1,0 1 14,0 0 0,0-1 0,1 0 0,-1 0 0,0 0 0,1 0-1,-1-1 1,1 1 0,-1-1 0,1 0 0,-1 0 0,1 0 0,0 0 0,-1-1 0,0 1-1,1-1 1,-1 0 0,1 0 0,-1 0 0,0-1 0,4-1 0,7-4 60,-1-1 0,0-1 1,17-12-1,-28 19-57,53-52-141,-52 54-19,-3 5 121,-3 10 112,2-9-84,0 0-20,1 0 1,-1 1-1,1-1 1,0 0-1,2 8 1,-2-12 11,0 0 1,1-1 0,-1 1 0,1 0 0,0 0 0,0 0 0,-1-1-1,1 1 1,0 0 0,1-1 0,-1 1 0,0 0 0,0-1 0,1 0-1,-1 1 1,1-1 0,-1 0 0,1 0 0,-1 0 0,1 0-1,2 1 1,4 1 11,0 0 0,0-1 0,0 1 0,1-2-1,-1 0 1,16 1 0,56-5 44,-79 3-50,88-7 69,114-24 0,-164 22-53,-1-1-1,0-2 0,0-2 0,-1-2 0,49-27 0,-81 40 7,1 0 0,-1 0 0,0-1 0,0 0-1,0 0 1,0 0 0,-1 0 0,1-1 0,-1 1-1,4-7 1,-8 11-23,0-1-1,0 1 1,1-1-1,-1 1 1,0-1-1,0 1 1,1-1-1,-1 1 1,0-1-1,0 1 1,0-1-1,0 0 1,0 1-1,0-1 1,0 1-1,0-1 1,0 1-1,0-1 1,0 0-1,0 1 1,0-1-1,-1 1 1,1-1-1,0 1 1,0-1-1,-1 1 1,1-1-1,0 1 1,0-1-1,-1 1 1,1-1-1,-1 1 1,1 0-1,0-1 1,-1 1-1,1 0 1,-1-1-1,1 1 1,-1 0-1,1-1 1,-1 1-1,1 0 1,-1 0-1,1 0 1,-1 0-1,0-1 1,0 1-1,-3-1-18,-1 1 0,1-1 0,0 1 0,-1 0 0,-5 0 0,1 1-11,1 1 0,-1 0 0,0 1 0,1-1-1,-1 1 1,1 1 0,0 0 0,0 0 0,-8 6 0,-7 6-11,-35 32 1,49-41 6,1 1 0,0 1 0,1 0 0,-1 0 0,-7 14 0,13-21 31,1 1 0,-1-1 0,1 1 1,0 0-1,0-1 0,0 1 1,0 0-1,0 0 0,1-1 0,-1 1 1,1 0-1,0 0 0,0 0 0,0 0 1,0 0-1,0 0 0,1 0 0,-1-1 1,1 1-1,0 0 0,0 0 0,0 0 1,0-1-1,0 1 0,1-1 0,-1 1 1,3 2-1,-3-4 17,0 1 0,1-1 1,-1 0-1,0 0 0,0 0 0,1 0 0,-1 0 1,1 0-1,-1 0 0,1 0 0,0 0 0,-1-1 1,1 1-1,0-1 0,-1 1 0,1-1 0,0 0 1,-1 0-1,1 1 0,0-1 0,0 0 1,-1-1-1,1 1 0,0 0 0,0 0 0,-1-1 1,1 1-1,0-1 0,-1 1 0,1-1 0,-1 0 1,1 0-1,-1 0 0,3-1 0,4-4 88,0 0-1,0 0 1,-1-1 0,12-13-1,-2-2-260,23-38 0,-40 59 1,-3 3 63,-5 6 53,1 6 39,-7 22 1,2-4 4,-31 89 70,21-57 84,-38 81-1,51-127-124,-1 0-1,-1-1 1,-1 0-1,0-1 1,-1 0-1,-1 0 1,0-2-1,-29 23 1,-24 10 195,58-42-151,-1 0 1,1 0-1,-1-1 1,0 0-1,-13 3 1,19-6-53,0 0 0,-1-1 0,1 1 0,0-1 0,0 0 0,0 0 0,-1 0 0,1-1 0,0 1 0,0-1 1,0 0-1,0 0 0,0-1 0,0 1 0,0-1 0,0 0 0,-5-3 0,5 2-26,1 0 0,0 0 0,0-1-1,0 1 1,0-1 0,0 1 0,0-1 0,1 0-1,0 0 1,0 0 0,0 0 0,0 0 0,1-1 0,-1 1-1,0-8 1,0-1-22,1 1 0,0-1 0,1 1 0,1-1-1,0 1 1,0 0 0,1-1 0,1 1 0,0 0-1,1 0 1,6-15 0,-6 18 16,1-1 0,0 1 0,0 0 0,1 0 0,0 1 0,1-1 1,-1 1-1,2 1 0,-1-1 0,1 1 0,0 1 0,1-1 0,16-8 0,112-44-145,-87 40 198,73-40 0,-76 34-53,77-30 1,51-7 158,-122 44-34,42-22-91,-66 26-52,49-16 0,-77 29 30,2 0-3,1 0-1,-1 0 1,1 1 0,-1-1-1,1 1 1,5-1-1,-8 1 7,0 1-1,0-1 0,-1 0 0,1 0 0,0 1 0,0-1 0,-1 0 0,1 1 0,0-1 0,-1 1 0,1-1 0,-1 1 0,1-1 0,0 1 0,-1 0 0,1-1 0,-1 1 1,0-1-1,1 1 0,-1 0 0,1-1 0,-1 1 0,0 0 0,0 0 0,1-1 0,-1 1 0,0 0 0,0 0 0,0 0 0,0-1 0,0 1 0,0 0 0,0 0 0,0-1 1,0 2-1,-1 4 17,1-1 1,-1 1 0,0-1 0,0 0-1,-1 0 1,0 1 0,-3 5 0,-19 36 55,19-40-51,-14 16 17,5-6 42,14-17-84,-1 0 0,1 0 0,0 0 0,0 0 0,0 0-1,0 0 1,0 0 0,0 0 0,0 0 0,0 1 0,0-1 0,-1 0 0,1 0 0,0 0 0,0 0 0,0 0 0,0 0 0,0 0 0,0 0 0,0 0-1,0 0 1,0 0 0,0 1 0,0-1 0,0 0 0,0 0 0,0 0 0,0 0 0,0 0 0,-1 0 0,1 0 0,0 1 0,0-1 0,0 0-1,0 0 1,1 0 0,-1 0 0,0 0 0,0 0 0,0 0 0,0 0 0,0 1 0,0-1 0,0 0 0,0 0 0,0 0 0,0 0 0,0 0-1,0 0 1,0 0 0,0 0 0,0 0 0,0 0 0,0 1 0,1-1 0,-1 0 0,0 0 0,0 0 0,0 0 0,0 0 0,0 0 0,0 0-1,0 0 1,0 0 0,1 0 0,-1 0 0,0 0 0,11-4 48,14-9-22,0-4-79,27-23 0,-18 13 65,-26 22-32,-1-1 1,1 1-1,0 0 0,1 1 1,13-6-1,-21 10 16,-1 0 0,0 0 0,1 0 0,-1 0 0,0 0 0,1 0 0,-1 0 0,1 0 0,-1 0 0,0 0 0,1 0 0,-1 0 0,0 1 0,1-1 0,-1 0 0,0 0 0,0 0 0,1 1 0,-1-1 0,0 0 0,1 0 0,-1 1 0,0-1 0,0 0 0,1 0 0,-1 1 0,0-1 0,0 0 0,0 1 0,0-1 0,0 0 0,1 1 0,-1-1 0,0 0 0,0 1 0,0-1-1,0 0 1,0 1 0,0-1 0,0 1 0,0-1 0,0 19 64,0-17-70,0 4 4,0 0-1,0 0 1,1 0-1,0 0 1,0 0-1,0 0 1,4 8-1,-4-11 4,1 0 0,-1 0 0,1-1 0,0 1 0,0-1 0,0 1-1,1-1 1,-1 0 0,0 0 0,1 0 0,-1 0 0,1 0 0,0-1 0,0 1-1,-1-1 1,5 2 0,0-1 21,1 1-1,0-1 0,0-1 1,1 1-1,-1-2 1,0 1-1,16-1 0,59-11 169,-72 9-179,13-2 10,0-1 1,-1-1-1,36-15 1,-50 18-12,0-2 0,0 0 0,0 0 1,0 0-1,-1-1 0,0 0 0,0-1 0,-1 0 0,0 0 0,0 0 0,7-11 1,-12 15-16,0 1 1,-1-1-1,1 0 1,-1-1-1,0 1 1,1 0-1,-1 0 1,-1 0-1,2-6 1,-2 8-7,0 0-1,1 0 1,-1 0 0,0 0 0,0 0 0,0 0-1,0 0 1,0 0 0,-1 0 0,1 0-1,0 0 1,0 0 0,-1 0 0,1 0-1,0 0 1,-1 1 0,1-1 0,-1 0 0,1 0-1,-1 0 1,1 1 0,-1-1 0,0 0-1,0 0 1,1 1 0,-1-1 0,0 1-1,0-1 1,1 0 0,-1 1 0,0 0-1,0-1 1,0 1 0,0-1 0,0 1 0,0 0-1,0 0 1,0 0 0,0-1 0,0 1-1,0 0 1,0 0 0,-1 1 0,-5-1-40,0 0 0,-1 1 0,1 0 0,-13 4 0,-2 1 1,0 1 1,-27 13-1,39-15 56,1 0 0,-1 0 0,1 1 0,0 1 1,0-1-1,1 1 0,-9 9 0,16-14-9,0-1 1,0 0 0,0 1-1,0-1 1,0 1 0,0-1 0,0 1-1,1-1 1,-1 1 0,1 0-1,-1-1 1,1 1 0,-1 0 0,1-1-1,0 1 1,0 0 0,0 0-1,0-1 1,0 3 0,1-1 8,0-1 1,-1 0 0,1 0-1,0 0 1,0 0 0,0 0-1,1-1 1,-1 1-1,0 0 1,1 0 0,-1-1-1,1 1 1,-1-1-1,1 1 1,3 1 0,5 3 43,0 0 0,1 0 1,0-1-1,0-1 1,1 0-1,-1 0 1,1-1-1,0-1 0,-1 0 1,25 1-1,-17-3-9,0 0-1,0-2 1,-1 0-1,1-1 1,-1-1-1,26-8 1,-22 3-19,0 0 0,0-2 0,-2 0 0,23-17 1,-16 8-5,-2-1 1,-1-1-1,0-2 1,32-41-1,69-113 178,-104 145-154,21-31-75,36-74 0,-64 109-23,-2 0 0,-1-1 0,-1-1 0,-2 1-1,6-39 1,-13 64 18,0 1 0,-1 0 1,0-1-1,1 1 0,-2 0 0,1-1 0,0 1 0,-2-5 0,2 9 26,0-1 0,0 1 0,0-1 1,0 1-1,-1-1 0,1 1 0,0-1 0,0 1 0,-1-1 0,1 1 0,0 0 0,-1-1 0,1 1 0,0 0 0,-1-1 0,1 1 0,-1 0 0,1-1 0,0 1 0,-1 0 1,1 0-1,-1-1 0,1 1 0,-1 0 0,1 0 0,-1 0 0,1 0 0,-1-1 0,-1 1-8,1 1 1,-1-1-1,1 0 0,0 0 0,-1 1 1,1-1-1,0 1 0,-1-1 1,1 1-1,-2 0 0,-3 3-16,0 1 0,-11 9 0,16-13 45,-38 35-113,-38 48 0,63-68 174,2 2-1,0 0 0,-14 29 1,-18 60 89,32-72-107,2 0-1,1 1 1,2 1 0,1-1 0,-1 63 0,7-90-7,0-1-1,1 0 1,0 1 0,0-1-1,1 0 1,0 0 0,4 9 0,-5-14 0,0 0 1,1 0-1,-1 0 1,1 0-1,0 0 1,0 0-1,1-1 1,-1 1-1,0-1 1,1 0-1,-1 1 1,1-1-1,0 0 1,0 0-1,0-1 1,0 1-1,0-1 1,6 3-1,2-2-28,-1 0-1,1 0 0,0-1 1,0 0-1,-1-1 1,1-1-1,0 1 1,0-2-1,-1 1 0,1-2 1,18-5-1,-16 3-13,0 0 0,0-1 0,0-1 0,-1 0 0,0 0 0,-1-1-1,0-1 1,17-16 0,-7 1-30,-1-1 0,18-30-1,-3 3 10,28-31-107,-45 56 183,-13 21-66,-7 9-33,-14 27 42,1 0-1,1 1 0,2 1 1,2 0-1,0 0 0,3 1 1,-7 54-1,13-83 25,1 0-1,0 0 1,0 0 0,0 0-1,0 0 1,1 0 0,0 4 0,-1-6-17,1-1 0,-1 0 1,1 1-1,0-1 1,-1 0-1,1 1 1,0-1-1,0 0 0,0 0 1,0 0-1,0 0 1,0 0-1,0 0 1,0 0-1,0 0 0,0 0 1,1-1-1,-1 1 1,0 0-1,0-1 0,1 1 1,-1-1-1,1 1 1,1-1-1,4 1 16,0 0-1,0-1 0,0 1 0,0-2 1,0 1-1,0-1 0,0 0 1,11-4-1,57-22 115,-37 13-127,12-4-6,-1-1 0,-1-3 0,-1-2 0,64-43 0,-100 59-95,5-3 143,-15 11-73,0 0-1,0 0 1,0-1 0,0 1 0,0 0-1,0 0 1,0 0 0,0 1 0,0-1-1,0 0 1,-1 0 0,1 0-1,0 1 1,0-1 0,0 0 0,0 1-1,0-1 1,1 2 0,7 0 129,-7-3-106,-1 1-1,0 0 1,0 1 0,0-1-1,0 0 1,0 0 0,0 0-1,0 1 1,0-1 0,0 0-1,0 1 1,0-1 0,0 1 0,2 1-1,-2-2-31,-2 9-154,-2-5 233,-5 10-91,0-1 0,-21 24-1,24-31 58,1 0-1,0 0 1,0 1-1,-5 11 0,-12 18-10,19-33 10,0 0-1,0 1 0,1-1 1,-1 1-1,1-1 0,0 1 1,0 0-1,0 0 0,0 4 1,0-6-7,1 0 0,0 0 0,0 0 1,0 0-1,0 0 0,0 0 0,0 0 1,1 0-1,-1 0 0,0 0 1,1 0-1,0 0 0,0 0 0,-1 0 1,1-1-1,0 1 0,0 0 0,1-1 1,0 3-1,4 1 10,0-1 1,1 0-1,-1 0 0,1-1 1,-1 1-1,1-1 1,0-1-1,0 1 0,1-1 1,-1-1-1,0 1 1,1-1-1,-1-1 0,1 1 1,7-1-1,13-2-59,1 0 1,42-11-1,-63 12-23,50-12-2267,-23 4-3892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24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32 7968,'-24'-20'3616,"29"12"-3136,-5 4-64,9 8-320,1-4-608,8 0 288,-5 0-768,1 0 544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24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22 149 9376,'-21'-48'4256,"56"44"-3680,1-1-416,9 5-192,45-11 1024,9 2-576,44-6-64,-3 4-224,39-6-128,-11 9 32,1-4-2944,-24 4 1600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29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116 718 2144,'1'-2'267,"1"1"-1,-1-1 1,1 1-1,0 0 1,-1-1-1,1 1 1,0 0 0,0 0-1,0 0 1,0 1-1,-1-1 1,4-1-1,-2 2 105,0-1-1,0-1 0,-1 1 0,1 0 0,0-1 0,-1 1 0,4-4 0,-4 4-136,-1-1 0,1 0 0,0 0 0,-1 0 0,0 0 0,1 0 0,-1-1 0,0 1 0,0 0 0,0-1 0,0 1 0,-1 0 0,1-1 0,-1 1 0,1-1 0,-1 1 0,0-1 0,0 1 0,0-1 0,0 1 0,-1-1 0,1 1 0,0-1 0,-2-3 0,1 4-188,0 0 0,0 1 1,0-1-1,0 1 0,0 0 0,0-1 0,0 1 1,0 0-1,0-1 0,-1 1 0,1 0 0,-1 0 1,1 0-1,0 0 0,-1 0 0,0 1 0,1-1 1,-1 0-1,1 1 0,-1-1 0,0 1 0,0 0 1,1-1-1,-1 1 0,0 0 0,0 0 0,1 0 0,-1 0 1,0 0-1,1 1 0,-1-1 0,0 0 0,0 1 1,-2 1-1,-1 0 10,-1 1 1,1 0-1,-1 0 0,1 0 1,0 1-1,0-1 0,1 1 1,-1 1-1,1-1 0,0 1 1,-6 7-1,1 0 62,2-4-60,0 1-1,0 1 1,1-1-1,0 1 1,-4 11-1,9-17-43,-1 0 0,0 1 0,1-1 0,0 1 0,0-1 0,0 1 0,0-1 0,1 1 0,0 0 0,0-1 0,0 1 0,0 0 0,1-1 0,1 8 0,-1-10 12,0-1-1,0 0 1,-1 0 0,1 0-1,0 1 1,0-1 0,0 0-1,0 0 1,0 0-1,0 0 1,1-1 0,-1 1-1,0 0 1,0 0 0,1-1-1,-1 1 1,0-1 0,1 1-1,-1-1 1,0 1-1,1-1 1,-1 0 0,1 0-1,-1 0 1,1 0 0,1 0-1,2 0 70,1 0-1,-1 0 1,0-1-1,1 0 0,5-2 1,8-2 114,-7 2-138,0-1 0,0 0 0,-1-1 0,1 0 0,15-10-1,-3-1 16,-1-2 0,0-1-1,-2 0 1,34-40 0,62-99 136,27-90-83,-132 222-98,-1-1 1,-1 0 0,-1 0-1,8-46 1,-13 57-24,-2 13-48,-1 0 0,0 1-1,-1-1 1,1 0-1,0 0 1,-1 0 0,0 0-1,0 0 1,1 0-1,-2 0 1,1 0 0,0 0-1,-1 0 1,-1-5-1,2 8 7,0 0-1,-1-1 1,1 1-1,-1 0 1,1 0-1,-1-1 1,1 1-1,-1 0 1,1 0-1,-1 0 1,1 0 0,-1 0-1,1 0 1,-1 0-1,0 0 1,1 0-1,-1 0 1,1 0-1,-1 0 1,1 0-1,-1 0 1,1 0-1,-1 0 1,1 1-1,-1-1 1,1 0-1,-1 0 1,1 1-1,0-1 1,-1 0-1,1 1 1,-1-1-1,1 0 1,-1 1-1,-15 14-72,8-6 105,1 2 0,-10 16 1,0 2 88,-2 2 154,1 1-1,-24 61 0,34-72-179,2-1 0,0 1 0,2 0 0,0 0 0,2 0 0,-1 26 0,3-19 126,2 0-1,7 44 1,-7-62-148,0-1 1,0 1-1,1-1 1,1 0 0,0 0-1,0-1 1,0 1-1,1-1 1,0 0-1,1 0 1,7 8-1,-11-14-29,0 0-1,0 0 1,1-1-1,-1 1 1,0-1-1,1 1 1,-1-1-1,1 0 1,0 0-1,-1 0 1,1 0-1,0-1 1,-1 1-1,1-1 1,0 1-1,0-1 1,0 0-1,-1 0 1,1 0-1,0-1 1,0 1-1,-1-1 1,1 0-1,0 1 1,0-1-1,-1 0 1,1 0-1,3-3 1,0 0 19,0 1 0,0-1 0,-1 0 0,1-1 0,-1 1 0,0-1 0,0 0 1,-1-1-1,0 1 0,0-1 0,4-7 0,14-34 44,29-89-1,-50 135-116,-1-1 0,0 1-1,1 0 1,-1-1 0,0 1-1,0-1 1,0 1 0,0-1-1,0-2 1,0 4 30,0 0 0,0 0 1,0 0-1,0 0 1,0 0-1,0 0 0,0 0 1,0 0-1,0 0 0,0 0 1,0 0-1,0 0 0,0 0 1,0 0-1,-1 0 0,1 0 1,0 0-1,0 0 0,0 0 1,0 0-1,0 0 0,0 0 1,0-1-1,0 1 0,0 0 1,0 0-1,0 0 0,0 0 1,0 0-1,0 0 0,0 0 1,0 0-1,0 0 0,-1 0 1,1 0-1,0 0 0,0 0 1,0 0-1,0 1 0,0-1 1,0 0-1,0 0 1,0 0-1,0 0 0,0 0 1,0 0-1,0 0 0,0 0 1,0 0-1,0 0 0,0 0 1,0 0-1,0 0 0,0 0 1,0 0-1,0 0 0,0 0 1,-1 0-1,1 0 0,0 0 1,0 0-1,0 1 0,-4 8-142,-4 18 169,2 0 0,0-1 0,2 2 0,1-1 0,1 0-1,4 51 1,-2-76 2,0 1 0,0 0 1,0-1-1,0 1 0,1-1 0,-1 1 0,1 0 0,0-1 0,0 0 0,0 1 0,0-1 0,0 1 0,1-1 1,-1 0-1,1 0 0,-1 0 0,1 0 0,0 0 0,0 0 0,0 0 0,0-1 0,0 1 0,0-1 0,0 1 0,1-1 1,3 2-1,1-2 16,0 1 1,0-2-1,0 1 1,0-1-1,0 0 1,0 0-1,1-1 1,-1 0-1,0 0 1,10-4 0,9-3-13,34-17-1,-56 22-4,47-23 44,-2-3-1,75-56 1,-117 83-373,-8 8 149,-9 17 63,9-20 82,-18 31-20,-2-1 0,-2 0 0,-36 41 0,-31 45 64,66-80 32,3 0-1,-24 62 1,-20 87 104,42-117 135,20-62-124,-2 6 117,3-12-58,3-8 111,0-4-276,0 1-42,1 0 0,0 0 1,3-9-1,6-18-14,2 0 0,2 1 0,1 0 0,34-52 1,-16 42-114,3 1 1,42-38 0,162-146-61,-234 221 131,1-2-27,-1 0 0,2 0 0,-1 2 0,1-1 0,0 1 0,0 0 0,12-5 0,-20 10 43,1 1 0,-1-1 0,1 1 0,-1-1 1,0 1-1,1-1 0,-1 1 0,1 0 0,-1 0 0,1 0 0,-1 0 0,1 0 0,-1 0 0,1 0 0,-1 1 0,1-1 0,-1 0 0,0 1 0,1-1 0,-1 1 0,0 0 0,1-1 1,-1 1-1,0 0 0,0 0 0,1 0 0,-1 0 0,0 0 0,0 0 0,0 0 0,0 0 0,0 0 0,-1 0 0,1 0 0,0 1 0,0-1 0,-1 0 0,1 1 0,-1-1 0,1 1 1,-1-1-1,0 1 0,1-1 0,-1 0 0,0 1 0,0-1 0,0 1 0,0 1 0,-1 5 34,1-1 0,-1 0-1,-1 0 1,0 1 0,0-1 0,0 0-1,0 0 1,-1-1 0,-1 1 0,1 0-1,-1-1 1,0 0 0,0 0 0,-1 0 0,0-1-1,0 1 1,0-1 0,0 0 0,-1 0-1,0-1 1,0 0 0,0 0 0,-7 3 0,-4 0-70,-30 8 0,40-13 101,1-1 1,-1 0 0,1 0 0,0 0 0,-1-1-1,0 0 1,1-1 0,-11-1 0,17 2-66,-1 0 0,1 0 1,-1 0-1,1 0 1,-1 0-1,1 0 0,-1 0 1,1-1-1,-1 1 1,1 0-1,-1 0 0,1 0 1,-1-1-1,1 1 1,-1 0-1,1-1 0,0 1 1,-1 0-1,1-1 1,-1 1-1,1-1 0,0 1 1,-1-1-1,1 1 1,0-1-1,0 0-4,0 1 1,0-1-1,0 1 1,0-1-1,1 0 1,-1 1-1,0-1 1,1 1-1,-1-1 1,0 1-1,1 0 1,-1-1-1,0 1 1,1-1-1,-1 1 1,1 0-1,-1-1 1,2 1 0,26-15-160,10 4 66,1 2-1,78-10 1,-70 13 213,4-3-58,-22 4-115,56-4 0,-85 9 66,-1 0 0,1 1 0,0-1 1,0 0-1,0 0 0,0 0 0,0 0 0,0 0 0,0 0 0,0 0 1,-1 0-1,1 1 0,0-1 0,0 0 0,0 0 0,0 0 1,0 0-1,0 0 0,0 0 0,0 1 0,0-1 0,0 0 0,0 0 1,0 0-1,0 0 0,0 0 0,0 1 0,0-1 0,0 0 1,0 0-1,0 0 0,0 0 0,0 0 0,0 1 0,0-1 0,0 0 1,0 0-1,0 0 0,1 0 0,-1 0 0,0 0 0,0 1 0,0-1 1,0 0-1,0 0 0,0 0 0,0 0 0,0 0 0,1 0 1,-1 0-1,0 0 0,0 0 0,0 0 0,0 0 0,0 0 0,1 0 1,-1 0-1,0 1 0,0-1 0,0 0 0,0 0 0,0 0 1,1 0-1,-1-1 0,0 1 0,0 0 0,0 0 0,0 0 0,1 0 1,-11 9-120,9-8 96,-23 20-199,7-6 240,-20 22 0,32-32-16,1 0 1,1 1-1,-1-1 1,1 0-1,0 1 0,0 0 1,0 0-1,1 0 1,-3 9-1,5-14 6,0-1 1,-1 1-1,1 0 1,0 0-1,0 0 1,0 0-1,0 0 1,0-1-1,0 1 1,0 0-1,0 0 1,0 0-1,0 0 1,1 0-1,-1-1 1,0 1-1,1 0 1,-1 0-1,0 0 1,1-1-1,-1 1 1,1 0-1,-1 0 1,1-1-1,0 2 1,0-2 9,0 1 0,1-1 0,-1 1 0,0-1 0,0 1 0,0-1 0,1 0 0,-1 0 0,0 1 0,1-1 0,-1 0 0,0 0 0,0 0 0,1 0 0,1-1 0,1 0 28,0 0-1,1 0 1,-1 0 0,0-1 0,1 0-1,-1 1 1,0-2 0,0 1 0,4-3 0,-3 0-54,0 0 1,-1 0 0,1 0 0,-1 0 0,0-1 0,0 1-1,-1-1 1,1 0 0,-1-1 0,-1 1 0,3-8 0,-3 5-45,0 0 0,0 0 0,-1 0 1,0-1-1,-1 1 0,0 0 0,-2-15 1,0 11-59,2 11 71,0 0 0,0 0 0,0 0 0,0-1 0,-1 1 0,1 0 0,-1 0 0,0 0 0,0 0 0,0 0 0,0 0 0,-1-2 0,1 3 45,-7-14-383,8 15 372,0 0 1,0 0-1,-1 0 1,1 0-1,0 0 1,0 0-1,0 0 1,0 0-1,0 0 1,0 0-1,0 0 1,0 0-1,0 0 1,0 0-1,0 0 1,0 0-1,0 0 1,0 0-1,0 0 1,0-1-1,0 1 1,0 0-1,0 0 1,0 0-1,0 0 1,0 0-1,0 0 1,1 0-1,-1 0 1,0 0-1,0 0 1,0 0-1,0 0 1,0 0-1,0 0 1,0 0-1,0 0 1,0 0-1,0 0 1,0 0-1,0 0 1,0 0-1,0 0 1,0 0-1,0 0 1,0 0-1,0 0 1,0 0-1,0 0 1,0 0-1,0 0 1,0 0-1,1 0 1,-1 0-1,0 0 1,0 0-1,0 0 1,0 0-1,0 0 1,0 0-1,0 0 1,0 0-1,0 0 1,0 0-1,0 0 1,0 0-1,0 0 1,0 0-1,0 0 1,9 6-28,-4-3 17,-1-1 1,1 1-1,-1-1 1,1 0-1,0-1 1,0 1 0,9 1-1,7 3-28,1 0 100,1 0 1,0-1-1,0-2 0,0 0 0,0-2 0,0 0 0,1-2 0,-1 0 0,30-6 1,-44 5-27,0-1 1,0 0-1,-1 0 0,0-1 1,1 0-1,-1 0 1,0-1-1,9-7 1,3-4 36,27-29-1,-46 43-65,226-256 232,-208 236-236,31-43-26,-44 56 12,0-1 0,0 0 0,-1 1 0,-1-2 0,5-10 0,-8 17-12,-1 1 0,1 0 1,-1-1-1,1 1 0,-1-1 1,0 1-1,0 0 0,-1-1 0,1 1 1,-1 0-1,0-4 0,0 5 14,1 1 0,-1 0 0,1-1 0,-1 1 0,0 0 0,1 0 0,-1-1 0,0 1 0,0 0 0,0 0 0,0 0 0,0 0 0,0 0 0,0 0 0,0 0 0,0 1 0,-1-1 0,1 0 0,0 0 0,0 1 0,-1-1-1,1 1 1,0-1 0,-1 1 0,1 0 0,-1 0 0,1-1 0,-3 1 0,-4 1-19,0 0 0,0 0 0,1 1 0,-1 0 0,1 0 0,-1 0 0,1 1 0,-9 5-1,3-1-2,1 0-1,0 1 0,-18 16 0,22-16 51,0 0-1,1 1 1,0 0-1,0 0 1,1 1-1,0 0 1,1 0-1,0 0 1,-5 15-1,-1 13 160,-10 50 0,20-86-171,-12 67 331,3 0 1,-3 114-1,13-173-293,0 0 1,1 0-1,0 0 0,0 0 1,5 15-1,-5-22-14,0 0 0,1 0 0,-1 0-1,0 0 1,1-1 0,0 1 0,-1-1-1,1 1 1,0-1 0,0 0 0,1 1-1,-1-1 1,0 0 0,1-1 0,-1 1 0,1 0-1,0-1 1,-1 1 0,1-1 0,0 0-1,0 0 1,3 1 0,7 0 11,1 0 1,-1 0-1,1-2 1,0 0-1,20-2 1,67-14 85,-92 14-122,13-2 84,0-1 0,0-2 0,37-15 0,-50 18-56,0-1 0,-1 0 0,1-1-1,-1 1 1,0-2 0,0 1 0,-1-1 0,0 0 0,0-1-1,9-13 1,-15 20-60,1-1-1,-1 0 0,0 0 1,0 0-1,0 0 1,0 0-1,0 0 0,0 0 1,-1-1-1,1 1 1,-1 0-1,0 0 0,1-1 1,-1 1-1,0 0 1,0 0-1,0-1 1,-1-3-1,0 5 8,1-1 0,-1 1-1,0-1 1,0 1 0,1 0 0,-1-1 0,0 1 0,0 0-1,0 0 1,0 0 0,0-1 0,-1 1 0,1 0 0,0 0 0,0 1-1,-1-1 1,1 0 0,-1 0 0,1 1 0,-1-1 0,1 1-1,-1-1 1,1 1 0,-1-1 0,1 1 0,-1 0 0,-1 0-1,-5-1-24,0 1-1,0 0 1,-14 2-1,12 0 77,0-1 0,0 2 1,0-1-1,0 2 0,0-1 0,1 1 0,-1 0 0,1 1 0,0 0 0,-10 9 1,17-13-23,0 0 0,1 0 0,-1 1 0,1-1 0,-1 1 0,1-1-1,-1 1 1,1 0 0,0-1 0,0 1 0,0 0 0,0 0 0,0 0 0,0 0 0,0 0 0,1 0 0,-1 0 0,0 4 0,1-4-3,0 0 0,1 1-1,-1-1 1,1 0 0,-1 0 0,1 0-1,0 0 1,-1 0 0,1 0-1,1 0 1,-1 0 0,0 0 0,0 0-1,1 0 1,1 1 0,4 4-12,0 0 0,1-1 0,0 0 1,1 0-1,-1-1 0,14 7 1,3-2-544,28 9 0,-11-5-2083,-7-5-2773,-28-4 1200,-7 2 1398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29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57 9632,'-27'-29'4384,"45"13"-3840,-4 7-960,4 9 96,14-3-448,7 3 448,20 0-1888,0 3 1248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2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5 158 4384,'-5'-11'2016,"10"8"-1760,-2-2 2112,6 10-1344,4-10 1280,7 5-1344,14-3 1120,0 0-1184,8-10-97,5 7-479,15-13-160,2 7-96,15-10 96,2 7-96,3-12-1791,-12 9 959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5:30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80 8960,'31'-35'4064,"-13"19"-3520,-9 8 1184,1 4-1056,-7-4 511,2 5-703,-5-2-640,8 10-768,7-2-319,7 5 671,4 4-4576,6 4 2848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39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12 109 3328,'0'0'100,"-1"0"0,1 0 1,0-1-1,0 1 0,0 0 0,0 0 0,-1 0 1,1 0-1,2-7 6214,-3-6 1984,-9 8-7139,10 5-1142,0 0-1,0 0 1,0 0 0,0 0 0,0 0 0,0 0 0,0 0 0,0 1 0,0-1 0,0 0 0,0 0 0,0 0 0,0 0 0,0 0 0,0 0 0,0 0 0,0 0 0,0 0 0,0 0 0,0 0 0,0 0 0,0 0 0,0 0-1,0 0 1,0 0 0,0 0 0,0 0 0,0 0 0,0 0 0,0 0 0,0 0 0,0 0 0,0 0 0,0 0 0,0 0 0,0 0 0,0 1 0,0-1 0,0 0 0,0 0 0,0 0 0,0 0 0,0 0 0,0 0 0,0 0-1,0 0 1,0 0 0,0 0 0,0 0 0,0 0 0,0 0 0,0 0 0,1 0 19,-1 1 0,1-1-1,0 0 1,0 1 0,-1-1 0,1 0 0,0 0-1,0 0 1,0 0 0,-1 0 0,1 0-1,0 0 1,0 0 0,0 0 0,0 0 0,-1 0-1,1 0 1,0 0 0,0-1 0,0 1-1,-1 0 1,2-1 0,16-6 187,0 0-1,0 2 1,36-7 0,159-14 138,-3 17-76,-139 7-361,32 4 381,-26 0-114,-69-2-180,-7 0 37,-1-1-467,-1 0 0,1 0-1,0 0 1,-1 1 0,1-1 0,-1 0 0,1 0 0,-1 1 0,1-1-1,-1 0 1,1 1 0,-1-1 0,0 0 0,1 1 0,-1-1-1,-1 0 1,-1-1-353,-2-3-1628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39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19 102 2400,'-19'-6'18074,"25"2"-17306,57-14 245,-49 14-863,37-6 169,72-6 0,-100 13-275,-6 2-11,539-38 702,-435 41-607,-68 3-2522,-62-4-72,0 0 1,0 1 0,-10 3 0,-5 6-879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43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63 3904,'0'-5'11370,"5"13"-8933,7-24-1946,-10 10-174,-1 5-275,0 1 1,-1-1 0,1 0 0,-1 0-1,0 0 1,1 0 0,-1 0 0,0 0 0,0 0-1,1 0 1,-1 0 0,0 0 0,0 0-1,0 0 1,0 0 0,0 0 0,-1 0 0,1 0-1,0 0 1,0 0 0,-1 0 0,1 0-1,0 0 1,-1 0 0,1 0 0,-1 0 0,0 0-1,1 0 1,-1 1 0,-1-2 0,1 0-11,-1 1 1,1 0 0,-1 0-1,0-1 1,0 1 0,0 0-1,1 1 1,-1-1 0,0 0-1,0 1 1,0-1 0,0 1 0,0-1-1,-1 1 1,1 0 0,0 0-1,0 0 1,0 0 0,0 0-1,0 0 1,0 1 0,-3 0-1,-5 2 109,0 1-1,1 0 0,-14 7 1,3-1 23,3-3-45,2 1 0,-1 1 0,1 0 0,1 1 0,-1 1 0,2 0 0,0 1-1,0 0 1,-17 22 0,26-29-98,1 0 0,-1 0 0,1 1-1,0-1 1,0 1 0,1 0-1,0 0 1,0 0 0,0 0 0,1 0-1,0 0 1,0 0 0,0 0 0,1 1-1,0-1 1,0 0 0,1 7 0,0-11 2,-1 1 0,1-1 0,0 0 0,0 0 0,0 0 0,0 0 0,0 0 0,0 0 0,0 0 0,1 0 0,-1-1 0,1 1 0,-1 0 0,1-1 0,0 1 0,0-1 0,0 0 0,-1 1 0,1-1 0,0 0 0,3 1 0,3 1 119,1 0 1,0-1-1,17 3 1,-22-4-115,13 1 60,0-1 1,0 0-1,0-1 1,0-1-1,0-1 1,22-4-1,5-5 51,49-18-1,-64 19-88,-1-2 1,-1-1 0,29-19-1,-50 26-130,-12 12-32,1 1 70,1 1 0,1-1 0,-1 1 0,1-1 0,0 1 0,1 0 0,-1 0 0,2 0 0,-1 1 0,1-1 0,0 0 0,1 15 0,1-13 80,0-1 0,0 1 0,1 0 0,0 0 0,0-1 0,1 0 0,1 1 0,-1-1 0,2 0 0,7 12 0,-10-17 0,0-1 0,0 0 0,1 0 0,-1 0 0,1-1 0,0 1 0,0 0-1,0-1 1,6 4 0,-6-5-18,-1 0 0,1 0 0,0 0 0,0 0 0,-1-1 0,1 1-1,0-1 1,0 0 0,0 0 0,0 0 0,0 0 0,0 0 0,-1-1 0,5 0 0,9-3 71,-1-1 1,1-1 0,-1 0 0,0-1 0,0-1 0,14-9 0,79-64 229,-74 55-133,-26 19-129,0 0 1,0 0 0,0 0-1,-1-1 1,0 0 0,8-13-1,-13 18-57,-1 0-1,1 0 1,-1 0 0,1 0-1,-1 0 1,0 0-1,0-1 1,-1 1-1,1 0 1,-1-1-1,1 1 1,-1 0-1,0-1 1,0 1 0,-1-1-1,1 1 1,-1 0-1,1-1 1,-1 1-1,0 0 1,-1 0-1,-2-6 1,-1 0-36,0 1-1,-1 0 1,0 0 0,-1 0 0,0 1 0,0 0-1,-1 0 1,-13-9 0,-6-1-489,-41-20-1,50 29-1897,-25-7 0,35 14 927,8 1 1400,-1 0-1,1 0 0,0 0 1,0 0-1,0 0 1,0 0-1,0 0 0,0 0 1,-1 0-1,1 0 1,0 0-1,-1 3-1986,1-3 1986,0 0 0,0 0 1,0 0-1,0 0 1,0 0-1,0 0 0,0 1 1,0-1-1,0 0 1,0 0-1,0 0 0,0 0 1,0 0-1,1 1-94,3 5-2568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48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5 668 3488,'-4'1'4452,"18"-2"-1918,-5-3-2001,0 0 0,-1 0 0,0-1 0,0 0 0,0 0 0,0-1-1,-1 0 1,0 0 0,0-1 0,9-11 0,1-6-93,30-53 0,-3 5 162,-28 50-489,1 2 0,0 0 0,2 0-1,20-15 1,86-60 353,-8 8 360,-106 77-681,-1 0-1,0-1 0,-1 0 1,0-1-1,0 0 1,8-17-1,-11 19-14,-4 7-88,-1 3-44,-1 0-1,0-1 1,1 1-1,-1 0 1,0-1-1,1 1 1,-1 0-1,0-1 1,0 1-1,1 0 1,-1-1-1,0 1 1,0-1-1,0 1 1,1-1-1,-1 1 0,0-1 1,0 1-1,0 0 1,0-1-1,0 1 1,0-1-1,0 1 1,0-1-1,0 1 1,0-1-1,0 1 1,0-1-1,-1 1 1,1-1-1,0 1 1,0 0-1,0-1 1,-1 1-1,1-1 0,0 1 1,0 0-1,-1-1 1,1 1-1,0 0 1,-1-1-1,0 1-5,1 0 0,0 0-1,-1 0 1,1 0-1,-1 0 1,1 0-1,-1 0 1,1 0 0,-1 0-1,1 0 1,0 0-1,-1 1 1,1-1-1,-1 0 1,1 0 0,-1 0-1,1 1 1,0-1-1,-1 0 1,1 0 0,0 1-1,-1-1 1,0 1-1,-10 11-50,8-8 54,-74 66 169,56-54-69,2 1 0,0 1 0,-28 35 0,36-39-92,8-11 34,0 1 1,0-1-1,0 1 1,1-1-1,-1 1 1,1 0-1,0 0 1,0 0-1,0 0 1,1 0-1,0 1 1,-1 4-1,2-8-19,0 0 0,0 0 0,0-1 0,0 1-1,0 0 1,0 0 0,0-1 0,1 1-1,-1 0 1,0 0 0,1-1 0,-1 1 0,0 0-1,1-1 1,-1 1 0,1-1 0,-1 1 0,1-1-1,-1 1 1,1 0 0,0-1 0,-1 0 0,2 2-1,0-1 26,0-1-1,0 1 1,0 0 0,1-1-1,-1 1 1,0-1-1,0 0 1,4 1-1,1-1 47,0-1 0,-1 1-1,1-1 1,12-4 0,-3 0-52,165-57 133,-155 50-181,1 0 1,-2-2-1,0-1 1,38-28-1,-50 33 32,-4 2 48,1 0-1,-1 0 0,14-17 0,-20 19-135,-9 16-165,-4 12 274,5-11 59,0 0 1,0 1-1,1 0 1,1-1-1,0 1 0,0 0 1,-1 20-1,4-29-81,0 0 0,1-1 0,-1 1 0,0 0 0,1 0-1,0 0 1,0 0 0,0 0 0,0-1 0,0 1 0,0 0 0,1-1-1,-1 1 1,1-1 0,0 1 0,0-1 0,0 0 0,0 0 0,0 0-1,0 0 1,0 0 0,3 1 0,-1 0-12,0-1 1,0-1 0,1 1-1,-1 0 1,0-1-1,0 0 1,1 0-1,-1 0 1,1-1-1,-1 0 1,1 1-1,-1-1 1,8-2-1,3 1-1988,0 0-1,0 0 0,0 2 0,20 2 1,-4 4-1012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50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373 80 3488,'-5'-1'2232,"7"-1"-1192,-2 2-908,1 0 0,-1 0 1,0 0-1,0 0 0,1 0 1,-1-1-1,0 1 1,0 0-1,0 0 0,0 0 1,1 0-1,-1 0 1,0 0-1,0 0 0,0-1 1,0 1-1,0 0 0,1 0 1,-1 0-1,0-1 1,0 1-1,0 0 0,0 0 1,0 0-1,0 0 0,0-1 1,0 1-1,0 0 1,0 0-1,0-1 0,0 1 1,0 0-1,0 0 0,0 0 1,0-1-1,0 1 1,0 0-1,0 0 0,0 0 1,0-1-1,0 1 0,0 0 1,0 0-1,0 0 1,0-1-1,0 1 0,-1 0 1,1 0-1,0 0 0,0 0 1,0-1-1,-1 1 1,0 0 533,-1 0 0,0 0 0,0 0 0,0 0 0,0 0 0,1 1 0,-1-1 0,0 1 1,-3 0-1,3 2-511,1 1-1,-1-1 1,1 0 0,0 0 0,-1 7 0,-8 21 41,1-8 124,-8 39 1,11-39-71,-14 37 0,14-32-46,1-8-82,-2-2 166,6-16-262,0 1 0,0-1-1,0 1 1,0-1 0,1 1 0,-2 4 0,0-4 40,0-1 1,0 0-1,0 0 1,-1 0-1,1-1 0,0 1 1,-1 0-1,0-1 1,1 0-1,-4 2 1,2-3-13,1 0 1,-1 0-1,1 0 1,-1 0-1,1 0 1,0-1-1,-1 1 1,1-1-1,-1 0 1,-3-2-1,-31-14 104,3-3-57,-38-29 1,70 47-112,0 0 0,0 0 1,0-1-1,1 1 1,-1-1-1,1 1 1,0-1-1,0 0 1,0 0-1,0 0 0,1-1 1,-1 1-1,1 0 1,-1-1-1,1 1 1,0 0-1,1-1 1,-1 1-1,0-1 0,1 0 1,0 1-1,0-1 1,1-5-1,-1 6 20,1 1 0,0-1 0,0 0-1,1 1 1,-1-1 0,0 1 0,1-1-1,0 1 1,-1 0 0,5-4 0,25-21-76,-23 20 121,0 0 1,11-11-1,30-42 31,-47 58-103,0 0 0,-1 0 0,1 0 0,0 1 0,0-1 0,0 0 0,0 1 0,1-1 0,-1 1 0,0 0 1,1 0-1,-1 0 0,0 0 0,1 0 0,-1 0 0,1 0 0,0 1 0,4-1 0,4 1 76,0 0-1,0 1 1,16 3 0,-1-1 97,55 3 334,137-10-1,-134 1-311,-57 2-121,10 0 0,47-7 0,-80 7 559,-3 1-782,-1 1 0,1-2 0,0 1 0,-1 0 0,1 0 0,-1 0 0,1 0 0,-1 0 0,1 0 0,-1 0 0,1-1 0,-1 1-1,1 0 1,-1 0 0,1-1 0,-1 1 0,0 0 0,2-1 0,-2 0-278,-1 0-1,1 0 0,0 0 1,0 0-1,0 0 1,0 0-1,-1 0 1,1 0-1,0 0 1,-1 0-1,1 0 1,-1 0-1,1 1 1,-1-1-1,1 0 1,-2-1-1,-12-15-6248,0 0 2112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52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3808,'5'-6'11274,"15"6"-5913,-13 0-5373,250-9 1187,-69 1-504,164 16-218,-207 7 491,-95-10-528,-49-5-347,-1-4-1829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54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1 355 2400,'3'-6'9099,"12"6"-2348,-15-1-6731,0 1-1,0 0 1,0 0-1,0 0 1,0 0 0,0 0-1,0 0 1,0 0-1,0 0 1,0 0 0,0 0-1,0 0 1,0 0-1,0-1 1,0 1 0,0 0-1,0 0 1,0 0-1,0 0 1,0 0-1,0 0 1,0 0 0,0 0-1,0 0 1,0-1-1,0 1 1,0 0 0,0 0-1,0 0 1,0 0-1,0 0 1,0 0 0,0 0-1,0 0 1,0 0-1,0 0 1,0 0 0,0 0-1,0 0 1,1-1-1,-1 1 1,0 0-1,0 0 1,0 0 0,0 0-1,0 0 1,0 0-1,0 0 1,0 0 0,0 0-1,0 0 1,1 0-1,-1 0 1,0 0 0,0 0-1,0 0 1,0 0-1,0 0 1,0 0-1,0 0 1,0 0 0,0 0-1,6-2 310,-3 1-203,-1-1 0,1 1 0,0-1-1,-1 1 1,0-1 0,1 0 0,-1 0 0,0 0 0,0 0 0,0 0 0,0-1 0,0 1 0,0-1 0,2-4 0,6-8 289,0 1-215,13-26 1,-1 2-133,20-30-18,-21 32 171,37-47-1,-57 81-201,1 1 1,-1-1-1,1 1 1,-1 0-1,1-1 1,0 1-1,-1 0 1,1 0-1,2-1 1,-4 2-15,1 0 1,-1 0 0,0 0 0,1-1-1,-1 1 1,1 0 0,-1 0 0,0 0-1,1 0 1,-1 0 0,1 0-1,-1 0 1,0 0 0,1 0 0,-1 0-1,1 0 1,-1 0 0,0 1 0,1-1-1,-1 0 1,1 0 0,-1 0-1,0 0 1,1 1 0,-1-1 0,0 0-1,1 0 1,-1 1 0,0-1 0,1 0-1,-1 1 1,0-1 0,0 0 0,1 1-1,-1-1 1,0 0 0,0 1-1,0-1 1,0 0 0,1 1 0,-1-1-1,0 1 1,0-1 0,0 0 0,0 1-1,7 41 261,14 52-13,-18-83-269,1 1 0,1-1-1,0-1 1,0 1 0,1-1 0,9 13 0,8 4-2171,-10-15 880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58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338 145 5568,'-1'-7'649,"1"6"-546,0 0 0,0 0 0,0 0 0,0-1-1,-1 1 1,1 0 0,0 0 0,-1 0 0,1 0 0,-1 0 0,1 0 0,-1 0 0,0 0 0,1 0-1,-1 0 1,0 0 0,-1-1 0,0 0 424,1 1 1,0-1-1,0 1 0,-1-1 0,1 0 0,1 0 1,-1 1-1,0-1 0,0 0 0,1 0 1,-1 0-1,1 0 0,-1-3 2677,1 10-2494,-2 40 556,-13 82 0,-21 43-22,31-147-1073,-2-1 1,0 0 0,-2 0 0,-17 33-1,24-52-109,1-1-1,-1 1 1,0-1 0,0 0-1,0 1 1,0-1-1,0 0 1,0 0-1,-1 0 1,-2 2 0,3-4-26,1 1 1,0-1 0,-1 1 0,1-1 0,0 1 0,-1-1 0,1 0 0,0 0 0,-1 0 0,1 0 0,0 0 0,-1 0 0,1 0-1,0 0 1,-1-1 0,1 1 0,0 0 0,-1-1 0,1 1 0,0-1 0,0 1 0,-1-1 0,1 0 0,0 0 0,-2-1 0,-3-4 29,-1 0 1,1 0 0,0 0 0,1-1 0,0 0 0,0 0 0,0-1 0,-6-14 0,-24-71-201,26 66 156,-2-8-177,1 1-1,2-1 1,2 0-1,1-1 0,-1-55 1,6 81 120,0 0-1,1 0 1,1 0-1,-1 0 1,6-16-1,-6 22 40,1 1-1,-1-1 0,0 1 0,1 0 0,0 0 0,0 0 1,0 0-1,0 0 0,0 0 0,1 0 0,-1 1 0,1-1 0,0 1 1,0 0-1,0 0 0,0 0 0,0 0 0,0 0 0,7-2 1,1 1-30,1 1 0,-1 0 0,1 1 0,-1 0 1,22 1-1,61 10 174,-46-4 19,320 43 755,-318-45-863,-49-4-169,-1 0 0,1 0 0,-1 0 0,0 0-1,1 0 1,-1-1 0,0 1 0,1 0 0,-1 0 0,1-1 0,-1 1 0,0 0 0,0 0 0,1-1 0,-1 1 0,0 0 0,1-1-1,-1 1 1,0 0 0,0-1 0,0 1 0,1-1 0,-1 1 0,0 0 0,0-1 0,0 1 0,0-1 0,0 1 0,0 0-1,0-1 1,0 1 0,0-1 0,0 0-546,1-1 0,-1 1-1,-1 0 1,1 0 0,0-1-1,0 1 1,0 0 0,-1 0-1,1-1 1,0 1 0,-1 0-1,0-1 1,-4-4-2533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6:59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2976,'0'0'8197,"2"2"-7317,1 0-586,0 0 0,1 0 0,-1 0 1,0-1-1,1 1 0,0-1 0,-1 0 0,1 0 0,5 1 0,39 3 1340,-32-4-1431,63 1 1154,127-12-1,-80 1-810,220-4 921,-266 13-806,-100 0-9957,14 0 6390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83 3072,'0'0'92,"0"1"-1,1-1 1,-1 0 0,0 0-1,0 0 1,0 0 0,0 0-1,0 0 1,1 0 0,-1 0-1,0 0 1,0 0 0,0 0 0,0 0-1,1 0 1,-1 0 0,0 0-1,0 0 1,0-1 0,0 1-1,0 0 1,1 0 0,-1 0-1,0 0 1,0 0 0,0 0-1,0 0 1,0 0 0,0 0-1,1-1 1,-1 1 0,0 0 0,0 0-1,0 0 1,0 0 0,0 0-1,0-1 1,0 1 0,0 0-1,0 0 1,0 0 0,0 0-1,0 0 1,0-1 0,0 1-1,0 0 1,0 0 0,0 0 0,0 0-1,0-1 1,0 1 0,0 0-1,0 0 1,0 0 0,0 0-1,0-1 1,0 1 0,0 0-1,0 0 1,0 0 0,0 0-1,-1 0 1,-12-14 2297,6 9-1987,0-1 1,0 1 0,-10-4 0,14 8-263,-12-7 192,0 2 0,0 0 1,-1 1-1,0 1 0,-19-3 0,24 6-293,0 1 0,0 0 0,0 0 0,0 1 0,0 1 0,0 0 0,1 0 0,-1 1 0,1 1 0,-1 0 0,1 0 0,-13 8 0,20-10-30,0-1 0,1 1 0,-1-1 0,1 1 0,-1 0 0,1 0 0,0 1 0,0-1 0,0 0 0,0 1 0,0-1 0,1 1 0,-1-1 0,-1 5 1,2-5-3,1 0 1,-1-1 0,1 1-1,0 0 1,0-1 0,-1 1 0,1 0-1,0 0 1,0-1 0,1 1-1,-1 0 1,0 0 0,1-1 0,-1 1-1,1 0 1,-1-1 0,1 1-1,0-1 1,0 1 0,-1-1 0,1 1-1,0-1 1,1 1 0,-1-1-1,0 0 1,0 0 0,2 2 0,5 4 92,0-1 1,1 0 0,0 0 0,0-1 0,0 0 0,1 0 0,-1-1 0,1-1 0,0 0 0,0 0 0,1 0 0,17 1-1,-27-4-47,0 0 0,0 0 0,0-1 0,0 1 0,0 0 0,0 0 0,0-1 0,0 1 0,0 0 0,0-1 0,0 1 0,0-1 0,-1 1 0,3-2 0,-2-3 111,-9 1-291,3 3 77,1 1 0,0 0-1,-1 0 1,1 0 0,-1 1-1,1 0 1,0-1 0,0 1-1,-1 1 1,1-1-1,0 1 1,0-1 0,0 1-1,0 0 1,1 1 0,-6 3-1,-9 7 69,-30 27 0,45-38-30,-14 15 74,0 0-1,1 2 0,0 0 0,2 0 0,0 1 0,2 1 0,0 1 0,-11 28 0,21-45-27,0 0 0,1 0 0,-1 0 0,1 0 0,1 0-1,-1 1 1,1-1 0,0 0 0,0 0 0,0 1 0,1-1 0,-1 0 0,1 0 0,1 0 0,-1 0 0,1 0 0,0 0 0,0 0 0,3 6 0,-1-6 14,0 0-1,-1 0 1,2 0 0,-1 0 0,0-1 0,1 0 0,0 0 0,0 0 0,0 0 0,1-1 0,-1 0-1,1 0 1,0 0 0,0-1 0,8 3 0,-6-2 45,0-1-1,1 0 1,-1 0-1,0-1 1,1 0-1,-1-1 1,1 0-1,-1 0 1,1 0 0,-1-1-1,0-1 1,1 1-1,-1-1 1,0-1-1,0 0 1,10-4-1,-5-1-59,-1 1-1,0-2 1,0 1 0,-1-2-1,13-13 1,47-58 29,1-1-192,26-9 116,-75 73 37,-1 1-1,42-22 1,-60 36-60,0 1 0,0 0 0,1 1 0,-1-1 0,1 1 0,-1 0 0,1 0 0,0 0 1,-1 1-1,7-1 0,-9 1 27,0 1 0,0-1 0,0 0 0,0 1 0,0-1-1,-1 1 1,1 0 0,0 0 0,0-1 0,0 1 0,-1 0 0,1 1 0,0-1 0,-1 0 0,1 0 0,-1 1 0,1-1 0,-1 1 0,0-1 0,0 1 0,0 0 0,0-1 0,0 1 0,0 0 0,0 0-1,1 2 1,1 6 34,-1 0 0,1 0 0,-2 0 0,1 1 0,-1 16 0,-4 55 95,2-69-110,-6 37 142,4-36 80,1 0-1,-1 18 1,5-24 335,4-10-335,5-13-171,-10 14-26,47-76 146,-31 50-278,31-44 0,-38 59 57,-5 5-27,1 0-1,0 0 0,1 0 0,-1 1 0,1-1 0,14-8 0,-21 15 59,1-1-1,0 1 1,-1 0 0,1 0-1,-1-1 1,1 1 0,0 0-1,-1 0 1,1 0 0,0 0-1,-1 0 1,1 0 0,0 0-1,-1 0 1,1 0 0,0 0 0,0 0-1,-1 0 1,1 0 0,0 1-1,-1-1 1,1 0 0,-1 0-1,1 1 1,0-1 0,-1 0-1,1 1 1,-1-1 0,1 1-1,-1-1 1,1 1 0,-1-1-1,1 1 1,-1-1 0,0 1-1,1-1 1,0 2 0,0 0-4,0 1 0,0 0 1,0-1-1,0 1 1,-1 0-1,1-1 0,0 7 1,1 31-22,-6 63 0,4-49 80,1-26 684,29-52-335,29-57-224,-43 56-216,2 1 0,36-40 0,-1 17-138,-47 42 136,-1 1 1,1 0-1,0 1 0,0-1 1,1 1-1,-1 1 0,1-1 1,8-1-1,-14 3 38,0 1 1,0 0-1,1 0 0,-1 0 1,0 0-1,0 0 1,0 0-1,0 0 0,0 1 1,0-1-1,0 0 0,0 1 1,0-1-1,0 1 0,0-1 1,0 1-1,0-1 1,0 1-1,0-1 0,0 1 1,-1 0-1,1 0 0,0-1 1,0 1-1,-1 0 0,1 0 1,0 0-1,-1 0 1,1 0-1,-1 0 0,1 0 1,-1 0-1,0 0 0,1 0 1,-1 0-1,0 2 0,2 4-1,-1 1 0,0-1-1,-1 1 1,0 8 0,0-13 24,1 25-28,0 0 0,8 41-1,-7-59 20,0 0 0,1 0-1,0-1 1,0 1 0,1-1-1,0 0 1,1 0 0,0 0-1,0-1 1,10 12 0,-14-19 29,1 0 0,-1 1 1,1-1-1,-1 0 0,1 1 1,-1-1-1,1 0 0,0 0 1,-1 0-1,1 0 0,0-1 1,0 1-1,0 0 0,0-1 1,0 1-1,0-1 0,0 0 1,0 0-1,0 0 0,0 0 1,2 0-1,-1-1-4,0 0-1,0 0 1,0 0-1,-1 0 1,1 0 0,0-1-1,-1 1 1,1-1 0,-1 0-1,1 0 1,-1 0-1,0 0 1,0 0 0,2-3-1,7-9 28,-1 1-1,-1-2 0,12-24 0,19-53 29,-27 59-74,38-105-319,-51 138 298,0 0 1,0 0-1,0 0 1,0 0-1,0 0 1,0 0-1,0 0 1,0 0-1,0 0 1,1 0 0,-1 0-1,0 0 1,0 0-1,0 0 1,0 0-1,0 0 1,0 0-1,0 0 1,0 0-1,0 0 1,0 0-1,0 0 1,0 0 0,0 0-1,0 0 1,0 0-1,0 0 1,0 0-1,0 0 1,0 0-1,0 0 1,0 0-1,0 0 1,0 0-1,1 0 1,-1 0 0,0 0-1,0 0 1,0 0-1,0 0 1,0 0-1,0 0 1,0 0-1,0 0 1,0 0-1,0 0 1,0 0-1,0 0 1,0 0 0,0 0-1,0 0 1,0 0-1,0 0 1,0 0-1,0 0 1,0 0-1,0 0 1,0 0-1,0-1 1,2 9-246,1 17 298,-1-8-70,5 43 43,7 39-138,-11-87 177,0 0-1,1 0 1,1 0-1,0-1 1,0 0-1,8 13 1,-12-23-36,-1 0 0,1 0-1,-1 0 1,1-1 0,0 1 0,0 0 0,-1 0-1,1 0 1,0 0 0,0-1 0,0 1 0,0 0 0,0-1-1,0 1 1,0-1 0,0 1 0,0-1 0,0 0-1,0 1 1,0-1 0,0 0 0,3 0 0,-3 0 6,1 0 1,0-1-1,-1 1 1,1-1 0,0 1-1,-1-1 1,1 0 0,-1 1-1,1-1 1,-1 0-1,0 0 1,1 0 0,1-2-1,3-4 50,-1 1 1,1-1-1,-1 1 0,7-16 0,31-60 67,-20 33-200,3 1-1,38-52 1,-58 93 11,-1 0 0,2 0 1,-1 0-1,1 1 0,7-7 0,-13 12 34,0 1-1,1-1 1,-1 0-1,0 0 1,0 1-1,0-1 1,0 0 0,1 1-1,-1-1 1,0 1-1,1 0 1,-1-1-1,0 1 1,1 0-1,-1 0 1,0 0-1,1 0 1,-1 0 0,1 0-1,-1 0 1,0 0-1,1 1 1,-1-1-1,0 0 1,0 1-1,1-1 1,-1 1 0,0 0-1,0-1 1,0 1-1,1 0 1,-1 0-1,0 0 1,0 0-1,0 0 1,0 0-1,-1 0 1,1 0 0,0 0-1,0 0 1,0 0-1,-1 0 1,2 3-1,2 6-17,0 0-1,0 0 0,-1 1 1,0-1-1,-1 1 0,0 0 1,-1 0-1,1 12 0,-7 91 86,3-89 87,1-6-43,1-13-70,0 0 0,-1 1 0,0-1 1,1 0-1,-2 0 0,1 0 0,-1 0 0,-3 8 0,4-13-11,1 0-1,0 0 0,-1-1 0,1 1 1,-1 0-1,1 0 0,-1-1 0,1 1 1,-1-1-1,0 1 0,1 0 1,-1-1-1,0 1 0,0-1 0,1 0 1,-1 1-1,0-1 0,0 0 0,0 1 1,1-1-1,-1 0 0,0 0 1,0 1-1,0-1 0,0 0 0,0 0 1,1 0-1,-1 0 0,0 0 0,0-1 1,0 1-1,0 0 0,1 0 0,-1-1 1,0 1-1,0 0 0,-1-1 1,-3-2-26,0-1 1,0 1-1,0-1 1,-7-7-1,3 3-165,0 0 106,-20-17-56,27 23 84,0 1 0,0-1 1,0 1-1,-1 0 0,1 0 0,0 0 1,-1 0-1,1 0 0,0 0 0,-1 0 1,-3 0-1,6 1 31,-1 1 0,1-1 0,0 0 0,0 0 0,0 0 0,-1 0 0,1 0 0,0 1 0,0-1 0,0 0 0,0 0 0,-1 0 1,1 0-1,0 1 0,0-1 0,0 0 0,0 0 0,0 1 0,0-1 0,0 0 0,-1 0 0,1 1 0,0-1 0,0 0 0,0 0 0,0 0 0,0 1 0,0-1 0,0 0 0,0 0 0,0 1 0,0-1 0,0 0 0,1 1 0,1 9-158,0-3 159,1 0 1,0 0 0,1-1-1,-1 1 1,1-1 0,1 0-1,-1 0 1,1 0 0,0-1-1,0 0 1,1 0 0,10 8-1,-3-5 35,-1 0-1,2-1 0,-1 0 0,1-1 0,19 7 0,-28-11 25,1-1-1,-1 0 1,1 0-1,-1 0 1,1 0-1,-1-1 1,1 0-1,0 0 1,-1 0-1,1-1 1,-1 0-1,7-2 1,-7 2-33,-1-1 0,0 0 0,0 0 0,0-1 0,0 1 0,-1-1 0,1 0 0,-1 0 0,1 0 0,-1 0 0,0 0 0,0-1 0,-1 1 0,1-1 1,-1 0-1,3-5 0,21-46 60,28-91 0,-20 49-109,-29 81 2,6-14-31,-11 29 34,1-1 0,-1 1 0,1 0 0,0 0 1,0 0-1,-1-1 0,1 1 0,0 0 0,0 0 0,0 0 0,0 0 0,0 1 0,0-1 0,1 0 0,-1 0 0,0 1 0,3-2 0,-4 2 11,1 0 0,-1 0 0,1 0 0,0 0 0,-1 0 0,1 0 0,-1 0 0,1 0 0,-1 0 1,1 0-1,-1 1 0,1-1 0,-1 0 0,1 0 0,-1 0 0,1 1 0,-1-1 0,1 0 0,-1 1 0,1-1 0,-1 0 0,0 1 0,1-1 0,-1 1 0,1-1 0,-1 1 0,0-1 0,0 0 0,1 2 0,7 17-62,-6-11 65,3 8-7,-1 0 1,-1 0 0,-1 0-1,0 0 1,-1 21-1,0-11 62,1-2 75,-2 0-1,0 0 1,-2 0-1,-1 0 1,0 0-1,-10 30 1,13-53-102,-1 0 1,1 0-1,0 0 1,-1 0-1,1 0 1,-1 0-1,1 0 1,-1 0-1,1 0 1,-1 0-1,0 0 0,1 0 1,-1 0-1,0-1 1,0 1-1,0 0 1,0-1-1,0 1 1,-1 0-1,1 0-8,0-1 0,0 0-1,0 0 1,1 0 0,-1 0-1,0 0 1,0 0 0,0 0 0,0-1-1,0 1 1,1 0 0,-1 0 0,0-1-1,0 1 1,0 0 0,1-1-1,-1 1 1,0-1 0,0 0 0,-2-1-7,0-1-1,0 0 1,1 1 0,-1-1 0,1 0 0,0 0 0,0-1 0,0 1 0,-2-4 0,-10-26-41,7 17-114,0 0-1,-4-19 1,10 31 236,-2-8-473,4 12 99,3 6 97,6 27 54,0-2 156,-6-22-3,1 0 0,0-1 1,0 1-1,1-1 0,0 0 0,13 14 0,-16-19 31,1 0 0,-1-1 0,1 1 0,0 0 0,-1-1 0,1 0-1,0 0 1,0 0 0,1-1 0,-1 1 0,0-1 0,1 0 0,-1 0-1,0 0 1,1-1 0,-1 0 0,9 0 0,-3-1-5,0-1-1,0-1 1,-1 1-1,1-2 1,-1 1-1,1-1 1,-1-1 0,0 1-1,14-11 1,-4 0-17,0 0 0,32-35 1,99-131 102,-120 143-134,-23 27-51,-1 3-440,-6 21 180,-12 113-24,6-86 440,2-1 0,2 79 0,3-112-14,0 1 0,0-1 0,0 0 0,4 11 0,-5-16-62,1 1-1,-1-1 0,1 0 1,-1 0-1,1 0 1,-1 0-1,1 0 0,-1 0 1,1 0-1,0 0 0,0 0 1,0-1-1,-1 1 1,1 0-1,0 0 0,0-1 1,0 1-1,0 0 0,0-1 1,0 1-1,0-1 0,1 0 1,-1 1-1,0-1 1,0 0-1,0 0 0,0 1 1,0-1-1,1 0 0,-1 0 1,0 0-1,0 0 1,0-1-1,2 1 0,4-2 14,-1-1 0,0 0 0,0 0 0,0 0 0,-1-1-1,1 0 1,-1 0 0,5-5 0,38-39 17,-48 48-48,71-84 26,-64 77-69,0 0 0,0-1 0,0 0-1,-1 0 1,0 0 0,-1-1-1,0 0 1,4-10 0,-9 20-68,-7 20-73,2-1 0,1 1-1,-4 37 1,8-49 187,1-1 1,-1 0-1,2 0 1,-1 0-1,1 0 0,0 0 1,1-1-1,-1 1 1,9 14-1,-10-19 30,1 0 0,0 0 0,1 0 0,-1-1 0,0 1 0,1 0 0,0-1 0,-1 1 0,1-1 0,0 0 0,0 0 0,0 0 0,0-1 0,1 1 0,-1-1 0,0 1 0,1-1 0,-1 0 0,1-1 0,-1 1 0,1 0 0,0-1 0,-1 0 0,7 0 0,-2-1-1,-1-1 0,1 1 0,-1-2 1,1 1-1,-1-1 0,0 0 1,0 0-1,0-1 0,0 0 0,-1 0 1,0 0-1,1-1 0,-2 0 1,1 0-1,0-1 0,-1 0 0,7-10 1,-7 9-41,0-1 0,0 0 0,0 0 1,-1 0-1,-1 0 0,1-1 0,-1 0 0,-1 1 0,0-1 1,0 0-1,0 0 0,-1 0 0,-1-1 0,0-12 1,0 19-18,-1 0 1,1-1-1,-1 1 1,0 0 0,0-1-1,-1 1 1,1 0-1,0 0 1,-1 0-1,0 0 1,0 0 0,0 1-1,0-1 1,0 0-1,0 1 1,-1 0 0,1-1-1,-1 1 1,0 0-1,0 0 1,0 1 0,0-1-1,0 0 1,0 1-1,0 0 1,0 0-1,0 0 1,-5-1 0,-4 0 17,0 0 1,0 1 0,0 0 0,0 1-1,0 1 1,-18 2 0,13 2-5,16-4 11,-1 0-1,0 0 0,1-1 1,-1 1-1,0 0 0,0-1 0,1 0 1,-1 1-1,0-1 0,0 0 1,0 0-1,0 0 0,0 0 1,1 0-1,-4-1 0,27-5-20,153-43 218,-116 33-117,-32 8-64,0 1 0,45-6 0,-68 13-16,0 0 0,0 0 0,0 0 0,0 0 0,0 1 0,0-1 0,6 3 0,-8-3 0,-1 1 0,0 0 0,1-1 0,-1 1 0,1 0 0,-1 0 0,0 0 0,0 0 0,1 0 0,-1 0 0,0 0 0,0 0 0,0 1 0,0-1 0,0 0 0,0 1 0,-1-1 0,1 0 0,0 1 0,-1-1 0,1 3 0,3 18 31,-1 0 0,-2 0 0,0 0-1,-2 23 1,0-1 925,2-47-912,0 1 1,0-1 0,0 0-1,1 1 1,-1-1 0,1 1-1,0 0 1,2-3 0,5-7 17,-7 10-92,4-8-4,2 1 1,11-13 0,-18 20 15,1 1 0,-1-1 1,1 0-1,0 1 0,-1 0 0,1-1 1,0 1-1,0 0 0,0 0 1,0 0-1,0 0 0,1 0 1,-1 1-1,0-1 0,0 1 1,0-1-1,1 1 0,-1 0 1,0 0-1,3 0 0,-3 1 5,0-1 0,0 1 0,-1 0 0,1 0 0,0 0 0,-1 0 0,1 0 0,0 0 0,-1 0 0,0 0 0,1 1 0,-1-1 0,0 1 1,0-1-1,1 1 0,-1-1 0,0 1 0,0 2 0,3 4 85,0 0 0,3 14 0,-2-7-52,3 9-113,13 29 543,-19-49-406,0 0-1,1 0 1,0 0 0,-1-1 0,1 1 0,0-1-1,1 0 1,-1 0 0,0 0 0,1 0-1,0 0 1,0-1 0,-1 0 0,1 0-1,1 0 1,-1 0 0,0-1 0,0 1 0,1-1-1,-1 0 1,1 0 0,-1-1 0,1 1-1,-1-1 1,1 0 0,5-1 0,1 0-95,0-1 1,0 0-1,0-1 1,0 0-1,0 0 1,-1-1 0,1-1-1,-1 0 1,14-9-1,-15 8-948,0-1-1,-1 0 0,1 0 1,-2-1-1,1 0 1,7-10-1,-10 10-884,0 1 1,0-1-1,-1 0 0,5-14 1,-1-1-1621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0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6 359 2720,'-3'0'274,"3"0"-254,0 0 0,0 0 1,0 0-1,0 0 0,0 0 0,0 0 1,0 0-1,0 0 0,1 0 1,-1 0-1,0-1 0,0 1 0,0 0 1,0 0-1,0 0 0,0 0 1,0 0-1,0 0 0,0 0 0,0 0 1,0-1-1,0 1 0,0 0 1,0 0-1,0 0 0,0 0 0,0 0 1,0 0-1,0 0 0,0 0 1,-1 0-1,1-1 0,0 1 0,0 0 1,0 0-1,0 0 0,0 0 1,0 0-1,0 0 0,0 0 0,0 0 1,0 0-1,0 0 0,0 0 1,0 0-1,-1 0 0,1-1 0,0 1 1,0 0-1,0 0 0,0 0 1,0 0-1,0 0 0,0 0 0,0 0 1,-1 0-1,1 0 0,0 0 1,0 0-1,0 0 0,0 0 0,0 0 1,0 0-1,0 0 0,0 1 1,0-1-1,-1 0 0,5 2 2031,0 1 0,0 0 1,-1 0-1,5 5 0,-7-8-1929,-1 1-1,1-1 1,-1 0 0,1 1 0,-1-1 0,1 0-1,-1 0 1,1 0 0,-1 1 0,1-1-1,-1 0 1,1 0 0,-1 0 0,1 0-1,-1 0 1,1 0 0,0 0 0,-1 0-1,1 0 1,-1 0 0,1-1 0,-1 1 0,1 0-1,-1 0 1,1 0 0,-1-1 0,1 1-1,13-10 1456,-5 0-1335,1-1 0,-1-1-1,-1 0 1,12-22 0,22-58 18,-24 51-139,2-13-67,-14 34-10,1 1 0,14-25 0,-20 43-71,0-1-1,0 0 1,0 1-1,0-1 0,0 1 1,1-1-1,-1 1 0,2-2 1,-3 3 25,1 0 1,-1 0-1,0 0 0,0-1 1,0 1-1,1 0 0,-1 0 0,0 0 1,0 0-1,1 0 0,-1 0 1,0 0-1,0 0 0,1 0 1,-1 0-1,0 0 0,1 0 1,-1 0-1,0 0 0,0 0 1,0 0-1,1 0 0,-1 0 1,0 0-1,0 0 0,1 1 1,-1-1-1,0 0 0,0 0 1,1 0-1,-1 0 0,0 1 1,0-1-1,0 0 0,2 3 25,0 0 1,-1 0-1,0 0 0,0 0 0,0 1 1,0-1-1,0 4 0,1 1 34,9 47 108,-7-30-39,13 41-1,-11-46-396,1-1 0,1 0 0,0 0 0,2-1 0,21 32 0,-17-33-903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1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13 113 5216,'-13'-12'13530,"18"19"-12719,-2-5-696,1 1 0,-1-1 1,1 0-1,0 0 0,0-1 1,0 1-1,0-1 1,0 0-1,1 0 0,-1 0 1,0-1-1,6 1 0,9 0 179,27-3 0,-42 1-216,48-6 124,0-2 0,66-20-1,8-3-251,-93 26 45,-5 1 127,47-15 1,-74 20-119,0-1 1,-1 1 0,1 0 0,0 0-1,0-1 1,0 1 0,-1-1-1,1 1 1,0 0 0,-1-1 0,1 1-1,0-1 1,-1 1 0,1-1 0,0-1-1,-1 2-12,0 0 0,0 0 0,0-1 0,0 1 0,0 0 0,0 0 0,-1-1 0,1 1 0,0 0 0,0 0 0,0-1 0,0 1-1,0 0 1,-1 0 0,1 0 0,0-1 0,0 1 0,0 0 0,-1 0 0,1 0 0,0 0 0,0 0 0,-1 0 0,1-1 0,0 1 0,0 0 0,0 0 0,-1 0 0,1 0-1,-1 0 1,-3-1-572,-1 0-1,1 0 1,-1 1-1,-6-1 0,1 1-1084,-1 1 0,1 0 0,-1 0 0,1 1 0,-1 0 0,1 1-1,0 0 1,-19 10 0,3 1-964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2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44 2912,'-4'0'212,"-8"1"346,12-1-542,-1 0 0,1 0 0,0 0 0,-1 0 0,1 0 0,0 0 0,0 0 0,-1 0 0,1 0 0,0 1-1,0-1 1,-1 0 0,1 0 0,0 0 0,0 0 0,0 1 0,-1-1 0,1 0 0,0 0 0,0 1 0,0-1 0,0 0 0,0 0 0,-1 1-1,1-1 1,0 0 0,0 0 0,0 1 0,0-1 0,0 0 0,0 0 0,0 2 1653,2-1-586,18 3 660,-1-1 0,1-1 0,0-1 0,32-1-1,83-15 1557,-108 12-2811,55-9-52,39-4-1000,-71 16-3564,-40 1 2148,0-1-1,0 0 1,0 0-1,0-1 1,12-3 0,6-8-303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3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35 257 5632,'-5'-8'2688,"2"15"-1032,3 19 138,0-23-1410,-6 173 4304,0-43-3275,-1 59-37,-1 13-224,8-187-650,0-16 244,0-13-90,7-116-58,0 35-529,2-23-74,0-14-113,1 42 99,-2 28 65,-4 21-177,2-1 1,2 1-1,19-56 0,-21 79 75,0 0 1,1 0-1,1 0 0,0 1 0,1 0 0,1 1 1,15-17-1,-21 25 28,1 1 1,-1-1 0,2 1 0,-1 0 0,0 0-1,1 1 1,-1 0 0,1 0 0,0 0 0,0 1-1,0-1 1,1 1 0,-1 1 0,0-1-1,1 1 1,-1 0 0,1 1 0,-1 0 0,1 0-1,-1 0 1,8 2 0,-6 0 2,0 0 1,0 0-1,0 1 0,0 1 1,0-1-1,-1 1 0,0 0 1,0 1-1,0 0 0,0 0 1,-1 0-1,0 1 0,0 0 1,0 0-1,-1 1 0,0-1 1,6 11-1,-3-3 37,-1 0-1,0 0 0,-1 0 1,-1 1-1,0 0 0,-1 0 1,0 0-1,1 26 1,-4-36 7,-1 0 0,0-1 0,0 1 0,0 0 0,-1 0 1,0 0-1,0 0 0,0 0 0,0 0 0,-1-1 0,0 1 0,0-1 1,-3 6-1,2-5 27,-1-1 0,1 0 0,-1 1 0,0-1 0,0-1 0,-1 1 0,1-1 1,-1 1-1,0-1 0,0-1 0,-7 5 0,-9 1 106,0-1 0,0 0-1,-23 3 1,-66 8 270,93-16-347,-3 1 29,1-2 0,0 0 0,-25-2 1,36 0-890,0 0 1,0-1 0,-7-2 0,9 3-603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5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274 628 3072,'10'-23'1830,"-8"20"-1005,0-1-1,-1 0 1,1 0 0,-1 0 0,2-7-1,-1-13 2363,-2 22-2869,0 1 0,0-1 0,0 1 0,0-1 1,0 1-1,0-1 0,0 1 0,-1-1 0,1 1 0,-1-1 0,1 1 1,-2-3-1,1 4-240,0 0 0,0 0 1,0 0-1,1 0 0,-1 0 1,0 0-1,0 0 0,0 1 1,0-1-1,0 0 0,1 0 1,-1 1-1,0-1 0,-1 2 1,2-2-17,-10 6 252,1 0 0,0 1 0,0 0 0,1 0 1,-13 15-1,2-2 36,-24 22 215,-60 79 0,73-76-541,27-40 11,1 1 0,-1-1 0,1 0 0,0 1 0,0 0 0,1-1 0,-1 8 0,1-11-15,1 0 0,0 0 1,0 0-1,0 0 0,1 0 0,-1 0 0,0 0 0,1 0 0,-1-1 0,1 1 0,0 0 0,-1 0 0,1 0 0,0-1 0,0 1 0,0 0 0,0-1 0,2 3 1,0-2-5,-1 0 1,1 0 0,0 0 0,-1 0-1,1 0 1,0-1 0,0 0 0,0 1-1,0-1 1,4 1 0,2 0 14,0-1 1,0 0-1,0 0 0,0-1 0,0 0 1,1 0-1,8-2 0,-11 1-10,0-1-1,0 0 1,-1 0 0,1 0-1,-1-1 1,1 0-1,-1 0 1,0 0-1,0-1 1,0 0 0,-1 0-1,1-1 1,6-6-1,-4 0-35,0 0-1,-1-1 0,0 0 1,-1 0-1,0-1 0,-1 1 0,0-1 1,-1 0-1,0-1 0,-1 1 1,-1-1-1,0 0 0,-1 1 1,0-1-1,-1 0 0,-4-25 1,4 38-12,0 0 0,0 0 0,0 0-1,0 0 1,-1 0 0,1 0 0,0 0 0,-1 0 0,1 0 0,-1 0 0,1 0 0,-1 0 0,0 0 0,1 0 0,-2-1 0,1 2 16,1 0 0,0 0 0,-1 0 0,1 0-1,0 0 1,-1 0 0,1 0 0,0 0 0,-1 0 0,1 0 0,0 0-1,-1 0 1,1 0 0,0 0 0,-1 0 0,1 0 0,0 1 0,-1-1 0,1 0-1,0 0 1,0 0 0,-1 1 0,1-1 0,0 0 0,0 0 0,-1 1-1,1-1 1,0 0 0,0 0 0,-1 1 0,-1 3-29,-1 0 0,1 0-1,0 0 1,0 1 0,-2 7 0,-1 5 80,1 1 1,0-1-1,2 1 0,-1 0 0,2 0 1,1 0-1,0 0 0,5 33 1,-4-47 0,0-1 0,1 0 0,-1 0 0,1 0 0,0 0 0,-1 0 0,1 0 0,0 0 0,1 0 0,-1-1 0,0 1 0,1-1 0,3 3 0,-4-4-1,0 1 0,1 0 0,-1 0 0,0-1 0,1 0 1,0 1-1,-1-1 0,1 0 0,0 0 0,0-1 0,0 1 0,-1 0 0,1-1 0,0 0 1,5 0-1,-3-1-19,0 0-1,-1 0 1,1-1 0,0 0 0,-1 1 0,1-2 0,-1 1 0,0-1 0,1 1 0,3-5 0,5-4 102,17-19 1,-29 28-121,17-19 79,-2 0 0,0-1 0,-2-1 1,19-39-1,-30 56-45,9-13-25,-10 16-47,0 0-1,0 0 1,0-1 0,0 1-1,0 0 1,-1-1-1,0 0 1,0 1 0,2-6-1,-11 34-460,-8 44 201,-7 36 553,20-88-90,-1 25 0,4-40-154,0-1-1,0 0 1,1 0 0,-1 0-1,0 0 1,0 1 0,0-1 0,1 0-1,-1 0 1,1 0 0,-1 0-1,1 0 1,-1 0 0,1 0-1,0 0 1,-1 0 0,1 0 0,0 0-1,0 0 1,0 0 0,-1-1-1,1 1 1,0 0 0,0-1-1,0 1 1,0-1 0,1 1 0,-1-1-1,0 1 1,0-1 0,0 0-1,0 1 1,0-1 0,0 0-1,1 0 1,1 0 0,1 0 30,1 0-1,-1 0 1,1-1 0,-1 1 0,0-1 0,1 0 0,-1-1-1,5-1 1,7-4 26,-1 1-44,-1-1-1,1 0 1,-1-1-1,24-18 1,93-103 75,-117 113-146,20-29-1,-37 67-220,-6 9 183,-5 32-90,12-47 199,-1-6-22,2 1 0,-1 0 0,1-1 0,1 1 0,0 0 0,1 0 0,3 20 0,-3-28 14,0-1 0,0 0 0,0 0 0,0 0 0,0-1 0,0 1 0,0 0 0,1 0 0,-1-1 0,1 1 0,-1-1 0,1 1 0,0-1 0,0 1 0,-1-1 0,1 0 0,0 0 0,0 0 0,0 0 0,0 0 0,1-1 0,-1 1 0,0-1 0,0 1 0,0-1 0,4 1 0,0-1-1,1 0-1,-1 0 1,0-1-1,0 0 1,1 0-1,-1 0 1,0 0-1,9-4 1,-6 0-5,0 0-1,0 0 1,0-1 0,0 0-1,-1 0 1,0-1 0,0 0-1,0-1 1,11-16 0,4-7-39,25-47 1,-36 56 63,39-55 50,103-123 1,-87 119 9,-49 58-115,-1-1 0,-1-1 0,21-44 0,-28 50 15,-2-1 0,0 1 0,-1-2 0,-1 1 0,5-39 0,-10 55-49,0 0 1,0-1 0,0 1-1,0-1 1,-3-7 0,3 12 39,0-1 0,0 0 1,0 0-1,0 1 0,-1-1 1,1 0-1,0 1 0,0-1 1,-1 0-1,1 1 0,-1-1 1,1 1-1,0-1 1,-1 1-1,1-1 0,-1 1 1,1-1-1,-1 1 0,0-1 1,1 1-1,-1 0 0,1-1 1,-1 1-1,0 0 0,1-1 1,-1 1-1,0 0 1,1 0-1,-1 0 0,0 0 1,0-1-1,1 1 0,-1 0 1,0 0-1,1 0 0,-1 1 1,0-1-1,0 0 0,1 0 1,-1 0-1,0 0 1,1 1-1,-1-1 0,-1 1 1,-9 5-30,1 1 1,0 1 0,0-1 0,0 2-1,-9 10 1,4-5 26,-144 145-2,144-143 19,2 0 0,0 0 0,0 2 0,2-1 1,0 2-1,1-1 0,1 2 0,1-1 0,-7 26 1,7-18 36,1 0 1,1 0 0,2 0-1,0 0 1,2 1 0,1 0-1,5 52 1,-3-75-27,-1 0 1,1 1-1,1-1 0,-1 0 0,1 0 1,0 0-1,0 0 0,0 0 1,1 0-1,0 0 0,0-1 1,0 1-1,0-1 0,1 0 0,-1 0 1,1 0-1,0-1 0,1 1 1,-1-1-1,0 0 0,8 4 1,3-1 3,1-1 0,-1 0 0,1-1 0,0-1 1,1 0-1,-1-1 0,0-1 0,1-1 1,-1 0-1,1-1 0,17-3 0,-1 0 79,-23 4-40,-1-1-1,0 0 1,0 0-1,0-1 1,0-1-1,0 1 1,16-8 0,-15 4-68,-1 0 0,0 0 0,0-1 1,-1 0-1,1-1 0,-2 0 0,11-12 1,2-8 240,18-30 0,-32 48-247,1-3 45,10-25 1,0 1-91,0-11 158,-21 93-246,-22 164 502,26-199-344,1 0 1,-1-1-1,2 1 0,-1-1 1,1 0-1,1 1 0,0-1 1,7 16-1,-2-14-67,-8-10-148,1-1 0,-1 0 0,1 1 1,-1-1-1,1 0 0,-1 0 1,1 1-1,0-1 0,-1 0 0,1 0 1,-1 0-1,1 0 0,-1 0 1,1 1-1,0-1 0,-1 0 0,1-1 1,-1 1-1,1 0 0,-1 0 1,1 0-1,0 0 0,0-1 0,0 1-400,1-1-1,-1 0 0,0 0 0,1 0 0,-1 0 0,0 0 0,0 0 1,0-1-1,1 1 0,-1 0 0,-1-1 0,1 1 0,0-1 0,0 1 0,0-1 1,0-1-1,7-24-2832,2-16-928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6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80 9376,'-22'-25'3488,"22"6"-2720,0 7-192,0 9 800,8-6-864,1 6-1,1-2-319,-2 5-703,10-3 287,0 3-1472,1 8 928,2 4-3296,3-1 2240,2 6-2624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8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22 469 2560,'-12'-5'638,"12"5"-594,0-1 0,-1 1-1,1 0 1,0 0 0,0 0 0,-1 0 0,1 0 0,0 0 0,0 0 0,-1 0 0,1 0 0,0 0 0,0 0-1,-1 0 1,1 0 0,0 0 0,-1 0 0,1 0 0,0 0 0,0 0 0,-1 0 0,1 0 0,0 0 0,0 0-1,-1 1 1,1-1 0,0 0 0,0 0 0,0 0 0,-1 0 0,1 1 0,0-1 0,0 0 0,0 0-1,-1 0 1,1 1 0,0-1 0,0 0 0,0 0 0,0 1 0,0-1 0,0 0 0,0 0 0,0 1 0,-1-1-1,1 0 1,0 0 0,0 1 0,3 7 2345,-2-5-1868,-1 0-1,1 0 1,0 0-1,0 0 0,0 0 1,0 0-1,0-1 1,1 1-1,1 2 1,-2-4-397,0-1 1,-1 1 0,1 0 0,0-1 0,-1 1-1,1-1 1,0 0 0,0 1 0,0-1 0,-1 1 0,1-1-1,0 0 1,0 0 0,0 0 0,0 1 0,0-1 0,0 0-1,0 0 1,-1 0 0,1 0 0,0 0 0,0-1 0,0 1-1,0 0 1,0 0 0,0-1 0,-1 1 0,1 0 0,0-1-1,0 1 1,0-1 0,-1 1 0,1-1 0,1 0-1,3-3 148,-1 1 0,0-1 0,1 0 0,-2 0 0,1 0 0,0-1-1,3-5 1,21-38 89,-15 23-155,40-65 578,86-111 0,-67 119-769,-62 71-126,-10 11 111,14-13-392,-13 13 385,-1 0 0,0 0 0,0 0 0,0 0-1,0 0 1,0 0 0,1 0 0,-1 0 0,0 0 0,0 0 0,0 0 0,0 0 0,1 0 0,-1 0 0,0 0-1,0 0 1,0 0 0,0 0 0,1 0 0,-1 0 0,0 0 0,0 0 0,0 0 0,0 0 0,0 1 0,1-1-1,-1 0 1,0 0 0,0 0 0,0 0 0,0 0 0,0 0 0,0 1 0,2 10 0,-4 28 350,-3-1 0,-1 0 1,-19 65-1,19-77-324,0-4 84,-4 17 129,-16 41-1,22-69-182,-1 0-1,0-1 1,-1 1-1,0-1 1,-1 0-1,0-1 0,-1 1 1,-10 10-1,16-18-10,0-1 0,-1 1 0,1 0 0,0-1-1,0 1 1,-1-1 0,1 1 0,-1-1 0,1 0-1,-1 0 1,1 0 0,-1-1 0,0 1 0,1-1-1,-1 1 1,0-1 0,0 0 0,1 0 0,-1 0 0,0 0-1,-4-2 1,1 0 18,0 0-1,1 0 1,0-1-1,-1 0 1,1 0-1,0 0 0,1 0 1,-1-1-1,-4-4 1,4 2-56,0 0 1,0 0 0,0 0-1,1-1 1,0 1-1,-5-12 1,6 11-146,-1 0 0,0 0 1,-1 0-1,1 0 1,-7-6-1,10 12-20,5 10 28,-1-3 85,1 1-1,0-1 0,5 8 1,-7-12 57,0 0 1,0 1 0,1-1 0,-1 0 0,1 0 0,-1 0 0,1 0-1,0-1 1,0 1 0,4 0 0,1 1 25,0 0 0,0-1 0,1 0 0,-1 0 0,1-1 0,0 0 0,-1-1 0,1 0 0,0 0 0,-1-1 0,1 0 1,-1 0-1,1-1 0,-1 0 0,1-1 0,8-3 0,9-7 118,0-1 1,-1-1-1,34-25 0,15-10-250,-71 48 115,1-1-39,0 1 1,0-1-1,0 1 1,1 0-1,-1 0 1,0 1-1,1-1 1,-1 1-1,1 0 0,6-1 1,-10 2 19,0 0 0,-1 0-1,1 1 1,-1-1 0,1 0 0,-1 0 0,1 0 0,-1 1 0,1-1-1,-1 0 1,1 1 0,-1-1 0,0 0 0,1 1 0,-1-1 0,1 1-1,-1-1 1,0 1 0,1-1 0,-1 1 0,0-1 0,0 1-1,1-1 1,-1 2 0,3 15-69,-3 4 67,0 0 1,-2 0-1,0 0 0,-2 0 0,0 0 0,-13 37 0,-59 119 122,33-84-32,-24 50 615,67-143-683,0 0 0,0 0-1,-1 0 1,1 0 0,0 1-1,0-1 1,0 0 0,0 0-1,0 0 1,0 0 0,0 0-1,0 0 1,0 1 0,0-1-1,0 0 1,0 0 0,-1 0 0,1 0-1,0 0 1,0 0 0,0 0-1,0 0 1,0 1 0,0-1-1,0 0 1,-1 0 0,1 0-1,0 0 1,0 0 0,0 0-1,0 0 1,-1 0 0,1 0-1,0 0 1,0 0 0,0 0 0,0 0-1,-1 0 1,-1-6 241,0-11-82,3-2-130,1 1 1,0 0-1,1-1 1,1 1-1,1 1 1,1-1-1,0 1 0,16-31 1,66-153 24,7-15-154,-31 108 85,-54 93-129,1 1 0,0 0 0,1 1 0,1 1 0,14-12 1,-25 22 116,-1 1 0,1 0 1,0-1-1,0 1 0,0 0 1,0 0-1,0 0 0,0 0 1,0 0-1,0 1 1,1-1-1,-1 1 0,0-1 1,0 1-1,0 0 0,1 0 1,-1 0-1,0 0 0,0 0 1,1 0-1,-1 1 1,0-1-1,0 1 0,0 0 1,1-1-1,-1 1 0,0 0 1,0 0-1,0 0 0,-1 1 1,1-1-1,0 0 1,0 1-1,-1-1 0,1 1 1,0 0-1,-1-1 0,0 1 1,1 0-1,-1 0 0,0 0 1,0 0-1,1 3 1,3 6 6,-2 0 1,1 0 0,-1 0 0,-1 1 0,0-1-1,0 0 1,-1 1 0,-2 20 0,-1 10 106,-10 41 1,11-73-68,-1 0 6,0 0 0,0-1 0,-1 1 1,-6 15-1,8-23-27,0 0 0,0 0 0,0 0 0,0 0 1,0 0-1,0-1 0,-1 1 0,1 0 0,-1-1 1,1 1-1,-1-1 0,1 1 0,-1-1 0,0 0 0,0 0 1,0 0-1,1 0 0,-1 0 0,0 0 0,0 0 1,0-1-1,0 1 0,-1-1 0,1 1 0,0-1 1,0 0-1,-4 0 0,4-1-9,0 1 0,0-1 0,0 0 1,0 0-1,0 0 0,0 0 0,0 0 0,0 0 1,1-1-1,-1 1 0,0-1 0,1 1 0,-1-1 1,1 0-1,0 1 0,-1-1 0,0-3 0,-18-34 170,19 37-176,-3-8-40,-2 1 0,-8-14 0,10 18 3,0-2 0,0 1 0,0 0 0,1-1 0,0 1 0,0-1 0,-1-7 0,1 4-234,9 21 0,9 13 262,-9-13 16,0-1 0,1 0 0,0-1 0,0 0 1,13 12-1,-16-18 2,-1 0 1,1 0-1,-1-1 1,1 1-1,0-1 1,0 0-1,0 0 1,0 0-1,1-1 1,-1 0-1,0 1 1,1-2 0,-1 1-1,0 0 1,1-1-1,-1 0 1,1 0-1,-1 0 1,1 0-1,-1-1 1,1 0-1,-1 0 1,0 0-1,8-3 1,9-4 85,-1 0 1,0-2-1,27-16 0,52-42 130,-73 49-142,16-12 6,-1-2 0,-2-2 0,63-73 0,-99 105-114,-2 1-7,1 1 1,-1 0-1,0-1 1,0 1-1,0 0 1,0-1-1,0 1 1,-1-1-1,1 0 1,0 1-1,-1-1 1,2-2 0,-2 4 24,0 0 1,0 0-1,0 0 1,0-1-1,0 1 1,0 0 0,0 0-1,0 0 1,0 0-1,0 0 1,0 0-1,0 0 1,0 0 0,0 0-1,0 0 1,0-1-1,0 1 1,0 0-1,0 0 1,0 0 0,-1 0-1,1 0 1,0 0-1,0 0 1,0 0-1,0 0 1,0 0 0,0 0-1,0 0 1,0-1-1,0 1 1,0 0-1,0 0 1,0 0 0,0 0-1,-1 0 1,1 0-1,0 0 1,0 0-1,0 0 1,0 0 0,0 0-1,0 0 1,0 0-1,0 0 1,0 0-1,0 0 1,-1 0 0,1 0-1,-5 4-149,-6 7 48,11-11 107,-4 6-1,0 0 0,0 0 0,1 1 0,-1-1 0,2 1 0,-1 0 1,1 0-1,0 0 0,0 0 0,1 0 0,-1 8 0,0 1-9,2 0-1,0 0 0,4 31 0,-3-39-15,1 10 9,8 26 0,-9-40 41,0 0 1,0-1 0,1 1-1,-1-1 1,1 0 0,0 1-1,0-1 1,0 0 0,0 0-1,0 0 1,1 0 0,-1-1-1,7 5 1,-8-6-1,0 0 1,0-1-1,1 1 1,-1-1-1,0 0 1,0 1-1,1-1 1,-1 0 0,1 0-1,-1 0 1,0 0-1,1 0 1,-1 0-1,0 0 1,1 0-1,-1-1 1,0 1-1,1 0 1,-1-1-1,0 1 1,0-1-1,0 0 1,1 1-1,-1-1 1,2-1-1,1-2 11,0 1 0,1-1 1,-2 0-1,1 0 0,4-5 0,33-54 31,-28 41-48,1 1 0,21-25 0,-21 31-84,-4 3 33,1 0-1,0 1 1,1 0-1,15-10 1,-27 21 27,0-1 1,1 1 0,-1 0 0,0 0-1,0-1 1,1 1 0,-1 0 0,0 0-1,1 0 1,-1 0 0,0-1 0,1 1 0,-1 0-1,0 0 1,1 0 0,-1 0 0,1 0-1,-1 0 1,0 0 0,1 0 0,-1 0-1,0 0 1,1 0 0,-1 0 0,0 0-1,1 1 1,-1-1 0,0 0 0,1 0 0,-1 0-1,0 0 1,1 1 0,0 0-2,-1-1 1,0 1-1,1 0 1,-1 0-1,0 0 1,1 0-1,-1-1 0,0 1 1,0 0-1,0 0 1,0 0-1,0 0 1,0 1-1,-5 30-107,-26 112-27,8-34 206,19-86 438,13-33-106,32-55-160,-28 41-243,18-24 0,-17 31-19,-1 1 1,2 0 0,0 0 0,1 2 0,0 0-1,1 1 1,1 0 0,19-9 0,-25 15 29,1 1 0,0 0 0,0 0 0,0 1 0,0 1 1,1 0-1,0 1 0,-1 0 0,1 1 0,0 1 0,0 0 0,0 1 0,15 3 1,-20-2-5,0 1 0,-1 0 1,1 0-1,-1 1 1,1 0-1,-1 0 1,-1 1-1,9 6 1,7 7-2,23 25 0,-19-17-43,-18-16-204,2-1-361,2-6-7661,-19 4 1610,-1 5 3973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08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114 122 9472,'-87'-57'4288,"66"37"-3712,16 12-128,10-3-352,11-1-608,16 4 288,18 3-480,5 10 384,-2 6-3712,5 6 2240,10-11-2432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12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117 661 3232,'5'-14'3200,"-5"14"-3035,1-1 0,-1 1 0,0 0 0,1 0 0,-1-1 1,0 1-1,0 0 0,1 0 0,-1-1 0,0 1 0,0 0 0,0-1 0,0 1 1,1 0-1,-1-1 0,0 1 0,0 0 0,0-1 0,0 1 0,0 0 0,0-1 0,0 1 1,0-1-1,0 1 0,0 0 0,0-1 0,0 1 0,0 0 0,0-1 0,0 1 1,-1 0-1,1-1 0,0 1 0,0 0 0,0-1 0,0 1 0,-1 0 0,1 0 1,0-1-1,-1 1 0,1-1-46,-1 1 0,1 0-1,-1-1 1,0 1 0,1 0 0,-1 0 0,1-1 0,-1 1 0,0 0-1,1 0 1,-1 0 0,0 0 0,1 0 0,-1 0 0,1 0 0,-1 0-1,0 0 1,1 0 0,-1 0 0,0 0 0,1 0 0,-2 1 0,-4 2 145,1 0 0,0 1 0,0 0 1,0 0-1,0 0 0,0 0 1,1 1-1,-8 8 0,5-3-77,1-1 0,0 1-1,1 0 1,-5 11-1,6-10-111,0 0 0,0 1 0,1-1 0,1 1 0,0 0 0,0 0 0,1 0 0,1 0 0,0 0 0,1-1 0,0 1 0,1 0 0,0 0 0,1 0 0,0-1 0,1 1 0,7 15 0,-9-24-31,0 0 1,0 0 0,0 0-1,0 0 1,0-1-1,0 0 1,1 1 0,-1-1-1,1 0 1,-1 0-1,1 0 1,0 0 0,0 0-1,0-1 1,6 3-1,-7-4-16,1 1 0,0-1 0,-1 1-1,1-1 1,0 0 0,0 0-1,-1 0 1,1 0 0,0-1 0,0 1-1,-1-1 1,1 1 0,0-1 0,-1 0-1,1 0 1,-1 0 0,1-1-1,-1 1 1,0-1 0,4-2 0,-1-1 24,1 0-1,-2 0 1,1-1 0,0 0 0,-1 0 0,0 0 0,-1-1 0,1 1 0,3-11-1,0-1 86,-2 0-1,7-30 1,-10 35-95,0-1 0,-1 1 0,-1-1 0,0 0 0,-2-16 0,1 23-72,0 0 0,-1 0-1,0 0 1,0 0-1,0 1 1,-1-1 0,0 1-1,0-1 1,-1 1-1,1 0 1,-9-10 0,10 15-5,0-1 0,1 1 1,-2-1-1,1 1 1,0 0-1,0 0 1,-3-2-1,4 3-14,-1-1 1,0 0-1,0 0 1,0 0-1,1 0 0,-1 0 1,1 0-1,-1-1 1,-1-1-1,11 3 99,0 0-1,0 0 1,0-1 0,0 0 0,8-2-1,1 0-48,104-10-37,-96 12-7,-1 1 0,47 6-1,-67-5 37,1 0-1,0 0 0,-1 1 0,1-1 0,0 1 1,-1 0-1,0 0 0,1 0 0,-1 1 0,6 4 1,-7-4 8,-1-1 0,0 0-1,0 1 1,0-1 0,0 1 0,0-1 0,-1 1 0,1 0 0,-1 0 0,0 0 0,0 0 0,0 0-1,0 0 1,0 0 0,-1 0 0,1 0 0,-1 4 0,0 18 45,-1-1 1,-2 1-1,0-1 1,-2 0-1,0 0 0,-2 0 1,0-1-1,-20 41 1,-10 9 232,-62 88 1,35-60 231,38-56-307,-25 38 579,51-83-776,0 0 1,0 0 0,0 0-1,0 0 1,0-1 0,0 1 0,0 0-1,0 0 1,0 0 0,0 0-1,0-1 1,0 1 0,0 0 0,0 0-1,0 0 1,0 0 0,0 0-1,-1 0 1,1-1 0,0 1-1,0 0 1,0 0 0,0 0 0,0 0-1,0 0 1,-1 0 0,1 0-1,0 0 1,0 0 0,0 0 0,0 0-1,-1-1 1,1 1 0,0 0-1,0 0 1,0 0 0,0 0 0,0 0-1,-1 0 1,1 0 0,0 0-1,0 1 1,0-1 0,0 0-1,-1 0 1,1 0 0,0 0 0,0 0-1,0 0 1,0 0 0,0 0-1,-1 0 1,1 0 0,0 0 0,0 1-1,0-1 1,0 0 0,0 0-1,0 0 1,0 0 0,0 0 0,-1 0-1,1 1 1,0-1 0,0 0-1,0 0 1,0 0 0,0-15 294,1 4-138,2 1 0,-1-1 0,2 1 0,7-18 0,24-41-472,-18 40 431,27-51-125,74-99 0,-80 130-144,2 2-1,90-83 1,-89 95 72,1 3-1,55-33 0,-90 61 30,0 0 0,1 0 0,0 1 0,0 0 0,0 1 0,0-1-1,0 1 1,10 0 0,-16 1 41,0 1 1,0 0-1,0 1 0,0-1 0,1 0 1,-1 0-1,0 1 0,0-1 0,0 1 1,-1 0-1,1 0 0,0-1 1,0 1-1,0 0 0,3 3 0,-4-2-3,1-1 0,-1 1 0,0 0 0,1 0 0,-1 0 0,0 0 0,0 0 0,0 0 0,-1 0 0,1 1 0,0-1 0,-1 0 0,1 0 0,-1 1 0,0-1 0,0 0 0,0 4 0,-1 14 45,0-1 0,-2 1 0,-9 35 0,-23 56 420,26-86-396,5-12-6,-1 1-1,-1-1 1,-1 0-1,-12 20 1,16-30-25,1 1-1,-1-1 1,0-1-1,1 1 1,-1 0-1,0-1 1,-1 1-1,1-1 1,-6 3-1,6-4-13,1 0-1,0 0 0,-1-1 0,1 1 0,0-1 1,-1 0-1,1 1 0,-1-1 0,1 0 0,-1 0 1,1-1-1,0 1 0,-1 0 0,1-1 0,-1 0 1,1 1-1,-3-2 0,-1-1-2,0-1 0,0 1 0,0-1 0,0 0 0,1-1 0,-1 1 0,-6-9 0,-33-43 176,19 21-375,24 33 151,0 0-2,0 0 0,1 0 0,-1 0-1,0 0 1,1-1 0,-1 1 0,1-1 0,0 1 0,0-1-1,-1-4 1,12 12-385,11 8 253,79 46-16,-84-51 197,0-1 0,1-1-1,0 0 1,30 6 0,-11-8 63,0-1 0,0-1 0,0-2 0,1-2 0,-1-1 0,0-1 0,58-17 0,-79 17-36,-1-1 1,0-1-1,0-1 1,0 0 0,-1 0-1,0-1 1,-1-1-1,0 0 1,16-16-1,-19 16-18,0-1 0,0 0 0,-1-1-1,0 0 1,-1 0 0,0 0 0,-1-1 0,-1 0 0,1-1-1,5-24 1,-10 34-29,0 1 0,-1 0 0,0-1 0,1 1 0,-1 0 0,0-1 0,0 1 0,0-1 0,-1 1 0,1 0 0,0-1 0,-1 1 0,0-1 0,0 1-1,1 0 1,-1 0 0,0 0 0,-1-1 0,1 1 0,0 0 0,-1 0 0,1 1 0,-3-4 0,0 2-18,0 1 0,0-1 0,0 1 0,0-1 0,0 1 0,-1 0 0,1 1 0,-1-1 0,1 1 0,-1 0 0,-4-1 0,-2 1-20,1-1-1,-1 2 1,0-1-1,1 2 1,-1-1 0,1 2-1,-1-1 1,1 1 0,0 1-1,-1 0 1,-13 6 0,19-7 28,-1 1 1,1 0 0,-1 1 0,1-1-1,0 1 1,0 0 0,1 0 0,-1 0-1,1 1 1,0 0 0,0 0 0,1 0 0,-1 0-1,1 0 1,0 1 0,0 0 0,1-1-1,0 1 1,0 0 0,-2 11 0,2-5 33,2-1 0,-1 1 0,1 0 1,1-1-1,0 1 0,1-1 0,0 1 1,1-1-1,0 0 0,0 1 0,2-2 1,-1 1-1,1 0 0,9 12 0,-8-12 38,1-1-1,0 0 0,1-1 1,0 0-1,1 0 0,0 0 0,0-1 1,0-1-1,1 0 0,0 0 0,1-1 1,0 0-1,17 7 0,-23-11-42,0-1 0,0 0 0,0 0-1,0 0 1,0 0 0,0-1 0,0 0 0,0 0-1,0 0 1,1-1 0,-1 0 0,0 0-1,0 0 1,-1 0 0,1-1 0,0 0 0,7-3-1,-5 0 14,0 1 0,0-2-1,0 1 1,-1 0 0,0-1-1,0-1 1,-1 1 0,1-1-1,7-12 1,50-99 97,-37 66-105,-7 15 38,45-77 34,-55 98-19,-6 10-114,0 0 0,1 0 0,0 0 0,0 0 0,6-5 0,-9 10 34,0 0 0,0 0 0,1 0 0,-1 0 0,0 0-1,0 1 1,0-1 0,1 0 0,-1 1 0,0-1 0,1 1 0,-1 0 0,0-1-1,1 1 1,-1 0 0,1 0 0,-1 0 0,0 0 0,1 0 0,-1 0 0,1 0-1,-1 0 1,0 0 0,1 1 0,-1-1 0,0 1 0,1-1 0,-1 1 0,0-1-1,1 1 1,1 1 0,-1 0-2,0-1 1,0 1-1,0 0 0,-1-1 0,1 1 0,0 0 1,-1 0-1,1 1 0,-1-1 0,1 0 0,-1 0 1,0 1-1,0-1 0,0 1 0,-1-1 1,1 1-1,0 3 0,0 4 8,0 1 1,0 0-1,-2 11 1,0-2 48,0 24-58,1 36 12,1-70 10,0 0 1,0 0-1,1 0 1,0-1-1,7 17 1,-7-21 6,0-1 0,1 1 1,0 0-1,0-1 0,0 1 1,0-1-1,1 0 0,0 0 1,0 0-1,0-1 0,0 1 1,0-1-1,1 0 0,-1 0 1,1-1-1,0 1 0,0-1 1,0 0-1,0 0 0,1-1 1,-1 1-1,0-1 0,1-1 1,-1 1-1,0-1 0,1 0 1,-1 0-1,1 0 0,-1-1 1,8-1-1,0-2-20,1 0-1,-1-1 0,0 0 1,-1-1-1,1-1 0,22-16 1,-13 6 103,-1-2 1,28-30 0,4-5-94,-22 24-62,29-39-1,-34 41 137,-26 25-141,-6 3 26,-5 4-13,2 2 4,1 1 1,-1 0-1,1 0 0,1 1 0,-1 0 1,-8 13-1,-35 60 37,38-60 0,-1 2 9,-36 64-110,44-75 154,1 0 0,0 1 0,1 0 0,0-1 1,-2 21-1,5-32-37,1 1 0,0-1 1,0 1-1,0 0 0,0-1 1,1 1-1,-1 0 0,0-1 1,1 1-1,-1-1 0,1 1 1,-1-1-1,1 1 0,0-1 1,0 1-1,0-1 0,0 1 0,0-1 1,0 0-1,0 0 0,0 0 1,0 1-1,0-1 0,1 0 1,-1 0-1,0-1 0,1 1 1,-1 0-1,1 0 0,-1-1 0,3 2 1,0-1-7,-1-1-1,0 1 1,1 0 0,-1-1-1,0 0 1,1 0 0,-1 0-1,0 0 1,1 0 0,-1-1 0,0 1-1,1-1 1,-1 0 0,0 0-1,5-2 1,1-2 10,-1-1-1,1 0 1,-1 0 0,0 0-1,0-1 1,-1-1 0,12-13-1,40-65 108,-37 51-111,31-53 55,-52 82-100,-5 5-12,-6 9-12,1 5 36,1 1 0,0 0 1,2 0-1,0 0 0,0 1 1,-4 18-1,1 4-74,-5 55-1,13-87 104,1 0-1,-1 0 1,1 1-1,1-1 1,-1 0 0,1 0-1,2 9 1,-3-12 9,1 0 0,0 0-1,0 0 1,0 0 0,0 0-1,0 0 1,0-1 0,1 1 0,-1 0-1,1-1 1,-1 1 0,1-1-1,0 1 1,-1-1 0,1 1 0,0-1-1,0 0 1,0 0 0,0 0-1,4 1 1,2 0 14,-1-1-1,1 0 1,-1 0 0,1 0-1,0-1 1,-1-1 0,1 1-1,0-1 1,12-3 0,5-2-23,36-15 1,-41 13-15,-1-1-1,0 0 1,0-2-1,-1 0 1,0-1-1,-1 0 1,-1-2-1,21-20 1,21-33 29,78-115 0,-69 88 121,41-79-162,-95 153 41,17-22 0,-11 17-50,-17 23 40,64-93-14,-55 77 31,-1 0-1,-1-1 1,11-30-1,-10 22-13,-5 13 5,1-1 1,3-20-1,-8 32-37,-1-1 0,1 1 0,-1-1 1,0 1-1,0-1 0,0 1 0,0-1 0,-1 1 0,1-1 0,-1 1 0,0 0 0,0-1 1,0 1-1,-1 0 0,-2-6 0,3 8-3,0 0 0,0 0 1,1 0-1,-2 0 0,1 0 0,0 1 1,0-1-1,0 0 0,0 1 1,0-1-1,-1 0 0,1 1 0,0-1 1,0 1-1,-1 0 0,1-1 0,0 1 1,-1 0-1,1 0 0,-1 0 1,1 0-1,0 0 0,-1 0 0,1 0 1,0 1-1,-1-1 0,1 0 0,-2 2 1,-3-1 1,1 1 1,0 1-1,0-1 1,0 1 0,-8 6-1,5-3 6,0 0 0,1 1 0,0 0-1,0 1 1,1-1 0,-7 12 0,-27 54-53,26-46 41,-126 293-86,126-280 146,3 0 0,1 1 0,1 0-1,3 0 1,-2 59 0,7-83 75,3 24 1,-2-35-107,1 0 0,0 0 1,1 0-1,-1-1 0,1 1 1,0-1-1,4 8 0,-5-12 0,-1 0-1,1 0 1,0 0-1,0 0 1,0 0-1,-1 0 1,1 0-1,0 0 1,0-1-1,0 1 1,0 0-1,0-1 1,0 1-1,0-1 1,1 1-1,-1-1 1,0 0-1,0 1 1,0-1-1,0 0 1,1 0-1,-1 0 1,0 0-1,0 0 1,0 0-1,1 0 1,-1 0 0,0 0-1,0 0 1,0-1-1,1 1 1,-1-1-1,0 1 1,2-1-1,3-3 26,1 1-1,-1-1 1,0 0 0,7-6-1,-13 9-23,55-37-59,-35 25-65,-1-1-1,25-23 1,-48 42 155,0 0 1,0 0-1,-4 9 1,2-3-66,-8 12 35,1 1 0,-13 31 0,22-45 13,1 0-1,0 1 1,0-1 0,1 1 0,1-1 0,0 1 0,0 0 0,1 17 0,1-26-10,-1 0 0,0 0 1,0-1-1,1 1 0,-1 0 1,1 0-1,-1-1 1,1 1-1,0 0 0,0-1 1,-1 1-1,1-1 0,0 1 1,1-1-1,-1 0 0,0 1 1,0-1-1,1 0 1,1 2-1,-1-2-3,0 0 0,1 0 1,-1 0-1,0 0 0,1 0 0,-1-1 0,1 1 1,-1-1-1,0 0 0,1 1 0,-1-1 1,5-1-1,-1 0-3,0 0 0,0 0 1,0 0-1,0-1 1,0 0-1,0-1 0,-1 1 1,1-1-1,-1 0 0,10-7 1,-5 1 21,1-2 1,-2 1-1,1-1 0,-1-1 1,-1 1-1,0-1 1,-1-1-1,0 0 0,-1 0 1,0 0-1,-1-1 0,-1 1 1,6-29-1,-9 36-17,-1 0-1,0 1 1,0-1 0,0 0-1,-1 0 1,1 1-1,-1-1 1,-1 0-1,1 1 1,-1-1 0,-3-5-1,4 7-15,-1 1 0,0 0 0,0 0-1,0 0 1,0 0 0,0 0 0,-1 1 0,0-1-1,1 1 1,-1-1 0,0 1 0,0 0-1,0 0 1,0 0 0,0 0 0,-1 1 0,1 0-1,-5-2 1,2 1-14,0 1 0,-1 0-1,1 0 1,0 0 0,0 1-1,0 0 1,-1 0 0,1 1-1,0 0 1,0 0 0,0 0-1,0 1 1,-9 3 0,10-3 9,1 1 1,0-1-1,-1 1 1,1 0 0,0 0-1,0 1 1,1-1-1,-1 1 1,1 0-1,-1 0 1,1 0 0,1 0-1,-1 0 1,0 1-1,1-1 1,-3 10 0,3-9-29,0 0 82,0 0 0,0 0 1,0 0-1,1 0 0,0 0 0,0 1 0,1-1 0,-1 0 0,1 1 0,0 6 1,1-12-38,-1 1 0,0-1 0,0 1 0,1-1 0,-1 1 0,0-1 1,1 1-1,-1-1 0,1 1 0,-1-1 0,1 1 0,-1-1 1,1 1-1,-1-1 0,1 0 0,-1 1 0,1-1 0,-1 0 1,1 0-1,-1 1 0,1-1 0,0 0 0,-1 0 0,1 0 0,0 0 1,-1 0-1,1 0 0,-1 0 0,1 0 0,0 0 0,-1 0 1,1 0-1,0 0 0,-1 0 0,2-1 0,25-7-27,-24 7 15,220-93 268,-25 10-369,-182 77 138,-3 2-1,0 0 1,1 0-1,-1 1 1,16-2-1,-27 6-31,-1 0 0,0 0-1,0 0 1,0 0 0,0 0 0,0 0 0,0 1-1,0-1 1,1 0 0,-1 1 0,0-1-1,0 1 1,0-1 0,0 1 0,0-1-1,-1 1 1,1 0 0,0-1 0,0 1-1,0 0 1,0 0 0,-1-1 0,1 1 0,0 0-1,-1 0 1,1 0 0,-1 0 0,1 0-1,-1 0 1,1 0 0,-1 0 0,0 0-1,1 1 1,-1-1 0,0 0 0,0 1 0,1 7 60,0 1 1,-1-1-1,-1 16 1,0-8 1,-2 72 345,2 52 90,1-135-446,1-1 0,0 1 0,0-1 0,0 0-1,0 1 1,1-1 0,0 0 0,0 0 0,6 10 0,-6-12-29,1 0 1,-1-1-1,0 1 0,1 0 1,0-1-1,0 0 0,0 1 1,0-1-1,0 0 1,0-1-1,0 1 0,0 0 1,1-1-1,-1 0 0,8 2 1,10 1-33,1-1 0,0-2 0,24 0-1,66-7-280,-93 4-157,-1 0 1,0-1-1,1-1 1,-1-1-1,31-13 1,-41 14-76,1 0 1,-2 0-1,1-1 1,0 0-1,-1-1 1,0 0-1,0 0 1,-1 0-1,0-1 1,0 0 0,0 0-1,-1 0 1,9-17-1,-13 22 267,16-37-3901,-15 35 3722,-1 1 1,0 0 0,0-1-1,-1 1 1,1-1 0,-1 1-1,0-1 1,1 1-1,-2-7 1,0 7-188,0 0-1,0 0 0,-1 0 1,1 0-1,-1 1 1,0-1-1,0 0 1,-4-4-1,6 7 613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13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81 7712,'-34'-16'2506,"29"13"-1588,9 1-274,16-1 426,-11 2-395,92-13 3136,81-10-646,253 7-3251,-420 17 49,-7-1-483,1 1-1,-1 0 1,0 1 0,0 0-1,0 0 1,9 3-1,-16-4 352,-1 1 0,1-1-1,0 0 1,0 1 0,0-1-1,0 1 1,-1-1 0,1 1-1,0-1 1,-1 1 0,1 0-1,0-1 1,-1 1 0,1 0-1,0 1 1,-1-2 14,0 1 0,0-1 0,0 1 0,0-1 0,0 0 0,0 1 0,0-1 0,0 1 1,0-1-1,0 1 0,-1-1 0,1 1 0,0-1 0,0 0 0,0 1 0,-1-1 0,1 1 0,0-1 0,-1 0 0,1 1 0,0-1 0,-1 0 0,1 1 0,0-1 0,-1 0 0,1 0 0,0 0 0,-1 1 0,1-1 0,-1 0 1,1 0-1,-1 0 0,1 0 0,-1 1 0,0-1 0,-36 10-3493,-12 3 640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2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53 8320,'-26'-18'3744,"31"7"-3232,-5 3-32,4 5-352,-4-5-448,0 3 128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13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1 211 2080,'1'-1'141,"0"0"0,0-1 1,1 1-1,-1 0 0,1 0 0,-1 0 1,1 0-1,-1 1 0,1-1 0,0 0 1,-1 1-1,1-1 0,0 1 0,1-1 1,4-1 822,15-8 2477,-10 6-2174,-1-2 1,1 1 0,11-9-1,-18 11-1164,0 0 0,1 0 0,-1 1-1,1 0 1,-1 0 0,1 1 0,0-1 0,-1 1-1,1 0 1,6 0 0,-7 1 178,0-1 0,0 0 0,0 0-1,-1 0 1,1-1 0,-1 0 0,1 0 0,7-4 0,-12 6-216,1-1 1,-1 1-1,1-1 1,-1 1-1,1-1 1,-1 1-1,0-1 0,1 1 1,-1-1-1,0 1 1,0-1-1,1 1 1,-1-1-1,0 0 1,0 1-1,0-1 0,1 1 1,-1-1-1,0 0 1,0 1-1,0-1 1,0 0-1,0 1 1,0-1-1,-1 1 1,1-1-1,0 0 0,0 1 1,0-1-1,0 1 1,-1-2-1,-10-17 906,9 16-799,-5-7 370,-1 0-1,-1 1 1,-14-14-1,4 5-179,18 17-385,0 0 1,1 0-1,-1 1 0,1-1 1,-1 1-1,0-1 1,1 1-1,-1-1 1,0 1-1,1-1 0,-1 1 1,0-1-1,1 1 1,-1 0-1,0 0 1,-1-1-1,1 1-116,10 1-741,-1 1-265,0 1 0,0 0 0,0 0 0,0 1-1,0 0 1,-1 1 0,0 0 0,0 0 0,0 0 0,6 7-1,14 16-3952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14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2912,'0'2'2044,"0"-2"-1984,11 4 2699,-2-1-1345,17 9 2373,-25-12-3665,0 1 0,0 0 0,0-1 1,0 1-1,0 0 0,-1 0 1,1 0-1,0 0 0,0 0 0,-1 0 1,1 0-1,-1 0 0,1 0 1,-1 0-1,0 0 0,1 0 0,-1 0 1,0 0-1,0 0 0,1 1 0,-1 1 1,0 32 1510,-1-22-1093,6 142 1647,-5-149-2202,1-1 0,-1 1 0,1-1 0,0 1 0,0-1 0,1 0 0,-1 1 0,1-1 0,0 0 0,1 0 0,5 9 0,-6-11-1060,0 0 0,1-1 0,-1 1-1,1 0 1,0-1 0,5 4 0,0-4-5581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793 101 992,'-2'-7'9769,"2"7"-9581,-8-2 185,-11-4 379,0 0-1,0 2 0,-1 1 0,1 0 0,-1 1 1,-25 1-1,6 2-186,0 1-1,-47 9 1,65-7-376,0 1 0,0 1-1,1 1 1,0 0 0,-32 19-1,49-24-178,-25 13 346,1 2 0,-42 33 0,35-22-23,19-16-81,-20 19 0,20-16-111,-20 29 0,30-37-100,1 0 0,0 0-1,0 1 1,1 0 0,0-1 0,0 1-1,-2 11 1,1 1 11,1 1-1,1-1 1,1 1-1,1 0 1,0-1-1,2 1 1,0-1-1,1 1 1,2-1 0,0 0-1,1 0 1,0-1-1,2 0 1,15 28-1,-18-39-12,0 0 0,0-1 0,1 0 0,0 0 0,0 0 1,1 0-1,0-1 0,0-1 0,1 1 0,-1-1 0,1 0 0,0-1 0,0 1 0,1-2 0,15 6 0,-6-5 61,-1-1 0,1 0 0,0-1 0,0-1 0,-1-1-1,1 0 1,24-5 0,-2 0-25,0-2-1,-1-2 1,50-18-1,-69 20-52,-1-1 0,1-2 0,-1 0 0,-1 0 0,0-2 0,-1-1 0,0 0 0,16-16 0,-2-4 57,-1-2 0,-2-1 0,-2-1 0,33-60 0,-55 87-85,0 0 0,0-1 0,-1 1 0,0-1 1,-1 1-1,0-1 0,0 0 0,-1 0 0,-1 0 0,0 0 0,-1 0 0,0 1 0,0-1 1,-1 0-1,-4-13 0,-3-4-3,-1 1 0,-1 1 0,-1 0 0,-25-38 0,31 54-2,0 0-1,-1 1 1,0 0 0,0 0-1,-1 1 1,0 0 0,-17-12-1,21 17-30,-1 0 0,1 1 0,0 0 0,-1 0 0,1 0-1,-1 0 1,0 1 0,0 0 0,1 0 0,-1 0 0,0 0 0,0 1-1,0 0 1,0 0 0,0 0 0,0 1 0,0 0 0,1-1 0,-1 2-1,-6 1 1,3 0-462,0 1 1,1 0-1,0 0 0,0 0 0,0 1 0,1 0 1,-1 0-1,1 0 0,1 1 0,-1 0 0,-8 12 0,8-9-599,0 0 0,1 1 0,0-1 0,1 1 0,0 0 0,0 0 0,1 1 0,-3 15 0,1 22-3371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4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12 164 4480,'-7'-11'-131,"7"11"557,-1-1 1,1 1 0,-1-1 0,1 1 0,0-1 0,-1 0-1,1 1 1,0-1 0,0 0 0,-1 1 0,1-1 0,0 0-1,0 1 1,0-2 0,0 1-125,0 0 0,1 0 1,-1 1-1,1-1 0,-1 0 0,1 0 0,-1 1 0,1-1 0,0 0 1,-1 1-1,1-1 0,0 1 0,0-1 0,-1 0 0,1 1 0,1-1 1,32-23 2825,-23 15-2621,1 1 1,19-10-1,0 3 168,60-21-1,-72 31-575,0 0 1,0 1-1,0 2 0,36-2 0,-49 4-76,-1 0 1,1 0-1,-1 1 0,1 0 0,-1 0 0,0 1 0,0-1 0,1 1 0,-1 0 0,0 0 0,-1 1 0,1 0 1,0 0-1,-1 0 0,1 0 0,-1 0 0,0 1 0,0 0 0,-1 0 0,1 0 0,-1 0 0,4 7 0,2 6 177,-1-1-1,0 1 1,-2 1-1,0-1 1,5 23-1,-8-23 3,2 26 0,-4-25 14,8 32 0,-8-45-150,0-1-1,1 1 1,0 0-1,0-1 0,0 0 1,0 1-1,1-1 1,0 0-1,-1 0 1,2 0-1,3 4 1,-4-6-48,-1-1 1,0 1 0,1-1-1,-1 0 1,0 0 0,1 0-1,0 0 1,-1 0 0,1-1-1,-1 1 1,1-1 0,0 0-1,0 0 1,-1 0 0,1 0-1,0 0 1,-1 0 0,1-1-1,0 1 1,-1-1 0,5-1-1,6-3-556,-1 0-1,0 0 0,11-8 1,-17 9-794,0 0 0,0 0 0,0-1 0,-1 0 0,0 0 0,0-1 0,0 0 0,-1 1 0,1-1 0,-1-1 0,6-12 0,4-13-3377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3232,'-1'-8'9248,"2"0"-5888,-1 8-3308,0 0 1,0 0 0,-1 0 0,1 0 0,0-1 0,0 1-1,0 0 1,-1 0 0,1 0 0,0 0 0,0 0 0,-1 0 0,1 0-1,0-1 1,0 1 0,0 0 0,-1 0 0,1 0 0,0 0-1,0 0 1,-1 0 0,1 0 0,0 0 0,0 0 0,-1 1 0,1-1-1,0 0 1,0 0 0,-1 0 0,1 0 0,0 0 0,0 0-1,0 0 1,-1 0 0,1 1 0,0-1 0,-10 4 231,-1 2-71,-9 6 448,20-11-645,-1-1-1,0 1 1,0 0-1,1-1 1,-1 1-1,0 0 1,1 0-1,-1 0 1,1-1-1,-1 1 1,1 0-1,0 0 1,-1 0-1,1 0 0,0 0 1,-1 0-1,1 0 1,0 2-1,0-2 353,11 5 16,-9-4-355,1-1 1,0 0-1,1 0 0,-1-1 0,0 1 0,0-1 0,0 1 0,0-1 0,1 0 0,-1 0 0,0-1 1,0 1-1,0-1 0,0 1 0,4-2 0,1 0-23,1 1 0,-1-1 1,10 1-1,-17 1 63,-3 0-72,0 0 1,0 0-1,0 0 0,0 1 0,0-1 0,0 0 0,0 1 0,0-1 0,0 1 0,0 0 0,0 0 0,0 0 0,-2 1 0,-6 2-30,1-1 19,-62 22 524,70-24-507,0-1 0,0 0 0,1 0 0,-1 1 0,0-1 0,1 0 0,-1 1 0,0-1 1,1 1-1,-1-1 0,1 1 0,-1-1 0,1 1 0,-1-1 0,1 1 0,-1 0 0,1-1 0,-1 2 0,1-2 7,0 1 0,0-1-1,0 0 1,0 1-1,0-1 1,0 1-1,0-1 1,1 0-1,-1 1 1,0-1-1,0 0 1,0 1-1,0-1 1,1 0 0,-1 1-1,0-1 1,0 0-1,1 0 1,-1 1-1,0-1 1,0 0-1,1 0 1,-1 1-1,0-1 1,1 0 0,-1 0-1,2 1 17,0 0 0,-1 0 0,1-1-1,0 1 1,-1-1 0,1 1 0,0-1 0,0 0 0,0 0-1,-1 0 1,1 0 0,0 0 0,0 0 0,3-1 0,-1 0 19,1-1 0,-1 0 1,1 0-1,-1 0 0,0-1 1,1 0-1,-1 0 0,-1 0 1,1 0-1,0 0 0,-1-1 1,1 0-1,-1 1 0,0-1 1,-1 0-1,1-1 0,3-6 1,-6 11-50,0-1 0,0 0 0,0 0 1,0 0-1,0 0 0,0 1 1,0-1-1,0 0 0,0 0 0,0 0 1,0 0-1,-1 0 0,1 1 1,0-1-1,-1 0 0,1 0 0,0 1 1,-1-1-1,1 0 0,-1 0 1,1 1-1,-1-1 0,0 1 0,1-1 1,-1 0-1,1 1 0,-1-1 1,0 1-1,0-1 0,1 1 0,-1 0 1,0-1-1,0 1 0,0 0 0,1-1 1,-1 1-1,0 0 0,0 0 1,0 0-1,0 0 0,0 0 0,-3-1 8,1 1 0,-1-1 0,1 1-1,-1 0 1,0 0 0,1 1 0,-1-1-1,-4 2 1,5-1-23,0 0 0,0 0 1,0 1-1,0-1 0,0 1 0,0 0 1,-3 2-1,6-3-11,-1-1 1,1 1-1,-1-1 1,1 1-1,-1 0 0,1-1 1,0 1-1,-1 0 1,1-1-1,0 1 0,0 0 1,-1-1-1,1 1 1,0 0-1,0-1 0,0 1 1,0 0-1,0 0 1,0-1-1,0 1 0,0 0 1,0 0-1,0-1 1,1 1-1,-1 0 1,0-1-1,0 1 0,1 0 1,-1-1-1,0 1 1,1 0-1,-1-1 0,1 1 1,-1-1-1,1 1 1,-1-1-1,2 2 0,2 2-865,1 0-1,0 0 0,0 0 0,0-1 1,1 0-1,7 4 0,-9-5 340,31 14-7033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4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6 2720,'-2'-6'8211,"-2"8"-4623,-6 13-2695,7-10 68,-1-1-635,0 0 0,0 0 0,0 0 1,-1-1-1,1 1 0,-7 2 0,5-2-117,1-1 1,-1 1-1,-9 10 0,0 6 29,-1 0-1,2 2 1,-19 37 0,13-21 69,-128 213 915,134-227-1111,1 0 1,2 1 0,0 0 0,2 1 0,1 0 0,1 1-1,1-1 1,1 1 0,2 0 0,0 1 0,2-1 0,2 28-1,1-33-53,1 1 0,0-1 0,2 0-1,0 0 1,2-1 0,0 0 0,1 0-1,2 0 1,0-1 0,1-1 0,0 0-1,2 0 1,1-1 0,29 31 0,-3-16-119,-8-8-2238,-5 3-4957,-18-12 4227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48 3392,'0'-1'46,"-1"0"205,0-1 0,1 1-1,-1-1 1,1 1 0,0-1 0,-1 1-1,1-1 1,0 0 0,0 1 0,0-1-1,0 1 1,0-1 0,0 0 0,0 1-1,1-1 1,-1 1 0,1-1 0,0-2-1,-1 4-148,0 0 0,1 0-1,-1 0 1,0 0-1,0-1 1,0 1 0,0 0-1,0 0 1,1 0 0,-1 0-1,0 0 1,0 0-1,0-1 1,0 1 0,0 0-1,0 0 1,0 0-1,0 0 1,0-1 0,0 1-1,0 0 1,0 0-1,1 0 1,-1 0 0,0-1-1,0 1 1,0 0 0,0 0-1,0 0 1,-1 0-1,1-1 1,0 1 0,0 0-1,0 0 1,0 0-1,0 0 1,0-1 0,0 1-1,0 0 1,0 0-1,0 0 1,0 0 0,-1 0-1,1-1 1,0 1 0,0 0-1,0 0 1,0 0-1,0 0 1,0 0 0,-1 0-1,1 0 1,0 0-1,0 0 1,-10 4 1691,-5 13-662,0 0 1,-24 38-1,-18 44 167,23-37-439,23-44-724,2 1 0,0 0 0,1 0-1,1 1 1,1 0 0,1 1 0,0-1 0,2 1-1,0 0 1,1 38 0,2-40-106,-1 13 21,7 53 0,-4-76-5,0 0 0,0 0 0,0 0 0,1 0 0,0 0 0,1-1 0,0 1 0,0-1 0,1 0 0,9 11 0,-13-18-16,0 1 0,1-1 1,-1 1-1,1-1 0,0 0 0,-1 0 0,1 0 1,0 0-1,0 0 0,0 0 0,0 0 1,0-1-1,0 1 0,4 0 0,-2 0 6,0-1 0,0 0 0,0 0 0,0-1 0,0 1 0,0-1 0,5-1 0,2-1 15,0-1 1,0-1-1,-1 0 1,15-8 0,3-6-6,-1 0 1,-1-2 0,24-25 0,64-77 11,-96 102-55,-1 0 0,-1-2 1,26-46-1,-37 60-3,-1-1 0,0 0 0,-1 0-1,0-1 1,0 1 0,-1-1 0,-1 1 0,0-1 0,0 0 0,-1 1 0,0-1-1,-3-20 1,1 20-28,-1 0-1,0 1 1,0-1-1,-1 0 1,-1 1 0,0 0-1,0 0 1,0 0-1,-2 1 1,1 0-1,-1 0 1,0 0-1,-1 1 1,0 0-1,0 1 1,-1-1-1,0 2 1,0-1 0,-1 1-1,-19-9 1,14 9-7,0 0 1,0 1 0,-28-6 0,37 9-8,-1 2 1,1-1-1,0 1 1,0 0-1,0 0 1,0 1-1,-1-1 1,1 1-1,0 1 1,0-1-1,0 1 1,1 0-1,-7 3 1,5-1-418,0 0 0,1 1 0,0 0 0,0 0 0,0 0-1,0 0 1,1 1 0,-7 10 0,9-13-88,1 1 0,0-1-1,0 1 1,0 0 0,0 0-1,1-1 1,-1 1 0,1 1-1,0-1 1,0 0 0,1 0-1,-1 0 1,1 0 0,0 1-1,0-1 1,0 0 0,2 6-1,9 17-4437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4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4480,'-5'-6'-810,"7"-10"13338,-1 15-12186,7-1 1496,28-7 29,-26 6-1566,1 0-1,13-1 0,80-6-387,-1 5 0,111 8 0,-208-3-887,-1 1 0,1 0 0,0 0 0,7 2 0,-12-2 711,0-1 0,0 0 0,0 0 0,-1 1 0,1-1 0,0 1 0,0-1 0,0 1 0,-1-1 0,1 1 0,0-1 0,0 1 0,-1 0 0,1-1 0,-1 1 0,1 0 0,0-1 0,-1 1 0,0 0 0,1 0 0,-1 0 0,1-1 0,-1 1 0,0 0 0,0 0 0,1 0 0,-1 0 0,0 0 0,0 0 0,0 0 0,0-1 0,0 1 0,0 0 0,-1 2 0,-5 16-3731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5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32 3552,'-1'0'37,"1"0"0,0 0 0,0 0-1,0 0 1,-1 0 0,1 0 0,0 0 0,0 0 0,-1 0 0,1 0 0,0 0 0,0 0-1,0 0 1,-1 0 0,1 0 0,0 0 0,0 0 0,-1 0 0,1 0 0,0 0-1,0 0 1,0 0 0,0-1 0,-1 1 0,1 0 0,0 0 0,0 0 0,0 0 0,0-1-1,-1 1 1,1 0 0,0 0 0,0 0 0,0 0 0,0-1 0,0 1 0,0 0 0,0 0-1,0-1 1,-1 1 0,8-9 2611,15-10 8743,-21 20-11335,0 0 0,-1 0-1,1 0 1,-1 0 0,1 0-1,-1 0 1,0 0 0,1 0-1,-1 1 1,0-1 0,0 0-1,1 0 1,-1 0 0,0 0-1,0 2 1,0-2 51,2 12 188,-1 1 0,0-1 0,-1 0 0,0 0 0,-3 19 0,2-27-229,0-1 0,0 1 1,-1-1-1,1 1 0,-1-1 0,0 1 1,0-1-1,0 0 0,-1 0 1,1 0-1,-1-1 0,0 1 0,0-1 1,-1 1-1,1-1 0,0 0 0,-1 0 1,-6 4-1,-4 0-43,1-1-1,-1 0 1,0-1-1,-1-1 1,1 0-1,-1 0 1,0-2-1,-30 2 1,28-4-949,0 0 0,-1-1 0,1-2 0,-23-4 0,32 4-181,1 1-1,0-1 1,0 0-1,0 0 1,-7-5-1,-5-5-1734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86 3488,'7'-7'9810,"-15"10"-7082,2-1-2277,0 0-1,0-1 0,-10 1 1,-17 4 190,10 1-407,-146 47 741,146-44-862,1 0 0,0 1 1,0 1-1,1 1 0,-22 17 0,39-26-117,-1-1 1,1 1-1,0-1 0,0 1 1,1 1-1,-1-1 1,1 0-1,0 1 1,0-1-1,0 1 1,1 0-1,0 0 1,0 0-1,0 0 0,0 1 1,1-1-1,0 0 1,0 1-1,0-1 1,1 1-1,0-1 1,0 1-1,1 8 0,1-2 49,1-1 1,0 0-1,0-1 0,1 1 0,1-1 0,-1 1 0,2-1 0,-1-1 0,2 1 0,-1-1 0,1 0 0,0 0 0,14 11 0,-11-11 25,0 0 0,0-1-1,1-1 1,0 0 0,0 0-1,1-1 1,0 0-1,0-1 1,1-1 0,-1 0-1,18 3 1,-19-5-3,1-1 0,-1 0 0,1-1 0,-1 0 0,1-1 0,0-1 0,-1 0 0,1 0 0,-1-1 0,15-6 1,-12 3 11,0 0 1,-1-1 0,0-1 0,0 0 0,-1-1-1,0-1 1,16-15 0,-1-1-12,-2 2 104,-1-2 0,23-30 1,-41 49-154,-1-1 1,0-1-1,0 1 1,-1-1-1,0 0 0,0 1 1,-1-2-1,0 1 1,-1 0-1,0-1 0,0 1 1,0-14-1,-3 9-50,0 1-1,-1 0 0,-1-1 1,0 1-1,-1 0 1,0 1-1,-1-1 0,0 1 1,-1 0-1,0 0 0,-1 0 1,0 1-1,-14-16 1,17 23 17,0-1 1,0 1-1,0 0 1,-1 0-1,1 1 1,-1-1-1,0 1 1,0 0 0,0 0-1,-1 1 1,1 0-1,-1 0 1,1 0-1,-1 0 1,-11-1-1,13 3-149,-1 0 0,0 0 0,1 0 1,-1 0-1,1 1 0,-1 0 0,1 0 0,-1 0 0,1 0 0,0 1 0,-1 0 0,1 0 0,0 0 0,0 0 0,0 1 0,0-1 0,1 1 0,-1 0 0,1 0 0,-5 6 0,5-6-396,1 0-1,-1 1 1,1 0-1,0 0 1,0-1 0,0 1-1,1 0 1,-1 0-1,1 1 1,0-1-1,-1 5 1,2-5-738,-1 1 0,1 0 0,0-1 0,1 1 0,1 8 0,-2-1-1807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2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9056,'-42'-23'4096,"46"23"-3552,1-4-736,3 4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5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 4992,'-5'-3'4378,"6"6"-3172,1 7-722,-1 1 1,0-1 0,-1 1 0,0-1 0,-1 1 0,0-1-1,-3 11 1,0 11 159,-26 139 2625,2-26-1631,13-28-558,-1 130 0,15-224-1149,1-6-255,0 0 1,1-1 0,0 1 0,5 21-1,-5-38-6,-1 0 166,0 1-1,0-1 0,1 0 0,-1 0 0,0 0 0,0 0 0,1 0 0,-1 0 0,0 0 0,0 1 0,1-1 0,-1 0 0,0 0 0,0 0 0,1 0 0,-1 0 0,0 0 0,0 0 0,1 0 1,-1 0-1,0-1 0,0 1 0,1 0 0,-1 0 0,0 0 0,0 0 0,1 0 0,-1 0 0,0 0 0,0-1 0,1 1 0,-1 0 0,0 0 0,0 0-165,1-1 165,-1 1 0,0 0 1,0-1-1,1 0-116,-1 0 1,1 0-1,-1 0 1,1-1 0,-1 1-1,0 0 1,1-1 0,-1 1-1,0 0 1,0-1-1,0 1 1,0 0 0,-1-2-1,-6-34-5121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4064,'-1'0'125,"0"-1"1,1 0-1,-1 0 1,0 1-1,0-1 1,0 0-1,0 1 1,0-1-1,0 1 1,0-1-1,-1 1 1,1 0-1,0 0 0,0-1 1,-7 1 6856,9 1-5937,6 10-124,0 0 0,1-1 0,1 0 0,13 12 0,45 33 153,-19-17-423,0 5-200,-1 2-1,-2 2 0,-2 2 0,45 68 0,-80-105-329,0 1-1,-1 0 1,0 0 0,-1 1-1,-1-1 1,0 1 0,-1 1-1,0-1 1,-1 1 0,-1-1-1,-1 1 1,0 0 0,0-1-1,-2 1 1,-2 18 0,-1-4-16,-2-1 0,-2 1 1,0-1-1,-2-1 1,-1 0-1,-1 0 1,-1-1-1,-2 0 0,0-2 1,-2 1-1,-1-2 1,-37 39-1,-145 130-174,157-152-1376,-1 2-4182,21-16-3071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77 2720,'-14'-5'12618,"2"5"-5786,20 0-6955,12-1 499,0-1 0,31-7-1,-31 5-168,204-34 688,-154 29-497,85 1-1,-33 8 73,-110 1 1638,-11-1-2728,0 0 0,0 1 0,0-1 0,0 0-1,0 1 1,0-1 0,-1 1 0,1-1 0,0 1 0,0 0 0,0-1-1,0 2 1,2 10-10286,-7 0 7958,-9 7-513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7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23 176 4160,'-1'-1'305,"0"0"0,0 1 0,1-1 0,-1 0 1,0 0-1,1 0 0,-1 0 0,1 0 0,-1 0 0,1 0 1,-1 0-1,1 0 0,0 0 0,-1 0 0,1 0 0,0 0 0,0 0 1,0 0-1,0 0 0,0-1 0,0 1 0,0-1 0,-3-3 2152,3 5-2304,-1-1 0,1 1 1,0 0-1,-1 0 0,1-1 0,0 1 1,-1 0-1,1-1 0,0 1 0,0 0 1,-7-10 7876,15 7-8192,61-19 1440,182-47 142,67 32-2763,-282 34-226,-12 5-2830,-23-2 4057,0 0-1,0 0 1,0 0 0,-1 1 0,1-1-1,0 0 1,0 1 0,-1-1 0,1 0 0,0 1-1,0-1 1,-1 1 0,1-1 0,-1 1-1,1 0 1,0-1 0,-1 1 0,1-1-1,-1 1 1,0 0 0,1 0 0,-1-1 0,1 2-1,-1-2 225,0 1 0,0-1 0,0 0 0,0 1 0,0-1 0,0 0 0,0 0 0,0 1 0,0-1 0,0 0 0,0 0 0,0 1-1,0-1 1,0 0 0,0 0 0,-1 1 0,1-1 0,0 0 0,0 0 0,0 1 0,0-1 0,0 0 0,-1 0 0,1 0 0,0 0 0,0 1-1,-1-1 1,1 0 0,0 0 0,0 0 0,0 0 0,-1 0 0,1 1 0,0-1 0,-1 0 0,-15 1-3658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 2240,'1'-4'10468,"-14"2"-3692,6 1-7519,1 1 992,-1 1 0,0-1 0,0 1 1,0 0-1,1 1 0,-1 0 0,0 0 0,1 0 1,0 1-1,-13 6 0,8-2-188,0 0-1,0 0 1,0 1-1,1 0 1,1 1-1,-1 0 1,1 0-1,1 1 1,-11 15-1,10-11 46,1 1 1,0 0-1,1 0 0,1 1 1,0 0-1,-6 30 0,10-40-75,2-1-1,-1 1 0,1-1 0,0 1 1,0-1-1,0 0 0,1 1 0,-1-1 1,1 1-1,1-1 0,-1 0 0,1 1 1,0-1-1,0 0 0,1 0 0,4 7 1,-3-6 14,1 0-1,0-1 1,0 0 0,0 0 0,0 0 0,1 0 0,0-1 0,0 0 0,0 0 0,0-1 0,1 0 0,9 4 0,-7-4 22,1 0 0,0 0 1,0-1-1,0-1 0,0 0 0,0 0 1,0 0-1,0-2 0,0 1 0,1-1 1,-1-1-1,0 1 0,-1-2 0,1 0 1,0 0-1,-1 0 0,1-1 0,-1-1 1,0 0-1,-1 0 0,1 0 0,13-13 1,0-4-15,-1-1 0,36-52 1,-50 68-249,-7 17-88,-2 4 142,2 3 205,1 0 0,0 1 1,6 24-1,-6-37-1,0 0 1,1 0 0,-1 0-1,1-1 1,1 1-1,-1 0 1,0-1 0,1 1-1,0-1 1,0 0-1,0 0 1,1 0 0,0 0-1,-1-1 1,10 7 0,-11-9-17,0 0 0,1 0 1,-1 0-1,1 0 1,-1-1-1,1 1 0,-1-1 1,1 0-1,-1 0 1,1 0-1,0 0 1,-1 0-1,1 0 0,-1-1 1,1 1-1,-1-1 1,5-1-1,1-1 11,0 0-1,-1-1 1,0 0-1,9-5 1,-5 1-31,-1 0-1,0-1 1,0 0 0,-1-1 0,-1 0-1,1 0 1,-1-1 0,-1 0 0,7-14 0,-7 11-14,0 0 1,-1 0 0,-1-1 0,-1 0 0,0 0 0,0 0 0,1-24-1,-4 33-51,-1 1-1,0-1 1,0 1-1,0-1 0,-1 1 1,0-1-1,0 1 1,0 0-1,-1-1 0,0 1 1,0 0-1,0 0 0,0 0 1,-1 0-1,0 1 1,0-1-1,0 1 0,0 0 1,-1-1-1,0 2 0,0-1 1,0 0-1,0 1 1,-1 0-1,1-1 0,-1 2 1,0-1-1,-8-3 1,10 5-208,-1-1 0,1 1 0,-1 0 1,1 0-1,-1 0 0,0 0 1,1 1-1,-1 0 0,0-1 1,-5 2-1,6-1-143,1 1 0,0 0 0,-1 0 0,1-1 0,0 2-1,0-1 1,-1 0 0,1 0 0,0 1 0,0-1 0,0 1 0,1-1 0,-1 1 0,0 0 0,1 0 0,-3 3-1,-8 15-2793,6 3-2977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0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3392,'-28'0'12570,"39"0"-9930,133 7 640,27 1-2645,309-20 479,-275 8-695,84 0-16,353-11 1029,-398 7-827,172-16-184,-369 21-227,-28 4-1299,-17-1-794,-6 2-1296,-31 7-5055,12 3 4490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5 146 4064,'4'-6'7466,"-13"-27"-549,10 29-6822,-1 1 0,1-1 0,0 1 0,0 0 0,0-1 0,0 1 0,1 0 0,-1 0 0,1 0 0,-1 0 0,1 0-1,0 0 1,1 0 0,-1 1 0,0-1 0,1 1 0,-1 0 0,1-1 0,0 1 0,0 0 0,0 1 0,3-3 0,4-1-33,0 0 1,1 1 0,-1 0 0,1 0 0,18-3-1,-4 3 171,47-3 0,-63 7-214,-1 0 0,1 0 0,0 1 0,-1 0 0,1 1 0,-1 0 0,1 0 0,-1 1 0,9 4 0,-15-6-1,0 0-1,0 0 0,-1 0 1,1 1-1,0-1 0,-1 0 0,1 1 1,-1 0-1,1-1 0,-1 1 1,0 0-1,0 0 0,1-1 1,-1 1-1,-1 0 0,1 0 1,0 0-1,0 0 0,-1 0 0,1 1 1,-1-1-1,0 0 0,0 0 1,1 2-1,-2 5 30,0 0 0,0 0 1,-1-1-1,-4 15 0,3-12-1,-7 22 78,-1 0 1,-2-1-1,-2-1 1,-1 0-1,-1-1 1,-1-1-1,-2 0 1,-25 27-1,29-35-48,-1 0 61,-1 0 0,-1-1 0,-37 30 0,41-38 23,11-8 77,6-3 155,72-21 642,36-8-334,-65 18-750,1 2 0,77-3 0,-116 12 1479,0 1-3746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0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8384,'0'-20'10106,"0"25"-7653,0 36-613,-4 156 48,2-107-1437,3-36-4288,11-72-6238,2-12 3985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0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 9056,'-10'-2'11508,"9"14"-11411,-17 79 2663,-13 96-1462,30-165-1281,-1 5-13,-1 1-1,-1-1 1,-12 45 0,8-58-1652,3-13-1077,-1-10-496,-2-11 181,-2-13-2373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4 212 6144,'-4'3'5450,"11"-7"-4603,-1 0 0,0 0 0,0 0 0,0 0 0,-1-1 0,8-8 0,5-4 163,2-1-121,4-3 488,35-25-1,-51 41-1175,0 0-1,0 0 1,1 1-1,-1 0 1,1 0-1,0 1 1,0 1-1,0-1 1,11 0 0,-16 2-153,0 1 0,0 0 0,0 1 0,-1-1 0,1 1 0,0-1 0,0 1 0,-1 0 0,1 0 0,0 1 0,-1-1 0,1 1 0,4 3 0,2 2 322,0 0 0,16 17 0,-21-18-206,1-1 1,-1 1 0,1-1 0,1 0-1,-1-1 1,1 0 0,0 0-1,0 0 1,11 4 0,-12-7-95,1 0-1,0 0 1,-1-1 0,1 0-1,0 0 1,-1-1 0,1 1-1,-1-1 1,1-1 0,-1 1-1,11-5 1,2-1-400,-1-2-1,26-15 1,-34 17-654,0 0 0,15-13 0,-18 13-1121,0-1 1,0 0-1,7-10 1,-3 2-1117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04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17 656 2656,'-1'-1'59,"0"1"1,1 0-1,-1 0 1,0 0-1,1-1 1,-1 1-1,0 0 1,1 0-1,-1 0 1,0 0 0,0 1-1,1-1 1,-1 0-1,0 0 1,1 0-1,-2 1 1,-2 7 447,4-7-495,1 5 4409,0-6-4378,-1 1 0,1-1 0,-1 0 0,1 0 0,-1 0 0,0 0 0,1 0-1,-1 1 1,1-1 0,-1 0 0,1 0 0,-1 0 0,1 0 0,-1 0-1,1 0 1,-1 0 0,1 0 0,-1-1 0,0 1 0,1 0 0,-1 0 0,2-1-1,9-6 437,0-1-1,0-1 0,-1 0 0,0 0 0,16-20 1,5-13-73,38-70 0,-18 26 67,3-2 807,-46 70-1554,-8 16-334,-2 12 205,-48 202 249,-11 50 366,40-173 41,5 0-1,-6 112 1,20-158 1197,0-39-920,0-8-112,1-15 186,18-185 164,-6 136-922,37-119 1,-40 157 151,64-177-222,-60 180 109,1 2 1,32-49 0,-34 59-28,1 0 0,1 0 0,0 1 0,1 1 0,20-15 0,-30 25 91,0 0-1,0 0 1,0 1-1,1 0 0,-1 0 1,1 0-1,-1 0 1,1 1-1,0-1 1,0 1-1,0 0 1,0 1-1,6-1 1,-7 1 37,0 1 0,-1-1 1,1 1-1,0 0 0,-1 0 1,1 0-1,-1 1 0,0-1 1,1 1-1,-1 0 0,0 0 1,0 0-1,0 0 0,0 1 1,0-1-1,-1 1 0,1-1 1,3 5-1,-2-1 17,-1 0-1,1 0 1,-1 0 0,0 1-1,0-1 1,-1 1 0,0 0-1,2 12 1,0 3 28,0 33-1,-5-11 61,-1 0 0,-10 48-1,9-72 16,-1-1 0,-1 1 0,-9 25 1,10-36-68,0 0 1,-1 0 0,0-1 0,0 0 0,0 1 0,-1-2 0,-1 1 0,-12 11 0,11-11 36,0-2 0,-1 1 0,0-1 0,0 0-1,0-1 1,-1 0 0,1-1 0,-20 6 0,6-3 6,9-3-144,0 0 0,-1-1 0,-26 3 0,40-6-103,9 9-54,119 161 278,-126-168-50,12 16 53,28 30-1,-38-44-10,0-1-1,1 0 1,-1 0-1,1 0 0,0 0 1,-1 0-1,2-1 1,-1 0-1,0 0 0,0 0 1,1 0-1,-1-1 1,1 1-1,-1-1 0,8 1 1,-9-3-2,1 1 0,0-1 0,-1 1 0,1-1 0,0 0 0,-1-1 0,0 1 0,1 0 0,-1-1 0,0 0 0,1 0 0,4-4 0,3-3 53,-1 0 1,9-12-1,-17 19-86,57-65 173,-27 29-83,54-50-1,10 13-303,-86 67 137,-1 1-246,-16 18-103,-9 8 353,2 0 1,0 1 0,2 1-1,0 0 1,1 1-1,-11 32 1,22-53 59,-10 27 21,-9 54 0,17-73 42,1 0-1,0 0 0,1 0 0,0 0 0,1 0 0,0 0 1,0 0-1,1 0 0,0-1 0,5 15 0,-7-22-46,0 0 0,1 0 0,-1-1-1,0 1 1,1 0 0,-1-1 0,0 1 0,1 0 0,-1 0 0,1-1-1,-1 1 1,1-1 0,0 1 0,-1-1 0,1 1 0,-1-1 0,1 1-1,0-1 1,0 1 0,-1-1 0,1 0 0,0 1 0,0-1 0,-1 0-1,1 0 1,0 1 0,0-1 0,-1 0 0,1 0 0,0 0-1,0 0 1,0 0 0,0 0 0,-1 0 0,1-1 0,0 1 0,0 0-1,-1 0 1,1-1 0,0 1 0,0 0 0,-1-1 0,1 1 0,0 0-1,-1-1 1,1 1 0,0-2 0,3-1 45,0 0-1,0-1 1,-1 1-1,1-1 1,-1 0-1,0 0 1,3-6-1,35-68 12,30-84-1,-57 128-89,-2 9-236,-11 16-136,-2 8 144,-1 5-23,-4 14 152,2 0 0,0 0 1,-3 29-1,7-40 139,0 0 1,0 0 0,1 0-1,-1 0 1,2 0-1,-1-1 1,1 1-1,0 0 1,0-1 0,1 1-1,-1-1 1,8 12-1,-8-16-2,-1 0-1,1 0 0,-1 0 0,1 0 1,0 0-1,-1-1 0,1 1 0,0-1 1,0 1-1,0-1 0,1 0 1,-1 0-1,0 0 0,0 0 0,1 0 1,3 1-1,-3-2 24,1 1 0,0-1 1,0 0-1,0 0 0,-1-1 0,1 1 1,0-1-1,0 1 0,6-3 0,0-1 5,0-1-1,0 0 1,0 0 0,0-1-1,-1 0 1,11-10-1,23-23 46,-1-1 0,70-90 0,-100 116-85,-7 7-110,0 0 0,0 0 1,6-12-1,-19 38-585,-5 9 578,2 0-1,-12 40 1,7 27-30,15-82 144,0-1-1,1 1 1,0 0 0,1 0-1,4 17 1,-5-29 6,0 1 1,1-1 0,-1 1-1,1-1 1,-1 1 0,1-1-1,0 1 1,-1-1 0,1 1-1,0-1 1,0 0 0,0 0-1,2 3 1,-3-4 2,1 0 0,-1 0 0,1 1-1,0-1 1,-1 0 0,1 0 0,-1 1 0,1-1 0,0 0 0,-1 0 0,1 0 0,0 0 0,-1 0 0,1 0 0,-1 0-1,1 0 1,0 0 0,-1 0 0,1 0 0,-1-1 0,1 1 0,0 0 0,0-1 0,2-1 32,0 0 0,0 0 1,-1 0-1,1 0 0,0-1 1,-1 1-1,1-1 0,-1 0 0,2-3 1,86-140 254,-57 96-303,-3-2-1,-1-1 1,-3-1 0,-3-1 0,27-92 0,-21 20-37,-24 102-10,-2-1 1,-1 1-1,-1-30 0,-1 49-12,-1 1-1,1-1 1,-1 0-1,-1 0 1,1 1-1,-4-10 0,4 13 29,0 1-1,0-1 0,0 1 0,0-1 0,0 1 1,0-1-1,0 1 0,0-1 0,-1 1 0,1 0 1,0 0-1,-1 0 0,1 0 0,-1 0 0,1 0 1,-1 0-1,0 0 0,1 0 0,-1 1 1,0-1-1,0 1 0,1-1 0,-1 1 0,0 0 1,-3 0-1,-1 0-6,0 1 1,1 0 0,-1 0-1,0 0 1,0 1 0,1 0-1,-1 0 1,1 1-1,0-1 1,-1 1 0,1 1-1,1-1 1,-1 0 0,0 1-1,1 0 1,0 0 0,-6 8-1,-3 4 14,0 1 0,2 0 0,-18 35 0,16-25 5,1 2 0,2-1 0,-10 43 0,10-21-5,-6 64 1,15-98 48,1 1 1,1-1 0,0 0-1,1 0 1,0 0 0,2 0-1,0 0 1,0 0 0,2-1-1,0 0 1,0 0 0,2 0-1,0-1 1,0 0 0,1-1-1,1 0 1,0 0 0,16 14-1,-16-18 54,0 0 0,0-1 0,17 10 0,-23-16-29,1 1 1,-1-1 0,0 0 0,1 0-1,-1 0 1,1-1 0,0 0 0,-1 0-1,1 0 1,0 0 0,0-1 0,9 0-1,-7-1-7,0-1-1,-1 0 0,1 0 1,0-1-1,-1 1 1,0-2-1,1 1 0,-1-1 1,0 1-1,-1-2 0,7-4 1,5-7 54,-1-1-1,14-20 1,15-14-112,-32 39-3,-9 8-25,0 0-1,0 0 1,0 0-1,0 0 1,5-9-1,-9 13 31,0 0-1,0-1 1,0 1-1,0 0 0,0 0 1,0 0-1,0 0 1,0-1-1,0 1 1,0 0-1,0 0 0,0 0 1,0 0-1,0 0 1,0-1-1,0 1 1,1 0-1,-1 0 0,0 0 1,0 0-1,0 0 1,0 0-1,0 0 0,0-1 1,1 1-1,-1 0 1,0 0-1,0 0 1,0 0-1,0 0 0,1 0 1,-1 0-1,0 0 1,0 0-1,0 0 0,0 0 1,0 0-1,1 0 1,-1 0-1,0 0 1,0 0-1,3 8-126,-2 9 129,-3-2-18,0-1 0,1 0 0,1 26 0,1-8 55,-1-20 2,0-1 0,1 1 0,3 15 0,-4-24 1,1 0 0,0 0-1,0 0 1,0-1 0,0 1 0,0 0 0,1-1-1,-1 1 1,1-1 0,0 1 0,0-1 0,0 0 0,0 0-1,0 0 1,0 0 0,1 0 0,-1 0 0,3 1-1,-4-3-18,0 1 0,0-1 0,0 0 0,1 1 1,-1-1-1,0 0 0,0 0 0,0 0 0,0 0 0,0 0 0,1 0 0,-1 0 0,0 0 0,0 0 0,0-1 0,0 1 0,0 0 0,0-1 0,0 1 0,1-1 0,-1 1 0,0-1 0,1-1 0,22-19 235,-20 17-175,25-27-18,2 2 0,1 1 1,56-37-1,-3 20-8,6-4 97,-70 34-468,-34 22 251,1 0 0,-1 1 0,2 1 0,-1 0-1,1 0 1,0 1 0,1 1 0,-9 11 0,11-12 67,1 0 1,1 0-1,0 1 1,0 0-1,1 0 1,0 0-1,1 1 0,0 0 1,-4 22-1,8-27 30,-1 0 0,1 0 0,0 0 0,1-1 0,0 1-1,0 0 1,4 13 0,-4-18 8,0 1-1,0-1 1,0 1 0,1-1-1,-1 1 1,0-1-1,1 0 1,0 0 0,3 4-1,-4-5-5,0 0-1,1 0 1,-1-1-1,0 1 1,0 0 0,0-1-1,1 1 1,-1-1-1,0 1 1,1-1-1,-1 0 1,0 0-1,1 1 1,-1-1-1,0 0 1,1 0 0,-1 0-1,1 0 1,-1-1-1,2 1 1,1-2 9,-1 1 0,1-1 0,-1 1 0,0-1 0,0 0 0,0 0 1,0-1-1,0 1 0,0-1 0,-1 1 0,1-1 0,3-5 0,4-7 65,12-20-1,-16 25-66,18-32-159,-1-1 0,20-56 0,-41 88-66,-3 8-29,-3 6-70,-1 3 243,0 0 0,1 0 0,0 1 0,0-1 0,0 1 0,1 0 0,0 0 0,0 0 0,1 0 0,0 1 0,0-1 0,-1 12 0,2-1 65,0-1 0,1 1 0,1 0 0,1 0 0,0-1 0,1 1 0,1-1 0,1 0 0,1 0 0,9 21 0,-13-34 22,0 0 1,0-1-1,0 0 0,0 1 1,1-1-1,-1 0 0,1 0 1,0 0-1,0-1 0,0 1 1,6 3-1,-8-5-12,1-1 0,0 1 0,-1-1 0,1 1 0,-1-1 0,1 0 0,0 0 0,-1 0 0,1 1 0,0-2 0,-1 1 0,1 0 0,0 0 0,-1 0 0,1-1 0,-1 1 0,1-1 0,0 1 0,-1-1 0,1 0 0,-1 0 0,1 1 0,-1-1 0,0 0 0,1 0 0,-1-1 0,0 1 0,0 0 0,0 0 0,0 0 0,1-3 0,12-13 66,-1-1 0,0-1 0,12-27 0,27-66-128,-43 91 78,63-173 6,-63 164-46,44-157-108,-1 5-37,-24 88-293,25-139 0,-57 237-441,-8 15 661,-16 30 229,12-18-44,1 1 0,-19 66 0,-8 70 85,38-151-63,-18 85 151,-12 131 0,32-197-39,1 0-1,8 59 0,-7-93-66,0-1-1,0 1 0,0 0 0,0 0 1,1-1-1,-1 1 0,1 0 0,-1-1 0,1 1 1,0-1-1,0 1 0,0-1 0,-1 1 1,1-1-1,1 1 0,-1-1 0,0 0 0,0 0 1,0 1-1,3 1 0,-2-3 1,0 1 1,0-1-1,0 0 0,0 0 0,0 0 1,0 0-1,0 0 0,-1 0 0,1 0 1,0-1-1,0 1 0,0-1 1,0 1-1,-1-1 0,1 0 0,0 0 1,0 0-1,-1 0 0,3-1 0,20-14 163,23-20 0,10-7-274,-43 33 104,54-33-197,-60 39 45,0 0 1,1 0-1,-1 1 0,1 0 0,-1 1 0,17-3 0,-24 5 110,0 0-1,0 0 1,0 0-1,0 0 1,0 0-1,0 0 1,0 1-1,0-1 1,-1 0-1,1 1 1,0-1-1,0 1 1,0-1-1,0 1 1,0-1-1,0 1 0,-1 0 1,1-1-1,0 1 1,-1 0-1,1-1 1,0 1-1,-1 0 1,1 0-1,-1 0 1,1 0-1,-1 0 1,0 0-1,1 0 1,-1-1-1,0 1 1,1 0-1,-1 0 1,0 0-1,0 2 1,1 6 18,0 0 1,-1-1-1,0 13 1,-1-9-61,2-2 74,-1-1 0,1 0 0,1 0 0,3 12-1,-4-16 24,1-1-1,-1 1 1,1-1-1,0 0 0,0 0 1,1 0-1,-1 0 1,1 0-1,0 0 0,5 4 1,-7-6-12,0-1 0,1 0 0,-1-1-1,1 1 1,-1 0 0,1 0 0,-1-1 0,1 1 0,-1-1 0,1 1 0,0-1 0,-1 1 0,1-1 0,0 0 0,-1 0 0,1 0 0,0 0 0,0 0-1,-1-1 1,1 1 0,0 0 0,-1-1 0,1 1 0,-1-1 0,1 1 0,0-1 0,-1 0 0,1 0 0,-1 0 0,0 0 0,3-2 0,5-4 57,-1 0 0,0-1 0,13-17 0,-11 12-39,2-2-112,-1 0 0,13-26 0,-11 18-284,-16 30 303,-1 1 0,1 0-1,1-1 1,-1 1 0,2 1 0,-1-1-1,1 0 1,0 0 0,0 1 0,1-1 0,1 0-1,-1 1 1,1-1 0,0 0 0,1 0-1,0 0 1,4 10 0,-5-15 89,0 0 0,1 1-1,-1-1 1,1 0 0,0 0 0,-1 0-1,2 0 1,-1 0 0,0-1 0,5 6-1,-6-8-11,0 1-1,0-1 0,0 1 0,0-1 1,0 0-1,0 1 0,-1-1 0,1 0 1,0 1-1,0-1 0,0 0 0,0 0 1,0 0-1,0 0 0,0 0 0,2 0 1,-1-1 3,-1 1 0,1-1 0,-1 1 0,1-1 1,-1 0-1,1 0 0,-1 0 0,1 0 0,-1 0 1,0 0-1,1 0 0,0-2 0,3-3 35,-1 1 0,-1-1 0,1 1 0,3-9 0,1 0-3,-5 8-69,0 1 0,1-1 0,-2 0 0,1 0 0,-1 0 0,0 0 0,0 0 0,0-1 0,-1 1 0,0-1-1,-1 1 1,1-1 0,-2-10 0,1 15-12,0 1 0,0 0-1,-1 0 1,1-1 0,0 1-1,-1 0 1,1 0 0,-1-1 0,0 1-1,1 0 1,-1 0 0,0 0-1,0 0 1,0 0 0,0 0-1,0 0 1,0 0 0,0 0-1,-2-1 1,1 1-13,-1 0-1,1 0 0,-1 0 1,1 1-1,-1-1 1,0 0-1,1 1 1,-1 0-1,-3 0 0,-5 0 6,0 1 0,0 1 0,-17 4 0,24-4 83,13-6 56,18-7-168,29-8-1,-26 11 104,-14 4-23,-1 0-1,29-2 0,-29 4-72,-8 1-8,1 1 1,0-1 0,0 1-1,14 2 1,-20-2 52,-1 0 0,0 1 1,1-1-1,-1 1 0,0-1 0,1 1 1,-1-1-1,0 1 0,1 0 0,-1-1 1,0 1-1,0 0 0,0 0 0,0 0 1,0 0-1,0 0 0,0 0 0,0 0 1,0 0-1,-1 0 0,1 1 1,0-1-1,-1 0 0,1 1 0,-1-1 1,1 0-1,-1 1 0,0-1 0,1 0 1,-1 1-1,0-1 0,0 1 0,0 0 1,0 29 260,1-31-222,-1 0 0,1 0 0,-1 0 1,1 0-1,-1 1 0,1-1 0,0 0 0,-1 0 0,1 0 0,-1 0 1,1 0-1,0-1 0,-1 1 0,1 0 0,-1 0 0,1 0 0,0 0 1,-1-1-1,1 1 0,0-1 0,16-5 190,84-41-182,-60 27-244,-37 18 160,0 0-1,0 0 0,0 0 0,0 1 0,0 0 1,1-1-1,-1 2 0,9-2 0,-11 2 32,0 1 0,0-1 0,0 1 0,0-1-1,0 1 1,0 0 0,0 0 0,0 0 0,0 0-1,0 0 1,0 0 0,0 0 0,-1 1 0,1-1-1,0 1 1,-1-1 0,1 1 0,-1 0 0,2 3-1,60 88 733,-43-68-566,-18-23-859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3904,'-6'-2'891,"7"-7"5882,-1 25-3749,-1 23-591,-9 46 1,0 4-1654,8-62-619,-24 363 1897,26-262-1263,-1-126-740,1 0 0,0 0 0,1 0 1,-1 0-1,0 0 0,0 0 1,1 0-1,-1 0 0,1-1 0,1 3 1,-2-4-30,1 0 1,-1 1 0,1-1 0,-1 0 0,1 0-1,-1 0 1,1 0 0,-1 0 0,1-1 0,-1 1-1,1 0 1,-1 0 0,0 0 0,1 0 0,-1-1 0,1 1-1,-1 0 1,1 0 0,-1-1 0,0 1 0,1 0-1,0-1 1,-1 1-3,12-9-93,-1-1 0,-1 0 0,0 0 1,0-1-1,10-14 0,38-65-221,-28 41 235,-18 29 23,4-5 112,0 0 0,37-41 0,-52 65-69,-1 1-1,1-1 0,0 0 1,-1 0-1,1 1 1,0-1-1,0 1 0,0-1 1,-1 1-1,1-1 1,0 1-1,0-1 0,0 1 1,0-1-1,0 1 0,0 0 1,0 0-1,0 0 1,0-1-1,0 1 0,0 0 1,0 0-1,0 0 1,2 1-1,-2-1 6,0 1 0,0 0 0,0 0-1,0 0 1,0-1 0,0 1 0,0 0 0,0 0 0,0 0 0,-1 0 0,1 1 0,0-1-1,0 0 1,-1 0 0,2 3 0,1 5 86,-1 0 1,1 0-1,1 18 0,10 116 629,-10-102-456,1 30-129,-5-69 687,0 8-3927,-6-32-11973,2-11 10177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7 4064,'0'0'56,"0"-1"0,0 1 0,0 0-1,0 0 1,0 0 0,0-1 0,1 1 0,-1 0 0,0 0 0,0 0 0,0-1 0,0 1 0,0 0-1,-1 0 1,1 0 0,0 0 0,0-1 0,0 1 0,0 0 0,0 0 0,0 0 0,0 0 0,0-1-1,0 1 1,0 0 0,0 0 0,-1 0 0,1 0 0,0-1 0,0 1 0,0 0 0,0 0 0,0 0-1,-1 0 1,1 0 0,0 0 0,0 0 0,-1-1 0,-6 7 3472,-8 4-276,-28 4 268,-67 14 1,-8 1-1448,50-7-2177,-102 48 0,164-67-937,56 9-17896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1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50 2976,'0'-1'286,"0"0"0,-1 0 0,1 0 0,0 0 0,0-1 0,0 1 0,0 0 0,0 0 0,0 0 0,0-2 0,0 2-36,0 1 0,1-1 0,-1 0-1,0 1 1,0-1 0,0 1 0,0-1 0,0 0-1,0 1 1,0-1 0,-1 0 0,1 1 0,0-1-1,0 1 1,0-1 0,-1 0 0,1 1 0,0-1 0,-1 1-1,1-1 1,0 1 0,-1-1 0,1 1 0,-1-1-1,1 1 1,-1-1 0,1 1 0,-1 0 0,1-1-1,-2 0 1,-3-2 133,-1 1-1,-1-1 0,1 1 1,0 0-1,0 0 0,-1 1 1,1 0-1,-1 0 1,1 1-1,-1-1 0,1 1 1,-13 2-1,5 0-147,0 0-1,0 1 1,1 1-1,-25 10 1,28-9-89,0 0 0,0 0 0,1 1-1,0 0 1,0 1 0,1 0 0,0 1 0,0-1 0,1 2 0,0-1-1,-8 12 1,5-4 74,1 1-1,1-1 0,0 2 1,2-1-1,-9 32 1,13-41-109,0 0-1,1 0 1,0 1 0,1-1 0,0 0 0,0 1 0,0-1 0,1 0 0,2 9 0,-2-13-45,1 0 0,-1 0 1,0 0-1,1 1 0,0-2 0,0 1 1,0 0-1,1 0 0,-1 0 0,1-1 1,0 0-1,0 1 0,0-1 0,0 0 1,1 0-1,-1-1 0,1 1 0,4 2 1,3-1 41,0 1 0,1-1 0,0-1 0,0 0 0,0-1 1,22 1-1,76-3 20,-89 0-117,9-3-662,-1 0 1,30-9 0,-33 7-1346,-24 4 1868,20-5-3038,-21 6 2954,-1 0-1,1 0 1,-1 0 0,1-1 0,-1 1-1,1 0 1,-1 0 0,1-1 0,-1 1-1,1 0 1,-1-1 0,1 1 0,-1-1-1,1 1 1,-1 0 0,0-1 0,1 1-1,-1-1 1,0 1 0,1-1 0,-1 1-1,0-1 1,0 0 0,0 1 0,1-1-1,-1 1 1,0-1 0,0 1 0,0-1-1,0 0 1,0 1 0,0-2 0,-10-16-6380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 2560,'-3'-5'382,"3"4"-310,0 1 0,-1-1 0,1 0 0,-1 1 0,1-1 0,0 0 0,-1 1 0,1-1 0,-1 1 0,1-1-1,-1 1 1,0-1 0,1 1 0,-1-1 0,0 1 0,-1-1 1445,6-13 6095,6 2-3985,21-9-2495,-12 8-95,-14 9-943,1 1 0,-1-1 0,1 1 0,0 1 0,0-1 0,0 1 0,0 0 0,0 0 0,1 1 0,-1 0 0,9 0-1,-10 0-75,-1 1 0,1 0 0,0 0-1,-1 1 1,1-1 0,0 1 0,-1 0 0,1 0-1,-1 1 1,1-1 0,-1 1 0,0 0-1,0 0 1,0 0 0,0 1 0,5 3-1,-7-4 7,-1 0 0,1 0 1,0 1-1,-1-1 0,0 0 0,0 0 0,0 1 0,0-1 0,0 1 0,0-1 0,0 1 0,-1-1 0,1 1 0,-1 0 0,0-1 0,0 1 0,0 0 0,0-1 0,0 1 0,-1-1 1,1 1-1,-2 4 0,0 1 115,-1 0 1,0 0 0,0-1 0,-1 1 0,-7 11-1,-38 50 352,48-68-487,0 0 0,1 1 0,-1-1 0,0 0 0,0 1 0,1-1 0,-1 0 0,1 1 0,-1-1 0,1 1 0,0-1 0,-1 1 0,1-1 0,0 1 0,0-1 0,0 1 0,0-1 0,0 1 0,1-1 0,-1 1 0,1 1 0,0 0 2,0-1 0,1 0 1,-1 1-1,1-1 0,-1 0 1,1 1-1,0-1 1,0 0-1,0 0 0,4 3 1,4 1 73,0 1 1,1-2-1,0 1 1,17 5-1,-28-11-70,8 3 213,-1 0-1,0 0 0,9 6 1,-15-8-182,0-1-1,-1 1 1,1-1 0,0 1-1,-1-1 1,1 1 0,0-1-1,-1 1 1,1 0 0,-1-1-1,1 1 1,-1 0 0,1 0 0,-1-1-1,0 1 1,1 0 0,-1 0-1,0 0 1,0 0-2,0 0 0,0 0 0,-1-1-1,1 1 1,0 0 0,-1-1 0,1 1 0,-1 0-1,1-1 1,0 1 0,-1-1 0,1 1 0,-1-1 0,0 1-1,1-1 1,-1 1 0,1-1 0,-1 1 0,0-1 0,1 0-1,-1 1 1,0-1 0,0 0 0,1 0 0,-2 1 0,-19 7 358,0-1 0,0 0 1,-1-2-1,-26 4 0,32-7-860,-1-1-1,-18-2 0,19 0-2026,0-1 0,-22-6 0,24 5-1446,3 6-3946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1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44 3328,'-2'-9'687,"1"8"-338,0-1 1,1 1 0,-1-1-1,1 0 1,-1 1 0,1-1 0,0 1-1,0-1 1,0 0 0,0 1-1,0-1 1,0 0 0,0 1-1,0-1 1,1 0 0,-1 1-1,-1-4 1969,1 5-2248,0 0 0,0 0 1,0 0-1,0 0 0,0 0 0,0-1 1,0 1-1,0 0 0,0 0 1,0 0-1,0 0 0,0-1 844,1 1-844,-9 7 1666,6 3-1432,-1-1 1,1 0 0,1 1 0,0-1 0,0 1-1,1-1 1,1 16 0,-1 16 147,-5 221 991,5-116-1046,-2-19-146,-9 769 2709,16-294-966,-9-57-740,3-390-1248,1-92-1548,4-44-838,-4-19 2316,0 1-1,0-1 0,0 0 0,0 0 0,0 0 1,0 0-1,0 1 0,0-1 0,1 0 0,-1 0 0,0 0 1,0 0-1,0 1 0,0-1 0,0 0 0,1 0 1,-1 0-1,0 0 0,0 0 0,0 0 0,0 1 1,1-1-1,-1 0 0,0 0 0,0 0 0,0 0 1,0 0-1,1 0 0,-1 0 0,0 0 0,7-9-3792,1-22 135,1-28-3531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4384,'-1'1'93,"1"-1"0,-1 0 0,1 1 0,-1-1 0,1 1 1,-1-1-1,1 1 0,-1-1 0,1 1 0,0 0 0,-1-1 0,1 1 0,0-1 0,0 1 1,-1 0-1,1-1 0,0 1 0,0 0 0,0-1 0,0 1 0,0 0 0,0-1 0,0 2 0,8 15 3150,-8-16-2867,0-1-1,1 1 1,-1-1 0,1 1-1,-1 0 1,1-1 0,-1 1 0,1-1-1,-1 0 1,1 1 0,0-1-1,-1 1 1,1-1 0,0 0-1,-1 0 1,2 1 0,12-1 1924,-9-2-2435,1 0 1,-1-1 0,9-3-1,-2-1 962,25-7-400,0 1 1,0 2 0,1 2 0,61-7-1,-1 4 72,165-9 416,-177 17-1187,-84 4-475,-6 7-4284,3-4 4146,-1 0 0,0 0 0,0-1 0,0 1-1,0 0 1,0-1 0,0 0 0,0 0 0,-6 4 0,-18 7-3403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3136,'-31'0'17194,"40"0"-16597,62-9 497,355-5 202,-392 14-1213,22-1-101,107 13 1,-128-8-1789,-44-4-5092,4-1 6082,-26-2-2512,-12-1-2389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1664,'0'-2'231,"0"1"0,1-1 0,-1 1 0,1 0 1,-1-1-1,1 1 0,0 0 0,-1-1 0,1 1 0,0 0 0,0 0 0,0 0 1,1-2-1,-1 2 118,0 0 1,-1 0 0,1 1-1,0-1 1,0 0 0,-1 0-1,1-1 1,-1 1-1,1 0 1,-1 0 0,1 0-1,-1-2 1,1 3 87,0 0 0,-1 0 0,1 0 0,0-1 0,0 1 0,-1 0 0,1 0 0,0 0 0,0 0 0,-1 0 0,1 0-1,0 1 1,0-1 0,-1 0 0,1 0 0,1 1 0,6 1 412,-1 2-334,0-1-1,0 1 1,-1 1 0,10 7-1,-4-3-95,-4-2-152,1 1 0,8 10 0,11 11 169,-8-13-348,1-1-1,0-1 1,1 0-1,0-2 1,1-1-1,0 0 1,1-2-1,0-1 1,32 7-1,-11-4 68,-28-7-47,0 0 0,0-1 0,26 2 0,-42-5 233,-1-1-348,0 0-1,0 1 1,0-1 0,-1 0-1,1 1 1,0-1-1,0 0 1,-1 1 0,1-1-1,-1 0 1,1 1 0,0-1-1,-1 0 1,1 1 0,-1-1-1,1 1 1,-1-1 0,0 1-1,1-1 1,-1 1 0,0 0-1,1-1 1,-1 1 0,0 0-1,1-1 1,-1 1 0,0 0-1,1 0 1,-1 0-1,0 0 1,0 0 0,1-1-1,-1 1 1,0 0 0,0 1-1,1-1 1,-1 0 0,-1 0-1,-2 0-34,0 1 0,0 0 0,0-1 0,0 1 0,0 0 0,-5 3 0,-5 3 57,0 1 1,1 0-1,0 0 1,0 2-1,1 0 1,1 0 0,-1 1-1,2 0 1,-1 1-1,2 0 1,-14 22-1,-47 101 511,50-91-373,-39 63 0,-13 13 189,67-108 158,5-9-1906,0 0 0,0 0-1,0 0 1,1 0-1,-1-1 1,1 1-1,0 4 1,-1-7 1266,1 9-7134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 2240,'-1'0'32,"1"0"1,0 0 0,0-1-1,0 1 1,0 0-1,0 0 1,0 0-1,0 0 1,0 0-1,0 0 1,0 0-1,0 0 1,0 0-1,0 0 1,0-1 0,0 1-1,0 0 1,0 0-1,0 0 1,0 0-1,1 0 1,-1 0-1,0 0 1,0 0-1,0 0 1,0 0 0,0 0-1,0 0 1,0-1-1,0 1 1,0 0-1,0 0 1,0 0-1,0 0 1,0 0-1,0 0 1,0 0-1,1 0 1,-1 0 0,0 0-1,0 0 1,0 0-1,0 0 1,0 0-1,0 0 1,0 0-1,0 0 1,0 0-1,1 0 1,-1 0-1,0 0 1,0 0 0,0 0-1,0 0 1,0 0-1,0 0 1,0 0-1,0 0 1,0 0-1,0 0 1,0 0-1,1 0 1,-1 1 0,0-1 153,0 0 0,-1 1 1,1-1-1,0 1 0,0-1 1,0 1-1,0-1 0,0 0 1,-1 1-1,1-1 1,0 1-1,0-1 0,-1 0 1,1 1-1,0-1 0,0 0 1,-1 1-1,1-1 0,-1 0 1,1 0-1,0 1 1,-1-1-1,1 0 0,0 0 1,-1 0-1,0 1 0,-58 27 4593,55-26-4715,0 0 0,0-1 0,-1 1 0,1-1 0,0 0 0,-1 0 0,1 0 0,-7 0 1,-10 0-2791,20-1 2583,1 0 0,0 0 0,0 0 1,0 0-1,0 0 0,-1 0 0,1 0 1,0 0-1,0 0 0,0 0 0,-1 0 0,1 0 1,0 0-1,0 0 0,0 0 0,0 0 1,-2-17-7655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17 2656,'5'0'537,"-2"0"-104,-1 0-1,1 0 1,-1 0-1,1 0 1,-1 0-1,1 0 0,-1-1 1,1 1-1,-1-1 1,8-7 7503,-16 6-6118,-16-3-1624,-12 7 235,-1 2 1,1 1-1,1 1 0,-1 2 1,-61 24-1,80-26-373,-1 1 0,1 0 0,-23 17 0,37-23-55,0-1 0,1 1 0,-1-1 0,0 1 0,0 0 0,0-1 0,1 1 0,-1 0 0,0-1 0,1 1 0,-1 0 0,0 0 0,1 0 0,-1 0-1,1 0 1,-1 0 0,1 0 0,0 0 0,-1 1 0,1-1 9,0 0-1,1 0 0,-1 0 1,0-1-1,0 1 0,1 0 1,-1-1-1,0 1 0,1 0 1,-1-1-1,1 1 0,-1 0 1,1-1-1,-1 1 0,1-1 1,-1 1-1,1-1 1,-1 1-1,1-1 0,0 1 1,5 2 26,0 0 0,-1-1 0,1 1 0,0-1 0,7 1 0,127 25-103,17 5 81,-140-28 102,-1 1 0,0 0 0,-1 2 1,25 14-1,-39-21-77,0-1 0,0 1 0,0 0-1,0-1 1,0 1 0,0 0 0,0 0 0,0 0 0,-1 0 0,1-1 0,0 1-1,-1 0 1,1 1 0,0-1 0,-1 0 0,1 0 0,-1 0 0,1 1-1,-1-1-5,0 0 0,0 0 0,0 0 0,-1 0 0,1 0-1,0 0 1,0 0 0,0-1 0,-1 1 0,1 0 0,-1 0-1,1 0 1,0-1 0,-1 1 0,1 0 0,-1 0 0,0-1-1,0 2 1,-2 1 32,0-1-1,0 0 0,-1 0 0,1 0 1,0 0-1,-1 0 0,1-1 1,-1 1-1,-5 1 0,-32 4 393,-73 4 0,76-9-437,1 1-19,-97 11-162,125-13 187,4 0-311,-1-1-1,1 1 1,0 0 0,-6 3 0,10-4 60,0 1 1,0-1 0,0 1 0,1-1-1,-1 0 1,0 1 0,0-1 0,1 1-1,-1 0 1,0-1 0,1 1 0,-1 0-1,0-1 1,1 1 0,-1 0 0,1 0-1,-1-1 1,1 1 0,0 0 0,-1 0-1,1 0 1,0 0 0,0-1 0,-1 1-1,1 0 1,0 0 0,0 0 0,0 0-1,0 0 1,0 1 0,1 0-102,-1-1 0,1 0 0,-1 1 0,1-1 0,-1 0 0,1 0 0,0 0 0,-1 0 0,1 0 0,0 0 0,0 0 0,0 0 0,0 0 0,0 0 0,0 0 0,0 0 0,0-1 0,0 1 0,0 0 0,3 0 0,26 9-3462,8-2 817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0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179 338 2144,'2'-2'472,"0"0"0,-1 0 0,1 0 0,0 0 0,1 0 0,-1 0 0,3-1 0,-3 11-146,-2-7-297,1 0 1,-1 0 0,0 0 0,0 0-1,1 0 1,-1 0 0,0 0 0,0 0-1,0 0 1,0 0 0,0 2-1,-2 8 190,1-5-143,0-1 0,0 0 0,0 1 0,-1-1-1,0 0 1,0 0 0,0 0 0,-4 6 0,6-10-71,-6 8 248,-1 0 1,1 0-1,-1 0 1,-14 12 0,19-20-186,0 1 0,0 0 0,-1-1 0,1 1 0,-1-1 0,1 1 0,-1-1 0,0 0 0,1 0 0,-1-1 0,0 1 0,0 0 1,1-1-1,-1 0 0,0 1 0,0-1 0,0 0 0,0-1 0,1 1 0,-1 0 0,0-1 0,0 0 0,-3-1 0,3 1-27,0-1 0,0 1 0,0-1 0,0 0 0,1 0 0,-1 0-1,0 0 1,1-1 0,0 1 0,0-1 0,0 1 0,0-1 0,-3-5 0,-1-3-38,0-1 0,-4-13 0,10 24-9,-2-4-16,1-1 0,-1 1-1,1 0 1,0-1 0,1 1-1,0-1 1,-1 0 0,2 1-1,-1-1 1,1 1 0,0-1-1,0 1 1,0 0 0,1-1-1,-1 1 1,1 0 0,1 0-1,-1 0 1,4-5 0,-3 5-26,0 1 1,0 0 0,0 0 0,1 0 0,0 1 0,-1-1 0,1 1 0,0 0 0,1 0 0,-1 0 0,0 1 0,1-1-1,0 1 1,-1 0 0,1 1 0,0-1 0,0 1 0,0 0 0,0 0 0,0 0 0,7 0 0,-6 1 48,1 1 1,0-1-1,0 1 0,0 0 1,-1 1-1,1 0 1,0 0-1,-1 0 1,0 1-1,9 4 0,-11-5 22,0 1 0,-1 0 0,1 0 0,-1 0 0,1 0 0,-1 1 0,0-1 0,0 1 0,0 0 0,-1 0 0,0 0-1,1 0 1,-1 0 0,-1 0 0,1 1 0,1 6 0,0 4 94,0 0 0,-1 1 0,-1-1 0,-1 23 0,-10 64 283,6-70-254,-1 5 102,-13 53 1,13-72-55,-1-1 0,-1 1 0,0-1-1,-18 31 1,22-44-18,0-1 0,0 1-1,0 0 1,0-1-1,-1 1 1,-6 4 0,9-7-130,0 0 0,0-1 0,1 1 0,-1-1 0,0 1 0,0-1 0,0 1 1,1-1-1,-1 0 0,0 0 0,0 1 0,0-1 0,0 0 0,0 0 0,0 0 0,0 0 1,0 0-1,1 0 0,-1 0 0,0 0 0,0 0 0,0 0 0,0-1 0,0 1 0,0 0 1,0-1-1,1 1 0,-1 0 0,0-1 0,0 1 0,1-1 0,-1 1 0,0-1 0,0 0 1,1 1-1,-1-1 0,1 0 0,-1 1 0,0-1 0,0-2 0,0 2-39,1-1 0,-1 1-1,1-1 1,-1 0 0,1 0-1,-1 1 1,1-1 0,0 0-1,0 0 1,0 1 0,0-1-1,0 0 1,0 0 0,1 1-1,-1-1 1,1-3 0,14-30-9,-8 20-8,26-55-106,3 0 0,3 3 0,77-102 0,13 17-1591,-129 151 1685,0 0 0,1 1 0,-1-1 1,0 1-1,1-1 0,-1 1 0,1-1 0,-1 1 1,1-1-1,-1 1 0,1 0 0,-1-1 0,1 1 0,0 0 1,-1-1-1,1 1 0,-1 0 0,1 0 0,0 0 1,-1 0-1,1-1 0,0 1 0,-1 0 0,1 0 0,0 0 1,1 0-1,-2 1 18,1 0-1,0 0 1,0 0 0,-1 0 0,1 0 0,-1 0 0,1 0-1,-1 0 1,1 0 0,-1 1 0,1-1 0,-1 0-1,0 0 1,0 0 0,0 2 0,2 11 10,0 1 1,-1-1 0,-2 25-1,-9 44 54,5-45 57,-1 8 17,-39 244 441,22-196 81,18-84-411,13 14 182,-7-23-403,0 0-1,0 0 1,0 1 0,0-1 0,1 0 0,-1 0 0,0 0-1,0 0 1,1 0 0,-1 0 0,0-1 0,1 1-1,-1 0 1,1-1 0,-1 1 0,1-1 0,-1 1-1,1-1 1,-1 0 0,1 0 0,-1 0 0,3 0 0,-1 0 38,0-1 0,0 1 0,0-1 1,-1 0-1,1 0 0,0 0 1,0-1-1,-1 1 0,1-1 0,-1 0 1,3-1-1,5-6 67,-1 1 0,-1-1 1,0-1-1,14-19 0,-8 7-149,-1-1 0,-1-1-1,-1 0 1,16-48 0,-27 72 5,0-1 0,0 1 0,0 0 0,0 0 0,1-1 0,-1 1 1,0 0-1,0 0 0,0-1 0,0 1 0,0 0 0,0 0 0,0-1 0,0 1 0,0 0 1,0-1-1,0 1 0,0 0 0,0 0 0,0-1 0,0 1 0,0 0 0,-1 0 1,1-1-1,0 1 0,0 0 0,0-1 0,-4 9-251,-4 28 53,-2 15-38,10-45 246,-2 8 23,1 0 1,1 17-1,1-28-8,-1 0 1,0 1 0,1-1-1,-1 0 1,1 0-1,0 1 1,0-1-1,1 0 1,-1 0-1,1 0 1,-1 0 0,1 0-1,0-1 1,0 1-1,2 2 1,-2-4 30,-1 0 1,1 0-1,-1 0 1,1-1-1,-1 1 1,1 0-1,-1-1 0,1 0 1,0 1-1,-1-1 1,1 0-1,0 0 1,-1 0-1,1 0 1,0 0-1,-1 0 1,1 0-1,0 0 1,-1-1-1,1 1 0,-1-1 1,1 1-1,0-1 1,-1 0-1,1 1 1,-1-1-1,0 0 1,2-1-1,7-4 107,-2-1-1,1 0 1,8-8 0,-10 9-123,60-64-35,-20 18-465,-47 52 463,0 0 0,0-1-1,0 1 1,1 0 0,-1 0-1,0 0 1,0-1 0,0 1-1,0 0 1,1 0 0,-1-1-1,0 1 1,0 0 0,0 0-1,1 0 1,-1 0 0,0 0 0,0-1-1,1 1 1,-1 0 0,0 0-1,1 0 1,-1 0 0,0 0-1,0 0 1,1 0 0,-1 0-1,0 0 1,0 0 0,1 0-1,-1 0 1,0 0 0,1 0 0,-1 0-1,0 0 1,0 0 0,1 0-1,-1 0 1,0 1 0,0-1-1,1 0 1,-1 0 0,0 0-1,0 0 1,1 1 0,-1-1-1,0 0 1,0 0 0,0 0 0,0 1-1,1-1 1,-1 0 0,0 0-1,0 1 1,0-1 0,0 0-1,0 0 1,0 1 0,0-1-1,1 0 1,-1 0 0,0 1-1,0-1 1,1 25-61,0-15 118,0-3-41,0-1-1,1 1 1,0-1 0,0 1-1,5 6 1,-6-10 38,0 0-1,1-1 1,0 1 0,0 0 0,0-1 0,0 0 0,0 1-1,0-1 1,1 0 0,-1 0 0,1 0 0,4 3-1,-5-5 18,0 0 0,0 1-1,0-1 1,0 0-1,1 0 1,-1 0-1,0-1 1,0 1-1,0 0 1,0-1-1,0 1 1,0-1-1,0 0 1,3-1 0,28-16 193,44-29-433,-65 42 97,-1 0 0,1 1 0,0 0 1,0 1-1,1 0 0,12-1 0,6 1 356,-31 4-197,-8 2-198,-3 5 69,1 0 0,-1 0-1,2 1 1,-1 1 0,-13 16 0,22-24 48,-1 1 1,1-1-1,-1 1 1,1-1-1,0 1 0,0-1 1,0 1-1,0 0 1,0 0-1,0 0 1,1-1-1,0 1 0,-1 0 1,1 0-1,1 5 1,-1-7 19,0 0 0,0 1 1,1-1-1,-1 0 0,0 0 0,1 1 1,-1-1-1,1 0 0,0 0 1,-1 0-1,1 1 0,0-1 0,0 0 1,0 0-1,0 0 0,0 0 0,0-1 1,0 1-1,0 0 0,0 0 1,0-1-1,0 1 0,0 0 0,1-1 1,-1 1-1,0-1 0,1 0 1,-1 1-1,0-1 0,1 0 0,-1 0 1,0 0-1,1 0 0,0 0 0,6 0 69,-1-1-1,1 0 1,-1 0-1,0-1 1,0 0-1,0-1 1,9-3-1,47-27 141,-45 22-172,3 0-4,0-2 0,-1 0 1,-1-2-1,0 0 0,-1-1 1,-1 0-1,30-38 0,-15 7-80,-2-1 0,-2-2-1,31-77 1,-45 91 0,-1-1 1,-2 0-1,-1-1 0,-2 0 0,-2 0 1,3-67-1,-13 71-239,4 34 262,0-1 1,0 1-1,0 0 1,0-1-1,0 1 0,0 0 1,0 0-1,0-1 1,0 1-1,0 0 1,0 0-1,0-1 0,0 1 1,0 0-1,-1 0 1,1-1-1,0 1 1,0 0-1,0 0 1,0 0-1,0-1 0,-1 1 1,1 0-1,0 0 1,0 0-1,0 0 1,-1-1-1,1 1 1,0 0-1,0 0 0,-1 0 1,1 0-1,0 0 1,0 0-1,-1 0 1,1 0-1,0 0 0,0 0 1,-1 0-1,1 0 1,0 0-1,0 0 1,-1 0-1,1 0 1,0 0-1,0 0 0,-1 0 1,1 0-1,0 0 1,0 0-1,-1 0 1,1 0-1,0 1 1,0-1-1,-1 0 0,1 0 1,0 0-1,0 0 1,0 1-1,0-1 1,-1 0-1,1 0 0,0 0 1,0 1-1,0-1 1,0 0-1,0 1 1,-12 15-381,-36 74 157,31-55 178,0-3 57,1 1 0,2 0 0,2 1 0,-13 55 0,17-52-10,3 1 0,1-1 0,2 46 0,2-62 18,2 0-1,1 0 0,0 0 1,2-1-1,0 1 0,1-1 1,13 27-1,-14-37-8,1-1 0,1 0-1,0 0 1,0-1 0,1 0 0,13 12-1,-14-15 32,0-1-1,0 1 0,0-1 1,1 0-1,-1-1 0,1 0 1,16 4-1,-20-7 36,0 0-1,1 0 1,-1 0-1,0 0 1,1-1-1,-1 0 1,0 0 0,0 0-1,0 0 1,0-1-1,0 0 1,0 0-1,0 0 1,0 0 0,3-3-1,1 0-12,-1-1 1,0 0-1,0 0 0,-1 0 1,1-1-1,5-9 0,-9 12-49,-1 0 0,0 0 0,0 0 0,0-1-1,0 1 1,-1 0 0,0-1 0,1 0 0,-2 1-1,1-1 1,0 1 0,-1-1 0,0 0 0,0 1-1,-1-1 1,1 0 0,-1 1 0,0-1 0,-3-8-1,4 13-17,0-1-1,0 1 1,0-1-1,0 1 0,-1-1 1,1 0-1,0 1 0,0-1 1,-1 1-1,1 0 0,0-1 1,-1 1-1,1-1 0,0 1 1,-1-1-1,1 1 1,-1 0-1,1-1 0,-1 1 1,1 0-1,-1-1 0,1 1 1,-1 0-1,1 0 0,-1 0 1,1-1-1,-1 1 1,1 0-1,-1 0 0,1 0 1,-1 0-1,0 0 0,1 0 1,-1 0-1,1 0 0,-1 0 1,1 0-1,-1 0 1,1 1-1,-1-1 0,0 0 1,1 0-1,-1 0 0,1 1 1,-1-1-1,1 0 0,0 1 1,-1-1-1,1 0 1,-1 1-1,1-1 0,-1 1 1,1-1-1,0 0 0,-1 1 1,-2 3-72,1-1 1,-1 0 0,0 1 0,1 0-1,-4 7 1,2 0 27,0 0 0,0 0 0,-3 16 0,6-22 53,1 1-1,-1-1 1,1 1 0,0-1-1,1 0 1,-1 1-1,1-1 1,0 1 0,4 9-1,-4-13 32,-1 0-1,1 0 0,1 0 1,-1 0-1,0-1 1,0 1-1,1 0 1,-1 0-1,1-1 1,-1 1-1,1-1 0,0 0 1,-1 1-1,1-1 1,0 0-1,0 0 1,0 0-1,0 0 1,0 0-1,0-1 0,0 1 1,1-1-1,-1 1 1,0-1-1,0 0 1,0 0-1,0 0 0,1 0 1,2 0-1,4-1 64,0-1 0,1 1 0,-1-2 0,0 1 0,13-6 0,7-4 118,5 0-96,0-3 0,-1-1 0,31-20 0,3-15-314,-62 47 114,1 0-328,-6 15 205,0-7 201,0 0 0,-1 0-1,0-1 1,0 1 0,0 0 0,0-1-1,-2 4 1,1-4 16,1-1 0,0 1 0,0 0 0,0-1-1,0 1 1,1 0 0,-1 0 0,1-1 0,-1 1 0,1 0 0,0 0-1,0 0 1,1 3 0,0 10 112,-1-14-115,0-1 0,0 0 0,0 1 1,0-1-1,0 1 0,0-1 1,0 0-1,1 1 0,-1-1 0,0 0 1,1 1-1,0 1 0,2 7 96,-3-9-94,0-1-1,0 1 1,0 0-1,1 0 1,-1 0-1,0-1 1,0 1-1,1 0 1,-1 0-1,0 0 1,1-1-1,-1 1 1,1 0 0,-1-1-1,1 1 1,0 0-1,3 3 72,-1-1 0,1 0 0,1 0 0,-1 0 0,0-1 0,1 1 0,-1-1 0,1 0 0,0 0 0,-1-1 0,1 1 0,0-1 1,0 0-1,0 0 0,6-1 0,2 0 48,1 0 1,-1-1 0,0-1-1,18-4 1,-24 4-793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04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75 6048,'-42'-15'2752,"26"12"-2400,7 0 1664,1-5-960,8 3-608,0-6-608,8 8 64,-4-8-1696,4 7 992,1-4-4256,-1 5 2848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6560,'-4'-3'-281,"-3"-5"6177,17 3-706,26-4-3092,55-5 1,101 5-2152,-41 17-1425,-149-8 582,-8 5-2762,-7-1 383,-9 4 1057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6144,'0'0'119,"0"0"1,-1 0 0,1 0-1,0 0 1,0 0-1,-1-1 1,1 1 0,0 0-1,0 0 1,0 0-1,-1 0 1,1 0 0,0 0-1,0-1 1,0 1 0,0 0-1,-1 0 1,1 0-1,0 0 1,0-1 0,0 1-1,0 0 1,0 0-1,0-1 1,-1 1 0,1 0-1,0 0 1,0 0-1,0-1 1,0 1 0,0 0-1,0 0 1,0-1-1,0 1 1,0 0 0,9-6 2492,22-1-135,-21 5-1552,52-13 605,109-14 1,-136 25-1786,35-2-1477,-62 5 347,1 1-1,-1 1 1,1 0 0,0 0 0,13 3-1,-11 0-3584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8224,'-4'-17'2645,"4"17"-2579,0 0-1,0 0 1,0 1 0,0-1-1,0 0 1,0 0 0,0 0-1,0 0 1,0 0 0,1 0 0,-1 0-1,0 0 1,0 0 0,0 0-1,0 0 1,0 0 0,0 0-1,0 0 1,1 1 0,-1-1-1,0 0 1,0 0 0,0 0-1,0 0 1,0 0 0,0 0 0,0 0-1,1 0 1,-1-1 0,0 1-1,0 0 1,0 0 0,0 0-1,0 0 1,0 0 0,0 0-1,1 0 1,-1 0 0,0 0-1,0 0 1,0 0 0,0 0 0,0 0-1,0 0 1,0-1 0,0 1-1,0 0 1,0 0 0,0 0-1,0 0 1,1 0 0,-1 0-1,0 0 1,0 0 0,0-1-1,0 1 1,0 0 0,0 0 0,0 0-1,3 7 551,0 1-1,-1-1 0,1 1 0,-1 0 1,-1-1-1,1 1 0,-1 13 1,-1-12-236,0 6 34,0-1 0,-1 0 1,-3 18-1,1-16-386,1-1-1,0 1 1,1 0 0,1 0-1,3 21 1,3 14-2722,-2-34-521,-4-17 2966,1 1-1,-1-1 0,0 0 0,0 1 1,1-1-1,-1 1 0,0-1 0,0 0 1,1 1-1,-1-1 0,0 1 0,1-1 1,-1 0-1,0 0 0,1 1 0,-1-1 1,1 0-1,-1 0 0,0 1 0,1-1 1,-1 0-1,1 0 0,-1 0 0,1 0 1,-1 0-1,1 1 0,-1-1 0,1 0 1,-1 0-1,1 0 0,-1 0 0,1-1 1,0 1-1,8-4-4150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5 636 2816,'-5'7'13397,"7"-8"-12544,0 0-730,0 0-1,0 0 1,0 0 0,0-1-1,-1 1 1,1-1-1,0 1 1,-1-1 0,1 0-1,-1 1 1,0-1-1,1 0 1,-1 0 0,0 0-1,0 0 1,0 0-1,1-4 1,2-7 104,5-25 0,-6 26-136,30-199 496,-13 65-358,-1 26 27,-18 76-318,-2 28-292,1 15 205,0 1 159,0 0 1,0 0-1,0 0 0,0-1 1,0 1-1,0 0 1,1 0-1,-1 0 0,0 0 1,0 0-1,0-1 1,0 1-1,0 0 0,0 0 1,0 0-1,0 0 1,0 0-1,1-1 1,-1 1-1,0 0 0,0 0 1,0 0-1,0 0 1,0 0-1,0 0 0,1 0 1,-1 0-1,0 0 1,0 0-1,0 0 0,0 0 1,1-1-1,-1 1 1,0 0-1,0 0 1,0 0-1,0 0 0,1 0 1,-1 1-1,0-1 1,0 0-1,4 3 21,-1 0 1,0 1-1,0 0 0,0-1 1,-1 1-1,1 0 0,-1 1 1,0-1-1,3 9 0,1 6 56,4 21 0,-2-6 23,17 64 150,11 37 205,-27-107-323,2 0 1,24 46-1,-16-42 117,38 48 0,-48-69 983,-8-11-644,1 0-470,0-2-95,1 1 0,0-1 0,-1 0 0,1 0 0,-1 0 1,0 0-1,0 0 0,1 0 0,-1-1 0,-1 1 0,1-1 1,2-2-1,17-39 218,34-93 138,-25 58-490,47-88 0,-52 120-42,35-59-2957,-59 104 2447,0-1-1,1 1 0,-1 0 1,1 0-1,0 1 1,0-1-1,-1 0 0,5-2 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8 2912,'-1'0'250,"1"-1"0,-1 0 0,1 1 0,-1-1 0,1 1 0,-1-1 0,1 1 0,-1 0 0,0-1 0,1 1 0,-1 0 0,0-1 0,1 1 0,-1 0 0,0-1 0,1 1 0,-1 0 0,0 0 0,0 0 0,1 0 0,-1 0 0,0 0 0,1 0 0,-1 0 0,0 0 0,0 0 0,1 0 0,-1 1 0,0-1 0,0 1 0,-27 11 617,13-4 36,-33 13 555,-69 41 1,99-51-1240,-5 2 90,1 1 0,0 2 0,2 0 1,0 1-1,-19 21 0,25-23-137,2 0-1,-1 2 0,2-1 1,0 2-1,1-1 0,1 1 1,-8 23-1,-1 17 82,3 1 0,2 1-1,3 0 1,-2 62 0,9-60 14,6 81 0,17 60-43,1 8-59,-14 340 1509,-9-478-1230,-14 82 0,11-131-347,0 0 0,-1-1 0,-1 0 0,-1 0 0,-1-1 0,-2 0 0,-17 29 0,14-33-936,0-1 0,-1 0-1,-1-1 1,-32 24 0,6-4-1711,25-20-4143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3072,'10'-1'9419,"-2"0"-8489,-1-1 0,0 0 0,1 0 0,10-5 0,-10 1-200,0 0 1,9-9-1,-11 9-584,1 0-1,0 0 1,9-5-1,44-27 204,-29 18-33,43-21 0,-54 30-214,9-5-9,-27 15-98,0 0 1,0 1 0,0-1-1,0 1 1,0-1 0,0 1 0,0-1-1,-1 1 1,1 0 0,0 0 0,0 0-1,3 1 1,-3-1 8,-1 1 0,1 0 0,0 0 0,-1 0 0,1 0 0,-1 0 0,0 0 0,1 0 0,-1 0 0,0 0 0,0 1 0,1-1 0,-1 0 0,0 1 0,0-1 0,-1 1 0,1-1 0,0 1 0,0 0 0,0 1 0,2 7 14,0 0-1,2 14 1,-2-4-32,7 11 289,1 0 1,26 49-1,-34-73-200,0-1 0,1 0 0,0 0 1,0 0-1,0 0 0,1 0 0,9 8 0,-11-11-37,0-1 0,0 0 1,0-1-1,0 1 0,1 0 1,-1-1-1,0 0 0,1 0 0,-1 0 1,1 0-1,-1 0 0,1-1 1,-1 1-1,1-1 0,-1 0 0,1 0 1,0 0-1,3-2 0,11-1 63,-1-2 0,-1 0-1,29-12 1,47-29-6,-73 36-59,38-24 162,93-72 1,-57 37-495,-90 66 283,0 1-1,0 0 1,0 1 0,1-1-1,-1 0 1,0 1 0,1 0 0,-1 0-1,1 0 1,6-1 0,-9 2 15,1 0 1,-1 0 0,1 0 0,-1 1-1,1-1 1,-1 1 0,1-1 0,-1 1-1,1-1 1,-1 1 0,1 0 0,-1 0-1,0-1 1,0 1 0,1 0 0,-1 0-1,0 0 1,0 1 0,0-1 0,0 0-1,0 0 1,0 0 0,0 1 0,-1-1-1,1 1 1,0-1 0,0 2 0,12 24 69,-1 1 0,-2 1 0,14 54 0,-18-60-1701,-5-19 282,1 0-1,-1 1 0,0-1 1,0 9-1,-1-11 751,0 0 1,-1 0-1,1 0 0,0 0 1,-1-1-1,1 1 0,-1 0 0,0 0 1,1-1-1,-1 1 0,0 0 0,0-1 1,0 1-1,0-1 0,-3 3 0,-4 5-3093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20 5568,'0'-2'325,"0"1"-251,-1 1-1,1-1 1,0 1 0,0-1-1,0 1 1,0-1 0,0 0-1,0 1 1,0-1 0,0 1 0,0-1-1,0 1 1,0-1 0,0 1-1,0-1 1,1 0 0,-1 1-1,0-1 1,0 1 0,1-1-1,-1 1 1,0 0 0,1-1-1,-1 1 1,0-1 0,1 1 0,-1-1-1,1 1 1,-1 0 0,0-1-1,1 1 1,-1 0 0,1 0-1,-1-1 1,1 1 0,-1 0-1,2-1 1,2 14 2667,-1-1-2019,-1 0-1,-1 0 0,0-1 0,-1 1 1,-2 21-1,-12 59 1468,-84 566 2275,98-654-4462,-8 70 101,3 130 0,5-201-242,4 35-590,-4-36 393,1 1 0,-1-1 1,1 1-1,0-1 1,-1 0-1,1 1 0,0-1 1,1 0-1,-1 0 1,0 0-1,3 4 0,-3-6 226,-1 0-1,0 0 0,0 1 0,1-1 1,-1 0-1,0 0 0,1 0 0,-1 0 1,0 0-1,1 1 0,-1-1 0,0 0 0,1 0 1,-1 0-1,0 0 0,1 0 0,-1 0 1,0 0-1,1 0 0,-1 0 0,0 0 1,1 0-1,-1 0 0,0-1 0,1 1 0,-1 0 1,0 0-1,1 0 0,-1 0 0,0 0 1,1-1-1,9-8-3625,-5 3 1710,19-14-2080,2-2 1231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311 109 3072,'12'-9'976,"-12"8"-934,0 1 1,1 0-1,-1-1 0,0 1 1,1 0-1,-1-1 0,0 1 1,0-1-1,1 1 0,-1-1 1,0 1-1,0-1 0,0 1 1,1 0-1,-1-1 0,0 1 1,0-2-1,3-5 2156,-2 5-1785,0 0-1,0 0 1,-1 0 0,1 0 0,0 0 0,-1 0 0,0 0 0,0-1-1,1 1 1,-1 0 0,0 0 0,-1 0 0,1 0 0,0 0 0,-1 0-1,-1-4 1,-1 2-80,0 1 0,-1 0 0,0 0 0,0 0 0,0 0 0,0 1 0,0-1 0,-1 1-1,1 0 1,0 1 0,-10-3 0,0 1-33,1 0 1,-27-1-1,14 3-48,-44 4 0,59-2-207,0 1-1,1 0 1,-1 0-1,1 2 1,-1-1 0,-16 9-1,25-11-35,1 0 1,0-1-1,0 1 1,-1 0-1,1 0 1,0 0-1,0 0 0,0 1 1,0-1-1,0 0 1,0 0-1,1 1 1,-1-1-1,0 0 0,1 1 1,-1-1-1,1 0 1,-1 1-1,1-1 1,-1 1-1,1-1 0,0 1 1,0-1-1,0 1 1,0-1-1,0 1 1,0-1-1,0 1 0,1-1 1,-1 1-1,1 1 1,2 5 34,0 0 1,0 0-1,1 0 1,7 9-1,-7-9-35,20 38 30,22 63 0,-27-63 193,-13-31-63,-1-1 1,0 1-1,-1-1 1,-1 1-1,2 19 1,-4-28-68,-1 1 0,0-1 0,0 1 0,-1-1 0,0 0 1,0 1-1,0-1 0,-1 0 0,0 0 0,0 0 0,0 0 0,-1 0 1,0 0-1,-7 9 0,6-10-94,-26 32 316,27-34-430,0 0 0,1-1 0,-1 1 0,0-1 1,0 0-1,0 0 0,-1 0 0,1 0 1,0-1-1,-5 2 0,6-3-550,0 0 1,0 0-1,-1 0 1,1-1 0,0 1-1,0-1 1,0 1-1,0-1 1,0 0-1,0 0 1,0 0-1,0 0 1,0 0-1,0 0 1,1-1-1,-1 1 1,0 0-1,1-1 1,-1 1-1,1-1 1,-3-3-1,-1-6-3765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8640,'-14'-15'3200,"18"15"-2496,1-5-192,4 2 1984,4-5-1473,15-1 1633,7 1-1536,20 1-352,8 2-480,4 2-352,-9 3 0,-8 0-32,-9 3 32,-9-3-2816,-2 5 1536,-7-1-4351,-10-4 3199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5 7648,'-1'-1'255,"0"1"1,0-1 0,0 1 0,0-1-1,0 1 1,0 0 0,0-1-1,0 1 1,0 0 0,0 0 0,0-1-1,0 1 1,0 0 0,0 0-1,0 0 1,0 0 0,0 1 0,0-1-1,0 0 1,-2 1 0,-23 11 2914,10-4-2564,-7 3-177,0 1 0,0 1-1,2 1 1,-1 0 0,2 2-1,0 1 1,1 0 0,1 1 0,0 1-1,1 1 1,2 1 0,-26 42-1,-3 22-336,39-72-92,0 0 0,1 0-1,0 0 1,-3 26 0,6-32-524,-2 12-1191,4-16-1250,7-20-5169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04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388 237 7648,'-3'-19'3456,"32"4"-3008,-9-1 1088,10-2-928,41-12 768,6 0-832,24-4-256,-5 8-192,-7 4-96,-13 11 0,-14-1 64,-11 9-32,-9 3-2336,-9 3 1248,-11 12-3648,-10 4 2624</inkml:trace>
  <inkml:trace contextRef="#ctx0" brushRef="#br0" timeOffset="1">72 229 7552,'-62'-18'3424,"52"13"-2976,10 2-320,5 3-160,12-11-192,3-2 128,24-1-2272,1 7 1280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6560,'-6'-5'-103,"-8"-9"9837,22 17-8272,61 27 1218,64 24-1547,16 5-911,-120-47-273,-22-9-512,0-1 0,-1 0 0,1 0 0,0 0-1,0-1 1,10 1 0,-12-2-693,0 0 0,0-1 1,-1 1-1,1-1 0,0 0 0,0 0 0,-1-1 0,1 1 0,7-5 0,-3 2-1768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575 159 6560,'-9'-4'523,"-1"0"1,1 0-1,-1 1 0,0 1 1,0 0-1,-16-2 1,-154 6 5086,-84 32-3039,257-33-2688,-16 3-388,10-6-2788,10-9-2493</inkml:trace>
  <inkml:trace contextRef="#ctx0" brushRef="#br0" timeOffset="1">175 4 7968,'0'0'49,"0"0"0,0 0 0,0 0 0,0 0 0,0 0 0,0 0 0,-1 0 0,1 0 0,0 0 0,0-1 0,0 1 0,0 0 0,0 0 0,0 0 0,0 0 0,0 0 0,0 0 0,0 0 1,0 0-1,0-1 0,0 1 0,0 0 0,0 0 0,0 0 0,0 0 0,0 0 0,0 0 0,0 0 0,0 0 0,0-1 0,1 1 0,-1 0 0,0 0 0,0 0 0,0 0 0,0 0 0,0 0 0,0 0 0,0 0 0,0 0 0,0 0 0,0 0 0,0 0 1,0-1-1,1 1 0,-1 0 0,0 0 0,0 0 0,0 0 0,0 0 0,0 0 0,0 0 0,0 0 0,0 0 0,1 0 0,-1 0 0,0 0 0,0 0 0,0 0 0,0 0 0,0 0 0,0 0 0,0 0 0,0 0 0,1 0 0,-1 1 0,0-1 1,0 0-1,7 9 1463,6 18 178,-1 2 640,10 32 1,13 80-595,-1-7-1493,-27-110-193,-4-12-667,0-1 0,1 0 1,0 0-1,0 0 1,1 0-1,10 14 0,-2-12-4726,-13-13 5185,0 0 1,1 0 0,-1 0-1,1 0 1,-1 0 0,0 0-1,1 0 1,-1 0 0,1 0-1,-1 0 1,0 0 0,1-1-1,-1 1 1,0 0 0,1 0-1,-1 0 1,0 0 0,1-1-1,-1 1 1,0 0 0,1 0-1,-1-1 1,1 1 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72 165 5632,'-8'-9'1707,"-1"11"-438,4 0 779,1 3 1572,4-5-3535,-1 0 1,1 0-1,0 0 1,-1 0-1,1 1 1,0-1 0,0 0-1,-1 0 1,1 0-1,0 1 1,0-1-1,-1 0 1,1 1-1,0-1 1,0 0-1,0 0 1,0 1-1,-1-1 1,1 0-1,0 1 1,0-1 0,0 0-1,0 1 1,0-1-1,0 0 1,0 1-1,0-1 1,0 0-1,0 1 1,0-1-1,0 1 1,1 2 114,0 0 1,1 0-1,-1 0 1,1 0-1,0-1 1,0 1-1,0 0 1,0-1-1,0 1 1,1-1-1,-1 0 1,1 0-1,-1 0 1,1 0-1,5 3 1,-2-3-54,-1 0 1,0 0-1,0-1 0,1 0 1,-1 0-1,1 0 1,-1 0-1,11-1 1,1-2-22,0 0 0,-1-1 0,1-1-1,-1 0 1,23-10 0,-32 12-93,-1-1-1,0 0 1,0 0-1,0 0 1,0-1 0,0 0-1,-1 0 1,0-1-1,7-7 1,-9 9-37,-1 0-1,0 0 1,0 0 0,0-1 0,0 1 0,-1-1 0,1 1-1,-1-1 1,0 0 0,0 0 0,-1 1 0,1-1 0,-1 0 0,1 0-1,-1 0 1,0 0 0,-2-6 0,1 5-22,0 1 0,0-1-1,0 1 1,-1 0 0,0 0 0,0 0 0,0 0-1,-1 0 1,1 0 0,-1 1 0,0-1 0,0 1-1,0 0 1,0 0 0,-1 0 0,0 0 0,1 0-1,-1 1 1,0-1 0,0 1 0,0 0 0,0 1 0,0-1-1,-1 1 1,1-1 0,-1 1 0,1 1 0,0-1-1,-1 1 1,1-1 0,-1 1 0,0 0 0,-6 2-1,0 1 17,1 1 0,0 0-1,0 0 1,1 1-1,0 1 1,-1-1 0,2 2-1,-16 12 1,6-2 333,1 0-1,-26 34 1,37-43-188,1 1 0,-1 0-1,1 0 1,1 1 0,0-1 0,0 1 0,-2 11-1,4-15-63,1 0-1,0 1 1,0-1-1,0 1 1,1 0-1,0-1 1,1 1-1,-1-1 1,1 1-1,1-1 1,-1 0-1,3 8 1,2-1 51,-1-1 0,2 1 0,0-1 0,0 0 0,12 14 0,-15-21-104,0-1 0,0 0-1,0 0 1,0 0 0,1 0 0,0-1 0,-1 1 0,1-1 0,1 0 0,-1-1 0,0 1 0,1-1 0,-1 0-1,1-1 1,8 2 0,8-2-292,0 0 0,0-2 0,26-4 0,-14 2-891,147-30-7081,-111 18 1020,-14 2 3019,-5-5 1652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4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6304,'-2'-2'597,"1"1"-1,0-1 1,-1 1 0,1-1 0,0 1-1,-1-1 1,0 1 0,1 0-1,-3-2 1,-7-5 4150,21 9 807,21-4-4978,-6 1-295,295-1 263,-234 13-566,-81-12-447,-9 4-699,4-1 825,-1-1-1,1 0 1,-1 0 0,1 1 0,-1-1-1,0 0 1,1 0 0,-1 0 0,1 0-1,-1 0 1,1 1 0,-1-1 0,0 0-1,1 0 1,-1-1 0,1 1 0,-1 0-1,1 0 1,-1 0 0,1 0-1,-1 0 1,0-1 0,1 1 0,-1 0-1,1 0 1,-1-1 0,1 1 0,0 0-1,-1-1 1,1 1 0,-1-1 0,1 1-1,0 0 1,-1-1 0,1 1 0,0-1-1,-1 1 1,1-1 0,0 1-1,0-1 1,-1 1 0,1-1 0,0 0-1,3-15-3858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4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32 6048,'4'-9'1437,"-4"8"-987,1-1 1,-1 0 0,1 1-1,-1-1 1,1 1 0,0 0 0,0-1-1,0 1 1,0 0 0,0-1-1,0 1 1,0 0 0,0 0-1,3-2 2145,-9 7-681,-72 87 1137,64-74-2759,-57 84 566,58-82-821,2 0-1,0 0 1,-11 33-1,19-48-23,1 0 1,0 0-1,0 0 0,1 0 0,-1 0 1,1 0-1,0 0 0,0 0 0,0 0 1,1 0-1,-1 0 0,1 0 0,0 0 1,0 0-1,1 0 0,-1 0 1,1-1-1,-1 1 0,4 4 0,-3-5-135,1 0 1,-1-1-1,0 1 0,1-1 0,0 1 0,0-1 0,-1 0 0,1 0 0,1-1 0,-1 1 0,0 0 0,0-1 0,0 0 1,1 0-1,-1 0 0,1 0 0,-1-1 0,1 1 0,-1-1 0,1 0 0,-1 0 0,5 0 0,2-1-1185,1 0-1,-1-1 1,13-2-1,-19 2 748,0 1 0,1-1 0,-1 0 0,0 0 0,1 0 0,-1-1-1,-1 0 1,1 1 0,0-1 0,4-5 0,18-25-4192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 7712,'-13'-25'2880,"8"18"-2240,5-1-192,0 3 64,5 13-2720,0 4 1728,3 1-4192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4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77 5056,'-17'-43'2768,"16"40"-2227,1 0 0,-1 1 0,1-1 1,0 0-1,0 0 0,0 1 0,1-4 1,-1-2 1848,0 10-1953,-3 58 1860,-12 71 0,-2 13-1387,18 220-105,5-298-593,0 10 35,-1-57 23,-3-17 307,0-11-48,-1 3-522,0-1 1,1 1-1,-1 0 1,2 0 0,-1 0-1,1 0 1,-1 0-1,7-8 1,-2 0-7,3-5 65,53-95 68,-50 94-155,0 1 0,2 0 1,24-25-1,-14 21 12,0 1 1,1 2-1,1 0 0,1 2 0,43-21 0,-69 38-2,0 0-1,0 0 1,0 0-1,0 0 1,1 0-1,-1 1 1,0 0 0,0-1-1,0 1 1,1 0-1,-1 0 1,0 0-1,0 0 1,1 0 0,-1 1-1,0-1 1,0 1-1,3 0 1,-4 0 8,0 0 0,0-1 0,0 1 0,0 0-1,0 0 1,0 0 0,0 0 0,0 0 0,0 1 0,0-1 0,-1 0 0,1 0 0,0 1 0,-1-1 0,1 0 0,-1 0 0,1 1 0,-1-1-1,0 1 1,0-1 0,0 0 0,1 1 0,-1-1 0,-1 1 0,1-1 0,0 0 0,0 1 0,0-1 0,-1 3 0,-2 7 8,0 0 0,0-1 1,-1 1-1,0-1 0,0 0 1,-1 0-1,-1 0 1,0-1-1,0 1 0,-15 15 1,12-16 15,-1 1 0,-1-1 0,0-1 1,0 1-1,0-2 0,-1 0 1,0 0-1,-19 6 0,15-6 12,-57 24 14,72-31-52,0 1-1,0-1 1,0 1-1,0-1 1,0 1-1,1-1 1,-1 1-1,0 0 1,0-1-1,1 1 0,-1 0 1,1 0-1,-1-1 1,0 1-1,1 0 1,0 0-1,-1 0 1,1 0-1,-1 0 1,1 0-1,0 0 1,0 0-1,-1 0 1,1 1-1,0-1 18,1 1 0,-1-1-1,0 1 1,1 0 0,-1-1-1,1 1 1,0-1 0,-1 1 0,1-1-1,0 0 1,0 1 0,0-1-1,1 2 1,4 3 106,0-1-1,0 1 1,0-1-1,11 6 1,105 61 488,-92-56-556,-29-15-171,0 0 0,0-1-1,1 1 1,-1-1 0,0 1 0,0-1 0,0 1 0,1-1 0,-1 0 0,0 0 0,0 1 0,3-1 0,-4 0-116,1-1 1,-1 1-1,0 0 0,1 0 0,-1 0 1,0 0-1,1-1 0,-1 1 0,0 0 1,1 0-1,-1 0 0,0-1 0,1 1 1,-1 0-1,0-1 0,0 1 0,1 0 1,-1-1-1,0 1 0,0 0 1,0-1-1,1 1 0,-1 0 0,0-1 1,0 1-1,0-1 0,0-2-665,1 1 0,-1 0 0,0 0 0,0-1 0,-1 1 0,1 0 0,-1-3 0,-3-13 239,-12-28-4137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4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4320,'1'-2'11357,"4"4"-10325,6 0-509,0 0 0,0 0 0,0-1 0,21-1 0,-8 0-157,255 4 2221,-196-5-2245,-50 0-369,-1 1 0,58 7 0,-60-4-273,-19-2-2173,-9 24-13612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4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64 2976,'0'-2'232,"0"1"1,0-1-1,0 1 0,0-1 1,0 1-1,0 0 1,0-1-1,1 1 0,-1-1 1,0 1-1,1 0 0,-1-1 1,1 1-1,-1 0 1,1-1-1,0 1 0,0 0 1,-1 0-1,1 0 0,0 0 1,0-1-1,0 1 1,0 1-1,2-2 0,6-9 2604,-9 11-2701,0 0 0,1-1 0,-1 1 0,0 0-1,0-1 1,0 1 0,0-1 0,1 1 0,-1 0 0,0-1 0,0 1 0,0-1-1,0 1 1,0-1 0,0 1 0,0 0 0,0-1 0,0 1 0,0-1 0,0 1-1,0-1 1,-1 1 0,1 0 0,0-1 0,0 1 0,0 0 0,0-1 0,-1 1 0,1-1-1,0 1 1,0 0 0,-1-1 0,1 1 0,0 0 0,-1 0 0,0-1 0,1 0 9,-1 1 1,0-1 0,0 1 0,0-1-1,1 1 1,-1 0 0,0-1 0,0 1-1,0 0 1,0-1 0,0 1-1,0 0 1,0 0 0,0 0 0,-1 0-1,-4 1-4,0 1 0,0 0 0,0 0 0,1 0 0,-1 1 0,1 0 0,0 0 0,0 0 0,0 1 0,0 0 0,1-1 0,-1 2 0,1-1 0,-6 7-1,1 1 67,0 1-1,1 0 0,0 0 0,-9 23 1,16-35-189,1 0-1,-1 0 1,1 0 0,0 0 0,0 0 0,-1 0 0,1 1 0,0-1 0,0 0 0,0 0 0,0 0 0,0 0-1,0 0 1,0 0 0,1 0 0,-1 1 0,0-1 0,1 0 0,-1 0 0,1 1 0,0-1 13,0 1 0,0-1 0,1 0 1,-1 1-1,0-1 0,1 0 0,-1 0 1,0 0-1,1 0 0,-1 0 1,1 0-1,0-1 0,3 2 0,-2-1-2,1-1 1,0 1-1,-1-1 0,1 0 0,0 0 0,-1 0 0,1-1 1,0 1-1,-1-1 0,1 0 0,0 0 0,5-2 0,0-1-13,-1 0-1,0 0 0,0 0 0,9-7 1,1-1 19,-13 9 0,1 0 1,-1-1-1,0 1 0,0-1 1,-1 0-1,1-1 1,4-5-1,-9 10-30,0 0 0,0 0 1,0-1-1,0 1 0,1 0 0,-1 0 0,0 0 1,0-1-1,0 1 0,0 0 0,0 0 0,0-1 1,0 1-1,0 0 0,0 0 0,0-1 0,1 1 1,-1 0-1,0 0 0,0-1 0,-1 1 0,1 0 1,0 0-1,0-1 0,0 1 0,0 0 0,0 0 1,0-1-1,0 1 0,0 0 0,0 0 0,0 0 1,-1-1-1,1 1 0,0 0 0,0 0 0,0 0 1,0-1-1,-1 1 0,1 0 0,0 0 0,0 0 1,0 0-1,-1 0 0,1 0 0,0-1 0,0 1 1,-1 0-1,1 0 0,0 0 0,0 0 0,-1 0 1,1 0-1,0 0 0,0 0 0,-1 0 0,1 0 1,0 0-1,0 0 0,-1 0 0,-16 3 161,-1 3-46,1 1 0,0 2-1,0-1 1,-21 16-1,30-19-81,5-3-60,-1 0 0,1 1 1,0-1-1,0 1 0,0 0 1,0 0-1,-2 4 0,4-7-80,1 1 0,-1 0 0,1-1 0,0 1 0,-1 0 0,1-1 0,0 1 0,0 0 0,-1-1 0,1 1 0,0 0 0,0-1 0,0 1 0,0 0 0,0 0 0,0-1 0,0 1 0,0 0 0,0 0 0,0-1 0,0 1 0,0 0 0,1-1 0,-1 1 0,0 0-1,1-1 1,-1 1 0,0 0 0,1-1 0,-1 1 0,1 0 0,-1-1 0,1 1 0,-1-1 0,1 1 0,-1-1 0,1 1 0,-1-1 0,1 0 0,0 1 0,-1-1 0,1 0 0,0 1 0,-1-1 0,1 0 0,1 0 0,1 2-748,0-1 0,0 0 1,0-1-1,0 1 1,0-1-1,3 1 0,0-1-25,-1 0 0,1 0 0,-1-1-1,10-2 1,25-12-4489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5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7 529 736,'-6'3'665,"14"-3"1140,4 0-728,8 4 2040,26 8 0,-42-11-2747,0-1 1,0 1-1,0-1 0,0 0 1,0 0-1,0 0 0,-1-1 1,1 0-1,0 1 0,0-1 1,0 0-1,-1-1 0,6-2 1,2-1 320,-1 0 1,-1-1 0,15-10 0,-20 12-557,1-1 1,-1 1-1,0-1 1,0 1-1,-1-1 1,1 0-1,-1-1 1,0 1-1,-1-1 1,4-8-1,1-8 386,6-32 0,-12 52-472,4-33 256,-1 0 0,-2-1 0,-1 1 0,-2 0-1,-9-64 1,9 96-303,1-1 0,0 0 0,0 0 1,0 0-1,1 0 0,-1 1 0,1-1 0,0 0 0,0 1 0,0-1 0,0 0 0,1 1 0,0-1 0,0 1 0,2-4 0,-2 4-17,0 1-1,0 0 1,0 0-1,0 0 1,0 0-1,0 0 1,0 0-1,1 0 0,-1 1 1,1-1-1,0 1 1,-1 0-1,1 0 1,0 0-1,-1 0 1,1 0-1,0 0 1,0 1-1,0 0 1,3-1-1,-2 1 41,0 0-1,0 1 1,0-1-1,0 1 1,0-1 0,0 1-1,0 0 1,0 1-1,5 2 1,-8-3-12,1-1 1,-1 1-1,0 0 1,1 0-1,-1 1 1,0-1-1,0 0 1,0 0-1,0 0 1,0 1-1,0-1 1,-1 1-1,1-1 1,0 0-1,-1 1 1,1-1-1,-1 1 1,1 0-1,-1-1 1,0 1-1,0-1 1,1 1-1,-1 0 1,0-1-1,0 1 1,-1-1-1,1 3 1,-13 80 363,-5 66 126,16-128-412,1-14-30,0 1 0,1 0 0,0 0 0,1-1-1,0 1 1,2 10 0,-3-19-58,1 6 51,1 0 0,-1 0-1,1 0 1,0-1 0,0 1 0,1 0 0,0-1 0,0 0 0,0 1 0,1-1 0,-1-1 0,9 9 0,-9-10-29,0 0 0,0-1 0,0 1 0,1-1 0,-1 0 0,1 0 0,-1 0 0,1-1 0,0 1 0,-1-1 0,1 0 0,0 0 0,0 0 0,0-1 0,5 1 0,33-1 153,72-8-1,-82 5-158,-17 1-441,31-7 1,-8-4-7136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08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1075 2816,'-10'15'917,"10"-14"-895,-1-1 0,1 1 0,0-1 1,0 1-1,0-1 0,0 1 0,-1-1 0,1 1 0,0-1 0,0 1 0,0-1 0,0 1 0,0-1 0,0 1 1,1-1-1,-1 1 0,0-1 0,0 1 0,0-1 0,0 1 0,0-1 0,1 1 0,-1-1 0,0 1 0,1-1 1,-1 0-1,1 1 0,-1-1 31,0 1 25,0-1 0,0 1-1,0-1 1,0 1-1,0-1 1,0 0 0,0 1-1,1-1 1,-1 1 0,0-1-1,0 1 1,1-1 0,-1 0-1,0 1 1,0-1 0,1 0-1,-1 1 1,0-1 0,1 0-1,-1 0 1,0 1 0,1-1-1,-1 0 1,1 0 0,-1 1-1,1-1 1,-1 0 0,0 0-1,1 0 1,-1 0 0,1 0-1,-1 0 1,1 0-1,-1 0 1,1 0 0,-1 0-1,0 0 1,1 0 0,-1 0-1,2 0 1,13-10 1359,-13 8-1130,19-16 1031,24-30 1,2-1-592,20-10-344,39-39-230,-51 33 48,73-113 1,-119 164-204,107-172 727,-99 154-576,-1-1 0,-1-1 0,18-64 1,-28 80-96,-2 10-118,-1 1 0,-1 0 1,1 0-1,-1-10 1,-1 12-269,-2 6 11,-4 10-124,3-5 375,-87 194-262,17 9 576,53-151-248,14-39 24,-29 91 278,30-91-176,1 0 1,1 0-1,-1 35 1,3-49-69,2-1 0,-1 0 0,0 0 1,1 0-1,0 0 0,0 0 0,0 0 1,0 0-1,1-1 0,-1 1 0,3 4 1,-3-7-15,0 0 0,1 1 0,-1-1 1,0 1-1,0-1 0,1 0 0,-1 0 0,1 0 1,-1 0-1,1 0 0,-1 0 0,1 0 1,0 0-1,0-1 0,-1 1 0,1-1 1,0 1-1,0-1 0,-1 0 0,1 1 0,0-1 1,0 0-1,0 0 0,0-1 0,-1 1 1,4-1-1,2-1 25,0 0 1,0 0-1,0-1 0,0 0 1,0-1-1,0 0 0,-1 0 1,0 0-1,0 0 0,0-1 1,8-9-1,1-2-30,-1 0 0,20-32 0,-8 7 29,30-69-1,-27 49-42,-25 54-33,109-202 187,-78 157-406,52-107 0,-67 118 101,-11 26 56,-2 0 0,7-19 0,-12 26 23,-1 6 4,1-1 1,-1 0-1,0 0 0,0 0 0,-1 0 1,1 0-1,-1 0 0,1-6 0,-4 13-69,-17 26-121,-46 66 93,45-66 118,1 1 0,1 1 0,2 1 0,2 1 0,-17 50 0,-36 182 266,58-217-141,-27 112 823,32-147 275,13-32-695,80-159-847,-88 176 298,0 1 0,1-1 0,-1 1 1,0-1-1,0 1 0,0-1 0,1 1 0,-1-1 1,0 1-1,1 0 0,-1-1 0,0 1 0,1 0 1,-1-1-1,1 1 0,-1 0 0,0-1 0,1 1 1,-1 0-1,1 0 0,-1-1 0,1 1 0,-1 0 1,1 0-1,-1 0 0,1 0 0,-1 0 0,1 0 1,-1 0-1,1 0 0,0 0 0,0 1 0,0-1 0,0 1 0,0-1 1,0 1-1,0 0 0,0-1 0,-1 1 0,1 0 0,0 0 0,-1-1 0,1 1 1,1 2-1,2 5 11,0 0-1,4 14 1,-6-18 29,1 3 28,3 9-28,15 29 1,-19-41 1,1 1 0,0-1 0,0 0-1,0 0 1,0-1 0,1 1 0,0-1-1,-1 1 1,1-1 0,0 0 0,6 2-1,1 0 81,-1-1 0,1 0 0,0-1-1,0 0 1,1-1 0,-1 0-1,0-1 1,23-1 0,-17 0-4,-1-2-1,0 0 1,0-1 0,0 0 0,28-11 0,-35 10-62,0 0 0,-1-1 0,1 0 0,-1-1 0,0 0 0,-1 0 1,1 0-1,-1-1 0,0 0 0,-1-1 0,0 1 0,8-14 0,-6 9-27,-1-1-1,-1-1 0,0 1 1,0-1-1,-2 0 0,0-1 1,4-21-1,-7 30-74,-1 0 0,1 1 0,-1-1 0,0 0 1,0 0-1,-1 1 0,0-1 0,-2-10 0,2 16 64,1-1-1,0 1 0,0 0 1,-1-1-1,1 1 1,0 0-1,0-1 1,-1 1-1,1 0 1,0 0-1,-1 0 1,1-1-1,0 1 1,-1 0-1,1 0 1,-1 0-1,1 0 1,0-1-1,-1 1 0,1 0 1,0 0-1,-1 0 1,1 0-1,-1 0 1,1 0-1,0 0 1,-1 0-1,1 0 1,-1 1-1,1-1 1,0 0-1,-1 0 1,1 0-1,0 0 1,-1 0-1,1 1 0,-1-1 1,1 0-1,0 0 1,0 1-1,-1-1 1,1 0-1,0 1 1,-1-1-1,1 0 1,0 1-1,-15 14-134,1 4 43,0 1-1,2 1 1,0 0 0,2 0-1,-15 40 1,24-55 115,-1 0-1,1-1 1,0 1 0,0 0-1,0 0 1,1 0 0,0 0-1,0 0 1,1-1 0,-1 1-1,1 0 1,2 6-1,-2-9 11,0 1 0,1-1 0,-1 0 0,1 0 0,0 0 0,0 0 0,0 0 0,0 0 0,0 0 0,1-1 0,-1 1 0,1-1 0,0 0 0,0 0 0,0 0-1,0 0 1,0 0 0,0-1 0,0 1 0,1-1 0,4 2 0,-4-2 18,0 0 0,0-1 0,0 1 0,0-1 0,1 0 0,-1 0 0,0 0 0,0-1 0,0 1 0,5-2 0,3-2 106,23-9-1,-19 6-136,39-14-2,0-3 1,-2-3-1,74-48 0,-122 72 29,6-4-418,-10 9 161,-6 6 162,-3 3 108,1 1-217,-14 23 0,20-33 160,0 0 1,0 1-1,0-1 1,0 0 0,0 1-1,1 0 1,-1-1-1,1 1 1,-1-1-1,1 1 1,0-1 0,0 1-1,0 0 1,1-1-1,-1 1 1,2 4-1,-2-5 39,1-1-1,0 1 1,0 0-1,0 0 1,0 0-1,0-1 0,1 1 1,-1-1-1,0 1 1,1-1-1,-1 1 1,1-1-1,-1 0 0,1 0 1,0 0-1,-1 0 1,1 0-1,0 0 1,2 1-1,-1-2 7,0 1 0,0-1 0,0 1 0,1-1 0,-1 0 0,0 0 0,0-1 0,0 1 0,0-1 0,0 1 0,4-2 0,5-3 59,0 0-1,-1 0 1,1-1 0,17-12 0,-26 15-95,1 0 0,0 0 1,-1 0-1,1-1 0,-1 1 0,0-1 1,0 0-1,-1 0 0,1 0 1,-1 0-1,0 0 0,0-1 1,0 1-1,0 0 0,-1-1 1,0 0-1,0 1 0,0-1 0,-1 0 1,1-7-1,-1 10-21,0-1 1,0 1-1,0 0 0,-1 0 1,1 0-1,0-1 1,-1 1-1,0 0 0,1 0 1,-1 0-1,0 0 0,0 0 1,0 0-1,0 0 1,-1 1-1,1-1 0,0 0 1,-1 0-1,1 1 0,-1-1 1,0 1-1,1 0 0,-1-1 1,0 1-1,0 0 1,0 0-1,0 0 0,0 0 1,0 0-1,0 1 0,0-1 1,0 1-1,0-1 1,-1 1-1,1 0 0,0 0 1,0 0-1,0 0 0,-1 0 1,1 0-1,0 1 0,0-1 1,0 1-1,0-1 1,0 1-1,0 0 0,0 0 1,-4 2-1,-17 7 134,40-13-45,4-1-74,0-1 0,-1-2 0,1 0 0,32-16 0,-5 2 12,13-8 34,-49 22-50,1 0 0,0 1 1,0 1-1,0 0 1,1 0-1,-1 2 0,17-3 1,-29 6 16,2-1-8,1 1 0,0 0 0,-1 0 0,1 0 0,5 1 0,-8-1-14,0 0 0,0 1 0,-1-1 0,1 0-1,0 1 1,0-1 0,0 1 0,0-1 0,-1 1 0,1-1 0,0 1 0,0-1 0,-1 1 0,1 0 0,-1-1 0,1 1 0,0 0-1,-1 0 1,1 0 0,-1-1 0,0 1 0,1 0 0,-1 0 0,0 0 0,1 0 0,-1 1 0,4 30-15,-2-1 0,-2 53-1,0-34 46,0-46-12,0 0 0,0 0 0,1 0 0,0 0 0,-1 0 0,2 0 0,-1 0 0,2 5 0,-2-8 17,-1 0-1,1 0 1,0 1 0,-1-1 0,1 0 0,0 0 0,0 0 0,0 0 0,0-1-1,0 1 1,0 0 0,0 0 0,0 0 0,0-1 0,0 1 0,0-1-1,0 1 1,0-1 0,0 1 0,1-1 0,-1 0 0,0 1 0,0-1-1,1 0 1,-1 0 0,0 0 0,1 0 0,-1 0 0,0 0 0,2-1-1,2 0 63,1-1 0,-2 0 0,1 0 0,0 0 0,0-1 0,7-5 0,29-24 189,-32 24-225,43-38-92,52-59 0,-102 102-38,12-12-193,-14 15 265,0-1-1,1 1 0,-1 0 0,0 0 0,1 0 1,-1-1-1,0 1 0,1 0 0,-1 0 1,0 0-1,1 0 0,-1-1 0,0 1 0,1 0 1,-1 0-1,0 0 0,1 0 0,-1 0 0,1 0 1,-1 0-1,0 0 0,1 0 0,-1 0 0,0 0 1,1 0-1,-1 0 0,0 1 0,1-1 0,-1 0 1,0 0-1,1 0 0,-1 0 0,0 1 1,1-1-1,-1 0 0,0 0 0,1 1 0,-1-1 1,0 0-1,0 1 0,1-1 0,-1 0 0,0 0 1,0 1-1,0 0 0,3 4-9,-1 0-1,-1 1 1,1-1-1,-1 1 1,0-1 0,0 1-1,-1 0 1,1 7 0,-5 51-47,3-48 39,1-10 43,-1 1 127,0 0 1,0 0-1,1 0 1,0-1-1,1 1 1,0 0-1,0 0 1,0 0-1,4 9 1,-1-21 45,0 1 1,-1-1-1,6-10 0,6-16-186,-1-2-1,-2 0 0,9-36 0,1 0 0,0 2-567,-20 67 379,-1 6 122,-1 11 4,-6 60-305,3-31 420,-18 91-1,-53 142-32,65-250 33,-1 0 0,-2 0 1,0-1-1,-2-1 1,-18 27-1,21-38-11,0-1-1,-1 0 1,-1-2-1,0 1 1,-1-1-1,0-1 1,-1 0 0,0-2-1,-24 14 1,32-20-32,-107 50 199,103-50-164,0 0 1,1-1-1,-1-1 1,-1 1-1,1-2 1,0 1-1,0-2 1,-21 0-1,31 0-40,-1 0 0,1 0 0,-1-1-1,1 1 1,0 0 0,-1 0 0,1-1 0,0 1-1,-1-1 1,1 1 0,0-1 0,-1 0 0,1 0-1,0 1 1,0-1 0,0 0 0,-1-1 0,1 0 1,1 1 1,-1 0 0,1-1-1,-1 1 1,1-1 0,0 1-1,0-1 1,0 1 0,0 0-1,0-1 1,0 1 0,0-1 0,0 1-1,0-1 1,1-2 0,1-1 6,0 0 0,0-1-1,0 1 1,0 0 0,1 0 0,0 0 0,0 0 0,0 1 0,0-1 0,1 1 0,5-5 0,8-7-46,26-18-1,-28 22-26,59-38-92,154-80-1,-213 122 159,150-81-504,-153 83-2597,-9 5 849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12 3328,'2'-7'532,"-1"7"-130,0-1-1,-1 1 1,1-1-1,0 1 1,0 0 0,-1-1-1,1 1 1,0 0 0,0-1-1,0 1 1,-1 0 0,1 0-1,0 0 1,0 0-1,3 0 3128,-19 4-233,-17 8-2045,21-8-956,1-1 0,0 2 0,0-1 1,1 1-1,-1 1 0,-13 10 0,22-16-286,0 1 1,0 0-1,1-1 0,-1 1 1,0 0-1,0 0 1,1 0-1,-1 0 0,0-1 1,1 1-1,-1 0 0,1 0 1,0 0-1,-1 0 0,1 0 1,0 0-1,-1 0 0,1 1 1,0-1-1,0 0 1,0 0-1,0 0 0,0 0 1,0 0-1,0 0 0,0 0 1,1 0-1,-1 0 0,0 0 1,1 0-1,-1 0 0,1 0 1,-1 0-1,1 0 1,-1 0-1,1 0 0,-1 0 1,1-1-1,0 1 0,0 0 1,-1 0-1,1-1 0,0 1 1,0 0-1,2 0 0,5 5 10,0-1-1,0-1 1,1 0-1,11 4 1,-13-5 2,29 12 72,48 13 1,-81-27-44,1 0 72,1 0 0,0 0 0,-1 0 0,1 1 0,-1 0 0,1 0 0,-1 0 0,0 0 0,0 1 0,5 4 0,-8-7-97,-1 1 0,0-1 0,0 0 0,0 1 0,1-1 0,-1 0 0,0 1 0,0-1 0,0 1 0,0-1 0,0 0 0,0 1 0,0-1 0,0 1 0,0-1 0,0 0 0,0 1 0,0-1 0,0 1 0,0-1 0,0 0 1,0 1-1,-1-1 0,1 1 0,0-1 0,0 0 0,0 1 0,-1-1 0,1 0 0,0 1 0,0-1 0,-1 0 0,1 0 0,0 1 0,-1-1 0,1 0 0,0 0 0,-1 1 0,1-1 0,0 0 0,-1 0 0,-18 9 361,17-9-367,-12 5 9,-1-1 0,0 0 0,0-1 0,0-1 1,0-1-1,-24 0 0,7-2-650,0-2 0,-36-8-1,34 3-3755,-60-20-1,66 16-2655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5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3328,'8'-7'17584,"-1"8"-15880,-1 0-4193,37-3 4044,45-8 0,-46 5-1158,45-1 0,-60 6-770,-26 0-80,-2 0 60,1 1 1,-1 0 0,0-1 0,0 1-1,1 0 1,-1-1 0,0 1 0,0-1-1,0 1 1,1-1 0,-1 0 0,-2 1-1,2 0-326,-1-1-206,0 1 0,0 0-1,0 0 1,0 0 0,0 0-1,0 0 1,1 0 0,-1 1-1,0-1 1,1 1 0,-1-1-1,1 1 1,-2 2 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5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43 5408,'1'-3'214,"0"0"-1,0 1 1,0 0 0,0-1-1,0 1 1,0 0 0,1-1-1,-1 1 1,1 0 0,0 0-1,0 0 1,-1 0 0,1 0-1,4-2 1,0 0 899,0 1 3626,-8 15-1546,-9 22-1962,-2 1-1,-2-2 1,-31 54 0,23-52-833,-51 58 0,38-49-1168,34-42 104,0 0-1,1 0 0,0 0 1,-1 0-1,1 0 0,0 0 1,0 1-1,0-1 0,-1 4 1,2 6-7755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8:5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1103 16 3904,'-1'-8'6301,"-3"3"-3914,-13 3-1198,12 2-874,-17 0 425,1 0 0,0 1 0,-1 1 1,-40 10-1,-25 18 182,74-24-733,1 0 0,0 0 0,0 1 0,-18 15-1,27-20-147,-138 123 1294,104-92-1013,25-23-92,0 1 0,-19 21 0,28-28-208,0 0 0,0 0 1,1 0-1,-1 0 0,1 1 0,0-1 0,1 1 1,-1-1-1,1 1 0,0 0 0,0-1 1,0 1-1,0 8 0,2 5 18,0 1 1,1-1-1,1 1 1,1-1-1,1 0 0,11 29 1,51 112 416,-27-67-290,-27-48-154,-2-8-112,-10-32 121,0-1 0,0 1 0,-1 0 0,1 0 0,-1-1 0,0 1 0,0 0 0,0 0 0,0-1 0,-1 1 0,1 0 0,-1 0 0,0-1 0,0 1 0,-1-1 0,1 1 0,-3 3 0,1-1-1,0-2 0,-1 1-1,1 0 1,-1 0 0,0-1 0,0 0-1,-1 0 1,1 0 0,-1-1 0,-8 6-1,-17 6 217,-49 18-1,-1 0 38,57-23-215,-1 0 9,2 1 0,-1 1 1,1 1-1,-37 30 0,48-34-57,7-6-13,1 0 0,-1 0 0,1 0 0,0 1 0,-6 7 0,9-10 6,-1 0 1,1 0-1,0 0 0,-1 0 0,1 0 1,0 0-1,-1 0 0,1 0 1,0 0-1,0 1 0,0-1 0,0 0 1,0 0-1,0 0 0,0 0 0,1 0 1,-1 1-1,0-1 0,1 0 0,-1 0 1,0 0-1,1 0 0,-1 0 0,1 0 1,0 0-1,-1 0 0,1 0 0,1 1 1,1 1 17,1 1 1,-1-1-1,1 0 1,0 0-1,0 0 1,0 0-1,1-1 1,-1 0-1,0 0 1,9 3-1,3 0 125,30 4 0,-18-3-54,1 0-105,38 16 1,-54-17 39,0 1 0,0 0 0,0 1-1,-1 1 1,11 8 0,-19-13-16,-1 0-1,1 0 0,-1 0 0,0 0 1,0 1-1,-1-1 0,1 1 1,-1 0-1,0 0 0,0 0 0,0 0 1,0 0-1,-1 0 0,2 7 1,-2-8-6,-1 0 0,0 1 0,0-1 0,0 0 0,-1 0 0,1 0 0,-1 0 0,1 0 0,-1 0 0,0 0 1,0 0-1,0 0 0,-1-1 0,1 1 0,-1 0 0,0-1 0,1 1 0,-1-1 0,0 1 0,0-1 0,-1 0 0,-2 2 1,-13 10-2,-2-1 1,0 0 0,0-2 0,-1-1-1,-28 11 1,-3 1 226,7-1 17,-50 31-1,81-42-208,0-1 0,0 2 0,1 0 0,1 1 0,0 0-1,0 1 1,-12 17 0,12-10 4,0 0 0,1 1 0,1 0-1,0 1 1,2 0 0,1 0 0,-5 27-1,9-32 62,0 0-1,1 1 1,1-1-1,1 0 0,0 1 1,1-1-1,1 0 1,1 0-1,1 0 0,7 23 1,-8-32-94,1 0 1,0 1-1,1-2 1,0 1 0,0 0-1,1-1 1,0 0-1,0 0 1,1-1-1,0 0 1,0 0 0,0 0-1,1-1 1,-1 0-1,1-1 1,1 0-1,11 5 1,13 3-1162,1-2 1,0-1-1,42 5 1,-42-8-1101,19 5-1494,-3 4-4986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0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24 2720,'-5'-2'283,"-8"-3"2773,4 4 3631,-9 0-2559,3-2-2825,12 2-213,10 0-338,0-1-644,9-1-106,0 1-1,0 0 0,0 1 1,0 1-1,0 1 0,0 0 1,29 6-1,-4 2 67,-2-1 23,72 25 1,-100-28-83,1 0 1,0 1 0,-1 0-1,-1 1 1,1 0 0,-1 1 0,0 0-1,0 1 1,-1 0 0,8 11-1,-10-12 39,-1 1-1,0 0 0,-1 0 1,0 0-1,0 1 0,-1 0 1,-1 0-1,0 0 0,0 0 1,3 20-1,-6-23-16,1 1 1,-1 0-1,0-1 1,-1 1-1,0-1 1,0 1-1,-1-1 1,0 0-1,0 1 1,0-1-1,-1 0 0,0 0 1,-1 0-1,1-1 1,-9 11-1,5-8 61,-1 0 1,0-1-1,-1 0 0,0 0 0,0-1 0,-1-1 0,-15 9 0,-7 1 38,-38 13-1,40-17 29,-50 25 0,42-17 86,-47 18-1,46-22-177,-54 31 0,70-33 35,-32 25 1,47-32-58,-1 1 0,1 1 0,0-1 1,1 1-1,0 1 0,-7 11 0,10-14-7,0 0 0,0 1 0,1 0 0,0-1 0,0 1 0,1 1 0,-2 13 0,3-19-21,1 0-1,0 1 1,0-1-1,0 0 0,1 0 1,-1 0-1,1 1 1,0-1-1,0 0 1,0 0-1,0 0 0,0 0 1,1 0-1,-1-1 1,1 1-1,0 0 1,-1-1-1,1 1 0,1-1 1,-1 1-1,0-1 1,1 0-1,3 3 1,8 3 62,0-1 1,1 0 0,-1-1 0,1-1 0,29 6 0,19 8-56,-45-13-31,-9-3-7,1 0 1,-1 0 0,0 1 0,0 0 0,0 1 0,15 11 0,-24-15 25,0-1 0,1 1 1,-1 0-1,0 0 0,0 0 1,0 0-1,0 0 0,0-1 0,0 1 1,0 0-1,0 0 0,0 0 1,-1 0-1,1 0 0,0-1 0,0 1 1,-1 0-1,1 0 0,0 0 1,-1-1-1,1 1 0,-2 1 0,2-1 13,-2 1-4,0 1 0,0-1 0,0 1 0,0-1 0,0 0 0,-1 0 0,1 0 0,0 0 0,-1 0 0,-4 2 0,-32 13-54,-117 30 70,17-6 270,133-39-353,0 1 0,0-1 1,0 1-1,-8 5 0,13-7 39,0-1-1,1 1 0,-1-1 0,0 1 1,1 0-1,-1-1 0,1 1 0,-1-1 1,1 1-1,-1 0 0,1 0 1,0-1-1,-1 1 0,1 0 0,0 0 1,-1-1-1,1 1 0,0 1 1,0-1 4,0 0 0,0 0 1,1 0-1,-1 0 1,0 0-1,1 0 0,-1-1 1,1 1-1,-1 0 1,1 0-1,-1-1 0,1 1 1,0 0-1,-1-1 1,1 1-1,0 0 0,0-1 1,-1 1-1,1-1 0,2 1 1,1 2 20,0-1 1,1 0-1,-1 0 0,7 1 1,5 2 66,17 7 3,-1 2 1,0 1 0,35 23 0,-51-27-78,0 1 0,-1 0 0,0 1 0,-1 0 0,-1 1 0,0 1 0,16 24 1,-2 4-61,-1 1 1,-3 1 0,-2 2 0,16 48 0,-34-87 86,-1 1 1,0-1-1,-1 0 0,1 1 1,-2-1-1,1 1 0,-1-1 0,0 1 1,-1 0-1,0-1 0,-1 0 0,-2 10 1,2-13 2,1 0 1,-2 0-1,1 0 1,0-1-1,-1 1 1,0-1-1,0 1 1,0-1-1,-1 0 1,0 0-1,1-1 1,-1 1-1,0-1 1,-1 0-1,1 0 1,0 0 0,-1-1-1,0 1 1,0-1-1,0 0 1,-6 1-1,-6 2 8,-1-2-1,0 0 1,-20 0-1,-58-1-219,70-2 133,-133-3-953,54-5-4565,91 7 4059,10 1-1687,15 0-3689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1248,'-28'3'448,"19"5"-352,1 1 320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55 5216,'0'2'14610,"-6"-4"-15605,-23-10 3006,9 4-1447,0 0-1,-27-5 1,24 8-430,-1 1 0,-1 1 0,1 2 0,0 0 0,0 1 0,0 2 0,-33 5 0,41-3-114,2-2-34,-1 1-1,1 1 1,-21 8-1,35-12 22,-1 0 1,1 0-1,-1 1 0,1-1 0,-1 0 0,0 1 0,1-1 0,-1 0 0,1 1 0,0-1 1,-1 1-1,1-1 0,-1 0 0,1 1 0,0-1 0,-1 1 0,1-1 0,0 1 1,-1 0-1,1-1 0,0 1 0,0-1 0,0 1 0,-1-1 0,1 1 0,0 1 1,0-1 9,1 0 0,-1 1 0,0-1 1,1 0-1,-1 0 0,1 0 0,-1 0 1,1 1-1,0-1 0,-1 0 1,1 0-1,1 1 0,4 5 40,1-1 0,0 0 0,8 5 0,-11-8-83,66 46-21,21 16-39,-74-52 193,-1 1-1,-1 1 1,16 19-1,-29-32-42,1 1 0,-1 1 0,0-1 0,0 0 0,0 1 0,0-1 0,3 8 0,-5-10-26,0 1 1,0-1-1,0 0 0,0 1 0,0-1 0,0 0 0,0 1 1,-1-1-1,1 0 0,0 0 0,-1 1 0,1-1 0,-1 0 0,1 0 1,-1 0-1,0 1 0,1-1 0,-1 0 0,0 0 0,0 0 0,0 0 1,0 0-1,0 0 0,0-1 0,-2 3 0,-2 0 24,0 0 0,-1 0-1,1 0 1,-1 0 0,0-1 0,0 0-1,0 0 1,0-1 0,0 1 0,-12 0-1,-6-1-21,-35-2-1,57 1-34,-7-1-173,0 0 1,0 0 0,0-1-1,0 0 1,1 0-1,-1-1 1,1 0 0,0-1-1,-14-7 1,19 9-213,0 0 1,1 0-1,-1 0 0,0 0 1,1-1-1,-1 1 1,1-1-1,0 0 0,0 1 1,0-1-1,0 0 1,1 0-1,-1 0 0,1 0 1,-1 0-1,1-1 1,0 1-1,0 0 1,1-1-1,-1 1 0,1-1 1,-1 1-1,1 0 1,0-1-1,1 1 0,-1-1 1,0 1-1,2-6 1,0 6-60,-1-1 1,0 0-1,1 0 1,0 1-1,0-1 1,0 1-1,0-1 1,5-4-1,2-2-1429,0 2-1,16-11 1,-25 18 1836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6 327 3136,'-5'-5'5445,"5"5"-5278,0 1 1,0-1-1,0 0 0,0 1 1,0-1-1,0 0 1,0 0-1,0 1 0,0-1 1,0 0-1,0 0 0,0 1 1,0-1-1,0 0 0,0 1 1,0-1-1,0 0 0,1 0 1,-1 0-1,0 1 0,0-1 1,0 0-1,1 0 0,-1 0 1,0 1-1,0-1 1,0 0-1,1 0 0,-1 0 1,0 0-1,0 1 0,1-1 1,-1 0-1,0 0 0,0 0 1,1 0-1,-1 0 0,0 0 1,0 0-1,1 0 0,-1 0 1,0 0-1,1 0 0,-1 0 1,0 0-1,0 0 1,1 0-1,-1 0 0,0 0 1,1-1-1,8-3 3731,-5 1-4854,53-49 3073,-14 12-1845,2 0-89,2 3 0,2 1-1,90-50 1,-121 77-287,-13 5 93,1 1 0,0 0 0,-1 0 0,1 1 0,0 0 0,11-3 0,-16 5 9,-1 0 0,1 0 0,0 0 0,0 0 0,0 0 0,0 0 0,0 1 1,-1-1-1,1 0 0,0 0 0,0 1 0,0-1 0,-1 0 0,1 1 0,0-1 0,0 1 0,-1-1 1,1 1-1,0-1 0,-1 1 0,1-1 0,-1 1 0,1 0 0,0-1 0,-1 1 0,0 0 1,1 0-1,-1-1 0,1 1 0,-1 0 0,0 0 0,0-1 0,1 1 0,-1 0 0,0 0 1,0 0-1,0 0 0,0 0 0,0-1 0,0 1 0,0 0 0,0 0 0,0 1 0,-1 5 4,0 0 0,0 0-1,-4 13 1,5-19 11,-11 38 115,2 1-1,-6 57 1,13-83-53,2-1 0,0 0-1,0 0 1,1 0 0,1 1-1,0-1 1,1 0 0,0-1 0,1 1-1,1-1 1,8 18 0,-11-26-43,0-1 0,0 1 0,0-1 0,1 1 0,0-1 1,-1 0-1,1 0 0,0 0 0,1 0 0,-1-1 0,0 1 1,1-1-1,0 0 0,-1 0 0,1 0 0,0 0 1,0-1-1,0 0 0,0 1 0,0-1 0,0-1 0,0 1 1,0-1-1,1 1 0,-1-1 0,0-1 0,6 0 0,-1 0 0,0-2 0,-1 1-1,1-1 1,0 0-1,-1-1 1,0 0 0,0-1-1,0 1 1,-1-1-1,1-1 1,10-10 0,82-89-46,2-3 86,-85 91-78,59-50-119,-68 61 118,0 0 0,0 1 0,1 0 0,-1 1 0,1-1 0,0 1 1,19-4-1,-26 7 28,1 1 1,-1 0 0,1 0-1,-1 0 1,1 0 0,-1 1-1,1-1 1,0 1 0,-1-1 0,0 1-1,1 0 1,-1 0 0,1 0-1,-1 0 1,0 1 0,4 2-1,4 3 138,-1 1 0,12 13 0,1 1-418,-13-14-134,0 1 0,13 18-1,-13-15-1039,-8-10 811,1-1 1,-1 1-1,0 0 1,0 0 0,0 0-1,-1-1 1,1 1-1,0 0 1,-1 0-1,1 0 1,-1 0-1,0 0 1,1 0-1,-1 4 1,0 5-2131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0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 5824,'2'-6'2463,"0"24"-722,3 35 951,-5-23-1214,-6 182 4211,4-181-5195,-28 270 2179,19-228-2441,-3 0-1,-26 79 1,19-82-183,-8 23-1789,18-70-2264,8-17 1278,-2 3-666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0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 4896,'6'-9'13908,"-13"11"-10926,-5 3-2682,0 1-1,1 1 1,0 0 0,1 0-1,-1 1 1,1 1-1,1 0 1,0 0 0,0 0-1,-12 18 1,11-9-169,0 0 0,1 0 0,1 1 1,0 0-1,2 0 0,0 1 0,2 0 0,0 0 1,-2 36-1,5-50-102,1 1 0,0-1 0,0 1 0,1-1 0,1 10 1,-1-13-20,0-1 0,0 1 0,0-1 0,0 0 0,0 0 0,1 1 0,-1-1 0,0 0 1,1 0-1,0 0 0,-1-1 0,1 1 0,0 0 0,0-1 0,0 1 0,3 1 1,-1-1-264,1 1 1,-1-1-1,0-1 1,1 1-1,-1-1 1,1 1-1,-1-1 1,1-1-1,-1 1 1,7 0 0,0-2-1390,0 0 0,0 0 0,15-5 1,14-6-2162,4-11-3487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09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131 206 4896,'-45'-26'2208,"6"15"-1920,26 3 1120,6 8-832,-6-16 704,4 13-768,4-4-32,5 3-320,10-6 128,7 5-192,20-9 96,10 1-96,20-8-64,-1 2 0,28-7 320,-6 4-192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135 145 11040,'-22'-60'4096,"4"47"-3168,-5-2-289,10 6 385,-1-2-704,-4-1 992,5 4-736,4 0-544,4 3-64,10 1-2176,4 4 1248,4 9-4991,5-9 3327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496 777 3136,'0'-1'53,"0"1"1,1 0 0,-1-1-1,0 1 1,1-1-1,-1 1 1,1 0 0,-1-1-1,0 1 1,1 0-1,-1-1 1,1 1 0,-1 0-1,1 0 1,-1-1-1,1 1 1,-1 0-1,1 0 1,0 0 0,-1 0-1,1 0 1,-1 0-1,2 0 1,-1 0 95,0 0 0,0-1 0,0 1 0,0 0-1,0 0 1,0-1 0,0 1 0,0 0 0,0-1 0,0 1 0,0-1 0,0 1 0,1-2-1,-1 1 310,0 1-1,0-1 1,0-1-1,1 1 1,-1 0-1,0 0 1,0 0-1,-1 0 1,3-3-1,-3 3-300,0 0 0,0 0-1,0 0 1,0 0-1,0 1 1,0-1-1,0 0 1,0 0 0,0 0-1,0 0 1,0 0-1,-1 0 1,1 0-1,0 1 1,-1-1 0,1 0-1,0 0 1,-1 0-1,0 0 1,-1-2 58,0 0 0,0 1 0,0-1 0,0 1 0,-1 0 0,1 0 0,-1 0 0,0 0 0,1 0-1,-1 0 1,0 1 0,0 0 0,0-1 0,0 1 0,0 0 0,-1 0 0,1 1 0,0-1 0,-6 0 0,-5 0 152,1 1-1,0 0 1,-24 4-1,-13 4 351,-77 22 1,105-23-531,0 1 1,1 1-1,0 0 1,0 2-1,-37 26 1,52-33-161,1 1 0,-1 0-1,1 0 1,0 0 0,0 1 0,-5 8 0,9-12-14,0 0 1,0-1-1,0 1 1,0 0-1,0 0 1,0 0-1,1 0 1,-1 1-1,1-1 1,-1 0-1,1 0 1,0 0-1,0 0 1,0 0-1,0 1 1,0-1-1,0 0 1,1 0-1,-1 0 1,1 0-1,-1 0 1,1 0-1,0 0 1,0 0-1,1 2 1,3 2 17,0 0 1,0 0 0,1-1 0,0 1 0,0-2 0,0 1-1,0-1 1,1 1 0,0-2 0,0 1 0,0-1 0,14 5-1,1-2 101,0 0-1,0-2 0,27 3 0,-29-5-103,0-1 0,0 0 0,1-2 0,-1 0 0,30-6-1,-42 5-45,0 0-1,0 0 1,-1-1-1,1 0 0,-1-1 1,0 0-1,1 0 0,-2 0 1,1-1-1,-1 0 1,1 0-1,-1-1 0,-1 0 1,1 0-1,-1 0 1,9-14-1,-5 3-16,0-1-1,-1-1 1,0 1-1,5-26 1,15-83-232,-28 126 263,13-77-144,-2 0-1,-4-1 1,-4 0-1,-3 0 1,-14-105-1,5 104 133,5 66-37,4 14 53,0 0-1,0 0 0,0 0 1,0-1-1,0 1 0,0 0 0,0 0 1,0 0-1,0 0 0,-1 0 1,1 0-1,0 0 0,0 0 1,0 0-1,0 0 0,0 0 1,0 0-1,0 0 0,0 0 0,0 0 1,0 0-1,0 0 0,-1 0 1,1 0-1,0 0 0,0 0 1,0 0-1,0 0 0,0 0 1,0 0-1,0 0 0,0 0 0,0 0 1,0 0-1,-1 0 0,1 0 1,0 0-1,0 0 0,0 0 1,0 0-1,0 0 0,0 0 1,0 0-1,0 0 0,0 0 0,0 0 1,0 0-1,0 1 0,0-1 1,0 0-1,-1 0 0,1 0 1,0 0-1,0 0 0,0 0 1,0 0-1,0 0 0,0 0 0,0 0 1,0 0-1,0 1 0,-6 26-15,-19 230 1483,23 4-571,20 30-427,-15-272-473,0-1-1,9 30 1,-3-17-943,-3-16-2127,-6-15 2870,1 0 0,-1 1-1,0-1 1,1 0 0,-1 0-1,0 1 1,0-1-1,1 0 1,-1 0 0,1 0-1,-1 0 1,0 1-1,1-1 1,-1 0 0,0 0-1,1 0 1,-1 0-1,1 0 1,-1 0 0,0 0-1,2 0 1,0-1-556,0 0 0,1 0 1,-1 0-1,0 0 0,0-1 0,0 1 1,0-1-1,3-2 0,0 0 614,26-21-5315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1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7232,'0'-1'151,"-1"0"1,1 1-1,0-1 1,-1 0 0,1 0-1,0 0 1,0 0-1,0 0 1,0 0-1,0 1 1,0-1-1,0 0 1,0 0 0,0 0-1,1 0 1,-1 0-1,0 0 1,0 1-1,1-1 1,-1 0-1,1-1 1,0 2 45,0-1-1,0 0 1,0 1 0,-1-1 0,1 0-1,0 1 1,0-1 0,0 1-1,0 0 1,0-1 0,1 1 0,-1 0-1,0 0 1,0-1 0,0 1-1,0 0 1,0 0 0,2 0 0,-1 0 166,0 0 0,0 0 0,1 1 0,-1-1 0,0 0 0,0 1 0,0-1 1,0 1-1,0 0 0,0 0 0,0 0 0,0 0 0,0 0 0,0 0 1,3 3-1,-3-2-188,0 0-1,0 1 1,-1-1 0,1 1 0,-1-1 0,1 1 0,-1 0 0,0-1 0,0 1 0,0 0 0,1 5 0,1 14 206,0 1 0,-2-1 0,0 0 0,-3 24 0,1-23-100,-6 53 681,-17 85-1,19-135-857,-8 81 328,11-84-117,2-15-918,2-14-3429,3-15-748,-2 0-1,2-37 1,-5 15 199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32 135 5888,'-31'1'8981,"32"1"-8777,0-1 0,0 0 0,0 0 0,0 0 0,0 0 0,0 0 0,1 0 1,-1 0-1,0 0 0,1-1 0,-1 1 0,1 0 0,-1-1 0,0 1 0,1-1 0,-1 1 0,1-1 0,0 0 1,-1 0-1,1 0 0,-1 0 0,1 0 0,-1 0 0,3 0 0,4-1 269,1-1-1,0 0 0,9-3 1,-13 3-260,131-45 1810,15-4-323,-147 50-1613,1 0 0,0 0 0,-1 0 0,1 1 0,0-1 1,-1 1-1,1 0 0,0 0 0,-1 1 0,1 0 1,0-1-1,-1 1 0,1 1 0,5 1 0,-2 2 109,0-1-1,0 1 0,0 1 1,0-1-1,12 14 0,-18-17-152,1 0 0,-1-1-1,0 1 1,0 0-1,1-1 1,-1 0-1,1 0 1,-1 1-1,1-1 1,0-1-1,-1 1 1,1 0-1,0-1 1,0 1-1,-1-1 1,1 0 0,0 0-1,5-1 1,1 0-44,0-2 0,0 1 1,0-1-1,11-5 0,-9 3-78,-2 2-432,-1-1 0,0-1 1,14-8-1,-18 10-323,0 0-1,-1 0 1,1-1 0,0 1-1,-1-1 1,0 0 0,0 0-1,3-6 1,3-10-8472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1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10 480,'0'-1'12,"0"0"0,1 1 0,-1-1 0,1 1 0,-1-1 0,1 1 0,-1-1 0,1 1 0,-1-1 0,1 1 0,0-1 0,-1 1 0,1-1 0,-1 1 0,1 0 0,0 0 0,0-1 0,-1 1 0,1 0 0,0 0 0,-1 0 0,1 0 0,0-1 1,0 1-1,-1 0 0,1 0 0,0 1 0,0-1 0,-1 0 0,2 0 0,24 15 16938,-27-12-15579,-1-1-3543,-9 11 3644,-24 20 1,10-10-551,-78 66 1251,-9 9-1552,111-97-696,0 0-1,1-1 0,-1 1 0,0 0 1,1-1-1,-1 1 0,1 0 1,-1 0-1,1 0 0,-1-1 0,1 1 1,0 0-1,-1 0 0,1 0 1,0 0-1,0 0 0,0 0 0,0 0 1,0 0-1,0 0 0,0 0 1,0 0-1,0 0 0,0-1 0,0 1 1,0 0-1,1 0 0,0 2 1,-1-2-293,1 0 0,0 0 0,0 0 0,0 0 1,0 0-1,0 0 0,0 0 0,0 0 0,0-1 1,0 1-1,0 0 0,0-1 0,0 1 0,1-1 1,-1 1-1,0-1 0,1 1 0,-1-1 0,3 1 1,18-3-3601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1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239 106 3552,'0'-3'271,"-1"-1"0,0 1-1,1 0 1,0-1 0,0 1 0,0 0 0,0-1-1,1 1 1,-1-1 0,1 1 0,0 0 0,-1 0 0,2-1-1,-1 1 1,0 0 0,3-3 0,-4 5-113,22-43 6957,-22 44-7044,0-1 0,0 1 1,1 0-1,-1 0 0,0 0 0,0 0 1,0 0-1,0 0 0,0 0 1,0 0-1,0 0 0,1 0 0,-1 0 1,0 0-1,0 0 0,0 0 0,0 0 1,0 0-1,1 0 0,-1 0 0,0 0 1,0 0-1,0 0 0,0 0 1,0 0-1,0 0 0,1 0 0,-1 0 1,0 0-1,0 0 0,0 0 0,0 0 1,0 0-1,0 1 0,0-1 0,0 0 1,1 0-1,-1 0 0,0 0 1,0 0-1,0 0 0,0 0 0,0 1 1,0-1-1,0 0 0,0 0 0,0 0 1,7 12 729,3 11-687,-2 9 187,-2-1-1,-1 1 1,-1 0 0,-2 0 0,-1 37 0,-19 159 429,16-208-689,-70 495 590,44-331-404,-7 41 539,-15 107 111,35-219-661,-15 122 32,-13 94 86,33-258-209,8-60-193,2-4-472,-1 1 0,0-1 1,-1-1-1,0 1 0,-4 11 0,5-29-6004,1-5-90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1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97 3328,'-21'0'12490,"16"-17"-8373,5 16-4063,0 0 0,0 0 0,1 0 0,-1 0 0,0 0 0,1 0 0,-1 0 0,1 0-1,0 0 1,-1 0 0,1 0 0,0 0 0,-1 0 0,1 0 0,0 0 0,0 1 0,0-1 0,-1 0-1,1 1 1,2-2 0,23-10 216,-21 10-210,18-7-1,1 1 1,0 2-1,42-7 0,-23 8 44,55 1-1,-81 4-122,27 4-1,-39-4 21,0 1-1,1 1 1,-1-1 0,0 1 0,0 0 0,0 0 0,0 0 0,0 1 0,4 3 0,-8-6-2,0 1 1,0 0-1,0 0 0,-1 0 1,1 0-1,0 0 1,-1 0-1,1 0 1,-1 0-1,1 0 0,-1 1 1,1-1-1,-1 0 1,0 0-1,1 0 1,-1 1-1,0-1 0,0 0 1,0 0-1,0 0 1,0 1-1,0-1 1,-1 0-1,1 0 0,-1 2 1,-1 4 2,0-1 1,-1 1-1,-4 7 1,5-9-5,-10 16 62,0-1 0,-1 0 0,-1 0 0,-1-2 0,-1 1 0,-27 23 0,-118 82 491,30-26 103,127-95-587,0 0 0,1 0 0,0 1 0,-1-1 0,1 1 0,-4 6 0,7-9-42,-1 0 1,1-1-1,0 1 1,0 0-1,-1 0 1,1-1 0,0 1-1,0 0 1,0 0-1,0-1 1,0 1-1,0 0 1,0 0-1,0 0 1,0-1-1,0 1 1,0 0 0,0 0-1,1 0 1,0 0 1,0 0 1,-1 0-1,1 0 1,0 0-1,0 0 1,0 0-1,0 0 0,0 0 1,0-1-1,0 1 1,0 0-1,1-1 1,-1 1-1,0-1 1,2 1-1,8 2 73,-1-1-1,1-1 1,-1 0-1,19 0 0,-7 0 2,205 3-814,-174 1-1289,-33-2-510,-1 2 0,20 6 1,5 5-5600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26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 2720,'-3'0'9015,"-7"-1"-4340,3 2-3973,1-1 0,0 1 0,-1-1-1,-6 3 1,-2 2 205,12-4-803,1 0-1,-1-1 1,0 1 0,1 0 0,-1 0 0,1 1 0,0-1 0,-1 1-1,1-1 1,0 1 0,0 0 0,-1 0 0,2-1 0,-1 2 0,0-1-1,-2 3 1,-6 12 40,1-1 0,0 1 0,2 1 0,0-1 1,1 1-1,-6 26 0,6-12 108,2 0 0,-2 64 1,6-95-237,0 0 1,0 0-1,0 0 1,0 0-1,0 0 1,0 1-1,1-1 1,-1 0-1,0 0 1,1 0 0,-1 0-1,1 0 1,-1 0-1,1 0 1,-1 0-1,1 0 1,0 0-1,-1 0 1,1 0-1,0-1 1,0 1 0,0 0-1,0-1 1,0 1-1,0 0 1,0-1-1,0 1 1,0-1-1,0 1 1,2 0-1,-1-1 1,-1 0 0,1 0 0,0 0 0,-1 0 0,1 0 0,0 0 0,-1 0 0,1 0 0,0-1 0,-1 1 0,1-1 0,-1 1 0,1-1 0,-1 0 0,1 0 0,-1 1 0,1-1 0,-1 0 0,0 0 0,3-2 0,53-53-262,-56 55 367,3 10 134,2 22-189,-5-23-74,0-2-1,0 1 1,4 11-1,-4-16 26,0 0 0,0 0 0,0 0 0,0 0 0,1 0 0,-1 0 0,1-1 0,-1 1 0,1 0 0,-1-1 0,1 1 0,0-1 0,0 1 1,-1-1-1,4 1 0,0 0 15,0 0 0,1 0 0,-1-1 0,0 1 0,0-1 0,1-1 0,-1 1 1,1-1-1,-1 0 0,1 0 0,-1-1 0,0 1 0,1-1 0,-1-1 0,0 1 1,1-1-1,-1 1 0,5-4 0,3-1 61,0-1 0,0-1 1,0 0-1,-1 0 0,16-16 0,-16 12-62,-1-1-1,-1 0 0,0-1 1,0 0-1,-2 0 0,0-1 1,13-31-1,-19 39-39,1-1-1,-1 0 1,0 0 0,-1 0 0,0 0 0,0 0 0,-1-1-1,0 1 1,-1-10 0,-1 7-75,0-1 0,-1 1 1,0 0-1,-1 0 0,0 0 0,-6-11 1,8 18-689,-3-3-317,33 30-17368,-14-3 14670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27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2 655 4320,'-2'-3'7021,"13"2"-5088,3-4-822,0-1-1,0 0 1,15-9-1,27-13 267,21 0-666,38-16-149,-93 34-404,-1-1 0,0 0-1,23-18 1,-30 19-74,0-1 0,-1 0 0,0-1 0,-1-1 0,0 0 0,-1 0 0,16-26 0,-14 16 19,-1 0-1,-1-1 1,-1 0 0,-1-1 0,-1 0 0,6-39 0,-9 32-2,-1 5 75,1-38 0,-6 62-274,-2 7-6,-3 7 71,-43 184-100,41-163 265,0 0 1,2 0-1,2 1 0,-1 46 0,5-76-88,0 0 0,0 0-1,1 0 1,-1 0-1,1 0 1,-1 0 0,1 0-1,0-1 1,0 1 0,2 3-1,-2-5 8,0-1 0,0 0 0,0 1 0,1-1-1,-1 0 1,0 0 0,0 0 0,1 0 0,-1 0 0,0 0 0,0 0-1,1 0 1,-1-1 0,1 1 0,3-2-28,-1 1 0,0-1 0,1 0 0,-1-1 0,0 1-1,0-1 1,0 1 0,-1-1 0,1 0 0,-1 0 0,6-7 0,4-6 103,14-21 0,-26 35-125,8-13 32,-1 1-1,-1-1 1,-1-1 0,8-24 0,-7 18 23,14-28 1,-18 43-133,0 1 1,0-1-1,0 0 0,-1 1 0,0-1 0,0-1 0,-1 1 0,2-9 1,-3 15 85,-1 3 17,-13 83 320,7-37-81,1 13 99,3-18-266,2-39-56,1 0 0,-1 1 0,1-1-1,0 1 1,0-1 0,1 0 0,-1 1 0,1-1-1,0 0 1,0 1 0,1-1 0,-1 0 0,1 0-1,0 0 1,0 0 0,0 0 0,1-1 0,-1 1-1,1-1 1,0 1 0,0-1 0,0 0 0,0 0-1,1 0 1,-1-1 0,1 1 0,0-1 0,0 0-1,0 0 1,0 0 0,0 0 0,0-1 0,0 1-1,0-1 1,1-1 0,-1 1 0,0 0 0,6-1 0,78 0-816,-1-7-5174,-85 7 5690,32-7-5246,2-10 1578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29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60 3648,'-20'-5'2339,"-12"2"6538,31 3-8773,1 0 1,-1 0 0,1 1 0,-1-1-1,1 0 1,-1 1 0,1-1 0,-1 0 0,1 1-1,-1-1 1,1 1 0,-1-1 0,1 1 0,0-1-1,-1 1 1,1-1 0,0 1 0,-1-1 0,1 1-1,0-1 1,0 1 0,-1-1 0,1 1-1,0 0 1,0-1 0,0 1 0,0-1 0,0 1-1,0 0 1,0-1 0,0 1 0,0 0 0,0-1-1,0 1 1,0 6 435,-23 97 1380,16-61-1356,-13 63 462,15-86-838,-1 0 0,-1-1 0,-10 23 0,13-35-124,1 0 0,-1-1 0,0 1 0,-1-1 0,1 0 0,-1 0 0,-7 6 0,10-10-45,-1 1 0,1-1 1,-1 0-1,0 0 0,1-1 0,-1 1 1,0 0-1,0-1 0,-5 2 1,6-3 10,0 1 0,0-1 0,0 0 0,0 0 0,0 0 0,0-1 0,0 1 0,0 0 0,0-1 0,0 1 0,0-1 0,1 0 0,-1 1 0,0-1 0,0 0 1,-3-2-1,0-1 24,-1-1 0,1 1 0,0-1 1,0 0-1,1 0 0,0 0 0,-1-1 0,2 1 1,-1-1-1,1 0 0,-4-8 0,0-5-13,0 0 0,-7-29 0,11 31-48,1 1 1,1-1-1,0 0 0,2-18 1,0 2-30,9-51 116,-10 81-27,0 0 0,0 0 1,0-1-1,1 1 1,-1 0-1,1 0 1,0 0-1,0 0 1,0 0-1,0 0 1,1 0-1,-1 0 1,1 1-1,0-1 0,0 0 1,0 1-1,4-4 1,-3 3 43,1 0 1,0 1-1,-1-1 1,1 1-1,0 0 1,1 0-1,-1 1 1,0-1-1,1 1 0,-1 0 1,0 0-1,6 0 1,422-35 1775,-364 32-1832,-47 3-417,11-1 729,-10 1-7828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10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1 306 3904,'0'0'1253,"8"3"2139,-3-3-3046,-1 0 0,1-1-1,-1 1 1,1-1 0,-1 0 0,1-1-1,-1 1 1,0-1 0,1 0 0,-1 0 0,0 0-1,4-4 1,3-3-18,0 0-1,15-16 1,-8 7-137,5-5-181,0-2-1,-2-1 0,34-54 1,-55 80-16,0 1 0,0-1-1,0 0 1,0 0 0,0 0 0,0 0 0,0 0 0,0 0 0,0 0 0,0 0 0,0 0 0,0 0 0,0 0 0,0 0 0,0 0 0,0 0 0,0 0 0,0 0 0,0 0 0,0 0 0,0 0 0,0 0 0,0 0 0,0 0 0,0 0 0,0 1 0,0-1 0,0 0 0,1 0 0,-1 0 0,0 0 0,0 0 0,0 0 0,0 0 0,0 0 0,0 0 0,0 0 0,0 0 0,0 0 0,0 0 0,0 0 0,0 0 0,0 0 0,0 0 0,0 0-1,0 0 1,0 0 0,0 0 0,0 0 0,0 0 0,0 0 0,1 0 0,-1 0 0,0 0 0,0 0 0,0 0 0,0 0 0,0 0 0,0-1 0,0 1 0,0 0 0,0 0 0,0 0 0,0 0 0,0 0 0,0 0 0,0 0 0,0 0 0,1 7-237,0 8 91,-2 26 200,0-19 19,1 0 1,3 30 0,-2-47 4,0-1-1,0 1 1,0-1 0,1 0 0,0 1 0,-1-1 0,2 0 0,-1 0 0,0 0 0,1 0 0,-1 0 0,5 3 0,-5-5 33,0 0 1,0 0-1,0-1 0,1 1 0,-1-1 1,1 1-1,-1-1 0,1 0 1,-1 0-1,1 0 0,0 0 1,0 0-1,-1-1 0,1 1 0,0-1 1,0 0-1,0 1 0,0-2 1,0 1-1,4-1 0,2-1 18,-1-1 0,1 1 0,-1-2 0,0 1 0,0-2 0,0 1 0,0-1 0,-1 0 0,0 0 0,0-1 0,0 0 0,0 0-1,8-12 1,8-11-79,37-62-1,-54 82 21,13-26-178,-12 21-39,0 1 0,1 1 1,10-13-1,-17 24 138,-1 0 0,1 1 1,-1-1-1,0 1 1,1-1-1,0 1 0,-1-1 1,1 1-1,-1-1 0,1 1 1,0 0-1,-1-1 0,1 1 1,0 0-1,-1 0 0,1-1 1,1 1-1,-2 0 7,1 0-1,-1 0 1,1 0-1,-1 1 1,0-1-1,1 0 1,-1 0 0,0 0-1,1 1 1,-1-1-1,0 0 1,1 0-1,-1 1 1,0-1-1,1 0 1,-1 1 0,0-1-1,0 0 1,0 1-1,1-1 1,-1 0-1,0 1 1,2 3-30,-1 0-1,0 0 1,0 0 0,-1 0-1,1 6 1,1 15 0,-2 0-1,0 0 1,-2 0 0,0 0 0,-11 40-1,9-48 97,2-6 42,-1 0 1,0 0-1,-7 14 1,10-23-56,-1 0 0,0 0 0,0 0 0,0-1 0,0 1 0,0-1 0,0 1 0,-1 0 0,1-1 0,-1 0 0,1 1 0,-1-1 0,1 0 0,-1 0 0,0 0 0,1 0 0,-1 0-1,0 0 1,0 0 0,0-1 0,0 1 0,0-1 0,1 1 0,-5-1 0,-2-1 123,7-2-97,2 2-64,0 1 1,-1-1 0,1 1 0,0-1 0,0 1 0,0-1 0,-1 1 0,1-1 0,0 1 0,0 0 0,0 0 0,1-1 0,107-11-110,-54 4 128,-30 5-1300,29-7 0,-32 5-187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31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 4064,'0'0'50,"0"0"0,0 0 0,0 0 0,0 0 0,0-1 0,0 1 1,0 0-1,0 0 0,0 0 0,-1 0 0,1 0 0,0 0 0,0-1 0,0 1 0,0 0 0,0 0 1,0 0-1,0 0 0,0 0 0,0 0 0,-1 0 0,1 0 0,0-1 0,0 1 0,0 0 0,0 0 0,0 0 1,-1 0-1,1 0 0,0 0 0,0 0 0,0 0 0,0 0 0,0 0 0,-1 0 0,1 0 0,0 0 1,0 0-1,0 0 0,0 0 0,0 0 0,-1 0 0,1 0 0,0 0 0,0 0 0,0 0 0,0 1 0,0-1 1,0 0-1,-1 0 0,1 0 0,0 0 0,0 0 0,0 0 0,0 0 0,0 0 0,0 1 0,0-1 1,-2 8 4817,2-6-3754,0 6 3217,0-7-4170,0 0 1,0 0-1,1 0 0,-1 0 1,0 0-1,1 0 0,-1 0 1,1 0-1,0 0 1,-1 0-1,1 0 0,0 0 1,-1 0-1,1 0 0,0 0 1,0 0-1,0-1 1,0 1-1,0 0 0,0-1 1,0 1-1,0-1 0,0 1 1,0-1-1,0 0 1,2 1-1,5 2 193,0-1 0,14 1 0,-17-2-61,29 2 456,0-1 1,52-5 0,-33 1-509,275-12 234,-184 2-359,-119 9-397,2-2-1522,-10 0-3984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32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2080,'23'-12'5152,"-22"0"1712,-1 11-6721,0 1 0,1 0 0,-1 0 0,0 0 0,0-1 0,0 1 1,0 0-1,0 0 0,1 0 0,-1-1 0,0 1 0,0 0 0,0 0 1,0 0-1,1 0 0,-1 0 0,0-1 0,0 1 0,0 0 0,1 0 1,-1 0-1,0 0 0,0 0 0,1 0 0,-1 0 0,0 0 0,0 0 1,1 0-1,-1 0 0,0 0 0,0 0 0,1 0 0,-1 0 0,1 10 4325,-1-3-5451,0 35 1962,-3 90 266,2-84-930,1-47-118,0-19 299,0-231-954,0 249 255,1 0-338,-1 0 453,1 1 1,-1-1-1,0 0 0,0 0 0,0 0 1,0 0-1,1 1 0,-1-1 0,0 0 1,0 0-1,0 0 0,0 1 0,0-1 0,0 0 1,1 0-1,-1 1 0,0-1 0,0 0 1,0 0-1,0 1 0,0-1 0,0 0 0,0 0 1,0 1-1,0-1 0,0 0 0,0 0 1,0 1-1,0-1 0,-2 13-6467,2-9 4311,2 9-1463,3 10-1503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33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 3648,'1'3'18737,"9"-1"-20889,-6-2 3780,158-40 1515,-39 8-2238,-24 8-2969,-104 36-6192,-7-1-101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37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5 352 3328,'-5'-3'10400,"5"21"-7463,0-9 2579,11-22-4343,199-277 1104,-197 273-2182,-8 10-2,1 0 0,9-10 0,3-7 168,-17 23-192,9 14-175,20 47 746,33 82-374,-53-123-193,20 31-1,-20-37-586,-1 2 1,0 0-1,9 22 1,-17-33-345,0 0-1,0 0 1,-1 0 0,1 0 0,-1 0 0,0 0-1,0 0 1,0 0 0,0 0 0,-1 0-1,0 0 1,-1 6 0,-7 3-6811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2720,'2'-20'16878,"-4"41"-14402,-9 24-1706,1 1-1,3 0 1,-2 66-1,6-71-690,2-24-20,0 0 0,2 0-1,3 24 1,-2-19-164,-2-18-547,0-1 0,0 0 0,1 0 0,-1 0 0,1 1 0,0-1 0,0 0 0,2 4 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5312,'-3'-4'707,"2"4"-561,1 0 1,-1-1-1,1 1 0,0-1 1,-1 1-1,1-1 0,0 0 1,-1 1-1,1-1 0,0 1 1,-1-1-1,4-4 4257,0 4-3664,56-11 6035,33 3-3485,-21 3-1976,128-22-1052,-175 26-1778,41 1 1,-40 2-2402,40 9 0,-24-2-3463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50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19 328 2560,'1'2'13004,"6"-4"-8082,-1 2-7521,14 1 3356,0 1-1,21 5 0,-5-1-273,-31-6-420,1 0 0,0 0 0,-1 0 0,1 0 0,6-2 0,11-1 87,18-1 87,1-2-1,72-19 1,-110 23-214,0 1 1,0-1-1,-1 0 1,1 0-1,0 0 1,-1 0-1,0-1 1,1 1-1,-1-1 0,0 0 1,0 0-1,-1 0 1,1 0-1,-1-1 1,1 1-1,-1-1 1,0 1-1,2-5 1,-2 3-8,0-1-1,-1 1 1,1 0 0,-1-1-1,0 1 1,0-1 0,-1 1 0,1-1-1,-1 1 1,-1-1 0,1 1 0,-3-11-1,1 7-37,-1 0-1,-1-1 0,0 1 1,0 0-1,-1 1 1,0-1-1,0 1 0,-1 0 1,0 1-1,-1-1 0,0 1 1,0 0-1,0 1 1,-1-1-1,0 2 0,0-1 1,0 1-1,-1 0 1,0 1-1,0 0 0,0 0 1,0 1-1,-1 0 0,1 1 1,-1 0-1,0 0 1,1 1-1,-19 1 0,18 0 60,0 0 1,-1 1-1,1 0 0,0 1 0,-17 5 0,21-5-10,0 1 0,1-1-1,-1 1 1,1 0 0,-1 0 0,1 1 0,0 0-1,1 0 1,-1 0 0,-7 9 0,2 1-27,0 0 0,1 0 1,1 1-1,-9 21 0,-19 66 372,32-89-270,0 0 0,0 1 0,2 0 0,0 0 0,0 0 0,2 0 0,0 25 0,1-36-72,0 0-1,0-1 1,0 1-1,0 0 1,0-1-1,0 1 1,0-1 0,1 0-1,-1 1 1,1-1-1,0 0 1,0 0 0,0 0-1,0 0 1,0 0-1,0 0 1,0 0 0,1-1-1,-1 0 1,1 1-1,-1-1 1,6 2-1,2 1 112,1-1-1,-1-1 0,1 1 0,15 0 0,185 13 282,-170-13-602,38 7 301,-68-8-1330,-1 1 0,20 7 0,1 10-7036,-22-12 1739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52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7 149 2976,'-6'-8'6141,"19"7"4602,-4 1-8327,-1-1-4645,54-15 3953,30-7-882,-14 7-293,218-47 208,-252 55-725,1 2 0,0 2 0,55 2 0,-100 2-40,3 0-13,0 0-1,0 0 0,0 0 0,0 0 1,0 1-1,3 0 0,-6 0-52,1-1 0,-1 0 0,1 0 0,-1 1 0,0-1 0,1 0 0,-1 0 1,0 1-1,1-1 0,-1 1 0,0-1 0,1 0 0,-1 1 0,0-1 0,0 1 0,1-1 0,-1 1 0,0-1 0,0 0 0,0 1 0,0-1 1,0 1-1,1-1 0,-1 1 0,0-1 0,0 1 0,0-1 0,0 1 0,-1-1 0,1 1 0,0-1 0,0 1 0,0-1 0,0 1 0,0-1 0,-1 1 1,1-1-1,0 1 0,0-1 0,-1 0 0,1 1 0,0-1 0,-1 1 0,-29 52-10262,24-39 4678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53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7 683 3392,'-6'6'10235,"13"-6"-3765,1-3-7981,-4 0 1715,0-1-1,0 1 1,-1 0-1,1-1 1,-1 0 0,0 0-1,0 0 1,3-5-1,18-38 413,27-84-28,6-12-115,15-36 295,-60 133-567,-7 24-348,-4 17 141,-1 1 6,4 1 11,-3 3 330,0 0-293,3 2-21,-1 0-1,0 0 0,1 0 0,-1 1 0,0-1 1,5 6-1,8 6 30,-5-6-30,3 2 97,-1 0 0,0 1-1,-1 1 1,14 17 0,-23-26-93,-1 0 0,1 0 0,-1 0 0,1 0 0,0 0 0,0-1 0,0 1 0,1-1 0,-1 0 0,0 0 0,1 0 0,-1-1 0,1 1 0,4 1 0,-4-3-1,-1 1 0,1-1 0,-1 0 1,1 0-1,-1 0 0,0 0 0,1 0 0,-1-1 0,1 0 0,-1 1 0,0-1 0,1-1 0,-1 1 0,0 0 0,0-1 0,5-3 0,6-4 69,0-1 0,-1-1 0,0-1 0,12-13 0,40-55-177,-48 56 40,-12 16 20,1 0 0,10-12 0,-15 20 13,-1 0 0,0 0-1,0 0 1,1 0 0,-1 0 0,0 0 0,0 0 0,1 0 0,-1 0-1,0 0 1,0 0 0,1 0 0,-1 0 0,0 0 0,0 0 0,1 1-1,-1-1 1,0 0 0,0 0 0,1 0 0,-1 0 0,0 0-1,0 1 1,0-1 0,1 0 0,-1 0 0,0 0 0,0 1 0,0-1-1,0 0 1,1 0 0,-1 0 0,0 1 0,10 15 16,-7-11 31,0 0 0,-1 1 0,0-1-1,2 9 1,2 32 316,6 101 166,-10 87 334,1 3-2914,-3-232 1397,5-26-15111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54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2720,'8'-17'13802,"-8"139"-9802,-5 139-2160,-3 19 325,3-95-2314,-4-206-3830,8 12 2191,-1 1-1,1-1 0,1 0 0,0 0 1,0 1-1,3-16 0,-2 14 657,0-14-2734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11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22 4480,'-9'-14'2016,"47"7"-1728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5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33 135 5568,'-23'-24'1786,"23"23"-1633,-1 0-1,0 0 0,0 0 0,0 0 1,0 0-1,1 0 0,-1 0 0,0 0 1,1-1-1,-1 1 0,1 0 0,0 0 1,-1-1-1,1 1 0,0 0 0,0 0 1,-1-1-1,1 1 0,0 0 0,0-1 1,1 1-1,-1 0 0,0-1 0,0 1 1,1 0-1,-1 0 0,0-1 0,1 1 1,0 0-1,-1 0 0,1 0 0,0 0 1,-1 0-1,1 0 0,0 0 0,0 0 1,0 0-1,1-1 0,3-3 271,0 1 0,1-1-1,-1 1 1,1 0 0,7-3 0,0 1-12,0 0-1,0 1 1,0 1-1,1 0 1,0 1 0,0 0-1,0 1 1,0 1 0,17 0-1,-17 1-270,1 1-1,-1 1 1,0 1 0,1 0-1,-1 1 1,0 0-1,-1 1 1,1 1-1,-1 0 1,0 0-1,0 2 1,-1 0 0,0 0-1,0 1 1,-1 0-1,0 1 1,10 13-1,-16-17-29,-1 0 0,0 0-1,-1 0 1,1 0 0,-1 1-1,-1 0 1,1-1 0,-1 1-1,0 0 1,-1 0-1,1 0 1,-1 1 0,0 11-1,-2-12-13,1-1-1,-1 0 0,0 0 0,-1 0 0,1 0 0,-1 0 0,0 0 0,-1 0 0,1-1 0,-1 1 1,0-1-1,-1 0 0,1 0 0,-1 0 0,0 0 0,-6 6 0,3-5-37,-1 1 1,0-1-1,0-1 0,0 1 0,0-1 0,-1-1 1,0 1-1,-11 3 0,15-7-220,0 1-1,-1-1 1,1 0 0,0-1 0,0 1-1,-1-1 1,1 0 0,0 0 0,-1-1-1,1 1 1,0-1 0,-1 0 0,1-1-1,0 0 1,0 1 0,-8-6 0,4 2-772,1 0 1,0-1 0,1 0-1,-1 0 1,-10-13 0,-5-12-1696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5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1664,'18'0'10502,"0"-1"-4311,3-1-3042,11-1-3570,23-3 647,71-10 697,236 5-192,-367 17-2806,-8 2-1088,-7 1 924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29:5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25 160 2144,'1'-2'142,"0"0"0,0 0 0,1 0 0,-1 0 0,1 0 0,-1 1 0,1-1 0,0 1 1,-1-1-1,4-1 0,3-4 940,7-6 1054,-12 11-1577,-1 0 0,1 0-1,-1-1 1,0 1 0,1 0 0,-1-1 0,0 1-1,0-1 1,-1 0 0,4-5 0,-5 6 339,1 0 0,-1 0 0,1 0-1,-1 0 1,0 0 0,0 0 0,0-4 998,1 6-1800,1 0 0,-1 0 0,0-1 0,0 1-1,0 0 1,0-1 0,1 1 0,-1-1 0,0 1 0,0-1 0,0 1 0,0-1 0,0 0 0,0 0 0,0 1 0,-1-1 0,1 0 0,0 0 0,0-1 0,13-22 50,-8 13-110,-6 11 0,1-1 0,-1 1 0,0-1 0,0 0 1,1 1-1,-1-1 0,0 0 0,0 1 0,0-1 0,0 0 0,0 1 1,0-1-1,0 0 0,0 1 0,0-1 0,0 0 0,0 1 0,-1-1 0,1 0 1,0 1-1,0-1 0,-1 0 0,1 1 0,0-1 0,-1 1 0,1-1 0,0 1 1,-1-1-1,1 1 0,-1-1 0,0 1-23,0 1 1,0 0 0,1 0-1,-1 0 1,0-1-1,1 1 1,-1 0 0,1 0-1,-1 0 1,1 0-1,-1 0 1,1 0-1,0 0 1,-1 0 0,1 0-1,0 0 1,0 2-1,-1-1-1,-51 155 364,50-151-336,-2 15 2,4-18-38,0 0 0,0 0 0,-1 1-1,1-1 1,-1 0 0,-2 5 0,1-3 49,0 1 0,0-1 0,1 1 0,-2 9 0,2-10-15,0 0-1,0 1 1,0-1-1,-1 0 1,0 0 0,-3 6-1,3-7 30,-1 0-1,1 0 0,0 1 1,0-1-1,0 0 0,1 1 1,-1-1-1,0 7 1,2-10-50,0 0 1,0 0 0,-1 0 0,1 0 0,0 0 0,-1 0 0,1 0 0,0 0 0,-1 0-1,1 0 1,-2 1 0,-1 8 205,3-10-209,0 1 1,-1-1 0,1 1-1,0-1 1,0 1-1,0-1 1,0 1-1,0 0 1,-1-1 0,1 1-1,0-1 1,0 0-1,-1 1 1,1-1-1,0 1 1,-1-1 0,1 1-1,-1-1 1,1 1-1,-1-1-42,1 0 0,0 0 0,0 0 0,0 0 0,0 0 0,-1 0 0,1 0 0,0 0 0,0 0 0,0 0-1,0 0 1,-1 0 0,1 0 0,0 0 0,0 0 0,0 0 0,0 0 0,-1 0 0,1 0 0,0 0 0,0 0 0,0 0-1,0 0 1,0-1 0,-1 1 0,1 0 0,0 0 0,0 0 0,0 0 0,0 0 0,0 0 0,0-1 0,-1 1 0,1 0 0,0 0-1,0 0 1,0 0 0,0 0 0,0-1 0,0 1 0,0 0 0,0 0 0,0 0 0,0 0 0,0-1 0,0 1 0,0 0-1,0 0 1,0 0 0,0 0 0,0-1 0,0 1 0,0 0 0,0 0 0,0 0 0,0 0 0,0-1 0,1 1 0,-2-4-1462,1 4 1037,0-1-1,0 1 1,0-1-1,0 1 1,0-1-1,0 0 1,0 1 0,0-1-1,0 1 1,0-1-1,0 0 1,0 1-1,0-1 1,1 1-1,-1-1 1,0 1 0,0-1-1,15-5-10699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30:0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81 832,'-10'-9'19546,"30"9"-16917,1-5-1352,26-8-1,-24 6-939,27-4 0,54-5-545,166-3 0,-240 22-5056,-50 14-4133,-6 3 3200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30:0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46 2912,'2'-3'297,"1"1"0,-1-1 0,1 1 0,-1 0 0,1 0 0,0 0 0,0 0 0,0 1 0,0-1 0,0 1 1,0 0-1,0 0 0,6-1 0,-6 0 591,1 1 1,0 0 0,0-1 0,0 0 0,0 1-1,-1-2 1,8-4 3632,-21 12-3161,0 3-1032,0-1 1,0 1 0,0 1 0,-14 16-1,8-7-94,2-3 107,1 1 1,-22 35-1,-15 39 427,44-74-552,6-14-145,0 0 0,-1-1 0,0 1 0,1 0-1,-1 0 1,0 0 0,0-1 0,-2 4-1,0-3 296,6-8-172,7-11-76,15-15-1155,48-48 0,1 14-9092,-67 61 8373,0-1 0,11-12-1,5-16-2648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30:1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612 668 2720,'5'-8'827,"-4"8"-648,-1-1-1,1 0 1,-1 1-1,1-1 1,0 0-1,-1 0 0,0 1 1,1-1-1,-1 0 1,1 0-1,-1 0 1,0 0-1,0 1 0,1-1 1,-1 0-1,0 0 1,0 0-1,0 0 1,0 0-1,0 0 1,0 0-1,0 0 0,0 0 1,-1 0-1,1 1 1,0-1-1,0 0 1,-1 0-1,1 0 0,-1 0 1,1 1-1,0-1 1,-1 0-1,0 0 1,1 1-1,-1-1 0,1 0 1,-2 0-1,-5-7 170,0 1-1,-1 0 1,1 0-1,-1 1 1,-1 0-1,1 0 1,-1 1-1,0 0 1,0 1-1,-1 0 1,1 0-1,-17-3 1,12 3-263,-1 1 1,0 1-1,1 1 1,-1 0-1,0 1 1,0 0 0,1 1-1,-1 1 1,1 0-1,-1 1 1,1 1-1,0 0 1,0 1 0,0 0-1,0 1 1,1 1-1,0 0 1,1 0-1,0 2 1,0 0 0,-12 11-1,2 2 104,2 1 0,0 0 0,2 2 0,1 0 0,0 1 0,-14 34 0,26-51-159,1 1-1,0 0 1,1 0 0,0 0-1,1 0 1,-1 1 0,2-1 0,-1 15-1,2-20 20,0 1-1,0-1 1,1 1 0,0-1-1,0 0 1,0 1-1,1-1 1,0 0-1,0 0 1,0 0-1,0 0 1,1 0-1,0 0 1,0-1-1,0 1 1,1-1 0,6 7-1,-8-9-14,0-1 1,1 1-1,-1-1 1,0 0-1,0 0 0,1 0 1,-1 0-1,0 0 1,1-1-1,-1 1 0,1 0 1,-1-1-1,1 0 1,-1 0-1,1 0 0,0 0 1,3-1-1,6-1 24,-1 0 0,20-7 0,-13 3-3,191-63 313,-178 59-352,10-5 16,0-2 0,-2-2 0,70-43 0,-70 43-43,-39 20-24,0 1 0,0 0 0,-1-1 1,1 1-1,0-1 0,-1 1 0,1 0 0,-2 1 0,-2 7-63,1 0 0,-1 1 0,1-1-1,-2 17 1,5-22 125,-1 1 0,1-1-1,0 1 1,1-1 0,-1 1-1,1-1 1,0 1-1,1-1 1,-1 0 0,5 9-1,-4-8 27,1 0 0,0-1 0,1 1 0,-1-1 0,1 0 0,0 0 0,0 0 0,6 5 0,-8-9-15,0 1 1,0-1-1,0 0 0,0 1 0,1-1 0,-1 0 0,0 0 0,1 0 0,-1 0 0,0-1 0,1 1 0,-1-1 1,1 1-1,-1-1 0,1 0 0,-1 0 0,0 0 0,1 0 0,-1-1 0,1 1 0,-1-1 0,1 1 1,-1-1-1,3-1 0,1 0 22,-1-1 1,0 0 0,1-1-1,-1 1 1,0-1 0,-1 0-1,1 0 1,5-7 0,-8 9-40,0 0 1,0 0-1,-1 0 1,1-1-1,-1 1 1,1 0-1,-1-1 1,0 1-1,0-1 1,0 1-1,-1-1 1,1 1-1,0-1 1,-1 0-1,0 1 1,0-1-1,0 0 1,0 1-1,0-1 0,-1-5 1,-1 2-17,0 0 1,0 0-1,-1 0 0,0 1 0,0-1 1,-1 1-1,-4-7 0,5 9-22,1 1-1,-1 0 1,1-1 0,-1 1-1,0 0 1,0 0-1,0 0 1,0 1 0,0-1-1,0 1 1,0 0-1,0-1 1,-1 1 0,-4 0-1,3 0-77,-1 0-1,0 0 1,1 1-1,-1 0 1,0 0-1,1 1 0,-1 0 1,0-1-1,1 2 1,-1-1-1,-8 4 1,13-5 89,0 1 0,1-1 0,-1 0 0,1 1 0,-1-1 0,0 0 0,1 1 0,-1-1 0,1 1 0,-1-1 0,1 1 0,-1-1 0,1 1 0,0-1 0,-1 1 0,1-1 0,0 1 0,-1 0 0,1-1 0,0 1 0,0 0 0,-1-1 0,1 1 0,0 0 0,0-1 0,0 1 0,0 0 0,0-1 0,0 1 0,0 0 0,0-1 0,0 1 0,0 0 0,1-1 0,-1 1 0,0 0 0,0-1 0,1 1 0,-1 0 0,1 0 0,0 1 13,0 0-1,1-1 1,-1 1 0,0 0 0,1-1-1,-1 1 1,1-1 0,0 0-1,-1 1 1,1-1 0,2 1-1,2 0 81,0 0-1,0 0 0,-1 0 1,1-1-1,0 0 0,0 0 1,0-1-1,9 0 0,2-1-57,27-6 0,-7 0 176,89-20-131,-83 16-60,73-10 0,-78 16-20,-30 2 10,1 2 0,0-1 0,0 1 0,0 1 0,1 0 0,-1 0 0,11 2 0,-19-2 9,0 0 0,0 1 0,1-1 0,-1 0 0,0 1 1,0-1-1,0 1 0,0-1 0,0 1 0,0-1 0,0 1 0,0 0 0,-1-1 0,1 1 0,0 0 0,0 0 0,0-1 0,-1 1 0,1 0 0,-1 0 0,1 0 0,0 0 0,-1 0 0,1 0 0,-1 0 0,0 0 0,1 1 0,-1-1 0,0 0 0,0 0 0,0 0 0,0 0 0,0 0 0,0 0 0,0 0 0,0 1 0,0-1 0,-1 1 0,-1 5 34,0-1 0,0 0-1,-1 0 1,0 0 0,-5 7-1,2-4-7,-10 11 137,15-19-101,11-2 282,60-35-16,-33 12-350,47-27-312,-83 50 322,0 0 0,1 0 0,-1 1 0,0-1 0,1 1 0,-1-1 0,0 1 0,1 0 0,-1 0 0,0-1 0,1 1 0,-1 0 0,1 0 0,-1 0 0,1 1 0,-1-1 1,2 1-1,-2-1 6,0 1 0,0-1 1,0 1-1,0-1 1,0 1-1,0 0 1,-1 0-1,1-1 1,0 1-1,0 0 1,-1 0-1,1 0 0,-1 0 1,1 0-1,-1 0 1,1 0-1,0 1 1,0 5 30,1 0 1,-1 0 0,0 0-1,-1 0 1,0 10-1,0-14-38,-8 41 272,8-42 85,2-3-358,-1 0 1,1 1-1,-1-1 0,1 0 1,-1 0-1,1 0 0,-1 0 1,1 0-1,-1-1 0,0 1 1,0 0-1,1-1 0,-1 1 1,1-3-1,3-2 0,8-8 15,-1 1 0,2 0-1,0 1 1,0 1 0,1 0 0,28-15-1,-36 23-25,-1 0-17,1 0 0,-1 0 0,1 0 0,0 1 1,12-2-1,-17 4 29,0 0 0,0 0 0,0 0 0,-1 0 0,1 0 1,0 0-1,0 1 0,0-1 0,-1 1 0,1-1 0,0 1 0,0 0 1,-1 0-1,1 0 0,0 0 0,-1 0 0,1 0 0,-1 0 1,0 0-1,1 1 0,-1-1 0,0 1 0,0-1 0,0 1 0,0-1 1,0 1-1,1 2 0,1 1 2,-1 0 0,0 1 0,0-1 0,-1 1 0,1 0 0,-1-1 0,-1 1-1,1 0 1,-1 0 0,0 6 0,0-12 3,0 1 0,0 0 0,0-1-1,0 1 1,0 0 0,0-1 0,1 1 0,-1-1-1,0 1 1,0-1 0,0 1 0,1 0 0,-1-1-1,0 1 1,1-1 0,-1 1 0,1-1 0,-1 0-1,0 1 1,1-1 0,-1 1 0,1-1 0,-1 0-1,2 1 1,-1 0 7,1-1 1,-1 1-1,1-1 0,-1 1 0,1-1 0,0 0 0,-1 0 0,1 1 0,2-2 1,6 1 29,-1-2 1,17-3 0,-16 2-66,14-6 53,-21 7-36,-1 1-1,1 0 1,0 0 0,0-1-1,0 1 1,0 1 0,0-1 0,6 0-1,4-8-3,35-31 260,-13-7-143,-33 43-220,0 3-33,-1 5 102,-1-3 48,1 3-9,0 0-1,-1 1 1,0-1-1,0 0 1,-1 0-1,1 1 1,-1-1-1,0 0 1,0 0-1,-1 5 1,-2 7 1,-7 30 22,-18 46-1,5-17 130,10-29-92,-2-1 0,-25 48 0,38-89-30,0 1 0,0-1 0,-1 1 0,0-1 0,-7 7 0,4-4 86,5-6-104,-1 1 1,1-1-1,0 0 0,0-1 0,0 1 1,-1 0-1,1-1 0,0 1 0,-1-1 0,1 0 1,0 0-1,-1 0 0,1 0 0,-5-1 1,-4 1-85,10 0 82,1 0-1,0 0 1,0 0 0,-1 0-1,1-1 1,0 1 0,0 0-1,0 0 1,-1 0-1,1-1 1,0 1 0,0 0-1,0 0 1,-1-1 0,1 1-1,0 0 1,0 0 0,0-1-1,0 1 1,0 0-1,0 0 1,0-1 0,0 1-1,0 0 1,0-1 0,0 1-1,0 0 1,0 0-1,0-1 1,0 1 0,0 0-1,0-1 1,0 1 0,0 0-1,0 0 1,0-1-1,0 1 1,0 0 0,1-1-1,-1 1 1,6-18 115,-5 14-104,14-33 17,2 1 0,1 0 1,40-57-1,-23 48-16,60-58-1,-45 50-22,-43 46-26,1-2-15,0 0 0,1 0 1,0 1-1,0 0 0,1 0 1,0 1-1,14-7 0,-23 13 46,1 1 1,-1-1-1,1 0 0,0 1 0,-1 0 0,1-1 1,0 1-1,0 0 0,-1 0 0,1 0 0,0 0 1,-1 0-1,1 0 0,0 0 0,0 1 0,-1-1 1,1 1-1,-1-1 0,4 2 0,-3 0-13,0-1 0,-1 0 0,1 1 0,0 0 0,-1-1 0,1 1 0,-1 0 0,0 0 0,1-1 0,-1 1 0,0 0 0,0 0-1,1 4 1,-1-1 23,1 0 0,-1 0-1,0 0 1,0 0-1,-1 0 1,1 0-1,-1 0 1,-1 0 0,1 1-1,0-1 1,-1 0-1,-3 9 1,1-5 7,-1-1-1,0 0 1,0 0 0,-1 0 0,0 0-1,-6 7 1,8-13-1,1 1 1,-1 0 0,1-1-1,-1 0 1,0 0-1,0 1 1,0-2-1,0 1 1,0 0-1,0-1 1,0 1-1,-1-1 1,1 0-1,-1 0 1,1 0-1,-1-1 1,-6 1-1,3-1 1,0 0-1,-1-1 0,1 0 1,0 0-1,-1-1 1,1 0-1,0 0 0,-12-7 1,14 9-367,11 5 206,2-1 136,-1 0 1,1 0-1,0-1 1,0 0-1,1-1 1,-1 0-1,1 0 0,-1-1 1,1 0-1,-1 0 1,16-1-1,6-3 30,0-1-1,32-9 0,-23 5 65,6-2-84,0-3 1,74-29 0,-106 36 10,-1 0 1,1-1-1,-1 0 1,0-1-1,-1 0 1,0 0-1,0-2 0,-1 1 1,0-1-1,-1-1 1,0 0-1,0 0 1,-1-1-1,8-17 1,4-17 86,26-92 1,-34 97-59,51-192 31,-53 184-66,-3 0 0,3-91 0,-9 127-41,0 10-18,-1 0-1,0-1 1,0 1-1,0 0 0,0-1 1,0 1-1,-1 0 0,-1-6 1,2 9 47,0 0-1,0 0 1,0 0-1,0 0 1,0 0 0,0 0-1,0 0 1,0 0 0,0 0-1,0 0 1,0 0 0,0 0-1,0-1 1,0 1 0,0 0-1,-1 0 1,1 0-1,0 0 1,0 0 0,0 0-1,0 0 1,0 0 0,0 0-1,0 0 1,0 0 0,0 0-1,0 0 1,-1 0 0,1 0-1,0 0 1,0 0-1,0 0 1,0 0 0,0 0-1,0 0 1,0 0 0,0 0-1,0 0 1,0 0 0,-1 0-1,1 1 1,0-1 0,0 0-1,0 0 1,0 0-1,0 0 1,0 0 0,0 0-1,0 0 1,0 0 0,0 0-1,0 0 1,-4 8-144,-1 8 18,-2 17 59,3-9 27,-13 42 0,2-17 75,3 2-1,-13 100 1,19-102-30,-20 237 1,25-184 0,1-59 0,1-32 43,0 0 0,0-1-1,1 1 1,1 0 0,7 19-1,-8-27-32,0 0 0,0 0-1,0 0 1,0 0 0,0 0-1,1 0 1,3 3 0,1 1 3,-5-6 7,1 0 1,-1 1-1,0-1 0,1 0 1,-1 0-1,1-1 0,-1 1 1,1 0-1,0-1 1,-1 0-1,1 1 0,-1-1 1,1 0-1,0 0 0,-1 0 1,1-1-1,0 1 1,3-2-1,3 0-6,0 0 1,0-1-1,0 0 0,10-5 1,0-1-5,-5 3 54,-1-1-1,17-11 1,-27 16-54,0-1 0,0 1-1,0 0 1,0-1 0,-1 0-1,0 1 1,1-1 0,-1 0-1,0 0 1,0 0 0,0-1-1,-1 1 1,1 0 0,1-7-1,-3 7-10,0 0 0,0 1 0,-1-1-1,1 1 1,-1-1 0,1 1 0,-1-1 0,0 1-1,0-1 1,0 1 0,0 0 0,-1 0 0,1-1-1,0 1 1,-1 0 0,0 0 0,1 0 0,-1 1-1,0-1 1,0 0 0,0 1 0,0-1 0,0 1-1,-1-1 1,1 1 0,0 0 0,-1 0 0,1 0-1,0 0 1,-6 0 0,3 1-34,0 1 0,0 1 0,0-1 0,0 1 0,0-1 0,0 1 0,1 1 0,-1-1-1,0 1 1,1-1 0,0 1 0,0 1 0,-6 5 0,6-5 14,1 1 0,0-1-1,0 1 1,0 0 0,0 1-1,1-1 1,0 0 0,0 1-1,0-1 1,1 1 0,-1 9-1,1-4 29,0 0-1,1 0 1,1 0 0,0-1-1,0 1 1,4 11-1,-4-18 7,0 1 0,0-1-1,1 0 1,0 0 0,0 1-1,0-1 1,0 0 0,0-1-1,1 1 1,0 0 0,0-1-1,0 1 1,0-1 0,0 0-1,1 0 1,6 4 0,-6-5 23,0 0 0,0-1 0,0 0 0,1 0 0,-1 0 0,0 0 0,1-1 0,7 0 0,0 0 17,-1-1 1,15-3 0,-10 0-37,30-11 1,3-1 16,6-1 76,-1-3 1,71-35-1,-115 50-97,0-1 0,0 0 1,-1-1-1,0 0 0,0-1 1,-1 0-1,0 0 0,0 0 0,-1-1 1,0-1-1,0 1 0,-1-1 1,8-17-1,1-9 56,-2-1-1,15-65 1,-16 58-56,67-271-61,-77 305 22,-1 0-1,0-1 1,0 1-1,-1-11 1,0 6-178,0 15 199,0 0 1,0 0-1,0 0 0,0 0 0,0 0 0,0 0 1,0 0-1,0-1 0,0 1 0,0 0 1,0 0-1,0 0 0,0 0 0,0 0 0,0 0 1,0 0-1,0 0 0,0 0 0,0 0 0,0 0 1,0 0-1,0 0 0,0 0 0,0 0 1,0-1-1,0 1 0,0 0 0,0 0 0,0 0 1,0 0-1,0 0 0,0 0 0,-1 0 1,1 0-1,0 0 0,0 0 0,0 0 0,0 0 1,0 0-1,0 0 0,0 0 0,0 0 0,0 0 1,0 0-1,0 0 0,0 0 0,0 0 1,0 0-1,0 0 0,0 0 0,0 0 0,-1 0 1,1 0-1,0 0 0,0 0 0,0 0 0,0 0 1,0 0-1,0 0 0,0 0 0,0 0 1,0 0-1,0 0 0,0 0 0,0 0 0,0 0 1,0 0-1,-5 5-115,-2 9 64,-3 7-21,2 1 0,1 0 1,-6 27-1,-6 68-10,9-54 145,-1 19 75,-1 135 1,21-136 239,-8-75-367,0 0 0,0 0 0,1 0 0,0 0 0,0-1 0,1 1 0,0-1 0,0 1 0,4 5 0,-5-7-45,-1-3 114,17 1 353,-15-2-405,0 1 1,0-1-1,0 0 0,0 0 1,0 0-1,0 0 0,0 0 1,0-1-1,5-1 0,81-28 170,78-32-71,-163 61-138,0-2 1,-1 1-1,1 0 1,-1-1 0,1 0-1,4-5 1,-7 7 18,0 0 1,0 0 0,0 0 0,0-1-1,0 1 1,0 0 0,-1-1-1,1 1 1,0-1 0,-1 1-1,1 0 1,-1-1 0,1 1 0,-1-1-1,0 0 1,0 1 0,1-1-1,-1 1 1,0-1 0,-1 1-1,1-4 1,-1 4-7,0 0-1,1 0 1,-1 0 0,0 0-1,0 0 1,0 0 0,0 1-1,0-1 1,0 0-1,0 0 1,0 1 0,0-1-1,0 1 1,0-1 0,0 1-1,0-1 1,0 1-1,-1-1 1,1 1 0,0 0-1,0 0 1,-1 0 0,1 0-1,-2 0 1,-3 0 4,1 0 0,-1 0-1,0 0 1,-6 2 0,-5 2 15,1-1-84,-28 10-1,40-11 55,0 0 0,-1 0 0,1 0 0,0 1-1,0-1 1,1 1 0,-1 0 0,0 0-1,1 0 1,-6 7 0,8-9 16,1-1 0,-1 1 0,1 0 0,-1 0 0,1 0 0,0 0 0,-1 0 0,1-1 0,0 1 0,-1 0 0,1 0 0,0 0 0,0 0 0,0 0 0,0 0 0,0 0 0,0 0 0,0 0 1,0 0-1,1 0 0,-1 0 0,1 1 0,0 0-3,0 0 1,0 0 0,0 0-1,0 0 1,1 0 0,-1-1-1,1 1 1,-1-1 0,4 3-1,1 1 32,0-1 0,1 0 0,0 0-1,13 5 1,14 2 130,1-1 0,-1-2 0,2-2 0,52 4 0,-59-10-191,0-1 0,39-6 0,-52 5 7,-1-1 0,1 0 1,21-8-1,-48 8-9156,-17 2 4140,-54 1-4182,38 3 6677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30:2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77 5888,'-51'-47'3264,"50"47"-3190,1 0 1,0 0 0,0 0-1,0 0 1,0 0 0,0 0-1,-1-1 1,1 1 0,0 0-1,0 0 1,0 0 0,0 0-1,0-1 1,0 1 0,0 0-1,0 0 1,0 0 0,0 0-1,-1-1 1,1 1 0,0 0-1,0 0 1,0 0 0,0-1-1,0 1 1,0 0 0,0 0-1,0 0 1,1-1 0,-1 1-1,0 0 1,0 0 0,0 0-1,0 0 1,0-1 0,0 1-1,0 0 1,0 0 0,0 0-1,0 0 1,1 0 0,-1-1-1,0 1 1,0 0 0,0 0-1,0 0 1,1 0 0,-1 0-1,0 0 1,0 0 0,0 0-1,0-1 1,1 1 0,-1 0-1,10-2 1721,-10 2-1638,17-3 1118,0 1 0,1 0 0,-1 2 0,27 1 0,-3 1-535,119-10-43,-3 1-1768,-142 7-1245,0 1 0,29 5-1,-27-2-5645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33:01.50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1 814 832,'0'6'70,"1"0"0,0 0 0,0 0 0,3 8 0,2 11 12,38 340 377,-20-41-107,-23-312-348,51 717 600,-39-409-492,7 180 192,-15-382-89,2 48 135,-2 157 146,-5-284-347,1 5 265,-7 52-1,4-65-321,0 44 0,3-43 198,-2-24-297,0-1-1,0 1 1,-1 0-1,0-1 1,0 0-1,-4 8 1,2-6 94,1 1 0,-4 19-1,6-22-38,-1 0 0,0 0 0,0-1 0,-1 1 0,0 0 0,0-1 0,0 1 0,-1-1 0,-7 9 0,11-14-160,0 0 27,0 5 96,0-5 26,0 0 16,4 4-15,-3-3-12,-1-1-25,0 0-1,0-1 1,0 1-1,0 0 0,0-1 1,0 1-1,1-1 0,-1 1 1,0 0-1,0-1 1,1 1-1,-1-1 0,1 1 1,-1-1-1,0 1 0,1-1 1,-1 1-1,1-1 1,-1 1-1,1-1 0,-1 1 1,1-1-1,-1 0 1,1 1-1,0-1 0,-1 0 1,1 0-1,-1 0 0,1 1 1,0-1-1,-1 0 1,1 0-1,0 0 0,1 1 14,6 0-5,-1 1 0,1-1 0,0 0 0,-1-1-1,1 0 1,14-1 0,7 0 94,323 6 345,82-13 0,-135-9-291,275-6-90,-278 13-328,-5 0 480,181 10-171,-227 16-145,1 19-36,233 58 379,-347-63-420,18 4 60,153 33 354,-110-27-427,-54-13 216,191 10 1,233-9-116,-397-28 142,452 2-133,-1 15-35,-513-12 66,284 19-143,-284-15 214,274 30 100,-90-6-274,-4-1 164,217 15-452,-251-31 517,-136-8-53,53 1-113,120-3-42,111-2 144,83-7-57,235-10-200,729-69 1035,-918 80-941,-379 4 198,286 14-8,-60-1 176,-143-8 35,205 3-466,215-7 218,-242 6 173,-94-1 79,162 10-66,-173-5-341,-119-6 103,284 6 38,-228-10 60,178-2 190,-233-6-211,203-10-9,16 0 53,-81 6-65,148 0 145,-234 7-70,42 1-55,151-3-22,168 0 122,-105 4-47,440-11-376,-117 14 138,-585 3 214,63-1 47,-139-8-109,125-2-52,0 6 89,307-2 44,-303-5-153,7-1 42,10 1-57,231-12 148,-95 1-414,-127 9 386,113-1 68,517 38 632,-753-19-788,-54-4 143,-27-4-37,32 3 91,38 7-86,-88-5-530,114-7-1,-195-1 478,1 0 1,-1-1-1,1 0 0,-1-1 0,0 0 0,10-4 0,45-28-151,-54 30 109,0-1 88,0-1 0,0 0 0,-1 0-1,0-1 1,0 0 0,-1-1-1,0 0 1,0 0 0,-1 0 0,0-1-1,-1 1 1,0-1 0,5-16-1,3-13 38,-3 0-1,9-54 0,-17 81-83,11-60 43,34-245 81,-44 274-98,10-234-77,-13 212 4,-2-216 15,-17 3 248,-5 75-107,-35-272 29,5 191-32,24 141-146,-66-251 37,4 21 8,-11-89 705,36 135-567,52 245-134,2 17-17,-3 2 0,-27-70 0,38 121 20,0 1 1,-13-20-1,15 25 51,-1 1 0,0 0 0,0 0-1,0 1 1,0-1 0,-1 1-1,-7-5 1,10 8-51,0-1 1,-1 1-1,0 0 0,1 0 0,-1 0 0,0 0 1,1 0-1,-1 1 0,0 0 0,0-1 1,0 1-1,1 0 0,-1 0 0,0 0 1,-3 1-1,-3 1-73,0 0 0,1 1 0,-12 5-1,-4 1-183,-381 92-831,345-91 1002,-1-1 1,-103 0-1,-239 8 11,218-6 53,-306 30-124,156-11 52,-305 24 83,235-20 0,104-18 0,137-9 0,-146 6 12,-281 20 40,559-30-53,-700 73-41,115 12 277,317-43-303,-12 2 29,-63 2 125,107-18 31,-166 9-267,161-14 192,5 0-153,87-15 339,-353 18-285,331-19 124,-146 4-102,-491-6-24,246-16 128,3-16-45,3-21 176,413 25-168,-181-14 6,-56-13-76,314 33 38,-927-110 0,379 104 262,273 36-226,237-8-72,-194 21-71,22-3 0,140-16 218,-143 9 29,184-11-146,-165 16 7,88-9 49,49-5-10,-398 42 32,3 19-37,224-31 24,158-28-43,-104 4 80,50-15 92,-245-3 2,261-13-298,68 4 131,-382-31 129,254 19-155,-1-3-115,-109-7 220,-335 4 0,439 21-131,-243-3-49,-1294 11-23,1430-6-652,203 2 706,27 1 88,-118-1 83,-292-5 230,151 1-143,13-2-335,-115 0 72,-15-4 117,394 9-60,-184-14-9,178 10 40,-102-8 254,-170-9-426,136 17 232,45 0 310,79 6-214,81 0 437,67 3-631,1 0-1,0 0 1,-1 0 0,1 0 0,0 0 0,-1 0-1,1 0 1,0 0 0,-1 0 0,1 0-1,0 0 1,0 0 0,-1 0 0,1 0-1,0 0 1,-1 1 0,1-1 0,0 0-1,0 0 1,-1 0 0,1 0 0,0 1-1,0-1 1,-1 0 0,1 0 0,0 1-1,0-1 1,0 0 0,0 0 0,-1 1-1,1-1 1,0 0 0,0 1 0,0-1-1,0 0 1,0 1 0,0-1 0,0 0 0,0 0-1,0 1 1,0-1 0,0 0 0,0 1-1,0-1 1,0 0 0,0 1 0,0-1-1,7 16-47,-5-12-37,8 15 94,-7-15 8,-1-1 0,0 1 0,0-1 1,0 1-1,-1 0 0,1 0 0,-1 0 0,2 6 1,-3-3-14,1 0 0,0 0 1,3 12-1,3 16-49,-5 3-242,-6 43 1,2-33-527,1 17 197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1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369 317 3392,'0'-2'249,"-1"0"0,0 0 1,0 0-1,0 0 0,0 0 0,0 0 1,0 0-1,0 0 0,-1 0 0,1 0 0,-1 1 1,1-1-1,-1 1 0,1-1 0,-1 1 1,0 0-1,0-1 0,-2 0 0,0 1-65,1 0 0,-1 0 0,1 0 0,0 0-1,-1 1 1,0-1 0,1 1 0,-1 0 0,1 0 0,-6 1-1,-6 2-40,0 1 0,1 0 0,-1 1 0,-16 8 0,25-10-31,-13 5-16,1 0 1,0 1 0,1 1-1,0 0 1,1 1 0,0 1-1,-20 20 1,33-29-74,0 1 1,1-1-1,-1 1 0,1-1 1,-4 8-1,6-11-7,-1 1 0,1 0 0,0 0 0,-1-1 0,1 1 0,0 0 0,0 0 0,0 0 0,-1 0 0,1-1 0,0 1-1,0 0 1,0 0 0,0 0 0,1 0 0,-1-1 0,0 1 0,0 0 0,0 0 0,1 0 0,-1 0 0,0-1 0,1 1 0,-1 0 0,1 0 0,-1-1 0,0 1 0,1 0 0,0-1 0,-1 1 0,1-1 0,-1 1 0,1 0 0,0-1 0,0 0 0,0 1 0,4 1 92,-1 0-1,1 0 1,0-1 0,-1 0 0,1 0 0,0 0 0,8-1 0,39-1 447,-38 1-443,-4-1-132,14 0 272,45-7-1,-64 7-163,1 0 0,-1-1 1,1 1-1,-1-1 0,0 0 0,0-1 0,0 1 0,0-1 1,0 0-1,0 0 0,-1-1 0,0 1 0,8-9 1,-10 10-56,-1 0 1,1 0 0,-1-1-1,0 1 1,0 0 0,0-1 0,0 1-1,0-1 1,-1 1 0,1-1 0,-1 1-1,0-1 1,0 0 0,0 1 0,0-6-1,-1 3-82,0 0-1,0 1 0,0-1 1,-1 0-1,0 1 0,-4-9 1,6 13 29,-1-1 1,1 1 0,0 0 0,-1-1 0,1 1 0,0 0 0,-1 0-1,1-1 1,0 1 0,-1 0 0,1 0 0,0 0 0,-1-1 0,1 1-1,-1 0 1,1 0 0,0 0 0,-1 0 0,1 0 0,-1 0 0,1 0-1,-1 0 1,1 0 0,0 0 0,-1 0 0,1 0 0,-1 0 0,1 0-1,0 0 1,-1 1 0,1-1 0,-1 0 0,1 0 0,0 0 0,-1 1-1,1-1 1,0 0 0,-1 0 0,1 1 0,0-1 0,-1 0 0,1 1-1,0-1 1,0 0 0,-1 1 0,-12 17-268,5-1 218,1 0 1,0 0-1,-7 35 1,-5 60 132,8-43-126,-3 14 267,-45 143 0,57-219-166,-23 56 327,22-57-211,-1 1 1,0-1-1,0 0 1,0 0-1,-1 0 1,-9 10 0,11-15-80,0 1 0,0 0-1,0-1 1,0 0 0,-1 0 0,1 0 0,0 0 0,0 0 0,-1 0 0,1-1 0,0 0 0,-1 0 0,1 0 0,0 0 0,-1 0 0,1 0 0,0-1 0,-1 0 0,1 0 0,0 0 0,0 0 0,-1 0 0,-4-3 0,8 3-81,-1 0 0,0 0 0,0 0 0,1-1 0,-1 1-1,1 0 1,-1 0 0,1 0 0,-1 0 0,1-1 0,0 1-1,-1 0 1,1 0 0,0-1 0,0 1 0,0 0-1,0 0 1,0-1 0,0 1 0,1-2 0,6-22 129,-3 18-98,0-1-1,0 1 1,0 0-1,1 0 1,0 0-1,7-6 0,4-6-48,91-106-86,130-117-1,-187 193 348,-3-2 0,-2-2 0,-2-2 0,54-93 0,-81 122-197,40-77 115,-70 173-748,6-43 553,-7 52-1,13-68 68,2 0 0,-1 0 0,1 0 0,1 1 0,0-1-1,1 0 1,5 21 0,-6-30 7,-1 0 0,1 0 0,0 1 0,0-1 0,0 0 1,1 0-1,-1 0 0,0 0 0,1-1 0,-1 1 0,1 0 0,0-1 0,0 1 0,-1-1 0,1 1 0,0-1 0,0 0 0,4 2 1,-3-2 27,0 0 0,1 0 0,-1 0 0,1-1 0,-1 0 1,1 1-1,-1-1 0,1-1 0,-1 1 0,1 0 0,3-2 1,3 0 6,0-1-1,0-1 1,-1 1 0,0-2 0,0 1 0,0-1 0,12-9 0,-10 5-41,-1 0-1,0 0 1,-1-1-1,0 0 1,13-20-1,29-59-9,-24 38-108,11-23-236,-37 75 107,0 7 120,0 10 35,-4 9 2,-11 93 26,10-99 151,2 1 0,0-1 0,2 41 0,0-48-26,1 9 115,-1-22-182,0 0 0,0-1 0,0 1 0,0 0 0,0-1 1,0 1-1,1 0 0,-1-1 0,0 1 0,0 0 0,1-1 0,-1 1 1,0-1-1,1 1 0,-1 0 0,1-1 0,-1 1 0,1-1 0,-1 1 1,1-1-1,-1 1 0,1-1 0,0 0-2,-1 1 1,1-1-1,-1 0 0,1 0 1,-1 0-1,1-1 1,-1 1-1,1 0 0,-1 0 1,0 0-1,1 0 0,-1 0 1,1 0-1,-1-1 1,1 1-1,-1 0 0,0 0 1,1-1-1,-1 1 0,0 0 1,1-1-1,-1 1 0,0 0 1,1-1-1,-1 1 1,0-1-1,8-12 46,-5 9-28,10-22 12,0 1 0,-2-2 0,-1 1 0,8-33 0,13-34-40,16-17-624,-46 110 334,2 5 38,0 9 20,-1-1 227,1 11-57,12 44 0,-12-59 73,0 0 1,1-1-1,0 1 1,0-1-1,1 0 1,0 0-1,1-1 1,8 11-1,-9-13 10,1 1 0,0-1-1,0 0 1,0-1 0,0 1 0,1-1-1,-1 0 1,1-1 0,0 0-1,0 0 1,1 0 0,-1-1-1,0 0 1,1 0 0,-1-1 0,1 0-1,0 0 1,0-1 0,-1 0-1,1-1 1,0 1 0,-1-1 0,1-1-1,-1 1 1,1-2 0,-1 1-1,0-1 1,0 0 0,0 0-1,0 0 1,0-1 0,-1-1 0,0 1-1,1-1 1,5-6 0,-1 0 7,-1-1 0,-1 0 0,1 0 0,-2-1 0,0 0 0,0-1 0,-1 0 1,5-17-1,-4 12-46,10-33 71,-17 48-83,0 0-1,0 0 0,0-1 0,-1 1 0,0 0 1,0 0-1,0-1 0,0 1 0,-1 0 0,0-4 1,1 7 9,0 0 0,-1 1 0,1-1 0,0 1 0,0-1 1,0 1-1,-1-1 0,1 1 0,0-1 0,0 0 0,-1 1 1,1 0-1,0-1 0,-1 1 0,1-1 0,-1 1 0,1-1 1,-1 1-1,1 0 0,-1-1 0,1 1 0,-1 0 0,1 0 1,-1-1-1,1 1 0,-1 0 0,1 0 0,-1 0 0,1-1 0,-1 1 1,0 0-1,1 0 0,-1 0 0,1 0 0,-1 0 0,0 0 1,1 0-1,-1 1 0,1-1 0,-1 0 0,1 0 0,-1 0 1,1 1-1,-1-1 0,0 0 0,1 0 0,-1 1 0,1-1 1,-1 1-1,-4 2-47,1 0 1,0 1 0,0 0 0,-5 5-1,-3 5-5,-1 2 0,2-1 0,0 2 0,-11 23 0,16-29 63,1 0 0,1 1-1,0-1 1,0 1 0,1 0-1,1 1 1,0-1 0,-1 15-1,3-21 10,1-1-1,-1 1 0,1-1 0,0 0 1,0 1-1,1-1 0,3 8 0,-4-11 13,-1 0 0,1-1 0,0 1 0,0 0 0,0-1 0,0 1 0,1-1 0,-1 1 0,0-1 0,1 0 0,-1 1 0,0-1 0,1 0 0,0 0 0,-1 0 0,1 0 0,0 0 0,-1 0 0,1-1 0,0 1 0,0 0 0,0-1 0,0 0 0,-1 1 0,3-1 0,1 0 5,0-1 0,0 0 0,0 0 0,-1 0 0,1 0 0,0-1 1,-1 0-1,0 0 0,1 0 0,-1 0 0,0-1 0,7-5 0,3-4 9,24-26 0,-35 35-23,27-29-23,-16 15-38,1 1 0,1 0 0,18-13-1,-33 28 45,0 0-1,0 1 1,0-1-1,0 0 1,0 0-1,1 0 1,-1 1-1,0-1 1,1 1-1,-1-1 1,0 1-1,1-1 0,-1 1 1,1 0-1,-1 0 1,0 0-1,1 0 1,-1 0-1,1 0 1,-1 0-1,0 0 1,1 0-1,-1 1 1,1-1-1,-1 0 1,0 1-1,1-1 1,-1 1-1,0 0 0,0-1 1,1 1-1,-1 0 1,0 0-1,0 0 1,0 0-1,0 0 1,0 0-1,0 0 1,0 0-1,-1 0 1,1 1-1,0-1 1,0 0-1,-1 0 1,1 1-1,-1-1 0,1 0 1,-1 1-1,0-1 1,0 1-1,1-1 1,-1 2-1,1 7 7,0 0-1,0 1 0,-1-1 1,-2 21-1,-12 41 182,6-34 118,7-25 112,7-20 217,1-3-521,18-23-271,2 1 0,57-53 1,-82 83 148,0 1-1,0-1 1,1 0 0,-1 1 0,0 0 0,1 0 0,0-1 0,-1 2 0,1-1 0,0 0-1,-1 0 1,1 1 0,0-1 0,0 1 0,0 0 0,-1 0 0,1 0 0,0 0 0,0 1 0,0-1-1,-1 1 1,1 0 0,0-1 0,-1 1 0,1 0 0,-1 1 0,1-1 0,-1 0 0,1 1-1,-1-1 1,0 1 0,1 0 0,-1 0 0,2 2 0,86 88 242,-73-77-65,1 0 0,0-2 0,32 18 0,-48-30-230,0 0 0,-1 0 0,1 0 0,0-1 0,-1 1 0,1-1 0,0 1 0,0-1 0,0 1 0,-1-1 0,1 0 0,0 0 0,0 0-1,0 0 1,0 0 0,-1-1 0,1 1 0,0-1 0,0 1 0,0-1 0,-1 1 0,3-2 0,-3 1-576,1 0-1,-1 0 1,0 0 0,1-1-1,-1 1 1,0 0 0,0-1-1,0 1 1,0-1 0,0 1 0,0-1-1,0 0 1,1-2 0,1-7-1854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14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41 7040,'-101'-11'3200,"76"8"-2752,20-2-192,10 5-224,16-8-288,7 5 128,24-5-1856,7 5 1088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15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0 363 3904,'2'2'570,"0"-1"-1,0 0 1,0 0 0,0 0-1,0 0 1,1 0 0,-1-1-1,0 1 1,0-1 0,3 1-1,-1-1-252,0-1-1,0 1 1,0-1-1,0 0 1,0 0-1,0 0 1,0-1-1,-1 0 1,1 1-1,0-1 1,-1 0 0,0-1-1,6-4 1,4-4 28,-2-1 1,13-14-1,-11 11-117,9-11-60,-2 0 0,0-2 0,29-54 0,-41 66-27,0 0 0,-1-1 0,0 0-1,7-31 1,-14 44-122,1-1-99,-1 7-102,-5 8 9,-6 16 172,1 1-1,2-1 1,0 1-1,2 1 1,1 0-1,-2 37 0,6-61 30,1 0-1,0 0 0,0 0 0,0 0 1,1 0-1,-1 0 0,1-1 0,0 1 0,0 0 1,0 0-1,1-1 0,-1 1 0,1 0 0,4 5 1,-4-7 31,-1 0 1,1 0 0,0-1 0,0 1 0,0-1-1,0 1 1,0-1 0,0 0 0,0 0-1,0 0 1,0 0 0,1 0 0,-1-1 0,0 1-1,1 0 1,-1-1 0,0 0 0,1 0 0,-1 1-1,1-1 1,-1-1 0,0 1 0,1 0-1,-1-1 1,5 0 0,7-4 142,1 0 0,-1 0 0,0-2 1,19-11-1,48-36-93,-34 17-85,62-62 0,-104 93-76,1 1 0,0 0 0,10-6 0,-16 11 48,1 0 1,-1-1-1,0 1 0,1 0 1,-1-1-1,1 1 1,-1 0-1,1 0 0,-1 0 1,1-1-1,-1 1 0,1 0 1,-1 0-1,1 0 0,-1 0 1,1 0-1,-1 0 0,1 0 1,-1 0-1,1 0 0,-1 0 1,1 0-1,-1 1 1,1-1-1,-1 0 0,1 0 1,-1 0-1,1 1 0,-1-1 1,0 0-1,2 1 0,-2 0 5,1 0 0,0 0 0,0 1 0,-1-1 0,1 0 0,-1 1 0,1-1 0,-1 0 0,1 1 0,-1-1-1,0 3 1,1 3 62,-1 0-1,1 1 1,-3 13-1,-19 89 567,20-99 118,2-11-708,-1 0 1,1-1-1,0 1 1,-1 0-1,1-1 1,-1 1-1,1 0 1,0-1 0,-1 1-1,1-1 1,-1 1-1,1-1 1,-1 1-1,1-1 1,-1 0-1,1 0 1,12-16 42,-1 0 1,11-20-1,-12 18-200,26-33 0,-36 51 99,-1 0 0,1 0 0,0 0 0,0 0 0,0 0 0,0 0 0,0 0 0,0 1 0,0-1 0,0 0 0,0 0 1,0 1-1,0-1 0,1 1 0,-1-1 0,0 1 0,0 0 0,1-1 0,-1 1 0,0 0 0,1 0 0,-1 0 0,0 0 0,1 0 0,-1 0 0,0 0 1,1 0-1,-1 1 0,0-1 0,0 0 0,1 1 0,-1-1 0,0 1 0,0-1 0,0 1 0,0 0 0,1-1 0,-1 1 0,0 0 0,0 0 0,0 0 1,-1 0-1,3 2 0,3 5 9,0 0 1,0 1 0,0 0-1,6 15 1,-5-12 41,34 51 314,-20-33-655,-5-7-8379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15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42 6304,'-47'-23'2848,"30"17"-2464,9 1 704,11 2-1120,7 3 0,7-5-448,3 10 256,14-5-2624,0 3 1568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114 131 5824,'-43'-24'2624,"11"6"-2272,21 8 928,3 8-768,-4-13-64,9 8-288,-2-10-416,5 7 160,5-8-3648,6 8 2048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19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4 605 2496,'0'0'59,"0"0"0,0 0 0,0 0 0,0 0 0,0 0 0,0 0 0,0 0 0,0 0 0,0 0 0,0 1 0,0-1 0,0 0 0,0 0 0,0 0 0,0 0 0,0 0 0,0 0 0,0 0 0,0 0 1,0 0-1,0 1 0,0-1 0,0 0 0,0 0 0,0 0 0,0 0 0,0 0 0,0 0 0,-1 1 295,1-1-295,0 0 0,0 0 0,0 0 0,0 0 0,0 0 0,0 0 0,0 0 0,0 0 0,0 0 0,-1 0 0,1 0 0,0 0 0,0 0 0,0 0 0,0 0 0,0 0 0,0 0 0,0 0 0,0 0 1,0 0-1,0 0 0,-1 0 0,1 0 0,0 0 0,0 0 0,0 0 0,7 3 1497,-2-3-1199,0-1 1,0 0-1,-1 0 1,1 0-1,0 0 0,0-1 1,-1 1-1,8-5 1,33-22 1653,-42 26-1863,55-42 1260,68-66 0,-110 96-1264,1-3-56,0 0 1,0-1 0,-2-1-1,0-1 1,-2 0 0,0 0 0,-1-1-1,-1-1 1,-1 0 0,12-38-1,-17 41-48,7-30 0,-11 42-78,-1 1 0,1 0 0,-1-1 0,0 1 1,-1 0-1,0-1 0,0 1 0,-3-11 0,4 17 26,0 0 0,0-1 0,0 1 0,0 0-1,0-1 1,0 1 0,-1 0 0,1-1 0,0 1 0,0 0 0,0-1-1,-1 1 1,1 0 0,0 0 0,0-1 0,-1 1 0,1 0 0,0 0-1,0 0 1,-1-1 0,1 1 0,0 0 0,-1 0 0,1 0 0,0 0-1,-1 0 1,1-1 0,0 1 0,-1 0 0,1 0 0,0 0 0,-1 0-1,1 0 1,0 0 0,-1 0 0,1 0 0,0 0 0,-1 1 0,1-1-1,0 0 1,-1 0 0,1 0 0,0 0 0,-1 0 0,1 1 0,0-1-1,-1 0 1,1 0 0,-2 1 7,1 1-1,0-1 0,-1 0 1,1 0-1,0 0 1,0 1-1,0-1 1,0 0-1,-1 4 1,-6 13-164,2 1 0,-8 36 0,8-28 180,-1 13-83,1 1 1,0 81 0,4-56 119,-5 255 48,5-282-140,-5 80 236,5-96 32,-2 1 1,-13 44 0,16-64-155,0 0 1,-1-1 0,1 1 0,-1-1-1,0 1 1,0-1 0,0 1 0,-1-1 0,1 0-1,-1 0 1,-5 5 0,6-7-27,1-1 0,-1 1-1,1 0 1,-1 0 0,0-1 0,1 1 0,-1-1 0,0 0 0,1 1 0,-1-1-1,0 0 1,1 0 0,-1 0 0,0 0 0,0 0 0,1 0 0,-1-1-1,0 1 1,1-1 0,-1 1 0,0-1 0,1 1 0,-1-1 0,1 0-1,-1 0 1,1 0 0,-1 0 0,1 0 0,-3-2 0,-5-5 132,1 1 1,-1-2-1,-11-14 1,17 19-189,0 1 1,0-1 0,0 0 0,1 0 0,0-1-1,0 1 1,0 0 0,1-1 0,-1 1-1,1-1 1,0 1 0,-1-8 0,2 10 3,1 1 1,-1-1 0,0 1 0,0-1-1,1 1 1,-1 0 0,1-1 0,-1 1-1,1-1 1,0 1 0,-1 0 0,1-1-1,0 1 1,0 0 0,0 0 0,0 0-1,0 0 1,0 0 0,0 0 0,1 0-1,-1 0 1,0 0 0,0 0-1,1 1 1,-1-1 0,0 0 0,1 1-1,-1-1 1,1 1 0,-1 0 0,3-1-1,2 0-32,0 0 0,0 1 1,0 0-1,1 0 0,-1 0 0,9 2 0,43 12 158,-36-8-61,34 4 1,-49-9-18,0 0 0,0-1-1,0 0 1,1-1 0,-1 1 0,0-1 0,0-1 0,13-4 0,-1-2 52,0-1 1,0 0 0,-2-2-1,1 0 1,21-18 0,71-73 16,-70 62-76,8-8-96,-33 31-18,0 1 0,2 0 0,0 1 0,1 1 0,35-21 0,-51 33 63,0 1-1,1 0 1,-1 0-1,1 0 1,-1 0 0,1 0-1,-1 1 1,1-1-1,0 1 1,-1-1 0,1 1-1,0 0 1,-1 0-1,1 0 1,0 1 0,0-1-1,-1 1 1,1-1-1,-1 1 1,1 0 0,-1 0-1,1 0 1,-1 0-1,1 0 1,-1 1 0,4 2-1,0 2 18,0 0 0,-1 0 0,1 1-1,-1 0 1,-1 0 0,1 0 0,3 9-1,1 0 80,16 34-283,-23-44 323,1 0 1,-2 0 0,1 0 0,-1 0 0,0 0 0,1 12-1,-62-53 570,54 33-720,-1 1-1,1-1 0,-1 1 0,0 0 0,1 1 0,-1-1 1,0 1-1,1 1 0,-1-1 0,0 1 0,1 0 0,-1 1 1,1 0-1,-1 0 0,1 0 0,-9 5 0,-3 2 4,1 0 0,0 1 0,1 2 0,-23 18-1,30-22-39,0 0-1,0 1 0,0 0 1,1 0-1,-11 18 0,17-24 76,1-1 1,-1 0-1,1 1 0,0-1 0,0 1 0,0-1 1,0 1-1,0 0 0,1-1 0,-1 1 0,1 0 1,0 0-1,0-1 0,0 1 0,0 0 1,0-1-1,0 1 0,1 0 0,-1 0 0,1-1 1,0 1-1,0-1 0,0 1 0,0-1 0,0 1 1,1-1-1,-1 1 0,1-1 0,0 0 0,-1 0 1,1 0-1,3 3 0,-1-3 38,-1 1 0,1-1-1,-1 0 1,1 0 0,0 0 0,0-1 0,0 1-1,0-1 1,0 0 0,0 0 0,0-1-1,1 1 1,-1-1 0,4 0 0,1 0 50,-1 0 0,0-1 1,1 0-1,-1-1 1,0 0-1,8-3 0,-5 1-56,-1-1 0,0-1-1,-1 1 1,0-2-1,1 1 1,-2-1 0,1-1-1,-1 1 1,0-1 0,-1-1-1,0 0 1,11-17-1,2-9-102,-1-1-1,16-44 0,-29 65 14,7-18-316,-12 31 128,0 8 75,0 12-6,-1 159 38,1-172 199,-1 1-1,1 0 1,-1-1-1,1 1 1,1-1-1,-1 1 1,1-1-1,0 0 1,0 1-1,1-1 1,0 0-1,0-1 1,7 10-1,-10-13-42,0-1 0,1 1 0,-1-1 0,1 1 0,-1-1 0,1 0 0,0 1 0,-1-1 0,1 0 0,-1 1 0,1-1 0,0 0 0,-1 1-1,1-1 1,0 0 0,-1 0 0,1 0 0,0 0 0,-1 0 0,1 0 0,0 0 0,0 0 0,0 0 0,1 0 10,0-1 0,0 0 1,0 1-1,0-1 0,0 0 1,0 0-1,3-2 0,2-2 3,-1-1 0,1 1 0,6-8-1,170-193 189,-180 203-229,20-20-179,-22 22 155,1-1 0,-1 1 0,1 0 0,-1 0 0,1 0 0,0 0 0,-1 0 0,1 1 1,0-1-1,0 0 0,-1 1 0,4-1 0,-4 1 17,-1 0 0,0 0 0,1 0 0,-1 0 0,0 0-1,1 1 1,-1-1 0,0 0 0,1 0 0,-1 0 0,0 0 0,0 1 0,1-1 0,-1 0 0,0 0-1,0 1 1,1-1 0,-1 0 0,0 1 0,0-1 0,0 0 0,1 0 0,-1 1 0,0-1 0,0 0-1,0 1 1,0-1 0,0 0 0,0 1 0,1 10-89,-4 5 84,0-1 1,-1 0-1,-1 0 1,0-1-1,-1 1 1,-15 25-1,-6 15 416,26-50 371,4-4-482,9-9-278,-8 5 58,74-59 1,-54 41-156,1 1 0,31-19 0,-54 38 60,-1 0 0,0 0 1,0 1-1,0-1 1,0 1-1,1-1 0,-1 1 1,0-1-1,1 1 1,-1 0-1,0 0 0,1-1 1,-1 1-1,0 0 1,1 0-1,-1 0 0,0 0 1,1 1-1,-1-1 0,0 0 1,2 1-1,-1 0 9,-1 0 0,0 0 0,0 0 0,0 0 0,0 0-1,0 0 1,0 0 0,0 1 0,0-1 0,0 0 0,0 1 0,-1-1 0,1 0-1,0 1 1,0 2 0,1 5-20,0 1 1,-1 0-1,0 0 0,-1 14 1,0-23 34,0 10-28,0-4 65,0 0 0,0 0 0,1 1 0,-1-1 0,4 11 0,-3-16-13,-1-1 0,1 1 0,0-1 0,-1 1 1,1-1-1,0 0 0,0 1 0,0-1 0,0 0 0,0 0 0,0 0 0,0 0 0,0 0 0,0 0 0,1 0 1,-1 0-1,0 0 0,1-1 0,-1 1 0,1 0 0,-1-1 0,1 1 0,-1-1 0,1 0 0,-1 1 0,1-1 1,-1 0-1,1 0 0,-1 0 0,1 0 0,2-1 0,3 0-3,0-1 0,0 0 1,0 0-1,0-1 0,-1 0 0,0 0 1,1-1-1,-1 1 0,9-8 0,4-2 24,19-11 6,-2-1 0,-1-2 0,60-60 0,-80 68-29,-15 18-34,1 0-1,-1 0 1,1 0 0,-1 0 0,1 0-1,-1 0 1,0 0 0,0 0 0,1 0-1,-1 0 1,0-1 0,0 1-1,0 0 1,0 0 0,0 0 0,0 0-1,-1-2 1,0 3 1,1-1 0,0 1 0,-1 0 0,1 0 0,-1 0 0,1-1 0,-1 1 0,1 0 0,0 0 0,-1 0 0,1 0 0,-1 0 0,1 0 0,-1 0 0,1 0 0,-1 0 0,1 0 0,-1 0 0,1 0 0,-1 0 0,1 0 0,-1 1 0,1-1 0,-1 0 0,1 0 0,0 0 0,-1 1 0,1-1 0,-1 0-1,1 1 1,0-1 0,-1 1 0,-19 13-190,2 2 110,-29 35 0,39-41 117,-5 5-29,1 0-1,0 1 0,2 0 1,0 1-1,1 0 1,0 1-1,2 0 1,-7 22-1,13-38 13,1 1 0,-1-1 0,1 1 0,0-1 0,0 1 0,0-1 0,0 0 0,0 1 0,0-1 0,1 1 0,-1-1 0,1 0 0,0 1 0,1 2 0,-2-4 9,1 0 0,-1 0 0,1 0 0,0 0 0,0 0 0,0 0 0,-1 0 0,1-1 0,0 1 0,0 0 0,0 0 0,0-1 0,0 1 0,0 0 0,0-1 0,1 1 0,-1-1 0,0 0 0,0 1 0,0-1 0,0 0 0,1 0 0,-1 1 0,0-1 0,0 0 0,0 0 0,1 0 0,-1-1 0,0 1 0,2 0 0,7-4 73,-1 1 0,0-1 0,1-1 0,-2 0 0,15-10 0,-11 8-61,1-3-19,1 0 0,-1 0 0,-1-2 0,0 1 0,17-22 0,-8 5 18,27-48 1,6-22-88,77-192-1,-123 267-70,0 0 0,-2-1 0,7-44 0,-13 58-105,-3 8-117,-9 14-111,-7 9 394,0 1-1,2 0 0,1 2 1,0 0-1,2 1 0,1 0 0,1 1 1,-16 50-1,-8 75 72,33-131 38,1 1 1,0-1-1,2 1 0,0 0 0,6 32 0,-6-49 0,1 1 0,0 0 0,1-1 1,-1 1-1,1-1 0,0 0 0,0 1 0,0-1 0,1 0 0,-1 0 0,1 0 0,0 0 0,0-1 0,6 6 0,-5-6-6,0-1 1,0 1-1,1-1 0,-1 0 1,1 0-1,-1 0 1,1 0-1,0-1 0,0 0 1,0 0-1,0 0 1,-1-1-1,11 0 0,-3 0 0,-1-1-1,1 0 0,0-1 0,-1-1 1,1 0-1,-1 0 0,1-1 1,-1 0-1,-1-1 0,21-13 0,-9 4-25,-1-2 0,-1-1 0,34-36 0,-45 43-143,-5 5-103,-8 14 31,-87 139-250,84-138 502,1 0-1,1 0 1,0 1 0,-4 11-1,8-19-19,0 1 0,0 0 0,1 0 0,-1 0 0,1 0 0,0-1 0,0 6 0,0-7 14,1 0 1,-1 0-1,0-1 0,1 1 0,0 0 0,-1 0 0,1 0 1,0-1-1,0 1 0,0 0 0,0-1 0,0 1 0,0-1 1,0 1-1,3 1 0,-3-2-9,0-1-1,0 1 1,0-1-1,0 0 1,1 1-1,-1-1 1,0 0-1,0 0 1,1 0-1,-1 0 1,0 0-1,0 0 1,0 0 0,1 0-1,-1 0 1,0-1-1,0 1 1,0 0-1,0-1 1,1 1-1,-1-1 1,0 1-1,0-1 1,0 0-1,0 1 1,0-1 0,1-2-1,3 0 12,0-1 0,-1 0 0,1 0-1,5-8 1,4-8-55,-1 0 0,-1-1 0,-1-1 0,-1 0 0,0 0 0,11-46 0,-20 55-48,-1 13 59,0 0 0,0 0 1,0 0-1,0 0 0,0 0 0,0 0 0,0 1 0,0-1 0,0 0 0,-1 0 0,1 0 0,0 0 0,0 0 1,0 0-1,0 0 0,0 0 0,0 0 0,-1 0 0,1 0 0,0 0 0,0 0 0,0 0 0,0 0 0,0 0 0,0 0 1,-1 0-1,1 0 0,0 0 0,0 0 0,0 0 0,0 0 0,0 0 0,0 0 0,-1 0 0,1 0 0,0 0 0,0 0 1,0 0-1,0 0 0,0 0 0,0 0 0,0 0 0,-1 0 0,1 0 0,0-1 0,0 1 0,0 0 0,0 0 0,0 0 1,0 0-1,0 0 0,0 0 0,0 0 0,0-1 0,0 1 0,0 0 0,0 0 0,0 0 0,0 0 0,0 0 0,0 0 1,0-1-1,0 1 0,0 0 0,0 0 0,0 0 0,0 0 0,0-1 0,-8 11-258,1-1 245,2 1 1,-1-1-1,1 2 1,1-1-1,0 0 1,1 1-1,-1 0 0,2-1 1,0 1-1,0 0 1,1 1-1,0-1 1,2 19-1,-1-28 42,0-1 0,0 1-1,1 0 1,-1-1 0,1 1-1,-1 0 1,1-1-1,-1 1 1,1-1 0,0 1-1,0-1 1,0 1 0,-1-1-1,2 0 1,-1 1 0,0-1-1,0 0 1,0 0-1,1 0 1,-1 0 0,0 0-1,1 0 1,-1 0 0,1 0-1,-1 0 1,1-1 0,-1 1-1,1-1 1,0 1-1,-1-1 1,1 0 0,0 1-1,-1-1 1,1 0 0,0 0-1,1 0 1,7-2 64,0 1-1,0-2 1,0 1 0,-1-1-1,1-1 1,-1 0 0,16-9 0,-14 8-33,18-9-27,0-2 0,-2-1-1,0-1 1,37-33 0,26-40-503,-90 91 471,0 0-1,0 0 1,0 0-1,0 0 0,0 0 1,0 0-1,0 0 1,0 0-1,0 0 0,0 0 1,0 0-1,0 0 1,0 0-1,0 0 1,0 0-1,0 0 0,0 0 1,0 0-1,0 0 1,0 0-1,0 0 0,0 1 1,0-1-1,0 0 1,0 0-1,0 0 1,0 0-1,0 0 0,0 0 1,0 0-1,0 0 1,0 0-1,0 0 0,0 0 1,0 0-1,0 0 1,1 0-1,-1 0 1,0 0-1,0 0 0,0 0 1,0 0-1,0 0 1,0 0-1,0 0 0,0 0 1,0 0-1,0 0 1,0 0-1,0 0 1,0 0-1,0 0 0,0 0 1,-1 6-152,-5 12-38,-22 37-103,19-39 434,0 1 0,1 0 0,-8 29 0,13-21 93,3-24-205,0 0 0,0 0 1,0-1-1,0 1 1,0 0-1,0 0 0,0-1 1,1 1-1,-1 0 1,0-1-1,0 1 0,1 0 1,-1 0-1,0-1 1,1 1-1,-1-1 0,0 1 1,1 0-1,-1-1 1,1 1-1,-1-1 0,1 1 1,0-1-1,-1 1 1,1-1-1,-1 0 0,1 1 1,0-1-1,0 1 1,4-1 71,0 0 0,0 0 0,-1-1 0,1 1 0,0-1 0,-1 0 1,1 0-1,0-1 0,7-3 0,-2 0-107,0 0 1,0-1-1,10-7 1,-3-2 1,0 0-1,-1-2 1,-1 1-1,16-25 1,4-3-238,-34 43 222,-1 0 0,1 0 1,0 0-1,0 0 0,0 0 0,0 0 0,0 0 0,0 1 1,0-1-1,1 0 0,-1 1 0,0-1 0,0 0 1,0 1-1,1 0 0,1-1 0,-3 1 13,1 0-1,-1 0 1,1 1-1,0-1 0,-1 0 1,1 0-1,-1 1 1,1-1-1,-1 0 1,0 1-1,1-1 0,-1 1 1,1-1-1,-1 1 1,0-1-1,1 1 1,-1-1-1,0 1 0,1-1 1,-1 1-1,0-1 1,0 1-1,1-1 1,-1 1-1,0-1 0,0 1 1,0 0-1,0-1 1,0 1-1,0-1 1,0 1-1,0 0 0,0-1 1,0 1-1,-1 0 1,0 21-14,-1-1 0,-6 25 0,4-25 159,1 0-1,0 25 0,2-45-95,1 0 0,0 0 0,0 0 0,0 0 0,0 0 0,0 0 0,0 0 0,1 0 0,-1 0 0,0 0 0,0 0 0,1 0 0,-1 0 0,0 0 0,1 0 0,-1-1 0,1 1 0,-1 0 0,1 0 0,0 0 0,-1-1 0,1 1 0,0 0 0,-1-1 0,1 1 0,0 0 0,0-1 0,0 1 0,0-1 0,0 0 0,-1 1 0,1-1 0,0 1 0,0-1 0,0 0 0,0 0 0,0 0 1,2 0-1,2 0 118,0 0 1,0-1-1,0 0 1,0 0-1,10-4 1,-9 3-206,32-12-2,0-1 0,-1-2 0,-1-1-1,65-47 1,-75 44-2370,-3 1 650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21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1051 3552,'0'0'254,"0"0"0,0 1-1,0-1 1,1 1 0,-1-1 0,0 0 0,0 1 0,1-1-1,-1 0 1,0 1 0,0-1 0,1 0 0,-1 1 0,0-1-1,1 0 1,-1 0 0,1 1 0,-1-1 0,0 0 0,1 0-1,-1 0 1,1 0 0,-1 1 0,0-1 0,1 0 0,-1 0-1,1 0 1,0 0-68,-1-1 1,1 1-1,-1 0 0,1-1 1,-1 1-1,1-1 0,-1 1 0,0-1 1,1 1-1,-1-1 0,0 1 0,1-1 1,-1 1-1,0-1 0,1 1 0,-1-1 1,0 0-1,8-32 1465,-7 30-1469,4-42 368,-1-90 0,-4 107-514,1-96 86,-11-266 22,4 287-394,6 85 190,1 0 0,1 0 0,7-29 0,-8 42-6,0 0 0,1 1-1,0-1 1,0 1 0,0 0 0,1-1 0,-1 1 0,1 0-1,0 0 1,0 1 0,0-1 0,1 1 0,-1-1 0,1 1-1,0 0 1,0 1 0,0-1 0,0 1 0,1-1 0,-1 1-1,1 0 1,-1 1 0,1-1 0,5 0 0,-3 1 19,-1 0 0,1 0 1,0 1-1,0 0 0,-1 0 1,1 1-1,0 0 0,-1 0 0,1 0 1,0 1-1,-1 0 0,0 0 1,1 1-1,-1 0 0,0 0 1,10 7-1,-3 1 17,0 1 0,0 1 1,-1 0-1,0 0 0,-2 1 0,1 1 0,-2 0 1,0 0-1,-1 0 0,0 1 0,9 29 1,-14-36 66,-1 0 1,0 0 0,0 0 0,-1 0 0,0 1 0,-1-1 0,0 0 0,0 0-1,-2 11 1,1-18-10,0 0 0,1 1 1,-1-1-1,0 0 0,0 0 0,0 0 0,0 0 0,-1 0 0,1-1 0,0 1 0,-1 0 0,1-1 1,-1 1-1,0 0 0,0-1 0,1 0 0,-1 1 0,0-1 0,-3 1 0,-4 2 28,1-1 1,0 0-1,-16 2 0,18-4-48,-24 6 83,-220 59 128,220-56-213,1 2 0,0 1 0,1 1 0,1 1 0,0 2 0,-29 24 0,27-17 93,-46 51-1,61-58 11,0 1 0,1 0 0,0 1-1,-11 25 1,21-38-59,1-1 1,-1 1-1,1 0 0,1 0 0,-1 0 0,1 0 1,0 0-1,0 0 0,1 0 0,-1 9 0,2-11 12,0-1-1,0 1 1,0 0-1,0 0 1,0-1-1,1 1 1,-1-1-1,1 1 1,0-1-1,0 0 1,0 0-1,1 0 0,-1 0 1,1 0-1,-1 0 1,1-1-1,4 4 1,-3-3 2,0-1 1,0 0-1,0 0 1,0 0 0,1 0-1,-1 0 1,0-1-1,1 0 1,-1 0-1,1 0 1,-1-1-1,1 1 1,-1-1-1,1 0 1,-1 0 0,7-2-1,6-1 83,0-1-1,-1 0 1,17-8-1,-28 10-128,75-28 54,-35 12-225,72-19-1,-103 34 140,-1 1-1,1 0 0,-1 1 0,1 0 0,0 1 1,14 2-1,-20-1 23,0 0 0,-1 1 0,0 0 1,1 0-1,-1 1 0,0 0 0,0 0 0,0 1 1,-1-1-1,1 2 0,11 8 0,2 7 225,-1 1 0,23 33 0,-17-21 300,-8-17-1445,-8-9 261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37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70 660 2144,'0'0'2133,"-7"0"1078,11 0-2231,0 0 0,0-1 0,0 1 1,0-1-1,-1 0 0,6-2 0,21-13 1333,-13 4-2343,22-21 0,-27 23 553,-5 3-463,1-1 0,-1 0 0,0 0 0,-1 0 0,1-1 1,-2 0-1,1 0 0,-1 0 0,-1-1 0,0 0 0,0 0 0,-1 0 0,0 0 0,-1 0 1,0-1-1,-1 1 0,0-1 0,0 0 0,-1 1 0,-1-1 0,-2-15 0,3 23-35,-1-1-1,0 1 1,0-1-1,0 1 0,-1 0 1,1-1-1,-4-4 0,4 7-27,1 1 0,-1-1-1,1 1 1,0-1 0,-1 1-1,1 0 1,-1-1 0,1 1-1,-1 0 1,1-1 0,-1 1-1,1 0 1,-1 0 0,1-1-1,-1 1 1,0 0 0,1 0-1,-1 0 1,0 0 0,0 0-9,0 0 0,0 0 1,0 1-1,0-1 0,0 0 1,0 1-1,1-1 1,-1 1-1,0-1 0,0 1 1,1-1-1,-1 1 1,0 0-1,1-1 0,-1 1 1,0 1-1,-3 4 25,0 0 0,1 0 0,0 0 0,0 1 0,1-1 0,0 1 0,0 0 1,-1 10-1,-1-1-46,-4 30 170,1 1 0,-1 66 0,0 8-30,-22 103 877,22-173-475,7-46-415,0 1-1,0-1 1,-1 1 0,1-1 0,-1 1-1,-1-1 1,1 0 0,-1 0-1,0 0 1,0 0 0,0-1 0,-1 1-1,-6 6 1,9-10-75,0-1 0,0 1 1,1-1-1,-1 0 0,0 1 0,0-1 0,0 0 0,0 0 1,0 0-1,1 0 0,-1 0 0,0 0 0,0 0 1,0 0-1,0 0 0,0 0 0,0 0 0,1 0 0,-1-1 1,0 1-1,0 0 0,0-1 0,1 1 0,-1 0 1,-1-2-1,-16-13 62,17 14-80,-4-4-44,1 0 0,0-1 0,0 1 0,1-1 0,-1 0-1,1 0 1,1 0 0,-3-7 0,-5-12-145,8 20 125,0 0-1,0-1 0,1 1 0,-1 0 0,2-1 0,-2-7 1,2 11 23,0 0 0,0 0 0,1 0 0,-1 0 0,0 0 1,1 0-1,-1 0 0,1 1 0,-1-1 0,2-2 0,-2 3 23,1 0 1,-1 1-1,1-1 0,0 0 0,-1 1 0,1-1 0,-1 1 0,1-1 0,0 1 0,0-1 0,-1 1 1,1-1-1,0 1 0,0 0 0,-1-1 0,1 1 0,0 0 0,0 0 0,0-1 0,0 1 0,-1 0 1,1 0-1,1 0 0,4 1-3,-1 0 1,1 0-1,-1 0 0,0 0 1,0 1-1,1 0 1,-1 0-1,6 4 0,20 7 165,40 15 151,-45-16-156,33 9 0,-40-16-8,0-1 1,0-1 0,0 0-1,0-2 1,0 0 0,1-1-1,23-3 1,-19 1-46,-14 1-41,1 0 1,-1-1 0,0 0-1,21-6 1,-22 3-6,1 0 1,-1 0-1,0-1 0,0 0 1,-1 0-1,16-16 0,-11 8 23,0-1-1,21-32 1,-26 33-43,-1 0 1,0 0-1,-1 0 0,0-1 1,-2 0-1,1 0 0,3-30 1,-7 28-53,-1 11-4,0 1 0,1-1 0,2-8 0,-3 0-290,0 14 191,-3 12-484,0-1 545,0 1 1,2 0-1,-1-1 1,2 1-1,0 18 0,1-10 147,2 0 0,6 29 0,-7-39 61,1 1 1,1-1-1,0 0 0,0 0 0,8 14 0,-11-24-114,-1 0 1,0 1-1,1-1 1,-1 1-1,0-1 1,1 0-1,-1 1 1,0-1-1,1 0 1,-1 0-1,1 1 1,-1-1-1,1 0 1,-1 0-1,1 0 1,-1 1-1,0-1 1,1 0-1,-1 0 0,1 0 1,-1 0-1,1 0 1,-1 0-1,1 0 1,0 0-1,15-7 306,-11 3-274,0 0 1,-1-1-1,8-8 1,-2-1 4,15-29 1,-5 6-48,54-72-320,-43 66 242,-2-2 0,-2 0 0,26-61 1,-38 70-32,-3 0-1,0-1 1,-3 0 0,6-44 0,-12 66-41,-2 10-6,-1 8-115,-8 33-34,-4 27 297,-24 71 0,23-93-13,-72 220 489,62-183-189,-3-1-1,-3-1 0,-49 90 1,66-146-274,-27 37 0,37-54 24,0-1 0,0 0 0,-1 0 0,1 0 0,-1 0 1,1 0-1,-1 0 0,0-1 0,1 0 0,-1 1 1,-6 1-1,8-3-68,0 0 0,-1 1 0,1-1 0,0 0 0,-1 0 0,1 0 0,0 0 0,-1 0 0,1 0 0,0 0 0,-1 0 0,1-1 0,0 1 0,0-1 0,-1 1 0,1-1 0,0 1 0,0-1 0,0 1 0,-1-1 0,1 0 0,0 0 0,0 0 0,0 0 0,0 1 0,1-1 0,-1 0 0,0-1 0,-1 0 0,-4-12-508,13 3 392,-4 8 168,0 0-29,0 0 1,0 0-1,1 1 0,-1-1 0,0 1 0,1 0 0,0 0 1,5-2-1,37-11 265,-14 5-109,-23 7-100,39-15 240,60-31-1,-94 41-228,0 0 0,0-1 0,0-1 0,-1 0 0,-1-1 0,0 0 0,0-1 0,12-17 0,6-15-92,42-82 1,-45 80 89,1 1 1,59-69-1,-85 112-44,-2 1-20,0 1-1,1-1 0,-1 1 1,1-1-1,-1 1 1,0-1-1,1 1 0,-1 0 1,1-1-1,-1 1 1,1 0-1,-1-1 1,1 1-1,0 0 0,-1-1 1,1 1-1,-1 0 1,1 0-1,0 0 0,-1-1 1,1 1-1,-1 0 1,1 0-1,0 0 0,-1 0 1,1 0-1,1 1 1,-1-1 8,0 1 0,0-1 0,0 1 0,-1 0 0,1-1 1,0 1-1,0 0 0,0 0 0,0 0 0,-1 0 1,1 0-1,0 0 0,-1 0 0,1 1 0,2 3 39,-1 0 0,0 0 0,-1 0 0,1 0 0,0 9 0,1 15 156,-2-1 0,-4 46-1,2-58-154,-1-1-1,-1-1 1,0 1 0,-1 0-1,-1-1 1,-10 22 0,14-34-53,1 0 0,-1 0 0,-1 0 0,1 0 0,0-1 0,0 1 0,-1-1 0,1 1 0,-1-1 0,1 1 0,-1-1 0,1 0 0,-1 0 0,0 0 0,0 0 0,0 0 0,-2 1 0,2-2-5,1 0-1,0 0 1,-1 0-1,1 0 1,0 0-1,-1 0 1,1-1-1,0 1 1,-1-1 0,1 1-1,0-1 1,0 1-1,-1-1 1,1 0-1,0 1 1,0-1-1,0 0 1,0 0-1,0 0 1,0 0-1,0 0 1,0 0-1,0 0 1,1 0-1,-1 0 1,0 0-1,1-1 1,-2-1-1,-25-50-475,27 53 482,-1 0 0,1-1 1,0 1-1,0 0 0,-1 0 1,1 0-1,0-1 0,0 1 1,0 0-1,0 0 0,-1-1 1,1 1-1,0 0 0,0-1 1,0 1-1,0 0 0,0-1 1,0 1-1,0 0 0,0 0 1,0-1-1,0 1 0,0 0 1,0-1-1,0 1 0,0 0 1,0-1-1,0 1 0,0 0 1,0-1-1,0 1 0,0 0 1,0 0-1,1-1 0,-1 1 0,0 0 1,0-1-1,0 1 0,1 0 1,-1 0-1,0 0 0,0-1 1,0 1-1,1 0 0,-1 0 1,0 0-1,1-1 0,-1 1 1,0 0-1,0 0 0,1 0 1,-1 0-1,0 0 0,1 0 1,-1 0-1,0 0 0,1 0 1,-1 0-1,23 2-535,-17-1 483,3 0 87,0-1 1,0 0 0,1 0 0,-1-1 0,0-1 0,0 1 0,0-1-1,0-1 1,0 0 0,0 0 0,8-5 0,11-7 210,50-35 1,-48 30-186,146-106 261,-166 117-352,0-1 1,0 0-1,0-1 0,-2 0 0,1 0 0,-1-1 1,-1 0-1,0 0 0,-1-1 0,6-14 1,4-21-38,17-72 0,2-49 11,-19 86-272,-16 68 16,-2 18 274,-1 6 81,1 62 440,0-4-198,-9 31 36,-4-1 0,-40 138 0,7-23-4,41-181-211,4-21 13,1 0 1,0 1 0,-1 16-1,3-27-100,0 1 0,0-1 1,0 0-1,0 0 0,0 0 0,0 0 0,0 0 0,0 0 0,0 0 1,0 0-1,0 1 0,0-1 0,0 0 0,0 0 0,0 0 0,0 0 0,0 0 1,1 0-1,-1 0 0,0 0 0,0 0 0,0 0 0,0 0 0,0 0 1,0 0-1,0 0 0,0 1 0,0-1 0,1 0 0,-1 0 0,0 0 0,0 0 1,0 0-1,0 0 0,0 0 0,0 0 0,0 0 0,0 0 0,1 0 1,-1 0-1,0 0 0,0 0 0,0 0 0,0-1 0,0 1 0,0 0 0,0 0 1,0 0-1,0 0 0,1 0 0,-1 0 0,0 0 0,0 0 0,0 0 1,0 0-1,0 0 0,0 0 0,0 0 0,0-1 0,0 1 0,0 0 0,0 0 1,11-10 132,11-16-131,27-52 29,-8 11-505,54-59-204,-95 126 659,0 0 1,0 0-1,0-1 1,0 1-1,0 0 0,1 0 1,-1-1-1,0 1 1,0 0-1,0 0 1,0 0-1,1 0 0,-1-1 1,0 1-1,0 0 1,1 0-1,-1 0 1,0 0-1,0 0 0,1 0 1,-1 0-1,0-1 1,0 1-1,1 0 1,-1 0-1,0 0 0,0 0 1,1 0-1,-1 0 1,0 0-1,0 0 1,1 0-1,-1 1 0,0-1 1,0 0-1,1 0 1,-1 0-1,0 0 1,0 0-1,1 0 0,-1 0 1,0 1-1,0-1 1,0 0-1,1 0 0,4 17 112,-3 21 212,-2-38-318,1 13 180,1-1 0,0 1 0,0-1-1,2 1 1,8 22 0,-12-35-161,1 0 1,0-1-1,-1 1 1,1 0-1,0 0 1,0 0-1,-1-1 1,1 1 0,0 0-1,-1 0 1,1-1-1,0 1 1,-1-1-1,1 1 1,-1-1-1,1 1 1,-1-1-1,1 1 1,-1-1-1,1 0 1,15-14 121,26-34-27,-11 16-25,-19 19-141,19-16-1,-17 17-6,-2 2 57,-9 9-115,-3 4-150,-3 5 267,0 0 0,0 0-1,1 1 1,-1-1 0,2 0 0,-1 1 0,1 0 0,0-1 0,1 14 0,0-4 69,1 1 0,1-1 0,6 27 0,-6-36-28,0 0 0,1 0 1,0 0-1,0 0 0,1-1 1,0 1-1,0-1 0,1 0 1,8 9-1,-12-14-24,0-1 0,1 0 0,-1 0 0,1 0 0,-1 0 0,0 0 0,1 0 0,0 0 0,-1 0 1,1-1-1,-1 1 0,1-1 0,0 1 0,0-1 0,-1 0 0,1 1 0,0-1 0,0 0 0,-1 0 0,1 0 0,0 0 0,0-1 0,-1 1 1,1 0-1,0-1 0,-1 1 0,1-1 0,0 0 0,-1 0 0,1 1 0,1-3 0,5-2-12,0 0 0,0-1-1,-1-1 1,10-10 0,-8 8 29,6-5 26,0-2 1,22-31 0,-19 22 12,40-64-70,-48 72-150,-1-1 1,-1 0-1,10-31 0,-3-10-211,10-75 1,-2-66 209,-22 185 155,0 5-16,1-4-163,-1 0 0,0 1 0,-1-1 0,0 0-1,-4-21 1,4 35 170,0 0 0,0 0-1,0-1 1,0 1 0,0 0-1,0 0 1,0 0 0,0 0-1,0 0 1,0 0 0,0 0-1,0 0 1,0 0 0,0 0-1,0 0 1,-1-1 0,1 1-1,0 0 1,0 0 0,0 0-1,0 0 1,0 0 0,0 0-1,0 0 1,0 0 0,0 0-1,0 0 1,0 0 0,0 0-1,0 0 1,0 0 0,-1 0-1,1 0 1,0 0 0,0 0-1,0 0 1,0 0 0,0 0-1,0 0 1,0 0 0,0 0-1,0 0 1,0 0 0,-1 0-1,1 0 1,0 0 0,0 0-1,0 0 1,0 0 0,0 0-1,0 0 1,0 0 0,0 0-1,0 0 1,0 0 0,-6 7-81,-1 11 119,-39 249 369,28-148-177,-22 192 324,39-304-505,1 0 0,-1 0 0,1 0 0,0-1 0,1 1 0,0 0 0,0 0 0,0-1 0,1 1 0,2 7 1,-3-13-39,-1-1 1,0 1 0,1 0-1,-1-1 1,1 1 0,-1-1 0,1 1-1,-1 0 1,1-1 0,-1 1-1,1-1 1,0 0 0,-1 1 0,1-1-1,0 1 1,-1-1 0,1 0-1,0 0 1,-1 1 0,1-1 0,0 0-1,1 0 1,0 0 9,-1 0 0,1 0-1,-1 0 1,1-1 0,-1 1 0,1 0-1,-1-1 1,1 0 0,-1 1 0,3-2-1,1-2 11,1 0 0,-1 0 0,10-9 0,75-86-251,-28 37-16,-55 57 34,-7 9 132,-7 15 121,4-13-27,-8 20 107,-14 33 361,-28 96 0,51-147-542,7-5 35,4 1-14,-3 0 7,0 0 0,0 1 0,0-1 1,0 1-1,-1 0 0,0 0 0,0 1 0,0 0 1,-1 0-1,0 0 0,0 0 0,3 8 0,-4-9 56,-1 0 0,0 0 0,0 1-1,0-1 1,-1 0 0,0 1 0,0 0 0,0-1-1,-1 1 1,0-1 0,0 1 0,0 0-1,-1-1 1,0 1 0,0-1 0,-3 9-1,1-6 6,-1 0-1,0-1 1,-1 1-1,0-1 1,0 0-1,-1 0 0,1 0 1,-1-1-1,-1 0 1,1 0-1,-1-1 0,-10 7 1,5-5-43,0 0 0,-1-1 0,0 0 0,0-1 0,0 0 0,-1-1 0,-13 2 0,-62 7 20,77-12-85,0-1 0,0 0 0,-1 0 0,1-1 0,-17-4 0,29 5 64,-1 0 0,0 0 0,0-1 0,0 1-1,0 0 1,0-1 0,1 1 0,-1 0 0,0-1 0,0 1 0,0-1 0,1 1 0,-1-1 0,0 0 0,1 1 0,-1-1 0,1 0 0,-2 0-1,2 0 8,0 1 0,0-1-1,0 1 1,0-1 0,0 1-1,0-1 1,0 1 0,0-1-1,0 1 1,0-1 0,0 1-1,0-1 1,1 1 0,-1-1-1,0 1 1,0-1-1,1 1 1,-1-1 0,0 1-1,0 0 1,1-1 0,-1 1-1,1-1 1,1-1-7,1-1-1,0 1 1,0 0-1,0 0 1,0 0 0,0 0-1,5-2 1,126-39 195,-17 7-276,-67 19-721,-22 8-1361,-1-1-1,27-15 1,-51 24 1548,-1 0 1,0-1-1,0 1 1,0-1-1,0 0 0,-1 0 1,1 0-1,0 0 0,-1 0 1,1 0-1,-1 0 1,0 0-1,1-1 0,0-2 1,2-4-2129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37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30 8736,'-17'-8'3936,"30"5"-3424,-6 0 2208,6 3-1601,9-5 513,2 10-960,6-5-384,0 0-192,-1-5-96,1 5 0,-5-3-1216,-4 3 672,-4-4-2303,-1 4 1567,-7-4-3488,-4 8 2688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38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1091 15 8128,'-35'-6'4704,"40"6"-5280,3 0 320,1 0-2944,4 3 1760</inkml:trace>
  <inkml:trace contextRef="#ctx0" brushRef="#br0" timeOffset="1">35 49 9568,'-22'-19'4320,"14"9"-3776,3 2-480,10 8-160,-5-8-320,0 5 256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43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573 483 2144,'-4'-4'7648,"-2"2"-4665,1-1-2445,-1 1 1,1-1-1,0 0 0,-8-5 0,9 5-343,-1 0 1,1 0-1,-1 0 0,0 0 0,0 1 0,-1 0 0,1 0 1,0 0-1,-11-1 0,-8-3 130,5 2-170,0 1 0,-1 1-1,1 0 1,0 2 0,-25 2-1,25 1-119,0 0 1,1 2-1,-1 0 0,1 1 0,0 1 0,-27 14 0,35-15-19,0 0 0,0 1 0,1 0 0,0 1 1,0 0-1,0 0 0,1 1 0,1 0 0,-1 0 0,1 1 0,1 0 1,0 0-1,0 1 0,1-1 0,-6 20 0,7-18-5,0 1 0,1-1 0,1 1 0,-1-1-1,2 1 1,0 0 0,1 0 0,0 0 0,1-1 0,0 1 0,1 0-1,0-1 1,1 1 0,6 15 0,-4-18 39,1 1 0,0-1 0,0 0 0,1-1 0,1 0 0,0 0 0,0 0 0,0-1 0,1 0 0,0-1 0,1 0 1,0 0-1,0-1 0,0 0 0,0-1 0,16 5 0,-8-3 88,0-1 1,1-1-1,0-1 0,0 0 1,0-2-1,0 0 0,0-1 1,0-1-1,23-3 1,-16-1-18,-1-1 1,0-1-1,-1-2 1,0 0 0,0-2-1,-1-1 1,0 0-1,30-21 1,-10 2-54,-3-1 0,0-3-1,37-40 1,-52 48-37,2 0 23,-1-2-1,35-50 1,-46 54-81,-1 0 0,0-1 0,-2-1 1,13-41-1,-20 49-11,0 1 0,-2-1 0,0 0 0,-1-1 1,0 1-1,-2 0 0,0 0 0,-3-21 0,2 34-7,0 0-1,0 1 1,0-1-1,-1 0 1,0 0-1,1 1 1,-2-1-1,1 1 0,0-1 1,-1 1-1,0 0 1,-6-7-1,8 10 20,-1 0-1,1 0 0,0 1 1,0-1-1,-1 0 0,1 1 0,0-1 1,-1 1-1,1 0 0,-1-1 1,1 1-1,-1 0 0,1 0 1,0 0-1,-1 0 0,1 0 1,-1 0-1,1 0 0,-1 0 0,1 1 1,0-1-1,-1 0 0,1 1 1,-1-1-1,1 1 0,0 0 1,0-1-1,-1 1 0,0 1 1,-4 2 3,0 0 1,0 1 0,0 0 0,-5 6-1,0 2 33,0 0-1,1 1 1,0 1-1,1-1 0,1 1 1,0 1-1,1 0 1,1 0-1,0 0 0,1 1 1,1-1-1,1 1 1,0 0-1,0 21 0,2-13 49,1 1-1,2 0 0,0-1 0,2 1 0,0-1 1,2 0-1,1-1 0,18 46 0,-19-57 7,1 0 0,0-1 0,0 0 0,1 0 0,1 0 0,0-1 0,1 0 0,16 14 0,-22-21-36,0-1-1,0 0 1,0 0 0,0-1 0,1 1 0,-1-1 0,1 0-1,0 0 1,0-1 0,-1 1 0,1-1 0,0 0-1,0-1 1,0 1 0,0-1 0,0 0 0,0 0 0,0 0-1,0-1 1,0 0 0,0 0 0,0 0 0,0 0 0,0-1-1,-1 0 1,1 0 0,6-4 0,4-3 36,-1-1 0,0-1-1,-1 0 1,23-26 0,41-59 206,-48 58-144,-23 30-41,-1 0 0,9-17 1,-13 23-83,-1 1 0,1 0 0,0-1 1,-1 1-1,0 0 0,1-1 1,-1 1-1,0-1 0,0 1 0,0-1 1,0 1-1,0 0 0,0-3 1,0 4-14,0-1 0,0 1 0,-1 0 0,1-1 0,0 1 0,0-1 0,-1 1 0,1 0 0,0-1 0,-1 1 0,1 0 0,0-1 0,-1 1 0,1 0 0,0-1 0,-1 1 0,1 0 0,0 0 0,-1 0 0,1-1 0,-1 1 0,1 0 0,-1 0 0,1 0 0,-1 0 0,1 0 1,-1 0-1,1 0 0,0 0 0,-1 0 0,1 0 0,-1 0 0,1 0 0,-1 0 0,1 0 0,-1 0 0,1 0 0,-1 1 0,1-1 0,-1 0 0,-3 2-22,1 0 1,-1-1 0,1 1-1,0 1 1,0-1-1,-1 0 1,2 1-1,-1 0 1,0-1-1,0 1 1,-3 5-1,-4 6-34,-10 19-1,15-24 45,-27 49 80,-49 124 1,77-172-46,1 1 1,-3 16 0,5-24-2,0-1 1,1 1-1,0-1 1,0 1-1,0 0 1,0-1-1,0 1 1,0-1 0,1 1-1,-1-1 1,1 0-1,0 1 1,-1-1-1,1 1 1,0-1-1,1 0 1,1 4 0,-2-5 16,0 1 0,1-1 0,-1 0 1,0 1-1,1-1 0,-1 0 0,1 0 0,0 0 1,-1 0-1,1 0 0,0 0 0,0-1 1,2 2-1,-2-2-6,-1 0 0,1 0-1,-1 0 1,1-1 0,-1 1 0,0 0 0,1-1-1,-1 1 1,1-1 0,-1 1 0,0-1 0,1 0-1,-1 1 1,0-1 0,0 0 0,0 0 0,1 0-1,0-1 1,5-5 26,-1 1-1,0-2 0,0 1 1,0 0-1,-1-1 0,7-13 1,19-53-292,-23 51-381,-7 29 628,1 0 0,0 0 0,0 0-1,0 0 1,6 10 0,-3-6 43,-2-5 5,0 0 0,0 0 0,0-1 0,1 1 1,0-1-1,0 0 0,0 0 0,0 0 0,1 0 1,0-1-1,-1 0 0,1 0 0,8 4 0,-11-6-23,1 0-1,-1 0 1,1-1-1,0 1 0,-1 0 1,1-1-1,-1 0 1,1 0-1,0 0 0,0 0 1,-1 0-1,1 0 1,0 0-1,-1-1 1,1 0-1,-1 1 0,1-1 1,-1 0-1,1 0 1,-1 0-1,4-3 1,2-1 40,0 0 0,-1-1 0,1 0 0,10-12 0,-8 7-37,0-1 1,-1 0-1,0-1 1,9-19-1,24-59 155,-15 28-131,-12 31-164,-9 16-56,16-26-1,-22 41 158,1 1 0,-1-1 1,0 1-1,0-1 0,1 1 0,-1 0 1,0-1-1,0 1 0,1 0 1,-1-1-1,1 1 0,-1 0 0,0-1 1,1 1-1,-1 0 0,1 0 0,-1-1 1,1 1-1,-1 0 0,0 0 0,2 0 1,-2 0-2,1 0 0,-1 0 0,0 0 0,1 0 0,-1 1 0,0-1 1,1 0-1,-1 0 0,0 1 0,0-1 0,1 0 0,-1 0 0,0 1 0,0-1 1,1 0-1,-1 1 0,0-1 0,0 0 0,0 1 0,1-1 0,-1 1 0,6 23-189,-6-21 204,8 57 6,1 91 1,-8-138 78,-2 0 0,1 0 1,-2 0-1,1 0 1,-5 13-1,5-24-81,0 0 0,0 0 0,0-1 0,0 1-1,-1 0 1,1 0 0,-1 0 0,1-1 0,-1 1 0,0-1-1,1 1 1,-1-1 0,0 0 0,0 0 0,0 0 0,0 0-1,0 0 1,0 0 0,0 0 0,0-1 0,0 1 0,-1-1-1,1 1 1,0-1 0,0 0 0,-1 0 0,1 0 0,0 0-1,0 0 1,-3-1 0,1 0-15,1 1-1,-1-1 1,0 0-1,0 0 1,1 0-1,-1 0 1,1-1 0,-1 0-1,1 0 1,0 1-1,-1-2 1,1 1-1,0 0 1,0-1 0,1 1-1,-1-1 1,-3-4-1,6 7-3,0 0 0,0 0 0,0-1 0,0 1 0,-1 0 0,1 0 0,0-1 0,0 1 0,0 0 0,0 0 0,0-1 0,0 1 0,0 0 0,0 0 0,0-1 0,0 1-1,0 0 1,0 0 0,0-1 0,0 1 0,0 0 0,0 0 0,0-1 0,0 1 0,0 0 0,0 0 0,0-1 0,1 1 0,-1 0 0,0 0 0,0 0 0,0-1 0,0 1 0,1 0 0,-1 0 0,0-1 0,12-2-198,17 2 123,-22 2 56,19 1-8,-1-1 0,1-1-1,32-4 1,-52 3 60,1 0-1,-1 0 1,0 0-1,0-1 1,0 0-1,0-1 1,0 1-1,0-1 1,-1 0-1,1-1 1,-1 1 0,0-1-1,0 0 1,0 0-1,0-1 1,-1 1-1,0-1 1,7-9-1,13-33 116,-2 0 1,24-78-1,-30 80-305,-10 32-46,-1 10 29,-1 10 10,-1 17 92,0 42 0,-2-27 53,2-2 34,-1-5 30,-1 1 0,-1 0 0,-6 43 0,5-72-14,0-1 0,0 1-1,0-1 1,-1 0 0,1 1 0,-1-1 0,0 0 0,0 0 0,0 0-1,0 0 1,0-1 0,-1 1 0,-3 2 0,5-4-16,-1 0-1,1 0 1,-1 0 0,0-1 0,1 1 0,-1-1-1,0 1 1,0-1 0,1 0 0,-1 1-1,0-1 1,0 0 0,1 0 0,-1 0-1,0 0 1,0-1 0,0 1 0,1 0 0,-1-1-1,0 0 1,1 1 0,-1-1 0,-2-1-1,-3-1-87,1 0 0,0-1 0,1 1-1,-1-1 1,-6-6 0,9 8 33,1-1 0,-1 1 0,1 0 0,-1 0 0,0 0 0,0 1 0,0-1 0,-4-1 0,7 3 24,-1 0 0,1 0 1,0 0-1,-1-1 1,1 1-1,0 0 0,-1 0 1,1 0-1,0-1 1,0 1-1,-1 0 1,1-1-1,0 1 0,0 0 1,-1-1-1,1 1 1,0 0-1,0-1 0,0 1 1,0-1-1,1-1-266,4 4 222,6 4 49,0 0-1,0-1 1,1 0 0,0-1-1,0-1 1,0 0-1,24 3 1,-14-4 215,1-1 0,-1-1 0,37-4 1,-49 2-157,-1 0 1,1-1 0,-1 1 0,0-2 0,0 1 0,0-1 0,0-1 0,-1 0 0,1 0 0,-1 0 0,-1-1 0,12-11-1,-9 7-32,-1 0-1,0-1 0,0 0 1,-2 0-1,1-1 0,-1 0 0,-1-1 1,6-14-1,16-52-7,-24 71-110,-3 5-137,-1 11 109,0-4 158,0 15-22,1-1-1,1 1 0,6 26 1,-7-37 28,1-1 1,1 0 0,0 1-1,0-1 1,0-1 0,0 1-1,1 0 1,0-1 0,1 0-1,0 0 1,7 8 0,-11-13-17,0 0 0,0 0 1,0 0-1,0 0 0,0-1 1,0 1-1,0 0 1,1-1-1,-1 1 0,0-1 1,0 1-1,0-1 0,1 0 1,-1 1-1,0-1 1,0 0-1,1 0 0,-1 0 1,0 0-1,1 0 1,-1 0-1,0 0 0,0 0 1,1-1-1,-1 1 0,0-1 1,0 1-1,0 0 1,1-1-1,-1 0 0,0 1 1,0-1-1,0 0 0,0 0 1,0 1-1,0-1 1,1-2-1,4-4 94,-1 1 0,0-1-1,0 0 1,6-14 0,-3 7-47,19-34-132,-18 31 22,0 0-1,2 0 1,17-21 0,14-15 213,-40 51-163,-3 2-8,-5 9-44,-15 32-196,14-28 242,0 0 0,-6 21 1,8-19-7,-19 73 110,23-83-84,0 0 0,1 0 1,0 0-1,0 0 0,0-1 1,0 1-1,1 0 1,0 0-1,0 0 0,0 0 1,3 7-1,-3-10-9,0 0 0,0 0 0,0 1 0,1-1 0,-1 0 0,1 0 0,-1 0 0,1 0 0,0 0 0,0-1 0,0 1 0,0-1-1,0 1 1,0-1 0,0 1 0,1-1 0,-1 0 0,0 0 0,1 0 0,-1-1 0,1 1 0,4 0 0,6 0 35,1 0-1,-1-1 1,1-1 0,0 0-1,-1-1 1,1 0 0,20-8-1,7-4-140,40-20 0,-56 22-29,-6 4 118,0-2 1,-1-1-1,-1 0 0,1-1 1,-2-1-1,0 0 0,20-22 1,-27 25 4,25-29-27,-32 36 8,0 1 0,0-1 0,0 0 0,-1 0 0,1 0 0,-1 0 0,0-1 0,0 1 0,0 0 0,0 0 0,0-7 0,-1 10 25,0 0 0,0 0 0,0 0 1,0 0-1,0-1 0,0 1 0,0 0 0,0 0 0,0 0 1,0 0-1,0 0 0,0 0 0,-1 0 0,1 0 0,0 0 1,0 0-1,0 0 0,0 0 0,0 0 0,0 0 0,0 0 1,0 0-1,0 0 0,0 0 0,-1 0 0,1 0 0,0 0 1,0 0-1,0 0 0,0 0 0,0 0 0,0 0 1,0 0-1,0 0 0,0 0 0,-1 0 0,1 0 0,0 0 1,0 0-1,0 0 0,0 0 0,0 0 0,0 0 0,0 0 1,0 0-1,0 0 0,0 0 0,0 0 0,0 0 0,0 0 1,-1 1-1,1-1 0,0 0 0,0 0 0,0 0 0,0 0 1,0 0-1,0 0 0,0 0 0,0 0 0,0 0 0,0 0 1,0 1-1,0-1 0,0 0 0,0 0 0,-5 6-6,-9 21 113,1 0-1,1 0 0,1 1 1,-9 41-1,19-66-85,1 0 1,0 0-1,0 0 0,0 0 0,0 0 0,0 1 1,1-1-1,0 4 0,-1-6-10,1-1-1,-1 1 1,0-1 0,0 1-1,0 0 1,0-1 0,1 1-1,-1-1 1,0 1 0,0-1-1,1 1 1,-1-1 0,0 1-1,1-1 1,-1 0 0,0 1-1,1-1 1,-1 1 0,1-1-1,-1 0 1,1 1 0,-1-1-1,1 0 1,-1 0 0,1 1-1,-1-1 1,1 0 0,-1 0-1,1 0 1,0 0 0,-1 0-1,1 1 1,-1-1 0,1 0-1,-1 0 1,1-1 0,0 1-1,-1 0 1,1 0 0,-1 0-1,1 0 1,-1 0 0,1-1-1,-1 1 1,1 0 0,-1 0-1,1-1 1,-1 1 0,1 0-1,-1-1 1,2 0 0,3-4-97,0-1 0,1 0 0,-2 0 0,1-1 0,-1 1 0,0-1 0,0 0 0,-1 0 0,4-10 0,4-7-114,-6 12 95,1 0-341,-3 14 267,0 8 135,0 14-51,-3-20 112,0-1 0,0 1-1,1 0 1,-1 0-1,1 0 1,2 5 0,-1-5 13,-1 0 0,1 0 0,0-1 0,1 1 0,-1-1 0,0 1 1,1-1-1,0 0 0,3 4 0,-5-6-10,1-1 0,-1 1-1,0 0 1,1 0 0,-1 0 0,1-1 0,-1 1-1,1-1 1,-1 1 0,1-1 0,-1 0 0,1 0-1,-1 0 1,1 1 0,-1-1 0,1-1 0,0 1-1,-1 0 1,1 0 0,-1 0 0,1-1 0,-1 1-1,1-1 1,-1 0 0,1 1 0,1-2 0,2-2 17,0 1 0,0 0 0,-1-1 0,1 0 1,-1 0-1,0-1 0,4-5 0,25-38 193,-26 37-141,26-43 79,-2 0 0,-3-2 0,35-98 0,-54 125-134,-2-2 0,-2 1 0,0-1 0,-2 1 1,-1-1-1,-2 0 0,-1 0 0,-9-58 1,8 77-10,0 0 0,-8-21 0,9 29-13,-1 1 1,1-1 0,-1 1-1,0 0 1,0 0 0,0-1-1,-1 1 1,1 1 0,-1-1-1,1 0 1,-1 1 0,-5-5 0,7 7-9,-1-1 0,1 0 0,0 1 0,0-1 0,-1 1 0,1-1 0,0 1 0,-1 0 0,1-1 0,-1 1 0,1 0 0,0 0 0,-1 0 0,1 0 0,-1 0 0,1 0 0,0 1 0,-1-1 0,1 0 0,0 1 0,-1-1 0,1 1 0,0-1 0,-1 1 0,1 0 0,0-1 0,0 1 0,-2 1 0,-1 2-6,0 1 0,0-1-1,0 0 1,0 1 0,-5 10-1,-4 5 37,2 1 0,1 0 0,1 1 0,0 0 0,2 1 0,0 0 0,2 0 0,-4 30 0,7-32 9,1 1-1,1-1 1,1 0-1,1 0 1,0 0 0,2 0-1,0-1 1,2 1 0,13 34-1,-5-25-152,1 0 0,1-1 0,2-1 0,25 32 0,-25-38-1643,1-2 1,42 36-1,-54-50 219,1-1-1,12 7 0,-3-3-2996,-5-2 1927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43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7 9152,'-52'-6'4128,"40"9"-3584,9-3-384,3 3-192,7 5-1824,6 0-1600,4-1 1952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44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39 3552,'8'-24'1752,"-8"23"-1441,1 0 1,-1 0-1,0 0 0,0 0 1,1 1-1,-1-1 0,1 0 1,-1 0-1,1 1 1,-1-1-1,1 0 0,0 1 1,-1-1-1,1 1 1,0-1-1,-1 1 0,1-1 1,0 1-1,0-1 1,-1 1-1,2-1 0,-2 1-228,1 0 0,-1 0 0,0 0 0,0 0 0,0 0 0,1 0 0,-1 0 0,0 1 0,0-1 0,0 0 0,0 0 0,1 0-1,-1 0 1,0 0 0,0 0 0,0 0 0,0 1 0,0-1 0,0 0 0,1 0 0,-1 0 0,0 0 0,0 0 0,0 1 0,0-1 0,0 0 0,0 0 0,0 0-1,0 1 1,0-1 0,0 0 0,0 0 0,0 0 0,0 0 0,0 1 0,0-1 0,0 0 0,0 0 0,0 1 0,-2 8 834,2-7-267,-6 48 1935,4-32-1813,-4 21-1,5-31-620,-51 264 1981,49-251-2125,-1 14-111,0 0 1,4 67-1,1-74-1547,-1-20-1609,0-18-3370,1-6 3206,3-3 1195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48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18 108 3328,'-2'0'244,"2"0"-206,0 1 1,-1-1-1,1 0 1,0 0-1,0 0 1,-14-4 12264,28 3-11534,1-1 1,0 0-1,-1-2 0,0 1 1,17-8-1,14-3-132,211-40-525,-177 42-5317,-57 11 3051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0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14 4640,'-1'-5'429,"-2"-3"760,4 7-594,1 3-131,0 6 3067,-2-4-2763,2 12 63,0 0 1,-1-1 0,-1 1 0,0 0-1,-4 25 1,1-11-223,-41 331 2036,31-268-2223,-29 159 1141,41-251-1528,1 0 1,0-1 0,0 1 0,-1 0 0,1 0-1,0 0 1,0 0 0,0 0 0,0 0 0,0 0-1,0 0 1,0 0 0,0 0 0,1 0 0,-1-1-1,0 1 1,0 0 0,2 2 0,-2-4-30,1 1 0,0 0 0,-1-1 1,1 1-1,0-1 0,-1 1 0,1-1 0,-1 1 1,1-1-1,-1 0 0,1 1 0,-1-1 0,1 0 1,-1 1-1,1-1 0,-1-1 0,19-36-226,2-20-110,-16 42 192,0 0 0,1 1 1,1-1-1,16-26 0,-18 34 88,-4 5 13,1 1 0,-1 0 0,0 0 0,1 0 0,-1 0-1,1 0 1,0 0 0,0 1 0,0-1 0,2-1 0,-4 3 35,0 0 0,1 0 0,-1 0 0,0 0 0,1 0 0,-1 0 0,0 0 0,1 0 0,-1 0 0,0 0 0,0 0 0,1 0 0,-1 0 0,0 0 0,0 1 0,1-1 0,-1 0 0,0 0 0,0 0 0,1 0 0,-1 1 0,0-1 0,0 0 0,0 0 0,1 1 0,-1-1 0,0 0 0,0 0 0,0 1 0,1-1 0,4 12 82,-4-9-50,5 14 236,7 29 0,-11-36-242,0 0 1,1 1 0,1-1-1,-1 0 1,2-1 0,-1 1-1,1-1 1,1 0 0,8 12-1,-11-18 11,-1 0 0,1 0 0,0 0-1,1-1 1,-1 1 0,0-1 0,1 1 0,0-1-1,-1 0 1,1-1 0,0 1 0,0-1-1,0 1 1,0-1 0,0 0 0,0-1-1,0 1 1,0-1 0,0 0 0,0 0 0,1 0-1,-1 0 1,0-1 0,7-1 0,-1-1 26,0 0 0,0 0 0,0-1 0,-1-1 0,0 1 0,0-2 0,0 1 0,-1-1 0,1 0 0,-1-1 0,-1 0 0,1 0 0,-1-1 0,-1 0 0,12-16 0,-12 14-91,0 0 0,-1-1 0,0 0-1,0 0 1,-1-1 0,-1 1 0,0-1 0,0 0 0,-1 1 0,-1-1 0,0 0 0,0 0-1,-2-17 1,1 26 9,-1 0-1,1-1 0,-1 1 0,0 0 1,0-1-1,0 1 0,0 0 1,0 0-1,-1 0 0,-1-3 0,2 5 4,0 0 0,0 0-1,0 0 1,0 1-1,0-1 1,0 0-1,0 0 1,0 1 0,0-1-1,-1 1 1,1-1-1,0 1 1,0-1-1,-1 1 1,1 0 0,0 0-1,0-1 1,-1 1-1,1 0 1,0 0-1,-1 0 1,1 1 0,0-1-1,-1 0 1,1 0-1,0 1 1,0-1-1,-3 2 1,0-1 14,-1 1 1,1 0-1,-1 1 1,1-1-1,0 1 1,0-1-1,0 1 1,1 1-1,-1-1 1,-4 6-1,2-2 18,1 0 0,1 0 0,-1 1 0,1-1 0,-5 13 0,4-5 37,1 0 0,0 0-1,1 1 1,0-1 0,1 1-1,1 18 1,1-22-30,1 1 0,0-1 0,6 21 0,-5-26 0,0 0 1,0 0-1,1-1 1,-1 0-1,2 1 1,-1-1-1,1 0 1,4 6-1,-4-9 2,-1 0-1,1 0 0,0 0 1,0-1-1,0 1 1,0-1-1,0 0 0,1 0 1,-1 0-1,1-1 1,-1 0-1,1 1 0,0-2 1,-1 1-1,1 0 0,9-1 1,2-1 56,-1 1 1,0-2-1,29-7 1,-30 6-111,0-2 0,0 0 1,-1-1-1,0 0 0,0-1 0,0 0 1,-1-1-1,0-1 0,0 0 0,-1 0 1,14-16-1,-11 10 20,-2-1 0,1-1-1,-2 0 1,0-1 0,-1 0 0,-1-1 0,9-27-1,-17 45-9,-1 1 1,1-1-1,-1 0 0,0 1 0,0-1 0,1 0 0,-1 0 1,0 1-1,0-1 0,0 0 0,0 0 0,0 1 0,0-1 1,0 0-1,0 1 0,0-1 0,0 0 0,0 0 0,0 1 1,-1-1-1,1 0 0,0 1 0,-1-1 0,0-1 0,1 2 9,-1 0-1,1 0 1,-1 0-1,0 1 0,1-1 1,-1 0-1,1 0 1,-1 0-1,1 1 0,-1-1 1,1 0-1,-1 1 0,1-1 1,-1 0-1,1 1 1,-1-1-1,1 1 0,0-1 1,-1 0-1,1 1 1,0-1-1,-1 1 0,1-1 1,0 1-1,-1 0 0,1-1 1,0 1-1,0-1 1,0 1-1,0 0 0,-5 10 19,2 0-1,0 0 0,0 0 1,1 1-1,1-1 0,-1 1 1,2 14-1,0-18 5,1 0 1,0 1 0,0-1-1,0 0 1,1 0-1,1 0 1,-1 0-1,6 9 1,-7-15 17,0 1 0,0-1 0,0 0 1,1 0-1,-1 0 0,1 1 0,-1-1 1,1-1-1,0 1 0,0 0 0,0 0 1,0-1-1,0 1 0,0-1 0,0 1 1,1-1-1,-1 0 0,1 0 1,-1 0-1,1 0 0,-1-1 0,1 1 1,-1-1-1,1 1 0,-1-1 0,1 0 1,0 0-1,-1 0 0,1 0 0,3-1 1,-2 0-13,0 0 1,0 0 0,0 0 0,0-1 0,0 1-1,-1-1 1,1 0 0,0 0 0,-1 0 0,0-1-1,1 1 1,-1-1 0,0 0 0,0 0 0,3-4-1,-4 4-16,0 0-1,-1 0 0,1 0 0,-1 0 0,0-1 0,0 1 0,0 0 0,0-1 0,-1 1 0,1-1 0,-1 1 0,0-1 0,0 1 0,0-1 0,0 1 0,-1-1 0,0 1 0,-1-6 0,1 6 4,0-1-1,-1 1 1,0 0 0,0 0-1,1 0 1,-2 0-1,1 0 1,0 0-1,-1 0 1,-4-4 0,-3-1-112,0 0 0,-11-6 0,14 10 63,-1 1 1,1 0 0,-1 0-1,1 1 1,-17-4 0,22 7-126,7-4 144,17-23 225,12-4-115,-24 20-35,0 1 0,0 0 0,1 1 1,1 0-1,-1 0 0,1 2 1,17-8-1,-16 9-52,1 1 1,0 1-1,19-3 1,-28 6-4,1-1-1,0 1 1,0 0-1,0 0 1,0 0-1,0 1 1,0 0-1,0 1 1,-1-1-1,10 4 1,-11-2 32,0-1 0,-1 1 1,0 0-1,1 0 0,-1 0 1,0 0-1,-1 0 0,1 1 0,0-1 1,-1 1-1,4 7 0,1 4 26,9 27 0,-3-2-118,-6-17 121,1 0 0,0-1 0,2 0 0,19 32 0,-27-51-30,-1-1 0,1 0 0,0 0 1,-1 0-1,1 0 0,0 0 0,1-1 0,-1 1 1,0 0-1,0-1 0,1 0 0,-1 1 0,1-1 0,4 1 1,-5-1-5,-1-1 1,1 0 0,0 0 0,0 0 0,0 0 0,0 0 0,-1 0 0,1 0-1,0-1 1,0 1 0,0-1 0,-1 1 0,1-1 0,0 0 0,-1 1-1,1-1 1,-1 0 0,1 0 0,-1 0 0,1 0 0,-1-1 0,2-1 0,4-4-2,0-1 1,0-1 0,-1 1 0,-1-1 0,8-14-1,18-53 51,-23 54-88,1 1-1,21-38 1,-25 52-36,-1 9 18,-2 14 3,-1 77 172,0 9 480,-1-98-577,0-1 0,1 0 0,-1 1 0,1-1 1,0 0-1,0 0 0,0 0 0,1 0 1,1 4-1,-2-6-24,0 0 1,-1 0 0,1 0 0,0-1-1,0 1 1,0 0 0,0 0 0,0-1-1,0 1 1,0 0 0,0-1-1,0 1 1,0-1 0,0 1 0,0-1-1,0 0 1,0 1 0,1-1 0,-1 0-1,0 0 1,0 0 0,0 0-1,1 0 1,-1 0 0,0 0 0,0 0-1,0 0 1,3-1 0,1-1 30,1-1 1,-1 1 0,0-1-1,1 0 1,-1 0-1,0-1 1,-1 1 0,1-1-1,6-7 1,39-46 19,-41 45-58,121-150-139,-130 161 124,13-13-85,-13 14 87,0 0 0,0 1-1,0-1 1,0 0 0,0 0-1,0 0 1,0 1 0,0-1 0,0 0-1,0 0 1,0 1 0,0-1-1,0 0 1,0 0 0,0 0 0,0 1-1,0-1 1,1 0 0,-1 0-1,0 0 1,0 1 0,0-1 0,0 0-1,0 0 1,0 0 0,1 1-1,-1-1 1,0 0 0,0 0-1,0 0 1,0 0 0,1 0 0,-1 0-1,0 1 1,0-1 0,0 0-1,1 0 1,-1 0 0,0 0 0,0 0-1,1 0 1,-1 0 0,0 0-1,0 0 1,0 0 0,1 0 0,-1 0-1,0 0 1,0 0 0,1 0-1,-1 0 1,0 0 0,0 0 0,0-1-1,1 1 1,-1 0 0,0 0-1,0 0 1,0 0 0,1 0-1,-1 0 1,0-1 0,0 1 0,0 0-1,0 0 1,0 0 0,1 0-1,-1-1 1,-2 23-35,-1-1 0,-1 1 0,-8 26 0,6-27 68,-57 176-182,23-82 62,-7 48 118,-30 85 257,67-219-253,4-11 32,-1-1 0,-11 22 0,16-35-53,-1 0 0,1-1 0,-1 1 0,1 0 1,-1-1-1,0 0 0,0 0 0,-1 0 0,1 0 0,-1 0 1,1-1-1,-1 1 0,0-1 0,-7 3 0,9-4-20,0-1 0,0 1 0,0-1 1,0 0-1,0 0 0,0 0 0,0 0 0,0 0 0,0 0 0,0 0 0,0-1 0,0 1 0,0-1 0,0 1 1,0-1-1,0 0 0,0 0 0,1 1 0,-1-1 0,0-1 0,1 1 0,-1 0 0,0 0 0,1-1 0,-3-2 1,-1-2-6,1 1 0,0-1 0,0 0 0,1-1 0,-6-12 1,2-1 58,0-1 1,2-1 0,0 1 0,2-1 0,0 1 0,1-1 0,1 0 0,2 0 0,5-43 0,-5 56-12,1 0 0,0 0-1,1 0 1,0 0 0,0 0 0,1 0 0,0 1 0,1-1 0,0 1 0,0 0 0,1 1-1,0-1 1,0 1 0,1 0 0,-1 1 0,2 0 0,-1 0 0,1 0 0,0 1 0,0 0-1,0 0 1,0 1 0,11-3 0,14-5 39,1 2 0,58-9 0,72 0-116,-8 1-4596,-135 16 2472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08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3 1472,'0'0'98,"0"1"-1,1-1 1,-1 1 0,0-1-1,1 1 1,-1 0 0,1-1 0,-1 1-1,1-1 1,-1 0 0,1 1-1,0-1 1,-1 1 0,1-1-1,-1 0 1,1 0 0,0 1 0,-1-1-1,1 0 1,0 0 0,-1 0-1,1 0 1,1 1 0,7 3 3989,-30-12-145,-14 4-3825,11 2 224,14 1-341,0 1 0,0 0 1,0 0-1,0 1 0,0 1 1,1-1-1,-1 2 1,0-1-1,1 1 0,-18 9 1,20-9-2,1 0-1,0 0 1,1 1 0,-1 0 0,1 0 0,0 1 0,0-1 0,0 1 0,0 0 0,1 1-1,0-1 1,0 1 0,0-1 0,1 1 0,0 0 0,0 1 0,-3 8 0,6-13 12,-1 0 1,1 0 0,0 0 0,-1 0-1,1 0 1,0 0 0,0 0 0,1 0-1,-1 0 1,0 0 0,1 0 0,-1 0-1,1-1 1,-1 1 0,1 0 0,0 0 0,2 3-1,-1-2 42,1 0 0,0 0 1,-1 0-1,1 0 0,0 0 0,0-1 0,1 1 0,4 2 0,4 1 109,1 0 0,-1-1 0,1 0-1,16 4 1,-8-6 0,-1 0 0,0-1 0,1-1 0,-1 0 0,1-2 0,-1-1 0,0 0 0,1-1 0,-1-2 0,28-8 0,-40 9-90,1 0 1,-1 0 0,0-1-1,0 0 1,-1 0 0,1-1-1,-1 0 1,7-8 0,19-14 78,-8 7-114,-8 7-234,1 1 0,23-14 0,-33 24 124,-1-1 0,1 1 0,0 0 0,-1 0-1,1 1 1,0 1 0,0-1 0,1 1 0,12 0 0,-11 2 69,-1 0 1,0 1 0,1 1 0,-1-1 0,0 1 0,0 1 0,13 7 0,-6-4 33,-7-2 295,-12-4 256,-15-6 256,15 4-900,-15-3 90,0-1 1,0 2 0,-21-1-1,33 3-55,0 1-1,0 1 1,0-1-1,0 1 1,0 0 0,0 0-1,1 1 1,-1 0-1,0 0 1,1 0-1,-1 1 1,1 0-1,-7 4 1,6-3 14,1-1 0,-1 1 1,1 0-1,0 1 0,1-1 1,-1 1-1,1 0 0,0 0 0,0 0 1,0 1-1,1-1 0,0 1 1,-4 9-1,6-12 20,0 1-1,0 0 1,0-1 0,0 1 0,1 0-1,0 0 1,0 0 0,0-1 0,1 8-1,-1-9 31,0-1 0,1 1 0,0 0 0,-1-1 0,1 1 0,0-1 0,-1 1 0,1-1 0,0 0 0,0 1 0,0-1 0,1 0 0,-1 1-1,0-1 1,0 0 0,1 0 0,-1 0 0,0 0 0,1 0 0,-1-1 0,1 1 0,0 0 0,-1-1 0,1 1 0,1 0 0,2-1 57,-1 1 0,0 0 0,1-1 0,-1 0 0,1 0 0,-1-1 0,0 1 0,1-1 0,-1 0 0,0 0 0,1 0 0,-1-1 0,7-3 0,3-2 44,0-1 0,17-12-1,-29 18-136,3-2 38,1-1-1,-1 1 1,1-1 0,-1 0 0,-1-1 0,8-9 0,-3 0-129,10-22 1,-16 30 27,-1 2-157,0 1 1,0 0-1,0 0 0,6-7 0,-5 21 261,0 0-1,1 0 0,1 0 1,-1 0-1,2-1 0,-1 0 1,1 0-1,1 0 0,0-1 0,0 0 1,0 0-1,1-1 0,0 0 1,0 0-1,1-1 0,0 0 0,17 9 1,-23-14 18,-1 0 1,1 0-1,0 0 1,0 0 0,0-1-1,0 1 1,0-1-1,-1 1 1,1-1-1,0 0 1,0 0 0,0-1-1,0 1 1,0-1-1,0 1 1,0-1-1,0 0 1,-1 0 0,1 0-1,0 0 1,2-2-1,4-3 38,-1 0-1,1 0 0,-1-1 0,10-12 1,-8 9-103,44-50-458,-44 122-117,-18-14 890,8-48-292,0 1 0,0-1 0,0 0 0,1 0 0,-1 0-1,0 1 1,0-1 0,0 0 0,0 0 0,0 0-1,0 1 1,0-1 0,0 0 0,0 0 0,0 0 0,1 0-1,-1 0 1,0 1 0,0-1 0,0 0 0,0 0-1,0 0 1,1 0 0,-1 0 0,0 0 0,0 0 0,0 1-1,0-1 1,1 0 0,-1 0 0,0 0 0,0 0-1,0 0 1,1 0 0,-1 0 0,0 0 0,0 0 0,0 0-1,1 0 1,-1 0 0,0 0 0,0 0 0,0 0-1,0 0 1,1-1 0,-1 1 0,0 0 0,0 0 0,0 0-1,1 0 1,-1 0 0,0 0 0,0 0 0,0-1 0,14-7 735,-13 7-808,70-54 431,-49 36-409,0 2 0,2 0 0,27-14 1,-49 30-22,1-1 1,0 1 0,-1 0 0,1 0-1,0 0 1,0 1 0,-1-1 0,1 1-1,0-1 1,5 1 0,-6 0 33,0 1 1,0-1 0,0 1-1,0 0 1,0-1-1,0 1 1,0 0-1,0 0 1,-1 0 0,1 0-1,0 1 1,-1-1-1,1 0 1,-1 1 0,1-1-1,1 4 1,20 24 19,-13-15 205,1 0-1,0-1 0,1 0 1,14 11-1,-23-21-128,1 0-1,0 0 1,0-1-1,0 0 1,0 0-1,0 0 1,0 0-1,1-1 1,-1 1-1,1-1 1,-1 0-1,1 0 1,-1-1-1,1 0 1,-1 1-1,1-1 1,0-1-1,-1 1 1,1-1-1,5-1 1,-8 1-470,0 1 0,-1-1 0,1 0 0,0 0 0,0 0 0,0 0 0,0 0 0,-1 0 0,1-1 0,0 1 0,-1-1 0,1 1 0,-1-1 0,0 1 0,3-5 0,3-4-2655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2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172 614 3328,'0'-6'1152,"0"1"1,0 0-1,-1 0 1,1-1-1,-4-7 0,4 11-911,-1 1 0,1-1 0,-1 1 0,1 0 0,-1-1 0,0 1 0,0 0 0,0 0 0,0 0-1,0 0 1,0 0 0,0 0 0,0 0 0,0 0 0,0 0 0,-1 0 0,1 0 0,0 1 0,-1-1 0,1 1 0,0-1 0,-1 1-1,1-1 1,-1 1 0,-1 0 0,-3-1-94,-1 1-1,1 1 1,0-1 0,-1 1-1,1 0 1,0 1 0,0 0-1,0-1 1,0 2 0,0-1-1,0 1 1,1 0 0,-1 0-1,1 1 1,0-1 0,0 1-1,0 0 1,0 1 0,1-1-1,-1 1 1,-3 6 0,6-9-137,1 1 1,0-1 0,0 0-1,0 1 1,0-1 0,0 1-1,0-1 1,1 1 0,-1-1-1,1 1 1,0-1-1,0 1 1,0-1 0,0 1-1,0-1 1,0 1 0,1 0-1,-1-1 1,1 1 0,0-1-1,0 0 1,0 1 0,1 2-1,2 2 35,0 0 0,0-1 0,0 1 0,1-1 0,0 1 0,8 6 0,0-2 46,0 0 0,1-1-1,0-1 1,0 0 0,1-1-1,0 0 1,17 5 0,-26-11 2,0 0 1,-1 0 0,1-1 0,0 0-1,0 0 1,9 0 0,-14-1-66,0 0 0,0 0-1,0 0 1,1 0 0,-1 0 0,0 0 0,0-1 0,0 1 0,0 0 0,0-1 0,1 1-1,-1-1 1,0 1 0,0-1 0,0 1 0,0-1 0,0 0 0,-1 0 0,1 0 0,0 1 0,0-1-1,0 0 1,-1 0 0,1 0 0,0 0 0,-1 0 0,1 0 0,-1 0 0,1 0 0,-1-1-1,0 1 1,1 0 0,-1 0 0,0 0 0,0 0 0,0-1 0,0 1 0,0-2 0,0-10 27,-2 0 1,0 0 0,0 0-1,-7-19 1,-20-49-196,27 74 52,-1 1 0,0 0 0,0 0 0,0 0 0,0 0 0,-1 1 0,-8-11 0,10 15-831,3 2 489,2 0 439,-1 1 1,0-1-1,0 0 1,1 0-1,-1 0 1,0 0-1,1 0 1,2 0-1,-1-2 106,1 1 0,-1-1 0,0 0-1,1 0 1,-1-1 0,0 1 0,0-1 0,0 0-1,0 0 1,0 0 0,-1 0 0,1-1-1,-1 0 1,1 0 0,2-3 0,9-9 298,24-33 0,-19 21-265,-1 5-44,9-11 137,45-68 1,-36 34-133,46-119 0,-80 179-151,0 1-1,0 0 0,8-10 1,-11 15 39,0 1 0,0 0 0,0-1 1,0 1-1,0 0 0,0 0 0,1-1 0,-1 1 1,0 0-1,0 0 0,0-1 0,0 1 1,1 0-1,-1 0 0,0 0 0,0-1 1,0 1-1,1 0 0,-1 0 0,0 0 0,0 0 1,1 0-1,-1-1 0,0 1 0,0 0 1,1 0-1,-1 0 0,0 0 0,1 0 1,-1 0-1,0 0 0,0 0 0,1 0 0,-1 0 1,0 0-1,1 0 0,-1 0 0,0 0 1,0 0-1,1 1 0,-1-1 0,0 0 1,0 0-1,1 0 0,-1 0 0,0 0 0,0 1 1,1-1-1,-1 0 0,0 0 0,0 0 1,0 1-1,0-1 0,1 0 0,-1 0 1,0 0-1,0 1 0,0-1 0,0 0 0,0 1 1,0-1-1,1 0 0,-1 0 0,0 1 1,0-1-1,0 0 0,0 0 0,0 1 1,0-1-1,3 27-102,-1 107 180,-6 0-1,-5 0 1,-7-1 0,-37 152-1,25-175 214,-60 156 0,84-255-262,0 1 49,-1-1 0,0 0-1,-1 0 1,-8 11 0,13-20-59,0 0 0,-1 0 1,0 0-1,1-1 0,-1 1 0,0-1 0,0 1 0,0-1 0,0 0 0,0 0 0,-4 2 0,5-2-13,0-1-1,0 0 0,-1 0 1,1 0-1,0 0 0,0 0 1,0 0-1,-1 0 0,1 0 1,0 0-1,0 0 0,0-1 1,0 1-1,-1-1 0,1 1 1,0-1-1,0 1 0,0-1 1,0 1-1,0-1 0,0 0 1,0 0-1,0 1 0,1-1 1,-1 0-1,-1-1 0,-2-4-23,-1-1 0,1 1 0,0-1-1,1 0 1,0 0 0,0 0 0,0 0 0,1-1-1,-2-11 1,-1-9 15,0-34 0,4 53-8,1 0-1,0 0 0,0 0 0,1 0 1,1 0-1,-1 1 0,2-1 1,-1 0-1,1 1 0,0-1 1,5-8-1,-3 10 1,-1 0 0,1 1 0,0-1 0,0 1 0,0 1-1,1-1 1,0 1 0,0 0 0,0 0 0,1 1 0,0-1 0,0 2 0,8-5 0,8-1 21,1 1 1,1 1-1,-1 1 0,28-4 1,103-3 51,-137 12-219,0 1 0,20 3 0,-26-1-1321,0 1 0,13 3 0,-8 0-455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2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15 5888,'0'-14'3392,"-4"80"7481,-5-8-9486,-17 62 0,-23 117-1141,40-142-753,8-57-7103,2-50 3823,3-4 1254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2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12 217 7392,'-10'-19'2373,"10"19"-2349,-1 0-1,1 0 1,0 0 0,0 0 0,0-1-1,0 1 1,0 0 0,0 0 0,0 0-1,-1-1 1,1 1 0,0 0 0,0 0-1,0 0 1,0-1 0,0 1-1,0 0 1,0 0 0,0 0 0,0-1-1,0 1 1,0 0 0,0 0 0,0 0-1,0-1 1,1 1 0,-1 0 0,0 0-1,0 0 1,0-1 0,0 1-1,0 0 1,0 0 0,0 0 0,1 0-1,-1-1 1,0 1 0,0 0 0,0 0-1,22-34 3052,-16 23-2107,1 1 0,-1 0 1,1 0-1,1 1 0,0 0 1,0 0-1,18-13 0,-12 13-795,0 1 0,0 1 0,1 1 0,-1 0-1,1 1 1,1 0 0,18-3 0,-2 3-115,1 1 0,48 0 1,-65 4-206,1 1 0,-1 1 1,29 6-1,-35-5-826,1 0 0,0 1-1,16 9 1,-26-12 702,0-1 1,1 1-1,-1 0 1,0 0-1,0 0 1,1 0-1,-1 0 1,0 0 0,0 0-1,0 0 1,0 1-1,0-1 1,0 0-1,-1 1 1,1-1-1,0 0 1,-1 1-1,1-1 1,-1 1-1,1 1 1,3 15-2103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3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8480,'0'0'3840,"12"3"-448,-3 1-2177,4-4 865,4 3-1248,3-3-32,5 0-480,5 0-128,-1 0-128,1-3-320,-1 3 128,1-7-2496,-1 7 1440,-4 0-3295,2 3 2527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5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1031 5888,'-1'1'122,"1"-1"1,-1 0-1,1 1 1,-1-1 0,1 1-1,0-1 1,-1 1-1,1-1 1,0 0-1,-1 1 1,1-1-1,0 1 1,0 0-1,-1-1 1,1 1 0,0-1-1,0 1 1,0-1-1,0 1 1,0-1-1,0 1 1,0 0-1,0-1-6,1 1-1,-1-1 1,1 0 0,-1 0-1,1 0 1,-1 0-1,1 0 1,-1 0 0,0 0-1,1 0 1,-1 0-1,1 0 1,-1 0-1,1 0 1,-1 0 0,1 0-1,-1-1 1,1 1-1,0 0 1,4-2 680,0 0 0,0-1 0,9-5 0,0-4-339,-1-1-1,0-1 1,-1 0 0,0-1-1,10-17 1,17-22-82,49-55 921,-57 76-672,-31 33-616,0 0 1,0 0 0,0 0-1,0-1 1,0 1-1,0 0 1,0 0-1,0 0 1,0 0 0,0 0-1,0 0 1,0 0-1,0 0 1,0 0 0,0-1-1,0 1 1,0 0-1,0 0 1,0 0 0,0 0-1,0 0 1,0 0-1,1 0 1,-1 0-1,0 0 1,0 0 0,0 0-1,0 0 1,0 0-1,0 0 1,0-1 0,0 1-1,1 0 1,-1 0-1,0 0 1,0 0 0,0 0-1,0 0 1,0 0-1,0 0 1,0 0 0,0 0-1,1 1 1,-1-1-1,0 0 1,0 0-1,0 0 1,0 0 0,0 0-1,0 0 1,0 0-1,0 0 1,0 0 0,1 0-1,-1 0 1,0 0-1,0 0 1,0 0 0,0 0-1,0 1 1,0-1-1,0 0 1,0 0-1,0 0 1,0 0 0,-1 9 405,-6 8-228,0 1-1,2-1 1,0 1-1,-3 30 1,7-39-152,0 0 95,0 0 1,1 0 0,0 12 0,0-19-91,0-1 0,0 0 0,1 1 0,-1-1-1,0 0 1,0 1 0,1-1 0,-1 0 0,1 0-1,-1 1 1,1-1 0,-1 0 0,1 0 0,0 0-1,0 0 1,0 0 0,-1 0 0,1 0 0,0 0-1,0 0 1,0 0 0,1 0 0,-1-1 0,0 1-1,0 0 1,0-1 0,0 1 0,1-1 0,1 1-1,-1-1-6,-1 0 0,1 0 1,-1 0-1,1 0 0,-1 0 0,1 0 0,-1-1 0,1 1 0,-1-1 0,0 1 0,1-1 0,-1 1 0,0-1 0,3-1 0,17-16 222,-12 9-135,146-131 617,-153 137-741,1 1-1,-1-1 1,0 0 0,0 0 0,0 0 0,0 0 0,0 0 0,-1 0 0,1 0 0,-1-1 0,0 1 0,0 0 0,0-1 0,0 1 0,-1-1 0,0 1 0,1-1 0,-1-3 0,0 6-3,0 0 1,1 1 0,-1-1-1,1 0 1,-1 0 0,1 1 0,-1-1-1,1 0 1,-1 1 0,1-1-1,0 0 1,-1 1 0,1-1 0,0 1-1,0 0 1,-1-1 0,1 1-1,0-1 1,1 1 0,21-9-86,-18 7 81,-2 1 39,1 0 1,-1-1-1,0 0 0,0 0 1,0 0-1,0 0 0,4-5 0,-6 7-59,0-1 1,0 0-1,0 0 0,0 0 0,0 0 0,-1 0 0,1-1 0,0 1 0,-1 0 0,1 0 0,-1 0 0,1-1 0,-1 1 0,1 0 0,-1-1 0,0 1 0,0 0 0,0-1 0,0 1 0,0 0 0,0-3 0,-1 3-7,1 0 0,-1 0 1,1 0-1,-1 0 1,1 1-1,-1-1 0,0 0 1,0 0-1,1 1 1,-1-1-1,0 0 0,0 1 1,0-1-1,0 1 1,0-1-1,0 1 0,0 0 1,0-1-1,0 1 0,0 0 1,0 0-1,0 0 1,0-1-1,0 1 0,0 0 1,0 0-1,0 1 1,0-1-1,0 0 0,-1 0 1,-34 8-172,32-6 209,-1-1 52,1 1 0,-1 0 0,1 0 0,-1 1 0,1 0 0,0-1 0,0 1 0,0 1 0,0-1 0,0 1 0,1-1 0,0 1 0,0 0 0,0 0 0,0 0 0,0 1 0,1-1 0,0 1 1,0-1-1,0 1 0,0 0 0,1 0 0,0 0 0,0-1 0,0 1 0,1 0 0,-1 7 0,2-5 47,1 1 0,-1 0 0,1 0 0,0-1-1,1 1 1,0-1 0,0 0 0,1 1 0,5 7 0,-6-10-42,0-1 0,0 0-1,1 0 1,-1 0 0,1-1 0,0 1 0,0-1-1,1 0 1,-1 0 0,0-1 0,1 1 0,0-1-1,0 0 1,-1 0 0,8 2 0,-3-3 42,-1 0 1,1 0-1,0-1 1,0 0-1,-1-1 1,1 1-1,0-2 0,-1 1 1,1-1-1,11-4 1,-2-1-22,0-1 0,0 0 1,26-17-1,-20 9-74,-1 0 0,23-21 0,-34 25-22,0-1 0,0 0 0,-1 0 0,18-30 1,-3-11-542,36-102 0,-58 146 496,27-77-222,21-100 1,-48 167 193,3-39 0,-7 53 33,1 0 0,-2 0 0,1 0 0,-1 0 0,0 0 0,0 0 0,0 0 1,-1 0-1,0 1 0,-5-11 0,6 15 39,1 0 0,-1 0 1,1 0-1,-1 0 0,1 0 1,-1 1-1,0-1 0,0 0 0,1 0 1,-1 1-1,0-1 0,0 1 0,0-1 1,1 0-1,-1 1 0,0 0 1,0-1-1,0 1 0,0 0 0,0-1 1,0 1-1,0 0 0,0 0 0,0 0 1,-1 0-1,0 0 9,0 0-1,0 1 1,0-1 0,0 1-1,1 0 1,-1 0 0,0 0-1,1 0 1,-1 0 0,0 0-1,1 0 1,-3 2 0,-1 3 46,0-1 1,0 1-1,0 0 0,0 1 1,-5 10-1,-2 10 93,1-1 0,1 1 0,-6 33 0,-12 87 367,19-97-323,-13 114 233,19-129-195,2-1 0,6 59-1,-4-86-158,0 0 0,1 0 0,-1 0 0,1-1 0,5 11 0,-6-15-33,0 0 1,0 0-1,0 0 0,0 0 0,1 0 0,-1-1 1,1 1-1,-1 0 0,1-1 0,0 1 0,0-1 0,0 0 1,0 1-1,0-1 0,0 0 0,0 0 0,0 0 1,0 0-1,0-1 0,4 2 0,-2-2-49,0 0-1,0 0 0,1 0 1,-1 0-1,0-1 1,0 0-1,6-1 1,32-12-389,-24 8 164,33-11-203,179-63-767,-215 74 1196,-1 0-1,25-15 1,-50 26 1,0-1 0,-16 4-1,-11 4 273,28-8-195,0 0 0,0 0 0,1 1-1,0 0 1,0 1 0,0 0 0,0 1 0,-14 14 0,19-16-45,0-1 0,0 1 0,1 0 0,0 0 0,0 1 0,0-1 0,1 1 0,-1-1 0,1 1 0,1 0 0,-1 0 0,1-1 0,0 1 0,0 0 0,1 0 0,0 0 0,0 7 0,0-11 22,0-1 0,1 1 1,-1 0-1,0-1 0,0 1 0,1 0 0,-1-1 0,1 1 0,0-1 0,-1 1 0,1-1 0,0 1 0,0-1 1,0 1-1,0-1 0,0 0 0,0 1 0,0-1 0,1 0 0,-1 0 0,0 0 0,1 0 0,-1 0 0,1 0 0,-1 0 1,1-1-1,-1 1 0,1 0 0,-1-1 0,1 1 0,0-1 0,-1 0 0,1 1 0,0-1 0,0 0 0,-1 0 1,1 0-1,0 0 0,-1-1 0,1 1 0,0 0 0,-1-1 0,4 0 0,2-2 12,0 1 0,0-1 0,0 0 1,-1-1-1,1 0 0,-1 0 0,10-7 0,-2-2-97,22-24-1,-23 21-22,-1 0 0,0 0 0,-1-1 0,-1-1 1,9-21-1,-7 12-16,-3-2 0,13-53 0,13-108-115,-27 130 236,0-78-1,-8 132-37,0-1 0,-1 1 0,0-1 0,0 1 0,-4-12 0,5 17 8,-1-1-1,1 1 1,-1 0 0,1 0-1,-1-1 1,1 1 0,-1 0-1,0 0 1,0 0 0,1 0-1,-1 0 1,0 0 0,0 0 0,0 0-1,0 0 1,0 0 0,-1 1-1,1-1 1,0 0 0,0 1-1,0-1 1,-1 0 0,1 1-1,0 0 1,0-1 0,-1 1-1,1 0 1,0 0 0,-1 0-1,1 0 1,-1 0 0,1 0 0,-2 0-1,1 1 9,0 0 0,0 0 0,0 0 0,0 0 0,0 0 0,0 0 0,1 0 0,-1 1 0,1-1 0,-1 0 0,1 1 0,-1 0 0,1-1-1,0 1 1,0 0 0,0 0 0,0 0 0,0-1 0,-1 4 0,-1 1 12,-1 3 25,0 1 0,0 0 1,1-1-1,0 2 0,1-1 0,-2 14 0,2-11 2,-6 47 506,-2 113 0,11-132-249,2 0-1,1-1 0,17 68 1,-15-84-129,3 13 211,2-1 0,1 0 0,28 59 0,-39-93-333,1 1-1,0-1 0,-1 1 0,1-1 0,0 0 0,0 0 0,0 0 0,0 0 0,1 0 0,-1 0 0,0-1 0,6 3 0,-6-3-15,-1 0-1,1-1 0,0 1 0,0-1 0,0 1 0,0-1 0,0 0 1,0 0-1,0 0 0,0 0 0,-1 0 0,1-1 0,0 1 1,0 0-1,0-1 0,0 1 0,0-1 0,-1 0 0,4-2 0,12-8 30,-1-1 0,-1 0-1,0-1 1,21-25-1,7-5 13,5 2-154,56-36 1,-75 56-182,-13 12 49,-11 12 58,-5 7 30,-13 47 222,-2-2-1,-3 0 0,-30 65 1,40-103-63,-1 0 1,-20 30-1,25-41-71,0 0 1,-1-1-1,0 1 0,0-1 0,0 0 0,0-1 0,-1 1 0,0-1 0,0 0 1,0 0-1,-8 2 0,12-5 3,0-1-1,0 0 1,0 1 0,0-1 0,0 0-1,0 0 1,0 0 0,0-1 0,0 1-1,0 0 1,0-1 0,0 0 0,0 1 0,0-1-1,-3-2 1,4 3 36,0 0 0,0-1-1,0 1 1,1-1 0,-1 1 0,0-1-1,0 0 1,1 1 0,-1-1-1,0 0 1,0 0 0,1 1 0,-1-1-1,1 0 1,-1 0 0,1 0 0,-1 0-1,1 0 1,0 0 0,-1 0 0,1 0-1,0 0 1,0 0 0,0 0-1,-1 0 1,1 0 0,0 0 0,1 0-1,-1 0 1,0 0 0,0 0 0,0 0-1,0 0 1,1-1 0,1-1 18,0 0 0,0 0 1,0 0-1,0 0 1,1 1-1,-1-1 0,1 1 1,0-1-1,0 1 0,0 0 1,0 0-1,0 0 0,5-2 1,8-4-107,25-7 1,-31 12 16,47-15-592,54-20-3053,-93 30-1940,31-19 0,-35 19 2420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5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35 12384,'-47'0'5599,"31"-8"-4863,7 5-832,6-4-192,3 2 256,3-1-1536,6 6 865,-1-5-3233,5 5 2208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6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45 2144,'0'0'85,"0"-1"1,0 0-1,0 1 0,0-1 1,0 0-1,0 1 1,-1-1-1,1 1 0,0-1 1,0 1-1,-1-1 0,1 1 1,0-1-1,-1 0 0,0 1 1,1-1-34,0 1 0,0 0 0,0 0-1,0 0 1,0 0 0,-1 0 0,1 0 0,0 0 0,0 0 0,0-1 0,0 1 0,0 0 0,0 0 0,0 0 0,0 0-1,0 0 1,0 0 0,0-1 0,-1 1 0,1 0 0,0 0 0,0 0 0,0 0 0,0-1 0,0 1 0,0 0-1,0 0 1,0 0 0,0 0 0,1 0 0,-1-1 0,0 1 0,0 0 0,0 0 0,0 0 0,0 0 0,0-1-1,0 1 2,0 0-1,0 0 0,0 0 0,1 0 1,-1 0-1,0 0 0,0-1 0,0 1 1,0 0-1,0 0 0,0 0 0,0 0 1,0-1-1,0 1 0,0 0 0,0 0 1,0 0-1,0 0 0,0-1 0,0 1 1,0 0-1,0 0 0,0 0 0,0 0 1,0-1-1,0 1 0,0 0 0,0 0 1,0 0-1,-1 0 0,1 0 0,0-1 0,0 1 1,0 0-1,0 0 0,0 0 0,0 0 1,0 0-1,-1 0 0,1 0 0,0-1 1,0 1-1,0 0 0,0 0 0,-1 0 1,1 0-1,0 0 0,0 0 0,0 0 1,0 0-1,0 0 0,-1 0 0,1 0 1,0 0-1,0 0 0,0 0 0,0 0 1,-1 0-1,-8-1 1153,-1 4-166,-1 0 0,1-1 0,0-1 0,-15 1 0,58 0 1095,43 0-956,280-14 1574,94-5-1030,-89 11-706,-196 4-640,339 4 899,153 48-768,-603-42-560,-6-1-820,-17-3-2591,-13 1-1779,-10-3-1220,4 2 890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7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35 123 2816,'-9'-4'883,"8"4"-652,1-1 1,-1 1 0,0 0-1,1-1 1,-1 1-1,0 0 1,1 0 0,-1-1-1,0 1 1,0 0 0,1 0-1,-1 0 1,0 0-1,0 0 1,1 0 0,-1 0-1,0 0 1,1 0 0,-1 0-1,0 1 1,-9 2 7599,11-3-7063,20-1 44,1-1 1,-1-1-1,28-7 1,12-2-244,293-31 1159,104 16-688,-72 24-259,19-1-570,-240-7-1286,-128 8-512,8 2 83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8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24 4736,'-10'0'-336,"-11"2"4683,14 0 446,23 1-2109,53 1-623,77-5 1,-88-1-1770,114-9-908,-60-1-3354,-33 4 1517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4:58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14 4736,'-4'-3'682,"-14"-6"6457,18 9-6941,0-1-1,-1 1 0,1 0 1,-1 0-1,1 0 1,-1 0-1,1 0 1,0 0-1,-1 0 0,1 0 1,-1 0-1,1 0 1,-1 0-1,1 0 0,-1 0 1,1 0-1,0 0 1,-1 0-1,1 1 0,-1-1 1,1 0-1,0 0 1,-1 0-1,1 1 0,-1-1 1,1 0-1,0 1 1,-1-1-1,1 0 0,-1 1 1,2 0-11,0 0 1,0 0 0,0-1 0,0 1-1,0 0 1,0 0 0,-1-1-1,2 1 1,-1-1 0,0 1-1,0-1 1,0 1 0,0-1-1,2 1 1,25 7 394,-3-6-90,34 0 0,-58-2-484,214-3 1144,322-11-5,34 17-353,-281 5-295,301 3-1184,-484-15-3422,-71 4 1984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6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347 588 2144,'4'-6'4537,"-17"8"-2024,3 2-2343,0 1 0,0 0 0,0 0-1,0 1 1,-17 14 0,9-7 129,-12 12-38,0 0 0,2 2 1,1 1-1,1 1 0,-27 41 1,45-59-199,1 0 0,0 0 0,1 1 0,-7 15 0,12-24-23,-1 0-1,1 1 1,0-1 0,0 0 0,1 1-1,-1-1 1,1 1 0,-1-1-1,1 1 1,0-1 0,1 0 0,-1 1-1,0-1 1,1 1 0,0-1 0,0 0-1,0 1 1,0-1 0,0 0-1,1 0 1,2 4 0,-2-5 8,0 0 1,0 0-1,0 0 0,0 0 1,1-1-1,-1 1 1,0-1-1,1 1 0,-1-1 1,1 0-1,0 0 1,-1 0-1,1 0 0,4 0 1,3 1 114,-1-1 0,17-1 1,5 0 78,0-1 0,0-2 0,54-12 0,-69 11-184,0-1 0,-1 0 0,0-2-1,0 1 1,-1-2 0,0 0-1,0-1 1,23-19 0,-17 10-5,-2-1 1,0-1-1,-1 0 0,23-36 1,-24 28-406,-19 36 253,0-1 1,1 1 0,0 0-1,-1 8 1,-8 28 72,10-42 27,-4 10 5,1 1 0,0 0 0,0 1 0,2-1-1,-1 0 1,2 1 0,0 0 0,1 17 0,0-30 12,0 1 0,0-1 0,0 1 0,1-1 0,-1 1 0,1-1 0,-1 0 1,1 1-1,-1-1 0,1 1 0,0-1 0,0 0 0,0 0 0,0 1 0,0-1 1,0 0-1,0 0 0,0 0 0,0 0 0,0 0 0,1 0 0,-1 0 1,0-1-1,1 1 0,-1 0 0,0-1 0,1 1 0,2 0 0,1 0 77,0-1 0,0 0 0,0 1 0,0-2 0,0 1 0,1-1 0,7-1 0,10-5 83,0 0 1,-1-2 0,41-21-1,-44 20-139,-1-1 0,0-1-1,-1-1 1,0-1-1,-1 0 1,-1-1-1,26-32 1,-2-7 55,38-69 1,-43 65 31,-2 5 74,38-86-1,-58 110-234,-2 0 0,-1 0 0,-1-1 0,7-59 0,-14 85 8,0-9-203,0-24 0,-1 35 181,-1-1 0,1 1 0,0-1 0,-1 1 1,1-1-1,-1 1 0,0 0 0,0-1 0,0 1 0,0 0 0,0-1 1,0 1-1,-1 0 0,1 0 0,-4-3 0,5 4 34,-1 1 0,1 0 0,-1-1 0,1 1 0,-1 0 0,1 0 0,-1-1 0,1 1 0,-1 0 0,1 0 0,-1 0 0,1-1 0,-1 1-1,0 0 1,1 0 0,-1 0 0,1 0 0,-1 0 0,0 0 0,1 0 0,-1 0 0,1 1 0,-1-1 0,0 0 0,-1 1-13,1 0 0,-1 0 0,1 0 0,0-1 0,-1 1 0,1 1 1,0-1-1,-2 2 0,-1 2-65,1 0 1,-1 1-1,-3 8 1,-8 23-83,-18 69 0,15-44 253,-8 32-73,4 1 1,-10 108-1,31-193-6,-5 28 108,3-1 0,1 74 0,4-84 5,-3-21-72,1-1-1,1 1 1,-1 0 0,1-1-1,0 1 1,0-1 0,1 1-1,3 9 1,-4-13-4,0 0 0,0 1 0,0-1 0,1 0 0,-1 0 0,0 0 0,1 0 0,0 0 0,-1 0 0,1-1 0,0 1-1,0 0 1,0-1 0,0 1 0,0-1 0,0 0 0,0 0 0,0 0 0,0 0 0,1 0 0,-1 0 0,4 0 0,1 0 47,1-1 0,-1 0 1,0 0-1,1-1 0,-1 0 0,13-3 0,45-17 108,-38 11-100,-4 1 20,1 0 0,40-24 0,-52 25-61,1 0 0,-1-1 0,-1 0 0,0-1 0,0 0 0,12-16-1,-18 19-64,0 0-1,0 0 1,-1 0-1,0-1 1,0 1-1,-1-1 1,0 0-1,-1 0 0,1 0 1,-1 0-1,1-14 1,-3 21 5,0-1 1,0 1 0,0 0 0,0 0-1,0 0 1,0 0 0,0-1-1,0 1 1,0 0 0,-1 0-1,1 0 1,0 0 0,-1 0-1,1 0 1,-1 0 0,0 0-1,1 0 1,-1 0 0,0 0 0,1 0-1,-1 0 1,0 0 0,0 0-1,0 1 1,0-1 0,1 0-1,-1 1 1,0-1 0,-1 0-1,1 1 1,0-1 0,0 1 0,0 0-1,0-1 1,0 1 0,0 0-1,0 0 1,-1 0 0,1 0-1,0 0 1,0 0 0,0 0-1,-2 0 1,-2 1-27,0 0 0,0 0-1,0 1 1,1 0 0,-1 0 0,0 0-1,1 0 1,-6 4 0,1 0-20,0 1 0,1-1 0,0 2 0,1-1 0,0 1 0,-9 12 0,12-15 51,0 1 0,1-1 0,0 1-1,0 0 1,1 0 0,0 0 0,0 0 0,0 0 0,1 0 0,0 0 0,-1 13-1,2-16-5,0 0 0,0 0 0,1 0 0,-1 1 0,1-1 0,0 0 0,0 0-1,0 0 1,0 0 0,0-1 0,1 1 0,-1 0 0,1 0 0,3 4 0,-1-4 26,-1 1 0,1-1 1,0 0-1,0 0 1,0 0-1,0-1 0,0 0 1,9 4-1,-1-2 52,0 0-1,1-1 1,0 0-1,-1-1 1,1-1-1,18 0 1,20-3 372,-46 1-382,1 0 0,-1 0 0,0 0 0,0-1 0,0 0 1,0 0-1,8-4 0,-5 1-47,1-1 1,-1 1 0,0-1-1,0-1 1,0 0 0,-1 0-1,11-13 1,-6-4 90,-1 0 1,0 0-1,12-47 0,-13 37-106,1 5-116,0 0-1,2 0 1,30-50 0,-42 78 94,0 0 1,0-1 0,-1 1 0,1 0-1,0 0 1,0-1 0,0 1 0,1 0-1,-1 0 1,0 0 0,0 0-1,0 1 1,1-1 0,-1 0 0,1 0-1,-1 1 1,0-1 0,1 1 0,-1-1-1,1 1 1,-1 0 0,1-1-1,-1 1 1,4 0 0,-4 1 14,1-1 1,-1 1-1,1-1 0,0 1 1,-1 0-1,1 0 1,-1-1-1,1 1 1,-1 0-1,0 1 0,0-1 1,1 0-1,-1 0 1,0 1-1,0-1 0,0 0 1,0 1-1,0-1 1,0 1-1,-1-1 0,2 4 1,24 48-16,-25-51 59,-1-1-8,0 0 0,1-1 0,-1 1 0,0 0 0,0 0 0,1 0-1,-1 0 1,0 0 0,0 0 0,0 0 0,0 0 0,0 0 0,-1 1 0,1-1-7,-1-1-1,0 1 1,1 0 0,-1-1 0,0 1-1,0 0 1,0-1 0,1 1 0,-1-1-1,0 1 1,0-1 0,0 1 0,0-1-1,0 0 1,-1 1 0,-11 3-61,9-3 42,0 0 0,0 1 1,0-1-1,0 1 0,1 0 0,-1 0 0,1 0 0,-1 0 0,1 0 1,-6 6-1,-11 13-85,1 2 1,1 0 0,-19 30-1,31-42 67,0 0 0,0 0 0,1 1 0,1-1 0,0 1 0,0 0 0,1 0 0,1 1 0,0-1 0,0 15 0,2-24 46,0 0 0,0 0 0,1 0 0,-1 0 0,1 0 0,0 0 0,0-1 0,0 1 0,2 4 0,-3-6-8,1 0 0,-1-1-1,0 1 1,1 0 0,0-1-1,-1 1 1,1 0 0,-1-1-1,1 1 1,0-1 0,-1 1-1,1-1 1,0 1 0,0-1-1,-1 0 1,1 1 0,0-1-1,0 0 1,-1 0 0,1 1-1,0-1 1,0 0 0,0 0-1,0 0 1,-1 0 0,1 0-1,0 0 1,0 0 0,0 0-1,0-1 1,-1 1 0,1 0-1,0 0 1,0-1 0,1 1-1,3-3 44,0 0 0,0 0-1,-1 0 1,1-1-1,-1 0 1,1 1-1,-1-2 1,6-6-1,2-6 49,11-18-1,-19 30-96,24-46 167,40-98 0,-32 63-89,37-97-48,-53 113-138,20-123 0,-38 181 59,9-63 36,-10 64-68,-1 0 0,0-1 0,0 1 0,-3-15-1,3 24 44,0 1-1,-1-1 1,1 1-1,0-1 1,-1 1-1,1-1 1,-1 1-1,0 0 1,1-1-1,-1 1 1,0 0-1,0-1 1,0 1-1,0 0 1,-1-2-1,1 3 7,0 0 1,1 0-1,-1-1 1,0 1-1,1 0 0,-1 0 1,0 0-1,1 0 0,-1-1 1,0 1-1,1 0 0,-1 0 1,0 0-1,1 1 0,-1-1 1,0 0-1,1 0 0,-1 0 1,0 0-1,1 1 0,-1-1 1,0 0-1,0 1 0,-3 2-41,-1 1 0,1-1-1,1 1 1,-1-1 0,0 1-1,1 0 1,-5 9 0,-13 21 39,1 1 0,3 1 0,0 1 0,3 0 0,1 1 0,2 1 0,-10 61 0,17-75 45,2 0 0,1 0 0,1 0 0,5 34 0,1-15-67,19 66-1,-20-92 107,1 0 0,0 0 0,2-1 0,0 0 0,0 0 0,13 17 0,-16-27-16,0-1 0,0 0 1,0-1-1,1 1 1,0-1-1,0 0 1,0 0-1,1-1 1,-1 0-1,1 0 1,0 0-1,0-1 0,0 0 1,1 0-1,-1-1 1,1 0-1,9 1 1,-8-2-181,0-1 0,1 0 0,-1 0 0,0-1 0,1 0 0,-1 0 0,10-4 0,-9 2-837,0 0 0,0-1 1,12-7-1,1-2-847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1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1 865 3072,'4'-1'967,"0"1"0,0 0 0,0-1 0,1 0 0,4-1 0,-5 1-477,0-1 0,-1 0 0,1 0 1,7-4-1,-6 2-300,0 0 1,-1-1-1,1 1 1,-1-1-1,0 0 1,0 0-1,0 0 1,2-7 0,28-54 326,27-80 1,6-13-455,1 5 257,-59 131-317,-1-1 1,-2-1-1,-1 1 0,4-40 0,-8 56 28,-1-1 0,0 1 1,-1-1-1,1 1 0,-2-1 0,1 1 0,-1 0 0,-1 0 0,1 0 0,-1 0 0,-5-9 1,8 16-42,-1 1 1,1 0-1,0-1 1,0 1 0,-1 0-1,1-1 1,0 1 0,-1 0-1,1 0 1,0 0-1,-1-1 1,1 1 0,0 0-1,-1 0 1,1 0 0,0 0-1,-1 0 1,1-1-1,-1 1 1,1 0 0,0 0-1,-1 0 1,1 0-1,-1 0 1,1 0 0,0 0-1,-1 0 1,1 1 0,-1-1-1,1 0 1,0 0-1,-1 0 1,1 0 0,0 0-1,-1 1 1,1-1 0,0 0-1,-1 0 1,1 1-1,0-1 1,-1 0 0,1 0-1,0 1 1,0-1 0,-1 0-1,1 1 1,0-1-1,0 0 1,-1 2 0,-11 19-171,10-18 221,-31 75 8,18-39-136,6-14 172,1 0-1,1 1 0,1-1 1,-4 46-1,7-17-7,4 69 0,14-3 477,-7-71-249,-7-43-264,0 1 0,0-1 0,1 0 0,-1 0 0,1 0 0,1 0 0,-1-1 0,1 1 0,4 6 1,1 1 181,-8-12-201,1 0 1,-1 0 0,1 0 0,-1 0-1,1 0 1,0 0 0,-1-1 0,1 1-1,0 0 1,0 0 0,-1 0 0,1-1-1,0 1 1,0-1 0,0 1-1,0 0 1,0-1 0,0 0 0,0 1-1,0-1 1,0 1 0,0-1 0,0 0-1,0 0 1,0 0 0,0 0 0,0 0-1,0 0 1,0 0 0,2 0-1,4-1 68,1 0-1,-1 0 0,1 0 0,-1-1 0,1 0 0,-1-1 0,0 0 0,0 0 0,0 0 0,-1-1 0,1 0 0,7-7 0,8-7-103,39-39 1,-47 40 11,-1-1 0,0 0 0,-1-1 0,-1 0 0,0-1 0,-2 0 0,9-28 0,-16 43-90,0 1-1,0-1 1,0 1-1,0 0 1,4-6-1,-6 10 85,0 0-1,1 0 0,-1 0 0,0 0 0,0 0 1,0 0-1,1 0 0,-1 0 0,0 0 1,0 0-1,1 0 0,-1 0 0,0 0 0,0 0 1,0 0-1,1 0 0,-1 0 0,0 1 0,0-1 1,0 0-1,0 0 0,1 0 0,-1 0 0,0 0 1,0 0-1,0 0 0,0 1 0,1-1 0,-1 0 1,0 0-1,0 0 0,0 0 0,0 1 0,0-1 1,0 0-1,0 0 0,1 0 0,-1 1 0,0-1 1,0 0-1,4 10-36,1 8 38,0 0 0,2-1 1,0 1-1,0-1 0,2 0 0,21 30 0,-28-44 46,0-1-1,0 0 1,0 0-1,1 0 1,-1 0-1,1 0 1,-1 0-1,1 0 1,0-1-1,-1 0 1,1 1-1,0-1 1,0 0-1,0 0 1,0 0-1,0-1 1,0 1-1,0-1 1,0 0-1,7 0 1,-6-1 14,1 0 1,0 0-1,0 0 1,0-1-1,0 1 1,-1-1-1,1-1 1,-1 1-1,1-1 1,-1 1-1,0-1 1,6-6-1,4-4-6,-2-1-1,0-1 1,0 0-1,-2 0 0,1-1 1,11-28-1,-18 38-36,-1-1 0,0-1 0,-1 1 0,0 0 0,0-1-1,0 1 1,-1-1 0,0 1 0,0-1 0,-1 0 0,0 0 0,-3-14-1,3 21-30,0 0-1,0 0 0,-1 0 1,1 0-1,-1 0 0,1 0 1,-1 0-1,1 0 0,-1 0 1,1 1-1,-1-1 0,0 0 1,0 0-1,1 1 0,-1-1 1,0 0-1,0 1 0,0-1 1,0 1-1,0-1 0,0 1 1,1-1-1,-1 1 0,0 0 1,0 0-1,0-1 0,-1 1 1,1 0-1,0 0 0,0 0 1,0 0-1,0 0 0,0 0 1,0 0-1,0 1 0,0-1 1,0 0-1,0 0 0,0 1 1,0-1-1,-1 1 0,-3 1-2,0 1-1,1-1 0,-1 1 0,0 0 0,1 0 0,0 0 0,-5 5 0,2-1 15,0 1 0,1 0 0,1 0 0,-1 1 0,1-1 0,1 1 0,0 0-1,-4 11 1,2-2 28,1 0-1,1 0 0,-3 27 1,6-35 48,1-1-1,0 0 1,0 1 0,0-1 0,1 0 0,1 0 0,4 17-1,-5-22-14,1 1-1,0-1 0,0 0 1,0 0-1,1 0 0,-1 0 1,1-1-1,0 1 0,0-1 1,0 0-1,0 1 0,1-1 1,-1-1-1,1 1 0,0 0 0,0-1 1,0 0-1,5 2 0,4 1 110,1-1 0,0-1-1,-1 0 1,2-1-1,-1 0 1,28-1-1,-13-2 56,1-1-1,39-9 0,-54 8-189,21-7-1,-4-6-3715,-12 4 1414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5:5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87 384 2656,'-7'-15'1553,"6"10"1774,-4 39-1615,2-11-1542,-9 40 236,-6 41 372,-11 212 940,20-194-700,8-116-703,0-5-228,1 0 1,0 0-1,0 0 1,-1 0-1,1 0 1,0 0-1,0 0 0,0 0 1,0 0-1,0 0 1,1 0-1,-1 0 1,0 0-1,0 0 1,1 0-1,-1 0 1,0 0-1,1 0 1,0 1-1,-1-2-63,0 0-1,0 0 1,0 1-1,0-1 1,0 0-1,1 0 1,-1 0-1,0 0 1,0 0-1,0 0 1,0 0-1,0 0 1,0 0-1,0 0 1,0 0-1,1 0 1,-1 0-1,0 0 1,0 0-1,0 0 1,0 0-1,0 0 1,0 0-1,0 0 1,0 0-1,1 0 1,-1 0-1,0 0 1,0 0-1,0 0 1,0-1-1,0 1 1,0 0-1,0 0 1,0 0-1,0 0 0,0 0 1,0 0-1,1 0 1,-1 0-1,0 0 1,0 0-1,0 0 1,0-1-1,0 1 1,0 0-1,0 0 1,0 0-1,0 0 1,0 0-1,0 0 1,0-1-1,3-9 582,-1-14-254,-2 23-328,16-174 308,-8 86-484,3 1 0,24-92 0,-23 126-69,-8 31-40,0 1-1,2-1 0,1 1 0,15-32 0,-21 51 204,0 1 0,1 0 0,-1-1 1,1 1-1,-1 0 0,1 0 0,0 0 0,0 0 0,3-2 0,-4 3 41,0 1 1,0-1-1,0 1 0,0 0 0,0-1 1,0 1-1,0 0 0,0 0 0,0 0 1,0 0-1,1 0 0,-1 0 0,0 0 1,0 0-1,0 0 0,0 0 0,0 1 1,0-1-1,0 0 0,0 1 0,0-1 1,0 1-1,0-1 0,0 1 0,2 1 1,7 5-37,-1 1 1,0 1 0,0 0-1,-1 0 1,0 1-1,-1 0 1,8 13 0,6 7-27,-7-9 90,0 1 0,-2 1 1,0 0-1,-2 0 0,0 1 1,8 36-1,-5-9 99,-4 2 1,4 58-1,-10-89-4,-2-1 0,-1 1 0,0 0-1,-2 0 1,-8 40 0,9-55-40,-2-1 1,1 0-1,-1 0 0,0-1 1,0 1-1,-1-1 0,1 1 0,-1-1 1,0 0-1,-1 0 0,1-1 1,-1 1-1,-8 5 0,0-1 38,-1-2 0,0 1 0,0-1 0,-20 6 0,27-10-89,-9 2-7,1 1 0,-1-2 1,-16 3-1,30-6-11,-3-1 20,-1 1 0,0 0 0,1 0 0,0 1-1,-1 0 1,1 0 0,-6 3 0,11-5-26,0 0 0,-1 0-1,1 0 1,0 0 0,-1 0 0,1 0 0,0 0 0,-1 0 0,1 0 0,0 0-1,0 0 1,-1 0 0,1 0 0,0 0 0,-1-1 0,1 1 0,0 0 0,0 0-1,-1 0 1,1 0 0,0 0 0,0-1 0,-1 1 0,1 0 0,0 0 0,0 0-1,0-1 1,-1 1 0,1 0 0,0 0 0,0-1 0,-2-1-109,2 3 108,0-1 0,1 1 1,-1-1-1,1 1 0,-1-1 0,1 0 0,-1 1 0,1-1 0,-1 0 0,1 1 0,-1-1 1,1 0-1,-1 0 0,1 1 0,-1-1 0,1 0 0,-1 0 0,1 0 0,0 0 0,-1 0 1,1 0-1,-1 0 0,1 0 0,0 0 0,22 0 56,-19 0 27,34-2 158,-1-2 0,47-12 0,-49 9-173,-9 2-18,0-2 1,0 0-1,0-2 0,-1 0 0,-1-2 0,46-27 1,-57 29 16,0 0 0,-1-1 0,-1 0 0,1 0 1,-1-2-1,-1 1 0,0-1 0,-1-1 0,0 1 1,-1-2-1,-1 1 0,0-1 0,8-22 0,-11 25-71,0 0 0,-1-1-1,-1 0 1,0 0 0,0 0-1,-1 1 1,-1-20 0,0 31-9,0-1 0,0 1-1,0-1 1,0 0 0,0 1 0,0-1 0,0 1 0,0-1 0,0 1-1,-1-1 1,1 1 0,0-1 0,0 1 0,-1-1 0,1 1 0,0-1-1,-1 1 1,1-1 0,0 1 0,-1-1 0,0 0 0,1 1 6,-1 0 0,1 0 0,-1 0-1,1 0 1,0 0 0,-1 1 0,1-1 0,-1 0 0,1 0 0,0 0 0,-1 0 0,1 0 0,-1 0 0,1 1 0,0-1-1,-1 0 1,1 0 0,0 1 0,-1-1 0,1 0 0,-1 1 0,-1 2-44,-1 0 1,1 0-1,-1 0 0,-2 6 0,-8 20-111,-16 51-1,21-54 159,3-14 6,2 1 0,0 0 0,0 0 0,1 0 0,1 0 1,0 21-1,1-29 14,1 0 0,-1 0 0,1 0 1,0 0-1,0 0 0,1 0 0,-1-1 1,1 1-1,0-1 0,0 1 0,1-1 1,-1 0-1,1 0 0,0 0 0,0 0 1,0 0-1,1 0 0,-1-1 0,1 0 1,5 4-1,-6-5 38,0 0 0,0 0 1,0-1-1,0 1 0,0-1 0,0 0 0,0 0 1,1 0-1,-1 0 0,0 0 0,1-1 1,-1 1-1,0-1 0,1 0 0,-1 0 1,1-1-1,-1 1 0,0-1 0,1 1 1,-1-1-1,0 0 0,1 0 0,-1 0 1,0-1-1,0 1 0,0-1 0,3-2 0,4-4 37,-1 0 0,0 0-1,0-1 1,-1 0 0,0 0-1,13-21 1,30-67 68,-41 77-86,41-83 37,94-216-43,-104 185-5,-35 108-292,-1 0 1,-1 0-1,0-35 0,-5 55-28,0 6 40,-3 10-91,0 2 215,-45 91-12,5 2 0,-54 192-1,66-157 118,-17 66 1,10-35 75,-12 44 375,32-161-271,17-48-137,0-1 0,-1 1 0,0-1 0,0 0 0,-1 0 0,-7 8-1,9-11 19,0 0-1,0-1 0,0 1 0,-1-1 1,1 0-1,-1 0 0,1 0 0,-1 0 1,1 0-1,-1-1 0,1 1 0,-1-1 1,0 1-1,1-1 0,-1 0 0,-4-1 0,6 1-56,1 0-1,-1 0 0,0 0 1,1 0-1,-1 0 1,1-1-1,-1 1 0,1 0 1,0 0-1,-1-1 0,1 1 1,-1 0-1,1-1 0,-1 1 1,1 0-1,0-1 0,-1 1 1,1-1-1,0 1 0,-1-1 1,1 1-1,0-1 0,0 1 1,-1-1-1,1 1 0,0-1 1,0 1-1,0-1 0,0 1 1,0-1-1,0 1 0,0-1 1,0 1-1,0-2 1,1-15-118,-1 17 110,4-18-38,1 1 0,1 0 0,0 0 0,1 1 0,1 0 0,1 0 0,13-19 0,-9 16 86,0 1 0,0 0-1,2 1 1,0 1-1,30-25 1,-17 21-80,40-20 0,-9 5-42,-11 9 132,-31 17-65,-1 0 1,17-12-1,-9 3 216,36-36 0,-48 42-192,-1-1 0,-1 0 0,0-1-1,13-25 1,-7 7-117,15-45 0,-28 70 85,-1 0-1,0 0 1,0 0-1,0-1 1,0-12-1,1 12-80,-7 12-131,-4 28-25,5-23 201,1 1 0,0-1-1,0 1 1,1 0-1,-1 12 1,-2 20-125,1-16 181,1 50-1,2-52 21,0-22-11,0 1 0,1-1 1,-1 0-1,0 1 0,1-1 1,-1 0-1,1 0 0,0 1 1,0-1-1,0 0 0,0 0 1,0 0-1,2 3 0,0-2 83,0 0-1,1 1 0,-1-1 0,1 0 0,-1-1 0,5 3 0,-7-4-55,-1-1 0,1 1 0,0-1 1,0 0-1,0 0 0,-1 1 0,1-1 0,0 0 0,0 0 0,0 0 0,0 1 0,0-1 0,-1 0 1,1-1-1,0 1 0,0 0 0,0 0 0,0 0 0,0 0 0,-1-1 0,2 1 0,1-1 0,-1-1 0,-1 1 0,1 0 0,0-1 0,0 1 0,0-1 0,-1 1-1,3-3 1,1-3 18,0 0-1,0 0 0,4-11 0,13-26 159,87-160-362,-98 187 93,1 1-1,1 0 1,0 0-1,18-15 1,-29 29 15,0 0 0,0 1 0,1-1 0,-1 1 0,0 0 0,1-1 0,-1 1 0,1 0 0,3-1 1,-5 2 34,0 0 1,0 0 0,0 0 0,0-1 0,0 1-1,0 0 1,0 1 0,0-1 0,0 0 0,0 0-1,0 0 1,0 1 0,0-1 0,0 0 0,0 1-1,0-1 1,0 1 0,0-1 0,0 1 0,0-1-1,-1 1 1,1 0 0,0-1 0,0 1 0,-1 0-1,1 0 1,-1-1 0,2 3 0,0 2-13,1 0 1,-1 0-1,-1 1 1,1-1-1,-1 1 1,0-1 0,0 1-1,0 8 1,-2 47 130,1-57-112,-17 193 516,16-193-458,1-2-27,0 0 1,-1-1-1,1 1 1,0 0-1,0-1 1,0 1-1,0 0 1,1-1-1,-1 1 1,1 2-1,-1-4-19,0 1-1,0-1 1,0 0 0,0 0-1,0 0 1,0 0-1,1 0 1,-1 0-1,0 0 1,0 0-1,0 1 1,0-1 0,0 0-1,0 0 1,0 0-1,1 0 1,-1 0-1,0 0 1,0 0-1,0 0 1,0 0-1,0 0 1,0 0 0,1 0-1,-1 0 1,0 0-1,0 0 1,0 0-1,0 0 1,0 0-1,1 0 1,-1 0-1,0 0 1,0 0 0,0 0-1,0 0 1,0 0-1,0 0 1,1 0-1,-1 0 1,0-1-1,0 1 1,0 0-1,0 0 1,0 0 0,0 0-1,0 0 1,0 0-1,1-1 1,-1 1 26,11-11 81,-1-1 0,0 0 0,-1 0 0,12-21 0,-3 4-160,74-90-275,-82 106 252,-6 7-10,1 1 0,0-1 0,6-5 0,-10 10 54,0 0-1,0 0 1,1 0-1,-1 1 1,0-1-1,0 0 0,0 1 1,1-1-1,-1 1 1,0-1-1,0 1 0,1-1 1,-1 1-1,0 0 1,1 0-1,-1 0 1,0 0-1,1 0 0,-1 0 1,1 0-1,-1 0 1,3 1-1,-4 0 15,1-1-1,0 1 0,0-1 1,0 1-1,-1 0 1,1-1-1,0 1 1,0 0-1,-1 0 1,1-1-1,-1 1 1,1 0-1,-1 0 1,1 0-1,-1 0 1,1 1-1,5 19-94,-5-13 17,3 8 72,-1 1 1,-2 0-1,1 30 0,-2-31-31,0 1-1,2-1 0,6 31 0,-5-32 68,-2-8 48,1-1-1,0 1 1,0-1 0,3 7-1,-5-12-50,1 0 0,-1 0 0,0-1 0,1 1-1,-1 0 1,1 0 0,-1-1 0,1 1 0,-1-1-1,1 1 1,-1 0 0,1-1 0,0 1-1,0-1 1,-1 1 0,1-1 0,0 0 0,-1 1-1,1-1 1,0 0 0,0 1 0,0-1 0,-1 0-1,1 0 1,0 0 0,0 0 0,0 0 0,0 0-1,0 0 1,-1 0 0,1 0 0,0 0-1,0 0 1,0 0 0,-1-1 0,1 1 0,1-1-1,2-1 22,-1-1 1,0 0-1,0 1 0,-1-1 0,1 0 0,-1-1 0,1 1 0,-1 0 0,0-1 1,0 1-1,2-8 0,3-1 31,37-84-33,-3 7-122,-33 75 36,0 1-1,1 0 1,0 0 0,13-13 0,-21 24 10,0 1 1,0 0 0,1-1-1,-1 1 1,0 0 0,1 0-1,-1 0 1,1 0-1,2-1 1,-4 2 22,0 0 1,0 0-1,1 0 1,-1 0-1,0 0 0,0 0 1,1 0-1,-1 0 0,0 0 1,0 0-1,1 0 1,-1 0-1,0 0 0,0 0 1,0 0-1,1 0 0,-1 0 1,0 0-1,0 1 1,0-1-1,1 0 0,-1 0 1,0 0-1,0 0 0,0 1 1,1-1-1,2 12-205,-1 9 156,-1 0-1,-1 0 0,-3 24 1,1-26 86,1 1 1,1 0 0,4 38-1,-2-46-62,-1-5 34,0-1 0,1 1 0,-1-1 1,5 11-1,-5-16 25,0 1 0,-1-1 0,1 1 1,0-1-1,0 0 0,0 1 0,1-1 0,-1 0 0,0 0 1,0 0-1,1 0 0,-1 0 0,1 0 0,-1 0 0,1 0 1,-1 0-1,1-1 0,-1 1 0,1-1 0,0 1 0,-1-1 1,4 1-1,-2-1 28,1 0 0,0 0 0,-1-1 1,1 1-1,0-1 0,-1 0 0,1 0 0,-1 0 1,0 0-1,1-1 0,-1 1 0,0-1 0,4-2 1,4-4-51,0 0 1,10-10-1,-19 16 10,12-12 8,0 0 0,-2-1 0,1 0 0,16-29-1,33-73 106,-26 46-105,-11 25-38,-2 0 1,-3-2 0,-1 0 0,13-56 0,-19 51 34,54-245-132,-63 264-299,-17 63-522,-50 227 612,49-192 294,1 0-5,-10 119 0,23-179 40,-3 78 38,10 139 0,-5-210-12,-1 2 89,0-1 0,1 1 0,1-1-1,0 0 1,7 16 0,-10-28-99,0 1 0,0-1 0,0 1 0,1 0 0,-1-1 0,0 1-1,1 0 1,-1-1 0,1 1 0,-1-1 0,0 1 0,1-1 0,-1 1 0,1-1 0,0 1 0,-1-1 0,1 0-1,-1 1 1,1-1 0,0 0 0,-1 1 0,1-1 0,-1 0 0,1 0 0,0 0 0,-1 0 0,1 1 0,0-1-1,0 0 1,-1 0 0,1 0 0,0 0 0,-1-1 0,1 1 0,0 0 0,-1 0 0,1 0 0,0 0 0,-1-1-1,1 1 1,0 0 0,-1-1 0,1 1 0,-1 0 0,2-2 0,1 0 51,0-1 0,0 0 0,0 0 0,0 0 0,-1 0-1,1-1 1,2-3 0,12-27-40,21-56-1,-2 5-136,39-48 44,-74 131 62,0 0-43,0 0 1,1 0-1,0-1 0,-1 1 0,1 0 0,0 1 0,0-1 0,0 0 0,0 0 0,4-2 1,-6 4 28,1 0 0,-1 0 0,0 0 1,1 0-1,-1 0 0,0 0 1,0 0-1,1 0 0,-1 0 1,0-1-1,1 2 0,-1-1 0,0 0 1,1 0-1,-1 0 0,0 0 1,1 0-1,-1 0 0,0 0 1,0 0-1,1 0 0,-1 0 0,0 1 1,1-1-1,-1 0 0,0 0 1,0 0-1,1 1 0,-1-1 1,0 1-1,1 0 0,0 0 0,-1 0 1,1 1-1,-1-1 0,0 0 1,1 1-1,-1-1 0,0 1 1,0-1-1,0 0 0,0 3 1,-4 92-276,1-60 296,2-1 0,1 0-1,6 39 1,-6-70 27,1-1 0,0 1-1,0-1 1,0 0 0,1 1 0,-1-1-1,1 0 1,3 5 0,-4-6-15,0-1 0,0 0 0,0 0 1,0 0-1,0 0 0,0-1 0,0 1 0,0 0 1,0 0-1,0 0 0,0-1 0,0 1 0,1-1 1,-1 1-1,0-1 0,1 1 0,-1-1 0,0 0 1,1 0-1,-1 0 0,0 1 0,1-1 0,-1 0 1,0-1-1,2 1 0,5-2 33,-1-1-1,0 1 1,0-1 0,0-1-1,0 1 1,0-1 0,-1-1-1,11-7 1,3-6-7,21-24 0,71-92-96,-60 70-232,-40 52-112,-12 12 389,0-1 1,0 1-1,0 0 1,0 0-1,0 0 1,1 0 0,-1 0-1,0-1 1,0 1-1,0 0 1,0 0-1,1 0 1,-1 0-1,0 0 1,0 0-1,0 0 1,1 0-1,-1 0 1,0 0-1,0 0 1,0 0-1,1 0 1,-1 0 0,0 0-1,0 0 1,0 0-1,1 0 1,-1 0-1,0 0 1,0 0-1,0 0 1,1 0-1,-1 0 1,0 0-1,0 0 1,0 0-1,1 0 1,-1 1-1,0-1 1,0 0 0,0 0-1,0 0 1,0 0-1,1 0 1,-1 1-1,0-1 1,0 0-1,0 0 1,0 0-1,0 1 1,0-1-1,0 0 1,0 0-1,0 0 1,0 1-1,0-1 1,0 0 0,0 0-1,0 0 1,0 1-1,0-1 1,0 0-1,0 0 1,0 0-1,0 1 1,0-1-1,0 0 1,0 1-1,-6 75-147,2-30 266,2-30-118,2 0 0,-1 0-1,2 0 1,0 0 0,1 0 0,8 29 0,-8-36 15,-1-5 41,0 0-1,0 0 0,1 0 1,-1 0-1,4 6 0,-5-10-33,1 1 0,-1-1 0,1 1 0,-1-1 0,0 1 0,1-1-1,0 1 1,-1-1 0,1 1 0,-1-1 0,1 0 0,-1 1-1,1-1 1,0 0 0,-1 0 0,1 1 0,0-1 0,-1 0-1,1 0 1,0 0 0,-1 0 0,1 0 0,0 0 0,-1 0-1,1 0 1,0 0 0,-1 0 0,1 0 0,0 0 0,-1-1-1,1 1 1,-1 0 0,1 0 0,0-1 0,-1 1 0,1 0 0,-1-1-1,1 1 1,-1-1 0,1 1 0,0-1 0,2-2 14,0 0 0,0 0 0,0 0 0,-1-1 1,1 1-1,-1 0 0,0-1 0,0 0 0,0 0 1,0 1-1,-1-1 0,0 0 0,0 0 0,1-6 0,1-5-13,-1 0-1,0-27 0,-2 30-23,0 2-60,0-1-1,-1 1 0,-3-19 1,4 26 55,-1 1 0,0-1 0,0 0 1,0 0-1,0 1 0,-1-1 0,1 1 0,-1-1 1,1 1-1,-1-1 0,0 1 0,0 0 0,0 0 1,0 0-1,0 0 0,-1 0 0,1 1 0,-5-3 1,3 1-3,3 2 5,-1 1 0,1-1 1,0 1-1,0-1 0,0 0 0,0 1 0,0 0 0,-1-1 1,1 1-1,0 0 0,0 0 0,0-1 0,-1 1 0,1 0 1,0 0-1,0 0 0,-1 0 0,0 1 0,1-1 13,1 0 0,-1 1 0,1-1 0,-1 0 0,1 0 0,-1 0 0,1 0 0,-1 0 0,0 0 0,1 0 0,-1 0 0,1 0-1,-1 0 1,1 0 0,-1 0 0,1 0 0,-2-1 0,3-2-24,6-1-63,10-3 71,0 1 0,0 0 0,0 2-1,0 0 1,1 1 0,0 0-1,-1 2 1,1 0 0,34 3 0,-46-1 1,-1 0 0,1 0 0,-1 0 0,0 1 0,1 0 0,-1 0 0,0 0 0,0 1 0,-1-1 0,1 1 0,0 1 0,-1-1 0,0 0 0,4 5 0,-4-4 9,-1 0 0,0 0 0,-1 1 0,1-1 0,-1 0 0,0 1 0,0 0 0,0-1 0,-1 1 0,1 0 0,-1 0 0,0 0 0,-1 0-1,1 0 1,-1 6 0,0 68 296,0-78-97,17-11 75,5-7-171,-1 0 1,23-25-1,-22 20-53,7-9-52,-22 22-41,0 1 0,1 0 0,0 1 0,0 0 1,1 0-1,0 0 0,15-7 0,-24 13 38,1 1-1,0 0 0,-1-1 1,1 1-1,0 0 1,-1 0-1,1 0 0,0 0 1,0-1-1,-1 1 0,1 0 1,0 0-1,0 0 1,-1 0-1,1 1 0,0-1 1,-1 0-1,1 0 0,0 0 1,0 1-1,-1-1 1,1 0-1,0 0 0,-1 1 1,1-1-1,-1 1 0,1-1 1,0 1-1,-1-1 1,1 1-1,-1-1 0,1 1 1,-1-1-1,0 1 0,1 0 1,-1-1-1,1 1 1,-1 0-1,0-1 0,0 1 1,1 0-1,-1-1 0,0 1 1,0 1-1,2 5-11,-1 0 1,0-1-1,-1 15 0,1-7-75,1 17 68,4 29 171,-6-54-112,2 0 0,-1 0 0,1 0 1,0 0-1,0 0 0,1 0 0,3 6 0,-1-4 52,10 16 282,-14-23-341,-1-1 0,1 1 0,-1-1 1,1 1-1,-1-1 0,1 1 0,-1-1 1,1 1-1,0-1 0,-1 1 0,1-1 1,0 0-1,-1 1 0,1-1 0,0 0 0,-1 0 1,1 0-1,0 1 0,-1-1 0,1 0 1,0 0-1,0 0 0,-1 0 0,1 0 0,0 0 1,0-1-1,-1 1 0,1 0 0,0 0 1,-1 0-1,2-1 0,1-1 21,-1 0 1,1 0-1,-1 0 0,0 0 1,0 0-1,0-1 0,0 1 1,0-1-1,0 1 0,-1-1 1,2-4-1,14-38 152,-10 25-139,4-11-41,43-106 112,-46 120-190,0 1 0,2 0 1,0 0-1,1 1 0,23-25 0,-34 39 32,24-19-366,-24 20 384,0-1-1,1 1 1,-1 0 0,1-1 0,-1 1 0,1 0 0,-1-1 0,1 1-1,-1 0 1,1 0 0,-1-1 0,1 1 0,0 0 0,-1 0 0,1 0-1,-1 0 1,1 0 0,0 0 0,-1 0 0,1 0 0,-1 0-1,1 0 1,-1 0 0,1 0 0,0 0 0,-1 0 0,1 1 0,-1-1-1,1 0 1,-1 0 0,1 1 0,-1-1 0,1 0 0,-1 1 0,1-1-1,-1 0 1,1 1 0,-1-1 0,0 1 0,1-1 0,-1 1-1,0-1 1,1 1 0,-1 0 0,1 3-1,1 0 1,-1 0-1,-1 0 0,1 1 1,-1-1-1,0 0 0,0 1 1,0-1-1,-1 6 0,-10 43-127,5-32 99,-9 62-84,11-51 230,-2 0 1,-13 39-1,17-65-30,-1 1 0,0-1-1,0 0 1,-6 7 0,8-11-54,0 0 1,-1 0-1,1 0 0,-1-1 0,1 1 0,-1-1 0,0 1 1,0-1-1,0 1 0,0-1 0,0 0 0,0 0 0,0 0 0,-4 1 1,4-2-15,1 0 0,0 0 0,-1 0 0,1-1 1,-1 1-1,1-1 0,0 1 0,-1-1 0,1 1 0,0-1 1,-1 0-1,1 1 0,0-1 0,0 0 0,0 0 1,0 0-1,-2-2 0,-14-18 132,10 10-137,0-1 1,-4-13-1,10 24-10,1 0 1,0 0-1,-1 0 1,1 0-1,0 0 0,0 0 1,0 0-1,0 0 1,0 0-1,0 0 1,0-1-1,0 1 0,0 0 1,1 0-1,-1 0 1,0 0-1,0 0 0,1 0 1,-1 0-1,1 0 1,-1 0-1,1 1 1,0-1-1,-1 0 0,1 0 1,0 0-1,-1 0 1,1 1-1,0-1 0,0 0 1,0 1-1,0-1 1,0 1-1,0-1 1,0 1-1,0-1 0,1 1 1,4-3-8,1 1 0,-1 0-1,1 0 1,10 0 0,27-2-13,62 2-1,-2 1-24,-97 1-227,0-1 0,0 0 0,12-3 0,-3-2-3436,-9 5 1436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5:5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56 5728,'-12'-22'2592,"12"18"-2240,0 0 1216,5-3-1440,2 4-96,-2-5 0,3 3 0,-4 2-4000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5:5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66 6880,'-21'-9'2229,"22"8"-2042,0 0 0,1 0 0,-1 0 0,0 1 0,1-1 0,-1 0 0,1 1 0,-1-1 0,0 1 0,1-1 1,-1 1-1,1 0 0,2-1 0,267-18 5022,-82 1-5091,-116 14-138,60-3-2637,-128 7 2072,14 1-950,-8 4-3470,-6 2 1720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5:5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770 8 7040,'-42'0'3200,"51"8"-2752,-6-11 160,2 3-416,7-8 64,6 8-160,-1-5 0,0 10-32,-2-5-4640,2 8 2528</inkml:trace>
  <inkml:trace contextRef="#ctx0" brushRef="#br0" timeOffset="1">67 42 7136,'-59'-8'3232,"56"8"-2816,-2-3 576,10 3-640,-5-4-160,3 4-96,6-3-544,4 3 256,12-5-3424,4 10 1984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0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589 400 2976,'0'0'1339,"3"6"-86,-3-6-1154,0 0 0,0 0 0,1-1 1,-1 1-1,0 0 0,0 0 0,1 0 0,-1 0 0,0 0 1,0-1-1,1 1 0,-1 0 0,0 0 0,0 0 0,0-1 1,0 1-1,1 0 0,-1 0 0,0 0 0,0-1 0,0 1 1,0 0-1,0 0 0,0-1 0,1 1 0,-1 0 0,0-1 1,0 1-1,0 0 0,0-1 0,0-14 1228,-5-13-384,1 16-753,-1 1 1,0-1 0,-1 1 0,0 0 0,0 1 0,-1 0-1,-1 0 1,-11-12 0,9 14-85,0 1 0,-1 0 0,1 0 0,-2 1 0,1 0 0,0 1 0,-19-5 0,18 6-64,0 1 1,0 1-1,-1 0 0,1 1 0,-1 0 1,1 1-1,-15 1 0,-2 2-99,-52 13 0,72-14 80,0 1 1,0 0-1,1 1 1,-1 0-1,1 1 1,0-1-1,0 1 1,0 1-1,1-1 0,0 2 1,0-1-1,-11 14 1,10-10 40,0 1 1,1-1-1,1 2 1,0-1-1,1 1 1,0 0-1,0 0 1,-4 23-1,1 3 62,1 0 0,-1 44 0,7-69-58,1-1-1,1 0 1,-1 0-1,2 1 1,0-1-1,1 0 0,0 0 1,0 0-1,1-1 1,11 21-1,-12-27-25,0 0-1,1-1 1,0 0 0,0 0-1,0 0 1,0 0 0,0-1-1,1 1 1,0-1 0,-1 0-1,1-1 1,0 1 0,1-1-1,6 2 1,8 2 136,0-1 0,32 3-1,-22-3-66,2 1 56,0-2-1,1-1 1,-1-1-1,44-4 0,-62 0-124,-1-1 0,0 0 0,1-1 0,-2 0 0,1-2 0,0 1 0,-1-1-1,0-1 1,-1 0 0,1-1 0,17-16 0,-9 5 51,-1 0-1,-1-2 1,-1 0-1,27-44 1,-34 47-228,0-1 1,-2 1 0,0-1-1,7-26 1,-14 38-43,-2 7-66,-5 17-68,-8 38 101,-4 14 223,15-56-3,1 0 0,0 0 0,1 0 0,1 0 0,0 0 1,1 0-1,0 0 0,1 0 0,4 15 0,-6-26 24,1 0 0,0 1 0,0-1 0,0 0 0,0 0 1,0 0-1,0 0 0,0 0 0,1 0 0,-1 0 0,1 0 0,0-1 0,-1 1 0,1-1 0,0 1 0,0-1 0,0 0 0,0 1 0,2 0 0,0-1 40,-1 0 1,1 0-1,-1-1 0,1 1 0,-1-1 0,1 0 0,0 0 0,-1 0 0,1 0 0,-1 0 0,6-2 0,2-1 39,1-1 1,-1 0-1,0 0 0,-1-1 0,1-1 1,17-11-1,-15 6-108,-1 1 0,0-2 0,0 0 0,-1 0 0,0-1 0,-1 0 0,-1-1 0,0 0 0,-1 0 0,0-1-1,-1 0 1,-1 0 0,-1-1 0,4-16 0,-8 28-7,0 3-32,0-1 0,-1 1 0,0-1-1,1 1 1,-1-1 0,0 1 0,0-1 0,0 1 0,0-1 0,0 1 0,0-1 0,0 1 0,-1-3-1,-10 27-722,4-3 772,1 0 1,1 0-1,1 0 0,0 1 0,2-1 1,0 37-1,2-51 13,1 1 1,0-1 0,0 1 0,0-1-1,1 0 1,0 0 0,0 0 0,0 0-1,1 0 1,0 0 0,4 5-1,-6-8 23,1-1 0,-1 0 0,1 0 0,0 0 0,-1 0 0,1 0 0,0 0 0,0-1 0,0 1 0,1-1-1,-1 1 1,0-1 0,1 0 0,-1 0 0,0 0 0,1 0 0,-1 0 0,1 0 0,0-1 0,-1 1 0,1-1-1,-1 0 1,1 0 0,0 0 0,-1 0 0,1 0 0,0-1 0,-1 1 0,5-2 0,0-1-12,0 0 0,0-1 0,-1 0 0,1 0 0,-1 0-1,0-1 1,0 0 0,0 0 0,-1-1 0,9-10 0,4-8-15,20-36-1,-37 58-18,14-25-91,12-35 1,-4 11 96,-16 29 67,-6 19-97,1-1-1,-1 0 1,0 0-1,1 1 1,3-6-1,-4 8 5,0 0 0,0-1 0,0 1 0,1 0 0,-1 0 0,0 0 0,1-1 0,-1 2 0,1-1 0,-1 0 0,1 0 0,0 0 0,-1 1 0,1-1 0,0 1 0,1-1 0,2 0-7,0 0 1,0 1-1,-1 0 0,1 0 0,0 0 0,0 0 0,-1 1 0,7 1 0,-9-2 1,0 1 1,0-1-1,1 1 1,-1 0-1,0 0 1,0 0-1,0 1 1,0-1-1,0 0 1,0 1-1,0-1 1,0 1-1,-1-1 1,1 1-1,-1 0 1,1 0-1,-1 0 0,1 0 1,1 3-1,1 8 11,-1 0 1,0 0-1,0 0 0,-2 1 0,1-1 0,-2 0 0,-1 21 0,1-10-1,3 27 0,-3-47 31,1 0-1,0 0 1,0 0-1,0 0 1,1-1-1,-1 1 1,1 0-1,0-1 1,0 1-1,0-1 1,0 0-1,6 6 1,-6-7-2,0 0 0,0 0 1,0 0-1,0-1 1,1 1-1,-1-1 0,0 0 1,1 0-1,0 0 0,-1 0 1,1 0-1,-1 0 0,1-1 1,0 1-1,0-1 1,-1 1-1,1-1 0,4-1 1,4 0 24,1-1 0,-1 0 1,0-1-1,0-1 0,0 1 1,0-2-1,-1 1 0,0-2 1,0 1-1,0-1 0,0-1 1,-1 0-1,0 0 0,-1-1 1,1 0-1,12-17 0,-8 7-28,0 0-1,-2 0 1,0-1 0,-2-1-1,0 0 1,-1 0-1,11-43 1,-4 17-220,-7 28-54,-8 18 248,0 0 0,0 1 0,1-1 1,-1 0-1,0 0 0,0 0 0,0 0 1,0 0-1,0 0 0,0 0 0,0 0 1,0 0-1,0 1 0,0-1 0,0 0 1,0 0-1,1 0 0,-1 0 0,0 0 1,0 0-1,0 0 0,0 0 0,0 0 1,0 0-1,0 0 0,0 0 0,1 0 1,-1 0-1,0 0 0,0 0 0,0 0 1,0 0-1,0 0 0,0 0 0,0 0 1,0 0-1,1 0 0,-1 0 0,0 0 1,0 0-1,0 0 0,0 0 0,0 0 1,0 0-1,0 0 0,0-1 0,0 1 1,1 0-1,-1 0 0,0 0 1,0 0-1,0 0 0,0 0 0,0 0 1,0 0-1,0 0 0,0 0 0,0-1 1,0 1-1,0 0 0,5 67-16,-3-13-58,-2-37 89,1 1-1,5 27 1,2-2-7,5 20 70,-11-57-64,0 0 0,0 0 0,1 0 0,0-1 0,0 1 0,0-1 0,1 1-1,-1-1 1,8 8 0,-8-11 36,0 1 0,0 0 1,0-1-1,1 0 0,-1 0 0,0 0 0,1 0 0,-1 0 0,1-1 0,0 1 0,0-1 0,-1 0 0,1 0 0,0 0 0,0-1 0,6 1 0,3-2 63,0 0 0,1-1 0,-1 0 0,0-1-1,18-7 1,0-1-50,30-17 0,-50 22-35,0 0 0,0-1 0,0 0 0,-1-1 1,10-8-1,-14 9-5,0 1 0,-1 0 0,1-1 1,-2 0-1,1-1 0,-1 1 1,0-1-1,4-9 0,-7 15-8,14-44-62,-14 42 33,-1 0 0,1 0 0,-1 0 0,1 0 0,-1 0 0,0 0 0,-1 0 0,1 0 0,-2-5 0,2 8 17,0 0-1,-1 0 1,1 0 0,0 0-1,-1 0 1,1 0 0,0 0-1,-1 0 1,0 0 0,1 0-1,-1 1 1,1-1 0,-1 0-1,0 0 1,0 0 0,1 1-1,-1-1 1,0 1 0,0-1-1,0 0 1,0 1 0,-1-1-1,0 1-12,1-1-1,-1 1 0,1 0 0,-1 0 1,1 0-1,-1 0 0,1 1 1,-1-1-1,1 0 0,0 1 0,-1-1 1,1 1-1,-3 1 0,-4 2-43,1 0-1,0 1 1,1 0-1,-9 7 1,13-10 83,-10 9-29,0 0-1,0 0 1,1 1 0,1 1 0,0-1 0,0 2-1,2 0 1,-1 0 0,-5 16 0,12-27 27,1-1 0,0 1 1,1 0-1,-1 0 1,0 0-1,1 0 0,0 0 1,-1 0-1,1 0 0,0 0 1,1 0-1,-1 0 0,0 0 1,1 0-1,0 0 1,0 0-1,0-1 0,0 1 1,0 0-1,0 0 0,1-1 1,-1 1-1,1-1 1,0 1-1,0-1 0,0 0 1,0 0-1,0 1 0,0-2 1,1 1-1,-1 0 0,0 0 1,5 2-1,1-1 47,-1 1-1,0-1 1,1-1-1,0 1 1,0-1-1,0 0 1,0-1-1,0 0 1,0 0-1,0-1 1,11-1-1,-10 0-15,1-1 0,-1 0-1,1 0 1,-1-1 0,0 0-1,0-1 1,10-5-1,5-5-51,25-20 0,-26 18-6,4-8-84,4-5-86,-29 28 172,0-1 0,0 1 0,1 0 0,-1-1 0,0 1 0,1 0 0,-1 0-1,0 1 1,1-1 0,-1 0 0,1 1 0,3-1 0,-5 1 3,-1 1 0,1-1 0,-1 1-1,1-1 1,0 0 0,-1 1 0,1-1 0,-1 1 0,1 0 0,-1-1 0,1 1 0,-1-1 0,1 1 0,-1 0 0,0-1 0,1 1 0,-1 0 0,0-1 0,0 1 0,0 0 0,1 0 0,-1-1 0,0 1 0,0 0 0,0 0 0,0-1 0,0 1-1,0 1 1,0 2 16,1 7-13,-1 0 1,0 0-1,-1 0 0,-2 11 0,-1 25 97,1-30 214,2-16-77,3-2 11,3-3-9,45-42-35,-26 22-268,2 1 1,45-30-1,-68 51 50,0 0 0,0 0 0,0 1 0,0-1 0,0 1 0,1 0 0,-1 0 0,0 0 0,6-1 1,-8 2 15,1 0 0,-1 1 0,1-1 0,-1 0 0,0 0 0,1 1 0,-1-1 0,0 1 0,0-1 0,1 1 0,-1-1 0,0 1 1,0 0-1,0 0 0,0 0 0,1-1 0,-1 1 0,0 0 0,-1 0 0,1 0 0,0 1 0,0-1 0,0 0 0,-1 0 0,1 0 0,0 1 1,0 0-1,3 10-90,7 23 0,-8-24 64,0-1-1,1 1 1,5 11-1,-7-20 60,-1 0-1,0 0 0,1 0 1,0 0-1,-1 0 0,1 0 1,0-1-1,0 1 0,0-1 1,0 1-1,0-1 1,1 0-1,-1 1 0,0-1 1,1 0-1,-1-1 0,0 1 1,1 0-1,-1-1 0,1 1 1,0-1-1,-1 0 0,1 0 1,-1 0-1,1 0 0,-1 0 1,3-1-1,5-1 27,0 0 1,-1 0-1,0-1 0,0 0 0,16-8 1,-19 7-41,0 0 1,1 0 0,-1-1-1,-1 1 1,1-1 0,-1-1-1,9-10 1,0-3 48,13-22 1,-27 41-63,26-50 44,-2-1 0,30-92 0,-19 47-72,1 5-22,15-41 192,-44 112-371,5-22 0,-12 41 221,0 1-1,0 0 0,0 0 1,0 0-1,1 0 0,-1-1 1,0 1-1,0 0 0,0 0 1,0 0-1,0-1 0,0 1 0,0 0 1,0 0-1,0-1 0,0 1 1,0 0-1,0 0 0,0 0 1,0-1-1,0 1 0,0 0 1,0 0-1,0-1 0,-1 1 1,1 0-1,0 0 0,0 0 1,0 0-1,0-1 0,0 1 1,0 0-1,-1 0 0,-5 5-126,-7 15-35,0 6 152,2 1 0,0 1-1,2 0 1,1 0 0,2 1-1,-4 31 1,5-12 72,2 0 0,8 92 0,-3-121-10,0 1 0,2-2 0,6 22 1,-7-31 4,0-1 0,1 1 0,-1-1 0,2 0 0,-1 0 0,1-1 1,0 1-1,10 10 0,-10-14-31,-1-1 1,1 1-1,0-1 0,0 0 0,0-1 1,0 1-1,0-1 0,1 0 1,-1 0-1,1-1 0,-1 1 1,1-1-1,0-1 0,-1 1 0,1-1 1,0 0-1,0 0 0,-1 0 1,9-3-1,-1 1-947,1-1 0,22-8 0,-20 5-2614,22-12 1,-36 17 3174,-1 1-1,1-1 1,0 0-1,-1 0 1,1-1-1,-1 1 1,1 0-1,-1 0 1,0-1-1,1 1 1,-1-1-1,0 1 1,0-1-1,0 0 1,0 1-1,0-1 1,0-2-1,4-12-2246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03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49 122 7968,'-35'-6'2565,"22"2"-1067,13 3-1459,0 1 1,0 0 0,0 0-1,0 0 1,0 0 0,0 0-1,0 0 1,0 0 0,0-1-1,0 1 1,0 0 0,0 0-1,0 0 1,-1 0 0,1 0-1,0 0 1,0-1 0,0 1-1,0 0 1,0 0 0,0 0-1,1 0 1,-1 0 0,0 0-1,0-1 1,0 1 0,0 0-1,0 0 1,0 0 0,0 0 0,0 0-1,0 0 1,0 0 0,0-1-1,0 1 1,0 0 0,0 0-1,1 0 1,-1 0 0,0 0-1,0 0 1,15-7 2017,178-37 2170,105 0-3819,-174 34-1097,-73 9-4691,-29 3 2196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0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284 695 2816,'2'-6'347,"0"2"396,0 1 0,-1-1 0,0 1 0,0-1 0,0 1 1,1-7-1,-2 10-607,0-1 1,0 0-1,0 1 1,0-1-1,0 1 0,0-1 1,0 0-1,-1 1 1,1-1-1,0 0 1,0 1-1,-1-1 1,1 1-1,0-1 1,-1 1-1,1-1 0,0 1 1,-2-1-1,2 0-80,-1 0 0,0 1 0,0-1 0,0 1 0,0-1 0,0 1 0,0 0 0,-1-1 0,1 1 0,0 0 0,0 0 0,0 0 0,0 0 0,-2 0 0,-1 0 27,0 1 0,0-1 0,0 1 0,0 0 0,0 1 0,0-1 0,0 1 0,0-1 0,0 1 0,0 0 0,1 0 0,-4 3 0,-7 6 206,-19 20 1,19-18-183,-9 10 17,0 1 0,2 1-1,0 1 1,-16 29 0,32-47-80,0 0 0,1 0 0,0 0 0,1 0 0,0 1 0,0 0 0,1-1 0,-2 13 0,4-19-3,-1 1 0,1-1 0,0 0 0,0 1 0,1-1 0,-1 1 1,0-1-1,1 0 0,-1 1 0,1-1 0,0 0 0,0 1 0,0-1 0,0 0 0,0 0 1,1 0-1,-1 0 0,0 0 0,1 0 0,0 0 0,-1 0 0,1-1 0,0 1 0,0-1 0,0 1 1,0-1-1,0 0 0,0 1 0,0-1 0,1 0 0,-1-1 0,0 1 0,1 0 0,3 0 1,-1 0 48,1 0 1,-1 0 0,0 0-1,0 0 1,1-1-1,-1 0 1,0 0 0,0-1-1,1 0 1,-1 0 0,0 0-1,0 0 1,0-1 0,0 1-1,0-2 1,8-3 0,-5-1-76,0 0 1,0 0-1,-1 0 0,0-1 1,-1 0-1,1 0 1,-2-1-1,1 0 1,6-15-1,3-11 128,13-44 0,-27 78-141,26-99 92,20-135 0,-45 223-122,3-20 11,-2 0 0,-1 0-1,-3-48 1,0 67-30,2 8-27,-2 0 1,1 0-1,0 1 0,-1-1 0,0 0 0,0 1 1,0-1-1,-1 1 0,0-1 0,-3-6 0,5 10 58,0 1 0,-1 0 0,1-1 0,0 1 0,0 0 0,-1-1 0,1 1-1,0 0 1,0-1 0,-1 1 0,1 0 0,-1 0 0,1-1 0,0 1 0,-1 0-1,1 0 1,0 0 0,-1 0 0,1-1 0,-1 1 0,1 0 0,-1 0 0,1 0-1,0 0 1,-1 0 0,1 0 0,-1 0 0,1 0 0,-1 0 0,1 0 0,0 0-1,-1 1 1,1-1 0,-1 0 0,1 0 0,0 0 0,-1 0 0,1 1 0,0-1-1,-1 0 1,1 0 0,0 1 0,-1-1 0,1 0 0,0 1 0,-1-1 0,1 0-1,0 1 1,0-1 0,-1 0 0,1 1 0,0 0 0,-15 26-168,14-25 172,-9 25 33,2 0 1,-9 45 0,8-28-12,4-21 66,2-1 0,1 1 0,0 42 0,13 66 281,-7-102-169,10 39 0,-12-59-87,1 1 0,0-1 0,1 0 0,0-1 0,0 1 0,1-1 0,11 16 0,-12-21-47,-1 1 1,1-1-1,0 0 0,1 1 1,-1-2-1,0 1 1,1 0-1,0-1 0,-1 0 1,1 0-1,0-1 1,0 1-1,0-1 1,0 0-1,1 0 0,-1-1 1,0 1-1,0-1 1,6-1-1,3 0 5,0-1-1,-1 0 1,1-1-1,-1-1 1,0 0 0,14-6-1,-8 1-24,0 0 0,0-2 0,-1 0 0,0 0 0,-1-2 0,25-23 0,-34 29-13,-1-1 0,0 0 1,0 0-1,0-1 0,-1 0 0,-1 0 0,0-1 0,0 1 0,-1-1 0,0 0 1,0 0-1,-1-1 0,-1 1 0,3-20 0,-4 27-54,-1-1-1,0 1 1,0 0-1,-1 0 1,1-1-1,0 1 1,-1 0-1,0 0 1,0 0 0,0-1-1,-3-4 1,3 7 10,1 0 0,-1 0 0,0 0 0,-1 0 0,1 0 0,0 0 0,0 0 0,0 0 0,0 1 0,-1-1 0,1 1 0,0-1 0,-1 1 0,1-1 0,0 1 0,-1 0 0,1-1 0,0 1-1,-1 0 1,1 0 0,-1 0 0,1 0 0,0 0 0,-1 1 0,1-1 0,-1 0 0,1 1 0,0-1 0,-1 0 0,-1 2 0,-6 2-3,1-1-1,-1 2 0,1-1 0,0 1 0,0 0 1,1 1-1,0 0 0,0 0 0,0 0 0,1 1 1,-8 10-1,-1 3 22,2 1 0,0 0 0,-11 25 0,17-31 54,0 0 0,1 1 0,0 0 0,2 1 0,0-1-1,-3 20 1,7-31-5,-1 0-1,1 0 1,0 0-1,0-1 1,1 1-1,-1 0 0,1 0 1,0 0-1,0-1 1,1 1-1,-1-1 1,1 1-1,0-1 1,0 1-1,1-1 1,-1 0-1,1 0 0,0 0 1,0 0-1,1-1 1,-1 1-1,1-1 1,-1 0-1,1 0 1,8 5-1,-7-6 44,1 1-1,0-1 1,1 0-1,-1 0 1,0 0-1,0-1 1,1 0-1,-1 0 1,1-1-1,-1 0 1,1 0-1,-1 0 1,1-1-1,6-1 1,-3-1-23,-1 1 0,1-1 1,-1 0-1,0-1 1,0 0-1,0-1 0,-1 0 1,14-10-1,8-11-60,-1-2-1,-2 0 1,-1-2 0,-2-1-1,29-47 1,-31 52-66,-17 22-22,-1-1-1,-1 0 0,1 1 0,5-10 0,-9 14 84,0 1 0,0-1 0,0 0 0,0 0 0,0 0 0,0 0 0,0 0 0,0 0 0,0 0 0,0 0 0,0 0 0,0 0 0,0 1 0,0-1 0,0 0 0,0 0 0,0 0 0,0 0 0,0 0 0,0 0 0,0 0 0,0 0 0,0 0-1,0 0 1,0 0 0,0 0 0,1 1 0,-1-1 0,0 0 0,0 0 0,0 0 0,0 0 0,0 0 0,0 0 0,0 0 0,0 0 0,0 0 0,0 0 0,1 0 0,-1 0 0,0 0 0,0 0 0,0 0 0,0 0 0,0 0 0,0 0 0,0 0 0,0 0 0,0 0 0,1 0 0,-1 0 0,0 0-1,0 0 1,0 0 0,0 0 0,0-1 0,0 1 0,0 0 0,0 0 0,0 0 0,0 0 0,0 0 0,0 0 0,1 0 0,1 15-40,1 22-133,-16 118 361,9-120-273,2-21 173,0 0 645,5-14-390,6-8-191,1-4-111,-1 0 1,14-25-1,4-6-76,-7 15-18,2 0-1,1 1 0,37-33 1,-59 59 33,0 0 1,0 0 0,1 0 0,-1 0 0,0 0 0,1 0 0,-1 0-1,1 0 1,-1 1 0,1-1 0,-1 1 0,1-1 0,0 1-1,-1-1 1,1 1 0,1 0 0,-2 0 5,1 0-1,-1 1 1,0-1 0,0 1 0,0 0 0,0-1-1,0 1 1,0 0 0,0-1 0,0 1 0,0 0-1,0 0 1,0 0 0,-1 0 0,1 0 0,0 0-1,-1 0 1,1 0 0,0 0 0,-1 0 0,1 3-1,3 6-13,0 1 0,-1 0 0,-1 0 0,2 16 0,4 17 30,-2-21 0,1 1 0,11 24-1,-15-41 43,1 0-1,-1 0 1,2-1-1,-1 1 1,1-1-1,0 0 1,0 0-1,0 0 1,1-1-1,10 8 1,-14-12-7,0 1 0,0-1 1,0 0-1,1 0 1,-1 0-1,0 0 0,1 0 1,-1-1-1,0 1 1,1-1-1,-1 1 0,1-1 1,-1 0-1,0 0 0,1 0 1,4-1-1,-4 0 1,1 0-1,-1 0 0,1-1 0,-1 1 1,0-1-1,1 0 0,-1 0 0,0 0 1,0 0-1,2-3 0,3-3 10,0 0-1,0-1 1,-1 0-1,-1-1 1,11-19-1,4-13-34,-2-2 0,24-81-1,-36 102-74,1-1 0,1 2 0,1-1 0,15-24 0,-24 46 40,-1 0 0,1 1-1,-1-1 1,1 0-1,-1 0 1,1 1 0,-1-1-1,1 0 1,0 1-1,-1-1 1,1 0 0,0 1-1,0-1 1,-1 1 0,1-1-1,0 1 1,0 0-1,0-1 1,0 1 0,0 0-1,1-1 1,-2 1 16,1 1 0,0-1 0,-1 0 0,1 0 0,0 1 0,0-1 0,-1 0 0,1 1 0,-1-1 0,1 1 0,0-1 0,-1 1 0,1-1 1,-1 1-1,1-1 0,-1 1 0,1-1 0,-1 1 0,0 0 0,1 0 0,2 5 20,0 0-1,-1 0 1,0 0-1,2 10 1,4 28 33,-2 0 0,-2 0-1,-1 1 1,-7 71 0,4-111-10,0-1 0,0 0 0,-1 0-1,0 0 1,1 0 0,-2 0 0,1 0 0,0 0 0,-1 0-1,0 0 1,1 0 0,-1-1 0,-1 1 0,-2 3 0,4-7-19,-1 1 1,1-1-1,0 0 1,-1 0-1,1 0 1,0 0-1,-1 0 0,1-1 1,0 1-1,-1 0 1,1-1-1,0 1 1,0-1-1,-3 0 1,-23-11 49,22 9-59,-11-5 22,14 7-51,-1-1 0,1 1 0,-1 0 0,1 0 0,-1 0 0,0 0 0,0 0-1,0 0 1,1 1 0,-5-1 0,6 1 10,0 0 0,0 1 0,0-1 0,0 0 0,1 1 0,-1-1 0,0 0 0,0 1 0,0-1 0,0 1 0,0 0 0,1-1 0,-1 1 0,0 0 0,0-1 0,1 1 0,-1 0 0,1 0 0,-1-1 0,1 1 0,-1 0 0,1 0 0,-1 0 0,1 0 0,0 0 0,-1 0 0,1 0 0,0 0 0,0 0 0,0 0 0,0 0 0,0 0 0,0 2-1,0-1 4,-1 1 0,2 0 0,-1 0 0,0-1 0,0 1-1,1 0 1,0-1 0,-1 1 0,1 0 0,0-1 0,0 1-1,3 3 1,-2-3 23,0 0-1,1-1 0,0 1 1,0-1-1,-1 0 0,2 0 1,-1 0-1,0 0 0,0 0 1,0-1-1,1 1 0,-1-1 1,1 0-1,-1 0 1,1 0-1,-1 0 0,1-1 1,0 0-1,-1 1 0,1-1 1,0-1-1,-1 1 0,8-2 1,-2 0 22,0 0 1,0 0 0,1-1-1,-2-1 1,1 0 0,0 0 0,-1 0-1,12-9 1,9-10 49,-1 0 0,-2-2 1,34-39-1,57-94-90,-50 60-54,-46 73-486,-21 25 538,0 0 1,0 0 0,0 0 0,0 0-1,0 0 1,1 0 0,-1 0 0,0 0-1,0 0 1,0 0 0,0-1 0,0 1-1,0 0 1,0 0 0,0 0 0,0 0-1,0 0 1,0 0 0,0 0 0,0 0-1,0 0 1,0 0 0,1 0 0,-1 0-1,0 0 1,0 0 0,0 0 0,0 0-1,0 0 1,0 0 0,0 0 0,0 0 0,0 1-1,0-1 1,0 0 0,0 0 0,0 0-1,0 0 1,0 0 0,1 0 0,-1 0-1,0 0 1,0 0 0,0 0 0,0 0-1,0 0 1,0 0 0,0 0 0,0 0-1,0 0 1,0 0 0,0 0 0,0 1-1,0-1 1,0 0 0,1 7-107,0 9 72,-1-14 11,-7 93-17,3-66 42,2 0 0,1 37-1,2-56-24,-1-1 67,1 0 0,0 0-1,0 0 1,1 0-1,0 0 1,0 0-1,1-1 1,7 16 0,-9-23-24,-1 0 0,1 0 0,-1-1 0,1 1 0,-1 0 0,1 0 0,-1-1 0,1 1 0,-1 0 0,1-1 0,0 1 0,0-1 0,-1 1 0,1-1 0,0 1 0,0-1 0,-1 1 0,1-1 1,0 0-1,0 0 0,0 1 0,0-1 0,0 0 0,-1 0 0,1 0 0,0 0 0,0 0 0,0 0 0,0 0 0,0 0 0,0 0 0,0 0 0,-1-1 0,1 1 0,0 0 0,0-1 0,0 1 0,0 0 0,-1-1 0,1 1 1,0-1-1,0 1 0,-1-1 0,1 0 0,0 1 0,0-2 0,5-3 16,-1-1 0,0 0 0,0 0 0,4-8 0,-8 13-40,12-22 85,0 0 1,13-39 0,-7 17-26,82-138-89,-47 90 169,-28 43-171,-1-1 0,30-97 0,-39 102-97,-9 30 89,-1 0 0,-1 0 0,-1-1 0,0 0 0,3-29 0,-9 39-226,-3 8 67,-3 9 83,-12 29 10,-28 79 1,25-55-5,-45 153-88,60-171 285,2 0-1,2 0 0,1 55 1,4-79-61,0 0 1,1 0-1,1 0 1,1-1-1,0 1 1,10 23-1,-13-41 25,0 0 1,0 0-1,1 0 0,-1-1 0,1 1 0,0 0 0,0-1 0,-1 1 0,2-1 1,-1 0-1,0 1 0,5 2 0,-5-4-19,0 0 1,-1 0-1,1-1 0,0 1 1,0 0-1,0-1 0,0 0 1,0 1-1,0-1 0,0 0 1,0 0-1,0 0 0,0 0 1,-1-1-1,1 1 1,0 0-1,0-1 0,0 1 1,0-1-1,0 0 0,3-1 1,7-5 13,-1-1 1,1 0-1,-2-1 1,13-11-1,-13 11-38,15-17-34,-2 0 0,36-50-1,-30 37 36,-25 34-28,-1 1 1,1 0-1,0 0 1,0 0-1,1 1 1,7-5 0,-12 7 17,1 1 0,-1 0 0,1 0 0,-1 0-1,1 0 1,-1 0 0,1 0 0,-1 1 0,1-1 0,-1 0 0,1 0 0,-1 0 0,0 0 0,1 1 0,-1-1 0,1 0 0,-1 0 0,1 1 0,-1-1 0,0 0 0,1 1 0,-1-1 0,0 0 0,1 1 0,-1-1 0,0 1 0,1-1 0,-1 0 0,0 1 0,0-1 0,0 1 0,1-1 0,-1 1 0,0-1 0,0 1 0,0-1 0,0 1 0,0-1 0,0 1 0,4 22-72,-4-23 79,6 147 30,-4-124 257,-2-23-270,0 1-1,0-1 0,0 0 0,0 1 0,0-1 1,0 0-1,0 1 0,0-1 0,1 0 1,-1 1-1,0-1 0,0 0 0,0 1 0,0-1 1,1 0-1,-1 1 0,0-1 0,0 0 0,1 1 1,-1-1-1,0 0 0,0 0 0,1 0 0,-1 1 1,0-1-1,1 0 0,-1 0 0,0 0 1,1 1-1,-1-1 0,0 0 0,1 0 0,-1 0 1,0 0-1,1 0 0,-1 0 0,0 0 0,1 0 1,-1 0-1,1 0 0,-1 0 0,0 0 0,1 0 1,-1 0-1,0 0 0,1-1 0,-1 1 1,0 0-1,1 0 0,-1 0 0,0 0 0,1-1 1,-1 1-1,0 0 0,0 0 0,1-1 0,-1 1 1,7-8 35,-1 1 1,0-1-1,-1-1 1,0 1-1,0-1 1,-1 1 0,3-11-1,1 1-35,5-11-66,16-32 34,-25 53-12,0 1 0,1 0 0,-1 0 0,2 0 0,8-9 0,-13 16 13,-1 0 0,0-1 0,1 1 1,-1 0-1,0-1 0,1 1 1,-1 0-1,1-1 0,-1 1 0,1 0 1,-1 0-1,0 0 0,1-1 0,-1 1 1,1 0-1,-1 0 0,1 0 1,0 0-1,-1 0 10,1 0 0,-1 0 0,0 0 0,0 1-1,0-1 1,1 0 0,-1 0 0,0 0 0,0 1 0,0-1 0,0 0 0,1 0 0,-1 0 0,0 1 0,0-1 0,0 0 0,0 0-1,0 1 1,0-1 0,0 0 0,0 0 0,0 1 0,0-1 0,0 0 0,0 1 0,-2 26-143,1-18 119,0-2 27,-4 43-53,-3-1-1,-26 92 1,-67 103 52,36-116 239,54-109-145,0-1 1,-2-1 0,0 0 0,-24 23-1,33-36-54,0 0 0,0 0 0,0-1 0,-1 1 0,1-1 0,-1 0 0,0-1 0,0 1-1,0-1 1,-10 4 0,14-6-26,-1 1 0,1-1-1,0 0 1,0 1 0,-1-1-1,1 0 1,0 0 0,0 0-1,-1 0 1,1 0 0,0 0 0,-1 0-1,1-1 1,0 1 0,0 0-1,0-1 1,-1 1 0,1-1-1,0 1 1,0-1 0,0 0-1,0 1 1,0-1 0,0 0 0,0 0-1,0 0 1,0 0 0,0 1-1,0-1 1,1-1 0,-1 1-1,0 0 1,1 0 0,-1 0 0,1 0-1,-1 0 1,0-3 0,0-2 7,0 0 1,0 1 0,1-1 0,-1-1 0,1 1-1,2-11 1,-1 10-39,1-1-1,0 1 1,0 0-1,0-1 1,1 1-1,0 0 1,1 0-1,0 1 1,0-1-1,0 1 1,1 0-1,5-6 1,3-1 3,0 0 1,0 2 0,1-1 0,17-9-1,6-1-36,67-28 1,-3 2-178,-101 48 226,76-44-3487,-30 11-2976,-33 22 4395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0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62 5888,'-31'-10'1898,"31"10"-1854,0 0-1,-1 0 0,1 0 1,0 0-1,0 0 0,0 0 1,-1 0-1,1 0 0,0 0 1,0 0-1,-1 0 0,1-1 0,0 1 1,0 0-1,0 0 0,-1 0 1,1 0-1,0 0 0,0 0 1,0 0-1,0-1 0,-1 1 1,1 0-1,0 0 0,0 0 1,0 0-1,0-1 0,0 1 0,-1 0 1,1 0-1,0 0 0,0-1 1,0 1-1,0 0 0,0 0 1,0 0-1,0-1 0,0 1 1,0 0-1,4-3 1798,22 2 734,30-5 0,-5 0-2120,-26 3-460,332-24-326,-309 27-2883,-18 0-2025,-13 0 2631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0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 6816,'-20'-14'3072,"27"14"-2656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63 2976,'-3'-2'380,"2"2"-322,1 0 0,0 0 0,-1-1 0,1 1 1,-1 0-1,1 0 0,0-1 0,-1 1 0,1 0 0,0-1 1,-1 1-1,1 0 0,0-1 0,0 1 0,-1-1 0,1 1 1,0 0-1,4-9 6918,-4 9-6841,0 0 1,0 0-1,0 0 0,0 0 1,0-1-1,1 1 1,-1 0-1,0 0 1,0 0-1,0-1 1,0 1-1,0 0 1,0 0-1,0 0 1,0 0-1,0-1 1,0 1-1,0 0 1,0 0-1,-1 0 1,1-1-1,0 1 0,0 0 1,0 0-1,0-1 1,3-8 4606,-1-11-4183,-3 19-559,1 1 1,0-1-1,0 1 1,-1-1-1,1 1 1,0-1-1,-1 1 0,1-1 1,-1 1-1,1-1 1,0 1-1,-1 0 0,1-1 1,-1 1-1,1-1 1,-1 1-1,0-1 1,-4-3-110,1 19-30,1-7 93,0 0 0,1 0 0,0 0 1,-1 13-1,5 17 82,2 0-1,13 57 1,-3-15-26,29 121 23,-27-135 137,-13-49-37,-1 1 0,0-1 1,-1 25-1,-1-41-115,0 0 0,0 0 1,0-1-1,0 1 0,-1 0 0,1 0 0,0 0 1,0 0-1,-1-1 0,1 1 0,-1 0 0,1 0 0,-1-1 1,1 1-1,-1 0 0,1-1 0,-1 1 0,0-1 1,1 1-1,-1 0 0,0-1 0,1 0 0,-1 1 0,0-1 1,0 1-1,1-1 0,-1 0 0,0 1 0,0-1 1,0 0-1,0 0 0,1 0 0,-1 0 0,0 0 0,0 0 1,0 0-1,0 0 0,0 0 0,-1 0 0,-5-1 71,0 0 0,0 0 0,-11-4 0,-53-15 220,-115-29-229,165 45-173,-30-10-1,50 14 58,1 0-1,0 0 1,0 0-1,0 0 1,0 0-1,0 0 1,0 0-1,-1 0 1,1-1 0,0 1-1,0 0 1,0 0-1,0 0 1,0 0-1,0 0 1,0 0-1,0 0 1,-1 0-1,1 0 1,0 0-1,0-1 1,0 1-1,0 0 1,0 0-1,0 0 1,0 0-1,0 0 1,0 0-1,0-1 1,0 1-1,0 0 1,0 0-1,0 0 1,0 0-1,0 0 1,0 0 0,0-1-1,0 1 1,0 0-1,0 0 1,0 0-1,0 0 1,0 0-1,0 0 1,0 0-1,0-1 1,0 1-1,0 0 1,1 0-1,-1 0 1,0 0-1,9-7-1772,13-5-2239,2 4 1675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1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6 344 3136,'0'1'114,"-1"-1"1,1 0-1,0 0 0,0 0 1,-1 0-1,1 0 1,0 0-1,-1 0 0,1 1 1,0-1-1,0 0 1,0 0-1,-1 0 0,1 1 1,0-1-1,0 0 0,0 0 1,-1 1-1,1-1 1,0 0-1,0 0 0,0 1 1,0-1-1,0 0 1,0 1-1,-1-1 0,7 8 3020,-2-4-3426,-2-2 465,1 1-1,-1-1 0,1 0 0,0 0 0,0 0 1,0 0-1,0-1 0,0 1 0,0-1 0,1 0 1,-1 1-1,0-2 0,1 1 0,-1 0 0,4 0 1,-4-1-59,-1 0 0,1 0 0,0 0 0,0 0 0,0 0 0,-1-1 0,1 1 0,0-1 0,-1 0 0,1 0 0,-1 0 0,1 0 1,-1 0-1,1 0 0,-1-1 0,1 1 0,-1-1 0,3-2 0,3-6 16,1 0 0,-1-1 1,-1 1-1,0-2 0,-1 1 0,0-1 0,-1 0 1,0 0-1,-1 0 0,0 0 0,4-26 1,-7 33-118,2-12 9,0-1 0,-1 0 0,-1-21 0,-2 25-77,1 1-4,-1 0 0,-4-18-1,4 29 16,1-1-1,-1 1 1,1 0-1,-1 0 1,0 0-1,0 0 1,0 0-1,0 0 0,0 0 1,0 0-1,0 0 1,-1 1-1,1-1 1,-1 0-1,1 1 1,-1-1-1,0 1 1,0 0-1,0 0 0,-3-2 1,4 2 12,0 1-1,0 0 1,0 0 0,0 0-1,0 1 1,0-1 0,0 0-1,0 0 1,0 0 0,0 1 0,0-1-1,0 1 1,0-1 0,0 1-1,0-1 1,0 1 0,0-1-1,0 1 1,1 0 0,-1-1-1,0 1 1,0 0 0,1 0 0,-1 0-1,1 0 1,-2 1 0,-14 25-44,16-26 75,-7 14 49,2 1 0,0 0 1,1 0-1,0 0 1,2 1-1,0-1 0,0 1 1,2-1-1,0 1 1,1-1-1,0 1 0,7 25 1,-5-29 169,1 0 0,1 0 0,9 18 0,-11-26-114,-1 0-1,2 0 1,-1 0-1,0-1 1,1 0-1,0 1 1,0-1-1,0 0 1,1-1-1,7 6 1,-10-8-46,0 0 0,1 0 1,-1 0-1,1-1 1,-1 1-1,1-1 1,-1 1-1,1-1 0,-1 0 1,1 0-1,-1 0 1,1 0-1,-1-1 1,1 1-1,-1-1 0,5-1 1,2-1 105,0-1-1,0 0 1,8-5-1,32-20-46,-3-2-1,0-2 0,-2-2 1,46-48-1,-78 72-155,31-30-84,-39 38 74,0 0 0,0 0 0,0 1 1,1-1-1,-1 1 0,1 0 0,-1 0 0,1 0 0,6-1 0,-10 3 41,0 0-1,1 0 1,-1 0-1,1 0 1,-1 1-1,0-1 1,1 0-1,-1 0 1,0 1-1,1-1 1,-1 1-1,0-1 1,0 1-1,1 0 1,-1-1-1,0 1 1,0 0-1,0 0 1,0 0-1,0 0 1,2 1-1,1 4 19,0-1 0,-1 0-1,5 9 1,0 0-102,8 10 222,0-1 0,32 32-1,-36-42-15,1-2 0,0 0 0,1-1 0,0 0-1,26 13 1,-26-16-95,-9-4 73,0 0 0,1 0 0,-1-1 0,0 0 0,9 2 0,-14-3-207,1-1 0,-1 0 0,0 0-1,0 0 1,0 0 0,0 0 0,0 0 0,1 0 0,-1 1 0,0-1 0,0 0 0,0 0 0,0 0 0,1 0 0,-1 0 0,0 0 0,0 0-1,0 0 1,1 0 0,-1 0 0,0 0 0,0 0 0,0 0 0,1 0 0,-1 0 0,0 0 0,0 0 0,0 0 0,0 0 0,1-1 0,-1 1-1,0 0 1,0 0 0,0 0 0,0 0 0,0 0 0,1 0 0,-1 0 0,0-1 0,0 1 0,0 0 0,0 0 0,0 0 0,0 0-1,0-1 1,0 1 0,1 0 0,-1 0 0,0 0 0,0 0 0,0-1 0,0 1 0,0 0 0,0 0 0,0-1 0,0-3-790,4-3-1463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16 2720,'-8'5'4291,"-5"10"-2809,9-11 1134,-3 6 518,4-8-2231,3-1-816,0-1 0,0 1 0,0-1 0,0 0 0,0 1-1,0-1 1,0 0 0,0 1 0,1-1 0,-1 1 0,0-1 0,0 0 0,0 1 0,1-1-1,-1 0 1,0 1 0,0-1 0,1 0 0,-1 0 0,0 1 0,0-1 0,1 0-1,-1 0 1,0 1 0,1-1 0,-1 0 0,0 0 0,1 1 0,1 0-45,-1 0-1,1-1 1,-1 1 0,1 0 0,0 0 0,-1-1-1,1 1 1,3 0 0,14 0 244,1-1-1,-1 0 1,32-6 0,-20 2-208,146-20 142,117-10 163,-237 34-180,-50-1-216,1 1 21,-8 0-31,0 0 0,0 0 0,0 0 0,0 0 0,0 0 0,0 0 0,0 0 1,0 0-1,0 0 0,0 0 0,0 0 0,0 0 0,0 0 0,0 0 0,0 0 0,0 0 1,0 1-1,0-1 0,0 0 0,0 0 0,0 0 0,0 0 0,0 0 0,1 0 0,-1 0 1,0 0-1,0 0 0,0 0 0,0 0 0,0 0 0,0 0 0,0 0 0,0 0 0,0 0 1,0 0-1,0 0 0,0 0 0,0 0 0,0 0 0,0 0 0,0 0 0,0 0 0,0 0 1,0 0-1,0 0 0,0 0 0,1 0 0,-1 0 0,0 0 0,0 0 0,0 0 0,0 0 1,0 0-1,0 0 0,-1 3-671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71 2912,'0'0'108,"0"0"0,-1 0-1,1 0 1,0 0 0,0 0 0,-1-1 0,1 1 0,0 0-1,0 0 1,-1 0 0,1-1 0,0 1 0,0 0 0,-1 0-1,1 0 1,0-1 0,0 1 0,0 0 0,0-1 0,-1 1-1,1 0 1,0 0 0,0-1 0,0 1 0,0 0 0,1-6 4730,11 6 269,10 1-5243,0 1 429,0-1 0,0-1 0,26-3 1,66-14 516,-38 4-548,116-12-8,-134 21 80,80 3 1,-88 1-164,-35 0-130,-1 0-1,1 0 1,-1 2 0,1 0 0,19 5 0,-30-6-24,-3-1-101,0 1-1,0-1 1,1 0 0,-1 1-1,0-1 1,0 1 0,0-1-1,0 1 1,1-1 0,-1 1-1,0 0 1,0 0 0,0 0-1,-1-1 1,1 1 0,0 0-1,0 0 1,0 0 0,0 2-1,4 3-3248,-1 2 971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86 3648,'-1'0'131,"1"0"-1,0-1 1,-1 1-1,1-1 1,0 1 0,0 0-1,-1-1 1,1 1-1,0-1 1,0 1 0,0-1-1,0 1 1,-1-1-1,1 1 1,0-1 0,0 1-1,0-1 1,0 1 0,0-1-1,0 1 1,0-1-1,0 1 1,1-1 0,-1 1-1,0-1 1,0 1-1,0-1 1,0 1 0,1-1-1,-1 1 1,0-1 0,0 1-1,1 0 1,-1-1-1,1 0 1,-1 1-3,1-1-1,-1 1 1,1-1-1,-1 1 1,0-1 0,1 1-1,-1-1 1,0 1-1,0-1 1,1 1 0,-1-1-1,0 0 1,0 1 0,0-1-1,0 1 1,0-1-1,0 0 1,0 1 0,0-1-1,0 1 1,0-1-1,0 0 1,0 1 0,0-1-1,0 1 1,-1-1-1,1 1 1,0-1 0,0 0-1,-1 1 1,1-1 0,0 1-1,-1-1 1,1 1-1,-1 0 1,0-1 0,0-4 855,-1 6-446,-7-1 304,3 1 70,5-1-446,2 0-37,48-8 414,117-19-481,-125 22-341,0 2 0,42 3 1,12 1-38,-54-1-1582,-33-3-4502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4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 5408,'0'0'88,"0"0"1,0 0-1,-1 0 1,1 0-1,0 0 1,0 0-1,0 0 1,0 0-1,0 0 1,0 0-1,-1 0 1,1 0-1,0 1 1,0-1-1,0 0 1,0 0-1,0 0 1,0 0-1,0 0 1,0 0-1,-1 1 1,1-1-1,0 0 1,0 0-1,0 0 1,0 0-1,0 0 1,0 1-1,0-1 1,0 0-1,0 0 1,0 0-1,0 0 1,0 0-1,0 1 1,0-1-1,0 0 1,0 0-1,0 0 1,0 0-1,0 0 1,1 1-1,-1-1 1,0 0-1,0 0 1,0 0-1,0 0 1,0 0-1,0 0 1,0 0-1,0 1 1,0-1-1,1 0 1,10 0 2188,18-7-203,23-9 425,82-12 0,-90 23-2404,1 1 0,-1 1 0,1 3-1,65 8 1,-103-6-110,1-1-1,0 1 1,11 5-1,-2 0-2610,-9-2 1048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2 952 4736,'0'0'1530,"3"-4"2033,-3-14-54,-2-1-2330,1 17-1085,1-1 0,-1 1 0,1 0 1,0-1-1,0 1 0,0-1 0,0 1 1,0-3-1,2-6 146,0 1 71,-1 1-1,2-1 1,6-17-1,11-23 283,19-44 329,19-30-226,13-26 71,-53 117-547,2 0 0,32-41 0,-19 34-116,2 1 0,1 2 0,75-59 0,-100 88-140,1 0 0,0 0 1,16-6-1,-23 12 24,-1 0-1,0 0 1,1 1 0,-1 0 0,1 0-1,-1 0 1,1 0 0,0 1-1,-1-1 1,1 1 0,0 0 0,-1 1-1,9 1 1,-8-1-22,0 1-1,0 0 1,0 0-1,0 0 1,0 1-1,-1 0 1,1 0 0,-1 0-1,8 7 1,-9-7 25,-1 0 1,0 0-1,0 0 1,0 0-1,0 0 1,-1 0-1,1 0 1,-1 0-1,1 1 1,-1-1-1,-1 1 1,1-1-1,0 1 1,-1-1 0,1 8-1,-2 1 111,0 0 0,-1 1 0,0-1 0,0 0 0,-2 0 0,1 0 0,-2 0 0,1-1 0,-2 0 0,0 1 1,0-2-1,0 1 0,-2-1 0,-14 17 0,19-23-65,-1 0 1,0-1 0,-1 1 0,1-1 0,-1 1-1,1-1 1,-1 0 0,0-1 0,0 0-1,0 1 1,-1-1 0,1-1 0,0 1-1,-10 1 1,5-3-18,1 0-1,0 0 0,0-1 1,0 0-1,0 0 1,-1-1-1,2 0 1,-13-5-1,4 1-151,-30-11 55,20 1-3677,27 16 3638,0 0-1,-1 0 0,1 0 0,0 0 0,0 0 0,0 0 1,-1-1-1,1 1 0,0 0 0,0 0 0,0 0 0,-1 0 0,1-1 1,0 1-1,0 0 0,0 0 0,0-1 0,-1 1 0,1 0 1,0 0-1,0-1 0,0 1 0,0 0 0,0 0 0,0-1 0,0 1 1,0 0-1,0 0 0,0-1 0,0 1 0,0 0 0,0-1 1,0 1-1,0 0 0,0 0 0,0-1 0,0 1 0,0 0 0,1 0 1,-1-1-1,0 1 0,0 0 0,0 0 0,0 0 0,1-1 1,-1 1-1,0 0 0,0 0 0,0 0 0,1-1 0,-1 1 1,0 0-1,0 0 0,1 0 0,7-5-2496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2976,'1'-7'11461,"37"181"-8242,16 87-1697,-20-115-621,-31-133-771,-2-9-103,0 0-1,0 0 0,-1 1 1,1-1-1,-1 7 0,3 0 145,-3-11-163,0 0-1,0 0 1,0 0 0,0 0 0,0 1-1,0-1 1,1 0 0,-1 0-1,0 0 1,0 0 0,0 0-1,0 0 1,0 0 0,0 0-1,1 0 1,-1 0 0,0 0-1,0 0 1,0 0 0,0 0-1,0 0 1,1 0 0,-1 0-1,0 0 1,0 0 0,0 0-1,0 0 1,1 0 0,-1 0-1,0 0 1,0 0 0,0 0-1,0 0 1,0 0 0,1 0 0,-1 0-1,0 0 1,0 0 0,0 0-1,0-1 1,0 1 0,0 0-1,0 0 1,0 0 0,1 0-1,-1 0 1,0 0 0,0-1-1,0 1 1,3-5 10,-1 0 0,0-1-1,0 1 1,0-1 0,1-6 0,0 1 3,9-27 122,1 1 0,2 0 1,1 1-1,2 1 0,2 0 0,33-45 1,47-38 19,14-18 4,-91 103-122,-14 19-120,0 1 0,2 0 0,12-13-1,-16 17-92,-2 4 14,-3 15 156,-6 16-3298,3-15 1552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1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49 3328,'-9'-5'894,"7"4"-482,1 0 1,-1 0-1,0 1 1,0-1-1,0 0 0,0 1 1,1-1-1,-1 1 1,-4-1-1,-1 2 2260,5-1-1097,5 0 381,3 1 241,1 3-1730,0-1-1,1 0 0,-1 0 1,1-1-1,0 0 0,0 0 1,0-1-1,15 1 0,210-18 1420,-103 5-1628,-84 8-539,123-11 977,-58-1-4225,-91 13 1603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3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530 191 2656,'0'-2'424,"0"0"-1,0 0 1,-1 1-1,1-1 1,0 0-1,1 0 1,-1 0 0,0 0-1,0 1 1,2-5-1,-1 3-340,-1 0 0,1 0-1,-1 0 1,1 0-1,-1 0 1,0 0-1,0 0 1,-1-3-1,-1-8 245,1 10-254,1 0 0,-1 0 0,0 0 0,0 0-1,0 0 1,0 0 0,-1 0 0,1 1-1,-1-1 1,0 1 0,-1-1 0,1 1 0,0-1-1,-5-3 1,0 0 1,-1 1 0,0 0 0,0 1 0,0 0 0,-1 0-1,0 0 1,0 1 0,0 1 0,0 0 0,-1 0 0,1 0 0,-1 1 0,-12-1 0,3 2-11,0 0 1,-1 1-1,1 1 1,-26 4-1,34-3-55,0 1 1,0 0-1,0 0 0,1 1 0,-1 1 1,1 0-1,0 0 0,0 1 0,-8 7 1,7-4 38,0 0 1,1 1-1,0 0 1,1 1-1,0 0 1,1 0-1,0 0 1,1 1-1,-7 17 1,6-11-13,2 0 1,0 0 0,1 1 0,1 0-1,0 0 1,0 23 0,3-36 11,1 1 0,0-1 0,1 0 1,-1 1-1,1-1 0,1 0 0,-1 0 0,1 0 0,0 1 0,0-2 0,6 12 1,-6-14-3,0 1 0,1-1 1,-1 0-1,1 0 0,0 0 0,0 0 1,0 0-1,1-1 0,-1 1 1,0-1-1,1 0 0,0 0 1,-1 0-1,1 0 0,0-1 1,0 1-1,0-1 0,0 0 1,5 0-1,10 2 122,0-2-1,1 0 1,-1-2 0,1 0-1,-1-1 1,0 0 0,1-2-1,-1 0 1,-1-2 0,1 0-1,25-12 1,-43 17-155,1 1 0,-1-1 1,0 0-1,0 0 0,1 0 0,-1 0 0,0 0 1,0 0-1,0 0 0,0 0 0,1-1 1,-2 1-18,0 1 1,0 0-1,0-1 1,1 1-1,-1-1 1,0 1 0,0-1-1,0 1 1,0 0-1,0-1 1,0 1-1,0-1 1,0 1 0,0-1-1,0 1 1,0-1-1,0 1 1,0 0 0,-1-1-1,1 1 1,0-1-1,0 1 1,0-1-1,-1 1 1,1 0 0,0-1-1,0 1 1,-1 0-1,1-1 1,0 1-1,-1 0 1,1-1 0,0 1-1,-1 0 1,1 0-1,0-1 1,-2 1 0,1-1-4,-1 0 1,0 1 0,1-1 0,-1 1 0,0-1 0,0 1 0,0 0-1,0 0 1,1-1 0,-1 1 0,0 0 0,0 1 0,0-1-1,0 0 1,-2 1 0,-29 10-34,22-7-1,-12 4 17,1 2-1,0 0 1,0 1-1,1 1 1,1 1-1,0 1 1,1 1-1,-23 21 1,37-30 41,-1 0 0,1 1 0,0-1 0,1 1 0,-1 0 0,1 0-1,1 0 1,-1 1 0,1-1 0,1 1 0,-3 10 0,4-14 9,0 0 0,1 0 0,0 1 0,-1-1-1,1 0 1,1 1 0,-1-1 0,1 0 0,-1 0 0,1 1-1,1-1 1,-1 0 0,0 0 0,1 0 0,0 0 0,0 0-1,0 0 1,0-1 0,1 1 0,0-1 0,-1 0 0,6 5 0,-4-4 22,1-1 0,0 1 1,-1-1-1,1 0 1,1 0-1,-1 0 0,0-1 1,1 0-1,-1 0 1,1 0-1,0-1 1,8 2-1,-5-2 24,1-1 1,-1 0-1,0-1 1,0 0-1,1 0 1,-1-1-1,10-3 1,10-5 25,-1-2 1,0-1 0,43-27-1,152-103-17,-206 131-208,1 2 0,21-10 0,-39 20 126,0-1 0,0 1 0,1 0 0,-1 0 0,0 0 0,0 0 0,1 0 0,-1 0 0,0 0 0,0 0 0,1-1 0,-1 1 0,0 0 0,0 0 0,1 0 0,-1 0 0,0 0 0,0 0 0,1 0 0,-1 1 0,0-1 0,0 0 0,1 0 0,-1 0 0,0 0 0,0 0 0,1 0 0,-1 0 0,0 0 0,0 1 0,1-1 0,-1 0 0,0 0 0,0 0 0,0 1 0,1-1 0,0 12 61,-9 20 132,7-28-186,-12 41 207,-15 47 398,33-101-425,0 0 0,1 0-1,0 0 1,1 1 0,7-9 0,0 2-185,1 1 0,22-18 0,-24 22-121,1 1-1,0 0 1,0 1 0,0 1-1,1 0 1,0 1 0,21-6-1,-35 12 118,-1 0 0,1-1 0,0 1 0,0 0 1,-1 0-1,1 0 0,0 0 0,0 0 0,0 0 0,-1 0 0,1 0 0,0 0 0,0 0 0,-1 1 0,1-1 0,0 0 0,0 0 0,-1 1 0,1-1 0,0 0 0,-1 1 0,1-1 0,0 1 0,-1-1 0,1 1 0,-1-1 0,1 1 0,-1-1 0,1 1 0,-1 0 0,1-1 0,-1 1 0,0 0 0,1-1 0,-1 1 0,0 0 0,1-1 0,-1 1 0,0 0 0,0 0 0,0 1 0,1 4 32,-1 0 0,0 0 0,0 0 1,-2 10-1,1 0-18,1-11-7,0 1 0,1 0 0,-1-1 0,1 1 0,0 0 0,1-1 0,-1 1 0,1-1 0,0 0 0,6 10 0,-6-12 26,0 0 0,0 0-1,1 0 1,-1-1 0,1 1 0,0-1 0,0 0 0,0 0 0,0 0 0,0 0 0,0 0 0,0 0-1,0-1 1,1 0 0,-1 1 0,1-1 0,-1-1 0,6 2 0,0-1 41,0-1 0,0 0 0,0 0-1,1-1 1,-1 0 0,0-1 0,0 0 0,0 0 0,0-1 0,-1 0 0,13-6 0,-1-2 12,-1 0 0,0-1 1,26-22-1,-42 32-72,-1 0-1,1 0 1,-1 0 0,1-1 0,-1 1 0,0-1 0,0 1 0,0-1 0,-1 0 0,1 0-1,0 0 1,-1 0 0,0 0 0,0 0 0,0 0 0,0-1 0,0 1 0,-1 0-1,1-1 1,-1 1 0,0 0 0,0-1 0,0 1 0,-1 0 0,1 0 0,-2-4-1,2 6-27,0 0 0,0 0 0,0 0 0,0 0 0,-1 0 0,1 0 0,0 0 0,-1 0 0,1 1 0,-1-1 0,1 0 0,-1 0 0,1 0 0,-1 1-1,0-1 1,1 0 0,-1 1 0,0-1 0,1 0 0,-1 1 0,0-1 0,0 1 0,-1-1 0,1 0-15,-1 1-1,1 0 1,-1 0 0,1 0-1,-1-1 1,1 1 0,-1 1-1,1-1 1,-1 0 0,1 0 0,-1 1-1,1-1 1,-3 1 0,0 1-21,0-1 0,1 1 0,-1 0 0,0 0 0,1 1-1,-1-1 1,1 1 0,0-1 0,-6 7 0,7-5 49,0 1-1,-1-1 0,1 1 1,1-1-1,-1 1 0,1-1 0,0 1 1,0 0-1,0 0 0,1-1 1,-1 1-1,1 0 0,0 0 1,1 0-1,-1 0 0,1-1 0,0 1 1,0 0-1,3 5 0,-2-3 31,0-1-1,1 1 1,0-1-1,0 0 1,0-1-1,1 1 1,0 0 0,0-1-1,0 0 1,1 0-1,-1 0 1,1-1-1,8 7 1,-11-10 1,1 0 1,-1 0 0,0-1-1,0 1 1,0 0 0,1-1-1,-1 1 1,0-1 0,1 0-1,-1 0 1,0 0 0,1 0-1,-1 0 1,0 0 0,1-1-1,-1 1 1,0-1 0,0 1-1,1-1 1,-1 0 0,0 0-1,0 0 1,0 0 0,0 0-1,2-2 1,6-4 25,-1-1 0,-1 1 0,14-16 0,-17 18-89,53-59 133,-18 21-59,-37 32-354,-3 11 170,0 2 126,22-1-177,-20-2 184,1 2-1,-1-1 0,1 0 0,-1 0 0,1 1 0,-1 0 1,1-1-1,-1 1 0,1 0 0,-1 0 0,0 0 0,0 0 1,1 1-1,-1-1 0,0 1 0,0-1 0,0 1 1,-1 0-1,1 0 0,0-1 0,-1 1 0,1 0 0,-1 1 1,1-1-1,-1 0 0,0 0 0,0 1 0,0-1 0,0 0 1,0 4-1,2 7 19,-1-1 0,0 1 0,-1 0 1,-1 22-1,0-21 157,-1-3-170,2-1 1,0 1-1,0 0 0,3 10 1,-4-18 27,1-1 0,0 0 1,-1 0-1,1 1 1,0-1-1,0 0 1,0 0-1,0 0 1,1 0-1,-1 0 0,0 0 1,1-1-1,0 1 1,-1 0-1,1-1 1,0 1-1,0-1 1,0 1-1,0-1 1,0 0-1,0 0 0,0 0 1,0 0-1,4 1 1,-3-2 21,0 0 0,-1 0 1,1 0-1,0 0 0,-1 0 1,1-1-1,0 0 0,-1 1 1,1-1-1,-1 0 0,5-2 1,28-17 140,-26 14-167,111-77 69,-30 20-125,-83 58 45,0-1 1,0 1 0,0-1-1,-1 0 1,0-1 0,0 1-1,4-9 1,-10 15-10,1 0 0,-1 0-1,0 0 1,0 0 0,0 0 0,0 0 0,0 0-1,0 0 1,0 0 0,0-1 0,0 1 0,1 0-1,-1 0 1,0 0 0,0 0 0,0 0 0,0 0 0,0-1-1,0 1 1,0 0 0,0 0 0,0 0 0,0 0-1,0 0 1,0-1 0,0 1 0,0 0 0,0 0-1,0 0 1,0 0 0,0 0 0,0-1 0,0 1-1,0 0 1,0 0 0,0 0 0,-1 0 0,1 0-1,0 0 1,0-1 0,0 1 0,0 0 0,0 0-1,0 0 1,-8 2-216,-10 8-23,9-2 205,-9 8-1,-22 22 0,35-32 41,0 1 0,0-1 0,1 1 0,-1 0 0,1 1 0,1-1-1,-5 13 1,4-9-13,1 0-1,0 1 1,1 0-1,-1 14 0,3-23 20,0 0 0,0 1 0,0-1 0,0 0 0,1 0-1,0 0 1,0 0 0,-1 0 0,3 3 0,-2-4 11,0 0 1,0-1-1,0 1 0,0-1 1,0 0-1,0 1 0,1-1 1,-1 0-1,0 0 0,1 0 1,-1 1-1,1-2 1,-1 1-1,1 0 0,0 0 1,-1 0-1,3 0 0,-2-1 5,-1 0-1,1 0 0,-1 0 0,1 0 0,-1 0 0,1 0 0,-1 0 0,1-1 1,-1 1-1,1-1 0,-1 1 0,1-1 0,-1 1 0,1-1 0,-1 0 1,0 0-1,0 0 0,1 1 0,1-3 0,23-24 229,-24 25-241,5-7 18,-1 0-1,1 0 1,-2-1-1,1 1 1,4-14-1,17-53-13,-25 69 10,3-16-13,-5 21-46,0 1-1,0 0 1,0-1 0,1 1 0,-1 0 0,-1-1-1,1 1 1,0 0 0,0-1 0,0 1 0,-1 0-1,1-1 1,-1 1 0,0-2 0,1 3 26,0 0 0,-1 0 1,1 0-1,0-1 0,0 1 0,-1 0 1,1 0-1,0 0 0,-1 0 0,1 0 1,0 0-1,0 0 0,-1 0 0,1 0 1,0 0-1,-1 0 0,1 0 0,0 0 1,-1 0-1,1 0 0,0 0 1,0 0-1,-1 0 0,1 0 0,0 0 1,-1 0-1,1 1 0,0-1 0,0 0 1,-1 0-1,1 0 0,0 0 0,0 1 1,-1-1-1,1 0 0,0 0 0,0 1 1,0-1-1,0 0 0,-1 0 1,1 1-1,0-1 0,0 0 0,0 0 1,0 1-1,0-1 0,0 0 0,0 1 1,0-1-1,0 0 0,0 1 0,-5 18-182,4-18 181,-2 19-36,1-1 0,1 1 0,1 33 0,0 16-154,-2-22 171,-1 15 55,-2 0-1,-17 79 1,19-125 2,-3 8 57,-9 25 0,13-42-11,-1-1 0,0 0 0,0 0 0,0 0 0,-1-1 0,0 1 0,0-1 0,-9 9 0,10-12-53,0 1 1,0-1 0,0 0-1,0-1 1,0 1-1,-1-1 1,1 1 0,0-1-1,-1 0 1,1 0 0,-1-1-1,0 1 1,1-1-1,-1 1 1,0-1 0,1 0-1,-1-1 1,1 1 0,-1-1-1,0 1 1,-4-3-1,2 2 12,-1-2-1,2 1 0,-1-1 1,0 0-1,0 0 1,1 0-1,0-1 0,-1 0 1,1 0-1,1 0 0,-6-6 1,9 8-38,0 1 1,-1 0 0,1 0-1,1-1 1,-1 1-1,0 0 1,0-1 0,0 1-1,1-1 1,-1 1 0,1-1-1,-1 0 1,1 1-1,0-1 1,-1 1 0,1-1-1,0 0 1,0 1 0,0-1-1,0 0 1,0 1-1,1-1 1,-1 0 0,1 1-1,-1-1 1,1 1-1,-1-1 1,1 1 0,0-1-1,-1 1 1,1-1 0,0 1-1,0 0 1,0-1-1,0 1 1,1 0 0,1-2-1,2-1-14,1-1-1,0 1 0,0 0 1,0 1-1,0 0 0,14-6 1,63-15-35,-49 25-42,-34-1 27,1-1 77,0 0-1,-1 0 1,1 1-1,0-1 1,0 0-1,0 1 1,0-1-1,0 0 1,0 1 0,0-1-1,0 1 1,0 0-1,0-1 1,1 1-1,4-3 35,-1-1 2,0 1 1,-1-2-1,7-6 0,-2 2-163,-5 5 146,-3 2 22,-2-5-215,1 4 294,1 1-188,-6 0-40,5 2 102,0 0 0,0 0-1,-1 0 1,1 0 0,0 0 0,0-1 0,0 1 0,0 0 0,0 0 0,0 0 0,0 0 0,-1-1-1,1 1 1,0 0 0,0 0 0,0 0 0,0 0 0,0-1 0,0 1 0,0 0 0,0 0 0,0 0 0,0-1-1,0 1 1,0 0 0,0 0 0,0 0 0,0-1 0,0 1 0,1 0 0,0-10 157,-1 9-171,0-1-233,8 1 6,-7 1 186,-9 0 42,9 0-22,1 0 34,-2 0 42,0-5-94,0 7 54,0-2 45,0-8-139,4-3 225,-2 10-167,-3-2-30,-6-2 89,3 3-173,6 3-319,-2-1 447,0 0 0,0 0-1,1 0 1,-1 0 0,0 1-1,1-1 1,-1 0 0,0 0-1,0 0 1,1 0 0,-1 0 0,0 0-1,0 0 1,1 0 0,-1 0-1,0 0 1,1 0 0,-1 0 0,0 0-1,0 0 1,1-1 0,-1 1-1,0 0 1,0 0 0,1 0 0,-1 0-1,0 0 1,0 0 0,1-1-1,-1 1 1,0 0 0,0 0 0,0 0-1,1-1 1,-1 1 0,0 0-1,0 0 1,0-1 0,0 1 0,0 0-1,1 0 1,-1-1 0,0 1-1,0 0 1,0-1 0,0 1 0,0 0-1,0 0 1,0-1 0,0 1-1,0 0 1,0-1 0,0 1 0,0 0-1,0 0 1,0-1 0,-1 1-1,1 0 1,0-1 0,0-5 8,0 6 1,0-1 0,0 1 0,0 0 0,-1 0 0,1 0 0,0 0 1,0 0-1,0-1 0,0 1 0,-1 0 0,1 0 0,0 0 0,0 0 0,0 0 0,-1 0 0,1 0 0,0 0 0,0 0 0,0 0 0,-1 0 0,1 0 0,0 0 1,0 0-1,0 0 0,-1 0 0,1 0 0,0 0 0,0 0 0,-1 0 0,-1 1-107,5-1 31,-3 0 128,8 15-506,-8-14 507,0 1-233,0-1-1,0 1 1,0 0 0,0-1-1,0 1 1,0 0-1,-1-1 1,1 1 0,-1 0-1,1-1 1,-1 1-1,0-1 1,1 1 0,-1-1-1,0 1 1,0-1-1,0 0 1,0 1 0,-2 1-1,1 3-2025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3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1824,'10'-6'1739,"-3"0"1876,-2 4 183,-6 8-3985,-2 5 309,1-1 0,-1 0 0,2 1 0,0 0 1,-1 15-1,2-21-9,1 1 1,-1-1-1,1 1 1,0-1-1,0 1 1,0-1-1,1 0 1,0 1-1,0-1 0,0 0 1,0 0-1,5 5 1,-6-8-30,0-1 1,0 0-1,0 0 1,0 0-1,1 0 0,-1 0 1,0 0-1,1 0 1,-1 0-1,1 0 0,-1 0 1,1-1-1,-1 1 1,1-1-1,0 1 0,2 0 1,-1-1 30,1 0 0,-1 0 0,0 0 0,0-1 0,1 1 0,-1-1 0,0 0 0,4-1 0,3-2 68,0 0 1,0-1-1,-1-1 0,10-6 0,33-22-30,31-23 537,-83 56-715,1 0 0,0 1 0,0-1-1,-1 0 1,1 0 0,0 1 0,0-1-1,0 1 1,0-1 0,0 1 0,0-1 0,0 1-1,0-1 1,0 1 0,0 0 0,0 0 0,3-1-1,-4 2-8,0 0-1,1 0 0,-1 0 1,0 0-1,0 0 0,0 0 1,0 0-1,0 1 1,0-1-1,0 0 0,0 0 1,0 0-1,-1 0 0,1 1 1,-2 14 101,-42 243 14,38-231-45,2-12 14,0 0 1,-1-1-1,0 1 0,-1-1 1,-1 0-1,-1 0 1,-10 14-1,15-23-18,-1-1 0,0 0 0,0 0 0,0-1-1,-1 1 1,1-1 0,-1 0 0,0 0 0,-1 0 0,1-1-1,-1 0 1,1 0 0,-1 0 0,0-1 0,0 0 0,0 0-1,0 0 1,0-1 0,-1 0 0,-9 0 0,3-1 61,4 1 3,-1-1-1,1-1 1,0 1-1,0-1 1,-17-5-1,26 6-75,0 0 0,0 0 0,0-1 0,0 1 0,0 0-1,0 0 1,0 0 0,0-1 0,0 1 0,0 0-1,0 0 1,0 0 0,0 0 0,0-1 0,0 1-1,0 0 1,0 0 0,0 0 0,0-1 0,0 1-1,1 0 1,-1 0 0,0 0 0,0 0 0,0-1 0,0 1-1,0 0 1,0 0 0,0 0 0,1 0 0,-1 0-1,0 0 1,0-1 0,0 1 0,0 0 0,1 0-1,-1 0 1,0 0 0,0 0 0,0 0 0,1 0 0,8-7 379,36-15 575,68-25-1,-71 32-834,-2-2-1,63-35 1,-96 48-160,-5 2-49,0 0 1,0 0 0,0 1-1,1-1 1,-1 1 0,1 0-1,-1 0 1,1 0 0,-1 0-1,1 0 1,0 1 0,3-2-1,-1 6-3226,0 3 881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3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44 778 3552,'2'-1'495,"-1"0"-1,1 0 1,0 0 0,-1 0 0,1-1 0,-1 1 0,1 0-1,-1-1 1,0 0 0,1 1 0,-1-1 0,0 1-1,1-3 1,19-33 818,-3-6-812,-2-1 0,10-45 0,-22 72-442,10-32 76,79-253 845,-88 287-870,0 0 0,-1 0 1,-1-1-1,0 1 0,0-27 0,-3 41-128,0 0 0,0-1 0,0 1 0,0-1 0,0 1 0,0 0 0,0-1 0,-1 1 0,1 0 0,-1-1 0,1 1 0,-2-3 0,2 4-7,-1 0-1,1 0 1,0-1 0,0 1-1,-1 0 1,1 0-1,0 0 1,-1-1 0,1 1-1,0 0 1,-1 0 0,1 0-1,0 0 1,-1 0-1,1 0 1,-1 0 0,1 0-1,0-1 1,-1 1 0,1 0-1,0 1 1,-1-1-1,1 0 1,0 0 0,-1 0-1,1 0 1,0 0 0,-1 0-1,0 1 1,-1 0-32,0 0-1,1 0 1,-1 1 0,0-1 0,0 1 0,1-1 0,-1 1-1,1 0 1,-1 0 0,1 0 0,0 0 0,-2 2 0,-3 12 48,0 1 0,1 0 1,1-1-1,-4 32 1,3-20 29,-24 139 43,-48 260 902,67-374-586,4-17 60,-2 0 1,-19 55-1,27-90-417,0 0 1,-1 0-1,1 0 0,0 0 1,-1 0-1,1 0 1,-1 0-1,1 0 1,-1 0-1,1 0 0,-1-1 1,0 1-1,1 0 1,-1 0-1,0-1 0,0 1 1,0 0-1,1-1 1,-1 1-1,0-1 0,0 1 1,0-1-1,0 1 1,0-1-1,0 0 0,-2 1 1,2-1 2,0-1 1,0 1-1,-1-1 1,1 1 0,0-1-1,0 1 1,0-1-1,0 1 1,0-1-1,0 0 1,1 0-1,-1 0 1,0 1-1,0-1 1,0 0 0,1 0-1,-1 0 1,1 0-1,-1 0 1,0 0-1,1-1 1,-5-7 57,4 8-79,0-1 0,0 0-1,0 1 1,1-1 0,-1 0 0,0 0 0,1 1-1,-1-1 1,1 0 0,0 0 0,-1 0 0,1 0-1,0 0 1,0 0 0,0 0 0,0 1 0,1-4-1,0-8-48,0-9 8,3 15 27,0 1-1,0-1 1,1 1-1,-1-1 0,1 1 1,0 1-1,1-1 1,0 1-1,9-7 0,7-5 74,1-2-4,1 1 0,0 1 0,2 1-1,33-15 1,-11 11 216,-1-1-1,84-54 1,-109 59-228,54-40 134,-64 46-141,0-1 1,-1 0-1,-1-1 1,10-13-1,-17 21-37,3-5 47,0 1 0,0-1 0,0 0 0,-2 0 0,1-1 1,-1 1-1,0-1 0,3-15 0,27-110 66,-16 90-52,-6 16-66,25-50 92,-34 71-127,-1 1 1,0-1-1,-1 0 0,0 0 0,0 0 1,-1 0-1,1 0 0,-2 0 0,-1-13 1,2 20 14,0 1 1,0-1 0,0 0-1,-1 1 1,1-1 0,0 1-1,0-1 1,-1 0 0,1 1-1,0-1 1,-1 1 0,1-1-1,-1 1 1,1-1-1,-1 1 1,1-1 0,-1 1-1,0-1 1,1 1 1,-1 0 0,1-1 0,-1 1 0,1 0 0,0 0 0,-1 0 0,1 0 0,-1 0-1,1 0 1,-1 0 0,1 1 0,-1-1 0,1 0 0,0 0 0,-1 0 0,1 0 0,-1 0 0,1 1 0,0-1 0,-1 1 0,-2 1-92,0 1 0,0-1 0,0 1 0,-4 6 1,4-5 75,-17 18-13,12-14 4,1 0 1,0 0-1,1 1 1,-1 0-1,-5 12 0,-3 10 26,2 2-1,1 0 1,1 1-1,-10 64 0,14-50 95,3 1-1,3 97 1,1-140-16,0-1 0,1 1 0,0 0 0,0-1 0,0 1 0,1-1 0,0 1 0,0-1 0,0 0 0,1 0 1,0 0-1,0 0 0,0 0 0,0-1 0,1 1 0,-1-1 0,1 0 0,5 4 0,-8-7-20,1-1 1,-1 1-1,1-1 0,-1 1 1,1-1-1,-1 1 0,1-1 1,0 0-1,-1 0 0,1 0 1,-1 0-1,1 0 0,0 0 0,-1 0 1,1 0-1,-1-1 0,1 1 1,-1-1-1,1 1 0,-1-1 1,3-1-1,0 0-11,0 0-1,0 0 1,0-1 0,-1 1 0,1-1-1,4-4 1,20-26 45,-1-2 0,41-70 0,-56 86-131,14-30-28,-36 105-790,6-42 839,-2 7 76,-7 35-1,12-51-12,1-1 0,-1 1 0,1 0 0,0-1 0,0 1 0,0-1 0,1 1 0,0-1 0,0 1 0,0-1 0,0 1 0,1-1 0,-1 1 0,4 3 0,-5-6 20,1-1 0,0 0-1,0 1 1,0-1 0,0 0-1,0 0 1,0 0-1,0 1 1,0-1 0,2 1-1,-2-2-21,0 0 0,-1 0 0,1-1 0,0 1-1,0 0 1,0 0 0,-1 0 0,1 0 0,0-1 0,0 1 0,-1 0-1,1-1 1,0 1 0,0-1 0,-1 1 0,2-1 0,7-5 15,29-16 129,65-51 0,27-37-299,-125 106 114,2-4-44,-13 13 222,-5 3 13,9-6-182,0-1 0,0 1 1,0-1-1,0 1 0,0 0 1,0 0-1,1 0 0,-1 0 1,0 0-1,1 0 0,0 0 0,-1 0 1,1 1-1,-1 3 0,-15 64-206,16-64 229,1 0-1,-1 0 1,1 1 0,1-1 0,-1 0-1,1 0 1,0 0 0,1 0 0,3 11-1,-4-14 13,0-1-1,0 1 1,1 0-1,-1-1 0,1 1 1,-1-1-1,1 0 1,0 1-1,0-1 1,0 0-1,0 0 1,0 0-1,0-1 1,1 1-1,-1 0 0,1-1 1,-1 1-1,1-1 1,0 0-1,-1 0 1,1 0-1,0 0 1,4 0-1,-4-1 18,1 0 0,0-1 0,-1 1 0,1-1 0,-1 0 0,1 0 1,-1 0-1,1 0 0,-1-1 0,1 1 0,-1-1 0,0 0 0,0 0 0,0 0 0,0 0 0,3-4 0,8-7 81,22-26 0,-36 39-125,21-29-30,-1-1 1,18-35-1,-30 50 4,-3 6-80,0-1-1,1 1 0,10-12 0,-16 20 100,0 1 0,0 0 0,0 0 0,1-1 0,-1 1 0,0 0 0,1 0 0,-1-1 0,0 1 0,0 0 0,1 0 0,-1 0 0,0 0 0,1-1 0,-1 1 0,1 0 0,-1 0 0,0 0 0,1 0 0,-1 0 0,0 0 0,1 0 0,-1 0 0,0 0 0,1 0 0,-1 0 0,1 0 0,-1 0 0,0 0 0,1 1 0,-1-1 0,0 0-1,1 0 1,-1 0 0,0 0 0,1 1 0,-1-1 0,0 0 0,0 0 0,1 1 0,-1-1 0,0 0 0,0 0 0,1 1 0,-1-1 0,0 0 0,0 1 0,0-1 0,0 0 0,1 1 0,-1-1 0,0 0 0,0 1 0,0 0 0,8 25-100,-7-22 101,10 51-23,-6-31-3,9 32-1,-11-48 69,0 0 1,0-1-1,1 1 0,0-1 1,0 0-1,1 0 0,10 12 1,-13-16 4,0 0 0,1-1-1,0 1 1,0-1 0,0 1 0,0-1 0,0 0 0,0 0 0,0-1 0,1 1 0,-1 0 0,1-1 0,-1 0 0,1 0 0,-1 0 0,1 0 0,0-1 0,-1 0-1,1 1 1,0-1 0,4-1 0,0 1-90,-1 0 0,1-1 0,0 0 0,0 0 0,-1-1 0,1 0 0,11-4 0,3-6-3001,-2-5-3837,-8 6 4198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1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1 4736,'-7'2'365,"0"1"1,0-1-1,1 2 1,-1-1-1,1 1 1,-1 0 0,1 0-1,0 0 1,1 1-1,-1 0 1,1 0-1,-9 11 1,-41 54 1831,-48 78 0,93-132-2040,-21 35 367,-47 59 1,64-90-392,12-16-199,-1 0 1,1-1 0,-1 1-1,0-1 1,0 0 0,0 0 0,-7 5-1,3-3-2344,6 1 618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3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573 10 4064,'1'-9'1163,"0"8"-292,0 7 737,-2-3-1298,0 0 0,1 1-1,-2-1 1,1 0-1,0 0 1,-1 0 0,1 0-1,-1 0 1,0 0 0,0 0-1,-3 4 1,-4 5 364,-3 7-79,-2 0 1,0-1-1,-16 16 1,-53 45 874,61-58-1040,-197 173 1623,189-166-2040,9-12-200,2 2 0,1 1 0,0 0 0,-24 34 0,37-42-555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333 631 3392,'0'-1'201,"0"-1"-1,0 1 1,0 0 0,0 0 0,0 0-1,-1 0 1,1 0 0,0 0 0,0 0 0,-1 0-1,1-1 1,-1 1 0,1 0 0,-2-1-1,1 1 3,0 0 0,0 0 0,-1 0 0,1 0-1,0 1 1,-1-1 0,1 0 0,-1 1 0,1-1-1,-1 1 1,-2-1 0,-2 0-68,0 0 0,-1 1 0,1 0 0,-1 0 1,1 0-1,-1 1 0,1 0 0,0 0 0,-1 0 0,1 1 0,0 0 0,0 0 0,0 1 0,-10 5 1,-7 6-18,1 1 0,-26 20 1,36-25 96,-3 2 17,0 1 0,-17 18 0,28-26-177,0 0-1,0 0 1,0 0-1,1 1 1,0-1-1,0 1 0,0 0 1,0 0-1,1 0 1,0 0-1,-1 7 1,3-12-29,0 0 1,0 0-1,0 0 1,0 0-1,0 0 1,1-1 0,-1 1-1,0 0 1,0 0-1,0 0 1,1 0 0,-1-1-1,1 1 1,-1 0-1,1 0 1,-1 0-1,1-1 1,-1 1 0,1 0-1,-1-1 1,1 1-1,0-1 1,-1 1-1,1 0 1,0-1 0,0 0-1,-1 1 1,1-1-1,0 1 1,0-1-1,0 0 1,0 0 0,1 1-1,2 0 64,-1 0-1,1-1 1,0 1-1,0-1 1,0 0 0,5 0-1,7-2 79,0 0 0,-1-2 0,0 1 0,0-2 0,0 0 0,0-1 0,-1 0 0,0-1-1,0-1 1,16-11 0,-14 7-113,0-1-1,-1-1 1,0-1-1,-1 0 1,0-1-1,-2 0 0,17-28 1,11-25 11,31-77 0,-52 100-18,-2-1 1,21-95-1,-34 122-145,-2 0 1,0-1-1,-1 1 0,-1 0 0,-1-1 1,-5-26-1,6 46 74,0 0 0,0 0 1,0 0-1,0 0 0,-1 0 0,1 0 0,0 0 1,-1 0-1,1 0 0,0 1 0,-1-1 1,1 0-1,-1 0 0,1 0 0,-1 0 0,0 1 1,1-1-1,-1 0 0,0 0 0,0 1 1,1-1-1,-1 1 0,0-1 0,-1 0 1,1 1 8,0 0 1,-1 0-1,1 0 1,0 1-1,0-1 1,0 0-1,0 1 1,0-1-1,1 0 1,-1 1-1,0-1 1,0 1-1,0 0 1,0-1-1,0 1 1,1 0-1,-1-1 1,-1 2-1,-4 6-26,0-1 0,0 1-1,-6 13 1,-33 68-50,39-74 186,0 1 0,1 0 0,-6 32 0,7-13 26,2-1 0,0 1 0,3 0 0,1-1 0,1 1 0,2-1 0,1 0 0,22 67 0,-25-93-38,1 0 0,-1 1-1,2-1 1,-1 0 0,1-1-1,0 1 1,0-1 0,8 7-1,-11-11-33,1-1 0,-1 0 0,1 0 0,-1 0-1,1 0 1,0 0 0,0 0 0,0-1 0,0 1-1,0-1 1,0 0 0,0 0 0,0 0 0,1 0-1,-1-1 1,0 0 0,1 1 0,-1-1 0,0 0-1,1 0 1,-1-1 0,0 1 0,0-1-1,1 1 1,4-3 0,3-3 13,1 0 1,-1-1-1,-1 0 1,1-1-1,13-13 0,-19 17-38,6-6 17,0-1 0,-1 0-1,0-1 1,-1 0-1,0 0 1,-1-1-1,0 0 1,8-19 0,-12 23-42,-1-1 0,0 0 1,0 0-1,-1 0 0,0 0 1,0 0-1,-1 0 0,-1-1 1,0 1-1,0 0 0,-1 0 1,-4-21-1,5 30-21,-1-1 1,1 0-1,0 0 1,-1 0-1,0 0 1,1 0-1,-1 1 0,0-1 1,0 0-1,0 1 1,0-1-1,-1 1 0,1-1 1,0 1-1,-1-1 1,1 1-1,0 0 0,-1 0 1,0 0-1,1 0 1,-1 0-1,-2-1 0,2 2-1,0-1 0,0 1 0,0 0 0,0 1 0,0-1 0,0 0 0,0 1 0,0-1-1,0 1 1,0-1 0,0 1 0,0 0 0,1 0 0,-1 0 0,0 0 0,0 0 0,1 0 0,-1 0-1,1 1 1,-1-1 0,-1 3 0,-6 6-19,1-1 0,1 1-1,-1 1 1,2 0 0,-1 0-1,2 0 1,-1 1 0,-4 15 0,-2 9 80,-10 58 0,19-77 35,1 1 0,0 0 0,1 33 0,1-44 8,1 0 0,0 1 0,0-1 0,1 0 0,0 0 0,0 0 0,1 0 0,0 0 0,0 0 0,1-1 0,8 13 0,-11-18-35,0 1 0,0-1 0,1 0 0,-1 1 0,1-1 1,-1 0-1,1 0 0,0 0 0,-1 0 0,1 0 0,0 0 0,0-1 0,0 1 1,-1-1-1,4 1 0,-1 0 21,0-1 0,0 0 0,-1 0-1,1-1 1,0 1 0,0-1 0,5-1 0,4-3 68,-1 0 0,1 0 0,15-11 0,-23 13-116,31-18 39,52-42 1,26-35-171,-81 69-46,-32 29 156,2-3-40,0 0-1,0 1 0,0-1 1,0 1-1,6-2 1,-9 3 39,1 1 1,-1 0-1,1 0 1,-1 0-1,1 0 1,0-1 0,-1 1-1,1 0 1,-1 0-1,1 0 1,-1 0-1,1 0 1,-1 1-1,1-1 1,0 0 0,-1 0-1,1 0 1,-1 0-1,1 1 1,-1-1-1,1 0 1,-1 0 0,1 1-1,-1-1 1,1 0-1,-1 1 1,0-1-1,1 1 1,-1-1 0,1 0-1,-1 1 1,0-1-1,0 1 1,1-1-1,-1 1 1,0-1 0,0 1-1,1-1 1,-1 1-1,0 0 1,0-1-1,0 1 1,0-1-1,0 2 1,2 10 1,-1 1-1,-1-1 1,0 1-1,-1-1 1,-3 19 0,3-17 7,-15 92 175,10-64 543,6-41-714,0-1 0,0 0 0,0 0 0,0 0 0,0 1 0,0-1 0,0 0 0,0 0 0,0 1 0,0-1 0,0 0 0,0 0 0,0 1 0,0-1 0,0 0 0,0 0 0,0 0 0,0 1 0,0-1 0,0 0 0,0 0 0,1 0 0,-1 1 0,0-1 0,0 0 0,0 0 0,0 0 0,0 0 0,1 1 0,-1-1 0,0 0 0,0 0 0,0 0 0,1 0 0,-1 0 0,0 0 0,0 0 0,0 1 0,1-1 0,-1 0 0,0 0-1,0 0 1,1 0 0,-1 0 0,0 0 0,0 0 0,1 0 0,-1 0 0,0 0 0,0 0 0,0-1 0,1 1 0,-1 0 0,0 0 0,0 0 0,0 0 0,1 0 0,-1 0 0,13-10 91,-12 9-89,7-6 27,-1-2 0,0 1 0,8-11 0,1-4 2,-6 8-64,6-8-96,-15 22 96,0 0 1,1 0-1,-1 0 0,0 0 1,0 0-1,0 0 1,1 0-1,-1 0 1,0 0-1,1 1 0,-1-1 1,1 0-1,2 0 1,-3 1 6,-1 0 1,1 0 0,0 0 0,-1 0 0,1 0-1,0 0 1,-1 0 0,1 0 0,0 0 0,-1 1-1,1-1 1,0 0 0,-1 0 0,1 1 0,-1-1 0,1 0-1,0 1 1,-1-1 0,1 0 0,-1 1 0,1-1-1,-1 1 1,1-1 0,-1 1 0,0-1 0,1 1-1,-1 0 1,0-1 0,1 1 0,-1-1 0,0 1-1,0 0 1,1-1 0,-1 2 0,3 27-48,-2-19 2,3 57 119,-4-66-46,-1 0 1,1 0 0,0 0-1,0 0 1,0 0 0,0 0 0,0 0-1,1 0 1,-1 0 0,0 0-1,0 0 1,1 0 0,-1 0 0,0 0-1,1 0 1,-1 0 0,1-1-1,-1 1 1,1 0 0,-1 0-1,1 0 1,0-1 0,-1 1 0,1 0-1,0-1 1,0 1 0,0-1-1,-1 1 1,1-1 0,0 1 0,0-1-1,0 1 1,0-1 0,0 0-1,0 0 1,0 1 0,0-1-1,0 0 1,0 0 0,0 0 0,0 0-1,0 0 1,0 0 0,1-1-1,5 0 47,1-1-1,-2 0 0,1-1 0,0 0 1,6-3-1,-9 4-55,3-2 15,-1 0 0,0 0 1,-1-1-1,1 0 1,-1 0-1,9-10 0,9-9-160,2 1 128,-1-2-1,-2 0 0,0-1 0,-2-2 1,0 0-1,15-32 0,-27 41-170,-7 16 15,-1 11 34,0 0 101,8 87-172,-4-75 239,-2 0-1,0 0 1,-2 0-1,0 0 1,-5 35-1,4-48-28,-6 20 108,7-26-99,0 0 0,0 0 0,-1 1 0,1-1 0,0 0 1,-1 0-1,1 0 0,-1-1 0,1 1 0,-1 0 0,0 0 0,1 0 0,-1 0 0,0 0 1,0-1-1,0 1 0,-1 1 0,-2-1 34,1-1 1,-1 1-1,1-1 0,-1 0 1,0 0-1,1 0 1,-1-1-1,1 1 0,-1-1 1,1 0-1,-1 0 0,1 0 1,-1 0-1,1-1 0,0 1 1,-6-5-1,-18-6-175,8 3-53,7 1 35,12 11 52,3-1 64,1 0 1,-1 0-1,0-1 0,1 1 1,5 1-1,-9-3 27,18 6 26,1-2 0,-1 0 0,1-1 1,0-1-1,0 0 0,0-2 1,0 0-1,0-2 0,0 0 0,32-7 1,-38 4-6,0 1 0,-1-2 0,0 0 1,0 0-1,0-1 0,11-10 1,-13 10-14,0-1 0,-1-1 1,0 0-1,11-15 1,12-12-7,-23 24 6,-2 4-398,-7 8 386,0 1 0,0-1 1,1 0-1,-1 1 1,0-1-1,0 1 0,0-1 1,0 1-1,0-1 0,0 1 1,0-1-1,0 1 0,0-1 1,0 0-1,0 1 0,0-1 1,0 1-1,0-1 1,0 1-1,0-1 0,0 1 1,-1-1-1,1 1 0,0 0 1,-7 32-55,3 0 1,-2 37-1,6-66 102,1-1 0,-1 1 0,1 0-1,-1-1 1,3 5 0,-3-8-31,0 1 1,0 0-1,0-1 1,0 1-1,0-1 1,1 1 0,-1-1-1,0 1 1,0-1-1,1 1 1,-1-1-1,0 1 1,1-1-1,-1 1 1,1-1 0,-1 1-1,0-1 1,1 0-1,-1 1 1,1-1-1,-1 0 1,1 1-1,-1-1 1,1 0-1,-1 0 1,1 1 0,0-1-1,-1 0 1,1 0-1,-1 0 1,1 0-1,0 0 1,-1 0-1,1 0 1,-1 0 0,1 0-1,1 0 1,16-9 75,0 0 0,0-2 0,-1 0 0,-1-1 0,1 0 0,18-20 0,-13 9-65,-2 0-1,0-1 1,-2-1 0,21-37-1,-20 32-21,7-11 8,179-291-73,-163 256-291,-46 91-303,-10 29 610,3-21 61,3-5-75,0-1 0,-6 24 0,-44 200 240,49-195-141,-3 8-23,-4 68 0,14-108 31,1-8 2,1 0 1,-1 1-1,1-1 1,0 1 0,1-1-1,-1 0 1,1 1-1,3 9 1,-3-14-30,0-1 0,0 0 0,0 1 1,0-1-1,1 0 0,-1 0 0,0 1 0,0-1 0,1 0 1,-1 0-1,0-1 0,1 1 0,-1 0 0,1 0 0,0-1 1,-1 1-1,1-1 0,-1 1 0,1-1 0,0 0 0,-1 1 1,1-1-1,0 0 0,2 0 0,2 0 59,-1-1 0,0 1 0,1-1-1,-1 0 1,0 0 0,9-4 0,-4 1-56,-1-1 0,-1 0 0,1 0 1,-1-1-1,0 0 0,0 0 0,0-1 0,7-9 0,-4 3-52,0-2-1,0 1 0,14-28 0,-24 40-37,6-10-95,-5 10 80,0 7-55,-8 49-174,2-16 369,-2-6 58,4-26-47,1 0 1,-1 0-1,1 10 0,1-16-54,0 1-1,0-1 1,0 0-1,0 0 0,0 1 1,0-1-1,0 0 1,0 0-1,0 1 0,0-1 1,0 0-1,0 0 1,0 1-1,0-1 1,0 0-1,1 0 0,-1 0 1,0 1-1,0-1 1,0 0-1,0 0 1,1 0-1,-1 0 0,0 1 1,0-1-1,0 0 1,1 0-1,-1 0 0,0 0 1,0 0-1,0 0 1,1 1-1,-1-1 1,0 0-1,0 0 0,1 0 1,-1 0-1,0 0 1,0 0-1,1 0 0,13-5 388,12-11-199,-10 4-334,16-13 47,-29 24 75,0-1 1,-1 1 0,1-1 0,0 1 0,0 0 0,0 0 0,-1 0-1,1 1 1,0-1 0,5 0 0,-7 1 3,0 0 0,0 0-1,-1 0 1,1 1 0,0-1 0,0 0 0,0 0-1,0 0 1,0 1 0,0-1 0,-1 0 0,1 1-1,0-1 1,0 1 0,0-1 0,-1 1 0,1-1 0,0 1-1,-1-1 1,1 1 0,0 0 0,-1-1 0,1 1-1,-1 0 1,1 0 0,-1-1 0,0 1 0,1 0 0,-1 0-1,0 0 1,1 0 0,-1 0 0,0-1 0,0 1-1,0 0 1,0 2 0,0 2-17,0 0 0,0-1 0,-1 1 0,1 0 0,-3 6 0,-33 101-78,9-30 245,19-55-77,-5 22 98,-2-1 0,-26 53 0,41-99-133,-1-1 0,0 0 0,1 0 0,-1 1 1,0-1-1,0 0 0,0 0 0,0 0 0,0 0 0,0 0 1,0 0-1,0 0 0,0-1 0,-1 1 0,1 0 0,-2 0 1,3-1-23,0 0-1,-1 0 1,1 0 0,0 0 0,0 0 0,-1 0 0,1 0-1,0 0 1,-1 0 0,1 0 0,0 0 0,-1 0 0,1 0-1,0 0 1,0 0 0,-1 0 0,1 0 0,0-1 0,0 1 0,-1 0-1,1 0 1,0 0 0,0 0 0,-1-1 0,1 1 0,0 0-1,-1-1 0,1 0-1,-1 0 0,1 0 0,0 0 0,-1 0 0,1 0 0,0 0 0,0 0 0,0 0 0,0 0 0,-1 0 0,2-1 0,-1-9-22,0 0-1,1 1 0,1-1 0,0 1 1,1 0-1,-1 0 0,2-1 1,0 2-1,0-1 0,1 0 1,0 1-1,0 0 0,1 0 0,0 1 1,1-1-1,0 1 0,0 1 1,1-1-1,0 1 0,0 1 1,13-9-1,0 3-294,0 0-1,0 2 1,32-10-1,68-15-4352,-3 2-4486,-97 28 7199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21 134 8128,'-18'-12'2618,"18"12"-2603,0 0 0,0 0 0,0 0 0,0 0 0,-1 0 0,1 0 0,0 0 0,0 0 0,0 0 0,0 0 0,0 0 0,0 0 0,0 0 0,0 0 0,-1 0 0,1 0 0,0-1 0,0 1 0,0 0 0,0 0 0,0 0 0,0 0 0,0 0 0,0 0 0,0 0 0,0 0 0,0 0 0,0 0 0,-1-1 0,1 1 0,0 0 0,0 0 0,0 0 0,0 0 0,0 0 0,0 0 0,0 0 0,0-1 0,0 1 0,0 0 0,0 0 0,0 0 0,0 0 0,0 0 0,0 0 0,0 0 0,0 0 0,1-1 0,-1 1 0,0 0 0,0 0 0,0 0 0,0 0 0,0 0 0,0 0 0,0 0 0,0 0 0,0 0 0,0 0 0,0-1 0,0 1 0,1 0 0,-1 0 0,0 0 0,0 0 0,0 0 0,0 0 0,0 0 0,4-3 214,0 0-1,1 1 1,-1-1 0,0 1-1,1 0 1,-1 0 0,1 0-1,8-1 1,45-8 1129,-51 10-1297,487-64 1299,-457 60-1121,40-6-1379,-63 10-174,0 1-1,-1 0 0,20 2 0,-14 4-2738,-5 4 1392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27 7712,'-39'-18'3520,"36"14"-3072,3 0-32,8 8-320,-3-4-384,7 0 160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13 3552,'3'-13'5349,"-15"27"-2229,7-10-2920,-113 110 2984,101-94-2966,0 0 0,1 2 0,1 0 0,-16 29 0,20-28-92,0 1-1,2 0 1,0 0-1,-7 36 0,14-49-49,0 1 0,1 0 1,0 0-1,1 0 0,0-1 0,1 1 0,0 0 0,1 0 0,0-1 0,1 1 0,1-1 0,4 12 0,5 3 113,2-1-1,0-1 0,2 0 0,28 31 0,4 7 338,-43-55-412,-1 0 1,1 0-1,1-1 0,-1 1 0,14 8 0,-19-14-191,0 0-1,1 0 0,-1 0 0,1 0 1,-1 0-1,1 0 0,-1-1 0,1 1 1,-1-1-1,1 1 0,0-1 0,-1 0 0,1 1 1,-1-1-1,1 0 0,0 0 0,-1 0 1,1 0-1,0-1 0,-1 1 0,1 0 1,0-1-1,-1 1 0,1-1 0,-1 1 1,1-1-1,-1 0 0,1 0 0,-1 0 0,1 0 1,-1 0-1,0 0 0,0 0 0,1 0 1,-1 0-1,1-2 0,10-10-1692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5568,'2'-9'2393,"0"21"-1102,3 26 401,-6 156 2586,-2-136-3311,2 0-1,11 88 1,-6-104 857,5-68-1558,-2 0-1,-1 0 1,5-45-1,-2 9-164,6-23-63,-7 31-95,3 2 0,31-94-1,-38 135 5,0 0 0,1 1-1,0 0 1,1 0 0,0 0-1,1 1 1,0 0 0,1 0-1,-1 0 1,2 1 0,-1 0-1,12-7 1,-18 14 40,0-1 0,0 1 0,1 0 0,-1 0 0,0 0 0,1 1 0,-1-1 0,1 1 0,-1-1 0,1 1 0,-1 0 0,1 0 0,-1 0 0,1 0 0,-1 0 0,1 1 0,-1-1 0,1 1 0,-1-1 0,1 1 0,-1 0 0,0 0 0,1 0-1,-1 1 1,0-1 0,0 0 0,0 1 0,0-1 0,0 1 0,0 0 0,0 0 0,-1 0 0,1 0 0,-1 0 0,1 0 0,-1 0 0,0 0 0,0 0 0,0 1 0,0-1 0,0 0 0,1 3 0,3 18 72,-1-1-1,0 1 1,-2 0 0,-1 0-1,0 0 1,-4 31 0,1-41 60,1 0 0,-2 0 0,1 0 0,-2 0 1,-7 18-1,9-26-61,0 0 1,0-1 0,-1 0-1,0 1 1,0-1 0,0 0-1,0 0 1,-1-1 0,1 1-1,-1-1 1,0 0-1,0 0 1,0 0 0,-1 0-1,1-1 1,-8 4 0,3-3-35,1 0 0,-1 0 0,-1-1 0,1-1 1,0 1-1,0-1 0,-1-1 0,1 0 1,0 0-1,0-1 0,-1 0 0,-16-4 0,24 4 1,-39-9-613,13 7-2587,16 5-296,11-1 3275,1-1 0,0 0 0,-1 1 0,1-1 0,0 0 1,-1 1-1,1-1 0,0 0 0,0 1 0,-1-1 0,1 1 0,0-1 0,0 1 0,0-1 0,-1 1 1,1-1-1,0 1 0,0-1 0,0 1 0,0-1 0,0 0 0,0 1 0,0-1 0,0 1 1,0-1-1,1 1 0,-1-1 0,0 1 0,4 14-2225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144 569 5472,'-21'-6'1760,"20"6"-1706,0-1 0,0 1-1,0 0 1,0-1 0,0 1 0,0 0 0,0 0 0,0 0 0,0 0 0,0 0 0,0 0 0,0 0-1,0 0 1,0 1 0,0-1 0,0 0 0,0 1 0,-2 0 0,0 0 170,0 0 53,0 1 0,-1 0 1,1 0-1,0 0 0,0 0 1,1 0-1,-1 0 0,0 1 0,-2 2 1,-3 3 74,0-1-8,1 0 0,0 1 0,1 0 1,0 0-1,-9 15 0,13-20-248,1 0 0,0 0 0,-1 1 0,1-1 0,0 0 0,1 0 0,-1 0 0,1 1 0,-1 5 0,1-7-24,0-1 0,1 1-1,-1 0 1,0-1 0,1 1-1,-1 0 1,1-1 0,0 1-1,0 0 1,-1-1 0,1 1-1,0-1 1,0 0 0,0 1-1,1-1 1,-1 0 0,0 1-1,0-1 1,3 1 0,-2 0-10,1-1 1,-1 0 0,0 0-1,1 0 1,-1 0 0,1 0-1,0-1 1,-1 1 0,1-1 0,-1 1-1,1-1 1,0 0 0,-1 0-1,1 0 1,0-1 0,-1 1-1,5-2 1,4-1 99,0-1 0,19-8 0,-19 6-17,-5 3-119,1 0-1,-1 0 0,0-1 1,0 0-1,0 0 0,0-1 1,-1 0-1,0 0 0,0 0 1,0 0-1,6-10 0,-10 14-30,-1-1-1,1 1 1,-1 0-1,1 0 0,-1 0 1,1 0-1,-1-1 0,0 1 1,0 0-1,0 0 1,0-1-1,1 1 0,-2 0 1,1-1-1,0 1 0,0 0 1,0 0-1,-1-1 0,1 1 1,-1-2-1,0 1 3,-1-1 1,1 1-1,-1 0 0,1 0 0,-1 1 1,0-1-1,1 0 0,-1 0 0,0 1 1,-3-2-1,-2-1-4,-1-1-1,1 2 1,-1-1 0,0 1 0,-10-2-1,13 3-14,0 1 0,0 0 0,0 1 0,0-1 0,0 1 0,0 0 0,-10 1 0,6 0 99,-2 3-274,11-3 193,0-1-1,-1 1 1,1-1-1,0 1 0,0-1 1,0 1-1,0-1 1,0 1-1,0-1 0,1 1 1,-1-1-1,0 1 0,0-1 1,0 1-1,0-1 1,0 1-1,1-1 0,-1 1 1,0-1-1,1 1 1,-1-1-1,0 1 0,1-1 1,-1 0-1,1 1 0,0 1 20,1-1-1,-1 0 0,1 1 1,-1-1-1,1 0 0,-1 0 1,1 0-1,0 0 0,-1 0 1,1-1-1,0 1 0,0 0 1,0-1-1,0 1 0,3-1 1,1 1 63,-1 0 1,1-1 0,10-1-1,121-21 568,-113 16-583,-1 0-1,0-2 1,37-19-1,12-12-78,-71 39 14,-1-1-1,1 1 0,-1 0 0,1 0 0,-1-1 0,1 1 0,-1 0 0,1 0 1,-1 0-1,1 0 0,-1 0 0,1-1 0,-1 1 0,1 0 0,-1 0 0,1 0 1,0 0-1,-1 1 0,1-1 0,-1 0 0,1 0 0,-1 0 0,1 0 1,-1 0-1,1 1 0,-1-1 0,1 0 0,-1 0 0,1 1 0,0 0 0,-1 0 1,1 0-1,-1 0 0,1 0 0,-1 1 0,1-1 0,-1 0 1,0 0-1,1 0 0,-1 0 0,0 0 0,0 1 0,0 0 1,-1 9 11,1 0 1,-5 16 0,4-18 17,-2 7 30,-4 32 322,7-44-298,0-1 0,0 0 0,0 0 0,1 1 0,-1-1 0,1 0 0,0 0-1,0 1 1,0-1 0,0 0 0,0 0 0,2 3 0,-2-5-42,0 0 0,0 0 0,-1-1 0,1 1 0,0 0 0,0 0 0,0 0 0,0-1 1,0 1-1,-1-1 0,1 1 0,1 0 0,-1-1 0,0 0 0,0 1 0,0-1 0,0 0 0,0 1 0,2-1 0,-1 0 12,1 0 0,-1 0-1,1 0 1,-1-1 0,0 1 0,1-1-1,-1 0 1,0 1 0,3-2-1,1-1 25,-1 0-1,0 0 0,1-1 0,-1 1 1,0-1-1,8-9 0,-6 4-91,-1 0 0,0 0 0,9-19 0,11-15-310,-23 38 316,3-4-191,-4 9 37,-1 6-27,-2 6 164,-1 1 1,0-1 0,-1 0 0,-4 13-1,-2 6-11,-22 108 86,13-49 220,-43 125 0,58-208-254,1 0 32,0-1-1,0 0 1,-1 0 0,0 0 0,0 0-1,0-1 1,-1 1 0,0-1-1,0 0 1,0 0 0,-7 7-1,5-9-23,1 0 0,0-1 0,-1 1 0,1-1 0,-1 0 0,0 0 0,0-1 0,1 0 0,-1 0 0,0 0 0,0-1 0,0 0 0,0 0 0,0 0-1,0-1 1,-10-2 0,9 2-4,1 0 0,0-1 0,0 0-1,0 0 1,0-1 0,0 0 0,0 0-1,0 0 1,1 0 0,0-1 0,0 0-1,0 0 1,0-1 0,0 1 0,-6-9-1,10 11-22,0 0 0,0 1 0,0-1 0,1 0 0,-1 0 0,0 0 0,1 0 0,-1 1 0,1-1 0,0 0 0,0 0 0,0 0-1,-1 0 1,2 0 0,-1 0 0,0 0 0,0 0 0,1 0 0,-1 0 0,1 0 0,-1 0 0,1 0 0,0 1 0,0-1 0,0 0 0,0 0 0,0 1 0,2-3-1,3-3-42,1 0 0,-1 1-1,1 0 1,13-9-1,-12 9 31,65-48-11,111-108 1,-147 121 124,-8 10-151,40-34 1,-47 46 161,47-34-155,-60 46 29,1 2 0,-1-1-1,1 1 1,0 1 0,18-6 0,-23 9-14,-1 0 0,1 0 0,-1 0 0,1 1 0,0 0-1,-1 0 1,10 1 0,-13 0 28,1-1-1,-1 0 1,1 1-1,-1-1 1,1 1-1,-1-1 0,1 1 1,-1 0-1,0-1 1,1 1-1,-1 0 1,0 0-1,0 0 1,1 0-1,-1 0 1,0 0-1,0 1 1,0-1-1,0 0 1,0 0-1,-1 1 0,1-1 1,0 1-1,-1-1 1,1 2-1,0 1 3,0-1 0,-1 0 0,0 0 0,1 0 0,-1 1 0,-1-1 0,1 0 0,0 0 0,-1 1 0,0-1 0,1 0 0,-1 0 0,0 0 0,-1 0 0,1 0 0,-4 5 0,-1 0 48,0 1 0,-1-1 0,-12 12 0,10-12 227,23-18-136,1 0 0,0 0 0,21-9 1,-20 11-80,-4 1-83,11-5-81,1 0 0,25-8-1,-47 19 98,0 0-1,-1 1 0,1-1 1,0 1-1,0 0 1,-1-1-1,1 1 0,0 0 1,0 0-1,0 0 0,-1 0 1,1 0-1,0 1 1,0-1-1,-1 0 0,1 1 1,0 0-1,0-1 0,-1 1 1,1 0-1,-1 0 0,1 0 1,-1 0-1,1 0 1,1 1-1,-2 0-2,1 0-1,-1 1 1,1-1-1,-1 1 1,0-1-1,0 1 1,0-1 0,0 1-1,0 0 1,-1-1-1,1 1 1,-1 0-1,0-1 1,1 1-1,-2 3 1,2-4 25,-1-1 0,0 1 0,0 0-1,1-1 1,-1 1 0,1 0 0,0-1 0,-1 1 0,1-1 0,0 1-1,0-1 1,0 1 0,0-1 0,1 2 0,-1-2 0,0-1 0,-1 1 1,1 0-1,0 0 0,-1-1 0,1 1 1,0-1-1,0 1 0,0-1 1,0 1-1,-1-1 0,1 1 0,0-1 1,0 0-1,0 1 0,0-1 0,0 0 1,0 0-1,0 0 0,0 0 0,1 0 1,7-3 33,0 0 0,-1-1 1,1 0-1,-1-1 0,0 0 0,-1 0 1,1 0-1,-1-1 0,0 0 1,0-1-1,-1 0 0,0 0 0,9-13 1,5-11-39,-1-1 1,16-39 0,-30 61 7,64-147 152,21-45-142,-76 178-144,-10 18 50,0-1 0,0 0 0,-1 0 0,0 0-1,0-1 1,1-8 0,-3 15 60,-1 1 0,0 0 0,0-1-1,0 1 1,0 0 0,0-1 0,0 1 0,0 0 0,0-1-1,0 1 1,0-1 0,0 1 0,0 0 0,0-1 0,0 1-1,0 0 1,0-1 0,0 1 0,0 0 0,-1-1 0,1 1-1,0 0 1,0-1 0,0 1 0,-1 0 0,1-1 0,0 1-1,0 0 1,-1 0 0,1-1 0,0 1 0,0 0 0,-1 0-1,1 0 1,0 0 0,-1-1 0,1 1 0,-1 0 0,-1 0-13,1 0 0,0 0 1,-1 0-1,1 1 0,-1-1 1,1 0-1,-1 1 0,1-1 1,0 1-1,-2 1 0,-4 2-30,0 0 0,-11 9 0,7-2 20,1 0 0,0 1 1,0 0-1,1 1 0,1-1 0,0 2 1,-9 20-1,4 0 54,1 0 1,-8 37-1,13-40-14,0 1-1,2-1 1,2 1-1,1 62 1,2-88 29,1 1 0,0-1 1,0 1-1,1-1 1,0 0-1,3 8 1,-4-12-14,0 0 1,0 0 0,0 1 0,1-1 0,-1-1 0,1 1 0,-1 0-1,1 0 1,0 0 0,-1-1 0,1 1 0,0-1 0,0 0 0,0 1-1,0-1 1,0 0 0,1 0 0,-1 0 0,0 0 0,3 0 0,1 0 12,0-1 0,0 1-1,0-1 1,1 0 0,-1-1 0,0 1 0,0-1 0,0 0 0,0-1 0,7-2 0,7-4 33,30-16 0,-31 15-115,21-17-38,-32 20 57,0 0 0,0 1-1,0 0 1,1 1 0,-1 0 0,15-5-1,-22 9 18,0 0 0,0 0 1,0-1-1,0 1 0,0 0 0,0 0 0,0 0 0,0 0 0,0 0 0,-1 1 0,1-1 0,0 0 0,0 0 0,0 1 1,0-1-1,0 0 0,0 1 0,-1-1 0,1 1 0,0-1 0,0 1 0,-1-1 0,1 1 0,0 0 0,-1-1 1,1 1-1,0 0 0,-1-1 0,1 1 0,-1 0 0,0 0 0,1 0 0,-1-1 0,1 1 0,-1 0 0,0 0 0,0 0 1,0 0-1,1 0 0,-1 0 0,0 1 0,0 5-19,1 0 1,-1 0-1,-1 0 1,-1 9-1,2-8-25,0 48 362,0-55-295,0 0 0,0-1 0,0 1 0,0 0 0,0 0 0,0 0 0,0-1 0,0 1-1,0 0 1,1 0 0,-1-1 0,0 1 0,0 0 0,1-1 0,-1 1 0,0 0 0,1-1 0,-1 1-1,1 0 1,-1-1 0,1 1 0,-1-1 0,1 1 0,-1-1 0,1 1 0,0-1 0,-1 0 0,1 1-1,0-1 1,-1 1 0,1-1 0,0 0 0,-1 0 0,1 0 0,0 1 0,0-1 0,-1 0 0,1 0-1,0 0 1,0 0 0,-1 0 0,1 0 0,0 0 0,0 0 0,1-1 0,1 0 24,0 0 1,0 0-1,0 0 1,1 0-1,-1-1 0,-1 1 1,1-1-1,0 0 1,4-3-1,76-80 214,-57 57-557,-25 26 285,0 1-1,1 0 1,-1-1-1,0 1 1,1 0-1,-1 0 1,1 0 0,0 0-1,-1 0 1,1 0-1,3 0 1,-5 1 15,0 0 0,1 0 1,-1 0-1,0 0 0,1 0 1,-1 0-1,0 0 0,1 0 0,-1 0 1,0 0-1,1 0 0,-1 0 0,0 0 1,0 0-1,1 0 0,-1 1 0,0-1 1,1 0-1,-1 0 0,0 0 0,0 1 1,1-1-1,-1 0 0,0 1 0,1 0-2,-1 0 0,1-1-1,-1 1 1,1 0 0,-1 0-1,0 0 1,0 0 0,0 0 0,1 0-1,-1 0 1,0 1 0,0 0-1,-1 2-23,1 0-1,-1 0 1,0 1 0,0-1-1,-3 6 1,-3 11 43,-1 8-26,6-23 70,0 1 1,0 0-1,0 0 0,0 10 0,2-17-49,0 0-1,0 0 1,0 0 0,0 0-1,0 0 1,0 0 0,0 0-1,0 0 1,0 0-1,0 1 1,1-1 0,-1 0-1,0 0 1,0 0 0,0 0-1,0 0 1,0 0 0,0 0-1,0 0 1,0 0 0,0 0-1,1 0 1,-1 0-1,0 0 1,0 0 0,0 0-1,0 0 1,0 0 0,0 0-1,0 0 1,0 0 0,0 0-1,1 0 1,-1 0 0,0 0-1,0 0 1,0 0 0,0 0-1,0 0 1,0 0-1,0 0 1,0 0 0,0 0-1,1 0 1,-1 0 0,0 0-1,0-1 1,0 1 0,0 0-1,0 0 1,0 0 0,0 0-1,0 0 1,0 0 0,0 0-1,0 0 1,0 0-1,0 0 1,0-1 0,0 1-1,0 0 1,0 0 0,0 0-1,0 0 1,10-16 37,1 1 1,0 0-1,18-19 1,-14 18 1,-12 12-72,1-1 0,0 1 1,1 0-1,-1 0 0,1 1 0,0-1 0,0 1 1,0 0-1,0 0 0,0 1 0,6-3 1,-10 5 14,0 0 0,0-1 0,-1 1 0,1 0 0,0 0 0,0 0 0,-1 0 0,1 0 0,0 0 0,0 0 0,-1 0 0,1 0 0,0 0 0,0 1 0,-1-1 0,1 0 0,0 0 0,0 1 0,-1-1 0,1 0 0,0 1 0,-1-1 0,1 1 0,-1-1 0,1 1 0,0-1 0,-1 1 0,1-1 0,-1 1 0,0 0 0,1-1 0,0 2 0,0 1 0,0 0-1,-1 1 0,1-1 0,-1 0 0,0 1 0,0 4 0,2 14 88,-2-21-67,0 0 0,0 0 0,1-1 0,-1 1 0,0 0 0,1 0 0,-1 0 0,0-1 0,1 1 0,-1 0 0,1 0 0,-1-1 0,1 1 0,-1 0 0,1-1 0,0 1 0,1 0 0,0 0 3,0 0 1,0 0 0,0 0 0,0-1 0,0 1 0,0-1-1,1 0 1,-1 0 0,0 1 0,0-1 0,0-1 0,1 1-1,-1 0 1,3-1 0,32-11 159,-29 9-163,34-13 40,67-35-1,-94 43-41,-1 0-1,-1-2 0,0 1 1,0-2-1,-1 0 1,0 0-1,-1-1 0,11-15 1,-19 22-51,1 1 0,-1-2 0,-1 1 1,4-7-1,-5 4-89,-5 8-26,-9 11 8,-23 26 75,1 1-1,-47 69 1,77-100 82,1 1 0,0-1 0,0 1 0,0 0 0,1 1 0,1-1 0,-4 17 0,6-23 11,-1 0 1,1 0-1,0 0 1,0 0-1,0 0 1,0 0-1,0 0 1,0 0-1,1 0 1,-1 0-1,1 0 1,-1 0-1,1 0 1,0 0-1,0 0 0,0-1 1,0 1-1,0 0 1,0 0-1,0-1 1,0 1-1,1-1 1,-1 1-1,1-1 1,-1 0-1,1 1 1,0-1-1,-1 0 0,1 0 1,0 0-1,0 0 1,0 0-1,-1-1 1,1 1-1,0 0 1,0-1-1,0 0 1,0 1-1,3-1 1,-1 0 18,-1 0 1,1 0-1,-1-1 1,1 1 0,-1-1-1,0 0 1,1 0 0,-1 0-1,0 0 1,1-1-1,-1 1 1,0-1 0,0 0-1,0 0 1,0 0 0,0 0-1,-1-1 1,1 1-1,-1-1 1,4-3 0,1-3-35,-1 0 1,1 0-1,-2-1 1,1 0-1,5-14 1,-9 20-30,-1 0 0,0 0 1,1 0-1,-2 0 0,1-1 1,0 1-1,-1 0 0,0 0 1,0 0-1,0-1 0,0 1 1,-3-8-1,3 12 26,0 0 1,0-1-1,0 1 0,0 0 1,0 0-1,0 0 0,0 0 1,0 0-1,0 0 0,0 0 0,0-1 1,0 1-1,0 0 0,0 0 1,-1 0-1,1 0 0,0 0 1,0 0-1,0 0 0,0 0 1,0 0-1,0 0 0,0 0 1,-1-1-1,1 1 0,0 0 1,0 0-1,0 0 0,0 0 1,0 0-1,0 0 0,0 0 1,-1 0-1,1 0 0,0 0 1,0 0-1,0 0 0,0 0 1,0 0-1,0 0 0,-1 1 0,-6 3-108,-8 14-126,11-13 213,-12 13 5,1 1 0,0 0-1,-13 26 1,10-9 99,-25 72 0,-1 43-144,4-14 179,32-113 41,-1 0 1,-2-1 0,-17 30-1,26-49-136,-1 0 1,0 0-1,0 0 0,0-1 0,0 1 0,-1-1 1,1 0-1,-1 0 0,0 0 0,0 0 0,0-1 1,0 1-1,-1-1 0,1 0 0,-1 0 0,-4 1 1,5-3-8,0 1 0,0-1 0,0 1 1,0-1-1,0 0 0,0-1 1,0 1-1,1-1 0,-1 0 1,0 0-1,0 0 0,0 0 1,1 0-1,-1-1 0,1 0 0,-1 0 1,1 0-1,-1 0 0,1 0 1,-4-5-1,1 1-14,1 0 1,-1 0-1,2 0 0,-1-1 1,1 1-1,0-1 0,0 0 1,0-1-1,1 1 0,-3-14 1,-1-5 16,2 0 0,-2-28 0,5 42-12,1 1 0,1-1 0,0 1 0,1-1 0,0 1 0,1 0 0,0-1 0,1 1-1,0 0 1,6-15 0,-5 19-18,-1 1 0,1-1-1,0 0 1,1 1 0,0 0 0,0 0-1,0 1 1,0-1 0,1 1-1,0 0 1,0 1 0,1-1-1,-1 1 1,1 0 0,0 1 0,11-5-1,8-1-1069,28-5 0,0 4-9036,-45 9 7073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56 5632,'-25'-26'2560,"25"15"-2208,0 3 160,0 3-352,0-1-160,5 6 0,-2 0-1472,2 3 768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30 214 6816,'-29'-16'3072,"33"5"-2656,4 3 1888,4 1-1344,18-12 1088,7 5-1185,35-12-127,9 7-416,24-4-32,-5 9-160,1-5-128,-15 3-32,-7 5-192,-8 4 128,-4 4-5375,-12 6 2975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4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4480,'2'-8'606,"1"1"1,-1-1-1,2 0 0,-1 1 1,6-8-1,-8 13-417,0 0 0,0 0 1,0 1-1,1-1 0,-1 0 0,0 1 0,1-1 0,-1 1 0,1-1 0,0 1 0,-1 0 0,1 0 0,0 0 1,0 0-1,0 0 0,0 0 0,0 0 0,0 1 0,0-1 0,0 1 0,0-1 0,0 1 0,0 0 1,0 0-1,0 0 0,0 0 0,3 0 0,-3 1-124,0 0 0,0 0 1,0 0-1,-1 0 0,1 0 1,0 1-1,-1-1 0,1 0 1,-1 1-1,1-1 0,-1 1 0,0-1 1,0 1-1,1 0 0,-1 0 1,0-1-1,1 5 0,12 35 551,-13-37-540,22 95 990,17 55 758,-37-144-1660,2 5 269,0-2-1,12 24 0,-16-36-397,-1-1-1,1 0 1,-1 0-1,1 0 0,0 0 1,-1 0-1,1 0 0,-1 0 1,1-1-1,-1 1 1,1 0-1,-1 0 0,0 0 1,1 0-1,-1-1 0,1 1 1,-1 0-1,1 0 1,-1-1-1,1 1 0,-1 0 1,0-1-1,1 1 0,-1 0 1,0-1-1,1 1 0,-1-1 1,0 1-1,1-1 1,1-2 45,1 1 1,-1-1-1,0 0 1,0 0-1,2-4 1,7-20 199,-2-1 0,9-38 0,-14 50-229,7-28-24,35-126 87,-30 122-289,32-71 1,-46 114 101,14-24 103,-16 28-92,1-1-1,0 1 1,-1 0-1,1 0 0,0 0 1,0 0-1,0 0 1,0 0-1,0 0 0,0 1 1,0-1-1,0 0 0,0 0 1,0 1-1,1-1 1,-1 1-1,0-1 0,2 0 1,3 4-2978,2 4 843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1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243 413 3808,'3'-5'5488,"-25"20"-2416,-5 5-2373,0 2-1,1 0 1,-43 51 0,61-65-620,-1 2 12,0 0 0,0 1-1,1 0 1,0 0 0,-9 17 0,16-25-53,0-1 1,0 1 0,0-1-1,0 0 1,1 1-1,-1 0 1,1-1 0,-1 1-1,1-1 1,0 1-1,0-1 1,0 1 0,0 0-1,1-1 1,-1 1 0,1-1-1,0 1 1,-1-1-1,1 1 1,0-1 0,0 1-1,1-1 1,-1 0-1,0 0 1,1 0 0,-1 0-1,1 0 1,0 0 0,0 0-1,0 0 1,0 0-1,0-1 1,0 1 0,0-1-1,0 0 1,4 2-1,1 1 81,0-1 0,1 0-1,-1 0 1,1-1-1,0 0 1,-1 0-1,1-1 1,0 0-1,0 0 1,0-1-1,0 0 1,0-1-1,0 1 1,-1-1-1,1-1 1,0 0-1,0 0 1,7-3-1,9-5 6,-1-1-1,0-1 1,0-1-1,26-20 1,-8 1-262,39-40 1,-35 31 182,-45 40-38,3-2-86,0 1 0,0-1 0,1 0 0,-1 1 0,6-3-1,-9 5 69,0 0 0,0 0 0,0 0-1,1 0 1,-1 0 0,0 0-1,0 0 1,0-1 0,1 1-1,-1 0 1,0 0 0,0 1-1,0-1 1,1 0 0,-1 0 0,0 0-1,0 0 1,0 0 0,0 0-1,1 0 1,-1 0 0,0 0-1,0 0 1,0 0 0,0 0-1,1 1 1,-1-1 0,0 0 0,0 0-1,0 0 1,0 0 0,0 1-1,1-1 1,-1 0 0,0 0-1,0 0 1,0 16-169,-15 110 126,14-121 66,1 0-1,-1 0 0,1-1 0,0 1 0,1 0 1,-1 0-1,3 8 0,-2-12 26,-1 1 0,1-1 0,0 1 1,0-1-1,0 1 0,-1-1 0,2 1 0,-1-1 0,0 0 1,0 0-1,0 1 0,0-1 0,1 0 0,-1 0 0,0 0 1,1 0-1,-1-1 0,1 1 0,0 0 0,-1 0 0,1-1 1,-1 1-1,1-1 0,3 1 0,2-1 34,1 1 0,0-1-1,-1 0 1,1-1 0,0 0-1,0 0 1,-1-1 0,1 0 0,-1 0-1,0-1 1,1 1 0,-1-2-1,0 1 1,-1-1 0,1 0 0,7-6-1,-1-1-47,0 0-1,-1 0 1,0-2-1,0 0 1,-2 0 0,15-22-1,37-72 12,27-42-84,-51 98 111,38-59-83,-68 97-17,-1-1 0,0 0-1,-1 0 1,-1-1 0,0 0 0,4-19 0,-9 32 6,1 0-1,-1-1 0,0 1 0,0 0 0,0 0 0,0 0 0,0 0 1,0 0-1,-1 0 0,1 0 0,0 0 0,-2-3 0,2 4 14,-1 1 0,1 0 0,0-1 0,-1 1 0,1 0 0,0-1-1,-1 1 1,1 0 0,0 0 0,-1-1 0,1 1 0,0 0 0,-1 0 0,1 0 0,-1-1-1,1 1 1,0 0 0,-1 0 0,1 0 0,-1 0 0,1 0 0,-1 0 0,0 0 0,0 0-5,-1 0 0,1 1 0,-1-1 1,1 1-1,-1-1 0,1 1 1,0 0-1,-1-1 0,1 1 0,-2 1 1,-6 5-37,0 0 1,0 1 0,1 0-1,0 1 1,1 0 0,-8 10-1,3-1 72,1 1 0,-13 30 0,12-19-58,1 1 0,-10 52 0,-1 68 50,21-141-55,-6 86 103,7-78-19,1 0 0,0-1 1,5 24-1,-5-36 18,0 0 1,0 0-1,1-1 0,0 1 1,0 0-1,0-1 1,0 1-1,4 4 0,-5-8-26,1 1 0,-1-1 0,0 0 0,1 1-1,-1-1 1,1 0 0,-1 0 0,1 0-1,-1 0 1,1 0 0,0 0 0,-1-1-1,1 1 1,0 0 0,0-1 0,0 1-1,-1-1 1,1 0 0,0 0 0,0 0-1,0 0 1,0 0 0,3 0 0,47-5 160,-37 5-147,0-1-1,-1-1 1,22-5-1,6-3 152,-31 9-154,-1-2 0,0 1 0,0-1 0,0-1-1,0 1 1,0-2 0,11-6 0,-13 6-19,-1-1 1,1 0-1,-1 0 0,0-1 0,0 0 1,7-11-1,-12 16-14,0-1-1,0 0 1,0 0 0,-1 0 0,1-1-1,-1 1 1,0 0 0,1-1 0,-2 1-1,1 0 1,0-1 0,-1 1 0,1-1-1,-1 1 1,0-1 0,0 0 0,-1 1-1,1-1 1,-1 1 0,-1-6 0,2 8-26,-1 0 0,1 1 1,0-1-1,-1 0 1,1 0-1,-1 0 0,1 0 1,-1 0-1,1 1 1,-1-1-1,1 0 0,-1 0 1,0 1-1,0-1 1,1 0-1,-1 1 0,0-1 1,0 1-1,0-1 1,0 1-1,1-1 0,-1 1 1,0 0-1,-2-1 1,2 1-2,-1 0-1,0 0 1,0 0 0,1 1 0,-1-1 0,0 0 0,1 1 0,-1-1 0,0 1 0,1 0 0,-1-1 0,-2 3 0,-3 2-28,-1 0 0,1 1 0,-12 12 0,18-17 50,-4 3-27,1 1 0,-1 0 0,1 0 0,1 1 0,-1-1 0,1 1 0,0 0 0,0 0 0,-3 11 0,5-15 37,0 0 0,1 0 0,0 1 0,-1-1 0,1 0-1,0 0 1,0 1 0,0-1 0,1 0 0,-1 0 0,1 0 0,-1 1-1,1-1 1,-1 0 0,1 0 0,0 0 0,0 0 0,0 0 0,0 0-1,1 0 1,-1-1 0,0 1 0,1 0 0,-1-1 0,1 1 0,0 0-1,-1-1 1,1 0 0,0 0 0,0 1 0,2 0 0,4 2 37,1-1 0,-1 1 1,0-1-1,1-1 0,0 0 1,-1 0-1,1 0 0,0-1 0,0-1 1,0 1-1,0-2 0,0 1 1,0-1-1,0 0 0,0-1 1,-1 0-1,1-1 0,-1 1 1,1-2-1,-1 1 0,0-1 0,0 0 1,0-1-1,13-10 0,55-48-32,-52 41-70,1 1 1,1 2-1,0 0 0,44-22 1,-70 41 53,0 0 1,0 0 0,0 0 0,0 0 0,0 0-1,0 0 1,0-1 0,1 1 0,-1 0-1,0 0 1,0 0 0,0 0 0,0 0-1,0 0 1,0 0 0,1 0 0,-1 0-1,0 0 1,0 0 0,0-1 0,0 1 0,0 0-1,1 0 1,-1 0 0,0 0 0,0 0-1,0 0 1,0 0 0,1 0 0,-1 0-1,0 1 1,0-1 0,0 0 0,0 0-1,1 0 1,-1 0 0,0 0 0,0 0-1,0 0 1,0 0 0,0 0 0,0 0 0,1 0-1,-1 1 1,0-1 0,0 0 0,0 0-1,0 0 1,-5 9-54,-14 11-108,-22 20 52,-38 41 174,68-69-58,4-4 13,0-1 0,0 1 0,1 1 0,0-1 0,1 1 0,-5 11 0,9-20 0,1 1 0,0-1 0,-1 1 0,1 0 0,0-1 0,0 1 0,-1-1 0,1 1 0,0 0 0,0-1 0,0 1 0,0 0 0,0-1 0,0 1 0,0-1 0,0 1 0,0 0 0,0-1 0,0 1 0,1 0 0,-1-1 0,0 1 0,0-1 0,1 1 0,-1 0 0,0-1 0,1 1 0,-1-1 0,0 1 0,1-1 0,-1 1 0,1-1 0,-1 0 0,1 1 0,-1-1 0,1 1 0,-1-1 0,1 0 0,-1 1 0,1-1 0,0 0 0,-1 0 0,1 0 0,-1 1 0,1-1 0,1 0 0,0 0 64,1 0-1,-1 0 1,1 0 0,-1 0-1,1-1 1,-1 1-1,1-1 1,-1 0-1,1 1 1,-1-1-1,4-2 1,14-10 22,0-1 0,0 0-1,-2-2 1,0 0 0,29-34 0,68-102-157,-108 142 60,96-150-37,-92 140 1,-1 0-1,-1 0 1,-1 0 0,-1-1-1,-1 0 1,5-32-1,-9 19-39,-2 32 59,0 1 0,0-1 0,0 1 0,0-1 0,-1 1 0,1 0 1,0-1-1,-1 1 0,0 0 0,1-1 0,-1 1 0,1 0 0,-1 0 0,0-1 0,0 1 0,0 0 0,0 0 1,0 0-1,-2-1 0,3 1 5,-1 1 1,1 0-1,-1-1 1,1 1 0,-1 0-1,1 0 1,-1 0-1,0-1 1,1 1 0,-1 0-1,0 0 1,1 0-1,-1 0 1,1 0 0,-1 0-1,0 0 1,0 0-1,-6 2-22,-1 0 0,1 0 0,0 1 0,0 0 0,1 0 0,-1 0 0,0 1 0,1 0 0,-7 6 0,-4 3 29,1 1 0,-15 17-1,24-23 13,1-1-1,0 1 0,0 0 0,1 1 0,0-1 1,1 1-1,0 0 0,0 0 0,1 1 0,0-1 1,0 1-1,1-1 0,1 1 0,-1 0 0,2 0 1,-1 0-1,1 0 0,1 0 0,0-1 0,0 1 1,1 0-1,4 14 0,1-1 167,2 0 0,16 34 0,-20-48-612,0 0-1,1-1 1,10 12 0,-13-15-439,1-2 0,0 1 0,1 0 0,-1-1 0,1 1 0,-1-1 0,8 3 0,1-4-3900,-1-2 1612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5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15 657 4736,'-1'0'117,"1"1"0,-1 0 0,1-1 0,-1 1 0,1-1 1,0 1-1,-1 0 0,1-1 0,0 1 0,-1 0 0,1-1 0,0 1 1,0 0-1,-1 0 0,1-1 0,0 1 0,0 0 0,0 0 0,0-1 0,0 2 1,1-1 27,-1-1 0,0 1 1,1 0-1,-1 0 1,1-1-1,0 1 1,-1 0-1,1-1 1,-1 1-1,1-1 1,0 1-1,0-1 1,-1 1-1,1-1 1,0 0-1,0 1 0,-1-1 1,1 0-1,0 1 1,1-1-1,8 3 592,-1-1-1,1 0 1,0 0-1,-1-1 1,14 0-1,-13-2-485,0 0-1,-1 0 0,1-1 1,-1 0-1,1 0 0,-1-1 1,0 0-1,0-1 0,10-6 1,-14 7-166,0-1 0,-1 0 0,1 0 0,-1 0 0,0 0 1,0-1-1,-1 0 0,0 1 0,1-1 0,-1-1 0,-1 1 0,1 0 0,-1-1 1,0 1-1,1-7 0,-2 8-60,0 0 1,0-1-1,0 1 0,-1-1 1,0 1-1,0-1 1,0 1-1,0-1 1,-2-4-1,2 6-39,-1 1 0,0 0 1,0-1-1,0 1 0,0 0 0,0 0 0,0-1 0,-1 1 1,1 0-1,-1 0 0,1 1 0,-1-1 0,0 0 1,0 0-1,0 1 0,-4-3 0,3 2 0,1 1 1,-1 0-1,0 0 0,0 0 1,0 1-1,0-1 0,0 1 1,0-1-1,0 1 0,0 0 1,0 0-1,0 0 0,0 1 1,0-1-1,0 1 0,0-1 1,-5 3-1,-3 1 13,0 1 0,-21 12 0,31-16-1,-9 5 31,2 0 0,-1 0 0,1 1 0,0 0 0,0 0 0,1 1-1,0 0 1,0 0 0,1 1 0,0 0 0,0 0 0,1 0 0,1 1 0,-1 0-1,2 0 1,-4 11 0,6-18-4,1 0 0,-1 0 0,1 0 0,-1 0 1,1 0-1,0 0 0,0 0 0,1 0 0,-1 0 0,1 0 0,-1-1 0,1 1 0,0 0 0,0 0 1,0 0-1,0 0 0,1-1 0,-1 1 0,1 0 0,0-1 0,-1 0 0,1 1 0,0-1 0,0 0 1,1 0-1,-1 0 0,0 0 0,1 0 0,-1-1 0,1 1 0,0-1 0,-1 0 0,4 2 0,9 1 104,0 0 0,0-1 0,1-1-1,-1 0 1,1-1 0,15 0 0,-17-2-101,1-1 0,0 0 1,-1 0-1,1-2 0,-1 1 1,0-2-1,0 0 0,16-9 1,15-10-14,43-31 0,-47 29-34,-14 7-33,-15 10-4,22-11-1,-31 18 32,-2 2 30,0 0 0,1-1-1,-1 1 1,0-1-1,0 1 1,0-1 0,0 1-1,0-1 1,0 0 0,-1 1-1,1-1 1,0 0 0,0 0-1,0 0 1,-1 0-1,1 0 1,1-2 0,-3 3-10,1 0-1,0 0 1,-1-1 0,1 1 0,0 0 0,-1-1 0,1 1-1,0 0 1,-1 0 0,1 0 0,0-1 0,-1 1 0,1 0-1,-1 0 1,1 0 0,0 0 0,-1 0 0,1 0 0,-1 0-1,1 0 1,-1 0 0,1 0 0,0 0 0,-1 0 0,1 0-1,-1 0 1,1 0 0,-1 0 0,1 0 0,0 0 0,-1 1-1,-5 2-24,0 1 0,0 0-1,1 0 1,-1 0-1,1 1 1,0 0-1,-5 7 1,-3 3 50,-12 21 1,18-25-8,0 1 0,1 0 1,0 0-1,1 0 0,0 1 1,1-1-1,-3 21 0,6-32 11,1 0-1,0 0 0,0 0 1,0 1-1,0-1 1,0 0-1,0 0 0,0 1 1,0-1-1,1 0 0,-1 0 1,0 1-1,1-1 0,-1 0 1,1 0-1,-1 0 1,1 0-1,0 0 0,-1 0 1,1 0-1,0 0 0,0 0 1,0 0-1,0 0 0,0 0 1,0-1-1,0 1 1,0 0-1,0-1 0,0 1 1,0 0-1,0-1 0,0 0 1,1 1-1,-1-1 1,0 0-1,0 1 0,0-1 1,1 0-1,-1 0 0,2 0 1,20-4 121,-1 0 0,0-2 0,0 0 0,41-19 0,-38 13-116,-1 0 1,-1-2-1,0 0 1,-1-2-1,36-31 1,-33 22 5,-2 0 0,0-2 0,-1-1 0,19-33 0,24-54-16,50-126-1,-106 220-69,-1 0-1,10-44 1,-17 61 21,1-7-128,-2 11 148,0-1 0,0 1 1,0 0-1,0 0 0,-1 0 0,1-1 1,0 1-1,0 0 0,0 0 0,0-1 0,0 1 1,0 0-1,0 0 0,-1 0 0,1 0 1,0-1-1,0 1 0,0 0 0,0 0 0,-1 0 1,1 0-1,0 0 0,0 0 0,0-1 1,-1 1-1,1 0 0,0 0 0,0 0 1,-1 0-1,1 0 0,0 0 0,0 0 0,0 0 1,-1 0-1,1 0 0,0 0 0,-1 0 0,1 0-1,-1 0 0,1 0 1,0 1-1,-1-1 0,1 0 1,-1 0-1,1 0 0,0 1 1,-1-1-1,1 0 0,0 0 1,-1 1-1,1-1 0,0 0 1,0 0-1,-1 1 0,1-1 1,0 0-1,0 1 0,-1 0 1,-19 30-133,1 1 0,2 1 1,-15 40-1,18-36 97,1 0 1,-12 70-1,-2 79 219,26-173-140,-2 6 67,1 32 0,2-45-32,1 1-1,0-1 1,0 1 0,0-1 0,1 1 0,0-1 0,0 0 0,4 8 0,-5-12-46,-1-1-1,1 0 1,0 0-1,-1 0 1,1 0-1,0 1 1,0-1-1,0 0 1,0 0-1,0-1 1,0 1-1,0 0 1,0 0-1,1 0 1,-1-1-1,0 1 1,0-1-1,1 1 1,-1-1-1,2 1 1,-1-1-11,0 0 1,0 0-1,0 0 1,0 0-1,0 0 0,0-1 1,0 1-1,-1-1 1,1 1-1,0-1 1,0 0-1,3-2 1,3-2-10,1-2 0,-1 1 0,-1-1 0,10-10 0,-16 16 0,11-11-4,15-16 7,-25 26-8,-1 1 1,1-1 0,-1 0 0,0 0 0,0 0-1,0 0 1,0 1 0,0-1 0,0-1-1,0 1 1,-1 0 0,1-3 0,-12 19-286,6-4 261,-1 0-1,1 0 1,1 0 0,0 1 0,1-1 0,0 1 0,0 0-1,1 0 1,0 0 0,1 14 0,1-23 50,0 0 0,1-1 0,-1 1 0,1 0 0,-1-1 0,1 1 0,0-1 0,-1 1 0,1-1 0,0 1 0,0-1 0,0 0 0,0 1 0,1-1 0,-1 0 0,0 0 0,0 0 0,1 0 0,-1 0-1,1 0 1,-1 0 0,1 0 0,-1-1 0,1 1 0,-1-1 0,1 1 0,0-1 0,-1 1 0,1-1 0,0 0 0,-1 0 0,1 0 0,0 0 0,-1 0 0,1 0 0,0 0 0,-1-1 0,4 0 0,1-2 11,0-1 0,0 0 1,-1-1-1,1 1 0,-1-1 0,0 0 0,0 0 1,-1 0-1,1-1 0,-1 0 0,0 0 0,-1 0 0,0 0 1,0 0-1,0-1 0,3-12 0,-5 15-54,0 0 0,-1 1 0,0-1 0,0 0 0,0 0 0,0 0 0,0 0 0,-1 0 0,0 0 0,0 0 0,0 1 0,0-1 0,-1 0 0,1 1 0,-1-1 0,0 1 0,0-1 0,0 1 0,-1 0 0,1 0 0,-1 0 0,1 0 0,-6-4 0,8 7 20,-1 0 0,0-1 0,1 1 0,-1 0 0,1-1 0,-1 1 0,1-1 0,0 1 0,-1-1 0,1 1 0,-1-1 0,1 1 0,0-1 0,-1 1 0,1-1 0,0 0 0,0 1 0,-1-1 0,1 1 0,0-1 0,0 0 0,0 1 0,0-1 0,0 0 0,0 1 0,0-1 0,0 1 0,0-1 0,0 0 0,0 1 0,0-1 0,0 0 0,1 1 0,-1-1 0,0 1 0,0-1 0,1 0 0,-1 1 0,1-1 0,-1 1 0,0-1 0,1 1 0,-1-1 0,1 1 0,-1 0 0,1-1 0,-1 1 0,1-1 0,-1 1 0,1 0 0,-1 0 0,1-1 0,0 1 0,-1 0 0,1 0 0,0-1 0,5-1 0,-1 0 0,1 0 0,0 1 0,9-2 0,-4 2-14,0 0 0,0 1 0,1 0-1,-1 0 1,0 1 0,0 1 0,0 0 0,0 0-1,-1 1 1,1 1 0,-1 0 0,1 0-1,-1 1 1,-1 0 0,1 1 0,-1 0 0,11 8-1,7 11 268,30 34 0,-9-8 601,-43-46-791,0-1-1,0 0 0,0-1 1,0 1-1,1-1 0,-1 0 1,1-1-1,0 1 1,0-1-1,0 0 0,0 0 1,1-1-1,-1 0 0,0 0 1,1-1-1,-1 1 0,0-1 1,1-1-1,-1 1 1,0-1-1,1 0 0,8-3 1,-5 1-278,0 0 1,0-1-1,-1 0 0,1-1 1,15-10-1,-17 9-953,0 0-1,0-1 1,0 0-1,-1 0 1,12-15-1,3-15-5086,-2 2 2015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5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18 123 7040,'-17'-3'3200,"42"-5"-2752,9 1 2272,3 4-1568,35-8 863,9-2-1183,20-5-96,-5 7-448,18-8 64,-8 8-192,-5 0-128,-17 7-64,-13 0-1248,-16 4 704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5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4736,'0'-3'302,"1"1"0,-1-1 0,1 1 0,0 0 0,0-1 0,0 1 1,0 0-1,0 0 0,1 0 0,-1 0 0,1 0 0,-1 0 0,1 0 0,0 0 0,-1 0 1,4-2-1,-2 3-93,0-1 1,0 1 0,0-1 0,1 1-1,-1 0 1,0 0 0,0 1 0,1-1-1,-1 1 1,0-1 0,4 1 0,7 1 149,-1 1 0,0 0 0,0 0 0,0 1 0,17 7 1,-7-2 48,0 0 0,-1 2 0,0 1 0,-1 1-1,0 1 1,-1 0 0,0 2 0,-1 0 0,28 29 0,-37-31-230,0 1-1,-1 1 0,0-1 1,-1 2-1,-1-1 0,-1 1 1,0 0-1,-1 0 0,0 0 0,4 31 1,-6-18 40,-1-1 0,-1 1 0,-1 0 0,-1-1 0,-9 45 0,5-50-80,-1-1-1,-1 1 1,-1-2-1,-18 36 1,-53 74 148,53-90-268,-47 77 182,-29 47 293,95-154-1317,-1 0 0,0-1 0,-14 16 0,8-12-1208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5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571 102 2240,'-4'-5'6242,"1"-4"-3652,0 0-1316,1 6-975,1 1 0,-1 0 0,0 0 0,0 0 0,0 0 0,0 0-1,0 0 1,-1 0 0,1 1 0,0-1 0,-1 1 0,0 0 0,1-1 0,-1 1 0,1 0-1,-4 0 1,-21-11 455,16 6-592,-1 1 1,1 0 0,-1 0-1,-1 1 1,1 1 0,0 0-1,-1 1 1,-16-1 0,-12 1-226,-49 5 0,88-3 63,-14 1-39,1 1-1,-1 0 0,1 1 1,0 1-1,-22 8 0,28-9 76,1 1-1,0 0 0,0 1 0,0 0 0,0 0 1,1 1-1,0-1 0,0 2 0,0-1 1,-8 12-1,11-14 0,1 0 1,0 1 0,1-1 0,-1 0-1,1 1 1,0 0 0,0 0 0,0-1-1,1 1 1,0 0 0,0 0 0,0 0-1,0 0 1,1 0 0,0 1-1,0-1 1,0 0 0,1 0 0,1 9-1,0-8 6,0 0-1,1 0 0,-1 1 0,1-2 0,1 1 1,-1 0-1,1-1 0,0 1 0,0-1 0,0 0 1,1 0-1,-1-1 0,1 0 0,1 1 0,-1-2 1,0 1-1,9 4 0,11 5 61,1-2 0,46 16-1,-64-25-75,18 7 30,118 43-158,-121-42 256,0 1 1,-1 1-1,40 29 0,-55-36-78,0 0 0,-1 1-1,0 0 1,0 0 0,-1 1-1,1-1 1,-2 1 0,1 1-1,4 8 1,-9-15-63,1 0 0,-1-1 0,0 1 0,1-1 0,-1 1 0,0 0 0,0-1 0,0 1 0,0-1 0,0 1 0,0 0 0,0-1 0,0 1 0,0 0 0,0-1 0,0 1 0,0 0 0,0-1 0,0 1 0,-1 0 0,1-1 0,0 1 0,-1-1 0,1 1 0,0-1 0,-1 1 0,1 0 0,-2 0 33,1 0 0,0-1 0,0 1 0,-1 0-1,1-1 1,0 1 0,-1-1 0,1 1 0,0-1 0,-1 1 0,1-1-1,-2 0 1,-8 1 315,1-1-1,-21-3 1,19 2-251,-15 0-135,-83-5-1289,-120 9 0,165-2-5592,63-1 6521,1 1 199,1-1 0,0 0 0,0 0 0,-1 0 0,1 0 0,0 0 0,-1 0 0,1 0 0,0 0 0,-1 0 0,1 0 0,0 0 0,-1 0 0,1 0 0,0 0 0,-1 0 0,1 0 0,0 0 0,0 0 0,-1 0 0,1 0 0,0 0 0,-1 0 0,1-1 0,0 1 0,0 0 0,-1 0 0,1 0 0,0 0 0,0-1 0,-1 1 0,1 0 1,0 0-1,0-1 0,0 1 0,-1 0 0,1 0 0,0-1 0,0 1 0,0 0 0,0-1 0,0 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57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45 156 3712,'-36'-2'16549,"28"4"-15904,29 1 434,-16-3-1006,0 1 1,0 0-1,0-1 0,7-1 0,345-36 402,-121 23-416,-180 13-102,-41 1 86,-15 0-38,0 0 0,0 0 1,0 0-1,-1 0 0,1-1 1,0 1-1,0 0 0,0 0 1,0 0-1,0 0 0,0 0 1,-1-1-1,1 1 0,0 0 1,0 0-1,0 0 0,0-1 1,0 1-1,0 0 0,0 0 1,0 0-1,0-1 0,0 1 1,0 0-1,0 0 0,0 0 1,0-1-1,0 1 0,0 0 1,0 0-1,0 0 0,0-1 1,0 1-1,0 0 0,1 0 1,-1 0-1,0 0 0,0-1 1,0 1-1,0 0 0,0 0 1,0 0-1,1 0 0,-1 0 1,0-1-1,0 1 0,0 0 1,0 0-1,1 0 0,-1 0 1,0 0-1,0 0 0,0 0 1,1 0-1,-1 0 0,0 0 1,0 0-1,0 0 0,1 0 1,-1 0-1,0 0 0,-1-1-18,0 0 0,-1-1-1,1 1 1,0 0 0,0 0-1,0-1 1,0 1 0,0 0-1,0-1 1,1 1 0,-1-1-1,0-2 1,0 3 11,0-1 1,1 0-1,-1 1 1,0-1-1,0 1 0,0-1 1,0 1-1,0 0 0,0-1 1,0 1-1,0 0 0,0 0 1,-1 0-1,1 0 1,-1 0-1,1 0 0,-2-1 1,-2 0-192,6 1 183,-4-2 63,0 2-140,1-4 217,0 1-138,-1 1 1,0 0-1,0 0 1,0 1-1,-1-1 1,1 0-1,-1 1 1,0 0-1,1 0 1,-1 0-1,0 1 1,0-1-1,0 1 1,-7-2-1,-2 0-26,0 1-1,-1 1 1,-18-1-1,20 2 52,-1 1-190,28 1 73,2 1 100,-1 0-1,0 1 1,-1 0-1,1 2 1,-1 0-1,0 0 1,0 2-1,-1-1 1,0 2-1,25 19 1,-32-22-27,-3-3 39,-1-1 0,0 1 0,0 0 1,5 6-1,-8-8-31,1 0 0,-1-1 0,1 1 0,-1 0 1,1 0-1,-1 0 0,0 0 0,0 0 0,1 0 0,-1 0 0,0 0 1,0 0-1,0 0 0,0 0 0,0 0 0,0 0 0,0 0 1,0 0-1,0 0 0,-1 0 0,1 0 0,0 0 0,-1 0 1,0 1-1,-16 27-3443,-1-2-3673,13-16 4415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5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54 4224,'-34'-4'3147,"-3"3"5418,37 3-8281,-1 0 1,1-1 0,0 1-1,-1 0 1,1-1 0,0 1-1,0 0 1,0 0 0,0-1 0,1 1-1,-1 0 1,1 1 0,-1-2-208,0 1 1,1-1-1,-1 0 1,1 0-1,-1 0 0,1 0 1,-1 0-1,1 0 1,-1 0-1,1 0 1,0 0-1,-1 0 0,1 0 1,0 0-1,0 0 1,0-1-1,0 1 1,0 0-1,0-1 1,0 1-1,0-1 0,0 1 1,0-1-1,0 1 1,0-1-1,0 0 1,1 1-1,-1-1 1,0 0-1,0 0 0,0 0 1,2 0-1,4 0 119,-1-1 0,1-1-1,-1 1 1,13-5-1,7-2 192,141-29 18,129 0-192,-287 36-413,21-1 125,-19 2-2946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6:59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30 5728,'-6'-3'805,"5"2"-623,0 1 1,0-1-1,0 1 0,0-1 0,0 1 0,0 0 0,0-1 0,0 1 0,0 0 0,0 0 0,0-1 0,0 1 0,-2 0 0,85-3 11635,4-4-8279,92-4-3309,37 19-1979,-157-5-2100,-28 0 1647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199 153 2144,'0'-1'124,"0"1"1,0-1-1,0 1 1,0-1-1,0 1 1,0-1-1,0 1 0,0-1 1,1 0-1,-1 1 1,0 0-1,0-1 1,1 1-1,-1-1 0,0 1 1,0-1-1,1 1 1,-1-1-1,1 1 1,-1 0-1,0-1 0,1 1 1,-1 0-1,1-1 1,-1 1-1,1 0 1,-1 0-1,1 0 0,-1-1 1,1 1-1,0 0 1,0 0 10,0-1-1,0 1 1,0-1 0,0 0 0,0 1 0,0-1 0,0 0-1,0 0 1,0 1 0,0-1 0,1-2 0,3-3 917,-3 4-840,0-1 0,0 1 0,-1 0-1,1-1 1,-1 1 0,1-1 0,-1 1-1,0-1 1,0 0 0,0 0-1,0 0 1,0 1 0,-1-1 0,1 0-1,-1 0 1,0 0 0,0-5 0,-2-2 186,2 5-128,-1 0-1,0-1 1,0 1-1,0 0 0,-1 0 1,-2-6-1,3 10-209,0 0 1,0-1-1,0 1 0,0 0 0,0 0 0,0-1 0,-1 1 0,1 0 0,0 0 0,-1 0 0,1 0 0,0 1 0,-1-1 0,1 0 0,-1 1 1,0-1-1,1 1 0,-1-1 0,1 1 0,-1 0 0,0-1 0,1 1 0,-1 0 0,-2 0 0,0 1 6,0-1-1,-1 1 1,1 0-1,0 0 1,0 0-1,0 1 1,0-1 0,0 1-1,-6 4 1,-32 23 546,33-22-413,-2 1-24,1 1 0,0 0 0,1 1 1,0 0-1,0 0 0,-9 16 0,15-21-114,0-1 0,1 0 1,0 1-1,-1 0 0,1-1 0,1 1 0,-1 0 0,1 0 0,0 0 0,0 0 0,0 0 0,1 0 0,0 0 0,0 1 0,0-1 0,0 0 0,1 0 1,0 0-1,2 7 0,-1-8 19,0 0 0,1-1-1,-1 1 1,1-1 0,-1 0 0,1 1 0,0-1 0,0-1 0,1 1 0,-1 0 0,1-1-1,-1 1 1,8 2 0,2 1 121,-1-1-1,0 0 0,17 3 1,-10-5-285,0-1 1,0 0-1,0-2 0,1 0 1,-1-1-1,29-5 1,6 0-2202,14-3-5281,-52 7 3693,1 1 881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71 4736,'-24'-5'2768,"92"3"5900,50-8-6025,-19 1-1400,106-8-171,225-10-1211,-326 30-3887,-86-2 959,-1 1 977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4576,'-5'2'6463,"5"-1"-6272,-3 9 2832,0 18-1990,2-16 11,-4 20 428,-15 47 1,-3 19-845,-20 137-1838,43-233 1148,-1-1-234,1 1 0,0 0-1,-1-1 1,1 1 0,-1-1 0,1 1 0,-1-1 0,0 1-1,0-1 1,1 1 0,-3 1 0,1 2-1373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1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77 5472,'-4'-4'2496,"4"8"-2176,8-4 1504,4 3-1056,15-6 1312,8 3-1184,35-12 256,3 7-672,18-7-32,-6 6-256,-10-5-32,-9 5-96,-13-5-192,-10 8 64,-7-5-1152,-9 6 640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5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5 4896,'-2'-1'232,"1"1"0,0-1-1,-1 0 1,1 1 0,0-1 0,-1 1 0,1 0 0,0-1 0,-1 1 0,1 0-1,-1 0 1,1 0 0,-1 0 0,1 0 0,-1 0 0,1 1 0,0-1 0,-1 0-1,1 1 1,-2 0 0,-3 2 828,0 0 0,-1 0 0,-6 6-1,-16 9-269,2-6-212,-156 77 4108,163-78-4314,14-8-234,0 0 0,0 1 0,0 0 0,0 0 1,0 0-1,-6 7 0,5-4-96,6-6 58,0 0 0,0-1 0,0 1 0,1 0 0,-1 0 0,0 0 0,0 0 0,1 0 0,-1 0-1,0 0 1,1 0 0,-1 0 0,0 2 0,7 0 597,9-2-537,127-8 538,-95 3-734,122-10-407,-153 12 321,-4 1-364,-1 0 1,0 1-1,18 2 1,10-1-5093,-27-1 3866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 5632,'0'-1'97,"0"1"0,-1 0 1,1 0-1,0-1 0,0 1 0,0 0 1,-1 0-1,1 0 0,0-1 1,0 1-1,-1 0 0,1 0 0,0 0 1,0 0-1,-1-1 0,1 1 1,0 0-1,-1 0 0,1 0 0,0 0 1,0 0-1,-1 0 0,1 0 0,0 0 1,-1 0-1,1 0 0,0 0 1,-1 0-1,1 0 0,0 0 0,-1 0 1,1 0-1,0 0 0,0 1 0,-1-1 1,1 0-1,0 0 0,0 0 1,-1 0-1,1 1 0,0-1 0,0 0 1,-1 0-1,1 0 0,0 1 0,0-1 1,0 0-1,-1 1 0,1-1 1,0 0-1,0 0 0,0 1 0,0-1 1,0 0-1,0 1 0,0-1 0,0 0 1,0 0-1,0 1 0,0-1 1,0 1-1,-2 29 6222,2-10-5822,-15 176 3066,1-85-3416,7-65-1355,6-37 895,-1 4-3591,6-19-1415,2-5 3058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6880,'0'0'79,"0"0"-1,0-1 1,0 1 0,0 0-1,0 0 1,-1 0 0,1 0 0,0 0-1,0 0 1,0 0 0,0 0-1,0 0 1,-1 0 0,1 0 0,0 0-1,0 0 1,0 0 0,0 0 0,-1 0-1,1 0 1,0 0 0,0 0-1,0 0 1,0 0 0,0 0 0,-1 1-1,1-1 1,0 0 0,0 0-1,0 0 1,0 0 0,0 0 0,0 0-1,-1 0 1,1 1 0,0-1 0,0 0-1,0 0 1,0 0 0,0 0-1,-6 12 2361,-6 18 835,10-24-2561,-62 147 4487,37-79-5555,-17 78 0,43-147-407,0 0 0,0 0 0,-1 0 0,0 0 0,0-1 0,0 1 0,0 0 0,-5 6 0,5-7-1339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32 131 5152,'-5'-1'344,"-21"-12"7770,36 8-6503,112-81 4122,-116 82-5476,0 1-1,1 0 1,-1 0 0,0 0-1,1 1 1,-1 0-1,1 0 1,0 1 0,0 0-1,0 0 1,0 0 0,8 1-1,-3 1 84,-1 1-1,1 0 0,-1 1 1,1 0-1,-1 0 0,14 7 1,3 0-3,1-1 1,0-1 0,47 6-1,-61-12-295,0 0-122,1 0-1,-1-1 1,25-2 0,-31 0-855,1 0-1,-1-1 1,0 0 0,0 0 0,0-1 0,0 0 0,9-5-1,-5 2-1208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7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 4736,'-1'0'51,"1"0"1,0 0 0,-1 0-1,1 0 1,0 0 0,0 0-1,-1-1 1,1 1-1,0 0 1,0 0 0,0 0-1,-1 0 1,1-1-1,0 1 1,0 0 0,0 0-1,-1-1 1,1 1 0,0 0-1,0 0 1,0-1-1,0 1 1,0 0 0,0 0-1,0-1 1,-1 1-1,1 0 1,0-1 0,0 1-1,0 0 1,0 0-1,0-1 1,0 1 0,10-1 3435,-2 1 807,-9 20-1201,-4 17-1308,-13 63 398,8-45-1355,-5 70 0,4-23-538,2 11-61,-3 18 332,11-123-488,-4 20 74,5-26-127,0-1 0,0 1 1,0-1-1,0 1 0,0-1 1,0 1-1,0-1 0,0 1 1,1-1-1,-1 1 0,1 2 1,0-3 128,7-9 86,8-9-170,2 1 0,0 0 0,0 2 0,25-16 0,-17 16-216,0 2 1,1 0-1,0 2 0,1 0 1,0 2-1,1 1 0,36-3 1,-46 11-1373,-15 3-698,-9 3-1971,0-3 2427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80 5632,'-1'0'81,"1"0"-1,-1 0 1,1-1 0,-1 1 0,1 0-1,-1 0 1,1-1 0,-1 1 0,1 0 0,0 0-1,-1-1 1,1 1 0,-1-1 0,1 1-1,0 0 1,-1-1 0,1 1 0,0-1 0,-1 1-1,1-1 1,0 1 0,0-1 0,0 1-1,-1-1 1,1 1 0,0-1 0,0 1 0,0-1-1,0 1 1,0-1 0,0 1 0,0-1-1,0 1 1,0-1 0,0 1 0,0-1 0,0 1-1,1-1 1,-1 1 0,0-2 0,2 1 517,0-1 1,0 1-1,0 0 1,0 0-1,0 0 1,0 0-1,0 0 0,0 0 1,0 0-1,0 1 1,0-1-1,3 0 1,5-2 666,7-2 27,0 1 0,24-4 1,-7 2-701,70-6-479,-39 7-2951,-49 0-1594,-7 5 2571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23 102 5888,'-11'-4'1039,"0"-1"2207,11 5-3129,0 0 0,0-1 1,0 1-1,0 0 0,0-1 0,0 1 0,0 0 0,0-1 0,0 1 0,0 0 0,0-1 1,0 1-1,0 0 0,0 0 0,1-1 0,-1 1 0,0 0 0,0-1 0,0 1 0,1 0 1,-1 0-1,0-1 0,0 1 0,0 0 0,1 0 0,-1 0 0,0-1 0,1 1 0,-1 0 0,0 0 1,0 0-1,1 0 0,-1 0 0,0 0 0,1-1 0,-1 1 0,12-5 1563,-1-1 0,25-6 0,-19 7-1152,2-1-244,1 1 0,24-3 1,-5 1-183,-7 1-359,91-15-73,-102 19-2531,40 2 0,-42 1-974,-2 6 1270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62 5888,'-13'-18'1898,"12"18"-1807,1 0 0,0-1 0,-1 1 0,1 0-1,0-1 1,0 1 0,-1 0 0,1-1-1,0 1 1,0 0 0,0-1 0,0 1 0,-1 0-1,1-1 1,0 1 0,0-1 0,0 1 0,0 0-1,0-1 1,0 1 0,0-1 0,0 1-1,0 0 1,0-1 0,0 1 0,0 0 0,1-1-1,-1 1 1,0-1 0,0 1 0,0 0 0,0-1-1,1 1 1,-1-1 0,12-4 3448,-8 4-2816,21-6 635,1 2 0,0 0 0,51-2 0,81 9-2405,-127-1 902,-9 0-1860,37 6 0,-21 3-107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0 4320,'-4'2'8464,"-11"10"-4216,-11 9-2710,-82 42 1348,7-4-1484,81-46-1276,2 1 1,-1 1 0,-17 18 0,-19 31-423,16-19-5035,39-45 5245,0 1-173,-1-1 0,1 1 0,-1-1 0,1 1 0,0-1 0,-1 1 0,1-1 0,-1 1 0,1-1 0,-1 0 0,1 1 0,-1-1 0,0 0 0,1 1 0,-1-1 0,1 0 0,-1 0 0,0 0 0,1 0 0,-2 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0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7712,'0'0'2506,"0"2"-1524,1 3-164,0 1 1,0 0 0,0-1 0,0 1-1,1-1 1,0 0 0,3 7-1,6 16 1011,5 14 103,33 65 0,-22-52-1652,-20-42-413,19 38 149,-24-46-697,2-1-1,-1 1 0,0-1 0,7 6 1,-10-10 386,1 1 1,-1-1 0,1 0 0,-1 1-1,1-1 1,-1 1 0,1-1-1,-1 0 1,1 0 0,-1 1-1,1-1 1,0 0 0,-1 0 0,1 0-1,-1 0 1,1 0 0,-1 0-1,1 0 1,0 0 0,-1 0 0,1 0-1,0 0 1,-1 0 0,1 0-1,-1 0 1,1 0 0,-1 0-1,1-1 1,0 1 0,-1 0 0,1-1-1,-1 1 1,1 0 0,-1-1-1,1 1 1,-1 0 0,0-1 0,1 0-1,0 1-158,11-8-3237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1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5888,'-27'-3'2688,"34"3"-2336,4-5-352,5 5-64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1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12 5152,'-1'-3'547,"1"3"-477,-1 0-1,1-1 1,0 1 0,0 0 0,0 0 0,0 0-1,0 0 1,-1 0 0,1 0 0,0-1 0,0 1 0,0 0-1,0 0 1,0 0 0,0 0 0,0 0 0,0-1-1,-1 1 1,1 0 0,0 0 0,0 0 0,0-1 0,0 1-1,0 0 1,0 0 0,0 0 0,0 0 0,0-1-1,0 1 1,0 0 0,0 0 0,0 0 0,0 0-1,1-1 1,-1 1 0,0 0 0,0 0 0,0 0 0,0 0-1,0-1 1,0 1 0,0 0 0,0 0 0,1 0-1,-1 0 1,0 0 0,0-1 0,0 1 0,0 0 0,0 0-1,1 0 1,-1 0 0,0 0 0,0 0 0,0 0-1,0 0 1,1 0 0,-1 0 0,0 0 0,1 4 3343,1 8-2328,-1-1 0,1 1 0,-2 0 0,-1 19 0,-9 47 1355,-1-3-1212,-12 147-239,12-126-954,4 12-2094,8-101 1297,1 1-2929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1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11 5984,'0'-9'1920,"0"7"-1174,0 9 3654,-1 10-2834,0 1 0,-1-1 0,-1 0-1,-6 19 1,-26 67 1071,1-3-1434,-15 121-468,16-66-3880,33-151 3049,-6 12-3604,6-16 3552,0 1-1,0-1 1,0 0-1,0 0 1,0 1-1,-1-1 1,1 0-1,0 0 1,0 1-1,0-1 1,-1 0-1,1 0 1,0 0-1,0 1 0,0-1 1,-1 0-1,1 0 1,0 0-1,-1 0 1,1 0-1,0 0 1,0 0-1,-1 1 1,1-1-1,0 0 1,-1 0-1,1 0 1,0 0-1,0 0 1,-1 0-1,1 0 1,0 0-1,-1-1 1,1 1-1,0 0 0,0 0 1,-1 0-1,1 0 1,0 0-1,0 0 1,-1-1-1,1 1 1,0 0-1,-2-3-2261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1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78 8640,'-3'-3'3904,"11"-2"-3392,-3 2 1696,7 3-1312,5-8 991,3 5-1119,7-9 32,1 8-480,1-6-416,10 5 32,-6-1-1120,-4 1 640,-2-3-2559,-2 8 1727,-8-6-3264,-2 6 2624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11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45 10208,'-7'-4'4640,"31"1"-4032,-2-1 2271,3 4-1695,25-8 512,9 5-1024,12-8-448,-2 6-192,-7 2-544,-3 3 288,-17-3-3488,-8 6 2017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40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42 1728,'-3'-7'601,"-1"-4"-281,3 0 2892,1 10-3079,0 1-1,0-1 0,0 0 1,0 1-1,0-1 0,-1 1 1,1-1-1,0 1 1,0-1-1,-1 1 0,1-1 1,0 1-1,-1-1 0,1 1 1,-1 0-1,1-1 0,0 1 1,-1-1-1,1 1 1,-1 0-1,1 0 0,-1-1 1,1 1-1,-1 0 0,1 0 1,-1-1-1,0 1 1,1 0-1,-1 0 0,1 0 1,-1 0-1,1 0 0,-1 0 1,0 0-1,1 0 1,-1 0-1,1 0 0,-2 1 1,0 2 28,-1 0 1,1 0-1,0 1 1,0 0-1,1-1 1,-1 1-1,1 0 1,0 0-1,-1 0 1,0 7-1,-3 10 292,0-6-59,-95 313 3510,91-296-3669,-37 138 522,42-148-586,4-22-187,0 0 1,0 0-1,0 0 0,0 0 0,0 0 0,0 0 1,1 0-1,-1 0 0,0 0 0,0 0 0,0 0 1,0 0-1,1 0 0,-1 1 0,0-1 0,0 0 1,0 0-1,0 0 0,0 0 0,1-1 0,-1 1 1,0 0-1,0 0 0,0 0 0,0 0 0,1 0 1,-1 0-1,0 0 0,0 0 0,0 0 0,0 0 1,0 0-1,0 0 0,1 0 0,-1-1 0,0 1 1,0 0-1,0 0 0,0 0 0,0 0 1,0 0-1,0-1 0,0 1 0,1 0 0,6-6-676,0-4-701,0 0 0,0 0-1,-1-1 1,-1 0-1,0 0 1,8-23-1,-5 1-2675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40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73 5056,'-8'-2'294,"0"-3"5351,13 4-4416,124-17 2372,81-9-1720,-59 9-2217,-147 18-223,-1-1 20,0 1 1,-1-1 0,1 1 0,0 0 0,0 0-1,0 0 1,0 0 0,-1 1 0,1-1 0,3 2-1,0 4-1519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40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66 5152,'-10'-5'816,"10"1"380,14-3 1462,3 1-1334,3-2-225,0 2 0,0 0 0,0 0 0,30-2-1,84-2 101,-91 11-1109,84 12-1,-95-9-294,-27-3-523,0 0 1,0 1 0,0-1-1,7 4 1,1 1-3295,-3-3 1420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46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3 783 2144,'-2'-3'4096,"9"-5"-2790,55-100 3068,-5 9-3421,-47 83-803,2 0-1,0 0 1,24-23 0,-20 23-51,0 1 161,0 1 0,28-20 1,-78 91 1136,3-9-1029,18-30-238,1 1-1,-16 33 1,28-52-129,0 0 0,0 0 0,0 0 0,0 0 1,0 1-1,0-1 0,0 0 0,0 0 0,0 0 0,0 0 0,0 1 0,0-1 0,0 0 0,0 0 0,0 0 0,0 0 1,0 0-1,0 1 0,0-1 0,0 0 0,0 0 0,0 0 0,1 0 0,-1 0 0,0 1 0,0-1 0,0 0 0,0 0 1,0 0-1,0 0 0,0 0 0,1 0 0,-1 0 0,0 1 0,0-1 0,0 0 0,0 0 0,0 0 0,1 0 0,-1 0 1,0 0-1,0 0 0,0 0 0,0 0 0,0 0 0,1 0 0,-1 0 0,0 0 0,0 0 0,0 0 0,0 0 0,1 0 1,-1 0-1,0 0 0,0 0 0,0 0 0,0 0 0,0 0 0,1-1 0,-1 1 0,0 0 0,0 0 0,0 0 0,0 0 1,11-4 46,-11 4-44,10-5 71,0-1 0,12-8 1,3-3-41,26-16-28,-28 18-75,32-18 1,-41 26-18,-10 5 90,0-1 0,0 1 1,0 1-1,0-1 0,0 1 1,0-1-1,0 1 0,5 0 1,-8 1-124,0 1 111,0 0 0,-1 0 0,1 0 0,0 0-1,-1 1 1,1-1 0,-1 0 0,0 1-1,1-1 1,-1 0 0,0 1 0,0-1-1,0 0 1,0 2 0,-2 20 70,2-21-55,-7 144 749,7-146-752,0 1 0,0 0-1,0 0 1,0 0-1,0 0 1,0 0-1,0 0 1,0 0-1,0 0 1,1 0-1,-1-1 1,0 1-1,1 0 1,-1 0 0,0 0-1,1-1 1,-1 1-1,1 0 1,-1 0-1,1-1 1,0 1-1,-1 0 1,1-1-1,0 1 1,-1-1-1,1 1 1,0 0 0,0-1-1,-1 0 1,1 1-1,0-1 1,0 0-1,0 1 1,0-1-1,0 0 1,-1 0-1,1 0 1,0 0-1,0 1 1,0-1-1,1-1 1,2 1 23,-1-1 0,0 1 0,0-1 0,0 0 0,0 0 0,0 0 0,0 0 0,4-3 0,-3 1-31,-1 0 0,1 0 0,-1-1 0,0 1 1,0-1-1,0 0 0,0 1 0,-1-1 0,1-1 0,2-6 0,13-20 179,-14 26-195,-1-1 0,-1 0 0,1 1 0,3-11 0,-5 10 45,2 0-1,-1 0 0,1 1 1,4-8-1,-4-1-46,-3 15 95,0 0-148,8-25 343,-6 18-334,0-1 1,0 1-1,6-11 0,-8 16 54,0 1 0,0-1-1,1 1 1,-1-1-1,0 1 1,0-1-1,0 1 1,1 0-1,-1-1 1,0 1-1,0-1 1,1 1-1,-1 0 1,1-1-1,-1 1 1,0 0 0,1-1-1,-1 1 1,1 0-1,-1-1 1,0 1-1,1 0 1,-1 0-1,1 0 1,-1-1-1,1 1 1,0 0-1,5 15-396,-5-8 455,2 12-95,-1-1 0,0 1 0,-2 0 0,-1 22 1,0 1 227,1-26-116,0 17 461,-6 50 1,6-80-483,-1 0 0,0 0 0,1 0-1,-2-1 1,1 1 0,0 0 0,-3 4 0,4-6-33,-1-1 0,1 0 0,0 1 0,0-1-1,-1 0 1,1 1 0,0-1 0,-1 0 0,1 0 0,0 1-1,-1-1 1,1 0 0,0 0 0,-1 0 0,1 1 0,-1-1 0,1 0-1,-1 0 1,1 0 0,0 0 0,-1 0 0,0 0 0,1 0-2,-1 0 0,0 0 0,1-1 0,-1 1 0,1 0 0,-1-1 0,1 1 0,-1-1 0,1 1 0,-1-1 0,1 1 0,-1-1 0,1 1 0,0-1 0,-1 1 0,1-1 0,0 1 0,-1-1 0,1-1 0,-3-4-2,1 0 0,0 0 0,0-1 0,1 1-1,0-1 1,-1-8 0,-2-14-159,4 28 123,0-1 0,-1 0-1,1 0 1,0 0 0,0 0-1,1 0 1,-1 0-1,0 0 1,1 0 0,-1 0-1,1 0 1,-1 0 0,1 0-1,0 1 1,0-1-1,0 0 1,0 0 0,0 1-1,0-1 1,0 1 0,1-1-1,2-2 1,-3 5-4,1-1-1,-1 1 1,1 0 0,-1-1 0,1 1 0,-1 0 0,1 0-1,-1 0 1,0 0 0,2 2 0,-3-2 15,6 3 30,0 1 1,1-1-1,-1 0 0,0 0 0,15 5 0,-17-8 9,0 0 0,-1 0 0,1 0 0,0 0 0,0-1 0,1 0-1,-1 1 1,0-1 0,0-1 0,0 1 0,0-1 0,6-1-1,1-2 40,1 0 0,-1 0-1,0-2 1,-1 1 0,1-1-1,-1-1 1,0 0 0,-1 0-1,0-1 1,13-13 0,2-7-110,0-2 0,24-41 0,-14 21 257,-19 29-174,-2-1-1,0 0 1,-2-1-1,0-1 1,-1 1-1,-2-1 1,0-1 0,-2 0-1,-1 0 1,0 0-1,1-47 1,-6 52-59,1 15 7,0 0-1,-1 0 1,0 0 0,0 0 0,-1 0-1,1 0 1,-1 0 0,0 0 0,-3-8-1,4 13 7,0-1 0,-1 1 0,1 0 0,0 0 0,0-1 0,0 1 0,-1 0-1,1 0 1,0-1 0,0 1 0,-1 0 0,1 0 0,0 0 0,-1 0-1,1 0 1,0-1 0,0 1 0,-1 0 0,1 0 0,0 0 0,-1 0 0,1 0-1,0 0 1,-1 0 0,1 0 0,0 0 0,-1 0 0,1 0 0,0 0-1,-1 0 1,1 1 0,0-1 0,0 0 0,-1 0 0,1 0 0,0 0 0,-1 0-1,1 1 1,0-1 0,-13 11-277,11-9 225,-15 18 273,1 1 0,0 1 0,-14 27 0,13-21-38,2-2-85,1 0-1,1 2 1,1 0-1,1 0 1,2 1-1,1 0 1,2 0 0,0 1-1,2 0 1,1 0-1,3 61 1,1-81-52,0 0 1,1 1-1,1-1 1,-1 0 0,2 0-1,-1 0 1,1-1-1,9 15 1,-12-22-14,1 0 1,-1 0-1,1 0 0,-1 0 1,1-1-1,0 1 0,0-1 0,0 1 1,0-1-1,0 0 0,0 1 1,0-1-1,0 0 0,0-1 0,0 1 1,1 0-1,-1-1 0,0 1 1,1-1-1,-1 1 0,0-1 1,1 0-1,-1 0 0,0 0 0,1-1 1,-1 1-1,0 0 0,1-1 1,-1 0-1,2 0 0,5-2-44,-1 0 0,1-1-1,-1 1 1,0-2 0,0 1 0,11-10-1,38-35-101,-43 34 60,1 2 0,0 0 1,2 1-1,-1 1 0,26-14 0,-39 24 68,-3 0 1,1 1 1,-1-1-1,1 1 0,-1 0 1,1-1-1,0 1 0,-1 0 1,1 0-1,0 0 1,-1-1-1,1 1 0,0 0 1,-1 0-1,1 0 0,0 0 1,-1 0-1,1 0 1,0 0-1,0 1 0,0 0-20,1 0 0,-1 1 0,0-1 0,1 0 0,-1 1 0,0-1 0,0 1 0,0 0 0,1 3 0,-2-4 12,3 4 16,-1 0 0,0 0 0,-1 0 0,1 0 0,-1 1 1,0-1-1,0 1 0,-1-1 0,0 10 0,0-14 379,-1-2-352,0 1-1,0-1 0,0 0 1,0 0-1,0 1 0,0-1 1,0 0-1,0 0 1,-1-2-1,2 2-5,-5-6-7,1 0 0,-1 0 0,-3-9 0,6 10-17,0 1 0,-1 0-1,0 0 1,0 0-1,0 1 1,-1-1 0,-4-4-1,7 8-18,1 1-1,-1-1 1,1 1-1,-1 0 1,1-1-1,0 1 1,-1 0-1,1-1 1,-1 1-1,0 0 1,1 0-1,-1-1 1,1 1-1,-1 0 1,1 0-1,-1 0 1,1 0-1,-1 0 1,0 0-1,1 0 1,-1 0-1,1 0 1,-1 0-1,1 0 1,-1 0-1,0 0 1,1 1-1,-1-1 1,1 0-1,-1 0 1,1 1-1,-1-1 1,1 0-1,-1 0 1,1 1-1,-1-1 1,1 1-1,0-1 1,-1 0-1,1 1 1,0-1-1,-1 1 1,1-1-1,0 1 1,-1-1-1,1 2 1,-2 2-11,0 1 0,0-1 0,0 1 0,-1 6 0,2-7 21,-1 6-10,0 0-1,1-1 1,0 1-1,1 0 1,0 0-1,0 0 0,1 0 1,1 0-1,0 0 1,0 0-1,1-1 1,0 1-1,7 14 0,-9-21 34,1 0 0,-1-1 0,1 1 0,0-1 0,0 1 0,0-1 0,0 0 1,0 1-1,0-1 0,4 2 0,-5-4-15,-1 1 1,1-1 0,0 1 0,0-1 0,0 1 0,0-1 0,0 0-1,-1 0 1,1 1 0,0-1 0,0 0 0,0 0 0,0 0 0,0 0 0,0 0-1,0 0 1,0 0 0,0 0 0,0-1 0,0 1 0,-1 0 0,1 0 0,0-1-1,0 1 1,0-1 0,0 1 0,-1-1 0,1 1 0,0-1 0,0 1-1,-1-1 1,1 0 0,0 1 0,-1-1 0,1 0 0,0-1 0,1 0-4,2-2-8,-1 0-1,0 0 1,0 0-1,-1 0 0,1-1 1,-1 1-1,0-1 1,0 1-1,0-1 0,-1 0 1,1 0-1,-1 0 1,1-8-1,-2 5-7,1 11-154,1 13 11,-3-8 177,1-1 0,1 1 0,-1 0-1,1 0 1,1 0 0,0-1 0,0 1 0,0-1 0,1 0 0,6 13-1,-9-20-13,0 0-1,0 0 1,1 1-1,-1-1 0,0 0 1,1 0-1,-1 0 1,0 0-1,1 0 0,-1 0 1,0 1-1,1-1 1,-1 0-1,0 0 1,1 0-1,-1 0 0,0 0 1,1 0-1,-1 0 1,0 0-1,0-1 0,1 1 1,-1 0-1,0 0 1,1 0-1,-1 0 0,0 0 1,1-1-1,7-3 64,-8 4-70,8-6 38,0-1 0,-1 0 0,1-1 1,-2 1-1,1-1 0,7-13 0,4-3-33,-6 7-8,-3 6-40,17-19 0,-23 27 19,-1 1 0,1-1 0,0 1 0,0 0 0,0 0 1,1 0-1,-1 1 0,0-1 0,0 1 0,1 0 0,-1 0 0,5-1 0,-7 2 15,0 0 0,0 0 0,-1 0 0,1 0 0,0 0-1,0 0 1,0 0 0,0 1 0,0-1 0,0 0 0,0 1-1,0-1 1,-1 1 0,1-1 0,0 1 0,0-1-1,0 1 1,-1-1 0,1 1 0,0 0 0,-1-1 0,1 1-1,-1 0 1,1 0 0,-1-1 0,1 1 0,-1 0 0,1 0-1,-1 0 1,0 0 0,1 0 0,-1 0 0,0 0 0,0-1-1,0 1 1,0 2 0,1 4 9,0 1 0,0 0 0,-1 10 0,-1-10 30,-2 68 642,3-74-597,4-7 287,35-54-234,-30 44-246,2 0 0,13-15 0,-20 25 104,1 0 1,0 0-1,0 1 0,0 0 1,0 0-1,1 0 1,0 1-1,0 0 0,6-3 1,-11 6 6,-1 0 0,1-1 0,-1 1 0,1 0 0,0 0 0,-1 0 0,1 0 0,0 0 0,-1 0 0,1 0 1,-1 0-1,1 0 0,0 0 0,-1 0 0,1 1 0,0-1 0,-1 0 0,1 0 0,-1 1 0,1-1 0,-1 0 0,1 1 0,-1-1 0,1 0 1,-1 1-1,1-1 0,-1 1 0,1-1 0,-1 1 0,0-1 0,1 1 0,-1-1 0,0 1 0,1-1 0,-1 1 0,0 0 0,0-1 1,1 1-1,-1-1 0,0 1 0,0 0 0,0 1 0,1 3-9,0 1 1,-1 0-1,0 9 0,0-10 35,-3 38-91,2-30 99,0 0 1,1 0-1,1 21 1,-1-32-13,1 0 0,-1 1 0,1-1 1,-1 0-1,1 0 0,0 1 0,-1-1 0,1 0 1,0 0-1,1 0 0,-1 0 0,0 0 1,0 0-1,1 0 0,0 0 0,-1-1 0,1 1 1,0-1-1,-1 1 0,1-1 0,0 1 1,0-1-1,0 0 0,0 0 0,1 0 0,-1 0 1,0-1-1,0 1 0,1 0 0,-1-1 0,0 0 1,1 1-1,-1-1 0,0 0 0,1 0 1,-1 0-1,0-1 0,1 1 0,-1 0 0,3-2 1,2 0-23,-1-1 0,0 0 0,0 0 0,0-1 1,0 1-1,0-1 0,-1 0 0,0-1 0,1 0 1,-2 1-1,1-2 0,0 1 0,-1 0 0,0-1 0,4-9 1,3-7-34,-1 0 1,-1 0-1,7-26 1,34-135-436,-42 154 374,-2 0 0,6-61-1,-10 71 50,1-17 212,-3 34-179,0-1 1,0 1 0,-1-1 0,1 1-1,-1-1 1,1 1 0,-1 0-1,0-1 1,0 1 0,0 0 0,-2-4-1,3 6 3,-1 0-1,1-1 0,0 1 0,0 0 0,0 0 0,0 0 1,0-1-1,0 1 0,-1 0 0,1 0 0,0 0 0,0 0 1,0 0-1,0-1 0,-1 1 0,1 0 0,0 0 0,0 0 1,0 0-1,-1 0 0,1 0 0,0 0 0,0 0 0,0 0 1,-1 0-1,1 0 0,0 0 0,0 0 0,-1 0 0,1 0 1,0 0-1,0 0 0,0 0 0,-1 0 0,1 0 0,0 0 0,0 0 1,-1 0-1,-5 9-243,-1 16 220,6-23 20,-9 38 230,2 1 0,-3 42 0,7-1 95,3-1 1,9 85 0,-7-162-278,-1 0 0,1 1 0,0-1 0,0 0 0,0 0 0,0 0 0,1 0 0,2 4 1,-3-7-24,-1 0 1,1 0 0,0 0 0,0 0 0,0-1 0,0 1 0,0 0 0,0 0 0,0-1 0,0 1 0,0-1 0,0 1 0,0-1-1,0 1 1,0-1 0,0 0 0,1 1 0,-1-1 0,0 0 0,0 0 0,0 0 0,1 0 0,-1 0 0,0 0 0,0 0 0,0 0-1,1-1 1,-1 1 0,0 0 0,0-1 0,0 1 0,2-2 0,11-4-27,1-2-1,-1 0 1,21-16 0,-22 15-38,23-12-220,0 1 1,50-20-1,-1 2 272,-84 37 11,0 1-1,0 0 0,-1 0 0,1-1 0,0 1 0,0 0 0,-1-1 0,1 1 1,0-1-1,-1 1 0,1-1 0,-1 1 0,1-1 0,-1 0 0,1 1 1,-1-1-1,1 0 0,-1 0 1,0 1 0,-1 0 1,1-1-1,0 1 0,-1 0 0,1 0 1,-1 0-1,1-1 0,0 1 1,-1 0-1,1 0 0,-1 0 0,1 0 1,-1 0-1,1 0 0,0 0 0,-1 0 1,1 0-1,-1 0 0,1 0 1,-1 0-1,-31 3 160,19 1-154,1-1 1,0 1-1,0 1 0,1 0 0,-1 1 1,1 0-1,0 1 0,-11 9 0,8-4 44,0 0 0,1 0 0,0 2 0,1 0 0,-10 15 0,19-25-38,-20 33 3,21-34-8,1-1-1,0 0 0,0 0 0,0 0 0,1 0 0,-1 1 0,0-1 0,1 0 0,0 1 0,-1-1 0,1 0 0,0 1 1,0-1-1,1 5 0,-1-6 8,1-1 1,-1 1 0,0-1-1,1 1 1,-1 0 0,0-1-1,1 1 1,-1-1 0,1 1-1,-1-1 1,1 0 0,-1 1-1,1-1 1,-1 1-1,1-1 1,-1 0 0,1 1-1,-1-1 1,1 0 0,0 0-1,-1 1 1,1-1 0,1 0-1,0 0 6,1 1-1,-1-1 0,1 0 0,-1-1 1,1 1-1,3-1 0,3-1-25,0-1-1,14-6 0,-8 1-20,0-2-1,0 1 1,-1-2-1,0 0 1,16-17-1,-25 24-16,-4 3 39,0 0 0,0 0 0,0 0 1,0 0-1,0 0 0,0 0 0,0 0 0,0 1 0,0-1 1,1 0-1,-1 1 0,0-1 0,3 0 0,-4 2-15,1-1-1,-1 1 0,0-1 0,1 0 1,-1 1-1,1-1 0,-1 1 0,0-1 1,1 1-1,-1-1 0,0 1 1,0-1-1,1 1 0,-1 0 0,0-1 1,0 1-1,0-1 0,0 1 1,0 0-1,0-1 0,0 1 0,0-1 1,0 1-1,0 0 0,0-1 0,0 1 1,0 0-1,-6 38-41,5-35 91,0 1 1,0 0 0,0 0 0,1-1 0,-1 1 0,1 0 0,0 0 0,0 0 0,1-1-1,0 1 1,0 0 0,0 0 0,2 6 0,-2-11-21,-1 1-1,1 0 1,-1-1-1,1 1 1,-1-1-1,1 1 1,-1-1-1,1 1 1,-1-1-1,1 1 1,0-1-1,-1 1 1,1-1-1,0 0 1,-1 1-1,1-1 1,0 0-1,0 0 1,-1 0-1,1 0 1,0 0-1,0 1 1,-1-1 0,1 0-1,0 0 1,0-1-1,-1 1 1,3 0-1,24-9 75,-17 5-57,-2 1-26,0 0 1,-1-1-1,1 0 1,-1 0-1,0 0 1,0-1-1,0 0 1,-1-1-1,10-9 1,1-5-19,26-38 1,-12 14-101,-29 42 94,0-1 0,0 1 1,0-1-1,1 1 0,-1 0 0,5-2 0,-7 3 16,0 1-1,0 0 0,0 0 1,1 0-1,-1 0 0,0 0 1,0-1-1,0 1 0,1 0 1,-1 0-1,0 0 0,0 0 0,1 0 1,-1 0-1,0 0 0,0 0 1,1 0-1,-1 0 0,0 0 1,0 0-1,1 0 0,-1 0 1,0 0-1,0 0 0,1 0 1,-1 1-1,0-1 0,0 0 1,0 0-1,1 0 0,-1 0 1,0 0-1,0 1 0,0-1 0,0 0 1,1 0-1,3 11-22,-3 14 126,-2-6 193,-1 1 1,-1-1-1,-1 0 0,-11 35 0,41-95-302,-16 17-193,-8 17 162,1 0-1,-1 0 1,2 1-1,-1-1 1,1 1-1,0 0 1,0 0-1,9-10 1,-13 16 32,1 0 0,-1 0 1,0 0-1,0 0 1,0 0-1,1 0 1,-1 0-1,0 0 0,0 0 1,1 0-1,-1 0 1,0 0-1,0 0 0,1 0 1,-1 0-1,0 0 1,0 0-1,1 0 1,-1 0-1,0 0 0,0 0 1,0 0-1,1 1 1,-1-1-1,0 0 0,0 0 1,0 0-1,1 0 1,-1 0-1,0 1 0,0-1 1,0 0-1,0 0 1,1 0-1,-1 1 1,0-1-1,0 0 0,0 0 1,0 1-1,0-1 1,3 8 6,-1 0 1,-1 0 0,1 0-1,-1 0 1,0 15 0,-1-15 32,0 0 1,1-1 0,0 1-1,0 0 1,1-1 0,0 1-1,4 11 1,-5-18-24,-1 0 1,1 1-1,-1-1 1,1 0-1,0 0 0,-1 0 1,1 0-1,0 0 0,0 0 1,0 0-1,0 0 1,0 0-1,0 0 0,0 0 1,0-1-1,2 2 1,0-2 21,-1 1 0,1-1 1,-1 0-1,1 0 0,-1 0 1,1-1-1,-1 1 1,5-2-1,12-2-16,-1-1-1,1-1 1,-1-1-1,-1 0 1,1-1 0,-1-1-1,21-15 1,-30 19-42,-1-2 0,1 1 0,-1-1 0,0 0 1,-1-1-1,11-15 0,-13 17-20,-1 0 1,0 0-1,0-1 1,-1 1 0,0-1-1,0 1 1,0-1-1,-1 0 1,0 0-1,0-12 1,-1 16 33,0 1 0,-1-1 1,1 1-1,0-1 0,-1 1 0,0-1 1,0 1-1,-2-5 0,3 6 4,0 0-1,-1 1 1,1-1 0,-1 0-1,1 1 1,0-1 0,-1 1-1,1-1 1,-1 1 0,0-1-1,1 1 1,-1-1 0,1 1-1,-1-1 1,0 1 0,1 0-1,-1-1 1,0 1 0,0 0-1,1 0 1,-1 0 0,0-1-1,1 1 1,-1 0 0,0 0-1,0 0 1,0 0 0,1 0-1,-1 0 1,0 1 0,1-1-1,-1 0 1,0 0 0,0 0-1,0 1 1,-5 2-19,1 0 0,0 0 0,0 1 0,1-1 0,-1 1 0,1 0 0,0 1 0,0-1 0,-5 8 0,-2 3 59,-14 28 1,19-32 8,1 0 0,-6 18 0,10-25-11,0 0 0,0 0-1,0 1 1,0-1-1,1 0 1,0 1 0,0-1-1,0 0 1,1 1-1,0 5 1,0-9-18,0 1 0,0 0 0,0 0 0,0-1 0,0 1 0,0-1 0,0 1 0,1-1 0,-1 1 0,0-1 0,1 0 0,-1 0 1,1 1-1,0-1 0,-1 0 0,1-1 0,0 1 0,0 0 0,-1 0 0,1-1 0,2 1 0,3 1 44,0 0 0,0-1 0,0 0 0,12 0 0,12-3-66,0-1 1,0-1 0,0-2-1,0-1 1,-1-1 0,0-2-1,46-20 1,-72 26-7,-2 3 15,-1 1 0,0-1 0,1 0-1,-1 0 1,1 1 0,-1-1 0,1 1 0,-1-1 0,1 1 0,-1 0 0,1-1-1,1 1 1,-3 0 1,0 0-1,1 0 0,-1 0 0,0 0 1,0 0-1,0 1 0,0-1 1,0 0-1,0 0 0,0 0 1,0 0-1,0 0 0,1 0 0,-1 0 1,0 0-1,0 0 0,0 0 1,0 1-1,0-1 0,0 0 0,0 0 1,0 0-1,0 0 0,0 0 1,0 0-1,0 0 0,0 1 1,0-1-1,0 0 0,0 0 0,0 0 1,0 0-1,0 0 0,0 0 1,0 0-1,0 1 0,0-1 0,0 0 1,0 0-1,0 0 0,0 0 1,0 0-1,0 0 0,-1 0 1,1 0-1,0 0 0,0 1 0,0-1 1,0 0-1,0 0 0,0 0 1,0 0-1,-4 7-30,-6 5-13,5-5 54,0-1 0,0 1 1,1 0-1,-4 9 0,0-1 24,6-12-21,0 1-1,1-1 1,-1 1 0,1 0-1,-1-1 1,1 1 0,1 0-1,-2 8 1,2-11-7,0 0 1,0 0-1,0 0 1,0 0-1,0 0 1,0 0-1,0 0 1,0 0-1,1 0 1,-1-1-1,0 1 0,1 0 1,-1 0-1,0 0 1,1 0-1,1 1 1,6 0 27,-5-2-12,0 0-33,0 0 1,0 0-1,0 0 0,1 0 1,-1 0-1,0-1 0,0 0 1,0 1-1,0-1 1,-1 0-1,1-1 0,0 1 1,0 0-1,-1-1 0,1 1 1,0-1-1,-1 0 0,0 0 1,1 0-1,-1 0 0,0-1 1,0 1-1,0 0 0,-1-1 1,1 0-1,0 1 0,-1-1 1,0 0-1,1 0 1,-1 1-1,0-1 0,-1 0 1,1 0-1,0-6 0,0-7-160,-1 6 163,1 0 1,-2 0-1,-1-14 1,2 22 2,-1 0 1,1 0 0,0 1-1,-1-1 1,1 0-1,-1 1 1,0-1-1,1 0 1,-1 1 0,0-1-1,0 1 1,0-1-1,0 1 1,-1-1-1,1 1 1,0 0 0,0 0-1,-1 0 1,1-1-1,-1 1 1,1 0-1,-1 1 1,1-1 0,-1 0-1,-2 0 1,3 1-6,0-1 0,-1 1 0,1 0 0,0 0 0,0 1 0,-1-1 0,1 0 1,0 0-1,0 1 0,-1-1 0,1 1 0,0-1 0,0 1 0,0-1 0,0 1 0,0 0 1,0-1-1,0 1 0,0 0 0,0 0 0,0 0 0,0 0 0,0 0 0,0 0 1,-1 2-1,1-2 18,0 1 0,0 0 0,0-1 0,0 1 0,1 0 0,-1 0 0,0-1-1,1 1 1,-1 0 0,1 0 0,0 0 0,-1 0 0,1 0 0,0 0 0,0 3 0,1-4 9,-1 1 0,0-1 0,1 1 0,-1-1 0,1 0 0,-1 1 0,1-1 0,0 0 0,0 1 0,-1-1 0,1 0 0,0 0 0,0 0 0,0 0 0,0 0 0,0 0 0,3 2 0,-1-2 29,-1 0 0,1 0 0,0-1 0,0 1 0,0-1 0,-1 1 0,1-1 0,0 0 0,3 0 0,0-1-43,-1 1 1,0-1 0,1 0 0,-1-1 0,0 1 0,0-1-1,0 0 1,0 0 0,0-1 0,0 0 0,0 1-1,4-5 1,4-4 47,0 0 0,19-22 0,-23 27-120,-8 6 70,-1 0 0,0 0 0,0 0-1,0 0 1,0 0 0,1 0 0,-1 0 0,0 0 0,0 0 0,0 0 0,0 0 0,1 1 0,-1-1-1,0 0 1,0 0 0,0 0 0,0 0 0,0 0 0,0 1 0,0-1 0,0 0 0,1 0-1,-1 0 1,0 0 0,0 1 0,0-1 0,0 0 0,0 0 0,0 0 0,0 0 0,0 1-1,0-1 1,0 0 0,-3 23 29,3-18 11,-7 30 242,5-27-158,0 1 0,0 0 0,1-1-1,0 1 1,1 0 0,1 14 0,-1-13 19,0-10-134,0 0-1,0 0 1,0 1 0,-1-1 0,1 0 0,0 1 0,0-1 0,0 0 0,0 0-1,0 1 1,0-1 0,0 0 0,0 1 0,0-1 0,0 0 0,0 0-1,0 1 1,0-1 0,0 0 0,1 1 0,-1-1 0,0 0 0,0 0 0,0 1-1,0-1 1,0 0 0,1 0 0,-1 1 0,0-1 0,0 0 0,0 0-1,1 0 1,-1 1 0,0-1 0,0 0 0,0 0 0,1 0 0,-1 0 0,0 0-1,1 0 1,-1 1 0,0-1 0,0 0 0,1 0 0,-1 0 0,0 0-1,1 0 1,-1 0 0,0 0 0,0 0 0,1 0 0,-1 0 0,0 0 0,1 0-1,-1 0 1,0-1 0,0 1 0,1 0 0,-1 0 0,0 0 0,0 0-1,1 0 1,-1-1 0,7-1 5,0-1 0,0 1 0,0-2 0,-1 1 0,0-1 0,1 0-1,-1 0 1,-1-1 0,1 1 0,-1-1 0,10-11 0,26-26-104,-41 42 91,0 0-1,0 0 1,0-1 0,0 1-1,0 0 1,0 0 0,0 0-1,0 0 1,0 0-1,1-1 1,-1 1 0,0 0-1,0 0 1,0 0-1,0 0 1,0 0 0,0 0-1,1 0 1,-1 0 0,0 0-1,0 0 1,0 0-1,0-1 1,1 1 0,-1 0-1,0 0 1,0 0-1,0 0 1,0 0 0,1 0-1,-1 0 1,0 0 0,0 1-1,0-1 1,0 0-1,0 0 1,1 0 0,-1 0-1,0 0 1,0 0-1,0 0 1,0 0 0,0 0-1,1 0 1,-1 0-1,0 1 1,0-1 0,0 0-1,0 0 1,2 12 27,-5 22 88,3-30-88,-1 3 15,0-1 0,1 0 0,0 0 0,1 0 0,-1 0 1,1 1-1,1-1 0,2 10 0,-3-14-25,-1 0-1,1-1 1,0 1-1,0 0 1,0 0-1,0-1 1,0 1-1,1-1 1,-1 1-1,0-1 1,1 1-1,-1-1 1,1 0-1,-1 0 1,1 0-1,0 0 1,0 0-1,-1 0 1,1 0-1,0 0 1,0-1-1,0 1 1,0-1-1,0 1 1,0-1-1,0 0 1,0 0-1,0 1 1,3-2-1,7-1 3,-1 0-1,0 0 1,1-2-1,-1 1 1,0-1-1,-1-1 1,1 0-1,13-9 1,-1-1 12,-1-1 1,28-26 0,-20 12-230,-29 28 102,-2 5-37,-1 4 128,-1-1 1,0 0-1,-1 0 0,1 0 1,-1 0-1,-1 0 0,1-1 1,-1 0-1,0 0 0,-7 7 1,-11 6 94,-28 18-1,46-33-94,-7 5 19,0-1 0,0 0 0,-1 0 0,0-2 1,-18 7-1,48-12-78,-1 1 0,27 6 0,-22-2-1189,23 7 0,-35-9-985,0 0 0,0 1 0,0 0 0,14 10 0,-12-3-4028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47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 9792,'-3'-8'3648,"23"13"-2848,22-5-224,-12 3 1247,4-3-1119,3 0 0,5 0-448,0 3-224,5-3-64,4 5-128,3-5 96,-8 3-3135,-8 2 1759,-8-2-5056,-5 5 3648,-13-1 256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47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10976,'0'-3'4064,"25"3"-3168,22-7-257,-13 7 1633,13 4-1376,7-1 0,5 0-544,-4 5-480,-5 0 64,1 0-1056,-4 0 640,-5 2-6495,7 1 3839,-2 8-2304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3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0 623 2400,'2'2'4981,"-2"-2"-4885,11-6 1473,15-17-829,-17 10-346,0-1-1,12-28 1,-10 19-177,20-35 4,34-74 80,-54 106-250,-2 1-1,-1-1 1,8-38 0,-14 47-58,2-24-1,-4 34-95,0 1 1,0 0-1,-1 0 0,0 0 0,0 0 0,0 0 0,-5-9 1,6 15 88,0 0 1,0 0-1,0 0 1,0 0-1,0-1 1,0 1-1,0 0 1,0 0-1,0 0 1,0 0-1,0 0 1,0 0-1,0 0 1,-1 0-1,1 0 1,0 0-1,0 0 1,0 0-1,0 0 1,0 0-1,0 0 1,0 0-1,0 0 1,0 0-1,0 0 1,-1 0-1,1 0 1,0 0-1,0 0 1,0 0-1,0 0 1,0 0-1,0 0 1,0 0-1,0 0 1,0 0-1,0 0 1,0 0-1,-1 0 1,1 0-1,0 0 1,0 1-1,0-1 1,0 0-1,0 0 1,0 0-1,0 0 1,0 0-1,0 0 1,0 0-1,0 0 1,-6 8-273,-4 12 191,-4 12 584,-11 47 1,15-47-237,-6 26 297,-16 103-1,12 59 192,19-214-708,0 10 213,2 27 0,0-39-101,-1 0-1,1 0 0,-1 0 0,1 0 0,0 0 1,1-1-1,-1 1 0,1 0 0,0-1 0,0 1 0,0-1 1,3 5-1,-4-7-112,-1-1-1,1 1 1,-1-1 0,1 1 0,-1-1 0,1 1-1,-1-1 1,1 0 0,-1 1 0,1-1 0,0 0-1,-1 1 1,1-1 0,0 0 0,-1 0-1,1 0 1,0 1 0,-1-1 0,1 0 0,0 0-1,-1 0 1,1 0 0,0 0 0,-1 0-1,1 0 1,0-1 0,-1 1 0,1 0 0,0 0-1,-1 0 1,1-1 0,-1 1 0,1 0 0,0-1-1,-1 1 1,1 0 0,-1-1 0,1 1-1,-1-1 1,1 0 0,2-2 56,0-1 0,0 1 0,-1-1 0,5-7 0,-6 8-77,15-28-27,-1-2-1,-2 0 0,-2 0 1,0-1-1,-3-1 0,0 0 1,2-43-1,-9 42-375,-1 43-320,0-4 695,1 1 0,-1 0-1,1-1 1,0 1 0,0-1 0,1 1-1,2 4 1,2 7-37,-4-9 92,1 1 0,0-1 0,0 0 0,0 0 0,1 0 0,0-1 0,0 1 0,0-1 0,1 0 0,0 0 0,0-1 0,0 1-1,0-1 1,1 0 0,0 0 0,0-1 0,0 0 0,9 4 0,-5-4 39,0 0 0,0 0 0,0-1-1,1-1 1,-1 0 0,0 0 0,1-1 0,-1 0-1,0-1 1,0 0 0,17-4 0,-6-1 8,1-1-1,-1-2 1,-1 0 0,0 0 0,0-2 0,-1-1-1,0 0 1,-1-2 0,31-28 0,-45 38-115,0 1 1,-1-1 0,0 1-1,0-1 1,0 0 0,0 0-1,0 0 1,-1-1 0,3-6-1,-5 11 22,0 0 0,0 0 0,0 1-1,0-1 1,0 0 0,0 0-1,0 0 1,0 0 0,0 0-1,-1 0 1,1 0 0,0 0-1,0 0 1,0 0 0,0 0 0,0 0-1,0 0 1,0 0 0,0 0-1,0 0 1,0 0 0,0 0-1,0 0 1,0 0 0,0 0-1,0 0 1,0 0 0,0 0 0,0 0-1,0 0 1,0 0 0,0 0-1,0 0 1,0 0 0,-1 0-1,1-1 1,0 1 0,0 0 0,0 0-1,0 0 1,0 0 0,0 0-1,0 0 1,0 0 0,0 0-1,0 0 1,0 0 0,0 0-1,0 0 1,0 0 0,0 0 0,0 0-1,0 0 1,0 0 0,-6 6-203,-7 9 201,3-1-14,1 1 1,1 0-1,0 1 0,1 0 0,0 0 1,2 0-1,0 1 0,0 0 0,2 0 1,-3 27-1,6-36 55,0-1 0,1 1 0,-1 0 0,1 0-1,1-1 1,-1 1 0,5 11 0,-5-16 12,1 0 0,-1 0 0,1 0 1,-1 0-1,1 0 0,0-1 0,0 1 0,0 0 0,0-1 0,1 1 0,-1-1 0,1 0 0,-1 0 0,1 0 0,0 0 0,0-1 0,0 1 1,0-1-1,0 1 0,3 0 0,-4-1-12,0-1 0,0 0 0,0 1 0,0-1 0,0 0 1,0 0-1,0 0 0,1-1 0,-1 1 0,0 0 0,-1-1 0,1 1 0,0-1 1,0 0-1,0 1 0,0-1 0,2-2 0,-1 1 1,0 0 0,0-1 0,0 1 0,0-1 0,-1 0-1,0 0 1,1 0 0,-1 0 0,2-4 0,-1 0 28,1 0 0,-1 0 0,-1-1 0,1 1 0,-1-1 0,0 1 0,-1-1-1,1-14 1,-2 11-119,0 0 0,-1 0 0,-1 0 0,1 0 0,-6-15 0,6 23 30,0 0 0,0 0 0,-1 0 0,1 0 0,-1 0 0,1 0 0,-1 0 0,0 0 0,0 1 0,-1-1 0,1 1 0,0 0 0,-1 0 0,1-1 0,-1 1 0,0 1 0,0-1 0,0 0 0,0 1 0,0 0 0,-5-2 0,7 3 40,1 0-1,0 0 1,-1-1-1,1 1 1,0 0-1,-1 0 1,1 0-1,-1 0 1,1 0-1,0 0 0,-1-1 1,1 1-1,0 0 1,0 0-1,-1-1 1,1 1-1,0 0 1,0 0-1,-1-1 1,1 1-1,0 0 0,0-1 1,-1 1-1,1 0 1,0-1-1,0 1 1,0 0-1,0-1 1,0 0-1,5-9 62,17-11-199,-18 19 124,4-5-5,1 1-1,0 0 0,0 0 0,0 1 1,1 0-1,-1 1 0,19-6 0,4 2 15,37-5-1,-52 10-10,-8 1-42,-1 1-1,1 1 1,-1-1-1,1 1 1,-1 1-1,1 0 1,9 2-1,-16-3 41,0 0-1,0 1 1,0 0-1,0-1 1,0 1-1,0 0 1,0 0-1,0 0 1,0 0-1,0 0 1,0 1-1,-1-1 1,1 1-1,-1-1 1,1 1 0,-1-1-1,1 1 1,-1 0-1,0 0 1,0-1-1,0 1 1,0 0-1,0 0 1,0 0-1,-1 0 1,1 0-1,-1 0 1,1 1-1,-1-1 1,0 0-1,0 0 1,0 0-1,0 4 1,-2 10 28,-1 0 0,0 0 0,-10 29 0,-25 44 153,1 0 544,34-77-296,3-12-415,0 1 1,0-1-1,0 0 1,0 0-1,0 0 1,0 0 0,0 0-1,1 0 1,-1 0-1,0 0 1,0 0 0,0 0-1,0 1 1,0-1-1,0 0 1,0 0-1,0 0 1,0 0 0,0 0-1,0 0 1,0 0-1,0 0 1,1 0 0,-1 0-1,0 0 1,0 0-1,0 0 1,0 0-1,0 0 1,0 0 0,0 0-1,0 0 1,0 0-1,0 0 1,1 0 0,-1 0-1,0 0 1,0 0-1,0 0 1,0 0 0,0 0-1,0 0 1,0 0-1,0 0 1,0 0-1,1 0 1,-1 0 0,0 0-1,0 0 1,0 0-1,0 0 1,0 0 0,0 0-1,18-16 532,-9 6-533,161-142-70,-166 148 15,0 1 1,1 0 0,-1 0 0,0 0-1,1 1 1,0-1 0,5-1 0,-9 3 35,0 1 0,0 0 0,0-1 1,0 1-1,0 0 0,0 0 1,0 0-1,0 0 0,0 0 1,0 0-1,0 0 0,0 0 1,0 0-1,0 1 0,0-1 1,0 0-1,0 1 0,0-1 1,0 0-1,0 1 0,0-1 1,0 1-1,0 0 0,0-1 1,-1 1-1,1 0 0,0-1 1,-1 1-1,1 0 0,0 0 1,-1-1-1,1 1 0,-1 0 1,1 0-1,-1 0 0,1 0 0,-1 0 1,0 0-1,1 0 0,-1 0 1,0 0-1,0 0 0,0 1 1,2 12-5,0-1 1,-1 1 0,-1 24-1,-8 42 143,7-79-117,0 10 112,-1 7 419,2-18-534,0 0 0,0 0 1,0 1-1,0-1 0,0 0 0,0 0 0,0 0 1,0 0-1,0 0 0,0 0 0,1 0 0,-1 0 1,0 0-1,0 0 0,0 0 0,0 0 0,0 0 1,0 0-1,0 0 0,0 0 0,0 0 0,0 0 1,0 0-1,1 0 0,-1 0 0,0 0 0,0 0 1,0 0-1,0 0 0,0 0 0,0 0 0,0 0 1,0 0-1,0 0 0,0 0 0,0 0 0,1 0 1,-1 0-1,0 0 0,0 0 0,0 0 0,0 0 1,0-1-1,0 1 0,0 0 0,0 0 1,0 0-1,0 0 0,0 0 0,0 0 0,0 0 1,0 0-1,0 0 0,0 0 0,0-1 0,9-11 346,36-72-3,18-28-527,-47 84-350,-13 33-86,0 11 418,2 17 131,-4-12 59,-2 22 0,0-29 44,0 0-1,2 0 1,-1 0-1,2 0 1,2 14-1,-3-26-17,-1-1-1,1 1 1,-1 0-1,1-1 1,0 1-1,-1-1 1,1 1-1,0-1 1,0 1-1,0-1 0,0 0 1,1 1-1,-1-1 1,0 0-1,0 0 1,1 0-1,-1 0 1,1 0-1,-1 0 1,1 0-1,-1 0 0,1-1 1,0 1-1,-1-1 1,1 1-1,0-1 1,-1 1-1,1-1 1,0 0-1,0 0 1,-1 0-1,1 0 1,0 0-1,0 0 0,-1-1 1,3 0-1,3-2 35,0 0 0,0-1-1,0 0 1,0 0 0,-1-1-1,11-9 1,31-37 67,-42 44-100,52-63 101,93-145 1,-130 180-157,-2-2 0,18-49 1,-30 66-73,0-1 0,-2 0 0,0 0 1,-1 0-1,1-43 0,-5 63 74,0-1 0,0 1 0,0-1 0,0 1 0,0-1 0,0 1 0,-1-1 0,1 1 0,-1 0 0,1-1 0,-1 1 0,1-1 0,-2 0 0,2 2 22,0 0 0,0-1 1,0 1-1,-1 0 0,1 0 0,0 0 1,0 0-1,0 0 0,0 0 0,-1 0 0,1 0 1,0 0-1,0 0 0,0 0 0,-1 0 1,1 0-1,0 0 0,0 0 0,0 0 1,0 0-1,-1 0 0,1 0 0,0 0 0,0 0 1,0 0-1,-1 0 0,1 0 0,0 0 1,0 0-1,0 0 0,0 0 0,-1 1 1,-7 9-186,-3 11 47,-14 40 1,7-17-22,-36 89-5,45-106 199,2 0 0,0 0-1,-3 30 1,2 69 73,8-104-41,1 1 0,1-1 0,9 37-1,-10-54 1,1 0 0,0-1 0,0 1 0,0 0 0,1-1 0,0 1 0,0-1 0,6 8 0,-8-11-24,0 0 1,1 1-1,-1-1 1,0 0-1,1 0 1,-1 1-1,1-1 1,-1 0-1,1 0 1,0-1-1,-1 1 1,1 0-1,0-1 1,0 1-1,-1-1 1,1 1-1,0-1 1,0 0-1,0 1 1,0-1-1,-1 0 1,1-1-1,0 1 1,0 0-1,0 0 1,0-1 0,2 0-1,1-2-4,-1 0 1,1 0-1,-1 0 1,0 0-1,0-1 0,-1 1 1,1-1-1,0 0 1,-1 0-1,0-1 0,0 1 1,4-10-1,2-6 36,12-35 0,-18 46-60,42-148-341,-44 153 297,-1 0 0,1 0 1,-1-1-1,0 1 0,-1 0 0,1 0 0,-1-1 0,1 1 0,-3-6 0,2 9 21,1 0-1,0 0 0,0 1 1,0-1-1,0 0 1,-1 1-1,1-1 1,0 0-1,-1 1 1,1-1-1,-1 1 1,1-1-1,-1 0 1,1 1-1,-1-1 1,1 1-1,-1-1 1,0 0-1,1 2 18,0-1 1,0 0-1,0 0 0,-1 0 0,1 0 1,0 1-1,0-1 0,0 0 1,0 0-1,0 0 0,0 0 0,0 1 1,0-1-1,0 0 0,1 0 0,-1 0 1,0 1-1,0-1 0,0 0 1,0 0-1,0 0 0,0 0 0,0 1 1,0-1-1,0 0 0,0 0 0,1 0 1,-1 0-1,0 0 0,0 0 1,0 1-1,0-1 0,0 0 0,1 0 1,-1 0-1,0 0 0,0 0 0,0 0 1,0 0-1,1 0 0,-1 0 1,0 0-1,1 0 0,3 3 11,1-1 0,0 0 0,1-1 0,-1 1 1,0-1-1,0 0 0,1 0 0,-1-1 0,0 1 0,8-2 0,5 2-4,194 3 232,-148-4-305,92-5 24,-156 5 36,1 0-1,-1 0 1,0 0-1,0 0 1,0 0-1,1 0 0,-1 0 1,0 0-1,0 0 1,0 0-1,1 0 1,-1 0-1,0 0 0,0 0 1,1 0-1,-1 1 1,0-1-1,0 0 1,0 0-1,1 0 0,-1 0 1,0 0-1,0 0 1,0 0-1,0 1 1,1-1-1,-1 0 0,0 0 1,0 0-1,0 0 1,0 1-1,0-1 0,0 0 1,1 0-1,-1 1 1,-5 7-125,-15 9 24,-195 155-89,166-123 276,44-44-49,0 1 1,1 0 0,0 0 0,0 0 0,0 1 0,1-1 0,-3 10-1,5-16-16,1 1 0,0 0 0,0-1 0,0 1 0,-1 0 0,1-1 0,0 1 0,0 0 0,0-1 0,0 1 0,0 0 0,0-1 0,0 1 0,0 0 0,0-1 0,0 1 0,1 0 0,-1-1 0,0 1 0,0 0 0,1-1 0,-1 1 0,1 0-2,-1-1-1,1 0 1,-1 1-1,1-1 1,-1 0-1,1 0 0,0 1 1,-1-1-1,1 0 1,-1 0-1,1 0 1,-1 0-1,1 0 0,0 0 1,-1 0-1,1 0 1,-1 0-1,1 0 1,1 0-1,2-1 36,-1-1 0,1 1 0,0 0 0,0-1-1,6-4 1,3-3 44,0-1 0,-1 0-1,0-1 1,11-14 0,38-52 143,-36 44-206,-12 17-145,-2 1-1,0-2 0,14-28 1,-21 35-200,-2 7-181,-3 14 273,-1 10 201,1-1 0,0 1 0,2-1 0,3 22 0,-2-33 48,-1 0-1,2 0 0,-1 0 0,1 0 1,0-1-1,1 1 0,0-1 1,1 0-1,-1 0 0,1 0 0,10 10 1,-14-17 0,0 1 1,0-1 0,0 0-1,0 0 1,0 0 0,1 0-1,-1 0 1,0 0 0,1-1-1,-1 1 1,1 0 0,-1-1-1,1 1 1,-1-1 0,1 1-1,-1-1 1,1 0 0,-1 0-1,1 1 1,0-1 0,2-1-1,-2 1 6,0-1 0,0 0 1,0 0-1,0 1 0,0-2 0,0 1 0,0 0 0,0 0 0,0-1 0,-1 1 1,1 0-1,-1-1 0,3-2 0,2-5 30,1 0 0,-2 0 0,1 0 0,6-17 0,61-138 110,-63 137-293,-3 10-8,15-29 1,-22 46 119,0 0 0,0 0-1,0 0 1,0 0 0,0 0-1,0 0 1,0 0 0,0 0-1,0 0 1,0 0-1,0 0 1,0 0 0,0 0-1,0 0 1,-1 0 0,1 0-1,0 0 1,0 0 0,0 0-1,0 0 1,0 0 0,0 0-1,0 0 1,0-1 0,0 1-1,0 0 1,0 0-1,0 0 1,0 0 0,0 0-1,0 0 1,0 0 0,0 0-1,0 0 1,0 0 0,0 0-1,0 0 1,0 0 0,0 0-1,0 0 1,0 0 0,0 0-1,0 0 1,0 0-1,0 0 1,-3 5-139,-1 8 88,2 0-1,0 0 1,0 1-1,1 24 1,8 53-10,-5-82 87,-1-1 1,1 0-1,0 0 0,1 0 0,0 0 0,0-1 0,5 9 0,-6-13 12,0 0 1,0 0-1,0 0 0,0 0 1,1 0-1,-1-1 0,1 1 1,0-1-1,0 1 0,0-1 1,0 0-1,0-1 0,0 1 1,1 0-1,-1-1 0,1 0 1,-1 0-1,7 2 0,1-2 60,0-1 0,0 0-1,0 0 1,0-1-1,20-4 1,-5-1-43,30-11 0,-30 7-56,-1-2-1,-1 0 0,0-2 1,0 0-1,-1-2 0,-1 0 1,36-37-1,-31 25-158,-64 69-474,-76 100 378,110-138 279,-6 9-24,-16 23 1,23-32 42,0 0 0,1 0 0,-1 0 0,1 1 0,0-1-1,-1 0 1,1 1 0,1-1 0,-1 1 0,1 0 0,-1-1 0,1 1 0,0 5 0,0-8-16,0 0 0,1 0 0,-1-1 0,0 1 0,0 0 0,0-1 0,1 1 0,-1 0 0,0-1 0,1 1 0,-1-1 0,1 1 0,-1 0 0,0-1 0,1 1 0,-1-1 0,1 1 0,-1-1 0,1 1 0,0-1 0,-1 0 0,1 1 0,0-1 0,-1 0 0,1 1 0,-1-1 0,1 0 0,0 0 0,0 0 0,-1 0 0,1 0 0,0 1 0,-1-1 0,1 0 0,0 0 0,0-1 0,-1 1 0,1 0 0,0 0 0,-1 0 0,2-1 0,2 0 36,0 0-1,0-1 1,0 1-1,-1-1 1,6-4-1,-2 2-12,0-1 0,-1-1 0,0 1 1,0-1-1,0 0 0,-1-1 0,0 1 0,5-10 0,4-8-46,12-29 0,-16 31-4,18-36 26,77-186-348,-102 238 301,0-1 0,-1 0 0,0 0 0,-1 0 0,1 0 0,-2-1 0,1 1 1,-1 0-1,0 0 0,0-1 0,-2-8 0,2 15 17,0 1 0,0-1-1,-1 0 1,1 0 0,0 0 0,-1 0 0,1 0-1,0 0 1,-1 1 0,1-1 0,-1 0 0,0 0-1,1 1 1,-1-1 0,1 0 0,-1 1 0,0-1-1,0 0 1,1 1 0,-1-1 0,0 1 0,0 0-1,0-1 1,0 1 0,1 0 0,-1-1 0,0 1-1,0 0 1,0 0 0,0 0 0,0-1 0,0 1-1,0 0 1,0 1 0,0-1 0,0 0 0,0 0-1,1 0 1,-1 0 0,0 1 0,0-1 0,0 0-1,0 1 1,-1 0 0,-4 2-21,1 0 1,0 0-1,0 0 0,0 1 0,-5 5 1,3-3 23,0 2 0,1-1 0,0 1-1,0 0 1,0 1 0,1-1 0,1 1 0,-1 0 0,1 0 0,1 0 0,0 1 0,0-1 0,1 1 0,0 0 0,1 0 0,0 0 0,0 0 0,1 0-1,2 18 1,1 5 68,2 0-1,1-1 1,2 1-1,19 53 0,-26-85-36,-1 1 0,1-1 0,-1 1 0,1-1 0,0 0 0,0 1-1,0-1 1,-1 0 0,1 0 0,1 1 0,-1-1 0,0 0 0,0 0-1,0 0 1,1 0 0,-1-1 0,0 1 0,1 0 0,-1 0 0,0-1-1,1 1 1,-1-1 0,1 1 0,-1-1 0,1 0 0,0 1 0,-1-1-1,1 0 1,-1 0 0,1 0 0,-1 0 0,1-1 0,-1 1 0,1 0-1,0-1 1,-1 1 0,3-2 0,4-1 66,0-1 1,0-1-1,0 0 1,-1 0-1,9-8 1,-7 6-108,126-100 108,-123 98-134,0 0-1,14-6 0,-20 12-16,-1 0 0,0 1-1,1 0 1,-1 0-1,1 0 1,0 1 0,-1 0-1,10-1 1,-14 2 49,1 0 1,-1 0 0,1 1 0,-1-1-1,1 0 1,-1 1 0,1-1 0,-1 1 0,0 0-1,1-1 1,-1 1 0,0 0 0,0 0-1,0 0 1,1 0 0,-1 0 0,0 0-1,0 0 1,0 0 0,0 0 0,-1 0-1,1 0 1,0 1 0,0-1 0,-1 0-1,1 1 1,-1-1 0,1 1 0,-1-1-1,1 2 1,1 5-27,-1 0 0,0 0-1,0 0 1,-1 10 0,-1 7 60,-1-1 0,-1 0 1,-7 27-1,6-32 186,1 0-1,-2 32 1,7-49 135,3-5-25,6-8 23,8-10-190,32-46 0,-32 40-300,24-26 0,-40 49 84,0 1 1,1 0 0,-1 0-1,1 0 1,-1 0-1,6-2 1,-8 4 50,0 1 0,-1 0-1,1 0 1,0-1 0,-1 1 0,1 0-1,0 0 1,-1 0 0,1 0 0,0 0-1,0 0 1,-1 0 0,1 0 0,0 0 0,-1 0-1,1 0 1,0 0 0,-1 1 0,2-1-1,-2 1 6,1-1 0,0 1 0,0 0 0,-1-1 0,1 1-1,0 0 1,-1 0 0,1 0 0,-1 0 0,1-1 0,-1 1-1,0 0 1,1 0 0,-1 0 0,0 0 0,1 0 0,-1 2-1,1 5-32,0 1 0,0 0 0,-1 0 0,0-1 0,-2 11 0,-9 46-111,5-35 182,-3 8 808,9-37-398,4-3-204,7-9-72,17-27-57,-17 21-99,1 1 0,19-20-1,-24 29 6,-3 3-67,0-1 1,1 1-1,-1 0 1,1 1-1,0-1 1,0 1-1,9-5 1,-14 8 44,1 0-1,0 0 1,-1 0 0,1 0-1,-1-1 1,1 1 0,-1 0-1,1 0 1,0 0-1,-1 0 1,1 0 0,-1 0-1,1 1 1,-1-1 0,1 0-1,-1 0 1,1 0 0,0 0-1,-1 1 1,1-1 0,-1 0-1,1 1 1,-1-1 0,0 0-1,1 1 1,-1-1-1,1 0 1,-1 1 0,1-1-1,-1 1 1,0-1 0,1 1-1,-1-1 1,0 1 0,0-1-1,1 1 1,-1-1 0,0 1-1,0-1 1,0 1 0,0 0-1,1 4-28,0-1 0,-1 0-1,0 1 1,0 5 0,0-5-7,-1 25-114,0-20 178,0 1-1,1 0 1,1-1 0,2 21-1,-2-29 14,0 0 0,0 0-1,0 0 1,0 0 0,0 0 0,1 0-1,-1 0 1,0-1 0,1 1-1,0 0 1,-1-1 0,1 1 0,0-1-1,0 0 1,0 1 0,-1-1-1,1 0 1,1 0 0,-1 0-1,0 0 1,0-1 0,0 1 0,0-1-1,1 1 1,-1-1 0,0 0-1,0 0 1,3 0 0,7 0 53,0 0 0,-1-1 0,1 0 0,12-4 1,-9 2-20,0-1 0,0-1 0,0 0 1,-1-1-1,24-13 0,-29 14-44,-1-1-1,-1 0 1,1 0 0,-1 0-1,0-1 1,0 0 0,-1 0-1,0-1 1,0 0-1,5-10 1,-5 7-57,0 0 1,-1 0-1,0 0 1,-1-1-1,0 0 1,0 0-1,-2 0 1,1 0-1,0-20 1,-3 30 5,0 0 1,0 0-1,-1-1 1,1 1-1,-1 0 1,1 0 0,-1-1-1,-1-1 1,2 3 21,0 1 0,0 0 1,-1-1-1,1 1 0,0-1 1,0 1-1,-1-1 1,1 1-1,-1 0 0,1-1 1,0 1-1,-1 0 0,1-1 1,-1 1-1,1 0 1,-1 0-1,1 0 0,0-1 1,-1 1-1,1 0 0,-1 0 1,1 0-1,-1 0 0,1 0 1,-1 0-1,1 0 1,-1 0-1,0 0 0,1 0 1,-1 0-1,1 0 0,-1 0 1,1 0-1,-1 0 0,1 1 1,0-1-1,-1 0 1,1 0-1,-1 0 0,1 1 1,-1-1-1,0 1 0,-4 3-28,0 0-1,1 0 1,-1 0-1,1 1 1,0 0-1,0 0 1,1 0-1,-1 0 1,1 0-1,0 1 1,-4 10-1,1 1 18,0 1 0,-6 33 0,11-44 55,-1-1-1,1 1 1,1 0 0,-1 0 0,1 0 0,1-1-1,-1 1 1,1 0 0,0 0 0,1 0 0,-1-1-1,1 1 1,0-1 0,1 1 0,0-1 0,0 0 0,6 8-1,-8-12 6,0 0 0,1-1 0,-1 1-1,0-1 1,1 0 0,0 1 0,-1-1 0,1 0-1,0 0 1,-1 0 0,1 0 0,0 0 0,0 0-1,0-1 1,0 1 0,0-1 0,2 1-1,0 0-13,0-1-1,-1 0 0,1-1 0,0 1 1,-1 0-1,1-1 0,-1 0 0,8-2 1,0-2 48,0-1 1,0 1 0,0-2 0,17-13 0,2-4-66,58-42 17,-76 58-87,1 0 0,1 1 0,-1 1 0,1 0 0,18-5 0,-31 11 46,0-1 1,0 1-1,0-1 1,0 1-1,1 0 0,-1 0 1,0 0-1,0 0 0,0 0 1,0 0-1,0 0 1,0 0-1,0 0 0,1 0 1,-1 0-1,0 1 0,0-1 1,0 0-1,0 1 1,0-1-1,0 1 0,0-1 1,0 1-1,0 0 1,0 0-1,0 1-2,0-1 0,0 0 1,-1 1-1,1-1 0,-1 1 0,1-1 1,-1 1-1,0-1 0,0 1 0,1-1 1,-1 1-1,0-1 0,0 1 0,0-1 1,-1 3-1,0 4 8,-1 0-1,0 0 1,-1 0 0,0-1-1,-6 13 1,-6 5 360,-1 0-1,-30 35 1,85-80 933,19-18-1244,-33 21-198,1 2 1,50-25 0,-74 39 135,1 0 0,-1 0-1,1 1 1,0-1 0,-1 0 0,1 1 0,0 0-1,-1-1 1,1 1 0,0 0 0,0 0 0,3 1-1,-4 0 3,-1 0-1,1-1 0,-1 1 0,1 0 1,-1 0-1,0 0 0,0 0 0,1 0 1,-1 0-1,0 0 0,0 0 0,0 0 1,0 1-1,0-1 0,0 0 0,0 1 0,-1-1 1,1 0-1,0 1 0,-1-1 0,1 4 1,0 0 18,0 0 1,0 0 0,0 0 0,-1 0-1,0 6 1,0-8 19,-1-1 0,1 1 0,0 0 0,0 0 0,1-1 0,-1 1 0,0 0 0,1 0 0,0-1 0,0 1 0,0 0 0,0-1 0,0 1 0,0-1 0,1 1 0,-1-1 0,1 0 0,2 4 0,-2-4 17,1 0-1,-1 0 1,0 0-1,1 0 1,0 0-1,-1-1 1,1 1-1,0-1 1,0 0-1,-1 0 1,1 0-1,0 0 1,0 0-1,0-1 1,0 1-1,1-1 1,-1 0-1,0 0 1,0 0-1,0 0 1,0 0 0,0-1-1,0 0 1,0 1-1,0-1 1,0 0-1,0 0 1,0-1-1,-1 1 1,1-1-1,0 1 1,4-4-1,5-6 28,0 1 1,-1-1-1,0-1 0,-1 0 1,10-13-1,-13 15-44,278-347-46,-278 349 21,4-4-102,0 0 0,-1-1 0,-1 0 0,16-28 0,-25 41 105,0-1-1,0 1 1,0 0-1,0 0 1,0 0-1,0 0 1,0-1 0,0 1-1,0 0 1,1 0-1,-1 0 1,0-1 0,0 1-1,0 0 1,0 0-1,0 0 1,0-1 0,0 1-1,0 0 1,-1 0-1,1 0 1,0-1-1,0 1 1,0 0 0,0 0-1,0 0 1,0 0-1,0-1 1,0 1 0,0 0-1,-1 0 1,1 0-1,0 0 1,0 0-1,0-1 1,0 1 0,0 0-1,-1 0 1,1 0-1,0 0 1,-11 0-149,-8 6 40,9 0 102,0 0 0,0 1 0,0 0 0,1 0 0,0 1 0,1 0 0,0 1 0,0 0 0,1 0 0,-8 12 0,8-8 57,0 0 1,0 0-1,2 0 0,-1 1 1,2 0-1,-1 0 1,2 0-1,0 1 0,1-1 1,1 1-1,0 0 0,0-1 1,2 1-1,0 0 1,0-1-1,2 1 0,7 27 1,-6-32 43,0-1 1,0-1-1,1 1 0,0-1 1,0 1-1,1-2 1,0 1-1,0 0 1,1-1-1,0-1 0,1 1 1,-1-1-1,1 0 1,0-1-1,1 0 1,12 6-1,-14-7-247,1-1 0,0-1-1,0 1 1,0-1 0,0-1 0,1 1 0,-1-2-1,14 1 1,-15-1-473,-1-1 0,1 0 0,0 0 0,-1-1 0,1 0 0,0 0 0,-1 0 0,0-1 0,0 0 0,0 0 1,7-6-1,4-7-3142,-2-1 1280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53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12 1312,'12'-5'1901,"-8"1"1349,-9 2 244,3 2-3292,-1 0 0,1 0 1,0 1-1,0-1 0,0 1 0,0-1 0,0 1 0,0 0 0,0-1 1,0 1-1,0 0 0,0 0 0,1 1 0,-1-1 0,-3 3 1,1 0 46,1 0 0,-1 1 0,1-1 0,-5 9 0,7-12-214,1 0 0,0 0 0,-1 0 0,1 0 0,0 0 0,-1 0 0,1 0 0,0 0 0,0 0 0,0 0 0,0 0 0,0 0 0,0 2 0,0-2 212,1 0 1,-1 0 0,0 0-1,0 0 1,0 0 0,-1 0-1,1 0 1,0 0 0,0 0-1,0 0 1,-1 0 0,1 0-1,-1 1 1,-6 6 82,5-7-215,1 0-1,0 0 1,0 0-1,0 0 1,0 0-1,0 1 1,0-1-1,0 0 1,0 1-1,0-1 1,1 1-1,-2 1 1,6-4-131,3-4-57,-2 1 660,-4 9-253,-9 13-196,7-16-104,-1 0 1,1 0 0,0 1 0,0-1-1,1 0 1,-1 1 0,0-1 0,1 1-1,-1 2 1,1-4 56,8-1 15,-6-1-93,0 0 0,0 1 0,0-1-1,0-1 1,0 1 0,0 0 0,-1 0-1,1-1 1,0 1 0,-1 0 0,1-1-1,-1 0 1,0 1 0,1-1 0,1-3 0,14-29 273,-16 27-339,-6 8 62,-7 8 126,-12 13 694,20-19-610,-1 0 0,1 1 0,1 0 0,-1 0 1,-6 8-1,13-14-68,7-5-4740,-9 7 3888,0-1 0,0 0-1,0 1 1,0-1 0,0 0-1,0 0 1,0 0 0,-1 0 0,1 0-1,0 0 1,-1 0 0,1 0-1,1-3 1,-9-6-5176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55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582 167 2912,'-4'-11'5093,"3"8"-4642,0 0 1,0 1-1,0-1 0,0 0 0,-1 1 1,1-1-1,-1 1 0,1-1 1,-1 1-1,0 0 0,-4-4 0,-3-6 657,-6-11 366,9 13-906,-1-1-1,-10-9 1,14 16-462,-1 0 1,0 1-1,0 0 0,0 0 0,0 0 0,0 0 0,-1 1 1,-7-4-1,4 3-20,-1 0 0,0 1-1,1-1 1,-1 2 0,0 0 0,0 0 0,0 0 0,0 1 0,0 0 0,-12 2 0,9 1 22,0 0 1,-1 0-1,1 1 1,0 0-1,1 1 0,-19 11 1,9-2 56,0 0 0,1 2 0,1 0 0,1 1 0,0 1-1,-28 38 1,35-42-68,2 1-1,-1 1 0,2 0 1,0 0-1,1 0 1,0 1-1,1 0 0,1 1 1,1-1-1,1 1 0,0 0 1,1 0-1,1 19 1,1-21-53,1 1-1,0 0 1,1-1 0,1 1 0,7 22 0,-8-33-17,0 0 1,0-1-1,1 1 1,-1-1-1,1 0 0,0 0 1,1 0-1,-1 0 1,1-1-1,0 1 0,0-1 1,0 0-1,1 0 1,0 0-1,-1-1 0,1 0 1,1 0-1,9 5 1,-11-7-15,0 0 1,0 0 0,0-1-1,1 1 1,-1-1 0,0 0 0,1 0-1,-1 0 1,0-1 0,1 0-1,-1 0 1,0 0 0,0 0 0,0 0-1,1-1 1,-2 0 0,1 0-1,0 0 1,7-5 0,-4 2 12,0-1-1,0 0 1,0 0 0,-1-1 0,0 1 0,0-1 0,-1-1-1,9-13 1,-11 15-46,0-1 0,0 1 0,-1-1 0,1 0 0,-1 0 0,-1 0 0,0 0 0,0 0 0,0 0-1,0-1 1,-1 1 0,-1 0 0,1 0 0,-1 0 0,0 0 0,-4-13 0,3 17 16,1 0 0,-1-1 0,1 1 0,-1 0 0,0 1 0,0-1-1,0 0 1,-1 1 0,1-1 0,0 1 0,-1 0 0,0-1 0,0 1 0,-3-1 0,1 0-4,0 0-1,-1 0 1,1 1-1,-1 0 1,0 0 0,0 1-1,-6-2 1,0 0-4,9 2-113,9 2 166,5 1 259,1-1 0,24 0 0,-7-1-80,70 10 194,29 2-183,-46-8 655,-81-4-833,42 3-22692,-26-6 20516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58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2 4064,'16'-1'6325,"-25"3"-4442,0 0-1400,0 2 1,0-1-1,0 1 1,0 0 0,1 1-1,0 0 1,-1 0-1,2 1 1,-1 0 0,1 1-1,0-1 1,0 1-1,-8 12 1,-5 8 402,2 0 0,-24 48 1,30-52-527,0 2 1,2 0-1,0 0 1,-9 41-1,19-63-334,-1-1 0,1 1 0,0-1-1,0 1 1,0 0 0,0-1 0,1 1 0,-1-1-1,1 1 1,-1-1 0,1 0 0,0 1 0,0-1-1,2 3 1,-3-4-14,0 0 0,1 0 0,0-1 0,-1 1 0,1-1 0,-1 1-1,1 0 1,0-1 0,-1 1 0,1-1 0,0 1 0,0-1 0,-1 0 0,1 1 0,0-1 0,0 0 0,0 0-1,1 1 1,-1-1-2,0 0 0,1 0 0,-1-1 0,0 1 0,1 0 0,-1 0 0,0-1 0,1 1 0,-1-1 1,0 1-1,1-1 0,-1 0 0,0 1 0,0-1 0,1-1 0,5-4 4,-1-1 1,0 1-1,0-1 1,-1 0-1,0 0 1,0-1-1,6-11 1,-3 4-9,-2 3-36,8-22-1,-1 2 71,8-21-99,-22 58 148,1-1 1,0 1-1,0 0 0,1 8 0,0 5 180,-1-8-180,1-1 0,0 1 0,0 0 0,1 0 0,6 18 0,-6-23-36,0 0 0,0 0 0,1 0-1,0 0 1,-1 0 0,2-1 0,-1 1 0,0-1 0,1 0 0,0 0-1,0 0 1,7 4 0,-9-7-47,1 1 1,-1-1-1,1 0 0,0 0 1,-1 0-1,1 0 0,0-1 0,0 1 1,0-1-1,0 0 0,0 0 1,0 0-1,0 0 0,-1 0 0,1-1 1,0 1-1,0-1 0,0 0 1,4-1-1,3-2 17,-1-1 0,1 0 1,17-11-1,-8 1 1,0 0 0,33-35 0,27-41 5,-45 41-68,-19 26 196,-10 16-61,-4 6-127,-1 7-35,-1 1 35,-11 47 51,7-35 111,-3 24 0,7-34-50,-1 10 44,0 33-1,3-46-116,-1 0 0,1 0 0,-1 0 1,1-1-1,1 1 0,-1 0 1,1-1-1,-1 1 0,1-1 1,1 0-1,-1 1 0,3 3 0,-4-7-1,0 0-1,-1 0 0,1-1 0,0 1 0,0 0 0,0 0 0,-1 0 0,1-1 0,0 1 0,0-1 0,0 1 0,0-1 0,0 1 0,0-1 0,0 1 0,0-1 0,0 0 0,0 0 1,1 1-1,-1-1 0,0 0 0,0 0 0,0 0 0,0 0 0,0 0 0,0 0 0,0-1 0,0 1 0,1 0 0,-1-1 0,0 1 0,0 0 0,0-1 0,0 1 0,0-1 0,0 0 1,-1 1-1,1-1 0,1 0 0,3-4-28,1 0 1,-2 0 0,1-1 0,7-10-1,-8 11 4,11-18-98,15-30-1,5-8 115,-35 61 2,0 0 0,0 0 0,1-1 0,-1 1 0,0 0 0,0 0 0,0-1 0,0 1 0,0 0 0,0 0 0,1 0 0,-1-1 0,0 1 0,0 0 0,0 0 0,1 0 0,-1 0 0,0-1 0,0 1 0,0 0 0,1 0 0,-1 0 0,0 0 0,0 0 0,1 0 0,-1 0 0,0 0 0,0 0 0,1 0 0,-1 0 0,1 0 0,1 4 0,-2-3 0,4 12-1,-1-1-1,-1 0 0,2 24 1,-2-18 63,4 21 0,-4-29-11,1-1 1,-1 1-1,2-1 1,-1 0-1,1 0 1,1 0-1,-1 0 1,12 13-1,-16-21-44,1 0 0,0 0-1,0-1 1,-1 1-1,1-1 1,0 1-1,0 0 1,0-1-1,0 1 1,0-1-1,0 0 1,0 1-1,0-1 1,0 0-1,0 0 1,0 0 0,0 1-1,0-1 1,0 0-1,1 0 1,0-1-1,1 1 1,-1-1-1,0 0 1,0 1-1,0-1 1,0 0 0,0 0-1,0 0 1,2-2-1,1-1 5,0 0 0,0-1-1,0 1 1,-1-1 0,0 0-1,4-6 1,57-99 10,5-8-133,-45 77 96,-25 41 14,0-1 0,0 1 0,0 0 1,0 0-1,1 0 0,-1 0 0,0 0 0,0 0 0,0 0 0,0 0 0,0 0 0,0 0 1,0-1-1,0 1 0,1 0 0,-1 0 0,0 0 0,0 0 0,0 0 0,0 0 0,0 0 1,0 0-1,1 0 0,-1 0 0,0 0 0,0 0 0,0 0 0,0 0 0,0 0 0,0 0 1,1 0-1,-1 0 0,0 0 0,0 1 0,0-1 0,0 0 0,0 0 0,0 0 0,0 0 1,0 0-1,1 0 0,-1 0 0,0 0 0,0 0 0,0 0 0,0 1 0,0-1 0,0 0 1,0 0-1,0 0 0,0 0 0,5 12-17,2 13 8,-6-12 20,0 0-1,-1 0 1,-1 0 0,0 0-1,0 0 1,-4 14 0,3-19-3,-1 0 0,1 0 0,-2 0 0,1 0 0,-1 0 0,0-1 1,0 0-1,-1 0 0,0 0 0,-8 8 0,9-11-53,0 0-1,0-1 1,0 1-1,0-1 1,-1 0-1,1-1 1,-1 1-1,0-1 1,0 0-1,0 0 1,0 0 0,0-1-1,0 0 1,0 0-1,0 0 1,-1 0-1,1-1 1,0 0-1,-6 0 1,10 0-81,5-1 4,0 0 112,-1 1 0,1 0 0,-1 0 0,1 0 0,0 1 0,5 0 0,22 4 53,-1-2 0,51-1 0,-63-3-15,1-1 1,-1 0-1,0-2 1,20-5-1,-30 6-3,0 0 0,0 0 0,0-1 0,-1 0-1,1 0 1,-1-1 0,0 0 0,0 0 0,-1-1 0,12-12-1,-14 14 7,3-4 6,-1-1 1,7-9 0,-11 15-18,-1-1 1,1 1 0,-1 0 0,1 0-1,-1-1 1,0 1 0,-1-1 0,1 1-1,-1-1 1,1-4 0,3-67 34,-4 75-122,1 14 85,4 34-38,-2-1 1,-4 64 0,-7-28 314,0-59-220,8-23-67,0-1-1,0 1 1,-1-1 0,1 1 0,0-1-1,0 1 1,-1-1 0,1 1 0,0-1 0,-1 0-1,1 1 1,0-1 0,-1 1 0,1-1-1,0 0 1,-1 1 0,1-1 0,-1 0-1,1 1 1,-1-1 0,1 0 0,-1 0 0,1 0-1,-1 1 1,1-1 0,-1 0 0,1 0-1,-1 0 1,1 0 0,-1 0 0,1 0-1,-1 0 1,1 0 0,-1 0 0,1 0 0,-1 0-1,1 0 1,-1-1 0,1 1 0,-1 0-1,-7-5 21,6 4-35,-1 0 0,1-1 0,0 1 1,0-1-1,0 1 0,0-1 0,0 0 1,0 0-1,0 0 0,0 0 0,-1-2 0,-5-11-104,1 1 0,0-2-1,-7-24 1,14 40 108,0 0 1,0 0-1,0 0 0,0 1 1,0-1-1,0 0 0,0 0 1,0 0-1,0 0 0,0 0 1,0 0-1,0 0 0,0 0 1,0 0-1,0 0 0,0 0 1,0 0-1,1 0 0,-1 0 1,0 0-1,0 0 0,0 0 1,0 0-1,0 0 0,0 0 1,0 0-1,0 0 0,0 0 1,0 0-1,0 0 0,0 0 1,0 0-1,0 0 0,0 0 1,0 0-1,1 0 0,-1-1 1,0 1-1,0 0 0,0 0 1,0 0-1,0 0 0,0 0 1,0 0-1,0 0 0,0 0 0,0 0 1,0 0-1,0 0 0,0 0 1,0 0-1,0 0 0,0 0 1,0 0-1,0 0 0,0-1 1,0 1-1,0 0 0,0 0 1,0 0-1,0 0 0,0 0 1,0 0-1,0 0 0,0 0 1,0 0-1,0 0 0,0 0 1,0 0-1,8 5-125,16 15 188,-8-7-11,-6-6-35,0-1-1,17 9 1,-21-13-13,-1 0 1,0 1 0,1-2-1,0 1 1,0-1 0,-1 0-1,8 1 1,-9-2 11,0-1-1,1 1 1,-1-1-1,0 0 1,0 0-1,0 0 1,0-1 0,0 1-1,0-1 1,-1 0-1,1 0 1,-1-1-1,1 1 1,-1-1-1,0 1 1,0-1-1,0 0 1,5-6 0,2-5 70,-1 0 0,0 0 0,9-22 0,-7 15-46,-1 2 47,-5 11-113,0-1 0,-1 0 0,5-14-1,-6 12-22,-4 15 39,-5 18-70,3-4 119,1-1 0,1 1 0,2 33 0,-1-14 38,0-33-73,0 0 0,1-1-1,-1 1 1,1 0 0,-1-1 0,1 1 0,0-1 0,0 1 0,1-1-1,2 7 1,-3-9 5,0 1-1,0-1 1,1 0-1,-1 0 1,0 1-1,0-1 1,1 0-1,-1 0 1,1 0-1,-1 0 1,1 0-1,-1-1 1,1 1-1,-1 0 1,1-1-1,0 1 1,-1-1-1,1 0 1,0 1-1,0-1 1,-1 0-1,1 0 1,0 0-1,3-1 0,5 0 21,0-1 0,-1-1-1,1 0 1,18-8-1,36-21 46,-53 25-53,15-8-20,0-1 0,-1-2 0,24-22 0,-40 34 4,-8 6-4,-1-1 0,1 1 0,0-1 0,-1 1 0,1 0 0,0-1 0,-1 1 0,1-1 0,-1 0 0,1 1 0,-1-1 0,1 1 0,-1-1 0,0 0 0,1-1 0,11-8 137,-12 9-42,-1 2-102,0-1 0,0 1 0,0 0-1,0 0 1,0 0 0,1 0 0,-1 0-1,0 0 1,0 0 0,0 0 0,1 0 0,-2 2-1,1-1 57,-10 13-20,6-7-32,-1-1 1,-5 13-1,-6 13-11,13-27 5,0 1 0,0 0-1,1 0 1,0 0 0,0 0 0,1 0 0,0 1 0,0-1 0,-1 15 0,3-21 11,0-1 0,0 1 0,0 0 0,0 0 0,0 0 0,0 0 0,0 0 0,1 0 0,-1 0 0,0 0 0,0-1 0,1 1 0,-1 0 0,1 0 0,-1 0 0,1-1 0,-1 1 0,1 0 0,-1 0 0,1-1 0,0 1 0,-1 0 0,1-1 0,1 1 0,-1 0 1,1-1 1,-1 1 0,1-1-1,-1 0 1,1 1-1,-1-1 1,1 0 0,0 0-1,-1 0 1,1 0-1,-1 0 1,1-1 0,1 1-1,3-2-1,-1 0 1,1 0-1,-1 0 0,0 0 1,0-1-1,0 0 0,6-4 0,-5 2 7,-1-1 0,1 1 0,-1-1-1,0 0 1,0 0 0,0-1 0,-1 0-1,0 1 1,-1-1 0,1-1 0,-1 1-1,-1 0 1,1-1 0,-1 0 0,0 1-1,-1-1 1,1-12 0,-3 17-24,-1 4-81,0 9 16,0 12 108,1-19-18,1 0-1,-1-1 1,1 1 0,0 0 0,0-1-1,0 1 1,0 0 0,0-1 0,0 1-1,1 0 1,-1-1 0,1 1 0,0-1-1,0 1 1,0-1 0,0 1 0,0-1-1,1 0 1,2 5 0,-3-6 2,1 1-1,-1-1 1,0 0 0,1 0-1,-1 1 1,1-1 0,-1 0-1,1 0 1,0-1 0,-1 1-1,1 0 1,0-1 0,0 1 0,0-1-1,-1 1 1,1-1 0,0 0-1,0 1 1,3-2 0,-1 1-12,0-1-1,0 0 1,-1 0 0,1 0 0,0-1 0,-1 1-1,1-1 1,-1 0 0,4-2 0,85-59-39,-92 63 49,1-1-1,-1 1 1,1-1 0,-1 1 0,1-1-1,-1 1 1,1 0 0,0-1-1,-1 1 1,1 0 0,0 0-1,-1 0 1,1-1 0,0 1-1,-1 0 1,1 0 0,0 0-1,0 0 1,-1 0 0,1 0-1,0 0 1,-1 0 0,1 0-1,0 1 1,-1-1 0,1 0-1,0 0 1,-1 1 0,1-1-1,0 0 1,-1 1 0,1-1-1,-1 1 1,1-1 0,0 0-1,-1 1 1,1-1 0,-1 1-1,0 0 1,1-1 0,-1 1 0,1-1-1,-1 1 1,0 0 0,1-1-1,-1 1 1,0 0 0,0 1-1,1 0 48,0 0-1,-1 1 1,0-1-1,0 0 1,0 1-1,0-1 1,0 0-1,0 1 1,0-1-1,-1 1 1,1-1-1,-1 0 1,-1 3-1,-9 27-25,10-31 16,17-6-90,-11 3 40,9-3-1,-4 1-16,1 0-1,18-4 0,-25 8 21,0-1 0,0 1 0,0 0-1,0 0 1,0 0 0,-1 0-1,1 1 1,0 0 0,0 0 0,0 0-1,6 3 1,71 36 313,-47-22-767,-1-1-4726,-32-17 4795,0 1 0,0-1 0,0 1 0,1-1 0,-1 1 0,0 0 0,0-1 0,0 1 0,-1 0 0,1 0 0,0 0 0,0 0 0,0 0 0,0 0 0,-1 0 1,1 0-1,-1 0 0,1 0 0,0 0 0,-1 0 0,0 0 0,1 0 0,-1 1 0,0-1 0,0 0 0,1 0 0,-1 0 0,0 1 0,0 1 0,-3 11-5936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7:59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79 9056,'-54'-34'3360,"54"31"-2624,7-12-192,-2 11-1216,0-3 256,3-1-1600,9 0 1152,3 8-3712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00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2 132 3712,'0'0'6608,"0"16"-4059,-1 11-1412,1 0-44,4 46 0,-3-26-384,-1-47-695,0 1 1,0-1-1,0 0 0,1 1 1,-1-1-1,0 0 0,0 0 1,0 1-1,0-1 0,0 0 1,1 1-1,-1-1 1,0 0-1,0 0 0,0 0 1,1 1-1,-1-1 0,0 0 1,1 0-1,-1 0 0,0 1 1,0-1-1,1 0 1,-1 0-1,0 0 0,1 0 1,-1 0-1,0 0 0,1 0 1,-1 0-1,0 0 0,0 0 1,1 0-1,-1 0 1,0 0-1,1 0 0,-1 0 1,0 0-1,1 0 0,-1 0 1,0 0-1,1 0 0,-1 0 1,0-1-1,1 1 1,15-6 198,-15 5-175,5-2 28,0 0 0,0-1 0,-1 0 0,1 0 0,-1 0 0,0 0 0,0-1 0,-1 0 0,1 0 0,6-9 0,0-5 66,-1 1 1,8-21-1,-11 24-71,-2 2 74,0 0 1,-1 0-1,-1-1 1,4-27-1,-6 26 59,0 5-274,0 0-1,5-18 0,-5 25-76,4-8-2629,-4 10 2445,0 1 1,0 0-1,-1-1 0,1 1 0,0 0 0,0 0 1,0 0-1,0 0 0,-1 0 0,1 0 1,0 0-1,0 0 0,0 0 0,0 0 0,-1 0 1,1 1-1,1-1 0,11 5-2758,7 2-1087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01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4 4320,'-5'-1'492,"-3"0"417,13 0 170,-5 2-790,0 0 0,0 0 0,0 0 1,0 0-1,0 0 0,0 0 0,-1 0 0,1 0 1,0 0-1,0 0 0,-1 0 0,1 0 0,-1 0 1,0 1-1,1-2-9,-21 51 4396,-17 39-1400,34-83-3142,1-2-6,0 1-1,1-1 0,-1 1 0,1-1 0,0 1 0,-1 9 0,3-14 6,13-12 321,29-49-767,-26 37 189,27-32 1,-42 53 143,1 0 0,0 0 0,0 1 0,0-1 0,0 0 0,0 1 0,0-1 0,1 1 0,-1 0 0,0 0 1,1 0-1,-1 0 0,1 0 0,-1 0 0,1 1 0,4-1 0,-6 1 55,1 1 0,-1 0-1,0 0 1,1 0 0,-1 0 0,1 0 0,-1 0-1,0 0 1,0 0 0,0 0 0,0 0 0,0 1-1,0-1 1,1 2 0,0-1 40,1 2-13,0 1-1,0 0 1,0 0-1,-1 0 1,1 0-1,-1 0 1,0 0 0,-1 0-1,1 1 1,1 10-1,-3-8 21,0-1 1,0 1-1,-1 0 1,0-1-1,0 1 0,0 0 1,-5 10-1,-1 2 4,-3 15-156,9-33-72,1-1 1,-1 1-1,1-1 0,-1 0 0,0 1 1,1-1-1,-1 1 0,0-1 0,0 0 1,0 0-1,-2 2 0,3-2-106,0-1 1,0 0-1,1 1 0,-1-1 1,0 1-1,0-1 1,0 0-1,0 1 0,1-1 1,-1 0-1,0 1 0,0-1 1,1 0-1,-1 0 0,0 1 1,0-1-1,1 0 0,-1 0 1,0 1-1,1-1 1,-1 0-1,0 0 0,1 0 1,-1 0-1,1 0 0,-1 1 1,0-1-1,1 0 0,0 0 1,23-1-7132,-8-4 2193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01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8640,'0'0'136,"-1"-1"-1,1 1 1,-1 0 0,1 0 0,-1 0 0,0 0 0,1 0 0,-1 0 0,1 0-1,-1 0 1,1 0 0,-1 0 0,1 1 0,-1-1 0,0 0 0,1 0 0,-1 0-1,1 1 1,-1-1 0,1 0 0,0 1 0,-1-1 0,1 0 0,-1 1 0,1-1-1,-1 1 1,1-1 0,0 0 0,-1 1 0,1-1 0,0 1 0,0-1 0,-1 1-1,1-1 1,0 1 0,0 0 0,0-1 0,0 1 0,-1-1 0,1 1 0,0-1-1,0 1 1,0 1 0,-4 14 2056,-20 15 1209,19-25-3156,0 0-1,0 0 1,1 1-1,-7 12 1,7-9-406,2-6-154,0 0 0,0 1 0,1-1 0,-1 1-1,1-1 1,0 1 0,0 0 0,1 4 0,30-26-13242,-11 6 10629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02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52 5408,'-3'-4'230,"1"3"-92,1-1 0,0 1-1,0 0 1,0-1 0,0 1 0,0-1 0,0 1 0,0-1 0,1 1 0,-2-3 0,3 3-100,-1 0 0,0 0 1,0 1-1,1-1 0,-1 0 0,0 0 0,1 1 0,-1-1 0,1 0 0,-1 1 0,0-1 0,1 0 0,0 1 0,-1-1 0,1 1 0,-1-1 0,1 1 0,0-1 0,-1 1 0,1-1 0,0 1 0,0 0 0,-1-1 0,2 1 0,7-5-195,10-4 1200,-18 9-983,0-1-1,0 1 1,-1 0-1,1 0 1,0 0-1,0 1 1,0-1-1,-1 0 1,1 0-1,0 0 1,0 1-1,0-1 1,-1 0-1,1 1 1,0-1-1,-1 0 1,1 1-1,0-1 1,-1 1-1,1-1 1,-1 1-1,1-1 1,0 1-1,0 1 1,1 1 218,0 1-1,0 0 1,0-1 0,-1 1 0,1 0 0,-1 0 0,0 1 0,1 5 0,0-2-11,6 37 1298,-2 1 1,1 61 0,-11 95 1544,3-100-2703,1-62-606,6-16-1158,0-14-2647,-5-9 3357,-1-1 432,0 0-1,1 0 1,-1 1-1,0-1 0,1 0 1,-1 0-1,0 0 1,1 0-1,-1 0 0,0 0 1,0 0-1,1 0 1,-1 0-1,0 0 1,1 0-1,-1 0 0,0 0 1,1 0-1,-1 0 1,0 0-1,1 0 0,-1-1 1,0 1-1,0 0 1,1 0-1,-1 0 0,7-13-6028,-6 9 5433,5-13-832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02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39 119 8224,'-32'-13'2645,"32"13"-2603,0 0 1,-1 0-1,1 0 0,0-1 0,-1 1 1,1 0-1,0 0 0,-1 0 0,1 0 1,0 0-1,-1-1 0,1 1 0,0 0 1,0 0-1,-1-1 0,1 1 0,0 0 1,0 0-1,0-1 0,-1 1 0,1 0 1,0-1-1,0 1 0,0 0 0,0-1 1,0 1-1,-1 0 0,1-1 0,0 1 1,0 0-1,0-1 0,0 1 0,0 0 1,0-1-1,0 1 0,0 0 0,0-1 1,1 1-1,-1 0 0,0-1 0,0 1 1,0 0-1,0-1 0,0 1 1,1-1-1,12-11 1536,-8 8-881,5-6 844,-4 4-1094,0 1 0,0-1 0,0 1 1,1 1-1,0-1 0,12-5 0,-6 4-543,2 2-1,-1 0 0,0 0 0,1 2 0,-1-1 0,1 2 0,16 0 0,-15 1-401,1 1-1,-1 0 0,0 1 0,0 1 1,0 1-1,0 0 0,0 1 0,-1 1 1,0 1-1,21 11 0,-33-16 497,0-1-1,-1 1 0,0 0 1,1 0-1,-1 0 1,0 0-1,0 0 0,0 1 1,0-1-1,-1 0 0,1 1 1,1 2-1,-2-3 38,-1 0-1,1 1 1,-1-1 0,1 0-1,-1 0 1,0 0 0,0 0-1,0 0 1,0 0 0,0 0-1,0 1 1,-1-1-1,1 0 1,-1 0 0,0 0-1,1 0 1,-1 0 0,-1 2-1,-1 2 169,-1 0 0,0-1 0,0 1 1,0-1-1,-1 1 0,1-1 0,-1-1 0,-1 1 0,-6 4 0,-8 5 857,-29 14 0,30-19-228,2 1-1,-23 17 0,36-23-643,-1 0 0,1 0 0,0 0-1,-5 7 1,9-10-134,-1 0 0,0 0 0,0 0 0,0 1 0,1-1 0,-1 0 0,1 1 0,-1-1 0,1 1 0,-1-1 0,1 1 0,0-1 0,0 0 0,-1 1 0,1-1 0,0 1 0,1-1 1,-1 1-1,0-1 0,0 1 0,1-1 0,0 2 0,0 0 29,1 0 0,0-1 0,0 1 0,0 0 0,0-1 0,0 0-1,0 0 1,1 1 0,-1-1 0,4 1 0,30 18 544,-22-14-465,0 1 45,10 5 322,43 30-1,-66-43-526,0 1 1,0-1-1,0 1 1,0 0-1,0 0 0,0-1 1,0 1-1,-1 0 1,1 0-1,0 0 1,0 0-1,-1 0 1,1 0-1,-1 0 0,1 0 1,-1 0-1,1 0 1,-1 0-1,0 0 1,1 2-1,-1-3-93,-1 1-1,1 0 1,-1-1-1,1 1 1,-1-1 0,1 0-1,-1 1 1,1-1-1,-1 1 1,1-1 0,-1 0-1,1 1 1,-1-1-1,0 0 1,1 1 0,-1-1-1,0 0 1,1 0-1,-1 0 1,0 0-1,1 0 1,-1 0 0,-1 0-1,-8 1-1942,0-1 0,-20-3 0,-9-3-2110,-7 1-3205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3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52 2560,'3'-15'832,"-3"14"-777,0 0 1,1 0 0,-1 0-1,0 0 1,1 0-1,-1 0 1,1 1 0,-1-1-1,1 0 1,-1 0-1,1 0 1,1-1 0,1-1 800,10-16 3913,-13 19-4700,0 0 0,0 0 1,0 0-1,0 0 0,1-1 0,-1 1 0,0 0 0,0 0 0,0 0 1,0 0-1,0 0 0,0 0 0,0 0 0,1 0 0,-1 0 0,0 0 1,0 0-1,0 0 0,0 0 0,0 0 0,1 0 0,-1 0 0,0 0 0,0 0 1,0 0-1,0 0 0,0 0 0,1 0 0,-1 0 0,0 0 0,0 0 1,0 0-1,0 0 0,0 0 0,0 0 0,1 0 0,-1 0 0,0 0 1,0 0-1,0 1 0,1 11 844,-6 28-319,-2 0 1,-18 55-1,3-11 183,6-19-172,-3 11 15,-11 97 0,27-135-538,1-8 360,-7 32-1,8-52-57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3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8960,'-12'-6'4064,"15"6"-3520,1 0 2176,8 0-1601,11-4 449,4 4-928,23-3 192,9-1-512,15 1-32,-4 3-160,-4-3-96,-7 3 0,-13-4-128,-10 4 64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3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1083 3904,'-1'-1'131,"1"1"-1,-1 0 1,0-1 0,1 1 0,-1-1 0,0 1-1,1-1 1,-1 1 0,1-1 0,-1 1 0,1-1-1,-1 0 1,1 1 0,0-1 0,-1 0-1,1 1 1,0-1 0,-1 0 0,1 1 0,0-2-1,4-14 3109,-2 11-3128,11-24 1156,0 2 0,34-52 0,44-39 718,-66 90-1403,1 2-1,1 1 0,60-43 0,-85 67-564,-1 0-1,1 0 0,0 0 0,0 0 0,0 0 0,0 1 0,1-1 0,-1 1 0,0-1 1,0 1-1,4-1 0,-5 1-9,-1 0 0,1 0 0,-1 0 1,1 1-1,0-1 0,-1 0 0,1 0 0,-1 0 1,1 0-1,-1 1 0,1-1 0,0 0 0,-1 1 1,1-1-1,-1 0 0,1 1 0,-1-1 0,0 1 1,1-1-1,-1 0 0,1 1 0,-1-1 0,0 1 1,1 0-1,-1-1 0,0 1 0,0-1 0,1 1 1,-1-1-1,0 1 0,0 0 0,0-1 0,0 1 1,0-1-1,0 1 0,0 0 0,0-1 0,0 1 1,0-1-1,0 1 0,0 0 0,0-1 0,0 1 1,-1 0-1,-5 33 211,-8 40 278,10-61-405,1 0 0,1 0-1,-1 15 1,5-28 272,1-5-91,6-11 43,-6 12-262,7-13-38,0 1 1,2 1-1,0 0 0,0 0 1,1 1-1,1 1 1,0 0-1,18-12 0,-16 14-50,21-13-161,-34 22 143,0 1 1,-1 0 0,1 0-1,0 0 1,0 0 0,-1 0-1,1 1 1,0-1 0,0 1-1,0 0 1,0 0 0,3 0-1,-5 0 43,-1 0-1,1 0 1,-1 0-1,1 1 0,-1-1 1,1 0-1,-1 0 1,1 0-1,-1 1 0,1-1 1,-1 0-1,1 1 1,-1-1-1,1 0 1,-1 1-1,0-1 0,1 1 1,-1-1-1,0 1 1,1-1-1,-1 1 0,0-1 1,1 1-1,0 16-64,-3-7 102,0 0 0,-5 12 1,2-3-31,3-1 21,0 0 1,1 1 0,2 28-1,-1-45-1,0 0 0,0-1 0,0 1 0,0 0 0,1-1 0,-1 1 0,1 0 0,-1-1 0,1 1 0,-1 0 0,1-1 0,0 1 0,0-1 0,0 1 0,0-1 0,0 0 0,0 1 0,0-1 0,1 0 0,-1 0 0,0 0 0,1 0 0,1 2 0,-1-3 11,0 1-1,0-1 1,0 0-1,0 1 1,0-1 0,0 0-1,1 0 1,-1 0 0,0 0-1,0-1 1,0 1-1,0-1 1,0 1 0,0-1-1,0 0 1,0 0 0,0 1-1,-1-1 1,4-3-1,126-91 308,-90 63-243,-22 17-78,0-1 0,-1 0 0,-1-2-1,0 0 1,-2-1 0,0 0 0,-1-1 0,-1-1 0,12-23 0,53-146 25,-12-8-180,-62 184 43,-2 9 0,0-1 0,0 0-1,-1 0 1,1 0 0,0-12-1,-2 18 85,0 0 0,0 0 0,0 0 0,0-1 0,0 1 0,0 0 0,0 0 0,0-1 0,0 1 1,0 0-1,0 0 0,0-1 0,0 1 0,-1 0 0,1 0 0,0-1 0,0 1 0,0 0 0,0 0 0,0 0 0,0-1 0,-1 1 0,1 0 0,0 0 0,0 0 0,0-1 0,0 1 0,-1 0 0,1 0 0,0 0 0,0 0 0,0 0 0,-1 0 0,1-1 0,0 1 0,-1 0 0,-9 5-280,7-3 253,0 1-1,1-1 0,-1 1 1,1 0-1,-3 3 0,-3 8 27,1 1-1,0-1 1,-8 30-1,-8 53 147,9-38-205,-17 87 7,26-116 169,2 0 1,2 57-1,2-78-56,0 0 1,1 1-1,0-1 0,1 0 1,0 0-1,0 0 1,1-1-1,0 1 0,8 10 1,-12-18-15,1 1 0,0-1 0,0 0-1,1 0 1,-1 1 0,0-1 0,0 0 0,1 0 0,-1 0 0,0 0 0,1-1 0,-1 1 0,1 0 0,-1 0 0,1-1 0,-1 1-1,1-1 1,0 0 0,-1 1 0,1-1 0,0 0 0,-1 0 0,1 0 0,0 0 0,-1 0 0,1 0 0,0-1 0,-1 1 0,1 0 0,-1-1-1,1 0 1,1 0 0,7-3 104,0-1 0,0 0 0,16-12 0,-22 14-149,14-8 44,49-37-138,-59 41 96,-1 0 0,0 0-1,0 0 1,-1-1 0,0 0-1,7-12 1,-12 17-10,1 1 0,-1 0 1,0 0-1,-1-1 0,1 1 0,0-1 0,-1 1 1,1-5-1,-1 6 7,0 1 0,0-1 0,0 0 0,0 1 0,0-1 1,0 1-1,-1-1 0,1 1 0,0-1 0,0 0 0,-1 1 0,1-1 0,0 1 0,-1-1 1,1 1-1,0 0 0,-1-1 0,1 1 0,-1-1 0,1 1 0,-1 0 0,1-1 1,-1 1-1,1 0 0,-1 0 0,1-1 0,-1 1 0,0 0 0,1 0 0,-1 0 1,1 0-1,-1 0 0,0 0 0,1 0 0,-1 0 0,1 0 0,-1 0 0,0 0 1,1 0-1,-1 0 0,1 0 0,-2 1 0,-3 0-26,-1 0-1,1 1 0,-1 0 1,1 0-1,0 0 1,0 1-1,0 0 1,0 0-1,0 0 1,1 0-1,-8 8 1,-2 2 15,1 1 1,-14 19-1,24-29 40,0-1-1,1 1 0,0-1 1,0 1-1,0 0 1,0 0-1,1 0 1,-1 0-1,1 0 1,0 0-1,0 1 1,1-1-1,-1 0 1,1 0-1,0 1 1,0-1-1,0 0 1,1 0-1,-1 1 1,3 6-1,-3-10 6,1-1-1,-1 1 0,0-1 1,1 0-1,-1 1 1,0-1-1,1 0 1,-1 1-1,0-1 1,1 0-1,-1 1 1,1-1-1,-1 0 1,1 0-1,-1 0 0,0 1 1,1-1-1,-1 0 1,1 0-1,-1 0 1,1 0-1,-1 0 1,1 0-1,-1 0 1,1 0-1,-1 0 1,1 0-1,-1 0 1,1 0-1,-1 0 0,1-1 1,20-6 380,-8 2-330,19-5 120,40-19 0,12-5-356,-56 24 115,-5 2-28,0 1 0,37-6 0,-58 13 76,0-1 1,0 1 0,0 0-1,0 0 1,0 0 0,0 1 0,0-1-1,0 0 1,1 1 0,-1-1-1,0 1 1,0 0 0,0 0-1,-1 0 1,1 0 0,3 2-1,-3-2 10,-1 0-1,0 1 1,0-1-1,0 0 0,0 1 1,0-1-1,0 0 1,-1 1-1,1-1 0,0 1 1,-1 0-1,1-1 1,-1 1-1,0-1 0,1 1 1,-1 0-1,0-1 0,0 1 1,0 0-1,0-1 1,-1 4-1,-2 9 102,-1-1 1,-7 21-1,1-6-134,3-8 78,3-11-3,1 0 0,0 1 0,1-1 0,0 1 0,-1 12 0,5-16 301,1-7-204,5-9-82,-7 9-42,16-24 99,1 1-1,36-37 1,-32 37-230,8-9-54,-28 31 137,0 0 0,0 0 0,1 0-1,-1 0 1,1 1 0,-1-1 0,1 1 0,0-1 0,-1 1-1,6-1 1,-8 2 17,1 0 0,-1 0 0,1 0 0,0 0 0,-1 0 0,1 0-1,-1 0 1,1 0 0,-1 0 0,1 0 0,-1 0 0,1 0 0,-1 1 0,1-1 0,-1 0-1,1 0 1,-1 1 0,1-1 0,-1 0 0,1 1 0,-1-1 0,0 1 0,1-1-1,-1 0 1,0 1 0,1-1 0,-1 1 0,0-1 0,1 1 0,-1-1 0,0 1 0,0-1-1,0 1 1,0-1 0,1 2 0,1 23-77,-1-17 100,1 58 29,-3-48-24,1 0 1,1 1-1,1-1 0,7 28 0,-9-45-7,0-1 0,0 1 1,0-1-1,1 1 0,-1-1 0,0 1 1,0-1-1,0 1 0,1-1 0,-1 1 1,0-1-1,1 1 0,-1-1 0,0 0 1,1 1-1,-1-1 0,1 1 0,-1-1 0,1 0 1,-1 0-1,1 1 0,-1-1 0,0 0 1,1 0-1,0 1 0,-1-1 0,1 0 1,-1 0-1,1 0 0,1 0 3,-1 0 0,0 0 0,1-1-1,-1 1 1,0 0 0,0-1 0,1 1 0,-1-1 0,0 0 0,0 1-1,2-3 1,3-1 20,0-1-1,-1 0 0,5-6 1,15-21 72,-17 23-56,-1-1 1,17-15-1,89-71 40,-33 33-98,-55 45-306,-23 17 284,-1 0 0,1 0 1,0 0-1,-1 0 0,1 0 1,0 1-1,0-1 0,0 1 1,3-1-1,-5 1 20,1 0 0,-1 0 0,1 0 0,-1-1 0,1 1 0,-1 0 0,1 1 0,-1-1-1,1 0 1,-1 0 0,1 0 0,-1 0 0,0 0 0,1 0 0,-1 1 0,1-1 0,-1 0 0,0 0 0,1 0 0,-1 1 0,1-1 0,-1 0 0,0 1 0,1-1 0,-1 0 0,0 1 0,0-1 0,1 0 0,-1 1 0,0-1-1,0 1 1,1-1 0,-1 1 0,0-1 0,0 0 0,0 1 0,0-1 0,0 1 0,0-1 0,0 1 0,0 0 0,-2 54 37,-3-1 1,-18 82-1,21-127-1,0 0 0,-1 0-1,1 0 1,-2-1 0,-3 9-1,6-17-16,1 1-1,0 0 1,0-1-1,-1 1 0,1-1 1,0 1-1,0-1 1,-1 1-1,1-1 1,-1 1-1,1-1 0,0 1 1,-1-1-1,1 0 1,-1 1-1,1-1 0,-1 0 1,0 1-1,0-1 4,0-1-1,0 1 0,1-1 0,-1 1 1,0 0-1,1-1 0,-1 0 1,0 1-1,1-1 0,-1 1 0,1-1 1,-1 0-1,1 1 0,-1-1 0,1 0 1,-1 0-1,1 0 0,-5-7-11,1-1-1,1 0 0,-1 1 0,1-1 1,1 0-1,-3-17 0,2 12-105,-7-26 0,3 10-871,8 31 965,-1 0-1,0 0 0,1 0 1,-1 0-1,1 0 1,-1 0-1,1 0 0,0 0 1,-1 0-1,1 0 0,1 1 1,5 8 49,-5-5-20,1 0-1,0 0 1,0-1-1,0 1 1,1-1-1,-1 1 1,1-1-1,0 0 1,0-1-1,1 1 1,-1-1-1,1 0 1,9 6-1,-10-9 20,-1 1 0,0-1 0,1 0 0,-1 0 1,0 0-1,1 0 0,-1 0 0,0-1 0,0 1 0,1-1 0,-1 0 0,0 0 0,0 0 0,0 0 0,0-1 0,4-2 0,6-4 9,-1 0 0,15-13 0,-16 12-78,2-3 21,20-22 0,-3 3-47,21-10 37,-51 41 13,0 0-1,1 0 1,-1 0-1,0 0 1,0 0 0,0 0-1,0 0 1,0-1-1,0 1 1,1 0-1,-1 0 1,0 0 0,0 0-1,0 0 1,0 0-1,0 0 1,0 0 0,1 0-1,-1 0 1,0 0-1,0 0 1,0 0 0,0 0-1,0 0 1,1 0-1,-1 0 1,0 0 0,0 0-1,0 0 1,0 0-1,0 0 1,1 0-1,-1 0 1,0 0 0,0 1-1,0-1 1,0 0-1,3 7-160,-3 10 57,0-16 94,-2 34 36,1-25 31,1 1 0,0 20 1,1-29-30,3 21 93,0-17 43,-4-6-143,1-1-1,-1 1 0,0 0 1,1 0-1,-1 0 0,1 0 1,-1-1-1,0 1 1,1 0-1,-1 0 0,0 0 1,0-1-1,1 1 0,-1 0 1,0-1-1,0 1 1,1 0-1,-1-1 0,0 1 1,0 0-1,0-1 1,1 1-1,-1-1 0,9-12 101,0 0-1,18-19 0,-8 10-54,13-12-20,-19 21-20,14-19 1,15-29-6,-3-3 1,39-84-1,-19 33 117,-43 85-63,56-97-299,-68 120 209,0 2-45,0-1 1,-1 1 0,0-1-1,0 0 1,0 0 0,-1 0-1,0-1 1,2-8 0,-4 15 57,0 0 0,0-1 1,0 1-1,0 0 0,0 0 1,0 0-1,0 0 1,0-1-1,0 1 0,0 0 1,0 0-1,0 0 0,0 0 1,-1 0-1,1-1 0,0 1 1,0 0-1,0 0 1,0 0-1,0 0 0,0 0 1,0 0-1,0-1 0,-1 1 1,1 0-1,0 0 1,0 0-1,0 0 0,0 0 1,0 0-1,0 0 0,-1 0 1,1 0-1,0 0 0,0 0 1,0 0-1,0 0 1,-1 0-1,1 0 0,-9 2-111,-7 8 57,6-2 57,1 0-1,1 0 1,-1 0-1,2 1 1,-1 1 0,1-1-1,0 1 1,-10 21 0,-1 9-49,-14 45 0,26-68-17,-7 18 139,-71 217 71,74-220-36,5-17-44,1 0 1,0 0-1,-2 20 1,3-12 65,1-15-83,1 1 0,1-1 0,-1 1-1,1-1 1,0 1 0,1-1 0,2 11 0,-3-18-18,0-1 0,1 1 0,-1 0 1,0 0-1,1-1 0,-1 1 0,0 0 0,1 0 0,-1-1 0,1 1 0,-1 0 0,1-1 0,-1 1 0,1-1 0,-1 1 0,1-1 0,0 1 0,-1-1 0,1 1 0,0-1 0,-1 0 1,1 1-1,0-1 0,0 0 0,-1 0 0,1 1 0,0-1 0,0 0 0,0 0 0,-1 0 0,1 0 0,0 0 0,0 0 0,0 0 0,-1 0 0,1 0 0,1-1 0,3-1 35,1 0-1,-1 0 1,-1 0-1,9-5 0,-7 3-50,2 0 55,172-90 166,-159 83-263,-17 8-24,1 0-1,0 1 0,-1-1 1,1 1-1,0 1 0,0-1 1,0 1-1,6-2 0,-10 3 55,-1 0-1,1 0 1,-1 1-1,1-1 0,0 0 1,-1 0-1,1 0 1,-1 0-1,1 0 1,0 1-1,-1-1 0,1 0 1,-1 0-1,1 1 1,-1-1-1,1 1 1,-1-1-1,1 0 0,-1 1 1,0-1-1,1 1 1,-1-1-1,1 1 1,-1-1-1,0 1 0,0-1 1,1 1-1,-1-1 1,0 1-1,0 0 1,1-1-1,-1 1 0,0-1 1,0 1-1,0 0 1,0-1-1,0 2 1,-3 25-68,1-17 35,-2 13 42,2-13 81,0 1 0,1-1 0,0 1 0,0 0-1,3 20 1,-2-31-70,0 0 0,0 0 0,0 0 0,0 0 0,0 0 0,0 0 0,0 1 0,0-1 0,0 0 0,0 0 0,0 0 0,0 0 0,0 0 0,0 0 0,0 1 0,0-1 0,1 0 0,-1 0 0,0 0 0,0 0 0,0 0 0,0 0 0,0 0 0,0 0 0,0 0 0,1 0 0,-1 0 0,0 1 0,0-1 0,0 0 0,0 0 0,0 0 0,0 0 0,1 0 0,-1 0 0,0 0 0,0 0 0,0 0 0,0 0 0,1 0 0,5-5 217,9-11-122,-13 14-63,28-36 100,-19 22-178,1 1-1,14-14 0,-11 13-56,-11 11 38,-1 1 1,1 0-1,0 0 1,1 1 0,-1-1-1,8-4 1,-12 8 44,0 0 0,1 0 1,-1 0-1,0-1 1,0 1-1,0 0 1,0 0-1,1 0 1,-1 0-1,0 0 0,0 0 1,0 0-1,1 0 1,-1 0-1,0 0 1,0 0-1,0 0 0,0 0 1,1 0-1,-1 0 1,0 0-1,0 0 1,0 0-1,1 0 0,-1 0 1,0 0-1,0 1 1,0-1-1,0 0 1,1 0-1,-1 0 1,0 0-1,0 0 0,0 0 1,0 1-1,0-1 1,1 0-1,-1 9-116,-5 14-47,4-19 101,-1 4 45,-62 213-242,51-184 319,-1-1-1,-3-1 0,-38 63 0,42-80 93,-19 23 0,25-34-29,1 0-1,-1-1 1,-1 1 0,1-2-1,-14 9 1,13-11 78,5-7-86,3 3-105,0 0 1,0 0-1,1 0 0,-1 0 0,0 0 0,1 0 1,-1 0-1,0 1 0,1-1 0,-1 0 0,1 0 1,0 0-1,1-1 0,13-13-76,1 1 0,34-23 0,3-2 11,65-52-1155,-36 38-2971,-72 47 2614,17-11-1332,-25 16 2312,-1 0 0,0 0 1,0 0-1,0 0 0,0-1 0,0 1 1,0-1-1,2-2 0,0-4-2244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33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 7968,'-14'-19'3616,"23"11"-3136,-1 4 1408,5 4-1120,21-7 480,3 7-737,27-4-31,3 8-288,9-4-320,-9 4 64,-13-1 0,-10 4 64,-16 1-1983,-2 0 1087,-13-5-3360,-6 5 2368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3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1529 64 7392,'-27'-18'3360,"24"18"-2816,11 0-576,1 0-192,4 0 128</inkml:trace>
  <inkml:trace contextRef="#ctx0" brushRef="#br0" timeOffset="1">72 95 5056,'-63'-4'2304,"54"4"-2016,18 0 1472,4 4-1024,29 0 1120,5-1-1056,24-3 416,1 0-704,36-7 64,-2 3-320,16-7-160,-12 0-64,-9-8-1024,-14 7 544,11-10-5024,-19 7 3008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37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4 2304,'0'0'752,"20"0"2949,-18 0-3703,0 0 542,-1 1-1,0-1 1,0 0-1,0 0 1,0-1-1,0 1 1,1 0-1,-1 0 1,0 0-1,0-1 1,0 1-1,0-1 1,0 1-1,2-2 1,-7 5 2007,-1 0-2459,1 0 0,-1 0 0,1 1-1,-5 5 1,-7 10-13,0 0-1,1 1 1,2 1 0,-19 35-1,-59 155 924,76-177-892,0 2 203,-2-2 1,-33 53-1,37-68-191,8-11-43,-1 1-1,0 0 1,0-1-1,-1 0 1,-14 12 0,21-20-71,0 0 1,0 0-1,0 0 1,0 0-1,0 0 1,0 1-1,0-1 1,-1 0 0,1 0-1,0 0 1,0 0-1,0 0 1,0 0-1,0 1 1,0-1-1,0 0 1,0 0-1,0 0 1,0 0-1,0 0 1,0 0-1,0 1 1,0-1 0,0 0-1,0 0 1,0 0-1,0 0 1,0 0-1,0 0 1,1 1-1,-1-1 1,0 0-1,0 0 1,0 0-1,0 0 1,0 0-1,0 0 1,0 0-1,0 0 1,0 0 0,1 1-1,-1-1 1,0 0-1,0 0 1,0 0-1,0 0 1,0 0-1,0 0 1,0 0-1,1 0 1,11 6 82,21 6 87,-30-11-117,72 23 102,-29-11-102,0 3 0,82 39 1,-103-40-5,1 0 0,-2 1 1,0 2-1,-1 0 0,-1 2 1,-1 0-1,-1 1 0,23 31 1,-39-45-47,1-1 1,-1 1 0,-1 0 0,1 1 0,-1-1-1,-1 1 1,4 12 0,-3 14-2369,-3-33 2162,1-1 71,-1 1-1,0-1 1,0 0-1,0 0 1,0 0-1,0 1 0,0-1 1,0 0-1,0 0 1,0 0-1,0 1 1,0-1-1,0 0 1,0 0-1,0 0 0,0 1 1,0-1-1,-1 0 1,1 0-1,0 0 1,0 1-1,0-1 1,0 0-1,0 0 0,0 0 1,0 0-1,-1 1 1,1-1-1,0 0 1,0 0-1,0 0 1,0 0-1,-1 0 0,1 0 1,0 1-1,0-1 1,0 0-1,-1 0 1,1 0-1,0 0 0,0 0 1,0 0-1,-1 0 1,1 0-1,-5 0-2489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3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514 179 2144,'2'-2'308,"-2"2"-224,0-1-1,0 1 0,1-1 1,-1 1-1,0 0 0,0-1 1,1 1-1,-1 0 1,1-1-1,-1 1 0,0 0 1,1-1-1,-1 1 1,1 0-1,-1 0 0,0-1 1,1 1-1,-1 0 0,1 0 1,-1 0-1,1 0 1,-1 0-1,1 0 0,-1 0 1,1 0-1,-1 0 0,2 0 1,6 0 1017,-7 0-995,-1 0 1,1 0 0,-1 0-1,1 0 1,-1 0-1,1 0 1,-1 0 0,1 0-1,-1-1 1,1 1 0,-1 0-1,1 0 1,-1-1-1,0 1 1,1 0 0,-1 0-1,1-1 1,-1 1-1,0 0 1,1-1 0,-1 1-1,1-1 1,-1 1-1,0-1 1,0 1 0,1 0-1,-1-1 1,0 0 0,1-1 133,-1 0 1,0 1 0,1-1 0,-1 0-1,0 0 1,0 0 0,0 0 0,-1-2 0,0-3 284,0 0 0,-1 1 0,-3-9 1,2 9-424,1 0 0,-1 0 0,0 0 0,-1 0 1,1 1-1,-1 0 0,0 0 0,0 0 1,-1 0-1,1 0 0,-1 1 0,0 0 0,-1 0 1,1 0-1,-1 1 0,1 0 0,-1 0 1,0 0-1,0 1 0,0 0 0,-1 0 0,1 0 1,-8 0-1,-7-2 8,-1 1 1,0 1 0,0 1-1,0 0 1,0 2-1,0 1 1,-31 6-1,42-5-70,0 0 0,0 0-1,0 1 1,0 0 0,1 1 0,-1 0-1,1 1 1,0 0 0,1 1-1,-1 0 1,1 0 0,1 1 0,0 0-1,0 1 1,-13 18 0,15-18 11,0 0 0,1 1 0,0 0 1,1 0-1,0 0 0,0 0 0,-2 19 1,5-25-16,0 0 1,1 0 0,0 0 0,0 0 0,0 0 0,1 0 0,-1 0 0,1 0 0,0 0 0,0 0 0,0-1 0,0 1 0,1 0 0,0-1 0,0 1 0,0-1 0,0 1-1,0-1 1,1 0 0,-1 0 0,1 0 0,0 0 0,0 0 0,4 2 0,2 1 17,1 0 0,0-1 0,0 0 0,0 0-1,0-1 1,1-1 0,14 4 0,82 8 122,-13-1-202,-77-11 30,15 3 205,-1 2-1,1 1 0,38 16 1,-67-23-142,1 0 1,-1 0-1,1 1 1,-1-1-1,0 0 1,0 1-1,0 0 1,0 0-1,0 0 0,-1 0 1,1 0-1,2 6 1,-4-7-27,0-1-1,0 1 1,-1 0 0,1 0-1,0 0 1,-1 0 0,1 0 0,-1 0-1,0 0 1,0 0 0,0 0 0,0-1-1,0 1 1,0 0 0,-1 0-1,1 0 1,0 0 0,-1 0 0,0 0-1,1 0 1,-1 0 0,0-1-1,0 1 1,0 0 0,-2 1 0,-2 4 14,0-2-1,-1 1 1,0-1 0,-1 1 0,1-2 0,-1 1 0,0-1-1,0 0 1,0 0 0,-1-1 0,-12 4 0,-8 1 8,0-2 0,-30 4 1,28-6-106,0-1 0,0-1 0,-1-2 1,1-1-1,-55-9 0,71 6-1168,-24-10 0,32 12 547,-13-4-1033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3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85 4064,'-4'-10'872,"-6"-7"4796,10 17-5572,-1 0 0,1 0 0,0 0 0,0-1 0,0 1 0,0 0 0,0 0 0,0 0 1,0 0-1,0 0 0,0 0 0,0-1 0,0 1 0,0 0 0,0 0 0,0 0 0,0 0 0,0 0 1,0 0-1,0-1 0,1 1 384,-1 0-384,2-7 4071,23 4-2055,89-16-1206,-14 11-396,121 4-1,-143 4-466,82-10-1,-131 7-4372,-16 6 1765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4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3136,'-17'0'15178,"30"5"-14149,9 4-973,-1 1 0,-1 1 0,0 1 0,-1 1-1,0 0 1,-1 1 0,0 1 0,-1 1 0,-1 0-1,0 2 1,-2-1 0,18 28 0,22 46 29,-27-44 56,43 57 1,-64-96-139,3 4 59,16 16 0,-23-26-42,0 0-1,0 0 1,0-1 0,1 1-1,-1-1 1,0 1-1,1-1 1,-1 0-1,1 1 1,-1-1 0,1 0-1,-1-1 1,1 1-1,5 0 1,-41 16-143,-68 38 358,44-28 46,-83 41-59,104-47-244,-61 43 0,66-39 18,0 1 1,2 1 0,1 2 0,-44 56 0,69-75-636,7-6-2031,15-6-2112,-18 2 4761,22-3-2496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4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34 3808,'15'-12'2373,"-13"11"-1763,0 0-1,-1-1 1,1 1 0,0 0-1,-1-1 1,1 0-1,-1 1 1,0-1-1,3-3 1,-2 2 2170,-6 8-1166,-25 22-157,20-20-1290,0 1-1,1 0 1,-7 9-1,-6 11 250,1 1 0,-23 46 0,35-58-313,0 0 0,2 0-1,0 1 1,1 0 0,0 0 0,-2 27 0,6-38-52,1-1-1,0 1 1,1 0 0,-1-1 0,1 1-1,0-1 1,1 1 0,0-1-1,0 0 1,0 0 0,1 0 0,0 0-1,0 0 1,6 8 0,-6-10-126,0-1 1,0 1-1,0-1 0,1 0 1,-1 0-1,1 0 0,0-1 1,-1 1-1,1-1 1,1 0-1,5 2 0,-5-2-359,-1-1-1,1 0 1,-1 0-1,1-1 1,0 1-1,-1-1 1,9-1-1,4 1-1228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4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86 9312,'-13'-11'4192,"26"3"-3616,-4 5 1280,8 3-1121,8-8 1057,0 5-1056,14-9 128,-2 9-512,13-8-352,6 6-32,-2-3 64,1 5 0,-5-5-1920,-8 5 1024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46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0 786 2496,'0'0'784,"2"0"-464,11-4 516,-1-1 1,0 0 0,-1-1-1,12-7 1,19-9 532,-11 8-636,111-56 1661,-122 58-2205,0-1 1,-1 0-1,-1-2 1,32-31-1,-9-4-5,38-60 0,-18 19-2,29-42 20,-73 109-214,0 3 101,-2-2 1,16-28-1,-29 48-102,-1-1-1,0 1 0,0 0 1,0 0-1,0-1 0,0-5 1,-1 8 2,1 1 0,-1-1 0,0 1 0,0-1 1,0 0-1,0 1 0,-1-1 0,1 1 1,0-1-1,0 1 0,0-1 0,0 1 0,-1-1 1,1 1-1,0-1 0,0 1 0,-1-1 0,1 1 1,0-1-1,-1 1 0,1-1 0,0 1 1,-1 0-1,1-1 0,-1 1 0,1 0 0,-1-1 1,1 1-1,-1 0 0,1 0 0,-1-1 0,1 1 1,-1 0-1,1 0 0,-1 0 0,1 0 1,-1 0-1,1 0 0,-1 0 0,0 0 0,1 0 1,-1 0-1,1 0 0,-1 0 0,1 0 0,-1 0 1,0 1-1,-5 0 31,0 1 0,1 0 0,-1 0 0,1 1 0,0 0-1,0 0 1,0 0 0,0 0 0,0 1 0,1 0 0,-1 0 0,1 0 0,0 0 0,1 1 0,-1 0 0,-5 9 0,-2 6 159,1-1 0,1 1 1,-8 23-1,-67 218 930,69-184-414,13-67-548,1 1 1,1 0-1,-1 0 0,2 0 1,1 12-1,-2-21-102,1 0 0,-1-1 0,0 1-1,1 0 1,-1 0 0,1 0 0,0 0 0,0-1 0,0 1 0,-1 0 0,2-1 0,-1 1 0,0-1 0,0 1-1,0-1 1,1 1 0,-1-1 0,1 0 0,-1 0 0,1 0 0,-1 1 0,1-2 0,0 1 0,-1 0 0,1 0-1,0 0 1,0-1 0,0 1 0,0-1 0,-1 0 0,1 1 0,0-1 0,0 0 0,0 0 0,0 0 0,0 0 0,3-1-1,7-2 23,1 1 1,-1-2-1,0 0 0,0 0 0,-1-1 0,13-7 0,67-50 109,-53 32-342,-50 53-15,4-11 65,2-3 127,0-1 0,1 1 0,-8 18 0,12-25-1,0 1-1,0 0 1,1-1 0,-1 1 0,1 0-1,0-1 1,-1 1 0,1 0 0,0-1-1,1 1 1,-1 0 0,0 0 0,1-1-1,-1 1 1,1-1 0,0 1 0,0 0-1,0-1 1,3 5 0,-3-5 18,1 0 0,-1 0-1,1 0 1,-1 0 0,1 0 0,0 0 0,0-1 0,0 1 0,0-1 0,0 1 0,0-1 0,0 0 0,1 1-1,2 0 1,-1-1 25,0-1-1,0 1 1,-1-1-1,1 1 1,0-1-1,0 0 0,0-1 1,5 0-1,6-2 32,0 0 0,0-2 0,-1 1 0,0-2 0,0 0 0,0 0-1,20-14 1,3-6-123,40-36 0,-53 42 70,-22 18-23,4-3-33,-1 1 0,1 0 0,0 0 0,11-6 0,-16 10 22,-1 0 1,1 0-1,-1 0 1,0 0-1,1 0 0,-1 0 1,1 0-1,-1 0 0,0 0 1,1 0-1,-1 1 1,0-1-1,1 0 0,-1 0 1,0 0-1,1 1 0,-1-1 1,0 0-1,1 0 0,-1 1 1,0-1-1,0 0 1,1 1-1,-1-1 0,0 0 1,0 1-1,0-1 0,1 0 1,-1 1-1,0-1 1,0 1-1,0-1 0,0 0 1,0 1-1,0 0 0,4 17 137,-4-16-130,0 6 43,0 0 0,0 0 1,-1-1-1,0 1 0,0 0 1,-1 0-1,-5 14 0,-3 14 60,4-14-32,4-15 22,0 1 0,0 0 1,0 13-1,2-20-80,0-1 0,1 0 0,-1 0 0,1-1-1,-1 1 1,1 0 0,-1 0 0,1 0 0,-1 0 0,0 0 0,1 0 0,-1-1-1,1 1 1,-1 0 0,0 0 0,1-1 0,-1 1 0,0 0 0,1 0 0,-1-1 0,0 1-1,1 0 1,-1-1 0,0 1 0,1-1 0,14-13-14,-12 11-18,67-50 154,-35 27-209,-24 17-21,25-13 0,-33 20 69,1 0 1,0 0 0,0 1 0,0-1-1,0 1 1,0 0 0,0 0 0,0 1-1,0-1 1,0 1 0,7 0 0,-10 0 23,0 0 0,0 1 0,0-1 0,0 0 1,-1 0-1,1 1 0,0-1 0,0 0 0,-1 1 0,1-1 1,0 1-1,0-1 0,-1 1 0,1-1 0,0 1 0,-1 0 1,1-1-1,-1 1 0,1 0 0,-1-1 0,1 1 0,0 1 1,-1 0-10,1 1 0,0-1 0,-1 0 0,1 0 0,-1 1 0,0-1 0,0 0 0,0 4 0,0 0 22,-1-1 0,0 0 0,0 1 0,0-1 0,-1 0 0,1 0-1,-4 6 1,2-7 21,3-4-29,-1 1-1,1-1 1,-1 1 0,1-1 0,0 1 0,-1-1 0,1 1 0,0-1-1,-1 1 1,1 0 0,0-1 0,0 1 0,-1-1 0,1 1-1,0 0 1,0-1 0,0 1 0,0 0 0,0-1 0,0 1-1,0 0 1,0-1 0,0 1 0,0 0 0,1 1 0,-1-2 0,1 0 0,0 0 1,-1 0-1,1 0 1,-1 1-1,1-1 0,0 0 1,-1 0-1,1 0 1,0 0-1,-1 0 0,1 0 1,-1-1-1,1 1 0,0 0 1,-1 0-1,1 0 1,-1 0-1,2-1 0,16-6 80,-16 6-71,18-8 106,18-12 0,-25 12-194,0 2 0,1 0-1,0 1 1,21-7 0,-35 13 64,1-1 1,0 1-1,-1 0 0,1 0 1,0 0-1,-1-1 0,1 1 1,0 0-1,-1 0 0,1 0 1,0 0-1,-1 0 0,1 0 1,0 1-1,-1-1 0,1 0 1,0 0-1,-1 0 0,1 1 1,0-1-1,-1 0 0,1 1 1,-1-1-1,1 0 0,-1 1 1,1-1-1,0 1 0,-1-1 1,0 1-1,1-1 0,-1 1 1,1-1-1,-1 1 0,0-1 1,1 1-1,-1 0 0,0-1 1,1 1-1,-1-1 0,0 1 1,0 0-1,0-1 0,0 1 1,0 1-1,1 3-37,-1 0 0,-1 0-1,1 0 1,-3 10 0,2-5-8,0-6 64,1 0 1,-1 1-1,1-1 1,1 1-1,-1-1 1,2 9-1,-1-11 7,-1 0-1,1 0 0,-1-1 1,1 1-1,0 0 1,0-1-1,0 1 0,0 0 1,0-1-1,0 1 1,1-1-1,-1 0 0,0 1 1,1-1-1,-1 0 0,1 0 1,0 0-1,2 2 1,2-1-1,0 0 1,0-1-1,0 0 1,0 0-1,0 0 1,0-1-1,0 1 1,0-1 0,1-1-1,-1 1 1,0-1-1,0-1 1,7-1-1,7-3 8,-1-1 0,29-14 0,-33 14-3,0-2 1,25-17-1,-35 22-12,-1 0 0,1 0 0,-1 0 0,0 0 0,0-1 0,0 1 0,-1-1 0,1 0-1,-1 0 1,-1-1 0,4-6 0,-5 10-20,-1 0 0,1-1-1,-1 1 1,1-1 0,-1 1 0,0 0-1,0-1 1,0 1 0,0-1-1,-1 1 1,1 0 0,-1-1-1,1 1 1,-1 0 0,-1-4 0,1 5 2,1 0 0,-1 0 0,1 0 0,-1 1 0,0-1 0,1 0 0,-1 0 0,0 1 0,1-1 0,-1 0 0,0 1 0,0-1 0,0 1 0,0-1 0,0 1 0,1 0 0,-1-1 1,0 1-1,0 0 0,0 0 0,0-1 0,0 1 0,0 0 0,0 0 0,0 0 0,0 0 0,0 0 0,0 1 0,0-1 0,0 0 0,0 0 0,0 0 0,0 1 0,0-1 0,0 1 0,1-1 1,-1 1-1,-1 0 0,-1 0 6,0 1 1,0 0-1,1 0 1,-1 0 0,0 0-1,1 0 1,0 1-1,0-1 1,-1 1 0,1-1-1,1 1 1,-1 0-1,0 0 1,1 0 0,-1 0-1,1 0 1,0 0-1,0 0 1,0 0 0,1 1-1,-1-1 1,0 6-1,1-4 15,1 0 0,-1-1 0,1 1 0,-1 0 0,1-1 0,1 1 1,-1-1-1,1 1 0,-1-1 0,1 0 0,1 0 0,-1 0 0,0 0 0,1 0 0,5 6 0,4 2 27,0 0 1,1-1 0,1 0 0,-1-1-1,20 10 1,-23-15-515,0 0-1,0 0 0,18 4 1,-22-8-426,1 1 0,0-1 1,0 0-1,0-1 0,0 0 1,10-1-1,-13 1 339,-2 0 16,-1 0 1,1 0-1,-1 0 0,0-1 1,1 1-1,-1 0 0,1-1 1,-1 1-1,0-1 0,1 0 1,-1 1-1,0-1 0,3-1 0,1-2-2729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3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76 2816,'1'-12'1702,"-1"11"-1550,1 0 0,-1 0 0,0 0 1,0 0-1,0 0 0,1 0 0,-1 0 1,0 1-1,0-1 0,0 0 1,-1 0-1,1 0 0,0 0 0,0 0 1,0 0-1,-1 0 0,1 0 1,0 1-1,-1-1 0,1 0 0,-1 0 1,1 0-1,-1 1 0,1-1 1,-1 0-1,0 1 0,1-1 0,-1 0 1,0 1-1,1-1 0,-1 1 1,0-1-1,0 1 0,0-1 0,-1 0 1,-3 0 33,-1 0 1,0 0 0,1 0 0,-1 0-1,0 1 1,0 0 0,0 0-1,1 0 1,-1 1 0,-6 1 0,5-1-71,-3 1-31,0 0-1,0 0 0,0 1 1,0 0-1,1 0 1,-1 1-1,1 1 0,0-1 1,1 2-1,-1-1 1,1 1-1,0 0 0,0 1 1,1 0-1,0 0 1,-11 15-1,16-20-70,1 0 0,0 0 0,0 0-1,0 0 1,0 0 0,0 0 0,0 0 0,1 0 0,-1 1 0,1-1 0,-1 0 0,1 1-1,0-1 1,0 0 0,0 1 0,0-1 0,1 0 0,-1 1 0,0-1 0,1 0 0,0 0-1,-1 0 1,1 1 0,0-1 0,0 0 0,0 0 0,1 0 0,-1 0 0,0 0 0,1-1-1,2 3 1,0 1 67,1-1 0,0 1 0,0-1 0,1-1 0,-1 1 0,1-1 0,0 0-1,0 0 1,12 3 0,-8-3 36,0-1 1,0-1-1,0 0 0,0 0 0,-1-1 0,1 0 0,0-1 1,0 0-1,0 0 0,0-1 0,0-1 0,-1 1 0,11-6 1,-10 4-51,-1 0 1,1-1 0,-1 0 0,0-1 0,0 0 0,-1-1 0,0 0-1,0 0 1,0-1 0,-1 1 0,0-2 0,7-10 0,-12 15-61,0 0 0,-1 0 1,1 0-1,-1 0 0,0 0 0,0 0 1,0-1-1,0 1 0,-1 0 0,0-1 1,1 1-1,-2-1 0,0-7 0,1 10-15,-1 0 0,1 0 1,0 0-1,-1 0 0,1 0 0,-1 1 0,0-1 0,0 0 0,0 0 0,0 1 0,0-1 0,0 0 0,0 1 0,0-1 0,0 1 1,-1 0-1,1-1 0,-1 1 0,1 0 0,-1 0 0,0 0 0,1 0 0,-1 0 0,0 0 0,0 0 0,1 1 0,-1-1 0,0 0 0,0 1 1,0 0-1,0-1 0,-2 1 0,-1 1-20,-1-1 1,1 1-1,-1 0 0,1 0 1,-1 1-1,-9 4 0,1-1-98,14-5 126,0 0 0,-1 0 0,1 0-1,0 0 1,0 0 0,0 0 0,0 0 0,0 0 0,0 0 0,0 0 0,0 0 0,0 0 0,0 0 0,0 0 0,0 0-1,0 0 1,0 0 0,0 1 0,0-1 0,0 0 0,0 0 0,0 0 0,0 0 0,0 0 0,0 0 0,0 0 0,0 0-1,0 0 1,0 0 0,0 0 0,0 0 0,0 0 0,0 0 0,0 0 0,0 0 0,0 1 0,0-1 0,0 0 0,0 0-1,0 0 1,0 0 0,0 0 0,0 0 0,0 0 0,0 0 0,0 0 0,0 0 0,0 0 0,0 0 0,0 0 0,0 0-1,0 0 1,0 0 0,0 0 0,0 0 0,0 0 0,0 0 0,0 0 0,0 1 0,0-1 0,1 0 0,-1 0-1,2 1 35,1 0 0,0 0 0,0 0 0,0-1 0,0 1-1,0-1 1,0 1 0,0-1 0,0 0 0,0 0-1,0 0 1,5-2 0,-5 2-10,12-2 63,1-1 0,-1-1 0,-1 0-1,17-7 1,-21 6-62,1 1 0,0 0-1,0 1 1,1 0 0,-1 1-1,1 0 1,-1 1 0,18 0-1,-27 2-22,1-1 0,-1 0-1,1 1 1,-1 0-1,0-1 1,1 1-1,-1 0 1,0 0-1,0 1 1,0-1-1,0 0 1,0 1-1,0-1 1,0 1 0,0 0-1,-1-1 1,1 1-1,0 0 1,-1 0-1,0 0 1,1 0-1,-1 1 1,0-1-1,1 3 1,2 6 134,-1 0 0,-1 1 0,0-1 0,1 14 0,3 16 207,-3-31-240,-1 0 1,2 0-1,0 0 1,0-1-1,1 1 1,0-1-1,0 0 1,1 0-1,0-1 1,15 16-1,-16-20-28,0 0 1,0 0-1,0 0 1,0 0-1,1-1 0,0 0 1,0 0-1,0-1 1,0 1-1,0-1 0,0-1 1,0 1-1,1-1 0,-1 0 1,1 0-1,-1-1 1,1 0-1,11-1 0,-8-1 46,-1 0-1,0 0 1,0-1 0,0 0-1,-1-1 1,1 0-1,-1 0 1,13-8-1,-10 4-851,-1 0 0,1-1 0,-2 0 0,1 0 0,10-15 0,1-1-1839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46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56 4800,'-46'-26'2176,"38"15"-1888,3 3 0,10 8-224,-5-8-224,0 5 64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46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35 240 4800,'-34'-34'2176,"48"1"-1888,-2 10 1184,9 9-864,17-17 1120,8 5-1024,34-4 1024,9 8-1024,20 4-128,-8 10-352,0 8-288,-17 8 0,9 2 32,-13 9 32,11 3-2464,-10 4 1344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50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306 237 1824,'3'-4'292,"1"-3"1217,-1 1 1,1 1 0,9-10-1,-13 14-1402,0 1 0,0 0-1,0-1 1,0 1 0,0 0-1,0-1 1,0 1 0,0 0 0,0 0-1,0-1 1,0 1 0,0 0-1,0-1 1,0 1 0,-1 0-1,1-1 1,0 1 0,0 0-1,0 0 1,0-1 0,0 1-1,-1 0 1,1 0 0,0-1-1,0 1 1,-1 0 0,1 0-1,0 0 1,0-1 0,-1 1-1,1 0 1,0 0 0,0 0-1,-1 0 1,1 0 0,0 0 0,-1-1-1,1 1 1,-1 0 0,-13-5 799,4 7-721,0-1 0,0 2 0,1-1 0,-1 1 0,1 1 1,-15 7-1,15-7-159,-15 8 78,1 1-1,-33 25 1,19-12 199,27-20-200,-32 24 162,39-27-221,0-1 0,1 0 0,-1 1 0,1-1 0,0 1 0,0 0 0,0 0 0,0 0 0,0 0 0,1 0 0,-3 6 0,4-8-19,0 0 0,0 0 0,0 0 1,0 0-1,0 0 0,0 0 1,0 0-1,0 0 0,0 0 1,1 0-1,-1 0 0,0 0 1,1 0-1,-1 0 0,1 0 1,-1-1-1,1 1 0,-1 0 1,1 0-1,0 0 0,-1-1 0,1 1 1,0 0-1,0 0 0,-1-1 1,1 1-1,0-1 0,0 1 1,0-1-1,0 1 0,0-1 1,0 0-1,0 1 0,1-1 1,3 2 75,0-1 0,0 1 0,1-2 0,-1 1 1,9 0-1,6-2 85,-1 0 0,0-1 0,-1-1 0,22-6 0,-29 6-136,0-1-1,0 0 1,-1 0-1,0-1 1,0 0-1,0-1 1,0 0-1,12-11 1,-17 11-68,0 0 1,0 0-1,0 0 1,-1-1 0,0 0-1,-1 1 1,1-2-1,-1 1 1,0 0 0,-1 0-1,0-1 1,0 0-1,-1 1 1,1-16-1,-2 22-37,0-1 0,0 0 0,-1 0-1,1 1 1,-1-1 0,1 0-1,-1 1 1,0-1 0,0 1 0,0-1-1,-2-2 1,3 3 38,0 1 1,0 0 0,-1-1-1,1 1 1,0 0-1,0-1 1,-1 1-1,1 0 1,-1 0-1,1-1 1,0 1-1,-1 0 1,1 0-1,-1-1 1,1 1-1,0 0 1,-1 0-1,1 0 1,-1 0-1,1 0 1,-1 0-1,1 0 1,0 0-1,-1 0 1,1 0-1,-1 0 1,1 0 0,-1 0-1,1 0 1,-1 0-1,1 0 1,0 0-1,-1 1 1,1-1-1,-1 0 1,1 0-1,0 1 1,-1-1-1,1 0 1,0 0-1,-1 1 1,1-1-1,0 0 1,-1 1-1,1-1 1,0 0-1,0 1 1,-1-1-1,1 1 1,0-1-1,-3 6 78,0 0 0,0 0 0,0-1 0,1 2 0,0-1-1,0 0 1,1 0 0,0 0 0,0 1 0,0-1 0,1 1-1,0-1 1,0 1 0,1-1 0,0 0 0,0 1 0,0-1-1,3 7 1,-3-10-8,0 1 1,0-1-1,1 0 0,-1 0 0,1 0 1,0 1-1,0-2 0,0 1 0,0 0 0,0 0 1,1-1-1,-1 1 0,1-1 0,0 0 1,0 1-1,0-2 0,0 1 0,0 0 0,0 0 1,0-1-1,1 0 0,-1 1 0,0-1 1,1-1-1,-1 1 0,1 0 0,-1-1 0,1 0 1,-1 0-1,1 0 0,-1 0 0,1 0 1,4-2-1,-1 0-10,0 0 1,0 0-1,0-1 0,0 0 1,-1 0-1,1-1 1,8-7-1,2-1 18,20-21 0,-16 12-73,-2 0 0,0-1 0,16-25 0,-23 30-157,-7 13 31,-5 10 168,-7 23 161,-4 34 1,10-52-138,0 0-1,1 1 0,0-1 1,1 0-1,0 0 1,4 15-1,-5-25-28,0 1-1,0-1 1,1 0-1,-1 1 1,1-1 0,0 1-1,-1-1 1,1 0-1,0 1 1,0-1-1,-1 0 1,1 0 0,0 0-1,0 1 1,1-1-1,-1 0 1,0 0-1,0-1 1,0 1 0,1 0-1,-1 0 1,0-1-1,1 1 1,-1 0 0,1-1-1,-1 1 1,0-1-1,1 0 1,-1 0-1,1 1 1,-1-1 0,1 0-1,-1 0 1,1 0-1,-1-1 1,1 1-1,-1 0 1,1 0 0,-1-1-1,1 1 1,1-2-1,7-2-19,-1 0-1,1-1 0,-1 0 0,14-10 0,-19 12 15,10-6-13,-1-1 0,0-1 0,-1 0 0,0-1 0,-1 0 0,0 0 0,12-19 0,-5 3-23,-5 10-16,0-2 0,-1 1 0,8-22 0,-18 40-153,-1 6 63,0 8 5,0-3 115,0 0 0,0 0-1,1-1 1,0 1 0,0 0 0,6 12 0,-5-15 47,0 0 1,1 0-1,-1-1 1,1 1-1,1-1 1,-1 1 0,1-1-1,10 9 1,-10-11-17,0-1 0,0 0 0,0 0 0,0 0 0,0-1 0,1 1 0,-1-1 0,1-1 0,0 1 0,-1-1 0,1 0 1,0 0-1,0-1 0,0 0 0,0 0 0,0 0 0,-1-1 0,1 1 0,0-2 0,8-1 0,3-2 36,0-2-1,0 0 1,0 0-1,-1-2 1,18-11-1,-22 13-56,-1-2 0,0 1-1,0-1 1,-1-1 0,-1 0-1,10-11 1,-14 13-19,1 0 1,-1 0-1,0 0 1,-1 0-1,0-1 0,-1 0 1,1 0-1,-1 0 1,2-13-1,-5 20 0,1 0 0,-1-1-1,0 1 1,0 0 0,0-1 0,0 1-1,0 0 1,-1-1 0,1 1 0,-1 0 0,1 0-1,-1-1 1,0 1 0,0 0 0,0 0-1,0 0 1,-2-3 0,2 4 5,0 0-1,0 0 1,1 1 0,-1-1-1,0 0 1,0 1 0,0-1-1,0 1 1,0-1 0,0 1-1,0 0 1,0-1 0,0 1-1,0 0 1,0 0 0,-2-1-1,1 1 1,0 0-1,0 1 1,0-1-1,0 0 1,0 1 0,0-1-1,0 1 1,0 0-1,0 0 1,-3 1-1,-5 4-26,0 1 0,0 0 0,1 0 1,0 1-1,1 0 0,0 1 0,-13 16 0,5-2 3,1 1 1,-15 31 0,25-45 53,0 0 0,1 1 0,0 0 1,1 0-1,0 0 0,1 1 0,-1 18 1,2-27-2,1 0 1,0 1 0,0-1-1,0 1 1,1-1 0,-1 0 0,1 1-1,0-1 1,0 0 0,0 0 0,0 0-1,1 1 1,-1-1 0,1 0 0,0-1-1,0 1 1,0 0 0,0 0-1,0-1 1,1 0 0,-1 1 0,1-1-1,-1 0 1,1 0 0,0 0 0,0 0-1,0-1 1,0 1 0,0-1 0,4 1-1,1 0 24,0 0 1,0-1-1,0-1 0,0 1 0,0-1 0,0 0 0,0-1 0,0 0 0,12-3 0,5-3 1,39-14 0,-36 9-65,0 0-1,38-24 1,-53 28 55,-1-1 0,1-1-1,-1 0 1,-1 0 0,0-1 0,16-21 0,-16 15-94,-4 7 21,0 0 1,1 0-1,0 1 0,10-11 1,-16 20 20,-1 0-1,0-1 1,0 1 0,1 0-1,-1 0 1,0-1 0,0 1-1,1 0 1,-1 0 0,0 1-1,1-1 1,-1 0 0,0 0-1,0 1 1,1-1-1,-1 0 1,0 1 0,0 0-1,2 0 1,23 16-30,-23-14 51,0 0-1,0 0 1,-1 0-1,1 1 1,-1-1-1,0 1 1,0 0-1,0-1 1,0 1 0,-1 0-1,1 0 1,0 5-1,1 7-22,3 31 0,-3-13-149,-2-18 241,0-10-53,-1-1 0,1 1-1,0-1 1,3 9-1,-4-12-6,1-1-1,0 0 1,-1 1-1,1-1 1,0 0-1,0 1 1,0-1-1,0 0 0,0 0 1,0 0-1,0 0 1,0 0-1,0 0 1,1 0-1,-1 0 1,0-1-1,1 1 0,-1 0 1,1-1-1,-1 1 1,2-1-1,5 2 27,0-1 1,0 0-1,0-1 0,1 0 0,-1 0 0,0-1 0,0 0 0,0-1 0,12-3 1,9-4 80,31-15 1,-53 20-81,23-9-47,0-2-1,-2-2 1,0 0 0,-1-2-1,0-1 1,31-31 0,-33 28-37,-15 14 52,-1 1 0,1-2-1,-1 1 1,-1-2-1,13-19 1,-20 29-32,-1 0 1,1 0 1,-1 0-1,0 1 1,1-1 0,-1 0-1,1 0 1,-1 1-1,1-1 1,-1 0 0,1 1-1,-1-1 1,1 1-1,0-1 1,-1 1 0,1-1-1,0 1 1,1-2-1,-2 3 17,0-1-1,0 0 0,1 0 0,-1 0 1,0 0-1,0 0 0,0 0 0,0 0 1,0 0-1,0 0 0,0 0 1,0 0-1,0 0 0,0 0 0,0 0 1,0 0-1,0 0 0,0 0 0,1 0 1,-1 1-1,0-1 0,0 0 0,0 0 1,0 0-1,0 0 0,0 0 1,0 0-1,0 0 0,0 0 0,0 0 1,0 0-1,0 1 0,0-1 0,0 0 1,0 0-1,0 0 0,0 0 1,0 0-1,0 0 0,0 0 0,0 0 1,0 0-1,-1 0 0,1 1 0,0-1 1,0 0-1,0 0 0,0 0 0,0 0 1,0 0-1,0 0 0,0 0 1,0 0-1,0 0 0,0 0 0,0 0 1,0 0-1,0 0 0,-1 0 0,1 0 1,0 0-1,-17 22-29,0 0-1,-2-2 1,-33 29 0,27-26 17,-43 49 0,66-69 19,0-1 0,0 1 0,0 0 0,1 0 0,0 0 0,-1 0 0,1 0 0,0 0 0,0 0 0,1 0 0,-1 0 0,1 1 0,-1 5 0,1-7 12,1-1 0,-1 1 1,0 0-1,1 0 0,-1 0 1,1-1-1,-1 1 0,1 0 1,0-1-1,-1 1 0,1-1 1,0 1-1,0-1 0,1 1 1,-1-1-1,0 0 0,0 1 1,1-1-1,-1 0 0,0 0 1,1 0-1,-1 0 0,1 0 1,0 0-1,2 1 0,0-1 21,0 1 1,1-1-1,-1 0 0,0 0 0,1-1 0,-1 1 0,1-1 0,-1 0 1,1 0-1,0 0 0,-1-1 0,0 0 0,8-2 0,-5 1-2,-1 0 0,0-1 0,0 0 0,0-1-1,0 1 1,0-1 0,0 0 0,6-7-1,-4 4-33,-2 0-1,1-1 1,-1 0 0,0 0-1,0 0 1,-1-1-1,-1 1 1,1-1-1,-1 0 1,-1-1-1,1 1 1,2-17-1,0-29-387,-6 56 385,0-1 0,-1 0 0,1 0 0,0 0 0,0 0 1,0 1-1,0-1 0,-1 0 0,1 0 0,0 0 0,0 0 0,0 0 0,-1 0 0,1 1 0,0-1 0,0 0 1,0 0-1,-1 0 0,1 0 0,0 0 0,0 0 0,-1 0 0,1 0 0,0 0 0,0 0 0,0 0 1,-1 0-1,1 0 0,0 0 0,0 0 0,-1 0 0,1-1 0,0 1 0,0 0 0,0 0 0,-1 0 1,1 0-1,0 0 0,0 0 0,0-1 0,0 1 0,-1 0 0,1 0 0,0 0 0,0 0 0,0-1 1,0 1-1,0 0 0,0 0 0,-1 0 0,1-1 0,0 1 0,0 0 0,0 0 0,0-1 0,0 1 1,0 0-1,0 0 0,0-1 0,0 1 0,0 0 0,0 0 0,0 0 0,0-1 0,-11 16-73,2 0 57,1 1 0,-10 29 0,15-39 25,2 0 0,-1 0 0,0 0 0,1 0 0,0 1 0,1-1 0,0 0 0,0 1 0,0-1 0,2 12 0,-1-15 17,0 0 0,0 0-1,0-1 1,0 1 0,1 0 0,-1-1-1,1 1 1,-1 0 0,1-1 0,0 0 0,0 1-1,0-1 1,1 0 0,-1 0 0,0 0 0,1-1-1,-1 1 1,1 0 0,0-1 0,-1 0 0,1 1-1,0-1 1,0 0 0,0-1 0,0 1-1,0 0 1,0-1 0,0 0 0,0 0 0,0 0-1,0 0 1,0 0 0,0 0 0,5-2 0,52-15 22,-1-3 0,-1-2 0,103-55 0,-141 66-54,0-2 1,0 0 0,-2-1 0,0-1 0,0-1-1,-2 0 1,0-1 0,0-1 0,-2-1-1,21-34 1,-32 48-20,-1 1 0,0 0 0,0-1 0,0 1 0,0-1 1,1-9-1,-3 14 26,0 0 1,0-1 0,0 1 0,0 0 0,0-1-1,0 1 1,0 0 0,0-1 0,0 1 0,0 0-1,0-1 1,0 1 0,0-1 0,0 1 0,0 0-1,0 0 1,-1-1 0,1 1 0,0 0 0,0-1-1,0 1 1,-1 0 0,1 0 0,0-1 0,0 1-1,-1 0 1,1 0 0,0-1 0,-1 1 0,1 0-1,0 0 1,-1 0 0,1 0 0,0-1 0,-1 1-1,1 0 1,0 0 0,-1 0 0,1 0 0,0 0-1,-1 0 1,1 0 0,0 0 0,-1 0 0,1 0-1,0 0 1,-1 0 0,1 0 0,0 1 0,-1-1-1,1 0 1,-1 0 0,-23 10-31,-3 5-26,1 1 0,0 2-1,2 0 1,0 2 0,1 1 0,0 0-1,2 2 1,-20 27 0,36-42 68,0-1 0,0 1 0,1-1 0,0 2 0,0-1 0,1 0 0,0 1-1,-3 13 1,6-19 0,-1 0 0,1 0 0,0 0 0,0 0 0,0 1 0,0-1 0,1 0 0,-1 0 0,1 0 0,0 0 0,0 0 0,0 0 0,0 0-1,1 0 1,-1-1 0,1 1 0,-1 0 0,1-1 0,0 1 0,0-1 0,0 0 0,1 1 0,-1-1 0,0 0 0,1 0 0,-1-1 0,6 4 0,-3-3 15,-1 1-1,1-1 1,0-1 0,0 1 0,0 0 0,0-1 0,0 0 0,0-1 0,1 1 0,-1-1 0,0 0-1,0 0 1,0 0 0,1-1 0,-1 0 0,0 0 0,0 0 0,0-1 0,0 1 0,0-1 0,-1 0 0,1-1-1,0 1 1,3-4 0,1 0-3,0-1 0,-1 0 0,0 0 0,-1-1 0,1 0-1,-2 0 1,1-1 0,-1 1 0,0-1 0,-1-1 0,5-10 0,12-39-168,25-115 1,-46 167 124,1-9-132,-3 14 76,-2 11 17,-13 84-205,-8 30 206,-31 51-79,12-43 28,23-56 139,11-37 5,-2-2 0,-1 1 0,-30 61 0,35-88 13,1 0 1,-2 0-1,1-1 1,-1 0-1,-18 16 1,20-20-22,0 0 1,0-1-1,0 1 1,-1-1-1,0-1 1,1 0-1,-1 0 1,0 0 0,-1 0-1,-11 1 1,14-3 6,2 0-20,-1 0 1,0-1-1,0 1 0,1-1 1,-1 0-1,0 0 0,0 0 1,1 0-1,-1-1 0,0 0 1,1 1-1,-1-1 0,1 0 1,-1-1-1,1 1 0,-1-1 1,1 0-1,-4-2 0,4 2-16,0-1 0,0 0 0,0 0 0,0 0 0,1 0 0,-1 0 0,1-1 0,-1 1 0,1-1 0,1 0 0,-1 1 0,0-1 0,1 0 0,0 0 0,0 0 0,0 0 0,-1-8 0,2 6-6,0 1 0,1 0 0,-1 0 1,1 0-1,0 0 0,0 0 1,1 0-1,0 0 0,-1 1 0,2-1 1,-1 0-1,0 1 0,1-1 0,5-6 1,3 0 15,1 0 1,0 0-1,0 1 1,1 0-1,21-11 1,-26 16 7,130-71 74,-21 14-171,-81 41 107,-15 10-14,0-2 0,-1 0 0,-1-1 1,24-22-1,-25 18 16,-1-1 1,-1-1-1,0 0 1,-2-2-1,15-28 1,-22 37-39,-1-1 1,-1 1-1,0-1 1,-1 0-1,0 0 1,-1-1-1,-1 1 1,0-1-1,-1 1 0,-1-26 1,-4 27-83,4 13 89,0 0 0,0 0 1,-1 0-1,1-1 1,0 1-1,0 0 0,0 0 1,-1 0-1,1 0 0,0 0 1,0 0-1,0-1 1,-1 1-1,1 0 0,0 0 1,0 0-1,0 0 1,-1 0-1,1 0 0,0 0 1,0 0-1,-1 0 0,1 0 1,0 0-1,0 0 1,0 0-1,-1 0 0,1 0 1,0 0-1,0 1 1,-2 0 5,1-1 0,0 1 1,0 0-1,-1 0 1,1 1-1,0-1 1,0 0-1,0 0 1,1 1-1,-1-1 0,0 0 1,0 2-1,-2 3 16,1 0-1,0 0 1,0 0-1,1 0 1,0 1-1,0-1 0,0 0 1,1 1-1,0-1 1,0 0-1,1 1 1,1 5-1,-1-4 60,1-1 1,-1 0-1,2 0 0,-1 0 0,1 0 0,0 0 1,0 0-1,1-1 0,8 11 0,-6-10 2,1-1 1,0 0-1,0 0 0,1 0 0,0-1 0,0 0 0,0-1 0,0 1 1,14 3-1,8 3 168,42 7 1,-46-13-159,-1-1-1,1-2 1,0 0 0,0-2 0,-1-1-1,1-1 1,0-1 0,-1-1 0,1-1 0,38-14-1,-37 9-588,-1-1 0,0-1 0,41-27 0,-46 25-1155,-1-2 1,0 0-1,-2-1 0,23-24 1,-32 28-1065,0 1 0,12-23 0,10-23-2837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8:52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84 398 1664,'0'-1'27,"0"1"1,-1-1-1,1 1 1,-1 0-1,1-1 0,0 1 1,-1-1-1,1 1 1,-1-1-1,1 1 1,-1 0-1,0 0 0,1-1 1,-1 1-1,1 0 1,-1 0-1,0-1 0,1 1 1,-1 0-1,1 0 1,-1 0-1,0 0 1,1 0-1,-2 0 0,-13 9 1077,13-7-786,0 0-46,1-1 0,-1 0 0,0 0 0,0 0 0,0 0 0,0-1 0,0 1 0,0-1 1,-1 1-1,1-1 0,-2 1 0,-18 4 2985,22-5-3198,0 0 1,0 0-1,0 0 0,0 0 0,0 0 1,0 0-1,0 0 0,0-1 1,0 1-1,0 0 0,0 0 0,0 0 1,0 0-1,0 0 0,0 0 1,0-1-1,0 1 0,0 0 0,0 0 1,0 0-1,0 0 0,0 0 1,0 0-1,0 0 0,0 0 0,0-1 1,-1 1-1,1 0 0,0 0 1,0 0-1,0 0 0,0 0 0,0 0 1,0 0-1,0 0 0,0 0 1,-1 0-1,1 0 0,0 0 0,0 0 1,0 0-1,0 0 0,0 0 1,0 0-1,0 0 0,-1 0 0,1 0 1,0 0-1,0 0 0,0 0 1,0 0-1,0 0 0,0 0 0,-1 0 1,1 0-1,0 0 0,0 0 1,0 0-1,0 0 0,0 0 0,0 0 1,0 0-1,8-11 2030,1 6-1385,-1 0 0,15-6 0,13-7 85,43-32-261,-62 40-451,-2-1 0,0-1 0,0 0 0,-1-1 0,0-1 0,-1 0 0,-1 0 0,0-2 0,-1 1 0,-1-1 0,0-1-1,-2 0 1,9-20 0,-16 34-84,0-1 0,0 0 0,0 1 0,-1-1-1,1 0 1,-1 1 0,0-1 0,0 0 0,0 0-1,0 1 1,-2-7 0,1 7-29,1 1 1,-1 0-1,0-1 0,0 1 1,0 0-1,-1 0 0,1 0 1,-1 0-1,1 0 0,-1 0 1,0 0-1,1 1 0,-1-1 1,0 0-1,0 1 0,0 0 0,0-1 1,0 1-1,-4-2 0,2 2-80,-1 0 0,1-1 0,0 2 0,0-1 0,-1 0 0,1 1 0,0 0 0,-1 0 0,1 0 0,0 0 0,-7 2 0,2 0-261,-1 0 1,1 1 0,-1 1-1,-8 4 1,-25 13-685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05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116 126 2240,'0'-7'565,"0"0"1,1-1-1,-1 1 0,2 0 1,-1 0-1,4-12 0,7-35 5088,-12 53-5538,1 1 0,-1 0-1,0-1 1,0 1 0,0 0 0,0-1-1,0 1 1,0-1 0,0 1-1,0 0 1,0-1 0,0 1-1,0 0 1,0-1 0,0 1 0,0-1-1,0 1 1,0 0 0,0-1-1,0 1 1,0 0 0,-1-1 0,1 1-39,-1 1 1,1-1 0,-1 1 0,1 0 0,-1-1 0,1 1-1,0-1 1,-1 1 0,1 0 0,0-1 0,0 1 0,0 0-1,-1-1 1,1 1 0,0 0 0,0 0 0,0 0 0,-11 44 474,-5 23-201,-15 125 771,-7 41-28,17 3-481,20-215-476,0-1-1,-8 34 0,7-32-70,0-11-3858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1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1178 5152,'0'0'66,"0"1"1,-1-1 0,1 0-1,0 0 1,0 0 0,-1 0-1,1 0 1,0 1 0,-1-1-1,1 0 1,0 0 0,-1 0-1,1 0 1,0 0 0,0 0-1,-1 0 1,1 0-1,0 0 1,-1 0 0,1-1-1,0 1 1,-1 0 0,1 0-1,0 0 1,0 0 0,-1 0-1,1-1 1,4-6 2211,2-1-492,12-26-114,26-68 1,-28 62-1058,28-51 1,-32 70-416,1 1-1,1 0 1,1 1-1,1 0 1,1 1-1,0 1 1,1 1 0,1 0-1,1 1 1,0 2-1,32-18 1,-47 28-137,0 1 1,0 0 0,0 1-1,0-1 1,0 1 0,7-1-1,-11 2-44,0 0-1,0 0 1,1 0-1,-1 0 0,0 0 1,0 0-1,0 0 0,0 0 1,0 1-1,0-1 1,0 0-1,0 1 0,0-1 1,0 1-1,0-1 1,0 1-1,-1-1 0,1 1 1,0 0-1,0-1 0,0 1 1,-1 0-1,1 0 1,0 0-1,-1-1 0,1 1 1,0 0-1,-1 0 1,0 0-1,1 0 0,-1 0 1,1 0-1,-1 0 1,0 0-1,0 0 0,0 0 1,1 0-1,-1 1 0,0 17 97,0 0-1,-2 0 1,0-1-1,-1 1 1,-6 22-1,-2 9 58,7-26-117,-8 62 77,12-83-104,0 18 200,0-20-217,0-1 1,0 0-1,1 0 0,-1 1 0,0-1 0,0 0 0,0 0 0,1 1 0,-1-1 0,0 0 0,0 0 0,0 1 0,1-1 0,-1 0 1,0 0-1,1 0 0,-1 0 0,0 0 0,0 1 0,1-1 0,-1 0 0,0 0 0,1 0 0,-1 0 0,0 0 0,0 0 1,1 0-1,-1 0 0,0 0 0,1 0 0,-1 0 0,0 0 0,1 0 0,-1 0 0,0 0 0,1-1 0,-1 1 0,0 0 0,0 0 1,1 0-1,-1 0 0,0-1 0,0 1 0,1 0 0,-1 0 0,0 0 0,0-1 0,0 1 0,1 0 0,3-4 30,0 1 0,0 0 0,0-1 0,-1 0 0,1 1 0,-1-1 0,0-1 0,3-4 0,21-41 6,-10 16-31,5-2-272,35-44 0,-54 77 195,-1 0 0,1 0 0,0 0 0,0 1 0,5-5 1,-8 7 51,1 0 1,-1-1 0,1 1 0,-1 0 0,0 0 0,1 0 0,-1-1 0,1 1 0,-1 0 0,0 0 0,1 0 0,-1 0 0,1 0 0,-1 0 0,1 0 0,-1 0 0,1 0 0,-1 0 0,0 0 0,1 0 0,-1 0 0,1 0 0,-1 0 0,1 0 0,-1 0 0,0 1-1,1-1 1,-1 0 0,1 0 0,-1 1 0,0-1 0,1 0 0,-1 0 0,0 1 0,1-1 0,-1 0 0,0 1 0,1-1 0,-1 1 0,0-1 0,0 0 0,0 1 0,1-1 0,-1 1 0,0-1 0,0 0 0,0 1 0,0-1 0,0 1 0,0-1 0,0 1 0,0-1-1,0 1 1,0-1 0,0 1 0,9 111 19,-8-76 206,1-1 0,10 45 0,-5-60 117,-7-20-315,0 1 1,0-1 0,0 1-1,1-1 1,-1 0 0,0 1-1,0-1 1,0 1 0,1-1-1,-1 0 1,0 1 0,1-1-1,-1 1 1,0-1-1,1 0 1,-1 1 0,0-1-1,1 0 1,-1 0 0,0 1-1,1-1 1,-1 0 0,1 0-1,-1 0 1,1 1 0,-1-1-1,1 0 1,-1 0 0,1 0-1,-1 0 1,0 0-1,1 0 1,-1 0 0,1 0-1,-1 0 1,1 0 0,-1 0-1,1 0 1,0-1 0,1 0 42,-1-1 0,1 0 0,0 0 0,0 0 0,-1 0-1,1 0 1,-1 0 0,0 0 0,2-5 0,9-25 74,-8 23-107,10-31 43,14-33 74,-23 62-147,28-56-92,-28 56 12,2 1-1,-1 0 1,2 1-1,9-12 1,-15 20 45,-1-1 0,1 1 0,-1-1 0,1 1 0,0 0 0,-1 0 0,1 0 0,0 0-1,0 0 1,0 0 0,0 0 0,0 1 0,0-1 0,3 0 0,-3 1 24,-1 0-1,1 0 0,-1 0 1,1 1-1,-1-1 0,0 0 1,1 1-1,-1-1 0,1 1 1,-1-1-1,0 1 0,1 0 1,-1 0-1,0-1 0,0 1 1,2 1-1,0 2 32,0-1-1,0 1 1,-1-1-1,1 1 1,-1 0-1,0 0 1,0 0-1,0 1 1,0-1 0,-1 0-1,2 8 1,1 12 29,-2 0 0,-1 0 0,0 0 0,-2 0 0,-1 1 0,-7 33 0,6-40 58,-1 0-1,-1 0 1,-1 0 0,0-1 0,-1 0 0,-11 20 0,16-35-88,1 0 1,0 0-1,0 0 0,-1 0 1,1 0-1,-1-1 1,1 1-1,-1 0 0,0-1 1,0 1-1,0-1 0,0 0 1,0 0-1,0 0 0,0 0 1,0 0-1,0 0 1,-1 0-1,1 0 0,0-1 1,0 0-1,-1 1 0,1-1 1,0 0-1,-1 0 0,1 0 1,-5-1-1,4 0-50,0 0 1,0 0-1,-1-1 0,1 1 0,0-1 0,1 0 0,-1 0 0,0 0 1,0 0-1,1 0 0,0-1 0,-1 1 0,1-1 0,0 1 1,0-1-1,0 0 0,0 0 0,-2-6 0,1 2-52,0-1 0,0 1 0,1-1-1,0 1 1,0-1 0,0-10 0,2 16 51,-1 1 1,1-1-1,0 0 1,0 1-1,0-1 1,0 1-1,1-1 1,-1 1-1,0-1 1,1 0 0,-1 1-1,1-1 1,-1 1-1,1 0 1,0-1-1,-1 1 1,1-1-1,0 1 1,0 0-1,0 0 1,0 0-1,0-1 1,1 1-1,-1 0 1,0 0-1,0 0 1,1 1-1,-1-1 1,0 0-1,1 0 1,-1 1-1,1-1 1,-1 1-1,1-1 1,-1 1-1,1 0 1,2-1-1,55-1-191,-34 2 235,34-5 0,-30 1 65,-1-2 0,0-1 0,53-20 1,-65 19-19,0 0-1,0-1 1,-1 0 0,0-1 0,-1-1 0,0-1 0,21-21 0,-14 9 55,-2 0 0,0-1 1,22-40-1,-30 42-90,-1 0 0,-2-1 0,0 0 0,-1-1 1,5-35-1,28-267 41,-38 294-167,0 0 0,-3 0 1,-6-54-1,7 86 65,-1-1 0,1 1 0,0 0 1,-1 0-1,1 0 0,0 0 0,-1 0 0,0 0 0,1 0 1,-1 1-1,1-1 0,-1 0 0,-1-1 0,-3 2-229,0 8 83,-3 17-17,4-12 186,0 0 0,-3 18 0,-8 150 363,4-39-136,-2 83 231,9-117-342,3-10 184,2-83-183,0-1 0,1 0 0,1 0 0,8 25 0,-7-29-140,-3-5 78,1 0 0,-1-1 0,1 1 1,0-1-1,1 0 0,4 7 0,-6-10-28,0 0 1,0 0-1,0-1 1,0 1-1,0 0 1,0-1-1,0 1 1,0-1-1,0 1 1,0-1-1,0 1 0,0-1 1,0 0-1,0 0 1,1 0-1,-1 0 1,0 1-1,0-1 1,0-1-1,0 1 1,1 0-1,-1 0 1,0 0-1,0-1 0,0 1 1,0 0-1,0-1 1,0 1-1,0-1 1,0 1-1,0-1 1,0 0-1,2-1 1,5-4-7,0-1 1,0 0-1,0-1 1,-1 0-1,0 0 1,-1 0 0,7-12-1,14-17-16,-6 11-95,2 1 0,46-40 0,-55 53 30,0 2-1,1 0 1,1 1 0,-1 0 0,1 2-1,1-1 1,19-4 0,-21 7-62,-7 2-8,1 0 0,14-1-1,-20 3 142,-1 1 0,1 0 0,-1 0 0,1 0 0,-1 0 0,1 1 0,0-1 0,-1 1 0,0-1 0,1 1 0,-1 0 0,1 0 0,3 2 0,-6-3 19,0 1 0,1-1-1,-1 0 1,0 0 0,0 0 0,1 0 0,-1 0 0,0 1 0,0-1 0,1 0 0,-1 0 0,0 1 0,0-1 0,0 0 0,0 0 0,1 0-1,-1 1 1,0-1 0,0 0 0,0 1 0,0-1 0,0 0 0,0 0 0,0 1 0,0-1 0,0 0 0,0 1 0,0-1 0,0 0-1,0 0 1,0 1 0,-8 7 404,3-7-397,1 1 0,0-1 0,0 0 0,-1 0 0,1-1 0,0 1 0,-1-1 0,-4 0 0,-6 0 52,4 1-86,0 1 0,0 0 0,0 1 0,0 0 0,0 1 1,1 0-1,0 1 0,-1 0 0,2 0 0,-1 1 0,1 0 0,-1 1 1,2 0-1,-1 1 0,1 0 0,0 0 0,1 0 0,0 1 0,0 0 1,1 1-1,0-1 0,1 1 0,0 0 0,0 1 0,1-1 1,-3 14-1,6-18 26,0-1 1,0 1-1,0 0 1,1-1-1,0 1 1,0 0-1,1-1 1,0 1 0,0 0-1,0-1 1,0 1-1,1-1 1,0 0-1,0 1 1,4 5-1,-4-8 11,-1 0-1,1 0 0,0 0 0,1-1 0,-1 1 0,0-1 1,1 1-1,-1-1 0,1 0 0,0 0 0,0 0 0,0 0 1,0-1-1,0 1 0,0-1 0,0 0 0,0 0 0,1 0 1,-1 0-1,0 0 0,1-1 0,-1 1 0,0-1 0,1 0 1,-1 0-1,5-1 0,-1 0 10,-1-1 0,0 0 0,0 0-1,0 0 1,0-1 0,0 0 0,0 0 0,-1 0 0,0-1-1,1 1 1,-1-2 0,-1 1 0,1 0 0,0-1 0,-1 0 0,0 0-1,0 0 1,-1 0 0,4-8 0,6-11-126,-2 0-1,-1-1 1,8-34-1,-11 38-49,-6 18 106,4-10-178,-1 0 1,-1 0-1,0 0 1,-1-1-1,1-17 1,-5 65 343,1-25-108,0 0 0,0 0 0,1 0 0,2 9 0,2 9 142,1 0-1,11 30 1,-14-52-90,0 0 0,0 0 0,1 0 1,5 8-1,-7-12-54,-1 0 0,1 0 1,0 0-1,0 0 0,-1 0 0,1 0 0,0 0 1,0 0-1,0-1 0,0 1 0,0 0 1,0-1-1,0 1 0,0-1 0,0 1 0,1-1 1,-1 1-1,0-1 0,0 0 0,0 0 1,1 1-1,-1-1 0,0 0 0,0 0 1,0 0-1,3-1 0,-2 1 10,0-1 1,0 0-1,0-1 1,0 1-1,0 0 1,0-1-1,-1 1 1,1-1-1,0 1 1,-1-1-1,3-2 0,15-26-18,-8 13-5,11-19 101,-11 16-144,19-22-1,-26 37-8,0 0 0,0 0 0,1 0 0,0 1 0,0 0 0,0 0-1,1 0 1,-1 1 0,7-4 0,-11 7 38,0 0 1,-1 0-1,1-1 0,0 1 1,0 0-1,-1 0 0,1 0 0,0 0 1,0 0-1,-1 0 0,1 0 1,0 0-1,0 0 0,-1 0 1,1 1-1,0-1 0,0 0 1,-1 0-1,1 1 0,0-1 1,-1 1-1,1-1 0,0 0 1,-1 1-1,1-1 0,-1 1 0,1-1 1,0 1-1,-1 0 0,0-1 1,1 1-1,-1-1 0,1 1 1,-1 0-1,1 1 0,1 1 15,-1 1 1,1 0-1,-1 0 0,0 0 0,1 6 0,0 5 57,-2 1 1,1-1-1,-4 28 1,0-9 24,2-17-47,0-9-19,1 1 0,-1 0 0,3 13 0,1-16 217,1-8-129,5-11-63,-7 9-19,20-29-249,1 1 0,2 2 1,50-49-1,-68 73 103,0 0 0,0 1 0,14-8 0,-18 11 73,1 0 0,-1 1 0,1-1 0,-1 1 0,1 0-1,0 0 1,-1 0 0,1 1 0,0-1 0,0 1 0,4 0 0,-6 1 59,0 0 0,0-1 0,0 1 0,0 0 0,0 0 0,0 1 0,0-1 0,0 0 0,0 1 0,0-1 0,-1 1 0,1-1 0,-1 1 0,1 0 0,-1 0 0,1 0 0,-1 0 0,0 0 0,0 0 0,0 0 0,1 4 0,2 5 66,0 0 1,-1 1 0,3 11-1,3 39 74,-6-32 3,15 52 1,-16-75-128,0 1-4,1 0 0,0 0 0,0 0 0,6 10 0,-8-17-11,-1 0-1,1 1 1,0-1-1,0 0 1,0 1-1,0-1 1,1 0-1,-1 0 1,0 0-1,0 0 1,1 0-1,-1 0 1,1-1-1,-1 1 1,0 0-1,1-1 1,-1 1-1,1-1 1,0 1-1,-1-1 1,1 0-1,-1 0 1,1 1-1,0-1 1,-1 0-1,1-1 1,-1 1-1,3 0 1,-1-1-8,-1 0 1,1-1 0,-1 1 0,1 0-1,-1-1 1,0 1 0,0-1 0,0 0-1,0 0 1,0 1 0,0-1 0,0-1 0,-1 1-1,1 0 1,-1 0 0,2-4 0,4-6-95,8-25 0,-10 26 62,61-197-521,-44 130 203,62-315 254,-59 254-40,-15 71 181,-9 63-28,-1 4-39,0 0 0,1 0 1,-1 0-1,0 0 1,0 0-1,0 0 0,0 0 1,0 0-1,0 0 0,0 0 1,0 0-1,0 0 0,-1 0 1,1 0-1,0 0 0,-1 0 1,1 0-1,-1 0 1,1 1-1,-1-1 0,1 0 1,-1 0-1,-1-1 0,2 2 9,0 0-1,0 0 1,0-1-1,0 1 0,0 0 1,-1 0-1,1 0 1,0 0-1,0 0 0,0 0 1,0 0-1,-1 0 1,1 0-1,0 0 0,0 0 1,0 0-1,0 0 1,-1 0-1,1 0 0,0 0 1,0 0-1,0 0 1,-1 0-1,1 0 1,0 0-1,0 0 0,0 0 1,0 0-1,-1 0 1,1 0-1,0 0 0,0 1 1,0-1-1,0 0 1,0 0-1,-1 0 0,1 0 1,0 0-1,0 0 1,0 1-1,0-1 1,0 0-1,-5 6-3,1 0 0,0 0 0,0 1 1,0-1-1,1 1 0,0 0 0,-4 14 0,-10 57 37,15-66-27,-12 62 221,4 0-1,4 0 1,4 135 0,7-167-138,1 0 0,15 53 1,-18-85-28,0-1 1,1 1 0,0-1 0,7 14 0,-9-21-38,-1 1 0,1-1 0,-1 1 0,1-1 0,0 0 0,0 0 0,0 0 0,1 0 0,-1 0 0,0 0 0,1 0 0,-1-1 0,1 1 0,-1-1 0,1 0 0,0 0 0,-1 0 0,1 0 0,6 1 0,-4-2-8,-1 0 0,1-1 0,0 1-1,0-1 1,-1 0 0,1 0 0,0 0 0,6-3 0,36-21-139,-33 17 88,26-17-235,38-32-1,-48 34 71,1 1-1,58-31 1,-78 48 281,-3 1-31,0 0-1,0 0 0,0 0 0,7-7 0,-15 11-35,1 0 0,-1 0 0,0 0 0,0 0 0,0 0 0,0-1 0,1 1 0,-1 0 0,0 0 0,0 0 0,0 0 0,0 0 0,0-1 0,0 1-1,0 0 1,0 0 0,1 0 0,-1-1 0,0 1 0,0 0 0,0 0 0,0 0 0,0-1 0,0 1 0,0 0 0,0 0 0,0 0 0,0-1 0,0 1 0,0 0 0,0 0 0,-1 0 0,1 0-1,0-1 1,0 1 0,0 0 0,0 0 0,-8-4 65,-11 3-178,15 2 79,0 1 1,1-1 0,-1 0-1,0 1 1,0 0 0,1 0-1,-1 0 1,1 0 0,0 1 0,-1-1-1,1 1 1,0 0 0,0 0-1,1 0 1,-1 0 0,1 0-1,0 1 1,-1-1 0,1 1 0,-2 5-1,0 1 42,0 0 0,0 1 0,1-1 0,0 1 0,1 0 0,-1 18 0,2-20 22,1-1 1,0 1-1,0-1 1,1 1-1,0-1 0,1 0 1,0 1-1,5 13 1,-7-21-25,0 0 0,1 0 0,-1-1 0,0 1 1,0 0-1,1-1 0,-1 1 0,0 0 0,1-1 0,-1 1 0,1-1 1,-1 1-1,1 0 0,-1-1 0,1 1 0,-1-1 0,1 0 0,-1 1 0,1-1 1,0 1-1,-1-1 0,1 0 0,0 1 0,-1-1 0,1 0 0,0 0 1,0 0-1,1 1 0,-1-2-7,0 1 0,0-1 1,0 1-1,0-1 0,1 1 1,-1-1-1,0 0 0,0 0 1,0 1-1,0-1 0,0 0 0,-1 0 1,1 0-1,0 0 0,0 0 1,0-2-1,5-5-63,-2-1 1,1 0-1,-1-1 1,0 1-1,4-20 1,7-49-214,-13 60 4,1-35 1,-3 55 269,3 86 270,-1-77-229,-1 1 0,2-1 0,-1 0 0,2 0 0,-1 1 0,8 12 0,-11-22-26,1-1 0,0 0 0,0 0-1,-1 1 1,1-1 0,0 0 0,0 0 0,0 0 0,0 0-1,0 0 1,1 0 0,-1 0 0,0 0 0,0 0-1,3 1 1,-3-2-4,0 0-1,0 0 0,0 0 1,0 0-1,0 0 1,0 0-1,0 0 1,0 0-1,0 0 0,0 0 1,0 0-1,0-1 1,0 1-1,0 0 1,0-1-1,0 1 0,1-1 1,3-3 24,0 0 0,0 0-1,0-1 1,-1 1 0,8-11 0,-5 6-133,18-18 62,1 1-1,40-30 1,-61 53-3,21-17-202,-24 19 211,-1 0 0,0 1 0,1-1 0,-1 0 1,1 1-1,0-1 0,-1 0 0,1 1 0,-1 0 0,1-1 1,0 1-1,-1 0 0,1 0 0,0 0 0,1 0 1,-2 0 21,-1 1 1,1-1 0,-1 0 0,1 0-1,-1 1 1,1-1 0,-1 0 0,1 1-1,-1-1 1,0 0 0,1 1 0,-1-1-1,0 1 1,1-1 0,-1 0 0,0 1-1,0-1 1,1 1 0,-1-1 0,0 1-1,0-1 1,0 1 0,0-1 0,1 1-1,-1-1 1,0 1 0,0 0 0,-1 16 136,0-12-82,-9 62 150,6-47-122,1 1 0,-1 25-1,7-31 52,-3-14-127,0-1-1,1 0 1,-1 1-1,0-1 1,0 1-1,0-1 1,1 0-1,-1 1 1,0-1 0,1 0-1,-1 1 1,0-1-1,1 0 1,-1 1-1,0-1 1,1 0-1,-1 0 1,1 1 0,-1-1-1,0 0 1,1 0-1,-1 0 1,1 0-1,-1 0 1,1 1-1,-1-1 1,0 0 0,1 0-1,-1 0 1,1 0-1,-1 0 1,1 0-1,-1 0 1,1-1-1,-1 1 1,0 0-1,1 0 1,0 0 0,7-4-60,0 0 0,0-1 0,-1 0 1,1 0-1,7-7 0,35-35-336,-38 36 295,0-1-27,0 1 1,1 1-1,0 0 0,25-14 1,-37 23 118,0 1 1,0-1-1,0 1 0,1-1 1,-1 1-1,0-1 1,0 1-1,1 0 0,-1-1 1,0 1-1,1 0 0,-1 0 1,0 0-1,1 0 1,-1 0-1,0 0 0,1 0 1,-1 1-1,0-1 0,1 0 1,-1 1-1,0-1 1,0 1-1,0-1 0,1 1 1,-1 0-1,0 0 0,0-1 1,0 1-1,0 0 1,0 0-1,0 0 0,0 0 1,0 0-1,-1 0 0,1 0 1,0 0-1,0 3 1,3 4 102,0 0 0,-1 1-1,-1-1 1,4 16 0,-3-10-99,3 15 46,-3-11 13,2-1 1,7 22-1,-10-35-36,-1 0 0,1 0-1,0 0 1,0-1 0,0 1 0,1-1 0,-1 0-1,1 0 1,0 1 0,0-2 0,0 1 0,0 0-1,0-1 1,0 1 0,6 2 0,-7-4-15,1-1 1,-1 1-1,1 0 0,0-1 1,-1 1-1,1-1 0,-1 0 1,1 0-1,0 0 0,-1 0 1,1-1-1,-1 1 0,1-1 1,-1 0-1,1 1 0,-1-1 1,1 0-1,-1 0 0,1-1 1,-1 1-1,0 0 0,4-4 1,4-3 43,0-1 1,0 0-1,10-14 0,-9 12-40,-8 8-15,40-45-350,53-72-1,-94 117 340,0 0 0,0-1 0,0 1-1,0-1 1,0 1 0,-1-1 0,1 0-1,-1 0 1,0 1 0,-1-1 0,1 0-1,0 0 1,-1 0 0,0 0 0,0 0-1,-1-5 1,1 8 6,0 0-1,-1 0 0,1 1 1,0-1-1,-1 0 1,1 1-1,-1-1 0,1 0 1,-1 1-1,1-1 1,-1 1-1,1-1 0,-1 0 1,1 1-1,-1 0 1,0-1-1,1 1 0,-1-1 1,0 1-1,0 0 1,1-1-1,-1 1 0,0 0 1,0 0-1,1 0 1,-1 0-1,0 0 0,0-1 1,0 1-1,1 1 1,-1-1-1,0 0 0,0 0 1,1 0-1,-1 0 1,0 0-1,-1 1 0,-1 0-2,0 0-1,-1 0 1,1 1 0,0-1-1,0 1 1,0-1-1,1 1 1,-6 3-1,1 3 43,0 1-1,0-1 0,0 1 0,1 0 1,0 0-1,1 1 0,0 0 0,0 0 1,1 0-1,-4 17 0,4-10-12,0 1 0,1-1 0,1 1 0,1 0 0,1 31 0,0-44-6,1 0 0,-1-1-1,1 1 1,1 0 0,-1-1 0,0 1 0,1-1-1,0 1 1,0-1 0,5 7 0,-5-9 18,0 1 1,0 0-1,1-1 1,-1 0-1,1 1 1,-1-1-1,1 0 1,0 0-1,0-1 1,0 1-1,0-1 1,0 1-1,0-1 1,0 0-1,5 1 1,3-1-43,0 1 1,0-2-1,0 0 0,0 0 1,0-1-1,0 0 0,0-1 1,0 0-1,19-7 0,-10 2-47,0-1-1,-1-1 1,0-1-1,20-14 1,-16 7 12,-2-1 0,0-1 0,0-1 1,25-33-1,-12 8-158,-43 89 411,5-28-164,1 0 0,0-1-1,2 1 1,0 0-1,0 0 1,2 0 0,0 0-1,1 0 1,0 0 0,6 18-1,-7-31-28,0 0 1,0 0-1,0-1 0,0 1 1,1 0-1,-1-1 0,1 1 0,0-1 1,0 1-1,0-1 0,0 0 0,0 0 1,0 0-1,1 0 0,-1 0 0,4 1 1,-5-2-31,0-1 1,0 0 0,0 1-1,1-1 1,-1 0-1,0 1 1,0-1 0,0 0-1,0 0 1,0 0-1,1 0 1,-1 0 0,0 0-1,0-1 1,0 1-1,0 0 1,1-1 0,-1 1-1,0 0 1,0-1-1,0 1 1,0-1 0,0 0-1,0 1 1,0-1-1,0 0 1,-1 0 0,1 1-1,0-1 1,0 0 0,0 0-1,-1 0 1,1 0-1,-1 0 1,1 0 0,-1 0-1,1 0 1,-1 0-1,1 0 1,-1-2 0,4-8-38,0-1 0,-1 1 0,-1-1 0,0 0 1,0 1-1,-1-1 0,-1-16 0,-1 7 130,-1 1 1,-1 0-1,-9-30 0,10 43-90,0 1 0,-1-1-1,1 1 1,-2-1 0,1 1 0,-1 0-1,-5-6 1,8 10 9,0 0-1,0 1 1,0-1 0,-1 1-1,1 0 1,-1-1-1,1 1 1,-1 0 0,1 0-1,-1 0 1,0 0 0,1 0-1,-1 1 1,0-1 0,0 0-1,1 1 1,-1-1-1,0 1 1,0 0 0,0-1-1,0 1 1,0 0 0,0 0-1,0 0 1,0 1-1,0-1 1,1 0 0,-1 1-1,0-1 1,-2 2 0,3-2 3,-1 1 0,1 0 1,0-1-1,-1 1 1,1 0-1,0 0 0,0 0 1,-1 0-1,1 0 1,0 0-1,0 0 0,0 1 1,1-1-1,-1 0 1,0 1-1,0-1 0,1 0 1,-1 1-1,0-1 1,1 1-1,0-1 0,-1 1 1,1-1-1,0 1 1,0-1-1,0 1 0,0-1 1,0 1-1,0-1 1,0 1-1,0-1 0,1 1 1,-1-1-1,0 1 1,1-1-1,0 1 0,-1-1 1,1 0-1,0 1 1,0-1-1,-1 0 0,1 1 1,0-1-1,0 0 1,0 0-1,1 0 0,-1 0 1,0 0-1,0 0 1,1 0-1,-1-1 0,3 2 1,-1 0 9,1-1 0,-1 0 0,1 0 0,0 0 0,0 0 0,0 0 0,0-1 0,-1 0 0,1 0 0,0 0 0,0 0 0,0 0 0,0-1 0,0 0 0,-1 0 0,8-2 0,5-4-38,-1 0 0,25-15-1,-30 16-49,31-19 0,71-30 0,-94 46 51,10-3-69,-28 19 161,-1 0 0,0 0 0,-1-1 0,-2 8 0,-1 6 50,0-1 1,-2 35-1,6-45-63,1-1-1,0 1 1,1-1 0,0 1 0,0-1 0,1 1 0,0-1 0,0 0-1,5 10 1,-7-16-37,1-1 1,0 0-1,-1 1 0,1-1 0,0 0 0,0 1 0,0-1 1,0 0-1,0 0 0,1 0 0,-1 0 0,0 0 0,0 0 1,1 0-1,-1-1 0,0 1 0,1 0 0,-1-1 0,2 1 1,0 0-7,0-1 0,-1 1 0,1-1 0,-1 0 0,1 0 1,0-1-1,-1 1 0,1 0 0,0-1 0,3-1 0,2-1-51,0 0-1,0-1 1,-1 0-1,1 0 1,-1-1-1,8-6 1,15-15-217,39-45 0,-42 42 206,-25 26 55,1 1-1,0 0 0,-1-1 1,1 1-1,1 0 0,-1 0 1,5-2-1,-7 4 6,-1 1 0,1-1 1,-1 0-1,1 0 0,-1 0 0,0 0 1,1 1-1,-1-1 0,1 0 0,-1 0 1,0 1-1,1-1 0,-1 0 1,0 1-1,1-1 0,-1 0 0,0 1 1,1-1-1,-1 1 0,0-1 0,0 0 1,0 1-1,1-1 0,-1 1 0,0-1 1,0 1-1,0-1 0,0 1 0,0-1 1,0 1-1,0-1 0,0 1 0,3 21 236,-2-19-240,1 26 37,-2-24-15,0 1 0,0-1 0,1 1 0,0-1 0,0 0 0,0 1 0,1-1 0,0 0 0,0 0 0,3 6 0,-4-9 8,0 0 0,1 0 1,-1 0-1,0 0 0,1 0 0,-1 0 1,1-1-1,-1 1 0,5 2 1,-5-4-14,0 1 0,0-1 0,0 1 0,0-1 1,0 0-1,1 0 0,-1 0 0,0 0 1,0 0-1,0 0 0,0 0 0,1 0 0,-1 0 1,0 0-1,0-1 0,0 1 0,0 0 1,0-1-1,1 1 0,0-2 0,2 0 26,0 0 0,0-1 1,-1 1-1,1-1 0,-1 0 0,0 0 0,0 0 0,5-6 0,19-32 114,-11 14-132,-2 5-36,-3 5-21,0 1 1,0 0-1,27-26 0,-37 40 36,0 1 1,1 0-1,0-1 0,-1 1 1,1 0-1,-1 0 0,1 0 1,0 0-1,0 0 0,0 1 1,-1-1-1,1 1 0,0-1 1,0 1-1,0-1 0,0 1 1,0 0-1,0 0 0,0 0 1,0 0-1,2 1 0,-3-1 1,1 1-1,-1 0 1,0 0-1,0-1 1,1 1-1,-1 0 1,0 0-1,0 0 1,0 0-1,0 0 1,0 0-1,0 0 1,-1 1-1,1-1 1,0 0-1,-1 0 1,1 1-1,0-1 1,-1 1-1,0-1 1,1 0-1,-1 1 1,0-1-1,0 1 1,0-1-1,1 0 1,-2 1-1,1 2 1,0 21 32,-2 1 0,-1 0 1,-1 0-1,-1-1 0,-1 0 1,-1 0-1,-2-1 0,-11 26 0,18-47-62,0 0-1,1 0 0,-1 0 0,-1 0 0,1 0 0,-5 5 0,6-8 24,0 1 0,1-1 0,-1 1 0,0 0 0,1-1 0,-1 0 0,0 1 0,0-1 0,1 1 0,-1-1 0,0 0 0,0 0-1,0 1 1,0-1 0,1 0 0,-1 0 0,0 0 0,0 0 0,0 0 0,0 0 0,1 0 0,-1 0 0,0-1 0,0 1 0,0 0 0,0 0 0,1-1 0,-1 1 0,0 0 0,0-1 0,1 1 0,-1-1 0,-1 0-1,2 1 6,0 0 0,-1 0-1,1-1 1,0 1 0,-1 0-1,1 0 1,0-1 0,-1 1-1,1 0 1,0 0 0,-1-1-1,1 1 1,0-1 0,0 1-1,-1 0 1,1-1 0,0 1-1,0 0 1,0-1 0,0 1-1,0-1 1,-1 1-1,1-1 1,0 1 0,0 0-1,0-1 1,0 1 0,0-1-1,0 1 1,0-1 0,0 1-1,1 0 1,-1-1 0,0 1-1,0-1 1,0 1 0,0 0-1,1-1 1,-1 1 0,0-1-1,0 1 1,1 0 0,-1-1-1,0 1 1,0 0-1,1-1 1,-1 1 0,0 0-1,1 0 1,-1-1 0,1 1-1,1-1 20,1 0-1,-1-1 0,0 2 1,1-1-1,-1 0 0,5-1 0,18 0 183,51 0-1,-4 1-27,-30-3-710,-1-2-1,68-18 1,-77 14-3152,58-26 1,-81 31 1687,0 0 0,-1 0 1,9-7-1,0 1-1391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1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6 147 4480,'0'0'119,"-1"-1"-1,1 1 1,0 0 0,-1 0 0,1 0 0,0-1-1,-1 1 1,1 0 0,0-1 0,0 1 0,-1 0-1,1 0 1,0-1 0,0 1 0,-1-1-1,1 1 1,0 0 0,0-1 0,0 1 0,0 0-1,0-1 1,-1 1 0,1-1 0,0 1 0,0-1-1,9-3 5117,5-2-3457,-8 2-1014,0 0 0,0 1 0,0 0-1,1 0 1,-1 1 0,9-2 0,43-8 532,-33 7-761,252-36 761,52 13-935,-214 20-2772,0-2-4733,-94 10 4387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1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9632,'0'0'4384,"50"-3"-3840,-6 0 1983,5-2-1503,31-9 352,1-1-800,20-12-288,-10 5-192,15-1-224,-9 4 64,-4 1-2208,-14 4 1216,-12 1-4895,-8 13 3295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1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1005 2912,'-1'0'78,"-9"4"1392,8-1 1083,3-2-2127,1 0 0,-1-1-1,1 1 1,-1 0 0,1 0 0,-1 0-1,1 0 1,-1 0 0,2 1-1,7 6 726,-4-6-850,-1-1-1,1 0 1,0 0 0,-1 0-1,1 0 1,0-1 0,-1 0-1,1-1 1,0 1 0,0-1 0,-1 0-1,1 0 1,-1-1 0,1 0-1,-1 0 1,1 0 0,-1 0-1,0-1 1,0 0 0,6-5-1,2-5-83,-1 0 0,0-1-1,-1 0 1,-1-1 0,0-1-1,9-18 1,5-8-75,96-140 487,-115 176-599,26-35 111,-3 0 0,33-64 1,-35 53-89,-3-2 0,-2-1 1,24-107-1,-44 160-58,6-50 230,-6 47-200,-1 1 1,0 0-1,-1 0 1,1-1-1,-1 1 1,1 0-1,-1 0 1,-1 0-1,-1-6 1,3 10-26,0-1 1,-1 1-1,1 0 1,0-1-1,0 1 1,-1-1-1,1 1 1,0-1-1,-1 1 1,1 0-1,0-1 1,-1 1-1,1 0 1,0-1-1,-1 1 1,1 0-1,-1 0 1,1-1-1,-1 1 1,1 0-1,-1 0 1,1 0-1,-1 0 1,1-1-1,-1 1 1,1 0-1,-1 0 1,1 0-1,-1 0 1,1 0-1,-1 0 1,1 0-1,-1 0 1,1 1-1,-1-1 1,1 0-1,-1 0 1,0 1-1,-1 0 11,-1 1 0,1-1 0,-1 1 0,1 0 0,0 0 0,-5 4 0,-1 5 28,-1-1 1,2 2-1,-1-1 1,-9 22-1,-21 58 15,23-53-12,0-1 24,-51 147 488,59-161-470,2 1-1,0-1 1,2 1-1,1 0 1,1 0 0,2 27-1,-1-43-38,1 0 1,1 1-1,0-1 0,4 14 0,-5-20-23,1 1 0,-1 0 0,0-1 1,1 1-1,-1-1 0,1 1 0,0-1 0,0 1 1,0-1-1,0 0 0,0 0 0,0 0 0,0-1 0,1 1 1,-1 0-1,5 1 0,-3-1 9,0-1 0,-1 0 1,1-1-1,0 1 0,0-1 0,0 0 0,0 0 1,0 0-1,0 0 0,0-1 0,0 1 1,0-1-1,6-2 0,4-2 6,-1 0 1,17-9-1,-28 12-31,62-33-78,-2-3 1,60-48 0,-108 77 69,-9 6-30,-1 0 1,0 0-1,0 0 1,0 0-1,6-7 0,-10 8-581,-4 6 410,-9 9 91,6-2 122,1 0-1,0 0 1,0 1-1,2 0 0,-1 0 1,1 0-1,1 1 1,0-1-1,1 1 1,0 0-1,1 0 1,1 24-1,1-29 21,0-1 1,1 1-1,-1 0 1,2 0-1,-1-1 1,6 12-1,-6-15 18,0 1-1,1-1 1,0 0 0,-1 0-1,1 0 1,1 0-1,-1-1 1,0 1 0,1-1-1,0 0 1,0 0-1,5 3 1,-8-5-30,0-1 1,0 1-1,0 0 0,1-1 0,-1 0 1,0 1-1,0-1 0,0 0 1,1 1-1,-1-1 0,0 0 1,0 0-1,1 0 0,-1 0 1,0 0-1,1-1 0,-1 1 0,0 0 1,0 0-1,0-1 0,2 0 1,-1 0 0,-1 0 1,1 0-1,-1 0 1,1-1-1,-1 1 1,0 0-1,0-1 0,0 1 1,1-1-1,-1 0 1,-1 1-1,3-4 1,0-2-30,-1-1 0,0 0 1,0 0-1,0 0 0,0-12 0,-1 10-47,0-7-65,0-1 0,-2-25 0,1 37 66,-1 1 0,0-1-1,-1 1 1,0-1 0,1 1-1,-1-1 1,-1 1 0,1 0 0,-1 0-1,0 0 1,-6-7 0,2 2-6,4 7-27,0-1 0,0 0-1,0 1 1,0-1 0,-7-4-1,8 8-201,5 6 221,8 6 149,-3-6 43,-1-1 1,1 0-1,16 6 1,-20-10-71,-1 0 0,1 0 0,0 0 0,0 0 0,0-1 1,0 0-1,0 0 0,0 0 0,0 0 0,0 0 0,0-1 0,4-1 1,35-11 118,-1-1 1,0-3 0,-1-1 0,71-45-1,-98 55-165,-2 0-1,1-1 0,-1-1 1,-1 0-1,1-1 0,-2 0 1,0 0-1,0-1 0,8-14 1,-3 1-8,-2 0 0,-1-1 0,-1 0 0,-1-1 0,-1 0 0,-1-1 0,7-53 0,-14 75 18,0-7-125,0-23-1,-1 34 97,0 0 1,0-1-1,0 1 0,-1 0 0,1 0 0,-1-1 0,1 1 0,-1 0 0,0 0 0,0 0 1,0 0-1,0 0 0,0 0 0,0 0 0,-1 0 0,-2-3 0,4 5 13,-1 0-1,1 0 1,0-1 0,-1 1-1,1 0 1,0 0 0,-1 0-1,1-1 1,0 1-1,-1 0 1,1 0 0,0 0-1,-1 0 1,1 0 0,-1 0-1,1 0 1,0 0-1,-1 0 1,1 0 0,-1 0-1,1 0 1,0 0-1,-1 0 1,1 0 0,-1 0-1,1 0 1,-1 1 0,-3 2-9,-1 0-1,1 0 1,0 0 0,0 1 0,0-1 0,1 1 0,-1 0 0,1 0 0,-4 6 0,-11 18-8,1 0 0,-24 54 1,-19 67 306,51-124-231,1-1 0,1 1 0,2 0 0,0 1 0,1-1 0,2 1 0,1 0 0,1 0 0,0 0 0,3 0 0,0-1 0,1 1 0,1-1 0,12 31 0,-15-50-7,0-1 0,0 0 0,1 0 0,0 0 0,5 6-1,-7-9-30,1 0-1,-1 0 0,1-1 1,-1 1-1,1-1 0,0 0 1,0 1-1,0-1 1,-1 0-1,1 0 0,0 0 1,0-1-1,0 1 0,1 0 1,-1-1-1,0 1 0,3 0 1,1-2-11,-1 1 1,1-1 0,0 0 0,-1 0-1,1 0 1,0-1 0,-1 0 0,0 0-1,1 0 1,-1-1 0,0 0 0,0 0-1,0 0 1,4-4 0,9-8 19,-1-1-1,17-19 1,-7 6-72,89-93-364,-112 118 391,0 0-1,1 0 0,-1 0 1,1 1-1,0 0 1,0 0-1,0 0 1,0 1-1,1-1 0,-1 1 1,7-1-1,2 0 39,0 2 0,0 0-1,19 0 1,-35 1-12,0-1-1,0 1 1,0-1 0,1 0-1,-1 1 1,0-1-1,1 0 1,-1 0-1,-2-2 1,-5-2-47,2 4 13,1-1 1,-1 2 0,1-1 0,-1 1 0,1 0 0,-1 0 0,1 1-1,0-1 1,-1 2 0,1-1 0,-1 1 0,1 0 0,0 0 0,0 0 0,0 1-1,0 0 1,1 0 0,-1 1 0,1 0 0,0 0 0,0 0 0,0 0-1,0 1 1,1 0 0,0 0 0,0 0 0,0 0 0,1 1 0,-1-1 0,1 1-1,1 0 1,-1 0 0,1 0 0,0 0 0,0 1 0,1-1 0,0 0 0,0 1-1,0 6 1,1-1 101,1 0 0,1 0-1,-1 0 1,6 14 0,-5-19-33,0-1 0,0 1 1,1-1-1,0 1 0,0-1 1,1 0-1,-1-1 1,8 9-1,-10-13-35,0 0 1,-1 0 0,1-1-1,0 1 1,0-1-1,-1 1 1,1-1-1,0 1 1,0-1 0,0 1-1,0-1 1,0 0-1,0 1 1,0-1 0,0 0-1,0 0 1,0 0-1,0 0 1,0 0-1,0 0 1,0 0 0,0 0-1,0 0 1,0 0-1,0 0 1,0-1-1,-1 1 1,1 0 0,0-1-1,0 1 1,0-1-1,0 1 1,0-1-1,1-1 1,2-1 28,1-1-1,-1 0 1,-1 0-1,7-9 1,10-16-5,21-43 0,-25 43-31,-10 18-91,-3 6-32,0 0 0,0 0 0,0 0 0,-1 0 0,0-1 0,0 1-1,2-9 1,-16 45-318,9-24 450,1 0 0,0 0-1,1 1 1,0-1 0,0 0 0,0 1 0,1-1 0,0 1 0,1-1 0,2 13-1,-2-16-12,-1-1-1,2 1 1,-1 0-1,0-1 0,1 1 1,0 0-1,-1-1 1,1 0-1,1 0 1,-1 1-1,0-1 0,1 0 1,0-1-1,0 1 1,-1 0-1,2-1 0,-1 0 1,0 0-1,0 0 1,1 0-1,-1 0 0,5 1 1,-2-1 45,1-1 1,-1 0-1,0 0 0,0-1 1,1 1-1,-1-1 1,0-1-1,1 1 0,-1-1 1,0 0-1,0-1 0,0 1 1,0-1-1,7-3 0,6-4 58,-1 0-1,33-22 0,-30 17-75,-1 0 1,-1-2 0,-1 0 0,0-1 0,-1 0 0,0-2 0,-2 0 0,0-1 0,-2 0-1,0-1 1,-1-1 0,18-45 0,30-150-113,-50 171 51,-3 18-16,-1 0 0,-1 0-1,0-34 1,-4 59 43,-1-1 0,0 1 0,-1-1 0,1 1 0,0-1 0,-1 1-1,0-1 1,-1-2 0,2 5 5,-1 1 1,1 0-1,0-1 0,-1 1 1,1 0-1,0 0 0,-1-1 0,1 1 1,0 0-1,-1 0 0,1 0 0,0 0 1,-1 0-1,1-1 0,0 1 1,-1 0-1,1 0 0,-1 0 0,1 0 1,0 0-1,-1 0 0,1 0 1,-1 0-1,1 0 0,0 0 0,-1 1 1,1-1-1,0 0 0,-1 0 0,1 0 1,-1 0-1,1 0 0,0 1 1,-1-1-1,1 0 0,0 0 0,0 1 1,-1-1-1,1 0 0,0 1 0,-1-1 1,1 0-1,0 1 0,0-1 1,0 1-1,-3 1 0,1 0 1,0 0-1,1 0 0,-1 1 1,0-1-1,-1 4 1,-2 9 70,0 0 1,0 1 0,-4 31 0,-1 54 120,9-74-98,0 0 0,2 0 0,1-1 0,5 29 0,-4-42-179,0-1-1,0 0 0,1 1 0,1-1 0,0-1 0,1 1 0,0-1 0,0 0 0,1 0 0,13 15 0,-16-22-435,1 0-1,-1-1 0,1 1 1,-1-1-1,1 1 1,9 3-1,18 6-8125,-24-9 5988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1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15 180 4992,'-4'-4'290,"-6"-7"2753,10 11-2915,0 0 0,0-1 0,0 1 0,0-1 0,0 1 0,0-1 0,0 1 0,0 0 0,0-1 0,0 1 0,0-1 0,0 1 0,0 0 0,1-1 0,-1 1 0,0-1 0,0 1 0,1 0 0,-1-1 0,0 1 0,0 0 0,1-1 0,-1 1 0,0 0 0,1 0 0,-1-1 0,0 1 0,1 0 0,-1 0 0,0-1 0,1 1 0,0 0 0,4-3 475,0 1-1,0 0 1,0 0 0,0 0-1,8-1 1,12-4 410,429-95 1102,-364 86-2886,-65 11-692,-12 2-746,1 1 0,27-2 0,-23 7-287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3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 3232,'0'-9'7744,"-1"10"-7644,-1 1 0,2 0 0,-1 0 0,0 0 0,0-1 0,0 1-1,1 0 1,-1 3 0,-2 4 195,-11 44 685,-15 101 0,23-116-833,-3 21 167,-14 92 183,22-135-370,0 0 1,2 28 0,-1-38-43,1 0-1,0 0 1,0 0 0,1 0 0,0-1 0,0 1 0,0 0 0,1-1 0,-1 1 0,6 5 0,-8-10-52,1 0 1,0 0-1,0 0 0,0 0 1,0 0-1,1 0 1,-1-1-1,0 1 0,0 0 1,0-1-1,0 1 0,1-1 1,-1 1-1,0-1 1,1 0-1,-1 0 0,0 1 1,1-1-1,-1 0 1,0 0-1,1 0 0,-1-1 1,0 1-1,1 0 0,-1 0 1,0-1-1,0 1 1,3-1-1,3-2 107,0-1-1,0 0 1,12-7-1,-12 6-108,66-46 316,-63 43-274,0-1 1,0 0 0,-1-1-1,14-19 1,-20 24-90,-1 0-1,1 1 1,-1-1 0,0 0 0,-1 0 0,1 0-1,0-6 1,-2 9-19,1-1 0,-1 0 1,0 1-1,0-1 0,0 0 0,0 1 0,0-1 0,0 0 0,-1 1 0,0-1 0,1 1 0,-1-1 0,0 1 1,0-1-1,-2-3 0,3 6 20,-1 0 0,1-1 1,0 1-1,0 0 0,0 0 1,-1-1-1,1 1 0,0 0 1,0 0-1,-1-1 0,1 1 1,0 0-1,0 0 0,-1 0 1,1 0-1,0-1 0,-1 1 1,1 0-1,0 0 0,-1 0 1,1 0-1,0 0 0,-1 0 1,1 0-1,0 0 0,-1 0 1,1 0-1,0 0 0,-1 0 1,1 0-1,-1 0 0,-7 9-264,7-8 284,0 0 0,0 1 0,1-1 0,-1 0 0,0 1 0,1-1 1,-1 0-1,1 1 0,0-1 0,-1 1 0,1-1 0,0 1 1,0-1-1,0 3 0,1-1-4,1-1 1,0 1 0,-1-1-1,1 1 1,0-1-1,0 0 1,1 0 0,-1 0-1,0 0 1,1 0 0,-1 0-1,1 0 1,-1-1-1,1 1 1,0-1 0,0 0-1,0 0 1,0 0-1,3 0 1,4 2 60,1-1 0,-1-1 0,1 0-1,10 0 1,-19-1-68,17-1 19,-1 2 0,37 5-1,-46-4 36,0-1 0,1-1 0,-1 0 0,13-1 0,5 0 181,-23 1-197,1-1-1,-1 1 1,0-1-1,0 0 1,0 0-1,0 0 0,0-1 1,0 1-1,0-1 1,-1 0-1,1 0 0,0 0 1,-1-1-1,0 1 1,5-5-1,3-4 2,-1 0 0,17-25 0,-9 12 53,-14 17-105,1 1-357,-5 6 368,1 0 0,-1 0-1,0 0 1,0 0 0,0 0 0,0 0-1,0 0 1,1 0 0,-1 1 0,0-1 0,0 0-1,0 0 1,0 0 0,0 0 0,0 0 0,0 0-1,0 0 1,1 0 0,-1 1 0,0-1-1,0 0 1,0 0 0,0 0 0,0 0 0,0 0-1,0 1 1,0-1 0,0 0 0,0 0 0,0 0-1,0 0 1,0 1 0,0-1 0,0 0-1,0 0 1,0 0 0,0 0 0,0 0 0,0 1-1,0-1 1,0 0 0,0 0 0,0 0 0,-1 0-1,1 1 1,-10 153-157,10-148 248,0-1 1,1 1-1,-1-1 0,1 1 1,0 0-1,3 6 1,-4-11-45,1 0 1,-1 0-1,0 0 1,1 0 0,0-1-1,-1 1 1,1 0-1,-1 0 1,1 0-1,0-1 1,-1 1 0,1 0-1,0-1 1,0 1-1,0-1 1,0 1 0,1 0-1,-1-1 13,0 0-1,0 0 1,0 1 0,1-1-1,-1 0 1,0-1 0,0 1-1,0 0 1,0 0-1,1 0 1,-1-1 0,0 1-1,0-1 1,0 1 0,0-1-1,0 1 1,0-1-1,2 0 1,117-87 423,-101 77-768,-19 10 280,1 1-1,0-1 0,-1 1 0,1 0 1,0 0-1,-1-1 0,1 1 0,0 0 1,-1 0-1,1 0 0,0 0 0,0 0 1,-1 0-1,1 0 0,0 0 0,-1 0 1,1 0-1,0 0 0,-1 0 0,1 1 1,0-1-1,0 0 0,-1 0 0,1 1 1,-1-1-1,1 0 0,1 1 0,-2 1 7,0 0 0,0-1 0,1 1 0,-1-1 0,0 1 0,0-1 0,-1 1 0,1-1 0,0 1 0,0-1 0,-1 1 0,1-1 0,-1 1 0,1-1 0,-1 1 0,0-1 0,-1 2 0,-2 8-16,-18 51-66,-21 61 146,24-62 116,-3-1-1,-49 97 0,63-144-21,0 1 0,-1-1 0,-13 13 0,20-23-90,-1 1 1,0-1 0,0-1 0,0 1-1,0 0 1,-1-1 0,1 0 0,-1 0 0,1 0-1,-1 0 1,0 0 0,0-1 0,0 1-1,0-1 1,0 0 0,-5 0 0,7-1-39,1 0 1,-1 0 0,0 0 0,1 0-1,-1 0 1,1 0 0,-1-1-1,1 1 1,-1-1 0,1 1 0,-1-1-1,1 1 1,0-1 0,-1 0-1,1 0 1,0 0 0,-3-2 0,3 2-15,1 0 1,-1 0-1,0 0 1,1 0-1,-1 0 1,1-1-1,-1 1 1,1 0-1,0 0 1,0-1-1,-1 1 1,1 0-1,0-1 1,0 1-1,0 0 1,0-1-1,1 0 1,0-4-12,0 1 0,1 0 1,0 0-1,0-1 0,0 1 1,0 1-1,1-1 0,0 0 1,4-5-1,14-17 63,1-2 271,49-51 0,-31 45-237,1 2 0,2 1-1,75-41 1,-118 73-102,12-7-185,1 1 1,-1 0-1,1 1 0,16-5 1,-29 10 120,1 0 0,-1 0 0,0-1 0,0 1 0,0 0 0,0 0 0,1 0 1,-1 0-1,0 0 0,0 0 0,0 0 0,1 0 0,-1 0 0,0 0 0,0 0 0,0 0 1,1 0-1,-1-1 0,0 2 0,0-1 0,0 0 0,1 0 0,-1 0 0,0 0 0,0 0 1,0 0-1,1 0 0,-1 0 0,0 0 0,0 0 0,0 0 0,1 0 0,-1 1 0,0-1 1,0 0-1,0 0 0,0 0 0,1 0 0,-1 0 0,0 1 0,0-1 0,0 0 1,0 0-1,0 0 0,0 1 0,0-1 0,0 0 0,1 0 0,-1 0 0,0 1 0,0-1 1,0 0-1,0 0 0,0 0 0,0 1 0,0-1 0,0 0 0,0 0 0,0 0 0,-1 1 1,1-1-1,0 0 0,0 0 0,0 0 0,0 1 0,0-1 0,0 0 0,0 0 0,-1 1 1,-10 16-7610,7-12 6589,-7 11-2301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1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20 113 7392,'-20'-3'3360,"28"3"-2944,1 0 1696,8 0-1248,13-5 1344,7 2-1281,35-8 33,4 0-576,33-12-192,-3 9-96,10-10-512,-15 6 224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1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5888,'1'2'282,"-1"0"-1,1 1 1,-1-1 0,1 0-1,0 0 1,0 1 0,0-1 0,0 0-1,0 0 1,0 0 0,1 0-1,-1 0 1,1-1 0,-1 1 0,1 0-1,0-1 1,0 1 0,3 1-1,-2 0 54,1-1 0,0 0-1,-1 0 1,1 0-1,0 0 1,0-1-1,0 1 1,0-1 0,8 1-1,-3-2-17,0 0 0,0-1 1,0 0-1,0-1 0,0 1 0,-1-2 0,1 1 0,-1-2 0,0 1 1,14-8-1,7-6 305,39-31 1,-45 31-312,-10 8-77,-5 4-63,0-1 0,-1 0 0,9-9 0,-9 10 18,-11 16-16,-22 40-215,14-17 36,-12 56 0,-1 44 62,9-47 214,-63 228 568,72-280-531,6-21 80,1-13-86,2-5 90,51-193-247,-51 190-144,9-39-48,2 1 0,2 0-1,2 1 1,25-45 0,-25 59 5,1 0 1,1 2 0,2 0-1,1 1 1,0 1-1,34-28 1,70-59-321,-121 109 331,1-1 0,0 1 0,0 0 0,0 0 0,0 1 0,10-4 0,-15 6 33,0 0-1,0 1 0,0 0 1,1-1-1,-1 1 1,0-1-1,1 1 0,-1 0 1,0 0-1,0 0 1,1 0-1,-1 0 0,0 0 1,1 0-1,-1 0 0,0 1 1,1-1-1,-1 0 1,0 1-1,0-1 0,1 1 1,-1 0-1,0-1 1,0 1-1,0 0 0,0-1 1,0 1-1,0 0 1,0 0-1,0 0 0,0 0 1,0 0-1,-1 0 1,1 0-1,0 0 0,-1 1 1,1-1-1,0 0 1,0 2-1,0 3 38,0 0 0,0 0 0,0 0 0,-1 0 0,0 0 0,0 0 0,0 0 0,-1 0 0,0 0 0,0-1 0,-1 1 0,1 0 0,-1 0 0,-1-1 0,1 1 0,-1-1 0,-5 9 0,-7 8 59,0-1 0,-31 33 0,32-38-64,-42 43 137,48-53-139,1 0-1,-1 0 1,1-1-1,-1 1 1,-1-2-1,-9 5 1,15-8-32,1 0-1,-1 0 1,0 0 0,0-1-1,0 1 1,0-1 0,1 1-1,-6-1 1,7 0-6,0 0 1,1 0-1,-1-1 1,0 1-1,1 0 1,-1 0-1,1 0 1,-1-1-1,1 1 1,-1 0-1,0-1 1,1 1-1,-1 0 1,1-1-1,-1 1 1,1-1-1,0 1 1,-1 0-1,1-1 1,-1 1-1,1-1 1,0 1-1,-1-1 1,1 0-1,0 1 1,0-1-1,-1 1 1,1-1-1,0 0 1,0 1-1,0-1 1,0 1-1,0-1 1,0 0-1,0 1 1,0-1-1,0 0 1,0 1-1,0-2 1,1 0-5,-1 1 1,1-1-1,-1 1 0,1-1 1,-1 0-1,1 1 0,0-1 1,0 1-1,0 0 0,0-1 0,0 1 1,0 0-1,0-1 0,0 1 1,2-1-1,24-16-56,-17 13 38,30-15-100,2 1 0,55-16 0,-35 13-124,143-38-14,-136 42 134,-63 17 80,11-4 105,-15 6 0,-9 4-55,-4 2 42,0 0-1,0 1 1,0 0-1,1 1 1,1 0 0,-1 0-1,2 1 1,-1 0-1,1 1 1,1 0-1,0 0 1,0 1-1,1-1 1,1 2-1,0-1 1,0 0 0,1 1-1,1 0 1,0 0-1,1 0 1,-1 23-1,3-33-3,0 0-1,0 0 1,1 0-1,-1 0 1,1 1-1,0-1 1,0 0-1,0 0 1,0 0-1,0-1 1,1 1-1,-1 0 1,4 5-1,-4-7-14,0 0 0,1 0 0,-1 0 1,0-1-1,0 1 0,0 0 0,1 0 0,-1-1 0,0 1 1,1-1-1,-1 1 0,0-1 0,1 0 0,-1 1 0,1-1 0,-1 0 1,1 0-1,-1 0 0,1 0 0,-1 0 0,0-1 0,1 1 1,-1 0-1,1 0 0,-1-1 0,0 1 0,1-1 0,-1 0 0,0 1 1,1-1-1,-1 0 0,0 0 0,2-1 0,3-2 16,0-1-1,0 0 0,0-1 1,0 1-1,-1-1 1,0 0-1,0-1 0,4-8 1,29-59 0,-32 63-92,-5 7 43,3-2-21,-1 0 0,-1 0 0,1 0 1,-1 0-1,0 0 0,-1 0 1,0-1-1,1 1 0,-2-1 1,1-12-1,-1 15 11,0 1 1,-1-1-1,1 0 1,-1 1-1,0-1 0,0 1 1,0-1-1,0 1 1,-1-1-1,0 1 0,1 0 1,-1 0-1,0-1 0,0 1 1,-1 1-1,1-1 1,-1 0-1,1 1 0,-1-1 1,-5-3-1,3 4-30,-2-2-21,0 0 0,0 0 0,-1 1 1,-13-4-1,19 7 69,0-1 0,-1 1 0,1 0 0,-1 0 0,1 0 0,0 0 0,-1 0 0,1 0 0,-1 1 0,1-1-1,0 1 1,-1-1 0,1 1 0,0 0 0,0 0 0,-1 0 0,1 0 0,0 1 0,0-1 0,0 1 0,-2 1 0,3-2 7,1-1 0,-1 1-1,0 0 1,1-1 0,-1 1 0,0 0 0,1-1-1,-1 1 1,1 0 0,-1 0 0,1 0-1,-1 0 1,1 0 0,0 0 0,-1 0 0,1-1-1,0 1 1,0 0 0,0 0 0,0 0 0,-1 0-1,2 0 1,-1 0 0,0 0 0,0 1 0,1 0-1,-1-1 0,1 1 1,0-1-1,0 0 1,0 1-1,0-1 1,0 0-1,0 1 1,0-1-1,1 0 1,-1 0-1,0 0 1,3 1-1,3 2 39,0-1-1,0 1 0,1-1 1,-1-1-1,9 3 1,11 0 58,1-1 0,0-1 0,1-1 0,-1-2-1,0 0 1,0-2 0,0-2 0,0 0 0,-1-2 0,1 0 0,-1-2 0,-1-2 0,32-14 0,-47 19-54,-1-1 0,-1 0 0,1-1 0,-1 1 0,0-2 0,-1 1 0,11-13 0,-17 18-56,-1 0 1,1 1 0,-1-1-1,1 0 1,0 1 0,0-1-1,3-1 1,-7 5 46,0 0 0,1 1 0,0-1 0,-1 0 0,1 1 0,0-1 0,-1 4 0,0 1-27,-9 21 13,-13 51 1,21-67 59,1 0 0,0 0 1,1 1-1,0-1 0,1 0 1,1 0-1,2 16 0,-3-28-69,0 1 0,0-1 0,0 1 0,0-1 0,0 1 0,0-1 0,0 0 0,0 1 0,1-1-1,-1 1 1,0-1 0,0 0 0,0 1 0,1-1 0,-1 1 0,0-1 0,1 0 0,-1 1 0,0-1 0,0 0 0,1 0 0,-1 1-1,1-1 1,-1 0 0,0 0 0,1 1 0,-1-1 0,1 0 0,-1 0 0,0 0 0,1 0 0,0 0 0,0 0 1,0 0 1,0 0-1,0-1 0,0 1 1,0 0-1,1-1 0,-1 1 1,0-1-1,0 1 1,0-1-1,0 0 0,0 0 1,6-5 37,-1 1-1,8-11 1,62-84 88,-50 69-221,-9 11-235,24-25 1,-41 45 312,0 0-1,0 0 1,0 0-1,0 0 1,0 0 0,0 1-1,0-1 1,0 0-1,0 0 1,0 0-1,0 0 1,0 0-1,0 0 1,0 0 0,0 0-1,0 0 1,0 0-1,0 0 1,0 0-1,0 0 1,0 0-1,0 0 1,0 0 0,0 0-1,0 0 1,0 0-1,0 1 1,0-1-1,0 0 1,0 0-1,0 0 1,0 0 0,0 0-1,0 0 1,0 0-1,0 0 1,0 0-1,0 0 1,1 0-1,-1 0 1,0 0 0,0 0-1,0 0 1,0 0-1,0 0 1,0 0-1,0 0 1,0 0-1,0 0 1,0 0-1,0 0 1,0 0 0,0 0-1,0 0 1,0 0-1,0 0 1,0 0-1,0 0 1,0 0-1,0 0 1,1 0 0,-1 0-1,0 0 1,0 0-1,0 0 1,-2 9-112,-6 22 182,-1 1-11,8-24-36,-1 0 0,1 0 0,1-1 0,-1 1-1,1 0 1,0 0 0,1 0 0,0 0 0,1 0 0,-1-1-1,1 1 1,1 0 0,-1-1 0,5 8 0,-6-14-6,0 1-1,0 0 1,0-1 0,0 1 0,0-1-1,1 1 1,-1-1 0,1 0 0,-1 0 0,1 0-1,-1 0 1,1 0 0,0 0 0,-1 0-1,1 0 1,0 0 0,0-1 0,0 1-1,0-1 1,0 1 0,-1-1 0,1 0 0,0 0-1,0 0 1,0 0 0,0 0 0,0 0-1,0-1 1,0 1 0,0-1 0,-1 1-1,4-2 1,3-1 57,-1 0-1,1-1 0,-1 1 1,0-2-1,0 1 0,9-8 1,21-18-566,-1-2 0,63-72 0,-90 92 382,-7 9 39,0-1 1,1 1-1,-1-1 1,1 1-1,0 0 1,0 0 0,7-5-1,-9 10 133,1 0-1,0 0 1,-1 1 0,0-1-1,1 0 1,-1 1 0,1 3-1,0-3-43,2 6 12,1-1 0,0 1 0,1-1 0,0-1 1,0 1-1,0-1 0,1 0 0,0 0 0,12 8 0,-15-12 8,-1-1 0,1 0 0,0 0 0,0 0 0,0-1 0,1 1 0,-1-1 0,0 0 0,0 0 0,1 0 0,-1-1 0,1 0 0,-1 1 0,0-2 0,1 1 0,-1 0 0,1-1 0,-1 0 0,0 0 0,0 0 0,1-1 0,-1 1 0,4-3 0,-3 2-29,-1 0 0,1-1-1,-1 1 1,1-1 0,-1 0-1,0 0 1,0-1 0,0 1-1,-1-1 1,1 0 0,-1 0-1,0 0 1,3-6 0,-4 8-39,-1 0 0,0-1 0,0 1 0,0 0 0,0-1 0,-1 1 0,1-1 0,-1 1 1,1-1-1,-1 1 0,0-1 0,0 1 0,0-1 0,0 1 0,-1-1 0,1 1 1,-1-1-1,1 1 0,-1 0 0,0-1 0,0 1 0,0 0 0,0-1 0,0 1 0,-1 0 1,1 0-1,-1 0 0,-1-2 0,2 3 17,0 0 0,0 0 0,0 0-1,0 1 1,0-1 0,0 0 0,0 1 0,0-1 0,0 1 0,0-1 0,0 1 0,0 0-1,0-1 1,0 1 0,0 0 0,-1 0 0,1 0 0,0 0 0,-2 0 0,0 0-2,1 0 1,-1 1 0,1 0 0,-1 0-1,1-1 1,0 1 0,-1 1-1,-3 1 1,1 0 30,0 1 0,1 0 1,-1 0-1,1 0 0,-1 0 0,-6 9 1,6-4 59,0-1 1,0 0-1,1 1 1,0 0-1,0 0 1,-4 19-1,7-25-44,1 1 0,-1-1-1,1 1 1,0-1-1,0 1 1,0 0 0,0-1-1,1 1 1,-1-1-1,1 1 1,0-1-1,0 1 1,0-1 0,1 0-1,-1 1 1,1-1-1,0 0 1,0 0-1,0 0 1,0 0 0,3 3-1,-3-4 6,0-1 0,0 0 0,0 0-1,0 1 1,0-1 0,1 0 0,-1 0 0,0-1-1,0 1 1,1 0 0,-1-1 0,0 0 0,1 1-1,-1-1 1,0 0 0,1 0 0,-1 0 0,4-1-1,4-1 79,0 0-1,18-5 1,-28 7-111,45-17 22,69-36-1,-47 20-96,-47 23 11,-10 5 15,0 0 0,0 1 0,1 0 0,13-3 0,-23 7 60,0 0 1,-1 0 0,1 0 0,0 0-1,0 0 1,0 0 0,0 0 0,0 0 0,0 0-1,-1 0 1,1 1 0,0-1 0,0 0 0,0 1-1,0-1 1,-1 0 0,1 1 0,0-1 0,-1 1-1,1 0 1,0-1 0,-1 1 0,1-1 0,0 1-1,-1 0 1,1 1 0,11 23 616,-8-13-487,2 2 16,1-1-1,0 0 1,1 0-1,13 16 1,-19-26-118,1 0 1,-1 0 0,1 0 0,0-1 0,0 1 0,0-1 0,0 0 0,0 0 0,0 0 0,1 0 0,-1-1 0,1 1 0,-1-1 0,1 0 0,0 0 0,0 0 0,-1-1 0,1 1 0,0-1 0,0 0 0,-1 0 0,8-1 0,4-2 42,-1-1 0,1-1 0,28-12 0,39-26-588,-75 39 401,20-11-307,74-45-2023,-87 50 700,-1-1-1,0 1 0,0-2 1,20-24-1,-20 20-690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2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1050 3552,'-11'8'1802,"8"-6"255,10-4 601,0 0-1960,0 0 1,-1-1-1,1 0 0,-1 0 0,1-1 0,8-7 1,36-31 1182,-28 22-1024,64-47 864,20-17-279,-84 63-819,0 0 0,33-43 1,-50 56-464,0 0 0,-1 0 0,0-1 0,-1 0 0,0 0 1,0 0-1,-1 0 0,0 0 0,0-1 0,-1 0 1,-1 1-1,2-19 0,-3-10-32,0 37-139,0 1 0,0-1 0,1 1 0,-1-1 0,0 1 0,0-1-1,1 1 1,-1 0 0,0-1 0,1 1 0,-1-1 0,1 1 0,-1 0 0,0-1 0,1 1 0,-1 0 0,1 0 0,-1-1 0,1 1 0,-1 0 0,1 0-1,-1 0 1,1 0 0,-1-1 0,1 1 0,0 0 0,14-1 11,-3 1-10,-1 1 1,1 0-1,-1 1 0,0 1 0,0-1 1,0 2-1,12 5 0,-15-6 46,-1 0-1,0 1 1,0 0 0,0 1 0,0 0-1,-1 0 1,0 0 0,0 0-1,0 1 1,9 12 0,-12-13 34,0 0 0,-1 1 0,1-1 0,-1 0 0,0 1 0,-1 0 0,1-1 0,-1 1 0,0 0 0,-1 0 0,1 9 0,-2 5 135,-1 0 0,-4 20 1,-1 2-190,6-33-17,1-1 1,-1 1-1,1 0 1,1-1-1,0 1 1,0-1-1,1 1 1,4 12-1,-5-18 5,-1-1-1,1 0 1,1 1 0,-1-1-1,0 0 1,0 0 0,1 0-1,0 0 1,-1 0 0,1 0-1,0 0 1,0-1-1,0 1 1,0-1 0,0 1-1,0-1 1,0 0 0,0 1-1,1-1 1,-1-1 0,1 1-1,-1 0 1,0 0-1,1-1 1,-1 1 0,1-1-1,-1 0 1,1 0 0,-1 0-1,1 0 1,0 0 0,-1-1-1,1 1 1,2-2 0,10-2 26,1-1 0,-1-1 1,0-1-1,15-8 0,22-10-197,213-81-255,-246 98 422,0-2 0,0 0 0,-1-1 0,18-14 0,-19 10-94,-17 15 92,0 0 1,0 0 0,0 0-1,0 0 1,0 0 0,0 0 0,1 0-1,-1 0 1,0 0 0,0 0 0,0 0-1,0-1 1,0 1 0,0 0-1,0 0 1,0 0 0,0 0 0,0 0-1,0 0 1,0 0 0,0 0 0,0 0-1,0 0 1,0 0 0,0-1-1,0 1 1,0 0 0,0 0 0,0 0-1,0 0 1,0 0 0,0 0 0,0 0-1,0 0 1,0 0 0,0 0 0,0-1-1,0 1 1,0 0 0,0 0-1,0 0 1,0 0 0,0 0 0,0 0-1,0 0 1,0 0 0,-1 0 0,1 0-1,0 0 1,0 0 0,0 0-1,0 0 1,0 0 0,0 0 0,0-1-1,0 1 1,0 0 0,0 0 0,-1 0-1,-13 4-56,-9 5 62,-40 22-1,19-8 139,22-12-63,0 1-1,-21 17 1,33-22-83,1 1 0,0 0 0,0 0 0,1 1 0,0 0 0,-11 16 0,17-23 16,1 0 0,0 0 0,0 0 0,0 0 0,0 0-1,1 0 1,-1 0 0,0 1 0,1-1 0,-1 0 0,1 0 0,0 0 0,0 1-1,0-1 1,0 0 0,1 3 0,-1-4 1,1 0-1,-1 1 1,1-1-1,-1 0 1,1 0-1,0 0 1,0 1-1,0-1 1,0 0-1,0 0 1,0 0 0,0-1-1,0 1 1,0 0-1,0 0 1,0-1-1,0 1 1,1 0-1,-1-1 1,0 1-1,0-1 1,1 1 0,-1-1-1,0 0 1,3 0-1,4 1-36,-1 0 0,1-1-1,0 0 1,0-1 0,-1 1-1,1-2 1,0 1 0,-1-1-1,1 0 1,-1-1 0,0 1-1,11-7 1,-4 1-103,1 0 1,-2-1-1,1-1 0,22-22 1,-24 21 62,-1-1 0,0 0 0,-1-1 0,0 0 0,-1-1 0,11-21 0,-19 28-27,-5 11 164,-7 10 73,10-11-135,0 0 0,0 0 1,0-1-1,0 1 0,1 0 0,-1 0 1,1 0-1,0 0 0,0 0 0,0 0 1,0 0-1,1-1 0,-1 1 0,1 0 1,0 0-1,0 0 0,0 0 0,0-1 1,0 1-1,0-1 0,1 1 0,-1-1 0,1 1 1,0-1-1,0 0 0,0 1 0,0-1 1,0 0-1,0-1 0,0 1 0,1 0 1,-1 0-1,1-1 0,-1 0 0,1 1 1,3 0-1,1-1 4,1 1 0,-1-2 0,0 1 0,0-1 0,0 0 0,12-2 0,44-11-27,-40 8-92,258-62-56,-264 63 77,-9 2 102,0 0 0,1 0-1,-1 0 1,-1-1 0,1-1 0,13-6-1,-42 12-562,4 2 452,-26 10-1,7-3-26,12-3 70,-34 14-1,47-17 76,1 0-1,0 1 0,0 0 1,0 1-1,-10 9 1,16-13-39,0 2 0,1-1 1,-1 0-1,-4 8 1,7-11 16,1 0 1,-1 0-1,1 0 0,-1-1 1,1 1-1,-1 0 1,1 0-1,-1 0 1,1 0-1,0 0 0,0 0 1,-1 0-1,1 0 1,0 0-1,0 0 1,0 0-1,0 0 1,0 0-1,0 0 0,0 0 1,1 0-1,-1 0 1,0 0-1,1 0 1,-1 0-1,0 0 0,1 0 1,-1 0-1,1-1 1,1 3-1,0-2-24,0 0 1,0 1-1,0-1 0,1 0 0,-1 0 0,0 0 1,1-1-1,-1 1 0,1 0 0,-1-1 0,1 0 1,-1 0-1,1 1 0,4-2 0,6 0-10,22-5 1,-24 3 39,11-1 1,-1-2 1,0-1 0,0-1 0,0-1 0,-1 0 0,-1-2 0,1 0-1,24-19 1,-34 21-4,-1 0-1,1-1 1,-2 0 0,0 0-1,0-1 1,0 1-1,10-23 1,-1-6-18,14-40 1,-30 76 5,16-46 80,13-68 0,-25 92-2,-1-1 0,-2-1 0,0 1 0,-4-37 0,2 62-69,0-4 1,0 0 0,-1 0 1,0 0-1,0 1 0,0-1 0,-3-7 0,4 12-7,0-1-1,-1 0 0,1 1 1,0-1-1,-1 1 1,1-1-1,-1 1 1,1-1-1,-1 1 0,1-1 1,-1 1-1,1 0 1,-1-1-1,1 1 0,-1 0 1,0-1-1,1 1 1,-1 0-1,0 0 1,1-1-1,-1 1 0,0 0 1,1 0-1,-1 0 1,0 0-1,1 0 0,-2 0 1,0 1 4,1-1 0,-1 0 0,1 1 0,-1-1 0,1 1 0,0-1 0,-1 1 0,1 0 0,0 0 0,0 0 0,-1 0 0,-1 1 0,-2 5 8,-1 0-1,1 0 1,0 0 0,0 0-1,-6 16 1,-7 21 128,3 1 1,1 1 0,2 0-1,3 1 1,-5 53-1,13-86-78,0 0-1,1 1 0,1-1 1,0 0-1,1 0 1,5 20-1,-6-28-3,1 1 0,1-1 0,-1 0 0,1 0 0,0 0-1,0 0 1,0-1 0,1 1 0,0-1 0,0 0 0,1 0 0,-1 0 0,1 0 0,0-1 0,11 8 0,-13-11-44,0 1 1,1 0 0,-1-1 0,1 0 0,-1 0 0,1 0 0,-1 0 0,1-1 0,-1 1 0,1-1 0,0 0 0,-1 0-1,6-1 1,-4 0-13,1 0-1,-1 0 1,0-1-1,1 0 0,-1 0 1,0-1-1,9-5 0,0-3-10,0 0-1,-1 0 0,-1-2 0,18-20 0,-15 16-45,-1-1 0,-1 0 0,15-26 0,-32 52-65,-8 15 95,-9 28 0,18-43 32,1-1 0,0 1 0,0 0 1,1 0-1,0-1 0,0 1 1,1 0-1,1 16 0,0-23-1,-1 1 0,1-1 0,-1 1 0,1 0 0,0-1-1,0 0 1,0 1 0,0-1 0,0 1 0,0-1 0,0 0 0,0 0 0,1 1 0,-1-1-1,0 0 1,1 0 0,-1 0 0,1-1 0,-1 1 0,1 0 0,-1-1 0,1 1 0,0 0-1,-1-1 1,1 0 0,0 1 0,-1-1 0,4 0 0,6 1-36,0-1 0,0 0 1,13-2-1,-22 2 28,57-6-130,-1-2 0,108-31-1,-84 4 157,-46 18 146,-33 16-186,0 0 0,0-1 0,0 1 0,0-1 0,-1 0 0,1 0 0,-1 0 0,1 0 0,-1 0 0,1-1 0,-1 1 0,0-1 0,0 1 0,0-1 0,1-3 0,-3 6 9,0 0 1,0 0-1,0-1 0,0 1 1,0 0-1,0 0 0,0 0 1,0 0-1,0 0 0,0-1 1,0 1-1,0 0 0,0 0 1,0 0-1,-1 0 0,1 0 1,0 0-1,0-1 0,0 1 0,0 0 1,0 0-1,0 0 0,0 0 1,-1 0-1,1 0 0,0 0 1,0 0-1,0 0 0,0-1 1,0 1-1,0 0 0,-1 0 1,1 0-1,0 0 0,0 0 1,0 0-1,0 0 0,-1 0 0,1 0 1,0 0-1,0 0 0,0 0 1,0 0-1,0 0 0,-1 0 1,1 1-1,0-1 0,0 0 1,0 0-1,0 0 0,0 0 1,-1 0-1,1 0 0,-8 3-270,-30 20 377,2 1 1,-42 37 0,75-60-82,0 1 0,1 0 1,-1 1-1,1-1 0,0 0 1,-1 1-1,1-1 0,0 1 1,1 0-1,-1 0 0,0 0 1,1 0-1,-1 0 0,1 0 1,-1 4-1,2-6-19,-1-1 0,1 1 0,0-1 0,0 1 0,0 0 0,0-1 0,0 1 0,0-1 0,0 1 0,0-1 0,0 1 0,1 0 0,-1-1 0,0 1 0,0-1 0,0 1 0,1-1 1,-1 1-1,0-1 0,1 1 0,-1-1 0,0 1 0,1-1 0,-1 0 0,0 1 0,1-1 0,0 1 0,0 0-10,1 0 0,-1-1 0,1 1 0,-1-1 1,1 1-1,-1-1 0,1 0 0,0 1 0,-1-1 0,2 0 0,2 0-20,0 0-1,0-1 1,0 1-1,0-1 0,-1 0 1,6-2-1,-2 0-3,-1-1-1,0 1 1,0-2 0,0 1 0,0-1 0,0 0-1,-1-1 1,0 1 0,5-7 0,-2 0-29,0 1 0,-1-1 0,-1 0 0,9-19 0,-16 29 51,2 0 1,-1 0-1,0 0 0,0 0 1,1 0-1,-1 0 0,2-2 1,-3 4 10,0 0 1,1 0 0,-1 0 0,0 0 0,0 0 0,0 0-1,0-1 1,0 1 0,0 0 0,0 0 0,0 0-1,1 0 1,-1 0 0,0 0 0,0 0 0,0 0 0,0 0-1,0 0 1,0 0 0,0 0 0,1 0 0,-1 0 0,0 0-1,0 0 1,0 0 0,0 0 0,0 0 0,0 0 0,0 0-1,0 0 1,1 1 0,-1-1 0,0 0 0,0 0-1,0 0 1,0 0 0,0 0 0,0 0 0,0 0 0,0 0-1,0 0 1,0 0 0,1 1 0,0 10 15,0-4 46,0-1-1,0 1 1,1 0-1,0 0 1,4 10-1,-2-6-16,-3-9-26,0 0 0,0 0 0,1 0 0,-1 0-1,0 0 1,1-1 0,-1 1 0,1 0 0,-1-1 0,1 1-1,0-1 1,0 0 0,-1 0 0,1 1 0,0-1 0,0 0 0,0-1-1,1 1 1,-1 0 0,0-1 0,0 1 0,0-1 0,4 1-1,4 0 42,0-1 0,0 0 0,0 0 0,11-3 0,-3 0-84,0-1 1,0-1 0,0 0 0,-1-1-1,0-1 1,0-1 0,-1-1 0,0 0 0,0-1-1,18-16 1,-18 12-50,0-1-1,-1-1 1,-1 0 0,0-1-1,-2-1 1,0 0 0,13-26-1,56-144 117,-63 141 15,-1 5 62,-2 0 1,-1-2 0,15-88-1,-29 126-134,1 0 0,0 0 0,-1 0 0,0-1 0,-2-10 0,2 17 3,0-1-1,-1 1 1,1 0 0,0 0-1,0-1 1,0 1 0,0 0-1,0 0 1,0 0-1,0-1 1,0 1 0,-1 0-1,1 0 1,0 0 0,0 0-1,0-1 1,0 1-1,-1 0 1,1 0 0,0 0-1,0 0 1,0 0-1,0 0 1,-1 0 0,1-1-1,0 1 1,0 0 0,-1 0-1,1 0 1,0 0-1,0 0 1,0 0 0,-1 0-1,-7 5-192,-6 11 120,13-14 65,-22 31 126,1 2 0,1 0 0,2 1 0,2 1 0,-23 68 0,26-55 24,1 1 0,3 1 0,2-1 0,-1 55 0,8-94-69,1 1 1,1-1 0,0 0-1,0 0 1,1 0 0,1 0-1,0 0 1,5 11 0,-6-18-33,0 0 1,1 0 0,-1-1 0,1 1 0,0-1 0,0 0 0,0 0 0,1 0-1,0 0 1,-1-1 0,1 0 0,0 1 0,1-1 0,-1 0 0,0-1-1,1 1 1,0-1 0,-1 0 0,1 0 0,9 2 0,-7-3-61,0 0 0,0 0 0,0-1 0,0 0 0,0 0 0,0-1 0,0 0 0,0 0 0,-1 0 0,1-1 0,0 0 0,-1 0 0,1-1 0,-1 0 0,1 0 0,-1 0 0,0-1 0,-1 0 0,1 0 0,-1-1 0,0 1 0,0-1 0,0 0 0,0 0 0,-1-1 0,0 0 0,0 1 0,-1-1 0,1-1 0,-1 1 0,-1 0 0,4-13 0,-5 16 10,0 0 0,-1-1 0,1 1 0,-1-1-1,0 1 1,-1-1 0,1 1 0,0-1 0,-2-4 0,2 8 13,0-1-1,-1 1 0,1-1 1,0 1-1,0-1 1,-1 1-1,1-1 0,0 1 1,-1-1-1,1 1 1,0-1-1,-1 1 0,1 0 1,-1-1-1,1 1 1,0-1-1,-1 1 0,1 0 1,-1 0-1,1-1 1,-1 1-1,1 0 0,-1 0 1,0-1-1,-1 2 6,1-1 1,0 0-1,0 0 0,-1 0 0,1 1 0,0-1 0,0 1 0,0-1 0,0 1 0,-1-1 1,1 1-1,0 0 0,0 0 0,0-1 0,-1 3 0,-7 6 66,1 0 0,0 0 0,-7 12 1,9-13-29,3-4-4,1 0 0,0 0 0,0 0 0,0 0 0,0 1 0,1-1 0,-1 0 0,1 1 0,0 6 0,0-10-23,1 1 1,0-1-1,0 1 1,0-1-1,0 0 0,0 1 1,0-1-1,0 1 1,1-1-1,-1 1 1,0-1-1,1 0 0,-1 1 1,1-1-1,0 0 1,-1 1-1,1-1 1,0 0-1,0 0 0,0 0 1,0 0-1,0 0 1,0 0-1,0 0 1,0 0-1,0 0 0,0 0 1,1 0-1,-1-1 1,0 1-1,1 0 1,-1-1-1,0 1 0,3-1 1,2 1-27,0 0 0,0 0 0,1-1 0,-1 0 0,0 0 0,11-3 0,41-10-201,-38 7 173,168-57-305,-149 48 299,122-60-83,-106 47 208,-55 28-77,0 0 1,0 1 0,0-1 0,0 0 0,0 0-1,0 0 1,0 0 0,0 0 0,0 0 0,0 0-1,0 0 1,0 0 0,0 1 0,0-1 0,0 0-1,0 0 1,0 0 0,0 0 0,0 0 0,0 0-1,0 0 1,0 0 0,0 0 0,0 0 0,0 0-1,1 0 1,-1 1 0,0-1 0,0 0 0,0 0-1,0 0 1,0 0 0,0 0 0,0 0 0,0 0-1,0 0 1,1 0 0,-1 0 0,0 0-1,0 0 1,0 0 0,0 0 0,0 0 0,0 0-1,0 0 1,0 0 0,0 0 0,1 0 0,-1 0-1,0 0 1,0 0 0,0 0 0,0-1 0,-9 15-99,-17 15 11,-13 4-114,24-20 276,-23 23-1,34-33-44,1 1 0,0 0-1,0 0 1,0 0 0,1 0-1,0 1 1,0-1 0,0 1-1,0-1 1,0 1 0,-1 8 0,3-12-17,0 1 0,0-1 1,-1 1-1,1 0 1,0-1-1,0 1 1,1-1-1,-1 1 0,0 0 1,0-1-1,1 1 1,-1-1-1,1 1 1,0-1-1,-1 1 0,1-1 1,0 1-1,0-1 1,0 0-1,0 1 1,0-1-1,0 0 0,0 0 1,0 0-1,0 0 1,1 0-1,-1 0 1,0 0-1,1 0 1,-1 0-1,0-1 0,1 1 1,-1-1-1,1 1 1,0-1-1,-1 1 1,1-1-1,-1 0 0,4 0 1,2 1 24,1-1 0,-1 0 0,1-1 1,-1 1-1,1-2 0,-1 1 0,9-4 0,-8 2-18,-1 0 0,1-1 0,-1 0 0,0-1 0,-1 1 0,1-1 0,-1-1 0,0 1 0,0-1 0,0 0-1,-1-1 1,0 1 0,0-1 0,6-14 0,0 1 23,-1 0 0,-2-1 0,0 0 0,8-33 0,-5 14 18,11-32 89,31-125 83,-43 159 65,-7 27-165,0-1 0,-1 0 0,3-22 0,-5 33-122,0-1 0,0 1 0,0 0-1,-1 0 1,1 0 0,0-1 0,0 1 0,-1 0 0,1 0-1,-1 0 1,1 0 0,-2-3 0,2 4-7,-1 0 0,1-1 1,0 1-1,-1-1 0,1 1 0,-1 0 0,1-1 1,-1 1-1,1 0 0,-1 0 0,1-1 1,-1 1-1,1 0 0,-1 0 0,0 0 1,1-1-1,-1 1 0,1 0 0,-2 0 1,1 0 0,-1 1 1,0-1 0,0 1 0,1-1 0,-1 1 0,0-1 0,1 1 0,-1 0 0,1 0-1,-1 0 1,1 0 0,0 0 0,-1 0 0,1 0 0,-2 2 0,-2 3 26,1-1 0,1 1-1,-1 0 1,1 0 0,0 1 0,-4 11 0,2-4 25,-8 24 48,1 0 1,2 1-1,2 1 1,1 0-1,-2 65 0,9-93-111,-1-1 0,2 1 0,0 0 0,0-1 0,1 1-1,1-1 1,0 1 0,4 11 0,-5-19-132,0 0 0,0 0-1,0 0 1,0-1 0,1 1 0,-1-1 0,1 1 0,0-1-1,0 0 1,0 0 0,1 0 0,-1 0 0,1-1-1,-1 1 1,1-1 0,0 0 0,0 0 0,0-1 0,0 1-1,0-1 1,0 1 0,1-1 0,-1-1 0,6 1 0,2-1-1069,1 0 1,-1-2 0,0 1 0,0-1-1,0-1 1,0-1 0,0 1 0,16-9 0,-25 11 772,0 0 1,-1 0 0,1-1 0,0 1 0,-1 0 0,0-1-1,1 0 1,-1 0 0,0 1 0,0-1 0,0-1 0,0 1-1,0 0 1,0 0 0,0-1 0,-1 1 0,0-1 0,2-3-1,11-25-2771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21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23 157 3968,'-19'-3'2371,"15"-1"315,12 0 2129,84-17 2125,2 5-4947,46-9-1769,-31-2-1679,-56 7-1649,-43 15 881,1-1 1,13-9-1,-23 15 2057,-1 0-1,0-1 0,0 1 1,1 0-1,-1 0 0,0 0 1,0-1-1,1 1 0,-1 0 1,0 0-1,0-1 0,0 1 1,0 0-1,1-1 0,-1 1 1,0 0-1,0-1 0,0 1 1,0 0-1,0-1 0,0 1 1,0 0-1,0-1 0,0-3-2451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2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33 13056,'-39'-10'5887,"32"6"-5087,2 0 1792,10 1-2592,2 3-64,6-5-2496,9 2 1408,3 0-6303,4 3 4159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2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21 5408,'-1'-2'280,"1"1"-90,0 0 0,0 0 0,0 0 0,-1 0 0,1 0 0,-1-1 0,1 1 0,0 0 1,-1 0-1,0 0 0,1 1 0,-1-1 0,0 0 0,1 0 0,-1 0 0,0 0 0,-2-1 0,4 3-10,-1-1 0,0 0 0,0 0 0,0 1 0,0-1 0,0 0 0,0 1 0,-1-1 0,1 0 0,0 1 0,0-1 0,0 0 0,0 1-1,0-1 1,0 0 0,0 0 0,-1 1 0,1-1 0,0 0 0,0 1 0,0-1 0,-1 0 0,1 0 0,0 0 0,0 1 0,-1-1 0,1 0 0,0 0 0,-1 0 0,-11 13 912,4-7-582,0 0 0,-1 0 0,-11 5 0,11-6-166,-1 0 0,-15 13-1,2 3-63,2 2 1,-23 29-1,36-43-230,-102 147 627,96-133-598,1 0 1,1 0-1,1 2 0,0-1 0,-8 37 0,17-54-47,1 0 0,1 0 0,-1-1-1,1 1 1,0 0 0,0 0 0,1 0 0,0 0 0,0 0 0,1 0-1,0-1 1,0 1 0,1-1 0,3 8 0,6 7 55,0-1 1,29 35-1,0 1 48,65 125 104,-86-139-47,-2 1 1,20 69-1,-34-96-139,0-1 0,-2 1 1,1 0-1,-2 0 0,0 0 1,-3 30-1,-2-25 25,0 0 1,-2-1-1,-1 1 1,0-1-1,-2-1 1,-13 25-1,7-21-95,0 0 0,-2-1-1,-1-1 1,0 0 0,-1-2-1,-1 0 1,-1-1 0,-1-1-1,-1-1 1,0-2 0,-31 16-1,52-29-38,-14 7-1115,-26 9 0,39-15 598,0-1 0,0 0 1,-1 0-1,1-1 0,0 1 0,-1-1 1,1 0-1,0 1 0,-1-2 0,1 1 1,0 0-1,0-1 0,-1 1 0,1-1 1,-5-1-1,-3-6-2920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2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5312,'0'-13'1701,"0"11"-533,8 1 757,2 0 172,1-1-1,17 1 1,45 7 1718,-9 0-2192,179-1-1528,-137-5-7704,-86 0 4969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2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21 2496,'-13'-6'18423,"6"11"-16180,-10 9-2472,14-12 1011,7-5-276,7-9-168,-4 4-170,-6 8-200,0-1 0,-1 0-1,1 1 1,0-1 0,-1 0 0,1 1 0,-1-1 0,1 0 0,-1 0-1,1 0 1,-1 1 0,1-1 0,-1 0 0,0 0 0,1-1 0,-2 4 55,1 0 0,-1 0 0,1 0 0,-1-1 0,0 1 0,1 0 0,-1 0 0,0-1 0,0 1 0,-1 0 1,1-1-1,0 1 0,-2 1 0,2-2 23,-1 0 0,1 1-1,0 0 1,-1-1 0,1 1 0,0-1 0,0 1 0,0 0 0,1 0-1,-1 0 1,0 0 0,1 0 0,-1 2 0,1-4-24,0 1 0,1-1 0,-1 0 1,0 0-1,1 0 0,-1 0 0,0 0 0,1 1 1,-1-1-1,0 0 0,1 0 0,-1 0 0,0 0 0,1 0 1,-1 0-1,1 0 0,-1 0 0,0 0 0,1-1 1,-1 1-1,0 0 0,1 0 0,-1 0 0,0 0 1,1 0-1,-1-1 0,0 1 0,1 0 0,-1 0 0,0 0 1,0-1-1,1 1 0,-1-1 0,17-10-152,-3-5 138,-14 16-18,1 0 1,-1-1-1,0 1 1,1-1-1,-1 1 1,1 0-1,-1-1 1,0 1-1,0-1 1,1 1-1,-1-1 1,0 1-1,0-1 1,0 1-1,1-1 1,-1 1-1,0-1 1,0 1-1,0-1 1,0 1-1,0-1 1,0 0-1,0 1 1,0-1-1,0 1 1,-1-1-1,1 1 1,0-1-1,0 0 1,-2 1-130,-1 1 1,1-1 0,0 1-1,0 0 1,1-1 0,-1 1-1,0 0 1,0 0 0,0 0-1,-2 2 1,2 5-6288,2-8 6176,0 0-1,1 1 1,3 9-3008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3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72 2400,'0'1'102,"0"-1"0,0 0-1,0 1 1,1-1 0,-1 0 0,0 1 0,1-1-1,-1 0 1,0 1 0,1-1 0,-1 0 0,0 0 0,1 0-1,-1 1 1,0-1 0,1 0 0,-1 0 0,1 0 0,-1 0-1,0 0 1,1 1 0,-1-1 0,1 0 0,-1 0-1,0 0 1,1 0 0,-1 0 0,1-1 0,23 1 9094,-41-14-6172,-63-27-976,74 38-1992,0-1 0,0 2 1,-1-1-1,1 1 1,-1 0-1,-11-2 0,15 3-41,-1 1 0,1 0 0,0-1 0,-1 2 0,1-1 0,0 0-1,-1 1 1,1-1 0,0 1 0,0 0 0,0 0 0,-1 0 0,1 1-1,0-1 1,-2 3 0,-3 0 39,1 1 0,0 1-1,0 0 1,-10 11 0,-11 8-1,20-19-19,1 0 0,-10 12 0,-9 8 164,-5 8-40,29-32-133,1 0 0,-1 1-1,1-1 1,-1 0 0,1 1-1,0 0 1,0-1 0,0 1-1,1 0 1,-1-1 0,0 1-1,1 4 1,1-3 9,0-1 0,0 1 0,0-1 0,1 0 0,0 1-1,-1-1 1,1 0 0,0 0 0,1 0 0,-1-1 0,0 1 0,5 3 0,4 7 10,-4-5-48,0 0-1,0-1 0,1 0 0,13 9 1,-13-10 13,1 1 0,-1 0 0,0 1 0,7 8 0,18 23 77,2-2 0,56 47-1,-8-8-278,-64-59 153,-6-5 120,0 0 1,-1 1 0,20 29-1,-26-32 26,1 0 4,-1 0 1,0 1 0,5 15-1,-10-24-82,0 1 0,0-1 1,0 1-1,-1-1 0,1 1 0,-1-1 0,0 1 1,0-1-1,0 1 0,0-1 0,0 1 0,-1 0 1,1-1-1,-1 1 0,1-1 0,-1 0 0,0 1 1,0-1-1,0 0 0,0 1 0,-3 2 0,1-1 70,-1 0-1,0-1 0,0 0 1,0 0-1,0 0 0,0 0 1,-1-1-1,1 0 0,-1 0 1,0 0-1,0 0 1,-7 1-1,-2 0 123,-1 0 0,-27 1 0,13-3 61,0-1 1,0-2 0,-43-7-1,55 5-457,-1-1-1,-23-9 0,29 8-795,0 0 1,0 0-1,-20-15 0,31 20 457,-1 0-1,0-1 1,1 1-1,-1-1 1,1 0 0,-1 0-1,1 1 1,0-1 0,0 0-1,-2-3 1,2-4-1970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3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225 579 3392,'0'-3'735,"0"1"1,0 0-1,0 0 1,0-1 0,0 1-1,0 0 1,-1 0-1,1 0 1,-1-1-1,1 1 1,-3-3-1,2 2-564,0 1 0,0 0-1,0 0 1,0 0 0,-1 0-1,1 0 1,-1 1 0,1-1-1,-1 0 1,0 1 0,0-1-1,0 1 1,0 0 0,0-1-1,0 1 1,0 0-1,0 0 1,0 0 0,0 1-1,-1-1 1,1 0 0,0 1-1,-1-1 1,1 1 0,0 0-1,-1 0 1,1 0 0,0 0-1,-1 0 1,-2 1 0,-2 1-49,0-1 1,-1 1 0,1 0-1,1 1 1,-1 0 0,0 0-1,1 0 1,-10 7 0,8-4-48,0 0 1,1 1-1,0 0 1,0 0-1,1 1 1,0 0-1,0 0 1,0 0-1,1 1 1,-4 9 0,7-13-47,0-1 0,0 1 0,1-1 0,0 1 0,-1 0 0,2-1 0,-1 1 0,0 0 0,1 0 0,0 0 0,0 0 0,1-1 0,-1 1 0,1 0 0,0 0 0,0-1 0,0 1 0,1 0 0,0-1 0,0 1 0,0-1 0,3 5 0,-1-3 32,1-1 1,-1 1-1,1-1 0,0 0 0,0 0 0,0 0 0,1-1 0,7 5 0,-9-7-44,1 0 0,-1 0-1,0 0 1,1-1 0,-1 0-1,0 0 1,1 0 0,0 0 0,-1-1-1,1 0 1,-1 0 0,1 0 0,8-2-1,-3 0-29,0 0 0,-1-1 0,1 0 0,-1 0 0,0-1-1,0 0 1,0-1 0,0 0 0,-1 0 0,0-1 0,0 0 0,0-1-1,-1 1 1,8-10 0,-1-2-42,-1-1-1,-2 0 0,1 0 1,-2-1-1,10-27 1,-8 12 90,-1-1-1,9-50 1,-14 47 59,-1 0 1,-2 0 0,-5-72-1,1 93-14,-2-1-1,0 1 1,0 0-1,-2 0 0,-1 1 1,0 0-1,-1 0 1,-17-31-1,23 47-90,1 0-1,-1 0 1,1 0 0,-1 0-1,0 0 1,1 0 0,-1 0 0,0 1-1,0-1 1,0 0 0,1 0-1,-1 1 1,0-1 0,0 1-1,0-1 1,0 1 0,0-1-1,0 1 1,-1-1 0,1 1-1,0 0 1,0 0 0,0 0 0,0 0-1,-2 0 1,1 0-3,0 1 0,1-1 0,-1 1 0,0 0 0,0 0 1,1 0-1,-1 0 0,0 0 0,1 0 0,-1 0 0,1 0 0,-1 1 0,-1 1 1,-3 4 84,1 1 0,-1 0 0,2 0 0,-8 15 0,7-10 56,0 1 0,1-1 0,1 1 0,0 0 0,-2 27 0,7 71 161,0-84-229,1 0 0,1 0-1,2-1 1,0 1 0,2-1-1,1-1 1,1 0 0,26 46-1,-24-52-333,1 0 0,1-2 0,1 1 0,23 21-1,-24-24-727,12 11-4409,-25-26 4943,0 0 0,0 0 0,0 0 0,1 0 0,-1-1 0,0 1 0,1 0-1,-1-1 1,0 1 0,1-1 0,-1 1 0,1-1 0,-1 0 0,1 1 0,-1-1 0,1 0 0,-1 0 0,4-1 0,6 1-2027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6:5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3648,'-4'-1'318,"4"1"-286,-1 0-1,1 0 1,0 0 0,0 0-1,0 0 1,0 0 0,-1 0-1,1 0 1,0 0 0,0 0-1,0 0 1,0 0 0,-1-1-1,1 1 1,0 0 0,0 0-1,0 0 1,0 0-1,-1 0 1,1 0 0,0 0-1,0 0 1,0 0 0,0-1-1,0 1 1,0 0 0,0 0-1,-1 0 1,1 0 0,0 0-1,0 0 1,0-1 0,0 1-1,0 0 1,0 0 0,0 0-1,0 0 1,0-1 0,0 1-1,0 0 1,0 0 0,0 0-1,0 0 1,0-1 0,0 1-1,0 0 1,0 0 0,0 0-1,0 0 1,0-1 0,0 1-1,0 0 1,0 0 0,0 0-1,0 0 1,1-1-1,7 3 5363,35-1-4238,226-5 284,-172-1-2299,-74 4-170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4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300 578 2976,'-54'2'5093,"34"0"-5026,0 1-1,0 1 1,0 1 0,1 0-1,-20 9 1,28-9-14,0 0 1,1 0-1,0 2 1,-13 9-1,19-14-13,0 2-1,1-1 1,-1 0 0,1 1-1,0-1 1,0 1-1,1 0 1,-1 0-1,1 0 1,0 1 0,0-1-1,0 0 1,-2 9-1,4-12-13,-1 0 0,1 0 0,0 0 0,0 0 0,-1 0 0,1 1 0,0-1 0,0 0 0,0 0 0,1 0 0,-1 0 0,0 0 0,0 0-1,0 1 1,1-1 0,-1 0 0,1 0 0,-1 0 0,1 0 0,-1 0 0,1 0 0,0-1 0,-1 1 0,1 0 0,0 0 0,0 0 0,-1 0 0,1-1-1,0 1 1,0 0 0,0-1 0,0 1 0,0-1 0,0 1 0,0-1 0,0 0 0,0 1 0,2-1 0,2 1 65,-1 0 0,0-1-1,0 0 1,0 0 0,1 0 0,-1-1 0,0 1 0,7-3 0,10-3 76,1-1 1,-1-2 0,0 0-1,-1-1 1,0-1 0,-1-1 0,0-1-1,30-26 1,-35 25-145,-1-1 0,-1 0 1,0-1-1,-1 0 0,-1-1 0,0 0 0,-2 0 1,8-22-1,-3 3 61,-1-1-1,-2-1 1,5-44 0,-10 47-133,-2 0 0,-2 0 0,0-1 0,-8-53 0,7 86 1,-1 0 1,0 0 0,1 0 0,-1 0-1,0 0 1,-1 0 0,1 0 0,0 0-1,-3-3 1,3 5 29,1 1-1,-1-1 0,1 1 1,0 0-1,-1-1 0,1 1 1,-1 0-1,1-1 0,-1 1 1,1 0-1,-1-1 0,1 1 1,-1 0-1,1 0 0,-1 0 1,1 0-1,-1 0 0,1-1 0,-1 1 1,0 0-1,0 1 0,0-1 0,0 0 0,-1 1-1,1-1 1,0 1 0,0-1-1,0 1 1,0 0 0,0-1-1,0 1 1,0 0 0,0 0-1,1 0 1,-1-1 0,-1 3-1,-3 3 11,1 1 0,0 0-1,0 0 1,0 1 0,1-1-1,0 1 1,-3 15 0,-8 57 85,14-75-83,-5 58 213,3-1 0,7 76 1,-3-111-63,-1-7-24,1-1 1,1 0 0,0 0-1,9 25 1,-10-37-41,1-1-1,0 1 1,0-1-1,0 1 1,1-1 0,0 0-1,0 0 1,0 0-1,1-1 1,0 1 0,0-1-1,0-1 1,1 1-1,10 6 1,-12-9-18,0 0 1,0-1-1,0 1 0,0-1 1,1 0-1,-1-1 1,0 1-1,1-1 0,-1 1 1,0-1-1,9-1 1,5-2 96,27-7 0,-19 4-53,-16 4-38,1-1 0,-1 0 0,0 0 0,0-1 0,0 0 0,-1-1 0,1 0 0,-1-1 0,0 1 0,-1-2 0,14-11 0,-20 16-72,-1 0 0,1 0-1,-1 0 1,1 0 0,-1-1 0,0 1-1,0 0 1,0-1 0,0 1 0,0 0-1,0-1 1,-1 1 0,1-1 0,-1 0-1,1 1 1,-1-1 0,0 1 0,0-1-1,-1 1 1,1-1 0,0 1 0,-1-1-1,1 0 1,-1 1 0,0 0 0,0-1-1,0 1 1,0 0 0,0-1 0,-1 1-1,1 0 1,-1 0 0,1 0 0,-1 0-1,0 0 1,0 0 0,0 1 0,0-1-1,0 1 1,0-1 0,0 1 0,-1 0 0,1 0-1,0 0 1,-1 0 0,1 0 0,-1 0-1,1 1 1,-1-1 0,1 1 0,-1-1-1,1 1 1,-1 0 0,1 0 0,-1 0-1,0 1 1,1-1 0,-4 2 0,1-1-16,1 1 1,0-1 0,0 1 0,0 1-1,0-1 1,0 0 0,0 1 0,0 0-1,1 0 1,-1 0 0,1 0 0,0 1 0,0-1-1,0 1 1,1 0 0,-4 4 0,5-6 17,0 1 1,0-1-1,0 0 1,0 0 0,0 1-1,0-1 1,1 0-1,-1 1 1,1-1 0,0 1-1,-1-1 1,1 1-1,0-1 1,0 1 0,1-1-1,-1 0 1,0 1-1,1-1 1,0 1-1,-1-1 1,1 0 0,0 1-1,0-1 1,1 0-1,-1 0 1,0 0 0,1 0-1,-1 0 1,1 0-1,-1 0 1,1 0 0,3 2-1,3 1 60,1 0-1,-1 0 1,1 0-1,0-1 1,0 0 0,0-1-1,1 0 1,-1-1-1,1 0 1,18 2-1,-8-3 55,0 0-1,0-2 0,1 0 0,25-5 0,-19-1-69,0-1-1,-1 0 0,0-2 0,-1-1 0,0-2 0,29-18 0,-43 25-69,0 0-1,1 0 0,-1 2 0,16-5 0,-20 9 86,-14 3 46,-19-1 84,19-1-174,-1-1 1,1 1-1,-11 3 0,7 0-57,0 0-1,0 0 1,0 1-1,-13 9 1,22-13 39,-1 1 0,1-1 0,0 1 0,0 0 0,0-1 0,0 1 0,0 0 0,1 0 0,-1 0 0,1 1 0,-1-1 0,1 0 0,0 1 0,0-1 0,0 1 0,0-1 0,0 1 0,0-1 0,1 1 0,-1-1 0,1 1 0,0 0 0,0-1 0,0 1 0,1 5 0,0-3 23,0-1-1,1 1 0,0 0 0,0 0 1,1-1-1,-1 1 0,1-1 0,0 0 1,0 0-1,0 0 0,0 0 0,1-1 1,0 1-1,0-1 0,0 0 0,0 0 1,0 0-1,1 0 0,-1-1 0,1 0 1,-1 0-1,1 0 0,0-1 0,0 1 1,0-1-1,0 0 0,0-1 0,0 1 1,10-1-1,13-5 184,0-1 0,-1-1 1,49-21-1,-33 12-265,-28 11 66,126-50 16,-119 45 5,0-2-1,-1-1 1,0 0 0,20-18-1,13-17-283,-78 83-96,8-19 371,-1-1 0,-20 15 0,17-16-62,-26 28 0,44-41 43,0 1-1,1 0 1,0 0-1,-1 0 0,1 0 1,0 0-1,0 0 0,0 0 1,0 0-1,1 0 0,-1 0 1,1 1-1,-1-1 1,0 4-1,1-5 16,0 0-1,0 0 1,1 0-1,-1 0 1,0 0-1,0-1 1,0 1 0,1 0-1,-1 0 1,0 0-1,1 0 1,-1 0-1,1-1 1,-1 1 0,1 0-1,0 0 1,-1-1-1,1 1 1,0 0-1,-1-1 1,1 1 0,0 0-1,0-1 1,-1 1-1,1-1 1,0 0-1,0 1 1,0-1 0,0 0-1,0 1 1,0-1-1,0 0 1,-1 0 0,3 0-1,2 1 54,-1-1-1,1-1 0,0 1 1,-1 0-1,1-1 1,0 0-1,-1 0 1,1-1-1,-1 1 0,0-1 1,1 0-1,-1 0 1,0-1-1,0 1 1,0-1-1,4-3 0,1-2-19,-1 0 0,1 0-1,-1-1 1,-1 0 0,8-12-1,-11 15-88,-1-1 0,1 0 0,-2 0 0,1 0 0,-1-1 0,0 1 0,0 0 0,-1-1 0,0 0 0,0-10 0,-12 37-418,10-13 423,-1 0 1,1 0 0,0 0-1,0 1 1,1-1-1,0 0 1,0 0-1,2 11 1,-2-13 60,1 1 0,0-1 0,0 0 0,0 0-1,0 0 1,1 0 0,0 0 0,0 0 0,0 0 0,0-1 0,1 1 0,-1-1 0,4 4-1,-4-6 11,-1 1-1,1-1 1,0 0-1,-1 0 1,1 0-1,0 0 1,0 0-1,0-1 1,0 1-1,0-1 1,0 1-1,0-1 1,0 1-1,0-1 1,0 0-1,0 0 1,0 0-1,0 0 1,1-1-1,-1 1 1,0 0-1,0-1 1,2-1-1,5-1 79,-1-1 0,0 0 1,0 0-1,7-6 0,-6 4-103,19-14-22,0-1 0,-2-1 0,-1-1 0,0-2 0,24-32 0,-48 56-8,0 0 0,-1 0 0,1 0 0,0 0 0,0 1 0,-1-1-1,1 0 1,0 0 0,0 1 0,0-1 0,0 1 0,0-1 0,1 0-1,-1 1 19,-1 0-1,0 0 1,0 0 0,1 0-1,-1 1 1,0-1-1,0 0 1,0 0-1,1 0 1,-1 0 0,0 0-1,0 1 1,0-1-1,0 0 1,0 0-1,1 0 1,-1 1 0,0-1-1,0 0 1,0 0-1,0 1 1,0-1-1,0 0 1,0 0-1,0 1 1,0-1 0,0 0-1,0 0 1,0 0-1,0 1 1,0-1-1,0 0 1,0 0 0,0 1-1,-5 29-196,-11 19 265,12-39-44,0 1 0,1 0 0,0 0 0,0 0 0,1 0 0,0 0 0,1 1 0,1 20 0,0-31 7,0 1 0,1-1 0,-1 0 0,0 1 0,1-1 0,-1 0 1,0 1-1,1-1 0,0 0 0,-1 0 0,1 0 0,0 1 0,-1-1 0,1 0 1,0 0-1,0 0 0,0 0 0,0 0 0,0 0 0,0 0 0,0-1 0,2 2 0,-1-1 18,0-1-1,0 1 0,0-1 1,1 0-1,-1 1 0,0-1 1,0 0-1,0 0 0,0 0 1,0-1-1,1 1 0,3-1 1,4-3 72,0 1 1,0-2-1,0 1 0,13-9 1,-6 1-82,0-1 1,-2 0 0,1-1-1,-2-1 1,19-23 0,-8 10-87,-24 27 25,0-1 1,0 1-1,0 0 1,1-1-1,-1 1 0,0 0 1,1 0-1,0 0 1,-1 0-1,1 0 1,3-1-1,-5 2 19,0 0 0,0 0 0,1 0 0,-1 0 0,0 0 0,0 0 0,0 0 0,1 0 0,-1 0 0,0 0 0,0 0 0,1 0 0,-1 1 1,0-1-1,0 0 0,0 0 0,1 0 0,-1 0 0,0 0 0,0 1 0,0-1 0,0 0 0,0 0 0,1 0 0,-1 0 0,0 1 0,0-1 0,0 0 0,0 0 0,0 1 0,1 14-91,-5 13-20,-1-1 1,-9 29 0,0-2 119,-1 14-25,-26 69-1,34-116 108,-2-1 1,0 0-1,-1 0 1,-1-1-1,-1 0 1,0-1-1,-25 26 0,32-39-26,0 0-1,-1-1 0,0 1 0,0-1 1,0 0-1,0 0 0,-1-1 1,1 0-1,-1 0 0,0 0 0,0-1 1,0 0-1,0-1 0,-9 2 0,12-3-35,-1 0 0,1 0 0,-1 0 0,1-1 0,-1 1 0,1-1 0,0 0 0,-1 0 0,1-1 0,0 1 0,0-1 0,0 0 0,0 0 0,0 0 0,0-1 0,0 1 0,1-1 0,-1 0 0,1 0 0,0 0 0,0-1-1,0 1 1,0-1 0,-3-5 0,5 6-10,-1 0 0,0-1-1,1 1 1,-1 0-1,1-1 1,0 1 0,0-1-1,1 0 1,-1 1-1,1-1 1,-1 1 0,1-1-1,0 0 1,1-6-1,1 4-14,-1 0-1,1 0 0,0 1 0,0-1 0,1 1 0,0-1 1,0 1-1,5-7 0,2-1-23,1 1 1,0 0-1,1 1 1,1 0-1,21-15 0,182-97 147,-106 65 84,-35 21-1018,-58 29 160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3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170 119 3968,'1'-1'356,"-1"0"1,0 0-1,0-1 0,1 1 0,-1 0 1,1 0-1,-1 0 0,1 0 1,0 0-1,-1 0 0,1 1 1,0-1-1,-1 0 0,1 0 1,0 0-1,1 0 0,7-5 5091,-14 12-4877,0 1 1,0-1 0,1 1-1,0-1 1,-4 10 0,-15 41-21,19-49-338,-29 89 339,-28 133-1,45-162-408,-4 12 812,19-78-620,1-4-161,2-12-148,6-20-135,21-121 123,1-3-96,50-77 440,-59 182 193,-14 39-427,-6 12-83,0 1 0,0-1 0,0 0 0,0 0 0,-1 1 0,1-1 0,0 0 0,-1 0 0,1-3 0,-1 9 4,1-1 0,0 0 0,0 1 0,0-1 0,0 0 0,1 0 0,2 5 0,3 6 126,111 276 380,-95-240-455,3-2-1,1 0 1,3-2 0,35 42 0,-57-77-280,-5-7-215,-1-1 0,1 1-1,0-1 1,0 0 0,0 0 0,6 4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3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8736,'0'-5'3936,"18"-3"-3424,-6 5 1696,0 3-1312,13-3 927,10 3-1087,11-5-384,4 2-224,1-4-480,-4 7 192,-5-8-2335,-9 8 1375,-9-8-3072,3 8 2400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38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8 144 8384,'-8'-19'3808,"26"11"-3328,-1 1 2720,0 4-1857,11-8 1921,1-2-1856,27-5 96,2 7-896,30-8-512,-7 8-96,-1 0-384,-13 3 224,-12 4-2976,-13 4 1728,-12 4-5183,-10 7 3679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29:3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214 139 4800,'-51'-49'9760,"49"47"-9599,-1 0 0,0 0 0,0 0-1,1 0 1,-1 1 0,0-1 0,0 1 0,-1-1 0,1 1 0,0 0 0,0 0 0,-1 1 0,1-1 0,0 1 0,-1-1 0,1 1 0,0 0 0,-1 0 0,1 1 0,0-1 0,-1 1 0,1 0 0,-6 1 0,5 0-105,-1 0-1,1 1 0,0-1 1,0 1-1,0 0 0,0 0 1,0 0-1,1 1 1,-1-1-1,1 1 0,0 0 1,0 0-1,0 0 1,1 0-1,-1 1 0,-2 6 1,1-1 10,1 0 1,0 0 0,0 1-1,1-1 1,0 1-1,1-1 1,0 1-1,1 0 1,0-1 0,1 1-1,0 0 1,3 10-1,-3-13-19,1-1-1,1 1 1,-1-1-1,1 0 1,1 0-1,-1-1 0,1 1 1,0 0-1,1-1 1,0 0-1,0 0 1,0-1-1,0 1 0,1-1 1,0 0-1,0-1 1,13 8-1,-4-5 67,0 0-1,0-2 1,1 1-1,-1-2 1,1 0-1,0-1 1,0-1-1,1 0 1,-1-1-1,0-1 1,1 0-1,-1-2 1,0 0-1,0 0 1,0-2-1,0 0 1,0 0-1,-1-2 1,0 0-1,28-15 1,-36 16-69,0 0-1,0-1 1,-1 0 0,1 0 0,-1 0 0,-1-1 0,1 0 0,8-15 0,-6 7 56,-1 0 0,0-1-1,7-25 1,-12 34-116,0-1 0,0 1 0,-1-1 0,0 1 0,0-1 0,-1 0 0,0 0 0,0 0 0,0 1 0,-1-1 0,-1 0 0,1 1 0,-1-1 0,-1 1 0,1 0 0,-1-1 0,-8-12 0,8 15-28,-1 0 0,0 0 0,0 1 0,-1 0 0,1 0 0,-1 0-1,0 0 1,0 1 0,0-1 0,-1 1 0,1 1 0,-1-1 0,-10-3 0,-6 0-129,0 1 0,-29-4 0,51 9 168,-126-11-1617,110 11 784,1 0 0,-1 1 0,0 1 0,0 1 0,-26 8 0,2 6-1258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8:57.39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 55 2144,'6'-7'7767,"-7"8"-7676,0-1 1,1 0 0,-1 1 0,0-1-1,1 1 1,-1-1 0,0 1-1,1-1 1,-1 1 0,1-1-1,-1 1 1,1-1 0,-1 1-1,1 0 1,0-1 0,-1 1-1,1 0 1,0-1 0,-1 1-1,1 0 1,0-1 0,0 1-1,-1 0 1,1 0 0,0-1-1,0 1 1,0 0 0,0 0-1,0 0 1,1 2-26,0 0 0,-1 0 0,1 0 0,-1 0 0,0 0 0,0 0 0,0 0-1,0 0 1,-1 0 0,0 4 0,-9 27 500,10-34-566,0 0 1,0 0-1,0 0 1,0 0-1,0 0 1,0 0-1,0 0 1,0 0 0,0 0-1,0 0 1,0 0-1,0 0 1,0 0-1,0 0 1,0 0-1,0 0 1,0 0 0,0 0-1,0 0 1,0 0-1,1 0 1,-1 0-1,0 0 1,0 0-1,0 0 1,0 0 0,0 0-1,0 0 1,0 0-1,0 0 1,0 0-1,0 0 1,0 0-1,0 0 1,0 1 0,0-1-1,0 0 1,0 0-1,0 0 1,0 0-1,0 0 1,0 0-1,0 0 1,0 0-1,0 0 1,0 0 0,0 0-1,0 0 1,0 0-1,0 0 1,0 0-1,0 0 1,6-5 68,-4 3-50,-1 0-1,1 1 0,-1-1 1,0 0-1,1 0 0,-1 0 1,1-4-1,9-18 340,-10 21-242,1 0 0,0 0 0,-1 0 0,0 0 1,0 0-1,0 0 0,0-1 0,0 1 1,0-6-1,-1 9-104,-1-9 1711,-8 18-680,0 8-473,-3 3-382,-1-7 68,3-3-396,18-14-147,-7 3 304,1-1 0,0 1 1,-1 0-1,0-1 0,1 0 0,-1 1 0,0-1 1,0 0-1,0 0 0,0 0 0,0 1 0,0-1 0,0 0 1,0 0-1,-1 0 0,0 0 0,1-3 0,-1 5-1,0-1-1,0 1 0,0 0 0,-1-1 0,1 1 0,0 0 0,0-1 1,0 1-1,-1 0 0,1-1 0,0 1 0,0 0 0,-1-1 0,1 1 1,0 0-1,-1 0 0,1-1 0,0 1 0,-1 0 0,1 0 0,-1 0 1,1-1-1,0 1 0,-1 0 0,1 0 0,-1 0 0,1 0 0,0 0 1,-1 0-1,1 0 0,-1 0 0,1 0 0,-1 0 0,1 0 0,0 0 1,-1 0-1,1 0 0,-1 0 0,1 1 0,0-1 0,-1 0 0,1 0 1,-1 1-1,-3 0 529,3 4-301,1-4-237,1 0 1,-1-1-1,0 1 0,0 0 1,0-1-1,0 1 0,0 0 1,0 0-1,0-1 0,0 1 0,0 0 1,0-1-1,-1 1 0,1 0 1,0-1-1,0 1 0,-1 0 1,1-1-1,0 1 0,-1 0 1,1-1-1,-1 1 0,0 0 1,1-1-8,0 0 1,0 0 0,0 1 0,0-1 0,0 0-1,-1 0 1,1 0 0,0 0 0,0 0 0,0 0-1,0 0 1,0 0 0,0 1 0,0-1 0,0 0-1,0 0 1,0 0 0,0 0 0,0 0 0,0 0-1,0 0 1,0 1 0,0-1 0,0 0 0,0 0-1,0 0 1,0 0 0,0 0 0,0 0 0,0 0-1,0 1 1,0-1 0,0 0 0,0 0 0,0 0-1,0 0 1,0 0 0,1 0 0,-1 0 0,0 0-1,0 0 1,0 1 0,0-1 0,0 0 0,0 0-1,0 0 1,0 0 0,0 0 0,1 0 0,-1 0-1,0 0 1,0 0 0,0 0 0,0 0 0,0 0-1,0 0 1,0 0 0,1 0 0,-1 0 0,0 0-1,0 0 1,0 0 0,0 0 0,0 0-1,0 0 1,0 0 0,1 0 0,-1 0 0,0 0-1,0 0 0,-1 0 0,1 0 0,0 0 1,0 0-1,0 0 0,0 0 0,0 1 0,0-1 0,-1 0 1,1 0-1,0 0 0,0 0 0,0 0 0,0 0 0,0 1 1,0-1-1,0 0 0,0 0 0,0 0 0,0 0 0,0 0 1,0 1-1,0-1 0,0 0 0,-1 0 0,1 0 1,1 0-1,-1 1 0,0-1 0,0 0 0,0 0 0,0 0 1,0 0-1,0 1 0,0-1 0,0 0 0,0 0 0,0 0 1,0 0-1,0 0 0,0 1 0,0-1 0,1 0 0,-1 0 1,0 0-1,0 0 0,0 0 0,0 0 0,0 0 1,0 1-1,1-1 0,-1 0 0,0 0 0,0 0 0,0 0 1,0 0-1,1 0 0,-1 0 0,0 0 0,0 0 0,0 0 1,0 0-1,1 0 0,-1 0 0,0 0 0,8-3-123,-7 2 124,0 1 1,0-1-1,-1 0 0,1 1 0,0-1 0,-1 1 0,1-1 0,0 0 0,-1 0 0,1 1 0,-1-1 0,1 0 0,-1 0 0,0 0 0,1 0 0,-1 1 0,0-1 1,1 0-1,-1 0 0,0-2 0,3-6-22,-1 2 360,-7 9-244,-2 1-274,7-3 197,-1 0 0,1 1 0,-1-1 0,1 0 1,-1 1-1,1-1 0,-1 0 0,1 1 0,0-1 0,-1 0 1,1 1-1,-1-1 0,1 1 0,0-1 0,0 0 0,-1 1 0,1-1 1,0 1-1,0-1 0,-1 1 0,1-1 0,0 1 0,0 0 1,0-1-1,0 1 0,0 0 0,-1 0-18,1-1-1,0 1 1,0-1 0,0 1-1,0 0 1,-1-1-1,1 1 1,0 0 0,0-1-1,0 1 1,0-1 0,0 1-1,1 0 1,-1-1 0,0 1-1,0 0 1,0-1 0,1 1-1,-1-1 1,0 1-1,0-1 1,1 1 0,-1-1-1,0 1 1,1-1 0,-1 1-1,1-1 1,-1 1 0,1-1-1,-1 1 1,1-1-1,-1 0 1,1 1 0,-1-1-1,1 0 1,-1 1 0,1-1-1,0 0 1,-1 0 0,1 0-1,0 0 1,-1 0-1,1 1 1,-1-1 0,1 0-1,1-1 1,2 0 15,-1-1 1,1 0-1,-1 0 1,0-1-1,1 1 0,-1-1 1,0 1-1,0-1 1,2-4-1,0 1-32,0-1-1,0 0 1,6-12 0,-2 2 38,-7-1 241,-1 14-72,-5 6-127,3-1-59,0 0 1,0 0-1,0 0 0,0 0 0,0 0 0,1 1 0,-1-1 0,0 0 0,1 0 0,-1 0 0,0 3 0,-9 27 72,8-26-58,0 1-1,0 0 1,1 0 0,0 0 0,0 0-1,-1 7 1,2 1-6,-1-11-29,1 1 0,0-1-1,0 0 1,0 1-1,0-1 1,2 7 0,3-1-391,1-11-273,-3 0 653,-2 1-40,0 0 1,0 0 0,-1 0 0,1-1 0,0 1-1,-1 0 1,1-1 0,-1 1 0,0 0-1,1-1 1,-1 1 0,0 0 0,0-1-1,0 1 1,0-1 0,0 1 0,0 0 0,0-1-1,-1-1 1,-5-28-1234,-1 7-1956,6 15 1594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8:58.6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50 25 4224,'-6'-17'14906,"1"14"-13961,5 2-903,0 1 0,0 0-1,-1-1 1,1 1-1,0 0 1,0 0 0,-1-1-1,1 1 1,0 0 0,0 0-1,-1 0 1,1-1 0,0 1-1,-1 0 1,1 0-1,0 0 1,-1 0 0,1 0-1,0 0 1,-1 0 0,1 0-1,-1 0 1,1 0-1,0 0 1,-1 0 0,0 0-1,-16 10 447,16-9-476,0 0-1,1-1 1,-1 1 0,0 0 0,0 0-1,0 0 1,1 0 0,-1 0-1,0 0 1,1 0 0,-1 0 0,1 0-1,-1 0 1,1 0 0,0 0 0,-1 0-1,1 2 1,-2 8-268,3-10 258,-1 0 0,1 0-1,-1-1 1,1 1 0,-1 0 0,1-1 0,-1 1-1,1 0 1,0-1 0,-1 1 0,1-1 0,0 1-1,-1-1 1,1 1 0,0-1 0,0 0 0,0 1-1,0-1 1,-1 0 0,1 0 0,2 1 0,20 4-7,-23-5-3,37 3-461,-36-3 438,1 0 0,0 0 0,-1 0 0,1 0 0,-1 0 0,1-1 0,0 1 0,-1 0 0,1-1 0,-1 1 0,1-1 0,-1 0 0,1 0 1,-1 1-1,0-1 0,1 0 0,-1 0 0,0 0 0,1-2 0,-1 3 30,-1-1 1,0 0 0,1 1-1,-1-1 1,0 0-1,0 1 1,1-1 0,-1 0-1,0 1 1,0-1-1,0 0 1,0 0 0,0 1-1,0-1 1,0 0-1,0 1 1,0-1 0,-1 0-1,1 1 1,0-1-1,0 0 1,-1 1 0,1-1-1,0 0 1,-1 1-1,1-1 1,0 1 0,-1-1-1,1 1 1,-1-1 0,1 1-1,-1-1 1,1 1-1,-1-1 1,0 1 0,1-1-1,-1 1 1,1 0-1,-1 0 1,-1-1 0,1 0 20,0 1 0,1 0 0,-1-1 0,0 1 0,0 0 0,0-1 0,0 1 0,0 0 0,0 0 0,0 0 0,0 0 0,0 0 0,0 0 0,0 0 0,0 0 0,0 0 0,0 1 0,0-1 1,1 0-1,-1 1 0,0-1 0,0 0 0,0 1 0,0-1 0,0 1 0,1-1 0,-1 1 0,-1 1 0,-3 4 284,5-6-311,-1 0 1,1 0-1,0 0 1,0 0-1,0 1 0,-1-1 1,1 0-1,0 0 1,0 0-1,-1 0 1,1 1-1,0-1 1,0 0-1,0 0 1,0 0-1,-1 1 1,1-1-1,0 0 1,0 0-1,0 1 1,0-1-1,0 0 1,0 0-1,0 1 1,0-1-1,0 0 0,0 0 1,0 1-1,0-1 1,0 0-1,0 0 1,0 1-1,0-1 1,0 0-1,0 1 1,0-1-1,0 0 1,0 0-1,1 1 1,-1 0-5,0-2 10,1 1 1,-1 0-1,0 0 1,0 0-1,0 0 1,0 0-1,0 0 1,0 0-1,0 0 0,1 0 1,-1 0-1,0 0 1,0 0-1,0 0 1,0 0-1,0 0 0,0 0 1,0 0-1,1 0 1,-1 0-1,0 0 1,0 0-1,0 0 1,0 0-1,0 0 0,0 0 1,1 0-1,-1 0 1,0 0-1,0 0 1,0 0-1,0 0 0,0 0 1,0 0-1,0 0 1,0 0-1,1 0 1,-1 0-1,0 1 1,0-1-1,0 0 0,0 0 1,0 0-1,0 0 1,0 0-1,0 0 1,0 0-1,0 1 0,0-1 1,0 0-1,0 0 1,0 0-1,3 2-87,-2-6-178,-1 3 160,0 1 115,0 0-1,0 0 0,0-1 1,0 1-1,0 0 1,0 0-1,0 0 1,0 0-1,0 0 1,0 0-1,0 0 0,0 0 1,0 0-1,0 0 1,0 0-1,0 0 1,0 0-1,0 0 0,0 0 1,0-1-1,0 1 1,0 0-1,0 0 1,0 0-1,0 0 0,0 0 1,0 0-1,0 0 1,0 0-1,0 0 1,0 0-1,0 0 0,0 0 1,0 0-1,0-1 1,0 1-1,0 0 1,0 0-1,0 0 1,0 0-1,0 0 0,0 0 1,0 0-1,0 0 1,0 0-1,0 0 1,0 0-1,-1 0 0,1 0 1,0 0-1,0 0 1,0 0-1,0 0 1,0 0-1,0 0 0,0 0 1,0 0-1,0 0 1,0 0-1,0 0 1,0 0-1,0 0 0,-1 0 1,1 0-1,0 0 1,0 0-1,0 0 1,0 0-1,0 0 1,-7 1 450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04.27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 63 2240,'-8'-27'11326,"12"31"-10349,-3-3-936,-1-1-1,0 0 0,0 1 0,1-1 1,-1 0-1,0 0 0,0 1 1,1-1-1,-1 0 0,0 0 0,1 1 1,-1-1-1,0 0 0,1 0 1,-1 0-1,0 0 0,1 1 0,-1-1 1,1 0-1,-1 0 0,0 0 1,1 0-1,-1 0 0,0 0 0,1 0 1,-1 0-1,1 0 0,-1 0 1,0 0-1,1 0 0,-1-1 0,0 1 1,1 0-1,-1 0 0,1 0 1,-1 0-1,1-1 0,-2 2-41,1-1-1,0 0 1,-1 1 0,1-1-1,0 1 1,0-1-1,0 1 1,-1-1-1,1 0 1,0 1 0,0-1-1,0 1 1,0-1-1,0 1 1,0-1 0,0 1-1,0-1 1,0 1-1,0-1 1,0 1 0,0-1-1,0 1 1,0-1-1,1 1 1,-1-1-1,0 1 1,0-1 0,0 1-1,1-1 1,-1 0-1,0 1 1,1-1 0,-1 1-1,0-1 1,1 0-1,-1 1 1,1-1 0,-1 0-1,0 0 1,1 1-1,-1-1 1,1 0-1,-1 0 1,1 0 0,-1 1-1,1-1 1,-1 0-1,1 0 1,-1 0 0,1 0-1,-1 0 1,1 0-1,2 0 30,-1 0-1,1 0 0,-1 0 0,0 0 1,1 0-1,-1-1 0,0 1 1,4-2-1,-5 2 13,0-1 1,-1 1 0,1-1-1,0 1 1,-1-1 0,1 1-1,-1-1 1,1 1-1,-1-1 1,1 1 0,-1-1-1,1 0 1,-1 1-1,1-1 1,-1-4 986,-4 10-631,-5 7-308,-3 5 73,11-16-159,1 0 0,0 0-1,-1 0 1,1 0-1,0-1 1,-1 1-1,1 0 1,0 0-1,0 0 1,0 0-1,0 0 1,0 0-1,0 0 1,0 0-1,0 0 1,0 0 0,1 1-1,-1 0-60,0-2 56,0 0 0,0 0 0,0 0 0,0 0 0,0 0 0,-1 0 0,1 0 0,0 0-1,0 0 1,0 0 0,0 0 0,0 0 0,0 0 0,0-1 0,0 1 0,-1 0 0,1 0-1,0 0 1,0 0 0,0 0 0,0 0 0,0 0 0,0 0 0,0 0 0,0 0 0,0 0-1,0 0 1,0 0 0,0-1 0,0 1 0,-1 0 0,1 0 0,0 0 0,0 0 0,0 0 0,0 0-1,0 0 1,0 0 0,0-1 0,0 1 0,0 0 0,0 0 0,0 0 0,0 0 0,0 0-1,0 0 1,0 0 0,0 0 0,0-1 0,0 1 0,1 0 0,-1 0 0,4-9 59,-3 8-18,0-1 1,0 1-1,0-1 0,0 1 1,0-1-1,-1 0 0,1 1 1,-1-1-1,1 0 1,-1 1-1,1-1 0,-1 0 1,0 1-1,0-1 1,0 0-1,0-3 0,-3-5 1142,-5 15-1000,8-5-172,-1 0 1,0 1-1,1-1 0,-1 1 0,0-1 0,1 1 0,-1-1 0,1 1 0,-1-1 0,1 1 0,-1 0 0,1-1 0,-1 1 1,1 0-1,0-1 0,-1 1 0,1 0 0,0-1 0,0 1 0,-1 0 0,1 0 0,0-1 0,0 1 0,0 0 0,0 0 0,0 0 1,0-1-1,0 1 0,0 0 0,0 0 0,0-1 0,1 2 0,0 0-147,12-3-314,-11 0 456,1 0-1,-1-1 1,1 0-1,-1 1 1,0-1 0,1 0-1,-1 0 1,0 0-1,0 0 1,0 0-1,2-5 1,3-2 46,12-22 68,-15 25 201,-8 5-4,-9 7-71,-6 14 82,16-17-288,0 0-1,0 1 1,1 0 0,-5 7-1,3-4-203,4-7 168,0 0-1,0 0 0,0 0 0,0 0 0,1 0 0,-1 0 1,0-1-1,0 1 0,0 0 0,0 0 0,0 0 0,0 0 1,1 0-1,-1 0 0,0 0 0,0 0 0,0 0 1,0 0-1,1 0 0,-1 0 0,0 0 0,0 0 0,0 0 1,0 0-1,0 0 0,1 0 0,-1 0 0,0 0 0,0 0 1,0 0-1,0 0 0,1 0 0,-1 0 0,0 0 0,0 0 1,0 0-1,0 0 0,0 0 0,1 0 0,-1 1 1,0-1-1,0 0 0,0 0 0,0 0 0,0 0 0,0 0 1,0 0-1,0 1 0,1-1 0,-1 0 0,0 0 0,0 0 1,0 0-1,0 1 0,0-1 0,0 0 0,0 0 1,0 0-1,0 0 0,0 1 0,12-17-7,-10 14 73,0-1-1,0 1 1,0-1 0,0 1 0,-1-1-1,1 1 1,-1-1 0,1 0 0,1-5 0,-4 11 38,0-1 0,0 1 0,-1-1 0,1 1 0,-1-1 0,1 0 1,-3 3-1,-3 5 407,-12 21-95,16-22-684,3-8 200,-1 0 0,1 0 0,0 0 0,0 0 0,-1 0 0,1-1 0,-1 1 0,1 0 0,0 0 0,-1-1 0,0 1 0,0 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06.610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25 158 3136,'11'-26'15662,"-12"27"-15617,-8 8 391,-13 43-670,19-48 186,5-5 10,-1 1 81,11-17 405,-10 6-435,-2 9 14,1 0-1,-1 0 0,1 0 1,-1 0-1,1 0 1,0 0-1,-1 0 0,2-2 1,1 0 399,-5 3-493,-3 10-239,4-3 343,1 1-1,0-1 1,0 1 0,0-1-1,3 12 1,0 11 90,-3-27-123,0-1 0,0 1-1,1 0 1,-1-1 0,0 1 0,1-1 0,-1 1 0,1-1 0,-1 1 0,1-1 0,0 0 0,0 1-1,-1-1 1,1 0 0,0 1 0,0-1 0,0 0 0,1 0 0,-1 0 0,1 1 0,-1-1-2,0-1-1,0 1 1,0-1 0,0 1 0,0-1 0,0 0 0,0 1-1,0-1 1,0 0 0,0 0 0,0 0 0,0 0-1,0 0 1,0 0 0,0 0 0,0 0 0,0 0 0,0 0-1,0 0 1,0-1 0,0 1 0,0 0 0,0-1 0,-1 1-1,1-1 1,0 1 0,0-1 0,0 1 0,0-1 0,0-1-1,5-3 25,0 0 0,0-1-1,-1 0 1,8-12 0,-10 14 1,-1 0 1,-1 0-1,1 0 1,-1 0 0,1 0-1,-1-1 1,-1 1 0,1 0-1,0-1 1,-1-7-1,0 12-16,-2-21 340,2 21-353,0 0 1,-1-1 0,1 1 0,0-1 0,0 1-1,0 0 1,0-1 0,0 1 0,-1 0 0,1-1 0,0 1-1,0 0 1,-1-1 0,1 1 0,0 0 0,-1 0-1,1-1 1,0 1 0,-1 0 0,1 0 0,0 0-1,-1-1 1,1 1 0,0 0 0,-1 0 0,1 0-1,-1 0 1,1 0 0,0 0 0,-1 0 0,1 0-1,-1 0 1,1 0 0,0 0 0,-1 0 0,1 0 0,-1 0-1,1 0 1,0 0 0,-1 0 0,1 0 0,0 1-1,-1-1 1,1 0 0,0 0 0,-1 0 0,0 1-1,-2 1 12,0 1 0,0 0 0,-1 0 0,2-1 0,-1 2 0,0-1 0,0 0 0,1 1 0,-2 3 0,-1 1 101,1-1 0,1 1 0,-5 12 0,6-13-145,1-1-1,0 0 1,0 1-1,0-1 1,1 9-1,-1-14 30,1 0 0,0 0 0,0 1 0,0-1 0,1 0 0,-1 0 0,0 1 0,0-1 0,1 0 0,-1 0 0,1 1 0,-1-1 0,1 0 0,-1 0 0,1 0 0,0 0 0,-1 0 0,1 0 0,0 0 0,0 0 0,0 0 0,0 0 0,0-1 0,0 1 0,0 0 0,0 0 0,0-1 0,0 1 0,0-1 0,2 1 0,0-1 8,-1 0 1,0 0 0,0 0-1,1-1 1,-1 1 0,0-1-1,0 0 1,0 1 0,0-1-1,0 0 1,0 0 0,0 0-1,0 0 1,0-1 0,-1 1-1,1-1 1,0 1 0,-1-1-1,1 1 1,1-4 0,4-2-31,-1-2-1,0 1 1,4-10 0,-4 5 47,0 0 1,-1 0-1,-1-1 1,0 0-1,-1 0 1,0 0-1,-1 0 1,-1-1-1,0 1 1,-1 0-1,0-1 1,-4-19-1,4 31 20,-1 1 1,1-1-1,-1 0 0,0 0 0,0 1 0,-2-5 0,3 7-29,0-1-1,-1 1 1,1-1-1,0 1 1,-1 0-1,1-1 1,0 1-1,-1 0 0,1-1 1,0 1-1,-1 0 1,1 0-1,-1-1 1,1 1-1,-1 0 1,1 0-1,0 0 1,-1-1-1,1 1 1,-1 0-1,1 0 1,-1 0-1,1 0 1,-1 0-1,1 0 1,-1 0-1,1 0 1,-1 0-1,1 0 1,-1 0-1,1 1 1,-1-1-1,1 0 1,0 0-1,-1 0 1,1 0-1,-1 1 1,1-1-1,-1 0 1,1 1-1,0-1 1,-1 0-1,1 1 1,0-1-1,-1 0 1,1 1-1,0-1 1,-1 1-1,-2 3 30,0 0 0,0 0 1,1 0-1,-1 0 0,1 1 0,0-1 1,0 1-1,1-1 0,-1 1 0,0 7 1,-7 54-109,7-48 141,1-13-68,1-1 0,0 1 1,0 0-1,0 0 0,1-1 0,-1 1 0,1 0 1,0-1-1,3 8 0,-4-11-1,1 0 1,0 0-1,-1 1 0,1-1 1,0 0-1,0 0 0,0 0 1,0 0-1,0 0 0,0 0 1,0 0-1,0 0 0,0 0 1,1 0-1,-1-1 0,0 1 1,0 0-1,1-1 0,-1 1 1,0-1-1,1 0 0,-1 1 1,1-1-1,-1 0 0,0 0 1,1 0-1,-1 0 0,1 0 1,-1 0-1,1 0 0,-1-1 1,0 1-1,1 0 0,-1-1 1,2 0-1,2-1 14,0 0-1,0 0 1,0-1 0,-1 0-1,0 1 1,1-1 0,-1-1-1,0 1 1,0-1 0,5-6 0,-8 8-243,1 0 1,0 1-1,-1-1 0,0 0 1,1 0-1,-1-1 1,0 1-1,0 0 1,0 0-1,-1-1 1,1 1-1,0 0 1,-1-1-1,0 1 1,1-1-1,-1 1 1,0 0-1,0-1 1,0 1-1,-1-1 1,1 1-1,-1 0 1,1-1-1,-2-3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08.17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241 90 2816,'27'-43'12044,"-26"42"-11778,-1-1 1,0 1-1,0 0 0,0 0 1,-2-17 3486,2 18-3734,0-1 0,0 1-1,0 0 1,0-1 0,0 1 0,0 0-1,-1 0 1,1-1 0,0 1 0,0 0 0,0 0-1,0-1 1,0 1 0,0 0 0,0 0-1,-1-1 1,1 1 0,0 0 0,0 0 0,0-1-1,0 1 1,-1 0 0,1 0 0,0 0-1,0 0 1,-1-1 0,1 1 0,0 0 0,0 0-1,-1 0 1,1 0 0,0 0 0,0 0 0,-1 0-1,1 0 1,0 0 0,-1 0 0,1 0-1,0 0 1,0 0 0,-1 0 0,1 0 0,0 0-1,-1 0 1,1 0 0,0 0 0,0 0-1,-1 0 1,1 0 0,0 0 0,0 1 0,-1-1-1,1 0 1,0 0 0,-1 1 0,-12 1 141,-23 35-224,36-37 58,0 0 0,0 1 0,0-1 0,0 0 0,0 0 0,0 0 0,0 0 0,0 0 1,0 0-1,0 0 0,0 0 0,0 0 0,0 0 0,0 0 0,0 0 0,0 0 0,0 0 0,0 0 0,0 0 1,0 0-1,0 0 0,0 0 0,0 0 0,0 0 0,0 0 0,0 0 0,0 0 0,0 0 0,0 0 1,0 0-1,0 0 0,0 0 0,0 0 0,0 1 0,0-1 0,0 0 0,0 0 0,0 0 0,0 0 0,0 0 1,0 0-1,0 0 0,0 0 0,0 0 0,0 0 0,0 0 0,0 0 0,0 0 0,0 0 0,9 2-408,-8-2 411,0 1 0,0-1 0,0 0 0,0 0 0,0 0 0,0 0 0,0 0 0,0 0 0,0 0 0,0 0 0,0 0 0,0-1 0,0 1 0,0 0 0,0-1 0,0 1 0,0-1 0,0 1 0,0-1 0,0 1 0,0-1 0,-1 1 0,1-1 0,1-1 0,-1 1 50,0 0-1,0 0 1,0 0-1,0 0 1,0-1-1,0 1 1,-1 0-1,1 0 1,0-1-1,-1 1 1,1 0-1,-1-1 1,1-2-1,-1 3-28,0 0-1,0 0 1,0 0-1,0 0 1,-1 0-1,1 0 1,0 0-1,-1 1 1,1-1-1,-1 0 1,1 0-1,-1 0 1,1 0 0,-1 1-1,1-1 1,-1 0-1,0 0 1,1 1-1,-1-1 1,0 0-1,0 1 1,0-1-1,0 1 1,1-1-1,-1 1 1,0 0-1,0-1 1,-2 1-1,2-1-22,0 1-1,0 0 1,-1-1 0,1 1-1,0 0 1,0 0 0,-1 0-1,1 0 1,0 0-1,0 1 1,0-1 0,-1 0-1,1 0 1,0 1-1,0-1 1,0 1 0,0-1-1,0 1 1,-1 0 0,1-1-1,0 1 1,-1 1-1,-25 23-46,22-21 98,-1 1 0,1 0 0,-9 11 0,12-14-57,1 1-1,-1 0 0,1-1 0,-1 1 0,1 0 1,0 0-1,0 0 0,1 0 0,-1 0 0,1 0 1,-1 0-1,1 6 0,0-8 17,0 1 0,0-1 0,0 0 0,0 1 0,1-1 0,-1 1 0,0-1 0,1 1 0,-1-1 0,1 0 0,0 0 0,-1 1-1,1-1 1,0 0 0,0 0 0,-1 1 0,1-1 0,0 0 0,0 0 0,0 0 0,1 0 0,-1-1 0,0 1 0,0 0 0,0 0 0,1-1 0,-1 1 0,0 0 0,1-1 0,-1 0 0,0 1 0,1-1 0,-1 0 0,1 1 0,1-1 0,1 0 21,-1 0 1,1 0-1,0 0 0,0-1 1,0 1-1,-1-1 1,1 0-1,0 0 1,-1 0-1,1 0 1,0-1-1,3-2 1,-2 1 22,0 0 1,0-1-1,-1 1 1,1-1-1,-1 0 1,5-6 0,-7 8-15,-1 0 0,1-1 0,-1 1 1,0 0-1,0-1 0,0 1 0,0 0 1,0-1-1,-1 1 0,1-1 0,-1 1 0,1-1 1,-1 0-1,0 1 0,0-1 0,0 1 1,-1-5-1,0 2 53,0 1 0,0-1 0,0 1 0,-1 0 0,1 0 0,-1-1 0,0 1 0,-4-6 0,5 9-69,0-1 1,-1 1 0,1 0 0,0 0-1,0 0 1,-1 0 0,1 0-1,0 0 1,-1 0 0,1 0 0,-1 1-1,1-1 1,-1 1 0,1-1 0,-1 1-1,1-1 1,-1 1 0,0 0-1,1 0 1,-1 0 0,0 0 0,1 0-1,-1 0 1,1 0 0,-1 0-1,0 1 1,-2 0 0,-2 1-6,0 1 0,0-1 0,1 1 0,-1 1 0,1-1 0,0 1-1,-6 4 1,0 2 72,1 0-1,-10 12 1,19-20-103,-1 1 0,0-1 0,1 1 0,0 0 0,-1-1 0,1 1 1,0 0-1,0 0 0,1-1 0,-1 1 0,1 0 0,-1 3 0,1-5 2,0 1 1,0-1-1,0 0 1,0 0-1,0 0 0,0 0 1,1 0-1,-1 0 1,0 0-1,0 0 1,1 0-1,-1 0 0,1 0 1,-1 0-1,1 0 1,0 0-1,-1 0 0,1 0 1,0 0-1,-1 0 1,1-1-1,0 1 0,0 0 1,0-1-1,0 1 1,0 0-1,0-1 0,0 1 1,0-1-1,0 0 1,0 1-1,0-1 0,0 0 1,2 1-1,1 0 30,0-1 0,0 1 0,0-1 0,1 0 0,-1 0 0,0 0 0,0 0 0,0-1 0,0 0 0,0 0 0,0 0-1,0 0 1,0 0 0,0-1 0,0 0 0,-1 0 0,1 0 0,0 0 0,5-6 0,-8 7-16,0 0 1,-1 0-1,1 0 1,0 0-1,-1 0 1,1-1-1,-1 1 1,1 0-1,-1 0 0,0-1 1,0 1-1,1 0 1,-1-1-1,0 1 1,0 0-1,0 0 1,0-1-1,0 1 1,-1 0-1,1-1 0,0 1 1,-1 0-1,1 0 1,-1-1-1,1 1 1,-1 0-1,1 0 1,-1 0-1,0 0 0,-1-2 1,0 0 32,0 1 1,0-1-1,0 0 1,0 1-1,-1 0 1,1-1-1,-1 1 1,1 0-1,-1 0 1,0 1-1,0-1 1,-5-2-1,4 3-26,-1-1 0,1 1 0,-1 0 0,1 1 0,-1-1 1,0 1-1,1 0 0,-1 0 0,0 0 0,1 1 0,-1-1 0,0 1 0,1 0 0,-7 3 0,1 0 44,-2 0-9,1 1 0,0 0 1,-12 8-1,21-12-44,0 1-1,0-1 1,0 1-1,0-1 1,0 1 0,0 0-1,0 0 1,0 0-1,1 0 1,-1 0 0,1 1-1,0-1 1,-1 0 0,1 1-1,0-1 1,0 0-1,1 1 1,-1-1 0,0 1-1,0 5 1,2-7-4,-1 1 0,0-1 0,1 1 0,-1-1 0,1 1 1,-1-1-1,1 0 0,0 1 0,0-1 0,-1 0 0,1 1 0,0-1 0,0 0 0,0 0 1,1 0-1,-1 0 0,0 0 0,0 0 0,0 0 0,1 0 0,-1 0 0,0-1 0,3 2 1,-1-1-11,1 1 0,0-1 1,0 1-1,0-1 0,0 0 1,0-1-1,8 2 0,0-3-16,1 1 1,-1-2-1,0 0 0,15-3 0,-22 3-42,1 0-1,-1 0 0,1 0 1,-1 0-1,0-1 0,0 0 1,0 0-1,0 0 0,-1 0 1,1-1-1,5-6 0,-1-8-2020,-3 1 592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8:2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66 832,'1'-1'62,"-1"1"0,0-1-1,1 1 1,-1-1 0,0 0 0,1 1-1,-1-1 1,1 1 0,-1-1 0,1 1-1,-1-1 1,1 1 0,-1 0 0,1-1-1,0 1 1,-1 0 0,1-1 0,-1 1-1,1 0 1,0 0 0,0-1 0,14-1 1454,-13 2-1226,0 1 0,1-1 1,-1 0-1,0 1 0,0-1 1,0 0-1,1 0 0,-1-1 0,0 1 1,0 0-1,0-1 0,1 1 1,-1-1-1,0 0 0,2-1 1,5-2 1189,-7 3 36,-6-7 1125,2 5-2446,-1 0-1,0 0 1,0 0-1,0 0 1,0 1 0,0-1-1,0 1 1,-1 0 0,1 0-1,-1 0 1,0 0 0,0 1-1,0 0 1,1-1 0,-1 1-1,0 1 1,0-1-1,0 1 1,0-1 0,-5 1-1,2 0-107,0 1 0,1-1 0,-1 1 0,0 0 0,1 1 0,-1-1 0,1 1 0,0 1 0,0-1 0,0 1-1,-12 7 1,4 1 66,-1 1 1,2 1-1,0 0 0,0 1 0,1 0 0,1 1 0,0 0 0,1 1 0,-15 33 0,13-23 40,7-17-91,0 1-1,1-1 0,0 1 0,1 1 0,-3 14 0,3-6 166,-1 22 0,4-36-199,0 1 0,0-1 0,0 0 0,1 1 0,0-1 1,0 0-1,1 1 0,3 9 0,-2-8 6,1-1-1,-1 1 1,1-1 0,1 0 0,-1 0 0,1-1 0,0 1 0,0-1 0,0 0 0,1 0 0,0-1-1,0 1 1,9 4 0,-5-4-32,-1-1 0,1 0-1,0-1 1,0 1 0,0-2-1,0 1 1,1-2 0,-1 1 0,1-1-1,-1-1 1,1 0 0,-1-1-1,1 1 1,-1-2 0,0 0-1,1 0 1,-1-1 0,0 0 0,0-1-1,-1 0 1,11-6 0,-10 5-14,11-5 8,-1-2 0,20-14 0,-34 21-25,-1 1 1,1-2-1,-1 1 0,0 0 1,0-1-1,0 0 0,-1 0 1,0 0-1,0-1 1,5-12-1,-6 10-4,0-1 0,0 0 0,-1 0 0,0 0 1,-1 0-1,0 0 0,-1 0 0,0 0 0,0-1 0,-1 1 0,-1 0 0,-2-10 1,1 7 18,-2 0 0,1 0 1,-2 1-1,0 0 1,0 0-1,-1 0 1,0 1-1,-14-16 1,16 22-22,0-1 0,-1 1 0,0 0 0,1 0 0,-2 1 0,1 0 0,0 0 1,-1 0-1,0 1 0,1 0 0,-1 1 0,-15-5 0,14 6-424,0 0 0,1 0 0,-1 0 0,0 1 0,0 0 0,0 1 0,-10 1 0,5 0-2578,4 0 906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4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164 476 2656,'6'-7'2349,"-10"3"168,2 4-2319,0-1 1,0 1-1,0 0 1,0 0 0,0 0-1,1 0 1,-1 0 0,0 1-1,0-1 1,-2 1-1,-10 3 15,0 1 0,-21 11-1,28-12-171,1 0-1,0 0 0,1 0 0,-1 1 1,1 0-1,-1 0 0,-5 8 0,7-8 17,0 0-1,0 0 1,1 1-1,0-1 0,-4 10 1,6-14-33,1 0 1,0 1 0,-1-1-1,1 0 1,0 1 0,-1-1-1,1 0 1,0 1 0,0-1-1,0 0 1,0 1 0,1-1-1,-1 0 1,0 1 0,1-1-1,-1 0 1,0 1 0,1-1-1,-1 0 1,1 0-1,0 1 1,0-1 0,-1 0-1,1 0 1,0 0 0,0 0-1,0 0 1,0 0 0,0 0-1,0 0 1,0-1 0,2 2-1,1 0 64,1 1-1,1-1 1,-1 0-1,0 0 1,0-1-1,1 0 1,-1 0-1,1 0 1,-1-1-1,1 1 1,5-1-1,11-2 299,30-5 1,-44 6-236,1-1-60,0 0 0,-1 0 0,1-1 0,-1 0 1,1 0-1,-1-1 0,0 0 0,-1-1 0,9-5 1,-12 7-56,0 0 0,-1 0 0,1-1 0,-1 1 1,0-1-1,0 0 0,0 0 0,0 0 0,0 0 1,-1-1-1,0 1 0,0-1 0,0 1 0,-1-1 1,1 0-1,-1 0 0,0 0 0,0-6 1,-1 4-90,0 0 0,-1 0 0,1 0 0,-1 0 0,-1 0 0,1 0 0,-1 0 0,-4-8 1,5 12 31,0 1 0,0 0 0,0 0 0,0 0 0,0 0 0,-1 0 0,1 0 0,-1 0 0,1 0 0,-1 0 0,0 1 0,0-1 0,0 1 0,0-1 1,0 1-1,0 0 0,0 0 0,0 0 0,0 0 0,0 0 0,-1 0 0,1 1 0,0-1 0,-1 1 0,1-1 0,0 1 0,-1 0 0,1 0 0,-3 0 1,1 1-7,-1-1 0,1 1 0,0 0 0,0 0 0,0 0 0,0 0 0,0 1 1,0 0-1,0-1 0,0 2 0,1-1 0,-1 0 0,1 1 0,-1-1 0,1 1 0,0 0 1,0 0-1,0 1 0,1-1 0,-1 0 0,1 1 0,-1 0 0,1-1 0,-2 7 1,4-9 25,-1 0 0,1 0 1,0 0-1,-1 0 0,1 1 1,0-1-1,0 0 0,0 0 1,0 0-1,0 0 0,0 1 1,0-1-1,0 0 0,0 0 1,0 0-1,1 1 0,-1-1 1,1 0-1,-1 0 0,1 0 1,-1 0-1,2 1 0,-1 0 19,1 0 0,-1-1 0,1 1 0,0-1 0,-1 1-1,1-1 1,0 0 0,0 0 0,0 1 0,0-2 0,3 2-1,0 0 60,0-1-1,-1 1 1,1-1-1,0-1 1,0 1-1,0-1 1,0 1-1,0-1 1,0-1-1,9-1 1,-3-1 35,-1-2 1,1 1 0,-1-2 0,0 1 0,-1-1 0,1 0-1,-1-1 1,0-1 0,-1 1 0,0-1 0,0 0 0,12-18 0,5-10-8,-2-1 0,19-43 0,-13 24 22,58-116 427,-81 157-681,-3 9-257,-4 15 319,-31 220-159,-8 52 278,14-163 220,-64 189 1,85-296-104,1 0-1,-8 12 0,10-20-93,0 0 0,0 0-1,-1 0 1,1 0 0,-1 0-1,0-1 1,1 1 0,-1-1-1,0 1 1,-4 1 0,6-4-60,1 1 1,-1-1 0,0 0-1,0 1 1,1-1-1,-1 0 1,0 1 0,1-1-1,-1 0 1,0 0-1,0 0 1,1 0 0,-1 0-1,0 0 1,0 0-1,1 0 1,-1 0-1,0 0 1,0 0 0,1-1-1,-1 1 1,0 0-1,0 0 1,1-1 0,-1 1-1,0 0 1,1-1-1,-1 1 1,1-1 0,-1 1-1,0-1 1,1 1-1,-1-1 1,1 1 0,-1-1-1,1 0 1,0 1-1,-1-1 1,1 0 0,0 1-1,-1-1 1,1 0-1,0 1 1,0-1 0,-1 0-1,1 0 1,0-1-1,-1-4 39,0 0 1,0 1-1,1-1 0,0-11 0,0 5-20,2-1 0,0 1 0,0 0 0,1 0 0,0 1 0,1-1 0,1 1 0,-1 0 0,2 0 0,0 0 0,0 1 0,1-1 0,0 1 0,1 1 0,0 0 0,14-13 0,-3 6-12,1 1 1,1 1 0,0 0 0,1 2 0,0 1 0,1 0 0,25-7 0,6 1-77,61-10 1,-75 18-22,-38 8 61,9-1-555,0 0-1,12-1 1,-21 3 100,0 0 0,0 0 0,1 0 0,-1 0 1,0 0-1,0 0 0,0 1 0,0-1 0,0 1 0,0 0 1,0-1-1,0 1 0,0 0 0,0 0 0,0 0 0,0 0 1,2 3-1,5 5-2221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8:2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115 133 3648,'-2'0'-13,"-6"-3"1754,8 2-1635,0 1 0,0 0 1,0 0-1,0 0 0,0-1 0,0 1 0,0 0 0,0 0 1,0-1-1,0 1 0,0 0 0,0 0 0,0 0 0,0-1 0,1 1 1,-1 0-1,0 0 0,0 0 0,0 0 0,0-1 0,0 1 1,1 0-1,-1 0 0,0 0 0,0 0 0,0 0 0,1 0 0,-1 0 1,0-1-1,0 1 0,1 0 0,3-11 7696,-4 11-7755,0-1-1,0 1 1,0 0-1,0 0 1,0 0-1,0 0 1,-1 0-1,1 0 1,0 0-1,0 0 0,0 0 1,0 0-1,0 0 1,0 0-1,0-1 1,0 1-1,0 0 1,-1 0-1,1 0 1,0 0-1,0 0 0,0 0 1,0 0-1,0 0 1,0 0-1,-1 0 1,1 0-1,0 0 1,0 0-1,0 0 1,0 0-1,0 1 0,0-1 1,0 0-1,0 0 1,-1 0-1,1 0 1,0 0-1,0 0 1,0 0-1,0 0 1,0 0-1,0 0 0,0 0 1,0 0-1,0 1 1,-11 5 987,-9 11-251,18-16-613,-5 5 5,1 0 1,0 1-1,0 0 0,0 1 0,0-1 1,1 1-1,1 0 0,-1 0 0,2 1 1,-1-1-1,1 1 0,-4 17 1,4-15-99,1 1 1,1-1 0,0 1 0,0-1-1,1 1 1,1-1 0,0 1-1,1-1 1,5 20 0,-3-20-6,0-1 1,1 0-1,0 0 0,1 0 1,0-1-1,10 12 0,-3-4 51,-10-13-102,0 0 1,1 0-1,-1 0 0,1 0 0,0-1 0,0 0 1,0 1-1,1-2 0,-1 1 0,1 0 0,-1-1 0,1 0 1,0 0-1,0 0 0,0-1 0,0 1 0,0-1 1,0 0-1,1-1 0,-1 0 0,0 1 0,0-1 1,1-1-1,-1 1 0,0-1 0,0 0 0,0 0 0,0-1 1,0 1-1,0-1 0,0 0 0,0-1 0,-1 1 1,1-1-1,6-5 0,58-52 9,-64 56-60,1-2 21,0 0 0,0 0 0,-1 0 0,0 0 0,0-1 1,0 0-1,-1 0 0,0 0 0,0 0 0,-1-1 0,4-11 0,-1-8 35,-1 0-1,-2 1 1,0-1 0,-3-48-1,-1 64 3,0-1-1,-1 1 1,-1-1 0,0 1-1,0 0 1,-7-13 0,8 18-53,-1 1 1,0-1 0,0 1 0,0 0 0,-1-1 0,0 1 0,0 1 0,0-1 0,-1 1 0,1 0 0,-1 0-1,0 0 1,-8-4 0,10 6 1,0 1 1,0-1-1,-1 1 0,1 0 0,0 0 0,-1 1 0,1-1 1,-1 1-1,1-1 0,-1 1 0,1 0 0,-1 1 0,1-1 1,-1 1-1,-4 0 0,3 1-115,0 0 0,0 0 0,0 0 0,0 1 0,1 0 0,-1 0 0,1 0 0,0 0-1,-5 6 1,1-2-585,1 1 0,0 0 0,1 1 0,-6 10 0,6-8-1634,0 0 0,-8 22 1,8-4-780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8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30 114 3136,'-5'-5'5808,"16"-6"-422,9-6-2815,-19 5-502,-4 12-1593,0 0-360,0-1 1,0 1-1,-1 0 1,1 0-1,0 0 1,0 0-1,-7 2 1,9 0-85,-1-1-1,0 1 1,1 0 0,-1-1 0,1 1-1,0 0 1,0 0 0,-1 0-1,1 0 1,0 0 0,1 1 0,-1-1-1,0 0 1,1 0 0,-1 1-1,1 1 1,-2 7 151,1-1 0,0 14 0,1-17-151,1-1 1,0 1-1,0 0 1,0 0-1,1 0 1,0-1-1,0 1 0,0-1 1,1 1-1,4 5 1,-2-3 56,1-1 1,0 1 0,1-1 0,0-1 0,0 1-1,8 6 1,8 2 127,0 0-1,0-1 0,52 22 1,-69-33-177,0-2-1,1 1 1,0-1 0,-1 0 0,1 0 0,0-1 0,0 0 0,0 0 0,0 0-1,0-1 1,0 0 0,0-1 0,0 1 0,0-2 0,0 1 0,0 0 0,-1-1 0,1-1-1,0 1 1,-1-1 0,0 0 0,7-4 0,-4 1 5,0 0 1,0-1 0,0 0-1,-1 0 1,0-1-1,-1 0 1,8-10-1,-11 12-31,0 0-1,0 0 1,-1 0-1,0-1 0,0 1 1,0-1-1,-1 0 1,0 0-1,-1 1 0,1-1 1,-1 0-1,0-11 1,-1 5-22,-1 1 0,0-1 0,-1 0 0,0 1 0,-1-1 0,0 1 0,-6-13 0,6 18-6,0 1 0,0 0 0,-1-1 0,1 1 0,-2 1 0,1-1 1,-1 0-1,1 1 0,-2 0 0,1 0 0,0 1 0,-1-1 0,0 1 0,-7-3 1,8 5-22,1 0 1,-1 0 0,0 1 0,1 0-1,-1 0 1,0 0 0,0 1-1,0 0 1,0-1 0,0 2 0,-7 0-1,2 1-70,0 0-1,0 0 1,0 1-1,-10 4 1,2 1-802,1 1 1,0 0-1,0 2 0,1 0 1,-27 23-1,31-21-2642,12-7 1319,9-3-2028,7-3 1453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8:2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 3808,'-2'-1'412,"0"0"0,1 0 0,-1 1 1,0-1-1,0 0 0,0 0 0,0 1 1,0-1-1,0 1 0,0 0 0,0 0 0,0 0 1,0 0-1,0 0 0,0 0 0,0 0 0,0 0 1,0 1-1,-3 0 0,2 0 68,0 0-1,0 0 1,0 1-1,0-1 1,0 1 0,0 0-1,0-1 1,0 1 0,1 1-1,-1-1 1,-2 3-1,-23 24 1545,19-21-1670,1 0 0,0 1 0,-9 12 0,4 0 283,0 0 0,-10 23 0,19-34-461,1 0 1,0 0-1,0 0 1,0 0-1,2 1 1,-1-1-1,1 16 1,1-23-144,0 0 0,1 0 1,-1 0-1,1 0 0,0 0 1,0 0-1,0 0 0,0 0 0,1-1 1,-1 1-1,1 0 0,-1-1 0,1 1 1,0-1-1,0 1 0,0-1 1,1 0-1,-1 0 0,0 0 0,1 0 1,-1-1-1,4 3 0,-3-2-26,1 0 1,0-1-1,0 1 0,0 0 0,0-1 0,0 0 0,0 0 1,0 0-1,1-1 0,-1 1 0,0-1 0,0 0 0,1 0 1,-1-1-1,8-1 0,5-4-52,1 0-1,-1-1 1,0-1 0,-1-1-1,0 0 1,0-1 0,18-16-1,-28 20 73,1 0-1,-1-1 0,-1 0 0,1 0 1,-1-1-1,0 1 0,-1-1 1,0 0-1,0 0 0,-1 0 1,0-1-1,0 1 0,-1-1 1,2-13-1,-3 15-6,0 0-1,-1 0 1,1 0 0,-2 0 0,1 0-1,-1 0 1,0 0 0,0 1-1,-1-1 1,1 0 0,-2 1 0,1-1-1,-1 1 1,0 0 0,0-1 0,-1 2-1,1-1 1,-2 0 0,-4-5 0,7 9-47,-1-1 1,1 1 0,-1 0 0,0 0 0,0 0 0,0 0-1,0 0 1,-1 1 0,1-1 0,0 1 0,-1 0 0,1 0-1,-1 0 1,1 1 0,-1-1 0,1 1 0,-1 0 0,1 0-1,-1 0 1,1 0 0,-1 1 0,1-1 0,-6 3 0,2-1-67,1 0 0,-1 1 0,1 0 1,0 1-1,0-1 0,0 1 0,1 0 1,-1 0-1,1 1 0,-8 9 1,-48 58-4775,50-55 1127,-11 18 0,7-3 50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8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117 163 2080,'13'-12'2725,"-3"4"2125,-10 8-4761,0 0 0,0 0 0,0 0-1,0 0 1,0 0 0,1 0 0,-1-1 0,0 1 0,0 0 0,0 0 0,0 0 0,0 0-1,0 0 1,0-1 0,0 1 0,0 0 0,0 0 0,0 0 0,0 0 0,0-1-1,0 1 1,0 0 0,0 0 0,0 0 0,0 0 0,0-1 0,0 1 0,0 0 0,0 0-1,0 0 1,0 0 0,0 0 0,0-1 0,0 1 0,0 0 0,-1 0 0,1 0 0,0 0-1,0 0 1,0 0 0,0-1 0,0 1 0,0 0 0,0 0 0,-1 0 0,0-1 208,-1 1 1,1-1-1,0 1 1,-1 0 0,1-1-1,-1 1 1,1 0-1,-1 0 1,1 0 0,-1 0-1,1 0 1,-1 0 0,1 1-1,-1-1 1,1 0-1,-3 2 1,0-1-36,1 0-1,-1 1 1,0 0 0,-6 4-1,1 1 48,0 0-1,1 1 1,0 0-1,1 1 1,-11 14-1,14-17-191,1 0 1,0 0-1,0 0 1,0 0-1,1 0 1,0 1-1,0-1 1,0 1-1,1-1 1,0 1-1,0 0 1,1 0-1,0-1 0,0 1 1,1 0-1,1 7 1,-1-8-58,1 0-1,-1 0 1,2-1 0,-1 1-1,1-1 1,-1 0 0,1 0-1,1 0 1,-1 0 0,1 0-1,0-1 1,0 1 0,0-1-1,1 0 1,-1 0 0,1-1-1,0 1 1,10 4 0,3 1 22,1-1 0,0-1 0,0-1 0,1 0 0,0-1 0,27 2 1,-32-5-58,0-2 1,0 1 0,0-2-1,0 0 1,0-1 0,0 0-1,-1-1 1,1-1 0,18-7 0,-27 9-20,-1-1 1,-1 0 0,1 1 0,0-2-1,-1 1 1,1 0 0,-1-1-1,0 0 1,0 0 0,-1 0 0,5-6-1,-4 3-16,0 0-1,0 0 0,-1 0 0,0-1 0,0 1 0,0-1 0,0-8 0,0-3-14,-1 1 0,0-1 0,-2 1 0,0-1 0,-1 1 0,-4-21 0,3 30 9,0-1-1,-1 1 1,0-1-1,-1 1 1,0 0-1,0 0 1,0 1-1,-1-1 1,-1 1-1,0 0 1,0 1-1,0-1 1,-1 1-1,0 0 1,0 1-1,-1 0 1,0 0-1,0 0 1,0 1-1,0 0 1,-1 1-1,0 0 1,0 0-1,0 1 1,-1 0-1,1 1 1,-1 0-1,0 1 1,1-1-1,-1 2 1,-14 0-1,11 0-197,-1 2 0,0 0 0,1 0 0,-1 1 0,1 1 0,-21 8 0,29-9-132,-1-1 0,1 1 0,0 0 0,0 0 0,1 0 0,-1 1-1,1-1 1,-1 1 0,1 0 0,0 1 0,1-1 0,-1 1 0,1-1-1,0 1 1,0 0 0,0 0 0,1 1 0,-4 9 0,6-11-60,-1-1 1,1 0 0,0 0 0,0 0-1,0 1 1,0-1 0,1 0-1,-1 0 1,1 0 0,0 0-1,0 0 1,0 0 0,0 0-1,2 4 1,10 18-2016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1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64,'0'0'32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6 832,'8'5'16666,"-111"-2"-14074,26 3-1983,-4 0-327,68-5-210,0 0 1,0 2 0,0 0-1,0 0 1,0 1 0,1 0-1,-17 9 1,27-11-106,0-1 0,-1 1 1,1-1-1,0 1 0,0 0 0,0 0 0,-1 2 1,-6 5 187,-38 37 667,35-31-671,3-6 156,8-9-288,1 0-1,0 0 1,0 0-1,0 0 1,0 0-1,0 0 1,-1 0-1,1 0 1,0 0-1,0 0 1,0 0-1,0 0 1,0 0-1,-1 0 1,1 0-1,0 0 1,0 0-1,0 0 1,0 0-1,0 0 1,-1 0-1,1 0 1,0 0-1,0 0 1,0 0-1,0 0 1,0 0-1,0-1 1,0 1-1,-1 0 1,1 0-1,0 0 1,0 0-1,0 0 1,0 0-1,0-1 1,0 1-1,0 0 1,0 0-1,0 0 1,0 0-1,0 0 1,0 0-1,0-1 1,0 1-1,0 0 1,0 0-1,0 0 1,0 0-1,0-1 1,-2-14 310,-1-6-279,1 16-47,2 3-2,-1-1-1,1 1 0,-1-1 0,0 1 0,0-1 1,0 1-1,0 0 0,0 0 0,-3-4 0,2 4 7,1 1 0,0-1-1,0 0 1,1 1 0,-1-1-1,0 0 1,1 1 0,-1-1-1,1 0 1,-1 0 0,1 0-1,0 1 1,-1-1 0,1 0-1,0 0 1,0 0 0,1 0-1,-1-1 1,1-10 64,0 7-163,1-11-179,-1 10 92,-2 4-107,-3 6-188,4-3 463,-1 0 0,1 1-1,0-1 1,0 0-1,0 1 1,-1-1 0,1 0-1,0 1 1,0-1 0,0 0-1,0 1 1,0-1-1,0 1 1,0-1 0,-1 0-1,1 1 1,0-1-1,0 1 1,1-1 0,-1 1-1,-2 11 11,-7 6 28,3-6 6,0 0 0,0 0 0,-1 0 0,-12 13 0,14-12-35,5-12 4,0 0 0,0 0 0,0 0 1,0 0-1,-1 0 0,1-1 0,0 1 0,-1 0 0,1 0 0,0 0 1,-1-1-1,1 1 0,-1 0 0,0 0 0,0 0 0,13 1 674,-1-1-1,20 0 1,-26-2-961,0 0 0,0 0 0,0-1 0,0 1-1,0-1 1,0 0 0,-1 0 0,1 0 0,-1-1 0,8-5 0,1 2-878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8 992,'13'-8'16666,"-13"11"-16466,0-1 0,-1 1 0,1-1 0,-1 0 0,0 1 0,0-1 0,0 0 0,0 0 0,0 1 0,0-1 0,-2 2 0,1-2-122,0 1-1,1-1 0,-1 1 1,1 0-1,0-1 0,0 1 0,-1 5 1,1-3 34,0-1 0,-1 1 0,1-1 1,-3 7-1,2-7-64,0-1-1,1 1 1,0 0 0,0 0 0,-2 8 0,0 79 389,2-78-266,0 1-1,3 13 1,-1 3-6,-1-26-146,0-1-1,0 0 1,0 0-1,1 0 1,-1 0-1,1 1 1,0-1-1,0 0 0,0 0 1,0-1-1,1 1 1,2 4-1,-2-3-10,-1 0 0,1 0-1,-1 0 1,0 0 0,0 0 0,-1 0-1,1 1 1,-1 7 1136,0-18-1208,-37-81-354,26 59 445,0 1 0,-25-42 1,30 60-79,2 1 79,-1 0 0,-1 1 1,1 0-1,-12-11 0,17 17-50,-1 1 1,1-1-1,-1 1 0,0-1 0,1 0 0,-1 1 0,1-1 0,0 0 1,-1 1-1,1-1 0,0 0 0,-1 1 0,1-1 0,0 0 0,0 0 1,-1 1-1,1-1 0,0 0 0,0-1 0,1 2-36,0 9-145,0-5 179,0 0 0,0 0 0,0 0-1,1 0 1,-1-1 0,1 1 0,0 0 0,0-1 0,5 8 0,8 16 89,-2 14 185,38 78 1,-34-93-127,-13-21-65,0 0 0,-1 0 0,0 0 0,0 0 1,0 1-1,-1-1 0,3 8 0,-5-13-42,0 0-1,0 0 1,0 1 0,0-1-1,0 0 1,0 1-1,0-1 1,0 0 0,0 0-1,0 1 1,0-1-1,0 0 1,0 1 0,1-1-1,-1 0 1,0 0-1,0 1 1,0-1 0,1 0-1,-1 0 1,0 0-1,0 1 1,0-1 0,1 0-1,-1 0 1,0 0-1,0 0 1,1 0-1,-1 1 1,7-7 353,4-16-96,0-12-1013,8-54 1,-13 59-2644,-6 23-666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1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3648,'0'-1'38,"0"1"1,0 0-1,-1 0 1,1 0-1,0 0 1,0 0 0,0 0-1,0 0 1,0 0-1,-1 0 1,1 0-1,0 0 1,-10 5 9172,14-1-5228,-3-2-3824,1 0 0,-1 0 0,1 0 0,-1-1 1,1 1-1,0-1 0,-1 1 0,1-1 0,0 0 0,0 0 0,0 0 1,0 0-1,0 0 0,1 0 0,-1-1 0,0 1 0,4 0 0,18 0 411,32 6 0,-36-3-473,1-2-1,-1 0 0,27-2 1,45-10 333,89-4-386,-124 14-337,-57 0 290,0 0 0,0-1 0,-1 1 0,1 0 0,0 0 0,0 0 0,0 0 0,0 0 0,0-1 0,0 1 1,0 0-1,0 0 0,0 0 0,-1 0 0,1-1 0,0 1 0,0 0 0,0 0 0,0 0 0,0 0 0,0-1 0,0 1 0,0 0 0,0 0 0,0 0 0,0 0 0,1-1 0,-1 1 0,0 0 0,0 0 1,0 0-1,0 0 0,0-1 0,0 1 0,0 0 0,0 0 0,0 0 0,1 0 0,-1 0 0,0-1 0,0 1 0,0 0 0,0 0 0,0 0 0,1 0 0,-1 0 0,0 0 0,0 0 0,0 0 0,0 0 0,1 0 1,-1 0-1,0 0 0,0 0 0,0 0 0,0 0 0,1 0 0,-1 0 0,0 0 0,0 0 0,0 0 0,0 0 0,1 0 0,-1 0 0,-11-8-56,-58-9 38,66 16 52,0 0 1,0 1-1,0-1 1,0-1-1,0 1 1,0 0-1,-4-3 1,-26-12 228,31 15-274,1 1-1,0-1 1,-1 1-1,1-1 1,-1 1-1,1 0 1,-1 0-1,1 0 1,0 0-1,-1 0 1,1 0-1,-1 0 1,1 0-1,-1 0 1,1 1-1,-1-1 1,1 1-1,0-1 1,-1 1-1,1-1 1,0 1-1,-1 0 1,1 0-1,-2 1 1,-1 1 51,4-3-28,-1 0 1,0 1 0,0-1 0,0 0 0,0 0-1,0 0 1,0 1 0,0-1 0,0 0 0,0 0-1,0 0 1,-1-1 0,1 0-76,12 0 154,59 7-308,2 0 72,-67-6 141,1 0 0,-1 1 0,11 2 1,-15-3 34,1 1 0,0-1 0,-1 1 0,1 0 0,0-1 0,-1 1 0,1 0 0,-1 0 0,1 0 0,-1 0 0,1 0 0,-1 0 0,0 1 0,0-1 0,2 2 0,-3-2-13,1 0-1,-1 0 0,0-1 1,0 1-1,0 0 1,0 0-1,1 0 0,-1 0 1,0-1-1,-1 1 1,1 0-1,0 0 0,0 0 1,0-1-1,0 1 1,-1 0-1,1 0 0,0 0 1,-1-1-1,1 1 0,-1 0 1,1 0-1,-1-1 1,1 1-1,-1-1 0,1 1 1,-1 0-1,1-1 1,-1 1-1,0-1 0,0 1 1,0-1-1,-26 16-72,27-16 52,-8 4-347,-4 2-402,1-1 0,-20 6 0,27-10 112,1-1-1,-1 1 1,1-1 0,-1 1-1,-6-1 1,9-1 62,-1 1 0,0 0 0,0-1 0,1 1 0,-1-1 0,0 1 0,1-1 0,-1 0-1,0 1 1,1-1 0,-1 0 0,-1-2 0,2 3 314,1-1 0,-1 0 0,1 1 0,-1-1 0,1 0 0,-1 1 0,1-1 0,-1 0 0,1 1 0,0-1 1,-1 0-1,1 0 0,0 0 0,0 1 0,0-2 0,-1-17-2560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6 408 2304,'1'6'1804,"-1"-6"-1678,0 0 1,0 0-1,0 1 1,0-1-1,0 0 1,1 0-1,-1 0 1,0 1-1,0-1 1,0 0-1,0 0 1,0 0-1,0 1 1,0-1-1,0 0 1,0 0-1,0 0 1,-1 1-1,1-1 1,0 0-1,0 0 1,0 0-1,0 0 1,0 1-1,0-1 1,0 0 0,0 0-1,-1 1 254,1-1-254,0 0 1,0 0-1,0 0 1,-1 0-1,1 0 1,0 0-1,0 0 1,0 1-1,-1-1 1,1 0-1,0 0 1,0 0-1,0 0 1,0 0-1,-1 0 1,1 0-1,0 0 1,0 0-1,0 0 1,-1 0-1,1 0 1,0 0 0,0 0-1,0 0 1,-1-1-1,1 1 1,0 0-1,0 0 1,0 0-1,-1 0 1,11-11 4943,26-33-4402,-28 35-498,-1-1 0,0 0 0,-1 0 0,9-20 0,0 1-39,54-104 381,-61 119-286,4-8 220,-9 17-355,-3 5-86,1-1 0,-1 1 0,0 0 0,0 0 0,0-1 1,1 1-1,-1 0 0,0-1 0,0 1 0,0 0 0,0-1 0,1 1 0,-1 0 0,0-1 1,0 1-1,0 0 0,0-1 0,0 1 0,0 0 0,0-1 0,0 1 0,0-2 736,0 4-688,-1 0-1,1-1 0,0 1 0,-1 0 0,1 0 0,-1-1 0,1 1 1,-2 1-1,-43 76 337,31-62-517,5-12 297,9-4-164,0-1 1,0 0 0,0 0-1,0 0 1,0 0 0,-1 0-1,1 0 1,0 0-1,0 0 1,0 0 0,0 0-1,0 0 1,0 0 0,0 0-1,0 0 1,-1 0 0,1 0-1,0 0 1,0 0 0,0 0-1,0 0 1,0 0 0,0 0-1,0 0 1,0 0 0,-1 0-1,1-1 1,0 1 0,0 0-1,0 0 1,0 0 0,0 0-1,0 0 1,0 0 0,0 0-1,0 0 1,0 0 0,0 0-1,0 0 1,-1-1 0,1 1-1,0 0 1,0 0 0,0 0-1,0 0 1,0 0 0,0 0-1,0 0 1,0-1 0,0 1-1,0 0 1,0 0 0,0 0-1,0 0 1,0-1-31,0 0 0,0 0 0,0 0 0,0 0-1,-1 0 1,1 0 0,0 0 0,-1 1 0,1-1 0,0 0 0,-1 0 0,0-1 0,0 1 14,0 0 0,1 0 1,-1 0-1,1 1 1,-1-1-1,1 0 1,0 0-1,-1-1 0,1 1 1,0 0-1,0 0 1,-1-2-1,1-67-325,0 68 339,1 0 0,-1-1 1,0 1-1,1 0 0,-1-1 0,1 1 0,0 0 0,1-4 1,3-7 4,-4 9-7,1 1-1,-1 0 1,1-1-1,0 1 1,0 0-1,0 0 0,0 0 1,0 0-1,1 0 1,-1 1-1,1-1 1,0 1-1,0-1 0,0 1 1,0 0-1,0 0 1,0 0-1,0 1 1,1-1-1,4-1 0,-2 1 72,0 1-1,0-1 0,0 1 0,0 0 1,0 0-1,0 1 0,0 0 0,0 0 1,0 0-1,0 1 0,11 2 0,-9 0-1,0 1 1,0 0-1,0 0 0,0 1 0,-1 0 0,1 1 0,-1 0 1,-1 0-1,1 0 0,-1 1 0,0 0 0,8 13 0,-5-1-859,-9-17-150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2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1152,'-10'0'13962,"-6"9"-11482,12-8-2359,-1 0 1,1 1-1,0 0 0,0 0 0,0 0 0,0 0 1,1 1-1,-6 4 0,-14 8 303,-6 5 134,22-14-286,0-1 1,-13 7 0,11-6-135,0-1 1,1 2-1,-1-1 1,1 1 0,-12 13-1,11-10 9,-22 16 0,25-21-152,0 1 0,0-1 0,1 1 0,-6 7 0,-12 12 147,-1-3 146,-36 36-53,53-49-189,-22 22 148,22-25-180,6-4 4,-1-1-1,1 0 1,0 0-1,-1 0 1,1 0-1,-1 0 1,1 0-1,-1 0 1,0 0-1,1-1 1,-1 1 0,0 0-1,1-1 1,-1 1-1,0-1 1,0 0-1,0 0 1,1 0-1,-1 0 1,0 0-1,-2 0 1,-14-1 473,23-23 325,6-10-473,-8 22-319,1 0 0,5-11 1,8-14-62,-14 27 66,1 1 0,0 0 1,1-1-1,0 1 0,1 1 0,-1-1 1,13-12-1,-7 9-291,-5 4 211,-4 8 97,-2 0-158,-6 1-410,2 1 493,1 1 1,0-1-1,-1 1 1,1-1-1,0 1 1,0 0-1,-3 5 1,-20 29-225,11-16-8,7-7 326,0 0 0,1 0 0,0 0 0,-5 19 0,-13 25 96,23-54-160,1 0 1,-1 0 0,1 0-1,0 0 1,-1 6-1,-3 10 251,5-20-233,0 0 0,0 1 1,0-1-1,0 1 0,0-1 0,0 0 0,0 1 1,0-1-1,0 1 0,1-1 0,-1 0 0,0 1 1,0-1-1,0 0 0,0 1 0,0-1 0,1 0 0,-1 1 1,0-1-1,0 0 0,1 1 0,-1-1 0,0 0 1,1 1-1,-1-1 0,0 0 0,1 0 0,-1 1 1,0-1-1,1 0 0,-1 0 0,0 0 0,1 0 1,-1 0-1,0 1 0,1-1 0,-1 0 0,1 0 1,-1 0-1,0 0 0,1 0 0,-1 0 0,1 0 1,0-1-1,25 2 448,-18-1-422,187-8-2152,-162 4 843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5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8 470 2400,'-7'2'743,"10"0"1041,-2-1-1574,0-1 0,0 1-1,0-1 1,0 0 0,0 0-1,0 1 1,0-1 0,1 0-1,-1 0 1,0 0 0,0 0-1,2-1 1,16-6 820,-1 0-1,1-2 0,-1 0 1,32-24-1,-39 25-903,0-1 1,-1-1-1,-1 1 0,1-2 0,-2 1 0,1-1 0,-2 0 0,10-19 1,-2-1-45,-2-2 1,-2 1 0,8-36-1,-3 14-41,-8 31-27,4-26 1,-8 37-92,-2 19-97,1 24-140,-3-27 303,1 24 13,4 145-103,-6-150 163,-1 0 1,-2 0 0,0 0-1,-1 0 1,-10 29 0,13-47 28,0-1 0,-1 1 1,1-1-1,-4 5 0,5-8-65,1 0 0,-1 0 0,0 0 1,1 0-1,-1 0 0,0 0 0,0-1 0,0 1 0,0 0 0,0 0 0,0-1 0,0 1 0,0-1 0,0 1 0,0-1 0,0 1 0,-1-1 1,1 1-1,0-1 0,0 0 0,0 0 0,-3 0 0,0-1 76,-1 0 0,1-1 1,-1 0-1,1 0 0,0 0 0,0-1 1,0 1-1,0-1 0,-4-3 0,6 4-146,0 0 1,0 0-1,0 0 0,0 0 0,0 0 0,1 0 0,-1 0 1,1 0-1,-1-1 0,1 1 0,0-1 0,0 1 1,0-1-1,0 1 0,0-1 0,0-3 0,1 6 33,0-1 1,0 1-1,0-1 0,1 1 0,-1 0 0,0-1 0,0 1 1,0-1-1,0 1 0,1 0 0,-1-1 0,0 1 1,0 0-1,1-1 0,-1 1 0,0 0 0,1-1 0,-1 1 1,0 0-1,1 0 0,-1-1 0,0 1 0,1 0 0,-1 0 1,1 0-1,-1 0 0,1-1 0,14-2 21,-11 3-47,118-25-262,189-37 624,-264 49-311,-25 6-128,31-5 1,-53 12 113,0-1 0,0 1 0,0 0-1,1 0 1,-1 0 0,0 0 0,0 0 0,0 0 0,0 0 0,1 0 0,-1 0 0,0 0-1,0 0 1,0 0 0,0 0 0,0 0 0,1 0 0,-1 0 0,0 0 0,0 1 0,0-1 0,0 0-1,1 0 1,-1 0 0,0 0 0,0 0 0,0 0 0,0 0 0,0 0 0,0 1 0,0-1-1,1 0 1,-1 0 0,0 0 0,0 0 0,0 0 0,0 0 0,0 1 0,0-1 0,0 0-1,-3 9-1,-12 10 14,-15 4 77,23-19-50,1 1 1,-1 0 0,1 0-1,-1 1 1,1-1 0,1 1-1,-1 1 1,1-1 0,-4 8 0,8-13-27,1-1 0,0 1 0,0-1 0,0 0 0,0 1 0,-1-1 0,1 1 0,0-1 0,0 1 0,0-1 0,0 1 0,0-1 0,0 1 0,0-1 0,0 1 0,0-1 0,0 1 0,0-1 0,1 0-1,-1 1 1,0-1 0,0 1 0,0-1 0,1 1 0,-1-1 0,0 0 0,1 1 1,0 0 12,-1 0 0,1-1 0,0 1 0,0-1 0,0 1 0,0-1 0,0 1 0,0-1 0,0 1 0,0-1 0,2 1 0,1-1 34,0 1 1,0-1-1,0 0 0,-1 0 1,1 0-1,5-1 0,-3-1-7,1 0 0,-1 0 0,0-1 1,0 1-1,-1-1 0,1-1 0,-1 1 0,1-1 0,-1 0 0,0 0 0,-1-1 0,1 1 0,-1-1 0,0 0 1,0 0-1,4-8 0,-6 10-58,1-1 0,-1 0 0,0-1 0,0 1 0,-1 0 0,1 0 0,-1-1 0,0 1 0,0-1 0,-1 1 0,1-1 0,-1 1 0,0-1 0,0 1 0,-1-1 0,1 1 0,-1-1 1,0 1-1,0-1 0,0 1 0,-1 0 0,0-1 0,0 1 0,-2-4 0,3 7-3,0-1-1,0 1 1,0 0 0,-1 0 0,1 0 0,0 0 0,0 0-1,-1 0 1,1 0 0,-1 0 0,1 1 0,-1-1-1,1 0 1,-1 1 0,1-1 0,-1 1 0,0 0-1,1 0 1,-1-1 0,1 1 0,-1 0 0,0 0 0,1 0-1,-1 1 1,0-1 0,1 0 0,-3 1 0,-5 2-39,1 0 1,0 0-1,-14 7 1,13-6-9,7-2 55,0-1 0,-1 0 0,1 1-1,0 0 1,0-1 0,-3 5 0,5-6 2,0 0 1,0 0 0,0 0 0,-1 0-1,1 0 1,0 1 0,0-1 0,0 0-1,0 0 1,0 0 0,0 0 0,0 1-1,-1-1 1,1 0 0,0 0-1,0 0 1,0 1 0,0-1 0,0 0-1,0 0 1,0 0 0,0 1 0,0-1-1,0 0 1,0 0 0,0 0 0,0 1-1,0-1 1,0 0 0,1 0 0,-1 0-1,0 1 1,1-1 0,-1 0 0,1 0 0,0 1 1,-1-1-1,1 0 0,0 0 0,0 0 0,-1 0 0,1 0 0,0 0 1,0 0-1,-1 0 0,1 0 0,0-1 0,0 1 0,26-4 3,-17 3-6,0-1 0,-1 0 0,1 0 0,12-5-1,-8 1 8,57-21-33,-63 24 11,1 1-1,-1 0 1,1 1-1,-1 0 1,1 0-1,15 1 0,-22 0 23,0 1 0,0-1-1,0 0 1,0 1-1,0-1 1,0 1-1,0 0 1,0-1 0,0 1-1,-1 0 1,1 0-1,0 0 1,0 1-1,-1-1 1,1 0 0,-1 1-1,1-1 1,-1 1-1,0-1 1,2 3-1,-2-2 2,1 2-1,-1-1 1,0 0-1,0 0 1,0 0-1,0 0 1,0 1-1,-1-1 1,0 0-1,0 1 1,0 3 0,-1 3 60,0 0 0,-1 0 0,0-1 0,0 1 0,-1-1 0,0 1 1,-7 12-1,1-9 336,7-10 20,6-8-100,66-72 1,-55 61-352,-9 9 4,1 0 0,0 0 0,0 1-1,0 0 1,1 0 0,0 1 0,0 0-1,0 0 1,1 1 0,9-4-1,-16 8 11,-1-1 0,1 1 0,-1 0 0,1-1 0,0 1-1,-1 0 1,1 0 0,0 0 0,-1 0 0,1 1 0,-1-1-1,1 0 1,0 1 0,-1-1 0,1 1 0,-1-1 0,1 1-1,-1 0 1,1-1 0,1 2 0,-2 0 3,0-1 1,1 1-1,-1-1 1,0 1-1,0 0 1,0-1 0,0 1-1,0 0 1,0 0-1,0 0 1,-1 0-1,1 0 1,-1 0-1,1 2 1,0 4 23,-1 0 0,0 0 1,0 0-1,-1 0 0,0 0 1,0 0-1,-3 9 0,4-16-13,-3 18 300,3-18-288,0-1 0,0 1 1,0-1-1,0 0 1,0 1-1,0-1 1,0 0-1,0 1 1,0-1-1,0 0 0,0 1 1,0-1-1,0 0 1,0 1-1,0-1 1,1 0-1,-1 1 0,0-1 1,0 0-1,0 1 1,1-1-1,-1 0 1,0 0-1,0 1 1,1-1-1,-1 0 0,0 0 1,1 0-1,-1 1 1,0-1-1,1 0 1,-1 0-1,0 0 1,1 0-1,-1 0 0,0 0 1,1 0-1,-1 1 1,0-1-1,1 0 1,-1 0-1,1 0 1,-1 0-1,0-1 0,1 1 1,-1 0-1,0 0 1,1 0-1,-1 0 1,1 0-1,11-6 54,0 0 0,-1 0 0,0-1-1,0 0 1,0-1 0,18-17 0,-3 3-82,2-3-49,-22 18 15,1 1 0,-1 0 1,2 0-1,-1 1 0,0 0 1,10-4-1,-17 8 40,1 1 0,0-1 0,0 1 0,0 0 0,0-1 0,0 1 0,0 0 0,-1 0 0,1 0 0,0 0 0,0 0 0,0 0 0,0 0 0,0 0 0,0 0 0,0 0 0,0 0 0,0 0 0,0 1 0,0-1 0,-1 0 0,1 1 0,0-1 0,0 1 0,0-1 0,-1 1 0,1-1 0,0 1 0,0-1 0,-1 1 0,1 0 0,0-1 0,-1 1 0,1 0 0,-1 0 0,1-1 0,-1 1 0,0 0 0,1 0 0,-1 0 0,0 0 0,1 1 0,1 6-35,-1-1-1,1 1 1,-2-1 0,1 12-1,0-4 9,-1-13 42,1 6 34,0 1 0,0-1 0,1 0 0,0 1 0,4 10 0,-5-17-25,0-1 1,-1 1-1,1-1 1,0 1-1,0-1 1,0 0-1,0 1 1,0-1-1,1 0 1,-1 0-1,0 0 1,1 1-1,-1-2 1,0 1-1,1 0 1,-1 0-1,1 0 1,0-1-1,-1 1 1,1 0-1,0-1 1,-1 0-1,1 1 1,0-1-1,-1 0 1,1 0-1,0 0 1,0 0-1,-1 0 1,1 0-1,0-1 1,3 0-1,6-2 33,0 0-1,0-1 1,-1-1 0,1 0-1,-1 0 1,0-1 0,0 0-1,-1-1 1,0 0 0,0-1-1,-1 0 1,10-10 0,-9 8-13,-1-1 1,0 0 0,-1 0 0,-1 0 0,1-1-1,-2 0 1,1 0 0,-2-1 0,0 0 0,4-17-1,-7 27-49,-1-1 1,1 0-1,-1 1 0,0-1 0,0 1 0,0-1 0,0 1 0,-1-1 1,1 0-1,-1 1 0,0-1 0,0 1 0,0 0 0,-3-6 0,3 8 0,1 0-1,-1 0 0,0 0 0,0 0 1,1 0-1,-1 0 0,0 0 0,0 1 1,0-1-1,0 0 0,0 0 1,0 1-1,0-1 0,0 1 0,0-1 1,-1 1-1,1-1 0,0 1 0,0 0 1,0-1-1,-1 1 0,1 0 0,0 0 1,0 0-1,-1 0 0,1 0 1,0 0-1,0 0 0,0 1 0,-1-1 1,1 0-1,0 1 0,0-1 0,-2 1 1,-2 2-31,-1-1 0,1 1 1,0 0-1,0 1 0,-8 7 0,4-2 58,0 0-1,1 1 1,0 0-1,1 0 1,0 1-1,1 0 1,0 0-1,0 1 0,1 0 1,1 0-1,-6 25 1,9-33 31,0 0 0,1 1 0,-1-1 1,1 0-1,0 1 0,1-1 0,-1 0 0,1 1 1,2 7-1,-2-9-6,0-1-1,0 1 1,0-1-1,0 0 1,1 1 0,-1-1-1,1 0 1,0 0 0,0 0-1,0 0 1,0 0 0,0 0-1,0 0 1,0-1 0,1 1-1,-1-1 1,4 2 0,3 0 68,0 0 1,0 0 0,1-1 0,-1 0-1,1-1 1,14 1 0,2-2 103,32-3 1,-30 0-1,-1-2 1,29-7 0,-42 8-715,0-1 1,0 0-1,-1-1 0,0 0 1,21-15-1,-9 3-1224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2560,'-6'8'16975,"4"-6"-15686,-94 28-2300,81-23 1282,-21 11 1,1 1-277,18-11 277,-31 10 0,15-5 155,22-8-384,43-26 1467,1-2-1543,-9 10-3,1 1 1,1 1-1,-1 2 1,1 0-1,32-5 1,-56 13 42,9-1-24,0 0 1,23-1-1,-33 3-122,-1 2 27,0 0 95,0 0 0,0 0 0,0 0 1,0 0-1,0 0 0,-1 3 0,1-4 7,-4 20 54,-1 0-1,-8 19 0,0-2 115,11-28-152,-1-1 1,0 0-1,-1 0 0,0 0 0,0 0 0,-11 15 0,14-22 51,0-1 0,0 0 0,0 1 0,-1-1-1,1 0 1,0 0 0,0 0 0,-1 0 0,1 0 0,0 0 0,-1 0 0,-1 0 0,1 0-13,0-1 1,0 0 0,0 0 0,0 0-1,0 0 1,0-1 0,1 1 0,-1-1-1,0 1 1,-3-2 0,-25-8 232,2-2 1,-35-18-1,57 27-330,0 1-1,0-1 1,0 1-1,-7-1 1,-9 2-1536,21 1 1300,0 0 0,0 0 0,0 1-1,0-1 1,0 0 0,0 1-1,0-1 1,0 1 0,0-1 0,0 1-1,1 0 1,-1-1 0,0 1 0,0 0-1,0-1 1,0 2 0,-10 19-3695,-2 0-3493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5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1099 6240,'0'-6'3530,"0"-4"4773,5 1-7379,-2 5-563,-1-1 0,0 1 0,0 0 0,0 0 0,-1-1 0,2-6 0,5-12 376,3 0-602,2 2 0,0-1 1,1 2-1,32-36 0,-18 22-102,21-22-17,95-86 0,-141 139 0,0 1 1,0-1-1,0 1 1,0 0-1,0 0 1,0 0-1,1 0 1,-1 1-1,7-3 1,-9 4-8,0 0 0,0 0 1,1 0-1,-1 0 0,0 0 1,0 0-1,0 1 0,0-1 1,0 0-1,0 0 0,0 1 0,0-1 1,0 1-1,0-1 0,0 1 1,0-1-1,0 1 0,0 0 1,0 0-1,0-1 0,-1 1 1,1 0-1,0 0 0,0 0 0,-1 0 1,1 0-1,-1 0 0,1 0 1,-1 0-1,1 0 0,-1 0 1,0 0-1,1 0 0,-1 2 1,4 10 38,-1 0 0,-1 0 0,0 0 1,-1 0-1,0 0 0,-2 18 0,-12 80 267,11-100-263,0 3 23,-1 0 0,0 0 1,-1 0-1,-1-1 1,0 0-1,-8 15 1,12-26 318,2-2-370,0 0 0,1 0 0,-1 0 0,0 0 0,1 0 0,-1 0 0,0-1 0,1 1 0,-1 0 0,0-1 0,0 1 0,0-1 0,1 1 0,-1-1 0,0 0 0,1 0 0,18-16-110,-16 15 116,13-15-34,1 0 0,-2-1 0,26-37 0,-6 6-107,-21 30 87,-1 0 1,19-37 0,-17 31-404,-15 27 467,1 1 0,-1-1 0,0 1 0,0-1 0,-1 1 0,1-1 0,1 6 0,0 21 0,-1-1-1,-1 1 1,-1-1-1,-6 36 1,5-12-116,3-34 162,-1-16 362,1-1-261,0-1-162,0 1 0,0-1 0,0 0 0,0 1 0,0-1 0,1 0 0,-1 0 0,0 0 0,0 0 0,0 0 0,0 0 0,0 0 0,0 0 0,0 0 0,0 0 0,0 0 0,0-1 0,0 1 0,0-1 0,0 1 0,1-1 0,19-16 225,-17 14-250,15-16 51,0-1 0,-1 0 0,-1-2 1,25-40-1,-40 58-65,1 1-36,-1-1 0,0 0 0,0 0 0,0 0 0,-1 0 0,1 0 0,-1 0 0,1-6 0,-2 29-38,0 1 0,1 0 0,2-1 0,0 1 0,8 30 0,-5-35 100,13 27 0,-17-37 16,1 0 0,1 0 0,-1 0 1,1 0-1,0-1 0,0 1 0,0-1 0,7 5 0,-10-8 12,1 0 0,0-1-1,-1 1 1,1 0 0,0-1-1,0 1 1,0-1 0,0 0-1,-1 1 1,1-1 0,0 0 0,0 0-1,0 0 1,0-1 0,0 1-1,0 0 1,-1-1 0,3 0-1,5-2 24,-1 0-1,12-6 0,-12 5-117,5-4-30,1-1 1,-1 0 0,-1-1 0,0 0 0,16-19 0,-23 24 87,11-12 35,0-2-1,20-32 0,-31 39-82,-2 6-814,-2 16 441,0-3 399,0 0 0,3 15 0,1 6 401,4 19 71,-9-44-462,2 0-1,-1 0 1,0 0-1,1-1 1,-1 1-1,1-1 1,0 1-1,3 4 1,0-1 116,-4-5 42,3 6-32,-3-7-112,0 0 0,0 0 0,-1 1 0,1-1 0,0 0-1,0 0 1,-1 0 0,1 0 0,0 0 0,0 0 0,-1 0 0,1-1-1,0 1 1,0 0 0,-1 0 0,1 0 0,0-1 0,0 1 0,-1 0-1,1-1 1,0 1 0,-1-1 0,1 1 0,-1-1 0,2 0 0,16-17 145,-15 14-139,10-11-120,-1-1-1,-1-1 1,17-33-1,7-11-92,-29 52 116,0 0 0,1 1 0,0 0 0,0 0 0,1 1 0,0 0 0,0 1 0,11-7 0,-15 10 57,1 0 0,0 0 0,0 1 0,0 0 0,1 0 0,-1 1 0,0-1 0,1 1 0,-1 0 0,1 1 0,-1-1 0,1 1 0,-1 0 0,1 0 0,0 1 0,-1 0 0,8 2 0,-1 0 7,0 2-1,0 0 0,-1 0 1,0 1-1,0 1 0,0 0 1,11 9-1,-20-15 620,-34-9 155,17 2-799,4 2-180,-22-7 0,30 10 196,0 0 1,0 1 0,-1 0-1,1-1 1,0 1 0,0 0-1,0 0 1,0 1 0,0-1-1,-1 1 1,1 0 0,-3 1-1,0 0-2,1 1 1,0 0-1,0 1 0,0-1 0,0 1 1,0 0-1,1 0 0,0 0 0,0 1 1,0-1-1,0 1 0,1 0 0,0 0 0,-5 10 1,4-6 46,1 0 0,0 0 1,0 1-1,0 0 0,1-1 1,1 1-1,0 0 0,0 10 1,1-14 38,1-1 0,0 1 1,0-1-1,0 0 0,1 1 1,-1-1-1,1 0 0,1 0 1,2 6-1,-4-9-20,1-1 1,-1 1-1,0-1 1,0 0-1,1 0 1,-1 0-1,0 0 1,1 0-1,-1 0 1,1 0 0,-1 0-1,1-1 1,0 1-1,-1 0 1,1-1-1,0 1 1,-1-1-1,1 0 1,0 0-1,2 0 1,4 0 61,0 0 0,0 0 0,9-3 0,-14 2-112,25-5-97,-1-1 1,0-1 0,49-24-1,-62 25 47,0 0 0,-1-1 0,1-1 0,-2 0 0,1-1-1,-2 0 1,1-1 0,11-15 0,-6 5-29,-2-1 1,0-1-1,22-48 1,73-181-755,-107 245 857,10-33-54,-1-1 1,-2 0-1,7-61 1,-16 95 56,5-43-61,-1-77 1,-7 127-233,-1 6 176,-2 9 43,-24 138 136,27-139-53,-5 29 156,1 0 0,3 1 0,1-1 0,6 56 0,1-38-47,-3-32-30,1-1-1,14 56 1,-12-66-191,-3-8 203,1-1 1,0 0-1,0 0 1,1 0 0,8 13-1,-11-20-90,1 0 1,0 0-1,-1 0 0,1 0 1,0 0-1,0-1 0,1 1 0,-1 0 1,0-1-1,0 1 0,1-1 1,-1 0-1,1 0 0,-1 0 0,1 0 1,-1-1-1,1 1 0,0 0 1,-1-1-1,1 0 0,0 0 0,0 0 1,-1 0-1,6-1 0,3-1-73,-1 0 1,1-1-1,-1 0 0,1-1 0,-1 0 1,0-1-1,-1 0 0,1 0 0,-1-1 1,0 0-1,0-1 0,-1 0 0,0 0 1,0-1-1,10-13 0,-13 14 18,0 0 0,0 0 0,0 0-1,-1-1 1,0 1 0,-1-1 0,0 0-1,0 0 1,0 0 0,-1-1 0,0 1-1,-1-1 1,0 1 0,0-1 0,-1 1-1,0-1 1,-1 1 0,1-1 0,-2 1-1,-2-11 1,3 15 26,0 0 0,-1 0-1,0 0 1,0 0 0,0 1-1,0-1 1,0 1 0,-1-1-1,0 1 1,1 0 0,-1 0-1,0 0 1,-5-4 0,5 6 4,1 0 0,0-1 0,-1 1 0,1 0 0,-1 0 0,1 1 0,-1-1 0,1 0 0,-1 1 0,1 0 0,-1-1 0,0 1 0,1 0 0,-1 0 0,1 1 0,-1-1 0,0 0 0,1 1 0,-1 0 0,1-1 0,-1 1 0,-3 2 0,1 0 25,0 0 1,0 0-1,0 1 1,0-1-1,1 1 0,0 0 1,0 1-1,0-1 1,0 1-1,0-1 0,1 1 1,0 0-1,0 1 1,1-1-1,-1 0 0,1 1 1,0-1-1,-1 9 1,-1 2 39,1 1 0,1 0 0,1 0 0,1 34 0,0-41-30,1 1 0,1 0 0,-1 0 1,2-1-1,0 1 0,0-1 0,0 0 0,2 0 1,-1 0-1,7 9 0,-8-14-12,0 0 0,1 0-1,0 0 1,0-1 0,1 0 0,-1 0 0,1 0-1,0-1 1,0 1 0,0-1 0,0 0 0,0-1-1,1 1 1,-1-1 0,1 0 0,0 0 0,0-1-1,-1 0 1,11 1 0,-6-1-71,0-1 0,0-1 1,1 0-1,-1 0 0,15-5 1,-5 0-92,32-13 1,-32 9 129,-1-1-1,0-1 1,0 0 0,-1-1-1,-1-1 1,0-1-1,-1-1 1,-1 0 0,23-31-1,-38 47 15,0 0 0,0 0 0,0 0 0,0 0 0,0 0 0,0 0 0,0 0 0,0 0 0,0 0 0,0 0 0,0 1 0,0-1 0,0 0 0,0 0 0,0 0 0,0 0 0,0 0 0,0 0 0,0 0 0,0 0 0,1 0 1,-1 0-1,0 0 0,0 0 0,0 0 0,0 0 0,0 0 0,0 0 0,0 0 0,0 0 0,0 0 0,0 0 0,0 0 0,0 0 0,0 0 0,0 0 0,0 0 0,0 0 0,0 0 0,0 0 0,0 0 0,0 0 0,1 0 0,-1 0 0,0 0 0,0 0 0,0 0 0,0 0 0,0 0 0,0 0 0,-1 10-103,-5 12-35,2-5 184,1 1 0,0 0 0,1 0 0,1 0 0,1 0 0,0-1 0,6 33 0,-6-49-40,0 0-1,0 0 1,1 0-1,-1 0 0,0 0 1,1 0-1,-1 0 1,1 0-1,-1 0 1,1-1-1,-1 1 1,1 0-1,0 0 0,-1-1 1,1 1-1,0 0 1,0-1-1,-1 1 1,1-1-1,0 1 0,0-1 1,0 1-1,0-1 1,0 0-1,0 1 1,0-1-1,0 0 1,0 0-1,0 1 0,0-1 1,0 0-1,0 0 1,0 0-1,0 0 1,-1-1-1,1 1 0,0 0 1,0 0-1,0 0 1,0-1-1,0 1 1,0-1-1,0 1 1,0-1-1,0 1 0,-1-1 1,1 1-1,0-1 1,1-1-1,1-3-61,-1 1 0,0-1 0,0 0 0,0-1 0,0 1-1,-1 0 1,0 0 0,0-1 0,0-7 0,0 7 36,2-27 22,-2-1-1,-2 0 1,0 1 0,-3-1 0,-7-35 0,10 65 20,0 1 0,-1 0 0,1-1 0,0 1 0,-1 0 0,0 0 0,0 0 0,0 0 0,0 0 0,0 1 0,-1-1 0,-3-3 0,6 6-26,-1-1-1,0 0 1,0 0-1,0 1 1,0-1-1,0 1 0,0-1 1,1 1-1,-2-1 1,1 1-1,0-1 1,0 1-1,0 0 1,0 0-1,0 0 0,0-1 1,0 1-1,0 0 1,0 0-1,0 0 1,0 1-1,-1-1 0,1 0 1,0 0-1,0 0 1,0 1-1,0-1 1,0 1-1,0-1 1,0 1-1,0-1 0,0 1 1,1-1-1,-1 1 1,0 0-1,0 0 1,0-1-1,1 1 1,-1 0-1,0 0 0,1 0 1,-2 1-1,1 2 24,-1 0-1,0 0 0,1 0 1,0 1-1,0-1 0,0 0 0,1 1 1,-1-1-1,1 0 0,0 1 1,1 7-1,0 1 82,-1-9-76,0-1 0,0 0 0,1 0 0,0 0 0,-1 0 0,1 0 0,0 0 0,1 0 0,-1 0 0,1 0 0,-1 0 0,1 0 0,4 4 0,-5-5-15,0-1-1,1 0 1,-1 1 0,1-1-1,-1 0 1,1 1-1,-1-1 1,1 0-1,0 0 1,0-1 0,0 1-1,-1 0 1,1 0-1,0-1 1,0 1-1,0-1 1,0 0 0,0 0-1,0 0 1,0 0-1,0 0 1,4 0 0,9-4-44,0-1 1,-1-1 0,25-12-1,-25 11 61,-1 0-1,1 2 0,0-1 1,23-4-1,-33 9-33,-1 1 1,1-1 0,0 1-1,-1 0 1,1 0 0,0 0-1,0 0 1,-1 1-1,1 0 1,-1-1 0,1 1-1,0 1 1,-1-1-1,5 2 1,-7-1 15,1-1 0,0 0 0,0 1 0,-1 0 0,1-1 0,-1 1 0,1 0 0,-1-1 0,0 1 0,0 0 0,0 0-1,0 0 1,0 0 0,0 0 0,0 1 0,-1-1 0,1 0 0,-1 0 0,0 0 0,1 1 0,-1-1 0,0 0 0,0 0 0,-1 0 0,1 3 0,-3 15 76,-1-1 0,0 0-1,-2 0 1,0-1 0,-1 0 0,-12 24 0,14-31 51,6-11-14,12-19-329,-5 4 64,1 1 0,0 0 0,1 1 0,1 0 0,0 1 0,25-22 0,-35 33 144,1 0 0,-1 0 0,1 0 0,-1 0 0,1 0 0,0 0 0,-1 1 0,1-1 0,0 1 0,0-1 0,0 1 0,-1-1 1,1 1-1,0 0 0,0 0 0,0 0 0,0 0 0,0 0 0,-1 1 0,1-1 0,0 0 0,0 1 0,0 0 0,-1-1 0,1 1 1,0 0-1,-1 0 0,1 0 0,-1 0 0,1 0 0,-1 0 0,3 2 0,3 4 91,0 1-1,-1-1 1,0 1-1,9 16 1,-11-17-72,11 15 181,0-1-1,1 0 1,2-1-1,22 20 1,-38-38-170,-1-1 1,1 1-1,0-1 1,0 0-1,-1 0 1,1 1-1,0-1 1,0 0 0,0-1-1,0 1 1,0 0-1,0-1 1,0 1-1,0-1 1,1 1-1,-1-1 1,0 0 0,0 0-1,0 0 1,0 0-1,1 0 1,-1-1-1,0 1 1,0-1-1,0 1 1,0-1 0,0 0-1,0 0 1,0 0-1,0 0 1,0 0-1,0 0 1,-1 0-1,1-1 1,2-1 0,2-3-44,0-1 1,0 1 0,0-1 0,-1 0 0,0-1-1,-1 1 1,7-15 0,49-145 17,-27 67-287,-30 92 209,-1 2-60,0 1-1,0-1 0,6-9 0,-7 32 203,-1 34 67,1 13 12,-10 86 0,5-123-71,3-13-9,-1 0-1,0 0 1,-2 0 0,-6 20 0,10-33-84,0-1-1,-1 0 1,1 1-1,0-1 1,0 1 0,0-1-1,0 1 1,0-1-1,-1 0 1,1 1-1,0-1 1,0 0 0,-1 1-1,1-1 1,0 0-1,-1 1 1,1-1-1,0 0 1,-1 1 0,1-1-1,-1 0 1,1 0-1,0 1 1,-1-1-1,1 0 1,-1 0 0,1 0-1,-1 0 1,1 0-1,0 0 1,-1 0-1,0 0 0,0 0-1,0-1 1,1 1-1,-1-1 1,0 1-1,1-1 1,-1 0-1,0 1 1,1-1 0,-1 0-1,1 1 1,-1-1-1,1 0 1,-1-1-1,-14-32-109,15 31 114,-3-4 95,-5-17-107,7 23 56,1 1 0,0-1 0,0 0 0,0 1 0,0-1 0,0 0 0,0 1 0,0-1 0,0 0 0,0 1 0,0-1 0,0 0 0,0 1 0,0-1 0,1 1 0,-1-1 1,0 0-1,0 1 0,1-1 0,-1 1 0,0-1 0,1 1 0,-1-1 0,1 1 0,-1-1 0,1 1 0,-1-1 0,1 1 0,-1-1 0,1 1 0,9-5 288,-3 2-157,1-1 0,0 1 0,0 0 0,0 1-1,12-2 1,151-11 484,-4 1-2097,-149 12-781,31-9 0,-23 1-3810,-26 10 5939,1 0 0,-1 0 0,0 0 0,0 0 0,0 0 0,0 0 0,1 0 0,-1 0 0,0 0 0,0 0-1,0 0 1,0 0 0,1 0 0,-1 0 0,0 0 0,0-1 0,0 1 0,0 0 0,1 0 0,-1 0 0,0 0 0,0 0 0,0 0 0,0 0 0,0-1 0,0 1 0,0 0 0,1 0 0,-1 0 0,0 0 0,0-1 0,0 1 0,0 0 0,0 0 0,0 0 0,0 0 0,0-1 0,0 1 0,0 0 0,0 0 0,0 0 0,0 0 0,0-1 0,-10-6-7177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15 162 4224,'-15'-8'5061,"16"6"-4750,0 1-1,0 0 1,0 0-1,1 0 1,-1 0-1,0 1 1,0-1-1,1 0 1,2-1-1,0 0 366,39-24 644,2 3-1,0 1 1,1 2-1,58-16 0,-94 33-1232,-10 2 30,1 1 0,0 0 0,-1-1 0,1 1 0,0 0 0,0-1 0,-1 1 0,1 0 0,0 0 0,0 0 0,0 0 0,-1 0 0,1 0 0,0 0 0,0 0 0,1 0 0,-2 1-56,1 0 0,-1 0 1,1 0-1,-1 0 0,0 0 0,1 0 1,-1 0-1,0 0 0,0 0 1,0 0-1,0 0 0,1 0 0,-2 0 1,1 1-1,0 1 0,-1 14 109,-5 28-1,4-27-69,-2 29 0,4-10 31,8 53-1,-6-79-142,-1-2 60,0-1 1,1 1-1,0 0 1,5 12-1,-6-19-37,0 0 0,0 0-1,0-1 1,0 1 0,0 0-1,0-1 1,1 1-1,-1-1 1,0 1 0,1-1-1,-1 0 1,1 1 0,-1-1-1,1 0 1,0 0 0,0 0-1,-1 0 1,1 0-1,0-1 1,0 1 0,0-1-1,0 1 1,0-1 0,0 1-1,0-1 1,2 0 0,3-1-81,0 0 0,1 0 0,-1 0 1,0-1-1,0 0 0,0-1 1,-1 1-1,9-6 0,2-1-19,-1 0-1,15-13 1,-4 1-22,-1-2 0,-1-1 0,-1-1 0,30-40 0,-46 53 170,0 0-1,-1-1 1,8-18 0,-11 18-225,-4 12 102,3 10 32,0 11 321,4 12-482,-6-16 551,0-14-340,1 11-36,-2-12 140,1 0-118,1 0-1,0-1 1,0 1 0,-1-1-1,1 0 1,0 0-1,0 1 1,2-1-1,21 0-130,41-1-119,-59 0 256,-1 0-1,0 0 1,0-1-1,0 1 1,0-1-1,0 0 0,0-1 1,7-3-1,-8 3-29,4-3-71,-1 0 0,1 0 1,11-10-1,-18 13 70,0 1 1,0 0 0,0-1-1,0 1 1,-1-1-1,1 1 1,-1-1-1,1 0 1,-1 0 0,0 0-1,0 0 1,0 0-1,0 0 1,-1 0 0,1 0-1,-1-4 1,0-1 35,0-18 43,0 26-56,0-1 0,0 1 1,0-1-1,0 1 0,0 0 1,0-1-1,0 1 1,0 0-1,-1-1 0,1 1 1,0 0-1,0-1 0,0 1 1,0 0-1,-1-1 0,1 1 1,0 0-1,0 0 0,-1-1 1,1 1-1,0 0 1,0 0-1,-1 0 0,1-1 1,0 1-1,-1 0 0,1 0 1,0 0-1,-1 0 0,1-1 1,0 1-1,-1 0 0,1 0 1,0 0-1,-1 0 1,1 0-1,0 0 0,-1 0 1,1 0-1,-1 0 0,1 0 1,0 0-1,-1 1 0,1-1 1,0 0-1,-1 0 1,1 0-1,0 0 0,-1 0 1,1 1-1,0-1 0,0 0 1,-1 0-1,1 1 0,-5 3 31,0 0-1,0 0 1,1 0-1,0 1 1,0-1-1,0 1 1,1 0-1,-1 0 1,1 1-1,0-1 1,1 1-1,-1-1 1,1 1-1,1 0 1,-1 0-1,-1 11 1,0-1 70,2 0-1,0 0 1,0 1-1,2-1 1,2 21-1,-2-28-34,1-1-1,-1 0 0,1 0 1,1 1-1,0-1 1,0 0-1,0-1 0,8 12 1,-10-16-80,1-1 1,0 0 0,0 0-1,0 1 1,0-1-1,1 0 1,-1-1 0,0 1-1,1 0 1,-1-1 0,1 1-1,0-1 1,-1 0-1,1 0 1,0 0 0,0 0-1,0-1 1,0 1 0,-1-1-1,1 0 1,0 1-1,0-1 1,0 0 0,0-1-1,0 1 1,0-1 0,4 0-1,10-4 27,0 0-1,-1-2 0,0 1 0,0-2 1,22-13-1,-9 1-161,45-39 0,-71 56 120,14-11-54,-1-1-1,23-29 0,-35 41 96,-1-1-1,0-1 0,-1 1 1,1 0-1,-1-1 0,0 1 1,0-1-1,0 1 0,-1-1 1,1 0-1,-1 0 0,0 0 1,-1 0-1,1 0 0,-1 0 1,0 0-1,-1-9 0,0 10 33,-1 0 0,1 0 0,-1 0 0,-4-7 0,-2-6 146,8 17-207,-1 0 1,1 0 0,0 0-1,0 0 1,0-1 0,0 1-1,-1 0 1,1 0 0,0 0 0,0-1-1,0 1 1,0 0 0,0 0-1,0-1 1,0 1 0,0 0-1,0 0 1,0-1 0,0 1 0,0 0-1,0 0 1,0-1 0,0 1-1,0 0 1,0 0 0,0 0-1,0-1 1,0 1 0,0 0 0,0 0-1,0-1 1,1 1 0,-1 0-1,0 0 1,0 0 0,0-1-1,0 1 1,0 0 0,1 0 0,-1 0-1,0 0 1,0-1 0,0 1-1,1 0 1,-1 0 0,14 5 75,-8-2 48,-1 0 0,0 1 0,8 6 1,-8-4-66,0 0 1,-1 1 0,0-1 0,0 1 0,0 0 0,-1 0 0,5 14-1,-1 5 74,3 26-1,7 22-65,-16-69-29,1-1 1,-1 1 0,1-1-1,0 0 1,0 0-1,0 0 1,1 0 0,-1 0-1,1 0 1,0 0-1,0-1 1,1 0-1,-1 1 1,1-1 0,-1-1-1,1 1 1,0 0-1,7 3 1,-9-6-27,0 1 0,0-1 0,0 0 0,0 1 0,0-1 0,0 0 1,0 0-1,0 0 0,-1-1 0,1 1 0,0 0 0,0-1 0,0 1 0,0-1 0,-1 0 0,1 0 1,0 1-1,0-1 0,-1 0 0,1 0 0,-1-1 0,1 1 0,-1 0 0,1 0 0,1-3 0,4-4-25,0 0 0,0-1 0,6-12 0,-6 9 19,18-26 23,-13 17 10,2 1 1,0 0-1,20-20 1,-32 57 156,0 27 499,3 27-299,-2-46-309,3 20 77,-6-42-119,1 0 0,0 0 0,0 0 0,0 0 0,0 0 0,0-1 0,1 1 0,-1 0 0,1-1 0,0 0 0,3 5 1,-4-7-27,-1 1 1,1-1-1,0 0 1,-1 1-1,1-1 1,-1 0-1,1 1 1,0-1-1,0 0 1,-1 0-1,1 1 1,0-1-1,-1 0 1,1 0-1,0 0 1,0 0-1,-1 0 1,1 0-1,0 0 1,0 0-1,-1 0 1,1-1 0,0 1-1,-1 0 1,1 0-1,0-1 1,1 0-1,16-13-57,-14 11 38,82-88-272,-13 13 324,-59 65-12,-7 4-3,1 1 0,1 1 0,-1 0 0,1 0 1,1 0-1,-1 1 0,17-7 0,-24 12-9,-1 1 0,0-1 0,1 1-1,-1-1 1,0 1 0,1 0 0,-1-1 0,1 1 0,-1 0-1,1 0 1,-1 0 0,0 0 0,1 1 0,-1-1 0,1 0-1,-1 0 1,0 1 0,1-1 0,-1 1 0,0-1-1,1 1 1,-1 0 0,0 0 0,0-1 0,0 1 0,1 0-1,-1 0 1,0 0 0,0 0 0,0 0 0,-1 0-1,1 1 1,0-1 0,0 0 0,-1 0 0,1 1 0,0-1-1,-1 0 1,1 1 0,-1-1 0,0 0 0,1 2-1,1 6 12,-1-1 0,0 1-1,0 0 1,-1-1 0,-1 16 0,-2 5 21,-1-1 0,-1 1 0,-2-1 1,-1-1-1,-1 1 0,-1-2 1,-1 1-1,-2-1 0,-19 29 1,-142 258 609,147-261-617,22-42-38,0 0 5,-1 0 0,1 0 1,-1-1-1,-1 1 1,0-1-1,0-1 0,-9 9 1,15-16-23,0 0 1,0 0 0,0-1-1,1 1 1,-1 0-1,0-1 1,0 1 0,0-1-1,0 1 1,0-1-1,0 0 1,0 1 0,0-1-1,0 0 1,-1 0 0,1 0-1,0 0 1,0 0-1,0 0 1,0 0 0,0 0-1,0 0 1,0 0-1,0-1 1,0 1 0,0 0-1,0-1 1,0 1-1,0-1 1,0 1 0,0-1-1,0 1 1,0-1-1,0 0 1,0 1 0,1-1-1,-1 0 1,0 0 0,0 0-1,1 1 1,-1-1-1,1 0 1,-1-1 0,-3-4-11,1-1 1,-1 1-1,2-1 1,-1 1-1,-2-12 1,0-1 52,1-1 0,1 0 0,1 0 0,1 1 0,2-26 0,0 30 28,1 0 1,0-1-1,1 1 1,1 0-1,0 1 1,1-1-1,10-19 1,-13 30-39,1-1 0,0 1 1,0 0-1,0 1 0,0-1 1,1 0-1,-1 1 0,1 0 1,0 0-1,0 0 0,0 0 1,1 0-1,-1 1 0,0 0 1,10-3-1,2 0-52,1 1 0,-1 1 0,22-2 0,15 3-745,0 1-1,80 10 1,-69-4-2219,-23-1-16,17 4-5887,-43-3 2743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39 3136,'5'-9'3202,"-4"9"-3016,-1-1 0,1 1 1,-1 0-1,1-1 1,-1 1-1,0 0 1,1-1-1,-1 1 1,0-1-1,1 1 0,-1-1 1,0 1-1,0-1 1,1 1-1,-1-1 1,0 1-1,0-1 0,0 1 1,0-1-1,1 1 1,-1-1-1,0 0 1,0 1-1,0-1 1,0 1-1,0-1 0,-1 1 1,1-1-1,0 1 1,0-1-1,0 0 1,-3-4 1074,3 5-1168,0-1-1,0 1 0,-1-1 1,1 1-1,0-1 0,0 1 1,0 0-1,-1-1 0,1 1 0,0 0 1,-1-1-1,1 1 0,0 0 1,-1-1-1,1 1 0,0 0 1,-1-1-1,1 1 0,-1 0 1,1 0-1,0 0 0,-1-1 1,1 1-1,-1 0 0,1 0 1,-1 0-1,1 0 0,-1 0 1,1 0-1,-1 0 0,1 0 1,0 0-1,-1 0 0,1 0 1,-1 0-1,1 0 0,-1 0 1,1 1-1,-1-1 0,1 0 1,0 0-1,-2 1 0,-1 0 52,0 1-1,0 0 0,0-1 0,0 1 0,0 1 0,0-1 0,0 0 0,-2 4 0,-6 4 68,-9 8 160,1 0 1,0 2-1,2 0 0,0 1 1,2 0-1,0 1 0,-19 39 1,33-60-323,0 1 0,0 0 0,1 0 0,-1 0 0,0 0 0,1 0 1,-1 0-1,1 0 0,0 0 0,0 0 0,0 0 0,0 0 0,0 0 1,0 0-1,0 0 0,1 0 0,-1 0 0,1 0 0,-1 0 0,1 0 0,0 0 1,0 0-1,0 0 0,0-1 0,0 1 0,0 0 0,0-1 0,1 1 1,-1-1-1,1 1 0,-1-1 0,1 0 0,-1 1 0,1-1 0,0 0 0,-1 0 1,1 0-1,0 0 0,0-1 0,0 1 0,0 0 0,0-1 0,0 1 1,0-1-1,0 0 0,3 0 0,6 1-147,1-1 1,0-1-1,0 0 1,0-1-1,0 0 1,20-6-1,66-33-7081,-74 31 4492,19-10-4646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0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197 392 2144,'3'-4'308,"-1"3"10,0-1 1,-1 0-1,1 0 1,0 1-1,0-1 1,0 1-1,0 0 1,0 0 0,4-2-1,0 0 470,-1 0-1,1 0 1,-1-1-1,0 0 1,0 0-1,0 0 1,-1 0-1,5-6 1,-9 10-691,1-1 0,-1 1 0,0 0 1,1-1-1,-1 1 0,0 0 0,1-1 0,-1 1 0,0-1 0,0 1 1,0-1-1,1 1 0,-1 0 0,0-1 0,0 1 0,0-1 0,0 1 1,0-1-1,0 1 0,0-1 0,0 1 0,0-1 0,0 1 1,0-1-1,0 1 0,0 0 0,0-1 0,-1 1 0,1-1 0,0 1 1,0-1-1,0 1 0,-1 0 0,1-1 0,0 1 0,0-1 0,-1 1 1,1 0-1,0-1 0,-1 1 0,1 0 0,-1 0 0,1-1 0,0 1 1,-1 0-1,1 0 0,-1 0 0,1-1 0,0 1 0,-1 0 1,1 0-1,-1 0 0,1 0 0,-1 0 0,0 0 0,-5-1 75,0 0-1,1 1 1,-11 0 0,10 0 127,-2 0-203,0 1-1,0 0 0,-1 0 0,1 0 0,0 1 0,0 1 1,0-1-1,1 1 0,-1 0 0,1 1 0,-1 0 0,1 0 1,0 1-1,1 0 0,-1 0 0,1 0 0,0 1 0,-6 6 1,4-1 15,0 0 1,0 0-1,2 1 1,-1-1-1,1 1 1,1 1-1,0-1 1,1 1-1,0 0 0,-3 20 1,4-16-37,-1 6 81,-1 24-1,4-41-87,1-1 0,0 0-1,1 0 1,-1 1 0,1-1-1,0 0 1,0 0 0,0 0-1,1 0 1,3 8 0,-4-11-51,0-1 0,0 1 0,1 0 0,-1-1 0,0 1 0,1-1 0,-1 1-1,1-1 1,-1 0 0,1 1 0,0-1 0,0 0 0,-1 0 0,1 0 0,0 0 0,0-1 0,3 2 0,-2-2-41,1 1 0,-1-1 0,0 0-1,1 0 1,-1 0 0,0-1-1,0 1 1,1-1 0,-1 1 0,3-2-1,4-2-64,-1 0 0,0-1-1,0 1 1,0-2 0,-1 1-1,8-7 1,1-3-79,-2 0 0,0-1 0,26-34 1,-18 17 214,21-45 1,-34 58 34,-1-1 0,9-31-1,-18 51-82,0 1-1,0 0 0,1 0 0,-1-1 0,0 1 1,0 0-1,0-1 0,0 1 0,0 0 1,0 0-1,0-1 0,0 1 0,0 0 0,0-1 1,0 1-1,0 0 0,0-1 0,0 1 1,0 0-1,0 0 0,0-1 0,-1 1 0,1 0 1,0-1-1,0 1 0,0 0 0,0 0 1,-1-1-1,1 1 0,0 0 0,0 0 0,0 0 1,-1-1-1,1 1 0,0 0 0,0 0 1,-1 0-1,1 0 4,-1 0 0,1 0 0,-1 0 0,1 0 0,-1 0 0,1 0 0,0 0-1,-1 1 1,1-1 0,-1 0 0,1 0 0,0 0 0,-1 1 0,1-1 0,0 0 0,-1 0 0,1 1 0,0-1 0,-1 0 0,1 1 0,0-1 0,0 0 0,-1 1 0,1-1 0,0 1 0,0-1 0,0 0 0,0 1 0,-4 9 60,1 0 0,0 0 0,1 1 0,-2 18 0,1 43 294,3-58-293,1-1 1,1 1-1,-1-1 0,2 1 0,0-1 0,1 0 0,6 15 0,-8-23-25,0 0 1,0 0-1,1-1 0,0 1 0,0-1 0,0 1 0,0-1 0,1 0 1,-1 0-1,1-1 0,0 1 0,0-1 0,0 0 0,1 0 0,-1 0 0,1 0 1,0-1-1,0 0 0,0 0 0,0 0 0,7 1 0,-9-3-21,1 0 0,-1 1 0,0-1 0,1-1-1,-1 1 1,0 0 0,1-1 0,-1 0 0,0 0-1,0 0 1,6-3 0,-2 1-61,-1-1-1,1 0 1,-1 0 0,-1 0 0,7-6-1,0-3-113,0 0-1,0-1 0,14-24 1,-10 11 225,-2-1 1,20-57-1,-28 68 19,-2 1 1,0-1-1,-1-1 0,0 1 0,0-30 1,-6 36-82,3 11-19,0 0 0,0 0 0,0-1 0,-1 1 0,1 0 0,0 0 0,0-1 0,0 1 0,0 0 0,0 0 0,0-1 0,0 1 1,-1 0-1,1 0 0,0-1 0,0 1 0,0 0 0,0 0 0,0-1 0,0 1 0,0 0 0,0 0 0,1-1 0,-1 1 0,0 0 0,0 0 0,0-1 0,0 1 0,0 0 0,0 0 0,0-1 0,0 1 0,1 0 0,-1 0 0,0 0 0,0-1 0,0 1 0,1 0 0,-1 0 0,0 0 0,0 0 0,0-1 0,1 1 0,-1 0 0,0 0 0,0 0 0,1 0 0,-1 0 0,0 0 0,0 0 0,1 0 0,-1 0 0,0 0 0,0 0 0,1 0 0,-1 0 0,0 0 0,1 0 0,-1 0 0,0 0 0,0 0 0,1 0 0,-1 0 0,0 0 0,1 1 0,2-1 19,1 0 0,0 1 0,0 0 0,0 0-1,0 0 1,0 0 0,-1 1 0,1 0 0,-1 0 0,1-1-1,-1 2 1,0-1 0,0 0 0,1 1 0,-2 0 0,1-1-1,0 1 1,-1 0 0,1 0 0,2 6 0,1-1 24,-1 1 0,-1 0 0,1 0-1,-1 1 1,-1-1 0,5 20 0,-2 19 218,-1 0 0,-2 63 1,-3-106-217,0 0 1,0 1-1,1-1 0,0 0 1,0 1-1,0-1 1,1 0-1,1 5 1,-2-9-22,0 1 1,0-1 0,-1 1-1,1-1 1,0 0 0,0 0-1,1 0 1,-1 1 0,0-1-1,0 0 1,0 0 0,1 0-1,-1-1 1,0 1 0,1 0-1,-1 0 1,1-1-1,-1 1 1,1-1 0,-1 1-1,1-1 1,0 0 0,-1 0-1,1 1 1,-1-1 0,1 0-1,0 0 1,-1-1 0,1 1-1,-1 0 1,3-1 0,20-6-116,0-1 1,35-17 0,-40 17 17,36-18 20,73-46 0,-119 66 16,-8 4 25,0 1 0,1 0 0,-1 0 1,1 0-1,-1 0 0,1 0 0,-1 0 0,1 0 1,3 0-1,-5 10 10,-2 1 96,-1 1 0,-1-1-1,1 0 1,-1-1 0,-8 14 0,5-10 48,-10 29 1,16-40-128,-2 7 58,1 0 1,0-1-1,-1 13 0,2-19-29,1-1 0,0 0 0,0 1-1,0-1 1,0 0 0,0 1 0,0-1 0,0 0 0,0 1 0,1-1 0,-1 0 0,0 1 0,1-1-1,-1 0 1,1 1 0,0-1 0,-1 0 0,1 0 0,0 0 0,0 0 0,-1 0 0,1 0-1,0 0 1,0 0 0,0 0 0,0 0 0,0 0 0,1 0 0,-1-1 0,0 1 0,2 0 0,-2-1-42,1 1 0,0-1 0,-1 0 0,1 0 0,-1 0 1,1 0-1,-1-1 0,1 1 0,0 0 0,-1-1 0,1 1 1,-1-1-1,1 1 0,-1-1 0,0 0 0,1 1 0,-1-1 1,0 0-1,3-2 0,0-1-79,-1 1 0,1-1-1,-1 1 1,0-1 0,3-5 0,-1 0 53,-1 0 1,1 0 0,-2 0-1,1 0 1,-1-1 0,-1 1-1,0-1 1,0 0 0,0-10-1,-1 0 10,-1 0 0,-1 0 0,-5-31 0,4 43 35,1-1 0,-2 1-1,1 0 1,-1 0 0,-1 0 0,1 0-1,-7-9 1,8 14-4,1 1 1,-1-1 0,1 1-1,-1 0 1,0 0-1,0 0 1,0 0-1,0 0 1,-1 0-1,1 1 1,0-1-1,-1 1 1,1-1 0,-1 1-1,1 0 1,-1 0-1,0 0 1,1 1-1,-1-1 1,0 0-1,0 1 1,1 0-1,-1 0 1,0 0-1,0 0 1,-3 0 0,5 0-4,-1 1 0,0-1 0,1 0 1,-1 1-1,1-1 0,-1 1 1,1-1-1,-1 1 0,1 0 1,-1-1-1,1 1 0,-1 0 0,1 0 1,0 0-1,0 0 0,-1 1 1,1-1-1,0 0 0,0 0 1,0 1-1,0-1 0,0 0 0,1 1 1,-1-1-1,0 1 0,1-1 1,-1 1-1,1 0 0,-1-1 0,1 1 1,0-1-1,0 1 0,0 0 1,0-1-1,0 1 0,0 0 1,0-1-1,1 3 0,0 2 54,1-1 0,-1 1-1,1-1 1,1 1 0,-1-1 0,1 0 0,0 0-1,0 0 1,7 7 0,-3-2 66,2-2-1,-1 1 1,1-1 0,1 0 0,10 6 0,-17-12-98,1 0 0,-1 0 1,1 0-1,0-1 1,0 1-1,-1-1 1,1 0-1,0 0 1,0 0-1,0-1 1,0 0-1,0 1 1,0-1-1,0-1 1,0 1-1,0-1 0,0 1 1,0-1-1,4-2 1,2-1-27,1 0-1,-1-2 1,0 1 0,-1-1 0,13-10-1,42-42-203,-8 7 266,43-32 150,-96 81-871,-7 6 343,-8 11 396,5-4-25,1 0 0,0 0-1,1 1 1,0 0 0,1 0-1,-3 16 1,-11 77 159,14-74-135,3-23-42,0 0 0,1 0 1,-1 1-1,2-1 0,-1 0 0,1 0 0,1 0 0,0 0 0,2 8 0,-3-12-1,1-1-1,-1 0 0,1 0 1,-1 0-1,1 0 0,0 0 1,0-1-1,0 1 0,0 0 1,1-1-1,-1 0 0,1 1 1,-1-1-1,1 0 0,0 0 1,0-1-1,0 1 0,0-1 1,0 1-1,0-1 0,1 0 1,-1 0-1,0 0 0,4 0 1,1-1-23,0 1 0,-1-2 0,1 1 1,0-1-1,0 0 0,-1-1 0,1 0 0,-1 0 1,1-1-1,-1 1 0,7-5 0,3-2-67,0-1 0,-1 0-1,19-15 1,-2-5-3,-2-1-1,49-63 0,-30 34 194,-23 24-388,-26 36 254,-1 0-1,0 0 1,0 0 0,0 0 0,0 0 0,0 0-1,0 0 1,0 0 0,0 0 0,1 0-1,-1 0 1,0 0 0,0 0 0,0 0-1,0 0 1,0 0 0,0 0 0,0 0 0,0 0-1,1 0 1,-1 1 0,0-1 0,0 0-1,0 0 1,0 0 0,0 0 0,0 0 0,0 0-1,0 0 1,0 0 0,0 0 0,0 0-1,0 1 1,1-1 0,-1 0 0,0 0 0,0 0-1,0 0 1,0 0 0,0 0 0,0 0-1,0 1 1,0-1 0,0 0 0,0 0 0,0 0-1,0 0 1,0 0 0,0 0 0,0 0-1,-1 0 1,1 1 0,2 9 72,-2-7-60,2 25 111,-2 1 0,-3 39 0,0-19-94,-1 22 35,-2 45 233,15-124-524,-3 1 154,0-1 0,-1 0 0,0 0-1,7-17 1,4-7 8,6-8 21,-14 24-9,1 0-1,0 1 1,1 0-1,0 1 1,20-21 0,-30 34 55,1 1 0,0-1 0,-1 1 0,1-1 0,0 0 0,0 1 0,-1-1 0,1 1 0,0 0 0,0-1 0,0 1 0,0 0 0,0-1 0,-1 1 0,1 0 0,0 0 0,2 0 0,-3 0 9,1 0-1,0 0 1,-1 0-1,1 1 0,-1-1 1,1 0-1,-1 0 1,1 1-1,-1-1 0,1 0 1,-1 1-1,1-1 1,-1 1-1,1-1 0,-1 1 1,0-1-1,1 1 1,-1-1-1,0 1 1,1 0-1,0 2 26,0 0 0,0 0-1,0 0 1,0 1 0,-1-1 0,1 0 0,-1 7 0,-1 6 102,-1 0 1,0 1-1,-2-1 1,-7 24 0,8-31-85,1 5-25,2-12-27,0 0 0,0 0 0,0 0 0,-1-1 0,1 1 0,0 0 0,-1 0 0,1 0 0,-1-1 0,1 1 0,-1 0 0,0-1 0,0 1 0,0 0 0,0-1 0,0 1 0,0-1 0,0 0 0,-1 1 0,1-1 0,0 0 0,-1 0 0,1 0 0,-1 0 0,-2 2 0,-2 4 50,2-1-4,32-63-894,-17 35 778,1 0 0,1 1-1,17-21 1,-21 30 20,0 2 1,2-1-1,-1 1 0,1 1 0,0 0 1,23-14-1,-31 21 44,-1 1 0,1 0 0,0-1 0,0 1 0,0 0 0,-1 0 1,1 1-1,0-1 0,0 1 0,0-1 0,1 1 0,-1 0 0,0 0 0,0 0 0,5 1 1,-6 0 19,1 0 1,-1 0 0,1 0 0,-1 0-1,0 1 1,0-1 0,1 1 0,-1-1 0,0 1-1,0 0 1,0 0 0,-1 0 0,1 0 0,0 0-1,-1 0 1,1 0 0,-1 1 0,2 2 0,0 3 23,1 0 1,-1 0-1,-1 0 1,1 1-1,1 16 1,-1 45 257,-3-68-269,0 5-27,0 0 1,0 0-1,1 0 0,0-1 1,3 12-1,-3-16 1,-1-1 0,1 0 0,-1 1-1,1-1 1,0 0 0,-1 1 0,1-1 0,0 0 0,0 0 0,0 0 0,0 0 0,0 0-1,0 0 1,0 0 0,0 0 0,0 0 0,1 0 0,-1-1 0,0 1 0,0 0 0,1-1-1,-1 1 1,0-1 0,1 0 0,-1 1 0,1-1 0,-1 0 0,0 0 0,1 0 0,-1 0-1,1 0 1,-1 0 0,2 0 0,11-3-197,0-1 1,-1 0-1,1-1 0,-1 0 1,0-1-1,-1 0 0,1-1 1,-1 0-1,0-1 0,17-16 0,-6 3 87,-1-1-1,-1-1 0,32-47 0,-4-6 132,-36 52 95,-7 12 187,-30 44-52,3 1 1,0 1-1,2 1 1,2 1-1,-19 55 1,20-41 101,15-45-288,0 1 1,0-1-1,1 0 0,-1 0 1,1 0-1,0 1 0,2 7 1,-2-12-66,0 0 0,0-1 0,0 1 0,1 0 0,-1 0 0,0-1 0,0 1 0,1 0 0,-1-1 0,0 1 0,1 0 0,-1-1 0,1 1 0,-1 0 0,1-1 1,-1 1-1,1-1 0,0 1 0,-1-1 0,1 0 0,0 1 0,-1-1 0,1 1 0,0-1 0,-1 0 0,1 0 0,0 1 0,0-1 0,-1 0 0,1 0 0,0 0 0,0 0 0,-1 0 0,1 0 0,0 0 0,0 0 0,-1 0 0,1 0 0,0 0 1,0-1-1,-1 1 0,1 0 0,0 0 0,1-2 0,1 1-49,1-1 1,-1 0 0,0 0 0,0 0-1,0 0 1,0 0 0,0-1-1,3-3 1,1-3-112,0-1 0,0 0 0,-1 0 0,9-21 0,14-50-197,-19 51 243,97-217-744,-31 83 701,-49 86 406,-5 13 609,-14 37-418,-8 16-328,0 12-113,0 0 1,0 0 0,-1 0 0,1-1 0,0 1 0,0 0 0,0 0 0,0 0 0,-1 0 0,1 0 0,0 0 0,0-1 0,0 1 0,-1 0 0,1 0 0,0 0 0,0 0 0,-1 0-1,1 0 1,0 0 0,0 0 0,0 0 0,-1 0 0,1 0 0,0 0 0,0 0 0,-1 0 0,1 0 0,0 0 0,0 0 0,0 0 0,-1 1 0,1-1 0,0 0 0,0 0-1,0 0 1,-1 0 0,1 0 0,0 1 0,0-1 0,-6 5-2,0 0 0,1 0 1,0 0-1,0 1 0,1-1 0,-1 1 0,1 1 0,-6 11 0,7-12 47,-11 19 52,2 1 0,1 1 1,1-1-1,2 2 0,0-1 1,2 1-1,1 0 0,1 0 0,1 1 1,2-1-1,1 1 0,1-1 1,1 1-1,2-1 0,14 55 1,-14-71-526,0 1 0,2-1-1,-1 0 1,2-1 0,-1 1 0,2-1 0,9 12 0,-9-14-790,0-1 1,0 0-1,12 9 1,-12-12-543,-1 0 0,1-1 0,0 0 1,13 6-1,-4-6-4566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211 407 2720,'1'1'101,"0"-1"0,0 0 0,0 0 0,0 0 0,0 0 0,0-1 0,0 1 0,0 0 0,0 0 0,0-1 0,0 1 0,0 0 0,0-1 0,0 1 0,1-2 0,17-5 6571,-18 7-6584,-1 0 0,0 0 0,0-1 0,0 1 0,0 0 0,1 0 1,-1 0-1,0 0 0,0 0 0,0 0 0,0 0 0,0-1 0,1 1 0,-1 0 1,0 0-1,0 0 0,0 0 0,0 0 0,0-1 0,0 1 0,0 0 0,0 0 1,0 0-1,0-1 0,0 1 0,0 0 0,0 0 0,0 0 0,0 0 0,0-1 1,0 1-1,0 0 0,0 0 0,0 0 0,0-1 0,0 1 0,0 0 0,0 0 1,0 0-1,0 0 0,0-1 0,0 1 0,0 0 0,-1 0 0,1 0 0,0 0 1,0 0-1,0-1 0,0 1 0,0 0 0,0 0 0,-1 0 0,1 0 0,0 0 0,0 0 1,0 0-1,0 0 0,-1 0 0,1 0 0,0 0 0,0-1 0,-1 1 0,-4 1 191,0 0 0,-1 0-1,1 0 1,0 0 0,0 1-1,0 0 1,0 0 0,-8 5-1,-1 1 130,-21 16-1,21-13-186,0 0-1,1 1 1,1 0-1,0 1 1,1 1 0,0 0-1,1 0 1,0 1-1,2 1 1,-14 29 0,21-40-125,-1 1 1,1-1 0,1 1 0,-1-1 0,1 0-1,0 1 1,1 8 0,-1-13-74,0 1 0,0 0 0,1 0 0,-1-1 1,1 1-1,-1 0 0,1-1 0,0 1 0,0 0 0,0-1 0,2 3 0,-3-3-26,1-1 0,0 1 0,-1 0 1,1-1-1,0 1 0,0-1 0,0 0 0,0 1 0,-1-1 0,1 1 0,0-1 0,0 0 0,0 0 0,0 0 0,0 0 0,0 1 0,0-1 1,0 0-1,0-1 0,0 1 0,0 0 0,0 0 0,1-1 0,5-1-94,0-1 0,0 0 0,0 0 1,-1-1-1,1 0 0,-1 0 0,12-10 0,-2 0-190,21-24 0,40-55 105,-58 65 214,-19 27 112,3 16 224,-1 2-108,0 9 20,1 1 0,1-1-1,1 0 1,17 49 0,-20-70-226,0-1 0,0 1 0,1-1 0,0 0 0,0 0 0,0 0 0,0 0 1,0 0-1,1-1 0,5 5 0,-7-7-29,0 1 0,0-1 0,-1 0 0,1 0 0,0 0 0,1-1 1,-1 1-1,0 0 0,0-1 0,0 1 0,0-1 0,0 0 0,1 0 0,-1 0 1,0 0-1,0 0 0,0 0 0,0-1 0,1 1 0,-1-1 0,0 1 0,0-1 1,0 0-1,0 0 0,4-2 0,2-2-3,0-1 1,-1 0-1,1 0 0,-1-1 1,7-8-1,31-41-31,-25 29 1,110-125 36,-42 50 435,-66 75-305,-2-1-1,-1-1 1,29-60 0,-24 34 238,23-80 1,-83 263-157,23-83-108,1 1 0,2 0 1,3 0-1,-3 59 0,10-24-330,12 89 0,-8-120-307,-3-40 227,2 21-2376,-2-12-2366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1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12640,'-13'-5'5727,"23"5"-4991,6 0-320,13 5-384,5-5 1824,21 0-1024,8-5-544,1 2-224,-3 3-2080,-1 0 1088,-7 0-4831,5 0 3231,10-9-4032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187 113 2656,'6'-10'8210,"-7"1"-4589,0 8-3496,1 0 1,-1 1-1,0-1 1,1 0-1,-1 1 1,0-1-1,0 1 1,1-1-1,-1 1 1,0-1-1,0 1 1,0-1-1,1 1 1,-1 0-1,0 0 1,0-1-1,0 1 1,0 0-1,0 0 1,0 0-1,-1 0 0,-2 1 6,0-1 0,0 1-1,0 0 1,1 0-1,-1 0 1,0 1 0,0 0-1,1-1 1,-1 1-1,1 0 1,0 1-1,-1-1 1,1 1 0,0-1-1,0 1 1,1 0-1,-5 5 1,-5 7-49,1 1 1,-12 22-1,18-29 24,-1 1-25,-4 6 12,1 0 0,1 1-1,-7 19 1,13-32-50,1 0 0,0 0 0,0 0 0,0 0 0,0 0 0,1 0 0,0 0 0,0 1 0,0-1 0,0 0 0,1 0 0,-1 0 0,1 0 0,0 0 0,0 0 0,1 0 0,-1 0 0,1-1 0,4 8 0,-4-8 28,0-1 0,1 1 1,0-1-1,-1 1 0,1-1 0,0 0 0,0 0 0,0 0 0,1-1 0,-1 1 0,0-1 0,1 0 0,-1 0 0,1 0 0,-1 0 0,1 0 1,-1-1-1,7 1 0,-5-1-63,-1 0 1,1 0-1,-1-1 1,0 1-1,1-1 0,-1 0 1,0 0-1,1-1 1,-1 1-1,0-1 1,0 0-1,0 0 1,0 0-1,5-5 1,-4 3-87,0-1 0,-1-1 0,1 1 0,-1-1 0,-1 1 0,1-1 0,-1 0 0,5-12 0,0-5-104,6-27 1,0 0 195,-9 34 109,-1 0-1,-1-1 1,0 0 0,-2 0-1,1-23 1,-8 58 37,3 139 598,4-97-524,-1-53-189,0-1 0,0 1 0,1-1 0,1 1 0,-1-1 1,1 1-1,2 5 0,-3-9 8,1 0 0,-1 0 0,1 0 0,0 0 0,0 0 0,0-1 1,0 1-1,0-1 0,0 1 0,1-1 0,-1 0 0,1 0 0,-1 0 0,1 0 0,4 1 1,-5-2-32,0-1 0,0 0 1,0 0-1,0 0 0,0 0 1,0 0-1,-1 0 0,1 0 1,0 0-1,0-1 1,0 1-1,0-1 0,0 0 1,-1 1-1,1-1 0,0 0 1,2-2-1,2 0-46,-1 0 0,0-1 0,0 0 0,6-6 0,-2 0-23,-1 0-1,0-1 0,-1 0 1,11-23-1,17-52 193,-31 77-110,6-21-50,-8 21-44,0 1-1,1-1 0,1 1 1,4-9-1,-6 15 41,-1-1 1,1 1-1,0 0 1,0 0-1,0-1 0,0 1 1,0 1-1,0-1 0,1 0 1,-1 1-1,0-1 0,1 1 1,0-1-1,-1 1 1,1 0-1,5-1 0,-4 1 18,0 1-1,0-1 1,0 1 0,-1 0-1,1 0 1,0 0-1,0 1 1,0-1-1,0 1 1,-1 0-1,1 0 1,0 0 0,-1 1-1,1-1 1,-1 1-1,1 0 1,-1 0-1,0 0 1,0 0 0,0 1-1,0-1 1,3 4-1,5 7 33,0 0-1,-1 1 0,16 26 1,-11-16 3,4 7-2,-11-17 0,0 0 0,20 24 0,-16-25 23,-4-4 43,0 0 0,10 7 0,-15-13-52,0-1 0,1 1 0,0-1 1,-1 0-1,1 0 0,0-1 0,0 1 0,0-1 0,7 2 1,-7-3-5,0 1 1,0 0-1,0-1 1,0 0 0,0 0-1,0-1 1,0 1 0,0-1-1,0 1 1,0-1-1,0-1 1,-1 1 0,1 0-1,0-1 1,-1 0 0,1 0-1,-1 0 1,1 0-1,-1 0 1,3-4 0,-1 1-41,0 0 0,-1-1 0,0 1 0,0-1 0,0 0 0,-1 0 0,0-1 0,0 1 0,0-1 0,3-12 0,1-11-18,-1 0 0,-1 0 0,-1-1 0,-2 0 0,-1 0 0,-5-46 0,3 74-2,1 0 1,-1 0-1,0 0 1,0 1-1,0-1 1,-1 0-1,1 0 1,-1 1-1,-2-4 1,4 5 7,0 0-1,-1 1 1,1-1-1,0 1 1,-1-1 0,1 1-1,-1 0 1,1-1 0,-1 1-1,1-1 1,-1 1-1,1 0 1,-1-1 0,1 1-1,-1 0 1,1-1 0,-1 1-1,0 0 1,1 0-1,-1 0 1,1 0 0,-1-1-1,0 1 1,1 0 0,-1 0-1,1 0 1,-1 0-1,0 1 1,1-1 0,-1 0-1,1 0 1,-1 0 0,0 0-1,1 0 1,-1 1-1,1-1 1,-1 0 0,1 1-1,-1-1 1,1 0 0,-1 1-1,1-1 1,-1 1-1,1-1 1,-1 1 0,1-1-1,0 1 1,-1-1 0,1 1-1,-1 0 1,-2 5 86,0 0 1,0 1 0,0-1-1,1 1 1,0-1-1,1 1 1,-1 0 0,1 0-1,1-1 1,-1 1-1,1 0 1,1 14 0,2 1 213,1 0 0,11 38 0,-14-53-242,1-1-1,0 0 1,1 1-1,0-1 0,0 0 1,0 0-1,1 0 0,0-1 1,0 1-1,0-1 0,0 0 1,1 0-1,0 0 1,0-1-1,1 0 0,-1 0 1,1 0-1,0-1 0,0 1 1,0-1-1,0-1 0,0 1 1,1-1-1,12 2 0,-3-1-208,1-1-1,0-1 0,0 0 1,0-2-1,31-3 0,79-24-7267,-96 24-694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5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93 383 2720,'-1'-4'7212,"10"2"-3758,-3 0-3934,7-6 2404,-8 5-1518,-1 1 0,1-1 0,-1 0 1,0 0-1,0 0 0,0-1 0,3-3 0,19-24 679,33-42-68,-26 31-633,-24 33-290,-1-1 1,0 0-1,-1-1 1,0 1-1,-1-1 1,8-18-1,-13 27-45,0-1 0,0 0 0,-1 1 0,1-1-1,-1 0 1,1 1 0,-1-1 0,0 0 0,0 0 0,0 1 0,-1-1 0,1 0 0,-1 0-1,1 1 1,-1-1 0,0 1 0,0-1 0,-3-4 0,2 4-32,0 0 0,0 1 0,0-1 0,-1 1 0,1-1 0,-1 1 0,0 0 0,0 0 0,0 0 0,0 0 0,0 1 0,0-1 0,0 1 0,-4-2 0,-7-1-302,0 1 0,-1 0 0,1 1-1,0 1 1,-1 0 0,1 1 0,-1 0 0,1 1 0,-1 1 0,1 0-1,0 1 1,0 1 0,0 0 0,-23 10 0,33-12 13,0 0 0,0 0 0,0 1 0,1-1 0,-1 1 1,1 0-1,-6 5 0,8-6 86,-1 0 0,1 0 0,0 0-1,-1 0 1,1 0 0,0 0 0,0 0 0,1 0 0,-1 1 0,0-1 0,1 0 0,-1 1 0,1-1 0,0 0-1,0 1 1,0 2 0,0 0-233,1 0 0,0 0 0,0 0 0,3 6-1,8 20-3654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0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147 263 3136,'-1'-1'354,"0"0"1,1 0 0,-1 1-1,1-1 1,-1 0-1,1 0 1,-1 0-1,1 0 1,-1 0 0,1 0-1,0 0 1,0 0-1,0 0 1,-1 0-1,1-1 1,0 0-1,1-24 3792,0 15-3397,-1 5-503,1 1 0,0-1 0,0 1-1,0-1 1,1 1 0,0-1 0,0 1-1,0 0 1,1 0 0,0 0 0,0 0-1,0 0 1,0 1 0,1-1 0,0 1 0,0 0-1,6-5 1,4-2-2,0 0 0,0 1-1,1 1 1,23-10 0,-16 9-131,0 1 1,1 1-1,0 1 1,0 1-1,1 1 1,25-2-1,-45 7-74,-1 0 0,0 0-1,0 0 1,0 0 0,0 0-1,1 1 1,-1 0-1,0-1 1,0 1 0,0 0-1,0 1 1,0-1 0,-1 0-1,1 1 1,0 0-1,-1 0 1,1-1 0,-1 2-1,1-1 1,2 3 0,-3-1 24,1-1 0,-1 1 0,0-1 1,0 1-1,-1 0 0,1 0 1,-1 0-1,0 0 0,0 0 1,0 0-1,-1 0 0,1 0 0,-1 0 1,0 0-1,-1 5 0,0 7 44,-2 0 0,0 0 1,-1-1-1,-1 1 0,0-1 0,-1 0 0,0-1 0,-14 23 0,-3-2-9,-1-1 1,-32 34-1,50-61-77,3-3-24,-1-1 1,1 1-1,0 0 1,-4 8-1,7-11 2,-1-1 0,1 1 0,0 0 0,-1-1 1,1 1-1,0 0 0,0-1 0,0 1 0,0 0 0,-1-1 0,1 1 0,0 0 0,0 0 1,0-1-1,1 1 0,-1 0 0,0 0 0,0-1 0,0 1 0,0 0 0,1-1 0,-1 1 1,0 0-1,1-1 0,-1 1 0,1-1 0,-1 1 0,0 0 0,1-1 0,-1 1 0,1-1 1,0 1-1,-1-1 0,1 1 0,-1-1 0,1 0 0,0 1 0,0-1 0,15 9-63,-1 0 0,22 16 0,-33-21 51,0-1-1,-1 1 0,1-1 0,0 1 1,-1 0-1,0 0 0,0 0 1,0 1-1,-1-1 0,1 1 0,-1 0 1,0-1-1,1 7 0,-2-9 32,-1 0-1,0 0 0,0 0 0,0 0 1,0 0-1,-1 0 0,1 0 0,-1 0 1,1-1-1,-1 1 0,1 0 1,-1 0-1,0-1 0,0 1 0,0 0 1,0-1-1,0 1 0,0 0 0,0-1 1,-1 0-1,1 1 0,0-1 0,-1 0 1,1 0-1,-1 0 0,-1 1 1,-6 4 74,0-1 1,0 0-1,-15 5 1,20-9-82,-41 14 215,-1-3 0,-59 10 0,92-20-237,-35 5-352,0-3 1,-50-1-1,88-6 156,9-3-123,2 4 291,-1 1-1,1-1 1,0 1 0,0 0-1,0-1 1,0 1-1,0 0 1,0 0-1,1-1 1,1 0-1,6-4-7,1 1 1,0 0-1,0 0 0,0 1 0,1 1 0,18-5 0,-14 4 34,-10 3 12,87-24-4,163-69 0,71-78 71,-248 129 380,-14 3 712,-80 54-1394,-14 15 1,9-8 114,14-14 142,1 0 0,-1 1 1,1 0-1,-7 12 0,12-18-9,-1 1-1,1-1 0,-1 1 0,1 0 1,0 0-1,0 0 0,0-1 0,1 1 1,-1 0-1,1 0 0,-1 0 0,1 0 1,0 0-1,0 1 0,0-1 0,1 0 1,0 5-1,0-7 16,0 0 0,0 0 1,0 0-1,0 0 0,0 0 0,0 0 1,0 0-1,0 0 0,0 0 0,0-1 0,1 1 1,-1 0-1,0-1 0,0 1 0,1-1 1,-1 1-1,1-1 0,-1 0 0,0 1 0,1-1 1,1 0-1,32 1 387,-22-3-442,1 1 0,0-2 0,-1 0 0,0 0 0,1-1-1,-2-1 1,1 0 0,0-1 0,-1 0 0,18-13 0,-25 15 38,1 0 1,-1 0-1,1-1 1,-2 0-1,1 0 0,0 0 1,-1-1-1,0 0 1,0 1-1,-1-1 1,1-1-1,-1 1 0,-1 0 1,1-1-1,-1 1 1,0-1-1,-1 0 1,0 0-1,0 0 1,0 0-1,-1 0 0,0-9 1,-1 8-24,1 0 1,-2 0-1,1 0 0,-1 1 0,-1-1 1,1 1-1,-1-1 0,-7-12 1,6 15-33,1 0 1,-1 0 0,0 0 0,0 1-1,-1 0 1,0-1 0,1 2 0,-1-1-1,0 0 1,-1 1 0,-10-5 0,8 5-32,1 0 1,-1 0-1,-14-3 1,20 6 61,-1-1 0,1 1 1,-1 0-1,0-1 0,1 1 0,-1 1 0,0-1 1,1 0-1,-1 1 0,1-1 0,-1 1 0,0 0 0,1 0 1,0 0-1,-5 2 0,7-3 13,0 0 0,-1 1 1,1-1-1,0 0 0,-1 0 0,1 1 1,0-1-1,0 0 0,-1 0 0,1 1 1,0-1-1,0 1 0,-1-1 1,1 0-1,0 1 0,0-1 0,0 0 1,0 1-1,0-1 0,0 1 0,0-1 1,0 0-1,-1 1 0,1-1 0,0 1 1,1-1-1,-1 0 0,0 1 0,0-1 1,0 1-1,10 12-69,17 7 67,-15-14 85,0 0 1,0-2-1,1 1 1,-1-2-1,1 0 0,0 0 1,0-1-1,0-1 1,0 0-1,24-2 0,-15 0-72,1-2 0,-1-1 0,0-1 0,0-1-1,30-12 1,47-19 129,-97 37-114,6-2-425,-13 13 172,-3 1 224,2 1 1,0 1-1,0-1 0,1 1 0,1 0 0,-5 25 1,6-23-14,1-8 64,0 0 1,1 0 0,0 0-1,0 0 1,1 0-1,0 0 1,1 1-1,0-1 1,2 11-1,-2-15 12,1 0 0,-1 0-1,1 0 1,0 0 0,0 0-1,0-1 1,0 1 0,4 3-1,-5-6-58,-1-1-1,1 1 0,0 0 0,0-1 0,0 1 0,0 0 1,0-1-1,0 1 0,0-1 0,0 0 0,0 1 0,0-1 1,0 0-1,0 0 0,0 0 0,0 1 0,0-1 1,0 0-1,0 0 0,1 0 0,-1-1 0,0 1 0,0 0 1,0 0-1,0-1 0,0 1 0,0 0 0,0-1 0,0 1 1,0-1-1,0 0 0,0 1 0,0-1 0,-1 0 1,1 1-1,0-1 0,0 0 0,0-1 0,4-3 4,0 0 0,-1-1 0,0 1 0,0-1 0,-1 0 0,1 0-1,-1 0 1,0-1 0,-1 1 0,0-1 0,0 0 0,0 0 0,-1 1 0,0-1 0,0 0-1,-1-7 1,1 2 8,-2-1-1,1 1 1,-2 0 0,1 0-1,-2 0 1,0 0-1,0 1 1,-8-18-1,7 21-43,-1-1-1,0 1 1,0 0-1,0 1 1,-1-1-1,-14-12 1,20 20 27,0 0 1,0-1-1,-1 1 1,1 0-1,0 0 1,0 0-1,0-1 1,-1 1-1,1 0 1,0 0-1,0-1 1,0 1-1,0 0 1,0-1-1,-1 1 1,1 0-1,0-1 1,0 1-1,0 0 1,0 0-1,0-1 1,0 1-1,0 0 1,0-1-1,0 1 1,0 0-1,0-1 1,1 1-1,-1 0 1,0-1 0,0 1-1,0 0 1,10-8-171,19 1 218,39-2 65,0 3-1,122 6 1,-183 0-90,65 4 82,-62-3-92,-1 1-1,1 0 1,0 0 0,16 7-1,-22-7 6,-1 0 0,1 0 0,0 0 0,-1 1 0,0-1 0,0 1 0,0 0 0,0 0 0,0 0 0,0 0 0,-1 1 0,0-1 0,1 1 0,-1-1 0,0 1 0,-1 0 0,1 0 0,-1 0 1,0 0-1,0 0 0,0 0 0,0 0 0,0 4 0,-1 6 85,0 0 1,0 0 0,-1-1-1,-1 1 1,-5 22 0,3-22 28,0 0 0,-1-1-1,-1 1 1,-10 18 0,18-36-192,0 0-1,-1 0 1,0 0-1,2-9 1,6-17-338,0 9 286,1 1-1,1 0 1,1 1 0,23-28-1,-31 43 136,-1 0 0,2 0-1,-1 1 1,0 0-1,9-6 1,-12 9-4,0-1-1,0 0 0,0 1 1,0-1-1,0 1 1,1-1-1,-1 1 1,0-1-1,0 1 0,0 0 1,1 0-1,-1-1 1,0 1-1,0 0 1,1 0-1,-1 0 0,0 0 1,0 1-1,1-1 1,-1 0-1,0 0 1,0 1-1,0-1 1,0 1-1,1-1 0,-1 1 1,0-1-1,0 1 1,0 0-1,1 1 1,1 1 15,0 1 1,-1-1-1,0 1 1,0-1 0,0 1-1,0 0 1,-1 0 0,0 0-1,1 0 1,-1 0-1,-1 0 1,1 0 0,-1 0-1,1 6 1,-2 3 60,0 0 0,-1 0 0,-4 15 1,-2 9 238,7-30-285,0-1 0,0 1-1,0-1 1,-1 1 0,0-1-1,-1 1 1,-3 6 0,5-12 42,10-13-576,3-5 418,0 1 0,2 0 1,0 1-1,1 1 0,0 0 0,1 1 0,0 0 0,2 1 0,-1 1 0,1 1 0,0 1 1,1 0-1,0 2 0,1 0 0,0 1 0,0 0 0,25-2 0,-42 8 90,-1-1 1,0 1-1,0 0 0,0 0 0,0 0 1,1 0-1,-1 0 0,0 1 0,0-1 1,0 1-1,0-1 0,0 1 0,0 0 0,0 0 1,0 0-1,0 0 0,0 0 0,0 0 1,0 0-1,-1 1 0,1-1 0,-1 1 1,1-1-1,-1 1 0,3 2 0,0 4 59,-1-1-1,1 0 1,-1 1 0,-1-1-1,3 14 1,6 15-140,-4-18 223,11 23 179,-17-39-305,0 1 0,0-1 0,1 0 0,-1 0 0,1 0 1,0 1-1,0-2 0,0 1 0,0 0 0,0 0 0,0 0 0,3 1 1,-3-2-15,-1-1 0,0 0 1,0 0-1,1 1 1,-1-1-1,0 0 1,0 0-1,1 0 1,-1 0-1,0 0 1,1 0-1,-1-1 1,0 1-1,0 0 1,1-1-1,-1 1 0,0-1 1,0 1-1,0-1 1,1 1-1,-1-1 1,0 0-1,0 0 1,0 0-1,1-1 1,4-4-89,-1 1 1,-1-1 0,6-8 0,-4 6-27,5-9-27,-1-1 0,16-36 1,-17 33 98,23-39 1,-29 56-17,-2 3 3,0 0 0,0-1 0,-1 1-1,1 0 1,0 0 0,-1-1-1,1 1 1,0 0 0,-1-1 0,1-1-1,-1 2-123,0 3 80,-5 76 384,4-41-162,1-9-102,3 39 1,-2-59 39,0 1 1,1-1 0,0 1 0,1-1-1,0 0 1,0 0 0,0 0 0,9 13-1,-12-21-71,1 1 0,0 0 0,-1-1 0,1 1 0,-1 0 0,1-1 0,0 1 0,-1-1-1,1 1 1,0-1 0,0 0 0,0 1 0,-1-1 0,1 0 0,0 1 0,0-1 0,0 0-1,-1 0 1,1 0 0,0 0 0,0 0 0,0 0 0,0 0 0,0 0 0,-1 0-1,1 0 1,0 0 0,0-1 0,0 1 0,0 0 0,-1 0 0,1-1 0,0 1 0,0-1-1,-1 1 1,2-2 0,3-1-82,1-1 0,-1 0 0,7-8 1,-11 11 66,63-72-500,-42 46 407,41-39 1,-41 48 55,1 0 0,1 1 1,1 2-1,51-25 0,-72 38 81,0 0-1,1 1 0,-1-1 1,1 1-1,-1 0 0,1 0 1,-1 0-1,1 1 0,8-1 1,-12 2-20,0-1 1,0 0 0,0 1 0,-1-1 0,1 0-1,0 1 1,0-1 0,-1 1 0,1-1 0,0 1-1,-1-1 1,1 1 0,-1 0 0,1-1 0,-1 1 0,1 0-1,-1-1 1,1 1 0,-1 0 0,1 0 0,-1-1-1,0 1 1,0 0 0,1 0 0,-1 0 0,0 0-1,0-1 1,0 1 0,0 0 0,0 0 0,0 0-1,0 1 1,-5 31 250,5-29-225,-37 135 377,34-115-912,5-27 408,0 0-1,0 0 0,-1 0 0,2 0 0,-1 1 0,3-4 0,10-11-128,-9 7 112,11-17-194,1 1 0,39-42 0,-48 59 308,0 1-1,13-9 0,-18 14 13,1 0-1,-1 1 0,1-1 0,-1 1 0,1 0 0,0 0 1,0 1-1,7-2 0,-11 3-12,0 0 1,0 0-1,0 0 1,0 0-1,0 1 1,0-1-1,0 0 1,0 0-1,-1 1 1,1-1-1,0 1 1,0-1-1,0 1 1,0-1-1,0 1 0,0-1 1,-1 1-1,1 0 1,0-1-1,0 1 1,-1 0-1,1 0 1,-1-1-1,1 1 1,-1 0-1,1 0 1,-1 0-1,1 0 1,-1 0-1,0 0 1,1 0-1,-1 1 1,2 5 87,-1-1 1,1 1-1,0 10 1,-2-14-52,3 65 186,-3-43-181,1 1-1,5 25 1,-5-46-53,0 0 22,0 0 0,0 0 0,0 0 0,1 0 0,0-1 1,3 7-1,-5-10-31,1 0-1,0 0 1,0 0 0,0 0 0,0 0 0,0 0-1,1 0 1,-1 0 0,0 0 0,0 0 0,1 0 0,-1-1-1,0 1 1,1-1 0,-1 1 0,1-1 0,-1 1 0,0-1-1,1 0 1,-1 0 0,1 1 0,-1-1 0,1 0 0,-1-1-1,4 1 1,4-2-116,0-1 0,0 0 0,0-1 0,0 1 0,0-2 0,-1 1 0,0-1 0,11-9-1,0 2 96,-2 2-47,121-82-436,-113 73 525,0-1 1,-1-1 0,24-29-1,-39 41-33,-7 8 30,0-1-1,0 0 1,0 0-1,-1 1 0,1-1 1,-1 0-1,1-1 1,-1 1-1,2-3 1,-3 5-19,0-1 0,0 1 1,0 0-1,0 0 0,0 0 1,0 0-1,0-1 0,0 1 1,0 0-1,0 0 0,0 0 1,0-1-1,0 1 0,0 0 0,0 0 1,0 0-1,0-1 0,0 1 1,0 0-1,-1 0 0,1 0 1,0 0-1,0-1 0,0 1 1,0 0-1,0 0 0,-1 0 1,1 0-1,0 0 0,0 0 1,0-1-1,0 1 0,-1 0 1,1 0-1,0 0 0,0 0 1,0 0-1,0 0 0,-1 0 1,1 0-1,0 0 0,0 0 1,0 0-1,-1 0 0,1 0 1,0 0-1,0 0 0,0 0 1,-1 0-1,1 0 0,0 0 1,0 0-1,0 0 0,0 1 1,-1-1-1,1 0 0,0 0 1,0 0-1,0 0 0,0 0 1,-1 0-1,1 0 0,0 1 1,0-1-1,-15 8-80,6-1 110,0 0 0,0 1 0,1 0 0,0 1-1,-12 16 1,-30 53 179,34-50-138,7-14 71,1 0 0,1 0 0,0 1 0,1-1 1,-6 23-1,12-26 127,0-10-257,0-1 1,0 0-1,0 0 0,1 0 1,-1 1-1,0-1 0,0 0 0,0 0 1,0 0-1,1 0 0,-1 0 1,0 1-1,0-1 0,1 0 0,-1 0 1,0 0-1,0 0 0,1 0 1,-1 0-1,0 0 0,0 0 1,1 0-1,-1 0 0,0 0 0,0 0 1,1 0-1,0 0-28,0-1 0,0 1 0,1-1 0,-1 1 0,0-1 0,0 1-1,0-1 1,0 0 0,0 1 0,0-1 0,0 0 0,0 0 0,0 0 0,1-1 0,10-16-214,-1 0 1,10-21 0,-15 25 191,1 0 1,1 1 0,0 0-1,0 1 1,2 0 0,10-12 0,-19 23 51,0 0 1,0 0-1,0 1 1,0-1 0,0 0-1,-1 1 1,2-1-1,-1 0 1,0 1 0,0-1-1,0 1 1,0 0 0,0-1-1,0 1 1,3 0-1,-4 0-1,1 0 0,0 0-1,-1 0 1,1 0 0,0 1-1,-1-1 1,1 0 0,0 1-1,-1-1 1,1 0-1,-1 1 1,1-1 0,0 1-1,-1-1 1,1 1 0,-1-1-1,1 1 1,-1-1-1,1 2 1,1 2 10,1 1 0,-1 0 0,0 0 1,-1 0-1,3 9 0,-3-10-16,3 23 62,-1-1 0,-1 1 1,-2 50-1,-1-29 72,-2 34 178,-4 0 0,-3 0-1,-29 108 1,32-159-259,-2 1 0,-1-1 1,-2-1-1,-21 40 0,31-66-68,-1 1-1,0-1 1,0 0-1,0 0 1,0 0-1,-1 0 0,0-1 1,0 0-1,0 1 1,0-1-1,0-1 1,0 1-1,-1-1 1,1 1-1,-9 1 1,9-2 0,-1-1-1,0-1 1,0 1 0,1-1 0,-1 0 0,0 0 0,0 0 0,1-1 0,-1 0-1,0 0 1,1 0 0,-1 0 0,0-1 0,1 1 0,0-1 0,-7-4 0,3 1 7,-1-1 0,1 0 0,0-1 0,1 0 1,-1 0-1,1-1 0,1 1 0,-1-2 0,2 1 1,-1-1-1,-7-15 0,-2-9-27,-20-67-1,27 75 109,6 17-15,-5-11-24,2 0 0,-6-32 0,11 45-10,-1 1 0,1-1 0,0 0 0,0 1 0,1-1 0,-1 0 0,1 1 0,1-1 0,-1 1 0,1-1 0,0 1 0,0 0 0,0 0 0,4-6 0,-4 9-45,1-1-1,-1 0 0,1 0 1,0 1-1,0 0 1,0-1-1,0 1 0,1 0 1,-1 1-1,0-1 1,1 1-1,0-1 1,-1 1-1,1 0 0,5-1 1,8-1-513,34-1-1,-49 4 507,95-1-3938,-56 2-2183,-41-2 6044,0 1-1,0 0 1,0 0 0,1 0 0,-1 0-1,0 0 1,0 0 0,0 0-1,1 0 1,-1 0 0,0 0 0,0 0-1,0 0 1,1 0 0,-1 0 0,0 0-1,0 0 1,0 0 0,1 0-1,-1 1 1,0-1 0,0 0 0,0 0-1,0 0 1,1 0 0,-1 0 0,0 0-1,0 1 1,0-1 0,0 0 0,0 0-1,0 0 1,1 0 0,-1 0-1,0 1 1,0-1 0,0 0 0,0 0-1,0 0 1,0 1 0,0-1 0,0 0-1,0 0 1,0 0 0,0 1-1,0-1 1,0 0 0,0 0 0,0 0-1,0 1 1,0-1 0,0 0 0,0 0-1,0 0 1,0 1 0,0-1 0,0 0-1,0 0 1,-1 0 0,1 0-1,0 1 1,0-1 0,0 0 0,0 0-1,-13 14-3915,10-11 3827,-17 16-2685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5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61 657 3072,'0'-2'161,"-1"-16"3222,-2 14-1950,-3 8-1280,-1 6 66,0-1-1,1 1 0,0 1 1,-5 13-1,8-18-76,1 1 1,0-1-1,0 1 1,0-1-1,1 1 0,0 0 1,1-1-1,-1 15 1,2-18-47,-1 0-1,1 0 1,0 0 0,-1 0 0,1 0 0,1 0-1,-1 0 1,0 0 0,1 0 0,2 3 0,-3-5-45,0 0 1,0 1 0,0-1-1,0 0 1,0 0 0,0 0-1,1 0 1,-1-1-1,0 1 1,0 0 0,1-1-1,-1 1 1,1 0 0,-1-1-1,1 0 1,-1 1 0,1-1-1,-1 0 1,1 0-1,-1 0 1,1 0 0,-1 0-1,3 0 1,8-3 122,-1-1 1,0 0-1,-1-1 1,1 0-1,-1 0 0,0-1 1,0-1-1,0 1 0,10-12 1,-16 15-128,-1 0 0,1 0 0,-1-1 1,0 0-1,-1 1 0,1-1 0,0 0 0,-1-1 0,0 1 0,0 0 1,-1-1-1,3-8 0,-3 10-63,-1 1 0,0-1-1,0 0 1,0 1 0,0-1 0,0 0-1,0 1 1,-1-1 0,0 0 0,1 1 0,-1-1-1,0 1 1,0-1 0,0 1 0,-1-1 0,1 1-1,-1 0 1,1 0 0,-1-1 0,0 1 0,1 0-1,-1 1 1,0-1 0,-3-2 0,-1 0-46,1 0 1,-1 1-1,0 0 0,-11-4 1,14 6 7,0-1 0,0 2 0,0-1 0,0 0 1,0 1-1,0-1 0,0 1 0,0 0 1,0 0-1,0 0 0,0 0 0,-1 1 0,-2 0 1,4 0 18,0 0 0,0 1 0,0-1 0,0 0 1,0 1-1,0 0 0,0-1 0,-3 4 0,5-4 30,0-1-1,0 0 1,-1 1 0,1-1-1,0 0 1,0 1 0,-1-1-1,1 0 1,0 1-1,0-1 1,0 0 0,0 1-1,0-1 1,0 1-1,0-1 1,0 0 0,0 1-1,0-1 1,0 1-1,0-1 1,0 0 0,0 1-1,0 0 1,0-1 6,1 1-1,0-1 1,-1 1 0,1-1 0,-1 0 0,1 1-1,-1-1 1,1 0 0,0 0 0,-1 1-1,1-1 1,0 0 0,-1 0 0,1 0-1,0 0 1,-1 0 0,1 0 0,0 0-1,-1 0 1,2 0 0,17-1 151,1-1 1,-1 0-1,1-2 0,-1 0 1,0-1-1,21-9 0,-16 4-28,1-1 0,-1-1 0,-1-1-1,24-18 1,-12 3 32,52-51 0,24-42 83,-27 28-96,-59 67 7,-2 0 0,-1-2 1,-1-1-1,17-32 0,-36 55-294,-5 9 4,-9 12 3,-4 7 119,1 1-1,2 0 0,0 1 1,1 1-1,-11 37 0,8-15-22,3 1 0,-7 55 1,13-67 76,-4 37 76,9-63-46,1-1 0,0 0 0,1 1 0,0-1 0,3 15 0,-4-22-36,0-1 0,1 1 0,-1 0 0,1 0 0,-1-1 0,1 1 0,0 0 0,0-1 0,0 1 0,0-1 1,0 1-1,0-1 0,0 0 0,0 1 0,0-1 0,1 0 0,-1 0 0,1 0 0,-1 0 0,1 0 1,-1 0-1,1 0 0,-1 0 0,1 0 0,0-1 0,0 1 0,-1-1 0,1 1 0,0-1 0,0 0 0,-1 0 1,1 0-1,0 0 0,0 0 0,0 0 0,-1 0 0,1-1 0,0 1 0,0 0 0,-1-1 0,4-1 0,6-2 30,0-1-1,0 0 0,0-1 0,-1 0 0,0-1 0,16-14 0,49-52 135,-23 15-125,57-89 0,-103 139-84,80-121-17,-76 110 44,-1-1-1,-1 0 1,7-27 0,3-6-214,-15 48 166,-3 5 31,0-1 0,0 1 1,1 0-1,-1-1 0,0 1 0,0-1 0,0 1 1,1 0-1,-1-1 0,0 1 0,0-1 0,0 1 1,0 0-1,0-1 0,0 1 0,0-1 0,0 1 1,0-1-1,0 1 0,0-1 0,0 1 1,0 0-1,0-1 0,-1 1 0,1-1 0,0 1 1,0-1-1,-2 5-81,-19 45-112,-31 55 0,3-9 301,15-20 13,-93 186 131,102-217 0,-38 65 834,59-102-739,6-7 115,8-9-131,10-14-187,117-123-251,-132 141 84,-2 2-35,0-1 1,1 1 0,0 0-1,4-3 1,-7 6 49,-1-1 1,1 1-1,0 0 1,-1-1-1,1 1 1,0 0-1,-1-1 1,1 1-1,0 0 1,-1 0-1,1 0 0,0 0 1,-1 0-1,1 0 1,0 0-1,0 0 1,-1 0-1,1 0 1,0 0-1,-1 0 1,1 0-1,0 1 1,-1-1-1,1 0 0,0 0 1,-1 1-1,1-1 1,0 0-1,-1 1 1,1-1-1,-1 1 1,1-1-1,-1 1 1,1 0-1,2 4-29,0 0 0,-1 0-1,0 0 1,0 0 0,0 1 0,-1-1 0,2 10-1,4 12-46,-5-19 128,1 0 0,0-1 0,1 1-1,0-1 1,0 0 0,0 0 0,7 7-1,-10-12-8,1 0 0,0 0 0,0-1 0,0 1-1,0-1 1,1 0 0,-1 1 0,0-1 0,0 0-1,1 0 1,-1 0 0,1-1 0,-1 1 0,1 0-1,-1-1 1,1 0 0,-1 1 0,1-1 0,0 0-1,-1-1 1,1 1 0,-1 0 0,1-1 0,-1 1-1,1-1 1,2-1 0,0 0-14,-1 0 1,1 0-1,-1-1 0,0 1 1,0-1-1,0 0 0,0-1 1,-1 1-1,5-5 0,3-5 188,14-22 0,-16 18-193,0 0 0,-1-1 0,-1 0 0,0 0 0,-2 0 1,0-1-1,-1 0 0,-1 0 0,0-1 0,-1-22 0,-2 41-29,0 0 0,0 0 0,0 0 0,0 0 0,0-1 0,0 1 0,0 0 0,0 0 0,0 0 0,-1 0 0,1 0 0,0 0 0,-1 0 0,1 0 0,-1 0 0,1 0 0,-1 0 0,0 0 0,1 0 0,-1 0 0,-1-1 0,1 2 10,0 0 0,0 0-1,0 0 1,0 0 0,0 0 0,0 1 0,0-1 0,0 0 0,0 0 0,0 1-1,0-1 1,0 1 0,0-1 0,0 0 0,1 1 0,-1 0 0,0-1-1,0 1 1,0-1 0,1 1 0,-1 0 0,0 0 0,1-1 0,-1 1 0,0 2-1,-6 5-39,1 1 0,0 0-1,0 1 1,1-1 0,1 1-1,-7 17 1,6-10 41,0 0-1,2 0 1,-4 27-1,7-42 18,0 1-1,-1 0 0,1-1 0,0 1 0,0-1 0,1 1 1,-1 0-1,1-1 0,-1 1 0,1-1 0,0 1 0,0-1 1,0 1-1,0-1 0,0 0 0,0 0 0,1 1 0,-1-1 1,1 0-1,-1 0 0,1 0 0,0 0 0,0-1 0,0 1 1,0 0-1,0-1 0,0 1 0,1-1 0,-1 0 0,0 0 1,4 1-1,3 0 34,1 0 0,0-1 0,0-1 0,-1 1 0,12-2 0,53-8-139,-13 1 46,-41 7 37,-1 0 1,1 2-1,-1 0 1,1 1-1,-1 1 1,0 1 0,0 1-1,0 0 1,0 2-1,-1 0 1,20 11-1,-27-12 313,0 0-1,16 5 0,-23-10-447,0 0-1,-1 0 0,1 0 0,0-1 0,0 1 0,4-1 0,12-4-4240,-15-3-1429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0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 8544,'-32'-40'3168,"19"24"-2464,8-4-192,5 12-3936,0 1 1760,0 2-672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159 651 2720,'1'-3'6263,"3"0"-3525,-1-2-2296,-3 4-371,0 1 0,-1-1 0,1 1 0,0-1 0,-1 1 0,1-1 0,0 1 0,-1-1 0,1 1 0,-1 0 0,1-1 0,-1 1 0,1 0 0,-1-1 0,1 1 0,-2-1 0,0 0 25,-1-1-1,1 1 1,-1 0-1,1 0 1,-1 0-1,0 0 1,1 1-1,-1-1 1,0 1-1,0 0 1,0-1-1,1 1 1,-6 1 0,-1-1-58,7 0-10,0 0 0,0 1 0,0-1 0,0 1 0,1-1 0,-1 1 0,0 0 0,0 0 0,1 0 0,-1 0 0,0 0 0,1 0 0,-1 0-1,-1 2 1,-23 26 441,3-3-18,20-23-411,0 0-1,1 1 1,-1-1 0,1 1 0,-1-1 0,1 1-1,0 0 1,1 0 0,-1 0 0,1 0-1,-1 0 1,1 0 0,0 0 0,0 7 0,0-1 49,1 0 1,0 0 0,1 0 0,0 0 0,3 13 0,-4-20-68,1 0-1,0-1 1,-1 1 0,1 0 0,0-1-1,1 1 1,-1-1 0,0 1 0,1-1-1,-1 0 1,1 0 0,0 0 0,0 0-1,-1 0 1,2 0 0,-1 0 0,0 0-1,0-1 1,0 1 0,5 1 0,-3-1 18,0-1 0,0 0 0,1 0 0,-1 0 0,0-1 0,0 0 1,1 0-1,-1 0 0,0 0 0,1 0 0,-1-1 0,0 0 0,5-1 0,19-7 78,34-15 0,-17 5-44,97-42 38,-96 42-250,82-50 0,-112 59 32,0-1-1,-1 0 1,-1-1 0,0-1 0,0 0 0,-1-1-1,-1-1 1,14-21 0,-14 15 37,-2-1 0,0 0 0,-1 0 1,-2-1-1,0 0 0,-1-1 0,2-24 1,-1-14 68,-1-94 0,-6 150-73,0-1 0,-1 0 0,-1-9 0,1 14 31,1 1 1,0 0-1,-1-1 0,1 1 1,-1 0-1,1-1 0,-1 1 1,1 0-1,-1 0 0,0 0 0,0-1 1,0 1-1,0 0 0,1 0 1,-1 0-1,-1 0 0,1 1 1,0-1-1,0 0 0,-2-1 1,2 2 34,0 0 0,1 0 0,-1 0 0,0 0 1,0 0-1,1 0 0,-1 0 0,0 0 1,1 0-1,-1 0 0,0 0 0,1 0 1,-1 1-1,0-1 0,1 0 0,-1 1 1,1-1-1,-1 0 0,1 1 0,-1-1 1,0 1-1,1-1 0,-1 1 0,1-1 1,0 1-1,-1-1 0,1 1 0,-1 0 1,-9 20 208,9-18-187,-4 11 140,1 1-1,0 0 1,-2 24 0,2-10-118,-35 202 448,16-125-282,-1 3-15,21-92-66,2-1 1,0 1-1,0-1 0,4 27 1,-1-33-77,-1-1 0,2 0 1,-1 0-1,1 0 0,1 0 0,5 11 1,-8-18-14,0 0 0,0 1 1,1-1-1,-1 0 1,1 0-1,-1 0 0,1 0 1,0 0-1,0 0 0,0-1 1,0 1-1,0-1 1,0 1-1,1-1 0,-1 0 1,0 1-1,1-1 1,-1 0-1,0-1 0,1 1 1,0 0-1,-1-1 0,1 1 1,-1-1-1,1 0 1,-1 0-1,4 0 0,-2-2-14,-1 1-1,1 0 0,0-1 1,-1 0-1,1 0 0,-1 0 1,0 0-1,0-1 1,1 1-1,-2-1 0,5-4 1,8-7 70,23-13-353,78-41 1,-86 51 224,26-10-141,-43 22 179,1-1 0,-1 0 1,-1-1-1,1 0 0,-1-2 0,-1 1 1,16-15-1,-25 21 33,0 0 0,-1-1 0,1 1 0,-1-1 0,1 1 0,-1-1 0,0 0 0,1-2 0,-2 4-46,-1 1 1,1 0 0,0-1-1,0 1 1,0 0 0,0-1 0,-1 1-1,1 0 1,0-1 0,0 1-1,-1 0 1,1 0 0,0-1-1,-1 1 1,1 0 0,0 0-1,-1 0 1,1-1 0,0 1-1,-1 0 1,1 0 0,0 0-1,-1 0 1,1 0 0,0 0-1,-1 0 1,1 0 0,-1 0 0,1 0-1,0 0 1,-1 0 0,1 0-1,-1 0 1,-12 2-132,-17 7 307,-54 27-1,70-29-94,1 1 1,0 0-1,0 1 1,1 0-1,0 1 1,-11 12-1,19-17-72,0 0 0,0 1 1,0-1-1,1 1 0,-1 0 0,2 0 0,-1 1 1,1-1-1,0 0 0,0 1 0,0-1 0,1 1 1,0 0-1,0 8 0,1-11 44,0 1-1,0-1 1,1 1-1,-1-1 1,1 1 0,0-1-1,0 0 1,1 1-1,-1-1 1,1 0 0,0 0-1,0 0 1,1 0 0,-1 0-1,1 0 1,-1-1-1,1 1 1,1-1 0,-1 0-1,0 0 1,1 0-1,3 2 1,-5-4-10,-1 0 1,0 0-1,1-1 0,-1 1 1,1-1-1,-1 0 0,1 1 1,-1-1-1,1 0 0,-1 0 0,1 0 1,-1 0-1,1 0 0,-1 0 1,1 0-1,-1 0 0,3-1 1,0-1-18,0 1 1,0-1 0,-1 0-1,1 0 1,0 0-1,3-3 1,5-5-135,0 0 1,14-17-1,-13 13 20,0 0 1,-1-1 0,-1-1-1,0 0 1,-1 0 0,-1-1-1,8-20 1,-16 34 102,-1 0-1,1 0 1,-1 0-1,0 0 1,0 0-1,0-5 1,-1 0-90,1 7 99,4 23 200,-3-20-233,1 8 39,0-1-1,1 0 1,1-1 0,-1 1 0,2 0-1,7 11 1,-3-6 130,0-1 0,1 0 0,13 12-1,-20-23-57,-1 1 0,1 0-1,0-1 1,0 1 0,1-1-1,-1 0 1,0 0 0,1 0-1,7 3 1,-10-5-47,1 0 0,0 0 0,0 0 0,0 1 0,0-2 0,0 1 0,-1 0 0,1 0 0,0-1-1,0 1 1,0-1 0,-1 1 0,1-1 0,0 0 0,-1 1 0,1-1 0,0 0 0,-1 0 0,1 0 0,-1-1 0,1 1 0,1-2 0,4-5-65,0-1 0,0 0 0,-1 0-1,0 0 1,0-1 0,-1 0 0,-1 0 0,5-12 0,-4 7-27,2 0 1,13-22 0,-18 34-49,1-1 1,0 1-1,0-1 0,5-3 1,-8 6 73,1 0 1,-1 1 0,1-1-1,-1 1 1,1-1 0,0 1-1,-1 0 1,1-1 0,0 1-1,-1 0 1,1-1 0,0 1-1,-1 0 1,1 0 0,0 0 0,0-1-1,-1 1 1,1 0 0,0 0-1,0 0 1,0 0 0,-1 0-1,1 1 1,0-1 0,0 0-1,-1 0 1,1 0 0,0 1-1,-1-1 1,1 0 0,0 1-1,0 0 1,4 3 5,-1 0-1,0 0 1,0 0-1,-1 0 1,1 1-1,-1 0 1,0 0 0,0 0-1,-1 0 1,3 7-1,-2-3 74,-1 0-1,0 0 0,-1 0 1,0 0-1,0 16 1,-1-18-55,0 9 154,0 0 0,0 0 0,-2 0 1,0 0-1,0 0 0,-10 28 1,12-43-129,-1 0 0,1 0 1,0 0-1,-1 0 0,1 0 1,-1 0-1,0 0 0,1-1 1,-1 1-1,0 0 0,1 0 1,-1 0-1,0-1 1,0 1-1,0 0 0,0-1 1,0 1-1,-1 0 0,1-1-7,1 0-1,-1 0 1,0 0-1,0 0 1,0 0 0,0 0-1,0 0 1,0 0-1,0-1 1,1 1-1,-1 0 1,0 0-1,0-1 1,0 1 0,0-1-1,1 1 1,-1-1-1,0 1 1,1-1-1,-1 1 1,0-1-1,0-1 1,-5-4-68,0-1 0,0 0 0,1-1 0,-8-14 0,-8-10-52,-5-12-186,20 33 299,1 3-129,4 8 72,1-1 0,-1 1 0,1-1 0,-1 0 0,1 1 0,0-1 0,-1 0 0,1 1 0,0-1 0,0 0 0,-1 1 0,1-1 0,0 0 0,0 1 0,0-1 0,0 0 0,0 0 0,0 0 0,1 3-25,0-1 0,0 1 0,0 0 0,0 0-1,0 0 1,1-1 0,-1 1 0,0 0 0,3 1 0,-3-3 62,17 19-13,23 16 0,-35-30 93,1 0 0,0 0 0,0-1-1,0 0 1,1-1 0,-1 0 0,15 4-1,-18-6-14,0 0 0,0-1 0,0 0 0,0 0 0,0-1 0,0 1 0,1-1 0,-1 0 0,0 0 0,0 0 0,-1 0 0,1-1 0,0 1 0,0-1 0,3-3 0,7-3 70,-1-2 0,18-15-1,-29 24-128,6-7-16,15-11-19,-2-1 0,0 0 0,21-28 0,58-80-271,-98 125 248,0 1 0,1-1 0,0 1 0,-1-1 0,1 1 0,5-3 0,-7 5 43,0-1 1,0 1 0,0 0 0,0 0 0,0-1-1,0 1 1,0 0 0,0 0 0,0 0 0,0 0-1,0 0 1,0 0 0,0 0 0,0 0-1,0 1 1,0-1 0,0 0 0,0 0 0,0 1-1,0-1 1,0 1 0,-1-1 0,1 1-1,0-1 1,1 2 0,5 4 41,-1 0 1,0 0-1,0 1 0,-1-1 0,1 1 1,-1 1-1,-1-1 0,0 1 0,0 0 1,0 0-1,-1 0 0,0 0 0,-1 1 1,0-1-1,0 1 0,0 0 1,-1-1-1,-1 1 0,0 9 0,0-13 48,0-1-1,0 1 1,0 0-1,-1 0 0,0 0 1,0-1-1,0 1 0,-2 4 1,2-7-42,-1 0 0,1 0 1,0 0-1,0 0 0,-1-1 1,1 1-1,-1 0 0,0-1 0,1 1 1,-1-1-1,0 0 0,0 0 0,0 0 1,0 0-1,0 0 0,0 0 0,0 0 1,0 0-1,-4 0 0,-1 0-29,-1 0-1,1 0 0,-1-1 1,1 0-1,0 0 0,-1-1 1,1 0-1,-1 0 0,-7-3 1,-11-4 42,-29-13 0,19 7 11,31 12-72,0 0-1,-1-1 0,1 0 1,0 0-1,0 0 0,1 0 1,-6-5-1,8 6-59,0 1-1,0-1 1,0 0-1,-1 1 1,1 0-1,-6-3 1,8 4-184,19 1-106,30 8 342,-5 0 450,55 3 0,-73-10-314,-7-1 150,24 0 0,-37-2-205,1 1 0,0-1 1,-1-1-1,1 1 0,-1-1 0,1 0 0,8-5 1,-5 2 7,9-4-5,26-17 0,-39 21-46,0 1 0,-1-1 0,1 0 0,-1 0 0,0 0 0,0-1 0,-1 0 1,5-7-1,-3 2 29,0 2 12,0-1-1,-1 0 1,0-1-1,6-19 1,-5 11-661,-6 18 405,4 18-37,-3-11 242,0 0 0,-1 0-1,1 1 1,-1-1 0,-1 12 0,0 5 94,1-16-86,0 1 1,1 0 0,0-1-1,1 1 1,-1-1 0,1 1-1,1-1 1,0 0 0,5 10-1,-2-5 135,-5-9-63,1 0 0,-1 0 0,1-1 0,-1 1 1,1 0-1,0-1 0,2 3 0,-3-4-49,0-1 0,0 1 0,0 0 0,1-1 0,-1 1 1,0-1-1,0 0 0,0 1 0,0-1 0,1 0 0,-1 1 0,0-1 0,0 0 0,0 0 0,1 0 0,-1 0 0,0 0 1,0-1-1,0 1 0,1 0 0,-1 0 0,2-2 0,15-5-29,-1 0 0,0-2 0,0 0-1,15-12 1,-15 11-55,30-22-493,-32 20 420,1 2 0,0 0-1,0 0 1,1 2 0,0 0 0,23-6 0,-31 11 19,0 1 1,0 1 0,14-1 0,-19 1 110,0 1-1,0 1 1,-1-1 0,1 1 0,0-1 0,0 1 0,-1 0 0,1 0-1,-1 1 1,1-1 0,3 3 0,3 1-123,-10-5 119,1 0 0,0 0-1,-1 0 1,1 1 0,0-1 0,-1 0-1,1 1 1,0-1 0,-1 0 0,1 1-1,0-1 1,-1 1 0,1-1 0,-1 1-1,1 0 1,-1-1 0,1 1 0,-1-1 0,1 1-1,-1 0 1,0-1 0,1 1 0,-1 0-1,0-1 1,0 1 0,1 1 0,-1-1 264,-4 1 72,4-1-338,0-1 0,0 0 1,0 0-1,-1 0 0,1 0 0,0 1 1,0-1-1,0 0 0,0 0 1,-1 0-1,1 0 0,0 0 0,0 0 1,0 1-1,-1-1 0,1 0 0,0 0 1,0 0-1,0 0 0,-1 0 0,1 0 1,0 0-1,0 0 0,-1 0 0,1 0 1,0 0-1,0 0 0,0 0 0,-1 0 1,1 0-1,0 0 0,0 0 0,-1-1 1,1 1-1,-6-2 6,-1 1 1,1 0-1,-1 0 0,0 0 0,1 1 1,-1 0-1,-9 1 0,-47 8-339,52-6 297,0 0-1,-1 1 0,1 0 0,-13 7 1,20-9 25,-1 1 1,0-1-1,1 1 1,0 1-1,0-1 1,0 1-1,0-1 1,0 1-1,1 0 1,-1 0-1,-3 7 1,6-8 31,0-1 0,0 1 0,0-1 1,1 1-1,-1 0 0,1-1 0,0 1 0,-1 0 1,1-1-1,0 1 0,1 0 0,-1 0 0,0-1 0,1 1 1,-1 0-1,1-1 0,0 1 0,0-1 0,0 1 0,0-1 1,1 1-1,-1-1 0,1 0 0,-1 0 0,4 4 0,-2-3 4,0 1-1,0-1 1,0 0-1,1 0 1,-1-1-1,1 1 1,0-1-1,-1 1 1,1-1-1,0 0 0,0-1 1,1 1-1,-1-1 1,9 2-1,-1-2 42,0-1 0,-1 0 0,1-1-1,22-5 1,45-15-628,-56 14 358,-12 3 83,0-1 0,15-8 0,13-5 41,-26 12-4,0 0 0,22-14-1,-20 11 9,21-10 0,25-8 343,-60 27-257,-1-1 0,0 1 0,0 0 0,0 0 1,0 0-1,0 0 0,0 0 0,0 0 0,0 0 0,0 0 1,1 0-1,-1-1 0,0 1 0,0 0 0,0 0 0,0 0 1,0 0-1,0 0 0,0 0 0,0 0 0,0-1 0,0 1 1,0 0-1,0 0 0,0 0 0,0 0 0,0 0 0,0 0 1,0-1-1,0 1 0,0 0 0,0 0 0,0 0 0,0 0 1,0 0-1,0 0 0,0-1 0,0 1 0,0 0 0,-1 0 1,1 0-1,0 0 0,-3 2 20,1 1 1,-1-1-1,-1 0 1,1 0-1,0 0 0,0 0 1,-8 2-1,0 1 42,4-1-40,0 0 1,0 0 0,1 1-1,0 0 1,0 0 0,0 1 0,0 0-1,1 0 1,-5 7 0,3-2 46,0 0 1,1 1 0,1-1-1,-7 22 1,12-33-70,0 0 1,-1 0-1,1 0 1,0 0 0,0 0-1,0 0 1,0 0-1,0 1 1,0-1-1,0 0 1,0 0-1,0 0 1,0 0-1,0 0 1,0 0-1,0 0 1,0 0-1,0 1 1,0-1-1,0 0 1,0 0-1,0 0 1,0 0-1,0 0 1,0 0-1,0 0 1,0 1-1,0-1 1,0 0-1,0 0 1,0 0-1,0 0 1,0 0-1,0 0 1,0 0-1,0 0 1,0 1-1,0-1 1,0 0-1,0 0 1,0 0-1,0 0 1,1 0-1,-1 0 1,0 0-1,0 0 1,0 0 0,0 0-1,0 0 1,0 0-1,7-4-143,7-10-462,-9 8 368,0-2-1,0 1 1,5-10 0,11-16 11,-20 31 215,1 1-12,-1 0 0,0-1 0,0 1 0,0 0 0,0-1-1,0 1 1,0-1 0,-1 0 0,1 1 0,-1-1 0,1 0 0,-1 1 0,1-1-1,-1-2 1,1 3-40,1-2 64,8 11 165,-6-5-142,-1-1 0,0 1-1,0 0 1,0 1 0,0-1 0,0 0 0,-1 1 0,1 0 0,-1-1 0,2 5 0,-3-5-9,1 0 0,-1 0 0,1 0 0,0 0 0,0-1 0,0 1 0,1 0 0,-1-1 0,0 0 0,1 0 0,0 0 0,-1 0 0,1 0 0,0 0 0,0-1 0,0 1 0,0-1 0,0 0 0,0 0 0,1 0 0,-1 0 0,0-1 0,1 1 0,-1-1 0,0 0 0,1 0 0,-1 0 0,0 0 0,1-1 0,-1 1 0,6-3 0,8-1-86,-1-2 0,0 0 0,-1-1 0,1-1 0,-1 0 0,-1-1 0,0-1 0,0 0 0,-1-1 0,0 0 0,-1-1 0,0 0 0,-1-1 0,0 0 0,13-23 0,-12 12 23,0-1 0,-2-1 0,-1 0 0,8-36 0,14-111-239,-23 124 275,-5 1-590,-11 72 634,-15 90 353,-11 133 0,33-230-448,4 29-1,0-20 118,-3-22 13,0 0 0,1 0-1,0 0 1,0 0 0,0 0 0,0-1 0,1 1-1,-1 0 1,1-1 0,0 1 0,0-1 0,0 0-1,1 0 1,4 6 0,-6-9-79,0 1 1,1-1-1,-1 1 1,0 0-1,0-1 1,0 0-1,1 1 0,-1-1 1,0 0-1,0 0 1,1 0-1,-1 0 1,0 0-1,1 0 1,-1 0-1,0 0 0,1 0 1,-1 0-1,0-1 1,0 1-1,1-1 1,-1 1-1,0-1 1,2 0-1,1-1-66,0-1 0,0 1-1,-1-1 1,1 1 0,6-7 0,2-4-21,0 0-1,0-1 1,-2 0 0,0-1-1,0 0 1,-1-1 0,11-29-1,24-98-110,18-54-213,-21 78 600,-39 114-147,-1-1 0,0 1 0,0 0 0,0 0 0,-1 0 0,1-1 0,-2-5 1,1 2 166,-14 13-645,9-2 478,1 1-1,-1 0 0,1 0 1,0 0-1,0 1 0,1-1 1,-1 1-1,1 0 1,-1 0-1,1 0 0,0 1 1,1-1-1,-3 6 0,-2 5 33,1-1-1,1 1 1,-5 18 0,-27 144-30,7 55 236,29-219-149,1 25 1,0-16 251,0-20-341,0-1-34,0-1 0,0 1 0,0-1 0,0 1 0,0-1 0,1 1 1,-1-1-1,0 1 0,0-1 0,0 1 0,0-1 0,1 1 0,-1-1 1,0 1-1,0-1 0,1 1 0,-1 0 0,7 10 68,-7-10-44,1 0 1,-1 0-1,1 0 1,-1 0 0,1 0-1,-1-1 1,1 1-1,-1 0 1,1 0-1,0 0 1,-1-1 0,1 1-1,0-1 1,0 1-1,-1 0 1,1-1 0,0 1-1,0-1 1,0 1-1,2 0 1,-2-2-37,1 1 0,0-1 0,-1 1 0,1-1 0,-1 0 0,1 0 0,-1 0 0,1 0 0,-1 0 0,1 0 0,1-2 0,104-89 8,-17 13-233,-80 72 363,-8 6-127,0 0 1,0 0-1,0-1 1,-1 1-1,1 0 1,-1-1-1,3-2 1,2 12-75,-4 0 90,0-1 0,0 1 1,0 0-1,-1-1 1,0 1-1,-1 0 0,0 0 1,0 8-1,0-3 32,-1-3-10,2 0 1,-1 0-1,1 0 1,1 0-1,0 0 0,6 17 1,-6-19 103,-2-7-105,0 1 1,0-1-1,0 1 1,1-1-1,-1 0 0,1 1 1,-1-1-1,1 0 1,-1 1-1,1-1 0,1 2 1,0-3-30,0-1 1,0 1-1,0-1 0,0 1 1,0-1-1,0 0 0,-1 0 1,1 0-1,0 0 0,0 0 1,-1 0-1,1 0 0,-1-1 1,2 0-1,22-26-417,-19 21 459,11-11-109,26-21 1,0 0-272,-41 37 307,1-1-4,0 0-1,0 0 1,0 1-1,1-1 1,4-3-1,-7 6 21,0 0 0,-1 0 0,1-1 0,-1 1 0,1 0 0,0 0 0,-1 0 0,1-1 0,0 1 0,-1 0-1,1 0 1,0 0 0,-1 0 0,1 0 0,0 0 0,-1 0 0,1 1 0,-1-1 0,1 0 0,0 0 0,-1 0 0,1 1 0,0-1 0,-1 0 0,1 1-1,-1-1 1,1 0 0,-1 1 0,1-1 0,-1 1 0,1-1 0,-1 1 0,0-1 0,1 1 0,-1-1 0,1 1 0,-1-1 0,0 1 0,0 0 0,1-1 0,-1 1-1,0 0 1,0-1 0,0 2 0,4 12 50,0 1 1,-2 0-1,0-1 0,0 1 0,-2 0 0,0 0 0,-3 29 1,-4-2 99,-18 64 1,15-72-73,-2 1 1,-1-2-1,-30 57 1,35-77-99,0-1 0,0 1 0,-1-2 0,0 1 0,-1-2 0,-1 1 1,1-1-1,-2-1 0,1 0 0,-1 0 0,-1-1 0,-14 7 0,21-13 22,1 0 0,-1 0 0,0 0 0,0 0 0,0-1 0,1 0 0,-2 0 0,1-1 0,0 0 0,0 0 0,0 0 0,0-1 0,0 0-1,0 0 1,0 0 0,-6-3 0,7 2 1,0 0 0,1-1-1,-1 1 1,0-1-1,1 0 1,0-1 0,-1 1-1,1-1 1,1 1-1,-1-1 1,1 0 0,-1-1-1,1 1 1,0-1-1,1 1 1,-1-1 0,1 0-1,-3-6 1,1-2 58,0-1 0,1 1 0,0 0-1,1-1 1,1 0 0,0 1 0,0-1 0,2 0 0,3-26 0,-3 32-10,1 0 0,0 1 0,1-1 0,-1 1 0,1 0 0,1 0 0,-1 0-1,1 0 1,1 0 0,-1 1 0,1 0 0,0 0 0,0 0 0,1 1 0,0 0 0,0 0 0,0 0 0,0 0 0,8-3 0,8-2 31,0 0 1,1 2-1,23-6 1,72-12-195,-97 23-285,2-1-1037,-8 0-5577,-38 15-604,1 2 3308,-9 5 1366,-13 3 362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5472,'1'-6'799,"-1"5"-490,0-1 1,0 1-1,0 0 0,0-1 1,0 1-1,0 0 1,1 0-1,-1-1 0,0 1 1,1 0-1,-1 0 0,1-1 1,0 1-1,-1 0 1,1 0-1,1-2 0,12-10 5275,5 6-293,-19 7-5212,1 0 1,-1 0-1,1 1 1,-1-1 0,1 0-1,-1 0 1,1 0-1,-1-1 1,1 1 0,-1 0-1,0 0 1,1 0-1,-1 0 1,1 0 0,-1-1-1,1 1 1,-1 0 0,1 0-1,-1 0 1,0-1-1,1 1 1,-1 0 0,1-1-1,11-10 384,-10 9-500,1 9 189,0 0 1,-1 1-1,0-1 1,2 12-1,-4-19 40,-1-12-5461,1 12 4841,0-1 0,0 0 1,0 1-1,-1-1 0,1 1 0,0-1 0,0 1 1,0-1-1,-15-5-11476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49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 4480,'0'-1'107,"-3"-3"902,4 3-377,5-1 105,13-3 3871,-17 4-4135,-1-1-1,1 1 1,-1 0 0,1 0 0,0 0-1,0 0 1,0 0 0,-1 1-1,1-1 1,3 0 0,-5 2 236,3-1-294,-1 0-1,0 1 1,1-1-1,-1 1 0,1-1 1,1 2-1,-1 4-263,0-1-1,-1 1 0,0 0 0,0 0 0,-1 0 0,0 0 1,0 0-1,0 0 0,0 0 0,-1 1 0,0-1 1,-1 0-1,1 0 0,-1 0 0,-2 6 0,1-4-49,0 0 0,0 0 0,-1 0 0,-1 0 1,1-1-1,-1 1 0,0-1 0,-1 0 0,1 0 0,-11 9 0,13-14-149,0 0 1,0 0-1,0 0 0,-1-1 1,1 1-1,-1-1 0,0 0 1,1 0-1,-1 1 0,0-2 1,1 1-1,-1 0 0,0-1 1,0 1-1,0-1 0,0 0 1,0 0-1,-4 0 0,1-1-525,0 0-1,0 0 1,1-1-1,-1 0 1,0 0 0,0 0-1,-7-4 1,-1-3-1097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 3328,'3'-21'4829,"-3"21"-4690,0-1 0,0 0 0,0 1 0,0-1 0,0 1-1,1-1 1,-1 0 0,0 1 0,0-1 0,1 1 0,-1-1 0,0 1 0,1-1 0,-1 1 0,1-1 0,-1 1 0,0-1 0,1 1 0,-1 0 0,1-1 0,-1 1 0,1 0 0,-1-1 0,1 1 0,0 0 0,-1 0 0,1-1 0,-1 10 4686,0 9-3704,-13 341 2575,-13-87-2565,25-262-798,0 0 0,-1 1 1,-5 17-1,8-37-576,1 0 1,0 0-1,4-9 0,0 0 199,1 1 1,1 0-1,1 0 0,0 1 0,1 0 0,1 1 1,0 0-1,2 0 0,-1 2 0,2-1 0,-1 2 1,2 0-1,17-12 0,-26 20 75,-1 1 1,2-1-1,-1 1 0,0 0 1,1 0-1,-1 1 0,10-3 1,-14 5-18,0-1 1,0 1 0,0 0-1,0 0 1,0 0-1,0 0 1,0 0 0,0 1-1,0-1 1,0 0 0,0 1-1,-1-1 1,1 1-1,0 0 1,0 0 0,-1 0-1,1 0 1,0 0 0,-1 0-1,1 0 1,-1 0-1,1 0 1,-1 1 0,1-1-1,-1 1 1,0-1-1,0 1 1,0 0 0,0-1-1,1 4 1,2 5 67,-1-1 0,-1 1 0,0 0-1,0 0 1,-1 0 0,0 10 0,-1-8-50,1-1 0,1 1-1,0 0 1,5 15 0,-6-24 9,0 0 0,1 0-1,-1 0 1,1 0 0,-1 0 0,1-1 0,0 1 0,0 0-1,1-1 1,-1 0 0,0 1 0,1-1 0,-1 0-1,1-1 1,0 1 0,0 0 0,0-1 0,0 1 0,0-1-1,3 1 1,-3-1 4,-1-1 0,1 1 0,-1-1 0,1 0 0,-1 0-1,1 0 1,0 0 0,-1 0 0,1-1 0,-1 1 0,1-1 0,2 0-1,29-15 578,-26 12-579,1-1-76,0-1 0,0 0 1,-1 0-1,1-1 0,-1 0 0,-1 0 0,0-1 0,8-10 0,5-10-164,19-35 1,-32 52 176,-3 2 0,6-6-372,-6 15 157,0 8 66,-3 0 178,0 0 0,0 0 1,-1-1-1,-1 16 0,1 19 116,1-28-42,-1-6-47,1 0 1,0 0-1,5 15 1,-6-21 8,1-1 1,-1 0-1,1 1 1,-1-1-1,1 0 1,0 1-1,-1-1 0,1 0 1,0 0-1,0 0 1,0 0-1,0 0 0,0 0 1,0 0-1,0 0 1,0 0-1,0 0 1,1-1-1,-1 1 0,0 0 1,1-1-1,-1 1 1,0-1-1,1 1 0,-1-1 1,0 0-1,1 0 1,1 1-1,0-2-22,1 1 0,-1 0 0,0-1 0,0 0 0,0 1 0,0-1 0,0 0 0,0-1 0,0 1 0,4-3 0,25-21-288,-16 11 256,109-87-818,-117 95 767,1-1 0,-1 0 0,11-13 0,-18 20 59,-1 0-1,0 0 1,0 0-1,0 0 0,0 0 1,1 0-1,-1 0 1,0 0-1,0-1 1,0 1-1,0 0 1,0 0-1,0 0 0,0 0 1,0 0-1,1-1 1,-1 1-1,0 0 1,0 0-1,0 0 1,0-1-1,0 1 0,0 0 1,0 0-1,0 0 1,0 0-1,0-1 1,0 1-1,0 0 1,0 0-1,0 0 0,0 0 1,0-1-1,0 1 1,-1 0-1,1 0 1,0 0-1,0 0 1,0-1-1,0 1 0,0 0 1,0 0 0,0 0 1,0 0-1,0 0 1,0 0-1,0 0 1,0 0-1,0 0 0,0 0 1,0 0-1,0 0 1,0 0-1,0 0 1,0 1-1,0-1 1,0 0-1,0 0 1,0 0-1,0 0 0,0 0 1,0 0-1,0 0 1,0 0-1,0 0 1,0 0-1,0 0 1,0 0-1,0 0 0,0 0 1,0 0-1,0 0 1,0 0-1,0 0 1,0 0-1,0 0 1,0 0-1,0 0 1,0 0-1,0 0 0,0 0 1,0 0-1,0 0 1,-1 0-1,1 0 1,0 0-1,0 0 1,0-3 162,0 2-241,-5 3-170,-4 3 158,0 1 0,-1 0 0,2 1 0,-1 0 1,1 0-1,0 1 0,1 0 0,-9 11 0,-5 11 135,-19 35 1,37-59-14,2-4-11,-1 1 1,1-1-1,0 1 1,0-1 0,0 1-1,1-1 1,-1 1 0,0 3-1,1-5-5,0 0-1,0 0 1,0 0-1,0 0 1,0 0 0,0 0-1,1 0 1,-1 0-1,0 0 1,1 0-1,-1-1 1,0 1 0,1 0-1,-1 0 1,1 0-1,0 0 1,-1-1-1,1 1 1,-1 0-1,1 0 1,0-1 0,0 1-1,-1-1 1,1 1-1,0-1 1,0 1-1,0-1 1,1 1 0,1 0 23,0 0 0,0-1 0,1 1 0,-1-1 0,0 1 0,0-1 0,1 0 0,-1-1 0,0 1 0,0-1 0,6-1 0,-1 0 6,1 0 1,-1-1 0,12-6-1,-9 3-94,-1 0-1,0 0 0,-1-1 1,1 0-1,-1-1 0,-1 0 1,14-16-1,-13 61-781,-4-18 926,0 0 0,-2 0 1,0 0-1,-2 0 0,0 38 0,-3-35-13,-10 95 471,9-105-462,1 0 1,-1-1-1,-1 1 0,0-1 0,-1 0 0,0-1 1,-11 19-1,15-28-84,-1 2 36,-1 1 0,0-1 0,1 0-1,-6 5 1,6-7-28,1 0-1,0 0 0,-1 0 1,1-1-1,-1 1 1,1 0-1,-1-1 0,1 1 1,-1-1-1,1 0 0,-1 1 1,0-1-1,1 0 0,-1 0 1,1 0-1,-3 0 1,-1-2-35,0 1 1,0 0 0,1-1 0,-1 0 0,1 0-1,-1 0 1,1-1 0,0 1 0,0-1 0,0 0 0,0 0-1,1-1 1,-1 1 0,1-1 0,-6-7 0,0-2-208,0 0 1,1 0 0,-11-27 0,17 35 197,0 0 0,1 0 1,0-1-1,0 1 1,0 0-1,0 0 0,1-1 1,0 1-1,0 0 1,0-1-1,1 1 0,0 0 1,0 0-1,0 0 1,1-1-1,0 1 1,0 1-1,0-1 0,0 0 1,1 0-1,0 1 1,0-1-1,0 1 0,0 0 1,1 0-1,-1 0 1,1 1-1,0-1 0,0 1 1,9-5-1,19-10 167,65-25-1,-18 9-83,-54 22-43,53-29 7,-68 35-31,1-2 0,-1 1-1,0-1 1,-1-1-1,9-10 1,-2 0 42,-1-2-1,-1 0 1,-1 0 0,16-36 0,31-98 61,-22 52 3,8-18-199,-41 111 71,-2 15-36,-2 20 124,-1-24-38,-2 26 149,-7 42 1,2-17-81,-20 193 568,16-169-480,3-28 85,4-15 192,4-32-358,7-6-338,1-1-1,-1 1 1,0-1-1,-1-1 1,8-9 0,-5 7 181,-5 5 54,-1 0 3,1 0-1,0 0 1,0 0-1,0 0 1,0 0-1,1 1 1,0 0-1,-1 0 1,1 0-1,0 1 1,6-3-1,-10 5 39,1 0 0,-1 0 0,1 0-1,-1 0 1,1 0 0,-1 0 0,1 1-1,-1-1 1,1 0 0,-1 1 0,0-1-1,1 1 1,-1-1 0,0 1 0,1 0-1,-1-1 1,0 1 0,0 0 0,0 0-1,0 0 1,2 1 0,1 3 101,1 0 1,-1 1-1,4 6 1,-4-7-69,3 5 53,30 39 485,-33-44-544,1 0 0,-1-1-1,1 0 1,0 0 0,0-1 0,0 1 0,11 5-1,-9-6-84,1 0 0,-1-1 0,1 0 0,-1 0 0,9 1 0,-12-3-422,0 0 0,0 0 0,0 0 0,8-2-1,-9 2-356,1-1 0,-1 0-1,0-1 1,1 1 0,-1-1-1,4-2 1,-6 4 438,0-1 0,0 1 1,-1-1-1,1 0 0,0 1 0,0-1 1,-1 0-1,1 0 0,-1 0 0,1 1 0,0-1 1,-1 0-1,0 0 0,1 0 0,-1 0 1,1 0-1,-1 0 0,0 0 0,0 0 0,1-1 1,-1 0-138,-1 0 0,1 1 0,0-1 1,0 0-1,-1 1 0,1-1 1,-1 0-1,1 1 0,-1-1 0,0 1 1,0-1-1,0 1 0,0-1 1,-1-1-1,-19-20-2100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2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 10880,'-39'-8'4032,"25"5"-3136,4-6-257,10 1-1758,0 5 703,5-5 256,4 8-3328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2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13 616 4736,'0'0'56,"-1"0"0,1 0 0,-1-1 1,1 1-1,-1 0 0,1 0 0,-1 1 0,1-1 0,-1 0 1,1 0-1,-1 0 0,1 0 0,-1 0 0,1 0 0,-1 1 1,1-1-1,0 0 0,-1 0 0,1 1 0,-1-1 1,1 0-1,0 1 0,-1-1 0,1 0 0,0 1 0,-1-1 1,1 1-1,1 7 1789,4-2 2278,-4-6-3902,0 1-1,0 0 1,0-1 0,0 1-1,0-1 1,0 0 0,0 1 0,0-1-1,0 0 1,0 0 0,0 0-1,0 1 1,1-1 0,-1 0-1,1-1 1,4 2 445,2 0-266,-1-1-1,1 0 1,-1 0 0,1 0-1,-1-1 1,0 0-1,1 0 1,-1-1 0,0 0-1,0-1 1,0 1-1,11-7 1,1-1-117,-1-1-1,0-1 1,19-17-1,-25 19-161,0-1-1,-1-1 0,0 0 0,-1-1 1,12-18-1,34-73 596,-30 51-527,-9 13-15,-15 33-147,1-1-1,0 1 0,0 0 0,1 0 0,0 0 1,0 0-1,6-7 0,-9 14-25,0 1 0,-1-1 0,1 0 0,-1 1 0,1-1 0,-1 1 0,1-1-1,-1 1 1,1-1 0,-1 1 0,1-1 0,-1 1 0,1 0 0,-1-1 0,0 1 0,1 0 0,1 4 13,-1 1 1,1-1-1,-1 0 1,0 1-1,1 9 1,0 2-1,4 22 210,-2 0 0,-1 0 0,-2 0 0,-1 1 0,-11 67 0,10-103-195,0 1 0,0-1 0,-1 1 0,1-1 0,-1 0-1,0 0 1,0 0 0,-5 7 0,5-9-30,1-1-1,0 1 0,-1-1 1,1 1-1,-1-1 1,0 0-1,1 1 1,-1-1-1,0 0 0,0 0 1,0 0-1,0-1 1,0 1-1,0 0 1,0-1-1,0 1 1,0-1-1,0 0 0,0 0 1,0 1-1,0-1 1,-3-1-1,-10-1-120,1-2 0,-1 0 0,0 0-1,1-1 1,0-1 0,0-1 0,1 0-1,0 0 1,0-1 0,1-1 0,-22-19 0,43 24-12,2 4 149,0 0 1,0 1-1,0 0 0,0 1 0,21 6 0,1 0 129,173 22 981,-193-29-1001,1-1-1,0 0 1,-1-1-1,1 0 1,25-7-1,-10 0-3,42-17 1,4-11-623,-74 37 480,0 0 1,0 0-1,0 0 0,0 0 1,0 0-1,-1 0 0,1 0 0,0 0 1,-1 0-1,1 1 0,-1-1 1,1 0-1,0 2 0,0 9 40,0-1 0,-1 1-1,0-1 1,-1 1 0,0-1-1,-3 14 1,-1 8 40,-2 23 94,-3 43 69,-13 126 104,13-160 224,9-58-611,-1-8-91,1-15-95,2-27 176,1 1 0,2-1 1,3 1-1,0 0 0,3 0 1,27-72-1,-29 96 11,1 0 0,1 1 0,16-24 0,43-45-82,-22 27 66,-36 44 61,3-4 127,0 1 0,2 0 0,0 1 0,32-27 0,-46 43-80,0-1-1,0 0 1,1 1 0,-1 0 0,1-1 0,-1 1-1,1 0 1,0 0 0,-1 1 0,1-1 0,5 0-1,-6 1-10,-1 0-1,0 0 1,1 1-1,-1-1 1,0 1-1,0-1 1,1 1-1,-1-1 1,0 1-1,0-1 1,0 1-1,0 0 1,0 0-1,1 0 1,-2 0-1,1 0 1,0 0-1,0 0 1,0 0-1,0 0 1,-1 0-1,1 0 1,0 0-1,-1 1 1,1-1-1,0 2 1,1 4 26,1 0 1,-1 0-1,-1 1 1,1-1-1,-1 0 1,-1 1-1,1 14 1,-3 3 46,-6 26 1,6-35-51,1-11-44,0 1-1,0-1 0,-1 0 0,1 0 0,-1 0 0,0 0 0,-1 0 1,1 0-1,-1-1 0,0 1 0,-6 6 0,6-8-51,0 0 0,0 0-1,-1-1 1,1 0 0,-1 1 0,1-1-1,-1 0 1,0-1 0,0 1-1,0-1 1,0 1 0,0-1 0,0 0-1,0-1 1,-6 1 0,-4-1-78,-1 0 0,1-1-1,0-1 1,-16-3 0,0-1-317,25 7 345,4-1 95,1 0 0,-1 0 1,0 0-1,1 0 0,-1 0 1,0 0-1,0 0 0,1 0 1,-1 0-1,0 0 0,1 0 0,-1-1 1,0 1-1,1 0 0,-1 0 1,0-1-1,1 1 0,-1 0 0,1-1 1,-1 1-1,0-1 0,1 1 1,-1-1-1,14 1-269,133 16 359,-120-14 93,1-2 1,0-1-1,37-6 1,-44 3-146,0-1 0,-1-1 1,1-1-1,-1-1 1,0 0-1,31-20 1,-44 24-61,-1 0 0,1 0 0,-1 0-1,0-1 1,0 0 0,0 0 0,-1 0 0,6-8 0,-8 10 3,0-1 0,-1 1 1,0 0-1,1-1 0,-1 1 1,-1-1-1,1 1 0,0-1 0,-1 0 1,0 1-1,0-1 0,0 0 0,0 1 1,0-1-1,-1 1 0,0-1 1,-1-4-1,0 3 29,0-1 0,0 1 0,0-1 1,-1 1-1,0 0 0,0 0 0,-1 0 0,-5-6 1,8 10-9,0-1 1,0 1 0,0 0-1,0 0 1,-1 0 0,1 0 0,0 0-1,0 0 1,-1 0 0,1 1-1,-1-1 1,1 0 0,0 1 0,-1-1-1,1 1 1,-1 0 0,1-1-1,-1 1 1,0 0 0,1 0 0,-1 0-1,1 0 1,-1 0 0,1 0-1,-1 1 1,1-1 0,-1 0-1,1 1 1,-1-1 0,1 1 0,-1-1-1,1 1 1,-1 0 0,1 0-1,0 0 1,-2 1 0,-2 4 44,1 0 0,0 0 0,0 0 0,0 0 0,1 1-1,0-1 1,0 1 0,1 0 0,-3 11 0,3-12 19,1 0 0,0 1-1,0-1 1,1 0 0,-1 1-1,1-1 1,1 0 0,-1 1-1,1-1 1,2 7 0,-2-9-4,0 0 0,1 0 0,-1 0 0,1-1-1,0 1 1,0-1 0,0 1 0,0-1 0,1 0 0,-1 0 0,1 0 0,0 0 0,0 0 0,0-1 0,0 1 0,1-1 0,4 3-1,1 0-12,1 0 0,0-1-1,0 0 1,1-1-1,-1 0 1,1-1-1,-1 0 1,1 0-1,18-1 1,1-1-105,0-2 0,46-8 0,-61 7-12,0-1 0,-1 0 0,0-1 0,0 0 0,0-2 0,0 1 0,14-11 0,-23 14-28,-1-1 0,1 1 0,0-1 0,-1-1-1,0 1 1,0 0 0,5-7 0,-7 7 97,0 0-1,-1 1 1,1-1-1,-1 0 1,1 0-1,-1 0 1,0 0-1,-1 0 1,1 0-1,-1 0 1,1-6-1,-1 6 16,0-1-1,-1 1 1,1 0 0,-1 0-1,1 0 1,-1 0-1,0 0 1,-1 0 0,-2-5-1,4 7-7,-1 1 1,-1-1-1,1 1 0,0-1 0,0 1 0,0 0 0,-1 0 0,1-1 1,-1 1-1,1 0 0,-1 0 0,1 1 0,-1-1 0,1 0 1,-1 0-1,0 1 0,0-1 0,1 1 0,-1-1 0,0 1 1,0 0-1,1 0 0,-1 0 0,-2 0 0,1 0 15,-1 1-1,1-1 0,0 1 1,0 0-1,0 0 0,-1 0 1,1 1-1,0-1 0,0 1 1,1 0-1,-1-1 0,0 1 1,0 1-1,1-1 0,-5 5 1,2-2 26,1 0 1,0 1 0,0-1 0,0 1 0,0 0 0,-4 13 0,7-16-14,0 1 1,0-1-1,0 1 1,1-1 0,0 1-1,-1 0 1,2-1-1,-1 1 1,0 0-1,1-1 1,-1 1-1,1 0 1,0-1-1,0 1 1,0-1-1,1 1 1,-1-1-1,1 0 1,3 5 0,-2-3 13,1 0 0,0 0 0,0-1 0,0 1 1,1-1-1,-1 0 0,1 0 0,0 0 0,0-1 1,1 0-1,5 3 0,-5-3-50,0 0-1,1 0 0,0 0 1,0-1-1,-1 0 0,1 0 1,0-1-1,1 0 1,-1 0-1,0-1 0,0 0 1,10-1-1,20-7-91,-1-1 0,-1-2 0,39-17 0,-22 7 47,142-64 78,-172 75-82,-22 10 54,12-8-117,-11 8 116,-1 0 0,0-1 1,1 1-1,-1 0 0,0-1 1,1 1-1,-1 0 0,0-1 1,1 1-1,-1 0 0,0-1 1,0 1-1,0-1 0,0 1 1,1-1-1,-1 1 0,0 0 1,0-1-1,0 1 0,0-1 1,0 1-1,0-1 0,0 1 1,0-1-1,0 1 0,0-1 1,0 1-1,-1-1 0,1 1-3,0-1-1,-1 1 0,1 0 0,0 0 0,-1-1 1,1 1-1,-1 0 0,1 0 0,-1 0 0,1-1 0,-1 1 1,1 0-1,0 0 0,-1 0 0,1 0 0,-1 0 0,1 0 1,-1 0-1,1 0 0,-1 0 0,1 0 0,-1 0 0,1 1 1,-1-1-1,1 0 0,0 0 0,-1 0 0,0 1 0,-18 7-162,16-6 151,-30 11-51,1 2-1,1 2 1,-42 30-1,63-40 68,1 1-1,0 0 1,1 1 0,-11 13 0,18-20 15,1-1 0,-1 0 0,1 1-1,-1-1 1,1 1 0,-1-1 0,1 1 0,0-1 0,0 1 0,0-1 0,0 1 0,0 2-1,0-2 0,0 0-43,22 1-762,-12-5 669,-1 0-1,0 0 1,1-1 0,-1 0 0,0 0 0,0-1 0,-1-1 0,1 1 0,-1-1 0,15-12 0,-13 8 71,1-1 0,-1 1 0,-1-2 0,0 1 0,-1-2 0,0 1 0,7-13 0,8-27-91,-2 0 1,24-90-1,-30 91 147,-10 32 122,0 0 1,3-32-1,-7 43-47,-1 0-1,0 0 1,0 0-1,0 0 1,-1 0 0,0 0-1,-1 0 1,0 1-1,0-1 1,-5-10 0,7 16-88,0 1 0,0-1 0,0 1 0,-1-1 0,1 1 0,0 0 1,-1-1-1,1 1 0,0 0 0,-1-1 0,1 1 0,-1 0 1,1-1-1,0 1 0,-1 0 0,1 0 0,-1-1 0,1 1 1,-1 0-1,1 0 0,-1 0 0,1 0 0,-1 0 0,1-1 0,-1 1 1,1 0-1,-1 0 0,1 0 0,-1 1 0,-1-1 16,0 0-1,1 1 1,-1 0 0,0-1-1,1 1 1,-1 0 0,1 0-1,-4 2 1,0 2-5,-1-1 0,1 1 1,-8 10-1,6-4-5,0 0 0,0 1 0,1 0 1,1 0-1,0 0 0,0 1 0,-3 18 0,-12 92 193,19-120-182,-1 19 194,0 0 1,1 0 0,2 1-1,0-1 1,7 38 0,-6-52-159,-1 0 0,2 0 0,-1 0-1,1-1 1,0 1 0,1-1 0,0 0 0,0 0 0,0 0 0,1 0 0,0-1-1,0 0 1,1 0 0,0 0 0,0-1 0,0 0 0,1 0 0,12 7 0,-15-10-64,0 0 0,0-1 0,1 1 1,-1-1-1,0 0 0,1 0 1,-1 0-1,1-1 0,-1 1 1,1-1-1,0 0 0,-1-1 0,1 1 1,-1-1-1,1 0 0,-1 0 1,0 0-1,1-1 0,-1 1 1,0-1-1,0 0 0,0-1 1,0 1-1,4-4 0,0 0-15,-1 0-1,0-1 1,-1 1-1,0-1 1,0-1-1,0 1 1,-1-1-1,0 0 1,-1 0-1,7-17 1,15-34 197,-21 38-98,-4 13 50,3 17-94,-2 1 17,0 1 0,-1-1 0,1 19 0,0 3-36,-1-4 248,-1 28 1,-1-18-40,2-37-208,-1 0 0,0 0 0,0 0-1,0 0 1,0 0 0,0 0 0,-1 0-1,1 0 1,0 0 0,0 0-1,-1 0 1,1 0 0,-1 0 0,1 0-1,0 0 1,-1 0 0,0 0-1,1 0 1,-1 0 0,0-1 0,1 1-1,-1 0 1,0-1 0,0 1-1,0 0 1,1-1 0,-1 1 0,0-1-1,0 1 1,0-1 0,0 1 0,0-1-1,0 0 1,0 0 0,0 1-1,0-1 1,-2 0 0,2-1-50,-1 0 1,1 0-1,-1 0 1,1 0-1,0 0 1,-1-1-1,1 1 1,0 0-1,0-1 1,-2-1-1,-3-5-248,5 7 251,0 0 81,0 1 0,1-1 0,-1 1 0,1-1 0,-1 0 0,0 1-1,1-1 1,0 0 0,-1 1 0,1-1 0,-1 0 0,1 0 0,0 1 0,-1-1 0,1 0 0,0 0 0,0 0 0,0 0 0,18 1 520,-2 5-623,-14-4-153,1 0 0,-1 0 0,1 0 0,0-1 0,-1 1 0,1-1 0,4 1 0,9-2-2943,0 0 0,1-2 1,-1 0-1,18-5 0,2-4-2317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3 340 4576,'-2'3'9397,"6"-3"-8992,0 1-111,-1-1 0,0 0 1,1 0-1,-1-1 1,1 1-1,-1-1 1,0 1-1,1-1 1,-1 0-1,0 0 0,0-1 1,1 1-1,-1-1 1,3-2-1,2-3-39,-1 0 0,0 0 0,-1-1 0,1 0 0,6-11 1,23-49-40,-17 30-54,37-84 395,-50 107-378,-2-7 354,-5 14-161,0 8-366,1 0 0,0 0 0,0 0-1,-1 0 1,1 0 0,0 0 0,-1 0-1,1 0 1,0 0 0,0 0 0,-1 0-1,1 0 1,0 1 0,-1-1 0,1 0-1,0 0 1,0 0 0,0 0 0,-1 1-1,1-1 1,0 0 0,0 0-1,-1 0 1,1 1 0,0-1 0,0 0-1,0 0 1,0 1 0,-1 0 0,-6 9 16,1 0 0,0 0 1,0 1-1,1 0 0,0 1 1,1-1-1,0 1 0,-2 15 1,1-1 198,1-1 0,0 50 0,4-69-127,0 1 0,1-1 1,0 0-1,0 1 0,0-1 1,1 0-1,0 0 0,3 8 1,-4-12-40,0 0 0,0 0 0,0-1 0,0 1 1,0 0-1,1 0 0,-1-1 0,1 1 0,-1-1 1,1 0-1,-1 1 0,1-1 0,0 0 0,0 0 1,0 0-1,0 0 0,-1 0 0,1 0 0,0-1 1,0 1-1,1 0 0,-1-1 0,0 0 0,0 0 1,0 1-1,0-1 0,4-1 0,8-1 18,-1-1 1,0 0-1,0-1 0,0-1 0,0 0 0,-1 0 0,0-1 1,14-10-1,13-10-97,35-33 0,-49 38 21,89-78 83,-83 78-266,-31 21 185,1-1 0,-1 1 0,1-1 0,-1 1 1,0 0-1,1 0 0,-1-1 0,1 1 0,0 0 1,-1 0-1,1 0 0,-1-1 0,1 1 0,-1 0 0,1 0 1,-1 0-1,1 0 0,-1 0 0,1 0 0,0 0 1,-1 0-1,1 0 0,-1 1 0,1-1 0,-1 0 1,2 0-1,-2 1 6,1 0 0,0 0 1,-1-1-1,1 1 0,-1 0 0,1 0 1,-1-1-1,1 1 0,-1 0 1,1 0-1,-1 0 0,0 0 0,1 0 1,-1 1-1,1 6 63,0 1-1,-1-1 1,0 9 0,0-10-12,-8 81 118,1-1 723,7-87-895,0 0-1,0 0 0,1 0 0,-1 0 0,0 1 1,0-1-1,0 0 0,0 0 0,1 0 0,-1 0 1,0 0-1,0 0 0,0 0 0,1 0 0,-1 0 1,0 0-1,0 0 0,0 0 0,1 0 0,-1 0 1,0 0-1,0 0 0,0 0 0,1 0 0,-1 0 1,0 0-1,0 0 0,0 0 0,1 0 0,-1 0 0,0-1 1,0 1-1,0 0 0,0 0 0,1 0 0,-1 0 1,0-1-1,8-3-79,0-5-119,1-1-1,-1 1 1,11-19-1,-11 15 115,1 1 0,16-17 0,-23 26 89,1 0 0,1 0 0,-1 0 0,0 1 0,1-1 0,-1 1 0,1 0 0,0 0 0,6-2 0,-7 3 35,-1 1 0,1 0-1,0-1 1,0 1 0,-1 0-1,1 0 1,0 0 0,-1 1-1,1-1 1,0 1 0,-1-1-1,1 1 1,0 0 0,-1 0-1,1 0 1,2 2-1,93 56-146,-89-58-1879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2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32 7456,'-63'-12'2784,"50"12"-2176,-2-5-160,15 2-1088,0 0 256,15-2-1184,11 5 896,19-4-3776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3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2 843 1664,'-2'2'512,"2"12"11922,1-14-12215,8-1 2007,10-12-1196,1-5-435,-1-2 0,-1 0 0,18-27 0,-33 43-559,304-338 992,-206 237-899,-87 94-4,-13 10-67,1 0 0,-1 0 1,1 0-1,-1 0 0,1 0 0,-1 0 0,0-1 0,1 1 0,-1-1 1,0 1-1,0-1 0,0 1 0,0-1 0,1-2 0,-5 6 48,-2 5-196,-21 36-39,-28 50 290,-7 50 21,54-123-127,2 1-1,0-1 0,0 1 0,2-1 0,-1 32 0,4-47-1,0 1-1,0-1 1,1 0-1,0 1 1,0-1-1,0 0 1,3 10-1,-3-14-19,0 1-1,0 0 0,0-1 0,0 1 1,0-1-1,1 0 0,-1 1 0,0-1 0,1 0 1,-1 1-1,1-1 0,-1 0 0,1 0 1,-1 0-1,1-1 0,0 1 0,0 0 1,-1-1-1,1 1 0,0-1 0,0 1 0,0-1 1,0 0-1,-1 0 0,1 0 0,2 0 1,0 0-12,0-1 0,0 0 0,0 1 1,0-1-1,0-1 0,0 1 1,0-1-1,-1 1 0,1-1 1,-1 0-1,1 0 0,-1-1 0,0 1 1,1-1-1,3-4 0,4-5 15,0-1 0,14-21 0,8-19 81,50-112 0,-41 74-207,-28 62 82,67-141 146,-57 114 79,18-65 1,-110 327-54,-30 112 621,52-166-576,30-106 46,13-32-68,4-13-180,-1 0-1,-1 0 0,1 0 1,0 0-1,0 1 0,0-1 1,-1 0-1,1 0 0,0 0 0,-1 0 1,1 0-1,-1 0 0,1 0 1,-1 0-1,0 1 0,5-19-480,15-47 111,2-5 134,-14 49 145,17-40-300,-21 53 335,1 1 0,0-1 0,0 1 0,1-1 0,0 1 0,7-7 0,-11 12 50,-1 1 1,1-1 0,-1 1-1,1-1 1,0 1-1,-1-1 1,1 1 0,0-1-1,-1 1 1,1 0-1,0-1 1,0 1-1,-1 0 1,1 0 0,0-1-1,0 1 1,0 0-1,-1 0 1,1 0 0,0 0-1,0 0 1,0 0-1,-1 0 1,1 0-1,1 1 1,-1 0 15,1-1-1,-1 1 1,0 0-1,0 0 1,0 0-1,0 0 1,0 0-1,0 0 1,0 0-1,0 0 1,0 1-1,-1-1 1,2 2-1,2 6 81,0 0-1,-1 0 0,3 14 0,-5-18-108,3 11 112,1 1 0,0-2 0,1 1 0,1-1 0,1 0 0,0 0 0,13 17-1,-17-26-48,1-1-1,0 1 0,0-1 0,0 0 0,1-1 0,0 1 1,-1-1-1,2 0 0,-1-1 0,0 1 0,1-1 0,-1-1 1,1 1-1,0-1 0,0 0 0,0 0 0,0-1 0,0 0 1,12 0-1,-11-1-13,-1-1 0,0 0 0,1 0 0,-1 0 0,0-1 1,0 0-1,0 0 0,0-1 0,-1 0 0,1 0 0,8-6 0,-7 3-62,0 0-1,0 0 1,-1-1 0,1 0-1,-2-1 1,1 0-1,8-13 1,-7 7-87,0 0 1,-1 0-1,-1 0 0,0-1 0,-1 0 1,-1 0-1,0 0 0,-2-1 1,1 1-1,0-26 0,-3 36 77,0 1 0,-1 0 1,1-1-1,-1 1 0,-1-6 0,2 9 26,-1 1 0,1-1-1,0 0 1,0 1 0,-1-1 0,1 0 0,0 1-1,-1-1 1,1 1 0,-1-1 0,1 1 0,-1-1-1,1 1 1,-1-1 0,1 1 0,-1-1 0,1 1-1,-1-1 1,0 1 0,1 0 0,-1-1-1,1 1 1,-1 0 0,0 0 0,1 0 0,-1-1-1,0 1 1,0 0 0,1 0 0,-1 0 0,0 0-1,1 0 1,-1 0 0,0 0 0,0 1 0,1-1-1,-1 0 1,0 0 0,1 0 0,-2 1 0,-2 1 23,0 1 0,0-1 0,0 1 0,0 0 1,1 0-1,-1 0 0,1 0 0,0 1 0,0-1 1,0 1-1,0 0 0,1 0 0,-1 0 0,1 0 1,0 0-1,0 1 0,-2 8 0,-1 3 128,1-1-1,1 1 0,-3 31 1,6-39-109,0 0 0,1 0 0,-1 0-1,2 0 1,-1 0 0,1 0 0,0-1 0,1 1 0,-1-1 0,1 1 0,1-1 0,0 0 0,0 0-1,0-1 1,1 1 0,0-1 0,9 9 0,-9-10-615,1 0 1,-1 0-1,1-1 0,0 0 0,1 0 1,-1-1-1,1 1 0,-1-1 0,1-1 1,0 1-1,0-1 0,9 1 0,-15-3 73,1 0-1,0 1 0,0-1 1,0-1-1,0 1 0,0 0 0,0 0 1,-1-1-1,1 1 0,0-1 1,0 1-1,0-1 0,1-1 1,12-5-5203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5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56 4800,'-43'-11'2176,"31"18"-1888,15-3 928,6-1-736,14 0 992,4 1-832,32-11 384,7 0-576,30-8-192,-2 10-160,4-7 128,-13 6-128,-6-5-1312,-13 8 672,-4 3-5216,-8 3 3168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3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9056,'-8'-8'3360,"8"11"-2624,8-6-192,5 3 768,11 0-832,11-5 991,24 2-831,8-6-256,1 1-224,3-4-704,1 1 288,4-1-3359,11 0 2015,7 7-5248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3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0 765 4064,'0'0'26,"0"0"0,0 0 0,0 0 0,0 0 0,1 0 0,-1 0 0,0 0 1,0 0-1,0 0 0,0 0 0,0 0 0,0 0 0,0 0 0,0 0 0,0 0 0,0 0 0,0 0 0,0 0 0,0 0 0,0 0 1,0 0-1,0 0 0,0 0 0,0 0 0,0 0 0,0 0 0,0 0 0,0 0 0,0 0 0,0 0 0,0 0 0,0-1 0,0 1 1,0 0-1,0 0 0,0 0 0,0 0 0,0 0 0,0 0 0,0 0 0,0 0 0,0 0 0,0 0 0,0 0 0,0 0 0,0 0 1,0 0-1,0 0 0,0 0 0,0 0 0,0 0 0,0 0 0,0 0 0,0 0 0,0-1 0,0 1 0,0 0 0,0 0 1,0 0-1,0 0 0,0 0 0,0 0 0,-1 0 0,1 0 0,0 0 0,7 1 2052,-4 0-1580,0-1 1,-1 0-1,1 1 1,-1-1-1,1 0 0,0-1 1,3 1-1,2-4 670,1 1-1,-1-2 0,14-8 1,3-1 82,-15 7-1082,1 1 0,-1-1 0,-1-1-1,1 0 1,-1 0 0,11-14 0,45-63 204,-38 48-218,28-44 264,19-24-41,-61 89-79,1 0-1,0 2 1,1-1-1,20-13 1,-35 27-284,0 1 0,0 0 0,1 0-1,-1 0 1,0 0 0,0 0 0,0-1 0,0 1 0,1 0-1,-1 0 1,0 0 0,0 0 0,0 0 0,1 0 0,-1 0-1,0 0 1,0 0 0,1 0 0,-1 0 0,0 0 0,0 0-1,0 0 1,1 0 0,-1 0 0,0 0 0,0 0 0,0 0-1,1 0 1,-1 0 0,0 0 0,0 0 0,0 0 0,1 1-1,1 7 229,-6 21-67,3-20-86,-8 61 334,-22 120 354,12-94-324,18-89 79,4-18-354,23-42-285,-25 50 102,9-21-38,1 1 1,1 0-1,1 0 0,26-35 0,-18 35-15,1 0 0,0 2 0,2 1 0,0 0 0,1 2 0,1 1 0,55-27 0,-78 43 50,-1-1 1,1 1-1,-1 0 0,1 1 0,-1-1 1,1 0-1,-1 1 0,1-1 0,0 1 1,-1 0-1,1 0 0,4 0 0,-6 1 12,0-1 0,0 1 0,1-1-1,-1 1 1,0 0 0,0-1 0,0 1 0,0 0-1,0 0 1,0 0 0,0-1 0,0 1 0,-1 0-1,1 0 1,0 0 0,0 1 0,-1-1 0,1 0-1,-1 0 1,1 0 0,-1 0 0,1 1 0,-1-1-1,0 0 1,0 0 0,1 1 0,-1 0 0,1 8 32,-1 0 1,0 0 0,0 0 0,-3 9 0,1 1 24,-3 33 68,-4-1 1,-1-1-1,-29 83 0,33-111-22,5-18-6,0 0-1,0 0 1,-1 0-1,0 0 1,0 0-1,-4 6 1,5-10 134,4-2-222,0 1 1,0-1 0,0 0 0,0 0-1,0 0 1,-1 0 0,1 0 0,0-1 0,-1 1-1,1-1 1,4-4 0,5-4-49,0-1 1,0 0-1,-1-1 1,12-15 0,34-56-285,-9-2 60,18-25 198,-55 88 67,-9 18-34,-1 1 0,0 0 0,1 1 0,-1-1 0,1 0 0,0 0 0,2-2 0,-4 23 1,-35 315 1616,36-296-1254,-1-34-289,0 0-1,0 0 1,1 0-1,0 0 0,-1 0 1,1 0-1,0 0 1,0 0-1,3 4 0,-4-7-38,1 0 0,-1 1 0,0-1 0,1 0 0,-1 1 0,0-1 0,1 0 0,-1 0 0,0 1 0,1-1 0,-1 0 0,1 0 0,-1 0 0,0 0 0,1 0 0,-1 0 0,1 1 0,-1-1 0,0 0 0,1 0 0,-1 0 0,1 0 0,-1-1 0,1 1 0,0 0 0,12-7 234,10-16 91,-22 22-329,13-18-72,-1 0 1,-1 0 0,0-1-1,10-26 1,9-16-118,32-54-1,-59 109 139,3-7-188,-5 13 111,-2 8 38,-31 214 380,30-211-263,0 1 0,1-1 0,1 19 0,0-24-13,0-1 0,-1 0 0,1 0 0,1 0 0,-1 0 0,1 0 1,-1 0-1,1 0 0,1-1 0,-1 1 0,0 0 0,4 3 0,-4-6 10,-1 1-1,1-1 1,1 1 0,-1-1-1,0 0 1,0 0 0,0 0-1,1 0 1,-1 0 0,0 0 0,1-1-1,-1 1 1,1-1 0,-1 0-1,1 1 1,3-2 0,3 1 1,0-1 0,-1 0-1,13-3 1,3-3-127,0-1-1,-1 0 1,0-2-1,-1-1 1,26-16-1,-15 5-95,-1-1-1,45-43 0,-56 47 177,1 1-1,33-21 1,-29 28-227,-24 10 278,-12 5-421,-6 12 216,-22 28 1,7-8 181,21-26 68,1 2 1,0-1-1,0 1 0,2 0 1,-1 0-1,2 1 0,-7 16 1,12-25-35,0 0 1,0 1 0,0-1 0,0 0 0,1 0 0,0 1-1,0-1 1,0 0 0,0 0 0,1 1 0,-1-1 0,1 0 0,0 0-1,1 0 1,-1 0 0,3 6 0,-2-8-12,-1 1-1,1-1 1,0 0-1,-1 0 1,1 1 0,0-1-1,0 0 1,1 0 0,-1-1-1,0 1 1,1 0 0,-1-1-1,1 0 1,-1 1-1,1-1 1,-1 0 0,1 0-1,0-1 1,0 1 0,0 0-1,-1-1 1,1 0 0,0 0-1,0 0 1,5 0-1,0-2-43,0 0 0,0 0 0,0 0 0,0-1-1,0-1 1,-1 1 0,1-1 0,-1 0 0,8-7-1,8-4-78,7-4-13,-1-1 0,-1-2 1,-1-1-1,29-32 0,88-113-220,-110 127 207,0-1-24,68-88-9,-89 112 133,-1-2 1,-1 1 0,-1-1 0,-1-1-1,8-26 1,-3-9-181,-14 50 43,-2 8-20,-5 11-165,-1 4 254,-1 1 1,-15 21 0,15-25 197,0 0 1,1 0-1,1 1 1,-8 21 0,10-16-30,0 1 1,2-1 0,1 1-1,0 0 1,2-1 0,0 1 0,1 0-1,1 0 1,1-1 0,1 1 0,1-1-1,1 0 1,0 0 0,2-1 0,0 0-1,1 0 1,23 35 0,-29-50-79,-1 0 0,2-1 0,-1 1 0,0 0 0,1-1 0,0 0 0,-1 1 0,1-2 0,1 1 1,-1 0-1,0-1 0,8 3 0,-8-4-36,-1 0 1,1 0-1,-1 0 1,1-1 0,-1 0-1,1 1 1,-1-2-1,1 1 1,-1 0 0,1-1-1,-1 1 1,1-1-1,-1 0 1,1 0-1,-1 0 1,0-1 0,0 1-1,5-4 1,0 0-53,-1 0 0,-1-1 1,1 0-1,-1 0 0,0 0 1,0-1-1,0 0 0,-1 0 1,0-1-1,-1 1 0,0-1 0,4-10 1,-1 2-50,-2-1 1,1-1-1,-2 1 1,-1 0-1,2-19 1,-5 31 182,1 0 0,-2 0-1,1 0 1,-1 0 0,1 0 0,-1 1 0,-1-1 0,-2-8 0,4 12-49,-1 0 0,1 0-1,-1 0 1,1 0 0,0 0 0,-1 1-1,0-1 1,1 0 0,-1 0-1,0 0 1,1 1 0,-1-1-1,0 0 1,0 1 0,1-1 0,-1 0-1,0 1 1,0-1 0,0 1-1,0-1 1,0 1 0,0 0-1,0 0 1,0-1 0,0 1 0,0 0-1,0 0 1,0 0 0,0 0-1,0 0 1,0 0 0,0 0-1,0 0 1,0 0 0,0 1-1,0-1 1,0 0 0,0 1 0,0-1-1,0 1 1,0-1 0,0 1-1,0-1 1,1 1 0,-1-1-1,0 1 1,-1 1 0,-3 2 33,1 0 0,0 1 1,-1 0-1,2 0 0,-1 0 1,0 0-1,1 0 0,0 1 1,0-1-1,1 1 0,-1 0 1,1 0-1,1 0 0,-2 8 1,-1 6 160,2 0 0,-1 40 0,3-49-97,0 0 1,0-1 0,1 1-1,1-1 1,0 1-1,0-1 1,1 0-1,1 0 1,-1 0 0,1 0-1,1 0 1,0-1-1,9 13 1,-12-20-80,-1 0 0,1-1 1,0 1-1,0 0 0,0-1 0,1 1 0,-1-1 1,0 1-1,0-1 0,1 0 0,-1 0 1,1 0-1,2 0 0,1 0-3,-1 0 0,0 0 0,1-1 0,-1 0 0,11-1 0,2-2-51,-1 0 0,31-12 0,-45 14 25,19-7-24,0-2 0,0 0-1,-1-2 1,-1 0 0,0-1-1,0-1 1,-2-1 0,1-1-1,-2 0 1,0-2 0,-2 1-1,1-2 1,-2 0 0,-1-1-1,11-22 1,-1 7-18,-17 27 42,-1-1 0,1 0 0,-1 0 0,-1 0 0,0 0 0,5-17-1,-9 19-145,-3 8-62,-6 12 43,-2 13 155,2 1 1,1 0 0,-7 40-1,14-58 18,-8 32 29,1-9 95,2 1-1,-4 61 1,10-93-102,0 0 0,0 0 0,0 1 0,0-1 0,0 0 0,0 0 0,1 0 0,-1 1 0,0-1 0,1 0 0,-1 0 0,1 0 0,-1 0 0,1 0 0,-1 0 1,1 0-1,0 0 0,0 0 0,0 1 0,0-1-27,0-1 1,0 1 0,0-1 0,0 0 0,0 1-1,0-1 1,-1 0 0,1 0 0,0 0-1,0 1 1,0-1 0,0 0 0,0 0 0,0 0-1,0-1 1,0 1 0,0 0 0,2-1-1,0 0-48,1 0 0,0-1 0,0 0 0,-1 0 0,1 0 0,-1 0 0,1 0 0,-1-1 0,5-5-1,1-2-30,-1-1 0,0 0-1,-1 0 1,0-1-1,7-17 1,21-67-69,-7 19 7,-10 24-35,-19 60 183,1-1 1,0 0-1,1 10 0,0 6 37,-1-13-26,-1 19 185,2-1 0,7 46 1,-7-69-150,1 0 0,-1-1 1,0 1-1,1-1 1,0 1-1,-1-1 0,1 0 1,4 5-1,-5-7-44,-1-1 0,1 1 0,-1 0 0,1-1 0,0 1 0,-1-1 0,1 1 0,-1 0 0,1-1 0,0 0 0,0 1 0,-1-1 1,1 1-1,0-1 0,0 0 0,0 0 0,-1 1 0,1-1 0,0 0 0,0 0 0,0 0 0,0 0 0,-1 0 0,1 0 0,0 0 0,0 0 0,0 0 0,0-1 0,-1 1 0,1 0 0,0 0 1,0-1-1,-1 1 0,1-1 0,0 1 0,0 0 0,-1-1 0,1 1 0,0-1 0,-1 0 0,1 1 0,0-2 0,14-16-246,-1-1 1,-2 0-1,21-40 0,-19 32 216,24-34 0,-17 31 73,-3 4-71,0 2 1,2 0-1,43-40 0,-63 63 27,0 1 0,0 0 0,0 0-1,0 0 1,0 0 0,0 0 0,1 0-1,-1 0 1,0 0 0,0 0 0,0-1-1,0 1 1,0 0 0,0 0 0,1 0 0,-1 0-1,0 0 1,0 0 0,0 0 0,0 0-1,0 0 1,1 0 0,-1 0 0,0 0 0,0 0-1,0 0 1,0 0 0,0 0 0,0 0-1,1 0 1,-1 0 0,0 1 0,0-1 0,0 0-1,0 0 1,0 0 0,0 0 0,1 0-1,-1 0 1,2 7 110,-1 15 8,-1-20-114,-3 66 146,-3 0 1,-17 73 0,14-95-77,-2-1 1,-2-1 0,-25 56-1,37-98-110,0 0 0,0 0-1,0-1 1,0 1-1,-1 0 1,1 0-1,0-1 1,-1 1-1,0-1 1,1 0-1,-1 1 1,0-1-1,1 0 1,-5 2 0,5-3-5,0 1 0,-1-1 0,1 0 0,0 1 0,0-1 0,0 0 0,-1 0 0,1 0 0,0 0 1,0 0-1,-1 0 0,1 0 0,0 0 0,0-1 0,-1 1 0,1-1 0,0 1 0,0 0 1,0-1-1,0 0 0,0 1 0,0-1 0,0 0 0,0 1 0,0-1 0,0 0 0,-1-1 1,-3-5 32,0 0 1,1-1 0,0 1 0,0-1 0,1 1-1,0-1 1,0 0 0,1 0 0,0-1 0,-1-10-1,-3-8 322,5 3 402,1 23-576,14 18 219,-2-6-264,1-1 0,0 0 0,0-1 0,1 0 0,0-1 0,1-1 0,0-1 0,0 0 0,0 0 0,0-2 0,1 0 0,0 0 0,0-2 0,0 0 0,23 0 0,-14-3-143,-1-1 0,0-1 1,1-1-1,-1 0 1,0-2-1,-1-1 0,1-2 1,-2 0-1,1-1 0,34-21 1,-45 23-1021,-1-1 0,0 0 0,-1 0 0,0-2 0,0 1 0,8-13 0,1-3-5719,22-42 1,-26 35 2110,-5 4 1995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60 6400,'0'0'13386,"-4"1"-12692,0-1 1,1 1-1,-1 0 0,0 0 1,1 0-1,-1 0 0,-4 4 1,4-4-504,1 1 0,0-1 0,0 0 0,-1 0 0,1 0 0,-1 0 0,-5 0 0,8-1-53,7-4-250,16-5-116,-19 9 238,-1-1 0,1 0 0,0 0 0,0 0 1,0 0-1,-1 0 0,1-1 0,-1 1 1,1-1-1,-1 0 0,0 0 0,1 0 1,3-4-1,-6 6-39,0-1 0,1 1 0,-1-1 0,0 1 0,0-1 0,1 1 0,-1-1 0,0 0 0,0 1 0,0-1 0,0 1 0,1-1 0,-1 1 0,0-1 0,0 0 0,0 1 0,0-1 0,0 1 0,-1-1 0,1 0 0,0 1 0,0-1 0,0 1 0,0-1 0,-1 1 0,1-1 0,-1 0 0,-12-9-6314,6 6 3722,-13-9-6381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5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68 3232,'3'-1'5456,"-3"1"-5343,6 0 5105,-1-3-5979,-4 3 850,-1-1 0,0 0-1,0 1 1,1-1 0,-1 0-1,0 1 1,0-1-1,0 0 1,1 1 0,-1-1-1,0 0 1,0 1 0,0-1-1,0 0 1,0 1 0,0-1-1,-1 0 1,1 1 0,0-1-1,0 0 1,-1-1 0,-5-11 846,5 11-851,0 0 0,0 0 1,0 0-1,0 1 1,0-1-1,-1 0 0,1 0 1,0 1-1,-1-1 1,0 1-1,1-1 0,-1 1 1,0 0-1,0-1 1,0 1-1,0 0 0,0 0 1,0 1-1,0-1 1,0 0-1,0 1 0,-3-1 1,-26-1 235,22 1-325,1 0-1,-1 1 1,0 0 0,1 1-1,-12 2 1,-160 46 1503,118-22-884,57-26-590,1 1 1,0 0-1,-1 1 1,1-1-1,0 1 1,0-1-1,1 1 1,-1 1 0,1-1-1,-1 0 1,1 1-1,0-1 1,0 1-1,-4 8 1,4-7-4,2-4 36,1-1-1,-1 1 1,1 0-1,-1 0 1,1 0-1,0-1 1,-1 1-1,1 0 1,0 0-1,-1 0 1,1 0-1,0 0 1,0 0-1,0 1 1,0-1 263,6 8-160,7-4-45,36 13-43,165 55 221,-196-65-344,1 0-1,32 20 1,-45-24 35,0 0 0,0 0 0,0 1 0,-1 0 0,0 0 0,0 1 0,0-1 0,-1 1-1,0 0 1,0 0 0,4 9 0,-6-12 6,1 5-10,0 0-1,4 16 0,-6-22 26,-1 1-1,1 0 1,-1-1 0,0 1 0,0-1 0,0 1-1,-1 0 1,1-1 0,-1 1 0,1 0 0,-1-1-1,0 1 1,-2 4 0,1-3 8,0 0-1,0 0 1,-1 1-1,0-1 1,1-1-1,-2 1 1,1 0-1,0-1 1,-1 0-1,1 1 1,-1-1-1,0-1 1,0 1-1,0-1 1,0 1 0,-1-1-1,1 0 1,-1-1-1,-6 3 1,-22 4 46,0-1 1,-38 2-1,-34 8-237,61-3 98,44-14 88,0 1 0,0-1 0,0 0 0,0 0 0,0 0 0,0 0 0,0 0 0,0 0 0,0 0 0,0 0 0,0 0 0,0 0 0,0 0 0,0 0 0,0 0 0,0 0 0,0 0 0,1 0 0,-1 0 0,0 0 0,0 0 0,0 1 0,0-1 0,0 0 0,0 0 1,0 0-1,0 0 0,0 0 0,0 0 0,0 0 0,0 0 0,0 0 0,0 0 0,0 0 0,0 0 0,-1 0 0,1 0 0,0 0 0,0 1 0,0-1 0,0 0 0,0 0 0,0 0 0,0 0 0,0 0 0,0 0 0,0 0 0,0 0 0,0 0 0,0 0 0,0 0 0,0 0 0,0 0 0,0 0 0,0 0 0,0 0 1,0 0-1,-1 0 0,1 0 0,0 0 0,0 0 0,0 0 0,0 0 0,9 4 133,16 2-76,8-3 147,65-1-1,-58-2-96,-15-1-132,-1-1 1,1-1-1,-1-1 0,0-1 0,0-1 1,0-1-1,25-12 0,-20 6-61,0-2 1,-1 0-1,0-2 0,48-41 1,-39 28 125,32-28 78,-61 49-148,0 1 0,-1-1 0,1 0 0,-2-1 0,10-16 0,-10 15 37,-11 21-59,3-5-12,-13 37 211,1 0-1,-14 77 1,26-111-102,1-1 0,1 1 0,0-1 0,0 1 1,0 0-1,1-1 0,0 1 0,3 9 0,-3-14-33,0 0 0,-1-1 0,1 1-1,1-1 1,-1 1 0,0-1 0,1 1 0,-1-1-1,1 0 1,0 0 0,0 1 0,-1-1 0,1-1 0,1 1-1,-1 0 1,0 0 0,0-1 0,1 1 0,-1-1 0,1 0-1,-1 0 1,1 0 0,0 0 0,-1 0 0,1 0-1,4 0 1,3 0-68,1-1 1,0 0-1,0 0 0,0-1 0,-1-1 0,1 0 1,0 0-1,-1-1 0,1 0 0,-1-1 0,0 0 1,0-1-1,17-11 0,-11 5-50,0-1 0,-1-1 0,-1 0 0,0-2 0,-1 1 1,21-31-1,78-105 370,-109 147-201,-2 2-16,0-1 1,0 0 0,0 1 0,1 0 0,-1-1 0,1 1-1,-1 0 1,1 0 0,2-2 0,0 17 259,-2 0-289,0 0 0,-1 0 0,-1 0 0,0 0 0,-4 27 0,0-2-12,-4 8 136,6-39-113,2-7-27,-2 10-117,2-13-649,8-20-306,0 5 893,48-85-256,-50 92 532,1 0 1,0 1 0,1 0-1,0 0 1,0 1 0,1 0-1,16-11 1,-23 17-63,0 1 1,0 0-1,0-1 1,0 1-1,0 0 0,0 1 1,1-1-1,-1 0 1,0 1-1,0-1 1,1 1-1,4-1 0,-6 2-22,0-1-1,0 0 0,0 1 0,0-1 0,0 1 1,1 0-1,-1-1 0,0 1 0,0 0 1,0-1-1,-1 1 0,1 0 0,0 0 0,0 0 1,0 0-1,-1 0 0,1 0 0,0 0 0,-1 0 1,1 0-1,-1 0 0,1 0 0,-1 1 1,0-1-1,1 2 0,1 7 51,0 0 1,0 1-1,-2-1 0,1 1 1,-2 15-1,0-13-36,1-1-1,1 1 1,2 17 0,-2-23 48,-1-6-66,1 1 0,-1-1 0,0 1 0,0-1-1,1 0 1,-1 1 0,1-1 0,-1 0 0,1 0-1,-1 1 1,1-1 0,0 0 0,0 0 0,1 2 0,6 0-35,-3-2-54,0-1 0,-1 0 0,1-1 0,0 1 0,-1-1 1,1 0-1,-1 0 0,1 0 0,4-2 0,41-20-399,-42 19 511,30-18-341,50-36 0,31-18 103,-60 48 148,-53 23 220,1 1 370,-6 4-355,-3 0-240,1 1 0,-1-1 0,1 0 1,0 0-1,-1 1 0,1-1 0,-1 1 0,1-1 0,0 1 0,-2 1 1,-4 3 46,1 1 0,0-1 1,1 2-1,-1-1 0,1 1 0,1-1 1,-1 1-1,1 1 0,-6 14 1,-1-2 110,0 1 87,0 0-1,-10 34 1,19-50-139,0 1 0,0 0-1,1 0 1,0 1 0,0-1-1,1 0 1,-1 0-1,1 1 1,1-1 0,-1 0-1,1 0 1,0 0 0,1 0-1,3 11 1,-2-12-76,1 0 1,-1 0-1,1 0 0,1-1 1,-1 1-1,1-1 0,-1 0 1,1 0-1,0 0 0,1-1 1,9 5-1,-6-5 3,1-1 1,-1 1-1,1-2 1,0 0-1,-1 0 1,1 0-1,0-2 1,16-1-1,2-2-239,46-14 1,-58 13 174,-1 0 0,0-1 0,0 0 0,-1-2 1,0 1-1,0-2 0,19-15 0,-23 16 74,-1-1 1,0 0-1,-1 0 0,0 0 0,0-1 0,-1-1 0,0 1 1,-1-1-1,0 0 0,5-16 0,-9 20 52,0 0 0,0 0 0,-1 0-1,0 0 1,0 0 0,-1 0 0,0-12 0,0 17-21,0-1 0,-1 1 0,1 0 1,0 0-1,-1-1 0,0 1 0,1 0 0,-1 0 0,0-1 1,0 1-1,0 0 0,0 0 0,-1 0 0,1 0 0,0 0 1,-1 1-1,1-1 0,-1 0 0,0 1 0,0-1 1,0 1-1,0-1 0,1 1 0,-2 0 0,1 0 0,-4-2 1,4 3-11,0 0 0,0 0 0,0 0 1,0 0-1,0 0 0,0 0 0,0 1 0,0-1 1,0 1-1,0-1 0,0 1 0,1 0 1,-1 0-1,0 0 0,0 0 0,0 0 1,1 0-1,-1 0 0,1 0 0,-1 1 1,1-1-1,-1 1 0,-1 2 0,-3 2 141,1 2 0,0-1 0,0 0 0,-4 10 0,5-9-9,1 0 0,0 1 0,0-1 1,0 1-1,1 0 0,1 0 0,-1 0 0,1 0 0,1 0 1,0 0-1,2 16 0,-1-18-58,0 0 1,1-1-1,0 1 0,0-1 0,0 1 1,1-1-1,0 0 0,1 0 1,-1 0-1,1 0 0,0-1 0,0 0 1,1 0-1,0 0 0,0 0 1,7 5-1,7 3-94,0-1 1,0-1-1,2-1 1,25 9-1,89 24-2698,-122-39 2113,-11-4 593,8 3-1291,-1-1 0,15 2 0,-22-3 840,0-1 1,0 0-1,0 0 1,0 0-1,0 0 1,0 0-1,0 0 1,0-1 0,0 1-1,0-1 1,0 1-1,0-1 1,-1 0-1,1 0 1,0 1-1,0-1 1,-1 0 0,1-1-1,2-1 1,7-15-5117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69 9888,'-55'-28'3648,"25"19"-2816,-2 6-256,22 0-1344,-3-2 288,8 1-384,2-1 512,11 5-2976,15 0 1856,4-11-2912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5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0 955 2144,'2'-2'1425,"-1"2"-950,-1-1 0,1 1 0,-1 0 0,1-1 0,0 1 0,-1 0 0,1-1 0,0 1 0,-1 0 0,1 0-1,0 0 1,-1 0 0,1 0 0,0 0 0,1 0 0,2-1 73,0 0 0,1 0-1,-1-1 1,0 1 0,0-1 0,6-3-1,-2-3-71,0-1 1,0 0-1,-1 0 0,9-17 0,0 3-158,53-84 857,-47 69-925,2 1 1,2 1-1,31-35 0,-36 49 32,0 2 1,2 0 0,0 1-1,1 1 1,1 1 0,49-24-1,-72 40-222,1 0-1,-1 0 1,1 0-1,-1 0 1,1 1-1,0-1 1,-1 1-1,1-1 0,0 1 1,-1 0-1,4 0 1,-4 1-34,-1-1 1,0 1 0,1-1 0,-1 1-1,0-1 1,0 1 0,0 0-1,1-1 1,-1 1 0,0 0 0,0 0-1,0 0 1,0 0 0,0 0-1,-1 0 1,1 0 0,0 0 0,0 0-1,-1 0 1,1 1 0,0-1-1,-1 0 1,0 1 0,1 0 0,0 3-6,1 0 0,-2-1 0,1 1 1,-1 0-1,1 0 0,-1 0 1,0-1-1,-2 6 0,-8 38 47,8-37-55,-6 18 69,-1-1 0,-1 0 1,-2 0-1,0-1 0,-2 0 1,-1-2-1,-1 1 1,-30 34-1,24-32-887,37-42 358,18-12-1,3-2 340,108-100 189,-38 31 265,-88 80-230,-16 13-68,1 1 0,0 0 1,0 0-1,0 1 0,1-1 0,-1 0 0,1 1 0,-1 0 0,1 0 0,5-2 0,-9 4-30,1 0 0,0-1 0,0 1 0,-1 0 0,1 0 0,0 0 0,-1 0 0,1 0 0,0 0 0,-1 0 0,1 0 0,0 0 0,0 1 0,-1-1 0,1 0-1,0 0 1,-1 1 0,1-1 0,-1 0 0,1 1 0,0-1 0,-1 1 0,2 0 0,-1 0 12,0 0 1,-1 0-1,1 1 0,0-1 0,0 1 1,-1-1-1,1 0 0,-1 1 0,1-1 1,0 3-1,0 4 63,0-1 0,-1 0 0,0 13 0,0-19-92,-1 25 117,-1 0 0,-1 0 0,-1-1 0,-1 1 0,-9 27 0,13-49-247,-1 0 1,1 0-1,1 0 0,-1 0 0,1 0 1,-1 9-1,10-22-756,0 0 724,-1 0 1,0-1-1,6-11 1,-10 14 140,1 0 0,-1 1 1,1 0-1,0-1 1,1 2-1,0-1 1,-1 1-1,2 0 1,9-7-1,-15 11 43,-1 1 0,1 0-1,0-1 1,0 1 0,-1 0 0,1 0-1,0-1 1,0 1 0,-1 0-1,1 0 1,0 0 0,0 0 0,0 0-1,-1 0 1,1 0 0,0 0-1,0 0 1,0 0 0,-1 0 0,1 1-1,0-1 1,0 0 0,-1 1-1,1-1 1,0 0 0,-1 1 0,1-1-1,0 1 1,-1-1 0,1 1 0,0-1-1,-1 1 1,1-1 0,-1 1-1,1 1 1,1 2 40,0 0-1,0 0 1,0 0-1,-1 0 1,2 6-1,0 2 79,0-1 15,0-1 1,1 20 0,-3-20-92,1 0 0,0 0-1,0-1 1,4 11 0,-5-19-72,-1 0 1,1 0-1,-1 0 0,1 0 0,0 0 0,0-1 0,-1 1 0,1 0 1,0 0-1,0-1 0,0 1 0,0 0 0,0-1 0,0 1 1,0-1-1,0 1 0,0-1 0,0 0 0,0 1 0,0-1 0,1 0 1,-1 0-1,0 0 0,0 0 0,2 0 0,4 0-179,-1-1-1,1 0 1,8-2 0,-12 2 48,24-6-361,0-1 0,45-22 0,49-32 206,-86 43 190,-34 18 117,-1 1 1,1-1 0,0 1-1,0 0 1,-1-1 0,1 1-1,0 0 1,0 0 0,-1-1-1,1 1 1,0 0 0,0 0 0,0 0-1,-1 0 1,3 0 0,-3 0 3,0 0 0,0 1 0,1-1 0,-1 0 0,0 0 0,0 0 1,0 1-1,0-1 0,1 0 0,-1 0 0,0 1 0,0-1 0,0 0 1,0 0-1,0 1 0,0-1 0,0 0 0,0 1 0,0-1 0,0 0 1,0 0-1,0 1 0,0-1 0,0 0 0,0 1 0,0-1 0,0 0 1,0 0-1,0 1 0,-12 27 854,9-21-950,-17 29 465,15-28-293,0 1 0,1 0-1,0 0 1,0 0 0,-3 14-1,7-22-96,0 0-1,0 0 1,0 0-1,1 0 1,-1 0-1,0 0 1,1 0-1,-1 0 1,0 0-1,1 0 1,-1 0-1,1 0 0,0 0 1,-1 0-1,1-1 1,0 1-1,-1 0 1,1 0-1,0-1 1,0 1-1,0-1 1,-1 1-1,1 0 1,0-1-1,0 1 1,0-1-1,2 1 1,-1 0-84,0 0 0,1 0 0,-1 0 0,1-1 0,-1 1-1,1-1 1,-1 1 0,1-1 0,-1 0 0,6 0 0,-6 0 38,0-1 0,0 0 0,1 1 0,-1-1 0,0 0-1,0 0 1,0 0 0,0 0 0,0 0 0,0-1 0,0 1-1,0 0 1,-1-1 0,1 0 0,0 1 0,-1-1 0,0 0 0,1 0-1,-1 0 1,0 0 0,0 0 0,0 0 0,0 0 0,0 0 0,0 0-1,-1-1 1,1 1 0,-1 0 0,1-1 0,-1 1 0,0 0-1,0 0 1,0-1 0,0 1 0,-1 0 0,0-5 0,0 3 126,-1-1 1,1 1 0,-1 0-1,0 0 1,0 0 0,0 0 0,-1 0-1,0 0 1,1 1 0,-1-1-1,0 1 1,-1 0 0,1 0-1,-5-3 1,4 3 13,0 0 1,0 0-1,0 0 0,-1 1 0,1 0 1,-1 0-1,0 0 0,1 1 1,-1-1-1,0 1 0,0 0 0,-6 0 1,11 1-89,-1 0 0,1 0 0,0 0 0,0 0 0,0 0 1,0 1-1,0-1 0,0 0 0,0 0 0,0 0 0,0 0 1,-1 0-1,1 0 0,0 1 0,0-1 0,0 0 0,0 0 1,0 0-1,0 0 0,0 0 0,0 0 0,0 1 0,0-1 1,0 0-1,0 0 0,0 0 0,0 0 0,0 0 0,0 1 1,0-1-1,0 0 0,0 0 0,0 0 0,1 0 0,-1 0 1,0 1-1,0-1 0,0 0 0,0 0 0,0 0 0,0 0 1,0 0-1,0 0 0,1 0 0,3 7 121,3-2-81,0-1 0,0 0-1,0 0 1,0-1 0,0 0-1,1 0 1,-1 0 0,1-1-1,0-1 1,0 1 0,0-1-1,9 0 1,19 1-24,-27-1-26,0 0 1,0 0-1,0-2 1,0 1-1,0-1 1,9-2-1,-7 2 17,-9 1 3,-1 0-1,0 0 1,0 0-1,1-1 1,-1 1-1,0 0 1,1-1-1,-1 1 1,0 0-1,0-1 1,1 0-1,-1 1 1,0-1-1,1 0 1,-1 0 72,0 0-75,1 0 0,-1 1 0,1-1 0,-1 0 0,1 0 0,-1 0 0,0 0 0,1 0 0,-1 0 0,0 0 0,0-1 0,0 1 0,0 0 0,0-1 0,2-2 0,4-5 54,0 2-95,0 0 0,-1-1-1,1 0 1,10-17 0,17-40-182,-9 17 86,102-139-259,-50 79-129,-62 86 483,-2 0 1,-1-2-1,11-27 1,-17 36 132,-1 0 0,0-1 0,-2 1 0,0-1 0,0 0 0,0-21 0,-3 36-89,0 1 0,0-1 0,0 1 0,0-1 1,0 1-1,0-1 0,0 0 0,0 1 0,0-1 0,0 1 0,-1 0 0,1-1 1,0 1-1,0-1 0,0 1 0,-1-1 0,1 1 0,0-1 0,0 1 0,-1 0 1,1-1-1,-1 0 0,0 1-8,1 0 0,0 0 0,-1 0 0,1 0 0,-1 0 0,1 0 0,-1 0-1,1 0 1,0 0 0,-1 0 0,1 1 0,-1-1 0,1 0 0,0 0 0,-1 0 0,1 0 0,-1 1 0,1-1 0,0 0 0,-1 1 0,-19 20-58,17-18 61,-23 30 167,1 1 0,-22 42 0,34-51-38,1 1 0,1 0 0,1 0 0,1 1 0,2 0 0,-7 45-1,6-3 56,1 104 1,7-155-111,1 1 0,1-1 0,4 24 0,-4-36-165,-1 1 0,2 0 0,-1-1 0,1 1 0,0-1 1,0 0-1,0 0 0,1 0 0,0-1 0,0 1 0,10 9 0,-12-13 35,1-1 1,0 1-1,-1-1 0,1 0 1,0 0-1,0 0 0,0 0 1,0 0-1,0 0 0,0-1 1,0 0-1,0 1 0,0-1 1,0 0-1,0-1 0,0 1 1,0 0-1,0-1 0,-1 0 1,1 1-1,0-1 0,3-2 1,3 0-9,-1 0 1,1-1-1,-1-1 1,0 1-1,0-1 1,7-6-1,6-8-63,-1-1 0,-1 0 0,30-43 0,-15 24 323,-34 39-194,0-1 0,1 1-1,-1 0 1,0-1 0,0 1 0,0 0-1,0 0 1,1-1 0,-1 1 0,0 0 0,0 0-1,1-1 1,-1 1 0,0 0 0,0 0 0,1 0-1,-1-1 1,0 1 0,1 0 0,-1 0 0,0 0-1,1 0 1,-1 0 0,0 0 0,1 0 0,-1 0-1,0 0 1,1 0 0,-1 0 0,0 0 0,1 0-1,-1 0 1,0 0 0,1 0 0,-1 0 0,1 0-1,0 1 11,-1 0 0,1 0 0,-1 0 0,1 0 0,-1-1 0,1 1 1,-1 0-1,0 0 0,1 0 0,-1 0 0,0 0 0,1 2 0,1 31 309,-2-34-325,0 19 223,0-1 1,6 32 0,-5-46-221,0 1 1,0-1-1,0 0 0,1 1 0,0-1 1,0 0-1,0 0 0,0 0 0,0 0 1,1 0-1,0-1 0,0 1 0,0-1 1,0 1-1,0-1 0,7 4 1,-8-5-62,1-1 0,0 0 1,-1 0-1,1 0 1,0 0-1,0-1 1,-1 1-1,1-1 1,0 0-1,0 0 1,0 0-1,0 0 1,0 0-1,0 0 1,-1-1-1,1 0 1,0 1-1,0-1 0,4-2 1,4-2-12,0 0 0,-1-1 0,12-9 1,-20 14 69,18-13-4,-2-1 0,25-23 0,-42 37 438,-2 4-382,1 0 1,-1 1-1,1-1 1,-1 0 0,0 0-1,-2 4 1,2-4-44,-1 0 1,1 0-1,0 0 1,1 1-1,-1-1 1,0 5-1,1-3 64,0 1 1,1 0-1,0-1 0,0 1 0,0-1 1,0 1-1,4 7 0,-5-12-105,1 1 0,-1-1 0,1 0 0,0 1-1,0-1 1,0 0 0,0 0 0,0 0 0,0 0 0,0 1 0,0-1-1,0 0 1,0-1 0,0 1 0,1 0 0,-1 0 0,0 0 0,1-1-1,-1 1 1,1-1 0,-1 1 0,0-1 0,1 0 0,-1 1 0,1-1-1,-1 0 1,1 0 0,-1 0 0,1 0 0,-1 0 0,3-1 0,-3 1-9,1 0 1,-1 0 0,1-1 0,0 1-1,-1 0 1,1-1 0,-1 1 0,1-1 0,-1 0-1,0 0 1,1 1 0,-1-1 0,0 0 0,0 0-1,1 0 1,-1 0 0,0 0 0,0-1 0,0 1-1,0 0 1,0 0 0,0-1 0,-1 1-1,1-1 1,0 1 0,-1-1 0,1 1 0,-1-1-1,1 1 1,-1-1 0,0 1 0,0-1 0,0 1-1,0-1 1,0 1 0,0-1 0,0 0-1,0-1 1,-1-1 46,0 0-1,-1 0 1,1 0-1,-1 0 0,1 0 1,-1 0-1,0 1 1,-1-1-1,1 0 1,0 1-1,-1 0 1,0 0-1,-3-3 1,5 5 5,-5-5 228,0 1 0,-1 1 0,-10-7 0,16 10-220,-1 0 0,1 1 0,0-1 0,0 1 0,0-1 0,-1 1 0,1-1 0,0 1 0,-1 0 0,1 0 0,0-1 0,-1 1 0,1 0 0,0 0 0,-1 0 0,1 1 0,0-1-1,-1 0 1,1 0 0,0 1 0,-1-1 0,1 1 0,0-1 0,0 1 0,0 0 0,-1-1 0,1 1 0,-1 1 0,1-1-146,11 2 118,-3-1 8,-1-1 0,0-1 0,0 1 0,1-1 0,-1 0 1,0-1-1,1 1 0,-1-1 0,0 0 0,11-4 0,1 1 11,50-11 148,111-18 412,-171 32-537,0 0 0,0 1 0,1 0 0,-1 1 0,0-1 0,0 2 0,0-1 0,11 4 0,-16-4-1,0 0 0,0 0-1,-1 1 1,1-1-1,0 1 1,-1-1-1,1 1 1,-1 0 0,1 0-1,-1 0 1,0 0-1,0 0 1,0 1 0,0-1-1,0 1 1,0-1-1,-1 1 1,1 0-1,-1 0 1,0-1 0,0 1-1,0 0 1,0 0-1,0 0 1,0 4-1,-1-1 9,-1 0-1,1-1 0,-1 1 0,0 0 0,0-1 0,0 1 0,-1-1 0,0 1 0,0-1 1,0 0-1,-6 9 0,7-13-369,8-2-777,1-4 954,-1 0 0,1 0 0,-1-1 0,-1 0 0,1 0 1,-1-1-1,11-13 0,13-14 124,-26 30 9,1-1 105,0 1-1,0-1 0,1 1 1,6-4-1,-10 7-39,-1 0 0,1 0 1,-1 0-1,1 1 0,0-1 0,-1 1 0,1 0 0,-1-1 1,1 1-1,0 0 0,0 0 0,-1 0 0,1 0 0,0 0 1,-1 0-1,1 0 0,0 1 0,-1-1 0,1 1 0,0-1 1,-1 1-1,3 1 0,6 4 245,-1 1 0,0 1 0,0-1 0,-1 1 0,11 14 0,12 10 91,-21-21-382,1-2-1,0 0 0,16 10 1,-19-14-899,-1-2 0,1 1 1,0-1-1,9 3 0,-14-5 956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9376,'-14'-11'3488,"19"14"-2720,-5-6-32,9-2-768,-1 1-320,7-1 192,1 2-2752,8-2 1600,-6 2-4128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9728,'-14'-5'3584,"23"-3"-2784,14-7-224,-6 7 1120,6-4-1057,17 4 1153,28-4-1024,27-1-480,3 6-192,-9 2-448,-7-3 192,-11 5-3263,-3-1 1887,4-4-6624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5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10 339 3904,'-10'0'2696,"15"1"1077,-3-1-3366,0 0 1,1 0-1,-1 0 0,0 0 1,1 0-1,-1 0 0,3-2 1,-2 1-166,10-5 344,-1 0 0,0-1 1,0 0-1,0-1 0,-1 0 1,16-16-1,3-8-187,-2-1-1,-1 0 1,31-52 0,-44 63-139,-11 18-135,0-1 0,0 1 0,0-1 0,0 0 0,-1 0 0,0 0 0,0 0 0,0 0 0,-1 0 0,1 0 0,0-8 0,-3 17-2,1-1 1,-1 0-1,0 1 1,0-1-1,0 0 1,-3 5-1,-1 4-6,0 4-46,0 1 0,1-1 0,1 1-1,0 0 1,2 0 0,0 33 0,1-45-43,1-1 0,0 1 1,0-1-1,0 1 0,0-1 0,1 0 0,0 1 1,0-1-1,0 0 0,0 0 0,1 0 0,-1 0 1,1-1-1,0 1 0,0-1 0,1 0 1,-1 0-1,1 0 0,-1 0 0,1 0 0,0-1 1,0 0-1,5 3 0,-2-2-56,1-1 0,-1 0 1,0 0-1,1 0 0,-1-1 0,0 0 1,1-1-1,-1 0 0,1 0 0,0 0 0,-1-1 1,0 0-1,12-3 0,-3-1 18,0-1 0,-1 0 0,1-1 0,-1-1 0,-1 0 1,0-1-1,0-1 0,0 0 0,-1-1 0,-1 0 0,0-1 0,0 0 0,16-24 0,-20 24 86,-1 0 68,1 1-1,0 1 1,0 0 0,14-14 0,-21 25-110,0 0 0,-1-1 0,1 1 0,-1 0 0,1 0 0,-1 0 0,1-1 0,-1 1 0,1 0 0,-1 0 0,0 0 1,1 1-1,1 7 19,0 0 1,-1 0 0,1-1 0,-2 1 0,1 0 0,-1 0-1,-1 0 1,0 0 0,0 0 0,-3 12 0,-4 6-102,-21 51 0,27-74 2,-10 25-103,11-22-153,7-16-327,-3 5 619,0 0 1,1 0-1,-1 0 0,1 0 0,0 1 0,0 0 0,1-1 0,-1 2 1,8-5-1,5-1-1005,22-9 0,-22 12-737,-12 4 95,-1 0 0,0-1 0,0 1 0,7-5 0,-5 2-1105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0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6880,'-13'-7'3136,"13"2"-2720,8 2-4192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9:59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1048 2400,'-2'0'430,"0"0"-1,-1 1 1,1-1 0,0 0 0,0 1-1,0-1 1,0 1 0,0-1 0,-2 2-1,20-10 4884,-1-2-4721,0-1 0,-1-1-1,22-22 1,33-46 77,-29 32-409,6-4 143,95-84 0,-138 134-409,0-1 1,1 1 0,-1 0 0,8-4 0,-10 6-5,0-1 0,0 1 0,0 0-1,-1-1 1,1 1 0,0 0-1,1 0 1,-1 0 0,0-1-1,0 1 1,0 0 0,0 1-1,0-1 1,0 0 0,0 0 0,0 0-1,0 1 1,0-1 0,0 0-1,0 1 1,-1-1 0,1 1-1,0-1 1,1 2 0,0 0-1,1 1 0,-1-1 0,0 1 0,-1 0 0,1-1 0,0 1 0,-1 0 1,0 0-1,1 1 0,-1-1 0,0 0 0,-1 0 0,1 0 0,0 7 0,0 2 55,-1-1-1,0 1 1,-3 12 0,0 0 61,-2 0 0,-13 40 0,-24 44 49,38-98-95,-3 15 338,7-25-380,0 1 1,0-1-1,-1 0 1,1 1-1,0-1 1,0 0-1,0 1 1,0-1-1,0 0 1,0 1 0,0-1-1,0 0 1,0 1-1,0-1 1,0 0-1,0 1 1,0-1-1,0 0 1,0 1-1,0-1 1,1 0-1,-1 1 1,0-1-1,0 0 1,0 1 0,0-1-1,1 0 1,-1 0-1,0 1 1,0-1-1,1 0 1,-1 0-1,0 1 1,0-1-1,1 0 1,-1 0-1,0 0 1,1 0-1,-1 1 1,0-1-1,1 0 1,-1 0 0,0 0-1,1 0 1,-1 0-1,0 0 1,1 0-1,-1 0 1,0 0-1,1 0 1,-1 0-1,0 0 1,1 0-1,-1 0 1,0 0-1,1 0 1,-1-1 0,0 1-1,1 0 1,0 0-1,15-8 107,0 0 0,-1-1 1,0-1-1,0 0 0,-1-1 0,0-1 0,-1 0 0,17-19 0,7-14-242,37-61 0,-52 74 32,-7 10-109,30-34 0,-45 56 187,0-1 0,0 1-1,0 0 1,0 0-1,1-1 1,-1 1-1,0 0 1,0-1-1,0 1 1,1 0 0,-1 0-1,0-1 1,0 1-1,1 0 1,-1 0-1,0 0 1,1 0-1,-1-1 1,0 1 0,1 0-1,-1 0 1,0 0-1,1 0 1,-1 0-1,0 0 1,1 0-1,-1 0 1,0 0 0,1 0-1,-1 0 1,0 0-1,1 0 1,-1 0-1,0 0 1,1 0-1,-1 0 1,0 0 0,1 1-1,-1-1 1,0 0-1,1 0 1,-1 0-1,0 1 1,0-1-1,1 0 1,-1 0 0,0 0-1,0 1 1,1-1-1,-1 1 1,1 1-25,0 0 0,-1 0 1,1 0-1,-1 0 0,1 0 0,-1 0 1,0 1-1,0 2 0,-2 34 8,-9 53-1,-2 10 125,11-84-7,1-10 11,0 1 1,1 0-1,0-1 1,0 1 0,1 0-1,0-1 1,0 1-1,4 8 1,-5-17-84,0 1 0,0-1-1,1 1 1,-1-1 0,0 1 0,1-1-1,-1 0 1,0 1 0,1-1-1,-1 1 1,1-1 0,-1 0 0,1 0-1,-1 1 1,1-1 0,-1 0 0,1 0-1,-1 0 1,1 1 0,-1-1 0,1 0-1,-1 0 1,1 0 0,-1 0-1,1 0 1,0 0 0,-1 0 0,1 0-1,-1 0 1,1 0 0,-1-1 0,1 1-1,-1 0 1,1 0 0,-1 0 0,1-1-1,-1 1 1,1-1 0,26-14 274,-17 9-169,26-15-93,-2-2 0,0-1 0,-1-2 0,-1-1 0,-2-1 0,-1-2 0,-1-1 0,29-42 0,-19 23-634,-44 61 492,1 1 0,0-1 0,-4 18 1,-3 10 52,-2-6 89,4-8 53,1 0 1,-10 43-1,18-65-63,1-1-1,0 0 1,0 1 0,0-1 0,0 0 0,0 0 0,0 1 0,0-1-1,1 0 1,-1 0 0,1 1 0,0-1 0,-1 0 0,1 0-1,2 3 1,-2-4 10,0 0-1,0 0 1,0 0-1,0 0 1,0 0-1,0 0 1,0 0-1,0 0 1,1-1-1,-1 1 1,0 0-1,1-1 1,-1 1-1,0-1 0,1 0 1,-1 1-1,1-1 1,-1 0-1,1 0 1,-1 0-1,0 0 1,1 0-1,-1 0 1,1 0-1,1-1 1,4 0 23,0-1 1,0 0-1,-1-1 1,1 0 0,-1 0-1,0 0 1,0-1-1,0 0 1,0 0 0,0 0-1,-1-1 1,0 1-1,8-11 1,2-3-61,-2-1 0,21-37-1,-22 34-79,9-29 0,-10 24-81,-11 27 158,0 0-1,0-1 0,0 1 0,0 0 1,0-1-1,1 1 0,-1-1 0,0 1 1,0 0-1,0-1 0,1 1 0,-1 0 1,0 0-1,1-1 0,-1 1 0,0 0 1,1-1-1,-1 1 0,0 0 0,1 0 1,-1 0-1,0 0 0,1-1 0,-1 1-8,1 1-1,-1-1 0,0 0 1,1 1-1,-1-1 1,0 0-1,0 1 0,1-1 1,-1 1-1,0-1 0,0 0 1,0 1-1,0-1 1,0 1-1,1-1 0,-1 0 1,0 1-1,0-1 0,0 1 1,0-1-1,0 1 1,0-1-1,0 0 0,-1 2 1,-6 72-351,4-47 429,-1 29-1,4-48-20,0 0-1,1 0 1,0 0-1,1 1 1,-1-1-1,1-1 1,7 16-1,-9-21-12,1 0-1,1 0 1,-1 0 0,0-1-1,0 1 1,1 0-1,-1-1 1,1 1 0,-1 0-1,1-1 1,0 0 0,-1 1-1,1-1 1,0 0-1,0 0 1,0 0 0,0 0-1,0-1 1,0 1-1,0 0 1,1-1 0,-1 1-1,0-1 1,0 0 0,0 0-1,0 0 1,1 0-1,2 0 1,5-2 76,0 0-1,0 0 1,1-1 0,14-7-1,-16 7-75,114-48 145,-98 39-169,-1-2 0,40-29 0,-29 16-36,-1-2-1,52-59 0,-82 82-5,8-5-157,-12 11 191,0 0 0,0 0 0,0 0-1,0 0 1,1 0 0,-1 0 0,0 0 0,0 0-1,0 0 1,0 0 0,0 1 0,1-1-1,-1 0 1,0 0 0,0 0 0,0 0-1,0 0 1,0 0 0,1 0 0,-1 0 0,0 0-1,0 0 1,0 1 0,0-1 0,0 0-1,0 0 1,0 0 0,0 0 0,0 0 0,0 0-1,1 1 1,-1-1 0,0 0 0,0 0-1,0 0 1,0 0 0,0 0 0,0 1 0,0-1-1,0 0 1,0 0 0,0 0 0,0 0-1,0 1 1,0-1 0,0 0 0,0 0-1,-1 0 1,1 0 0,-5 20-71,-2-1 0,0 0-1,-15 25 1,-37 52-46,55-89 126,-1 0 0,1 1-1,0-1 1,0 1-1,-3 10 1,7-17 5,-1 1 0,1-1 1,0 1-1,-1-1 0,1 1 0,0-1 1,0 1-1,0-1 0,0 1 0,0-1 0,0 1 1,0-1-1,0 1 0,1-1 0,-1 1 0,0-1 1,1 1-1,-1-1 0,1 0 0,0 1 1,0-1-1,-1 0 0,1 1 0,0-1 0,0 0 1,0 0-1,0 0 0,0 0 0,1 0 1,-1 0-1,0 0 0,0 0 0,1 0 0,-1-1 1,0 1-1,3 0 0,1 1 23,1-1-1,0 0 1,-1 0 0,1 0 0,0-1-1,0 0 1,-1 0 0,1-1 0,0 1-1,0-1 1,-1 0 0,1-1-1,-1 0 1,1 1 0,-1-2 0,6-2-1,8-5 1,0-1 0,32-24 0,-28 16 5,39-42 1,-49 48-28,28-29 16,107-117-57,-116 121 94,-2-2 0,-1-1 0,-3-2 0,32-65 0,-43 75-118,-2-2 0,-1 1 0,-1-1 0,-2-1 0,-2 0 0,6-64 0,-13 90 23,1 6-24,-1 0 0,0 0 0,0 0 0,0 0 0,-2-8 0,2 12 50,0 0-1,0-1 0,0 1 0,0 0 1,0 0-1,0-1 0,0 1 1,-1 0-1,1 0 0,0-1 0,0 1 1,0 0-1,0 0 0,0 0 0,0-1 1,-1 1-1,1 0 0,0 0 1,0 0-1,0 0 0,-1 0 0,1-1 1,0 1-1,0 0 0,0 0 0,-1 0 1,1 0-1,0 0 0,0 0 1,-1 0-1,1 0 0,0 0 0,-1 0 1,-7 5-162,-7 18 10,-17 30 144,-20 35-79,-62 80-206,101-146 307,0 0 0,2 0-1,0 2 1,1-1 0,2 1 0,0 0-1,2 1 1,-5 33 0,9-38-1,0-1 0,2 1 1,0-1-1,1 1 0,1-1 1,1 1-1,5 18 1,-6-30 36,0 0 0,1 0 1,0 0-1,1 0 0,0 0 1,0-1-1,0 0 0,1 0 1,0 0-1,1 0 0,-1-1 1,1 0-1,0 0 0,1-1 1,-1 1-1,1-1 0,0-1 1,12 7-1,-13-9-13,-1-1 1,0 1-1,1-1 1,-1 1-1,1-2 1,-1 1-1,1-1 0,-1 1 1,1-1-1,0-1 1,-1 1-1,1-1 0,-1 0 1,1 0-1,-1-1 1,0 0-1,0 0 1,1 0-1,-1 0 0,0-1 1,-1 0-1,7-5 1,1 0-18,-2-1 0,1-1-1,-2 1 1,1-2 0,-1 1 0,-1-1 0,1-1 0,5-12 0,-3 3-21,0-1 0,-2 0 0,-1 0 1,0-1-1,-2 0 0,4-27 0,-10 46-19,1 0 0,-1 1 0,0-1 0,0 0 0,-1 1 0,1-1 0,-1 0 0,-1-4 0,2 8 13,0-1 1,-1 0 0,1 1-1,0-1 1,-1 0-1,1 1 1,0-1 0,-1 1-1,1-1 1,-1 1 0,1-1-1,-1 1 1,1-1-1,-1 1 1,1 0 0,-1-1-1,1 1 1,-1-1 0,0 1-1,0 0 1,0 0-2,0-1 1,0 1 0,0 1 0,0-1-1,0 0 1,0 0 0,0 0-1,0 0 1,0 1 0,0-1 0,0 1-1,0-1 1,0 0 0,0 1-1,0 0 1,1-1 0,-1 1 0,-1 0-1,-4 5-8,1-1 0,0 1 0,0-1 0,0 1 0,1 1 0,-1-1-1,2 1 1,-7 12 0,2 2-17,-11 38 0,-1 32-78,19-78 130,-1 1 0,1-1-1,1 1 1,3 23 0,-3-33 16,1 0 0,0 0 0,0 0 1,0 0-1,1 0 0,0 0 1,-1-1-1,1 1 0,0-1 0,1 1 1,-1-1-1,5 5 0,-6-7-22,1 1 0,0-1 0,0 1 0,0-1 0,0 0 0,0 0 0,0 0 0,0 0 0,0 0 1,1-1-1,-1 1 0,0-1 0,0 1 0,1-1 0,-1 0 0,0 0 0,1 0 0,-1 0 0,0 0 0,1 0 0,-1-1 0,0 1 0,3-2 0,23-8 116,0-1-1,0-2 0,27-17 1,-54 29-122,35-20-22,-1-2 0,50-43 0,56-67 41,-119 113-319,-21 20 295,-1 0-1,0-1 1,0 1-1,0 0 1,0 0-1,0 0 1,0 0-1,0 0 0,0 0 1,1 0-1,-1 0 1,0 0-1,0 0 1,0 0-1,0 0 1,0 0-1,0 0 1,0 0-1,1 0 1,-1 0-1,0 0 0,0 0 1,0 0-1,0 1 1,0-1-1,0 0 1,0 0-1,0 0 1,0 0-1,1 0 1,-1 0-1,0 0 1,0 0-1,0 0 0,0 0 1,0 0-1,0 0 1,0 1-1,0-1 1,0 0-1,0 0 1,0 0-1,0 0 1,0 0-1,0 0 1,0 0-1,0 0 0,0 1 1,0-1-1,0 0 1,0 0-1,1 5-31,-7 16-16,0 0-1,-18 38 1,8-20 49,0 0 26,7-19 14,1 0 0,-6 26 0,13-44-19,1-1 1,0 1-1,0-1 1,-1 1 0,1-1-1,0 1 1,0-1-1,0 1 1,1-1-1,-1 1 1,0-1 0,0 1-1,1-1 1,-1 0-1,2 3 1,-2-3 0,1-1 1,-1 1-1,1-1 0,-1 0 1,1 1-1,0-1 0,-1 1 1,1-1-1,-1 0 0,1 1 1,0-1-1,-1 0 0,1 0 1,0 0-1,-1 1 0,1-1 1,0 0-1,-1 0 0,1 0 1,0 0-1,0 0 0,-1 0 1,1 0-1,0 0 0,-1-1 1,1 1-1,0 0 0,-1 0 1,1-1-1,0 1 0,-1 0 1,1-1-1,0 0 0,8-4 15,0 0 0,0-2 0,0 1 0,-1-1 0,0 0 0,-1 0 0,0-1-1,0 0 1,0-1 0,7-11 0,-1-3-176,0-1 0,18-46 0,-29 78-130,-1 7 171,-2-6 41,-6 76-161,7-72 269,0 0 1,1 0 0,0 0 0,6 20-1,-7-31-31,1 1 0,-1-1 0,1 0 0,0 0 0,0-1 0,0 1 0,0 0 0,0 0 0,0 0 0,0 0 0,1-1 0,-1 1 0,1-1 0,-1 1 0,1-1 0,0 0 0,-1 1 0,1-1 0,0 0-1,0 0 1,0 0 0,0 0 0,0 0 0,0-1 0,0 1 0,0-1 0,0 1 0,0-1 0,0 0 0,0 0 0,0 0 0,1 0 0,-1 0 0,0 0 0,0-1 0,0 1 0,0 0 0,4-2 0,5-3 31,0 1 0,0-1 0,0-1 0,-1 0 0,0 0 0,11-10 0,0-1 91,31-33-1,-26 18-100,-1-1-1,26-45 1,14-20-274,-62 93 200,1 1 0,-1 0-1,1-1 1,0 2 0,0-1 0,0 0-1,1 1 1,-1 0 0,7-4 0,-11 8 16,1 0 1,-1 0-1,1 0 1,-1 0-1,1 0 1,-1 0-1,0 0 1,0 0 0,1 0-1,-1 0 1,0 0-1,0 0 1,0 0-1,0 0 1,0 1-1,0 0 1,-6 37-12,-1-1 0,-2 0 0,-1-1 0,-2 0-1,-18 35 1,0-7 28,25-57 117,1 0 0,-2-1 1,1 1-1,-1-1 1,-9 10-1,14-16-82,0 0 0,0 0 0,0 0 0,-1 0 0,1-1-1,0 1 1,0 0 0,0 0 0,-1-1 0,1 1 0,0-1 0,-1 1 0,1-1 0,0 0 0,-1 1 0,1-1-1,0 0 1,-1 0 0,1 0 0,-1 0 0,1 0 0,-3-1 0,2 0-21,1 0-1,-1 0 1,0 0 0,1 0 0,-1 0 0,1 0-1,0 0 1,-1-1 0,1 1 0,0-1-1,0 1 1,0-1 0,0 1 0,0-1 0,-1-1-1,-1-4-27,0 0 0,1 0-1,0-1 1,0 1 0,0-1 0,1 1-1,0-13 1,0 19 5,1-1 1,0 1-1,0-1 1,0 1-1,0 0 0,1-1 1,-1 1-1,0-1 1,0 1-1,1 0 1,-1-1-1,1 1 0,-1 0 1,1-1-1,0 1 1,0 0-1,-1 0 1,1 0-1,0 0 0,0 0 1,0 0-1,0 0 1,0 0-1,0 0 1,0 0-1,3-1 0,-1 1 5,0 0-1,0 1 0,0-1 0,0 1 1,0 0-1,0 0 0,0 0 1,0 0-1,0 1 0,0-1 0,4 2 1,93 27-12,-41-11 48,-57-17-89,21 5 425,37 7-1,-51-12-841,0-1 0,15 0-1,-18-1-521,0 0 0,0 0 0,0 0 0,0-1 0,5-2 0,7-3-1971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8 412 4480,'0'0'82,"-1"0"0,1 0 0,0 0 0,-1-1 0,1 1 0,-1 0 0,1 0-1,0 0 1,-1-1 0,1 1 0,0 0 0,-1 0 0,1-1 0,0 1 0,0 0 0,-1-1 0,1 1 0,0 0 0,0-1 0,0 1 0,-1-1 0,1 1 0,0 0 0,0-1 0,0 0 0,9-4 3188,8-2-1861,15-16-424,-1 0-1,-1-2 0,-2-1 1,0-1-1,-2-2 0,24-33 1,-40 49-844,15-17 512,-20 38-87,-3 1-486,0-1 0,0 1 0,-1 0 0,-1 0 0,1 0 0,-3 17 0,1 2-22,-2 55 352,-4 0-1,-3-1 0,-33 127 1,36-183-117,-17 38 0,23-64-283,1 1 0,0 0-1,0-1 1,0 1 0,-1-1-1,1 1 1,0-1 0,0 1-1,-1-1 1,1 1 0,-1-1-1,1 1 1,0-1 0,-1 1-1,1-1 1,-1 0 0,1 1-1,-1-1 1,1 0-1,-2 1 1,2-1-3,0 0 0,-1 0 1,1 0-1,0-1 0,-1 1 0,1 0 0,0 0 1,-1 0-1,1-1 0,0 1 0,0 0 0,-1 0 0,1-1 1,0 1-1,0 0 0,0-1 0,-1 1 0,1 0 0,0-1 1,0 1-1,0 0 0,0-1 0,0 0 0,-1-2-6,0-1-1,0 1 1,1 0-1,-1-1 1,1 1-1,0-5 1,4-14-79,0 1 0,14-39 0,-7 26 40,2-6-81,102-304-253,-104 318 354,0 1 1,1 0-1,22-32 0,-28 49 4,0 1 1,0-1-1,1 1 0,0 0 1,12-9-1,-15 13-3,1 0-1,0 0 0,1 0 1,-1 1-1,0-1 1,1 1-1,-1 0 0,1 1 1,-1 0-1,8-1 1,-11 1 25,1 1 0,-1 0 1,0 1-1,0-1 0,1 0 1,-1 1-1,0-1 0,0 1 1,0-1-1,0 1 1,0 0-1,0 0 0,0 0 1,0 0-1,0 0 0,0 1 1,0-1-1,-1 1 0,1-1 1,-1 1-1,1-1 0,-1 1 1,1 0-1,-1 0 0,0 0 1,0 0-1,0 0 0,1 3 1,1 3 67,0 0 0,0 1-1,-1-1 1,-1 0 0,1 1 0,-1 9 0,-1-4 10,0 1-1,-1 0 1,-1-1 0,0 1-1,-1-1 1,-8 25 0,3-18-27,0-1 0,-2 1 1,-21 33-1,27-47-118,-1-1-1,1 0 1,-2 0-1,1 0 1,-1-1 0,1 0-1,-1 0 1,-12 7-1,16-11-8,-1 1 0,1-1 0,-1 0 0,1 0 1,-1 0-1,1 0 0,-1-1 0,0 1 0,1-1 0,-1 1 0,0-1 0,0 0 0,1 0 0,-1 0 0,0-1 0,0 1 0,1-1 0,-1 1 0,0-1 1,1 0-1,-1 0 0,1 0 0,-1 0 0,1 0 0,-1-1 0,1 1 0,-3-3 0,5 4 62,0 0 0,0 0 0,-1 0 0,1 0 0,0-1 1,0 1-1,0 0 0,0 0 0,0 0 0,0 0 0,-1 0 0,1 0 0,0 0 0,0 0 0,0 0 1,0 0-1,0 0 0,0-1 0,0 1 0,0 0 0,0 0 0,0 0 0,0 0 0,-1 0 0,1 0 0,0 0 1,0-1-1,0 1 0,0 0 0,0 0 0,0 0 0,0 0 0,0 0 0,0 0 0,0-1 0,0 1 1,0 0-1,0 0 0,0 0 0,0 0 0,0 0 0,1 0 0,-1-1 0,0 1 0,0 0 0,0 0 0,0 0 1,0 0-1,0 0 0,0 0 0,0 0 0,0 0 0,0-1 0,0 1 0,1 0 0,-1 0 0,0 0 0,0 0 1,0 0-1,0 0 0,0 0 0,0 0 0,0 0 0,1 0 0,-1 0 0,0 0 0,0 0 0,9-1-61,42 8 272,0-2 1,58-3-1,-84-3-139,-1-2 0,1 0 0,-1-1 0,0-1-1,0-2 1,35-13 0,-47 14-102,-1-1 0,-1 1 0,1-2 0,-1 0 0,0 0 0,-1 0-1,0-1 1,0-1 0,-1 0 0,0 0 0,-1 0 0,0-1 0,-1 0 0,0 0 0,-1-1 0,5-14 0,-8 20 60,0-1-1,-1 1 1,0-1 0,-1 1 0,1-1 0,-1 1 0,-1-1-1,1 1 1,-1-1 0,0 1 0,-3-12 0,3 16-17,0 0 1,0 0 0,0-1 0,0 1-1,0 0 1,0 0 0,0 0 0,-1 0-1,1 0 1,-1 1 0,1-1 0,-1 0-1,0 1 1,0-1 0,0 1 0,1-1-1,-2 1 1,1 0 0,0 0 0,0 0-1,0 0 1,0 0 0,-1 1 0,1-1-1,0 1 1,-1-1 0,1 1 0,0 0-1,-1 0 1,1 0 0,0 0 0,-1 0-1,-3 1 1,0 1 0,1-1 0,-1 1 0,0 1 0,1-1 0,0 1 0,0 0 0,0 0 0,0 0 0,0 1 0,0-1 0,1 1 0,0 0 0,0 1 0,0-1 0,0 1 0,1 0 0,-6 9 0,2-1 78,1 1 1,0-1-1,1 1 0,0 0 0,-5 27 0,9-29-31,-1-1 0,1 1 0,1 0 1,0 0-1,1 0 0,0 0 0,1 0 0,0 0 0,1-1 0,0 1 0,1-1 0,6 14 0,-7-18 11,0-1 0,1 0 0,0 0 1,0 0-1,0 0 0,1-1 0,0 1 0,0-1 0,1-1 0,-1 1 0,1-1 1,0 0-1,0 0 0,0 0 0,1-1 0,-1 0 0,1 0 0,0-1 1,-1 0-1,1 0 0,11 1 0,-12-2-81,0-1 0,0-1 0,-1 1-1,1-1 1,0 0 0,0 0 0,0 0 0,-1-1 0,1 0 0,-1 0 0,1-1 0,-1 1-1,0-1 1,0 0 0,0 0 0,0-1 0,-1 0 0,1 0 0,6-7 0,3-6-78,0 0 1,-1 0-1,20-38 1,33-77-57,-47 92 303,-16 33-103,0-1 1,-1 1-1,3-15 0,4-11-128,-9 32 52,0 0 0,1 1 0,-1-1 0,0 0 0,1 0 0,-1 1 0,0-1 0,1 0 1,-1 0-1,1 1 0,-1-1 0,1 1 0,0-1 0,-1 0 0,1 1 0,0-1 0,0 1 13,-1 0 1,0 0 0,1 0 0,-1 0 0,0 0-1,1 0 1,-1 0 0,0 1 0,0-1 0,1 0-1,-1 0 1,0 0 0,0 1 0,0-1 0,1 0-1,-1 0 1,0 1 0,0-1 0,0 0 0,0 0-1,1 1 1,-1-1 0,0 0 0,0 1-1,0-1 1,0 0 0,0 0 0,0 1 0,6 32-210,-3-6 188,3 60 146,-6-50-62,7 55 0,-6-82-14,1-1 0,0 1-1,1 0 1,0 0 0,0-1 0,1 0-1,0 0 1,1 0 0,0 0 0,10 13-1,-12-19-22,0 1 0,0-1-1,0-1 1,0 1-1,1 0 1,-1-1 0,1 0-1,0 0 1,0 0 0,0 0-1,0 0 1,0-1 0,0 0-1,5 1 1,-3-1-39,1 0 0,-1-1 0,0 0 0,1-1 0,-1 1 0,0-1-1,0 0 1,12-4 0,-4-1-73,1 0 0,-1-1-1,-1 0 1,1-1 0,-1-1-1,23-19 1,-9 1 69,0-2-1,-2-1 1,39-60 0,-56 78 246,0-2-1,7-19 1,-18 66 247,-3-11-409,1 1 0,1 0 0,0 0 0,2 0 0,1 0-1,1 27 1,12 5-33,-12-53-12,0-1 0,1 1 0,-1-1 0,0 0 0,0 1 1,1-1-1,-1 1 0,1-1 0,-1 0 0,1 1 1,0-1-1,0 0 0,-1 0 0,1 0 0,0 0 0,0 1 1,0-1-1,0 0 0,0 0 0,1-1 0,-1 1 1,0 0-1,0 0 0,1-1 0,-1 1 0,0 0 0,1-1 1,-1 1-1,0-1 0,3 1 0,0-1-18,-1 0 0,0 0 0,1 0 0,-1-1 0,0 1 0,0-1 0,1 0 0,-1 0 0,0 0-1,0 0 1,0 0 0,0-1 0,4-2 0,8-7-127,0 0-1,-1-1 0,0 0 1,-1-1-1,-1-1 1,20-28-1,-31 42 146,-1-1-1,1 1 1,-1-1-1,0 1 1,0-1 0,1 1-1,-1-1 1,0 0 0,0 1-1,0-1 1,1 1 0,-1-1-1,0 0 1,0 1-1,0-1 1,0 0 0,-3 1 98,-1 6-87,-1 4-18,-1-1 0,-10 12 0,12-16 62,-1 0 1,1 1-1,1-1 0,-1 1 1,1 0-1,0 0 1,0 0-1,-3 13 1,5-17-51,1 0 0,-1 1 0,1-1 0,0 1 0,0-1 0,0 1 0,0-1 0,1 1 0,-1-1 1,1 1-1,-1-1 0,1 1 0,1 2 0,-1-4-8,0 0 1,0 0-1,-1 0 1,1 1-1,1-1 0,-1-1 1,0 1-1,0 0 1,0 0-1,0 0 0,1-1 1,-1 1-1,0 0 1,1-1-1,-1 1 1,0-1-1,1 0 0,-1 1 1,1-1-1,-1 0 1,0 0-1,1 0 0,2 0 1,1 0-93,1-1 0,-1 0 1,1 0-1,-1 0 0,0 0 0,1-1 1,-1 0-1,0 0 0,0-1 0,0 1 1,0-1-1,-1 0 0,7-6 0,-8 7 58,-1 0 0,1 0 0,-1 0-1,0-1 1,0 1 0,0-1 0,0 1 0,0-1-1,-1 0 1,1 0 0,-1 0 0,0 0-1,0 0 1,0 0 0,0 0 0,0 0 0,-1 0-1,1 0 1,-1-1 0,0 1 0,0 0-1,0 0 1,-1-6 0,-2 0 86,-1 0-1,0 1 1,0-1 0,-1 1-1,0 0 1,0 1 0,-1-1-1,0 1 1,-1 0 0,1 0-1,-14-9 1,17 14-47,0 0 0,0 0 0,0 0-1,0 1 1,-1-1 0,1 1 0,0 0 0,-1 0 0,1 0 0,-7 0 0,8 1-11,1 0 1,0 0-1,0 0 0,0 0 1,-1 0-1,1 0 1,0 0-1,0 1 1,0-1-1,0 0 1,0 1-1,-1-1 0,1 1 1,0-1-1,0 1 1,0-1-1,0 1 1,0 0-1,0 0 1,1-1-1,-1 1 0,0 0 1,0 0-1,0 0 1,1 0-1,-1 0 1,1 0-1,-1 0 1,1 0-1,-1 0 0,1 0 1,-1 1-1,1-1 1,-1 2-1,1 0-3,0-1-1,-1 0 1,1 1-1,0-1 0,0 1 1,0-1-1,0 1 1,1-1-1,-1 1 0,1-1 1,-1 0-1,1 1 1,0-1-1,0 0 0,0 1 1,0-1-1,0 0 1,1 0-1,-1 0 1,1 0-1,-1 0 0,1 0 1,0-1-1,-1 1 1,1 0-1,0-1 0,0 1 1,0-1-1,1 0 1,-1 0-1,0 0 1,4 1-1,8 2-31,1 0-1,-1-2 1,1 0 0,0-1-1,0 0 1,0-1-1,18-2 1,6-3-50,58-15 0,-54 7 13,-1-3 0,-1-1 0,53-30 0,-44 22 531,-48 24-427,8-4 514,-13 9-38,-6 6-504,-14 16 62,-33 27 0,18-17-132,3-4 25,16-15 68,-23 26 0,40-41-19,1 0 1,-1 0 0,1 0-1,0 0 1,0 0-1,0 0 1,0 0-1,0 0 1,0 1-1,0-1 1,1 0 0,-1 3-1,1-4-8,0 0-1,0 0 1,0-1-1,0 1 1,1 0-1,-1 0 1,0-1-1,0 1 0,0 0 1,1-1-1,-1 1 1,1 0-1,-1-1 1,0 1-1,1 0 1,-1-1-1,1 1 1,-1-1-1,1 1 1,-1-1-1,1 1 1,0-1-1,-1 1 1,1-1-1,0 1 1,-1-1-1,1 0 1,0 0-1,-1 1 1,1-1-1,0 0 1,0 0-1,-1 0 1,1 0-1,0 0 1,0 0-1,-1 0 0,1 0 1,0 0-1,1 0 1,4 0-74,1 0-1,-1-1 1,0 0 0,1 0-1,-1 0 1,0-1 0,0 0-1,0 0 1,0 0 0,0-1-1,0 0 1,-1 0 0,1-1-1,-1 0 1,0 1 0,0-2-1,0 1 1,-1 0 0,1-1-1,-1 0 1,0 0 0,0 0-1,3-8 1,4-7-60,0 0 1,-1-1-1,10-32 1,15-71-93,-14 46 228,-12 44 41,-2 1 1,3-42-1,-9 73-2,0-21 133,-1 22-154,0 0 0,0 0 0,0 0 1,0 0-1,0 0 0,0 0 0,0 0 0,0 0 0,-1 0 0,1 0 0,0 0 1,-1 0-1,1 0 0,0 0 0,-1 0 0,-1-1 0,2 2-14,-1 0 0,1 0-1,-1 0 1,1-1 0,-1 1 0,1 0-1,-1 0 1,1 1 0,-1-1 0,1 0-1,-1 0 1,1 0 0,-1 0-1,1 0 1,-1 0 0,1 1 0,-1-1-1,1 0 1,0 0 0,-1 1-1,1-1 1,-1 0 0,1 1 0,0-1-1,-1 0 1,0 2 0,-8 9 115,2 1 17,0 0-1,1 0 1,1 0-1,0 0 0,1 1 1,0 0-1,-4 23 1,-4 94 297,12-124-433,-2 31 200,2 0-1,2-1 1,6 38 0,-8-71-187,1 0 0,0 0 1,0 0-1,0 0 1,0 0-1,0-1 0,1 1 1,-1 0-1,4 3 1,-5-5-26,1 0 1,0-1 0,-1 1 0,1 0-1,0-1 1,0 1 0,0-1-1,-1 1 1,1-1 0,0 1 0,0-1-1,0 0 1,0 1 0,0-1 0,0 0-1,0 0 1,0 0 0,0 1-1,0-1 1,0 0 0,0 0 0,0-1-1,0 1 1,0 0 0,0 0-1,-1 0 1,1-1 0,0 1 0,0 0-1,0-1 1,0 1 0,0-1-1,1 0 1,2-2-39,1 0 1,-1-1-1,0 1 0,0-1 0,0 0 0,0 0 0,5-9 0,20-37-127,-10 16 163,12-14 70,-31 47-47,1 0 0,-1 0 0,1 0 0,-1 0-1,1 0 1,-1 0 0,1 0 0,-1 0 0,0 0 0,0 0 0,1-1 0,-1-1 0,-1 2 147,-2 10-89,-3 50 175,2-40-26,1-1 0,-1 23 0,4-34-169,0 0 0,1 0 0,0 0 0,0 0 0,0 0 0,1 0 0,0-1 0,0 1 1,4 8-1,-5-13-67,0-1 0,1 1 0,-1-1 0,0 1 0,0-1 0,1 0 0,-1 1 0,4 1 0,1 1-209,-5-2-457,9-19-14266,-2-10 9083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5056,'-13'-5'2304,"16"10"-2016,7-2-864,4 5-192,9 4 448,3 5-2688,9 2 1696,2 10 256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10048,'-23'-20'3712,"23"16"-2880,-5-1-224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149 734 2912,'-2'0'142,"1"1"-1,-1-1 1,0 0 0,1 1 0,-1-1-1,0 1 1,1 0 0,-1-1 0,-5 5 5014,3 6-2495,0-6-2174,1-1 0,0 1 1,0 0-1,0 0 0,0 0 0,-2 7 1,-4 8 346,-13 28 542,-21 67 0,21-33-299,21-79-1025,1 0 1,-1 0-1,1 0 0,0 0 0,0 0 0,0 0 0,0 0 0,1 0 0,-1 0 0,2 5 0,-2-7-31,1-1 0,-1 1 0,0 0 0,1-1 0,-1 1 0,0 0 0,1-1 0,-1 1 0,1-1 0,-1 1 0,1-1 0,-1 1 0,1-1 0,0 1 0,-1-1 0,1 1-1,0-1 1,0 1 0,0-1-15,1 0-1,-1 0 0,0 0 1,0 0-1,0 0 0,0 0 1,0 0-1,0 0 0,0 0 1,0-1-1,0 1 0,0 0 0,0-1 1,-1 1-1,1-1 0,0 1 1,2-2-1,7-6-154,0-1 0,-1 0 0,0-1-1,0 0 1,-1 0 0,11-18 0,-4 6 14,12-10 17,55-54-1,-48 53-97,-33 32 206,1-1 0,-1 1 1,0 0-1,1 0 0,-1 0 0,1 0 1,-1 0-1,1 0 0,-1 0 0,1 0 0,0 1 1,-1-1-1,1 1 0,2-1 0,-3 1 13,-1 0-1,1 0 1,0 0-1,0 1 0,-1-1 1,1 0-1,0 0 1,-1 1-1,1-1 1,-1 0-1,1 1 1,0-1-1,-1 1 1,1-1-1,-1 1 0,1-1 1,-1 1-1,1-1 1,-1 1-1,1 0 1,-1-1-1,0 1 1,1-1-1,-1 1 0,0 0 1,0-1-1,1 1 1,-1 0-1,0 0 1,0-1-1,0 1 1,0 0-1,0-1 1,0 1-1,0 1 0,1 17 236,-2 35 1,0-31-33,2 25 1,0-41-167,0-1 0,0 1 0,0-1 0,1 1-1,0-1 1,0 1 0,0-1 0,5 7-1,-6-11-17,0 0 0,0-1 0,0 1 0,0-1 0,0 1 0,0-1 0,0 0 0,0 1 0,1-1 0,-1 0 0,1 0 0,-1 0 0,1 0 0,-1 0 0,1 0 0,0 0 0,-1-1 0,1 1 0,0 0 0,0-1-1,-1 1 1,1-1 0,0 0 0,0 0 0,0 0 0,-1 0 0,1 0 0,0 0 0,0 0 0,0 0 0,-1-1 0,1 1 0,0-1 0,0 0 0,-1 1 0,1-1 0,2-1 0,2-2-65,-1 1 1,-1-1 0,1 1-1,0-1 1,-1-1-1,0 1 1,0 0 0,0-1-1,-1 0 1,6-9-1,-1-1-8,-1-1-1,0 0 0,-1-1 1,0 1-1,-2-1 0,0 0 1,-1 0-1,0 0 0,-2-1 0,0 1 1,-1-1-1,-2-19 0,1-7-449,1 44 410,11 8 235,-4-4-77,0 0-1,0 0 1,0-1-1,1 0 0,-1 0 1,1-1-1,0 0 0,0-1 1,0 1-1,0-1 1,0-1-1,0 0 0,0 0 1,11-1-1,2-2-6,0-1 0,0-1 0,-1 0 0,25-11 0,-44 16-59,-1 0 0,0-1 0,1 1 0,-1 0-1,0 0 1,1 0 0,-1 0 0,0 0-1,1-1 1,-1 1 0,0 0 0,1 0 0,-1 0-1,1 0 1,-1 0 0,0 0 0,1 0 0,-1 0-1,1 0 1,-1 1 0,0-1 0,1 0 0,-1 0-1,0 0 1,1 0 0,-1 0 0,0 1 0,1-1-1,-1 0 1,0 0 0,1 1 0,-1-1 0,0 0-1,0 0 1,1 1 0,-1-1 0,0 0-1,0 1 1,1-1 0,-1 1 0,1 11 112,-2-11-83,0 9 3,0 0-1,-1-1 0,0 1 1,-1-1-1,0 1 0,0-1 0,-6 10 1,-6 17 34,-43 152 87,57-185-129,0 0 0,1 0 0,-1 0 0,1 0 0,-1 0 0,1 0 0,0 0 0,0 0 0,1 0 0,-1 0 0,1 4 0,0-6-11,-1-1 0,0 1 0,0 0 0,1 0 1,-1 0-1,1 0 0,-1-1 0,0 1 0,1 0 1,0 0-1,-1-1 0,1 1 0,-1 0 0,1-1 1,0 1-1,0 0 0,-1-1 0,1 1 0,0-1 1,0 0-1,-1 1 0,1-1 0,0 1 1,0-1-1,0 0 0,0 0 0,0 0 0,0 1 1,0-1-1,0 0 0,-1 0 0,1 0 0,0 0 1,0-1-1,0 1 0,0 0 0,0 0 0,1-1 1,4-1-16,1 0 1,-1-1 0,1 0-1,-1 0 1,0-1 0,10-7 0,34-34-116,138-127-253,-64 60-72,-98 88 262,0-1 0,-2-1 0,-1-1 0,-1-1-1,-1-1 1,30-57 0,-26 26 297,-3-1-1,27-111 0,-47 162-87,0-1-1,0 1 0,0-15 1,-4 15-168,-3 14 30,-8 18-45,11-19 130,-44 100-122,-3 5 205,17-47 239,-37 95-1,13 17 155,47-135-257,1 1 0,-6 63-1,14-95-146,0 1-1,0 0 1,0-1-1,1 1 0,0-1 1,4 13-1,-5-19-33,1 0 1,-1 1-1,1-1 0,-1 1 1,1-1-1,0 0 0,-1 1 0,1-1 1,0 0-1,0 0 0,0 0 0,0 0 1,0 0-1,0 0 0,1 0 0,-1 0 1,0 0-1,0 0 0,1-1 0,-1 1 1,0 0-1,1-1 0,-1 1 0,1-1 1,-1 0-1,0 1 0,1-1 1,-1 0-1,1 0 0,-1 0 0,1 0 1,-1 0-1,1 0 0,-1 0 0,1-1 1,-1 1-1,1-1 0,-1 1 0,2-1 1,2-1-22,-1 0 0,0 0 1,0-1-1,1 1 0,-2-1 1,1 0-1,0 0 0,0 0 1,-1 0-1,6-8 0,2-3-85,14-26 0,-19 31 53,164-317-830,-131 246 824,90-212 36,-74 162 213,-43 103-153,-2 5-10,-1-1-1,10-34 0,-19 50 96,-4 8-21,-5 11 5,-2 14 78,1 1 1,-10 40 0,6-17 97,-65 190 517,-12 43-236,46-88-461,45-182-112,0-12-1,0 0 0,0 0 0,0 0 1,0 0-1,0 0 0,0 0 0,0 0 1,0 0-1,0 0 0,0-1 0,-1 1 1,1 0-1,0 0 0,-1 0 0,1 0 1,-1 0-1,1 0 0,-2 1 0,1-1-46,1-2-310,0-1 304,0 1 106,0 3-132,-1 13 16,0-1 0,-1 1 0,-1-1 0,-7 20 0,1 0 241,8-29-169,0 0-1,-1-1 1,0 1-1,0-1 1,0 1 0,0-1-1,-1 0 1,-4 7 0,7-11-12,0 0 0,0 0 1,0 0-1,0 0 0,0 0 0,0 0 1,-1 0-1,1 0 0,0 1 1,0-1-1,0 0 0,0 0 1,0 0-1,0 0 0,0 0 1,0 0-1,0 0 0,0 0 1,0 0-1,0 0 0,-1 0 1,1 0-1,0 0 0,0 0 0,0 0 1,0 0-1,0 0 0,0 0 1,0 0-1,0 0 0,0 0 1,0 0-1,0 0 0,0 0 1,-1-1-1,1 1 0,0 0 1,0 0-1,0 0 0,0 0 1,0 0-1,0 0 0,0 0 0,0 0 1,0 0-1,0 0 0,0 0 1,0 0-1,0 0 0,0 0 1,0 0-1,0-1 0,0 1 1,0 0-1,0 0 0,0 0 1,0 0-1,0 0 0,0 0 1,-1-9-123,2-8-374,5-5-94,16-37 0,-6 20 527,-9 19 98,2 1 0,0 0 1,1 1-1,0 0 0,2 1 1,0 0-1,17-18 0,-28 34-25,0 0 1,0 0-1,0 0 0,0 0 0,0 0 0,0 0 0,0 0 0,0 0 0,1 0 0,-1 0 1,0 1-1,1-1 0,-1 1 0,0-1 0,1 1 0,-1-1 0,1 1 0,-1 0 1,1 0-1,-1-1 0,1 1 0,-1 0 0,1 0 0,2 1 0,-2 0 18,-1 0 0,1 1 0,0-1 0,0 0 1,-1 1-1,1 0 0,-1-1 0,1 1 0,-1 0 0,0 0 0,1-1 0,-1 1 0,0 0 0,0 0 0,1 4 0,13 35 440,-9-25-306,0-1 0,0 1 0,11 15 0,-10-21-46,-1 0 1,1-1 0,1 0 0,0 0 0,0-1-1,1 0 1,0-1 0,17 12 0,-20-15-270,0-1 0,1 0 0,-1 0 1,0-1-1,1 0 0,0 0 1,-1-1-1,1 1 0,0-2 0,0 1 1,0-1-1,0 0 0,-1 0 0,1 0 1,0-1-1,9-3 0,-7 2-1383,0-1-1,16-7 1,-22 9 926,0 0 0,0-1 0,-1 0 0,1 1 0,-1-1 0,0 0 0,1-1 1,-1 1-1,0 0 0,0-1 0,0 1 0,2-5 0,5-18-2389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97 9888,'-31'-17'3648,"18"14"-2816,-1 3-64,23-5-800,4 2 1439,10-2-767,12-2 96,7-1-448,7 0-288,0-1 0,0 1-416,1 1 192,0 2-1983,-5 2 1215,-5 3-2688,-9-5 2080,1 2-3552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 8800,'-63'-8'3264,"50"4"-2528,4-4-224,18 3-3776,14 2 2816,17 3-3008,31-4 1920,1-4-1152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2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74 3808,'-1'0'66,"1"0"-1,0-1 1,-1 1-1,1-1 1,0 1 0,0 0-1,-1-1 1,1 1 0,0-1-1,0 1 1,0 0-1,0-1 1,-1 1 0,1-1-1,0 1 1,0-1 0,0 1-1,0-1 1,0 1-1,0-1 1,0 1 0,0-1-1,1 1 1,-1 0 0,0-1-1,0 1 1,0-1-1,0 1 1,0-1 0,1 1-1,-1 0 1,0-1 0,1 1-1,-1 0 1,0-1 0,0 1-1,1 0 1,-1-1-1,0 1 1,1 0 0,0-1-1,1-1 432,-3-6 2963,-2 0-2072,10-5 610,-6 12-1766,0 0 1,-1 0 0,1 0 0,0 0-1,-1 0 1,1 0 0,-1 0 0,1 0-1,-1-1 1,0 1 0,1 0-1,-1 0 1,0 0 0,0-1 0,0 1-1,0 0 1,0 0 0,0 0 0,0-1-1,0 0 1,-5 12 1100,-34 130 1319,1-3-2056,-42 204 210,52-254-432,25-78-275,3-8-45,1-3 5,19-61-619,-12 34 359,2 0 0,18-36 1,-12 33 31,-3 4 170,1 2-1,2 0 1,18-25 0,-33 51 6,-1-1-1,1 0 1,-1 1-1,1-1 0,-1 1 1,1-1-1,-1 0 1,1 1-1,-1-1 0,1 1 1,0 0-1,-1-1 1,1 1-1,0-1 0,-1 1 1,1 0-1,1-1 1,-1 2-1,-1 0 0,1-1 0,-1 1 0,1 0 0,-1-1 0,1 1 0,-1 0 0,0 0 0,1 0 0,-1 0 0,0-1 0,0 1 0,1 0 0,-1 0 0,0 0 0,0 0 0,0 0 0,0 1 0,-1 30 141,-1-8-49,1 179 718,1-195-775,1 1 1,0 0-1,0 0 0,5 13 1,-5-18-5,0 1 0,1-1-1,0 0 1,0 1 0,0-1 0,0 0 0,1 0 0,-1-1 0,1 1 0,5 4 0,-7-7-8,0-1 0,0 1 0,0 0 0,0-1 0,0 1-1,0-1 1,0 0 0,1 1 0,-1-1 0,0 0 0,0 0 0,0 1 0,1-1-1,-1 0 1,0 0 0,0-1 0,0 1 0,1 0 0,-1 0 0,0 0 0,0-1 0,0 1-1,0-1 1,2 0 0,1-1 17,1-1-1,0 1 1,-1-1-1,6-5 1,11-10-65,-1-2 0,-1-1 1,28-38-1,2-14-151,-29 40 132,40-47 1,-67 135-571,3-33 651,0 0 200,-2 33 0,5-49-202,1-1-1,0 1 1,1 0-1,0 0 1,-1-1 0,2 1-1,-1-1 1,1 1-1,0-1 1,4 10 0,-4-12-10,0 0 1,0-1-1,0 1 1,0-1 0,0 0-1,0 1 1,1-1-1,-1 0 1,0 0-1,1-1 1,0 1 0,0 0-1,-1-1 1,1 0-1,5 2 1,-3-2 1,0 0 1,0 0-1,0 0 1,1-1-1,-1 0 0,0 0 1,0 0-1,9-2 1,-2-1-8,0 0 1,0-1-1,-1 0 1,1-1-1,-1 0 1,0-1 0,12-8-1,10-12-91,-1-1 0,42-47 1,38-33-211,-83 87 203,35-20 0,-59 36 56,-1 2-14,-1 0 0,1-1 1,-1 1-1,0-1 0,0 0 1,5-6-1,-8 9 26,0 0 1,0 0-1,0 0 1,0 0-1,-1 0 1,1 0-1,0 0 1,0 0-1,0 0 1,0 0-1,0 0 1,0 0-1,0 0 1,0 0-1,0 0 1,0 0-1,0 0 0,0 0 1,0 0-1,0-1 1,0 1-1,0 0 1,0 0-1,0 0 1,0 0-1,0 0 1,0 0-1,0 0 1,0 0-1,0 0 1,0 0-1,0 0 1,0 0-1,0-1 1,0 1-1,0 0 1,0 0-1,0 0 1,0 0-1,0 0 0,0 0 1,0 0-1,0 0 1,0 0-1,0 0 1,0 0-1,0 0 1,0 0-1,0-1 1,0 1-1,0 0 1,0 0-1,0 0 1,0 0-1,1 0 1,-1 0-1,0 0 1,0 0-1,0 0 1,0 0-1,0 0 1,0 0-1,0 0 0,0 0 1,0 0-1,-8 4-268,-11 8 4,10-4 221,0 1 1,0-1 0,1 2-1,1-1 1,-11 17 0,-27 56-178,30-52 203,-6 11 74,-25 71 1,44-108-12,-7 33-48,8-36 23,1 0-1,0 0 1,-1 0-1,1 0 1,0 0-1,0 0 1,0 0 0,0 0-1,0 0 1,0 0-1,0 0 1,1 0-1,-1 0 1,0 0-1,1 0 1,-1 0 0,0 0-1,1 0 1,-1 0-1,1 0 1,-1 0-1,1 0 1,0-1-1,-1 1 1,1 0 0,0 0-1,-1-1 1,1 1-1,1 0 1,-1-1-5,-1 0 1,1 0 0,-1 0-1,1 0 1,-1 0-1,1 0 1,0 0-1,-1 0 1,1 0-1,-1-1 1,1 1-1,-1 0 1,1 0 0,-1-1-1,1 1 1,-1 0-1,1-1 1,-1 1-1,1-1 1,-1 1-1,1-1 1,10-11-58,-10 10 33,5-6-63,-1-1 0,0 1 0,-1-1 0,0 0 0,0-1 0,-1 1-1,3-15 1,5-12-82,-5 25-86,-5 17 16,-3 19 73,-5 16 69,4-22 93,-6 24 0,-4 4 64,4-13 110,-1-1 0,-20 44 1,18-52-125,-30 58 721,24-63-502,18-20-286,0 1 1,-1-1 0,1 1 0,-1-1 0,1 1 0,-1-1 0,1 1 0,-1-1-1,0 1 1,1-1 0,-1 0 0,0 1 0,1-1 0,-1 0 0,1 0-1,-1 0 1,0 1 0,0-1 0,1 0 0,-1 0 0,0 0 0,1 0 0,-1 0-1,0 0 1,1 0 0,-1 0 0,0-1 0,1 1 0,-1 0 0,0 0-1,1 0 1,-1-1 0,0 1 0,1 0 0,-2-1 0,1-1-49,-1 0-1,1-1 1,-1 1 0,1 0-1,0 0 1,0-1 0,0 1-1,0-1 1,0 1 0,0-1-1,1 1 1,-1-1 0,1 1-1,0-1 1,0 0 0,0 1-1,0-1 1,0 1 0,0-1-1,1 0 1,-1 1 0,1-1-1,0 1 1,0-1 0,0 1-1,2-4 1,3-6-54,2 0 0,0 0 1,17-20-1,-7 9-154,1-1 219,0 1 0,35-32-1,51-38 127,83-76 286,-130 112-234,56-70 0,-94 102-36,-1-1 0,-1 0 0,15-31 0,-26 43-55,-2 7-33,-1-1 1,0 0-1,-1 0 1,0 0-1,0 0 1,-1 0-1,0 0 0,1-13 1,-4 32 157,0 1 0,-2-1 0,1 0 0,-1 0 0,-1 0 0,0 0-1,-7 12 1,-9 29 86,-22 71 125,-23 78-189,56-167 84,9-34-274,0 0 1,0 0 0,0 1-1,0-1 1,0 0-1,1 0 1,-1 0-1,0 0 1,0 0 0,0 0-1,0 1 1,0-1-1,0 0 1,0 0 0,1 0-1,-1 0 1,0 0-1,0 0 1,0 0-1,0 0 1,0 0 0,1 1-1,-1-1 1,0 0-1,0 0 1,0 0 0,0 0-1,0 0 1,1 0-1,-1 0 1,0 0-1,0 0 1,0 0 0,0 0-1,1 0 1,-1 0-1,0 0 1,0-1 0,0 1-1,0 0 1,0 0-1,1 0 1,6-1-146,-1-3 61,0 1 0,0-1 0,-1 0 0,1-1 1,-1 1-1,0-1 0,0 0 0,6-9 0,1 0-21,25-29-236,-24 26 318,1 1 0,1 0 0,17-15 0,-30 30 44,-1 0 1,0 1-1,0-1 0,0 0 0,0 0 0,1 1 0,-1-1 1,0 0-1,1 1 0,-1 0 0,1-1 0,-1 1 0,0 0 0,1-1 1,-1 1-1,1 0 0,2 0 0,-3 1 3,0-1 0,0 0 0,0 1 0,0-1 0,0 1 0,1 0 0,-1-1 0,0 1 0,0 0 0,-1 0 0,1-1 0,0 1 0,0 0 0,0 0 0,0 0 0,0 2 0,2 2 43,0 0 0,-1 1-1,0-1 1,0 1 0,-1-1 0,1 1 0,0 6 0,1 5 60,1-1 1,9 23 0,-7-23-619,7 32 1,-11-22-2755,-2-24 2747,0-1 1,0 1 0,0-1-1,0 1 1,-1-1 0,1 1-1,0-1 1,-1 1 0,1-1-1,-1 1 1,1-1 0,-2 3-1,-10-3-9555,0-12 8089,-5-12-759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7296,'-58'-11'2720,"55"11"-2112,-2-4-128,18 4-544,5-5-672,9 2 416,9 3-3488,9-5 2112,8 2-960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3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165 710 3072,'-19'0'2986,"25"-5"-538,1 0-1699,1-1 0,-1 0-1,-1 0 1,1-1 0,-1 1-1,0-1 1,-1-1-1,1 1 1,7-17 0,1-4 88,15-47 0,-18 44-425,7-13-106,1 1-1,3 2 0,1 0 0,43-57 0,-35 56 491,-1-1 1,34-68-1,-63 109-788,-1 1-1,1-1 1,0 0 0,-1 1 0,1-1-1,-1 0 1,0 1 0,0-1 0,1 0-1,-1-2 1,0 4-5,0 0 1,0-1-1,-1 1 0,1 0 0,0 0 0,0 0 1,0 0-1,0-1 0,0 1 0,0 0 0,0 0 1,0 0-1,0 0 0,0-1 0,0 1 1,-1 0-1,1 0 0,0 0 0,0 0 0,0 0 1,0 0-1,0-1 0,-1 1 0,1 0 0,0 0 1,0 0-1,0 0 0,0 0 0,-1 0 1,1 0-1,0 0 0,0 0 0,-1 0 0,-9 6 118,-4 7-90,0 2 1,1-1-1,1 2 0,0 0 1,2 0-1,-1 1 1,-7 18-1,-47 132 172,51-128-81,-8 21 189,-36 70 0,42-100-148,-1-2 1,-1 1-1,-2-2 1,-26 28 0,-10 9 108,-41 41 176,91-98-414,17-15-25,3-2-26,29-18-39,53-45 0,-65 45 53,-1-2 0,47-62 0,-31 36-73,-3 5 64,-3 1 52,69-64 1,-73 77-94,-35 37-86,3 14-447,-2 8 529,-1 44 0,-2-43 85,4 35-1,-2-47 28,1 0 1,0 0-1,1 0 0,0 0 0,1-1 1,0 1-1,8 12 0,-10-18-43,1-1-1,0 0 0,0 0 0,0-1 0,0 1 1,1-1-1,0 1 0,-1-1 0,1 0 0,0-1 1,0 1-1,1-1 0,-1 1 0,0-1 1,1 0-1,0-1 0,-1 1 0,1-1 0,5 1 1,1-1 8,0 0-1,0-1 1,0 0 0,0-1 0,0 0 0,-1 0 0,1-1 0,0-1 0,-1 0 0,0 0 0,1-1 0,-1 0 0,-1-1 0,1 0-1,11-9 1,-7 4-44,-1 0 0,-1-1-1,0-1 1,-1 0-1,0-1 1,0 0 0,-1 0-1,-1-1 1,9-20-1,-14 27-17,5-10-74,12-33 1,-19 45 87,-1 1 0,0 0 0,0-1 0,0 1-1,0-1 1,-1 1 0,1-1 0,-1 1 0,-1-1 0,1 1 0,-1-1 0,1 1 0,-3-8 0,3 12 10,-1-1 1,1 0 0,0 0-1,0 1 1,-1-1 0,1 0 0,0 1-1,-1-1 1,1 1 0,-1-1-1,1 0 1,-1 1 0,1-1 0,-1 1-1,1-1 1,-1 1 0,0 0-1,1-1 1,-1 1 0,0-1 0,1 1-1,-1 0 1,0 0 0,1-1-1,-1 1 1,0 0 0,0 0 0,0 0-1,-1 0 0,1 0-1,-1 1 0,1-1 1,-1 1-1,1-1 1,-1 1-1,1 0 0,-1 0 1,1-1-1,0 1 1,-1 0-1,-1 2 0,-3 3-5,0 0-1,0 0 0,-7 11 0,6-4 83,-1-1 0,1 1-1,1 0 1,1 1 0,-1-1 0,2 1-1,0 0 1,1 0 0,0 0 0,1 1-1,0 14 1,2-25-37,0 0 0,0 0 0,1 0 0,-1 0 0,1 0 0,0 0 0,0-1 0,0 1 0,1 0 0,-1-1 0,1 1 0,0-1 0,0 1 0,0-1 0,1 0 0,-1 0 0,1 0 0,-1 0 0,1 0 0,5 3 0,-5-4-11,1 0 1,0 0-1,0 0 1,0 0-1,0-1 1,0 1-1,1-1 1,-1-1-1,0 1 1,1 0-1,-1-1 1,0 0-1,1 0 1,-1 0-1,0-1 1,1 1-1,-1-1 1,7-2-1,60-21 20,78-40 0,-113 48 1,38-17 45,-3-4 0,-1-2 0,70-54 0,-128 81-86,-24 21-343,-189 162-9,37-33 575,158-133-187,0 0 0,0 0 0,1 1 0,0 0 1,0 0-1,0 0 0,1 1 0,0 0 0,-4 8 0,7-14-15,1 0 1,-1 0-1,1-1 0,0 1 0,0 0 1,-1 0-1,1 0 0,0-1 0,0 1 0,0 0 1,0 0-1,0 0 0,0 0 0,0 0 0,0-1 1,0 1-1,0 0 0,0 0 0,1 0 0,-1-1 1,0 1-1,1 0 0,-1 0 0,1 0 0,0 0 1,0 0 0,0 0 0,0-1 0,0 1 0,0 0-1,0-1 1,0 1 0,0-1 0,0 0 0,0 1 0,1-1-1,-1 0 1,0 0 0,0 1 0,2-1 0,4 0 16,1 0 1,0-1 0,-1 0 0,10-2 0,3-3-5,-1-1 1,-1 0 0,1-2 0,-1 0 0,-1-1 0,1 0 0,-2-2 0,27-22 0,-25 17-68,16-21 1,-20 21-89,27-24 0,-40 41 117,-1 1 1,0-1-1,0 0 1,0 1-1,0-1 1,0 0-1,0 1 0,0-1 1,1 0-1,-1 1 1,0-1-1,0 1 1,0-1-1,0 0 1,0 1-1,-1-1 0,1 0 1,0 1-1,0-1 1,0 0-1,0 1 1,0-1-1,-1 1 1,-6 17-58,-1-1 0,0 0 1,-2 0-1,0-1 1,-1 0-1,-25 27 1,-91 79 181,37-40 53,-42 70 44,75-81 11,43-59-133,8-12-159,4-9-196,2 4 201,1-1 1,0 0-1,0 1 1,0-1-1,1 1 1,0 0-1,0-1 0,0 1 1,6-9-1,-2 5 20,1-1 0,-1 1-1,1 1 1,11-10-1,11-7-1,1 2-1,2 1 0,43-23 1,3-3-20,-42 25 107,-2-2-1,0-1 1,-2-2-1,-1 0 0,34-43 1,28-54 166,-9 12 469,-53 76-534,-30 36-95,-2 4-22,-23 81 16,-22 69 342,41-135-232,0 1 0,0-1-1,2 1 1,0 0 0,1 27-1,2-46-136,0 0-1,0 1 1,0-1 0,1 0-1,-1 0 1,0 0-1,0 0 1,1 0 0,-1 0-1,0 1 1,0-1 0,1 0-1,-1 0 1,0 0-1,0 0 1,1 0 0,-1 0-1,0 0 1,1 0-1,-1 0 1,0 0 0,0 0-1,1 0 1,-1 0 0,0-1-1,0 1 1,1 0-1,-1 0 1,0 0 0,0 0-1,1 0 1,-1-1-1,0 1 1,11-5-22,5-6-100,0-1 1,-1-1-1,0-1 1,-2 0-1,25-30 1,-17 18-41,171-188-606,-125 154 748,-66 67 212,-2 5-29,0 0 0,-1-1 0,-6 21 0,-2 8 58,6-15-70,0-1-1,2 1 1,1 38 0,2-56-134,-1 1 0,1 0 0,0-1 0,1 1 1,0-1-1,0 1 0,1-1 0,0 0 0,0 0 0,0 0 0,1-1 1,0 1-1,0-1 0,1 1 0,9 9 0,-11-14 2,0 0 1,-1 0-1,1 0 0,0 0 1,0 0-1,1-1 0,-1 1 0,0-1 1,0 0-1,1 0 0,-1 0 0,1 0 1,-1-1-1,0 1 0,5-1 0,-2 0-21,-1-1-1,1 1 0,-1-1 0,0-1 0,1 1 0,-1-1 1,0 0-1,0 0 0,5-3 0,1-1-80,0-2 0,0 1 1,-1-1-1,0-1 0,-1 0 0,1 0 0,11-16 1,-7 4-59,0-1 1,-1 0 0,-1 0-1,-1-1 1,-2-1 0,12-38 0,-20 58 128,0 0 0,0-1 0,-1 1 0,1 0 0,-1-1 0,0 1 0,-1-9 0,1 12-6,-1 0 0,1 0 0,0-1 0,-1 1 0,1 0 0,0 0 0,-1 0 0,1 0 0,-1 0 0,0 0 0,1 0 0,-1 0 0,0 0 0,0 0 0,1 0 0,-1 0 0,0 0 0,0 1 0,0-1 0,0 0 0,0 1 0,0-1 0,0 0 0,-1 1 0,1 0 0,0-1 0,0 1 0,0 0 0,0-1 0,-1 1 0,1 0 0,0 0 0,-2 0 0,1 0 13,0 1 1,0 0 0,0-1 0,0 1-1,0 0 1,0 0 0,0 0 0,0 0-1,0 0 1,0 1 0,1-1 0,-1 1-1,0-1 1,1 1 0,-1-1-1,1 1 1,-2 4 0,-4 3 185,1 1 1,-6 11-1,9-13-110,-1 0 0,1 1 0,0-1 1,1 1-1,0-1 0,0 1 0,1 0 0,-1 10 0,2-14-86,-1 0-1,0 0 0,0 0 0,-1-1 0,0 1 1,1 0-1,-6 7 0,0 3 36,-3 9 111,3-11-148,1 1 1,-5 17 0,10-28 56,0 1 1,1-1 0,-1 0-1,1 1 1,-1-1-1,1 1 1,0-1-1,0 1 1,1-1 0,-1 1-1,1-1 1,0 1-1,0-1 1,2 6-1,-2-6-13,1 0 0,0-1 0,0 1 0,0 0 0,0-1 0,0 0 0,0 1 0,1-1 0,-1 0 0,1 0 0,-1 0 0,1-1 0,0 1 0,0-1 0,0 1 0,0-1 0,4 1 0,-1 0-10,0-1 0,0 0-1,0-1 1,-1 1 0,1-1 0,0 0 0,0-1-1,9-1 1,0-2-31,0 0-1,-1-1 1,1 0-1,-1-1 1,-1-1 0,1 0-1,-1-1 1,0 0-1,15-14 1,-5 2-82,-1-1-1,-2-1 1,33-43 0,-13 6 23,15-21-141,-38 56 12,-12 37 128,-4 1 71,-1 1 1,0-1-1,-1 1 0,-3 18 0,0-2 16,-3 26 55,1-19 102,1 42-1,5-79-180,0 0 0,-1-1 0,1 1-1,0 0 1,0-1 0,0 1 0,0 0 0,0-1 0,0 1-1,1 0 1,-1-1 0,0 1 0,0 0 0,0-1 0,1 1-1,-1-1 1,0 1 0,1 0 0,-1-1 0,0 1 0,1-1-1,-1 1 1,1-1 0,-1 1 0,1-1 0,-1 1 0,1-1-1,-1 0 1,1 1 0,-1-1 0,1 1 0,0-1 0,-1 0-1,1 0 1,-1 0 0,1 1 0,0-1 0,-1 0-1,1 0 1,0 0 0,-1 0 0,1 0 0,0 0 0,0 0-1,-1 0 1,1 0 0,0 0 0,-1-1 0,1 1 0,-1 0-1,1 0 1,0 0 0,0-1 0,4-2-46,0 1-1,0-1 1,0 0 0,0 0 0,6-5-1,14-16-284,41-49-1,-19 20 150,-32 35 130,-12 14 35,1-1-1,-1 1 0,1 0 0,0 0 0,0 0 0,0 0 0,0 1 0,1 0 0,0 0 0,7-4 0,-11 6 23,0 1 0,-1 0 0,1 0 0,-1 0 0,1 0 0,0 0 0,-1 0 0,1 0-1,0 0 1,-1 0 0,1 0 0,0 0 0,-1 0 0,1 0 0,0 0 0,-1 1 0,1-1 0,-1 0 0,1 1 0,-1-1-1,1 0 1,0 1 0,-1-1 0,1 0 0,0 2 0,0-1 13,0 0 0,0 1 0,0-1 0,-1 1 0,1-1 0,0 1 0,-1 0 0,1-1 0,0 4 0,0 4 98,0 1 0,0 16 1,-1-23-94,-1 23 253,-7 40-1,8-63-261,0 0 0,-1 0 0,1 0 0,1 0-1,-1 0 1,0 0 0,1 0 0,-1 0 0,2 4-1,-1-5 74,13-10-513,-8 3 433,-5 4-10,0 1 0,0-1 0,0 0 0,1 0 0,-1 0 0,0 0 0,0 0 0,0 0 0,-1 0 0,1 0 0,0 0 0,0 0 0,0 0 0,-1-1 0,1 1-1,-1 0 1,1 0 0,-1-1 0,1-1 0,0-2-108,2-5 110,-3 10 6,0 0 0,0 0 1,0 0-1,0 0 0,0 0 0,0-1 1,0 1-1,0 0 0,0 0 0,0 0 1,0 0-1,0 0 0,0-1 0,0 1 1,0 0-1,0 0 0,-1 0 0,1 0 1,0 0-1,0-1 0,0 1 0,0 0 1,0 0-1,0 0 0,0 0 0,0 0 1,0 0-1,-1-1 0,1 1 0,0 0 1,0 0-1,0 0 0,0 0 0,0 0 1,0 0-1,-1 0 0,1 0 0,0 0 1,0 0-1,0 0 0,-1 0 0,1 0 124,0-1-128,0 1-1,0-1 1,0 1-1,0-1 0,0 1 1,1-1-1,-1 1 1,0-1-1,0 1 0,0-1 1,1 1-1,-1 0 1,0-1-1,0 1 1,1-1-1,-1 1 0,1-1 1,-1 1-4,1 0 1,-1-1 0,0 1 0,1-1-1,-1 1 1,0 0 0,1-1 0,-1 1-1,0-1 1,0 1 0,0-1 0,1 1-1,-1-1 1,0 1 0,0-1 0,0 1-1,0-2 1,1-1-10,0 0-1,0 0 1,0 0 0,0 1-1,0-1 1,1 0 0,0 0 0,-1 1-1,1-1 1,3-2 0,4-9 31,-2 3-22,1-1 0,0 1 0,1 1 0,0-1 0,0 2 1,1-1-1,1 1 0,-1 1 0,1 0 0,1 0 0,0 1 0,0 1 0,0 0 0,0 0 0,1 1 0,0 1 0,0 0 0,16-2 0,-7 6 122,-22 0 292,15-4-404,-7 0-401,-7 3 336,-16 5-138,-1 2 220,1 1 0,-1 1-1,1 0 1,1 1 0,-1 1 0,2 0-1,-1 1 1,1 0 0,1 1 0,0 1-1,1 0 1,0 0 0,1 1 0,-9 17-1,17-27-20,-4 6 112,0 0 0,2 0 0,-1 1 0,-4 17 0,8-26-87,1 0 0,-1 0 0,1 0 0,0 0 0,-1 0 0,1 0 0,0 0-1,0-1 1,0 1 0,1 0 0,-1 0 0,0 0 0,1 0 0,-1 0 0,1 0 0,0 0 0,-1 0 0,1-1 0,0 1 0,0 0 0,0-1 0,1 1 0,-1-1-1,0 1 1,0-1 0,1 1 0,-1-1 0,1 0 0,-1 0 0,1 0 0,0 0 0,0 0 0,-1 0 0,1 0 0,2 0 0,1 0 4,-1 0 1,1 0 0,0-1-1,0 0 1,0 0 0,0 0-1,0 0 1,-1-1 0,8-1-1,5-1-27,158-27 55,-151 23-147,0 0 0,0-1 0,-1-1 0,0-2 0,24-14-1,-35 17-57,0-1 0,-1 0 0,0 0 0,-1-1 0,0 0 0,0-1 0,8-13 0,-11 14 12,-5 8 87,-1 1 1,0 0-1,0-1 1,0 0-1,0 1 0,-1-1 1,1 0-1,0 1 1,-1-1-1,1 0 0,-1 0 1,1 0-1,-1 1 1,0-1-1,0-4 0,-17 35-374,-29 81 1056,43-102-574,1 1 0,-4 13 0,5-14-35,-1 1 0,-5 12 0,6-19-11,1-1 0,-1 1 0,1-1-1,0 1 1,-1-1 0,1 1 0,0-1 0,0 1-1,0-1 1,0 1 0,0-1 0,1 1 0,-1 0 0,0-1-1,1 1 1,-1-1 0,1 0 0,0 1 0,-1-1-1,1 1 1,0-1 0,0 0 0,0 0 0,0 1-1,0-1 1,0 0 0,0 0 0,0 0 0,0 0 0,1 0-1,-1 0 1,0-1 0,1 1 0,-1 0 0,2 0-1,0 0-7,-1-1-1,1 1 1,-1-1-1,1 1 1,-1-1 0,1 0-1,-1 0 1,1 0-1,-1 0 1,1 0-1,4-2 1,27-8-81,-31 8 59,17-6-12,-1-1 0,0-1 1,-1-1-1,0-1 0,0 0 1,19-19-1,-22 17-113,1-1 0,-2 0 0,21-28 0,-33 39 92,0 1 0,0-1 0,-1 1 0,1-1-1,-1 0 1,0 0 0,0 0 0,0 0 0,0 1 0,-1-6-1,1 7 25,-1 0-1,0 0 0,0 0 1,-1 0-1,1 0 1,0 0-1,-1 0 0,1 0 1,-1 0-1,0 0 0,1 0 1,-1 0-1,0 1 0,0-1 1,0 0-1,-1 0 0,1 1 1,0-1-1,-1 1 0,1-1 1,-2-1-1,1 3 22,0-1 1,1 0-1,-1 0 0,0 1 0,0-1 0,1 1 1,-1-1-1,0 1 0,0 0 0,0 0 0,1 0 1,-1 0-1,0 0 0,0 0 0,0 0 0,1 1 1,-1-1-1,0 1 0,0-1 0,1 1 0,-1 0 1,0 0-1,1-1 0,-1 1 0,1 0 0,-2 2 1,-2 0 41,0 1 0,0 0 0,0 0 0,1 1 0,0 0-1,-5 5 2,1 3 49,1 1 1,0-1 0,0 1 0,2 0 0,0 1 0,-6 26 0,10-35 0,0 0 0,0 0 0,1 0 0,0 0 0,0 0 0,0 0 0,1 0 0,0 0 0,2 9 0,-2-12-50,0 0 0,0-1 0,0 1 0,0-1 0,0 1 0,1-1 0,-1 0 0,1 1 0,0-1 0,0 0 1,-1 0-1,1 0 0,1-1 0,-1 1 0,0 0 0,0-1 0,1 1 0,-1-1 0,0 0 0,1 0 0,0 0 0,-1 0 0,4 1 0,2-1-66,0 0 0,0-1 0,0 0 1,0 0-1,0-1 0,0 0 0,14-3 0,-2-2-132,34-14 0,-36 11 78,-1 0 0,0-1 0,24-18 0,40-42 207,-80 69-126,5-4-19,0 0-1,1 0 0,9-5 1,-16 10 15,1 0 0,-1 0 0,0 1 0,1-1 0,-1 0 0,0 0 0,0 1 0,1-1 0,-1 0 0,0 1 0,0-1 0,0 0 0,1 1 0,-1-1 0,0 0 0,0 1 0,0-1 0,0 0 0,0 1 0,0-1 0,0 1 0,0-1 0,0 0 0,0 1 0,0 0 0,0-1 1,1 6-11,-1 0-1,0 0 1,-1 0 0,0 0 0,0 0-1,0-1 1,0 1 0,-1 0 0,-3 8-1,-27 50 108,28-57-50,-2 3-41,0 0-1,-1-1 1,0 0 0,0 0-1,-14 11 1,12-10 40,9-9-31,-1 0 0,0 0 0,1 0 0,-1 0 0,0 0 0,0 0 0,0 0 0,0 0-1,0-1 1,0 1 0,0 0 0,0 0 0,0-1 0,-1 1 0,1-1 0,-2 1-1,2-1 32,4 1 26,3 0-13,0 0-1,1-1 0,-1 0 0,1 0 0,-1-1 0,0 1 0,7-3 0,5 1-85,76-14-2520,-50 8-1033,-35 7 3223,-1 0-2212,0-1 0,14-4 1,-21 6 2203,1 0-1,-1-1 1,0 1 0,0-1 0,0 1 0,1-1 0,-1 0-1,0 1 1,0-1 0,0 0 0,0 0 0,0 0 0,0 0-1,-1 0 1,1 0 0,0 0 0,0 0 0,-1 0 0,1 0-1,0 0 1,-1 0 0,1-1 0,-1 1 0,1-1-1,-4-14-3193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3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40 10464,'-42'-33'3872,"39"33"-3008,-7-7-224,20 7-6112,8 0 2656,4 4 1568,28 12-2336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0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1 771 2496,'2'0'6238,"2"-2"-3287,15-8-1164,18-16-1265,-2-1 1,-1-2 0,44-49-1,66-89-354,-124 142-149,93-129 198,-98 130-112,-2 0 0,0-1 0,-1-1-1,13-46 1,-15 28 16,-9 42-130,-1 0-1,0 0 0,1 0 1,-1 0-1,0 0 0,0 0 1,0 1-1,0-1 0,-1 0 0,1 0 1,0 0-1,-1 0 0,0 0 1,1 1-1,-1-1 0,0 0 1,-1-2-1,2 4 7,0 0 0,0 0 0,-1-1 0,1 1 0,0 0 1,0 0-1,0 0 0,0 0 0,0 0 0,-1 0 0,1 0 0,0 0 1,0 0-1,0 0 0,0 0 0,-1 0 0,1 0 0,0 0 0,0 0 0,0 0 1,0 0-1,-1 0 0,1 0 0,0 0 0,0 0 0,0 0 0,0 0 0,-1 0 1,1 0-1,0 0 0,0 0 0,0 0 0,0 0 0,0 1 0,-1-1 0,1 0 1,0 0-1,0 0 0,-7 7-37,0 0 0,0 1 0,1 0 0,0 0 0,0 0 0,1 1 0,-6 13-1,0-2-22,-4 6 60,2 1 1,1 1 0,0 0-1,-10 48 1,17-56 63,2 0 1,0 0-1,1 1 1,2-1-1,0 1 1,1 0-1,6 33 1,-5-45 15,0 0 1,1 0-1,0 0 0,0 0 1,1-1-1,1 0 0,4 9 1,-7-15-53,0 1 0,-1-1 1,1 1-1,0-1 1,0 0-1,0 1 0,1-1 1,-1 0-1,0-1 0,1 1 1,0 0-1,-1-1 1,1 1-1,0-1 0,-1 0 1,1 0-1,0 0 1,0 0-1,0-1 0,0 1 1,0-1-1,0 1 0,0-1 1,6-1-1,-2 0 54,-1-1 0,0 0 1,0-1-1,0 1 0,0-1 0,0-1 0,9-6 0,35-31 157,-50 41-236,37-36 29,-1-1-1,45-63 1,-77 96-62,-1-1 0,0 1 0,0-1 0,-1 0 0,3-6 0,-5 11 30,0 0-1,0 0 1,0 0-1,1 0 0,-1 0 1,0 0-1,0 0 0,0 0 1,0-1-1,0 1 1,0 0-1,0 0 0,0 0 1,0 0-1,0 0 0,0 0 1,0 0-1,0-1 1,0 1-1,0 0 0,0 0 1,0 0-1,0 0 0,0 0 1,0 0-1,0 0 1,0-1-1,-1 1 0,1 0 1,0 0-1,0 0 1,0 0-1,0 0 0,0 0 1,0 0-1,0 0 0,0 0 1,0 0-1,0 0 1,0-1-1,-1 1 0,1 0 1,0 0-1,0 0 0,0 0 1,0 0-1,0 0 1,0 0-1,0 0 0,-1 0 1,1 0-1,0 0 0,0 0 1,0 0-1,0 0 1,0 0-1,0 0 0,-1 0 1,-7 5-109,-2 3 86,1 1 0,1 0 0,-1 1 0,2-1 0,-1 2 0,1-1 0,1 1 0,0 0-1,0 0 1,1 1 0,1-1 0,0 1 0,0 0 0,1 0 0,1 1 0,0-1 0,0 13 0,2-19 58,1 0 1,0-1 0,0 1-1,0-1 1,1 1-1,0-1 1,0 1 0,0-1-1,1 0 1,0 0 0,-1 0-1,2-1 1,-1 1-1,1-1 1,-1 1 0,1-1-1,0 0 1,1-1 0,-1 1-1,7 3 1,-7-4 11,-1-1 1,0 0 0,1 0-1,0-1 1,-1 1-1,1-1 1,0 1 0,0-1-1,0 0 1,0-1-1,0 1 1,0-1 0,0 0-1,0 0 1,0 0-1,0 0 1,-1-1 0,1 1-1,0-1 1,0 0 0,0 0-1,0-1 1,-1 1-1,1-1 1,0 0 0,-1 0-1,1 0 1,4-5-1,-6 5-19,0 0 0,-1 0-1,1 0 1,-1-1-1,0 1 1,1 0-1,-1-1 1,0 1-1,-1-1 1,1 1 0,0-1-1,-1 0 1,1 1-1,-1-1 1,0 0-1,0-4 1,-1-5-39,0 0-1,-3-14 1,4 26 7,-2-10-16,0 1 0,-1 0-1,0 0 1,0 0-1,-1 0 1,-1 1-1,1 0 1,-1-1-1,-12-13 1,13 18-7,1-1 0,-1 1 0,0 0 0,-1 1 0,1-1 0,-1 1 0,1 0 0,-1 0 1,0 0-1,0 1 0,0 0 0,-1 0 0,1 0 0,0 0 0,-1 1 0,1 0 0,-11-1 0,15 2 30,-1 0-1,1 0 1,0 0-1,0 0 1,0 0-1,0 0 1,0 0-1,0 0 1,0 0 0,0 1-1,0-1 1,0 0-1,0 1 1,0-1-1,0 1 1,0-1-1,1 1 1,-1-1 0,0 1-1,0-1 1,0 1-1,0 0 1,1 0-1,-1-1 1,0 1-1,1 0 1,-1 0-1,1 0 1,-1 0 0,1 0-1,-1 0 1,1 0-1,-1 1 1,1 0 2,0-1 1,0 1-1,1 0 1,-1 0-1,0-1 1,1 1-1,-1 0 1,1 0-1,0-1 1,-1 1-1,1-1 1,0 1-1,0 0 1,0-1-1,0 0 1,0 1-1,0-1 1,3 3-1,6 4 73,0 0 1,0-1-1,1 0 0,0-1 0,0 0 1,0 0-1,1-1 0,0-1 0,0 0 1,15 3-1,3-2 54,0 0 0,0-2 0,35-1 0,-55-2-207,0 0 0,1-1 0,-1 0 1,0 0-1,-1-1 0,1-1 0,0 1 0,-1-2 0,1 1 0,-1-1 1,0-1-1,0 0 0,0 0 0,12-10 0,-19 14-159,-1-1 0,0 1 0,1 0 0,-1 0 0,0-1 0,0 1 0,0-1 0,0 1 0,0-1 0,0 0 0,-1 1 0,1-1 0,0 0 0,-1 1 0,1-5 0,3-8-1469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8544,'0'4'7392,"0"0"-6337,-1 0 1,1 0-1,-1 0 1,0 0 0,0 0-1,0-1 1,-2 5 0,1-2-433,-1-1 0,0 0 0,0 0 1,-4 5-1,-5 4-679,-1-1-1,-16 14 1,18-17 306,-2 0-1129,0 1-1,-1-1 1,0-1 0,-27 12-1,30-16-1627,-2 0 0,1-1-1,-21 5 1,4-5-2069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3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322 207 1664,'1'-1'55,"-1"0"0,1 1 0,0-1 0,-1 0 0,1 1 0,0-1 0,-1 1 0,1-1 0,0 1 0,0-1 0,0 1 0,-1 0 0,8-2 6355,-13 2-3455,-2 1-2560,0 0 1,0 0 0,0 1-1,0-1 1,0 2 0,1-1 0,-1 1-1,1 0 1,0 0 0,-7 4-1,-1 3 120,0 0-1,1 0 1,-14 14-1,3-1 17,-80 85 1605,96-99-1893,0 1 0,1 1 0,0-1 0,1 1 0,0 0 0,-7 22 0,13-32-224,-1 0-1,1 0 1,0 0 0,-1 0 0,1 0-1,0 0 1,0 0 0,0 0-1,0-1 1,0 1 0,0 0 0,0 0-1,0 0 1,0 0 0,0 0-1,0 0 1,1 0 0,-1 0 0,0 0-1,1 0 1,0 1 0,0-1-23,0 0 0,-1-1 1,1 1-1,0-1 0,0 0 0,0 1 1,0-1-1,-1 0 0,1 1 1,0-1-1,0 0 0,0 0 0,0 0 1,0 0-1,0 0 0,0 0 1,0 0-1,1 0 0,3-1-65,0 0 0,-1 0-1,1 0 1,-1-1 0,1 1-1,-1-1 1,7-4 0,-2 0-30,0-1 1,-1 0 0,1 0 0,-2-1-1,10-10 1,29-47-86,-7 10 280,-27 39 32,-8 11-66,-1-1 1,2 1-1,-1 0 1,0 0 0,1 1-1,7-6 1,-11 10-33,-1 0 1,0 0 0,1 0 0,-1 0-1,1 0 1,-1 0 0,1 0-1,-1 0 1,1 1 0,-1-1 0,1 0-1,-1 0 1,0 1 0,1-1-1,-1 0 1,1 0 0,-1 1 0,0-1-1,1 0 1,-1 1 0,0-1 0,1 1-1,-1-1 1,0 0 0,0 1-1,0-1 1,1 1 0,-1-1 0,0 1-1,7 14 457,-3-2-156,-1 0 0,1 14 0,-2-14 61,0 0 1,6 19-1,19 40 611,-27-71-983,1 0 0,-1 0 1,1 0-1,-1 0 0,1 0 0,0 0 1,-1 0-1,1 0 0,0 0 0,0 0 0,0 0 1,0 0-1,0 0 0,0 0 0,0-1 1,0 1-1,0 0 0,0-1 0,0 1 1,0-1-1,0 1 0,1-1 0,-1 0 1,0 1-1,0-1 0,1 0 0,-1 0 1,0 0-1,0 0 0,1 0 0,-1 0 0,0 0 1,0-1-1,0 1 0,1 0 0,0-1 1,5-2-24,-1 1 0,1-2 1,-1 1-1,0-1 1,6-4-1,-7 5-85,11-9-41,-1-1 0,0 0-1,15-17 1,36-50-170,-35 42 390,-28 34-104,1 0 0,0 0 0,-1 0 1,2 0-1,-1 1 0,0-1 0,1 1 0,-1 0 1,9-3-1,-12 5 13,-1 1 0,1 0 0,-1 0 0,0 0 0,1 0 0,-1 0 0,1 0 0,-1 0 0,0 0 0,1 0 0,-1 0 0,1 0 0,-1 0 1,1 0-1,-1 0 0,0 0 0,1 0 0,-1 0 0,0 0 0,1 0 0,-1 1 0,1-1 0,-1 0 0,0 0 0,1 1 0,-1-1 0,0 0 0,1 1 0,4 12 76,-3 16 194,-16 78 475,10-90-649,0-1 1,0-1-1,-2 1 0,-10 22 0,15-36-75,0-1 1,0 1-1,0 0 0,1 0 1,-1-1-1,1 1 0,-1 0 1,1 4-1,10-9-192,-3-1-35,0-1 0,-1 0-1,0 0 1,1 0 0,8-12-1,9-7 43,-8 9 110,18-16-22,-31 28 79,1 1 0,-1-1 0,1 1-1,0-1 1,0 1 0,0 1 0,5-3 0,-8 4 18,0 0-1,1-1 1,-1 1-1,0 0 1,0 0-1,1 0 1,-1 0-1,0 0 1,1 1-1,-1-1 0,0 0 1,0 1-1,1-1 1,-1 1-1,0-1 1,0 1-1,0-1 1,0 1-1,1 0 1,-1 0-1,0-1 1,0 1-1,-1 0 1,1 0-1,0 0 1,0 0-1,0 0 1,0 0-1,-1 0 1,1 1-1,-1-1 1,1 0-1,-1 0 1,1 0-1,0 3 1,1 4 111,0 1 1,0-1-1,-1 1 1,1 8-1,-2-14-124,0 0 9,0 0 0,1 0 0,-1 0 1,1-1-1,0 1 0,-1 0 0,1-1 0,0 1 0,1-1 0,-1 1 0,0-1 0,1 1 0,-1-1 1,5 4-1,-4-4-20,0-1 0,0 1 0,0-1 0,0 0 0,0 0 0,0 0 0,1 0 0,-1 0 0,0 0 0,1-1 0,-1 1 0,0-1 0,1 1 0,-1-1 0,1 0 0,-1 0 0,4-1 0,19-2-209,0-2 0,0-1-1,-1-1 1,35-14 0,-36 12 52,4-2-51,0-2 1,-1 0 0,0-2 0,27-20 0,-49 31-78,-8 5 91,-10 6 74,-80 50-17,60-38 148,1 1-1,-51 42 1,80-59 27,1 0 1,-1 1 0,1 0-1,0-1 1,0 1 0,1 1 0,-1-1-1,1 0 1,-2 5 0,4-8-36,0-1 1,0 0 0,1 1-1,-1-1 1,0 0-1,1 1 1,-1-1 0,0 0-1,1 1 1,-1-1-1,0 0 1,1 0-1,-1 0 1,1 1 0,-1-1-1,1 0 1,-1 0-1,1 0 1,-1 0 0,0 0-1,2 0 1,-2 1-3,4 0-23,-1-1 0,1 1 0,0-1 0,-1 1 0,1-1 0,0 0 0,-1 0 0,1-1 0,0 1 0,-1-1 0,7-1 0,1-2-53,0 0 0,16-8 0,-11 5 69,0-1 0,-1-1 0,-1 0-1,1-1 1,-2-1 0,1 0 0,-1-1 0,-1 0-1,0-1 1,13-19 0,-4 0-29,-3-1 1,20-46 0,24-79 41,-26 61 237,-34 93-172,-1 1-1,1-1 1,-1 1-1,0-1 0,0 0 1,-1 1-1,1-1 1,-1 0-1,0 0 1,0 1-1,0-8 1,0 11-60,-1 0 0,1 0 0,0 0 0,0 0 0,0 0 0,0 0 0,0 0 0,0 0 0,0 0 0,0-1 1,-1 1-1,1 0 0,0 0 0,0 0 0,0 0 0,0 1 0,0-1 0,0 0 0,-1 0 0,1 0 1,0 0-1,0 0 0,0 0 0,0 0 0,0 0 0,0 0 0,0 0 0,0 0 0,-1 0 0,1 0 1,0 0-1,0 0 0,0 0 0,0 1 0,0-1 0,0 0 0,0 0 0,0 0 0,0 0 0,0 0 0,0 0 1,0 0-1,0 1 0,0-1 0,0 0 0,0 0 0,0 0 0,0 0 0,0 0 0,0 0 0,0 0 1,0 1-1,-5 8 165,-4 14 105,1 1 0,-10 49 0,0 50-189,15-90-616,1 0 0,3 33 0,4-37-2019,-4-27 2020,-1 0-1,1 0 1,0 0 0,0-1 0,0 1 0,0 0-1,0-1 1,0 1 0,0-1 0,1 1-1,1 1 1,-1-2 65,-1 0 0,1 0 0,0-1 0,-1 1 1,1 0-1,0-1 0,0 1 0,-1-1 0,5 1 0,-6-1 457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369 603 2976,'-1'-21'1691,"1"19"-722,1-1-1,-1 0 1,0 0-1,-1 0 1,1 0 0,0 0-1,-2-5 1,2 8-848,0 0 1,0-1-1,0 1 1,0-1-1,-1 1 1,1 0-1,0-1 1,0 1-1,0 0 1,0-1-1,-1 1 1,1 0-1,0-1 1,0 1-1,-1 0 1,1-1-1,0 1 1,-1 0-1,1 0 1,0-1-1,0 1 1,-1 0-1,1 0 1,-1 0-1,1-1 1,0 1-1,-1 0 1,1 0-1,0 0 1,-1 0-1,1 0 1,-1 0-1,1 0 1,0 0-1,-1 0 1,1 0-1,-1 0 1,1 0-1,0 0 1,-1 0-1,-2 0-4,-1 1 164,0-1 0,0 1 0,0 0 0,0 0-1,0 0 1,0 0 0,1 1 0,-1-1 0,1 1 0,-1 0-1,-4 3 1,-5 6 159,-18 15-1,12-9-64,0-2 20,-38 32 575,-73 77 1,126-119-874,-1 1 1,1-1-1,0 1 0,1-1 1,-4 9-1,6-13-84,1-1-1,-1 1 1,1 0-1,-1 0 1,1 0 0,0 0-1,-1 0 1,1 0-1,0 0 1,0 0-1,0 0 1,0 0 0,0 0-1,0 0 1,0 0-1,0 0 1,0 1 0,1-1-1,-1 0 1,0 0-1,0-1 1,1 1-1,-1 0 1,1 0 0,-1 0-1,1 0 1,0 0-1,-1 0 1,1 0 0,0-1-1,-1 1 1,1 0-1,0-1 1,0 1 0,0 0-1,-1-1 1,1 1-1,0-1 1,0 1-1,0-1 1,0 0 0,2 1-1,2 0-50,1 0-1,0 0 1,-1 0-1,1-1 1,0 0-1,0 0 1,-1-1-1,1 1 1,10-4-1,0 0-273,1-1-1,16-8 1,-20 7 147,-1 0-1,0-1 1,0-1 0,-1 0 0,0 0 0,0-1 0,-1 0 0,12-14 0,-4 1 66,-1 0-1,-1-2 1,13-26 0,-24 41 220,0 0 1,1 1-1,12-15 0,-21 40 274,0 0-91,-3 10 196,-4 47 0,9-67-468,1 0 0,0 0 0,0 0-1,1 0 1,0 0 0,0 0 0,0 0-1,1-1 1,0 1 0,1 0 0,-1-1-1,5 8 1,-5-13-15,-1 1 0,0 0 0,1-1 0,-1 0 0,1 1-1,-1-1 1,1 0 0,-1 0 0,1 0 0,0 0 0,0 0 0,0 0 0,0 0-1,-1-1 1,1 1 0,0-1 0,0 1 0,0-1 0,0 0 0,0 0 0,0 0-1,0 0 1,0 0 0,0 0 0,0 0 0,0-1 0,4 0 0,5-2-70,0-1 1,-1 0 0,19-10 0,-18 8-57,39-21-295,-2-3 1,49-39 0,22-14 184,20-14 613,-291 198 172,110-74-421,1 1 1,-73 69 0,111-94-124,-1 1 0,1 0 0,0 0 0,0 1 1,0-1-1,0 1 0,1-1 0,0 1 0,-3 8 0,4-11 2,1 0 0,0-1 0,-1 1 0,1 0 1,0 0-1,0 0 0,0-1 0,0 1 0,0 0 0,1 0 0,-1 0 0,0 0 0,1-1 0,-1 1 0,1 0 1,0-1-1,0 1 0,0 0 0,-1-1 0,1 1 0,1-1 0,-1 1 0,0-1 0,0 0 0,0 1 0,1-1 0,-1 0 1,1 0-1,-1 0 0,1 0 0,2 1 0,1 1 6,1-1-1,1 0 1,-1 0 0,0-1-1,0 1 1,1-1-1,-1-1 1,8 1 0,55-3 33,-58 1-62,36-4-290,0-3 0,-1-1 0,0-2 0,0-3 0,58-24 0,-87 30 158,0 0 0,-1 0 0,1-2-1,24-18 1,-36 23 100,1 1 0,-1-1 0,0 0 0,0 0 0,-1-1 0,1 0 0,-1 1 0,-1-1 0,1-1 0,-1 1 0,0 0 0,0-1 0,-1 0 0,0 1 0,2-10 0,-4 15 32,1 0-1,-1-1 0,0 1 1,0 0-1,0 0 0,0 0 1,0-1-1,0 1 0,0 0 1,0 0-1,-1 0 0,1-1 1,0 1-1,-1 0 1,1 0-1,-1 0 0,1 0 1,-1 0-1,-1-2 0,2 3 1,-1 0 0,0-1 0,1 1 0,-1-1 0,0 1 0,0 0 0,1-1 0,-1 1 0,0 0 0,0 0 0,0 0 0,1 0 0,-1 0 0,0 0 0,0 0 0,0 0 0,1 0 0,-1 0 0,0 0 0,-1 1 0,-3 0 9,1 1-1,0 0 0,0 0 1,0 0-1,1 0 0,-1 0 1,0 1-1,-4 5 0,-3 2 150,1 1-1,1 1 0,0 0 1,0 0-1,-11 22 1,17-26-79,-1 1 0,1-1 1,0 1-1,0 0 1,1 0-1,1 0 0,-1 0 1,1 0-1,1 0 1,1 14-1,-1-20-48,0 0 0,1 0 0,-1 0 1,1 0-1,0 0 0,0 0 0,0 0 0,0 0 0,1 0 1,-1-1-1,1 1 0,0 0 0,-1-1 0,1 1 1,3 2-1,-2-2 1,1-1-1,-1 1 1,1-1 0,0 0 0,0 0 0,0 0 0,0 0 0,0-1 0,8 3 0,4-2-54,2 0 1,-1 0 0,0-2 0,24-1 0,-33 0-40,36-2-285,1-2 0,-2-1 1,1-3-1,48-16 1,-82 22 263,0-1 1,-1 0-1,1-1 0,-1 0 1,0 0-1,0-1 1,0 0-1,9-10 0,-12 11 34,-1-1-1,0 0 1,0 0-1,-1-1 1,0 0-1,0 1 1,0-1-1,-1-1 1,0 1-1,0 0 0,2-13 1,-2 6-37,6-32 90,-8 44 16,-1-1 0,0 1 1,0-1-1,0 1 0,0 0 0,-1-1 0,1 1 1,-1-1-1,1 1 0,-1 0 0,0-1 0,0 1 1,0 0-1,0 0 0,-1-3 0,1 5-20,1 0 0,-1-1 0,1 1 1,-1-1-1,1 1 0,-1 0 0,0-1 0,1 1 0,-1 0 0,0 0 0,1-1 0,-1 1 0,0 0 0,1 0 0,-1 0 0,0 0 0,0 0 0,1 0 0,-1 0 0,0 0 0,1 0 0,-1 0 1,0 0-1,1 1 0,-1-1 0,0 0 0,1 0 0,-1 1 0,0-1 0,1 0 0,-1 1 0,1-1 0,-1 1 0,1-1 0,-1 1 0,0 0 0,-19 20 200,13-12-117,2-1 0,-1 1 1,1 0-1,1 0 0,-1 1 1,2-1-1,-1 1 0,1 0 1,1 0-1,0 0 0,0 0 1,1 0-1,0 0 0,2 18 1,-1-25-45,1 1 1,0 0 0,0-1-1,0 1 1,1-1 0,-1 1-1,1-1 1,0 0 0,0 0 0,0 0-1,0 0 1,1 0 0,-1 0-1,1 0 1,0-1 0,0 0 0,-1 1-1,7 2 1,-5-2-28,0-1 0,0 0 0,0-1 0,1 1 1,-1-1-1,0 1 0,1-1 0,-1-1 0,0 1 0,1 0 0,-1-1 1,1 0-1,-1 0 0,1-1 0,5 0 0,-1-1-161,1-1-1,-1 0 1,0-1-1,1 0 0,-2 0 1,16-10-1,-18 10 190,-1 0 0,0 0 0,0-1 0,0 0 0,-1 1 0,0-2 0,0 1 0,0 0 0,0-1 1,4-11-1,1-12-96,-7 21 52,-2 8-4,0 0 0,0-1 0,0 1 0,0 0 0,0 0 1,0 0-1,0-1 0,0 1 0,0 0 0,0 0 1,0 0-1,0 0 0,0-1 0,1 1 0,-1 0 0,0 0 1,0 0-1,0 0 0,0-1 0,0 1 0,0 0 0,1 0 1,-1 0-1,0 0 0,0 0 0,0 0 0,0 0 1,1 0-1,-1-1 0,0 1 0,0 0 0,0 0 0,1 0 1,-1 0-1,0 0 0,0 0 0,0 0 0,1 0 0,-1 0 1,0 0-1,0 0 0,0 0 0,1 0 0,-1 0 1,0 1-1,0-1 0,0 0 0,1 0 0,1 0 13,1-1-1,0 1 0,-1-1 1,1 0-1,-1 0 0,1 0 1,-1 0-1,0 0 0,1-1 1,-1 1-1,4-4 0,21-20 30,-5-5-59,-2 0 0,32-62 0,10-51-100,-56 127 92,-2 0 0,0 0 0,0-1-1,-2 1 1,0-1 0,-1-25 0,-1 37-16,0-5 18,0 0 0,0 0 0,-1 0 0,-3-12 0,3 21 22,1 0-1,0 1 1,0-1 0,0 0 0,-1 1 0,1-1 0,0 1 0,-1-1 0,1 0 0,-1 1 0,1-1 0,0 1 0,-1-1 0,1 1 0,-1 0-1,1-1 1,-1 1 0,0-1 0,1 1 0,-1 0 0,1-1 0,-1 1 0,0 0 0,1 0 0,-1 0 0,1-1 0,-1 1 0,0 0 0,1 0 0,-1 0-1,0 0 1,1 0 0,-1 0 0,0 0 0,1 0 0,-1 0 0,0 1 0,1-1 0,-1 0 0,0 0 0,1 1 0,-2 0 0,-3 1-7,0 0-1,1 1 1,-1 0 0,-4 4 0,7-6 31,-8 7 12,0 0-1,1 1 0,0-1 0,0 2 1,1-1-1,1 1 0,-1 0 1,1 1-1,1 0 0,0 0 1,1 0-1,-7 21 0,-2 20 164,2 1 0,2 0 0,3 1 0,-1 90 0,8-129-47,0 1 1,1-1-1,1 0 0,6 26 0,-7-37-110,1 0 0,-1 0-1,1 0 1,0-1 0,0 1-1,0-1 1,0 0-1,0 1 1,6 5 0,-5-8-16,-1 1 1,0 0 0,1-1-1,-1 1 1,1-1-1,0 0 1,-1 1 0,1-1-1,0-1 1,0 1 0,-1 0-1,1-1 1,0 1 0,0-1-1,4 0 1,3 0-198,-1-1 0,1-1 1,0 0-1,-1 0 0,1-1 1,8-3-1,2-3-197,31-17-1,-37 18 378,-1-1-1,0 0 1,-1-1-1,0-1 0,-1 0 1,11-13-1,-16 17 48,-1 1 0,-1-1 0,1 0-1,-1 0 1,0 0 0,0-1 0,-1 1 0,0-1-1,-1 0 1,0 0 0,0 0 0,0 0 0,0-12 0,-2 18-48,0 0 0,0 1 0,0-1 0,0 0 0,-1 0 1,1 0-1,0 0 0,-1 1 0,0-1 0,1 0 1,-1 0-1,0 1 0,0-1 0,0 1 0,0-1 1,0 1-1,0-1 0,0 1 0,-1-1 0,1 1 0,0 0 1,-1 0-1,1 0 0,-1 0 0,0 0 0,1 0 1,-3-1-1,2 1 10,0 1 1,0 0-1,0-1 1,0 1-1,0 0 1,0 0-1,0 0 1,0 0-1,0 1 1,0-1-1,0 0 0,0 1 1,0 0-1,0-1 1,0 1-1,0 0 1,0 0-1,0 0 1,1 0-1,-1 0 1,0 0-1,1 1 1,-1-1-1,-2 3 1,-3 4 60,0 1 1,0 0 0,0 0 0,1 1-1,1-1 1,0 1 0,0 1 0,1-1 0,0 1-1,1-1 1,0 1 0,0 0 0,1 0 0,1 1-1,0-1 1,1 12 0,0-19-46,0 0 0,1-1-1,-1 1 1,1 0 0,0-1 0,0 1 0,1-1 0,-1 0-1,1 1 1,-1-1 0,1 0 0,0 0 0,0 0 0,1 0 0,-1 0-1,1 0 1,-1-1 0,1 1 0,0-1 0,0 0 0,0 0 0,6 3-1,-4-3-37,0 0 0,0 0 1,0 0-1,1-1 0,-1 0 0,1 0 0,-1 0 0,1-1 0,-1 0 0,1 0 0,0 0 0,-1-1 0,1 0 0,5-1 0,-3 1-85,-1-1 0,1-1 0,0 1 0,0-1 0,-1 0 0,0-1 0,0 0 0,9-5 0,-4-2 45,-1 0 0,0-1 0,0 0 0,-1 0 0,-1-1 0,0 0-1,-1-1 1,0 0 0,-1 0 0,-1-1 0,8-27 0,-11 34 45,-1 4 23,-1-1 0,0 1 0,0-1 0,0 1 0,0-9 0,-1 27 116,-5 23 1,-1-1-6,3-6-35,1-18-48,1 0-1,0 0 1,0 0 0,1 0 0,1 0-1,0 0 1,0 0 0,5 17-1,-5-28-39,-1 1-1,1-1 0,0 0 0,0 0 0,-1 1 0,1-1 1,0 0-1,0 0 0,0 0 0,0 0 0,0 0 0,0 0 1,1 0-1,-1 0 0,0-1 0,0 1 0,1 0 0,-1-1 1,0 1-1,1-1 0,-1 1 0,1-1 0,-1 0 0,0 1 1,1-1-1,-1 0 0,3 0 0,4-1-171,0 1 0,1-1 1,14-4-1,-9 1-189,12-2 83,0-1 0,43-19 0,45-30 233,-95 47 257,-1-1-1,0-1 1,-1-1-1,16-13 1,-33 25-217,1 0 0,-1 0 0,0 0 0,0-1 0,0 1 0,0 0 0,1 0 0,-1 0 0,0 0 0,0 0 0,0 0 0,1 0 0,-1 0 0,0-1 0,0 1 0,0 0 0,0 0 0,0 0 0,0 0 0,1 0 0,-1-1 0,0 1 0,0 0 0,0 0 0,0 0 0,0 0 0,0-1 0,0 1 0,0 0 0,0 0 0,0 0 0,0-1 0,0 1 0,0 0 0,0 0 0,0 0 0,0-1 0,0 1 0,0 0 0,0 0 0,0 0 0,0-1 0,-9 5-11,-227 154 1019,222-143-805,14-15-203,0 1-1,0-1 1,0 0 0,0 0 0,0 0-1,0 1 1,0-1 0,0 0 0,0 0-1,0 0 1,1 1 0,-1-1 0,0 0-1,0 0 1,0 0 0,0 0 0,0 0-1,1 1 1,-1-1 0,0 0 0,0 0 0,0 0-1,0 0 1,1 0 0,-1 0 0,0 0-1,0 0 1,0 0 0,1 0 0,-1 0-1,0 0 1,0 0 0,1 0 0,-1 0-1,0 0-1,5 0-162,0 0 0,0 0-1,0-1 1,0 0 0,0 0 0,0 0-1,0-1 1,-1 1 0,1-1-1,4-3 1,4-1-98,18-8 93,18-8-22,-45 21 190,1-1 1,-1 1 0,0 0 0,0 1-1,1-1 1,-1 1 0,1-1 0,-1 1-1,7 1 1,-10 0 20,0-1-1,0 0 0,0 1 1,0-1-1,-1 1 0,1-1 1,0 1-1,0-1 1,0 1-1,-1-1 0,1 1 1,0 0-1,-1 0 0,1-1 1,-1 1-1,1 0 0,-1 0 1,1 0-1,-1-1 1,1 1-1,-1 0 0,0 0 1,0 0-1,1 0 0,-1 1 1,3 30 416,-3-20-266,1-7-131,0 0 1,0-1 0,0 1-1,1 0 1,-1-1 0,1 1-1,0-1 1,0 0 0,1 0-1,5 8 1,-6-9-19,0-1 1,1 1-1,-1-1 1,1 0-1,-1 1 0,1-1 1,0-1-1,0 1 0,-1 0 1,1-1-1,0 1 1,1-1-1,-1 0 0,0 0 1,0 0-1,5 0 1,-3 0-104,0 0 0,0-1 0,-1 0 0,1 0 0,0-1 0,0 1 0,0-1 0,-1 0 0,1 0 0,0 0 0,-1-1 0,1 0 0,-1 0 0,0 0 0,6-4 0,5-5-23,-1-1 0,-1 0 0,0-1 1,-1 0-1,0-1 0,-1-1 0,0 0 1,-1 0-1,-1-1 0,10-25 1,-8 16 39,131-265-686,-96 209 1020,-2-1 0,-5-2 1,29-89-1,-67 171-236,0 1 0,-1-1 0,1 1 0,-1-1 0,0 1 0,0-1 1,1 1-1,-1-1 0,0-2 0,-1 4-29,1 0 1,0 0-1,0 0 1,0 0 0,0-1-1,0 1 1,0 0-1,-1 0 1,1 0-1,0 0 1,0 0 0,0 0-1,0 0 1,-1 0-1,1 0 1,0 0-1,0 0 1,0 0 0,0 0-1,-1 0 1,1 0-1,0 0 1,0 0-1,0 0 1,0 0 0,-1 0-1,1 0 1,0 0-1,0 0 1,0 0-1,0 0 1,-1 0 0,1 0-1,0 0 1,0 1-1,0-1 1,0 0-1,0 0 1,0 0 0,-1 0-1,1 0 1,0 0-1,0 1 1,0-1-1,-23 25 143,-59 93 535,63-91-574,1 0 1,1 1-1,1 1 0,1 0 1,2 2-1,1-1 0,2 1 0,1 1 1,-8 47-1,11-44 64,-11 103 277,16-121-358,1 0 0,1 0 0,0 0 0,1 0 0,1 0 0,5 17 0,-7-30-94,0 1 0,1-1-1,0 1 1,0-1 0,0 0-1,0 0 1,1 0 0,-1 0-1,1 0 1,0 0 0,0-1-1,1 1 1,-1-1-1,1 0 1,0 0 0,0-1-1,0 1 1,0-1 0,0 1-1,0-1 1,1-1 0,-1 1-1,1 0 1,-1-1 0,1 0-1,6 0 1,3 0-222,0-1 0,1-1-1,-1 0 1,0-1 0,0 0 0,23-8 0,-21 6 4,-4 1 165,1-1 0,-1-1 1,0 0-1,0-1 1,0 0-1,-1-1 1,0 0-1,0-1 1,-1 0-1,0 0 1,-1-1-1,1-1 1,-2 1-1,1-2 1,-1 1-1,-1-1 1,0 0-1,-1 0 1,0-1-1,0 0 1,3-13-1,-8 21 93,0 0-1,0 0 1,0 0 0,-1 0-1,0 0 1,0-5 0,0 8-28,0 1 0,0-1 1,0 0-1,0 0 0,0 1 1,0-1-1,0 0 0,0 1 0,0-1 1,-1 0-1,1 1 0,0-1 1,-1 0-1,1 1 0,0-1 1,-1 0-1,1 1 0,-1-1 1,1 1-1,-1-1 0,1 1 1,-1-1-1,1 1 0,-1-1 1,1 1-1,-1 0 0,0-1 1,1 1-1,-1 0 0,0-1 1,1 1-1,-1 0 0,0 0 1,0 0-1,1 0 0,-1 0 1,0 0-1,1 0 0,-2 0 1,-2 1-1,0 0 0,1 0 0,-1 0 0,1 1 0,-1-1 0,1 1 0,0 0 0,-5 4 1,-1 0 9,-11 6 84,1 2 0,-25 22 1,35-28 2,0 1 1,1 0 0,0 0-1,1 1 1,0 0-1,-9 16 1,15-24-78,0 0 1,0 1-1,0-1 0,0 0 1,1 1-1,-1-1 0,1 0 1,-1 1-1,1-1 1,0 1-1,0-1 0,0 1 1,0 3-1,1-4-32,0 0-1,-1-1 1,1 1-1,0-1 1,0 1-1,0-1 1,0 1-1,0-1 1,0 0-1,0 1 1,1-1-1,-1 0 1,0 0-1,1 0 1,-1 0-1,1 0 1,-1 0-1,1 0 1,2 0-1,5 3-89,0-2 0,0 1 0,0-1 0,0 0 0,0-1 0,0 0 0,1-1 0,11-1 0,7-1-232,42-9-1,-25 2 300,0-2-1,-1-2 0,49-22 1,-87 31 133,-7 2-151,0 2 36,1 0 1,-1 0-1,1 0 1,-1 0-1,0 0 1,1 0-1,-1 0 0,1 0 1,-1 0-1,0 0 1,1 0-1,-1 1 1,1-1-1,-1 0 1,1 0-1,-1 1 1,1-1-1,-2 1 1,-1 2 2,-6 4 16,0 0-1,0 0 1,1 1-1,0 1 1,0-1-1,1 1 1,-8 12 0,9-9 47,3-8-30,1 0 1,0 0-1,0 0 1,0 0-1,-2 9 0,4-11-11,0 0 0,0 0-1,0-1 1,0 1-1,0 0 1,0-1-1,1 1 1,-1 0-1,1-1 1,-1 1 0,1 0-1,-1-1 1,1 1-1,0-1 1,0 1-1,0-1 1,0 1-1,0-1 1,2 2 0,-1-1-23,-1-1 0,1 0 1,0 0-1,0 0 1,-1 0-1,1 0 1,0-1-1,0 1 1,0 0-1,0-1 0,0 1 1,0-1-1,0 0 1,0 0-1,0 0 1,0 0-1,0 0 1,0 0-1,0 0 0,-1-1 1,5 0-1,3-2-138,0 0 0,0 0 0,10-5 0,-7 1 110,1 0-1,-1 0 1,-1-2 0,1 1 0,-2-2 0,1 1-1,-1-1 1,-1-1 0,0 0 0,0 0-1,11-20 1,2-11-39,-1 0 1,16-52-1,-18 46-71,-10 24 96,41-107 103,-40 99 234,0-2 0,4-33 0,-13 61-210,0 0-1,-1 0 0,0 0 1,0 0-1,-1-7 1,1 12-70,0 1 1,0-1-1,0 0 0,0 0 1,-1 0-1,1 1 1,0-1-1,0 0 1,-1 0-1,1 1 1,0-1-1,-1 0 1,1 0-1,-1 1 0,1-1 1,-1 1-1,1-1 1,-1 0-1,0 1 1,1-1-1,-1 1 1,0-1-1,1 1 1,-1 0-1,0-1 0,1 1 1,-1 0-1,0-1 1,0 1-1,0 0 1,1 0-1,-1-1 1,0 1-1,0 0 1,0 0-1,1 0 0,-1 0 1,0 0-1,0 1 1,0-1-1,1 0 1,-1 0-1,0 0 1,-1 1-1,-6 2 31,1 1-1,-1-1 1,1 1-1,0 0 1,0 1-1,0 0 1,0 0-1,1 0 1,0 1-1,0 0 1,1 0-1,-1 1 1,1 0-1,1-1 1,-1 2-1,1-1 1,1 0-1,-1 1 0,-2 9 1,-1 7 74,0 0-1,2 0 1,1 1 0,0 0-1,1 29 1,3-40-125,0 0 1,1 0-1,0 0 0,1-1 1,0 1-1,1 0 0,1-1 1,6 16-1,-6-20-395,1 1 0,0-1 0,0 0-1,1-1 1,1 1 0,-1-1 0,1-1-1,0 1 1,1-1 0,0 0 0,14 9 0,-9-7-962,0-2 1,0 0 0,1 0-1,19 5 1,-27-10 615,-1 0 0,1-1 0,0 1 0,0-2 0,0 1 0,0-1 0,0 1 0,0-2 0,0 1 0,0-1 0,0 1 0,0-2 0,8-2 0,11-10-2848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4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19 140 12640,'-18'-11'4671,"23"6"-3615,13-7-320,3 4-672,39-4-192,25-3 2016,18-2-1024,0 1 320,2 4-736,6 1-480,10-1 0,6 7-1792,-19 2 1024,-14 6-4415,-12 5 2911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13792,'-21'-12'5119,"7"21"-3999,1 2-288,8-2 384,-3 2-832,-2 1 1664,-3 1-1120,4-6-640,-1 1-224,7-8-2016,-7 0 1056,10-23-10335,-8 11 4319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1 909 4736,'18'-5'7251,"5"-7"-5042,22-16-1173,-33 19-822,-1-1 0,0 1 1,-1-2-1,0 1 1,-1-2-1,0 1 0,-1-1 1,11-20-1,3-11 140,19-54 1,-37 86-327,117-269 671,-113 262-452,0 0-1,-2 0 1,0-1 0,-1 0 0,0 0 0,2-36 0,-7 55-233,0-1 0,0 0 0,0 1 0,0-1 0,0 1 0,0-1 0,0 1 0,0-1 0,0 0 0,0 1 0,0-1 0,-1 1 0,1-1 0,0 1 0,0-1 0,-1 1 0,1-1 0,-1 0 0,1 1-15,0 0 0,-1 0 1,1 0-1,0 0 0,0 0 0,-1 0 0,1 0 1,0 0-1,0 0 0,-1 0 0,1 0 0,0 0 1,-1 0-1,1 0 0,0 0 0,0 0 1,-1 0-1,1 0 0,0 1 0,0-1 0,0 0 1,-1 0-1,1 0 0,0 0 0,-1 1 0,-13 16-111,1 6 203,1 0-1,0 1 1,2 0 0,-9 33-1,-20 105 255,25-94-135,12-62-202,-11 56 335,-34 93-1,32-119-227,-36 86 336,42-104-345,-1-1-1,0 0 1,-1 0-1,-20 21 1,21-30-68,5-5-169,4-5-395,2 0 476,1 0 0,-1 0 1,1 0-1,0 0 0,0 0 0,0 0 0,0 1 1,3-3-1,3-2 18,16-14 20,15-13 35,7-13 120,-17 19-140,43-54 0,-35 30 25,69-86 957,-101 128-927,-5 9-135,0 7 6,-2 19 68,-7 45 1,5-50 110,1 0 0,1 0-1,1 41 1,1-60-84,0 0 0,0 0 0,0 0 0,1 0 0,-1 1-1,1-1 1,-1 0 0,1 0 0,0 0 0,0 0 0,0 0 0,0-1-1,0 1 1,0 0 0,0 0 0,1-1 0,-1 1 0,1 0 0,1 1-1,0-2 17,0 0 0,0 1-1,0-1 1,0-1-1,1 1 1,-1 0 0,0-1-1,0 0 1,0 1-1,0-1 1,1-1 0,4 1-1,5-2-18,-1-1 0,1 1 0,-1-2 0,1 0 0,-1 0 0,0-1 0,0-1 0,-1 0 0,16-11 0,4-5-38,54-50 0,-62 48 34,32-41 0,11-14 51,-65 78-82,0 0 0,0 0 0,0 1 1,0-1-1,0 0 0,-1 0 0,2 0 0,-1 1 1,0-1-1,0 1 0,0-1 0,0 1 1,0-1-1,0 1 0,1 0 0,-1-1 1,0 1-1,2 0 0,-2 0 16,0 1-1,0-1 1,-1 1 0,1-1 0,0 1-1,0-1 1,-1 1 0,1 0-1,0-1 1,-1 1 0,1 0 0,-1 0-1,1 0 1,-1-1 0,1 1-1,-1 0 1,1 0 0,-1 0 0,0 0-1,1 0 1,-1 0 0,0 0-1,0 0 1,0 1 0,3 20 53,-1 0 0,-1 0 0,-1 0 0,-1 0 0,-4 23 0,2-21-38,4 7 57,-1-26-19,0 1 0,1-1 1,-2 0-1,1 0 1,-1 0-1,1 0 0,-3 7 1,2-10 189,2-3-292,-1-1-1,1 1 1,-1 0-1,1 0 1,-1 0-1,1 0 1,0 0-1,-1 1 0,1-1 1,0 0-1,0 0 1,1-1-1,2-2-70,10-14-14,-2-1 0,0-1-1,9-22 1,-13 25 94,1 1 0,0-1 0,1 2 0,1-1 0,16-18 0,-25 33 38,-1-1 0,1 1-1,0-1 1,-1 1 0,1 0 0,0 0 0,0-1 0,0 1 0,0 0-1,0 1 1,4-2 0,-6 2 4,1 0 0,0 0-1,0 0 1,0 0 0,0 0-1,0 0 1,-1 0 0,1 1 0,0-1-1,0 0 1,0 1 0,-1-1-1,1 0 1,0 1 0,0-1 0,-1 1-1,1-1 1,0 1 0,-1 0 0,1-1-1,-1 1 1,1 0 0,0-1-1,-1 1 1,0 0 0,1-1 0,-1 1-1,1 0 1,-1 0 0,0 0-1,1 0 1,2 8 75,-1 0 1,1 0-1,-1 0 0,-1 0 0,2 15 0,-4 51 442,0-33-146,1-35-309,0 0-1,1-1 1,-1 1 0,1 0 0,1-1-1,2 10 1,-4-15-52,1 0-1,-1 1 1,1-1 0,-1 0-1,1 0 1,0 0 0,0 0-1,0 0 1,-1 0-1,1 0 1,0 0 0,0 0-1,0-1 1,0 1 0,0 0-1,1-1 1,-1 1 0,0 0-1,0-1 1,0 1-1,1-1 1,-1 0 0,0 1-1,0-1 1,1 0 0,-1 0-1,0 0 1,1 0-1,-1 0 1,0 0 0,0 0-1,1 0 1,-1-1 0,0 1-1,0 0 1,1-1 0,-1 1-1,2-2 1,17-6-116,0-2 0,-1 0-1,0-1 1,-1-1 0,17-14 0,80-76-176,-104 91 304,-9 7-59,1 1 1,0 0 0,0 0-1,1 0 1,-1 1-1,1-1 1,-1 1 0,1-1-1,0 1 1,5-2 0,-8 4 34,-1 0 1,1 0 0,-1 0-1,1 0 1,0 1 0,-1-1-1,1 0 1,-1 0-1,1 0 1,-1 0 0,0 1-1,1-1 1,-1 0 0,1 1-1,-1-1 1,1 0 0,-1 1-1,0-1 1,1 0 0,-1 1-1,0-1 1,1 1 0,-1-1-1,0 1 1,0-1 0,1 1-1,-1-1 1,0 1 0,0-1-1,0 1 1,0-1 0,1 1-1,-1-1 1,0 1 0,0-1-1,0 1 1,0 0 0,1 24 207,-1-23-207,0 25 175,-1-14-166,1 0 1,0 1 0,1-1 0,0 0-1,1 0 1,5 16 0,0-5 62,-5-17-12,-1 0-1,2-1 1,-1 0 0,0 0-1,1 1 1,0-1-1,6 8 1,-8-13-57,0-1 0,0 1-1,-1 0 1,1-1 0,0 1 0,0 0 0,0-1 0,0 1 0,0-1 0,0 1-1,0-1 1,0 0 0,0 1 0,0-1 0,0 0 0,0 0 0,0 0-1,0 0 1,0 0 0,1 0 0,-1 0 0,0 0 0,0 0 0,0 0 0,0 0-1,0-1 1,0 1 0,0-1 0,0 1 0,0 0 0,0-1 0,0 0-1,0 1 1,1-2 0,4-2-118,1-1 0,-1 0 0,9-10 0,-9 9 56,2-2 7,-1 0-1,-1 0 1,1-1-1,-2 0 1,1 0-1,-1-1 1,4-10-1,24-75-120,-29 83 128,16-59-22,36-100 54,-15 72-214,39-146 0,-67 162 122,-12 72 2,-3 11 29,-1 7 34,-25 112 112,10-53 76,2 1 1,4 0-1,2 1 1,-1 85-1,11-122-57,4 92 48,-3-109-77,2 0 1,-1-1-1,2 0 0,-1 1 1,2-1-1,11 23 1,-14-32-19,1 1 0,0-1 1,0 1-1,1-1 1,0 0-1,-1-1 1,1 1-1,0 0 0,1-1 1,-1 0-1,1 0 1,5 2-1,-2-1-42,0-1-1,1 0 0,-1 0 1,1-1-1,0 0 1,15 1-1,-3-2-207,0-1 0,0-1 0,0-1 0,0-1 0,31-9 0,-40 10 92,0-2 1,-1 1-1,1-2 0,-1 1 1,0-2-1,-1 1 0,1-2 1,-1 1-1,0-1 0,0-1 1,9-10-1,-17 17 91,-1-1 1,0 0-1,0 0 1,0 0-1,0 0 0,0 0 1,0 0-1,0 0 1,-1-1-1,1 1 0,-1 0 1,0 0-1,1-1 1,-1 1-1,0 0 0,0 0 1,-1-5-1,-1-3-74,0 0 1,-5-16-1,3 14 88,4 11 24,0 0 1,-1 0 0,1 0-1,0 0 1,-1 0-1,1 0 1,0 0-1,-1 0 1,1 0-1,-1 0 1,0 0-1,1 0 1,-1 0 0,0 0-1,0 1 1,1-1-1,-1 0 1,0 0-1,0 1 1,0-1-1,0 1 1,0-1-1,0 1 1,0-1-1,-2 0 1,2 1 20,0 1-1,0-1 1,0 0-1,0 1 1,0-1-1,0 1 1,0-1-1,0 1 1,0-1-1,0 1 1,0-1-1,0 1 1,0 0-1,0 0 1,1 0-1,-1-1 1,0 1 0,0 0-1,1 0 1,-1 0-1,1 0 1,-1 0-1,1 0 1,-1 2-1,-1 1 53,1 0 0,0 0 0,0 0 0,0 0 0,0 1 0,1-1 0,0 0-1,0 1 1,0-1 0,0 0 0,1 1 0,-1-1 0,1 0 0,0 0 0,1 0 0,-1 0-1,1 0 1,-1 0 0,1 0 0,4 6 0,0-1 13,0 1-1,1-1 1,0-1 0,1 1-1,-1-1 1,18 13 0,-21-18-234,0 0 0,0-1 1,0 0-1,0 1 0,0-1 1,0-1-1,8 3 0,18-1-4197,-25-20-7686,-7 13 10902,0-1-1,0 1 1,-4-8 0,0 1 135,-14-27-2059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9152,'-14'-8'3360,"18"8"-2592,6 3-224,-2-3 256,5 0-544,6-3 1311,7-2-863,16 2 32,11-1-448,2-1-416,-2 2 64,0-2-1472,-11 2 833,-11 3-2369,-4 0 1728,-14 0-4256,-18 11 3168,-12 9 320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720 100 8480,'-32'-7'3136,"29"7"-2432,-2-5-224,13 5-4864,2 0-384</inkml:trace>
  <inkml:trace contextRef="#ctx0" brushRef="#br0" timeOffset="1">55 28 7968,'-41'-3'2944,"33"-2"-2272,3-3 128,23 1-3104,8 7 1248,3-5-4000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140 301 2560,'-1'0'-71,"0"-1"681,0 0 1,-1 0 0,1 0-1,-1 0 1,0 1-1,1-1 1,-1 0-1,0 1 1,-4-1 4733,24 0-3387,-15 0-1846,1 0 1,-1 0-1,0-1 1,0 1-1,0-1 1,0 0-1,0 0 1,0 0-1,0-1 1,-1 1 0,1-1-1,-1 1 1,4-6-1,4-5-33,11-22-1,-20 35-76,3-10 19,1 0 1,-2 1-1,1-2 0,-1 1 1,-1 0-1,0-1 0,0 1 1,-1-1-1,0 1 0,-1-1 1,0 0-1,-1 1 0,0-1 1,-1 1-1,-4-17 0,5 25-21,1 0-1,-1 1 0,1-1 1,-1 1-1,1-1 0,-1 1 1,0-1-1,0 1 0,1-1 1,-1 1-1,0 0 0,0 0 1,-1-1-1,1 1 0,0 0 0,0 0 1,0 0-1,-1 0 0,1 0 1,-1 0-1,-2-1 0,2 2 1,1 0 0,-1 0 0,0 0-1,1 0 1,-1 1 0,0-1 0,1 0 0,-1 1-1,1-1 1,-1 1 0,0-1 0,1 1-1,-1 0 1,1 0 0,0-1 0,-1 1 0,1 0-1,0 0 1,-1 1 0,1-1 0,-2 2-1,-15 18 81,0 1-1,1 1 0,-18 34 1,13-22 141,6-11-124,9-14-153,0 1 0,0 0 0,1 0 0,0 1 0,-3 12 0,8-23 35,1 1-1,-1 0 0,1-1 0,0 1 1,0 0-1,0 0 0,0-1 0,0 1 0,0 0 1,0-1-1,1 1 0,-1 0 0,1-1 1,-1 1-1,1-1 0,0 1 0,-1 0 0,1-1 1,0 0-1,2 4 0,-2-4-189,0 0 1,1 0-1,-1 0 0,0 0 0,0 0 0,1-1 1,-1 1-1,0 0 0,1-1 0,-1 1 1,1-1-1,-1 1 0,1-1 0,-1 1 1,3-1-1,18 0-1665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1408,'-6'-3'-161,"6"3"336,-1 0 1,1 0 0,-1 0-1,1-1 1,-1 1 0,1 0 0,-1 0-1,1-1 1,-6-12 11101,6 18-8211,2-1-4013,1 0 1350,1-1 1,0 1-1,0-1 1,0 0 0,8 5-1,-2-1 285,-8-5-572,1-1 0,-1 1 0,1-1 0,-1 0 0,1 0 0,0 0 1,-1 0-1,1 0 0,0-1 0,0 1 0,0-1 0,0 1 0,-1-1 0,1 0 1,0 0-1,3-1 0,3-1 189,0 0 1,-1-1-1,16-6 1,-16 5-743,0 1 1,1 0 0,14-3-1,-13 2-3295,3 0-7943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0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 6976,'-28'-3'3168,"40"6"-2752,4-3 1184,4 0-960,26 0 512,9 0-672,19-3-64,0 3-256,23-7-96,-7 4-32,3-2 32,-11 5-32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3648,'-1'-6'1331,"3"-1"1194,10 5-109,-10 2-2126,0 0-1,0 0 1,0 1 0,0-1 0,0 1 0,0-1 0,-1 1 0,1 0 0,0 0 0,0 0 0,-1 0-1,1 0 1,0 0 0,-1 0 0,1 0 0,-1 1 0,1-1 0,-1 0 0,0 1 0,0-1-1,0 1 1,0 0 0,0-1 0,0 1 0,1 2 0,-1-1-28,0 1 1,1-1-1,-2 0 0,1 1 0,0-1 1,-1 0-1,1 1 0,-1-1 1,0 1-1,0-1 0,-1 1 0,1-1 1,-1 0-1,-1 5 0,0 0-10,-1 0-50,0 0-1,0 0 0,0 0 1,-9 14-1,-6 4-59,12-16-994,0-1 1,0-1-1,-1 1 1,0-1-1,-1 0 1,-16 13-1,8-15-3035,1-3 1215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19 754 3808,'-8'3'-525,"-2"1"6917,21-5-942,-7 0-5295,0 0-1,0-1 1,0 1 0,0-1 0,0 0 0,-1 0-1,1 0 1,-1-1 0,0 1 0,1-1 0,-1 0-1,0 0 1,4-5 0,3-6 64,19-29 0,-19 27-83,75-143 648,-70 127-587,-9 16 169,2 0 1,15-25-1,-26 46-164,1-1-1,0 1 1,0 0-1,0 0 1,1 0-1,-2 6 1,-6 43-155,4-24 79,-12 73 144,14-82-169,2-1-1,0 1 1,3 20-1,-2-40-98,0 0 0,0 0 0,0 0 0,0 0-1,1 0 1,-1 0 0,0 0 0,1 0 0,-1-1 0,0 1 0,1 0 0,-1 0 0,1 0 0,-1 0-1,1-1 1,-1 1 0,1 0 0,0-1 0,0 1 0,-1 0 0,1-1 0,0 1 0,0-1-1,-1 1 1,1-1 0,0 1 0,0-1 0,0 0 0,0 1 0,0-1 0,0 0 0,0 0 0,0 0-1,-1 0 1,1 0 0,0 0 0,0 0 0,2 0 0,2-1 26,0 0 1,0 0 0,0-1-1,0 1 1,9-5-1,4-4-1,-1 1 0,0-2 0,22-18 0,44-44-167,-69 59 108,16-13 14,45-42-160,103-121 1,-163 169 245,-1-1 1,0 0-1,-2-1 0,0 0 0,-2-1 1,0 0-1,-2-1 0,-1 0 0,8-45 1,-14 56 145,-1 14-212,0-1 0,0 1 0,0 0 0,0 0 0,0 0 0,0 0 0,0 0 0,0 0 1,0 0-1,0 0 0,0 0 0,0 0 0,0 0 0,0 0 0,0 0 0,0 0 0,0-1 0,0 1 0,0 0 0,0 0 0,0 0 0,0 0 0,0 0 0,0 0 0,0 0 0,0 0 0,0 0 0,0 0 0,0 0 0,0 0 0,-1 0 0,1 0 0,0 0 0,0 0 0,0 0 0,0-1 0,0 1 0,0 0 0,0 0 0,0 0 0,0 0 0,0 0 0,0 0 0,0 0 0,0 0 0,0 0 0,0 0 0,0 0 0,-1 0 0,1 0 0,0 0 0,0 0 0,0 0 0,0 0 0,0 0 0,0 0 0,0 0 0,0 0 0,0 0 0,0 0 0,0 0 0,0 0 0,0 0 0,0 0 0,0 1 0,-1-1 0,1 0 0,-1 2-7,0 0-1,0 0 1,0 0 0,0 1 0,0-1-1,1 0 1,-1 3 0,-20 117 533,17-96-186,1 0 0,2 50 0,12 52-29,-6-97-585,0-1 0,2 0 0,1 0 0,21 49 0,-29-78-33,0 1 0,1-1 0,0 0 1,-1 0-1,1 0 0,0 1 1,-1-1-1,1 0 0,0 0 0,0 0 1,0 0-1,0 0 0,0-1 0,0 1 1,0 0-1,3 1 0,-4-2 96,0 0 1,1 0-1,-1 0 0,1 0 0,-1 0 0,0 0 1,1 0-1,-1 0 0,1 0 0,-1-1 0,0 1 1,1 0-1,-1 0 0,1 0 0,-1 0 0,0-1 1,1 1-1,-1 0 0,0 0 0,1-1 0,-1 1 0,9-15-4896,2-13 1959,-2-1-65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9568,'-8'0'3520,"8"-4"-2720,13 4-256,0 0 992,6 0-961,2 0 353,6 0-576,9 0-128,1 0-128,-2-3-512,-4 3 224,1 0-1887,-4-5 1151,-6 5-3136,-9 0 2304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8320,'-63'-3'3072,"59"6"-2400,-11-6-160,25 6-6592,4 6 5120,22-9-2144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2080,'4'2'9969,"0"-2"-10354,-1-1 640,0 0 1,0 0 0,0 0-1,-1-1 1,1 1-1,0-1 1,-1 0 0,1 0-1,-1 0 1,0 0 0,1 0-1,-1 0 1,0-1 0,0 1-1,1-4 1,4-5 181,0-1 1,6-14-1,95-227 1166,-60 137-790,-44 92 11,-3 19-234,-1 14-415,0 35-81,5 137 463,-3-161-455,-2-5-24,2 0-1,0-1 0,1 1 0,0-1 0,7 19 0,-8-29-4,-1 0 0,1 0-1,1 0 1,-1 0-1,0 0 1,5 4 0,-7-7-58,1 0 0,0-1-1,-1 1 1,1-1 0,0 1 0,0 0 0,-1-1 0,1 0 0,0 1 0,0-1 0,0 1 0,0-1 0,0 0 0,0 0-1,0 1 1,-1-1 0,1 0 0,0 0 0,0 0 0,0 0 0,0 0 0,0 0 0,0 0 0,0 0 0,0-1-1,0 1 1,0 0 0,0-1 0,0 1 0,-1 0 0,1-1 0,0 1 0,0-1 0,0 1 0,0-2 0,7-4-20,-2 0-1,1 0 1,-1-1 0,0 0 0,10-14 0,21-45 7,-20 35 80,-6 11-126,1 0 1,1 0-1,1 2 1,1 0-1,33-32 1,-47 48 30,1 1-1,-1-1 1,1 1 0,0 0 0,0 0 0,0 0 0,0 0 0,0 0-1,0 0 1,0 0 0,0 0 0,0 1 0,0 0 0,0-1 0,0 1 0,1 0-1,-1 0 1,0 0 0,0 0 0,0 0 0,1 0 0,-1 1 0,0-1 0,0 1-1,0 0 1,0-1 0,0 1 0,0 0 0,0 0 0,0 0 0,0 1 0,-1-1-1,1 0 1,3 3 0,0 1 12,-1 1 0,1-1 0,-1 1 0,0-1 0,0 1 0,-1 0 0,1 1 0,-1-1 0,4 13 0,-5-10 27,1 1 1,-1 0-1,-1 0 0,0-1 0,0 1 0,-1 0 0,0 0 1,-1 0-1,0 0 0,-2 10 0,2-15 7,0 0 0,-1-1 0,0 1 0,0 0 0,0-1 0,0 0 0,-1 1 0,1-1-1,-1 0 1,0 0 0,-1 0 0,1-1 0,0 1 0,-1-1 0,0 0 0,0 0 0,0 0 0,0 0 0,-1-1 0,1 0 0,-1 0 0,-4 2 0,-2-1-21,0-1 1,0-1-1,0 1 1,0-2 0,-1 1-1,1-2 1,-15-1 0,-22-1 110,47 3-115,-1 0 1,1 0 0,-1 0 0,1 0 0,-1 0 0,1-1 0,-1 1 0,1 0-1,-1-1 1,1 0 0,-3-1 0,4 2-8,0 0-1,0 0 1,0 0 0,0 0-1,-1 0 1,1 0 0,0 0-1,0 0 1,0-1 0,0 1 0,0 0-1,0 0 1,0 0 0,0 0-1,0 0 1,0 0 0,0-1-1,0 1 1,0 0 0,0 0-1,0 0 1,0 0 0,0 0-1,0 0 1,0-1 0,0 1 0,0 0-1,0 0 1,0 0 0,0 0-1,0 0 1,0 0 0,0-1-1,0 1 1,1 0 0,-1 0-1,0 0 1,0 0 0,0 0-1,0 0 1,0 0 0,0 0-1,13-6 3,11 2-18,-1 0-1,1 2 1,0 0 0,28 3-1,-22-1-109,0 0-1124,53 9 0,-59-4-3486,24 8 0,-35-9 42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6400,'-42'-4'2368,"39"4"-1856,-2 0-128,13-5-4512,7 5 2624,7 5 928,22-5-1312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4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78 992,'5'0'8282,"-5"0"-8100,1-1 1,-1 1-1,1 0 0,-1 0 0,0-1 0,1 1 0,-1 0 0,0-1 0,1 1 0,-1-1 0,0 1 0,0 0 0,0-1 0,1 1 0,-1-1 0,0 1 0,0-1 0,0 1 1,0 0-1,0-1 0,0 1 0,0-1 0,0 1 0,0-1 0,1 1-86,-1-1 1,0 1-1,0 0 0,0 0 1,0 0-1,0 0 0,0 0 1,0-1-1,0 1 0,0 0 1,0 0-1,0 0 0,0 0 1,0 0-1,0-1 0,0 1 1,0 0-1,0 0 1,0 0-1,0 0 0,0-1 1,0 1-1,0 0 0,0 0 1,0 0-1,0 0 0,0 0 1,0-1-1,0 1 0,0 0 1,0 0-1,-1 0 0,1 0 1,0 0-1,0 0 0,0-1 1,0 1-1,0 0 1,0 0-1,-1 0 0,1 0 1,0 0-1,0 0 0,0 0 1,0 0-1,0 0 0,-1 0 1,1 0-1,0 0 0,0 0 1,0 0-1,0 0 0,-1 0 1,1 0-1,0 0 0,0 0 1,0 0-1,0 0 1,0 0-1,-1 0 0,1 0 1,0 0-1,0 0 0,0 0 1,0 0-1,0 0 0,-1 0 1,1 1-1,-17 21 867,7-8-651,-155 175 701,147-171-928,0 1 0,2 0-1,0 2 1,1-1 0,2 2 0,0 0 0,1 0-1,1 1 1,-15 46 0,3-3 102,33-104-290,2 0 1,2 1 0,1 1 0,2 0 0,33-51-1,88-104 503,-76 107 43,-49 64-254,-11 16-115,1-1 0,0 0 1,1 1-1,-1 0 1,1 0-1,-1 0 0,8-6 1,-11 10-62,1 0 0,-1-1 0,1 1 0,-1 0 0,1 0 0,-1 0 0,1 0 0,-1 0 0,1-1 1,-1 1-1,1 0 0,-1 0 0,1 0 0,-1 0 0,1 1 0,-1-1 0,1 0 0,-1 0 0,1 0 0,-1 0 0,1 0 0,-1 1 0,1-1 0,-1 0 0,1 0 1,-1 1-1,1 0 0,11 11 214,-7-6-132,0-1-10,0 0 0,-1 1 0,1-1 0,-1 1-1,-1 1 1,1-1 0,-1 0 0,0 1 0,0 0 0,-1-1 0,2 11 0,2 10 263,3 46 1,-6-41-140,10 47 380,34 114 0,-34-146-556,-5-12-19,9 26 57,-11-33-2647,-6-62-13983,-5 4 11263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5408,'-7'-5'9163,"14"7"-4976,3 0-4343,10 0 1332,1 0 1,25-2-1,-25 0-876,64-1 165,85-13-1,-1-19-6971,-140 25 2203,-2 1 1387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5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313 574 5888,'-8'-6'1994,"7"5"-1429,0 0 0,0 0 0,0 0-1,-1 1 1,1-1 0,0 0 0,-1 1 0,1-1 0,0 1 0,-2-1 0,-4 0-31,1 0 1,0 1 0,0 0 0,-1 0 0,1 0 0,0 1-1,0 0 1,0 0 0,-11 4 0,-4 2 156,-28 13 0,34-13-393,0 1 0,1 0-1,-15 12 1,23-15-201,1-1-1,-1 1 0,1 0 1,1 0-1,-1 1 0,1 0 1,0 0-1,0 0 0,-5 12 1,5-8-45,0 0 0,0 1 0,1-1 0,1 1 0,0 0 0,1 0 0,0 0 0,0 0 0,2 17 0,0-22-48,0 0 1,0-1 0,0 1-1,1 0 1,0-1 0,0 0-1,0 1 1,1-1 0,-1 0-1,1 0 1,1-1 0,-1 1-1,1-1 1,0 1 0,0-1-1,0 0 1,0 0 0,1-1-1,9 6 1,-6-4-52,1-1 0,0 0 0,0-1-1,1 0 1,-1-1 0,1 0 0,-1 0 0,1-1 0,0 0 0,0-1 0,11-1-1,6-1-222,0-2 0,47-12 0,-58 11 80,0-1-1,0 0 1,0-1 0,19-12 0,56-42-449,-53 34 437,3-2 144,-17 11 29,1 1-1,1 1 1,51-23-1,-24 20 162,-28 11-14,-1-1 0,39-20-1,-47 15 597,-15 14-702,-1 0 0,0 0 0,0 0 0,0 0 0,0 0 0,0 0 0,0-1 0,0 1 0,0 0 0,1 0 0,-1 0 0,0 0 0,0 0 0,0-1 1,0 1-1,0 0 0,0 0 0,0 0 0,0 0 0,0-1 0,0 1 0,0 0 0,0 0 0,0 0 0,0 0 0,0 0 0,0-1 0,0 1 0,0 0 0,0 0 0,-1 0 0,1 0 0,0 0 1,0-1-1,0 1 0,-11 0 254,-6 2-156,0 1 0,1 0 0,0 2 1,0 0-1,-28 13 0,35-14-41,-1 2 0,1-1-1,0 1 1,1 1 0,-14 11 0,18-13-39,0 0 0,0 0 0,1 0 0,0 0 0,0 0 0,0 1 0,1-1 0,-1 1 0,1 0 0,1-1 0,-3 11 0,3-10-13,0 1 0,0-1-1,1 1 1,0 0-1,0-1 1,0 1 0,1-1-1,0 1 1,0-1 0,1 1-1,0-1 1,0 0 0,0 0-1,1 1 1,0-2 0,0 1-1,0 0 1,1-1-1,0 1 1,0-1 0,0 0-1,1 0 1,0-1 0,8 7-1,-2-4 23,-1 0-1,1-1 0,1 0 1,-1-1-1,1 0 0,0-1 1,0 0-1,0-1 0,1-1 0,-1 0 1,1 0-1,20-1 0,-14-1-110,0-1 0,-1-1 0,1-1-1,-1 0 1,0-2 0,0 0 0,33-14-1,-33 10-96,0-1 0,-1 0 0,0-2 0,0 0 0,-1 0 0,-1-1 0,0-1 0,-1-1 0,14-18 0,-24 27 126,-1 1 0,0-1 1,1 0-1,-2 0 0,1 0 1,-1 0-1,0 0 0,0 0 1,0-1-1,-1 1 0,0-1 1,-1 1-1,1-1 0,-1 1 1,0-1-1,-2-10 0,1 15 78,1 0 0,-1 1-1,0-1 1,0 0-1,0 0 1,0 0 0,0 1-1,0-1 1,0 0-1,-1 1 1,1-1 0,0 1-1,-1 0 1,1-1 0,-1 1-1,0 0 1,1 0-1,-1 0 1,0 0 0,0 0-1,-3-1 1,4 2-5,-1-1 0,1 1-1,0 0 1,-1-1 0,1 1 0,-1 0 0,1 0 0,0 0 0,-1 0 0,1 0-1,-1 0 1,1 0 0,-1 1 0,1-1 0,0 0 0,-1 1 0,1-1-1,0 1 1,-1-1 0,1 1 0,0 0 0,0 0 0,-1 0 0,1-1 0,0 1-1,0 0 1,0 0 0,0 0 0,0 1 0,0-1 0,0 1 0,-2 5 84,0 0 1,1-1-1,0 1 0,0 0 1,1 1-1,0-1 1,0 0-1,0 0 1,1 0-1,0 1 1,1-1-1,1 10 1,3 12 95,14 46 1,-15-61-124,0 0 0,2 0 0,-1-1 1,11 17-1,-13-25-54,1 0 0,-1 0 1,1 0-1,1 0 1,-1-1-1,1 1 0,0-1 1,0 0-1,0-1 0,0 1 1,0-1-1,10 4 0,-6-4-58,0 0 1,0 0-1,0-1 0,0 0 1,1-1-1,-1 0 0,0 0 0,1-1 1,13-1-1,-9-1-76,0-1 0,-1 0 0,1-1-1,-1 0 1,23-11 0,-11 1-129,0-1 0,-1 0 0,-1-2 0,-1-1 0,35-35 0,-27 21-212,-3-2 0,0-1 1,-3-1-1,38-74 1,-52 89 262,-1-1 1,-2 1-1,9-40 0,6-69-132,-9 40 286,-2-26 178,-9 83-173,-1 28 59,0 0 1,-1 0-1,0 0 0,0 0 0,-1 0 0,1 0 0,-1 0 0,0 1 0,0-1 0,-1 0 1,-3-8-1,5 12-35,-1 1 0,1 0 0,0-1 0,0 1 0,0 0 0,-1 0 0,1-1 0,0 1 0,-1 0 0,1 0 0,0-1 0,-1 1 0,1 0 0,0 0 0,-1 0 0,1-1-1,0 1 1,-1 0 0,1 0 0,0 0 0,-1 0 0,1 0 0,-1 0 0,1 0 0,0 0 0,-1 0 0,1 0 0,0 0 0,-1 0 0,0 0 0,-10 9 84,-7 19 111,9-8 40,0 1 0,1 1 0,-8 34 0,-7 70 308,7-35-199,13-68-263,0 0-1,1 0 1,1 0-1,1 0 1,1 0-1,2 0 1,0-1 0,1 1-1,1-1 1,1 0-1,1 0 1,1 0-1,19 35 1,-26-55-112,1 1 1,-1-1-1,1 0 0,0 0 1,-1 0-1,1 0 0,0 0 1,0 0-1,0 0 0,1-1 1,-1 1-1,0-1 0,1 1 1,-1-1-1,1 0 0,4 1 1,-4-1-51,1 0 1,-1-1-1,1 0 1,-1 0 0,1 0-1,-1 0 1,1-1-1,-1 1 1,1-1 0,-1 0-1,5-2 1,6-3-234,0 0 0,-1-2 0,0 1 0,20-18 0,-31 24 297,14-11-146,-2 2-41,19-18 1,-29 25 163,-1 0 1,0-1 0,0 1 0,0-1 0,-1 0 0,0 0 0,1 0 0,-1 0 0,0 0 0,2-8 0,-4 10 48,1 0 1,-1 0 0,0 0-1,0 1 1,1-1 0,-1 0-1,0 0 1,-1 0 0,1 0-1,0 0 1,0 1 0,-1-1 0,1 0-1,-1 0 1,0 0 0,0 1-1,1-1 1,-1 0 0,0 1-1,0-1 1,0 1 0,-1-1-1,-1-2 1,1 3 27,-1-1 0,1 1 0,0 0 0,0 0 0,-1-1 0,1 1-1,0 1 1,-1-1 0,1 0 0,-1 1 0,1-1 0,-1 1 0,1 0 0,-1 0 0,1 0 0,-6 0 0,0 1 65,0 1 1,1-1 0,-1 1 0,0 1 0,1-1 0,-1 1-1,1 1 1,-10 5 0,13-6-32,1-1-1,-1 1 1,0 0-1,1 0 1,0 1 0,0-1-1,0 1 1,0 0-1,0-1 1,1 1-1,0 0 1,0 1 0,0-1-1,0 0 1,-2 8-1,1 3-3,1 0 0,0 0-1,1-1 1,0 1 0,2 0-1,-1 0 1,2 0 0,0 0-1,1-1 1,0 1 0,1-1-1,1 1 1,0-2 0,1 1-1,1 0 1,0-1 0,0 0-1,1-1 1,18 21 0,-22-29-95,-1 0 0,2 0 0,-1-1 0,0 1 0,1-1 0,-1 0 0,1 0 0,0 0 0,0-1 0,0 0 0,0 0 0,1 0 0,-1 0 0,0-1 0,1 0 0,-1 0 0,1-1 0,-1 1 0,1-1 0,0 0 0,-1-1 0,1 1 0,5-3 0,1 0-52,0-1 0,0-1 0,0 0 0,-1-1 0,0 0 0,0-1 0,0 0 0,-1-1 1,0 0-1,14-14 0,-1-4-78,0 0 0,32-49 1,-29 34 257,24-47 0,-27 29 194,-22 52-257,1-2 148,-1 8-56,-2 10-170,-4 31 271,2 0 1,2 0 0,3 47-1,-1-75-235,1-1-1,0 1 0,7 21 1,-7-27 31,0 0 0,1 0 1,0 0-1,0-1 0,0 1 1,1-1-1,-1 0 1,9 9-1,-11-13-51,1 0 1,-1 0 0,0-1-1,0 1 1,0 0-1,1 0 1,-1-1-1,0 1 1,1-1-1,-1 1 1,0-1 0,1 0-1,-1 1 1,1-1-1,-1 0 1,0 0-1,1 0 1,-1 0-1,1 0 1,-1-1 0,1 1-1,-1 0 1,0 0-1,3-2 1,3-1-106,-1 0 0,0 0 1,0-1-1,6-5 0,2 0-51,241-159-1103,-148 99 1051,5-3 548,-98 63-117,17-15 226,-31 24-425,0 0 0,0 0 0,0 0 0,0 0 0,0 0 0,0-1 0,0 1 0,0 0 0,0 0 0,0 0 0,0 0 0,-1 0 0,1 0 0,0 0 0,0 0 0,0-1 0,0 1 0,0 0 0,0 0 0,0 0 0,0 0 0,0 0 0,-1 0 0,1 0 0,0 0 0,0 0 0,0 0 0,0 0 0,0 0 0,0 0 0,-1 0 0,1 0 0,0 0 0,0 0 0,0 0 0,0 0 0,0 0 0,0 0 0,0 0 0,-1 0 0,1 0 0,0 0 0,0 0 0,0 0 0,0 0 0,0 0 0,0 0 0,0 0 0,-1 1 0,-8 0 140,-11 9-7,1 0 0,0 1-1,1 0 1,0 2 0,1 0 0,1 1 0,-23 25-1,14-10 40,1 1 1,2 1-1,-26 48 0,44-72-156,0-2-8,1 1 0,0 0 0,0 1 0,0-1-1,1 0 1,-1 1 0,1-1 0,1 1 0,-2 10 0,3-16-33,0-1 1,0 1 0,0 0 0,0-1-1,0 1 1,0 0 0,0-1 0,0 1 0,0-1-1,1 1 1,-1 0 0,0-1 0,0 1 0,0-1-1,1 1 1,-1-1 0,0 1 0,1 0 0,-1-1-1,1 0 1,-1 1 0,0-1 0,1 1-1,-1-1 1,2 1 0,-2-1-15,1 0 1,0 1-1,0-1 1,0 0-1,0 0 0,0 0 1,0 0-1,-1 0 1,1-1-1,0 1 1,0 0-1,0 0 0,0 0 1,-1-1-1,1 1 1,1-1-1,3-2-131,0 0 1,1 0-1,-2-1 1,7-5-1,14-15-484,41-52 1,12-36-171,-69 100 984,1 1 0,18-19 1,-20 22 7,-4 17 533,0 6-224,4 27 0,-6-26-301,7 25-1,-8-39-177,2 8 25,0 1 0,2-1 0,-1 0 1,11 18-1,-13-26-41,-1 0 1,0 0 0,0-1-1,1 1 1,-1 0 0,1-1-1,-1 1 1,1-1 0,0 0-1,0 0 1,-1 1 0,1-1-1,0 0 1,0-1 0,0 1-1,0 0 1,0-1 0,0 1 0,1-1-1,-1 1 1,0-1 0,0 0-1,0 0 1,0 0 0,0 0-1,1 0 1,-1-1 0,0 1-1,0 0 1,0-1 0,0 0-1,3-1 1,3-2-97,0 0 0,0 0 0,-1-1 1,1-1-1,9-8 0,33-36-349,-13 11 214,27-14 33,15-15 26,-57 43 62,0-2 0,-1 0-1,-2-1 1,-1-1 0,-1 0 0,23-57-1,53-200 675,-84 254-365,-5 19-27,-3 10-112,0 0 0,1 0 1,-2 1-1,1-1 1,0 0-1,-1 0 0,1 0 1,-1 0-1,0 0 1,0 0-1,0 0 0,0 0 1,-1 0-1,0-4 1,1 7-46,0 0 0,0-1 1,-1 1-1,1 0 0,0-1 1,0 1-1,0 0 1,0 0-1,0-1 0,-1 1 1,1 0-1,0 0 0,0 0 1,0-1-1,-1 1 1,1 0-1,0 0 0,0 0 1,-1-1-1,1 1 0,0 0 1,0 0-1,-1 0 1,1 0-1,0 0 0,-1 0 1,1 0-1,0 0 0,0 0 1,-1 0-1,1 0 0,0 0 1,-1 0-1,-10 7 18,-6 18 64,-7 19 322,2 2 1,-23 72 0,38-98-281,-9 25 54,1 1-1,3 1 0,-8 61 0,18-86-91,0 1 0,1 0 0,2 0 0,0 0 0,1 0 0,2-1 0,0 1-1,1-1 1,9 23 0,-11-37-94,1 0 0,0 0 1,0 0-1,0-1 0,1 0 0,0 0 0,1 0 0,0 0 0,0-1 0,0 0 0,10 8 0,-12-11-47,1-1-1,-1 1 0,1-1 1,-1 0-1,1 0 0,0 0 1,0 0-1,0-1 0,0 0 1,0 0-1,0 0 0,0-1 1,0 0-1,0 0 0,0 0 1,0 0-1,0-1 0,0 0 1,0 0-1,9-4 0,-5 2-56,-1-1-1,0-1 1,0 1-1,0-1 1,0-1-1,12-12 0,38-44-892,-42 43 809,-9 11 61,9-10-137,14-21 0,-26 33 222,0 0 1,-1 0-1,0 0 0,0 0 1,0-1-1,-1 1 1,0-1-1,2-9 1,-4 14 64,1 1 0,-1-1 0,0 1 0,0-1 0,0 1 0,0-1 0,0 1 1,-1-1-1,1 1 0,0-1 0,-1 1 0,1-1 0,-1 1 0,1 0 0,-1-1 1,-1-2-1,1 4 10,0-1 0,1 0 0,-1 0 0,0 1 1,0-1-1,0 0 0,0 1 0,0-1 0,0 1 0,0 0 1,0-1-1,0 1 0,0 0 0,0-1 0,0 1 1,-1 0-1,-1 0 0,-1 0 35,-1 1 1,1-1-1,0 1 1,-1 0 0,1 1-1,0-1 1,0 1-1,0-1 1,0 1-1,-5 4 1,3-2 111,-1 1-1,1 0 1,0 1 0,0 0 0,0 0 0,1 0 0,0 1 0,0-1-1,1 1 1,0 0 0,0 1 0,0-1 0,1 1 0,-4 13 0,5-12-116,0 0-1,0 0 1,1 0 0,0 0 0,1 0 0,0 0 0,1 0-1,-1 0 1,2 0 0,-1 0 0,1 0 0,1-1 0,3 12 0,-5-18-103,1 1 1,-1 0 0,0-1-1,1 1 1,-1-1 0,1 0-1,0 1 1,-1-1 0,1 0 0,1 0-1,-1 0 1,0 0 0,0 0-1,1-1 1,-1 1 0,3 0 0,-1 0-20,-1-1 1,1 0-1,0-1 1,-1 1-1,1-1 1,0 0 0,-1 1-1,1-2 1,0 1-1,0 0 1,-1-1 0,5-1-1,23-6-235,-1-2-1,49-22 1,-12 4-251,16-5 57,110-38 622,-193 71-113,1 0-1,0 0 1,-1-1 0,1 1-1,0 0 1,-1 0-1,1 0 1,0-1-1,-1 1 1,1 0 0,-1 0-1,1-1 1,-1 1-1,1-1 1,0 1 0,-1-1-1,1 1 1,0-1-1,-17 4 71,3 4-9,0-1 1,1 1-1,0 1 1,0 0-1,1 1 1,0 0 0,0 1-1,-9 11 1,-1 4 189,2 0 1,-26 43 0,36-53-53,-12 28 0,19-39-183,0 1 1,1-1-1,-1 1 0,1-1 0,0 1 0,0 0 0,1 0 0,0-1 0,-1 1 0,2 9 0,-1-12-39,1-1-1,-1 1 1,0-1-1,1 0 1,-1 1 0,1-1-1,0 0 1,-1 1-1,1-1 1,0 0-1,0 0 1,0 0-1,0 1 1,0-1 0,0 0-1,0 0 1,0-1-1,0 1 1,0 0-1,0 0 1,1 0 0,-1-1-1,0 1 1,1-1-1,-1 1 1,0-1-1,1 1 1,-1-1-1,1 0 1,-1 0 0,1 0-1,-1 0 1,1 0-1,1 0 1,3-1-32,-1 0 0,0 0 0,0 0 0,0-1 0,0 0 0,0 0 0,0 0 0,5-3 1,5-5-77,0-1 0,0 0 0,-1-1 0,-1-1 0,23-27 0,-11 8-47,33-57 0,-35 46 38,-2 0-1,28-80 1,-28 53 252,14-81-1,-23 99 510,-10 42-365,-4 11-19,-5 17 7,4 1-84,-16 94 613,17-94-606,1-1 0,1 1 0,0-1 0,4 22 0,-2-29-141,1 13-248,2-1 1,0-1 0,16 44 0,-19-62-135,1 0 1,-1 0-1,1 0 1,0 0-1,0 0 0,0-1 1,0 0-1,1 1 1,-1-1-1,1 0 1,0-1-1,8 5 0,-9-5-120,0 0-1,1-1 0,-1 0 0,1 0 0,-1 0 0,1 0 0,-1-1 0,1 1 0,0-1 0,-1 0 0,1 0 0,0 0 1,-1 0-1,1-1 0,-1 1 0,1-1 0,5-2 0,3-3-2645,1 0 1,20-15 0,-13 5 504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5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13952,'-32'-3'5183,"32"-2"-3199,14 2-3648,17-2 736,14-2 928,13-6 64,19 1 32,4 1-96,-5-6-2335,11 2 1279,19-5-7456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08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16 1824,'2'-4'539,"5"-2"4751,-7 5-5221,0 1 0,-1 0 1,1-1-1,0 1 0,0 0 0,0 0 0,-1-1 1,1 1-1,0 0 0,0 0 0,-1-1 0,1 1 0,0 0 1,0 0-1,-1 0 0,1-1 0,0 1 0,-1 0 0,1 0 1,0 0-1,-1 0 0,1 0 0,0 0 0,-1-1 1,1 1-1,0 0 0,-1 0 0,1 0 0,-1 1 0,-12-1 453,4 2-357,3-2-87,-1 1 1,1 1 0,0-1 0,0 1 0,0 0 0,1 1 0,-1-1 0,-8 6 0,-8 6 84,1 2 0,-23 22 0,34-28-127,2-1 0,-1 1 0,2 0 0,-1 0 0,1 1 0,-8 18 0,11-19 3,0-1 0,1 0 0,0 1 1,0 0-1,1-1 0,0 1 0,1 0 0,0 0 0,1 14 0,1-19 3,-1-1 1,1 0 0,0 1-1,0-1 1,0 1 0,1-1-1,-1 0 1,1 0-1,0 0 1,0 0 0,1 0-1,-1 0 1,1-1-1,0 1 1,0-1 0,0 0-1,0 1 1,1-1-1,-1-1 1,1 1 0,0-1-1,7 5 1,-7-5 11,-1-1 0,1 1 0,0-1 0,0 0 0,-1 0-1,1 0 1,0-1 0,0 1 0,0-1 0,0 0 0,0 0 0,0 0 0,-1-1 0,1 1 0,0-1 0,0 0 0,0 0 0,-1 0-1,1-1 1,0 1 0,-1-1 0,0 0 0,1 0 0,-1 0 0,0 0 0,6-6 0,-2 0 35,0 0 0,-1 0 1,0-1-1,0 0 0,0-1 1,-1 1-1,-1-1 0,4-11 1,3-14 33,7-39 0,-14 56-64,-2 7-79,0 1 0,0-1 0,-1 0 0,-1-1-1,0 1 1,0 0 0,-1 0 0,-4-17 0,0 17-89,5 11 102,-1-1-1,1 1 1,0 0-1,0 0 1,0 0-1,0 0 1,-1 0-1,1 0 1,0 0-1,0 0 1,0 0-1,-1 0 0,1 0 1,0-1-1,0 1 1,0 0-1,0 0 1,-1 0-1,1 0 1,0 0-1,0 1 1,0-1-1,-1 0 1,1 0-1,0 0 1,0 0-1,0 0 1,-1 0-1,1 0 0,0 0 1,0 0-1,0 1 1,-1-1-5,0 1 0,0 1 1,0-1-1,1 0 0,-1 0 0,0 0 1,1 0-1,-1 0 0,1 1 0,0-1 1,-1 0-1,1 0 0,0 1 0,-1 0 1,0 25 52,0 0 1,2 0 0,1 0 0,1 0-1,10 45 1,-11-67 71,0 1 1,-1 0-1,2 0 0,-1-1 0,1 1 0,0-1 0,0 0 1,5 7-1,-8-12-94,0 1 1,1-1-1,-1 1 1,0-1-1,1 0 1,-1 1-1,1-1 1,-1 1-1,1-1 1,-1 0 0,1 0-1,-1 1 1,1-1-1,-1 0 1,1 0-1,-1 1 1,1-1-1,-1 0 1,1 0-1,0 0 1,-1 0-1,1 0 1,-1 0-1,1 0 1,-1 0-1,1 0 1,0 0-1,-1 0 1,1-1-1,-1 1 1,1 0-1,-1 0 1,2-1-1,12-13 171,-10 9-115,61-78 377,-9 10-313,-46 62-149,1-1-1,0 2 1,22-17-1,-30 24-9,0 1-1,0 0 1,1 0 0,-1 0-1,1 1 1,5-3-1,-8 4 14,-1 0 0,1 0 0,0 0 0,-1 0 0,1 0 0,0 0 0,0 0 0,-1 0 0,1 0 0,0 0 0,0 0 0,-1 0 0,1 1 0,0-1 0,-1 0 0,1 0 0,0 1 0,-1-1 0,1 1 0,-1-1 0,1 0 0,0 1 0,-1-1 0,1 1 0,-1-1 0,1 1 0,-1 0 0,0-1 0,1 1 0,-1-1 0,0 1 0,1 0 0,-1-1 0,0 1 0,1 0 0,-1 0 0,0-1 0,0 2 0,2 9 18,-1-1 0,-1 1-1,1-1 1,-2 1 0,1 0 0,-4 15 0,1-6-2,1-1 17,-3 37 300,4-56-306,1 1 0,0 0 0,0 0-1,0 0 1,0 0 0,1 0-1,-1-1 1,0 1 0,0 0-1,0 0 1,1 0 0,-1-1 0,0 1-1,1 0 1,0 1 0,-1-2-9,1 0 1,-1 0-1,0 0 0,0 0 1,1 1-1,-1-1 1,0 0-1,1 0 0,-1 0 1,0 0-1,0 0 1,1 0-1,-1 0 1,0 0-1,1 0 0,-1 0 1,0-1-1,0 1 1,1 0-1,-1 0 1,0 0-1,1 0 0,-1 0 1,0 0-1,0-1 1,1 1-1,-1 0 0,0-1 1,4-2 108,0-1-1,0 0 1,5-8 0,-2 4-83,15-19 7,-16 20-69,-1 0 0,1 0 0,0 1 1,0 0-1,0 0 0,1 0 0,14-8 0,-20 13 12,0 1-1,0 0 1,0-1-1,0 1 1,0 0-1,0-1 1,0 1-1,0 0 1,1 0-1,-1 0 1,0 0-1,0 0 1,0 0-1,0 0 1,0 1-1,0-1 1,0 0-1,0 1 1,0-1-1,0 0 0,0 1 1,0-1-1,0 1 1,0 0-1,0-1 1,0 1-1,0 0 1,0-1-1,-1 1 1,1 0-1,0 0 1,0 0-1,-1 0 1,1 1-1,3 4 11,-1 0-1,0 0 0,0 1 1,2 8-1,-2-5 53,14 44 18,-9-25 225,15 31 0,-20-52-173,1 0 1,0-1 0,1 1-1,-1-1 1,1 0 0,1 0-1,0-1 1,10 10 0,-6-10 399,-10-6-537,0 0 0,0 0 0,0 0 0,0 0 0,1 1 0,-1-1 0,0 0 0,0 0-1,0 0 1,0 0 0,0 0 0,1 0 0,-1 0 0,0 0 0,0 0 0,0 0 0,0 0 0,0 0 0,1 0-1,-1 0 1,0 0 0,0 0 0,0 0 0,0 0 0,0 0 0,1 0 0,-1 0 0,0 0 0,0 0 0,0 0-1,0 0 1,0 0 0,1-1 0,-1 1 0,0 0 0,0 0 0,0 0 0,0 0 0,0 0 0,0 0 0,0 0 0,0-1-1,1 1 1,-1 0 0,0 0 0,0 0 0,-8-4-6648,4 1 3370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5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246 514 3968,'-7'-11'1412,"2"1"-1032,3-1 3726,2 10-3703,1-1 0,-1 1-1,0 0 1,0 0 0,-1-1 0,1 1-1,0 0 1,0 0 0,-1-1-1,1 1 1,0 0 0,-1 0-1,1-1 1,-1 1 0,0 0-1,1 0 1,-2-2 0,0 3-240,1-1 1,0 0 0,-1 1-1,1-1 1,-1 1 0,1 0-1,0-1 1,-1 1-1,1 0 1,-1 0 0,1 0-1,-1 0 1,1 0-1,-1 0 1,-2 1 0,-4 0 25,0 1 1,1-1 0,-1 2-1,1-1 1,-1 1-1,1 1 1,0-1 0,0 1-1,0 0 1,1 1-1,0-1 1,-7 7 0,4-2-1,0 0 1,1 0-1,0 0 1,0 1 0,1 1-1,-11 21 1,12-19-79,1 0 0,0 0 0,0 0 0,2 1 1,0-1-1,0 1 0,1 0 0,1 0 0,0 0 1,2 16-1,-1-24-85,1 0 0,0 0 0,0 0 0,0-1 0,1 1 0,0 0 0,0-1 0,1 1 0,-1-1 0,1 0-1,1 1 1,-1-2 0,0 1 0,1 0 0,0-1 0,0 1 0,1-1 0,-1 0 0,1-1 0,0 1 0,0-1 0,0 0 0,0 0 0,1 0 0,10 3 0,-11-4-38,1-1 0,0 0 0,-1 0 0,1 0 0,0-1 0,0 0 0,0 0 0,-1 0 0,1-1 0,0 1 0,-1-1 0,1-1 0,0 1 0,-1-1 0,1 0 0,-1-1 0,7-3 0,6-5-71,0-1-1,-1 0 1,22-21-1,-13 10 37,150-111-473,5-3 219,-160 119 293,-1 0 0,0-2 0,-2 0 1,0-1-1,-1-1 0,-1 0 1,-1-1-1,15-33 0,-14 19 134,-1-1 1,10-45-1,-13 42-29,-7 29-50,-2-1-1,0 1 1,0 0 0,2-26 0,-6 44 5,0 0 1,0-1 0,0 1-1,-3 9 1,-2 5 41,-14 52 570,-54 132 0,58-168-514,-40 100 126,47-109-185,0 0-1,2 0 1,-3 31 0,9-34 53,12-27-688,1-4 177,-1 0-1,0-1 1,0-1 0,-1 1-1,0-2 1,16-18 0,-8 9 128,-5 5 213,0 1 1,1 0 0,1 1 0,-1 1 0,2 0 0,26-14 0,-41 25 43,-1-1 0,1 1 0,-1-1 1,1 1-1,0 0 0,-1 0 0,1-1 1,0 1-1,-1 0 0,1 0 0,0 0 0,-1 0 1,1 0-1,0 0 0,-1-1 0,1 2 1,0-1-1,-1 0 0,1 0 0,0 0 1,-1 0-1,1 0 0,-1 0 0,1 1 1,0-1-1,-1 0 0,1 1 0,-1-1 1,1 0-1,-1 1 0,1-1 0,0 1 0,-1-1 1,0 1-1,1-1 0,-1 1 0,1-1 1,-1 1-1,0-1 0,1 1 0,-1-1 1,0 1-1,1 1 0,0 2 166,0 1 0,-1 0 0,0-1 0,1 1 0,-2 6 0,1-1-69,-1 34 388,1 40-134,0-75-341,1-1-1,0 1 1,1-1 0,0 1-1,1-1 1,-1 0 0,6 10-1,-7-16-19,-1-1 0,1 0-1,0 0 1,-1 0 0,1 0 0,0 0 0,0-1-1,0 1 1,0 0 0,0 0 0,0 0-1,0-1 1,0 1 0,0-1 0,0 1-1,0-1 1,0 1 0,0-1 0,1 1 0,-1-1-1,0 0 1,0 0 0,0 0 0,1 0-1,-1 0 1,2 0 0,2 0-28,0-1 1,1-1-1,-1 1 1,9-4-1,-6 2-97,43-17-694,87-48 1,-17 6 170,-84 46 633,-1-2 0,-1-1 1,54-40-1,-82 54 46,-5 4-38,-1 1 0,0-1 0,1 0 1,-1 0-1,0 0 0,0 0 0,0 0 0,1 0 1,-1 0-1,0 0 0,-1-1 0,1 1 0,0 0 1,0-1-1,0 1 0,-1 0 0,1-1 0,-1 1 1,1-1-1,0-2 0,-2 4-2,1-1 0,0 1 0,0 0-1,0 0 1,-1 0 0,1 0 0,0-1 0,0 1 0,0 0 0,-1 0 0,1 0-1,0 0 1,0 0 0,-1 0 0,1 0 0,0 0 0,0 0 0,-1 0 0,1 0-1,0 0 1,0 0 0,-1 0 0,1 0 0,0 0 0,0 0 0,-1 0 0,1 0-1,0 0 1,0 0 0,-1 0 0,1 1 0,0-1 0,0 0 0,0 0 0,-1 0-1,1 0 1,0 1 0,0-1 0,0 0 0,-1 0 0,1 1 0,-12 6 48,-7 7 105,0 1 0,1 1 0,0 0 0,2 1 0,0 1 0,1 1 0,-22 34 0,35-50-137,-11 20 103,0 0-1,1 1 1,1 0-1,-9 31 1,19-51-106,1 0 1,-1 0-1,1 1 1,0-1-1,0 7 1,0-10-32,0 0-1,0-1 1,0 1 0,0-1 0,0 1-1,0 0 1,0-1 0,0 1 0,1-1-1,-1 1 1,0 0 0,0-1 0,0 1-1,1-1 1,-1 1 0,0-1 0,1 1-1,-1-1 1,0 1 0,1-1 0,-1 1-1,1-1 1,-1 0 0,0 1 0,1-1-1,-1 0 1,1 1 0,0-1 0,-1 0-1,1 1 1,-1-1 0,1 0 0,-1 0-1,1 0 1,0 0 0,-1 0-1,1 1 1,-1-1 0,1 0 0,0 0-1,-1 0 1,1-1 0,-1 1 0,1 0-1,-1 0 1,1 0 0,0 0 0,-1 0-1,1-1 1,0 0 0,7-3-126,-1 0 0,0-1 0,-1 0 0,1 0 0,-1-1 0,0 0 0,0 0 1,0 0-1,4-8 0,7-12-288,16-30 0,39-89 60,-62 117 485,-8 22 77,0 0 0,1-1-1,0 1 1,4-7 0,-10 33 334,2-2-371,1 0 1,1 0-1,0 0 1,1 0-1,1 0 1,0-1-1,2 1 1,0-1-1,11 26 1,-15-42-152,0 1-1,-1 0 1,1 0 0,0-1 0,0 1-1,0 0 1,1-1 0,-1 1 0,0-1-1,1 1 1,-1-1 0,1 0 0,-1 0-1,1 1 1,-1-1 0,1 0 0,0 0-1,0-1 1,-1 1 0,1 0 0,3 0 0,-2-1-63,0 0 1,0 0 0,0 0 0,-1 0 0,1-1-1,0 0 1,0 1 0,-1-1 0,1 0 0,0 0-1,-1 0 1,1-1 0,-1 1 0,4-3 0,50-35-756,32-20 439,116-45 207,-176 95 241,-28 10-54,0-1 0,0 0 0,1 0 1,-1 0-1,0 0 0,0 0 0,1 0 1,-1 0-1,0 0 0,0 1 1,1-1-1,-1 0 0,0 0 0,0 0 1,0 1-1,1-1 0,-1 0 0,0 0 1,0 0-1,0 1 0,0-1 0,1 0 1,-1 0-1,0 1 0,0-1 1,0 0-1,0 1 0,0-1 0,0 0 1,0 0-1,0 1 0,0-1 0,0 0 1,0 1-1,0-1 0,0 0 0,0 1 1,0 10 191,-2 4-126,0-3 38,0 0 1,1 0-1,0 0 1,1 0-1,0 1 1,1-1-1,4 16 1,-4-21-78,1-1 1,0 0-1,0 0 1,1 0 0,0 0-1,6 9 1,-8-13-35,1 1 0,0-1 0,0 0 0,0 0-1,0-1 1,0 1 0,0 0 0,1-1 0,-1 1 0,1-1 0,-1 0 0,1 0 0,-1 0 0,1 0 0,0 0-1,-1-1 1,1 1 0,5 0 0,0-1-124,-1 0-1,1-1 1,0 0-1,-1 0 1,1 0-1,-1-1 0,1 0 1,-1-1-1,0 0 1,8-3-1,8-7-376,35-25 0,-4 2 49,69-27 204,-19 10 307,-101 51-35,1 0 0,0-1-1,-1 1 1,1-1 0,3-4 0,-7 7-27,0 0-1,0 0 1,0 0 0,1-1 0,-1 1-1,0 0 1,0 0 0,0 0 0,0 0-1,0-1 1,1 1 0,-1 0-1,0 0 1,0 0 0,0-1 0,0 1-1,0 0 1,0 0 0,0 0 0,0-1-1,0 1 1,0 0 0,0 0 0,0 0-1,0-1 1,0 1 0,0 0 0,0 0-1,0 0 1,0-1 0,0 1 0,0 0-1,0 0 1,0 0 0,-1-1-1,1 1 1,0 0 0,-1-1 2,0 1 1,-1 0-1,1 0 0,0 0 0,0-1 1,0 1-1,0 0 0,-1 1 0,1-1 1,0 0-1,0 0 0,-2 1 1,-6 1 25,0 1 0,-1 0 1,2 0-1,-1 1 1,0 0-1,1 0 1,-1 1-1,1 0 1,1 1-1,-1 0 0,1 0 1,0 1-1,0-1 1,-5 9-1,-2 3 86,2 0 0,0 1 1,1 0-1,1 0 0,-8 23 0,16-37-170,0 1 1,0 0-1,1 0 1,0 0-1,0 1 1,0 11-1,2-18-36,1 0 1,-1 0-1,0-1 0,0 1 0,0 0 0,1-1 0,-1 1 0,0-1 0,2 0 1,7-7-69,-1 0 0,0 0 0,-1-1 0,0 0 0,9-12 0,1-3 150,-4 9 39,0-1 1,30-24-1,-34 34 142,-7 6 178,-10 17 14,5-14-416,-55 115 36,20-49 208,17-29-140,-1-1 1,-3 0-1,-35 44 1,53-77-597,1 0 0,-1 0 1,-14 9-1,20-14-144,14-13-111,15-8 718,0 2 1,56-26 0,-39 22 285,12-7-1,-23 13-3,-1-2 0,41-27-1,-61 34-127,74-56 199,-76 57-219,-1-1 0,0 0 0,0-1 0,16-25 1,28-58 37,-54 92-96,1 0 1,-1 0-1,0 0 1,-1 0-1,1 0 0,0-6 1,-1 8 4,0 0 0,0 0 0,0 0 0,0 0-1,0-1 1,0 1 0,0 0 0,0 0 0,0 0 0,-1 0 0,1 0 0,-1 0 0,1-1 0,-1 1-1,1 0 1,-1 0 0,1 0 0,-1 1 0,-1-2 0,2 1 1,0 1 0,-1 0 0,1 0 0,0 0 0,-1-1 0,1 1 0,-1 0 0,1 0 1,0 0-1,-1 0 0,1 0 0,-1 0 0,1-1 0,0 1 0,-1 0 0,1 0 0,-1 0 0,1 1 0,0-1 0,-1 0 0,1 0 0,-1 0 0,1 0 0,0 0 0,-1 0 1,1 0-1,-1 1 0,1-1 0,0 0 0,-1 1 0,-9 9 262,8-8-201,-3 5 12,0 1 0,0 0 0,1 0 0,0 0 1,0 0-1,1 1 0,0-1 0,-4 18 0,5-13 58,0 0-1,1 0 0,0 0 1,1 0-1,2 22 0,-1-29-97,0-1-1,0 1 1,1-1-1,-1 0 0,1 1 1,1-1-1,-1 0 1,0 0-1,1-1 1,0 1-1,0 0 1,5 5-1,-6-9-31,0 1 0,0 0 0,0 0 0,1-1 0,-1 0-1,0 1 1,0-1 0,1 0 0,-1 0 0,1 0 0,-1 0 0,1 0 0,-1-1 0,1 1 0,0-1 0,-1 0 0,1 0-1,-1 0 1,1 0 0,0 0 0,-1 0 0,1-1 0,-1 1 0,1-1 0,0 0 0,-1 0 0,3-1 0,5-3-28,-1 0 1,0-1-1,0 0 1,-1-1-1,0 0 1,10-10 0,4-3 3,15-13 15,93-75 116,-106 92-65,0 0 0,1 2 0,0 1 0,34-12 0,-43 18-117,-14 6 95,0 0 0,0 1 1,0-1-1,0 0 0,0 0 0,0 1 0,5-1 0,-11 14 507,-70 116 239,41-76-768,29-46-4,-7 13-62,-27 33 0,35-49-28,0 0 0,0-1 0,-1 1 0,1-1 0,-1 0 0,0 0 0,0 0-1,0-1 1,0 1 0,0-1 0,0 0 0,-1 0 0,1 0 0,-1-1 0,-5 2 0,8-3 36,-1-1 1,1 1-1,0 0 1,0 0-1,-1-1 1,1 0 0,0 1-1,0-1 1,-3-1-1,4 2 59,1-1 0,-1 1 0,1 0 0,-1 0 0,1 0 0,-1-1 0,1 1 0,0 0 0,-1-1 0,1 1 0,-1 0 0,1-1-1,0 1 1,-1 0 0,1-1 0,0 1 0,-1-1 0,1 1 0,0-1 0,0 1 0,0-1 0,-1 1 0,1 0 0,0-1 0,0 1 0,0-1 0,0 0-1,0 1 1,0-1 0,0 1 0,0-1 0,0 1 0,0-1 0,0 1 0,0-1 0,0 1 0,0-1 0,0 1 0,1-1 0,-1 1 0,0 0 0,0-1-1,1 1 1,-1-1 0,0 1 0,1-1 0,1-1 84,0 1-1,-1 0 0,1 0 1,0 0-1,0 0 0,0 0 1,0 0-1,0 0 0,0 1 1,0-1-1,0 1 0,0-1 1,3 1-1,31-2 107,-34 2-187,30 0 229,99-1-2221,-88-2-2080,48-9 0,-75 9 2440,129-20-9159,-56 14 7891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1 850 4736,'0'0'64,"0"0"-1,0-1 1,0 1 0,0 0 0,0-1 0,0 1-1,0 0 1,0 0 0,0-1 0,0 1 0,0 0-1,0-1 1,0 1 0,0 0 0,0 0-1,0-1 1,1 1 0,-1 0 0,0 0 0,0-1-1,0 1 1,0 0 0,1 0 0,-1-1 0,0 1-1,0 0 1,1 0 0,-1 0 0,0 0 0,0-1-1,1 1 1,-1 0 0,0 0 0,0 0-1,1 0 1,-1 0 0,0 0 0,1 0 0,16-7 738,-11 5 281,6-3-355,-1-1-1,1 1 1,-1-2-1,-1 0 1,1 0-1,-1-1 1,10-10-1,59-69 2147,-45 47-1968,10-10 70,-1 0-133,63-58-1,24-4 337,-94 76-443,-36 36-732,0 0 1,0 0-1,1 0 1,-1-1-1,0 1 1,0 0-1,0 0 0,1 0 1,-1-1-1,0 1 1,0 0-1,0 0 1,0-1-1,0 1 1,0 0-1,1 0 1,-1-1-1,0 1 1,0 0-1,0-1 1,0 1-1,0 0 1,0 0-1,0-1 1,0 1-5,-1 0 1,1-1 0,0 1 0,0 0-1,0 0 1,-1 0 0,1 0-1,0 0 1,0 0 0,-1 0 0,1 0-1,0 0 1,0 0 0,0 0-1,-1 0 1,1 0 0,0 0 0,0 0-1,0 0 1,-1 0 0,1 0-1,0 1 1,0-1 0,0 0 0,-1 0-1,1 0 1,0 0 0,0 0 0,0 0-1,0 1 1,-1-1 0,1 0-1,0 0 1,0 0 0,0 0 0,0 1-1,-7 4 51,1 1 0,0-1 0,0 1 0,1 1 0,-1-1 0,1 1 0,1 0 0,-1 0 0,1 0 0,1 1 0,-1-1 0,1 1 0,1 0 0,-1 0 0,1 0 0,1 0 0,-2 13 0,2 0 30,1 0 0,1-1 1,0 1-1,7 26 1,-5-35-34,0 1 0,1-1 1,1 0-1,0-1 1,1 1-1,0-1 0,0 0 1,10 12-1,-12-19-14,-1 0-1,1 0 0,0-1 1,0 1-1,0-1 0,1 0 1,-1 0-1,1 0 1,0-1-1,0 1 0,0-1 1,0-1-1,0 1 0,0 0 1,0-1-1,1 0 1,-1-1-1,0 1 0,1-1 1,-1 0-1,0 0 0,1-1 1,5 0-1,6-3-15,-1 1 0,0-2 1,0 0-1,-1-1 0,1-1 0,18-11 0,3-5 142,42-33-1,30-20-8,-10 25-249,110-40 1,-119 53 196,-75 32-49,-10 5-82,1-1-1,-1-1 1,0 1 0,1-1-1,-1 0 1,6-5 0,-41 18-512,-27 14 572,38-17 32,1 0 1,-1 2 0,1 0 0,1 1-1,0 1 1,-24 20 0,27-17 10,1 0 0,0 1 0,1 1 0,1 0 0,1 0-1,0 1 1,1 1 0,0 0 0,-10 35 0,17-47-29,1 0-1,0 1 1,0-1 0,0 0-1,1 1 1,0 7 0,0-12-20,0 0 1,0 0-1,1 0 0,-1 0 1,1 0-1,-1-1 1,1 1-1,0 0 1,0 0-1,-1-1 1,1 1-1,0 0 1,1-1-1,-1 1 1,0-1-1,0 1 1,1-1-1,-1 0 1,0 0-1,1 1 1,0-1-1,-1 0 1,1 0-1,3 1 0,0-1-2,0 0 0,-1 0 0,1-1 0,0 0 0,0 0 0,0 0 0,0 0 0,0-1 0,-1 1 0,1-2 0,0 1 0,0 0 0,8-4 0,5-3-87,0-1 1,18-12-1,-12 6-151,-1-1-1,0-2 1,-1 0-1,-1-2 0,-1 0 1,33-42-1,-30 33 107,-11 15 171,12-20-1,-20 24 148,-11 14-53,-11 14-37,15-14-61,1 1 0,-1-1 0,1 1 0,0 0 0,1-1 0,-1 1 0,1 0 0,0 0 0,0 0 0,0 0 0,1 0 0,-1 0 0,1 1 0,1-1 0,-1 0 0,2 6 0,-1-5-14,0 0 0,0 0-1,1 0 1,0 0-1,0 0 1,1-1 0,-1 1-1,1-1 1,0 0-1,1 0 1,-1 0 0,1 0-1,5 5 1,-6-8-27,0 0-1,-1 0 1,1 0 0,0 0 0,0-1 0,1 0-1,-1 1 1,0-1 0,0 0 0,1 0 0,-1-1 0,1 1-1,-1-1 1,0 0 0,1 0 0,-1 0 0,1 0-1,-1 0 1,6-2 0,5-1-65,0-2 0,0 1 1,19-11-1,-5 3-49,34-9-176,2 3 1,82-13-1,9-3-102,4 2 437,-145 31 44,-14 1-113,0 0 0,0 0 1,0 0-1,0 1 0,0-1 1,0 0-1,0 0 0,0 0 0,0 0 1,-1 0-1,1 0 0,0 1 1,0-1-1,0 0 0,0 0 1,0 0-1,0 0 0,0 0 1,0 1-1,0-1 0,0 0 1,0 0-1,0 0 0,0 0 1,0 0-1,0 1 0,0-1 0,0 0 1,0 0-1,1 0 0,-1 0 1,0 0-1,0 1 0,0-1 1,0 0-1,0 0 0,0 0 1,0 0-1,0 0 0,0 0 1,1 0-1,-1 0 0,0 1 1,0-1-1,0 0 0,0 0 0,0 0 1,0 0-1,1 0 0,-1 0 1,0 0-1,0 0 0,0 0 1,0 0-1,0 0 0,1 0 1,-1 0-1,-20 14-390,-28 16-1,-13 9 258,41-24 139,-68 54 168,72-55-164,1 1 0,0 0 0,-14 21 0,28-36 8,0 1 1,0 0-1,0 0 0,1 0 1,-1 0-1,0 1 1,1-1-1,-1 0 0,1 0 1,0 0-1,-1 0 1,1 1-1,0-1 0,0 0 1,-1 0-1,1 1 1,0-1-1,0 0 0,0 0 1,1 1-1,-1 1 0,1-3-6,-1 1-1,1 0 0,0-1 1,-1 1-1,1-1 0,0 1 0,0-1 1,-1 1-1,1-1 0,0 0 0,0 1 1,-1-1-1,1 0 0,0 0 1,0 1-1,0-1 0,0 0 0,0 0 1,0 0-1,-1 0 0,1 0 0,0 0 1,0 0-1,0-1 0,0 1 0,0 0 1,-1 0-1,1-1 0,0 1 1,1-1-1,14-5-112,1 0 1,-1-2-1,0 0 1,0-1-1,-1 0 0,0-1 1,19-18-1,89-94-255,-96 92 332,179-215 194,-198 235-79,7-12 88,-15 22-168,0 0-1,0 0 1,0 0 0,0 0-1,0 0 1,0 0 0,0 0-1,0 0 1,0 0-1,0 0 1,0 0 0,0 0-1,0 0 1,0 0 0,0 0-1,0 0 1,0 0 0,0 0-1,0 0 1,-1 0-1,1 0 1,0 0 0,0 0-1,0 0 1,0 0 0,0 0-1,0 0 1,0 0 0,0 0-1,0-1 1,0 1 0,0 0-1,0 0 1,0 0-1,0 0 1,0 0 0,0 0-1,0 0 1,0 0 0,0 0-1,0 0 1,0 0 0,0 0-1,0 0 1,0 0-1,0 0 1,1 0 0,-1 0-1,-12 9-36,-2 5 211,1 0-1,0 1 1,1 0 0,1 1-1,0 0 1,1 1 0,1 0-1,1 1 1,0 0 0,2 0-1,-10 39 1,14-50-88,1 1 0,0-1-1,0 1 1,0 0 0,1 0 0,1-1 0,-1 1 0,1 0 0,0-1-1,1 1 1,0-1 0,0 1 0,5 10 0,-6-16-66,0 0 1,0 0-1,1-1 1,-1 1-1,1-1 1,-1 1-1,1-1 1,-1 1-1,1-1 1,0 0-1,0 0 1,0 0-1,0 0 1,-1 0-1,1 0 1,0 0-1,1-1 1,-1 1-1,0-1 1,0 1-1,0-1 1,0 0-1,0 0 1,4 0-1,5-1-30,-1-1 0,0 1 0,19-7 0,-20 5-12,152-55-361,-10 4 129,-113 39 174,-31 12 58,1-1 1,-1 1-1,1 1 0,0-1 1,1 1-1,12-1 0,-20 3 25,-1 1-1,0-1 1,1 1 0,-1-1-1,0 1 1,0-1 0,0 1-1,1-1 1,-1 1-1,0-1 1,0 1 0,0-1-1,0 1 1,0-1 0,0 1-1,0-1 1,0 1-1,0-1 1,0 1 0,0-1-1,0 1 1,0 0 7,-1 31 148,0-12-3,1 0 1,4 25-1,-4-39-112,1-1 1,1 1 0,-1-1 0,1 0 0,0 1 0,0-1-1,1 0 1,-1 0 0,1-1 0,0 1 0,1 0 0,5 6-1,-7-9-29,0-1-1,0 1 1,0-1-1,0 0 0,0 0 1,0 1-1,1-1 0,-1-1 1,0 1-1,1 0 0,-1-1 1,1 1-1,-1-1 1,0 1-1,1-1 0,-1 0 1,1 0-1,-1 0 0,1-1 1,-1 1-1,5-2 1,4-1-73,1-1 1,-1 0-1,15-7 1,-5 1-3,293-109-1129,-267 104 1103,103-38 332,-115 33-497,-31 17 57,-6 3-22,-9 4 7,-116 76 283,106-63 89,0 0 0,2 0 0,-29 34 0,33-35-32,11-11-83,-1 0-1,1 0 0,0 1 1,-4 5-1,8-10-53,0-1 1,0 0 0,0 0-1,-1 1 1,1-1 0,0 0-1,0 0 1,0 1 0,0-1 0,0 0-1,0 1 1,0-1 0,0 0-1,0 0 1,0 1 0,0-1-1,0 0 1,0 1 0,0-1-1,0 0 1,0 0 0,0 1-1,0-1 1,0 0 0,0 0-1,0 1 1,1-1 0,-1 0-1,0 0 1,0 1 0,0-1-1,0 0 1,1 0 0,-1 1-1,0-1 1,0 0 0,0 0-1,1 0 1,-1 0 0,0 1-1,0-1 1,1 0 0,-1 0-1,0 0 1,1 0 0,-1 0-1,0 0 1,0 0 0,1 0-1,-1 0 1,0 0 0,1 0-1,-1 0 1,0 0 0,0 0-1,1 0 1,-1 0 0,1 0-1,18-4-453,3-6-63,-1-1-1,0-1 1,37-27-1,16-10 534,-72 47 4,0 1 1,1 0 0,-1 0 0,0 0 0,1 0 0,-1 0 0,0 1 0,1-1 0,-1 1 0,1 0 0,-1-1-1,4 1 1,-4 1 24,-1-1 0,1 0 0,0 1 0,0 0 0,-1-1 0,1 1 0,0 0 0,-1 0 0,1 0-1,0 0 1,-1 0 0,0 0 0,1 0 0,-1 1 0,0-1 0,2 3 0,17 27 606,-17-26-547,0 1-1,1 0 1,0-1-1,7 10 0,-9-14-91,0 1 1,0-1-1,-1 0 0,1 1 0,0-1 0,0 0 0,0 0 1,0 0-1,1 0 0,-1-1 0,0 1 0,0-1 0,0 1 1,0-1-1,1 0 0,-1 0 0,0 0 0,4 0 0,15-3 1,1-1 0,-1-2 0,36-13 0,-34 11-93,54-19-430,128-66 1,-189 83 453,0 0 0,0-1 0,-1-1 0,-1-1 0,0 0 0,-1-1 0,0 0 0,-1-1 0,17-27 0,-11 10 142,-1 0 1,-1 0-1,-3-1 1,13-42-1,-10 34-119,-11 30 127,0 0 0,2-13 1,-4 12 197,-5 17 35,-6 22-30,-23 110 523,4-28-105,20-77-494,1 1 0,2-1 0,-1 63 0,6-75-149,0 16 44,2 0 0,9 43 0,-9-66-130,-3-9-115,1 1 0,0-1 0,0 1 0,1 0 0,-1-1 0,1 0 0,0 1 0,0-1 0,1 0 0,5 7 0,-8-10-26,0-1-1,1 1 1,-1-1 0,1 1 0,-1-1 0,1 0-1,-1 1 1,1-1 0,-1 0 0,1 1-1,-1-1 1,1 0 0,-1 0 0,1 0 0,-1 1-1,1-1 1,0 0 0,-1 0 0,1 0 0,-1 0-1,1 0 1,0 0 0,-1 0 0,1 0 0,-1 0-1,1 0 1,0-1 0,-1 1 0,1 0 0,-1 0-1,1 0 1,-1-1 0,1 1 0,-1 0-1,1-1 1,-1 1 0,1-1 0,-1 1 0,1 0-1,-1-1 1,0 1 0,1-1 0,-1 1 0,1-1-1,-1 1 1,0-1 0,0 1 0,1-2 0,1-3-1295,1 0 0,-1 0 0,0 0 1,1-6-1,-2 9 830,5-28-3263,2-3-1429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 11392,'-6'-2'999,"0"1"-7,1-1 1,0 0 0,-1 0-1,-7-5 1,24 4 1279,36 1 1676,-10 2-2099,191-5 2082,-84 4-4254,-74 0-2461,-1 1-4530,-67 0 6623,1 0 0,-1 0 0,1 0-1,-1 0 1,1 1 0,-1-1 0,0 1 0,4 1 0,-6-2 461,1 0 0,-1 1 0,1-1 0,0 1 0,-1-1 0,1 1 0,-1-1 0,0 1 0,1-1 1,-1 1-1,1 0 0,-1-1 0,0 1 0,1-1 0,-1 1 0,0 0 0,0 0 0,0-1 0,1 1 0,-1 0 0,0-1 0,0 1 0,0 0 0,0-1 0,0 1 0,0 0 0,0 0 0,-1-1 0,1 1 0,0 0 0,-1 1 0,-7 21-3076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10 160 10976,'-9'-2'4674,"12"2"-4388,0 0 0,0 0-1,0 0 1,-1 0 0,7-2 0,14-5 1357,0-2 1,36-19-1,0 0-1405,-48 24-182,0-2 1,14-8-1,-22 12-43,1 0 0,-1-1 1,0 1-1,0-1 0,0 0 0,0 0 0,0 0 1,-1 0-1,1-1 0,1-3 0,-3 6-13,-1 1 0,0-1 0,1 0-1,-1 1 1,0-1 0,0 1 0,0-1-1,0 1 1,1-1 0,-1 0 0,0 1 0,0-1-1,0 0 1,0 1 0,0-1 0,0 1-1,-1-1 1,1 0 0,0 1 0,0-1-1,0 1 1,0-1 0,-1 0 0,1 1 0,0-1-1,-1 1 1,1-1 0,0 1 0,-1-1-1,1 1 1,-1-1 0,1 1 0,-1 0-1,1-1 1,-1 1 0,1 0 0,-1-1 0,1 1-1,-1 0 1,1 0 0,-1-1 0,1 1-1,-1 0 1,0 0 0,1 0 0,-2 0 0,-2-1 57,0 0 0,0 1 0,0 0 0,0 0 0,0 0 0,-6 1 1,-5 1 344,0 1 0,0 1 0,0 0 0,0 1 0,-24 13 0,33-15-159,1 0 0,0 0 0,0 1 0,0 0 0,1 0-1,0 0 1,-8 9 0,10-10-95,0 1 1,0-1-1,0 1 0,0 0 0,1 0 1,-1-1-1,1 1 0,0 0 0,0 0 0,0 0 1,1 0-1,-1 8 0,1-5-11,1 0 0,-1-1 0,1 1 0,1 0 0,-1 0 0,1 0 0,0-1 0,1 1 1,-1-1-1,1 0 0,1 1 0,5 7 0,-3-7-24,0 1-1,0-1 1,1 0 0,1-1 0,-1 1 0,1-2-1,0 1 1,9 4 0,1-1-123,1 0-1,0-2 1,0 0 0,0-2 0,1 0-1,0-1 1,37 3 0,-37-6-549,0-1-1,-1-1 1,1 0 0,-1-2 0,22-5 0,-24 4-1280,-1-2 1,0 0-1,22-11 1,12-13-1768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1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38 315 1408,'-6'-5'323,"5"5"-329,1 0-1,0 0 1,-1 0 0,1-1-1,0 1 1,-1 0 0,1 0-1,0 0 1,0 0 0,-1-1-1,1 1 1,0 0 0,-1 0-1,1-1 1,0 1 0,0 0-1,0-1 1,-1 1 0,1 0-1,0 0 1,0-1 0,0 1 0,0 0-1,0-1 1,-1 1 0,1 0-1,0-1 1,0 1 0,0-1-1,0 1 1,0 0 0,0-1-1,0 1 1,0 0 0,0-1-1,1 1 1,-1 0 0,0-1-1,0 1 1,0 0 0,0-1-1,0 1 1,1 0 0,-1-1-1,0 1 1,0 0 0,0 0 0,1-1-1,-1 1 1,0 0 0,0 0-1,1-1 1,-1 1 0,0 0-1,1 0 1,-1-1 0,28-26 976,-2-3 1,-1 0 0,22-34-1,-42 55-296,0 0 0,-1 0-1,0-1 1,-1 1 0,0-1 0,3-18-1,-4 13 2676,1-28-1,-9 56-810,2-5-2132,-111 244 3029,114-251-3434,-56 127-2130,56-123 1409,-1 1 1,1-1-1,0 0 1,0 1-1,0-1 0,1 1 1,0-1-1,0 0 1,0 1-1,1-1 1,2 11-1,9 17-6026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2:0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70 175 11552,'0'-1'177,"0"1"0,0-1 0,0 1 0,-1 0 0,1-1 1,0 1-1,0-1 0,-1 1 0,1 0 0,0-1 0,-1 1 0,1 0 1,0 0-1,-1-1 0,1 1 0,0 0 0,-1 0 0,1-1 0,0 1 1,-1 0-1,1 0 0,-1 0 0,1 0 0,-1 0 0,1 0 0,0 0 1,-1 0-1,1 0 0,-1 0 0,1 0 0,-1 0 0,0 0 0,-9 13 7414,6-6-6948,1-4-182,0 1-1,0-1 0,-1 0 1,1 0-1,-8 5 1,1-1 371,4-3-673,9-11-1073,11-10-1344,13-17-1847,78-90-13320,-67 83 14150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2:0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68 1248,'-10'1'16766,"10"7"-15725,-2-5-678,0 0 0,0 0 0,0 0 0,-1 0 0,1 0 0,-1 0 0,1-1 0,-1 1 0,0-1 0,0 1 0,-5 1 0,3 0-15,-35 21 1754,40-25-2091,0 0 1,0 0 0,0 0 0,0 0 0,0 0 0,0 0 0,0 0 0,0 0 0,0 0 0,0 0 0,0 0 0,0 0 0,0 1-1,-1-1 1,1 0 0,0 0 0,0 0 0,0 0 0,0 0 0,0 0 0,0 0 0,0 0 0,0 0 0,0 0 0,0 0-1,0 0 1,0 0 0,0 0 0,-1 0 0,1 0 0,0 0 0,0 0 0,0 0 0,0 0 0,0 0 0,0 0 0,0 0-1,0 0 1,0 0 0,0 0 0,0 0 0,0 0 0,0 0 0,0-1 0,-1 1 0,1 0 0,0 0 0,0 0 0,0 0 0,0 0-1,0 0 1,0 0 0,0 0 0,0 0 0,0 0 0,0 0 0,0 0 0,0 0 0,0 0 0,0 0 0,0-1 0,0 1-1,0 0 1,0 0 0,0 0 0,0 0 0,3-8 264,7-8-332,6-2-853,-9 11 144,-1 0 1,0-1 0,7-8-1,-12 13-30,1 0 0,-1 1 0,0-1 0,0 0-1,1-5 1,-1 6-66,-1-1-1,0 1 0,0 0 1,0 0-1,0 0 1,0 0-1,0 0 0,0 0 1,-2-3-1,-4-9-4663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2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7 166 3808,'0'0'117,"-1"0"0,1 0 1,0 0-1,-1 0 0,1 0 0,0 0 1,-1-1-1,1 1 0,0 0 0,0 0 1,-1 0-1,1-1 0,0 1 0,-1 0 1,1 0-1,0-1 0,0 1 1,0 0-1,-1 0 0,1-1 0,0 1 1,0 0-1,0-1 0,0 1 0,-1 0 1,1-1-1,0 1 0,0 0 0,0-1 1,0 1-1,0-1 0,0 1 0,0 0 1,0-1-1,13-7 5389,-5 5-5484,37-21 4553,-33 18-3926,0 1 0,1 0-1,0 0 1,0 2 0,0-1-1,20-1 1,-20 2-427,82-8 493,-65 8-414,0 0-1,44-12 0,-72 14-269,-1 1 0,0 0 0,1-1 0,-1 1 0,0-1 0,0 1 1,1-1-1,-1 1 0,0-1 0,0 0 0,0 0 0,0 0 0,0 1 0,0-1 0,0 0 0,0 0 0,0 0 0,1-2 1,-2 2-39,0 0 0,0 1 0,-1-1 0,1 0 0,0 0 0,0 0 0,0 0 0,-1 0 0,1 1 0,0-1 0,-1 0 0,1 0 0,-1 0 0,1 1 0,-1-1 0,1 0 1,-1 1-1,1-1 0,-1 0 0,0 1 0,1-1 0,-1 1 0,0-1 0,0 1 0,1-1 0,-1 1 0,0 0 0,-1-1 0,-3-2-598,0 0-1,0 1 1,0 0-1,0 0 1,-8-2 0,8 3-454,1 0 1,-1 1 0,1-1 0,-1 1 0,1 0 0,-1 0 0,0 1 0,1-1-1,-1 1 1,1 0 0,-7 3 0,-10 2-3811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0:4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41 1888,'0'-2'104,"0"1"0,1-1 1,-1 0-1,0 1 0,1-1 0,-1 1 0,1-1 0,-1 1 1,1 0-1,0-1 0,-1 1 0,1 0 0,2-3 1,-3 4 173,1-1 1,-1 0-1,1 1 1,-1-1-1,1 0 1,-1 0-1,1 1 1,-1-1-1,0 0 1,1 0-1,-1 0 1,0 0-1,0 0 1,0 0-1,0 1 1,1-1-1,-1 0 1,-1 0 0,1-2-1,-23 14 1989,14-5-2093,0 1 1,0-1 0,1 2-1,0-1 1,0 1-1,1 1 1,0-1 0,0 1-1,1 0 1,-8 17-1,-4 11 104,-20 55-1,38-90-267,-10 26 189,1 1 1,-8 44-1,15-59-58,1 0-1,0 0 1,0 0-1,2 0 1,0 1-1,0-1 1,6 19 0,-7-31-100,0-1 0,0 0 1,1 0-1,-1 0 0,0 1 1,1-1-1,-1 0 0,1 0 1,-1 0-1,1 0 0,0 0 1,-1 0-1,1 0 1,0 0-1,0 0 0,0-1 1,-1 1-1,1 0 0,0 0 1,0-1-1,0 1 0,0 0 1,1-1-1,-1 1 1,0-1-1,0 0 0,0 1 1,0-1-1,0 0 0,1 0 1,-1 1-1,0-1 0,0 0 1,0 0-1,1 0 0,-1-1 1,0 1-1,0 0 1,0 0-1,1-1 0,-1 1 1,0 0-1,0-1 0,0 1 1,0-1-1,0 0 0,0 1 1,1-2-1,3-1 9,0-1 0,0 1 0,0-1 1,-1 0-1,0 0 0,0 0 0,0-1 0,0 1 0,-1-1 0,0 0 0,0 0 0,0 0 1,0-1-1,3-9 0,-4 5-66,1 0 1,-1 0 0,-1 0 0,0-1-1,0 1 1,-1 0 0,-2-18-1,-4 5-88,5 20 60,0 0 0,0 0 0,0 0 0,1 0 0,-1 0 0,1 0 0,0-4 0,0 6 23,0 0 0,0 0 0,1 0 0,-1 0 0,1 0 0,-1 0 0,1 0 0,-1 0 0,1 0 0,-1 0 0,1 0 0,0 0 0,-1 0 0,1 0 0,0 1 0,0-1 0,0 0 0,0 1 0,0-1 0,0 0 0,0 1 0,0-1 0,0 1 0,0 0 0,1-1 0,6-2-17,1 1 1,-1 0-1,1 1 1,-1-1-1,1 2 1,0-1-1,-1 1 1,1 0-1,12 3 1,-4 0 106,1 1 1,-1 0 0,31 13 0,-43-14-32,1-1 0,0-1-1,0 1 1,0-1 0,9 1 0,-13-2-3,1 0 0,-1 0 1,1 0-1,0 0 0,-1 0 0,1-1 0,-1 1 0,1-1 0,-1 0 0,1 0 1,-1 0-1,1 0 0,-1 0 0,0 0 0,4-3 0,-1-1-113,0 0 64,0 1 0,1 0 0,8-6 1,-11 39-126,-6 12 149,2-28-39,0-1 0,1 1 0,1 12-1,-1 12 100,0-30-3,0 1 1,1 14-1,-1-21-51,0-1 0,0 1 0,0-1 0,0 1 0,0-1-1,1 1 1,-1-1 0,0 1 0,0-1 0,0 1 0,1-1-1,-1 1 1,0-1 0,0 0 0,1 1 0,-1-1 0,0 1-1,1-1 1,-1 0 0,0 1 0,1-1 0,0 1-1,-1-1 18,1 0-1,-1 0 1,1 0-1,-1 0 0,0 0 1,1 0-1,-1-1 0,1 1 1,-1 0-1,1 0 0,-1 0 1,0 0-1,1-1 1,-1 1-1,0 0 0,1 0 1,-1-1-1,0 1 0,1 0 1,-1-1-1,15-18 759,-14 18-812,13-24 323,21-52 0,-27 57-399,1 0 1,0 0 0,2 1 0,16-24-1,-27 43 93,0 0 0,0 0 0,0 0 0,0 0 0,0 1 0,0-1 0,1 0 0,-1 0 0,0 0 0,0 0 0,0 0-1,0 1 1,0-1 0,0 0 0,0 0 0,0 0 0,0 0 0,0 0 0,1 0 0,-1 0 0,0 1 0,0-1 0,0 0-1,0 0 1,0 0 0,1 0 0,-1 0 0,0 0 0,0 0 0,0 0 0,0 0 0,0 0 0,1 0 0,-1 0 0,0 0 0,0 0-1,0 0 1,0 0 0,0 0 0,1 0 0,-1 0 0,0 0 0,0 0 0,0 0 0,0 0 0,0 0 0,1 0 0,-1-1-1,0 1 1,0 0 0,0 0 0,0 0 0,0 0 0,0 0 0,0 0 0,1 0 0,-1-1 0,0 1 0,0 0 0,0 0 0,0 0-1,0 0 1,0 0 0,0 0 0,0-1 0,0 1 0,0 16-267,-2-5 198,-34 215-83,23-172 282,-4-1 1,-44 98-1,57-142-29,0 0 1,-9 12 0,12-19-75,0-1 0,0 0 0,0 1 0,0-1 1,0 0-1,0 0 0,-1 0 0,1 1 0,0-1 1,0 0-1,-1-1 0,1 1 0,-1 0 1,1 0-1,-1-1 0,1 1 0,-1-1 0,0 1 1,1-1-1,-1 1 0,0-1 0,-1 0 0,2 0-8,0-1 0,0 1-1,0 0 1,0-1-1,0 1 1,0 0 0,0-1-1,0 0 1,0 1-1,0-1 1,1 1 0,-1-1-1,0 0 1,0 0 0,1 0-1,-1 1 1,0-1-1,1 0 1,-1 0 0,1 0-1,-2-1 1,0-3 31,-4-3 12,0 0-1,0 0 0,1-1 0,1 0 1,-7-16-1,10 23-55,1 0 0,-1-1 0,1 1 0,-1 0 0,1 0 0,0-1 0,0 1 0,0 0 0,0 0 0,0-1 0,0 1 0,1 0 0,-1 0 0,1-1 0,0 1 0,-1 0 0,1 0 0,0 0 0,0 0 0,1 0 0,-1 0 0,0 0 0,1 0 0,-1 1 0,1-1 0,-1 0 0,1 1 0,0-1 0,0 1 0,3-2 0,6-3 13,-1 0-1,2 1 1,-1 1 0,0 0 0,1 0 0,13-2 0,75-7-113,-70 9 54,17 0-176,-4 0-2099,-2-2-3675,-23 0 1408,-3-2 1514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0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95 689 3648,'11'-1'4079,"15"-6"-3161,-13 1-697,-1 0-1,0-1 1,0 0 0,0-1-1,16-15 1,-5 5-121,-9 4-65,-13 12-85,1 0 0,-1 0 1,1 0-1,0 0 0,0 1 1,0-1-1,4-2 0,-6 4 46,0 0-1,0 0 1,0 0-1,0 0 1,1 0-1,-1 0 1,0 0-1,0 0 1,0-1-1,0 1 0,0 0 1,1 0-1,-1 0 1,0 0-1,0 0 1,0 0-1,0 1 1,1-1-1,-1 0 1,0 0-1,0 0 1,0 0-1,0 0 1,0 0-1,1 0 0,-1 0 1,0 0-1,0 0 1,0 0-1,0 0 1,0 1-1,1-1 1,-1 0-1,0 0 1,0 0-1,0 0 1,0 0-1,0 0 1,0 1-1,0-1 0,0 0 1,0 0-1,0 0 1,2 12 34,-5 16 335,3-26-321,-3 13 182,-1 0-1,0-1 0,-1 0 1,-7 17-1,-33 56 695,17-35-508,-95 240 1076,114-270-1053,-13 24 1,12-27 90,8-15-419,2-3-72,0-1 0,0 1 1,0-1-1,0 1 0,0-1 0,0 0 1,-1 1-1,1-1 0,0 1 1,0-1-1,-1 0 0,1 1 0,0-1 1,-1 0-1,1 1 0,0-1 0,-1 0 1,1 1-1,-1-1 0,1 0 0,0 0 1,-1 1-1,1-1 0,-1 0 1,1 0-1,-1 0 0,1 0 0,0 0 1,-1 1-1,0-1 0,1 0-24,0 0-1,0 0 0,0 0 1,-1 0-1,1 0 0,0 0 1,0-1-1,0 1 0,0 0 1,0 0-1,0 0 0,0 0 1,0 0-1,0 0 1,0 0-1,-1 0 0,1 0 1,0 0-1,0 0 0,0 0 1,0 0-1,0 0 0,0-1 1,0 1-1,0 0 0,0 0 1,0 0-1,0 0 1,0 0-1,0 0 0,0 0 1,0 0-1,0 0 0,0-1 1,0 1-1,0 0 0,0 0 1,0 0-1,0 0 1,0 0-1,0 0 0,0 0 1,0 0-1,0-1 0,0 1 1,0 0-1,0 0 0,0 0 1,0 0-1,0 0 0,0 0 1,2-22 143,0 1 0,1 0 0,1-1 0,1 1 0,0 1 0,2-1 1,1 1-1,12-24 0,96-151-328,-90 154 235,104-181-290,-123 208 214,38-68-201,-37 70 96,1-1 0,0 1 0,1 1-1,13-13 1,-22 23 108,-1 0 0,1 0-1,0 0 1,0 1 0,0-1 0,1 0 0,-1 1-1,0-1 1,0 0 0,0 1 0,0-1-1,1 1 1,-1 0 0,0-1 0,0 1 0,1 0-1,-1 0 1,2 0 0,-3 0 7,1 0 0,0 1 0,0-1 0,0 0 0,0 1 0,-1-1 0,1 1 0,0-1 0,0 1 0,-1-1 0,1 1 0,0 0 0,-1-1 0,1 1 0,-1 0 0,1-1 0,0 1 0,-1 0 0,1 1 0,1 3 3,0 0 0,0 0 0,-1 0 1,0 0-1,0 0 0,0 1 0,0 6 0,-1 14 63,-1-1-1,-1 1 1,-1-1-1,-1 0 1,-13 44-1,14-59 17,-1 0-1,-1 0 1,1 0 0,-2 0-1,1 0 1,-1-1 0,-8 9-1,12-16-2,0 0 0,-1 1-1,0-1 1,1 0 0,-1-1-1,0 1 1,-5 2 0,7-3-65,1-1 0,-1 0 0,1 0 0,-1 1 0,1-1 0,-1 0 0,1 0 0,-1 0 0,1 0 0,-1 0 0,1 1 0,-1-1 0,1 0 0,-1 0 0,1 0 0,-1-1 0,0 1 0,1 0 0,-1 0 0,1 0 0,-1 0 0,1 0 1,-1-1-1,1 1 0,-1 0 0,1 0 0,-1-1 0,1 1 0,0 0 0,-1-1 0,1 1 0,-1 0 0,1-1 0,0 1 0,-1-1 0,1 1 0,0 0 0,0-1 0,-1 1 0,1-1 0,0 1 0,0-1 0,0 1 0,-1-1 0,1 0 0,0 1 0,0-1 1,0 1-1,0-1 0,0 1 0,0-1 0,0 1 0,0-2 0,1 0 5,0 0 0,-1-1 0,1 1 0,0 0 0,0 0 1,0 0-1,0 0 0,0 0 0,1 0 0,-1 0 0,1 0 0,-1 0 1,1 1-1,-1-1 0,1 0 0,3-1 0,34-23-83,-39 25 63,69-36-172,96-37-1,-73 35 264,-52 21-618,-40 21 488,0-1 0,0 0 0,0 0 0,0 0 0,-1 0 0,1 0 0,-1 0-1,-2 4 1,-16 38-190,13-32 191,0 0 0,-7 24-1,12-34 49,1 0 0,-1 0 0,1 0 0,0 0 0,0 1 0,0-1 0,0 0 0,0 0 0,0 0 0,0 0 0,1 0 0,-1 0 0,1 0 0,-1 0 0,1 0 0,0 0 0,0 0 0,2 3 0,-1-3 35,-1 0-1,1 0 0,0 0 1,1 0-1,-1-1 0,0 1 0,0 0 1,1-1-1,-1 0 0,1 0 1,-1 0-1,5 2 0,-1-2 32,0 1 0,0-1 0,1 0 0,-1-1 0,0 1 0,0-1 0,1-1 0,-1 1 0,0-1 0,0 0 0,11-3 0,-13 2-33,0 0 0,0 0 0,0 0 0,0-1 0,-1 1 0,1-1 0,-1 0 0,0 0 0,1 0 0,-1 0 0,0-1 0,-1 1 0,1-1 0,-1 0 0,0 0 0,0 0 0,0 0 0,0 0 0,2-7 0,-3 5-46,1 0 0,-1-1 1,-1 1-1,1 0 0,-1-1 1,0 1-1,0 0 0,-1-1 1,0 1-1,0 0 0,0-1 1,-1 1-1,-3-9 0,4 12-22,-1 0-1,1 0 0,-1-1 0,0 1 0,0 0 1,0 1-1,0-1 0,-1 0 0,1 0 0,-1 1 0,0 0 1,0-1-1,1 1 0,-1 0 0,-1 0 0,1 1 1,0-1-1,0 1 0,-6-2 0,3 1 8,0 1 0,0 1-1,0-1 1,-1 1 0,1 0-1,0 1 1,0 0 0,0-1-1,0 2 1,1-1 0,-8 3-1,6-1-21,1-1-1,0 1 0,-10 5 1,15-7 21,0-1 1,0 1 0,0 0 0,0-1-1,0 1 1,0 0 0,0 0-1,0-1 1,0 1 0,1 0-1,-1 0 1,0 0 0,0 0 0,1 0-1,-1 0 1,1 0 0,-1 0-1,1 1 1,0-1 0,-1 0 0,1 0-1,0 0 1,0 0 0,-1 1-1,1-1 1,0 2 0,1-2 33,0 1 1,0-1-1,0 0 1,-1 0-1,1 0 0,0 0 1,1 1-1,-1-1 1,0-1-1,0 1 1,0 0-1,0 0 0,1 0 1,-1-1-1,0 1 1,1 0-1,-1-1 1,1 1-1,-1-1 1,2 1-1,31 4 235,-24-5-172,1 0-1,0-1 1,0 0-1,0-1 1,-1 0-1,1-1 1,-1 0-1,0 0 0,1-1 1,-2-1-1,1 0 1,0 0-1,12-10 1,8-9 62,-1 0 0,39-44 1,-55 55-163,56-67-25,-62 68-278,-9 14 310,1 0 0,-1 0 1,1 0-1,-1 0 0,1 1 0,0-1 0,0 0 0,-1 4 0,-1 2-15,-8 15 60,2 1-1,1 0 0,-5 25 1,10-34-42,1 0 1,0-1 0,1 1 0,0 0 0,1 0 0,4 23 0,-3-33 63,0-1 0,0 0 1,0 1-1,0-1 0,1 0 0,0 0 1,0 0-1,4 7 0,-5-10-13,0 0 0,0 0 0,0 0 0,0 0 0,0 0 0,0 0 0,0 0 0,1 0 0,-1-1 0,0 1 0,1 0 0,-1-1 0,0 1 0,1-1 0,-1 1 0,0-1 0,1 0 0,-1 0 0,1 1 1,-1-1-1,1 0 0,-1 0 0,1-1 0,-1 1 0,1 0 0,-1 0 0,0-1 0,1 1 0,-1-1 0,2 0 0,8-4 47,0-1 0,-1-1 0,1 0-1,-2 0 1,1-1 0,11-12 0,6-4-21,39-38-52,10-8-280,-72 67 220,-1 0-1,1 1 1,0-1 0,-1 1 0,1 0 0,0 0-1,1 1 1,3-2 0,-7 2 39,0 1 0,0 0 0,-1 0 0,1 0 0,0 0 1,0 0-1,0 0 0,0 0 0,-1 0 0,1 0 0,0 0 0,0 1 0,-1-1 0,1 0 0,0 1 0,0-1 1,-1 0-1,1 1 0,1 0 0,-1 0 8,-1 0-1,1 0 1,0 0 0,-1 0 0,1 0-1,-1 0 1,1 0 0,-1 0 0,1 0-1,-1 1 1,0-1 0,0 0 0,1 0-1,-1 0 1,0 1 0,0-1 0,0 1-1,-2 14 27,0-1-1,0 0 0,-2 0 0,0 0 0,-7 16 0,-6 25 234,18-54 88,2-4-101,9-8 19,14-18-112,-1-5-7,35-39-237,-59 71 76,-1 0 1,1 0 0,0 0-1,0 0 1,0 0-1,0 1 1,0-1 0,0 0-1,0 1 1,0-1 0,0 1-1,0-1 1,1 1 0,-1-1-1,0 1 1,0 0-1,0-1 1,1 1 0,1 0-1,-2 0 3,0 1 0,0-1-1,-1 0 1,1 1-1,0-1 1,0 1-1,-1-1 1,1 1 0,0 0-1,-1-1 1,1 1-1,-1-1 1,1 1-1,-1 0 1,1 0 0,-1-1-1,1 1 1,-1 0-1,0 0 1,1 1-1,1 6-63,0 0 0,0 1-1,-1-1 1,0 12-1,0-13 95,0 13-25,0-2 74,0-1 1,7 29-1,-8-45-42,1 1 0,0 0 0,0 0 0,0-1 0,0 1 0,0 0 0,0-1 1,2 3-1,-2-3-7,-1-1 0,1 1 0,-1-1 0,1 1 0,-1-1 0,1 1 0,0-1 1,-1 0-1,1 1 0,-1-1 0,1 0 0,0 1 0,-1-1 0,1 0 0,0 0 0,0 1 1,-1-1-1,1 0 0,0 0 0,-1 0 0,1 0 0,0 0 0,0 0 0,0 0 0,4-3 58,-1-1 0,0 1-1,0 0 1,0-1 0,-1 0-1,1 0 1,5-8 0,-8 10-36,13-19 55,20-39 1,-2 4-109,63-70 149,-62 85-102,40-64 1,-58 78-221,22-56 0,-35 77 128,0 0 0,0 0 0,0 0 0,-1 0 0,0 0 0,0-7 0,-1 13 59,0 0 1,0 0-1,0 0 0,0-1 0,0 1 1,0 0-1,0 0 0,0 0 0,0 0 1,0 0-1,0 0 0,0 0 0,0 0 1,0 0-1,0 0 0,0 0 0,0 0 1,0 0-1,0 0 0,0 0 0,0 0 1,0 0-1,0-1 0,0 1 0,0 0 1,-1 0-1,1 0 0,0 0 1,0 0-1,0 0 0,0 0 0,0 0 1,0 0-1,0 0 0,0 0 0,0 0 1,0 0-1,0 0 0,0 0 0,0 0 1,0 0-1,0 0 0,0 0 0,-1 0 1,1 0-1,0 0 0,0 0 0,0 0 1,0 0-1,0 0 0,0 0 0,0 0 1,0 0-1,0 0 0,0 0 0,0 1 1,0-1-1,0 0 0,0 0 1,0 0-1,0 0 0,0 0 0,0 0 1,0 0-1,0 0 0,-1 0 0,-5 6-142,-4 8-1,0 3 79,-14 23-118,-23 56 1,41-82 179,1 0 1,1 1-1,0-1 0,1 1 1,0 0-1,1 0 1,1 0-1,1 18 0,2-6 91,1 0-1,1-1 0,12 40 0,-11-50-59,1 0-1,1 0 0,0 0 0,1 0 1,0-1-1,18 23 0,-23-35-11,0 1-1,0-1 0,0 0 0,0 0 0,1 0 0,0 0 0,-1-1 1,1 1-1,7 2 0,-10-5-240,0 1 0,1-1 0,-1 1 0,1-1 0,-1 0 0,1 1 0,0-1 0,-1 0 0,1 0 0,-1 0 0,1 0 0,-1-1 1,1 1-1,-1 0 0,1-1 0,-1 1 0,1-1 0,-1 1 0,1-1 0,-1 0 0,0 1 0,1-1 0,-1 0 0,0 0 0,0 0 0,0 0 0,0 0 0,0 0 0,2-3 0,-2 3-67,0-1-1,0 1 1,-1 0 0,1-1-1,0 0 1,-1 1 0,1-1-1,-1 1 1,0-1-1,1 0 1,-1 1 0,0-1-1,0 0 1,0 1 0,0-1-1,0 0 1,-1 1-1,1-1 1,-1-2 0,0-3-859,-3-20-1789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0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29 204 2720,'-1'0'82,"0"0"0,-1 0 1,1 0-1,0 0 0,0 1 0,0-1 1,0 0-1,0 1 0,-1-1 1,1 1-1,0-1 0,0 1 0,0-1 1,0 1-1,0 0 0,0 0 0,1-1 1,-1 1-1,0 0 0,0 0 0,0 0 1,1 0-1,-1 0 0,1 0 0,-1 0 1,0 0-1,1 0 0,0 0 0,-1 0 1,1 1-1,0-1 0,-1 2 1,1-1 44,0 0 1,-1 0 0,1-1-1,0 1 1,0 0 0,0 0-1,1 0 1,-1 0 0,0 0-1,1 0 1,-1 0 0,1 0-1,0-1 1,-1 1 0,1 0-1,0 0 1,0-1 0,0 1-1,1 0 1,-1-1 0,0 1-1,0-1 1,1 0 0,-1 1-1,1-1 1,2 1 0,-2 0 11,0-1 1,1 0-1,-1 0 1,0-1 0,1 1-1,-1 0 1,1-1-1,-1 1 1,1-1 0,0 0-1,-1 0 1,1 0-1,-1 0 1,1-1-1,-1 1 1,1-1 0,-1 1-1,1-1 1,-1 0-1,4-1 1,2-3 41,-1 1 0,0-1 0,0 0 0,0 0 0,0-1 0,-1 0 0,7-8 0,-2 0 68,0 0 1,13-23 0,-20 30-171,0 0 0,-1 0-1,0-1 1,0 1 0,0-1-1,1-12 1,-3 15-63,0 0 0,-1 0 0,0 0-1,0 0 1,-1 0 0,1 0 0,-1 0 0,0 0 0,0 0 0,-1 0 0,0 1 0,-2-5 0,4 7-57,-2 0 0,1 0 0,0 0 0,0 0 0,-1 0 0,1 1 0,0-1 0,-1 0 0,0 1 0,1 0 1,-1-1-1,0 1 0,0 0 0,0 0 0,0 0 0,0 0 0,0 0 0,0 0 0,0 1 0,0-1 0,0 1 1,-1-1-1,1 1 0,0 0 0,0 0 0,0 0 0,-1 0 0,-1 0 0,0 1 8,-1 0 0,1 0-1,0 0 1,0 1 0,0-1 0,0 1-1,1 0 1,-1 0 0,0 0 0,1 1-1,-1-1 1,1 1 0,0 0 0,-6 6-1,1 2 106,0 1 0,0 0 0,1 0 0,1 1-1,0-1 1,0 2 0,-4 18 0,3-7 190,2 0-1,1 1 1,-2 31 0,6-49-182,0 0 1,0 1 0,1-1-1,0 1 1,0-1 0,5 13-1,-5-16-4,1-1 0,0 0 0,0 0 0,0 0-1,0 0 1,1 0 0,-1-1 0,1 1 0,0-1 0,0 1 0,0-1-1,1 0 1,6 4 0,-6-5-17,-1 0-1,1-1 1,0 0-1,-1 0 1,1 0-1,0 0 1,0 0 0,0-1-1,0 0 1,0 0-1,0 0 1,-1 0-1,1 0 1,8-3-1,3 0 55,0-2 0,18-7-1,-12 3-31,-1-1-1,-1 0 1,28-21-1,49-46-2,-11 8-307,-83 67 208,0 1 1,0 0 0,0-1-1,0 1 1,0 0 0,0 0-1,0 0 1,0 1 0,0-1-1,0 0 1,0 1 0,4-1-1,-5 1 17,1 0-1,-1 1 0,0-1 0,1 0 1,-1 1-1,0-1 0,0 1 0,1-1 1,-1 1-1,0 0 0,0 0 0,0-1 1,0 1-1,0 0 0,0 0 1,0 0-1,0 0 0,0 0 0,-1 0 1,1 0-1,0 0 0,0 2 0,27 47 372,14 24 479,-36-65-763,0 0 0,1-1-1,0 0 1,1 0 0,-1-1 0,10 6-1,-8-5 160,1-2-1,0 1 0,1-2 0,-1 1 0,22 7 0,-28-12-328,-1 0 0,1-1-1,0 1 1,0-1 0,-1 0-1,1 0 1,0 0 0,0 0 0,5-1-1,-6 0-402,0 0 0,0 0 0,0 0 0,0-1 0,-1 1 0,1-1-1,0 1 1,-1-1 0,1 0 0,-1 0 0,0 0 0,1 0 0,1-3 0,7-9-2182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0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64 5408,'-38'-3'4901,"114"4"-2935,69-2-584,-2-4-3930,-124 3 175,-2-2 741</inkml:trace>
  <inkml:trace contextRef="#ctx0" brushRef="#br0" timeOffset="1">22 13 5632,'-21'-5'2560,"25"2"-2208,-1-1-416,11 8-32,11-8 96,5 4 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0:5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251 490 3904,'-3'-5'1021,"3"3"-739,-1 1 0,1 0 0,-1 0 0,0 0 0,0 0 0,0-1 0,0 1 0,0 0 0,0 0 0,0 0 0,-1-1 0,0 2-169,1 0 1,-1-1-1,1 1 1,-1 0-1,1 0 1,-1 0-1,0 0 0,1 0 1,-1 0-1,1 0 1,-1 0-1,1 1 1,-1-1-1,-1 1 0,-5 2 37,1 0-1,0 0 0,0 0 1,0 1-1,0 0 0,0 1 1,1 0-1,-11 9 0,-44 52 411,56-61-500,-9 12 57,-20 28 1,31-39-66,0-1 1,0 0 0,0 1 0,1 0-1,0-1 1,0 1 0,0 0 0,1 0-1,-1 1 1,1 9 0,1-13 3,0-1 0,1 1 0,-1 0 0,1 0 1,0-1-1,0 1 0,0-1 0,0 1 0,0-1 0,0 1 0,1-1 0,-1 0 1,1 1-1,0-1 0,0 0 0,0 0 0,0 0 0,0 0 0,0-1 0,0 1 1,0 0-1,4 0 0,-1 1 81,0 0 1,0-1 0,0 0-1,1 0 1,0 0-1,-1-1 1,1 1-1,0-1 1,10 0 0,-2-2-44,-1 0 1,0-1 0,0-1 0,0 0 0,0-1 0,0 0-1,-1-1 1,1 0 0,-1-1 0,0 0 0,12-10 0,3-3-28,0-1 1,-2-2-1,28-30 0,103-114 104,-119 127-25,-2-1-1,35-53 0,-61 79-162,0-1 0,-1 0 0,-1 0-1,0 0 1,-1-1 0,-1 0 0,0 0-1,-1 0 1,-1-1 0,0 1 0,0-21-1,-3 31-18,-1-1-1,1 1 0,-1-1 0,-3-12 0,3 17 16,1 0-1,-1 0 1,0 0 0,0 0 0,0 0 0,0 0 0,0 0 0,0 1-1,-1-1 1,1 0 0,-1 1 0,1-1 0,-1 1 0,1 0 0,-1-1-1,0 1 1,-3-2 0,4 3 14,0-1-1,0 1 1,0 0 0,0 0-1,0 0 1,0-1 0,0 1-1,0 0 1,1 0 0,-1 0-1,0 1 1,0-1 0,0 0-1,0 0 1,0 0 0,0 1-1,0-1 1,0 1 0,0-1-1,0 0 1,0 1 0,0 0-1,-17 16-21,17-15 25,-7 7-1,1 2 1,0-1 0,0 1-1,-5 12 1,-19 51 483,26-60-323,-8 22 0,1 1 0,3 0 0,-8 59 0,0 116 265,15-188-322,1-17 23,0-1 0,1 1-1,0-1 1,0 1 0,0-1 0,1 0-1,-1 1 1,4 10 0,-4-17-100,1 1 0,-1-1 1,0 1-1,0-1 0,1 0 0,-1 1 1,0-1-1,1 0 0,-1 1 1,0-1-1,1 0 0,-1 1 1,0-1-1,1 0 0,-1 0 0,1 0 1,-1 1-1,0-1 0,1 0 1,-1 0-1,1 0 0,-1 0 0,1 0 1,-1 0-1,0 0 0,1 0 1,-1 0-1,1 0 0,-1 0 0,1 0 1,-1 0-1,1 0 0,-1 0 1,0 0-1,1 0 0,0-1 0,1 0 23,-1 1 0,1-1-1,0 0 1,0 0 0,-1 0-1,1-1 1,0 1 0,1-2-1,16-18 117,28-41 0,-8 9-259,-29 40 55,-6 7-55,0 1 0,0 0 0,1 0 0,9-8 0,-14 13 93,0 0 0,1 0 0,-1 0 0,0 0-1,0-1 1,1 1 0,-1 0 0,0 0 0,0 0 0,1 0 0,-1 0 0,0 0 0,0 0-1,1 0 1,-1 0 0,0 0 0,0 0 0,1 0 0,-1 0 0,0 0 0,0 0-1,1 0 1,-1 0 0,0 0 0,0 0 0,1 0 0,-1 0 0,0 0 0,0 0 0,1 0-1,-1 1 1,0-1 0,0 0 0,6 10-222,-3 20-136,-2-25 338,-2 46 58,1 2 40,0-48-66,1-1 0,0 1 0,0-1 0,0 1 0,0-1 0,0 0 0,1 0 0,0 1 0,2 3 0,-2-6 8,-1 0 0,0 0 0,1 0 0,0 0 0,-1-1 0,1 1 0,0 0 1,0-1-1,0 1 0,0-1 0,0 0 0,0 0 0,0 1 0,0-1 0,1-1 0,-1 1 0,0 0 1,1-1-1,3 1 0,-1 0 18,0-1 1,0-1 0,-1 1 0,1-1-1,0 0 1,-1 0 0,1 0-1,0-1 1,6-2 0,6-5 37,-1-1 0,0 0-1,27-22 1,-1-1-51,54-47 221,-79 65-250,-1 0 0,-1-2 0,18-24-1,-32 39 1,4-6-93,-7 5 15,-5 5-19,2-1 79,0 2-1,1-1 0,-1 0 1,1 1-1,-1 0 0,1 0 0,0 0 1,-7 8-1,-1 2 9,-15 22-1,7-9 26,2 1-1,1 0 0,1 2 1,-21 53-1,36-80 56,0 1 0,0 0-1,1-1 1,-1 1 0,1 0-1,-1 0 1,1 4 0,0-6-40,0-1 0,1 1-1,-1-1 1,0 1 0,0-1 0,0 1 0,0-1 0,0 1-1,1-1 1,-1 1 0,0-1 0,0 1 0,1-1-1,-1 0 1,0 1 0,1-1 0,-1 0 0,0 1 0,1-1-1,-1 0 1,1 1 0,-1-1 0,1 0 0,-1 1 0,1-1-1,-1 0 1,1 0 0,-1 0 0,1 0 0,-1 0-1,1 1 1,-1-1 0,1 0 0,-1 0 0,1 0 0,-1 0-1,1 0 1,-1 0 0,1-1 0,-1 1 0,1 0 0,0 0-1,4-2 9,1 0 0,-1 0-1,0 0 1,0-1 0,0 1 0,0-1-1,-1 0 1,1-1 0,-1 1-1,0-1 1,7-7 0,3-5 19,19-30 0,-30 43-35,26-44-1,34-72 0,-44 80-404,-23 49 293,1 0 0,0 0 0,1 1 0,-2 11 0,1 3 149,0 28 0,3-48-20,0 0 0,1 0 0,-1 1 0,1-1 0,0 0 1,0 0-1,1 0 0,0 0 0,0 0 0,0-1 0,0 1 0,1-1 0,-1 1 0,1-1 0,0 0 0,1 0 0,-1 0 1,1 0-1,0-1 0,0 1 0,0-1 0,0 0 0,0 0 0,1-1 0,-1 1 0,1-1 0,0 0 0,0 0 0,-1 0 1,1-1-1,1 0 0,-1 0 0,0 0 0,0-1 0,0 1 0,0-1 0,1 0 0,6-2 0,-4 1 2,0 0 1,-1-1-1,1 0 0,0-1 0,-1 0 0,0 0 0,0 0 0,0-1 0,0 0 0,0 0 1,-1-1-1,1 0 0,-1 0 0,8-9 0,3-6-8,-1-1 0,27-46 0,-32 50-82,28-59-6,-35 67 64,6-7-128,-5 12-36,-4 12 78,-4 16 128,1-1 1,1 1 0,3 32-1,-1-26-18,-1-22-34,0-1 1,1 0 0,-1 1 0,1-1 0,4 14-1,4 15 119,-8-31-84,0 1 1,0-1-1,1 1 1,-1-1-1,1 0 1,0 1 0,0-1-1,1 0 1,0 0-1,5 6 1,-6-10 18,1 0 0,0-1 0,0 1 1,0-1-1,-1 0 0,1 0 0,0 0 1,0 0-1,5-2 0,-4 1-29,1 0-1,-1 0 0,1 0 0,-1-1 0,7-3 1,29-5 6,6-11 10,65-31-80,-98 45 71,0-1 1,-1 0-1,0-1 1,0-1 0,20-21-1,-29 28-19,-1 0 0,0 0 0,1-1 0,-1 1 0,2-5 0,-4 7-13,0 0 1,1 0-1,-1 0 1,0 0-1,1 1 1,-1-1-1,0 0 1,0 0-1,0 0 1,0 0-1,0 0 1,0 0-1,0 0 1,0 0-1,0 1 1,0-1-1,0 0 1,-1 0-1,1 0 1,0 0-1,-1 0 1,1 0-1,-1 1 1,1-1-1,-1-1 1,0 2-3,1-1-1,-1 1 1,0-1 0,1 1-1,-1 0 1,1-1 0,-1 1-1,0 0 1,1 0 0,-1 0-1,0-1 1,1 1 0,-1 0-1,0 0 1,1 0-1,-1 0 1,0 0 0,1 0-1,-1 0 1,0 0 0,1 1-1,-1-1 1,0 0 0,1 0-1,-2 1 1,-17 10-213,14-8 195,-20 16 10,0 1 0,-26 28 0,46-43 21,-5 4-17,1 2 0,-17 21 0,24-28 21,-1-1-1,1 1 1,0-1 0,1 1-1,-1 0 1,0 0 0,1-1-1,0 1 1,0 0-1,0 1 1,1-1 0,-1 0-1,1 0 1,0 6 0,1-9 3,-1 1 0,0-1 1,1 1-1,-1-1 1,0 1-1,1-1 0,0 1 1,-1-1-1,1 0 0,0 1 1,0-1-1,0 0 1,0 0-1,0 1 0,0-1 1,0 0-1,0 0 1,0 0-1,1 0 0,-1 0 1,0-1-1,1 1 0,-1 0 1,1-1-1,-1 1 1,1-1-1,-1 1 0,1-1 1,-1 1-1,1-1 1,-1 0-1,2 0 0,1 0 24,-1 0-1,1 0 0,-1 0 0,1-1 0,-1 0 1,0 1-1,1-1 0,-1 0 0,0-1 1,0 1-1,1 0 0,3-4 0,-1 0-2,1 0 0,-2 0 0,1-1 0,-1 0 0,0 0 0,0 0 0,0-1 0,4-7 0,2-9-73,11-28-1,-20 45 33,38-115-345,-42 153-64,-3-9 322,0-1 1,-1 0 0,-1-1 0,-15 31 0,4-17 167,-43 60 1,28-48 16,-19 25 71,-51 95 0,99-159-99,-1 0-1,1 0 1,-2 0 0,1-1 0,-1 0 0,-12 12 0,17-18-38,1 0 0,-1-1 0,0 1 0,0 0 0,0-1 0,0 1 0,-1-1 0,1 1 0,0-1 0,0 1 1,0-1-1,0 0 0,0 1 0,-1-1 0,1 0 0,0 0 0,-3 0 0,3 0-10,1-1 0,-1 1 0,0 0 1,0-1-1,0 1 0,1-1 0,-1 1 0,0-1 0,1 1 1,-1-1-1,0 0 0,1 1 0,-1-1 0,1 0 1,-1 1-1,1-1 0,-1 0 0,1 0 0,0 0 0,-1 1 1,1-1-1,0 0 0,0 0 0,-1 0 0,1 0 0,0 0 1,0 1-1,0-3 0,-1-3-12,1 0-1,0 1 1,0-1-1,0 0 1,1 0-1,0 0 1,0 0 0,0 0-1,1 1 1,0-1-1,0 1 1,6-10 0,-4 7-8,1 1 0,0 0 0,1 0 0,0 1 0,0 0 0,0 0 0,14-10 0,5 1-13,1 1-1,0 1 0,1 1 0,32-10 1,-13 6 36,-1-3 1,53-29 0,-82 38-3,0 0 1,-1-1-1,0 0 0,0-1 1,-2-1-1,0-1 0,0 0 1,-1 0-1,11-17 0,-9 6 8,-1-1 0,-1 0 0,-1-1 0,-1 0 1,-1 0-1,8-47 0,-16 68-102,0 1-1,-1 0 1,0 0 0,0-10 0,0 14 76,0 1 0,0-1 0,0 0 0,0 1 0,0-1 0,0 1 0,0-1 0,0 1 0,-1-1 0,1 0 0,0 1 0,0-1 0,0 1 0,-1-1 0,1 1 0,0-1 0,-1 1 0,1-1 0,0 1 0,-1 0 0,1-1 0,-1 1 0,1-1 0,0 1-1,-1 0 1,1-1 0,-1 1 0,1 0 0,-1-1 0,0 1 0,1 0 0,-1 0 0,1 0 0,-1 0 0,1-1 0,-1 1 0,1 0 0,-1 0 0,0 0 0,1 0 0,-1 0 0,1 0 0,-1 1 0,0-1 0,1 0 0,-1 0 0,1 0 0,-1 0 0,1 1 0,-1-1 0,1 0 0,-1 1 0,1-1 0,-1 0 0,1 1 0,-1 0 0,-4 3 7,0 0 1,1 0 0,-1 1 0,1-1 0,0 1-1,1 0 1,-1 1 0,1-1 0,0 0-1,-4 12 1,0 1 133,1 0 0,-6 25 0,10-34-60,1 1 0,0-1 1,0 0-1,1 1 0,0-1 0,0 0 0,1 1 0,1-1 0,-1 0 0,2 0 0,3 13 0,-4-17-45,1 0 0,-1 0 0,1 0 0,0 0 0,0-1 0,1 1 1,-1-1-1,1 0 0,0 0 0,0 0 0,0 0 0,1-1 0,-1 1 0,1-1 0,0 0 0,0-1 0,0 1 0,0-1 0,0 0 0,7 2 0,5-1-21,0 0 0,0-1 0,1-1 0,-1 0 0,1-2-1,20-2 1,-4-2-1448,1-1-1,36-13 0,-20 5-719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0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22 2496,'8'-21'11173,"-27"36"-9869,-28 26 0,-8 7-851,7-8 325,-65 71-1,110-108-753,-3 2 22,1 2 0,0-1 0,0 0 0,1 1 0,0 0 0,0 0 1,0 1-1,1-1 0,0 1 0,0-1 0,1 1 0,0 0 0,1 0 0,-2 10 0,3-7 24,0-1 0,1 1 0,0 0 0,0-1 0,1 1 0,1-1 0,0 1 0,0-1 0,1 0 0,5 11 0,13 18 129,1-1 0,1-1 0,3-1 0,0-1 1,45 42-1,-59-63-53,0 1 0,-1 0 0,0 1 0,-1 0 0,-1 0 0,0 2 0,8 21 0,-15-30-104,0 1 0,-1 0 1,0 0-1,-1-1 0,0 1 1,-1 18-1,-1-8 62,-1 0 0,-7 28 0,1-21 23,-20 45 1,21-53-117,-2 1 83,-1 1-1,-1-2 1,0 1-1,-2-2 1,-16 20-1,20-28-222,0 0 0,0 0 0,-1-1-1,-1 0 1,1-1 0,-2-1 0,1 1 0,-1-2 0,-20 9 0,26-12-268,5-2 68,-1-1 0,0 1 1,1 0-1,-1-1 0,0 1 0,0-1 0,1 1 0,-1-1 0,0 0 0,0 0 1,0 0-1,0 0 0,1 0 0,-1 0 0,-3-1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329 136 3072,'3'-7'3544,"-2"7"-3335,-1-1-1,1 1 1,-1-1 0,0 1-1,1-1 1,-1 0 0,0 1-1,1-1 1,-1 1 0,0-1 0,0 0-1,1 1 1,-1-1 0,0 0-1,0 0 1,0 1 0,0-1-1,0-1 1,0-4 217,-1 0 0,0 1 0,0-1-1,0 0 1,0 1 0,-1-1 0,0 1 0,0-1 0,-1 1 0,0 0 0,1 0-1,-5-5 1,5 7-342,-1 0 0,1 0 0,-1 0 0,0 0 0,0 1 0,0-1 0,0 1 0,0 0 0,0 0 0,-1 0 0,1 0 0,-1 0 0,1 1 0,-1-1 0,0 1 0,1 0 0,-1 0 0,0 1 0,-7-1 0,3 2-44,0-1-1,0 2 1,1-1 0,-1 1 0,0 0 0,1 1 0,0 0-1,0 0 1,0 1 0,0 0 0,0 0 0,1 0 0,-1 1-1,1 0 1,0 0 0,1 1 0,-1-1 0,-8 13 0,8-10 3,0 1 0,0 0 1,1 0-1,0 0 1,1 1-1,0-1 1,1 1-1,-1 0 1,2 1-1,0-1 1,0 0-1,0 1 1,1 18-1,2-23 5,0 0-1,0-1 1,1 1-1,-1 0 1,1-1-1,1 1 1,-1-1-1,1 0 1,0 0-1,0 0 1,0 0-1,1 0 1,0-1-1,0 1 1,0-1-1,0 0 1,1-1-1,-1 1 1,1-1-1,8 5 1,-2-2 44,1 0-1,-1 0 1,2-1 0,-1-1 0,0 0 0,1-1-1,0 0 1,16 1 0,26 0 64,-19-2 166,69 12 0,-99-12-254,1 0 0,-1 0 0,0 0 0,-1 1 0,1 0 0,0 0 0,7 6 0,-11-8-33,-1 0 0,1 0 1,0 1-1,-1-1 1,0 0-1,1 1 1,-1-1-1,0 1 1,0 0-1,1 0 0,-1-1 1,-1 1-1,1 0 1,0 0-1,0 0 1,-1 0-1,1 0 1,-1 0-1,0 0 0,1 0 1,-1 0-1,0 0 1,0 0-1,0 0 1,0 0-1,-1 0 1,0 2-1,0 1 27,-1-1 1,0 0 0,-1 0-1,1 0 1,-1 0-1,1-1 1,-1 1-1,0-1 1,-1 0-1,1 1 1,0-1-1,-1-1 1,0 1-1,-6 3 1,-7 3 30,0-1-1,-21 8 1,22-10-146,-11 3-118,-1 0 0,0-2 1,-1-2-1,1 0 0,-1-2 1,-57 0-1,48-2-1557,-11-1-2776,17-4-4805,27 3 6040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 1568,'-31'-18'14538,"120"16"-9614,56-5-3385,-5 0-802,-116 5-828,0 2 1,0 1-1,0 1 0,0 1 1,46 12-1,-53-7-1972,-17-8 1691,0 1 1,1-1 0,-1 0-1,1 1 1,-1-1-1,0 1 1,1-1 0,-1 1-1,0-1 1,1 1-1,-1 0 1,0-1 0,0 1-1,0-1 1,1 1-1,-1-1 1,0 1 0,0 1-1,0 2-2422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46 2976,'0'0'58,"0"-1"-1,0 1 1,0 0-1,0 0 1,0-1 0,0 1-1,0 0 1,0-1 0,0 1-1,0 0 1,0 0-1,0-1 1,0 1 0,0 0-1,0 0 1,1-1 0,-1 1-1,0 0 1,0-1-1,0 1 1,0 0 0,1 0-1,-1 0 1,0-1 0,0 1-1,0 0 1,1 0-1,-1 0 1,0-1 0,0 1-1,1 0 1,-1 0 0,0 0-1,0 0 1,1 0-1,-1 0 1,0 0 0,0 0-1,1 0 1,9-5 9019,-10 5-9033,0 0 1,0 0-1,0 0 0,0 0 0,0 0 0,0 0 0,0 0 1,0 0-1,0 1 0,0-1 0,-1 0 0,1 0 1,0 0-1,0 0 0,0 0 0,0 0 0,0 0 0,0 0 1,0 0-1,0 0 0,-1 0 0,1 0 0,0 0 1,0 0-1,0 0 0,0 0 0,0 0 0,0 0 0,0 0 1,-1 0-1,1 0 0,0 0 0,0 0 0,0 0 1,0 0-1,0 0 0,0 0 0,0 0 0,0 0 0,-1 0 1,1 0-1,0 0 0,0 0 0,0 0 0,0-1 1,0 1-1,0 0 0,0 0 0,0 0 0,0 0 0,0 0 1,0 0-1,0 0 0,0 0 0,-1-1 0,1 1 1,0 0-1,0 0 0,0 0 0,0 0 0,0 0 0,0 0 1,0 0-1,0-1 0,0 1 0,-18 9 1950,14-7-1821,0 0 0,0-1-1,1 1 1,-1 1 0,1-1 0,-1 0-1,-4 6 1,-18 17 291,27-25-449,-1 0-1,0 0 1,0 0-1,1 0 1,-1-1-1,0 1 1,0 0-1,1 0 1,-1 0-1,0 0 1,1 0-1,-1 0 1,0 0-1,0 0 1,1 0 0,-1 0-1,0 0 1,1 0-1,-1 0 1,0 0-1,0 0 1,1 0-1,-1 1 1,0-1-1,0 0 1,1 0-1,-1 0 1,0 0-1,0 0 1,1 1-1,-1-1 1,0 0 0,0 0-1,0 0 1,1 1-1,-1-1 1,0 0-1,0 0 1,0 1-1,0-1 1,0 0-1,0 0 1,1 1-1,-1-1 1,0 0-1,0 1 1,0-1 0,0 0-1,0 0 1,0 1-1,0-1 1,0 0-1,0 1 1,0-1-1,0 0 1,0 0-1,-1 1 1,1-1-1,0 0 1,0 0-1,0 1 1,0-1-1,0 0 1,0 0 0,-1 1-1,1-1 1,0 0-1,-1 1 1,8-5 90,0 1-1,-1-1 1,0-1 0,0 1 0,0-1 0,8-9 0,-12 12-90,0 0 0,0 0-1,0 0 1,-1 0 0,1 0 0,-1-1 0,1 1 0,-1 0 0,0-1 0,0 1-1,0-1 1,0 1 0,0-1 0,-1 0 0,1 1 0,-1-1 0,0 0-1,0 1 1,0-1 0,0 0 0,-1-3 0,1 6-16,0 0 0,0 0-1,0 0 1,0 0 0,0 0 0,0 0 0,0 0-1,0 0 1,0 0 0,0-1 0,0 1 0,0 0 0,0 0-1,0 0 1,-1 0 0,1 0 0,0 0 0,0 0-1,0 0 1,0 0 0,0 0 0,0 0 0,0 0-1,0 0 1,-1 0 0,1 0 0,0 0 0,0 0 0,0 0-1,0 0 1,0 0 0,0 0 0,0 0 0,-1 0-1,1 0 1,0 0 0,0 0 0,0 0 0,0 0-1,0 0 1,0 0 0,0 0 0,-8 5-2,-7 10 32,12-12-36,-2 2-257,0 0 0,1 0 0,-1 0 0,1 1 0,0 0 0,1-1 0,-4 10 0,6-8-931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217 555 3392,'9'-8'6586,"-15"4"-1834,-14 11-2642,13-5-1778,1 1 0,-1-1 0,1 1 0,-1 1 0,-5 3-1,-27 18 750,19-13-777,-28 23 0,43-31-282,1 0 0,-1 0 0,1 0 0,0 1 0,1 0 0,-1 0 0,1 0 0,0 0 0,0 0 0,-4 12 0,6-13-1,0 0 0,1-1 0,-1 1 1,1 0-1,0 0 0,0 0 0,1 0 0,-1 0 0,1-1 0,-1 1 0,1 0 1,0 0-1,1-1 0,2 6 0,-1-2 90,0-1 0,1 0 0,-1-1 0,1 1 0,1-1 0,-1 0 0,9 7 0,-12-10-82,0-2-1,0 1 0,0 0 1,0 0-1,0 0 1,0 0-1,0-1 0,1 1 1,-1-1-1,0 1 1,1-1-1,-1 1 0,0-1 1,1 0-1,-1 1 1,0-1-1,1 0 0,-1 0 1,1 0-1,-1 0 0,0 0 1,1 0-1,-1-1 1,0 1-1,1 0 0,-1-1 1,0 1-1,1-1 1,-1 0-1,0 1 0,0-1 1,1 0-1,0-1 0,3-3-26,0 0 0,0 0 0,-1 0 0,0 0 0,6-10 0,-6 9-51,5-9-65,-1-1-1,-1 0 1,0 0 0,-1 0-1,-1-1 1,7-31-1,5-103-313,-17 143 415,8-125-219,-16-190 0,9 323 224,-1-1 1,0 0 0,0 1-1,0-1 1,0 0-1,0 1 1,0-1 0,0 0-1,0 1 1,-1-1 0,1 0-1,0 1 1,0-1-1,0 1 1,-1-1 0,1 0-1,0 1 1,-1-1 0,1 1-1,-1-1 1,1 1 0,0-1-1,-1 1 1,1-1-1,-1 1 1,1-1 0,-1 1-1,0 0 1,1-1 0,-1 1-1,0 0 1,0 0 6,1 0 1,-1 1 0,0-1-1,0 0 1,1 1 0,-1-1-1,1 1 1,-1-1 0,0 1-1,1 0 1,-1-1-1,1 1 1,-1 0 0,1-1-1,0 1 1,-1 0 0,1-1-1,0 1 1,-1 0 0,1 0-1,0-1 1,0 1-1,0 0 1,0 0 0,-1 1-1,-4 31 297,1 1 0,0 60-1,13 68 221,9 7-349,-5-61-153,-11-80 54,1 17-1875,-2-42 955,0 0 0,0 1 1,0-1-1,0 0 1,0 0-1,2 3 0,2 2-1558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80 2304,'7'-16'5911,"-4"8"-1496,-6 18-1595,-54 139-1276,-94 175 0,104-241-584,45-75-810,2-6 41,1-2 497,32-47-795,-17 25 78,19-34 0,-6-8 34,-3-1 0,24-88 0,-20 53 1,-25 85 50,27-75 352,-23 75-256,-8 14-143,-1 1 1,0 0-1,0 0 0,0-1 0,0 1 0,1 0 0,-1 0 0,0 0 0,0-1 0,1 1 1,-1 0-1,0 0 0,0 0 0,1 0 0,-1-1 0,0 1 0,0 0 0,1 0 0,-1 0 1,0 0-1,1 0 0,-1 0 0,0 0 0,1 0 0,-1 0 0,0 0 0,1 0 0,-1 0 1,0 0-1,0 0 0,1 0 0,-1 0 0,0 0 0,1 1 0,-1-1 0,0 0 0,0 0 1,1 0-1,-1 0 0,0 1 0,0-1 0,1 0 0,-1 0 0,0 0 0,0 1 0,0-1 1,1 0-1,-1 0 0,0 1 0,0-1 0,0 0 0,0 1 0,0-1 0,0 0 0,0 0 1,0 1-1,1-1 0,-1 0 0,0 1 0,6 21 257,0-1 1,-1 1-1,-1 0 1,1 37-1,-1-18-46,33 240 500,-33-251-797,-1-10-724,1 26-1,-4-45 532,0-1 0,0 1 0,0-1 0,0 1 0,0-1 0,0 1 0,0-1 0,0 1 0,0-1 0,-1 1-1,1-1 1,0 1 0,0-1 0,0 0 0,-1 1 0,1-1 0,0 1 0,0-1 0,-1 0 0,1 1 0,0-1 0,-1 0 0,1 1 0,0-1 0,-1 0 0,1 1 0,-1-1 0,1 0 0,-1 0 0,1 1 0,0-1-1,-1 0 1,1 0 0,-1 0 0,1 0 0,-1 0 0,1 0 0,-1 0 0,1 0 0,-1 0 0,1 0 0,-1 0 0,1 0 0,-1 0 0,1 0 0,-1 0 0,0-1 0,-3 1-1904,-5 0-828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7552,'5'-3'3424,"12"6"-2976,-9-6 1248,4 3-1024,10-5 0,-2 2-416,2 0-224,-2 3-64,-3-5-1376,5 5 768,-9-3-2784,4 3 1920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7968,'-10'-2'-194,"1"-1"6956,22 0-1965,92-13-1684,6-1-2816,-95 15-581,1 2 0,-1 0-1,0 0 1,29 6 0,-32-3-1865,-1 2 607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6:5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 4992,'-42'-10'2240,"26"10"-1952,7 0 64,7 0-384,9 0-64,4 3 32,9-3-2688,8 3 1504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0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1 6048,'-1'0'171,"-1"0"-1,1-1 1,-1 1 0,1 0 0,0 0 0,-1 0-1,1 0 1,-1 1 0,1-1 0,-1 0 0,1 0-1,0 1 1,-1-1 0,1 1 0,0-1 0,-1 1-1,1 0 1,0 0 0,0-1 0,-2 3 0,-28 25 789,22-19-345,-203 228 4047,101-109-3542,78-93-1003,-72 70-1973,101-100 746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1143 2912,'1'-1'1687,"0"1"-1410,0 0 0,0 0-1,0-1 1,1 1 0,-1 0 0,0-1 0,0 1-1,0-1 1,0 1 0,0-1 0,0 1 0,0-1 0,1 0-1,5-5 407,-1 0 0,0 0 0,0 0 0,7-11-1,-4 6-154,0-1-7,-1-1-1,0 0 1,0-1 0,11-28 0,14-62 745,-13 41-833,132-281 590,-60 152-595,-18 32-177,-18 45 447,-53 106-526,-4 6-250,0 4 47,-1 0-1,1 0 0,0 0 0,0 0 0,0 0 0,0 0 1,1 0-1,-1 0 0,0 0 0,0 1 0,0 1 0,-104 190-76,11-19 131,66-119 59,2 2-1,-34 113 1,11-26-114,18-67 232,-3-2 0,-3-1 0,-53 77 0,-2-13 510,187-248-18,-17 25-819,94-124-108,4 20 401,-164 176-190,7-6-50,25-20 1,-19 14 325,-15 14-488,-33 52 220,5-13 42,1 0 0,2 1 0,1 1 0,1 0 0,1 1-1,-14 62 1,25-91-23,-2 11 71,0 0 0,-1 25 0,4-36-42,0 1 0,0-1 0,0 1 0,0-1 0,0 1 0,1-1 0,-1 0 0,1 1 0,-1-1 0,1 1 0,0-1 0,0 0 0,0 0 0,0 1 0,1-1 0,-1 0 0,1 0 0,-1 0 0,1 0-1,0-1 1,-1 1 0,3 1 0,-2-2-4,1 0 0,-1-1 0,0 1-1,0-1 1,1 0 0,-1 0-1,0 0 1,1 0 0,-1 0 0,4-1-1,3 1 10,1-1-5,0 0 1,-1 0 0,1-1 0,-1 0 0,1 0 0,-1-1-1,0-1 1,0 1 0,0-2 0,0 1 0,-1-1-1,9-6 1,-15 10-17,-1 0-1,1 0 0,-1-1 0,0 1 1,1 0-1,-1 0 0,0-1 0,0 1 1,0-1-1,0 1 0,0-1 0,0 0 1,0 1-1,0-1 0,-1 0 1,1 0-1,-1 1 0,1-1 0,-1 0 1,0 0-1,1 0 0,-1 1 0,0-1 1,0 0-1,-1 0 0,1 0 0,0 0 1,-1-1-1,-3-12 14,0 1 0,-1 0-1,0 0 1,-13-23 0,1 3-109,11 22 65,-1-1-1,0 2 1,-1-1 0,0 1 0,-16-16 0,19 21-38,-3-6-25,6 9 35,0 0-1,0 0 1,-1 0 0,1 0-1,-1 1 1,1-1 0,-1 1-1,0-1 1,0 1 0,-5-3-1,8 5 28,-1 0-1,1-1 1,0 1-1,-1 0 1,1-1-1,-1 1 1,1 0-1,0 0 1,-1 0-1,1-1 1,-1 1-1,1 0 1,0 0-1,-1 0 1,1 0-1,-1 0 1,1 0-1,-1 0 1,1 0-1,-1 0 1,1 0-1,-1 0 1,1 0-1,0 0 0,-1 0 1,1 0-1,-1 0 1,1 1-1,-1-1 1,1 0-1,0 0 1,-1 1-1,1-1 1,0 0-1,-1 0 1,1 1-1,0-1 1,-1 0-1,1 1 1,0-1-1,-1 0 1,1 1-1,0 0 1,-1 0-4,1 0 0,0 0 1,0 0-1,0 0 0,0 1 0,0-1 1,0 0-1,0 0 0,0 0 0,0 0 1,1 0-1,-1 0 0,0 0 0,1 0 1,-1 0-1,1 0 0,-1 0 0,1 0 1,-1 0-1,2 1 0,2 2 28,-1 0 0,1 0 0,0-1 0,1 0 0,-1 1 0,1-2-1,-1 1 1,1 0 0,0-1 0,0 0 0,0 0 0,0-1 0,0 1 0,9 0 0,6 1 132,1 0 0,29-2 0,-39-1-107,-1 0 0,1 0 0,0-1 0,-1-1 0,1 0-1,-1 0 1,1-1 0,-1 0 0,0-1 0,15-8 0,-8 2 17,0-1 0,24-22 0,-16 15 206,-23 18-236,-1 0 0,1 1 0,0-1 0,-1 1 1,1-1-1,-1 1 0,0-1 0,1 1 0,-1 0 1,1 0-1,-1 0 0,0-1 0,0 1 0,1 0 0,-1 1 1,0-1-1,0 0 0,0 0 0,0 0 0,0 1 1,-1-1-1,1 0 0,1 3 0,0 2 65,1 0-1,-1 0 0,0 0 1,1 8-1,5 43 364,-2 0 0,-3 79 0,-3-126-459,1-1 1,2 15-1,-2-21 7,-1 0 1,1 1 0,0-1-1,0 0 1,1 0 0,-1 0-1,1 0 1,-1 0 0,1 0-1,3 4 1,-4-7-18,0 1 0,0-1-1,0 0 1,0 0 0,0 1 0,-1-1 0,1 0-1,0 0 1,0 0 0,0 0 0,0 0 0,0-1-1,0 1 1,-1 0 0,1 0 0,0 0 0,0-1 0,0 1-1,0 0 1,-1-1 0,1 1 0,0-1 0,0 0-1,5-2-413,3 0-425,1-1 0,-1 0-1,12-8 1,-16 9 568,31-16-1522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4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9 394 4736,'0'-1'75,"-1"1"1,1 0-1,0 0 0,0 0 1,-1 0-1,1 0 0,0 0 1,0 0-1,-1 0 1,1 0-1,0 0 0,0 0 1,-1 0-1,1 0 0,0 0 1,0 0-1,0 0 1,-1 0-1,1 0 0,0 0 1,0 0-1,-1 1 0,1-1 1,0 0-1,0 0 1,0 0-1,-1 0 0,1 0 1,0 1-1,0-1 0,0 0 1,-1 0-1,1 0 1,0 1-1,0-1 0,0 0 1,0 0-1,0 1 0,0-1 1,0 0-1,0 0 1,-1 0-1,1 1 0,0-1 1,0 0-1,0 0 0,0 1 1,0-1-1,0 0 1,0 0-1,0 1 0,1-1 1,-1 0-1,0 0 0,0 1 1,0-1-1,0 0 1,0 1-1,1 0 126,-1-1-1,1 1 1,0 0 0,-1 0-1,1-1 1,0 1 0,-1-1 0,1 1-1,0 0 1,0-1 0,-1 1-1,1-1 1,0 0 0,0 1 0,1-1-1,7 2 263,0-1-1,0-1 0,0 0 1,0 0-1,0-1 1,0 0-1,-1 0 0,1-1 1,0 0-1,-1-1 1,12-4-1,-3-1-50,0 0 1,0-1-1,-1-1 0,21-16 1,-18 11-66,-1-1-1,-1 0 1,0-2 0,22-29 0,-33 38-233,0 0 1,0 0-1,-1-1 1,0 0-1,-1 0 0,0 0 1,0-1-1,-1 1 0,-1-1 1,1 0-1,-2 1 1,1-14-1,-6-3 50,3 24-196,1 1-1,-1-1 1,1 0 0,-1 0-1,1 0 1,0 0 0,0 0 0,0 0-1,0 0 1,1 0 0,-1 0-1,2-4 1,-1 6 19,0 0 1,0 0-1,0 0 1,0 1-1,-1-1 1,1 0-1,0 1 0,1-1 1,-1 0-1,0 1 1,0-1-1,0 1 1,0 0-1,0-1 0,0 1 1,1 0-1,-1 0 1,0 0-1,2 0 1,26 0-116,-20 1 136,0 1-1,0 0 1,0 1-1,12 4 1,-18-5 5,0-1 0,0 1 0,0 0 0,0 0 0,-1 0 0,1 0 0,0 0 0,-1 1 0,1-1 0,-1 1 0,0 0 0,0-1 0,0 1 0,0 0 0,1 5 0,0-1 47,-1 0 1,0 0-1,0 1 0,-1-1 1,0 1-1,0 14 1,-6 47 225,3-57-259,-4 35 82,-3 28 306,9-65-342,0 0-1,0 1 1,1-1 0,1 0-1,2 12 1,-3-18-52,0-1 1,0 0-1,0 1 1,1-1-1,-1 0 1,1 0-1,0 0 1,0 0-1,0 0 1,0-1-1,0 1 1,1-1-1,-1 1 1,1-1-1,-1 0 1,1 0-1,0 0 1,6 3-1,-5-3-67,1-1 0,-1 0 1,1 0-1,-1 0 0,1 0 0,-1-1 0,1 0 0,-1 1 0,1-2 0,-1 1 0,1-1 0,-1 1 0,8-3 0,6-3-2100,22-8 1,-33 11 547,0-1 1,0 0-1,0 0 0,-1 0 1,11-9-1,-5 4-823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43 3712,'0'0'79,"1"-1"-1,-1 1 1,0 0 0,1-1-1,-1 1 1,0-1 0,0 1-1,0-1 1,0 1 0,1-1-1,-1 1 1,0-1 0,0 1-1,0-1 1,0 1 0,0-1-1,0 1 1,0-1-1,0 1 1,0-1 0,0 1-1,0-1 1,-1 1 0,1-1-1,0 1 1,-1-1 0,1-1-54,0 2 214,0-1-1,0 1 1,1-1-1,-1 1 0,0-1 1,0 1-1,1-1 1,-1 1-1,0-1 1,1 1-1,-1-1 1,0 1-1,1 0 1,-1-1-1,1 1 0,-1-1 1,1 1-1,0-1 124,0 1 0,0-1 0,0 0 0,-1 0 0,1 1 0,0-1 0,-1 0 0,1 0 0,0 0 0,-1 0 0,1 0 0,-1 0 0,1-2 0,-1 3-279,0 0 0,0 0 0,0-1 0,-1 1 0,1 0 0,0 0 0,0 0 0,-1-1 0,1 1 0,0 0 1,0 0-1,0 0 0,-1 0 0,1 0 0,0-1 0,-1 1 0,1 0 0,0 0 0,0 0 0,-1 0 0,1 0 0,0 0 0,-1 0 0,1 0 0,0 0 0,0 0 0,-1 0 1,1 0-1,0 0 0,-1 0 0,1 0 0,0 1 0,-14 1 612,12-2-398,-3 2-192,1-1 0,0 1 0,0 0 0,-1 0 0,1 1-1,0-1 1,1 1 0,-1 0 0,0 0 0,1 0 0,-4 4 0,7-7-98,0 0 0,-1 1 0,1-1 0,0 0 1,0 0-1,0 0 0,0 0 0,0 0 0,0 0 0,0 0 0,0 0 1,0 1-1,0-1 0,0 0 0,0 0 0,0 0 0,0 0 1,0 0-1,0 0 0,0 0 0,0 1 0,0-1 0,0 0 0,0 0 1,0 0-1,0 0 0,0 0 0,0 0 0,0 1 0,0-1 1,0 0-1,0 0 0,0 0 0,0 0 0,0 0 0,0 0 0,0 0 1,0 0-1,1 0 0,-1 1 0,0-1 0,0 0 0,0 0 1,0 0-1,0 0 0,0 0 0,0 0 0,0 0 0,1 0 1,-1 0-1,0 0 0,0 0 0,0 0 0,0 0 0,0 0 0,0 0 1,1 0-1,-1 0 0,0 0 0,0 0 0,0 0 0,0 0 1,0 0-1,1 0 0,8 0 312,-5-1-241,0 0 1,0 0-1,0 0 1,0 0 0,-1 0-1,1-1 1,0 0-1,-1 0 1,0 0-1,1 0 1,-1 0 0,0-1-1,0 1 1,3-4-1,-3 3-97,3-4 76,-5 7-58,-1 0 0,0-1 0,0 1 1,0 0-1,0 0 0,0 0 0,0 0 0,0 0 0,0 0 1,0 0-1,0 0 0,0-1 0,0 1 0,0 0 0,0 0 0,0 0 1,0 0-1,0 0 0,0 0 0,0 0 0,0-1 0,0 1 0,0 0 1,0 0-1,0 0 0,0 0 0,-1 0 0,1 0 0,0 0 0,0 0 1,0-1-1,0 1 0,0 0 0,0 0 0,0 0 0,0 0 0,0 0 1,0 0-1,-1 0 0,1 0 0,0 0 0,0 0 0,0 0 0,0 0 1,0 0-1,0 0 0,0 0 0,-1 0 0,1 0 0,0 0 1,0 0-1,0 0 0,0 0 0,0 0 0,0 0 0,0 0 0,0 0 1,-1 0-1,1 0 0,0 0 0,0 0 0,0 0 0,-4 2-29,0-1 0,1 1 0,-1 0 0,1 1 0,-1-1 0,1 0 0,0 1 0,0 0 0,0 0 0,-4 5 0,7-8-24,0 0 0,-1 0-1,1 0 1,0 0 0,0 0 0,-1 1 0,1-1 0,0 0 0,0 0 0,0 0 0,0 1 0,-1-1 0,1 0 0,0 0 0,0 1 0,0-1 0,0 0 0,0 1 0,0-1 0,-1 0-1,1 0 1,0 1 0,0-1 0,0 0 0,0 1 0,0-1 0,0 0 0,0 0 0,0 1 0,0-1 0,1 0 0,-1 1 0,0-1 0,0 0 0,0 0 0,0 1 0,0-1 0,0 0-1,0 0 1,1 1 0,-1-1 0,0 0 0,0 0 0,0 0 0,1 1 0,14 2-5290,-8-2 3202,6 3-658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8 1824,'7'-6'1418,"-2"5"658,0 1-1352,-5-1-330,1 1-1,0 0 1,0 0-1,0 0 1,0 0-1,0 0 1,-1 0-1,1 1 1,0-1-1,0 0 1,0 0-1,0 0 1,-1 1-1,1-1 1,0 1-1,0-1 0,0 1 1,-1-1-214,0 1 1,0-1-1,0 0 1,0 1-1,0-1 1,0 1-1,0-1 1,0 0-1,-1 1 1,1-1 0,0 0-1,0 1 1,0-1-1,-1 0 1,1 0-1,0 1 1,0-1-1,-1 0 1,1 0-1,0 1 1,-1-1-1,1 0 1,0 0-1,-1 0 1,0 1-1,-32 15 1964,11-8-1982,0 1 1,0 1-1,1 1 0,0 1 0,1 1 1,-30 25-1,-168 163 787,211-195-883,-10 9-54,-18 21 1,34-35 20,0 0-1,0 0 1,0 0-1,1 0 1,-1 1-1,0-1 1,1 0-1,-1 0 1,1 1-1,-1-1 1,1 0-1,0 1 1,-1 1-1,1-3-11,1 1 0,-1 0 0,0-1 1,0 1-1,0 0 0,0-1 0,1 1 0,-1-1 0,0 1 0,0 0 0,1-1 0,-1 1 0,1-1 1,-1 1-1,0-1 0,1 1 0,-1-1 0,1 1 0,-1-1 0,1 1 0,-1-1 0,1 0 0,0 1 0,-1-1 1,1 0-1,-1 0 0,1 1 0,0-1 0,0 0 0,126 47 875,-113-41-872,0 1 1,-1 1-1,1 0 0,-2 1 1,1 0-1,19 20 1,-19-17-69,-10-9-83,0 0 0,0-1-1,0 1 1,0 0 0,0 1 0,-1-1-1,4 6 1,-5-6-206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12 2496,'10'-5'907,"-9"5"-699,0-1 0,0 0 0,0 1 0,1-1 0,-1 0 0,0 1 0,0-1 0,1 1 0,-1 0 0,0-1 0,1 1 0,-1 0 0,2 0-1,7 1 3391,-4-1 602,-11 3-1523,-12 5-2090,0 0 0,1 0 0,0 2 0,1 0 1,-17 14-1,-69 68-229,91-82-266,-55 61 329,28-28 91,34-40-424,0 0-1,0 1 1,0 0-1,-2 5 1,6-7 21,0 1 1,0-1 0,1 0 0,-1 0-1,1 0 1,-1-1 0,1 1 0,0 0 0,0 0-1,0-1 1,3 3 0,3 2 55,180 138 737,-184-142-1585,0 1 0,0-1 1,0 0-1,0 0 1,7 2-1,-10-4-33,1 1 0,0-1-1,-1 0 1,1 1 0,-1-1 0,1 0-1,-1 0 1,1 0 0,0 0 0,-1 0 0,1-1-1,-1 1 1,1 0 0,-1-1 0,1 1-1,2-2 1,4-2-2505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72 3968,'1'-1'259,"0"1"0,0-1 1,1 1-1,-1-1 0,0 1 0,0 0 1,0 0-1,1-1 0,-1 1 1,0 0-1,0 0 0,2 0 0,-2 0 8,-1 0 0,1 1-1,0-1 1,0-1 0,0 1-1,-1 0 1,1 0 0,0 0-1,0 0 1,-1 0 0,1-1-1,0 1 1,-1 0 0,1-1-1,0 1 1,0-1 0,0 0-93,0 1 0,-1-1-1,1 1 1,-1-1 0,1 0 0,-1 1 0,0-1 0,1 0 0,-1 1 0,1-1 0,-1 0 0,0 1 0,0-1 0,0 0 0,1 0 0,-1 1 0,0-1 0,0 0 0,0 0 0,0 1-1,0-1 1,0 0 0,0 0 0,-1-1 0,1 1-27,-1-1 0,0 1 0,0-1 0,0 1-1,0 0 1,0-1 0,0 1 0,0 0 0,0 0-1,0 0 1,-2-2 0,-2 0-9,0 0 0,0 0 0,0 0 0,0 1 1,-1-1-1,-9-1 0,3 1-18,0 1 0,0 1 0,0 0-1,-1 0 1,1 2 0,0-1 0,0 1 0,0 1 0,0 0 0,0 1 0,0 1 0,-12 4 0,13-3-1,1-1 1,0 2-1,1-1 1,-1 1-1,1 1 1,0-1-1,1 2 1,-1-1-1,2 1 1,-1 0-1,1 1 1,0 0-1,-10 18 1,10-15 11,1 0 0,1 0 0,0 1 0,1-1 1,0 1-1,-2 15 0,6-23-81,-1 0-1,1 0 1,0 0 0,0-1 0,0 1-1,0 0 1,1 0 0,0-1-1,0 1 1,1 0 0,-1-1 0,1 1-1,0-1 1,0 0 0,0 1 0,1-1-1,-1 0 1,1 0 0,0-1 0,6 7-1,0-3 17,1 1 1,-1-2-1,1 1 0,0-1 0,1-1 0,0 0 1,0 0-1,0-1 0,0-1 0,12 3 0,12 0-486,-1-1-1,38 0 1,9-5-3127,-51 0 1883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26 2144,'1'-4'3683,"-1"3"-3588,0 1-1,1 0 1,-1 0-1,0 0 0,0 0 1,0 0-1,0 0 1,0 0-1,0 0 1,1 0-1,9-2 527,3 0 52,6-8 997,-18 10-1570,0 0-1,-1-1 0,1 1 1,0 0-1,0-1 0,0 1 0,0 0 1,0 0-1,0 0 0,0 0 1,-1 0-1,1 0 0,0 0 1,0 0-1,0 0 0,0 0 0,0 0 1,1 1-1,-1 0 557,-1-4 383,-1-1 571,-10 8-975,11-4-634,-24 11 547,1 1 0,1 1 0,-38 29 0,44-30-473,0 1 0,2 1 1,-15 18-1,-36 50 520,-3 4-62,65-82-501,-13 15 139,-1 0 0,-1-1-1,-1-1 1,-30 21 0,42-33-82,7-5-71,0 0 0,0 0 0,0 0 0,0 0 0,0 0 0,0 0 0,0 0 0,0 0 0,0 0 0,0 0 0,0 0 0,0 0 0,0 0 0,0 0 0,0 0 0,0 0 0,0 0 0,0 0 0,0 0 0,0 0 0,0 0 0,0 0 0,0 1 0,0-1 0,0 0 0,0 0 0,0 0 0,0 0 0,0 0 0,0 0 0,0 0 0,0 0 0,0 0 0,13 3 518,1 1-420,0 1 0,0 0 0,-1 1 0,0 1 1,0 0-1,0 1 0,-1 0 0,0 1 0,-1 0 0,0 1 0,0 0 0,12 17 0,-15-17-236,0 0-452,-1 0 1,10 17 0,-16-25-311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5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16 2080,'1'0'111,"0"-1"0,-1 0 0,1 1 0,0-1 0,0 0 0,-1 1 0,1-1 0,0 1 0,0-1 0,0 1 0,0 0 0,0-1 0,0 1 0,-1 0 0,1 0 0,0 0 0,0-1 0,0 1 0,0 0 0,3 0 725,-1-8 3958,-23 9-1476,-11 11-1810,-36 20 0,53-24-1391,1 0-1,-1 1 1,1 1 0,-22 21-1,-141 173 1367,155-180-1225,-2 0 0,0-2-1,-2 0 1,0-2 0,-45 28 0,65-45-40,-1 0 1,1 1 0,-1-2-1,0 1 1,0-1 0,0 1-1,-7 0 1,61 8 1162,-27-6-1290,1 0 0,-2 2 1,1 0-1,21 10 0,74 46 403,-94-50-366,-6-3-182,1-1 1,-1-1 0,2 0-1,-1-1 1,1-1 0,19 4-1,-35-9-513,0-1-1,1 0 1,-1 0-1,0 0 1,1 0-1,-1-1 1,3 0-1,0 0-1526,4 1-199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37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371 57 3552,'0'-3'332,"0"0"0,1 0 0,-1 1 0,1-1 0,0 0 0,-1 1 0,1-1 0,2-3 0,-1 3 353,-1 1 0,0-1 0,0 0-1,0 1 1,0-1 0,-1 0 0,1 0 0,-1-4 0,0 14-366,-1-1 0,0 0 1,-1 1-1,1-1 0,-1 0 1,0 0-1,-5 9 1,-27 47 233,14-28-29,-54 113 215,-8 13-533,55-111 180,-42 54 0,57-87-134,0 0 0,1 1 0,-17 35 0,28-52-232,0 0-1,0 1 1,0-1 0,0 0 0,0 0-1,0 1 1,0-1 0,0 0 0,0 1 0,0-1-1,0 0 1,0 0 0,0 1 0,0-1 0,0 0-1,0 0 1,0 1 0,1-1 0,-1 0-1,0 0 1,0 1 0,0-1 0,0 0 0,1 0-1,-1 0 1,0 1 0,0-1 0,0 0 0,1 0-1,-1 0 1,0 0 0,0 1 0,1-1-1,-1 0 1,0 0 0,1 0 0,11 3 245,121 3 372,-41-4-591,-50 0-55,-13-1-32,52 7 0,-52-3 57,-17 0 416,-10-4-1146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3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25 1984,'13'-12'4333,"-5"8"-1909,4-4 3128,-28 32-3076,-3 3-1982,-1 3-176,2 0-1,1 1 0,-25 62 1,33-73-270,-32 83 130,-20 44 524,2-16 498,58-130-1160,1 0 0,0-1 1,-1 1-1,1 0 1,-1 0-1,1 0 0,0 0 1,0 0-1,0 0 1,0 0-1,0 0 0,0 2 1,0-3-9,0 0 0,0 1 0,0-1 1,0 1-1,1-1 0,-1 0 0,0 1 1,0-1-1,0 1 0,1-1 0,-1 0 1,0 0-1,1 1 0,-1-1 0,0 0 1,1 1-1,-1-1 0,0 0 0,1 0 1,0 1-1,2 0 92,0-1 0,1 1 0,-1-1 0,0 1 0,0-1 0,6 0 0,-6 0-130,76-3 659,47 2-565,-112 2-112,-1 0-1,1 1 1,0 1 0,0 0-1,-1 1 1,0 1 0,0 0 0,14 7-1,-25-11-573,0 0-1,0 0 0,1 0 1,-1 0-1,0 0 0,0 0 1,1-1-1,-1 0 0,1 1 1,-1-1-1,3 0 1,11 0-2026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138 645 4160,'3'-7'1601,"-7"6"952,3 1-2331,0 1 0,1-1 0,-1 1 0,0-1 0,0 1 0,0-1 0,0 1 0,1 0 0,-1-1 0,0 1 0,0 0 0,0 1 0,-24 35 668,1 2 1,1 0 0,-25 66-1,47-102-853,0 0 0,0 0 0,0 1 0,0-1 0,1 0 0,0 1-1,-1-1 1,1 0 0,0 1 0,1-1 0,-1 0 0,1 1 0,-1-1 0,1 0 0,0 1-1,1 2 1,0-4 21,-1 0-1,0 1 0,1-1 1,-1 0-1,1-1 0,0 1 1,-1 0-1,1 0 0,0-1 0,0 1 1,0-1-1,0 1 0,1-1 1,-1 0-1,0 0 0,1 0 1,-1 0-1,0-1 0,1 1 1,-1 0-1,4-1 0,-2 0 13,0 0 1,0 0-1,0-1 0,0 1 1,-1-1-1,1 0 0,0 0 1,0-1-1,-1 1 0,1-1 1,-1 1-1,1-1 0,-1 0 1,0-1-1,4-2 0,9-8-3,22-25-1,-29 29-55,33-37-10,32-30-50,-71 74 11,16-13-217,-18 14 253,-1 1 0,1 0 0,-1-1 0,1 1 0,-1 0 0,1 0 0,-1-1 0,1 1 0,-1 0 0,1 0-1,-1 0 1,1 0 0,-1 0 0,1-1 0,-1 1 0,1 0 0,0 0 0,-1 1 0,1-1 0,-1 0 0,1 0 0,-1 0-1,1 0 1,-1 0 0,1 0 0,-1 1 0,1-1 0,-1 0 0,1 1 0,-1-1 0,1 0 0,-1 1 0,0-1 0,1 0 0,0 1-1,0 2 5,0 0 0,0 0-1,-1 0 1,1 1-1,-1-1 1,1 6-1,-1-3-12,2 41-140,-2-29 267,1 0 0,6 33 1,-7-49-105,2 7 50,1 0 1,0 0 0,4 10-1,-6-17-28,0 1 0,0-1-1,0-1 1,1 1-1,-1 0 1,0 0-1,1 0 1,-1-1-1,1 1 1,0-1-1,0 1 1,-1-1-1,1 1 1,0-1-1,0 0 1,0 0 0,0 0-1,0 0 1,3 0-1,1 0 76,-1 0-1,0-1 1,0 0-1,1 0 1,-1 0-1,0 0 1,0-1-1,1 0 1,-1 0-1,8-3 1,-3 0-40,-1 0 1,0-1-1,0 0 1,12-9-1,-11 6-46,-1 0 0,0-1 0,0 0 0,-1 0 0,0-1 0,13-20 0,-4-2-16,16-35 1,19-58-41,-5-3-1,56-249 0,-79 263-505,-21 97 267,-3 17 268,0 0 0,0 0-1,0 0 1,0 0-1,0 1 1,0-1-1,0 0 1,0 0-1,-1 0 1,1 0-1,0 0 1,0 0 0,0 0-1,0 0 1,0 0-1,0 0 1,0 0-1,0 0 1,0 0-1,-1 0 1,1 0 0,0 0-1,0 0 1,0 0-1,0 0 1,0 0-1,0-1 1,0 1-1,0 0 1,0 0 0,0 0-1,-1 0 1,1 0-1,0 0 1,0 0-1,0 0 1,0 0-1,0 0 1,0 0 0,0 0-1,0 0 1,0-1-1,0 1 1,0 0-1,0 0 1,0 0-1,0 0 1,0 0-1,0 0 1,0 0 0,0 0-1,0 0 1,0-1-1,0 1 1,0 0-1,0 0 1,0 0-1,0 0 1,0 0 0,0 0-1,0 0 1,0 0-1,0 0 1,0-1-1,0 1 1,0 0-1,0 0 1,0 0-1,-4 8-141,-80 293-489,65-213 675,4 2-1,-6 136 0,19-184 17,-1 32 110,3-64-167,1 0 1,0 1-1,1-1 1,0 0-1,4 10 0,-5-15 16,1-1 0,0 0 0,0 0 0,1 1 0,-1-1-1,1-1 1,0 1 0,6 6 0,-6-7 0,-2-2-8,0 1 0,0 0 0,0-1 0,0 1 0,1-1 0,-1 0 0,1 0 0,-1 1-1,1-1 1,-1 0 0,1 0 0,0 0 0,-1-1 0,1 1 0,0 0 0,0-1 0,0 1 0,0-1 0,-1 1-1,1-1 1,0 0 0,0 0 0,3 0 0,8 0 82,0-2 0,1 1 0,-1-2 0,17-4-1,49-21 97,-67 23-151,0-1-1,0 1 1,0-2-1,-1 0 0,0 0 1,0-1-1,-1 0 1,0-1-1,-1 0 0,0-1 1,0 0-1,-1 0 1,0-1-1,-1 0 0,0-1 1,-1 1-1,0-1 1,8-23-1,-13 32-42,0 0 0,-1 0 0,1 0 0,0 0 1,-1-1-1,0 1 0,1 0 0,-2 0 0,1 0 0,0-1 0,-1-2 0,1 5-4,0 0 0,0 0 0,-1 1-1,1-1 1,0 0 0,0 0 0,-1 1-1,1-1 1,-1 0 0,1 1 0,0-1-1,-1 1 1,1-1 0,-1 0 0,1 1-1,-1-1 1,0 1 0,1-1-1,-1 1 1,1 0 0,-1-1 0,0 1-1,0 0 1,1-1 0,-1 1 0,0 0-1,1 0 1,-1 0 0,0-1 0,0 1-1,1 0 1,-1 0 0,0 0 0,0 0-1,1 0 1,-1 0 0,0 1 0,0-1-1,1 0 1,-1 0 0,-1 1 0,-2 0-30,1 1 1,-1-1 0,1 1-1,-1 0 1,1 0-1,-5 4 1,-3 4 5,1 0-1,0 0 1,1 1 0,0 1-1,1-1 1,0 1 0,-7 15-1,12-20 3,0 0-1,0 0 1,1 0-1,0 1 1,-2 14-1,4-20 42,-1 0-1,1 0 1,0 1-1,0-1 1,0 0-1,0 0 1,1 0 0,-1 0-1,1 1 1,-1-1-1,1 0 1,-1 0-1,1 0 1,0 0-1,0 0 1,0 0-1,1 0 1,-1-1 0,0 1-1,1 0 1,-1-1-1,1 1 1,-1 0-1,4 1 1,1 0 51,-1-1 0,1 0 0,0 0 1,0-1-1,0 1 0,0-1 0,0 0 1,0-1-1,0 0 0,0 0 0,0 0 0,10-2 1,10-3 8,38-10 0,-64 14-68,32-9 43,-1-1-1,50-27 1,54-41-64,-131 77 4,13-8-43,-2 1 123,0 0 0,0-1 0,-1 0 0,0-1 0,20-22 0,-34 33-64,0 0 0,0 0 0,0 0 0,0 0 0,0 0-1,0 0 1,1 0 0,-1 0 0,0-1 0,0 1 0,0 0-1,0 0 1,0 0 0,0 0 0,0 0 0,0 0 0,0 0 0,0 0-1,1-1 1,-1 1 0,0 0 0,0 0 0,0 0 0,0 0-1,0 0 1,0-1 0,0 1 0,0 0 0,0 0 0,0 0-1,0 0 1,0 0 0,0 0 0,0-1 0,0 1 0,0 0 0,-1 0-1,1 0 1,0 0 0,0 0 0,0 0 0,0-1 0,0 1-1,0 0 1,0 0 0,0 0 0,-1 0 0,-7 1-84,-9 4-16,5 2 74,-1 1 1,2 0-1,-1 1 0,-11 10 1,-38 45 28,52-55-12,-3 4-17,-19 28 0,27-35 43,1 0-1,-1 1 0,1 0 0,0-1 1,1 1-1,-1 0 0,-1 11 0,4-17-1,0 0 0,-1 0-1,1 0 1,0-1-1,0 1 1,0 0-1,0 0 1,0 0-1,1 0 1,-1 0 0,0 0-1,0-1 1,0 1-1,1 0 1,-1 0-1,1 0 1,-1 0-1,1 0 6,-1-1 0,1 1-1,-1-1 1,1 0 0,-1 1-1,1-1 1,-1 0 0,1 1-1,-1-1 1,1 0-1,-1 0 1,1 0 0,0 0-1,-1 1 1,1-1 0,-1 0-1,1 0 1,0 0 0,0 0-1,2-1 17,0 1 0,0-1 0,0 0 0,0 0-1,0 0 1,0-1 0,0 1 0,0-1 0,3-2 0,15-12 67,-1 0 0,-1-2 1,-1 0-1,0-2 0,28-39 0,63-117 82,-105 169-176,23-41-43,-3-2-1,34-98 1,-36 67 51,-20 74-39,-1-1 1,0 0 0,0 0-1,-1-1 1,0 1-1,0 0 1,-3-14 0,3 22 22,0-1-1,0 1 1,0 0 0,0-1 0,0 1 0,0-1 0,0 1 0,0 0 0,0-1-1,-1 1 1,1 0 0,0-1 0,0 1 0,0 0 0,-1-1 0,1 1-1,0 0 1,0-1 0,-1 1 0,1 0 0,0-1 0,0 1 0,-1 0 0,1 0-1,0 0 1,-1-1 0,1 1 0,0 0 0,-1 0 0,1 0 0,0 0 0,-1 0-1,1 0 1,-1-1 0,1 1 0,0 0 0,-1 0 0,1 0 0,-1 0-1,1 0 1,0 1 0,-1-1 0,1 0 0,0 0 0,-1 0 0,1 0 0,-1 0-1,1 0 1,0 1 0,-1-1 0,1 0 0,-1 1 0,-18 18 45,16-16-59,-17 19 29,2 1-1,1 1 0,1 1 0,0 0 0,2 1 1,2 1-1,0 0 0,-9 32 0,16-41 37,1 0 0,1 0 0,1 0 0,0 0-1,1 0 1,2 22 0,1-26-26,0 1 1,1-1-1,0 0 0,1 0 0,1-1 1,0 1-1,1-1 0,11 20 1,-11-24 54,0 1 1,0-2 0,1 1-1,1-1 1,-1 0 0,14 10-1,-16-14-340,0 0 0,1-1 0,-1 0 0,1 0 0,8 2 0,-10-3-396,0-1 1,0 0-1,1 0 1,-1-1 0,1 1-1,-1-1 1,0 0 0,7-1-1,10-2-2216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4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59 151 4736,'0'0'110,"0"-1"-1,0 1 1,0-1 0,0 1 0,0 0 0,0-1-1,0 1 1,0 0 0,0-1 0,0 1 0,0 0 0,0-1-1,-1 1 1,1 0 0,0 0 0,0-1 0,0 1-1,-1 0 1,1-1 0,0 1 0,0 0 0,-1 0-1,1-1 1,0 1 0,-1 0 0,1 0-42,0 0-1,0 0 1,0 0 0,0 0 0,-1 0-1,1-1 1,0 1 474,0 0-474,0 0-1,0 0 1,-1 0 0,1 0 0,0-1-1,0 1 1,0 0 0,0 0 0,0 0-1,0 0 1,0 0 0,0 0 0,0 0-1,0 0 1,0-1 0,0 1-1,0 0 1,0 0 0,0 0 0,0 0-1,0 0 1,0 0 0,0 0 0,0 0-1,0-1 1,0 1 0,0 0 0,1 0-1,-1 0 1,0 0 0,0 0 0,0 0-1,8-17 3883,-6 14-3647,-1-1-1,1 1 1,0 0-1,0 0 0,0 0 1,0 0-1,1 0 1,3-4-1,5-2-2,0-1-1,1 2 1,0-1-1,0 2 1,1 0-1,0 0 1,0 1-1,1 1 1,-1 0 0,1 1-1,20-4 1,10 4-150,-41 4-133,1 0 1,-1 0-1,1 1 1,-1-1-1,1 1 1,-1 0-1,1 0 1,-1 0-1,5 2 1,-7-2-16,0-1 0,0 1 0,0-1 1,-1 1-1,1 0 0,0-1 0,-1 1 0,1 0 0,0 0 0,-1-1 0,1 1 1,-1 0-1,1 0 0,-1 0 0,1 0 0,-1 0 0,0 0 0,0 0 1,1 0-1,-1 0 0,0 0 0,0 0 0,0 0 0,0 0 0,0 0 0,0 0 1,0 0-1,0 0 0,-1 0 0,1-1 0,0 1 0,-1 2 0,-2 3-4,1 0-1,-1 0 0,-8 12 0,7-11-3,-145 256 177,76-145-2,30-50-199,25-41 57,12-19 77,-1 2-1,2-1 1,-1 1-1,1 0 1,1 0-1,-5 15 1,9-25-72,0 1 0,0 0 0,0 0 0,0 0 0,0-1 0,0 1 0,0 0 0,0 0 0,0-1 0,0 1 0,0 0 0,1 0 0,-1-1 0,0 1 0,0 0 0,1-1 0,-1 1 0,1 0 0,-1-1 0,1 1 0,-1 0 0,1-1 0,-1 1 1,1-1-1,-1 1 0,1-1 0,0 1 0,-1-1 0,1 0 0,0 1 0,-1-1 0,1 0 0,0 1 0,-1-1 0,1 0 0,0 0 0,1 0 0,3 1 79,1 0 0,-1 0 0,1-1 0,5 0-1,-6 0-47,250 0 28,-248 0-993,17 1-777,-23-1 1322,-1 1 0,1-1 0,0 0 0,0 0 0,0 1 0,0-1 0,0 1 0,-1-1 0,1 1 0,0-1 0,0 1 0,-1-1 0,2 2 0,3 9-2458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5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463 19 3136,'6'-3'1200,"0"-1"0,0 1 0,15-5 1774,-24 10-1582,-11 7 87,-54 31 910,16-1-1462,1 2 0,-55 58 0,83-75-731,1 1 0,2 2 1,0 0-1,2 1 0,1 1 0,-15 36 1,20-36-37,1 0 1,2 0-1,-8 41 1,15-54-62,0 0 0,0 1 1,2-1-1,0 0 0,1 1 1,0-1-1,1 1 0,5 16 1,16 36 417,52 111-1,-9-25 45,-51-128-147,-8-18-533,-7-9 94,0 0 0,0 0 0,0 0 0,0 0 0,0 0 0,0 0 0,1 0 0,-1 0 0,0 1 0,0-1 0,0 0 0,0 0 1,0 0-1,0 0 0,0 0 0,0 0 0,0 0 0,0 0 0,1 0 0,-1 0 0,0 0 0,0 0 0,0 0 0,0 0 0,0 0 1,0 0-1,0 0 0,0 0 0,0 0 0,1 0 0,-1 0 0,0 0 0,0-1 0,0 1 0,0 0 0,0 0 0,0 0 0,0 0 0,0 0 1,0 0-1,0 0 0,0 0 0,0 0 0,0 0 0,0 0 0,1 0 0,-1 0 0,0-1 0,0 1 0,0 0 0,0 0 0,0 0 0,0 0 1,0 0-1,0 0 0,0 0 0,0 0 0,0 0 0,0 0 0,0-1 0,0 1 0,0 0 0,0 0 0,0 0 0,0 0 0,0 0 1,0 0-1,-1 0 0,1 0 0,0-43-5863,0 11 3131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6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15 1568,'4'-2'7691,"-1"-1"-6918,-2-4 762,-1 4-1183,0 5-69,0-2-117,-4 1 22,0 0 0,0 0 0,0 0 0,0 0 0,0 0 0,1 1 1,-1 0-1,0-1 0,1 1 0,-1 1 0,1-1 0,0 0 1,0 1-1,0 0 0,-4 4 0,-13 10 242,4-4-187,1 0 1,0 1 0,1 1 0,1 0 0,0 1-1,-19 33 1,15-24-38,2 1 0,0 0 0,2 2 0,-18 53-1,26-65-93,1 1-1,1 0 0,-1 26 1,3-36-64,2-1 1,-1 1 0,1 0-1,0 0 1,0-1-1,1 1 1,0-1 0,0 0-1,1 1 1,-1-1 0,1 0-1,5 6 1,-4-5 44,1 0 1,0-1 0,1 1-1,0-1 1,0 0 0,0-1-1,0 0 1,1 0 0,0 0-1,0-1 1,1 0 0,13 6-1,-15-8-52,-1-1 0,1 1 0,0-1 0,0 0 0,-1-1 0,1 1 0,0-1 0,0 0 0,0-1 0,0 1 0,-1-1 0,1 0 0,0-1 0,-1 1 0,1-1 0,-1 0 0,1-1 0,-1 1 0,6-5 0,-8 6-33,-1-1 1,1 0-1,-1 1 0,0-1 1,0 0-1,0-1 0,0 1 1,0 0-1,0 0 0,0-1 1,-1 1-1,1-1 0,-1 0 0,0 1 1,2-6-1,-3 5-4,1 1 0,-1-1 0,0 1 0,0-1 0,0 1 0,0-1 0,-1 0 0,1 1 0,0-1 0,-1 1-1,0-1 1,0 1 0,0 0 0,0-1 0,0 1 0,0 0 0,-1 0 0,-1-3 0,1 3-17,0 0-1,1 1 1,-1-1-1,0 1 1,0-1-1,0 1 1,0 0-1,0 0 1,0 0-1,-1 0 1,1 0-1,0 1 1,-1-1-1,1 1 1,0-1 0,-1 1-1,1 0 1,0 0-1,-4 0 1,-6 0-72,1 1 1,-20 5-1,20-4 101,1 0-1,-1 1 0,1 0 1,0 0-1,0 2 0,0-1 1,-10 7-1,13-9-1045,15-3-2751,-1 1 2102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7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20 5216,'-21'-16'1696,"9"13"1747,15 3-2470,2 1-240,-1 0 0,0 0 0,0 0 0,0 0 0,7 4 0,13 4 276,38 6 567,101 12-1,-130-24-1470,1-2 0,0-1 0,-1-1-1,59-11 1,-35 3-121,-57 8 17,0 1 0,1 0 0,-1 0 0,0 0 0,1 0 0,-1 0 0,0 0 1,1 0-1,-1 0 0,0 0 0,1 0 0,-1 0 0,1 0 0,-1 0 0,0 0 0,1 0 0,-1 0 0,0 1 0,0-1 0,1 0 0,-1 0 0,0 0 0,1 0 0,-1 1 0,0-1 1,0 0-1,1 0 0,-1 1 0,0-1 0,0 0 0,1 0 0,-1 1 0,0-1 0,0 0 0,0 1 0,0-1 0,0 0 0,1 1 0,-1-1 0,0 0 0,0 1 0,0-1 0,0 0 1,0 1-1,0-1 0,0 1 0,-5 16 120,4-13-95,-13 35 86,-1 0 0,-2-1 0,-2-1 0,-1-1 0,-49 66 0,43-72-92,-1-2-1,-59 49 0,34-32 89,47-41-102,-3 3-207,-1 1 0,1 0 0,1 0 0,-1 0 0,-5 11 0,13-19 110,-1 0 0,1 1 1,0-1-1,0 0 0,0 1 1,0-1-1,-1 1 0,1-1 1,0 0-1,0 1 0,0-1 1,0 1-1,0-1 0,0 0 1,0 1-1,0-1 0,0 1 1,0-1-1,0 0 0,0 1 1,0-1-1,0 1 0,1-1 1,-1 0-1,0 1 0,0-1 1,0 1-1,1-1 0,-1 0 1,0 1-1,0-1 0,1 0 1,-1 0-1,0 1 0,0-1 1,1 0-1,-1 0 0,1 1 1,-1-1-1,0 0 0,1 0 1,-1 0-1,0 1 0,1-1 1,-1 0-1,1 0 0,-1 0 1,21 2-3749,-20-2 3379,25 0-2414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7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 7136,'0'0'132,"-1"0"0,1 0 1,-1 0-1,1-1 1,-1 1-1,1 0 0,-1 0 1,1 0-1,-1 0 0,1 0 1,-1 0-1,1 0 0,-1 0 1,1 0-1,-1 0 0,1 0 1,-1 1-1,1-1 1,-1 0-1,1 0 0,-1 0 1,1 1-1,-1-1 0,1 0 1,0 0-1,-1 1 0,1-1 1,-1 0-1,1 1 0,0-1 1,-1 1-1,1-1 1,0 0-1,-1 1 0,-16 21 2457,8-11-914,-17 11 188,19-16-1370,-1 0 1,-9 11-1,11-10-312,2-2-37,0 0 0,-1 0 0,-6 5 1,91-56-13361,-47 30 9403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8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53 5632,'0'-22'1834,"0"22"-1755,0 0-1,0-1 0,0 1 0,0 0 0,0-1 1,0 1-1,0 0 0,-1-1 0,1 1 0,0 0 0,0-1 1,0 1-1,0 0 0,0-1 0,0 1 0,-1 0 1,1-1-1,0 1 0,0 0 0,0 0 0,-1-1 0,1 1 1,0 0-1,0 0 0,-1 0 0,1-1 0,0 1 1,-1 0-1,1 0 0,0 0 0,-1 0 0,1-1 1,0 1-1,0 0 0,-1 0 0,1 0 0,-1 0 0,1 0 1,0 0-1,-1 0 0,1 0 0,0 0 0,-1 0 1,1 0-1,-1 0 0,-12 6 1887,12-6-1948,-4 3 270,-1 1 0,1-1 1,0 1-1,0 0 0,1 1 0,-1-1 1,1 1-1,0 0 0,0 0 1,-5 10-1,2-2 19,0 0 0,1 1 0,-6 21 0,8-23-174,1 1-1,1 0 1,0 0 0,1 0 0,0 22 0,2-28-50,-1 0 0,1 0 0,0 1 0,1-1 0,-1 0 0,1 0 0,1 0 0,0-1 0,0 1 1,0-1-1,7 12 0,-7-16-38,-1 1 0,0-1 0,1 0-1,0 1 1,-1-1 0,1-1 0,0 1 0,0 0 0,0-1 0,0 1 0,0-1 0,1 0 0,-1 0 0,0 0 0,1 0 0,-1-1 0,0 0-1,1 1 1,-1-1 0,1 0 0,-1-1 0,0 1 0,1 0 0,5-3 0,1 1 43,0-1-1,-1-1 1,0 0 0,0 0 0,0 0-1,0-1 1,10-8 0,0-2-43,-1-2 0,0 0 0,-1-1 0,-1 0 1,-1-1-1,16-25 0,-25 35-36,-1 0-1,1-1 1,-1 1-1,-1-1 1,6-19-1,-9 26-14,0 1 0,-1-1 0,1 0 0,-1 0 0,0 0 1,0 0-1,0 1 0,0-1 0,0 0 0,0 0 0,-1 0 0,0 1 0,1-1 0,-1 0 0,0 0 0,0 1 0,-1-1 0,1 1 0,-1-1 0,1 1 0,-1 0 0,0-1 0,1 1 0,-1 0 1,0 0-1,-1 0 0,-3-3 0,-3 0-4,0 0 1,-1 0-1,1 1 0,-1 0 1,0 1-1,0 0 1,0 1-1,-21-3 0,14 4-47,0 0-1,1 1 0,-1 0 0,0 2 0,-19 4 1,31-5-219,-1 0 0,1 0 0,0 1 0,0 0 1,0 0-1,0 1 0,0-1 0,1 1 0,-1 0 1,1 0-1,0 1 0,-1-1 0,2 1 0,-1 0 1,-4 6-1,4-5-371,1 1 1,0 0-1,0 0 0,1 0 1,-1 0-1,1 0 1,0 1-1,1-1 0,0 1 1,0-1-1,0 1 1,1 9-1,1 11-2566,9 47-1,-2-24 2604,-5 0 4259,-4-42-2838,0 0 0,-1 0 0,1 0-1,-2-1 1,1 1 0,-1-1 0,0 1-1,-6 8 1,-1 5 643,-6 9-32,11-21-950,0 1 0,1 0 0,0 0 0,-6 19 0,10-26-358,-1 0-1,1 0 1,0 0 0,0 0 0,0 0-1,0 0 1,1 0 0,-1 0 0,1 0-1,-1 0 1,1 0 0,0 0-1,0 0 1,1 0 0,-1-1 0,1 1-1,-1 0 1,1-1 0,0 1 0,0-1-1,3 4 1,-2-4-16,-1 0 0,1 0 0,0 0 0,0 0 0,0 0 0,-1-1 0,2 1 0,-1-1 0,0 0 0,0 0 0,0 0 1,0 0-1,1-1 0,-1 1 0,0-1 0,1 0 0,-1 0 0,0 0 0,1-1 0,-1 1 0,0-1 0,0 1 0,1-1 0,4-2 0,-1 0-21,-1 0 0,0 0 0,1 0 0,-1-1 0,-1 0 0,1 0 0,0 0 0,-1-1 0,0 0 1,0 0-1,4-6 0,-2 2-64,-1 0 0,0-1 0,0 1 1,-1-2-1,0 1 0,5-18 0,-9 25-31,0 0 0,0-1 0,-1 1-1,1 0 1,-1-1 0,0 1 0,0 0-1,0-1 1,0 1 0,0 0 0,-1-1-1,0 1 1,0 0 0,0 0 0,0-1-1,0 1 1,0 0 0,-1 0 0,0 0-1,1 1 1,-1-1 0,0 0 0,-1 1-1,1-1 1,0 1 0,-1-1 0,-2-1-1,1 1-95,0 1-1,0-1 0,-1 1 1,1 0-1,-5-1 1,8 3-119,0-1 0,-1 1 0,1-1 0,0 1 0,0 0 0,-1-1 0,1 1 0,0 0 0,0 0 0,-1 0 1,1 0-1,0 0 0,0 1 0,-1-1 0,1 0 0,0 0 0,0 1 0,0-1 0,-1 1 0,1-1 0,-1 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48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14 7392,'-38'-13'3322,"93"21"-2682,-52-8-471,1 1-1,0 0 0,0 0 1,-1 0-1,1 0 1,0 0-1,-1 1 0,0-1 1,1 1-1,-1 0 0,0 0 1,0 0-1,0 1 0,0-1 1,0 1-1,0-1 1,-1 1-1,1 0 0,2 5 1,-2-2 97,-1 1 1,0-1-1,0 1 0,-1 0 1,1 0-1,-1 0 1,-1 0-1,0 9 0,-3 161 1986,-1-50-994,2-61-518,-2 0 0,-4 0 0,-2 0 1,-37 122-1,43-173-685,-1-1-1,0 0 1,-1 0 0,-1 0 0,0-1 0,-1 0-1,0 0 1,-1-1 0,0 0 0,-20 19 0,12-17-435,0 0 0,-1-1 1,-1-1-1,0-1 1,-30 13-1,13-10-2018,32-13 1457,-1 0 0,1 0 0,0 0-1,0-1 1,-1 0 0,-5 0 0,-16-4-3544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36 2240,'2'-1'615,"0"0"1,0 0 0,0-1-1,-1 1 1,1 0-1,0-1 1,-1 1-1,1-1 1,-1 0-1,0 0 1,2-2-1,1-8 2379,-4 9-1451,-3 9-1066,0 4-237,-1 0-1,-7 12 1,-3 9-63,-33 69 489,8 0 131,-41 165 1,79-260-729,0-1 0,0 1-1,1-1 1,-1 1 0,1 0 0,0 0 0,1-1 0,-1 1 0,1-1-1,0 1 1,0 0 0,0-1 0,3 6 0,-3-7-18,1 0-1,0 0 1,0 0-1,0-1 1,0 1-1,1-1 1,-1 1 0,0-1-1,1 0 1,0 0-1,0 0 1,-1 0 0,1 0-1,0-1 1,0 0-1,1 1 1,-1-1-1,5 1 1,2 0 13,-1 0 1,1-1-1,0-1 0,0 1 1,0-2-1,-1 1 0,16-4 0,-3 0-73,-1-2-1,25-9 0,-37 12-523,12-4 1329,-12 3-2899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5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49 179 5056,'-6'-5'280,"-1"0"249,0-1-1,0-1 1,1 1-1,-6-9 0,11 14-375,1 0-1,-1 0 0,1 0 0,0 0 0,-1 0 1,1 0-1,0 0 0,0 0 0,0 0 1,-1 0-1,1 0 0,0-1 0,1 1 0,-1 0 1,0 0-1,0 0 0,0 0 0,1 0 0,-1 0 1,0 0-1,1 0 0,-1 0 0,1 0 1,-1 0-1,1 0 0,0-1 0,2-1 220,0 0 0,0 0 0,0 0 0,1 0 0,4-3 0,8-5 395,0 2 1,1-1 0,0 2-1,26-9 1,-19 10-622,0 0 0,0 2 0,0 1 0,1 1 0,37-1 0,-58 4-202,0 0 0,0 1 1,-1-1-1,1 0 0,0 1 0,0 0 0,-1 0 0,1 0 1,0 1-1,-1-1 0,1 1 0,-1 0 0,0 0 0,0 0 1,4 2-1,-4-1-615,0 0 0,-1 0 0,1 1-1,-1-1 1,1 1 0,-1-1 0,0 1 0,2 6 0,5 8-1318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5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4896,'-4'4'581,"0"0"0,0 0 1,0 1-1,1 0 0,0-1 0,0 1 0,0 0 1,-3 9-1,-5 6 598,5-11-775,1 1-1,0-1 0,0 1 0,1 0 0,-4 14 1,8-22-327,-1 0 1,1 1 0,-1-1-1,1 0 1,0 0 0,0 1 0,0-1-1,0 0 1,0 0 0,0 1 0,0-1-1,1 0 1,0 0 0,-1 0-1,1 1 1,0-1 0,0 0 0,0 0-1,0 0 1,0 0 0,0 0 0,1-1-1,-1 1 1,1 0 0,-1-1-1,1 1 1,0 0 0,0-1 0,-1 0-1,1 0 1,4 2 0,0 0 34,-1-2 0,1 1 0,0-1 1,0 1-1,0-2 0,0 1 0,0-1 1,0 0-1,0 0 0,-1 0 0,1-1 0,0 0 1,0 0-1,0 0 0,0-1 0,-1 0 0,1 0 1,-1-1-1,1 0 0,-1 1 0,0-2 1,0 1-1,8-7 0,-9 6-72,0 1 1,-1-1-1,1 0 1,-1 0-1,0 0 1,0-1-1,0 1 1,-1-1-1,1 1 0,-1-1 1,0 0-1,2-6 1,-4 7-35,1-1 0,0 1 0,-1 0 0,0 0 0,0-1 0,0 1 0,-1 0 1,1-1-1,-1 1 0,0 0 0,0 0 0,-1 0 0,1 0 0,-1 0 0,0 0 0,-3-5 0,2 4-1,0 1-1,-1 0 0,1 0 0,-1 0 0,0 0 0,0 1 0,0 0 1,-1-1-1,1 2 0,-1-1 0,0 0 0,0 1 0,0 0 0,0 0 1,0 0-1,0 1 0,-10-2 0,8 2-282,0 0 0,0 1-1,0 0 1,0 0 0,-12 2 0,14 0-677,-1-1 0,0 1 1,1-1-1,-1 1 1,1 1-1,-9 4 0,21-7-5306,9-3 3728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57 6816,'-19'0'3072,"54"7"-2656,-8-7 1312,0 3-1024,24-6 576,-1-2-768,36-5-64,4 3-288,7-3 32,-7 7-96,-17-4-192,-10 3 32,-13-2-608,-11 2 384,-11-3-3776,-5 7 2272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5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 3328,'12'-3'8357,"-12"5"-7951,0 0-1,0 0 1,-1 0 0,1 0 0,-1 0-1,1 0 1,-1 0 0,-1 2-1,-17 25 963,4-9-889,4 0-145,1 0-1,0 0 0,2 1 0,-12 41 0,11-20-75,-6 71 0,14-27 163,1-47-245,0-36-140,0 0-1,0 0 1,1 0 0,-1 0 0,1 0-1,-1-1 1,1 1 0,0 0-1,0 0 1,0 0 0,1-1-1,-1 1 1,0-1 0,1 1 0,0-1-1,3 4 1,-2-3 4,0-1 0,0 0 0,0 1 0,0-1 0,1-1 0,-1 1 0,1 0 0,-1-1 0,1 0 0,0 0 0,4 1 0,8 0 16,-1-1-1,1 0 1,0-1 0,30-4-1,144-31-337,-186 34-260,0 0 1,1-1 0,-1 1 0,6-4-1,-10 5 350,0 0-1,1 0 1,-1 0-1,1 0 1,-1-1-1,0 1 1,1 0-1,-1 0 0,0 0 1,1-1-1,-1 1 1,0 0-1,1-1 1,-1 1-1,0 0 1,0-1-1,1 1 0,-1 0 1,0-1-1,0 1 1,0 0-1,1-1 1,-1 1-1,0-1 1,0 1-1,0 0 0,0-1 1,0 1-1,0-1 1,0 1-1,0 0 1,0-1-1,0 1 1,0-1-1,0 1 1,0 0-1,0-1 0,0 1 1,0-1-1,-1 1 1,1 0-1,0-1 1,0 1-1,0-1 1,-1 1-1,1 0 0,0 0 1,-1-1-1,1 1 1,0 0-1,0-1 1,-1 1-1,-4-4-2148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5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4992,'-14'-9'1589,"14"8"-1333,0 1 0,0-1-1,0 1 1,0-1 0,0 0 0,0 1 0,0-1-1,0 1 1,0-1 0,1 0 0,-1 1-1,0-1 1,0 1 0,1-1 0,-1 1-1,0-1 1,1 1 0,-1-1 0,0 1 0,1-1-1,-1 1 1,1 0 0,0-1 0,43-11 4567,-7 3-2863,2 0-1374,0 2 0,0 1 0,61 0 0,-33 2-391,-50 3-967,0 1 1,21 2-1,-21 1-492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2:5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157 461 5984,'2'-10'1937,"-2"10"-1742,0-1-1,0 0 1,1 0 0,-1 0-1,0 0 1,0 1 0,0-1 0,0 0-1,0 0 1,0 0 0,0 0-1,0 0 1,0 1 0,0-1 0,0 0-1,-1 0 1,1 0 0,0 0-1,-1 1 1,1-1 0,0 0 0,-1 0-1,1 1 1,-1-1 0,1 0-1,-1 1 1,0-1 0,0 0 0,0 1-100,0 0 1,0 0-1,0 0 1,0 0 0,0 0-1,1 0 1,-1 0-1,0 1 1,0-1 0,0 0-1,0 1 1,1-1-1,-1 1 1,0-1 0,0 1-1,1-1 1,-1 1 0,0 0-1,1-1 1,-1 1-1,0 0 1,0 0 0,-2 2 147,-14 14 259,1 1-1,0 1 0,1 0 0,2 1 1,0 0-1,-17 38 0,28-53-409,0-1 0,0 2 0,1-1 0,0 0 0,-2 10 0,3-14-56,0 0 0,0 0 0,0 0 0,0 0 0,0 1 0,1-1 1,-1 0-1,0 0 0,1 0 0,-1 0 0,0 0 0,1 0 1,-1 1-1,2 0 0,-2-2-15,1 1 1,-1-1-1,1 1 0,-1-1 1,1 0-1,0 1 0,-1-1 1,1 0-1,0 1 0,-1-1 0,1 0 1,0 0-1,-1 0 0,1 0 1,0 0-1,0 0 0,-1 0 1,1 0-1,0 0 0,-1 0 1,1 0-1,0 0 0,0 0 1,-1 0-1,1-1 0,0 1 1,3-2 25,-1 1 1,1-1 0,-1 0 0,0 0 0,0 0-1,0 0 1,0 0 0,0-1 0,4-4-1,23-30 91,-16 19-151,-8 10-68,1 0 1,-1-1-1,-1 0 0,0 0 0,4-10 0,-7 18-136,1 5 17,0 7 8,-3-11 193,6 25-159,-5-20 162,0 1 1,0-1-1,0 0 1,1 1 0,0-1-1,3 6 1,-4-9 5,0-1 1,1 1 0,-1-1 0,0 1 0,1-1 0,-1 0-1,1 0 1,-1 1 0,1-1 0,-1 0 0,1 0 0,0-1-1,0 1 1,-1 0 0,1-1 0,0 1 0,0-1 0,0 1-1,0-1 1,0 0 0,0 0 0,3 0 0,2 0 39,0-1 1,-1 0-1,1 0 1,0 0 0,-1-1-1,1 0 1,-1 0-1,0-1 1,0 0-1,0 0 1,8-5 0,-1-1 65,-1-1 0,0-1 0,16-17 1,10-15 14,50-78 0,-58 78-84,55-94-77,-71 108-60,-1 1 0,-1-2 0,7-31 1,-17 56 67,-1 2-9,0 1-1,-1-1 0,1 0 1,0 0-1,-1 0 1,0 0-1,1 1 1,-1-1-1,-1 0 0,1 0 1,0 0-1,-1-3 1,1 5 20,0 1 0,-1-1 1,1 1-1,0 0 0,0-1 0,0 1 1,-1-1-1,1 1 0,0-1 1,0 1-1,-1 0 0,1-1 0,0 1 1,-1 0-1,1-1 0,0 1 1,-1 0-1,1 0 0,0-1 0,-1 1 1,1 0-1,-1 0 0,1 0 0,-1-1 1,1 1-1,-1 0 0,0 0 1,0 0-7,0 0 1,0 0-1,0 0 1,0 1 0,0-1-1,0 0 1,0 1-1,0-1 1,0 1 0,0-1-1,-2 2 1,-3 2-31,0 0 0,-10 11 0,14-12 50,-6 5 121,1 1 0,0-1 0,0 2 0,1-1 0,1 1 0,-1 0 0,1 0 0,1 1 0,0-1 0,1 1 0,0 0 0,-3 21 0,4-13 31,0 0 0,1 0 1,2 0-1,0 0 0,0 0 0,9 34 1,-7-42-49,1 0 1,-1 0 0,2 0 0,0-1-1,0 0 1,1 0 0,0 0 0,1 0 0,13 14-1,-15-18-316,1-1 0,-1-1-1,1 1 1,0-1 0,0 0-1,1-1 1,6 4 0,-8-5-574,1 0 0,-1 0 0,0-1 0,1 0 0,-1 0 0,1 0 0,0-1 0,-1 1 0,12-2 0,17-4-3387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3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0 720 2912,'12'3'1611,"0"-3"-525,0-1 1,0 0 0,-1-1 0,1-1 0,11-3-1,-12 2-672,0 0 0,0-1 0,-1 0-1,1 0 1,9-8 0,-12 7-270,0 0 0,-1-1 0,1 0-1,-1 0 1,-1 0 0,1-1 0,-1 0 0,-1 0 0,1 0 0,-2-1 0,1 0 0,-1 0 0,0 0 0,4-18 0,20-126 737,-22 111-834,-4 31 1,1 1 0,0-1 0,0 1 0,1 0 0,1 0 0,-1 0 0,1 0 0,1 1 0,0 0 0,0 0 0,1 0 0,15-13 0,-22 21-46,1 0 0,0 0-1,0 0 1,0 0 0,0 0 0,0 1 0,0-1 0,1 0 0,-1 1 0,0-1-1,0 1 1,0 0 0,1-1 0,-1 1 0,0 0 0,0-1 0,1 1 0,-1 0-1,3 0 1,-4 1-1,1-1-1,-1 0 1,1 0-1,-1 0 0,1 1 1,-1-1-1,0 0 1,1 1-1,-1-1 0,0 0 1,1 1-1,-1-1 1,0 1-1,1-1 0,-1 0 1,0 1-1,0-1 1,1 1-1,-1-1 1,0 1-1,1 1 3,-1 0 0,0 0 0,0 0 1,1-1-1,-1 1 0,0 0 0,-1 0 0,1 2 0,-15 163 325,13-126-224,1 60-231,2-85 134,0 0 1,2 0-1,0-1 0,8 22 1,-10-33 15,0-1 1,0 0 0,1 0-1,-1 0 1,1 0-1,0 0 1,0 0-1,0 0 1,5 4 0,-6-6-15,0 0 0,1 0 1,-1 0-1,1 0 1,0-1-1,-1 1 0,1 0 1,-1-1-1,1 1 1,0-1-1,0 1 0,-1-1 1,1 0-1,0 0 1,0 0-1,-1 0 0,1 0 1,0 0-1,0 0 1,-1-1-1,3 0 0,26-7 86,-1-2 0,-1-1 0,0-1 0,-1-2 0,0 0-1,-1-2 1,-1-1 0,28-23 0,-19 9-35,22-16-130,-48 41 42,1 0 0,0 1 0,-1 0 0,19-7 0,-26 11 18,0 1 0,0 0 1,0-1-1,0 1 0,0 0 0,0-1 0,1 1 0,-1 0 0,0 0 0,0 0 0,0 0 0,1 0 0,-1 0 0,0 1 0,0-1 0,0 0 0,0 0 0,0 1 0,0-1 0,1 1 0,-1-1 0,0 1 0,0 0 0,0-1 0,0 1 0,-1 0 0,1-1 0,1 3 0,1 1 17,0 1 0,0 0 0,0 0 0,-1 0 0,3 8 0,-2-6 48,-2-6 132,-2-1-168,0-1 0,0 0 0,0 0 0,0 0-1,0 0 1,0 1 0,0-1 0,-1 1 0,1-1 0,0 1 0,0-1 0,0 1-1,-3-1 1,1 0-6,-3-2-17,-1 1 0,1 0 0,-1 0-1,0 1 1,0 0 0,1 0 0,-1 1 0,0 0-1,0 0 1,0 0 0,0 1 0,0 0-1,0 0 1,1 1 0,-10 3 0,5-1-40,0 1 0,0 1 0,0 0 0,1 0 0,0 0 0,0 2 0,1-1-1,-10 11 1,16-15 44,0 0 0,0 0 0,1 0-1,-1 1 1,1-1 0,0 1-1,0-1 1,0 1 0,1 0 0,-1 0-1,1 0 1,0 0 0,0 0 0,0 0-1,0 0 1,1 0 0,-1 6-1,2-6 6,-1 0 0,1 0 0,0 0 0,0-1-1,0 1 1,1 0 0,-1-1 0,1 1-1,0-1 1,0 1 0,0-1 0,0 0 0,1 0-1,-1 0 1,1 0 0,-1-1 0,1 1 0,0-1-1,4 3 1,-2-1 25,0-1 0,1 0 0,-1 0 0,1 0 0,0-1 0,0 0 0,0 0 0,0 0 0,0-1 0,0 1 0,7-1 0,-9-1 9,0 0 1,0 0-1,0-1 0,0 1 1,0-1-1,-1 0 0,1 0 1,0 0-1,-1-1 0,1 1 1,0-1-1,-1 0 0,0 0 1,1 0-1,-1 0 0,0-1 1,0 1-1,0-1 0,2-3 1,0 0-13,-1-1 0,0 1 0,0-1 0,0 1 0,-1-1 0,-1 0 0,1 0 0,3-15 0,-3 6-25,-1-1 0,0 1 0,-1-18-1,-1 32-17,0 0 0,0-1 0,0 1 0,0 0 0,-1 0 0,1 0 0,-1-1 0,-1-1 0,2 4-4,-1 1-1,0-1 1,1 1-1,-1-1 1,1 1-1,-1-1 1,0 1-1,1-1 1,-1 1-1,1-1 1,-1 1-1,1 0 1,0-1-1,-1 1 1,1 0-1,-1 0 3,-1 2-13,1 1 0,-1 0 0,0 0 1,1 0-1,0 0 0,0 0 0,0 0 0,1 0 0,-1 0 1,1 7-1,4 42 35,-4-49 5,1 1 3,0 0-1,0 0 0,0 0 1,1 0-1,-1-1 0,1 1 0,0 0 1,1-1-1,-1 1 0,1-1 0,0 0 1,0 0-1,5 5 0,-6-6 16,1-1 0,0 1 0,0-1 1,0 0-1,1 0 0,-1 0 0,0 0 0,1-1 0,-1 1 0,1-1 0,0 0 0,-1 0 0,1 0 0,0-1 0,0 1 0,-1-1 0,1 0 0,5 0 0,-2-1-1,0 0-1,0-1 1,0 0 0,0 0-1,0 0 1,11-6-1,37-25 117,-32 17-159,28-18 47,77-64-1,-116 85-12,-11 12-12,-1 1 0,0 0 0,1-1 0,-1 1 0,0-1 0,0 1 0,0-1 0,1 1 1,-1 0-1,0-1 0,0 1 0,0-1 0,0 1 0,0-1 0,0 1 0,0-1 1,0 1-1,0-1 0,0 1 0,0-1 0,0 1 0,0 0 0,0-1 0,0 1 0,0-1 1,-1 0-1,0 1-14,1 0 0,-1 0 0,0 0 0,0 0 1,1 0-1,-1 0 0,0 1 0,0-1 0,1 0 1,-1 0-1,0 1 0,0-1 0,1 0 0,-1 1 1,-1 0-1,2-1-5,-21 12-39,1 0 0,1 2-1,-21 18 1,21-17 31,8-4 12,0 0-1,0 0 0,1 1 1,0 0-1,1 1 0,1 0 1,0 0-1,-9 21 0,16-32 14,1 0 0,-1-1 0,1 1 0,-1 0 0,1 0 0,0-1 0,-1 1 0,1 0-1,0 0 1,0 0 0,0 0 0,1-1 0,-1 1 0,0 0 0,1 0 0,-1 0 0,1-1 0,-1 1-1,1 0 1,0-1 0,2 4 0,-2-4-4,0 0 1,0 0-1,0 0 0,0 0 0,0 0 0,0 0 1,1 0-1,-1 0 0,0-1 0,1 1 0,-1 0 0,0-1 1,1 1-1,-1-1 0,1 0 0,-1 1 0,1-1 1,-1 0-1,1 0 0,-1 0 0,1 0 0,-1 0 1,1 0-1,-1 0 0,3-1 0,7-3 52,-1 1 0,0-1 1,-1-1-1,1 0 0,-1 0 0,0-1 0,0 0 0,15-13 1,-4 0-35,-1-1 0,19-25 0,-20 20-8,0-1 0,-2-1 0,-1 0 0,18-46 0,-13 20-26,20-89 0,-37 121 25,0 1 0,-1-1 1,-1 0-1,0 1 1,-2-1-1,-4-29 0,4 46-24,0 0 0,1-1 0,-1 1 0,-1 0 0,1 0 0,-1 0 0,-2-4 0,4 7 10,0 0 1,-1 0-1,0 0 1,1 1-1,-1-1 0,0 0 1,1 0-1,-1 1 0,0-1 1,0 0-1,1 1 0,-1-1 1,0 1-1,0-1 1,0 1-1,0-1 0,0 1 1,0 0-1,0-1 0,0 1 1,0 0-1,0 0 0,0 0 1,0 0-1,0 0 0,0 0 1,0 0-1,0 0 1,0 0-1,0 0 0,0 0 1,0 1-1,-1 0 0,-3 1-42,0 1-1,1-1 1,-1 1-1,1 0 0,0 0 1,0 1-1,0 0 0,-5 6 1,-12 11 80,11-12-60,1 2 0,0-1 0,0 1 1,1 1-1,0 0 0,1 0 0,1 0 0,0 1 0,0-1 0,1 2 0,-5 21 0,3-3 52,1 1 0,2 0-1,-1 61 1,6-64-36,1 0 0,7 38 0,-6-52-8,1 1-1,1-1 0,0 0 0,1-1 1,12 23-1,-13-29 67,0-1-1,0-1 0,10 11 1,-14-16-23,1 0 0,0-1 0,0 1-1,0 0 1,0-1 0,0 1 0,0-1 0,1 0 0,-1 0 0,0 1-1,1-2 1,-1 1 0,1 0 0,-1 0 0,1-1 0,3 1 0,1-1-1,-1 0 1,0-1 0,0 0-1,0 0 1,0 0 0,0-1-1,0 0 1,0 0 0,0 0-1,-1-1 1,1 0 0,-1 0-1,0 0 1,6-5 0,-3 1-27,-1 0 1,0-1 0,0 0 0,-1 0 0,0 0 0,-1-1 0,9-16-1,-3 4 57,-6 12-42,0 0 0,0-1 0,5-18-1,-8 21-65,2-13-236,-14 50 163,9-19 144,0-6-7,1 1 1,-1-1-1,-1 1 1,-2 9 0,1-9-72,1-3 41,1 0 0,-1 0 0,1 0 0,0 1 0,0-1 0,0 1 0,0-1 0,1 1 0,-1 3 0,7 64 207,-5-70-172,-1 0 0,0 0-1,1 0 1,-1 0 0,0-1 0,1 1-1,-1 0 1,1 0 0,-1 0-1,1 0 1,0-1 0,-1 1-1,1 0 1,0-1 0,-1 1-1,1 0 1,0-1 0,0 1-1,0-1 1,0 1 0,-1-1 0,1 0-1,0 1 1,0-1 0,0 0-1,0 1 1,0-1 0,0 0-1,2 0 1,5-3 31,-1 1 23,0-1 0,0 0 0,0 0 1,-1-1-1,1 0 0,7-5 1,-2-3-113,-1 1 1,0-2-1,12-17 0,-11 14 77,26-27-1,-34 39-49,1 0 1,-1 0 0,1 1 0,0-1 0,1 1 0,-1 0-1,0 0 1,1 1 0,0 0 0,7-3 0,-11 5 23,33-6 25,-32 5-30,0 1 1,0 0-1,0 0 0,-1 0 0,1 1 1,0-1-1,0 1 0,-1-1 0,1 1 0,4 2 1,-6-3 98,-38 1-32,29-1-99,-1 0 0,-16 2 0,22-1 21,0-1 1,0 1 0,0 0 0,0 0 0,1 1-1,-1-1 1,0 0 0,0 1 0,1 0 0,-1 0-1,1-1 1,-3 4 0,1 0-5,0 0 0,0 0 0,0 1 0,0-1 0,1 1 1,0 0-1,0 0 0,1 0 0,0 0 0,0 1 0,0-1 0,1 0 0,0 1 0,0-1 0,0 1 0,1 0 1,0-1-1,2 13 0,-2-19 23,0 1 0,0 0 1,0 0-1,1 0 0,-1-1 1,0 1-1,1 0 0,-1-1 1,0 1-1,1 0 0,-1 0 1,1-1-1,-1 1 0,1-1 1,-1 1-1,1-1 0,0 1 0,-1-1 1,1 1-1,0-1 0,-1 1 1,1-1-1,1 1 0,-1-1 10,0 0 0,1 1 0,-1-1-1,1 0 1,-1 0 0,1 0-1,-1 0 1,0-1 0,1 1-1,-1 0 1,1 0 0,1-2 0,2 1 12,-1-2 0,1 1 1,-1 0-1,1-1 1,-1 0-1,7-6 0,-4 2 19,0-1 0,0 0 0,-1-1 0,0 1 0,0-1 0,5-12 0,20-58-44,-27 70-29,-4 9 14,0-1 0,0 1 0,1 0 0,-1-1 0,0 1 0,0-1 0,0 1 0,0 0 0,0-1 0,1 1 0,-1-1 0,0 1 0,0-1 0,0 1 0,0 0 0,0-1 0,0 1 0,0-1 0,0 1 0,-1-1 1,1 1-1,0 0 0,0-1 0,0 1 0,0-1 0,0 1 0,-1 0 0,1-1 0,0 1 0,0 0 0,-1-1 0,0 1-6,0 0-1,1 0 1,-1 0 0,0 1 0,1-1-1,-1 0 1,0 0 0,1 1-1,-1-1 1,0 1 0,1-1 0,-1 1-1,1-1 1,-1 1 0,1-1-1,-1 1 1,1-1 0,-1 1 0,1-1-1,-1 2 1,-6 9-37,1 0-1,-4 12 1,6-16 77,2-3-38,1 1-1,-1 0 1,1 0-1,0-1 1,0 1-1,0 0 1,0 0-1,1 0 1,0 0-1,0 0 1,0 0-1,1 0 1,1 5 0,-1-7 29,-1 0 1,1 0-1,0-1 1,0 1 0,1 0-1,-1-1 1,0 1 0,1-1-1,0 1 1,0-1-1,-1 0 1,1 1 0,0-1-1,1 0 1,-1-1 0,0 1-1,1 0 1,-1-1-1,1 1 1,-1-1 0,6 3-1,1-3 6,-1 1 0,0-1-1,0 0 1,1 0-1,-1-1 1,0 0 0,1-1-1,-1 0 1,0 0-1,0-1 1,0 0 0,0 0-1,9-5 1,-2 1 34,-1 0 1,0-2-1,0 1 1,-1-2-1,25-20 1,-28 19-72,0 0 1,-1-1-1,0 0 1,0-1 0,-1 0-1,8-18 1,32-79-69,-46 101 92,15-33 30,-2-1 0,-2 0 0,10-57 0,-17 66-88,-3 19 92,3-27 1,-6 37-51,0 0 0,0 0 0,0 0 0,-1 0 0,0 0 0,1 0 0,-1 1-1,-1-1 1,1 0 0,0 0 0,-4-5 0,5 9-3,0 0 0,0 0 0,0-1 0,0 1 0,0 0-1,0 0 1,-1 0 0,1-1 0,0 1 0,0 0 0,0 0-1,0 0 1,-1-1 0,1 1 0,0 0 0,0 0 0,0 0-1,-1 0 1,1 0 0,0-1 0,0 1 0,0 0 0,-1 0-1,1 0 1,0 0 0,0 0 0,-1 0 0,1 0 0,0 0-1,0 0 1,-1 0 0,1 0 0,0 0 0,-1 0 0,-5 7-86,-1 1-7,5-6 98,1 0-1,-1 0 1,1 0 0,0 0 0,0 0-1,-1 0 1,1 0 0,1 0 0,-1 1-1,0-1 1,1 0 0,-1 1-1,0 2 1,-4 15-80,2-14 78,0 1 0,1 0 1,-2 11-1,-1 4 24,-4 11-85,2 0 0,-6 53 0,7 67 118,5-121-111,1-10 46,0 0 1,6 37-1,-4-46-37,-1-5 75,0-1 0,1 1 0,0 0 0,0-1 0,1 1 0,0-1 0,0 0 0,6 10 0,-8-15-4,0-1 1,0 0-1,0 0 0,0 0 0,0 0 0,0 0 0,0 0 0,1 0 0,-1 0 0,0 0 0,0-1 0,1 1 0,-1-1 0,0 1 1,1 0-1,-1-1 0,1 0 0,-1 1 0,1-1 0,-1 0 0,1 0 0,-1 0 0,1 0 0,-1 0 0,0 0 0,1 0 0,-1-1 1,1 1-1,-1-1 0,1 1 0,-1-1 0,0 1 0,3-2 0,-2 1-11,1 0 0,-1-1 1,0 1-1,1-1 0,-1 1 0,0-1 1,0 0-1,0 0 0,0 0 0,0 0 1,2-4-1,15-30-11,-11 19 21,-3 6-34,7-22 1,1-1-16,-11 30 36,0-1-1,0 0 0,-1 0 1,1 0-1,-1 0 0,0 0 1,0-9-1,-10 51-576,6-11 440,-1-9 120,2 1 0,0-1 0,2 34-1,0-49 20,0-1 1,0 0-1,0 0 0,1 1 0,-1-1 0,0 0 0,0 0 0,1 1 0,-1-1 0,1 0 1,-1 0-1,1 0 0,-1 0 0,1 1 0,0-1 0,0 0 0,-1 0 0,1 0 0,0-1 1,0 1-1,0 0 0,0 0 0,0 0 0,0-1 0,0 1 0,0 0 0,1-1 0,-1 1 0,0-1 1,0 1-1,1-1 0,-1 0 0,0 0 0,0 1 0,1-1 0,-1 0 0,0 0 0,0 0 1,3-1-1,3 0 42,1-1 0,-1 0 0,0-1 0,0 1 0,10-7 0,-1 2-72,24-9 45,-2-2-1,0-2 1,69-49 0,-88 52-20,-15 12-133,-11 11-85,0 0 173,-3 3-13,0 0 0,-12 16 0,19-22 49,1 1 0,0-1 0,0 0 1,0 1-1,0 0 0,1-1 0,-1 1 1,1 0-1,0 0 0,0 0 1,1 0-1,-1-1 0,0 6 0,1-8 15,1 1 0,-1-1 0,0 1 0,0 0 0,0-1-1,1 1 1,-1-1 0,1 1 0,0-1 0,-1 1 0,1-1 0,0 0-1,0 1 1,0-1 0,0 0 0,0 1 0,0-1 0,0 0 0,0 0-1,0 0 1,0 0 0,1 0 0,-1 0 0,0 0 0,1-1-1,-1 1 1,1 0 0,-1-1 0,1 1 0,2 0 0,0-1 23,0 1-1,0-1 1,0 1 0,0-1 0,0 0 0,-1-1-1,1 1 1,0 0 0,0-1 0,0 0 0,6-2-1,-5 1-10,-1-1-1,1 1 1,0-1-1,-1 1 0,0-1 1,1-1-1,-1 1 1,0 0-1,-1-1 0,5-5 1,-7 8-23,0-1 0,0 0 0,0 0 0,0 0 0,0 1 0,0-1 0,-1 0 0,1 0 1,-1 0-1,1-1 0,-1 1 0,0 0 0,1 0 0,-1 0 0,-1 0 0,1 0 0,0 0 0,0 0 0,-1 0 0,1 0 0,-1 0 1,1 0-1,-1 0 0,0 0 0,0 0 0,0 0 0,-2-2 0,1 1-3,0 1 0,0 0-1,0 0 1,0-1 0,0 1 0,-1 1-1,1-1 1,0 0 0,-1 1 0,0-1-1,1 1 1,-1 0 0,0-1 0,0 2-1,-4-2 1,-4-1-18,-1 1-1,-19 0 1,13 1 70,-1 2-94,16-1 59,0 1 1,0-1 0,-1 0 0,1 0-1,0 0 1,-1-1 0,1 1 0,0-1 0,-7-1-1,10 1-21,1 1-1,-1-1 0,0 1 0,0 0 0,0-1 1,0 1-1,1-1 0,-1 1 0,0-1 1,0 1-1,1 0 0,-1-1 0,0 1 0,1 0 1,-1-1-1,0 1 0,2-1 0,5-4-9,1 1 0,0 0-1,0 0 1,0 1 0,14-4-1,-2 2-20,28-4-1,-28 6-67,35 1 0,-47 2 120,0 1 1,0 0-1,0 0 0,-1 1 1,1 0-1,0 0 0,9 5 1,-14-6 2,-1 1 1,1-1-1,-1 1 1,1 0-1,-1 0 1,0 0-1,1 0 1,-1 1-1,0-1 1,0 0-1,-1 1 1,1 0-1,0-1 1,-1 1-1,0 0 1,1 0-1,-1 0 1,-1-1-1,1 1 1,1 7-1,-1-1 34,0 1 0,-1 0 0,0 0 0,-1-1-1,-2 12 1,-4 18 629,12-42-625,-1 0 1,1 0 0,-1 0 0,0-1 0,0 1 0,6-8 0,21-30-175,-12 15 62,-12 17 38,-4 4-6,1 0 0,0 0 0,-1 1 0,10-8 0,-12 11 25,-1 1 0,1-1 0,0 1 0,-1-1 0,1 1 0,0-1 0,-1 1 0,1 0 0,0 0 0,0-1 0,-1 1 0,1 0 0,0 0 0,0 0 0,0 0-1,-1 0 1,1 0 0,0 0 0,0 0 0,0 0 0,-1 0 0,1 0 0,0 0 0,0 1 0,0-1 0,-1 0 0,1 1 0,0-1 0,-1 0 0,1 1 0,0-1 0,-1 1 0,1-1 0,0 1 0,-1-1 0,1 1 0,-1 0 0,1-1 0,-1 1 0,1 0 0,-1-1 0,0 1 0,1 1 0,17 38 230,-14-31-93,-1-1 0,1 1 0,7 10-1,-9-16-104,0 0 0,1 0 0,0 0 0,-1-1-1,1 1 1,0-1 0,0 1 0,0-1 0,0 0-1,1 0 1,6 2 0,-3-1 38,-1-2 1,1 1-1,0-1 1,0 0-1,-1 0 0,1-1 1,11 0-1,-5-1-814,1 0 0,23-7 0,3-7-6091,-25 11 3595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3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7392,'-16'-15'8256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3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7648,'-17'-14'3456,"38"10"-3008,-3 1 1440,6 6-1120,14-3 416,1 0-704,3 0-224,0 0-160,4 0-96,-4 0 32,0 0 96,0 0-65,-9 0-3038,1 7 1599,-12 1-5152,-7 3 3648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3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8640,'-26'-19'7040,"31"19"-7072,7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3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361 483 1472,'29'0'4762,"-29"0"-4706,0 0-1,0 0 0,1 0 0,-1 0 0,0 0 0,0 0 0,0 0 0,0 0 0,0 0 0,0 0 0,0 0 0,1 0 0,-1 0 0,0 0 0,0 0 0,0 0 0,0-1 0,0 1 0,0 0 0,0 0 1,0 0-1,0 0 0,1 0 0,-1 0 0,0 0 0,0 0 0,0-1 0,0 1 0,0 0 0,0 0 0,0 0 0,0 0 0,0 0 0,0 0 0,0 0 0,0-1 0,0 1 0,0 0 0,0 0 0,0 0 0,0 0 1,0 0-1,0 0 0,0-1 0,0 1 0,0 0 0,0 0 0,0 0 0,0 0 0,0 0 0,-1 0 0,1 0 0,0 0 0,0-1 0,-6-4 901,-5 3-620,1 0 1,-1 1-1,0 0 0,0 1 0,-14 1 0,-12 0-102,21-1-158,0 1 0,-1 1 0,1 1 1,-27 7-1,32-7-31,1 1 1,-1 0 0,1 1 0,0 0-1,1 0 1,-1 1 0,-15 14 0,22-18-49,-1 2 24,-1-1 0,1 1-1,0 0 1,0 0 0,0 1 0,1-1-1,-1 1 1,1 0 0,0 0-1,1 0 1,-1 0 0,-1 7-1,0 2 42,0 0 0,1 1 0,1 0 0,1-1 0,0 1 0,2 29 0,0-38-23,-1 1-1,1-1 1,1 0-1,-1 0 1,1 0 0,0 0-1,1 0 1,-1 0-1,1-1 1,0 1-1,1-1 1,-1 0 0,1 0-1,0 0 1,0 0-1,1-1 1,-1 1-1,1-1 1,5 3 0,0-1 34,1-1 0,-1-1 1,1 0-1,0 0 1,0-1-1,0 0 1,0-1-1,1 0 0,-1-1 1,1-1-1,-1 1 1,1-2-1,19-2 1,-3-2 67,0-1 0,0-1 0,-1-1 0,36-17 0,-39 14-88,0-1-1,-1 0 1,0-2 0,-1-1 0,0-1 0,-2-1-1,0-1 1,-1 0 0,20-25 0,0-2 21,-25 30-12,21-29-1,-31 39-52,4-8-16,-7 12 9,-1 1 0,0-1 1,0 1-1,0-1 0,0 1 0,0-1 1,0 1-1,0-1 0,0 1 1,0-1-1,0 0 0,0 1 1,0-1-1,0 1 0,0-1 1,0 1-1,0-1 0,-1 1 1,1-1-1,0 1 0,0 0 1,-1-1-1,1 1 0,0-1 1,-1 1-1,0-1 0,0 1-28,0 0 0,0-1 0,0 1 0,0 0 0,0 0 0,0 1 0,0-1 0,0 0 0,0 0 0,0 0 0,0 1 0,0-1 0,0 0 0,0 1 1,0-1-1,0 1 0,0-1 0,1 1 0,-1-1 0,-1 2 0,-7 3-106,5-3 96,-1 1-1,1-1 1,-1 1 0,1 0-1,0 1 1,0-1 0,0 1-1,0 0 1,1 0 0,-1 0 0,1 0-1,0 0 1,1 1 0,-1-1-1,-3 9 1,0 2 32,1-1-1,1 1 1,0 0 0,-2 16-1,4-19 57,1-1-1,0 1 0,1 0 1,1-1-1,1 14 1,-1-18 21,0-1 1,1 1 0,0-1 0,0 1 0,0-1-1,1 0 1,0 0 0,0 0 0,1 0-1,4 5 1,-7-9-49,0-1-1,0 0 1,0 1 0,0-1-1,1 0 1,-1 0-1,0 0 1,1 0 0,-1 0-1,1 0 1,-1-1-1,1 1 1,-1 0 0,1-1-1,0 1 1,-1-1 0,1 0-1,0 1 1,-1-1-1,3 0 1,-2 0 16,1-1 0,-1 1 1,1-1-1,-1 0 0,1 0 0,-1 1 0,0-2 1,1 1-1,-1 0 0,0 0 0,0-1 0,3-1 1,0-3 29,1 1-1,-1-1 1,0 0 0,0 0 0,0 0 0,-1 0 0,0-1 0,4-9 0,-4 8-44,-1 0 0,0-1 0,0 1 1,-1-1-1,0 1 0,-1-1 0,0 0 0,0 0 1,-1-15-1,0 18-14,0 0 0,-1 0-1,0 0 1,0 0 0,-1 0 0,1 0 0,-1 0 0,-1 0 0,1 0 0,-1 1 0,-6-11-1,1 8-90,0 0-1,0 1 0,-14-11 0,18 16 22,0-1 0,0 1-1,0 0 1,0 0 0,0 0 0,0 1-1,0-1 1,-1 1 0,1 0-1,-1 0 1,-5 0 0,17-1 196,15-6-46,40-9 0,19 7-50,-40 3-97,1 3 1,71 1 0,-90 2-41,-20 1 77,0 0 1,0-1-1,0 1 1,1 0-1,-1 1 1,0-1-1,0 1 1,1-1-1,-1 1 1,0 0-1,0 0 0,0 0 1,5 3-1,-5-1 6,1-1-1,0 2 1,-1-1-1,1 0 1,-1 1-1,5 6 1,-7-8 14,0 0 1,0 0-1,-1 1 1,1-1 0,0 0-1,-1 0 1,1 1 0,-1-1-1,0 1 1,0-1-1,0 0 1,0 1 0,0-1-1,-1 4 1,-4 31 23,4-18 135,-7 23 1,-32 85 141,32-112-34,5-11-75,4-5-26,1-24 130,4 10-207,1 0-1,0 1 1,1 0-1,10-14 1,-3 5-59,-7 11-45,0 2 1,0-1-1,1 1 1,1 0-1,14-12 1,58-37-251,-32 25 81,-49 33 167,0 1 1,0-1-1,1 0 1,-1 0-1,0 1 1,0-1 0,1 1-1,-1-1 1,0 1-1,1 0 1,1-1-1,-3 1 10,0 0-1,0 0 0,1 0 0,-1 0 1,0 1-1,0-1 0,0 0 0,1 0 1,-1 0-1,0 0 0,0 0 0,0 0 1,1 0-1,-1 0 0,0 0 1,0 0-1,0 1 0,0-1 0,0 0 1,1 0-1,-1 0 0,0 0 0,0 0 1,0 1-1,0-1 0,0 0 0,0 0 1,1 1-1,-3 10-176,-3 5 142,4-12 36,1-1 1,-1 0 0,0 0-1,0 0 1,-3 5-1,0 3 16,-1 0 0,1 0 0,1 1 0,0-1 0,1 1 0,-2 22 0,0-2-93,3-24 103,1 0-1,0 0 1,0 0 0,1 0-1,0 0 1,1 0 0,3 11-1,-5-18-11,1 0 0,-1 1-1,1-1 1,-1 0 0,1 0-1,0 0 1,0 0 0,-1 0-1,1 0 1,0 0 0,0 0-1,0 0 1,0-1 0,0 1-1,0 0 1,0 0 0,1-1-1,-1 1 1,0-1 0,0 1-1,0-1 1,1 0 0,-1 1-1,0-1 1,0 0 0,1 0-1,-1 0 1,0 0 0,1 0-1,-1 0 1,0 0 0,0 0-1,1-1 1,-1 1 0,2-1-1,7-4 75,1-1 1,-1 0-1,0-1 0,16-15 0,34-38-13,-41 39-26,49-35 136,-51 37-270,25-21 247,-39 37-200,1 0 1,-1 0 0,1 0 0,0 1 0,0 0 0,0 0 0,1 0-1,-1 0 1,7-1 0,-5 2 16,-1 0 0,1 1 0,0 0 0,-1 0 0,1 0 0,0 1 0,10 2-1,0 2 54,22 10-1,-12-5-143,-21-8 156,1 0 0,-1-1 0,1 0 0,8 1 0,-12-2-29,0 0-1,0 1 0,0-1 0,1-1 0,-1 1 1,0 0-1,0 0 0,0-1 0,1 0 1,-1 1-1,0-1 0,0 0 0,0 0 0,3-2 1,-5 3-7,1-1 0,0 1 1,-1-1-1,1 1 1,-1-1-1,1 0 0,-1 1 1,1-1-1,-1 0 1,0 1-1,1-1 0,-1 0 1,0 0-1,1 1 0,-1-1 1,0 0-1,0 0 1,0 0-1,0 1 0,1-1 1,-1 0-1,0 0 1,-1 0-1,1 1 0,0-1 1,0 0-1,0 0 0,0 0 1,-1 1-1,1-1 1,0 0-1,-1 0 0,1 1 1,0-1-1,-1 0 0,1 1 1,-2-2-1,1 0-16,-1 1 1,1-1-1,-1 1 0,0-1 0,0 1 0,0-1 1,0 1-1,0 0 0,0 0 0,0 0 0,0 0 1,0 0-1,-4 0 0,-5-1-61,-1 1 0,0 0 0,0 0 0,0 2-1,-21 2 1,-61 16-276,85-17 318,2 0 28,0 0-1,0 0 1,0 1-1,0 0 0,0 0 1,1 1-1,-1 0 0,-5 5 1,9-7 2,1 0 1,-1 0 0,1 0-1,0 0 1,0 1-1,0-1 1,0 1-1,0 0 1,1 0 0,-1-1-1,1 1 1,0 0-1,0 0 1,0 0 0,0 0-1,0 0 1,1 1-1,-1-1 1,1 0 0,0 0-1,0 6 1,1-1 1,1 0 1,0 0 0,1 0 0,0-1-1,0 1 1,0-1 0,1 0-1,0 0 1,0 0 0,1 0-1,0-1 1,0 1 0,1-1 0,-1-1-1,1 1 1,0-1 0,13 8-1,-14-10 27,0 0 0,0 0 0,-1 0 0,2-1-1,-1 0 1,0 0 0,0-1 0,0 1 0,1-1-1,-1 0 1,1-1 0,-1 1 0,1-1 0,-1 0 0,1-1-1,-1 1 1,1-1 0,-1 0 0,1 0 0,-1-1-1,0 0 1,0 0 0,0 0 0,0 0 0,0-1 0,8-5-1,-2-1 12,-1 0-1,0-1 0,-1 0 1,0-1-1,0 0 0,10-18 0,0-4 0,16-40-1,-19 31-52,-1 0 0,11-51-1,10-91-158,-32 160 117,-1 7-88,0 0-1,-1 0 0,-1-1 0,-1 1 0,-2-18 0,2 34 122,0 1 1,0-1-1,0 1 0,0-1 1,0 0-1,0 1 0,0-1 1,0 0-1,0 1 0,-1-1 1,1 0-1,0 1 0,0-1 0,-1 1 1,1-1-1,0 0 0,-1 1 1,1-1-1,0 1 0,-1-1 1,1 1-1,-1-1 0,1 1 1,-1 0-1,1-1 0,-1 1 1,1 0-1,-2-1 0,1 1 2,0 0 0,0 0 0,0 1-1,0-1 1,0 0 0,0 1 0,0-1 0,1 0-1,-1 1 1,0 0 0,0-1 0,0 1 0,1-1-1,-1 1 1,0 0 0,0 0 0,-4 4 2,1 1-1,0-1 1,0 1 0,-3 6-1,-6 21-116,2 1 0,1 0 0,2 1-1,-4 36 1,0-6 49,-13 92 311,24-136-280,0-1-1,5 37 0,0-33 240,8 25 1,-7-33-119,-5-14-41,0-1 0,1 1 1,-1 0-1,1 0 1,0-1-1,0 1 0,-1 0 1,1-1-1,0 1 0,0-1 1,1 1-1,-1-1 0,0 0 1,0 1-1,1-1 0,1 2 1,-1-3 2,-1 1 0,0-1 0,0 0 0,0 0-1,0 1 1,0-1 0,0 0 0,1 0 0,-1 0 0,0 0 0,0 0 0,0 0 0,0-1 0,1 1 0,-1 0 0,0-1 0,0 1 0,0 0 0,0-1 0,0 1 0,0-1 0,0 0 0,0 1 0,1-2 0,10-8 113,0-1 0,19-22 0,-2 1-91,-15 18-14,0 0-1,1 2 1,17-13 0,2-4-606,-74 100 155,37-66 420,1-1-1,0 1 0,1 0 1,-1-1-1,1 1 1,0 0-1,0 0 1,0 0-1,1 0 0,-1 0 1,1 0-1,1 6 1,-1-8 8,1 1 1,-1-1-1,1 0 1,0 0-1,0 0 1,0 1-1,0-1 1,1 0-1,-1 0 1,1-1 0,0 1-1,0 0 1,0 0-1,0-1 1,0 1-1,0-1 1,1 0-1,4 4 1,-4-4-3,1-1 1,-1 1-1,1 0 1,0-1-1,0 0 1,0 1-1,-1-2 1,1 1-1,0 0 1,0-1-1,1 0 1,-1 0-1,0 0 1,0 0-1,0-1 1,0 1-1,0-1 1,-1 0-1,1 0 1,0-1-1,5-2 1,6-3 99,-1-2 0,0 1 0,25-22 0,-13 9-67,9-5 44,-2-1 0,0-2-1,30-36 1,-49 47-101,-1 0 1,-1 0-1,0-1 0,16-38 1,25-87-62,-50 134 47,5-17 37,6-42 0,2-6-395,-16 72 341,0 1-1,1-1 1,-1 1-1,0-1 1,0 1-1,-1-1 0,1 0 1,0 1-1,-1-1 1,1 1-1,-1-1 0,-2-4 1,3 7 27,0-1 1,-1 1-1,1-1 1,0 1-1,0-1 1,-1 1-1,1-1 1,0 1-1,-1-1 1,1 1-1,0-1 1,-1 1-1,1-1 1,-1 1-1,1 0 1,-1-1-1,1 1 1,-1 0-1,1 0 1,-1-1-1,1 1 1,-1 0-1,1 0 1,-1 0-1,1-1 1,-1 1-1,0 0 1,1 0-1,-1 0 1,1 0-1,-1 0 0,0 0 1,1 0-1,-1 0 1,1 1-1,-1-1 1,1 0-1,-1 0 1,1 0-1,-1 1 1,0-1-1,1 0 1,-1 1-1,1-1 1,0 0-1,-1 1 1,1-1-1,-1 0 1,1 1-1,-1-1 1,1 1-1,0-1 1,-1 1-1,1-1 1,-1 2-1,-4 6-89,-1 0-1,1 1 1,0-1 0,1 1-1,-5 13 1,-13 49-78,19-56 123,-4 8 97,-51 184-59,27-90 173,28-104-202,1 0-1,-2 18 0,0 5 205,4-31-110,-1 1 0,1-1 0,0 1 0,1 5 0,0 8 47,-1-17-59,0 0 1,0 0-1,0 0 0,1 0 1,-1 0-1,1 0 0,-1 0 1,1 0-1,-1 0 0,1 0 1,0 0-1,0-1 0,0 1 1,0 0-1,1-1 0,-1 1 1,0 0-1,1-1 0,-1 0 1,1 1-1,-1-1 0,1 0 1,-1 1-1,1-1 0,0 0 1,0-1-1,0 1 0,0 0 1,2 0-1,-1 0 5,0 0-1,0-1 1,1 1 0,-1-1 0,0 0-1,0 0 1,0 0 0,0 0-1,1-1 1,-1 1 0,0-1-1,0 0 1,0 0 0,0 0-1,0 0 1,0-1 0,-1 1-1,4-3 1,12-11 88,0-1-1,-1 0 1,-1-2-1,25-33 1,-30 38-175,1 0-1,0 1 1,1 0 0,1 1-1,16-10 1,-31 21-240,-3 4 138,-14 13 3,14-14 142,1-1 1,0 1 0,0 0 0,1 0-1,-4 5 1,1 0 30,1 1 0,0-1 0,0 1 0,1-1 0,1 1 0,-3 11 0,4-15 9,0 0 0,1 1 0,0-1 0,0 0 0,0 0 0,0 1 0,1-1 0,0 0 0,0 0 0,0 0 0,4 10 0,-4-13-14,0-1 0,0 1 0,0 0 0,1-1 0,-1 1 0,0 0 0,1-1 0,-1 1 0,1-1 0,-1 0 0,1 0 0,0 1 0,0-1 0,-1 0 0,1 0 0,0-1 0,0 1 0,0 0 0,0-1 0,0 1 0,0-1 0,0 1 0,0-1 0,0 0 0,2 0 0,6 0 49,-1-1 0,0 0-1,0-1 1,12-3 0,-4 1-48,-2 0 13,-1-1 0,19-8 0,1-1 8,86-41 99,-85 37-103,-6-1 60,-28 18-130,1 0 0,-1 0 0,0-1 0,0 1-1,1 0 1,-1-1 0,0 1 0,0 0 0,0-1 0,0 1-1,0-1 1,-1 1 0,1-1 0,1-2 0,-3 4 11,1 0 0,-1 0 1,0 0-1,1 0 0,-1 0 1,1 0-1,-1 1 0,1-1 1,0 0-1,-1 0 0,1 1 1,-1-1-1,1 0 0,-1 1 1,1-1-1,0 0 0,-1 1 1,1-1-1,0 1 0,-1-1 1,1 1-1,-1 0 0,-13 16 70,11-12-54,1 0 0,-1 1 0,1-1 0,0 1 0,0-1 0,1 1 0,-1 0 0,1 0 0,1 0 0,-1-1 0,1 1 0,0 0 0,0 0 1,1 0-1,0 0 0,0 0 0,0 0 0,1-1 0,-1 1 0,2-1 0,2 8 0,-3-9 50,0 0 1,0 0-1,0 0 0,1 0 1,-1 0-1,1-1 1,0 0-1,0 1 0,0-1 1,7 5-1,-9-7-26,1-1-1,-1 1 1,1 0-1,-1-1 1,1 1-1,-1-1 1,1 0-1,-1 1 1,1-1-1,-1 0 0,1 0 1,-1 0-1,1 0 1,0 0-1,-1 0 1,1-1-1,-1 1 1,1 0-1,-1-1 1,1 1-1,-1-1 1,1 0-1,-1 1 1,0-1-1,1 0 1,-1 0-1,0 0 1,0 0-1,1 0 1,-1 0-1,0 0 1,2-3-1,0 0 0,1 0-1,0 0 1,-1 0-1,0-1 1,0 1-1,0-1 0,0 0 1,-1 0-1,0 0 1,0 0-1,0 0 1,-1-1-1,0 1 1,0 0-1,0-1 1,0-8-1,-1 10-21,-1 1-1,1 0 0,-1 0 0,0 0 0,0 0 0,0 0 1,0 0-1,-1 0 0,1 0 0,-1 1 0,0-1 1,1 0-1,-1 1 0,0-1 0,-1 1 0,1 0 1,0 0-1,-1 0 0,-3-3 0,-1 1-2,0-1-1,0 1 1,0 1 0,0 0-1,-1 0 1,-10-3-1,-2 3 10,17 3 11,0 0 0,1 0 0,-1-1 0,1 1 0,-1-1 0,0 1-1,1-1 1,-1 0 0,1 0 0,0 0 0,-1 0 0,1 0 0,-3-2 0,5 2-9,0 1 1,0 0-1,-1 0 0,1 0 1,0 0-1,0 0 0,0 0 1,0 0-1,0-1 0,0 1 1,-1 0-1,1 0 0,0 0 1,0 0-1,0 0 0,0-1 1,0 1-1,0 0 0,0 0 1,0 0-1,0 0 0,0-1 1,0 1-1,0 0 0,0 0 1,0 0-1,0-1 1,0 1-1,0 0 0,0 0 1,0 0-1,0 0 0,0-1 1,0 1-1,0 0 0,0 0 1,0 0-1,0 0 0,1 0 1,-1-1-1,0 1 0,0 0 1,10-3-40,14 1-62,-23 2 98,12-1 21,1 0-1,-1-1 0,17-4 1,-14 2-88,25-2 1,19-1-45,-40 4 147,0 1-1,1 0 0,25 2 1,-44 1-48,1-1 0,-1 0 0,1 0 0,-1 1 0,1-1 0,-1 1 0,1 0 0,-1 0 0,0 0 0,1 0 0,-1 0 0,0 1 1,0-1-1,0 0 0,4 4 0,-5-3 25,0 0 1,1 1-1,-1-1 1,0 0 0,0 1-1,0-1 1,0 1 0,-1-1-1,1 1 1,-1-1-1,1 1 1,-1-1 0,0 1-1,0 3 1,0 1-122,0-6 114,0 1 1,-1 0-1,1-1 1,1 1-1,-1 0 1,0 0-1,0-1 0,1 1 1,-1-1-1,0 1 1,2 2-1,-1-4 12,0 1 0,-1-1-1,1 1 1,0-1 0,0 0-1,0 1 1,0-1 0,0 0-1,0 0 1,0 0 0,0 0-1,0 1 1,-1-1 0,1-1-1,0 1 1,0 0 0,0 0-1,0 0 1,0 0 0,0-1-1,0 1 1,0 0 0,1-1-1,68-18 298,107-43 0,-154 51-312,-18 8 0,1 0 0,0 0 0,0 0 0,0 1 0,1 0 0,-1 0 0,0 0 0,8 0 0,-14 2 7,1 0-1,-1 0 1,1 0-1,0 1 1,-1-1 0,1 0-1,-1 0 1,1 1-1,-1-1 1,1 0-1,-1 1 1,1-1-1,-1 0 1,1 1-1,-1-1 1,1 1-1,-1-1 1,0 1-1,1-1 1,-1 1-1,0-1 1,1 1 0,-1-1-1,0 1 1,0-1-1,1 1 1,-1 0-1,0-1 1,0 1-1,0-1 1,0 1-1,0 0 1,0-1-1,0 1 1,0-1-1,0 2 1,-4 24 111,4-25-120,-1 4 58,1 1 1,-1 0-1,1 0 1,0 0-1,0 0 1,1 0-1,0 0 1,0 0-1,0 0 1,1 0-1,3 8 1,-4-12-31,-1 0-1,1 0 1,0 0-1,0 0 1,1 0-1,-1-1 1,0 1-1,1 0 1,-1 0-1,1-1 1,-1 1-1,1-1 1,0 1 0,0-1-1,-1 0 1,1 0-1,0 0 1,0 0-1,0 0 1,0 0-1,1 0 1,-1-1-1,0 1 1,0-1-1,0 0 1,0 1 0,1-1-1,-1 0 1,0 0-1,0 0 1,1-1-1,-1 1 1,3-1-1,7-3 30,0-1 0,-1 0 1,18-11-1,3-1-420,36-21-5213,-48 26 3637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3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12 5152,'-17'-4'2336,"14"1"-2048,-2-2 1408,10 10-160,3-2-1184,4-3-384,5 0 0,0 0 224,0 0-128,0 0-1280,4 0 672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3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3808,'-17'0'1227,"17"0"-1192,-1 0 0,1 0 0,0 1 0,0-1 0,0 0 0,-1 0 0,1 0 0,0 0 0,0 0 0,0 1 0,-1-1 0,1 0 0,0 0 0,0 0 0,0 0 0,0 1 0,0-1 0,-1 0 0,1 0 0,0 1 0,0-1 0,0 0 0,0 0 0,0 1 0,0-1 0,0 0 0,0 0 0,0 1 0,0-1 0,0 0 0,0 0 0,0 1 0,0-1 0,0 0 0,1 8 1902,1-7-1629,0 0 0,-1-1 0,1 1-1,0 0 1,0-1 0,0 1 0,0-1 0,3 1 0,5 1 276,14 3-269,1-2 1,0 0 0,0-1 0,40-3-1,-24 0-171,-34 1-173,209-8-27,-181 4-557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35 6880,'-82'-17'3136,"63"12"-2720,15 2 64,11-4-1696,4 4 672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4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45 6240,'-8'-15'2816,"24"4"-2464,-2 3 672,-2 8-640,9-8-352,4 5-64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6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26 3232,'11'-17'2188,"-2"9"1693,-26 61-2702,-26 59-1,-29 38-297,-9 20-252,69-144-470,-40 108 1618,50-126-794,7-9-305,2-1-601,27-6 202,1 1 0,1 2 0,-1 1 1,0 2-1,70 5 0,-77 1-226,-1 1 0,27 9 1,-16-1 52,-29-9-71,0-1 1,0 0 0,0 0-1,0-1 1,10 1 0,-11-3-234,-1 1 0,1-1 0,8-2 0,-13 2-155,0-1-1,0 1 0,0-1 0,0 0 1,0-1-1,0 1 0,-1 0 0,1-1 1,-1 1-1,4-3 0,10-5-1544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7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26 3712,'7'-25'6341,"-20"65"-4314,9-25-1526,-10 23 0,-104 186 1475,111-213-1818,-3 8 79,0 0 0,1 0 1,-9 29-1,17-45-175,1 1 1,-1-1-1,1 1 1,0-1-1,0 6 1,0-8-25,0 0 0,0-1 0,0 1 1,0 0-1,0 0 0,1-1 0,-1 1 1,0 0-1,0-1 0,0 1 0,1 0 1,-1 0-1,0-1 0,1 1 0,-1-1 1,0 1-1,1 0 0,-1-1 1,1 1-1,-1-1 0,1 1 0,0-1 1,-1 1-1,1-1 0,-1 0 0,1 1 1,0-1-1,-1 0 0,1 1 0,0-1 1,-1 0-1,2 1 0,71-6 544,-44 3-427,36 0-1,-16 4-222,49 4 168,-67-6-978,-1-6-4836,-14 2 3309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7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38 182 3328,'0'-2'291,"-1"1"-1,0 0 1,0 0 0,1 0-1,-1-1 1,1 1 0,-1 0-1,1 0 1,-1-1-1,1 1 1,0-1 0,0 1-1,-1 0 1,1-1 0,0 1-1,0 0 1,1-1 0,-1 1-1,0-1 1,0 1 0,1 0-1,-1-1 1,2-1 0,-1-2 71,1 0 0,0 0 0,0 0 0,0 0 0,1 0 0,0 1 1,0-1-1,0 1 0,7-7 0,0 0-40,1 1-1,0 0 1,1 1-1,0 0 1,1 1-1,0 0 1,0 1 0,0 1-1,16-6 1,-27 11-320,0 1 0,-1-1 0,1 1 0,0-1 0,0 1 0,0 0 0,-1 0 0,1 0 0,0 0 0,0 0 0,0 0 0,-1 0 0,1 0 0,0 1 0,0-1 0,-1 1 0,1-1 0,0 1 0,0 0 0,-1 0 0,1 0 0,-1 0 0,1 0 0,1 1 0,-2 0 5,1 0 0,-1 0 0,0 0 0,0 0-1,0 0 1,0 0 0,0 0 0,0 1 0,0-1 0,-1 0 0,1 0 0,-1 1 0,0-1 0,1 0 0,-1 1-1,0-1 1,-1 0 0,1 5 0,-3 6 20,0 1 1,0-1-1,-1 0 0,-1 0 1,0 0-1,-1-1 0,-10 17 0,-60 76 98,41-59-95,6-9-77,7-9 44,-20 34 0,41-60 29,-1 0 1,1 0-1,0 0 0,0 1 0,0-1 0,0 0 1,0 0-1,1 1 0,-1-1 0,1 0 1,0 1-1,-1-1 0,1 1 0,0-1 1,0 0-1,1 1 0,-1-1 0,0 1 0,1-1 1,-1 0-1,1 1 0,0-1 0,0 0 1,0 0-1,0 0 0,0 0 0,0 1 0,1-2 1,-1 1-1,1 0 0,-1 0 0,1 0 1,0-1-1,0 1 0,2 1 0,3 2 66,1-1-1,0 1 0,0-1 0,0-1 0,0 0 1,1 0-1,-1 0 0,14 1 0,10 0 134,61-1 0,-88-3-216,24 0 60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33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16 139 2144,'-1'-1'520,"0"-1"0,1 1 0,-1-1-1,1 1 1,-1-1 0,1 0 0,-1 1 0,1-4 0,0 3-238,-1 0 0,1 1 0,0-1 0,-1 0 0,1 1 0,-1-1 1,1 0-1,-1 1 0,0-1 0,1 1 0,-1-1 0,-1-1 0,1 3-211,1-1 0,0 1 0,0-1 0,-1 1 0,1-1 0,0 1 0,0-1-1,0 1 1,0-1 0,0 1 0,0-1 0,-1 1 0,1-1 0,1 0 0,-1 1-1,0-1 1,0 1 0,0-1 0,0 1 0,0-1 0,0 1 0,1-1 0,-1 1 0,0-1-1,1 0 1,13-15 505,-9 12-526,1 0 1,-1 0 0,1 0 0,9-4-1,12-1 52,-1 0-1,1 2 0,1 0 1,0 2-1,-1 1 0,1 2 1,0 0-1,1 2 0,33 4 1,-57-3-74,1-1 0,-1 1 1,0 0-1,0 1 0,0-1 1,0 1-1,-1 0 0,1 1 1,0-1-1,6 6 1,-9-7-18,1 2 1,-1-1-1,0 0 1,0 0 0,-1 1-1,1-1 1,0 1-1,-1-1 1,0 1 0,1 0-1,-1-1 1,0 1-1,-1 0 1,1 0 0,0 0-1,-1 0 1,1 0-1,-1 0 1,0 4 0,-1 3 20,0 1 0,0 0 1,-1 0-1,0-1 0,-1 1 1,-8 18-1,4-13 37,-1 0 0,0-1-1,-16 20 1,10-16 44,-1-1 1,-1-1-1,-1-1 1,0 0-1,-1-1 1,-37 23 0,47-33-100,-37 23 830,-79 64-1,124-91-808,-1-1 0,1 0-1,-1 1 1,1-1 0,0 1 0,-1-1 0,1 1 0,-1-1 0,1 1-1,0-1 1,-1 1 0,1-1 0,0 1 0,0 0 0,-1-1 0,1 1 0,0-1-1,0 2 1,0-1 4,0-1 0,0 0 0,0 0 0,0 1 1,1-1-1,-1 0 0,0 1 0,0-1 0,1 0 0,-1 0 0,0 1 0,0-1 0,1 0 0,-1 0 0,0 0 0,1 0 0,-1 1 0,0-1 0,1 0 0,-1 0 0,0 0 0,1 0 0,-1 0 0,1 0 0,27 1 917,-26-2-1022,14 0 250,20-1 41,38 2 0,14 1-48,-56-2-321,46 4-1,-66-2-1823,1-1 512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54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25 2816,'16'-2'1892,"-9"2"-762,-15 2 1298,-13-2-97,10-2 2576,11 2-4883,0 0 1,-1-1 0,1 1 0,0 0 0,0 0 0,-1 0 0,1 0 0,0 0 0,0 0-1,-1 0 1,1 0 0,0-1 0,0 1 0,0 0 0,-1 0 0,1 0 0,0-1 0,0 1-1,0 0 1,0 0 0,-1 0 0,1-1 0,0 1 0,0 0 0,0 0 0,0-1 0,0 1-1,0 0 1,0 0 0,0-1 0,0 1 0,0 0 0,0-1 0,0 1 0,0 0 0,0 0-1,0-1 1,0 1 0,0 0 0,0 0 0,0-1 0,0 1 0,0 0 0,0 0-1,0-1 1,1 1 0,-1 0 0,0 0 0,0 0 0,0-1 0,0 1 0,1 0 0,-1 0-1,0 0 1,0-1 0,0 1 0,1 0 0,-1 0 0,0 0 0,0 0 0,1 0 0,-1 0-1,0 0 1,0 0 0,1-1 0,-1 1-18,0 0-1,0 0 1,0 0-1,0 0 1,0 0-1,0 0 1,0 0-1,-1-1 0,1 1 1,0 0-1,0 0 1,0 0-1,0 0 1,0 0-1,0 0 1,0-1-1,0 1 1,0 0-1,0 0 1,0 0-1,0 0 1,0 0-1,0-1 1,0 1-1,0 0 1,0 0-1,0 0 1,0 0-1,0 0 1,1 0-1,-1-1 1,0 1-1,0 0 0,0 0 1,0 0-1,0 0 1,0 0-1,0 0 1,0 0-1,0 0 1,0-1-1,1 1 1,-1 0-1,0 0 1,0 0-1,0 0 1,0 0-1,0 0 1,0 0-1,1 0 1,-1 0-1,0 0 1,0 0-1,0 0 1,1 0-1,2-3-43,-9 1-22,6 2 60,0 0 0,0 0 0,-1 0 1,1 0-1,0 1 0,0-1 0,0 0 0,-1 0 0,1 0 1,0 0-1,0 0 0,0 0 0,-1 0 0,1 0 1,0 1-1,0-1 0,0 0 0,0 0 0,-1 0 1,1 0-1,0 1 0,0-1 0,0 0 0,0 0 0,0 0 1,0 1-1,0-1 0,0 0 0,-1 0 0,1 0 1,0 1-1,0-1 0,0 0 0,0 0 0,0 0 0,0 1 1,0-1-1,0 0 0,0 0 0,1 1 0,-1-1 1,0 0-1,0 0 0,0 0 0,0 1 0,0-1 1,0 0-1,0 0 0,0 0 0,0 1 0,1-1 0,-1 0 1,0 0-1,0 0 0,0 0 0,0 0 0,1 1 1,-1-1-1,11 13 89,19 9 261,-20-15-226,-1 0 1,13 12-1,-19-16-92,0 1 1,0 0-1,0-1 1,-1 1-1,1 1 0,-1-1 1,0 0-1,0 0 1,2 8-1,0 9 148,-1-1 1,-1 1-1,-1-1 0,-1 1 0,-3 27 0,1-14 7,2-32-184,-9 131 664,6-110-350,-1-1 1,-1 1 0,-15 39-1,-54 104 737,35-81-995,33-71-205,3-6-401,0 0 1,-1-1-1,0 1 1,0-1-1,-9 11 0,3-6-1150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8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0 3968,'-4'1'368,"1"0"1,0 0 0,-1 0-1,1 0 1,0 0-1,0 0 1,0 1-1,0 0 1,0 0-1,1-1 1,-1 2-1,-4 3 1,-33 34 583,32-31-509,-27 28 49,3 2-1,0 1 1,3 2-1,2 1 0,1 1 1,-37 91-1,57-121-357,2 0 1,0 1-1,0 0 0,2 0 0,-1 0 0,1 29 0,3-32-55,0-1 0,0 1 0,1-1 0,1 0 0,0 0 0,0 0 0,1 0-1,1 0 1,8 15 0,-2-7 177,0-1-1,25 29 1,-31-42-519,-1 0 1,1 0-1,1 0 1,-1-1-1,1 0 1,0 0 0,0 0-1,0-1 1,0 0-1,1 0 1,-1 0-1,11 2 1,8-3-4591,-4 2 1445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9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433 13 3808,'6'-10'1873,"-7"7"-180,-11 10 793,-3 3-1760,-21 12-324,1 1 0,1 1 0,0 2 0,2 2 0,1 1 0,2 1 0,1 1 0,1 2 0,2 1 0,-24 41 0,37-54-301,-13 29 0,23-43-42,-1-1 0,1 0-1,0 1 1,1-1 0,-1 1-1,1 0 1,1-1 0,-1 1-1,2 11 1,-1-14 2,1-1 1,0 0-1,0 0 1,0 0-1,0 0 1,1 0-1,-1 0 1,1 0-1,0 0 1,0 0-1,0-1 1,0 1-1,0-1 1,1 1-1,-1-1 1,1 0-1,0 0 1,-1 0-1,1 0 1,0-1-1,0 1 1,0-1-1,0 0 1,0 1-1,0-2 1,1 1-1,6 1 1,-1-1 33,0 0 1,1 0-1,-1-1 1,1 0-1,-1-1 1,1 0-1,-1 0 1,15-5-1,-14 3-14,1-1-1,-1 0 0,0 0 1,0-1-1,13-9 1,-21 12-71,1 0 1,-1 0 0,1 0 0,-1 0-1,0-1 1,0 1 0,0-1 0,0 1-1,-1-1 1,2-3 0,-2 4-24,0 0 0,-1 1-1,1-1 1,-1 0 0,0 0 0,1 0-1,-1 0 1,0 0 0,0 0 0,0 0-1,0 0 1,-1 0 0,1 0 0,-1 1-1,1-1 1,-1 0 0,-1-3 0,0 1-14,0 1 0,0 0 0,-1 0 0,1 0 1,-1 0-1,0 0 0,0 0 0,0 1 0,0-1 0,0 1 1,-1 0-1,1 0 0,0 0 0,-1 1 0,0-1 0,1 1 1,-1 0-1,-5-2 0,-3 1-69,1 0-1,-1 1 1,1 0-1,-22 1 1,25 0-131,0 0 0,0 1 1,0 0-1,0 1 1,0-1-1,0 2 0,0-1 1,1 1-1,-10 5 0,16-8 117,1 0-1,-1 0 0,1 1 0,-1-1 1,1 0-1,-1 1 0,1-1 1,-1 0-1,1 1 0,-1-1 1,1 1-1,-1-1 0,1 1 1,0-1-1,-1 1 0,1-1 1,0 1-1,0-1 0,-1 1 1,1-1-1,0 1 0,0-1 1,0 1-1,-1 0 0,1-1 1,0 1-1,0-1 0,0 1 1,0 0-1,0-1 0,0 1 1,0-1-1,1 2 0,-1-1-189,1 0 0,0 0-1,-1 0 1,1 0-1,0 0 1,0 0 0,0-1-1,0 1 1,0 0 0,0 0-1,0-1 1,0 1 0,0-1-1,0 1 1,0-1-1,1 1 1,14 6-1801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29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15 6304,'0'0'103,"0"-1"0,0 1-1,-1 0 1,1-1 0,0 1 0,0 0 0,0-1 0,-1 1 0,1 0 0,0-1 0,0 1 0,0-1-1,0 1 1,0 0 0,0-1 0,0 1 0,0-1 0,0 1 0,0-1 0,0 1 0,0 0 0,0-1-1,0 1 1,0-1 0,0 1 0,0 0 0,1-1 0,-1 1 0,0-1 0,0 1 0,0 0-1,1-1 1,-1 1 0,0 0 0,1-1 0,0 1 179,0 0 1,0 0-1,0 0 1,0 0-1,0 0 1,0 0-1,0 0 0,0 0 1,0 1-1,0-1 1,0 0-1,2 2 1,10 1 249,0 1 1,-1-2-1,1 0 1,0 0-1,25-1 1,-11 0-321,161-4 504,-114 0-573,53-4-42,-125 7-95,0 0-1,0 0 0,1 0 0,-1 0 0,0 0 0,0 1 0,0-1 0,0 1 0,2 1 0,-3-2-3,0 1 0,-1-1-1,1 0 1,-1 1 0,1-1 0,-1 1-1,1 0 1,-1-1 0,0 1 0,1-1-1,-1 1 1,0 0 0,1-1 0,-1 1-1,0 0 1,0-1 0,1 1 0,-1 0-1,0-1 1,0 1 0,0 0 0,0 0-1,0-1 1,0 1 0,0 0 0,0-1-1,0 1 1,-1 1 0,0 3 8,0 1 1,-1-1-1,0 1 0,0-1 1,0 0-1,-1 0 1,0 0-1,-4 6 0,-32 37-25,34-42 1,-223 212 544,171-167-303,19-18-1294,28-17 379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31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11 3808,'0'0'7258,"-18"3"-5434,11 3-1562,7-5-214,-1 0-1,0 0 1,0-1 0,0 1-1,1 0 1,-1 0-1,0-1 1,0 1 0,0-1-1,0 1 1,0-1-1,0 1 1,0-1 0,-2 1-1,5-1 53,-1 0 0,0 0-1,0 0 1,1 0 0,-1-1-1,0 1 1,1 0 0,-1 0-1,0-1 1,0 1 0,1-1 0,-1 1-1,0-1 1,0 0 0,0 1-1,0-1 1,0 0 0,0 0-1,0 0 1,0 0 0,0 0-1,0 0 1,0 0 0,-1 0-1,2-1 1,-2-8 155,0 10-257,-1 0 1,1-1-1,-1 1 0,1 0 1,-1-1-1,1 1 1,-1 0-1,0 0 1,1-1-1,-1 1 1,1 0-1,-1 0 1,0 0-1,1 0 1,-1 0-1,1 0 1,-1 0-1,0 0 1,0 0-1,-8 1 91,1 0 0,-17 5 0,17-4-153,14-2-2325,5 3 597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1020 3648,'0'0'140,"0"0"0,0 0 0,2 5 3503,-2-5-3502,0 0-1,0 0 0,0 0 0,1 0 0,-1 0 0,0 0 0,8-2 2553,9-10-174,-12 5-2248,1 1 1,-1-1-1,0 0 0,-1 0 1,1 0-1,-1 0 1,3-11-1,2 0-85,43-113 381,-4 7-20,-38 99-398,-9 21-149,1-1-1,0 0 0,0 0 1,0 1-1,0-1 1,1 1-1,4-6 0,-2 18-143,4 28-30,5 44 0,-6-32 170,-3-13 26,-1 0-1,-1 1 0,-3 48 1,-1-73 73,-1 1 0,-3 13 0,4-22-33,1 0-1,-1 0 1,0 0-1,-1 0 1,1-1-1,0 1 1,-1 0-1,1-1 1,-1 1-1,0-1 1,0 1-1,0-1 1,-3 2-1,3-3-28,1 0 0,-1 0 0,0-1 0,0 1 0,0-1 0,0 0-1,0 1 1,0-1 0,0 0 0,1 0 0,-1 0 0,0 0-1,0-1 1,0 1 0,0 0 0,0-1 0,0 1 0,0-1-1,1 0 1,-1 0 0,0 1 0,-2-3 0,-4-1-19,0-1-1,0 0 1,-10-10 0,9 8-83,4 3-7,1 1-1,0-1 1,-1-1-1,1 1 1,-4-6-1,8 10 66,0 0 1,0 0-1,0 0 0,0 0 1,0 0-1,1 0 0,-1 0 1,0 0-1,0 0 0,0 0 1,0 0-1,0 0 0,0 0 1,0 0-1,0 0 0,0 0 1,1 0-1,-1 0 0,0 0 1,0 0-1,0 0 0,0 0 1,0 0-1,0 0 0,0 0 1,0 0-1,1 0 0,-1 0 1,0 0-1,0 0 0,0 0 1,0 0-1,0 0 0,0 0 1,0 0-1,0 0 0,0 0 1,0 0-1,1 0 0,-1 0 1,0 0-1,0-1 0,0 1 1,0 0-1,0 0 0,0 0 1,0 0-1,0 0 0,0 0 1,0 0-1,0 0 0,0 0 1,0-1-1,0 1 0,0 0 1,0 0-1,0 0 0,0 0 1,0 0-1,0 0 0,0 0 1,0 0-1,0-1 0,0 1 1,0 0-1,0 0 0,0 0 1,13 4-212,-4-2 236,-2 0 28,0-2 1,0 1 0,0-1-1,0 0 1,13-1-1,7-1 44,4 0-22,1 0-1,54-13 1,-72 11-17,0 0 1,-1 0-1,1-2 1,-1 0 0,0 0-1,-1-1 1,1-1-1,18-15 1,-1-5 72,43-50 0,21-42 27,-46 58 15,-26 34-101,3-2-73,-2-1 1,-1-1 0,25-49 0,-27 37 77,27-87 0,-39 102-19,-1-1-1,-1 0 0,-2 0 0,1-38 0,-5 65-56,-2-25-48,2 27 48,0 0 0,0 0 0,0 1 1,0-1-1,0 0 0,0 0 0,0 1 0,0-1 0,-1 0 1,1 1-1,0-1 0,-1 0 0,1 1 0,0-1 1,-1 1-1,1-1 0,-1 0 0,1 1 0,-1-1 0,1 1 1,-1-1-1,1 1 0,-1-1 0,1 1 0,-1 0 0,0-1 1,1 1-1,-1 0 0,-1-1 0,2 1 4,-1 0-1,0 1 1,1-1-1,-1 0 1,1 0 0,-1 0-1,1 1 1,-1-1-1,1 0 1,-1 0 0,1 1-1,-1-1 1,1 1-1,-1-1 1,1 0 0,0 1-1,-1-1 1,1 1-1,-1 0 1,-3 5-21,0 0 0,0 0 0,0 1 0,1-1 0,-5 14 0,-10 39 2,16-52 25,-9 37 18,1 1-1,3 0 0,1 1 0,3-1 0,1 1 1,3 0-1,1 0 0,10 51 0,4-27 244,46 132 1,-58-192-196,-1-1-1,2 0 1,-1 1 0,1-1 0,1-1-1,0 1 1,0-1 0,8 9 0,-14-17-122,0 0 0,1 0 1,-1 0-1,0 0 0,0 1 1,0-1-1,0 0 0,0 0 1,0 0-1,1 0 0,-1 0 1,0 0-1,0 1 0,0-1 1,0 0-1,0 0 0,1 0 1,-1 0-1,0 0 0,0 0 1,0 0-1,0 0 0,1 0 1,-1 0-1,0 0 1,0 0-1,0 0 0,0 0 1,1 0-1,-1 0 0,0 0 1,0 0-1,0 0 0,0 0 1,1 0-1,-1 0 0,0-1 1,0 1-1,0 0 0,0 0 1,1 0-1,-1 0 0,0 0 1,0-1-1,2-6-1720,-2 5 1140,4-8-964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4:55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99 1984,'1'-3'531,"1"0"0,-1 0-1,0 0 1,0 0 0,0 0 0,-1 0 0,1 0-1,-1-5 1,5-16 3326,-4 23-3760,-1 0 0,1 0-1,-1 0 1,0 0 0,0 0 0,1 0-1,-1 0 1,0 0 0,0-1-1,0 1 1,0 0 0,0 0-1,0 0 1,-1 0 0,1 0 0,0 0-1,0 0 1,-1 0 0,1 0-1,-1 0 1,1 0 0,-1 0-1,1 0 1,-1 0 0,0 0 0,1 0-1,-1 0 1,0 0 0,0 1-1,0-1 1,1 0 0,-1 1-1,0-1 1,0 0 0,0 1 0,0-1-1,0 1 1,0 0 0,0-1-1,0 1 1,-1 0 0,1 0-1,0-1 1,0 1 0,0 0 0,0 0-1,0 0 1,0 0 0,0 1-1,-1-1 1,1 0 0,-1 1 0,-5 0 173,-17 7 515,23-7-772,1-1 0,-1 0 0,0 1 0,0-1 0,0 1 0,1-1 0,-1 1 0,0-1 0,1 1 0,-1 0 0,1-1 0,-1 1 0,0 0 0,1-1 0,0 1 0,-1 0 0,1 0 1,-1-1-1,1 1 0,0 0 0,0 0 0,-1 0 0,1 0 0,0 1 0,0-2-4,0 1 0,0-1 1,0 0-1,1 1 0,-1-1 0,0 0 1,0 1-1,0-1 0,1 0 1,-1 0-1,0 1 0,0-1 0,1 0 1,-1 0-1,0 1 0,0-1 1,1 0-1,-1 0 0,0 0 0,1 1 1,-1-1-1,1 0 0,-1 0 0,0 0 1,1 0-1,-1 0 0,0 0 1,1 0-1,-1 0 0,0 0 0,1 0 1,-1 0-1,1 0 0,-1 0 1,1 0-1,17-3 362,-15 3-298,29-9 349,-31 9-364,0 0 0,0-1 0,0 1 0,0 0 0,0-1 0,0 1 0,-1-1 0,1 0 0,0 1 0,0-1 0,0 0 0,0 1 0,-1-1 0,1 0 0,0 0 0,-1 0 0,1 0 0,0 0 0,-1 0 0,1 0 0,-1 0 0,0 0 0,1 0 0,-1-1 0,0 1-39,0 1-1,0 0 0,0-1 0,0 1 0,0-1 0,-1 1 1,1-1-1,0 1 0,0-1 0,-1 1 0,1 0 1,0-1-1,-1 1 0,1 0 0,0-1 0,-1 1 0,1 0 1,0-1-1,-1 1 0,1 0 0,-1 0 0,1-1 1,-1 1-1,1 0 0,0 0 0,-1 0 0,1 0 0,-1 0 1,1 0-1,-1-1 0,1 1 0,-1 0 0,1 0 0,-1 0 1,0 1-1,-20 1 290,17-2-183,-40 6-381,42-4 11,12 3-3989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66 2144,'2'-2'297,"0"-1"-1,0 0 1,0 1-1,0-1 1,5-3 0,10-13 3180,-16 19-3337,-1-1 0,0 1 0,1-1 0,-1 1 0,0-1 0,0 1 0,1-1 0,-1 1 0,0-1-1,0 0 1,0 1 0,0-1 0,1 1 0,-1-1 0,0 1 0,0-1 0,0 0 0,0 1 0,-1-1 0,1 1 0,0-1 0,0 0 0,0 1 0,0-1 0,-1 1 0,1-1 0,0 1 0,0-1 0,-1 0 0,-1 0 17,1 0-1,0 0 1,0 0 0,-1 0 0,1 0 0,-1 0 0,1 1 0,0-1-1,-1 1 1,0-1 0,1 1 0,-1-1 0,1 1 0,-1 0 0,1 0-1,-1 0 1,0 0 0,1 0 0,-4 0 0,-2 2 234,-1-1 1,1 1 0,-7 2 0,0 2-62,0 0 0,1 0 1,0 2-1,0-1 0,1 2 1,0 0-1,0 0 0,-12 13 1,0 3-51,2 1 0,-30 43 0,27-34-206,12-18-17,0 2 0,-13 26 0,-9 32 301,30-63-306,0-1 0,1 1 0,0 0 1,-1 15-1,5-25-18,0 0 0,0 0 1,1 0-1,-1 0 0,1 0 1,0-1-1,0 1 1,0 0-1,0 0 0,1-1 1,0 1-1,-1-1 0,1 1 1,1-1-1,-1 0 0,0 0 1,1 0-1,-1 0 0,1 0 1,0 0-1,0-1 0,0 1 1,1-1-1,-1 0 1,0 0-1,1 0 0,-1-1 1,1 1-1,0-1 0,0 0 1,-1 0-1,1 0 0,7 1 1,-4-2 0,1-1 0,-1 1 0,0-1 1,0-1-1,0 1 0,0-1 1,0 0-1,0-1 0,0 0 0,-1 0 1,0 0-1,8-6 0,-6 3-8,-1 0 0,0 0-1,0-1 1,0 0 0,-1-1 0,0 1-1,0-1 1,5-10 0,0-4-17,-2-1 0,0 0-1,-1 0 1,-1 0 0,-1-1 0,3-34 0,6-139-389,-15 197 372,0-1-1,0 0 1,0 1 0,0-1-1,0 0 1,0 1 0,0-1-1,0 0 1,-1 0 0,1 1-1,0-1 1,0 0 0,0 1-1,-1-1 1,1 1 0,-1-2-1,1 2 1,0 0-1,-1 0 1,1 0-1,0 0 1,0 0-1,-1 0 0,1 0 1,0 0-1,0 0 1,-1 0-1,1 0 1,0 0-1,0 0 1,0 0-1,-1 0 1,1 0-1,0 0 0,0 0 1,0 1-1,-1-1 1,1 0-1,0 0 1,0 0-1,0 0 1,-1 0-1,1 1 1,0-1-1,0 0 0,0 0 1,0 1-1,-2 0-23,1 1 0,-1 0 0,1 0-1,0 0 1,0 0 0,0 0 0,0 0-1,-1 3 1,-3 19-7,1 0 0,1 1-1,0 0 1,2 0 0,3 27 0,2 63 128,-2-96 29,-2-9-59,1 1 0,1 0 0,-1-1 0,2 1 0,-1-1 0,8 17 0,-7-21-19,-1-1 0,1 0-1,1 0 1,-1 0 0,1 0 0,0 0 0,0-1 0,0 0-1,7 6 1,-7-8-18,-1 0-1,0 0 1,0 0-1,1 0 1,-1-1-1,1 1 1,0-1-1,-1 0 1,1 0-1,0-1 1,0 1-1,0-1 1,-1 0-1,1 0 0,6 0 1,-1-1-65,28-4 525,47-11 0,-33-2-2554,-5-3-5160,-26 12 3743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1060 1984,'7'-4'9860,"4"-6"-5848,14-18-3948,-13 15 933,63-75 376,69-106 0,-37 54-397,-105 137-994,0 1-1,1-1 1,-1 1 0,0 0-1,1 0 1,0 0-1,2-1 1,-5 3 13,1 0 1,-1-1 0,0 1-1,1 0 1,-1 0 0,0 0-1,1 0 1,-1 0 0,1 0-1,-1 0 1,0 0 0,1 0-1,-1 0 1,0 0 0,1 0-1,-1 0 1,0 0 0,1 0-1,-1 0 1,0 0 0,1 0-1,-1 1 1,0-1 0,1 0-1,0 0 1,-1 1 2,1 0 0,-1 0 1,1 0-1,-1-1 0,0 1 1,1 0-1,-1 0 0,0 0 0,0 0 1,1 0-1,-1 0 0,0-1 1,0 1-1,0 0 0,0 2 0,-1 26 141,-2 1 1,-7 39-1,-20 58 171,16-72-216,2-17 1,9-30 20,0 0 1,1 0 0,0 1 0,0-1-1,0 15 1,2-22-96,0-1-1,0 0 1,0 0 0,0 0 0,0 1-1,0-1 1,0 0 0,0 0-1,0 1 1,0-1 0,0 0 0,0 0-1,0 1 1,0-1 0,0 0-1,0 0 1,0 0 0,1 1-1,-1-1 1,0 0 0,0 0 0,0 0-1,0 0 1,1 1 0,-1-1-1,0 0 1,0 0 0,0 0 0,0 0-1,1 0 1,-1 0 0,0 1-1,0-1 1,1 0 0,9-3 308,10-10-119,-5 0-199,-1-1-1,-1-1 1,13-17 0,-20 24-28,9-12 25,-1-1-1,15-30 1,-6 10 21,82-129-305,-90 153 151,-6 12 28,-8 5 96,-1 0 0,0 0-1,0 0 1,1 0 0,-1 0-1,0 0 1,0 0 0,1 0-1,-1 0 1,0 0 0,0 0-1,1 0 1,-1 0-1,0 1 1,0-1 0,1 0-1,-1 0 1,0 0 0,0 0-1,0 1 1,0-1 0,1 0-1,-1 0 1,0 0-1,0 0 1,0 1 0,0-1-1,1 0 1,-1 0 0,0 1-1,0-1 1,-1 20-108,0-5 76,-4 26 104,-16 67 0,-1 12 153,17-94-135,3-20-37,1 0 1,0 1 0,0-1-1,0 0 1,1 0 0,0 0-1,1 8 1,-1-13-29,0-1 0,0 1 0,0 0 0,0-1 0,0 1 0,0-1 0,1 1 0,-1-1 1,0 1-1,0 0 0,1-1 0,-1 1 0,0-1 0,1 1 0,-1-1 0,1 0 0,-1 1 0,0-1 0,1 1 0,-1-1 0,1 0 0,-1 1 0,1-1 1,-1 0-1,1 1 0,-1-1 0,1 0 0,0 0 0,-1 0 0,1 1 0,0-1 0,1 0 8,0-1 0,0 1 1,-1 0-1,1-1 0,0 1 0,-1-1 1,1 0-1,0 1 0,-1-1 0,1 0 0,1-1 1,4-4 21,1 0 1,-1 0 0,8-8 0,37-46-20,-3-2-1,82-135 1,-131 196-23,13-18-239,-9 16-53,-4 12 97,-26 100-49,17-79 254,1-1 0,2 1 0,1 0 0,-1 36 0,6-62-4,1 0 0,-1 0 1,1 1-1,-1-1 0,1 0 1,0 0-1,1 0 0,-1-1 1,1 1-1,0 0 0,0 0 1,2 3-1,-3-6 15,1 1 0,-1 0-1,0-1 1,1 1 0,0-1-1,-1 0 1,1 1 0,0-1 0,-1 0-1,1 0 1,0 0 0,0 0 0,0 0-1,0-1 1,0 1 0,0-1 0,0 1-1,0-1 1,0 1 0,0-1 0,0 0-1,0 0 1,1 0 0,-1-1 0,3 0-1,1 0 1,0-1-1,0-1 1,0 1 0,-1-1-1,1 0 1,-1-1-1,1 1 1,-1-1 0,0 0-1,7-8 1,-2 2-31,-1 0 0,0-1 0,13-22 0,-14 19-43,13-21-22,-2 0 0,27-68 0,-42 93-142,-5 16 10,-1 10 123,-10 69 109,7-61-43,2 1 1,0 0 0,1 41 0,3-49 96,-2-13-66,1 1-1,0-1 0,1 0 1,-1 1-1,1-1 1,1 5-1,-2-8-11,1 0 0,-1-1 0,1 1 1,-1 0-1,1 0 0,-1 0 0,1 0 0,0 0 1,-1 0-1,1-1 0,0 1 0,0 0 0,0-1 1,0 1-1,-1-1 0,1 1 0,0-1 0,0 1 1,0-1-1,0 1 0,0-1 0,0 0 0,1 0 1,-1 1-1,0-1 0,0 0 0,0 0 0,2 0 1,1-1 9,1 0 0,-1 0 1,1 0-1,-1-1 1,0 0-1,0 1 1,0-1-1,0-1 1,0 1-1,0-1 0,0 1 1,5-6-1,4-2 23,81-61 248,27-24-263,-45 32-49,-42 30 72,-57 59-268,-26 40 0,33-44 133,2-3 54,2 1 0,0 0 0,-8 22 0,18-39 34,0 1 0,1 0 1,0 0-1,0 1 0,0-1 0,1 0 1,-1 5-1,1-8-2,0 0 1,0 0-1,0 0 1,0 0-1,0 0 1,0 0-1,1 0 1,-1 0-1,0 0 1,1 0-1,-1 0 1,1 0-1,-1 0 0,1 0 1,-1 0-1,1 0 1,0 0-1,-1-1 1,1 1-1,0 0 1,0 0-1,0-1 1,-1 1-1,1-1 1,0 1-1,0-1 0,0 1 1,0-1-1,0 1 1,0-1-1,0 0 1,1 1-1,3 0 25,0-1 0,-1 0 0,1 0 0,-1 0 1,1 0-1,0-1 0,-1 1 0,1-1 0,-1 0 0,1-1 0,3-1 0,8-4 28,23-14 0,-31 17-18,10-7-46,-1-1 1,0-1 0,0-1 0,-2 0 0,1-1 0,22-29 0,68-113 207,-56 79-66,76-119-132,-17-8-139,-97 178 184,-1 5-49,-1-1-1,-1-1 1,7-28-1,-15 35-359,-1 17 355,0 0 1,0 0-1,0 0 1,0 0 0,0-1-1,0 1 1,0 0-1,0 0 1,0 0-1,0 0 1,0 0 0,0 0-1,0 0 1,-1 0-1,1 0 1,0 0-1,0-1 1,0 1-1,0 0 1,0 0 0,0 0-1,0 0 1,0 0-1,-1 0 1,1 0-1,0 0 1,0 0 0,0 0-1,0 0 1,0 0-1,0 0 1,0 0-1,-1 0 1,1 0 0,0 0-1,0 0 1,0 0-1,0 0 1,0 0-1,0 0 1,0 0-1,-1 0 1,1 0 0,0 1-1,0-1 1,0 0-1,0 0 1,0 0-1,0 0 1,0 0 0,0 0-1,0 0 1,0 0-1,0 0 1,-1 1-1,-2 2-42,1 1 0,-1-1 0,0 1 0,-3 8 0,-42 73 37,-42 89-176,89-172 183,-50 126-62,42-99 25,1 0 1,-7 48-1,11-45 56,1-1 0,2 1 1,1-1-1,2 1 0,9 53 0,-9-78 5,-1-1 0,1 0 0,0 1 0,1-1 0,-1 0 0,1 0 0,1 0 0,-1-1 0,6 8 0,-6-10 3,-1-1 1,1 1 0,0-1 0,0 1-1,0-1 1,0 0 0,0 0 0,0-1-1,0 1 1,1-1 0,-1 1-1,1-1 1,-1 0 0,1-1 0,-1 1-1,1 0 1,0-1 0,4 0 0,12-1 42,-1-1 1,0-2 0,35-9-1,-45 10-49,0 0-1,-1 0 0,0 0 1,1-1-1,-1-1 0,-1 1 1,1-1-1,-1 0 1,0-1-1,0 0 0,0 0 1,-1 0-1,0-1 1,0 0-1,-1 0 0,1-1 1,-2 0-1,1 1 0,-1-1 1,0-1-1,-1 1 1,0-1-1,0 1 0,-1-1 1,0 0-1,-1 0 0,1-14 1,-2 21-27,1 1 0,-1-1 1,-1 1-1,1-1 0,0 0 1,0 1-1,-1-1 0,1 0 0,0 1 1,-1-1-1,0 1 0,1-1 0,-1 1 1,0-1-1,0 1 0,0 0 1,0-1-1,-2-1 0,1 2 1,1 0-1,0 1 1,-1-1 0,1 1-1,0-1 1,-1 1 0,1 0-1,-1-1 1,1 1 0,-1 0-1,1 0 1,-1 0-1,1 0 1,-1 0 0,1 1-1,-1-1 1,1 0 0,0 1-1,-1-1 1,1 1 0,-1-1-1,-1 3 1,-4 0-46,0 1 0,1 1-1,0-1 1,0 1 0,0 0 0,0 0 0,-6 8-1,2 0 45,-1 1 0,-11 19 0,16-23-11,1 0-1,0 1 1,0 0 0,1-1-1,0 1 1,-3 21-1,6-28 31,0 0-1,1 0 0,0-1 1,0 1-1,0 0 0,1 0 1,-1-1-1,1 1 0,0 0 1,0-1-1,0 1 0,0-1 1,1 1-1,-1-1 0,1 0 1,0 1-1,0-1 0,0 0 1,1 0-1,-1 0 1,1-1-1,-1 1 0,1 0 1,5 2-1,-4-2 2,1 0-1,1-1 1,-1 1 0,0-1 0,0-1-1,1 1 1,-1-1 0,1 0 0,-1 0-1,1-1 1,-1 1 0,12-2 0,-5 0 38,-1 0 1,1-1 0,-1-1-1,1 0 1,12-5 0,-11 3-24,-1 0-1,0-1 1,-1 0 0,1-1 0,-1-1-1,-1 0 1,1 0 0,-1-1 0,-1 0-1,15-18 1,-7 3 11,22-40 0,-22 33 14,-10 20-86,0-2 1,-1 1-1,0-1 1,5-20-1,-8 27-224,-3 14 68,-2 20-47,1-24 204,-4 46-44,1-14 36,1 1-1,3 44 0,0-72 96,1 0 0,1 0 0,-1 0 0,1-1 0,1 1 1,5 14-1,-8-23-34,0 1 0,1-1 1,-1 1-1,0-1 0,1 1 1,-1-1-1,0 1 0,1-1 1,-1 0-1,1 1 0,-1-1 1,1 1-1,-1-1 0,1 0 1,-1 1-1,1-1 0,0 0 1,-1 0-1,1 0 0,-1 1 1,1-1-1,0 0 0,-1 0 1,1 0-1,0 0 0,1 0 5,-1 0 0,1-1-1,-1 1 1,1-1 0,-1 1-1,1-1 1,-1 1 0,1-1-1,-1 0 1,2-1 0,3-2-6,-1-1-1,0 1 1,1-1 0,5-8 0,71-103 150,-36 48-114,-31 42-125,-12 20 23,0 1 0,1-1 0,-1 0 0,1 1 0,6-6 0,-9 22-478,-4 8 404,-10 74 81,12-79 44,0 1 1,1 0-1,1 0 0,3 17 1,-3-29 6,-1 0 1,1 0-1,0 0 1,0 0-1,1 0 0,-1 0 1,0 0-1,1-1 1,0 1-1,0 0 1,0-1-1,0 1 0,0-1 1,0 0-1,1 0 1,-1 0-1,1 0 1,-1 0-1,1-1 0,0 1 1,0-1-1,3 2 1,-2-2 23,0 0-1,-1 0 1,1 0 0,0-1 0,0 1 0,0-1 0,0 0 0,0 0 0,-1 0 0,1-1 0,0 0 0,0 1-1,0-1 1,-1-1 0,1 1 0,-1 0 0,1-1 0,3-2 0,5-3-1,0-2 0,-1 1 1,-1-1-1,1-1 0,-1 0 0,-1 0 1,0-1-1,-1-1 0,0 1 0,0-1 0,-1 0 1,-1-1-1,7-18 0,64-149-223,-65 158 44,-12 21 123,1-1 1,0 1-1,-1 0 0,1 1 1,0-1-1,-1 0 0,1 0 1,0 0-1,0 0 0,0 0 1,0 1-1,0-1 0,0 0 1,0 1-1,0-1 1,0 1-1,1-1 0,-1 1 4,0 0 0,-1 0-1,1 0 1,-1 1 0,1-1-1,0 0 1,-1 0 0,1 1 0,-1-1-1,1 1 1,-1-1 0,1 0-1,-1 1 1,1-1 0,-1 1 0,0-1-1,1 1 1,-1-1 0,0 1-1,1-1 1,-1 1 0,0 0 0,0-1-1,1 1 1,-1-1 0,0 1-1,0 0 1,0-1 0,0 1-1,0 0 1,1 23 5,-1-21-6,-13 220-32,11-200 25,-11 62 342,11-76-200,0 1 1,-1-1-1,-1 1 0,1-1 1,-1 0-1,-7 11 1,11-20-103,-1 0 0,1 1 0,-1-1 1,1 0-1,0 0 0,-1 1 0,1-1 1,-1 0-1,1 0 0,-1 0 1,1 1-1,-1-1 0,1 0 0,-1 0 1,1 0-1,-1 0 0,1 0 0,-1 0 1,1 0-1,-1 0 0,1 0 1,-1 0-1,1-1 0,0 1 0,-1 0 1,1 0-1,-1 0 0,1 0 1,-1-1-1,1 1 0,0 0 0,-1-1 1,1 1-1,-1 0 0,1-1 0,0 1 1,-1 0-1,1-1 0,0 1 1,0 0-1,-1-2 0,0 1-8,0 0 0,-1-1 0,1 1 0,0 0 0,0-1 0,1 1 0,-1-1 0,0 1 0,0-1 0,1 0 0,-1 1 0,0-4 0,1 1-26,0 2 17,1 0 0,-2 1 0,1-1 0,0 0 0,0 1 0,0-1 0,-1 0 0,1 1-1,-1-1 1,1 1 0,-1-1 0,-1-1 0,1-7-86,1 10 90,0 0-1,0 0 1,0 1 0,0-1-1,0 0 1,0 0 0,0 0-1,0 0 1,0 0 0,0 0-1,0 0 1,0 0 0,0 0-1,0 0 1,1 0 0,-1 0-1,0 0 1,0 0 0,0 0-1,0 0 1,0 0-1,0 0 1,0 0 0,0 0-1,0 0 1,0 0 0,0 0-1,0 0 1,1 0 0,-1 0-1,0 0 1,0-1 0,0 1-1,0 0 1,0 0 0,0 0-1,0 0 1,0 0 0,0 0-1,0 0 1,0 0 0,0 0-1,0 0 1,0 0-1,0 0 1,0 0 0,0 0-1,0 0 1,0-1 0,0 1-1,0 0 1,0 0 0,0 0-1,0 0 1,0 0 0,0 0-1,0 0 1,0 0 0,0 0-1,0 0 1,0 0 0,0-1-1,2 3-29,0 0-1,0-1 1,1 1-1,-1-1 1,0 0-1,0 0 1,1 0-1,3 1 1,0 0-6,33 13 137,0-2 1,56 11-1,83 5 266,-170-28-340,108 7 701,-66-8-9879,-58 1 3189,-1 1 3152,4-1 1092,-15 6-2674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218 305 2720,'1'-7'6326,"-1"1"-6018,-1 1 0,1-1 0,-1 1 0,-2-11 0,-3 2-25,-1 1 0,0 0-1,-15-22 1,21 33-282,-1 1-1,1-1 1,0 1 0,0 0-1,-1 0 1,1-1-1,-1 1 1,0 0 0,1 0-1,-1 0 1,0 0 0,1 1-1,-1-1 1,0 0 0,0 1-1,0 0 1,1-1 0,-1 1-1,0 0 1,0 0-1,0 0 1,0 0 0,0 0-1,0 0 1,0 0 0,1 1-1,-1-1 1,-3 2 0,0 0-5,1 0 1,-1 1 0,0 0 0,1 0-1,0 0 1,0 0 0,0 1 0,-7 7-1,5-3 92,1 0-1,0 0 1,0 1-1,1-1 1,0 1-1,1 0 1,0 0-1,-3 13 1,2-6-65,-4 9 185,1 0 0,-6 51 0,13-70-147,0 0 0,0 0 0,0 0 0,0 0 0,1-1 0,0 1 0,1 0 1,-1 0-1,1-1 0,0 1 0,0-1 0,1 1 0,0-1 0,0 0 0,0 0 0,0 0 0,1 0 0,0-1 0,0 1 0,0-1 0,0 0 1,1 0-1,0-1 0,-1 1 0,1-1 0,1 0 0,-1-1 0,0 1 0,1-1 0,8 3 0,-5-3 46,0 0-1,1-1 1,-1 0-1,0 0 1,1-1-1,-1 0 1,0-1-1,1 0 1,-1 0-1,14-5 1,8-3 134,50-22-1,-31 11-63,-8 4-94,-2-2 1,73-44-1,-90 47-80,23-16-35,-41 28-24,-1-1 0,1 0 0,-1 0 0,0 0 0,0-1 0,4-5 0,-8 9-361,-3 2 118,-8 6-35,-12 12 125,14-11 211,0 1-1,0 0 1,-11 18-1,17-24-15,1 1 0,-1 0 0,1 0 0,0 0-1,1 0 1,-1 0 0,1 0 0,0 0 0,0 1 0,0-1 0,0 0-1,1 1 1,0 6 0,0-7 31,1-1 0,0 0 0,0 0 0,1 0 0,-1 0-1,1 0 1,0 0 0,-1 0 0,1 0 0,0-1 0,1 1 0,-1-1-1,0 1 1,1-1 0,-1 0 0,6 3 0,-2-1 107,0 0 1,0 0-1,0-1 0,1 0 1,0 0-1,11 2 1,-14-4-71,0 0 1,0-1 0,0 1 0,-1-1 0,1 0 0,0-1 0,0 1 0,0-1 0,0 1 0,0-1 0,0-1 0,0 1-1,-1 0 1,1-1 0,-1 0 0,1 1 0,-1-2 0,1 1 0,-1 0 0,0-1 0,0 1 0,0-1 0,0 0 0,-1 0 0,1 0-1,-1 0 1,3-4 0,-2 1-69,1 0 0,-1 0-1,0-1 1,-1 1 0,1-1-1,-1 1 1,-1-1 0,1 0-1,-1 0 1,0 1-1,-1-1 1,0 0 0,0 0-1,-2-13 1,1 15 2,-1 0-1,0 0 1,0 0-1,-1 0 1,1 0-1,-1 1 1,0-1 0,0 1-1,-1 0 1,1 0-1,-6-5 1,7 8-12,0-1 1,0 1 0,0 0-1,0-1 1,0 1 0,0 0-1,-1 1 1,1-1-1,0 0 1,0 1 0,-1-1-1,1 1 1,-1-1 0,1 1-1,0 0 1,-1 0 0,1 0-1,0 1 1,-1-1-1,1 1 1,0-1 0,-5 2-1,2 0-4,-1 0-1,1 0 1,0 0-1,1 1 0,-1 0 1,0 0-1,1 0 1,-7 6-1,11-9 31,0 0-1,0 0 1,0 0 0,0 0-1,0 0 1,-1 0 0,1 0-1,0 0 1,0 0 0,0 0-1,0 0 1,0 0 0,0 0-1,-1 1 1,1-1 0,0 0-1,0 0 1,0 0 0,0 0-1,0 0 1,0 0 0,0 1-1,0-1 1,0 0 0,0 0-1,0 0 1,0 0 0,0 0-1,0 1 1,0-1 0,0 0-1,0 0 1,0 0 0,0 0-1,0 0 1,0 1 0,0-1-1,0 0 1,0 0 0,0 0-1,0 0 1,0 0 0,0 0-1,0 1 1,0-1 0,0 0-1,0 0 1,1 0 0,8 0 191,14-7 113,-1-4-194,0-2 0,0-1 0,32-26-1,-53 39-115,15-12-4,-7 5-6,0 1 0,0 0 0,0 1 1,1 0-1,0 0 0,0 1 0,1 0 0,19-6 0,-28 11 16,0-1-1,0 1 1,1 0 0,-1 0 0,0 0-1,0 0 1,0 0 0,0 0 0,1 1 0,-1-1-1,0 1 1,0-1 0,0 1 0,0 0 0,0 0-1,0 0 1,0 0 0,0 0 0,0 1-1,-1-1 1,1 0 0,0 1 0,-1-1 0,1 1-1,-1 0 1,0-1 0,1 1 0,-1 0-1,0 0 1,0 0 0,0 0 0,0 0 0,0 3-1,2 5 25,0-1 0,-1 1-1,0-1 1,-1 1 0,0 0-1,0 12 1,-3 2 98,-1 0 1,-1 1-1,-1-2 1,-1 1-1,-13 34 0,16-43 587,3-15-700,0 0 0,0 0 1,0 0-1,0 1 1,1-1-1,-1 0 0,0 0 1,0 0-1,0 0 1,1 0-1,-1 0 0,0 0 1,0 0-1,0 0 1,1 0-1,-1 0 0,0 0 1,0 0-1,0 0 1,0 0-1,1 0 0,-1 0 1,0 0-1,0 0 1,0 0-1,1-1 0,-1 1 1,0 0-1,0 0 1,0 0-1,0 0 0,0 0 1,1 0-1,-1-1 1,0 1-1,0 0 0,0 0 1,0 0-1,23-24 344,-16 16-318,75-78 105,-35 36-218,79-68-1,-123 116 42,-1 0-1,0 0 0,1 0 0,0 1 0,-1-1 1,1 1-1,5-2 0,-8 3 26,1 0 1,0 0-1,0 0 1,-1 0-1,1 0 0,0 0 1,0 0-1,-1 0 1,1 0-1,0 1 1,0-1-1,-1 0 0,1 0 1,0 1-1,-1-1 1,1 0-1,0 1 0,-1-1 1,1 1-1,-1-1 1,1 1-1,-1-1 1,1 1-1,-1-1 0,1 1 1,-1 0-1,1-1 1,-1 1-1,0 0 0,1-1 1,-1 1-1,0 0 1,0-1-1,0 1 1,1 0-1,-1 0 0,0 0 1,2 7 18,-1-1 1,0 1 0,0-1 0,0 1-1,-1 0 1,0-1 0,-1 1-1,-2 14 1,-3 4 41,-11 30 0,7-25-11,-16 36-19,18-47 321,33-39 655,-11 5-1012,-1 0 0,21-30 0,-20 24-15,73-108 137,-84 124-170,-1 0 0,1-1 1,0 1-1,4-3 0,-7 6 54,1 1-1,-1 0 1,0 0-1,0 0 1,0-1 0,1 1-1,-1 0 1,0 0 0,0 0-1,1-1 1,-1 1-1,0 0 1,1 0 0,-1 0-1,0 0 1,0 0 0,1 0-1,-1 0 1,0 0-1,1 0 1,-1 0 0,0 0-1,1 0 1,-1 0 0,0 0-1,0 0 1,1 0-1,-1 0 1,1 0 0,-1 1-6,1 0-1,-1-1 1,0 1 0,1 0 0,-1 0 0,1 0 0,-1-1-1,0 1 1,0 0 0,0 0 0,0 0 0,1 0-1,-1 0 1,0 0 0,0 0 0,-1 1 0,-7 165-300,7-161 347,1 0 0,0 0 0,0 0 0,0 0 0,1 0 0,0-1 0,0 1 0,0 0 0,3 6 0,-3-11-21,-1 1 1,1-1-1,0 0 1,-1 0-1,1 1 0,0-1 1,0 0-1,0 0 1,0 0-1,0 0 0,0 0 1,0 0-1,0 0 1,1-1-1,-1 1 0,0 0 1,2 0-1,-1-1 18,0 1-1,0-1 0,0 0 1,0 0-1,0 0 1,0 0-1,0 0 0,-1 0 1,1-1-1,0 1 1,0-1-1,0 1 0,0-1 1,0 0-1,-1 0 1,3-1-1,6-4 29,-1 0 1,0 0-1,-1-1 0,0 0 0,0-1 1,12-14-1,38-59-12,-38 51-16,76-118 93,-94 145-144,0 0-10,-1 0-1,1 1 0,0-1 1,0 1-1,0 0 1,0 0-1,4-3 1,-6 5 20,0 0 1,0 0 0,0 0-1,0 0 1,0 0-1,0 0 1,0 0 0,0 0-1,0 0 1,0 0-1,0 0 1,1 0 0,-1 0-1,0 0 1,0 0 0,0 0-1,0 0 1,0 0-1,0 0 1,0 0 0,0 0-1,0 0 1,0 0 0,0 0-1,0 0 1,0 0-1,0 1 1,0-1 0,1 0-1,-1 0 1,0 0 0,0 0-1,0 0 1,0 0-1,0 0 1,0 0 0,0 0-1,0 0 1,0 0-1,0 0 1,0 0 0,0 1-1,0-1 1,0 0 0,0 0-1,0 0 1,0 0-1,0 0 1,0 0 0,0 0-1,0 0 1,0 0 0,0 0-1,0 0 1,0 0-1,-1 1 1,1-1 0,0 0-1,-1 7-36,-116 347 10,50-127 59,44-134 124,19-79 75,1 0 0,0 1 0,-1 16 0,5-30 155,1-6-146,3-12-17,3-23-163,2 2 1,2-1 0,1 1 0,2 1 0,28-50-1,21-16 7,20-36 118,-55 83-444,68-95 1,-95 148 235,0 1 0,0-1 0,1 0 0,-1 1 0,1 0 1,-1 0-1,1 0 0,0 0 0,0 0 0,6-2 0,-8 3 21,0 1-1,0 0 1,0 0 0,0 0-1,0 0 1,0 0 0,0 0-1,0 0 1,1 0 0,-1 0-1,0 0 1,0 1 0,0-1-1,0 0 1,0 1 0,0-1-1,0 1 1,0-1 0,0 1-1,0-1 1,0 1 0,-1 0-1,1 0 1,0-1-1,0 1 1,-1 0 0,1 0-1,0 0 1,-1 0 0,1 0-1,-1 0 1,1 0 0,-1 0-1,1 0 1,-1 1 0,4 8-6,0 0 0,-1 0 1,0 1-1,-1-1 0,0 1 0,0 11 1,-1 2 65,-4 39-1,2-53-12,0-1 0,0 1 0,-1-1-1,-1 0 1,1 0 0,-2 0 0,1 0 0,-9 15-1,10-22-23,0 0-1,0 0 0,0-1 0,0 1 1,0 0-1,0-1 0,0 1 0,0-1 1,-1 0-1,1 0 0,-1 0 1,1 0-1,-1 0 0,1-1 0,-1 1 1,0-1-1,-3 1 0,1-1 23,1 0 0,-1 0 0,0 0-1,0-1 1,0 0 0,0 0 0,0 0 0,-8-3 0,8 2-27,-1-1 0,1 1 1,0-1-1,0 0 0,-6-4 1,10 5-5,-1 1 1,1 0-1,-1 0 1,0 0-1,0 1 1,1-1-1,-1 0 1,-2 0-1,3 1-10,1 0-1,0 0 0,-1-1 1,1 1-1,0 0 1,-1 0-1,1 0 0,-1 0 1,1 0-1,0 0 1,-1 0-1,1 0 0,-1 0 1,1 0-1,0 0 1,-1 0-1,1 0 1,-1 0-1,1 0 0,0 0 1,-1 0-1,1 0 1,0 0-1,-1 0 0,1 1 1,0-1-1,-1 0 1,1 0-1,0 1 0,-1-1 1,1 0-1,0 0 1,-1 1-1,1-1 0,0 0 1,-1 1-1,2 1-6,-1 0-1,0-1 0,1 1 1,0 0-1,-1 0 0,1-1 1,0 1-1,0-1 0,0 1 1,0-1-1,0 1 0,0-1 1,0 1-1,0-1 0,1 0 1,-1 0-1,0 1 0,1-1 1,-1 0-1,1 0 1,3 1-1,4 3 43,0-1-1,15 5 1,-19-8-30,3 2 31,0 0 0,0-1 0,1 0 0,-1-1-1,0 0 1,1 0 0,-1-1 0,1 0 0,0 0 0,-1-1 0,1 0 0,-1 0 0,0-1-1,1-1 1,-1 1 0,0-1 0,0 0 0,-1-1 0,1 0 0,-1 0 0,1-1 0,-1 0-1,12-11 1,0-3 41,0-1 0,-2 0 0,18-27 0,-26 33-58,-1-1 0,0 1 0,0-2 0,-2 1 0,0-1 0,5-21 0,-7 26-26,-2-1 0,0 0 0,0 0 0,-1 0 0,0 0 0,-1 0 0,-4-23 0,2 25 22,-2-8-58,4 17 47,0 1 0,-1-1 0,1 1 0,1-1 0,-1 1 0,0-1 0,0 1 1,0-1-1,0 1 0,0-1 0,0 1 0,0-1 0,1 1 0,-1 0 0,0-1 1,0 1-1,1-1 0,-1 1 0,0 0 0,1-1 0,-1 1 0,0 0 0,1-1 0,-1 1 1,0 0-1,1-1 0,-1 1 0,1 0 0,-1 0 0,1-1 0,5 0-42,-1 0-1,1 0 1,-1 0-1,1 1 1,-1 0-1,1 0 1,-1 0-1,1 1 1,8 2-1,50 15 120,-53-14-181,-4-2 90,-1 1 0,1 0 0,-1 0 0,0 0 0,0 1 0,0 0 0,0 0 0,8 9 0,-11-10 6,0 0 1,-1 0-1,1 0 1,-1 1-1,0-1 1,0 1-1,0 0 1,0-1-1,0 1 1,-1 0-1,0 0 1,0 0-1,0 0 1,0 0-1,-1 0 1,1 5-1,-2 10 12,-1 0 1,-8 34-1,7-40 21,0 0-1,0 0 1,2 0 0,-1 0 0,2 0 0,0 0 0,0 0 0,3 15-1,-2-24-2,1 1-1,-1-1 0,1 0 1,-1 1-1,1-1 0,1 0 0,-1 0 1,4 5-1,-5-8 5,0 0-1,0 1 1,0-1-1,1 0 1,-1 0 0,0 0-1,1 0 1,-1 0-1,1 0 1,-1 0-1,1 0 1,-1-1 0,1 1-1,0-1 1,-1 1-1,1-1 1,0 0 0,-1 1-1,1-1 1,0 0-1,0 0 1,-1 0-1,1 0 1,2-1 0,2-1 6,-1 1 0,1-2 0,-1 1 0,0-1 0,0 1 0,0-1 0,0-1 0,0 1 0,0-1 0,5-6 0,1 0 25,-1-1 1,-1-1-1,8-12 0,7-16 29,23-51 0,-42 80-83,40-97-296,-53 143 84,0 0 1,3 1 0,1-1-1,0 50 1,5-76 272,-1 0-1,1 0 1,0 0 0,1 0-1,0-1 1,1 1 0,0 0-1,0-1 1,0 1 0,8 11-1,-10-19-37,-1 0 0,1 0-1,0 0 1,-1-1-1,1 1 1,0 0 0,0-1-1,-1 1 1,1 0-1,0-1 1,0 1 0,0-1-1,0 1 1,0-1 0,0 1-1,0-1 1,0 0-1,0 0 1,0 1 0,0-1-1,0 0 1,0 0 0,0 0-1,0 0 1,0 0-1,0 0 1,0 0 0,0-1-1,0 1 1,0 0-1,0-1 1,0 1 0,0 0-1,-1-1 1,1 1 0,0-1-1,0 1 1,0-1-1,0 0 1,-1 1 0,2-2-1,5-4 54,-1 1-1,1-2 1,9-12-1,-9 11-70,80-106 195,1 0-161,-44 59-171,-29 34 149,1 1-1,27-26 0,-39 43 9,0-1-99,0 0 0,1 0 0,0 1 1,-1-1-1,11-4 0,-15 8 57,1-1 0,0 1 0,0 0 0,0 0 0,0-1 0,0 1 0,0 0 0,-1 0 0,1 0 1,0 0-1,0 0 0,0 0 0,0 0 0,0 1 0,0-1 0,0 0 0,-1 0 0,3 1 0,-2 0 6,0 0 0,0 0-1,0 0 1,0 0 0,-1 0-1,1 0 1,0 0-1,0 0 1,-1 0 0,1 1-1,0-1 1,-1 0 0,1 0-1,-1 1 1,0-1 0,1 2-1,0 7-25,0 0 0,-1 0 0,0 0 0,-1 0-1,-2 17 1,0-11 45,-1 8 3,-1-1-1,-1 1 1,-2-1-1,-11 27 1,15-40 23,-1-1 1,0 0 0,-1 0-1,0 0 1,0-1 0,-1 0-1,0 0 1,0 0 0,-1-1-1,0 0 1,0-1 0,-1 0-1,-9 6 1,11-9-3,1 0 0,-1 0 1,0 0-1,0-1 0,0 0 0,0 0 0,0-1 1,0 0-1,-1 0 0,1 0 0,0-1 0,-1 0 1,1-1-1,0 0 0,-1 0 0,1 0 0,0-1 1,0 0-1,-9-4 0,-14-10-142,40 22 38,0-1 0,0-1 0,0 0 0,20 5-1,57 10 72,-71-16 9,-6 0 17,0-1 0,0-1 0,0 0 0,0 0 0,0-1 0,0 0 0,0-1 0,0 0 0,0-1 0,-1 0 0,1 0 0,0-1 0,-1-1 0,1 1 0,10-7 0,-8 3-9,0-1 1,0-1-1,-1 1 1,0-2-1,0 0 1,-1 0-1,-1-1 1,1 0-1,-2 0 1,0-1-1,0 0 1,-1-1-1,7-16 1,-14 29-15,6-12 14,-1 0 1,0-1 0,0 0-1,-1 0 1,-1-1 0,0 1-1,0-17 1,-2 29-25,-1 0 0,0 0 0,0 0 0,-1-1 0,1 1 0,0 0-1,0 0 1,0 0 0,-1 0 0,1 0 0,-1-1 0,1 1 0,-1 0 0,1 0 0,-1 0 0,0 0 0,0-1 0,0 2-7,0-1 0,1 1 0,-1 0 0,0-1 0,1 1 0,-1 0 0,0-1-1,1 1 1,-1 0 0,0 0 0,0 0 0,1 0 0,-1 0 0,0 0 0,0 0 0,1 0 0,-1 0 0,0 0 0,1 0 0,-2 1 0,-1-1-14,1 1-1,0 0 0,-1 0 1,1 1-1,0-1 0,0 0 1,0 1-1,0-1 0,0 1 1,0 0-1,1 0 0,-1 0 1,0 0-1,1 0 0,-2 2 1,-2 6 39,0 1 1,1 0 0,0 0 0,0 0 0,1 0-1,1 0 1,0 1 0,0-1 0,1 15 0,1-17 0,0-1 1,1 1 0,0-1-1,1 0 1,-1 1 0,2-1 0,-1 0-1,1 0 1,1 0 0,-1-1-1,1 1 1,0-1 0,9 11 0,-11-16 9,-1 0 1,1 0-1,0 0 1,1 0 0,-1 0-1,0-1 1,0 1-1,1-1 1,-1 1-1,1-1 1,0 0 0,-1 0-1,1 0 1,0 0-1,-1-1 1,1 1 0,0-1-1,0 1 1,0-1-1,-1 0 1,1 0-1,0 0 1,0-1 0,0 1-1,-1-1 1,1 1-1,0-1 1,4-2 0,4-2 40,0 0 0,0-1 0,-1 0 0,1-1 0,9-8 0,27-26 23,-2-1 0,51-63 0,-41 44-60,-45 49-61,-9 10 6,1 1-1,-1-1 1,1 0 0,-1 0-1,1 1 1,0-1-1,-1 0 1,1 1 0,0 0-1,0-1 1,0 1 0,0 0-1,3-1 1,-4 2 21,-1 0-1,0 0 1,1 0-1,-1 0 1,0 0 0,1 0-1,-1 0 1,0 0 0,1 0-1,-1 0 1,0 0-1,0 0 1,1 1 0,-1-1-1,0 0 1,1 0 0,-1 0-1,0 0 1,0 1-1,1-1 1,-1 0 0,0 0-1,0 1 1,0-1 0,1 0-1,-1 0 1,0 1-1,0-1 1,0 0 0,0 0-1,0 1 1,1-1 0,-1 0-1,0 1 1,0-1-1,0 0 1,0 1 0,0-1-1,0 0 1,0 1 0,0-1-1,0 0 1,0 1-1,-2 16-10,1-14-10,-10 57 90,-3-1-1,-2-1 0,-43 100 1,56-152-30,0 1 1,0-1 0,-1 1 0,0-1-1,0 0 1,-1-1 0,0 1-1,1-1 1,-2 0 0,1 0 0,-1 0-1,-10 6 1,15-11-18,-1 1 0,0 0 0,1 0 0,-1-1 0,0 1 0,0-1 0,1 1 0,-1-1 0,0 0 0,0 0 0,0 0 0,0 0-1,1 0 1,-1 0 0,0 0 0,0-1 0,-3 0 0,2-1 20,0 1 0,0-1 0,0 1 0,0-1 0,0 0 0,1 0 0,-1 0 0,1-1 0,-3-2 0,0-1 14,0 0 1,1 0-1,0-1 1,0 1 0,0-1-1,1 0 1,0 0 0,-2-8-1,4 13-50,-2-17-143,3 19 143,0-1-1,0 1 0,0-1 1,0 1-1,0-1 1,0 1-1,1-1 1,-1 1-1,0-1 1,0 1-1,0-1 0,1 1 1,-1-1-1,0 1 1,0-1-1,1 1 1,-1-1-1,1 1 1,-1 0-1,0-1 0,1 1 1,-1 0-1,1-1 1,-1 1-1,1 0 1,-1-1-1,0 1 1,1 0-1,0 0 1,0-1-1,13-1-9,-1 1 0,1 0 0,0 1 0,0 0 0,27 4 1,3 0 18,-9-2-23,1 1-24,1-2-1,-1-1 1,39-6 0,-40-3-2601,-32 8 1669,1-1 1,-1 1-1,1-1 0,-1 0 1,0 0-1,6-4 0,-9 5 799,0 1 0,1 0 0,-1 0-1,0-1 1,1 1 0,-1 0 0,0-1 0,1 1-1,-1 0 1,0-1 0,0 1 0,1-1 0,-1 1-1,0 0 1,0-1 0,0 1 0,1-1 0,-1 1-1,0-1 1,0 1 0,0 0 0,0-1 0,0 1 0,0-1-1,0 1 1,0-1 0,0 1 0,0-1 0,0 1-1,-1 0 1,1-1 0,0 1 0,0-1 0,0 1-1,-1-1 1,1 1 0,0 0 0,-1-1 0,-1-3-1214,-3-11-2071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2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 7296,'-42'-16'3328,"37"13"-2912,10-2-640,7 10 32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3968,'-1'0'250,"0"0"0,0-1 1,0 1-1,0 0 0,0 0 1,1 0-1,-1 0 0,0 0 1,0 0-1,0 0 0,-15 4 13268,24-7-11579,14-3-1296,159-16 1266,-111 17-1783,-27 2-135,0-1 1,57-14 0,-86 16-380,-12 2 85,-1 0 0,1 0 0,-1-1-1,1 1 1,-1 0 0,1-1 0,-1 1 0,1-1-1,-1 1 1,1-1 0,1-1 0,-24 17-13078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7456,'-1'4'6063,"1"-4"-5919,15 4 3915,48-6 994,33-7-2186,-41 2-2330,70-3-1538,-123 10 685,1 0 1,0 0-1,-1 0 0,1 1 1,-1-1-1,1 1 0,-1 0 1,1 0-1,2 1 1,-3-1-453,0 0 1,-1 0 0,1 0 0,0 1 0,-1-1 0,1 1 0,-1-1 0,1 1 0,-1 0 0,3 3 0,4 6-2577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 3328,'-14'-1'14750,"40"-33"-13037,-14 21-1412,1 1-1,24-18 1,-33 27-330,0 0 0,1 1 0,-1-1 0,1 1 0,-1 0 0,1 0 0,0 1 0,0 0 0,9-2 0,-12 3 27,0 0-1,-1 0 1,1 0-1,-1 0 1,1 0-1,0 0 0,-1 0 1,1 1-1,-1-1 1,1 1-1,-1-1 1,1 1-1,-1 0 1,1-1-1,-1 1 1,1 0-1,-1 0 0,0 0 1,0 0-1,1 0 1,-1 0-1,0 1 1,0-1-1,0 0 1,0 1-1,0-1 0,-1 0 1,1 1-1,0-1 1,-1 1-1,1-1 1,-1 1-1,1-1 1,-1 4-1,1-1 17,0 0 1,-1 0-1,0 0 0,0 1 0,0-1 1,-1 0-1,1 0 0,-1 0 0,0 0 1,-3 6-1,-1 4 130,-12 21-1,8-18 0,-105 187 566,106-190-607,-5 7 489,45-29 711,29-24-707,-48 24-629,0 0 1,0 1 0,1 1 0,0 0 0,0 1 0,1 0 0,18-3 0,-27 7-55,-3 1-381,0-1-1,1 1 0,-1 0 1,0 0-1,0 0 0,5 1 0,27 1-10756,-19 3 7813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2656,'-14'-3'11724,"20"3"-6599,42-1-4023,-19 0-749,310-26 1177,-284 21-1519,89 3 1,-99 3 98,-17-3 44,-5 0-3593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3136,'0'0'253,"0"-1"0,0 0 1,0 1-1,0-1 0,0 0 0,-1 1 1,2-1-1,-1 0 0,0 1 0,0-1 1,0 0-1,0 1 0,0-1 0,0 1 1,1-1-1,-1 0 0,0 1 0,1-1 1,-1 1-1,0-1 0,1 1 0,-1-1 1,1 1-1,-1-1 0,1 0 0,3-2 917,-4-17 6131,51-4-5087,-20 9-2104,0 2 0,37-11 0,-64 23-121,1 0-1,0 0 1,-1 1-1,1 0 1,-1 0-1,1 0 0,0 0 1,-1 1-1,1 0 1,-1 0-1,1 0 1,-1 0-1,0 1 1,1-1-1,-1 1 1,0 1-1,4 1 0,-6-2 18,0 0-1,-1-1 1,1 1-1,-1 0 1,0 0-1,1 0 1,-1 0-1,0 0 0,0 0 1,0 0-1,0 0 1,-1 0-1,1 1 1,0-1-1,-1 0 1,0 0-1,1 1 1,-1 3-1,0 6 58,0-1 0,-3 16 1,1-15 18,0-1 0,-1 0 0,0 0 0,-1 0 1,0 0-1,-1-1 0,-7 13 0,1-6-18,0 0-1,-1-1 1,-18 17 0,-6 0 352,72-28-422,-27-5-26,1 1 0,-1 0 0,1 0 0,-1 1 0,0 0 0,0 0 0,0 1 0,0 0 0,0 1 0,11 6 0,21 10 270,-29-15-120,0 1 0,19 12 0,-30-18-96,0 1-1,-1-1 0,1 0 1,-1 1-1,1-1 1,-1 0-1,1 1 0,-1-1 1,1 1-1,-1-1 1,1 1-1,-1-1 0,1 1 1,-1-1-1,0 1 1,1 0-1,-1-1 0,0 1 1,0-1-1,1 1 1,-1 0-1,0-1 0,0 1 1,0 0-1,0-1 1,0 1-1,0 0 0,0-1 1,0 2-1,-1-1 10,1 0 0,-1 0 1,0 0-1,0 0 0,0 0 0,0 0 0,1 0 1,-1-1-1,0 1 0,0 0 0,-1-1 0,1 1 0,0-1 1,-2 2-1,-5 0 115,-1 1 1,1-1 0,-16 2-1,5-3-66,1-1 0,-1 0 0,-36-7-1,-9-1-360,-63 3-3890,109 2 1734,7 3 768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4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 5632,'-8'1'782,"7"-1"-613,0 0 0,-1 0 0,1 0 0,0 0 0,0 0-1,-1 0 1,1 1 0,0-1 0,0 1 0,0-1 0,-1 1 0,1-1 0,-1 2-1,17 13 3134,-11-12-3033,1 1 0,-1-2 0,1 1 0,0 0 0,0-1 0,0 0 0,0 0 0,0 0 0,0-1 0,11 2 0,4-1 493,34-1-1,-34-1-438,244-11 1773,-217 6-1755,40-6 116,-75 9-302,1-1 0,-1-1 0,-1 0 0,22-10 0,-17 4 150,-16 9-416,1 1-1,-1-1 1,1 1 0,-1 0 0,0-1-1,1 1 1,-1-1 0,0 1 0,1-1-1,-1 1 1,0-1 0,0 1 0,1-1 0,-1 1-1,0-1 1,0 1 0,0-1 0,0 1-1,0-1 1,0 1 0,0-1 0,0 1-1,0-1 1,0 0 0,0 1 0,0-2-1,-1-1-1615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151 125 2656,'-11'-14'13226,"17"18"-12855,-1-1-1,1 0 1,-1 0 0,1 0-1,0-1 1,0 0 0,0 0-1,0 0 1,0-1 0,1 1-1,8-1 1,-9-1-295,0-1 0,0 0-1,0 0 1,-1 0 0,1-1 0,0 0 0,-1 0-1,1-1 1,6-4 0,-8 5-41,0 0 1,-1 0-1,1-1 0,-1 1 1,0-1-1,0 0 1,0 0-1,0 0 0,0-1 1,-1 1-1,1-1 1,-1 1-1,3-6 0,-5 7-44,1 0 0,-1 1 1,1-1-1,-1 0 0,0 0 0,1 0 0,-1 0 0,0 0 0,0 0 0,-1 1 0,1-1 0,0 0 0,0 0 0,-1 0 0,1 0 0,-1 1 0,0-1 1,0 0-1,1 0 0,-1 1 0,0-1 0,-1 1 0,1-1 0,0 1 0,0-1 0,0 1 0,-1 0 0,1-1 0,-1 1 0,1 0 0,-1 0 0,0 0 1,1 0-1,-4-1 0,-1-1-11,-1 1 0,1-1 0,-1 1 1,0 1-1,0-1 0,0 1 0,0 0 0,-9 1 1,-3 1 216,-1 1 0,0 1 1,1 0-1,-1 2 0,-29 11 1,44-14-139,-1 0 1,1 1 0,0-1-1,0 1 1,1 1-1,-1-1 1,1 1 0,-1-1-1,1 1 1,0 1 0,1-1-1,-1 0 1,1 1 0,0 0-1,0 0 1,0 0-1,1 0 1,-1 0 0,1 1-1,0-1 1,1 1 0,0-1-1,-1 1 1,2-1 0,-1 1-1,1 0 1,0 0-1,0-1 1,0 1 0,1 0-1,0-1 1,2 10 0,1-5 51,0 1 0,0-1 1,1 0-1,1 0 0,-1-1 1,2 0-1,-1 0 0,1 0 1,0-1-1,1 0 1,0 0-1,0-1 0,13 9 1,-11-9-50,1-1 0,-1 0 0,1 0 0,0-1 0,1 0 0,-1-1 0,1-1 0,0 0 0,0 0 0,0-1 0,22 1 1,-25-4-471,0 1 1,15-4 0,-18 3-511,-1 0 0,0-1 0,0 0 0,0 0-1,8-5 1,-4 1-2783,3 5 1184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6048,'-3'-2'491,"0"1"1,1 0-1,0-1 0,-1 0 1,1 0-1,-9-6 6613,22 4-5023,-4 1-1838,0 1 1,0 0 0,1 1-1,-1 0 1,0 0 0,1 0-1,-1 1 1,0 0-1,1 0 1,-1 1 0,0 0-1,13 4 1,-16-4-219,0 0 1,0 1-1,-1-1 1,1 1-1,-1 0 0,1 0 1,-1 0-1,0 0 1,0 1-1,0-1 1,4 5-1,-5-5-18,-1 0 0,1 1 0,-1-1 0,0 0 0,0 1 0,0-1 0,0 1 0,0-1 0,0 1 0,-1-1 0,1 1 0,-1 0 0,0-1 0,1 1 0,-1 0 0,-1-1 0,1 1 0,-1 3 0,0 0 28,-1-1 0,1 0 1,-1 0-1,0 0 0,-1 0 0,1-1 0,-1 1 0,0 0 1,-5 5-1,-6 6 189,-18 16 0,3-4 315,28-27-508,1-1 0,-1 1 0,0 0-1,1 0 1,-1-1 0,0 1 0,1 0 0,-1 0 0,1 0 0,0-1 0,-1 1 0,1 0 0,0 0 0,-1 0 0,1 0 0,0 0 0,0 0 0,0 0 0,0 0 0,0 0 0,0 0 0,0 0 0,0 1 0,1-1 6,-1 0 0,1 0 1,-1 0-1,1 0 0,0 0 0,0 0 1,0 0-1,-1 0 0,1 0 1,0-1-1,0 1 0,0 0 1,0-1-1,0 1 0,2 0 1,4 2 47,-1-1 0,1 0 0,0 0 0,13 2 0,88 8 2,-35-9-5246,-60-3 1693,-1 3 1130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7136,'1'-3'2762,"-1"3"-2702,0 0 0,0 0 0,0 0 0,0 0 0,0 0 0,0 0 0,0 0 0,9-2 2540,16 0 710,-12 1-2511,308-27 4385,145-18-4149,-361 36-1866,-61 9-2370,-25 3 876,-13 0-1467,-1 4 1259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1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66 1568,'0'-1'23,"-1"1"1,1 0-1,0 0 0,0 0 1,-1 0-1,1 0 1,0-1-1,0 1 0,-1 0 1,1 0-1,0 0 0,0-1 1,0 1-1,-1 0 1,1 0-1,0-1 0,0 1 1,0 0-1,0-1 1,0 1-1,0 0 0,-1 0 1,1-1-1,0 1 0,0 0 1,0-1-1,0 1 1,0 0-1,0-1 0,9 2 1396,-8-1-1169,0 0 0,-1 1 0,1-1 0,0 0 0,0 0 0,-1 1-1,1-1 1,0 0 0,0 0 0,0 0 0,-1 0 0,1 0 0,0 0 0,0-1 0,0 1 0,-1 0-1,1 0 1,0 0 0,0-1 0,-1 1 0,1 0 0,0-1 0,0 1 0,0-1 0,0-1-60,0 0 0,-1 1 0,1-1 1,-1 0-1,0 1 0,1-1 0,-1 0 0,0 0 1,0 1-1,0-1 0,0 0 0,0 0 1,-1 1-1,1-1 0,0 0 0,-1 1 0,1-1 1,-1 0-1,0 1 0,0-1 0,1 1 0,-1-1 1,0 1-1,0-1 0,0 1 0,-1 0 1,1-1-1,0 1 0,0 0 0,-1 0 0,1 0 1,-1 0-1,1 0 0,-1 0 0,1 0 1,-1 1-1,1-1 0,-3 0 0,-9 0 151,0 1-1,0 1 0,0 0 1,0 0-1,-20 6 1,15-3-121,0 1 0,0 0 0,0 2 0,0 0 0,1 1 0,0 0 0,-19 14 0,34-20-197,0-1 1,1 0-1,-1 0 1,1 1-1,0-1 1,0 1-1,-1-1 1,1 1-1,0-1 1,0 1-1,0 0 1,0 0-1,1-1 1,-1 1-1,0 0 1,1 0-1,0 0 1,-1 0-1,1 0 1,0 0 0,0 0-1,0 0 1,0 0-1,0-1 1,0 1-1,1 0 1,-1 0-1,1 0 1,-1 0-1,1 0 1,0 0-1,-1-1 1,1 1-1,0 0 1,0-1-1,0 1 1,1 0-1,-1-1 1,0 0-1,1 1 1,-1-1-1,0 0 1,3 2-1,15 8 246,0-1 0,0-1 0,1 0-1,0-2 1,0 0 0,0-2 0,1 0 0,0-1-1,23 1 1,-38-4-276,1-1-1,0 0 0,-1-1 1,1 1-1,-1-1 1,12-4-1,-17 5-281,-1-1 0,0 1 1,0-1-1,1 1 0,-1-1 0,0 1 1,0-1-1,0 0 0,0 1 0,0-1 1,0 0-1,0 1 0,0-1 0,0 1 0,0-1 1,0 0-1,0 0 0,0-1-854,0-3-447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2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2976,'-5'-11'4240,"-6"11"-1016,10 0-2789,5 0 738,-15-13 1451,52 4-1008,-28 6-1484,0 0 1,0 1 0,1 1 0,-1 0 0,25 3 0,-5-2-72,-32 0-49,0 0 0,0 0 0,0 0 0,1 0 0,-1 0 0,0 0 0,0 0 0,0 0 0,0 1 0,0-1 0,0 0 0,0 1 0,1-1 0,-1 1 0,0-1 0,0 1 0,0-1 0,-1 1 0,1 0 0,0-1 0,0 1 0,0 0 0,0 0 0,0 1 0,0-1 28,-1 1 0,0-1 0,1 1 0,-1-1 0,0 0 0,0 1-1,0-1 1,0 1 0,-1-1 0,1 0 0,0 1 0,0-1 0,-1 0 0,1 1 0,-1-1 0,0 2 0,-4 6 136,0 0 1,-1-1-1,1 0 1,-9 9-1,-36 34 194,-13 17-148,63-68-221,-1 1 0,1 0-1,-1-1 1,0 1-1,1 0 1,-1-1-1,1 1 1,-1 0-1,1 0 1,0 0 0,-1 0-1,1 0 1,0-1-1,0 1 1,0 0-1,-1 0 1,1 0 0,0 0-1,0 0 1,0 0-1,1 0 1,-1 0-1,0 0 1,0-1-1,0 1 1,1 0 0,-1 0-1,0 0 1,1 0-1,-1 0 1,1-1-1,-1 1 1,1 0-1,-1 0 1,1-1 0,-1 1-1,1 0 1,0-1-1,-1 1 1,1-1-1,0 1 1,0-1 0,1 1-1,4 3 15,1-1 0,-1 0 0,1-1 0,12 4 0,-7-2 45,32 8-56,-24-7 610,29 13 0,-48-18-567,0 0-1,0 0 1,0 0-1,-1 1 0,1-1 1,0 0-1,-1 1 1,1-1-1,0 1 0,-1-1 1,1 1-1,0-1 1,-1 1-1,1-1 0,-1 1 1,1 0-1,-1-1 1,1 1-1,-1 0 1,0-1-1,1 1 0,-1 0 1,1 1-1,-1-2-14,-1 1 0,1 0 0,0-1 0,0 1 1,-1 0-1,1-1 0,-1 1 0,1-1 0,0 1 0,-1-1 0,1 1 0,-1-1 0,1 1 0,-1-1 0,0 1 0,1-1 0,-1 1 0,1-1 1,-1 0-1,-1 1 0,-6 3 106,0-1 0,0 0 0,-9 2 1,14-5-106,-36 11 7,-86 20-3808,105-28 2754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9 5888,'-2'-2'590,"2"2"-527,1 0-1,-1 0 0,0 0 0,0 0 1,0 0-1,0 0 0,0 0 1,0 0-1,1 0 0,-1 0 1,0 0-1,0-1 0,0 1 1,0 0-1,0 0 0,0 0 1,1 0-1,-1 0 0,0 0 1,0 0-1,0 0 0,0 0 1,0 0-1,0 0 0,0-1 1,0 1-1,0 0 0,1 0 0,-1 0 1,0 0-1,0 0 0,0 0 1,0 0-1,0-1 0,0 1 1,0 0-1,0 0 0,0 0 1,0 0-1,0 0 0,0 0 1,0-1-1,0 1 0,0 0 1,0 0-1,0 0 0,0 0 1,0 0-1,0 0 0,0-1 1,0 1-1,-1 0 0,1 0 1,0 0-1,0 0 0,0 0 0,0 0 1,0 0-1,0 0 0,0-1 1,0 1-1,0 0 0,0 0 1,-1 0-1,1 0 0,0 0 1,0 0-1,0 0 0,0 12 4136,-1-1-3733,0 1 0,-1-1 1,0 1-1,0-1 1,-2 1-1,1-1 1,-1 0-1,-1-1 0,0 1 1,-11 17-1,-5 2 22,-1 0 1,-27 27-1,25-29-267,1 2 0,2 0 1,-29 56-1,25-35 310,-30 90 0,47-115-287,0 0 0,2 1 0,-4 47 0,9-56-169,1 0 0,0 0-1,2 0 1,0-1 0,1 1-1,9 29 1,-4-22-161,1-1 0,1 1 0,1-2-1,1 0 1,1 0 0,1-1 0,1 0 0,28 29 0,-39-46-322,1-1-1,0 0 1,0 0 0,0-1-1,9 6 1,-12-8-113,1 0 0,-1 0 0,1 0 0,-1 0 1,0-1-1,1 1 0,-1-1 0,1 0 0,0 1 0,-1-1 0,1 0 1,-1-1-1,1 1 0,-1 0 0,1-1 0,3 0 0,15-7-2848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2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5216,'1'-7'6103,"10"25"-2425,-7-6-3038,-1 0-1,-1 1 1,0-1-1,-1 1 1,-1-1 0,0 18-1,-1-15-383,2 1-1,0-1 0,3 21 0,8 27 700,-9-57 213,2-13-618,-4 5-540,6-12-150,-1-1 1,0 0-1,-1-1 0,4-23 1,-4 17 99,9-24-1,-10 33 65,2 0-1,0 1 0,0 0 0,1 0 0,0 0 1,10-10-1,-15 20 49,0-1 0,1 0 0,0 0 0,-1 1 0,1 0 0,0 0 1,0-1-1,0 2 0,0-1 0,1 0 0,-1 1 0,0-1 0,1 1 0,-1 0 0,1 0 0,0 0 0,-1 1 1,1-1-1,0 1 0,-1 0 0,1 0 0,0 0 0,-1 0 0,1 1 0,-1 0 0,1 0 0,6 2 1,3 3-145,0 1 1,0 0 0,-1 1-1,0 0 1,0 1 0,-1 1-1,16 16 1,-25-24 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4480,'-5'-4'635,"4"4"-491,0-1 0,0 1 0,0-1 0,0 1 0,0-1 0,0 1 0,0 0 0,0-1 0,0 1 0,0 0 0,-1 0 0,1 0-1,-1 0 1,14-2 9840,5-2-6863,26-5-2018,182 10 1404,12-2-2091,-213 0-553,-12 0-1059,23-3 1,-29 1-3205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2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 3648,'11'-12'12610,"-20"17"-10415,-26 7 45,27-10-1984,1 0 0,0 1 0,0-1 0,-11 7 0,23-10-41,-1 0-1,0 0 1,1 0 0,-1-1 0,0 1 0,7-5 0,15-11-285,-24 15-270,-7 1 49,-10 4 245,-3 4 156,15-5-209,-1-1 0,1 1 1,0-1-1,-1 0 0,1 0 1,-1 0-1,1 0 0,-5 0 0,3-2-2036,19-4-9537,1 5 8008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5984,'4'-3'3003,"-6"9"394,-1 4 461,3-9-3563,0 1 0,-1-1 1,1 1-1,-1-1 0,1 1 1,-1-1-1,0 1 1,0-1-1,0 1 0,0-1 1,-1 2-1,-5 4 866,-2 3 2398,9-10-3545,0 0 0,0 0 0,0 0 1,0 0-1,0 0 0,0 0 0,0 0 0,0 0 0,0-1 1,0 1-1,0 0 0,0 0 0,0 0 0,-1 0 0,1 0 0,0 0 1,0 0-1,0 0 0,0 0 0,0 0 0,0 0 0,0 0 1,0 0-1,0 0 0,0 0 0,0 0 0,0 0 0,0-1 1,-3-8 158,3 9-172,0 0 0,0 0-1,0 0 1,0 0 0,-1-1 0,1 1 0,0 0 0,0 0 0,0 0 0,0 0 0,0-1 0,0 1-1,0 0 1,0 0 0,0 0 0,0-1 0,0 1 0,0 0 0,0 0 0,0 0 0,0-1-1,0 1 1,0 0 0,0 0 0,0 0 0,0 0 0,0-1 0,0 1 0,0 0 0,0 0-1,0 0 1,0-1 0,-14 2-269,10-1 488,13 0-97,-8 0-187,-6 15-283,3-13 339,-6 7-5,2-1 256,5-9-227,1 1 1,0 0-1,0-1 0,0 1 0,0-1 0,0 1 0,0 0 0,0-1 0,0 1 0,0-1 0,0 1 0,0 0 0,0-1 0,0 1 0,0-1 0,0 1 1,0 0-1,0-1 0,1 1 0,-1 0 0,0-1 0,0 1 0,0 0 0,1-1 0,-1 1 0,0-1 0,1-1-244,-1 0-1,0 0 0,0 0 0,0 0 1,0 0-1,0-1 0,0 1 0,0 0 1,-1 0-1,1 0 0,-1 0 1,0 0-1,-1-3 0,1 3-683,0-1 1,0 1-1,0 0 0,0 0 0,0 0 0,-1 0 0,1 0 1,-1 0-1,0 0 0,1 0 0,-1 1 0,-3-3 1,-5 0-2817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482 704 4224,'-6'-3'455,"0"1"1,-1 0-1,1 1 0,-1-1 1,1 1-1,-1 1 1,0-1-1,0 1 0,1 0 1,-1 1-1,0 0 1,1 0-1,-1 0 0,1 1 1,-10 3-1,-8 5 96,2 0 0,-41 26 0,55-31-418,-26 17 317,1 2 1,1 2 0,1 0-1,2 2 1,-31 38 0,54-60-374,1 1 1,0 0-1,-4 8 0,8-14-46,0 0 0,1 0 0,-1 1-1,0-1 1,1 0 0,-1 1-1,1-1 1,-1 1 0,1-1-1,0 0 1,0 1 0,-1-1-1,1 1 1,0-1 0,0 1 0,0-1-1,1 1 1,-1-1 0,0 1-1,1-1 1,-1 0 0,1 1-1,-1-1 1,2 3 0,-1-3 14,0 0 1,0-1-1,0 1 0,0 0 1,0-1-1,1 1 1,-1 0-1,0-1 0,0 0 1,0 1-1,1-1 1,-1 0-1,0 0 0,0 1 1,1-1-1,-1 0 1,0 0-1,1 0 0,-1-1 1,0 1-1,3-1 1,28-9 314,-28 9-258,21-9-31,-2-1 1,0-1-1,0-1 0,-1-1 0,-1-1 1,0-1-1,-1 0 0,18-21 0,-16 14-70,-1-2-1,-1 0 1,-1-2 0,-2 0-1,0 0 1,12-33-1,-27 56-26,-1 3 4,-1 1 0,1-1-1,-1 0 1,1 0 0,-1 0 0,0 0-1,1 0 1,-1 0 0,0 0 0,0 0-1,0 0 1,1 0 0,-1 0 0,0 0-1,0 0 1,-1 0 0,1-1 0,-2 2-181,-2 5 159,0-1 0,0 0 0,1 1-1,-1 0 1,1 0 0,0 0 0,1 0 0,-5 11-1,-10 47 51,16-61 2,-1 5-5,1 0 0,0 0 0,1 1 0,-1-1 0,1 0 0,1 0 0,-1 0 0,1 0 0,1 1 0,-1-1 0,1 0 0,3 8 0,-4-13 30,1 1 1,-1 0 0,1-1-1,-1 1 1,1-1-1,0 1 1,-1-1 0,1 0-1,0 0 1,1 0 0,-1 0-1,0 0 1,1 0 0,-1-1-1,1 1 1,-1-1-1,1 0 1,0 1 0,-1-1-1,1 0 1,0-1 0,0 1-1,0 0 1,0-1-1,0 0 1,0 0 0,0 1-1,0-2 1,0 1 0,-1 0-1,7-2 1,-4 1 18,1-1 1,-1 0 0,1-1-1,-1 1 1,0-1 0,0 0-1,0 0 1,0 0 0,-1-1-1,8-6 1,4-7 74,19-25 0,-21 25-70,77-91 17,97-130 226,-166 200-258,0-1 0,-3-1-1,-1-1 1,-3 0 0,0-1 0,15-85 0,-27 113 27,-1 9-74,-1 1 0,0-1 1,0 0-1,-1 1 0,1-1 0,-1 0 0,0 1 0,0-1 1,0 0-1,-3-8 0,3 12 0,0 1 0,0 0 0,0 0 0,0 0 1,0 0-1,0-1 0,0 1 0,0 0 0,-1 0 0,1 0 0,0 0 0,0-1 0,0 1 0,0 0 0,0 0 1,-1 0-1,1 0 0,0 0 0,0 0 0,0-1 0,0 1 0,-1 0 0,1 0 0,0 0 0,0 0 0,0 0 1,-1 0-1,1 0 0,0 0 0,0 0 0,0 0 0,-1 0 0,1 0 0,0 0 0,0 0 0,0 0 0,-1 0 1,1 0-1,0 0 0,0 0 0,0 1 0,-1-1 0,-8 9-115,0 4 57,1 0 0,1 1-1,-9 22 1,-14 51 101,24-71-36,-7 23 24,2 1 0,2 0-1,1 0 1,2 1 0,-1 73 0,9-64 156,2 0 1,2 0 0,2 0-1,3-1 1,1 0 0,3-1-1,31 69 1,-46-116-172,0 0 1,1 0-1,-1 0 0,1 0 1,-1 0-1,1 0 0,-1 0 1,1-1-1,-1 1 0,1 0 1,0 0-1,0-1 0,-1 1 1,1-1-1,0 1 1,0 0-1,0-1 0,-1 1 1,1-1-1,0 0 0,2 1 1,-2-1-296,1 0 1,-1 0-1,0 0 1,1-1 0,-1 1-1,1-1 1,-1 1-1,1-1 1,-1 1 0,0-1-1,1 0 1,1-1-1,-2 0-111,0 1-1,0 0 1,0 0 0,0 0-1,0-1 1,-1 1-1,1 0 1,0-1-1,-1 1 1,1 0-1,-1-1 1,1 1-1,-1-1 1,0 1-1,0-1 1,0 1-1,0-1 1,0 1-1,0-1 1,0 1-1,0-1 1,0 1-1,-1-1 1,0-1 0,1 2 170,0-14-1887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3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 1824,'-3'-7'-553,"5"1"4300,-9 14 2845,0-2-5696,5-5-712,0 0-1,0 1 0,0-1 0,1 0 1,-1 1-1,1-1 0,-1 1 0,1-1 0,-1 1 1,1 0-1,0 0 0,0 0 0,-1 2 1,3-2-37,1 1 0,-1 0 0,1-1 0,0 0 0,0 1 0,0-1 1,1 0-1,-1 0 0,0 0 0,5 2 0,-3-1-11,40 28 856,-32-24-782,-1 1-1,0 0 1,0 0 0,-1 1 0,16 18 0,-17-14-37,0 1 1,-1 1-1,0-1 0,-1 1 1,0 1-1,-2-1 0,0 1 1,0 0-1,-2 0 1,0 1-1,1 22 0,-2-3 113,-3-1 0,0 1 0,-3-1-1,-9 46 1,7-57-169,-1 0 0,-1-1 0,-1 0 0,-13 26 0,-55 82 314,59-102-316,-23 40-147,-34 52 413,55-92-2038,-46 52-1,53-66 458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1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6 139 4640,'0'0'83,"-1"0"0,1 0 0,0 0 0,-1-1 0,1 1 0,0 0 0,-1 0 0,1 0 0,0-1 0,-1 1 0,1 0 0,0-1 0,0 1 0,-1 0 0,1 0 0,0-1 0,0 1 0,0 0 0,0-1 0,-1 1 0,1-1 0,0 1-18,0-1 0,0 1 0,0 0 1,0 0-1,1 0 0,4-8 6187,-5 6-5707,0-1-1,1 0 1,-1 1 0,1-1 0,0 1-1,-1-1 1,1 1 0,0-1 0,2-2-1,0 0-185,0 0 0,0 0 0,8-7-1,1 0-418,25-19-1,-35 29 212,3-1-141,0 0 0,0 1 0,0-1 0,0 1 0,1 0 0,-1 0 0,1 0 0,-1 1 0,1 0 0,-1 0 1,1 0-1,0 1 0,0 0 0,-1 0 0,1 0 0,0 1 0,8 2 0,-12-2 7,0 0-1,0 0 1,1 0 0,-1 1-1,0-1 1,0 1 0,-1 0-1,1-1 1,0 1 0,-1 0-1,1 0 1,-1 0-1,1 0 1,-1 0 0,0 1-1,0-1 1,0 0 0,0 0-1,0 1 1,-1-1 0,1 1-1,-1-1 1,1 1 0,-1-1-1,0 1 1,0-1-1,0 1 1,0-1 0,-1 0-1,1 1 1,-1-1 0,0 3-1,-2 4 43,-1-1-1,0 0 1,-1-1-1,0 1 1,0-1-1,-6 7 1,-40 37 584,7-8 214,43-42-796,0 0 1,0 0-1,1 0 1,-1 0 0,0 0-1,0 0 1,1 0 0,-1 0-1,0 0 1,1 1-1,-1-1 1,1 0 0,-1 1-1,1-1 1,0 0-1,0 0 1,0 1 0,-1-1-1,2 3 1,-1-3-9,1 0 0,-1 0 0,1 0-1,-1 0 1,1 0 0,0 0 0,0 0 0,-1 0 0,1 0 0,0 0 0,0-1-1,0 1 1,0 0 0,0-1 0,0 1 0,0 0 0,0-1 0,0 1 0,0-1-1,1 0 1,-1 1 0,0-1 0,1 0 0,12 3 108,1 0 1,-1-1-1,29-1 0,43-6-2726,-27-5-7413,-42 10 7082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9 547 2912,'-9'-3'1416,"11"5"408,15 6 488,-12-8-2089,-1 1 0,1-1-1,-1 0 1,1-1 0,-1 1 0,1-1 0,-1 0 0,1 0 0,-1 0 0,1 0 0,-1-1-1,0 0 1,0 0 0,0 0 0,0 0 0,0-1 0,-1 0 0,1 0 0,-1 0 0,6-6-1,2-4 60,0-1-1,0-1 0,15-30 1,-14 24 34,11-18 34,17-29 276,-33 48-853,-10 22-187,-3 13 255,-82 304 301,56-186 223,-11 76 851,36-152 1301,11-82-1941,-1 0-339,13-42 1,9-33-114,-12 38-40,30-123-186,-35 151 100,3 0 0,0 1 0,17-32 1,-22 53-53,1 0 1,1 0 0,-1 0 0,2 1 0,-1 0 0,2 1 0,-1 0 0,2 0 0,-1 1 0,16-10-1,-23 17 19,0 0 0,1 0-1,0 0 1,-1 0-1,1 1 1,0 0 0,0 0-1,0 0 1,-1 0-1,1 1 1,0-1 0,0 1-1,0 0 1,0 0-1,0 0 1,0 1-1,0 0 1,6 1 0,-6-1 26,-1 1 1,0-1-1,0 1 0,-1 0 1,1-1-1,0 1 1,0 0-1,-1 1 1,1-1-1,-1 0 1,0 1-1,0 0 1,0-1-1,0 1 0,0 0 1,-1 0-1,1 0 1,-1 0-1,0 0 1,0 0-1,0 1 1,1 4-1,0 5 22,-1 1-1,0-1 1,-1 0-1,-1 0 0,0 0 1,0 1-1,-2-1 1,1 0-1,-7 17 1,3-13 73,-1-1-1,0 1 1,-1-1 0,-1 0 0,0-1 0,-18 21-1,22-29-14,-1-1-1,-1 0 0,1 0 0,-1-1 0,0 1 0,0-2 1,-1 1-1,-14 6 0,18-9-44,1-1 1,-1 0-1,0 1 0,1-1 1,-1-1-1,0 1 0,0-1 1,1 1-1,-1-1 0,0 0 1,0 0-1,0-1 0,0 1 1,1-1-1,-1 0 0,0 0 1,1 0-1,-1 0 0,1-1 1,-1 1-1,1-1 0,-4-2 1,4 1-27,0 1 0,1 0 0,-1-1 1,1 1-1,0-1 0,-3-4 0,4 6-6,1 1 0,0 0 0,-1-1-1,1 1 1,0-1 0,0 1-1,-1-1 1,1 1 0,0-1 0,0 1-1,0-1 1,0 0 0,0 1 0,-1-1-1,1 1 1,0-1 0,0 1 0,0-1-1,1 1 1,-1-1 0,0 1 0,0-1-1,0 0 1,0 1 0,0-1 0,1 1-1,-1-1 1,0 1 0,0-1 0,1 1-1,-1 0 1,0-1 0,1 1 0,-1-1-1,1 1 1,-1 0 0,0-1 0,1 1-1,-1 0 1,1-1 0,-1 1 0,1 0-1,-1 0 1,1-1 0,-1 1 0,1 0-1,0 0 1,8-2 4,-1 0 0,1 1 0,0 0 1,0 0-1,10 2 0,8-2-14,34-1-16,106-17-1,-146 14 57,1 0-1,-1-1 0,-1-1 0,1 0 0,-1-2 1,-1-1-1,0 0 0,28-20 0,-35 20-32,31-25 101,-39 32-103,0-1 0,-1 0 0,1 1 0,-1-2 0,0 1 0,-1 0 0,1 0 0,2-6 0,-6 10 10,1 0-1,0 0 0,0 0 0,0 0 0,0 0 1,0 1-1,-1-1 0,1 0 0,0 0 0,0 0 0,0 0 1,-1 0-1,1 0 0,0 0 0,0 0 0,0 0 1,0 0-1,-1 0 0,1 0 0,0 0 0,0 0 1,0 0-1,-1 0 0,1-1 0,0 1 0,0 0 0,0 0 1,0 0-1,-1 0 0,1 0 0,0 0 0,0 0 1,0 0-1,0-1 0,0 1 0,0 0 0,-1 0 1,1 0-1,0 0 0,0-1 0,0 1 0,0 0 1,0 0-1,0 0 0,0 0 0,0-1 0,0 1 0,0 0 1,0 0-1,0 0 0,0 0 0,0-1 0,0 1 1,0 0-1,0 0 0,0 0 0,0-1 0,0 1 1,0 0-1,0 0 0,0 0 0,0 0 0,0-1 1,0 1-1,1 0 0,-1 0 0,0 0 0,-14 9-131,5 2 118,1-1 1,0 2-1,0-1 0,1 1 0,1 1 0,0-1 0,0 1 0,2 0 0,-7 26 0,10-36 26,1 1 0,-1-1 1,1 0-1,0 1 0,1-1 0,-1 1 0,0-1 0,1 1 1,0-1-1,0 0 0,0 1 0,0-1 0,0 0 0,1 0 1,-1 0-1,3 4 0,-3-6 13,1 1 0,-1 0 0,1-1 0,-1 1 0,1-1 0,0 1 0,-1-1 0,1 0 0,0 0 0,0 0 0,0 0 0,0 0 0,0 0 0,0-1 0,0 1 0,1 0 0,-1-1 0,0 0 0,0 1 0,0-1 0,1 0-1,-1 0 1,0-1 0,0 1 0,0 0 0,3-1 0,0-1 7,0 0-1,-1 0 0,1 0 0,0 0 0,-1-1 0,0 0 0,1 0 0,-1 0 1,0 0-1,-1-1 0,1 1 0,0-1 0,-1 0 0,0 0 0,0 0 1,0-1-1,3-7 0,-1 2 20,0-1-1,-1 1 1,-1-1 0,0 1 0,0-1-1,2-21 1,-5 26-79,0-1-1,0 1 1,0-1 0,-1 0-1,0 1 1,0-1 0,-1 1-1,1 0 1,-1-1 0,-1 1-1,-4-9 1,6 13 10,-1-1 1,0 1-1,1 0 1,-1 0-1,0 0 0,0 0 1,0 1-1,0-1 1,-1 0-1,1 1 0,0 0 1,-1-1-1,1 1 0,0 0 1,-1 0-1,0 0 1,1 1-1,-6-2 0,4 1 12,0 1 0,0 0-1,0-1 1,0 1-1,-1 1 1,1-1-1,0 1 1,0-1 0,0 1-1,0 0 1,-5 3-1,9-4 5,-1 0 0,1 0 0,-1 0 0,1 1 0,-1-1 0,1 0 0,-1 1 0,1-1 0,-1 0 0,1 1 0,-1-1 0,1 0 0,0 1 0,-1-1 0,1 1 0,0-1 0,-1 1 0,1-1 0,0 1 0,0-1 0,-1 1 0,1-1 0,0 1 0,0-1 0,0 1 0,0-1 0,0 1 0,0 0 0,0-1 0,0 1 0,0-1 0,0 1 0,0-1 0,0 1 0,0-1 0,0 1 0,0 0 0,1-1 0,-1 1 0,0-1 0,0 1 0,1-1 0,-1 0 0,0 1 0,1-1 0,-1 1 0,0-1 0,1 1 0,-1-1 0,1 1 0,2 1 29,-1 0 1,1 1-1,-1-1 1,1 0-1,-1-1 1,1 1-1,4 2 1,4-1 5,-1 0 0,1-1 0,0 0-1,0-1 1,-1 0 0,1 0 0,0-1 0,0-1 0,0 0 0,0 0-1,11-4 1,2 0 25,-1-2-1,1-1 1,40-20-1,-17 3 144,74-52 0,-117 73-265,24-18 124,-27 21-82,0 0 0,1-1 0,-1 1 0,0 0 0,0-1 0,0 1 0,0-1 0,0 0 0,0 1 0,-1-1 0,1 0 0,-1 1 0,1-1 1,-1 0-1,1-2 0,-1 3 12,0 1 0,0 0 0,-1 0 0,1 0 0,0 0 0,0-1 0,0 1 0,0 0 0,-1 0 0,1 0 0,0 0 0,0 0 0,-1 0 0,1 0 0,0 0 0,0 0 0,0 0 0,-1 0 0,1 0 0,0 0 0,0 0 0,-1 0 0,1 0 0,0 0 0,0 0 0,0 0 0,-1 0 0,1 0 0,0 0 1,0 0-1,0 0 0,-1 0 0,1 0 0,0 1 0,0-1 0,0 0 0,0 0 0,-1 0 0,1 0 0,0 1 0,0-1 0,0 0 0,0 0 0,-11 8-54,11-8 63,-5 4-20,-1 1-1,1 0 0,1 1 0,-1-1 0,1 1 0,0 0 1,1 0-1,-1 0 0,1 0 0,0 1 0,-3 11 0,1-1 32,1 1-1,0 0 1,-1 24-1,3-21-22,1 1-1,1 0 0,4 22 0,-3-36 79,0 1 0,1-1 0,0 0 0,0 0 0,1 0 0,0 0 0,1-1 0,-1 1 0,2-1 1,-1 0-1,6 7 0,-9-13-41,0 1 0,0-1 1,0 0-1,0 0 0,0 0 1,0 0-1,0 0 0,1 0 0,-1 0 1,0-1-1,1 1 0,-1 0 1,0-1-1,1 1 0,-1-1 1,1 1-1,-1-1 0,1 0 1,-1 0-1,1 1 0,-1-1 1,1 0-1,-1 0 0,1-1 1,-1 1-1,1 0 0,-1 0 0,1-1 1,-1 1-1,1-1 0,-1 1 1,0-1-1,1 0 0,1-1 1,3-3 6,0 0 0,0 0 0,0-1 0,-1 0 0,0 0 0,9-13 0,21-46 192,-24 45-201,12-22-170,40-53-1,-62 94 129,14-17-164,-14 18 181,-1 0 0,0 0 0,0-1-1,0 1 1,1 0 0,-1 0 0,0-1 0,0 1 0,1 0 0,-1 0-1,0 0 1,1-1 0,-1 1 0,0 0 0,0 0 0,1 0 0,-1 0-1,0 0 1,1 0 0,-1 0 0,0 0 0,1 0 0,-1 0 0,0 0 0,1 0-1,-1 0 1,0 0 0,1 0 0,-1 0 0,0 0 0,1 0 0,-1 0-1,0 0 1,1 0 0,-1 0 0,0 1 0,0-1 0,1 0 0,-1 0-1,0 0 1,0 1 0,1-1 0,-1 0 0,0 0 0,0 1 0,1-1 0,-1 0-1,0 1 1,0-1 0,0 0 0,0 0 0,0 1 0,1-1 0,-1 0-1,0 1 1,0-1 0,0 0 0,0 1 0,0-1 0,0 1 0,1 10-60,-1 0 1,0 1 0,0-1-1,-1 0 1,-1 1 0,-2 10-1,1-5 33,-2 11 33,-18 97 343,22-108-148,3-9 170,4-9-209,4-8 48,113-125 66,-102 114-331,1 1 0,1 1 1,1 1-1,30-17 0,-52 32 52,4-1-13,-1 1 0,1-1-1,0 1 1,8-3 0,-14 5 13,1-1 0,0 1 0,0 0 0,0 0 0,0 0 0,0 0 0,0 0 0,0 0 0,0 0 0,0 0 0,0 0 0,0 0 0,0 0 0,0 0 0,0 1 0,-1-1 0,1 0 0,0 1 0,0-1 0,0 1 0,0-1 0,-1 1-1,1-1 1,0 1 0,0 0 0,-1-1 0,1 1 0,0 0 0,-1 0 0,1-1 0,-1 1 0,1 0 0,-1 0 0,1 0 0,-1 0 0,1 1 0,1 9-55,0 0 0,-1 1 0,0-1 0,-1 1 0,-1 14 0,0 1 50,1-13 32,1-1-1,0 0 1,0 1 0,1-1-1,1 0 1,0 0-1,1 0 1,6 15-1,-9-27-5,0 0 0,-1 1 0,1-1 0,0 0 0,0 0 0,0 1 0,0-1 0,0 0 0,0 0 0,0 0 0,0 0 0,0 0 0,0 0 0,1 0 0,-1-1 0,0 1 0,1 0 0,-1-1 0,1 1 0,-1-1 0,0 1-1,1-1 1,-1 0 0,1 1 0,-1-1 0,1 0 0,-1 0 0,1 0 0,-1 0 0,1-1 0,-1 1 0,1 0 0,-1-1 0,1 1 0,-1 0 0,1-1 0,-1 0 0,0 1 0,2-2 0,4-2 25,-1 0 0,0 0 0,0-1 0,0 1 0,-1-1 0,9-10 0,16-24 123,40-64 0,-13 15-176,-18 37-45,63-63 0,-76 86 1,-1-2-1,25-36 0,-30 32-42,-17 29-116,-6 11-238,-51 82 204,41-66 265,2 1-1,1 1 0,1-1 1,0 1-1,-4 26 0,8-23-12,1 1 1,1 0-1,1-1 0,2 1 0,3 32 0,-1-46 32,0-1 0,1 1 0,0-1 1,1 0-1,0 0 0,1 0 0,1-1 0,0 1 0,0-1 0,1-1 0,1 1 1,14 16-1,-19-25-13,1 0 0,0 1 0,-1-1-1,1-1 1,1 1 0,-1 0 0,0-1 0,1 0 0,-1 0 0,1 0 0,-1-1 0,1 1 0,0-1 0,0 0 0,0-1 0,-1 1 0,1-1 0,0 0 0,8-1 0,-7 0-430,0 0-1,-1 0 1,1 0 0,0-1-1,-1 0 1,1 0 0,-1-1 0,0 1-1,0-1 1,0-1 0,0 1 0,0 0-1,-1-1 1,0 0 0,6-7-1,11-12-1844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 6048,'-25'-7'1952,"25"7"-1924,-1 0 1,1 0-1,0 0 1,-1 0 0,1 0-1,0 0 1,-1 0-1,1 0 1,0 0-1,-1 0 1,1 0-1,0 0 1,-1 0 0,1 0-1,0 0 1,-1 0-1,1 0 1,0 0-1,-1 0 1,1 0 0,0 1-1,-1-1 1,1 0-1,0 0 1,-1 0-1,1 1 1,0-1-1,0 0 1,-1 0 0,1 1-1,0-1 1,0 0-1,-1 1 1,1-1-1,0 0 1,0 0-1,0 1 1,0-1 0,0 0-1,-2 3 1859,9 0-1155,0-1 0,-1 1 0,1-1 1,8 1-1,7 1-538,23-1 0,-20-1 173,169 8 91,-113-9-5572,-74 0 197,-3 6 1541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2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6560,'-22'-8'2976,"19"13"-2592,6-5-192,7 3-192,7 2-1632,3-2 896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3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172 768 4064,'-2'0'124,"2"0"-77,0 0 0,0 0 0,-1 0 0,1 0 0,0 0 1,-1 0-1,1 0 0,0-1 0,-1 1 0,1 0 0,0 0 0,-1 1 0,1-1 1,0 0-1,-1 0 0,1 0 0,0 0 0,-1 0 0,1 0 0,0 0 0,0 0 0,-1 1 1,1-1-1,0 0 0,-1 0 0,1 0 0,0 1 0,0-1 0,0 0 0,-1 0 1,1 1-1,0-1 0,0 0 0,0 0 0,-1 1 0,1-1 0,0 0 0,0 1 1,0-1-1,0 0 0,0 0 0,0 1 0,0 0 0,0 0 700,13 1 1909,-9-2-2389,0-1 0,0 1 0,-1-1 0,1 0 0,0-1 0,0 1 1,-1-1-1,1 1 0,-1-1 0,1 0 0,-1 0 0,3-3 0,9-6 278,16-18 1,-7 7-144,-7 5 55,-4 5-819,-14 15 74,-6 11 44,-20 41 471,-38 114 1,10-21 314,-40 43 855,74-151-1125,6-10-44,8-14 359,-14 21 1,16-32 13,2-7 243,3-11-236,9-9-417,2 1-1,23-36 1,4-8-118,15-65 21,-30 67-86,73-171-51,-82 207-37,2 1 0,1 0 0,25-30 0,-36 48 24,0 1 1,1 0-1,0 0 0,0 0 0,10-6 0,-13 11 22,-1 0-1,1 0 0,0 0 0,-1 0 0,1 1 0,0-1 0,0 1 0,0 0 0,0 0 0,0 1 0,1-1 0,-1 1 0,0 0 0,8 0 0,-4 2-1,0-1-1,0 1 1,-1 1 0,1-1-1,-1 1 1,0 0-1,0 1 1,0 0-1,0 0 1,-1 1-1,8 5 1,-9-6 31,-1 0 0,0 1 0,0-1 0,-1 1 0,1 0 0,-1 0 0,0 0 0,0 0 0,-1 0 0,1 0 0,-1 1 0,0 0 0,-1-1 0,0 1 0,2 11 0,-3-7 32,0 0 1,0 1-1,-1-1 1,0 0-1,-1 0 0,0 1 1,-1-2-1,0 1 0,-5 10 1,7-15 12,-1-1 0,-1 0 0,1 1 0,-1-1-1,1 0 1,-1-1 0,0 1 0,0 0 0,-1-1 0,1 0 0,-1 0 0,0 0 0,0 0 0,0 0 0,0-1 0,0 0-1,0 0 1,-1 0 0,1 0 0,-1-1 0,-7 2 0,3-2-20,1-1 0,0 0 0,0-1 1,0 0-1,0 0 0,1-1 0,-1 0 0,0 0 0,0-1 1,1 0-1,0 0 0,-1-1 0,1 0 0,0 0 0,1 0 0,-1-1 1,-10-10-1,22 17-67,-1 0 0,1-1 0,-1 1 0,1-1 0,0 0 0,0 0 0,-1-1 0,1 1 0,9-1 0,8 0 138,32-2 0,4-8-20,1-1 0,-1-4 0,-1-2 0,0-2 0,105-53 0,-160 71-69,194-91-137,-178 85 61,-10 4-21,0 0 0,0 0 0,8-6 1,-16 12 97,-1-1 1,1 1-1,-1-1 1,0 0-1,0 1 1,0-1 0,0 0-1,0 0 1,0 0-1,-1 0 1,-1 3-1,-9 4-24,0-1-1,0 0 1,-18 8 0,14-8 29,-28 20 0,31-18-9,-1 1-1,2 0 1,-1 1 0,2 0-1,0 1 1,0 0 0,-11 19-1,18-26 30,-13 26-87,16-29 93,0-1 0,0 1 1,1-1-1,-1 0 0,1 1 0,-1-1 0,1 1 0,0 0 1,0-1-1,0 1 0,0 3 0,0-5-22,0-1 1,0 1-1,0-1 1,0 1-1,0-1 1,1 1-1,-1-1 1,0 1-1,0-1 1,0 1-1,1-1 0,-1 0 1,0 1-1,0-1 1,1 1-1,-1-1 1,0 0-1,1 1 1,-1-1-1,0 0 1,1 1-1,-1-1 0,0 0 1,1 1-1,-1-1 1,1 0-1,-1 0 1,1 0-1,-1 1 1,1-1-1,-1 0 0,1 0 1,-1 0-1,1 0 1,-1 0-1,1 0 1,-1 0-1,1 0 1,-1 0-1,1 0 1,-1 0-1,0 0 0,1 0 1,-1-1-1,1 1 1,-1 0-1,1 0 1,-1 0-1,1-1 1,-1 1-1,0 0 0,1-1 1,-1 1-1,1 0 1,-1-1-1,1 0 1,20-20 194,4-9 47,56-50 1,-49 51-232,31-37 0,-60 62-34,18-23 53,-20 26-68,-1 0 0,1 0-1,0-1 1,0 1 0,-1 0-1,1-1 1,-1 1 0,1 0-1,-1-1 1,1 1 0,-1-1-1,0 1 1,0 0 0,0-1-1,0 1 1,0-1 0,0-1-1,0 3 15,0 0 0,0 0 0,0-1 0,-1 1 0,1 0 0,0 0 0,0 0 0,0 0 0,0 0 0,0 0 0,0-1 0,0 1 0,-1 0 0,1 0 0,0 0 0,0 0 0,0 0 0,0 0 0,-1 0 0,1 0 0,0 0 0,0 0 0,0 0 0,0 0-1,-1 0 1,1 0 0,0 0 0,0 0 0,0 0 0,0 0 0,-1 0 0,1 0 0,0 0 0,0 0 0,0 0 0,-1 0 0,-8 5-239,-11 12 44,18-15 166,-3 2 38,1 1-1,0-1 1,1 1-1,-1 0 1,1 0-1,0 0 1,0 0-1,1 0 1,-1 1-1,1-1 0,1 1 1,-1 0-1,-1 7 1,3-11 22,0 1 1,-1-1 0,1 0-1,0 1 1,0-1-1,0 0 1,1 1 0,-1-1-1,1 0 1,-1 1-1,1-1 1,0 0 0,0 0-1,0 1 1,0-1-1,0 0 1,0 0 0,0 0-1,1 0 1,-1-1-1,1 1 1,0 0 0,-1-1-1,1 1 1,0-1-1,0 1 1,0-1 0,0 0-1,0 0 1,0 0-1,0 0 1,1 0 0,-1 0-1,0-1 1,5 2-1,1-1 65,1 0-1,0 0 1,0-1-1,0 0 0,0-1 1,0 0-1,0 0 1,9-3-1,70-24 23,-74 23-72,8-4-31,0-2 0,-1 0 1,0-1-1,37-28 0,-44 27-53,-12 11 27,0 0 0,0 0 1,1 0-1,-1 0 0,0 0 0,1 0 0,0 1 1,-1-1-1,1 1 0,0 0 0,-1 0 1,1 0-1,0 0 0,0 0 0,0 0 0,6 0 1,-3 2-10,0-1 1,-1 1-1,1 0 1,0 0-1,0 0 1,0 1-1,7 3 1,-10-3 16,0-1 0,0 1-1,0-1 1,0 1 0,0 0 0,0 1 0,0-1 0,-1 0-1,1 1 1,-1-1 0,0 1 0,0 0 0,3 4 0,-4-5-6,0 1 0,-1 0 0,1-1 0,-1 1 0,1-1 0,-1 1 0,0 0 0,0-1 0,0 1 0,-1 4 0,0 17 81,2-20-46,-1-1 0,1 0 0,0 0-1,0 0 1,0 0 0,0 0 0,1 0 0,-1 0 0,1 0 0,0 0 0,3 4-1,-3-5 9,0-1-1,0 0 1,-1 1 0,1-1-1,0 0 1,0 0-1,1 0 1,-1 0-1,0-1 1,0 1-1,0-1 1,0 1-1,1-1 1,-1 1 0,0-1-1,0 0 1,1 0-1,-1-1 1,4 1-1,13-4 93,1-1-1,35-13 1,-23 7-81,77-33 60,-88 35-90,-8 3 12,0-1-1,0 0 1,-1 0 0,1-2 0,-2 0 0,21-19 0,-18 12-6,0 0 0,-1-1 0,-1 0 0,13-24 0,86-194 11,-64 130 131,-40 87-292,0 1 1,6-29-1,-13 45 121,0-1-1,1 1 0,-1 0 1,0 0-1,0-1 0,0 1 1,0 0-1,0 0 1,0-1-1,0 1 0,0 0 1,-1-2-1,1 3 8,0 0 1,-1-1-1,1 1 0,0 0 1,0-1-1,0 1 0,-1 0 1,1 0-1,0-1 1,0 1-1,-1 0 0,1 0 1,0 0-1,-1-1 0,1 1 1,0 0-1,-1 0 0,1 0 1,0 0-1,-1 0 0,1 0 1,0 0-1,-1 0 1,1 0-1,0 0 0,-1 0 1,0 0-1,-1 0-18,0 1 0,0-1 1,-1 1-1,1 0 0,0 0 0,0 0 0,0 0 1,0 1-1,0-1 0,0 1 0,-2 1 0,-2 3-6,0 0-1,0 1 1,1-1 0,0 1-1,0 1 1,-6 12-1,-21 55-174,3 12 201,-37 179 0,57-193 100,8-63 0,1 0 1,1 0-1,-1 0 0,2 0 0,2 13 0,-4-22-71,1 1-1,-1-1 0,1 0 0,-1 0 0,1 1 0,0-1 1,-1 0-1,1 0 0,0 0 0,0 0 0,0 1 0,0-1 1,0 0-1,0-1 0,0 1 0,0 0 0,0 0 0,0 0 0,0-1 1,1 1-1,-1 0 0,0-1 0,0 1 0,1-1 0,-1 0 1,0 1-1,1-1 0,-1 0 0,1 0 0,-1 0 0,0 0 1,1 0-1,-1 0 0,1 0 0,-1-1 0,0 1 0,1 0 1,1-2-1,7-1 132,0-1-1,-1 0 1,0-1 0,12-7 0,-12 6-112,24-14-49,-1-3-1,33-30 1,-7-5-714,-74 77 498,4-6 210,2 0 0,0 1 0,0 0 0,1 1 0,-10 22 0,18-34 34,0-1 0,1 0 0,-1 1 0,1-1 0,-1 1 0,1-1 0,0 1 0,0-1-1,0 1 1,0-1 0,0 1 0,1-1 0,0 5 0,0-6 1,-1 1 0,1-1 0,0 0 0,0 1 0,-1-1 0,1 0 0,0 0 0,0 1 0,0-1 0,0 0 0,1 0 0,-1 0 0,0 0 0,0 0 0,1 0 0,-1-1 0,0 1 0,1 0 0,-1-1 0,1 1 0,-1-1 0,3 1 0,11 1 49,-1-2 0,1 1 1,0-2-1,-1 0 0,1-1 0,19-4 1,179-36 258,-133 21-381,-70 18 56,-1-1 1,0 0-1,0-1 1,0 1-1,16-13 1,-11 7-276,-22 21-40,-21 18 73,18-18 211,0 1 0,1 0 1,-14 20-1,21-27 41,0 1-1,0 0 1,-4 11 0,7-15-5,-1 0 1,1 0-1,0-1 1,0 1-1,-1 0 1,1 0 0,0-1-1,1 4 1,-1-5 4,0 1 1,0-1-1,0 1 1,0-1 0,0 1-1,1-1 1,-1 0-1,0 1 1,0-1-1,1 1 1,-1-1-1,0 0 1,1 1-1,-1-1 1,0 0 0,1 1-1,-1-1 1,0 0-1,1 1 1,-1-1-1,1 0 1,-1 0-1,1 0 1,-1 1-1,0-1 1,1 0 0,-1 0-1,2 0 1,2 1 30,1-1 1,-1 0 0,1-1-1,-1 1 1,1-1 0,-1 0-1,1 0 1,-1 0 0,8-3-1,5-4 50,18-11 0,-12 6-23,38-17-94,-18 10 69,45-30-1,-60 31-18,-1-1 1,-1-2 0,-1-1-1,39-45 1,-26 17 15,48-89 1,-15 24-165,-53 86 162,36-47-33,-50 71-89,1 1 1,-1-1 0,-1 1 0,6-11 0,-9 15 68,1 1 0,-1 0 0,0-1 0,0 1 0,1-1 0,-1 1 0,0-1 0,0 1 1,0-1-1,0 1 0,1-1 0,-1 1 0,0-1 0,0 1 0,0-1 0,0 1 0,0-1 1,0 1-1,0-1 0,-1 1 0,1-1 0,0 1 0,0-1 0,-1 0 0,1 1 2,-1 0 0,1 0 0,-1 0 0,1 0-1,-1 0 1,1 0 0,-1 0 0,0 0 0,1 0 0,-1 0-1,1 0 1,-1 1 0,1-1 0,-1 0 0,1 0 0,-1 1-1,1-1 1,-1 1 0,-30 21-229,27-19 221,-9 9-91,0 0 1,0 1-1,1 1 0,-19 28 0,-34 67 28,23-35 23,-87 138 179,121-199-98,0 0 0,1 1 0,0 0 0,-7 24 0,12-34 1,1 0 0,0 0 0,1 1 0,-1-1 0,1 0 1,0 0-1,0 0 0,0 0 0,0 0 0,1 0 0,-1 0 1,1 0-1,0 0 0,1 0 0,-1 0 0,1 0 0,-1 0 1,1 0-1,0-1 0,1 1 0,-1-1 0,5 6 0,-3-6 16,0 0-1,-1 0 1,2 0-1,-1 0 0,0-1 1,0 0-1,1 1 1,0-2-1,-1 1 0,1 0 1,9 1-1,-5-2 2,1 1-1,0-1 0,0-1 1,0 0-1,10-2 1,-4 0 12,-1 0 0,1-2 0,-1 0 0,0 0 1,0-2-1,-1 0 0,1 0 0,25-18 0,-31 18-53,0 0-1,-1-1 0,0 0 0,-1 0 0,1-1 1,-1 0-1,-1 0 0,0-1 0,0 0 0,0 0 1,-1 0-1,-1-1 0,0 0 0,4-11 0,-7 18-27,0 0 0,-1 0 0,1-1 1,-1 1-1,1-1 0,-1 1 0,0 0 0,0-1 0,-1-3 0,1 6 20,0 1 0,0 0 0,0-1 1,0 1-1,0-1 0,-1 1 0,1 0 0,0-1 0,0 1 0,0 0 0,0-1 1,-1 1-1,1 0 0,0-1 0,0 1 0,-1 0 0,1 0 0,0-1 1,-1 1-1,1 0 0,0 0 0,-1-1 0,1 1 0,0 0 0,-1 0 1,1 0-1,-1 0 0,1 0 0,0-1 0,-1 1 0,1 0 0,-1 0 0,-16 5-175,-10 13 128,18-10 19,1 2 0,0 0 1,0 0-1,1 0 0,0 1 0,1 0 0,1 0 0,-1 0 0,-3 16 0,6-20 77,1 1-1,1-1 1,-1 1 0,2 0-1,-1 0 1,1-1 0,0 1-1,0 0 1,1 0 0,0 0-1,1-1 1,-1 1 0,1-1-1,1 1 1,5 11 0,-7-17-8,0 0 0,1 0 0,-1 0 1,1 0-1,-1 0 0,1-1 1,-1 1-1,1-1 0,0 1 0,0-1 1,0 0-1,0 1 0,0-1 1,0 0-1,0 0 0,0 0 0,0-1 1,0 1-1,1 0 0,-1-1 1,0 0-1,0 1 0,1-1 0,-1 0 1,0 0-1,1 0 0,-1-1 1,0 1-1,1 0 0,-1-1 0,3-1 1,7-1 77,0-2 1,0 0 0,0 0-1,13-9 1,-18 10-144,158-77 416,-19 10-618,-121 56 144,-4 3-369,-39 28 94,-60 33 305,9-6 30,-59 54 391,116-89-142,9-6 104,14-5-211,16-7 31,1 2 1,42-8 0,60-1-235,-21 4-815,-101 12-267,-1-1 1,0 0-1,8-3 1,0-1-3787,-6 4 2157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7232,'-8'-31'3264,"11"20"-2848,-3 8 864,5 3-800,-5-5-128,9 10-224,-1-5-320,4 3 96,-7-3 96,3 8 32,-8 0-2336,5 3 1248,-18-7-3648,4 2 2624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59 6560,'-37'-22'2976,"45"19"-2592,9-1 1344,8 4-1024,34-8 352,7 5-640,23-5-160,0 5-160,20-5 192,-8 8-160,4 0 96,-16 3-128,-10 2-5184,-12-2 2752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4064,'6'-9'9635,"2"0"-4101,-4 2-7237,4-11 1910,15-30 127,29-47 0,-35 70-153,2 1 0,0 2 1,1 0-1,38-32 0,-45 42-96,-7 6-88,-1 1 1,1 0-1,1 0 1,-1 0-1,1 1 0,-1 0 1,1 0-1,0 1 1,10-4-1,-17 7 1,1 0-1,-1 0 1,0 0 0,1 0-1,-1 0 1,0 0 0,1 0-1,-1 0 1,0 0-1,1 0 1,-1 0 0,0 0-1,0 0 1,1 1 0,-1-1-1,0 0 1,1 0-1,-1 0 1,0 0 0,0 1-1,1-1 1,-1 0 0,0 0-1,0 1 1,1-1 0,-1 0-1,0 0 1,0 1-1,0-1 1,1 0 0,3 14 98,-4-9-37,0-1 1,0 1-1,0-1 1,-1 9-1,-3-2 15,0 0-1,-1 1 1,0-1-1,-12 19 1,11-21 43,1 0 0,0 0 1,0 1-1,1 0 1,-5 16-1,7-20 278,6-11-86,21-14-238,1 0 1,0 2-1,43-21 0,-6 3-63,-32 17-2,-18 9-71,1 0-1,0 2 1,28-12-1,-41 18 53,0 1 0,0 0 0,0-1 0,1 1 0,-1 0 0,0 0 0,0-1 0,1 1 0,-1 0 0,0 0 0,0 0 0,1 1 0,-1-1 0,0 0 0,0 0 0,1 1 0,-1-1 0,0 1 0,0-1 0,0 1 0,0-1 0,0 1 0,0 0 0,0-1 0,0 1 0,2 1 0,-2 0 23,0 0 1,0 0-1,0 0 0,0 0 0,0 0 0,0 0 1,-1 0-1,1 0 0,0 1 0,-1-1 1,0 0-1,0 0 0,1 5 0,-3 6 65,1 1 0,-2-1-1,0 1 1,0-1 0,-9 21-1,12-34-42,-1 1 0,1-1 0,0 1 0,0-1 0,0 1-1,-1-1 1,1 0 0,0 1 0,0-1 0,0 1 0,0-1 0,0 1-1,0-1 1,0 1 0,0-1 0,0 1 0,0-1 0,0 1 0,0-1-1,0 1 1,0-1 0,1 2 0,8-6 283,13-16-236,-20 18-64,14-14-71,-8 6-7,1 1-1,0 0 0,1 1 0,0 0 1,0 1-1,14-8 0,-23 15 50,-1-1 0,1 1-1,0 0 1,0-1 0,-1 1 0,1 0-1,0 0 1,0 0 0,-1-1-1,1 1 1,0 0 0,0 0-1,0 0 1,-1 0 0,1 0 0,0 1-1,0-1 1,0 0 0,-1 0-1,1 0 1,0 1 0,0-1 0,-1 0-1,2 1 1,-1 0-2,0 0 0,0 0 0,-1 0 0,1 0 0,0 0 0,0 1 0,0-1-1,-1 0 1,1 0 0,-1 1 0,1-1 0,0 3 0,0 4 39,1 0 0,-2 0 0,1 15 0,-1-22 3,0 107 113,0-107-136,0 0 0,0-1 0,-1 1 0,1 0 0,0 0 0,1 0 0,-1 0 0,0-1 0,0 1 0,0 0 0,0 0 0,1 0 0,-1-1 0,0 1 0,1 0 0,-1 0 0,0-1 0,1 1 0,-1 0 0,1-1 0,-1 1 0,1-1 0,0 1 0,-1 0 0,1-1 0,-1 1 0,1-1 0,0 0 1,0 1-1,-1-1 0,1 1 0,0-1 0,0 0 0,-1 0 0,1 1 0,0-1 0,0 0 0,0 0 0,-1 0 0,1 0 0,0 0 0,0 0 0,0 0 0,1 0 0,3-2 16,0 1 0,0 0 0,0-1 0,1 0 0,5-4 0,-11 6-18,83-36-25,122-37 0,-204 73 21,-1-1 0,0 1 0,1 0 1,-1 0-1,1 0 0,-1 0 1,1 0-1,-1 0 0,1-1 0,-1 1 1,0 0-1,1 0 0,-1 0 0,1 0 1,-1 0-1,1 1 0,-1-1 1,1 0-1,-1 0 0,0 0 0,1 0 1,-3 8-75,-19 15-7,13-15 134,4-3-48,0 1 1,0 0-1,0 0 1,1 0-1,0 0 0,0 0 1,-3 13-1,5-17 4,0 0 1,1 0-1,-1 0 0,1 0 0,0 0 1,0 0-1,-1 0 0,1 1 1,0-1-1,1 0 0,-1 0 0,0 0 1,1 0-1,-1 0 0,1 0 0,-1 0 1,1 0-1,0 0 0,0-1 0,0 1 1,0 0-1,0 0 0,1-1 0,-1 1 1,0 0-1,1-1 0,-1 0 1,1 1-1,0-1 0,2 2 0,-1-2 29,0 0 0,-1 0 0,1-1-1,0 1 1,-1-1 0,1 1 0,0-1 0,0 0-1,0 0 1,-1-1 0,1 1 0,0 0 0,0-1-1,-1 0 1,1 1 0,-1-1 0,1 0 0,0-1-1,-1 1 1,0 0 0,4-3 0,3-2 38,0 0 0,-1-1 0,0 1 0,9-12 0,-12 12-53,0 1 1,0-1-1,-1-1 0,0 1 1,0-1-1,0 1 0,-1-1 1,3-8-1,-5 10-25,0 1 1,0 0-1,0-1 0,-1 1 0,0 0 0,1-1 1,-1 1-1,-1 0 0,1-1 0,-1 1 1,0 0-1,0-1 0,0 1 0,0 0 0,-3-5 1,2 6-29,1 1 0,-1 0 1,1 0-1,-1 0 0,0 0 0,0 0 1,0 0-1,0 0 0,0 1 1,-1-1-1,1 1 0,0-1 1,-1 1-1,1 0 0,-1 0 0,-3-1 1,4 2 18,1-1 1,-1 1-1,0-1 0,1 1 1,-1 0-1,0 0 1,1-1-1,-1 1 1,0 1-1,0-1 0,1 0 1,-1 0-1,0 0 1,1 1-1,-1-1 0,1 1 1,-1 0-1,0-1 1,1 1-1,-1 0 0,1 0 1,0 0-1,-1 0 1,1 0-1,0 0 1,-2 2-1,2-2 11,1 0-1,0-1 1,-1 1-1,1 0 1,0 0-1,0-1 1,-1 1-1,1 0 1,0 0 0,0 0-1,0 0 1,0-1-1,0 1 1,0 0-1,0 0 1,1 0-1,-1-1 1,0 1 0,0 0-1,1 0 1,-1-1-1,0 1 1,1 0-1,-1 0 1,1-1 0,-1 1-1,1 0 1,-1-1-1,1 1 1,-1-1-1,1 1 1,0-1-1,0 1 1,1 2 10,1-2-1,-1 1 1,1 0-1,0 0 1,-1-1 0,1 0-1,5 3 1,1-2 62,0 0 1,0-1-1,0 0 0,1 0 1,-1-1-1,0 0 1,1-1-1,-1 0 0,0 0 1,0-1-1,0 0 0,10-4 1,8-5-31,-1-1 1,39-24 0,-22 12 80,-1-5-104,-38 28-71,-6 5 58,-4 6 130,6-10-123,-14 24 76,1 1 1,1 0-1,1 1 1,-7 28-1,15-48-42,1 1-1,0 0 1,0 0 0,1 0 0,0 0-1,0 0 1,1 0 0,0 0 0,1 8-1,-1-15-34,0 0 0,0 0 0,0 0-1,0 1 1,0-1 0,0 0 0,0 0 0,0 0 0,1 0-1,-1 0 1,0 1 0,0-1 0,0 0 0,0 0-1,0 0 1,0 0 0,1 0 0,-1 0 0,0 0-1,0 0 1,0 0 0,0 0 0,1 1 0,-1-1-1,0 0 1,0 0 0,0 0 0,0 0 0,1 0-1,-1 0 1,0 0 0,0 0 0,0 0 0,1 0 0,-1-1-1,0 1 1,0 0 0,11-5 149,13-12-16,-23 17-137,37-32 1,-2-1-1,58-67 0,-65 58 33,-28 41-52,0 1 1,-1-1 1,1 1-1,-1-1 1,0 1-1,1-1 1,-1 0 0,0 1-1,1-1 1,-1 1-1,0-1 1,0 0-1,0 1 1,0-1-1,0 0 1,1 1-1,-1-1 1,0 0-1,0 1 1,-1-1-1,1 0 1,0 0 0,1 0 11,-1 1 1,1 0 0,-1 0 0,1 0-1,-1-1 1,1 1 0,0 0 0,-1 0-1,1 0 1,-1 0 0,1 0 0,0 0 0,-1 0-1,1 0 1,-1 0 0,1 1 0,-1-1-1,1 0 1,0 0 0,-1 0 0,1 1-1,18 5-8,-17-5 2,27 8-35,0 0 0,49 7 0,-68-14 54,0-2-1,1 1 0,-1-1 1,0-1-1,0 0 1,0 0-1,1-1 0,-1 0 1,-1-1-1,1 0 1,15-7-1,31-20-6,-43 24 31,-11 6-32,0-1 1,-1 1 0,1-1 0,0 0 0,-1 0 0,1 0 0,-1 0 0,2-1 0,-6 6-47,0 1-1,0-1 1,1 1 0,-1 0-1,1 0 1,-2 5-1,-13 42 106,13-40-54,2-7-16,1 1-1,-1-1 0,1 0 1,0 1-1,0-1 1,0 1-1,1-1 0,0 11 1,1-12-16,-1 0 73,1 0 0,0 0 0,0 0 0,0 0 0,2 5 0,-2-8-32,-1-1 0,1 1-1,0-1 1,-1 1-1,1-1 1,0 0 0,0 1-1,-1-1 1,1 0 0,0 1-1,0-1 1,-1 0 0,1 0-1,0 0 1,0 0 0,0 1-1,0-1 1,-1 0-1,1-1 1,1 1 0,15-2-53,-5-3 114,1-1 0,16-9-1,6-4 81,200-79-308,-232 97 156,1 0 0,0 0 1,-1 0-1,1 1 1,0 0-1,0 0 0,-1 0 1,1 0-1,5 1 0,-8-1-10,0 0 0,-1 0 0,1 1 0,0-1 0,0 0 0,0 0 0,-1 1-1,1-1 1,0 0 0,0 1 0,-1-1 0,1 1 0,0-1 0,-1 1-1,1-1 1,0 1 0,-1-1 0,1 1 0,-1 0 0,1-1 0,-1 1 0,1 0-1,-1-1 1,0 1 0,1 0 0,-1 0 0,0-1 0,1 1 0,-1 0-1,0 0 1,0 0 0,0 0 0,0-1 0,0 1 0,0 0 0,0 0 0,0 0-1,0 0 1,0-1 0,0 1 0,-1 0 0,1 0 0,-1 1 0,-2 6 101,-1 0 0,0 0-1,0-1 1,-10 13 0,3-4-43,8-9 146,8-5-54,12-7-5,-15 4-136,33-13-45,39-24 1,-50 25 29,-21 12-2,0 0 0,0 0 0,0 0 0,0 0 0,0 0 0,0 0 0,0 1 0,0 0 0,5-1 0,-7 1 8,-1 0 1,1 0 0,0 0-1,0 1 1,0-1 0,0 0 0,-1 0-1,1 0 1,0 1 0,0-1-1,0 0 1,-1 1 0,1-1 0,0 1-1,0-1 1,-1 1 0,1-1-1,0 1 1,-1-1 0,1 1 0,-1 0-1,1-1 1,-1 1 0,1 0-1,-1-1 1,1 1 0,-1 0 0,0 0-1,1 0 1,-1-1 0,0 1 0,0 0-1,0 0 1,1 0 0,-1 0-1,0-1 1,0 2 0,-1 11 31,0 18 12,1-30-47,0 0 0,0 1-1,1-1 1,-1 0 0,0 0 0,0 1-1,1-1 1,-1 0 0,1 0-1,-1 0 1,1 0 0,-1 1 0,1-1-1,0 0 1,-1 0 0,1 0-1,1 1 1,1-1 23,0-1 1,-1 0-1,1 0 0,-1 0 0,1 0 1,0 0-1,-1-1 0,1 1 0,-1-1 0,4-1 1,-3 2-26,2-2-32,0 0 0,1 0 0,7-5 0,13-4-115,2 2 163,191-59 192,-195 59-205,-18 7-94,-14 4-90,-22 11-94,-33 20-1,41-21 269,-20 15-106,38-24 109,0 0 0,1 1-1,-1-1 1,0 1 0,1 0 0,0 0 0,-5 7 0,8-9 19,-1-1 1,1 0-1,-1 0 1,1 0-1,-1 1 1,1-1-1,0 0 1,-1 0-1,1 1 1,0-1-1,0 0 1,0 3 0,0-4 1,0 1 0,0-1 1,1 0-1,-1 1 1,0-1-1,0 1 0,0-1 1,1 1-1,-1-1 1,0 0-1,1 1 1,-1-1-1,0 0 0,1 1 1,-1-1-1,0 0 1,1 0-1,-1 1 0,1-1 1,-1 0-1,0 0 1,1 0-1,0 1 1,1-1 32,1 1 1,0-1 0,-1 0 0,1 0 0,0 0-1,-1-1 1,1 1 0,-1 0 0,5-2 0,15-4-1,0-2 1,-1 0 0,0-1-1,0-1 1,-1 0 0,29-22-1,-27 18-177,-22 14 132,0-1-1,0 1 1,0 0-1,0 0 0,0 0 1,0 0-1,0 0 0,0 0 1,0 0-1,1 0 1,-1 0-1,0 0 0,0 0 1,0 0-1,0 0 1,0 0-1,0 0 0,0 0 1,0-1-1,0 1 0,0 0 1,0 0-1,0 0 1,0 0-1,0 0 0,0 0 1,0 0-1,1 0 1,-1 0-1,0 0 0,0 0 1,0 0-1,0 0 1,0 0-1,0 0 0,0 0 1,0 0-1,0 0 0,0 0 1,0 0-1,0 0 1,0 0-1,1 0 0,-1 0 1,0 0-1,0 0 1,0 1-1,0-1 0,0 0 1,0 0-1,0 0 0,0 0 1,0 0-1,0 0 1,0 0-1,0 0 0,0 0 1,0 0-1,0 0 1,0 0-1,0 0 0,0 0 1,0 0-1,0 0 1,0 1-1,0-1 0,0 0 1,0 0-1,0 0 0,-8 10-210,-16 15 156,2 2 0,1 0 0,-19 33 0,-45 92 76,84-149-17,-40 75 33,-84 124 1,117-192 99,-1 1 0,0-1 1,-14 12-1,19-19-115,1 0 0,-1-1 0,1 1-1,-1-1 1,0 0 0,0 0-1,0 0 1,0 0 0,-1-1 0,1 1-1,0-1 1,-1 0 0,-5 0 0,8-1-17,0-1 1,0 1 0,-1-1 0,1 0-1,0 1 1,1-1 0,-1 0 0,0 0 0,0 0-1,0 0 1,0-1 0,1 1 0,-1 0 0,1-1-1,-1 1 1,1-1 0,-1 0 0,1 1 0,0-1-1,0 0 1,0 0 0,0 0 0,0 0 0,0 0-1,1 0 1,-1 0 0,0 0 0,1 0 0,0 0-1,-1 0 1,1 0 0,0 0 0,0 0-1,0 0 1,1-1 0,-1 1 0,0 0 0,1 0-1,-1 0 1,1 0 0,1-3 0,5-4-218,0-1 0,1 1 0,0 0 0,0 1 0,1 0 0,0 1 0,0-1 0,19-9 0,-13 8-2414,1 2-1,32-12 0,-19 8-4420,-16 10 4058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3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9056,'-38'-23'4096,"29"17"-3552,9 1-640,9 5-64,-1 0-800,5 5 544,8-2-2272,9 0 1504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5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66 5408,'-11'-2'746,"-13"0"1558,114-2 5107,47-10-5269,4-1-1402,40-13-254,-181 28-554,0 0 0,0 0 0,0 0 0,0 0 1,-1 0-1,1 0 0,0 1 0,0-1 0,0 0 0,0 0 1,0 0-1,0 0 0,0 0 0,0 0 0,0 1 0,0-1 0,0 0 1,0 0-1,0 0 0,0 0 0,0 0 0,1 0 0,-1 1 1,0-1-1,0 0 0,0 0 0,0 0 0,0 0 0,0 0 1,0 0-1,0 0 0,0 1 0,0-1 0,0 0 0,1 0 1,-1 0-1,0 0 0,0 0 0,0 0 0,0 0 0,0 0 0,0 0 1,1 0-1,-1 0 0,0 0 0,0 0 0,0 0 0,0 0 1,0 0-1,0 0 0,1 0 0,-1 0 0,0 0 0,0 0 1,0 0-1,0 0 0,0 0 0,1 0 0,-1 0 0,0 0 1,0 0-1,0 0 0,0 0 0,0 0 0,0 0 0,0-1 0,1 1 1,-10 11-5508,6-8 4680,-6 9-1883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4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180 477 3072,'12'-12'2466,"-1"-1"2969,-11 13-5259,1-1 0,-1 1 0,0-1 0,0 1 0,0-1 0,1 1 0,-1-1 1,0 1-1,0-1 0,0 0 0,0 1 0,0-1 0,0 1 0,0-1 0,0 1 0,0-1 1,-1 0-1,1 1 0,0-1 0,0 1 0,0-1 0,-1 1 0,1-1 0,0 0 1,-1 0-79,0 1 0,0-1 0,1 1 0,-1-1 0,0 1 0,0 0 0,1-1 0,-1 1 0,0 0 0,0-1 0,0 1 0,0 0 0,1 0 0,-1 0 0,0 0 0,0 0 0,0 0 0,-1 0 0,-14 1 286,15-1-321,-9 2 35,-1 0-1,1 1 1,0 0 0,0 0 0,0 1-1,0 0 1,1 1 0,-1 0 0,1 1 0,1 0-1,-17 14 1,21-17-109,1 2-1,-1-1 1,1 0 0,0 0-1,0 1 1,0 0 0,0 0-1,1 0 1,0 0-1,0 0 1,-1 7 0,2-9 40,1-1 1,-1 1-1,1 0 1,0 0-1,0 0 1,1 0-1,-1 0 0,0-1 1,1 1-1,0 0 1,-1 0-1,1-1 1,0 1-1,1 0 1,-1-1-1,0 1 1,1-1-1,-1 1 0,1-1 1,0 0-1,0 0 1,0 0-1,2 2 1,-2-3 20,-1 0 1,0 0 0,0 0-1,1 0 1,-1 0-1,0-1 1,1 1-1,-1-1 1,1 1 0,-1-1-1,1 1 1,-1-1-1,1 0 1,-1 0 0,1 1-1,-1-1 1,1 0-1,2-1 1,-1 0 6,0 1 1,0-1-1,0-1 1,0 1-1,0 0 1,0-1-1,0 1 1,4-5-1,0 1 15,0-1 1,-1 0-1,0-1 0,0 0 0,-1 1 0,7-12 1,-3 3-24,-1 0 0,8-23 0,-14 31-65,0 0 0,0 1 1,0-1-1,-1 0 0,0 0 0,0 0 1,-1 0-1,-1-13 0,1 19 1,0 1 0,1 0 1,-1-1-1,0 1 0,0 0 0,0 0 0,-1-1 1,1 1-1,0 0 0,0-1 0,0 1 0,0 0 1,0 0-1,0-1 0,0 1 0,0 0 0,-1 0 0,1-1 1,0 1-1,0 0 0,0 0 0,0 0 0,-1-1 1,1 1-1,0 0 0,0 0 0,-1 0 0,1-1 1,-4 8-356,-2 15 150,4-9 326,1 0-1,0 1 1,1-1-1,1 0 1,3 24-1,-2-30-8,-1 1 0,1-1 0,1 0 0,-1 0 1,1 0-1,1 0 0,-1 0 0,1 0 0,0-1 0,0 0 0,8 8 0,-11-13-61,0 0 0,1 0 1,-1 0-1,0 0 0,1 0 0,-1-1 1,0 1-1,1 0 0,-1-1 1,1 1-1,-1-1 0,1 0 0,-1 0 1,1 1-1,0-1 0,-1 0 1,1 0-1,-1 0 0,1 0 0,-1-1 1,1 1-1,-1 0 0,1-1 1,-1 1-1,1-1 0,-1 1 1,1-1-1,-1 0 0,0 0 0,2-1 1,6-3 54,-1-1 0,-1 0 1,13-12-1,-11 9 8,11-9-44,-5 5 67,-1 0 0,24-29 0,-27 28-173,-9 12 51,-1 0 0,1 0 0,0 0-1,-1 0 1,0 0 0,1 0 0,-1 0 0,0 0 0,0-1 0,0 1 0,0 0 0,-1-1-1,1 1 1,-1-1 0,1 1 0,-1-1 0,0-2 0,0 0 41,0 4-1,0 3 12,0-1-41,0-2-112,0-3 79,0 3-76,0 4 3,0 10 144,0-13 42,18 4-150,40 0 65,-49-4-18,0 0 0,0 1 1,0 0-1,0 0 0,0 1 1,0 1-1,0-1 1,-1 1-1,0 0 0,12 7 1,-19-10 5,-1 1 1,1-1 0,-1 1 0,1-1 0,0 1 0,-1 0-1,1-1 1,-1 1 0,1 0 0,-1-1 0,0 1 0,1 0-1,-1-1 1,1 1 0,-1 0 0,0 0 0,0 0 0,0-1-1,1 1 1,-1 0 0,0 0 0,0 0 0,0-1 0,0 1 0,0 0-1,-1 0 1,1 0 0,0-1 0,0 1 0,0 0 0,-1 0-1,1 0 1,-1 1 0,-2 3 29,0 0 0,0 1 0,-7 8 1,-1 1-117,6-7 132,4-6-26,-1 1 1,0-1-1,1 1 1,0 0-1,0 0 1,0-1 0,0 1-1,-1 4 1,2-7-10,1 1 0,-1-1-1,0 0 1,0 1 0,0-1 0,1 0 0,-1 0 0,0 1 0,1-1 0,-1 0 0,0 0 0,1 1 0,-1-1 0,0 0 0,1 0 0,-1 0 0,0 1 0,1-1 0,-1 0 0,0 0 0,1 0 0,-1 0 0,1 0 0,-1 0 0,0 0 0,1 0 0,12 1 134,-12-1-119,8-1 4,-1 0 1,1 0-1,0-1 1,0 0-1,15-6 1,41-22 41,-48 20-58,0-2-1,-1 0 1,0-1-1,-1-1 1,0 0 0,16-21-1,-15 18-17,-15 15-15,1 0 33,0 0 0,0 0 0,0 0-1,0 0 1,0-1 0,-1 1 0,0-1 0,1 1 0,-1-1 0,0 1-1,2-6 1,-4 8-11,1 0-1,0 0 0,0 0 0,0 0 1,-1 0-1,1 0 0,0 0 0,0 0 1,0 0-1,-1 0 0,1 0 1,0 0-1,0 0 0,0 0 0,0 0 1,-1 1-1,1-1 0,0 0 1,0 0-1,0 0 0,0 0 0,0 0 1,-1 0-1,1 1 0,0-1 1,0 0-1,0 0 0,0 0 0,0 0 1,0 0-1,0 1 0,0-1 0,-1 0 1,1 0-1,0 0 0,0 1 1,0-1-1,0 0 0,0 0 0,0 0 1,0 0-1,0 1 0,1-1 2,-1 1-1,0-1 0,0 1 1,1-1-1,-1 1 1,0-1-1,0 1 0,0-1 1,0 1-1,0-1 0,0 1 1,0-1-1,0 1 1,0-1-1,0 1 0,0-1 1,0 1-1,0-1 0,0 1 1,0-1-1,0 1 1,-1-1-1,1 1 0,0-1 1,0 1-1,-1-1 0,1 0 1,0 1-1,-1 0 1,-8 10 91,9-11-78,-2 1-11,0 1 1,1 0-1,-1-1 1,1 1 0,-1 0-1,1 0 1,0 0-1,-2 2 1,-14 26-124,5-8 63,8-15 58,0 0 0,1 0 0,-3 9 1,5-14 4,0 0 1,1 1-1,-1-1 1,1 0-1,0 0 1,0 1 0,0-1-1,0 0 1,0 1-1,0-1 1,1 0-1,-1 0 1,1 0-1,-1 1 1,3 3 0,-3-5 19,1 0 0,0 0 0,-1 0 1,1 0-1,0 0 0,0 0 0,0 0 1,-1 0-1,1-1 0,0 1 0,0 0 1,0 0-1,0-1 0,1 1 0,-1 0 1,0-1-1,0 1 0,0-1 1,0 0-1,2 1 0,-1-1-2,1 0 0,0 0 0,-1 0 0,1 0 1,-1 0-1,1 0 0,0-1 0,-1 1 0,4-2 0,2-1-4,0-1 0,-1 0-1,1 0 1,-1 0 0,9-7 0,-1 0 46,-7 6-31,0-1 0,0-1 0,11-12-1,-17 18-21,-1-1-1,1 0 0,-1 1 1,0-1-1,0 0 0,0 0 1,0 0-1,0 0 0,0 0 1,-1 0-1,1 0 0,-1 0 1,1 0-1,-1 0 0,0-1 1,1 1-1,-1 0 0,-1 0 1,1 0-1,0 0 0,0-1 1,-2-2-1,1 2-30,-1 0-1,0 1 1,1-1 0,-1 0-1,0 1 1,-1 0 0,1-1-1,0 1 1,-1 0 0,1 0-1,-1 1 1,1-1 0,-1 0-1,0 1 1,0 0 0,0-1-1,0 1 1,0 0 0,0 0-1,0 1 1,0-1 0,0 1-1,-1 0 1,-4 0 0,6 0 7,0 0 1,-1 1-1,1-1 0,0 1 1,0 0-1,0-1 1,0 1-1,0 0 1,1 0-1,-1 1 1,0-1-1,0 0 1,1 0-1,-1 1 1,0-1-1,1 1 1,-3 3-1,4-4 13,-1-1-1,1 1 1,0 0-1,-1 0 1,1 0-1,0 0 0,0-1 1,0 1-1,0 0 1,-1 0-1,1 0 1,0 0-1,1 0 1,-1-1-1,0 1 1,0 0-1,0 0 1,1 1-1,-1-1 6,1 1 0,0-1 0,0 0-1,0 1 1,0-1 0,0 0-1,0 0 1,0 1 0,0-1-1,1 0 1,-1 0 0,3 1 0,-1 0 1,-1-1 0,1 0 1,0 0-1,0 0 1,0 0-1,0-1 1,0 1-1,0-1 0,0 1 1,3-1-1,35-3 114,-20 1-111,30-2 8,101-23 0,-28-5 86,-108 30-36,-16 2-67,0 0 1,-1 0 0,1 1-1,0-1 1,0 0 0,0 0-1,0 0 1,-1 0-1,1 0 1,0 1 0,0-1-1,0 0 1,0 0 0,0 0-1,0 0 1,0 1 0,0-1-1,0 0 1,0 0 0,-1 0-1,1 1 1,0-1 0,0 0-1,0 0 1,0 0 0,0 1-1,0-1 1,0 0-1,0 0 1,1 0 0,-1 0-1,0 1 1,0-1 0,0 0-1,0 0 1,0 0 0,0 1-1,0-1 1,0 0 0,0 0-1,1 0 1,-1 0 0,0 0-1,0 1 1,0-1 0,0 0-1,0 0 1,1 0-1,-1 0 1,0 0 0,0 0-1,0 0 1,1 0 0,-1 1-1,0-1 1,0 0 0,0 0-1,0 0 1,1 0 0,-1 0-1,0 0 1,0 0 0,0 0-1,1 0 1,-1 0 0,0-1-1,-49 56 345,43-48-335,1 1 1,0 0-1,0-1 1,1 2 0,0-1-1,-3 10 1,6-17 9,0 1 1,1-1-1,0 0 0,-1 1 1,1-1-1,0 0 1,0 1-1,-1-1 0,1 0 1,0 1-1,0-1 1,1 1-1,-1-1 0,0 0 1,0 1-1,1-1 0,-1 0 1,0 1-1,1-1 1,0 0-1,-1 0 0,1 0 1,0 1-1,-1-1 1,1 0-1,0 0 0,0 0 1,0 0-1,0 0 0,0 0 1,0 0-1,0-1 1,1 1-1,-1 0 0,0-1 1,0 1-1,0-1 1,1 1-1,-1-1 0,0 1 1,1-1-1,1 0 0,3 1 36,0 0 0,-1 0 0,1-1 0,0 0 0,0-1 0,0 1 0,-1-1 0,11-3 0,2-2-50,-1-2 0,0-1 0,0 0 0,0-1 0,-2 0 0,22-19 0,15-9 99,-52 38-105,0 0 0,1 0 1,-1 0-1,0-1 1,0 1-1,0 0 1,0 0-1,0 0 1,0 0-1,1 0 1,-1 0-1,0 0 1,0 0-1,0 0 1,0 0-1,0 0 1,0 1-1,1-1 1,-1 0-1,0 0 1,0 0-1,0 0 1,0 0-1,0 0 1,0 0-1,1 0 1,-1 0-1,0 0 0,0 0 1,0 0-1,0 1 1,0-1-1,0 0 1,0 0-1,0 0 1,0 0-1,0 0 1,0 0-1,0 0 1,0 1-1,1-1 1,-1 0-1,0 0 1,0 0-1,0 0 1,0 0-1,0 1 1,0-1-1,0 0 1,0 0-1,0 0 1,0 0-1,-1 0 1,1 0-1,0 1 1,0-1-1,0 0 0,0 0 1,0 0-1,0 0 1,0 0-1,0 0 1,0 0-1,0 1 1,-3 12-60,2-9 52,-10 37 19,8-32-1,0 0-1,1 1 1,0-1-1,-1 18 1,3-27-2,0 0 0,0 1 0,0-1 0,0 0 0,0 0 0,0 0 0,0 1 0,0-1 1,0 0-1,0 0 0,0 0 0,0 1 0,0-1 0,1 0 0,-1 0 0,0 0 0,0 0 0,0 0 0,0 1 0,0-1 0,1 0 1,-1 0-1,0 0 0,0 0 0,0 0 0,0 0 0,1 0 0,-1 0 0,0 0 0,0 1 0,0-1 0,1 0 0,-1 0 0,0 0 1,0 0-1,1 0 0,-1 0 0,0 0 0,0 0 0,0-1 0,1 1 0,-1 0 0,0 0 0,0 0 0,0 0 0,0 0 0,1 0 1,-1 0-1,0 0 0,0 0 0,0-1 0,0 1 0,1 0 0,-1 0 0,0 0 0,0 0 0,16-11 28,-11 7-47,-2 3-4,92-50-40,-81 45 2,0 0 0,1 1 0,0 0-1,29-5 1,-44 10 54,0 0 0,1 0 0,-1 0 0,1 0 1,-1 0-1,1-1 0,-1 1 0,0 0 0,1 0 0,-1 0 0,1 0 0,-1 0 0,1 0 0,-1 1 0,0-1 0,1 0 0,-1 0 0,1 0 1,-1 0-1,1 0 0,-1 1 0,0-1 0,1 0 0,-1 0 0,1 1 0,-5 8 108,1-4-107,0-1 5,0 0 0,1 0 0,-1-1 0,-1 0 1,-6 6-1,-5 6-98,15-13 114,4-2-3,14-4 0,18-8-142,-24 8 87,0 0-1,0 2 1,1-1-1,-1 1 0,18 0 1,-30 2 39,1 0 0,-1 0-1,0 0 1,1 0 0,-1 0 0,0 1 0,1-1 0,-1 0 0,0 0-1,0 0 1,1 0 0,-1 0 0,0 0 0,1 1 0,-1-1-1,0 0 1,0 0 0,0 0 0,1 1 0,-1-1 0,0 0 0,0 0-1,0 1 1,1-1 0,-1 0 0,0 0 0,0 1 0,0-1 0,0 0-1,0 0 1,0 1 0,0-1 0,0 0 0,1 1 0,-1-1 0,0 0-1,0 1 1,0-1 0,-1 1 0,-1 15-65,0-6-75,2-9 135,0 0 0,0 0-1,0 0 1,0 0 0,0 0 0,0 0 0,0 0-1,0-1 1,0 1 0,1 0 0,-1 0-1,0 0 1,1 0 0,-1 0 0,1-1-1,-1 1 1,1 0 0,-1 0 0,1-1 0,0 1-1,-1 0 1,1-1 0,0 1 0,0 0-1,-1-1 1,1 1 0,0-1 0,0 0-1,0 1 1,0-1 0,-1 0 0,3 1-1,1 0 25,0-1-1,1 0 1,-1 0-1,0 0 0,9-2 1,-2 1-69,5 0 39,2 0-23,0-1 1,0-1-1,0 0 1,33-11 0,124-47-105,-171 59 116,8-2-320,-18 10-42,-10 3 305,2 2 0,-27 22 1,37-29 99,0 1 1,0-1-1,0 0 1,1 1-1,0 0 1,-1 0 0,2 0-1,-1 0 1,1 0-1,0 1 1,0-1-1,0 1 1,-1 7 0,3-11-23,-1-1 1,1 0 0,0 1-1,0-1 1,0 1-1,0-1 1,1 1 0,-1-1-1,0 0 1,1 1 0,-1-1-1,0 1 1,2 1 0,-1-2 4,-1 0 1,1-1-1,-1 1 0,1-1 1,-1 1-1,1-1 1,-1 1-1,1-1 0,0 0 1,-1 1-1,1-1 1,0 0-1,-1 1 0,1-1 1,0 0-1,-1 0 1,1 0-1,0 0 1,-1 1-1,2-1 0,1-1 18,-1 1-1,1 0 0,0-1 0,-1 0 1,1 1-1,0-1 0,-1 0 0,1 0 1,-1-1-1,0 1 0,1 0 0,-1-1 1,2-1-1,42-32 140,-17 14-122,-2-1 0,35-36-1,-35 26-22,-1-1-1,-1-1 1,-2-1-1,-1-2 1,25-58 0,-47 94-21,23-51-44,19-70 0,-41 117 26,0 1 1,0-1 0,0 0-1,-1-6 1,0 9-2,0 1 1,0-1 0,0 0-1,-1 1 1,1-1 0,0 1 0,-1-1-1,0 1 1,1-1 0,-1 1-1,0-1 1,0 1 0,-1-2-1,1 2 10,1 0 0,-1 0 0,0 1-1,1-1 1,-1 1 0,0-1 0,0 1-1,1-1 1,-1 1 0,0-1 0,0 1-1,0-1 1,0 1 0,0 0 0,1 0 0,-1 0-1,0-1 1,0 1 0,0 0 0,0 0-1,0 0 1,0 0 0,-1 1 0,-18 6-105,20-7 113,-7 4 4,1 0 0,0 0 1,1 1-1,-1-1 0,1 1 1,0 1-1,0-1 0,0 1 1,-5 9-1,6-10 7,-13 21 47,1 0 1,1 2 0,1-1-1,1 2 1,2 0 0,1 0-1,-12 59 1,20-76-41,0 0 0,0-1-1,1 1 1,1 0 0,1 22 0,0-31-101,-1 1 1,1-1-1,0 0 1,0 0-1,0 0 1,0 0-1,0 0 1,1 0-1,-1 0 1,1-1-1,0 1 1,0-1-1,0 1 1,0-1-1,0 1 1,1-1-1,-1 0 1,1 0-1,-1 0 1,1-1-1,0 1 1,0 0-1,0-1 1,0 0-1,0 0 1,3 1-1,7 2-1902,-1-2 0,1 1 0,0-2 0,21 1 0,-1-2-1309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4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173 509 2144,'2'-3'49,"7"-11"2896,-9 14-2875,0-1 0,0 1 0,0 0-1,0 0 1,0 0 0,0-1 0,1 1 0,-1 0-1,0 0 1,0 0 0,0-1 0,0 1-1,0 0 1,0 0 0,0-1 0,0 1-1,0 0 1,0 0 0,0 0 0,0-1 0,0 1-1,0 0 1,0 0 0,-1-1 0,1 1-1,0 0 1,0 0 0,0 0 0,0 0-1,0-1 1,0 1 0,-1 0 0,1 0 0,0 0-1,0 0 1,0-1 0,0 1 0,-1 0-1,1 0 1,0 0 0,0 0 0,0 0-1,-1 0 1,1 0 0,0-1 0,0 1 0,0 0-1,-1 0 1,1 0 0,0 0 0,0 0-1,-1 0 1,1 0 0,0 0 0,-13 11 911,-6 7-669,1 1 1,1 1-1,1 0 1,1 2-1,1-1 0,-18 37 1,26-46-219,0 0 0,1 1 0,1 0 0,0-1 0,1 1 0,-2 14 0,4-23-51,1 0 0,0 0 0,0 0 0,0 0 0,0 0 0,1 0 0,0 0 0,0 0 0,0 0-1,2 6 1,-1-8 10,-1 0 0,1 1 0,-1-1-1,1 0 1,0 0 0,-1 0 0,1 0-1,0 0 1,0 0 0,1-1-1,-1 1 1,0-1 0,0 0 0,1 1-1,-1-1 1,1 0 0,3 1 0,0-1 57,0 0 1,0 0 0,1-1-1,-1 1 1,0-1 0,0-1-1,0 1 1,0-1-1,0 0 1,0-1 0,0 1-1,0-1 1,10-5 0,-1 0 39,-1 0 0,-1-1-1,1-1 1,15-12 0,-15 9-138,0 0-1,-1-1 1,-1 0-1,0-1 1,10-16-1,-20 27-63,-1 2 24,-1 0 0,1 0 0,-1 1 0,1-1 1,-1 0-1,1 0 0,0 0 0,-1 1 0,1-1 0,0 0 0,0 1 1,-1-1-1,3 0 0,-6 19-905,1-9 883,0 0 1,1 0 0,-1 0-1,2 1 1,-1-1 0,2 16 0,0-20 92,-1-1 0,1 1 0,0-1 1,0 1-1,1-1 0,-1 1 0,1-1 0,0 0 1,0 1-1,0-1 0,1 0 0,-1-1 1,1 1-1,0 0 0,4 3 0,-6-6 2,1 0 0,-1 0 1,1 0-1,-1-1 0,1 1 0,-1 0 0,1-1 0,-1 1 0,1-1 0,-1 0 1,1 1-1,0-1 0,-1 0 0,1 0 0,-1 0 0,1 0 0,0 0 1,-1 0-1,1-1 0,0 1 0,-1-1 0,1 1 0,-1-1 0,1 1 0,-1-1 1,1 0-1,2-1 0,1-2 76,0 1 0,-1-1 0,1 0 1,-1 0-1,1 0 0,4-7 0,0 0-90,-1-1-1,0 0 1,-1-1 0,0 1-1,-1-1 1,0-1 0,6-21-1,-11 30-72,-1 0 0,1 0 0,-1 0-1,0 0 1,0-1 0,-1 1 0,0 1-1,1-1 1,-2 0 0,1 0 0,0 0-1,-4-6 1,6 9-340,5 3 131,13 2 42,3 1 225,68-1 186,110-11 1,-188 7-181,-3 1-16,-1-1 1,1 0-1,-1 0 0,13-4 0,-21 5-7,0 0 0,0 0-1,0 0 1,1-1 0,-1 1 0,0 0-1,0 0 1,0 0 0,0 0 0,1 0-1,-1 0 1,0 0 0,0 0 0,0 0-1,1 0 1,-1 0 0,0 0 0,0 0-1,0 0 1,1 0 0,-1 0 0,0 0-1,0 0 1,0 0 0,0 0 0,1 0-1,-1 0 1,0 0 0,0 0 0,0 0-1,1 1 1,-1-1 0,0 0 0,0 0-1,0 0 1,0 0 0,0 0 0,0 0-1,1 1 1,-1-1 0,0 0 0,0 0-1,0 0 1,0 0 0,0 1 0,0-1-1,0 0 1,0 0 0,0 0 0,0 1-1,-3 13 42,-13 15 5,7-14-51,2-5-19,0 1 0,0-1 0,1 1-1,1 1 1,0-1 0,1 1 0,-4 14-1,7-24 40,1 0 0,0 0 0,0 0 0,-1 0 0,2 0 0,-1 0 0,0 0 0,0 0 0,1 0 0,-1 0 0,1 0 0,-1 0 0,1-1 0,0 1 0,0 0 0,-1 0 0,1-1 0,1 1 0,-1 0 0,0-1 0,0 1 0,1-1 0,-1 0 0,1 1 0,-1-1 0,4 2 0,-3-2 29,0 0-1,0 0 0,1 0 0,-1 0 0,0-1 1,1 1-1,-1-1 0,0 0 0,1 1 1,-1-1-1,0 0 0,1-1 0,-1 1 0,1 0 1,-1-1-1,0 1 0,0-1 0,1 0 0,-1 1 1,0-1-1,4-2 0,15-11 49,0 0-1,-1-1 1,0-1 0,-1-1-1,-1 0 1,24-31 0,188-258 125,-176 231-166,20-38-60,2-5-412,-69 107 22,-53 67-229,-2 14 659,-55 109 0,-25 89-95,122-255 70,-17 43 78,21-51-55,0 1 0,1-1 0,0 0 0,0 1 1,0-1-1,1 1 0,0-1 0,0 7 0,0-11-10,0 0-1,1 0 1,-1 0-1,0-1 1,0 1-1,1 0 0,-1 0 1,0 0-1,1 0 1,-1-1-1,1 1 1,-1 0-1,1 0 1,-1-1-1,1 1 1,0 0-1,-1-1 1,1 1-1,0 0 1,0-1-1,-1 1 1,1-1-1,0 0 1,0 1-1,0-1 1,-1 0-1,1 1 1,0-1-1,0 0 1,0 0-1,0 0 0,0 1 1,0-1-1,0 0 1,0 0-1,0-1 1,-1 1-1,1 0 1,0 0-1,0 0 1,1-1-1,6-1 51,-1 0 1,0-1-1,0 0 0,7-4 0,-6 4-23,5-4-6,0-1 1,-1 1-1,0-2 0,0 0 0,13-13 1,-4 1-17,29-38 1,-11 3 18,-2-1 1,32-71 0,-24 43-22,71-141-16,-114 222-5,29-61-432,-82 200-160,9-3 735,-51 137 125,8-74 329,82-187-454,-1-1 0,2 1-1,-4 13 1,6-21-133,0 1 1,-1-1-1,1 0 0,0 0 0,0 0 1,0 1-1,0-1 0,0 0 1,0 0-1,0 0 0,0 1 0,0-1 1,0 0-1,0 0 0,0 1 0,0-1 1,0 0-1,0 0 0,0 0 1,0 1-1,0-1 0,0 0 0,0 0 1,0 1-1,0-1 0,0 0 1,1 0-1,-1 0 0,0 0 0,0 1 1,0-1-1,0 0 0,0 0 0,1 0 1,-1 0-1,0 1 0,0-1 1,0 0-1,1 0 0,-1 0 0,0 0 1,0 0-1,0 0 0,1 0 1,-1 0-1,0 0 0,0 0 0,0 0 1,1 0-1,-1 0 0,0 0 0,0 0 1,1 0-1,-1 0 0,0 0 1,0 0-1,0 0 0,1 0 0,-1 0 1,0 0-1,0 0 0,0 0 1,1-1-1,12-7 149,-13 7-117,10-8-21,-1 0 0,0-1 0,-1 0 0,0-1 0,-1 0 0,0 0 0,8-17 0,-8 13-125,2 0-1,0 1 0,19-24 0,-27 38 92,-1-1-1,0 1 1,1-1 0,-1 0-1,0 1 1,1-1 0,-1 1-1,1 0 1,-1-1 0,1 1-1,-1-1 1,1 1 0,-1 0-1,1-1 1,0 1 0,-1 0-1,1-1 1,-1 1-1,1 0 1,0 0 0,-1 0-1,1 0 1,0 0 0,-1 0-1,1 0 1,0 0 0,-1 0-1,1 0 1,0 0 0,1 1-11,-1 1 1,0-1-1,0 1 1,1-1 0,-1 1-1,0 0 1,0 0-1,-1-1 1,2 4-1,17 43 9,-13-30 22,11 22-1,-13-34 22,-1 0 1,1 0-1,0 0 0,0 0 1,1-1-1,0 0 0,6 6 0,-6-6 61,1 0-1,1-1 0,-1 1 0,1-1 0,7 3 1,-12-6-253,0 0 0,0-1 0,0 1 0,1 0 0,-1-1 0,0 0 0,0 0 0,0 0 0,5 0 0,-6 0-253,1-1-1,0 1 0,0-1 0,0 1 0,-1-1 0,1 0 1,0 0-1,-1 0 0,1 0 0,-1 0 0,1 0 0,-1 0 0,2-2 1,5-5-1695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4992,'-31'-20'1589,"27"18"-719,4 3-534,4 4 26,13 1 273,1 0 1,-1-2-1,30 5 0,-16-4-189,307 76 1964,-333-80-2674,20 5-407,-9-4-2612,-10-2 1539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4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 4576,'-39'-11'2048,"48"18"-1760,-1-3-160,5 0-128,8 4 192,4 3-96,5 3-3424,3 5 1824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5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369 614 2496,'0'0'130,"1"-1"0,-1 1 0,0 0-1,1 0 1,-1-1 0,1 1 0,-1-1 0,0 1 0,0 0 0,1-1-1,-1 1 1,0-1 0,1 1 0,-1-1 0,0 1 0,0 0 0,0-1-1,0 1 1,0-1 0,1 1 0,-1-2 0,0 2 2,0-1-1,0 1 1,0-1 0,0 1-1,0-1 1,0 1 0,0-1-1,1 1 1,-1 0 0,0-1 0,0 1-1,1-1 1,-1 1 0,0-1-1,1 1 1,-1 0 0,0-1 0,1 1-1,-1 0 1,0-1 0,1 1-1,-1-1-31,0 1 0,0 0-1,0-1 1,0 1-1,0-1 1,0 1 0,0-1-1,0 1 1,0 0-1,-1-1 1,1 1 0,0 0-1,0-1 1,0 1 0,-1-1-1,1 1 1,0 0-1,-1 0 1,1-1 0,0 1-1,-1 0 1,1-1-1,0 1 1,-1 0 0,0-1-1,-9-6 597,2 5-510,0 0 0,-1 0 1,1 1-1,-1 1 0,-15-1 1,20 1-132,-16 1-93,0 1-1,0 0 1,0 1 0,0 1-1,0 1 1,1 1 0,-1 1 0,2 0-1,-1 2 1,-32 19 0,47-25 1,0 0 0,0 0 0,0 0 0,0 1 0,0 0 0,1 0 0,-1 0 1,1 0-1,-4 8 0,6-11 54,0 0-1,1 1 1,-1-1 0,0 1 0,1-1 0,-1 1-1,1-1 1,0 1 0,-1-1 0,1 1-1,0 0 1,0-1 0,0 1 0,0-1 0,0 1-1,1-1 1,-1 1 0,0 0 0,1-1 0,-1 1-1,1-1 1,-1 1 0,1-1 0,0 0-1,0 1 1,0-1 0,0 0 0,0 1 0,0-1-1,0 0 1,0 0 0,0 0 0,0 0 0,2 1-1,1 0 59,0 0 0,0 0 0,0 0-1,0-1 1,1 1 0,-1-1-1,0 0 1,1-1 0,-1 1 0,1-1-1,-1 0 1,8 0 0,6-2 250,31-6 0,-24 2-149,0 0 0,-1-2 0,0-1 0,26-13 0,-38 15-105,1 0 0,-2 0 0,1-1-1,-1-1 1,0 0 0,-1-1 0,0 0 0,0 0 0,10-15 0,-9 7 21,-1-1 1,-1 0-1,0-1 1,-2 0-1,9-33 1,19-156 317,-34 190-481,0 0 1,-1 0-1,-6-37 1,6 55 39,0 0 1,0 0-1,0 0 1,0 0-1,0 0 1,-1-1-1,1 1 1,0 0-1,-1 0 1,1 0-1,-1 0 1,1 0-1,-1 0 1,1 0-1,-1 0 1,0 0-1,1 0 1,-1 1 0,0-1-1,0 0 1,0 0-1,0 1 1,0-1-1,0 0 1,0 1-1,0-1 1,-1 0-1,1 1-3,0 0-1,-1 0 1,1 1-1,0-1 1,0 0-1,0 0 0,-1 1 1,1-1-1,0 1 1,0-1-1,0 1 1,0-1-1,0 1 1,0 0-1,0-1 0,0 1 1,0 0-1,0 0 1,0 0-1,0 0 1,1 0-1,-2 1 1,-4 8 0,-1 0 0,2 0 0,0 0 1,0 1-1,1 0 0,0 0 0,-4 22 1,-7 83-113,14-115 146,-1 25 19,1-1 0,1 1 1,2-1-1,0 1 0,1-1 1,2 0-1,8 25 0,-3-19 301,18 37 0,-27-65-267,0-1 0,0 0 1,1 0-1,-1 1 0,0-1 0,1 0 0,0 0 0,-1 0 0,1 0 0,0-1 1,0 1-1,0 0 0,0-1 0,0 0 0,0 1 0,0-1 0,1 0 0,-1 0 0,1 0 1,2 1-1,-2-2 4,1 0 0,-1 0 0,0 0 0,0 0 0,0-1 0,0 1 0,0-1 0,1 0 0,-1 0 0,0 0 0,0 0 0,-1 0 0,1-1 0,0 1 0,0-1 0,3-3 0,-1 2-35,104-81 442,-82 65-816,-27 19 351,1 0-1,-1-1 1,0 1 0,0 0 0,0 0 0,0 0 0,0 0-1,0 0 1,0 0 0,0 0 0,0 0 0,1 0 0,-1 0 0,0 0-1,0 0 1,0 0 0,0 0 0,0 0 0,0 0 0,0 0-1,0 0 1,1 0 0,-1 0 0,0 0 0,0 0 0,0 0-1,0 0 1,0 0 0,0 0 0,0 0 0,0 0 0,0 0-1,1 1 1,-1-1 0,0 0 0,0 0 0,0 0 0,0 0-1,0 0 1,0 0 0,0 0 0,0 0 0,0 0 0,0 0-1,0 1 1,0-1 0,0 0 0,0 0 0,0 0 0,0 0-1,0 0 1,0 0 0,0 0 0,0 0 0,0 1 0,0-1-1,0 0 1,0 0 0,0 0 0,0 0 0,0 0 0,0 0-1,0 0 1,0 0 0,-1 9 13,0-9-18,1 7-13,0 0-1,0 0 1,0 0-1,1 0 1,0 0-1,0 0 1,1 0-1,2 7 0,-3-11 49,1 1 0,0-1-1,0 0 1,0 0-1,0 0 1,0 0-1,0 0 1,1 0 0,-1 0-1,1-1 1,0 1-1,0-1 1,0 0-1,0 0 1,0 0 0,1 0-1,-1-1 1,0 1-1,1-1 1,-1 0-1,1 0 1,0 0 0,-1 0-1,1-1 1,0 0-1,-1 1 1,5-2-1,9-1 105,0 0-1,0-2 0,-1 0 0,1-1 1,-1-1-1,0 0 0,23-14 0,-27 13-102,1-1 0,-1 0-1,-1-1 1,0 0 0,0-1-1,-1 0 1,0-1 0,0 0-1,12-20 1,1-14 5,35-96 0,-55 132-36,17-46 1,44-111 0,-57 152-14,-3 5-40,0-1 1,0 1-1,0-1 1,-1 0-1,-1 0 1,3-19-1,-5 29 50,0 0-1,0 0 1,0 0 0,0-1-1,0 1 1,0 0 0,0 0-1,0 0 1,0 0-1,0-1 1,0 1 0,0 0-1,0 0 1,0 0 0,0 0-1,0 0 1,0-1 0,0 1-1,0 0 1,-1 0 0,1 0-1,0 0 1,0 0-1,0 0 1,0 0 0,0-1-1,0 1 1,0 0 0,-1 0-1,1 0 1,0 0 0,0 0-1,0 0 1,0 0-1,0 0 1,-1 0 0,1 0-1,0 0 1,0 0 0,0 0-1,0 0 1,0 0 0,-1 0-1,1 0 1,0 0-1,0 0 1,0 0 0,0 0-1,0 0 1,-1 0 0,1 0-1,-7 4-67,4 0 59,0-1-1,0 1 0,0 0 0,1 0 1,-1 0-1,1 1 0,0-1 0,-1 6 1,-1-1-8,-59 161-233,28-69 311,-82 155 151,114-250-208,-51 102 17,-58 112 105,98-195-14,-11 21 182,-50 67 0,63-95-72,16-24-246,-1 0 0,1 0-1,1 1 1,4-7 0,1 1 68,20-27-3,178-214-197,-34 33 206,-19-10-170,-93 136 133,-15 20 26,24-34 58,-64 97-176,0 1-1,-1-1 0,0 0 1,-1 0-1,6-17 1,-10 27 77,-1-1 0,0 1 0,0 0 0,0 0 0,0 0 0,0 0 0,0 0 1,0 0-1,0 0 0,0 0 0,0-1 0,0 1 0,0 0 0,0 0 0,0 0 0,0 0 1,0 0-1,0 0 0,0-1 0,0 1 0,0 0 0,0 0 0,0 0 0,0 0 0,0 0 0,0 0 1,0 0-1,0-1 0,0 1 0,0 0 0,0 0 0,0 0 0,0 0 0,0 0 0,0 0 0,0 0 1,-1 0-1,1-1 0,0 1 0,0 0 0,0 0 0,0 0 0,0 0 0,0 0 0,0 0 1,0 0-1,-1 0 0,1 0 0,0 0 0,0 0 0,0 0 0,0 0 0,0 0 0,0 0 0,-1 0 1,1 0-1,-13 5-112,7-1 102,0 0-1,1 0 0,-1 0 0,1 0 1,0 1-1,-8 10 0,-17 23 37,-47 81-1,-13 51-90,22-29 95,-69 201 0,128-312 184,-2 0 0,-1-1 0,-29 51 0,39-77-159,-11 16 245,6-15-164,7-4-128,0-1 0,0 1 1,-1 0-1,1 0 0,0-1 0,0 1 0,0 0 1,-1-1-1,1 1 0,0 0 0,0 0 0,0-1 1,0 1-1,0 0 0,0-1 0,0 1 0,0 0 1,0-1-1,0 1 0,0 0 0,0-1 0,0 1 1,0 0-1,0-1 0,1-4-18,0 0 1,0 1-1,0-1 0,1 1 1,0-1-1,3-5 1,-1 2 17,0-1-24,1 1 0,7-12-1,6-9-43,-9 12 56,1 1 1,0 0-1,1 0 0,0 1 0,2 0 0,-1 1 1,2 1-1,0 0 0,0 0 0,2 2 1,27-17-1,130-57-3,-16 9-92,-143 67 127,0 0 0,0-1 0,-1 0-1,14-15 1,40-52 163,-61 69-154,0 0 0,0 0 1,5-13-1,-10 19-40,0 0 0,0 0 0,0 0 0,0-1 0,0 1 0,-1 0 0,1 0 0,-1-1 1,0 1-1,0-1 0,0 1 0,0 0 0,0-1 0,0 1 0,0 0 0,-1-1 0,1 1 0,-1 0 0,-2-5 0,3 7 0,0-1-1,-1 1 0,1-1 1,-1 1-1,1-1 1,0 1-1,-1-1 0,0 1 1,1 0-1,-1-1 0,1 1 1,-1 0-1,1-1 0,-1 1 1,0 0-1,1 0 0,-1-1 1,1 1-1,-1 0 0,0 0 1,1 0-1,-1 0 1,0 0-1,1 0 0,-1 0 1,0 0-1,1 0 0,-1 0 1,0 0-1,1 1 0,-1-1 1,-1 1-1,-1 0 12,1 0 0,-1 1 0,0-1 0,1 1 0,-1 0 0,-3 3 0,-16 15-98,0 1 0,2 1 0,-36 49 0,51-63 109,0 0 0,0 1 0,1-1 0,0 1 0,-4 13 0,8-20-3,-1 0 1,1 0-1,-1 0 1,1 0 0,0 0-1,0 0 1,0 1-1,0-1 1,0 0 0,0 0-1,1 0 1,-1 0-1,1 0 1,-1 0-1,1 0 1,0 0 0,0 0-1,-1 0 1,2 0-1,-1 0 1,0-1 0,0 1-1,0 0 1,1-1-1,-1 1 1,1-1-1,0 1 1,-1-1 0,1 0-1,0 0 1,2 1-1,3 2 51,0-1 0,1 0 0,-1 0 0,1-1 0,0 0 0,0 0-1,0-1 1,0 0 0,0 0 0,0-1 0,0 0 0,0 0 0,0-1-1,12-3 1,-9 2-45,-1-2-1,0 1 1,-1-1-1,1 0 0,-1-1 1,0 0-1,0-1 1,0 0-1,0 0 1,13-14-1,0-9 82,-7 9-130,-8 16-244,-8 13 309,-1-3-57,1 0 1,0 0-1,0 0 0,0 0 1,1 1-1,0-1 0,0 0 1,0 0-1,1 0 1,3 12-1,-3-15 41,-1 0 0,1 0-1,0 0 1,0-1 0,1 1-1,-1 0 1,1-1 0,-1 1 0,1-1-1,0 1 1,0-1 0,0 0 0,0 1-1,0-1 1,0 0 0,1-1 0,-1 1-1,1 0 1,-1-1 0,1 1-1,0-1 1,0 0 0,-1 0 0,6 1-1,0-1 43,0 0-1,0-1 0,0 0 0,0-1 0,0 1 1,14-4-1,48-17 52,-68 21-101,23-8 41,-12 4-34,0 0 1,0-1 0,-1 0 0,24-14 0,-28 13 20,0 0 0,-1 0 0,0-1 0,0 0 0,9-11 0,-13 14-37,0-1-1,0 1 1,0 0-1,-1-1 1,0 1-1,0-1 1,0 0-1,-1 0 1,0 0-1,1 0 1,-2 0 0,2-8-1,-2 13-7,0-1 0,0 1 1,0-1-1,0 1 0,0-1 0,0 1 1,0-1-1,-1 1 0,1-1 0,0 1 1,0-1-1,0 1 0,0-1 0,-1 1 0,1 0 1,0-1-1,-1 1 0,1-1 0,0 1 1,-1 0-1,1-1 0,0 1 0,-1-1 0,1 1 1,0 0-1,-1 0 0,1-1 0,-1 1 1,1 0-1,-1 0 0,1 0 0,-1-1 1,1 1-1,-1 0 0,1 0 0,-1 0 0,1 0 1,-1 0-1,1 0 0,-1 0 0,1 0 1,-1 0-1,1 0 0,-1 0 0,1 0 0,-1 1 1,-2 0-11,0-1-1,1 1 1,-1 0 0,1 0 0,-1 0 0,1 1 0,-3 1 0,-11 9-58,1 1 0,-21 23 1,31-31 71,1 0 1,0 0 0,0 1-1,0-1 1,1 1-1,0 0 1,0 0 0,0 0-1,1 0 1,0 0-1,-2 8 1,4-12 7,-1 0 0,1-1 0,0 1 0,0-1 0,0 1 0,1 0 0,-1-1 0,0 1 0,1-1 0,-1 1 0,1 0 0,-1-1 0,1 1 0,-1-1 0,1 0 0,0 1 0,0-1 0,1 2 0,3 4-23,-2 2 67,-3-9-49,0 1 1,0-1 0,0 1 0,0 0-1,1-1 1,-1 1 0,0-1 0,0 1-1,1-1 1,-1 1 0,0-1 0,1 1-1,-1-1 1,0 1 0,1-1 0,-1 0-1,1 1 1,-1-1 0,1 1 0,7 7 64,-7-8-55,-1 1-1,1 0 0,-1-1 0,1 1 1,-1-1-1,1 1 0,-1-1 0,1 1 1,0-1-1,-1 1 0,1-1 1,0 0-1,-1 1 0,1-1 0,0 0 1,-1 0-1,1 0 0,0 1 0,0-1 1,-1 0-1,1 0 0,0 0 1,0 0-1,0 0 0,16-1 42,-1 1 1,1-2-1,-1 0 1,0-2-1,0 1 1,0-2-1,0 0 0,-1-1 1,1 0-1,-2-1 1,1-1-1,-1-1 1,0 0-1,25-21 0,-37 28-59,0-1-1,1 1 0,-1 0 1,1 0-1,0 1 0,0-1 1,-1 0-1,1 1 0,0 0 1,0-1-1,6 0 0,-8 2 6,-1 1 0,1-1 0,-1 1 0,0-1 0,1 1 0,-1 0-1,0-1 1,1 1 0,-1-1 0,0 1 0,0 0 0,0-1 0,0 1 0,0 0-1,1-1 1,-1 1 0,0 0 0,0-1 0,0 1 0,-1 0 0,1-1 0,0 1-1,0 0 1,0 1 16,-1 7 39,0 0-1,0 0 1,-4 12 0,3-12 31,0-1 0,1 1 0,-1 11 0,2-19-58,0-1 0,0 0-1,0 1 1,0-1 0,0 0-1,0 0 1,0 1 0,0-1 0,0 0-1,0 1 1,0-1 0,0 0 0,0 1-1,0-1 1,1 0 0,-1 0 0,0 1-1,0-1 1,0 0 0,0 0 0,1 1-1,-1-1 1,0 0 0,0 0 0,0 1-1,1-1 1,-1 0 0,0 0 0,0 0-1,1 0 1,-1 1 0,11-5 329,15-19-245,-13 12-67,5-4-51,-6 5-32,1 0 1,22-12-1,-34 21 36,-1 1-1,1 0 1,-1-1-1,0 1 1,1 0 0,-1-1-1,1 1 1,-1 0-1,1 0 1,-1 0 0,1 0-1,-1-1 1,1 1-1,-1 0 1,1 0 0,-1 0-1,1 0 1,-1 0-1,1 0 1,-1 0 0,1 0-1,-1 0 1,1 1-1,-1-1 1,1 0 0,-1 0-1,1 0 1,-1 1-1,1-1 1,-1 0 0,1 0-1,-1 1 1,0-1 0,1 0-1,-1 1 1,1-1-1,-1 1 1,0-1 0,1 0-1,-1 1 1,0-1-1,0 1 1,1-1 0,-1 1-1,0 0 1,1 3 7,0 1-1,-1-1 1,1 1 0,-1-1 0,-1 5 0,3 15-91,-1-22 99,0-1 1,0 1-1,0-1 1,0 0-1,0 1 1,0-1-1,1 0 1,-1 1-1,1-1 1,-1 0-1,1 0 1,-1 0-1,1 0 1,-1-1-1,1 1 1,0 0-1,-1-1 1,1 1-1,0-1 1,0 1-1,-1-1 1,1 0-1,0 0 1,0 0-1,0 0 1,0 0-1,2-1 1,5 0 146,1 0 0,-1-1 0,18-6 1,-13 4-135,-1-1 0,0-1 1,0 0-1,0 0 0,-1-2 1,0 1-1,0-2 0,-1 1 1,0-2-1,0 1 0,-1-1 1,-1-1-1,17-23 0,0-9-29,-3-1-1,-1-1 1,-3-1-1,25-86 1,-34 103 5,-7 21-38,0 0 1,-1 0 0,0-1-1,0 1 1,1-11-1,-3 19 39,0 0 0,0 0-1,0 0 1,-1 0 0,1 0 0,0 0-1,0 0 1,0 0 0,0 0-1,0 0 1,0 0 0,0 0-1,0 0 1,0 0 0,0 0 0,0 0-1,0 0 1,-1 0 0,1 0-1,0 0 1,0 0 0,0 0-1,0 0 1,0 0 0,0 0 0,0 0-1,0 0 1,0 0 0,0 0-1,-1 0 1,1 0 0,0 0 0,0 0-1,0 0 1,0 0 0,0 0-1,0 0 1,0 0 0,0 0-1,0 0 1,0 0 0,0 0 0,0 0-1,0 0 1,0-1 0,-1 1-1,1 0 1,0 0 0,0 0-1,0 0 1,0 0 0,0 0 0,0 0-1,0 0 1,0 0 0,0 0-1,0 0 1,0-1 0,0 1 0,0 0-1,0 0 1,0 0 0,0 0-1,0 0 1,0 0 0,0 0-1,-5 7-72,-4 11 67,1 1 1,2-1-1,-1 1 0,-4 27 0,2-10 15,-49 253 100,57-277 10,0 1 1,2 23-1,0-7 187,-1-28-413,0 0 0,0 1 0,0-1 0,0 0 0,1 1 0,-1-1 0,0 0 0,1 1 0,-1-1 1,1 0-1,-1 0 0,1 0 0,0 1 0,-1-1 0,1 0 0,0 0 0,0 0 0,0 0 0,0 0 0,1 1 1,-1-2-166,-1 1 1,1-1-1,0 0 1,-1 0 0,1 0-1,0 0 1,-1 1 0,1-1-1,0 0 1,-1 0-1,1 0 1,0 0 0,-1 0-1,1-1 1,0 1-1,-1 0 1,1 0 0,0 0-1,-1-1 1,1 1 0,-1 0-1,1 0 1,0-1-1,-1 1 1,1-1 0,-1 1-1,1 0 1,-1-1-1,1 1 1,-1-1 0,0 1-1,1-1 1,-1 0 0,1 1-1,-1-1 1,0 1-1,0-1 1,1-1 0,2-5-1919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5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6560,'3'-3'2976,"19"6"-2592,-5 2 1120,8 2-896,12 0 256,2 5-512,3-1-160,0 0-96,-8 0 352,-1 1-256,-8-6 608,1 2-416,-13-8-3808,-1 5 1856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6:5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61 6880,'-30'-31'3136,"35"20"-2720,0 4-96,2 7-256,11-7-160,2 3 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1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201 656 2720,'7'-11'1846,"-7"11"-1749,1 0 1,-1-1-1,1 1 1,-1-1-1,1 1 1,-1-1-1,0 1 1,1-1-1,-1 1 1,0-1-1,0 1 1,1-1-1,-1 0 1,0 1-1,0-1 1,0 1-1,0-1 1,0 0-1,0 1 1,0-1-1,0 0 1,0 1-1,0-1 1,0 1-1,0-1 1,0 0-1,-1 0 1,1-2 69,-1 1 1,0 0 0,0 0-1,0 0 1,0 0-1,0 0 1,0 0 0,-1 0-1,1 0 1,-1 1-1,1-1 1,-1 0 0,0 1-1,0-1 1,-3-1 0,4 2-134,-1 0 1,1 1 0,-1-1 0,0 1 0,1-1-1,-1 1 1,0 0 0,1 0 0,-1 0 0,0 0-1,1 0 1,-1 0 0,0 0 0,1 0 0,-1 1-1,1-1 1,-1 0 0,0 1 0,1 0 0,-1-1-1,1 1 1,-1 0 0,1 0 0,-2 1 0,-11 9-2,0 1 1,1 0-1,0 1 1,1 1 0,0 0-1,1 0 1,1 1-1,0 0 1,-12 28 0,19-36 19,0-1-1,1 1 1,0-1 0,0 1 0,1 0 0,0-1 0,0 1 0,0 0 0,1 7-1,0-11 10,1-1-1,-1 0 0,0 1 1,1-1-1,0 1 0,-1-1 1,1 0-1,0 1 0,0-1 0,1 0 1,-1 0-1,0 0 0,1 1 1,-1-2-1,1 1 0,0 0 1,-1 0-1,1 0 0,0-1 0,0 1 1,0-1-1,1 0 0,-1 1 1,0-1-1,0 0 0,1 0 1,4 1-1,-4-1 15,0 0 0,1 0 1,-1 0-1,0-1 0,1 1 0,-1-1 1,1 0-1,-1 0 0,1 0 0,-1 0 0,1-1 1,-1 1-1,1-1 0,-1 0 0,0 0 1,1 0-1,-1 0 0,0-1 0,0 1 1,0-1-1,0 0 0,0 0 0,0 0 1,0 0-1,-1-1 0,1 1 0,-1-1 0,0 1 1,0-1-1,0 0 0,0 0 0,0 0 1,2-5-1,3-9-58,0-1 0,-2 1 0,0-1 0,0-1 1,-2 1-1,0-1 0,-2 1 0,0-1 0,-2-27 0,1 44-58,0 0-72,0 0 0,0 0-1,-1 0 1,1 0 0,0 0-1,-1 0 1,0 0 0,0-2 0,-4 12-752,2 1 832,0 1 0,1 0 0,0 1 0,1-1 1,0 20-1,2-6 199,6 34 1,-6-51-72,0 0 1,1 1 0,0-1-1,0 0 1,1 0 0,4 9 0,-6-14-48,0-1 1,0 1 0,0 0-1,0-1 1,1 1 0,-1-1 0,1 0-1,-1 1 1,1-1 0,-1 0 0,1 0-1,0 0 1,-1 0 0,1 0-1,0 0 1,0 0 0,0 0 0,0-1-1,0 1 1,0-1 0,-1 0-1,1 1 1,0-1 0,0 0 0,0 0-1,0 0 1,3-1 0,20-4 153,1-1 0,-2-2-1,33-13 1,-9 2-204,172-71-121,-203 83 67,1 0 1,1 1 0,-1 1-1,35-6 1,-46 11 43,2-2 358,-9 2-346,0-1 1,0 1 0,0 0-1,0 0 1,0 0 0,0 0 0,0-1-1,0 1 1,1 0 0,-1 0-1,0 0 1,0-1 0,0 1-1,0 0 1,0 0 0,-1 0-1,1-1 1,0 1 0,0 0 0,0 0-1,0 0 1,0 0 0,0-1-1,0 1 1,0 0 0,0 0-1,0 0 1,0 0 0,-1-1 0,1 1-1,0 0 1,0 0 0,0 0-1,0 0 1,-1 0 0,1 0-1,0-1 1,0 1 0,0 0-1,-1 0 1,1 0-9,-1-1 0,0 1 0,0-1-1,0 1 1,0-1 0,0 1 0,1 0 0,-1-1-1,0 1 1,0 0 0,0 0 0,0 0 0,0 0 0,0 0-1,0 0 1,0 0 0,0 0 0,0 0 0,0 0-1,0 0 1,-2 1 0,-19 9 74,8-2-97,0 1-1,0 1 1,1 0-1,0 1 1,1 1-1,0 0 1,1 0-1,1 1 1,0 0-1,-14 25 0,23-36 41,0-1 0,0 1-1,1-1 1,-1 1-1,0-1 1,1 1-1,0-1 1,-1 1-1,1 0 1,0-1-1,0 1 1,0 0 0,0-1-1,0 1 1,0 0-1,0-1 1,1 1-1,-1-1 1,0 1-1,1-1 1,0 3 0,1-2 16,-1-1 1,0 1-1,1 0 1,0 0-1,-1-1 1,1 1-1,0-1 1,0 0 0,0 1-1,-1-1 1,2 0-1,-1 0 1,3 1-1,5 1 143,1 0-1,0 0 1,0-1-1,21 1 0,-16-3-97,0 0-1,0-1 0,0-1 0,0 0 0,0-1 1,19-7-1,91-39 158,-60 22-201,-61 25-23,52-20-99,70-37-1,-99 43 70,37-14-1,-74 37-196,-27 23 163,5-10-5,0 1 0,1 2-1,-35 35 1,64-56 61,-1-1-1,0 1 0,1 0 1,-1 0-1,1 0 1,0 0-1,-1 0 1,1 0-1,0 0 1,0 1-1,0-1 0,1 0 1,-1 0-1,0 5 1,1-6 14,0 1 0,0-1 0,1 1 0,-1 0 1,0-1-1,1 1 0,-1-1 0,1 1 0,-1-1 0,1 1 1,0-1-1,0 1 0,-1-1 0,1 0 0,0 0 0,0 1 0,1-1 1,-1 0-1,0 0 0,0 0 0,0 0 0,2 1 0,3 2 26,0-1 0,0 0-1,0 0 1,1-1-1,-1 0 1,0 0-1,1 0 1,0-1 0,12 2-1,4-2 319,34-3 0,-57 2-346,18-1 27,-1 0 0,1-2-1,-1 0 1,0-1 0,0 0-1,0-2 1,-1 0 0,0-1-1,29-16 1,-11 1 51,-1-1 1,32-30-1,-49 38-71,-1 0-1,0-2 1,-1 1-1,-1-2 1,17-28 0,-28 42-30,0-1 0,-1 1 0,1 0 0,-1 0 0,1-1 0,-1 1 0,0-6 0,-1 9 6,1 0-1,-1 0 0,0 0 0,0 0 0,0 0 1,0 0-1,0 0 0,-1 0 0,1 0 0,0 0 1,0 0-1,-1 0 0,1 0 0,0 0 0,-1 0 1,1 1-1,-1-1 0,0 0 0,1 0 0,-1 0 1,0 0-1,1 1 0,-1-1 0,0 0 1,0 1-1,1-1 0,-1 1 0,0-1 0,0 0 1,0 1-1,0 0 0,0-1 0,0 1 0,0 0 1,0-1-1,0 1 0,0 0 0,-2 0 0,-1 0-9,0 0-1,-1 0 1,1 1-1,-1 0 1,1 0-1,0 0 1,-1 0-1,1 0 1,0 1-1,0 0 1,0 0-1,0 0 1,1 0-1,-5 4 0,-2 2-38,0 0-1,1 0 0,-17 20 0,15-14 5,1 0 0,0 1 0,-13 28 0,18-34 52,2 0 0,-1 1-1,1 0 1,0 0 0,1 0-1,0 0 1,0 19 0,2-27 22,0 1 0,0-1 0,0 0 0,0 1 0,1-1-1,0 1 1,-1-1 0,1 0 0,0 0 0,0 1 0,0-1 0,0 0 0,0 0 0,1 0 0,-1 0 0,1 0 0,-1 0 0,1-1 0,0 1 0,0 0 0,0-1 0,0 0 0,0 1 0,0-1 0,0 0 0,0 0-1,0 0 1,1 0 0,-1 0 0,0-1 0,5 2 0,6 0 84,0-1 0,0 0-1,0 0 1,22-3 0,-23 1-152,26-2 59,-1-2-1,0-2 1,0-1 0,36-14-1,-50 16 45,-17 5-68,-1-1 0,0 1 0,0-1 0,10-5 0,-12 4 32,-3 3-20,0 0-1,0 0 1,0 0 0,0 0-1,0 0 1,0 0-1,0 1 1,0-1-1,0 0 1,0 0-1,0 0 1,0 0-1,0 0 1,0 0 0,0 0-1,0 0 1,0 0-1,0 0 1,0 0-1,0 0 1,0 0-1,0 0 1,0 0 0,0 0-1,0 0 1,0 1-1,0-1 1,0 0-1,1 0 1,-1 0-1,0 0 1,0 0-1,0 0 1,0 0 0,0 0-1,0 0 1,0 0-1,0 0 1,0 0-1,0 0 1,0 0-1,0 0 1,0 0-1,0 0 1,1 0 0,-1 0-1,0 0 1,0 0-1,0 0 1,0 0-1,0-1 1,0 1-1,0 0 1,0 0 0,0 0-1,0 0 1,0 0-1,0 0 1,0 0-1,0 0 1,0 0-1,0 0 1,0 0-1,0 0 1,1 0 25,0-1 0,1 1 0,-1 0 0,-1 0 0,1-1 0,0 1 0,0-1 0,0 1 0,0-1 0,0 1 0,1-1 0,1-1 1,1 1 0,-1-1 0,0 0 0,0 0 0,0 0 0,0 0-1,0-1 1,0 1 0,0-1 0,3-4 0,20-32-19,-21 32-73,18-36 201,-2-1 0,19-55 0,-11 25-162,-3 13 37,-9 24 13,-2-1 0,20-77-1,-32 103-64,-2 8 10,0 1 0,0 0 0,0 0-1,0 0 1,-1-1 0,0 1 0,1 0 0,-1-1-1,-1 1 1,1 0 0,0-1 0,-2-4 0,2 7 20,-1 1-1,1 0 1,0-1 0,-1 1 0,1 0 0,0-1 0,-1 1 0,1 0 0,-1 0-1,1 0 1,-1-1 0,1 1 0,-1 0 0,1 0 0,-1 0 0,1 0-1,-1 0 1,1 0 0,-1 0 0,1 0 0,0 0 0,-1 0 0,1 0-1,-1 0 1,1 0 0,-1 0 0,1 0 0,-1 1 0,1-1 0,-1 0 0,1 0-1,-1 0 1,1 1 0,-16 8-180,2 4 108,1 1 1,0 0 0,1 1 0,-12 19-1,13-16 57,1-1-1,0 1 0,1 1 0,1-1 1,-7 26-1,-17 100-141,26-113 150,0-2 70,2 1 1,-1 55-1,5-71-19,1 0-1,1 0 1,0 0 0,1 0-1,0 0 1,1 0-1,0-1 1,8 16-1,-11-27 12,0 0 0,0 0 0,1-1 0,-1 1 0,0 0 0,1 0 0,-1-1 0,1 1 0,0-1 0,-1 1 0,1-1 0,0 0 0,0 1 0,0-1 0,0 0 0,0 0 0,0-1 0,3 2 0,-1-1-22,0-1 0,0 1-1,1-1 1,-1 0 0,0 0-1,0 0 1,0-1 0,0 0 0,6-1-1,2-2 5,0-1-1,-1 0 1,0 0-1,0-1 1,19-15-1,-14 10-2,-2-1 0,0-1 1,0 0-1,16-22 0,-25 29-25,0-1 0,-1 0 1,1 0-1,-2 0 1,1-1-1,-1 1 1,0-1-1,-1 0 0,0 0 1,0 0-1,-1 0 1,2-15-1,-3 20-16,0 1-1,-1 0 0,1-1 1,0 1-1,-1 0 1,1 0-1,-1-1 1,0 1-1,0 0 1,0 0-1,-2-4 1,2 5 15,1 0 0,-1 0-1,0 1 1,0-1 0,0 0 0,0 0 0,1 1 0,-1-1 0,0 0 0,0 1 0,-1-1 0,1 1-1,0-1 1,0 1 0,0 0 0,0 0 0,0-1 0,0 1 0,-1 0 0,1 0 0,0 0 0,0 0-1,0 0 1,0 0 0,-1 0 0,-1 1 0,-1 1-27,1-1-1,-1 1 1,1 0-1,-1 0 1,1 0 0,0 1-1,0-1 1,0 1 0,0-1-1,0 1 1,1 0-1,-5 6 1,-3 5-88,-12 22 0,16-24 107,0-1 0,1 1 0,0 0 0,1 1 1,-3 15-1,6-23 15,0 1-1,0-1 1,1 0 0,-1 0 0,1 1 0,1-1-1,-1 0 1,1 0 0,0 1 0,0-1 0,0 0-1,1 0 1,0 0 0,0 0 0,4 7 0,-4-9 30,0-1 1,1 1 0,-1-1-1,1 1 1,0-1-1,-1 0 1,1 0 0,0 0-1,0-1 1,0 1-1,1-1 1,-1 1 0,0-1-1,1 0 1,-1 0 0,1-1-1,5 2 1,4-1 84,1-1 0,-1 0 0,17-2 1,-10 0-86,0-2 0,-1 0 0,1 0-1,-1-2 1,0-1 0,-1 0 0,1-1 0,33-21 0,-42 23-30,-1 0-1,0-1 1,-1 0-1,0-1 1,0 0-1,0 0 1,-1-1-1,-1 0 1,1 0-1,-1 0 1,-1-1-1,0 0 1,0 0-1,-1 0 1,0-1-1,-1 1 1,4-17-1,-6 17 2,1 0 0,0 1 0,7-17 0,-8 23-18,0 0 0,0 0 0,1 1 0,0-1 0,-1 0 0,1 1 0,0-1-1,0 1 1,0 0 0,1-1 0,-1 1 0,1 0 0,-1 0 0,1 1 0,3-3 0,-5 4 5,-1-1 1,1 1-1,0 0 1,0 0-1,-1-1 1,1 1-1,0 0 0,0 0 1,0 0-1,0 0 1,0 0-1,-1 0 1,1 0-1,0 0 0,0 0 1,0 0-1,0 0 1,-1 1-1,1-1 1,0 0-1,0 0 0,-1 1 1,1-1-1,1 1 1,-1 1-12,1-1-1,-1 0 1,0 1 0,0-1 0,0 1 0,0-1-1,0 1 1,0-1 0,-1 1 0,1 0 0,0 1 0,2 6-18,-2 0 1,1 0 0,0 14-1,-2-23 46,1 108 168,-1-60-323,0-43 157,0 0-1,1 1 1,0-1 0,0 0 0,0 0 0,1 0 0,2 6-1,-4-9 22,1 0 0,0 0 0,0 0 0,0 0-1,1 0 1,-1-1 0,0 1 0,1 0 0,0 0-1,-1-1 1,1 1 0,0-1 0,-1 0 0,1 1-1,0-1 1,0 0 0,0 0 0,0 0 0,3 1-1,0-2 31,1 1-1,-1 0 0,0-1 1,0 0-1,1-1 1,-1 1-1,10-3 0,37-12 210,-17 3-218,-3 4-70,0-2 0,0-1-1,-2-1 1,47-27 0,-60 30 48,-1-2 1,-1 0-1,0-1 0,-1-1 1,17-19-1,-28 29 37,9-10-134,-10 9-40,-7 5-6,-21 21-105,4-2 145,-4-1 87,-96 76-240,118-92 253,1 0 0,0 0 0,0 0-1,0 0 1,0 1 0,0-1 0,1 1 0,-1 0-1,1 0 1,0 0 0,-2 6 0,4-9-12,0 0 0,0 0 1,-1-1-1,1 1 0,0 0 1,0-1-1,0 1 1,0 0-1,1-1 0,-1 1 1,0 0-1,0 0 0,0-1 1,0 1-1,1 0 0,-1-1 1,0 1-1,1-1 0,-1 1 1,0 0-1,1-1 0,-1 1 1,1-1-1,-1 1 1,1-1-1,-1 1 0,1-1 1,0 1-1,-1-1 0,1 0 1,-1 1-1,1-1 0,0 0 1,-1 1-1,1-1 0,0 0 1,-1 0-1,1 0 1,0 0-1,0 0 0,-1 0 1,1 0-1,0 0 0,1 0 1,2 0 62,1 0 0,0-1 0,-1 1 1,1-1-1,4-1 0,-1-1-49,0-1 0,0 1 0,0-2 0,0 1 1,-1-1-1,0 0 0,0 0 0,0-1 0,-1 0 0,0 0 0,0-1 1,0 1-1,5-11 0,-1 2-66,0-1 0,-1 0 0,-1-1-1,-1 0 1,7-22 0,-11 15 40,-3 15-107,0 9 99,0 0 0,0 0 0,0 0 0,0 0 0,0 0 0,0 0 0,0 0 0,0 0 0,0 0 0,0 0 0,0 0 0,-1 1 0,1-1 0,0 0 0,0 0 0,0 0 0,0 0 0,0 0 0,0 0 0,0 0 1,0 0-1,0 0 0,0 0 0,0 0 0,0 0 0,0 0 0,0 0 0,0 0 0,0 0 0,0 0 0,0 0 0,0 0 0,-1 0 0,1 0 0,0 0 0,0 0 0,0 0 0,0 0 0,0 0 0,0 0 0,0 0 0,0 0 0,0 0 0,0 0 0,0 0 0,0 0 0,0 0 0,0 0 0,0-1 0,0 1 0,0 0 0,0 0 0,0 0 0,0 0 0,-11 20-252,7-16 245,2 1 0,-1 1 0,0-1 0,1 0 0,0 0 0,0 1 0,-1 8 0,2-5-10,0 0 0,0 0 0,1 0 0,0 0 0,1 0-1,0 0 1,0 0 0,5 14 0,-4-18 36,-1 0-1,1 0 1,0-1-1,1 1 0,-1-1 1,1 0-1,0 0 1,0 0-1,0 0 0,0 0 1,1-1-1,-1 1 1,1-1-1,0 0 0,0 0 1,0-1-1,7 4 1,-8-5 20,0 0 0,1 0 0,-1 0 0,0-1 0,0 0 0,0 1 0,1-1 0,-1 0 1,0-1-1,1 1 0,-1 0 0,0-1 0,0 0 0,0 0 0,0 0 0,1 0 0,-1 0 0,3-3 1,5-2-14,-1 0 0,0 0 0,14-13 0,8-13 11,0-1 0,-2-1 0,33-51-1,-53 71-46,182-251 160,-95 108 103,-89 142-233,9-13-111,-2-1 0,-2-1 0,0 0 0,10-41 0,-22 71 82,-1-1 0,0 0 0,0 0 0,1 0 0,-1 0 1,0 0-1,0 0 0,0 0 0,0 0 0,0 0 0,0 0 0,-1-1 1,-3 2-77,-3 7 7,-112 119-510,30-35 457,63-61 147,1 1 1,2 1-1,2 1 0,1 0 0,1 2 1,2 1-1,1 0 0,2 1 0,2 0 1,1 1-1,2 1 0,-5 44 0,14-82-11,-1 5 39,1 0 0,-1 0 1,1 0-1,0 1 0,2 10 0,-1-16-20,-1 0 1,0 1-1,1-1 0,-1 0 0,1 0 0,0 0 0,-1 0 1,1 0-1,0 0 0,-1 0 0,1 0 0,0 0 0,0 0 1,0 0-1,0 0 0,0-1 0,0 1 0,0 0 1,0-1-1,0 1 0,0-1 0,1 1 0,-1-1 0,0 1 1,0-1-1,1 0 0,-1 0 0,0 1 0,0-1 0,1 0 1,-1 0-1,0 0 0,0-1 0,2 1 0,10-2 34,0 0-1,0-1 0,-1-1 0,1 0 0,-1-1 1,0 0-1,0-1 0,19-12 0,8-9-140,38-33 0,-36 27-12,-30 24 80,-8 5 10,1 1 1,0 0-1,1 0 0,5-3 0,-10 6 6,0-1 1,1 1-1,-1 0 1,0 0-1,0 0 0,1 0 1,-1-1-1,0 1 1,0 0-1,1 0 0,-1 0 1,0 0-1,0 0 1,1 0-1,-1 0 0,0 0 1,0 0-1,1 0 0,-1 0 1,0 0-1,1 0 1,-1 0-1,0 0 0,0 0 1,1 0-1,-1 0 1,0 0-1,0 0 0,1 0 1,-1 0-1,0 0 1,0 1-1,1-1 0,-1 0 1,0 0-1,0 0 1,0 0-1,1 1 0,-1-1 1,0 0-1,0 0 1,0 0-1,1 1 0,-1-1 1,0 0-1,0 0 1,0 1-1,0-1 0,0 0 1,0 0-1,0 1 0,0-1 1,0 0-1,0 1 1,0-1-1,0 0 0,0 1 1,-4 16-112,3-14 99,-6 18-98,-15 28-1,14-33 124,1 1 1,0-1-1,-4 21 1,10-36 1,1 0 1,-1 1 0,1-1 0,0 0-1,0 0 1,0 1 0,-1-1 0,1 0-1,0 1 1,1-1 0,-1 0 0,0 1-1,0-1 1,1 0 0,-1 0 0,0 1-1,1-1 1,-1 0 0,1 0 0,0 0-1,-1 1 1,1-1 0,0 0 0,0 0-1,0 0 1,0 0 0,-1-1 0,1 1-1,1 0 1,-1 0 0,0 0 0,0-1-1,0 1 1,0-1 0,0 1 0,1-1-1,-1 1 1,0-1 0,0 1 0,1-1-1,1 0 1,3 1-2,-1-1 0,0 0-1,0 0 1,0-1 0,0 1-1,0-1 1,0 0 0,-1-1 0,8-2-1,1-2 39,-1 0 0,-1-1 0,1 0 0,-1-1-1,14-12 1,-5 1 7,27-34 1,17-24-295,-64 82-57,-6 14 189,-9 22 75,10-28 33,0 0 0,0 0 0,2 0 0,-1 0 0,2 1 0,0 0 0,-1 17 0,4-28 8,-1-1-1,0 1 0,1-1 0,-1 1 0,1-1 1,0 1-1,0-1 0,1 3 0,-2-4 0,0-1-1,1 1 0,-1-1 0,0 1 1,0-1-1,1 1 0,-1-1 1,0 1-1,1-1 0,-1 1 0,1-1 1,-1 0-1,1 1 0,-1-1 1,1 0-1,-1 1 0,1-1 0,-1 0 1,1 0-1,-1 1 0,1-1 0,-1 0 1,1 0-1,-1 0 0,1 0 1,0 0-1,-1 0 0,1 0 0,-1 0 1,1 0-1,-1 0 0,1 0 1,0 0-1,-1 0 0,1 0 0,-1 0 1,1-1-1,-1 1 0,1 0 1,-1 0-1,1-1 0,-1 1 0,1-1 1,5-3 30,-1-1 1,1 0 0,-2 0-1,1-1 1,0 1 0,-1-1 0,0 0-1,0 0 1,-1 0 0,0-1-1,0 1 1,0-1 0,1-8-1,-2 11-46,-1-1-1,0 1 0,0 0 1,-1-1-1,1 1 0,-1-1 0,0 0 1,0 1-1,-1-1 0,1 1 0,-1-1 1,0 1-1,0 0 0,-1-1 1,1 1-1,-1 0 0,0 0 0,0 0 1,0 0-1,-1 0 0,0 0 0,-4-5 1,-17-8 85,23 17-89,0-1-1,0 0 1,-1 0 0,1 1-1,0-1 1,0 1 0,-1-1 0,1 1-1,-1 0 1,1 0 0,0-1 0,-1 1-1,1 0 1,-1 0 0,1 0 0,-3 1-1,14-5 14,-1 1 0,1 1 0,0-1 0,0 2-1,1-1 1,-1 1 0,18 1 0,3 1-85,49 8 1,-68-7 59,-1 1 1,1 0 0,-1 1 0,0 0 0,0 0-1,-1 1 1,0 1 0,13 8 0,-20-12 20,1 1 1,-1 0 0,0 0-1,0 0 1,0 1-1,0-1 1,0 1 0,-1-1-1,0 1 1,3 6-1,-3-6 12,-1-1-1,-1 0 0,1 0 1,0 1-1,-1-1 0,0 1 0,0-1 1,0 0-1,0 1 0,0-1 1,-1 0-1,1 1 0,-1-1 0,0 0 1,-2 5-1,-2 7 96,-1 0 0,-15 25 0,21-40-96,-1 0-1,1 0 1,0 1-1,0-1 0,-1 0 1,1 0-1,0 1 1,0-1-1,0 0 1,-1 1-1,1-1 0,0 0 1,0 1-1,0-1 1,0 0-1,0 1 1,0-1-1,0 0 1,0 1-1,0-1 0,0 0 1,0 1-1,0-1 1,0 0-1,0 1 1,0-1-1,0 0 0,0 1 1,0-1-1,0 0 1,0 1-1,1-1 1,-1 0-1,0 1 0,0-1 1,0 0-1,1 1 1,-1-1-1,0 0 1,0 0-1,1 1 0,-1-1 1,0 0-1,0 0 1,1 0-1,-1 1 1,0-1-1,1 0 0,-1 0 1,0 0-1,1 0 1,-1 0-1,0 0 1,1 0-1,-1 0 0,1 0 1,-1 0-1,0 0 1,1 0-1,-1 0 1,0 0-1,1 0 0,-1 0 1,0 0-1,1 0 1,-1 0-1,1-1 1,11-3 29,1-2 1,-1 1 0,0-2-1,0 0 1,19-15 0,54-52-53,-29 24-172,-54 49 169,-1 0 0,0 0 1,0 0-1,0 0 1,1 0-1,-1 0 0,0 1 1,1-1-1,-1 0 1,1 1-1,-1-1 0,1 1 1,-1 0-1,1-1 1,-1 1-1,1 0 0,1 0 1,-2 0 15,0 1 0,0-1 0,0 1 0,0-1 0,0 1 0,-1-1 0,1 1 0,0 0 0,0-1 0,0 1 0,-1 0 0,1-1 0,0 1 0,-1 0 0,1 0 0,-1 0 0,1 0 0,-1 0 0,1 0 0,-1 0 0,0 0 0,0 0 0,1 0 0,-1 0 0,0 0 0,0 1 0,2 10-28,-1-1 1,-1 1-1,-1 20 1,1-17-17,1 26 0,-1-36 74,1-1 1,0 0-1,0 1 0,0-1 1,0 0-1,1 0 1,0 0-1,0 0 0,0 0 1,3 5-1,-4-8-11,0 0 0,1 0 0,-1 0 0,0 0 0,0 0 0,0 0 0,1 0 0,-1 0 0,0 0 0,1-1 0,-1 1 0,0-1 1,1 1-1,-1-1 0,1 1 0,2-1 0,-1 1 3,0-1 0,1 0 0,-1 0 0,0-1 0,1 1 1,-1-1-1,4-1 0,5-2 41,0-1 1,0 0-1,11-7 0,-19 10-23,18-12-16,0 0-1,-1-1 1,33-31 0,46-62-19,-93 99-7,6-7-76,1-1 0,1 2-1,20-17 1,-35 31 77,1 1 1,-1 0-1,0-1 1,0 1-1,1 0 1,-1 0-1,0-1 1,1 1-1,-1 0 1,0 0-1,1 0 1,-1-1-1,0 1 1,1 0 0,-1 0-1,1 0 1,-1 0-1,0 0 1,1 0-1,-1 0 1,1 0-1,-1 0 1,0 0-1,1 0 1,-1 0-1,1 0 1,-1 0-1,0 0 1,1 0-1,-1 0 1,1 1 0,-1-1-1,0 0 1,1 0-1,-1 0 1,0 1-1,1-1 1,-1 0-1,0 0 1,0 1-1,1-1 1,-1 0-1,0 1 1,1-1-1,-1 2 1,1 0-1,0 0 0,-1-1 0,0 1 1,1 0-1,-1 0 0,0 0 1,0 0-1,0-1 0,0 3 0,-3 16-8,0-1-1,-1-1 1,-1 1-1,-1-1 1,0 1 0,-13 24-1,3-14 154,-1 0 0,-40 50 0,55-76-83,0 0 0,0-1 0,0 1 0,-1-1 1,0 0-1,1 0 0,-1 0 0,0 0 0,-3 2 0,5-4-40,0 0 1,1 0-1,-1 1 0,0-1 1,1 0-1,-1 0 1,0 0-1,1 0 1,-1 0-1,0 0 0,1 0 1,-1 0-1,0 0 1,0 0-1,1-1 0,-1 1 1,1 0-1,-1 0 1,-1-1-1,1 0-8,0 0 1,0 0-1,0 0 0,1 0 1,-1 0-1,0 0 0,0 0 1,1 0-1,-1 0 1,0 0-1,1 0 0,0 0 1,-1-1-1,0-1 0,-5-29 110,5 22-232,-1 0-1,-1 0 0,-3-11 1,6 21 106,0-1 1,0 1-1,0 0 0,0-1 1,0 1-1,0 0 1,0-1-1,0 1 1,0 0-1,0-1 1,0 1-1,1 0 0,-1 0 1,0-1-1,0 1 1,0 0-1,0 0 1,0-1-1,1 1 1,-1 0-1,0 0 0,0-1 1,0 1-1,1 0 1,-1 0-1,0 0 1,0-1-1,1 1 1,-1 0-1,0 0 0,1 0 1,-1 0-1,0 0 1,0 0-1,1 0 1,-1-1-1,0 1 1,1 0-1,-1 0 1,0 0-1,1 0 0,-1 0 1,0 0-1,0 0 1,1 1-1,-1-1 1,20 0-3,-19 0 15,126 21 39,-100-15 75,1 0 0,0-2 0,0-1 0,56-2 0,-77-2-195,0 0 0,0 0 1,-1-1-1,1 0 0,0 0 0,12-6 1,-17 7-193,-1 0 0,1 0 1,0-1-1,-1 1 0,1 0 1,-1-1-1,1 1 0,-1-1 0,1 1 1,-1-1-1,0 0 0,1-2 1,-1 2-163,0 1 1,-1-1-1,0 0 1,1 1 0,-1-1-1,0 0 1,0 1-1,0-1 1,0 0 0,0 1-1,0-1 1,-1 1-1,1-1 1,0 0 0,-1 1-1,0-1 1,-1-2-1,-11-19-5486,0 0 1914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1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5408,'-20'-8'2432,"10"11"-2112,7-3 1856,6 0-1248,-3-3-224,10 3-448,-3-3-64,1 6-128,2-3 256,-3 0-192,3 0-1248,-3 0 608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7808,'-5'-4'3520,"42"16"-3040,-7-12 1408,9 0-1120,40 0 352,10 0-704,16 0-160,-3 0-160,-6-5-1,-12 5-63,-5-3-1695,-7 6 895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1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8 294 4992,'0'1'136,"0"-1"0,0 1-1,0 0 1,0-1 0,0 1 0,0 0 0,0-1 0,0 1 0,0-1 0,1 1 0,-1 0-1,0-1 1,1 1 0,-1-1 0,0 1 0,1-1 0,-1 1 0,0-1 0,1 1-1,-1-1 1,1 1 0,-1-1 0,1 0 0,-1 1 0,1-1 0,-1 0 0,1 1-1,0-1 1,-1 0 0,1 0 0,-1 1 0,1-1 0,0 0 0,-1 0 0,1 0-1,0 0 1,-1 0 0,1 0 0,0 0 0,-1 0 0,1 0 0,-1 0 0,1 0-1,0-1 1,4 0 347,-1 0-1,0 0 0,0 0 0,0-1 0,6-2 1,-2-1-280,0 0 1,-1-1 0,1 0 0,-1 0 0,0-1-1,-1 0 1,0 0 0,0-1 0,0 1 0,-1-1-1,0 0 1,-1-1 0,5-8 0,-5 8-154,-1-1 1,1 1-1,-2-1 1,1 0-1,-1 0 1,-1 1-1,1-1 0,-2 0 1,1-1-1,-2 1 1,1 0-1,-3-13 1,2 19-42,0 1 1,-1-1-1,1 1 0,-1-1 1,0 1-1,1-1 1,-2 1-1,1 0 0,0 0 1,-3-3-1,4 5-7,0 0 0,0 0 1,0 0-1,-1 0 0,1 0 0,0 0 0,0 1 0,0-1 0,-1 0 0,1 1 0,0-1 0,-1 1 1,1 0-1,0-1 0,-1 1 0,1 0 0,0 0 0,-1 0 0,1 0 0,-1 0 0,1 0 0,0 0 1,-1 0-1,1 0 0,-1 1 0,1-1 0,0 1 0,-1-1 0,1 1 0,0-1 0,-2 2 0,-2 2 44,0 0 0,0 0-1,1 1 1,-1 0-1,1-1 1,0 2-1,1-1 1,-1 0-1,-4 10 1,-22 57 874,24-55-536,1 1-1,0 0 1,-2 20-1,6-28-182,0 0 0,1 1 0,0-1 0,0 0 0,1 0 0,1 1 0,3 12 0,-4-20-144,0 0 1,0 0 0,0 0 0,1 0-1,-1 0 1,1 0 0,0-1 0,0 1-1,0 0 1,0-1 0,0 0 0,0 0-1,5 4 1,-2-3 14,-1-1-1,1 1 1,-1-1 0,1 0-1,0 0 1,0-1 0,10 3-1,4-2 74,0-1-1,0 0 1,33-4-1,-29 1-93,5 0-473,-1-1 0,36-9 0,-37 6-2678,24-11 0,-18 6-105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2080,'14'-7'12496,"-16"10"-12324,2-2-85,0-1-1,0 0 1,0 1-1,-1-1 1,1 1-1,0-1 1,0 1-1,-1-1 1,1 0-1,0 1 1,-1-1-1,1 1 1,0-1-1,-1 0 0,1 0 1,0 1-1,-1-1 1,1 0-1,-1 1 1,1-1-1,-1 0 1,1 0-1,0 0 1,-1 0-1,0 1 1,-2-1 1694,2 1-1713,-1 0 0,1 1 0,0-1-1,-1 0 1,1 0 0,-1 0 0,1 0 0,-1 0-1,1-1 1,-1 1 0,0 0 0,1-1 0,-4 2-1,5-2-63,0-1 0,0 1 0,0 0 0,0 0 0,0 0 0,0 0 1,0 0-1,0 0 0,0 0 0,0 0 0,0 0 0,0 0 0,0 0 0,0 0 0,0-1 0,0 1 0,0 0 0,0 0 0,0 0 0,0 0 0,0 0 0,0 0 0,0 0 0,0 0 0,0 0 0,0 0 0,0 0 0,0-1 0,0 1 0,0 0 0,0 0 0,0 0 0,0 0 0,0 0 0,0 0 0,0 0 0,-1 0 0,1 0 0,0 0 0,0 0 0,0 0 0,0 0 0,0 0 0,0 0 0,0 0 0,0 0 0,0 0 0,0 0 0,0 0 0,0 0 0,-1 0 0,1 0 0,0 0 0,0 0 0,0 0 0,0 0 0,0 0 0,0 0 0,0 0 0,0 0 0,0 0 0,0 0 0,0 0 0,0 0 0,-1 0 0,1 0 0,3-11 95,-3 8 411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2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63 3136,'-1'0'98,"1"-1"1,0 1-1,0-1 0,-1 1 1,1 0-1,0-1 0,0 1 1,0-1-1,0 1 0,0-1 1,0 1-1,0-1 0,0 1 1,0-1-1,0 1 0,0-1 1,0 1-1,0-1 0,0 1 1,0-1-1,0 1 1,0-1-1,1 0 0,-1-3 3376,-2 3-3196,0 0 0,0 1 0,0-1-1,-1 1 1,1-1 0,0 1 0,0 0-1,0 0 1,0 0 0,-1 0 0,1 0 0,0 0-1,0 1 1,0-1 0,0 1 0,0-1-1,0 1 1,-1 0 0,-1 1 0,-2 1-230,1-1 0,-1 1 0,1 1 1,0-1-1,0 1 0,-6 5 1,11-9-37,0 0 1,0 0-1,0 0 1,0 0-1,0 0 1,0 0-1,0 0 1,0 1-1,0-1 1,1 0-1,-1 0 1,0 0-1,0 0 1,0 0-1,0 0 1,0 0-1,0 0 1,0 0-1,0 0 1,0 0-1,0 0 1,0 0-1,0 0 1,0 0-1,0 0 1,0 0-1,0 0 1,0 1-1,0-1 1,0 0-1,0 0 1,0 0-1,1 0 1,-1 0-1,0 0 1,0 0-1,0 0 1,0 0-1,0 0 1,-1 0-1,1 1 1,0-1-1,0 0 1,0 0-1,0 0 1,0 0-1,0 0 1,0 0-1,0 0 1,0 0-1,0 0 1,0 0-1,0 0 1,0 0 0,0 0-1,0 0 1,0 1-1,0-1 1,0 0-1,0 0 1,0 0-1,0 0 1,-1 0-1,1 0 1,0 0-1,0 0 1,0 0-1,0 0 1,10-2 474,13-6 24,-17 4-463,0 0 0,-1-1 1,8-6-1,-12 10-50,1-1 1,-1 0-1,1 1 1,-1-1-1,0 0 1,0 1-1,1-1 1,-1 0-1,-1 0 1,1 0-1,0 0 1,0 0-1,-1 0 1,1-4-1,-1 5 8,0 1-1,0-1 1,0 1-1,0-1 1,0 1-1,0-1 1,0 0-1,-1 1 1,1-1-1,0 1 1,0-1-1,-1 1 1,1-1-1,0 1 1,-1-1-1,1 1 1,0-1-1,-1 1 1,1 0-1,-1-1 1,1 1-1,0-1 1,-1 1-1,1 0 1,-1 0-1,0-1 1,-1 0-4,0 1 0,0-1 0,0 1 0,0 0 0,0-1 0,0 1 0,0 0 0,-3 0 0,-1 1-10,0 0 0,0 0 1,0 0-1,-6 3 0,6-3 23,1 1-1,-1 0 1,1 1-1,0-1 0,0 1 1,0 0-1,0 0 0,1 1 1,-1-1-1,1 1 0,0 0 1,-5 6-1,9-10-10,-1 0 1,1 1-1,0-1 0,0 0 1,0 0-1,-1 1 0,1-1 1,0 0-1,0 1 0,0-1 1,0 0-1,-1 1 0,1-1 1,0 0-1,0 1 0,0-1 0,0 1 1,0-1-1,0 0 0,0 1 1,0-1-1,0 0 0,0 1 1,0-1-1,0 1 0,0-1 1,1 0-1,-1 1 0,0-1 1,0 0-1,0 1 0,0-1 0,1 0 1,-1 1-1,0-1 0,0 0 1,0 0-1,1 1 0,-1-1 1,0 0-1,1 0 0,-1 1 1,0-1-1,1 0 0,-1 0 1,0 0-1,1 0 0,-1 0 0,0 1 1,1-1-1,-1 0 0,0 0 1,1 0-1,-1 0 0,1 0 1,-1 0-1,0 0 0,1 0 1,-1 0-1,0 0 0,1-1 1,30-1 29,-25 1-181,23-2-67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2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35 1728,'1'-1'104,"0"1"0,0 0-1,0-1 1,0 0 0,1 1 0,-1-1 0,0 0 0,0 1-1,0-1 1,0 0 0,-1 0 0,1 0 0,0 0 0,0 0-1,0 0 1,-1 0 0,1 0 0,0 0 0,0-2 0,5-5 2459,-2 3-1822,-1 1 386,-1 5-259,-2 0-650,-5 4 742,-95 140 3302,77-105-3727,1 1 0,-26 70 0,-19 92 62,35-117 96,28-77-1012,9-19-1918,9-21-2294,-1 12 2627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2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56 4064,'-13'-15'1307,"13"14"-1272,-1 1 0,1-1 0,-1 1 0,1-1 0,-1 1 1,1-1-1,0 1 0,-1 0 0,0-1 0,1 1 1,-1 0-1,1 0 0,-1-1 0,1 1 0,-1 0 1,1 0-1,-1 0 0,0 0 0,1-1 0,-1 1 0,0 0 1,0 0-1,-2 0 222,-7-1 4116,25 2-2607,192-19 2896,101 9-3495,-264 7-1031,-30 1 7,0 0 0,21 2 0,-32-1-164,1 0 0,-1 0-1,1 0 1,0 0 0,5-2 0,5 0-1713,-9 10-3599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2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17 382 4896,'-14'3'1584,"11"-3"-390,13-1 1457,10-6-2143,0 0-1,0-2 1,-1 0-1,0-2 1,-1 0 0,0-1-1,0 0 1,-2-1 0,1-2-1,14-16 1,6-11 20,-2-1 0,49-79 0,-76 106-567,-4 9-205,-5 14 73,-30 121 84,2-10 68,27-108 75,1-1 1,0 1 0,0-1-1,1 1 1,1 17 0,-1-24-14,1-1 0,-1 0 0,1 0 1,0 0-1,-1 0 0,1 0 1,0 1-1,0-1 0,0-1 1,0 1-1,1 0 0,-1 0 1,3 2-1,-3-3-2,1 0 0,-1 0 0,1 0 0,-1 0 0,1-1 0,-1 1 0,1 0 0,0-1 0,-1 1 0,1-1 0,0 0 0,-1 0 0,1 1 0,0-1 1,0 0-1,-1 0 0,1-1 0,0 1 0,0 0 0,1-1 0,2-1-7,0 1 0,0-1 0,0 0 1,0-1-1,0 1 0,-1-1 0,1 0 0,-1 0 1,0-1-1,4-3 0,8-8 41,14-20 1,-30 35-75,58-73 104,-27 33-211,2 0 0,71-65-1,-99 101 119,-2 1-63,0 0 0,0 1 0,1-1 1,5-3-1,-8 6 48,-1 0 1,1 0 0,-1 0 0,1 0-1,-1-1 1,1 1 0,-1 0 0,1 0-1,-1 0 1,1 0 0,-1 0 0,0 0-1,1 0 1,-1 0 0,1 0 0,-1 0-1,1 0 1,-1 1 0,1-1-1,-1 0 1,1 0 0,-1 0 0,1 1-1,-1-1 1,0 0 0,1 0 0,-1 1-1,0-1 1,1 0 0,-1 1 0,0-1-1,1 0 1,-1 1 0,0-1 0,1 1-1,-1-1 1,0 1 0,0-1 0,0 0-1,1 1 1,-1-1 0,0 1 0,0-1-1,0 1 1,0 0 0,1 4-9,-1-1-1,0 1 1,0 0 0,0 0 0,0 0 0,-1-1-1,1 1 1,-1 0 0,-1-1 0,-1 7 0,-21 47 48,23-56-21,-46 83 288,2-6 304,45-78-590,-1-1 1,1 0-1,0 1 0,0-1 0,-1 0 0,1 1 0,0-1 0,0 1 0,0-1 0,-1 0 0,1 1 0,0-1 0,0 1 1,0-1-1,0 0 0,0 1 0,0-1 0,0 1 0,0-1 0,0 1 0,0-1 0,0 0 0,0 1 0,0-1 0,0 1 1,0-1-1,1 0 0,-1 1 0,0-1 0,0 1 0,1-1 0,0 0 3,-1 1 1,1-1-1,0 0 0,0-1 0,0 1 0,-1 0 1,1 0-1,0 0 0,0 0 0,-1 0 1,1-1-1,0 1 0,0 0 0,1-2 1,28-17 190,126-104 22,-145 113-328,1 1-1,0 1 0,26-14 1,-37 21 80,0 1 1,0-1-1,-1 1 1,1 0 0,0-1-1,0 1 1,0 0-1,0 0 1,0-1-1,-1 1 1,1 0 0,0 0-1,0 0 1,0 0-1,0 0 1,0 0-1,0 1 1,0-1 0,-1 0-1,1 0 1,0 0-1,0 1 1,0-1-1,1 1 1,-1 0 3,0 0 0,-1 0 0,1 0-1,0 0 1,0 0 0,-1 1 0,1-1 0,-1 0 0,1 0 0,-1 0-1,1 1 1,-1-1 0,0 0 0,1 3 0,0 4 14,-1 1 0,0 0 0,-2 15 0,1-20 9,-7 27 22,6-27 3,1 0 0,-1 1-1,1-1 1,0 0 0,0 7-1,1-11-31,0 0 0,0 0 0,0 0-1,0 0 1,0 0 0,0 1 0,0-1-1,0 0 1,0 0 0,0 0 0,0 0-1,0 0 1,0 0 0,0 0 0,0 1-1,0-1 1,0 0 0,0 0 0,0 0-1,0 0 1,0 0 0,0 0-1,0 0 1,0 0 0,0 1 0,0-1-1,0 0 1,0 0 0,0 0 0,0 0-1,1 0 1,-1 0 0,0 0 0,0 0-1,0 0 1,0 0 0,0 0 0,0 0-1,0 0 1,0 1 0,1-1 0,-1 0-1,0 0 1,0 0 0,0 0 0,0 0-1,0 0 1,0 0 0,0 0 0,1 0-1,-1 0 1,0 0 0,0 0 0,0 0-1,0-1 1,0 1 0,0 0 0,0 0-1,0 0 1,1 0 0,-1 0 0,0 0-1,7-6 169,-4 3-75,8-7-52,-1 0 0,0-1 0,0 0 0,-1-1-1,12-19 1,0 1-120,-20 28 54,0 1 1,0 0-1,0-1 1,0 1-1,0 0 1,0 0-1,0 0 1,1 0-1,-1 0 1,0 0-1,1 0 1,-1 0-1,4-1 1,-5 2 1,1 0 0,-1 0 1,1 0-1,0 0 0,-1 1 1,1-1-1,-1 0 0,1 0 1,0 0-1,-1 1 1,1-1-1,-1 0 0,1 1 1,-1-1-1,1 1 0,-1-1 1,1 0-1,-1 1 0,1-1 1,-1 1-1,0-1 0,1 1 1,-1-1-1,0 1 0,0-1 1,1 1-1,-1 0 1,0-1-1,0 1 0,0-1 1,1 1-1,-1 0 0,0-1 1,0 1-1,0 0 0,2 13-31,0 0 0,-1 0 1,-1 26-1,-1-27 112,1-1 1,1 1 0,0 0 0,0-1 0,4 15 0,-5-26-47,1 0 0,-1 0 0,0-1 0,1 1 0,-1 0 0,1 0 0,-1 0 0,1 0 0,0 0 0,-1 0 0,1-1 0,0 1 0,-1 0 0,1-1 0,0 1 0,0 0 0,0-1 1,0 1-1,0-1 0,-1 1 0,3 0 0,-1-1 4,0 1 1,0-1 0,0 0-1,0 0 1,1 0 0,-1 0-1,0 0 1,0 0 0,4-1-1,3-2 52,-1 0-1,1 0 1,14-8-1,-10 3-48,1-1 0,-1-1-1,-1 0 1,0-1 0,0 0 0,-1-1-1,-1 0 1,0 0 0,0-1 0,-1-1-1,-1 0 1,0 0 0,8-22 0,-15 33-30,5-11 8,0 0 0,2-16 0,-7 27-12,0 0-1,0 0 1,-1-1-1,0 1 0,1 0 1,-1 0-1,0-1 0,-1 1 1,1 0-1,-1-1 0,1 1 1,-1 0-1,0 0 1,0 0-1,-2-4 0,2 6 0,1 0 0,-1 0 0,1 1 0,-1-1 0,0 0-1,0 0 1,0 0 0,1 1 0,-1-1 0,0 0-1,0 1 1,0-1 0,0 1 0,0-1 0,0 1 0,0 0-1,0-1 1,0 1 0,0 0 0,0 0 0,-1-1 0,1 1-1,0 0 1,0 0 0,0 0 0,0 0 0,0 1 0,0-1-1,0 0 1,0 0 0,-1 1 0,1-1 0,-1 1 0,-1 1-17,0-1 1,0 1 0,0 0 0,0 0-1,0 0 1,0 0 0,1 0 0,-1 0 0,-3 5-1,0 2 9,1 0-1,0 1 1,0-1 0,1 1-1,0 1 1,1-1-1,0 0 1,0 1-1,2-1 1,-1 1-1,1 0 1,1 20-1,0-25 52,1 0 0,1 1-1,-1-1 1,1 0 0,0-1-1,0 1 1,1 0 0,-1 0-1,1-1 1,1 0 0,-1 0 0,1 0-1,0 0 1,6 6 0,-5-6 32,1 1 1,1-1-1,-1 0 1,1-1-1,0 0 1,0 0-1,0 0 1,0-1-1,1 0 1,11 3-1,-15-6-326,0 1 0,-1 0 1,1-1-1,0 0 0,0 0 0,0 0 0,8-1 1,-9 0-461,1 0 0,-1 0 0,1 0-1,-1-1 1,0 1 0,0-1 0,0 0 0,4-2 0,6-3-1929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5408,'-30'-30'2432,"1"23"-2112,21 4 256,8 6-384,4-3-96,4 4-32,5-1 544,4 8-320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2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288 593 3968,'2'-4'486,"-1"2"-135,1-1-1,-1 0 1,0 0-1,1 0 1,-1 0-1,-1 0 1,2-6-1,-2 9-243,0-1-1,0 0 1,0 1-1,0-1 0,-1 0 1,1 1-1,0-1 0,0 0 1,0 1-1,-1-1 0,1 0 1,0 1-1,-1-1 0,1 1 1,-1-1-1,1 1 0,-1-1 1,1 1-1,-1-1 0,1 1 1,-1-1-1,1 1 1,-1-1-1,0 1 0,1 0 1,-1-1-1,1 1 0,-1 0 1,0 0-1,1 0 0,-1-1 1,-1 1-1,0 0-50,-1 0 0,1-1 0,0 1 0,-1 1 0,1-1 0,0 0 0,-4 1 0,-2 2 85,-1 1 0,1 0 0,0 0 0,0 1 0,0 0 0,0 1 0,-6 6 0,-8 4 0,2-1-50,1 1-1,0 1 1,1 0 0,1 2-1,1 0 1,0 0 0,-17 32-1,31-49-39,0 1-1,1 0 1,0 0 0,0-1-1,0 1 1,0 0 0,0 0-1,0 0 1,1 0-1,0 0 1,-1 1 0,1-1-1,0 0 1,0 0-1,1 0 1,-1 0 0,1 0-1,1 4 1,-1-5 13,0 0 1,0 0-1,0 0 0,0 0 1,1 0-1,-1 0 0,1-1 1,-1 1-1,1 0 0,0-1 1,0 1-1,0-1 1,0 0-1,0 0 0,0 1 1,0-1-1,0 0 0,0-1 1,0 1-1,1 0 0,-1-1 1,0 1-1,1-1 0,2 0 1,0 0-10,0 0 0,0 0 0,0-1 1,0 0-1,-1 0 0,1 0 0,0-1 0,0 1 0,-1-1 1,1 0-1,4-4 0,7-3 54,23-19 0,-25 15-92,1 0-1,-2 0 1,0-1 0,17-25 0,0 0 11,116-147 4,-129 165-53,4-4 87,0-1 1,-2-2 0,24-42-1,-29 39-32,-1 1 0,10-37 0,-17 46-51,-1-1 0,-1 1 0,0-1-1,-1-28 1,-2 46-18,-1 0-1,0 0 0,-1-1 1,1 1-1,-1 0 1,0 0-1,0 0 1,0 0-1,-1 0 1,1 0-1,-3-4 0,3 7 21,1 0-1,-1 1 1,1-1-1,-1 0 1,1 1-1,-1-1 1,1 0-1,-1 1 1,0-1-1,1 1 1,-1-1-1,0 1 0,0 0 1,1-1-1,-1 1 1,0-1-1,0 1 1,0 0-1,1 0 1,-1 0-1,0 0 1,0-1-1,0 1 0,-1 0 1,0 1-6,-1-1-1,1 1 1,-1-1-1,1 1 1,0 0-1,-1 0 1,1 0 0,-3 2-1,-3 2-22,0 0 0,1 1 0,-10 10 0,-8 11-8,1 2 0,2 1 0,-25 43 0,38-57 72,1 0-1,0 1 1,1 0-1,1 0 1,1 1-1,0 0 1,2 0-1,0 0 1,0 0-1,2 0 1,0 0-1,2 1 1,0-1-1,4 27 1,-2-32 49,1 1 1,-1-1 0,2 0 0,0 0 0,1-1 0,0 1-1,1-1 1,12 17 0,-12-20 0,1 0 0,0-1 0,1 0 0,-1 0 0,1-1 0,1 0 0,0 0 0,0-1 0,0 0 0,20 7 0,-22-10-10,1 0 1,0 0-1,1-1 1,-1 0-1,0-1 0,0 0 1,1 0-1,-1-1 1,1 0-1,-1-1 1,0 0-1,1 0 1,-1-1-1,0-1 0,0 1 1,0-1-1,0-1 1,-1 0-1,1 0 1,-1 0-1,0-1 1,0-1-1,-1 1 0,1-1 1,-1 0-1,-1-1 1,1 0-1,-1 0 1,7-11-1,-4 5-13,0 0-1,-1-1 0,10-23 1,-15 29-54,0 1 0,-1-1 0,0 0 0,-1 1 1,0-1-1,0 0 0,0 0 0,-1 0 0,-1-10 0,1 16-11,0 0-1,0 1 0,-1-1 0,1 0 0,-1 0 1,0 0-1,1 0 0,-1 0 0,0 1 0,0-1 1,0 0-1,0 1 0,-1-1 0,0-1 0,1 3 13,0-1-1,0 1 1,1-1-1,-1 1 0,0 0 1,0-1-1,0 1 1,0 0-1,0-1 0,1 1 1,-1 0-1,0 0 0,0 0 1,0 0-1,0 0 1,0 0-1,0 0 0,0 0 1,0 0-1,0 1 1,0-1-1,0 0 0,1 1 1,-1-1-1,0 0 1,0 1-1,0-1 0,1 1 1,-1-1-1,0 1 1,0 0-1,1-1 0,-2 2 1,-6 5-59,1 1 1,0 0-1,0 0 0,0 1 1,-5 9-1,-26 52-214,30-54 267,1 0-1,1 0 1,-5 19-1,9-28 46,1-1 0,-1 1 0,1 0 0,1-1 0,-1 1 1,1 0-1,1-1 0,-1 1 0,1-1 0,0 1 0,3 9 0,-3-14-8,0 0 0,0 0-1,0 0 1,0 0 0,0 0 0,0-1 0,1 1 0,-1 0 0,0-1 0,1 1 0,-1-1-1,1 0 1,0 1 0,0-1 0,-1 0 0,1 0 0,0 0 0,0 0 0,0 0 0,0-1-1,0 1 1,0-1 0,0 1 0,0-1 0,0 0 0,0 1 0,1-1 0,-1 0 0,3-1-1,8-2 44,-1 0-1,1-2 0,-1 1 0,0-1 1,12-7-1,-12 5-137,0 1 0,1 1 0,-1 0 0,20-4 0,-30 8 63,0 1 1,0 0-1,-1-1 1,1 1-1,0 0 1,0 0 0,0 0-1,0 1 1,0-1-1,0 0 1,-1 1-1,1-1 1,0 1-1,2 0 1,-3 0-7,-1 0 1,1-1-1,0 1 1,0 0-1,0 0 0,0-1 1,-1 1-1,1 0 1,0 0-1,-1 0 0,1 0 1,-1 0-1,1 0 1,-1 0-1,1 0 0,-1 0 1,1 2-1,-1 1-11,0 1 0,1 0 0,-2-1-1,1 1 1,0-1 0,-1 1 0,0-1 0,0 1 0,-2 4-1,-68 185 249,-6 74-252,68-235 110,-7 19 547,34-121 624,-2 20-1138,35-71 0,-29 82-144,1 0 1,53-63-1,-5 11 77,109-126-592,-178 214 536,4-4-21,0 0 0,0 0-1,12-7 1,-16 12 22,-1 0 1,1 0-1,-1 0 1,1 1-1,-1-1 1,1 0-1,0 1 1,0 0-1,-1-1 1,4 1-1,-4 0 3,0 0 0,-1 0 0,1 0 0,0 1-1,0-1 1,0 0 0,0 0 0,0 1 0,-1-1 0,1 1 0,0-1 0,0 1-1,-1-1 1,1 1 0,0-1 0,-1 1 0,1 0 0,0-1 0,-1 1 0,1 0 0,0 1-1,1 1-11,-1 0-1,0 1 0,0 0 0,0-1 1,0 1-1,0 0 0,-1-1 1,1 1-1,-1 0 0,0 0 0,0-1 1,-1 1-1,1 0 0,-3 7 1,0 2 12,-1 0 1,-9 22-1,9-26 39,-1 0 1,1-1-1,-1 0 0,-1 0 1,0 0-1,0-1 0,0 0 1,-1 0-1,-9 8 0,10-11 1,1 0-1,-1 0 0,-1-1 1,1 0-1,0 0 0,-1 0 1,1-1-1,-1 0 0,0 0 1,0 0-1,0-1 0,0 0 1,-10-1-1,-13 0-147,57 16-27,-17-12 164,1-1-1,-1 0 0,1-1 1,0 0-1,14 0 0,-2-1-75,36-4-1,-39 0 77,0-1-1,0-1 1,0 0-1,-1-2 1,0 0 0,0-2-1,-1 0 1,0 0 0,30-23-1,-14 5 43,-1 0-1,-1-2 1,46-55-1,-69 73-65,-1 0 0,0 0-1,-1-1 1,0 1 0,-1-2 0,6-14-1,-11 24-18,0 1 0,0-1 0,-1 0 0,1 0-1,-1 0 1,1-6 0,-1 8 5,0 0 1,0 0-1,0 0 1,-1 0-1,1 1 1,0-1-1,0 0 0,-1 0 1,1 0-1,0 1 1,-1-1-1,1 0 0,-1 1 1,1-1-1,-1 0 1,1 1-1,-1-1 1,0 0-1,1 1 0,-1-1 1,0 1-1,1-1 1,-1 1-1,0 0 0,0-1 1,1 1-1,-1 0 1,0-1-1,0 1 1,-1 0-1,-2-1-4,0 1 0,0 0-1,0 0 1,0 0 0,0 1 0,0 0 0,0-1 0,0 1-1,0 1 1,0-1 0,1 1 0,-1-1 0,0 1-1,1 0 1,-1 0 0,1 0 0,0 1 0,-4 3-1,-7 6-45,0 1 0,-17 21 0,31-33 56,-10 10 4,1 1-1,1 0 1,0 0-1,0 1 1,2 0-1,-1 0 1,2 1-1,0-1 0,0 1 1,1 1-1,1-1 1,0 0-1,1 1 1,0 16-1,2-28 19,0-1 0,0 1 0,0-1-1,0 0 1,0 1 0,1-1 0,-1 1 0,1-1 0,0 1 0,-1-1-1,1 0 1,0 1 0,1-1 0,-1 0 0,0 0 0,0 0-1,1 0 1,0 0 0,-1 0 0,1 0 0,0 0 0,0-1 0,0 1-1,0-1 1,0 1 0,0-1 0,0 0 0,0 0 0,1 0-1,-1 0 1,0 0 0,1-1 0,-1 1 0,1 0 0,-1-1 0,3 0-1,6 1 35,-1-1 1,1 0-1,-1-1 0,0 0 0,11-3 0,52-16 46,-48 12-95,11-3-2,-1-3 1,0 0 0,48-30-1,-80 43-30,0-1-1,1 1 1,-1-1-1,1 1 1,-1 0-1,1 0 1,3 0-1,-6 1 25,-1-1 0,1 1 0,0 0 0,0 0 0,0 0 0,-1 0 0,1 0 0,0 0 0,0 1 0,0-1 0,-1 0 1,1 0-1,0 1 0,0-1 0,-1 0 0,1 1 0,0-1 0,-1 0 0,1 1 0,0-1 0,-1 1 0,1-1 0,-1 1 0,1-1 0,-1 1 0,1 0 0,-1-1 0,1 1 0,-1 0 0,1-1 0,-1 1 0,0 0 1,0 0-1,1-1 0,-1 1 0,0 1 0,0 2 13,0 1 0,0-1-1,0 1 1,-1-1 0,-1 5 0,2-4-8,-3 7 11,-1-1 0,0 0 0,-1 0 0,0 0 0,0-1 0,-13 19 0,1-2 230,17-26-224,0-1 1,0 0 0,-1 0 0,1 0-1,0 0 1,0 1 0,0-1-1,-1 0 1,1 0 0,0 0 0,0 1-1,0-1 1,0 0 0,0 0-1,0 1 1,-1-1 0,1 0 0,0 0-1,0 0 1,0 1 0,0-1 0,0 0-1,0 0 1,0 1 0,0-1-1,0 0 1,0 1 0,0-1 0,0 0-1,0 0 1,0 1 0,1-1-1,-1 0 1,0 0 0,0 0 0,0 1-1,0-1 1,0 0 0,0 0-1,1 0 1,-1 1 0,0-1 0,0 0-1,14-4 230,18-17-127,-4-4-26,-20 17-121,0 0 1,0 1-1,1 0 0,-1 1 0,2 0 0,17-9 0,-26 14 15,0 1 1,0-1-1,0 1 0,0 0 0,0-1 0,0 1 0,0 0 0,0 0 0,0 0 0,0 0 0,1 0 0,-1 0 1,0 0-1,0 0 0,0 0 0,0 1 0,0-1 0,0 0 0,0 1 0,0-1 0,0 1 0,0-1 0,0 1 1,0 0-1,0-1 0,0 1 0,0 0 0,0 0 0,-1-1 0,1 1 0,0 0 0,-1 0 0,1 0 0,0 0 1,-1 0-1,1 0 0,-1 0 0,0 0 0,1 0 0,-1 0 0,1 2 0,0 5-37,1 0 0,-1 0 0,-1 0 0,1 12 1,-1-15 78,-1 2 17,1-4-17,0 1 0,0-1 0,0 1 0,1-1 1,-1 1-1,1-1 0,2 7 0,-3-10-13,1 1-1,0 0 1,-1-1 0,1 1 0,-1-1-1,1 1 1,0-1 0,0 1 0,-1-1-1,1 0 1,0 1 0,0-1-1,-1 0 1,1 1 0,0-1 0,0 0-1,0 0 1,-1 0 0,1 0-1,0 0 1,0 0 0,0 0 0,0 0-1,-1 0 1,1 0 0,0 0 0,1-1-1,30-7 159,-22 4-157,116-36 205,-77 23-238,-24 8 11,0 0 0,0-2-1,-1-2 1,-1 0 0,0-1-1,0-1 1,21-20 0,-43 35 4,-1 0 0,0 0 1,0 0-1,0 0 1,0 0-1,0 0 0,0 0 1,0 0-1,1 0 1,-1 0-1,0 0 0,0 0 1,0 0-1,0 0 1,0 0-1,0 0 0,0-1 1,0 1-1,0 0 0,0 0 1,1 0-1,-1 0 1,0 0-1,0 0 0,0 0 1,0 0-1,0-1 1,0 1-1,0 0 0,0 0 1,0 0-1,0 0 1,0 0-1,0 0 0,0 0 1,0-1-1,0 1 0,0 0 1,0 0-1,0 0 1,0 0-1,0 0 0,0 0 1,0 0-1,0-1 1,0 1-1,0 0 0,0 0 1,-1 0-1,-5 1-80,-5 4 10,0 0 0,0 0 0,0 1 0,-10 9 0,-22 11-58,-39 22 4,68-38 164,0 0 0,0 0 0,-18 20 1,31-29-26,0 0 0,0 0 0,1 0 0,-1 0 0,0 0 0,1 0 0,-1 0 0,0 0 0,1 0 0,0 0 0,-1 0 0,1 0 0,-1 0 0,1 0 0,0 0 0,0 1 0,0 0 0,0-1-2,0 0 0,0 0 1,0-1-1,1 1 1,-1 0-1,0-1 0,1 1 1,-1 0-1,1-1 0,-1 1 1,1-1-1,-1 1 1,1-1-1,-1 1 0,1-1 1,-1 1-1,1-1 0,0 1 1,-1-1-1,2 1 1,2 0 7,-1 1 0,1-1 1,0 0-1,1 0 1,-1 0-1,0-1 1,8 1-1,0-2 12,1 0 0,-1 0 0,0-1-1,0 0 1,0-1 0,0-1 0,0 0 0,-1 0 0,23-13 0,-21 9-5,-1 0 1,1-1 0,-1-1 0,-1 0 0,1 0-1,-2-1 1,0 0 0,0-1 0,-1-1-1,0 1 1,8-17 0,-1-6-8,19-63-1,-21 57-15,-5 15-15,18-58 30,-24 70-105,0-1 1,0 0-1,0-27 1,-3 39 50,-1 0 1,1 1 0,0-1-1,0 1 1,-1-1-1,0 0 1,1 1 0,-3-4-1,3 6 30,0-1 0,0 1 0,-1-1 0,1 1 0,0-1 0,-1 1 0,1 0 0,0-1 0,-1 1 0,1 0 0,0-1 0,-1 1-1,1 0 1,-1-1 0,1 1 0,-1 0 0,1 0 0,-1 0 0,1-1 0,-1 1 0,1 0 0,-1 0 0,1 0 0,-1 0 0,1 0 0,-1 0 0,1 0-1,-1 0 1,1 0 0,-1 0 0,1 0 0,-1 0 0,1 0 0,-1 1 0,1-1 0,-1 0 0,1 0 0,-1 1 0,1-1 0,-1 0 0,1 0 0,0 1-1,-1-1 1,0 1 0,-6 5-50,0 1 0,-1-1 0,2 1 0,-1 1 0,1-1 0,1 1 0,-1 0-1,1 0 1,0 1 0,-4 11 0,-4 13-125,-12 50 0,22-72 182,-4 16 34,1 1-1,1 0 1,-3 50-1,8-67 6,0 0-1,1-1 1,0 1-1,0 0 0,1-1 1,0 1-1,1-1 1,1 0-1,-1 1 1,2-2-1,-1 1 0,1 0 1,7 9-1,-10-16 5,0-1-1,0 0 0,1 1 1,-1-1-1,0 0 0,1 0 0,0-1 1,-1 1-1,1 0 0,0-1 1,0 0-1,0 1 0,5 0 1,-3-1-20,0 0 0,1 0 0,-1-1 1,0 0-1,1 0 0,-1 0 0,9-2 1,2-2 24,1-1 0,0-1 0,-1 0 0,16-9 0,-15 7-55,-1-1-1,0 0 1,-1-2 0,15-12-1,-22 16 26,0-1-1,0 0 0,0 0 0,-1-1 1,-1 0-1,0 0 0,10-20 0,-15 28-39,0 0 0,-1-1 0,1 1 0,0 0 0,-1-1 0,0 1 0,1-1 0,-1 1-1,0-1 1,1 1 0,-1-1 0,0 1 0,0 0 0,0-1 0,0 1 0,-1-1 0,1 1 0,0-1-1,-1-1 1,0 3 12,1-1-1,0 1 0,-1-1 0,1 1 0,0 0 0,-1 0 1,1-1-1,-1 1 0,1 0 0,-1 0 0,1-1 0,-1 1 1,1 0-1,0 0 0,-1 0 0,1 0 0,-1-1 0,1 1 1,-1 0-1,0 0 0,-18 5-120,4 3 86,1 0 1,0 1-1,1 1 0,0 0 0,1 0 0,0 1 0,1 1 0,0 0 0,0 0 0,1 1 1,-14 26-1,22-35 72,-1 1 1,1 0 0,0 0-1,0 0 1,-1 6 0,3-10-15,0 0-1,0 0 1,-1-1 0,1 1 0,0 0 0,0 0 0,0 0 0,0 0 0,0-1 0,0 1 0,0 0 0,0 0 0,0 0 0,1 0 0,-1-1 0,0 1 0,0 0-1,1 0 1,-1-1 0,1 1 0,-1 0 0,0 0 0,1-1 0,-1 1 0,1-1 0,0 1 0,-1 0 0,1-1 0,-1 1 0,1-1 0,0 1 0,0-1 0,-1 0-1,1 1 1,0-1 0,0 0 0,-1 1 0,1-1 0,0 0 0,0 0 0,1 1 0,6-2 63,0 1 0,0-1 0,0 0 0,0-1-1,0 0 1,12-5 0,-8 4-26,89-30-156,103-50-1,-196 80 70,0-1 0,-1 2 0,1-1 0,9-1 0,-15 4 23,0 0 0,0-1 0,0 1 0,-1 0 0,1 0 0,0 1 0,0-1 0,0 0 0,-1 0 0,4 2 0,-4-2 2,0 1-1,0-1 1,-1 1-1,1-1 1,0 1-1,-1-1 1,1 1-1,0 0 0,-1-1 1,1 1-1,-1 0 1,1 0-1,-1-1 1,1 1-1,-1 0 1,0 0-1,1 0 0,-1-1 1,0 1-1,0 0 1,1 0-1,-1 0 1,0 1-1,0 1-12,0 1 0,0 0-1,0-1 1,0 1 0,-1 0 0,1-1-1,-1 1 1,0-1 0,0 1 0,0-1-1,-1 0 1,1 1 0,-4 4 0,-1 1 62,-1 0 1,0-1 0,-9 9-1,7-7 123,0-1 0,-8 13 0,17-22-145,-1 0 1,1 1-1,0-1 0,0 0 0,0 0 0,-1 0 0,1 1 0,0-1 0,0 0 0,0 1 0,0-1 0,-1 0 0,1 0 0,0 1 1,0-1-1,0 0 0,0 1 0,0-1 0,0 0 0,0 1 0,0-1 0,0 0 0,0 0 0,0 1 0,0-1 0,0 0 1,0 1-1,0-1 0,1 0 0,-1 1 0,0-1 0,0 0 0,0 1 0,11 0 158,20-9-171,-30 7 9,10-3 33,-1-1 1,14-8-1,-17 9-112,1-1-1,-1 2 1,1-1-1,-1 1 1,14-3 0,-20 5 58,0 1-1,0 0 1,0 0 0,0 0 0,-1 0 0,1 0 0,0 0 0,0 1 0,0-1-1,0 0 1,0 0 0,0 1 0,-1-1 0,1 0 0,0 1 0,0-1-1,-1 1 1,1-1 0,0 1 0,-1-1 0,1 1 0,0 0 0,-1-1 0,1 1-1,-1 0 1,1 0 0,-1-1 0,1 1 0,-1 0 0,1 0 0,-1-1 0,0 1-1,0 0 1,1 0 0,-1 0 0,0 0 0,0 1 0,1 4-59,0 1 0,0 0-1,-1 12 1,-1-11 16,1-8 66,0 1 0,0-1-1,0 1 1,0-1 0,1 1-1,-1-1 1,0 1 0,0-1 0,0 1-1,0-1 1,0 0 0,1 1 0,-1-1-1,0 1 1,0-1 0,1 0 0,-1 1-1,0-1 1,1 1 0,-1-1 0,0 0-1,1 0 1,-1 1 0,0-1 0,1 0-1,0 1 1,15 0 370,-12-2-320,1 1-1,0-2 1,0 1-1,5-3 1,280-108 268,-271 106-458,1 1 1,38-5 0,-51 9 115,-6 0 16,0 1 0,0 0 0,0 0 0,1 0 0,-1-1 0,0 1 0,0 0 0,0 0 0,0 1 0,0-1 0,0 0 0,0 0 0,2 1 0,-2 0-96,-4-1 63,0 0-1,0 1 1,1 0-1,-1-1 1,0 1-1,1 0 1,-1 1-1,0-1 1,-2 2-1,-10 5 10,-68 25-259,53-22 237,1 1 0,0 1-1,-30 19 1,55-29 79,-1 0 0,1 0 0,1 0 0,-1 0 0,-6 8 0,10-11-26,-1 1 0,1-1 0,0 1 0,-1 0 0,1-1 0,-1 1 0,1 0 0,0-1 0,-1 1 0,1 0 0,0-1-1,0 1 1,0 0 0,0 0 0,-1-1 0,1 1 0,0 0 0,0 0 0,1-1 0,-1 1 0,0 0 0,0 0 0,0-1 0,0 1 0,1 0 0,-1 0 0,0-1 0,0 1 0,1 0 0,-1-1-1,1 1 1,-1-1 0,1 1 0,-1 0 0,1-1 0,-1 1 0,1-1 0,-1 1 0,1-1 0,0 0 0,-1 1 0,1-1 0,0 1 0,-1-1 0,1 0 0,1 1 0,2 0 1,1 1 1,-1-1-1,0 0 1,1 0 0,-1 0-1,1-1 1,5 0-1,35-2 108,-33 1-68,50-5 23,-1-3 0,-1-3 0,60-19 0,-98 23-59,0 0 0,0-1-1,-1-1 1,0-1 0,-1-1-1,0-1 1,29-25 0,-27 16-129,-14 9 42,-8 13 68,1 0 1,-1 0 0,0 0-1,0 0 1,0-1 0,0 1-1,0 0 1,0 0 0,1 0-1,-1-1 1,0 1-1,0 0 1,0 0 0,0 0-1,0-1 1,0 1 0,0 0-1,0 0 1,0-1 0,0 1-1,0 0 1,0 0 0,0 0-1,0-1 1,0 1 0,0 0-1,0 0 1,-1 0-1,1-1 1,0 1 0,0 0-1,0 0 1,0 0 0,0-1-1,-1 1-6,0 0 0,0 0 0,0 0 0,0 0 0,0 0-1,0 0 1,0 0 0,0 0 0,0 1 0,0-1 0,0 0-1,0 1 1,1-1 0,-1 1 0,0-1 0,0 0 0,0 1 0,0 0-1,0 0 1,-2 1-31,-13 9-14,0 0 1,1 2-1,0 0 1,1 0-1,-17 23 1,29-35 71,1 0-1,0 1 1,0-1 0,0 0 0,-1 1-1,2-1 1,-1 1 0,0 0 0,0-1-1,0 1 1,1 0 0,-1-1 0,1 1-1,-1 0 1,1-1 0,0 1 0,0 0-1,0 0 1,0 0 0,0-1 0,0 1-1,0 0 1,0 0 0,1-1-1,-1 1 1,1 0 0,-1-1 0,1 1-1,0 0 1,0-1 0,1 4 0,1-3 19,-1 1 0,1-1 0,0 0 0,-1 0 1,1 0-1,0 0 0,0 0 0,1 0 0,-1-1 1,0 0-1,0 1 0,1-1 0,-1-1 0,1 1 0,4 0 1,43 2 170,1-2 1,73-8 0,14-10-2135,-131 15 1393,-6 2 56,0 0 0,0 0 0,-1 0 0,1-1 0,0 1 0,-1-1-1,1 0 1,-1 1 0,1-1 0,0 0 0,1-1 0,2-2-2532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234 527 2560,'-11'-22'4816,"10"22"-4691,0-1 0,1 0 0,-1 0 1,0 1-1,0-1 0,1 1 0,-1-1 1,0 1-1,0-1 0,0 1 0,0-1 0,0 1 1,0 0-1,0 0 0,1-1 0,-1 1 1,0 0-1,0 0 0,-2 0 0,-21 3 326,14-1-244,-27 6 687,-64 25-1,97-32-823,1 1-1,-1 0 1,1-1 0,0 1 0,-6 4-1,9-6-49,-1 1-1,1-1 0,-1 0 0,1 1 1,0-1-1,-1 0 0,1 1 0,0-1 0,0 0 1,-1 1-1,1-1 0,0 1 0,0-1 1,0 0-1,-1 1 0,1-1 0,0 1 1,0-1-1,0 1 0,0-1 0,0 1 1,0-1-1,0 1 0,0-1 0,0 1 0,0-1 1,0 1-1,0-1 0,0 0 0,0 1 1,1-1-1,-1 1 0,0-1 0,0 1 1,1-1-1,-1 0 0,0 1 0,0-1 1,1 1-1,-1-1 0,0 0 0,1 1 0,-1-1 1,0 0-1,1 0 0,-1 1 0,1-1 1,-1 0-1,1 0 0,-1 1 0,1-1 1,4 2 87,0 1 1,0-1-1,0 0 1,1-1-1,-1 1 1,11 1-1,36 1 315,-52-4-418,6 0 48,9 1 38,0 0-1,0-1 1,18-3 0,-29 2-51,0 0 1,0 0 0,0 0 0,0 0 0,-1 0 0,1-1 0,0 0-1,-1 0 1,1 0 0,-1 0 0,0 0 0,0-1 0,0 0 0,0 1-1,0-1 1,4-6 0,-4 6-18,-1-1 0,0 1 0,0-1-1,-1 1 1,1-1 0,-1 0 0,1 1 0,-1-1 0,-1 0-1,2-6 1,-2 8-45,0-1-1,0 1 0,0 0 1,-1 0-1,1 0 0,-1 0 1,1 0-1,-1 0 0,0 0 1,0 0-1,0 0 0,0 0 1,0 0-1,0 1 0,0-1 1,0 0-1,-1 1 0,1-1 1,-1 1-1,1-1 1,-1 1-1,-2-2 0,0 0-3,0 0-1,-1 1 1,0-1 0,1 1-1,-1 0 1,0 0-1,0 0 1,0 0 0,0 1-1,0 0 1,-1 0-1,1 1 1,0-1 0,-1 1-1,1 0 1,0 0 0,0 1-1,-1 0 1,1 0-1,0 0 1,-6 2 0,2 1 170,22-5 187,25-5 279,-29 3-539,-1 0-1,0 0 0,1-1 1,-1-1-1,-1 1 1,1-1-1,9-8 0,46-45 274,-48 44-270,70-67 572,3 5 0,108-73 1,-193 147-676,1 0 0,-1 0 0,0-1 0,0 1 0,0-1 0,0 0 0,5-6 0,-8 8-199,-5 6 119,-11 17 11,-184 301-379,117-179 492,-74 131 301,125-218 110,-2-2 0,-44 54 0,61-93 142,17-16-558,0 0 0,0 0 0,0 0 0,0 0-1,0 0 1,0 0 0,0 0 0,0 0 0,-1 0 0,1 0 0,0 0-1,0 0 1,0 0 0,0 0 0,0 0 0,0 0 0,0 0-1,0 0 1,-1 0 0,1 0 0,0 0 0,0 0 0,0 0 0,0 0-1,0 0 1,0 0 0,0 0 0,0 0 0,0 0 0,-1 0-1,1 0 1,0 0 0,0 0 0,0 0 0,0-1 0,0 1 0,0 0-1,0 0 1,0 0 0,0 0 0,0 0 0,0 0 0,0 0-1,0 0 1,0 0 0,0-1 0,0 1 0,0 0 0,0 0 0,0 0-1,0 0 1,0 0 0,0 0 0,0 0 0,0 0 0,0-1-1,4-16 387,7-10-328,2-1 0,0 2 0,2 0 1,1 0-1,1 2 0,32-37 0,-36 48-83,2 0 0,0 1 1,0 1-1,1 0 0,1 1 0,0 1 1,18-7-1,-7 4-633,0 3 1,1 0-1,48-8 1,-21 12-702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27 819 3136,'-1'0'146,"0"0"0,1 0-1,-1 0 1,0 0 0,0 0 0,0 0-1,0 0 1,0 0 0,1 0 0,-1 1 0,0-1-1,0 0 1,0 0 0,1 1 0,-1-1 0,0 0-1,0 1 1,1-1 0,-1 1 0,0-1 0,1 1-1,-1-1 1,1 1 0,-1 0 0,0-1 0,1 1-1,0 0 1,-1-1 0,1 1 0,-1 0 0,1 0-1,0-1 1,-1 1 0,1 1 0,-3 2 1087,3-3-1131,0-1 0,0 0 0,0 1 0,0-1 0,0 1 0,-1-1 0,1 0 0,0 1 0,0-1 0,0 0 1,0 1-1,0-1 0,0 1 0,0-1 0,1 0 0,-1 1 0,0-1 0,0 0 0,0 1 0,0-1 0,0 0 0,1 1 1,-1-1-1,0 0 0,0 1 0,0-1 0,1 0 0,-1 1 0,0-1 0,0 0 0,1 0 0,-1 1 0,0-1 0,1 0 0,-1 0 1,0 0-1,1 0 0,-1 1 0,0-1 0,1 0 0,-1 0 0,1 0 0,-1 0 0,0 0 0,1 0 0,1 1 204,1-1 1,-1 1-1,0-1 0,0 0 0,1 0 0,-1 0 0,0 0 0,5-1 0,4-1-62,0-1 0,0 0-1,0-1 1,-1-1 0,1 0 0,-1 0-1,0-1 1,-1 0 0,17-13-1,-5-3-70,-1-1-1,-1 0 1,25-42-1,-3 5-110,21-19 84,83-80-1,-61 70-137,-71 72-112,-12 17 82,-1-1 0,1 0 0,-1 1 0,1-1 0,-1 1 0,1-1 0,-1 0 0,0 0 0,1 1 0,-1-1 0,0 0 1,1 1-1,-1-1 0,0 0 0,0 0 0,0 0 0,0 1 0,0-1 0,0 0 0,0-1 0,-4 3-160,-5 2 148,1 1-1,-1 0 0,1 1 1,0 0-1,0 0 1,1 0-1,0 1 0,0 0 1,0 1-1,0 0 0,-7 11 1,-1 1 127,2 0 0,0 1 0,-15 33 1,17-29 20,1 1 1,0 1 0,2 0-1,1 0 1,-6 50 0,12-72-1,1 1 0,0-1 1,0 1-1,1-1 0,-1 1 1,3 7-1,-3-10-92,0-1 1,1 0-1,-1 0 1,1 0-1,-1 0 0,1 0 1,0 0-1,-1 0 1,1 0-1,0 0 0,0 0 1,-1-1-1,1 1 0,0 0 1,0 0-1,0-1 1,0 1-1,0 0 0,0-1 1,0 1-1,0-1 1,0 0-1,0 1 0,1-1 1,-1 0-1,0 1 0,0-1 1,0 0-1,2 0 1,1 0 17,0-1 0,0 0 0,0 1-1,0-2 1,-1 1 0,1 0 0,0-1 0,6-3 0,29-20 138,-32 20-145,150-115 382,-80 59-312,-46 35-50,-1-1 0,-2-1 1,-1-1-1,39-56 0,-47 55-116,-1-1 0,-1-2 1,-2 1-1,13-44 0,-25 68 53,-1 0 0,0 0 0,0 0 1,0-1-1,0-15 0,-2 24 3,0 0 1,0 0-1,0 0 1,0 0-1,0-1 0,0 1 1,0 0-1,0 0 1,0 0-1,0 0 1,0 0-1,0 0 0,0 0 1,0-1-1,0 1 1,0 0-1,0 0 0,0 0 1,0 0-1,0 0 1,0 0-1,0-1 0,0 1 1,0 0-1,0 0 1,0 0-1,0 0 1,-1 0-1,1 0 0,0 0 1,0 0-1,0 0 1,0-1-1,0 1 0,0 0 1,0 0-1,0 0 1,0 0-1,-1 0 0,1 0 1,0 0-1,0 0 1,0 0-1,0 0 1,0 0-1,0 0 0,-1 0 1,1 0-1,0 0 1,0 0-1,0 0 0,0 0 1,0 0-1,0 0 1,0 0-1,-1 0 0,1 0 1,0 0-1,0 0 1,0 0-1,0 0 1,0 0-1,0 1 0,0-1 1,0 0-1,-1 0 1,-9 11 17,-9 18 206,-25 54 149,-71 121 372,2 2 85,70-121-638,14-28 92,27-52-30,6-8 84,7-12 19,61-102-264,-57 96-90,1 0 0,1 1 0,24-23-1,-38 40-44,0 0-46,0 1-1,0-1 0,1 1 0,6-5 0,-10 7 82,1 0 0,-1-1 0,1 1 1,0 0-1,-1 0 0,1 0 0,0-1 0,-1 1 0,1 0 0,0 0 0,-1 0 0,1 0 0,0 0 0,-1 0 0,1 0 0,0 0 0,-1 1 1,1-1-1,0 0 0,-1 0 0,1 1 0,0-1 0,-1 0 0,1 1 0,-1-1 0,1 0 0,-1 1 0,1-1 0,0 1 0,-1-1 1,0 1-1,1-1 0,-1 1 0,1-1 0,-1 2 0,4 5 5,0 1-1,-1 0 1,0 1 0,-1-1-1,0 0 1,0 1-1,1 13 1,5 20 9,-4-23 14,-2-11 21,-1-1 0,1 1 0,1-1 0,0 1 0,0-1-1,0 0 1,0 0 0,1 0 0,5 6 0,-8-12-25,0 0 1,0 0-1,1 0 0,-1-1 1,0 1-1,0 0 0,1 0 1,-1-1-1,0 1 0,1-1 1,-1 1-1,1-1 0,-1 1 1,0-1-1,1 0 0,-1 0 1,1 0-1,-1 0 1,1 0-1,-1 0 0,1 0 1,-1 0-1,1 0 0,-1-1 1,1 1-1,-1-1 0,2 0 1,4-2 46,-1-1 0,1 1 0,-1-1 0,7-7 0,-7 7-3,33-27-56,0-1-1,-3-3 0,47-53 1,-79 83-59,1-1 1,-1 1-1,-1-1 1,1 1-1,5-13 1,-9 18 49,0-1 0,1 0 0,-1 0 1,0 1-1,1-1 0,-1 0 0,0 0 0,0 0 1,0 0-1,0 1 0,0-1 0,0 0 0,0 0 1,0 0-1,0 0 0,0 1 0,0-1 0,-1 0 1,1 0-1,0 0 0,-1 1 0,1-1 0,0 0 1,-1 0-1,1 1 0,-1-1 0,1 0 0,-1 1 1,1-1-1,-1 1 0,0-1 0,1 0 0,-1 1 1,0-1-1,1 1 0,-3-1 0,1 0-7,0 0-1,-1 1 1,1-1-1,-1 1 1,1-1-1,-1 1 1,1 0 0,-1 0-1,1 0 1,-5 1-1,3 0 23,-1 1 0,0-1 0,1 1 1,0 0-1,-1 0 0,1 0 0,0 1 0,0-1 0,-6 7 0,2-2 56,0 1 1,0 0-1,-6 9 1,12-14-42,-1 0 0,1 0 0,0 1 0,0-1 0,1 1 0,-1-1 0,1 1 0,0 0 0,0 0 0,0-1 0,0 1 1,0 0-1,1 0 0,0 0 0,0 7 0,1-6 25,0-1 0,0 1 0,0 0-1,1 0 1,0-1 0,0 1 0,0-1 0,1 1 0,-1-1 0,1 0 0,3 4 0,2 0-80,-1 0 1,1-1 0,0 0-1,1 0 1,-1-1-1,1 0 1,0 0 0,1-1-1,0-1 1,19 7 0,-20-8-378,0-1 1,0 0 0,0-1 0,1 0-1,-1 0 1,0-1 0,0-1-1,17-1 1,-20 0-319,0 1 1,1-1-1,-1 0 0,0 0 0,0-1 1,0 0-1,-1 0 0,1 0 0,-1-1 1,1 0-1,-1 0 0,0 0 0,5-6 1,8-10-2038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7:3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 7552,'-38'-5'3424,"42"10"-2976,13-5 2240,4 3-1568,21-3 1023,4 5-1247,39-10-416,7 5-320,26-8-64,-12 8-64,-10-6-1792,-12 6 992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2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121 544 1568,'0'-1'108,"-1"-1"0,1 0 0,0 1 0,-1-1 0,1 1 0,0-1 0,0 0 1,0 1-1,0-1 0,1 1 0,-1-1 0,0 0 0,1 1 0,-1-1 0,1 1 0,-1-1 0,2-1 0,-1 1 217,0-1 0,0 1 0,0-1 0,-1 0-1,1 1 1,-1-1 0,1-3 0,-1 1 96,0 0 0,-1 0 0,1 0-1,-1 0 1,0 0 0,-2-5 0,3 9-390,-1 0 1,1 1-1,0-1 0,0 0 0,-1 0 1,1 1-1,-1-1 0,1 0 0,-1 1 1,1-1-1,-1 0 0,1 1 0,-1-1 1,0 1-1,1-1 0,-1 1 0,0-1 1,1 1-1,-1 0 0,0-1 0,0 1 1,1 0-1,-1-1 0,0 1 0,0 0 1,0 0-1,1 0 0,-1 0 0,0 0 1,0 0-1,0 0 0,0 0 0,1 0 1,-1 0-1,0 0 0,0 0 0,0 1 1,1-1-1,-1 0 0,0 1 0,0-1 1,1 0-1,-1 1 0,0-1 0,0 2 1,-3 0-9,0 1 0,0 1 1,1-1-1,-1 0 1,1 1-1,0 0 1,0-1-1,1 1 0,-4 6 1,-19 43 280,18-36-179,1 1-1,0 1 1,-3 21 0,7-33-39,1 0 1,1 1 0,-1-1 0,1 0 0,0 0 0,1 0 0,0 0 0,0 0 0,0 0 0,1 0 0,5 12 0,-7-17-43,1-1 1,0 1-1,0 0 0,0-1 1,0 1-1,0-1 1,0 0-1,0 1 1,1-1-1,-1 0 1,0 0-1,1 0 1,-1 0-1,1 0 1,0 0-1,-1 0 1,1 0-1,-1-1 0,1 1 1,0-1-1,0 1 1,-1-1-1,1 0 1,0 1-1,0-1 1,-1 0-1,1 0 1,0 0-1,0 0 1,0-1-1,2 0 0,0 0 30,0 0 0,1-1 0,-1 0 0,0 1 0,-1-2 0,1 1 0,0 0-1,-1-1 1,1 1 0,-1-1 0,6-7 0,-3 3 24,-1-1 0,0 0-1,0 0 1,-1 0 0,0-1 0,-1 0 0,4-13 0,-1 2 41,-2-1 0,2-24 0,-4 34-159,-2-1 1,1 1-1,-3-16 1,2 24-22,-1 0 1,1-1 0,-1 1-1,0-1 1,0 1 0,-1 0 0,1 0-1,-1 0 1,1 0 0,-1 0-1,0 0 1,0 0 0,0 0-1,-5-4 1,6 6 11,0 1-1,0-1 1,0 0 0,0 1-1,0-1 1,0 1-1,0-1 1,0 1 0,0-1-1,0 1 1,0 0-1,-1-1 1,1 1 0,0 0-1,0 0 1,0 0-1,0 0 1,-1 0-1,1 0 1,0 0 0,0 0-1,0 1 1,0-1-1,0 0 1,-1 1 0,1-1-1,0 1 1,0-1-1,0 1 1,0-1 0,0 1-1,0 0 1,1 0-1,-1-1 1,0 1 0,0 0-1,0 0 1,1 0-1,-1 0 1,0 0 0,0 2-1,0-2 23,0 1 0,0-1 1,0 1-1,0 0 0,0 0 0,1-1 0,-1 1 0,1 0 0,-1 0 1,1 0-1,-1-1 0,1 1 0,0 0 0,0 0 0,0 0 0,0 0 1,1 0-1,-1-1 0,0 1 0,1 0 0,-1 0 0,1 0 0,0-1 1,-1 1-1,2 2 0,-2-4 19,1 0 0,-1 1 0,0-1 0,1 0 0,-1 0 0,0 1 0,1-1 1,-1 0-1,1 0 0,-1 1 0,0-1 0,1 0 0,-1 0 0,1 0 0,-1 0 0,0 0 0,1 0 0,-1 1 0,1-1 1,-1 0-1,1 0 0,-1 0 0,1 0 0,-1-1 0,0 1 0,1 0 0,-1 0 0,1 0 0,0 0 0,10-8 362,-7 5-225,30-23 566,41-42 0,-21 17-476,-36 36-180,5-5-48,0-1-1,-1-1 1,-1-1 0,30-42-1,-4-24 159,-6 9-82,-41 80-91,0-1 0,0 1-1,0-1 1,0 1-1,0 0 1,1-1-1,-1 1 1,0-1-1,0 1 1,1 0-1,-1-1 1,0 1 0,1-1-1,-1 1 1,0 0-1,1 0 1,-1-1-1,0 1 1,1 0-1,-1 0 1,1-1-1,-1 1 1,1 0 0,-1 0-1,0 0 1,1 0-1,-1-1 1,1 1-1,0 0 1,-1 1-8,1 0 0,-1 0 1,1 0-1,-1 0 0,1 0 1,-1 0-1,0 0 0,0 0 0,0 0 1,1 0-1,-1 0 0,0 1 1,0-1-1,-1 2 0,0 16-113,-1 1 0,-7 28 0,3-17 122,-14 65 35,-5-2 0,-4 0 0,-79 173 0,-11 14 254,90-209-61,-16 31 341,41-96-499,4-5-46,-1-1 0,1 1 0,-1-1 0,1 1 1,-1-1-1,0 0 0,0 1 0,0-1 1,0 0-1,0 0 0,0 1 0,0-1 0,0 0 1,0 0-1,0 0 0,0 0 0,-1-1 0,1 1 1,0 0-1,-1 0 0,1-1 0,-2 1 0,2-1-14,1 0-1,0 1 0,-1-1 1,1 0-1,0 0 0,-1 0 0,1 0 1,0 0-1,0 0 0,-1 0 0,1 0 1,0 0-1,-1 0 0,1-1 1,0 1-1,-1 0 0,1 0 0,0 0 1,-1 0-1,1 0 0,0-1 1,0 1-1,-1 0 0,1 0 0,0 0 1,0-1-1,-1 1 0,1 0 0,0 0 1,0-1-1,0 1 0,-1 0 1,1-1-1,-2-5 42,-1 0 1,1 0-1,1 0 1,-1 0-1,1 0 1,0-1-1,1 1 1,-1-10-1,1 0-1,1 0-1,5-25 1,-4 31-43,1-1 0,0 1-1,1 0 1,0 0 0,1 0 0,0 1 0,0-1 0,1 1 0,0 0 0,0 1 0,1 0 0,10-10 0,-4 7-18,1-1 1,1 2 0,-1 0-1,2 0 1,-1 2-1,26-11 1,137-42-451,-143 54-2718,-10 5-2174,-9 1 2444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0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124 515 1568,'5'0'641,"-1"0"0,1-1 1,0 1-1,-1-1 0,1 0 0,7-2 0,-11 2-453,0 1 0,0 0 0,0-1 0,0 1 0,0-1 0,0 0 0,0 1 0,0-1 0,0 0 0,-1 0 0,1 1 0,0-1 0,0 0 0,-1 0 0,1 0 0,-1 0 0,1 0 0,0 0 0,-1 0 0,0 0 0,1 0 0,-1 0 0,0 0 0,1 0 0,-1-1 0,0 1 0,0 0 0,0 0 0,0 0 0,0 0 0,0 0 0,0 0 0,-1-3 0,0 3-96,1-1 1,-1 1 0,1-1 0,-1 1 0,1 0 0,-1-1 0,0 1-1,0 0 1,0-1 0,0 1 0,0 0 0,0 0 0,0 0-1,0 0 1,0 0 0,-1 0 0,1 0 0,0 0 0,-1 1 0,1-1-1,-1 0 1,1 1 0,0-1 0,-1 1 0,1-1 0,-1 1-1,0 0 1,1 0 0,-1 0 0,1 0 0,-1 0 0,1 0 0,-1 0-1,1 0 1,-1 1 0,1-1 0,-1 0 0,1 1 0,-1 0-1,1-1 1,-1 1 0,1 0 0,-2 1 0,-4 2 69,1 1 1,0 0 0,0 1-1,1-1 1,0 1-1,-6 8 1,-25 41 651,29-43-766,1 0 1,0 0-1,1 0 1,1 1 0,0 0-1,0 0 1,-2 20-1,6-27-23,-1-1 0,1 1 1,0 0-1,1 0 0,-1 0 0,1 0 0,1-1 0,2 10 0,-3-11 28,1-1 0,0 1 0,0-1 0,0 1 0,0-1-1,0 0 1,1 0 0,0 0 0,-1 0 0,1 0 0,0-1 0,0 1 0,7 3-1,-6-4-24,1 0-1,-1 0 0,0-1 0,1 0 1,-1 0-1,1 0 0,0 0 0,-1-1 1,1 1-1,-1-1 0,9-1 0,4-1 144,29-7 0,-45 9-162,26-8 49,0 0 1,0-2-1,-1-1 1,0-1-1,28-19 1,0-5 29,58-48 1,-68 53 231,-45 34-386,-1 0 1,1 0-1,0 1 1,0-1-1,0 0 1,0 1-1,1-1 1,-1 0 0,1 1-1,0-1 1,0 4-1,0 7 4,0 0 1,3 19-1,-2-27 111,1 0-1,0 0 1,0 0-1,0 0 1,1 0-1,0 0 1,0 0-1,0-1 1,1 0 0,5 7-1,-7-9-17,0-1 0,0 0 1,0 0-1,0 0 0,0-1 0,1 1 0,-1 0 0,1-1 0,-1 0 1,1 1-1,-1-1 0,1 0 0,0 0 0,0 0 0,-1-1 1,1 1-1,0-1 0,0 0 0,0 1 0,0-1 0,0 0 0,-1-1 1,1 1-1,0 0 0,4-2 0,-5 1-4,0 0 1,0 0-1,0 0 1,0-1-1,-1 1 1,1-1-1,0 1 0,0-1 1,-1 1-1,1-1 1,-1 0-1,0 0 1,1 0-1,-1 0 0,0 0 1,0 0-1,0 0 1,-1 0-1,1 0 0,0 0 1,-1-1-1,1 1 1,-1 0-1,0 0 1,0-3-1,1 0 7,-1 0 0,0-1 0,0 1 0,-1 0 0,1 0 1,-1 0-1,0 0 0,-1 0 0,1 0 0,-4-7 0,3 7-19,-1 0 0,0 0 0,-1 0 1,1 0-1,-8-8 0,9 11-32,-1 0 0,1 1 1,-1-1-1,1 0 0,-1 1 0,0 0 0,1-1 1,-1 1-1,0 0 0,0 1 0,0-1 1,0 0-1,-4 1 0,0-1-30,1 1 0,-1 1 1,1-1-1,-1 1 0,1 1 0,0-1 1,-1 1-1,-10 4 0,4 0-159,-1 1-1,-23 15 1,26-13 129,16-10 143,22-14 228,161-117-193,-175 122-33,0 1 0,1 0-1,0 1 1,0 0 0,1 2 0,25-10 0,-37 16-22,-1-1 0,1 0 0,-1 1 0,1-1 0,-1 1 0,1 0 0,-1 0 0,1 0 0,0 0 0,-1 0 0,1 1 0,-1-1 0,4 2 0,-5-2-18,1 1-1,-1 0 1,0-1 0,0 1 0,0 0-1,1 0 1,-1 0 0,0 0-1,0 0 1,0 0 0,0 0 0,0 0-1,-1 1 1,1-1 0,0 0 0,-1 0-1,1 1 1,0-1 0,-1 0 0,1 1-1,-1-1 1,0 1 0,0-1-1,1 1 1,-1 1 0,0 14 11,0 0 0,-1 0 0,0-1-1,-5 21 1,-22 66 226,28-103-261,0 0 0,0 1 0,-1-1 0,1 0 0,0 1 0,0-1 0,0 0 0,0 1 0,0-1 0,0 1 0,-1-1 0,1 0 1,0 1-1,0-1 0,0 0 0,0 1 0,0-1 0,1 1 0,-1-1 0,0 0 0,0 1 0,0-1 0,0 0 0,0 1 0,1 0 1,6-5 145,12-15 75,-18 18-221,19-21-51,1 0 1,2 2-1,0 0 1,1 2 0,1 0-1,48-25 1,-70 42 28,1-1 1,-1 1 0,1 0 0,-1 0 0,0 0-1,1 0 1,0 1 0,-1-1 0,7 1 0,-9 0 19,1 0 0,-1 0 0,0 1 0,0-1 0,0 0 0,0 1 0,0-1 0,0 1 0,0 0-1,1-1 1,-1 1 0,-1 0 0,1-1 0,0 1 0,0 0 0,0 0 0,0 0 0,-1 0 0,1 0 0,0 0 0,-1 0 0,1 0 0,0 0 0,-1 0 0,0 0 0,1 1 0,-1-1 0,0 0 0,1 0 0,-1 0 0,0 0 0,0 2 0,0 10 22,0-1 0,-1 1-1,-1-1 1,0 0 0,-6 19 0,6-19-18,-8 18-58,7-25 67,1 1 0,0-1 0,1 1 0,-1 0 0,0 7 0,2-13-12,0 0 0,1 0 1,-1 0-1,0 1 0,0-1 1,0 0-1,0 0 0,0 0 1,0 0-1,0 0 0,1 0 1,-1 0-1,0 0 0,0 0 1,0 0-1,0 0 0,0 0 1,0 0-1,1 1 0,-1-1 1,0 0-1,0 0 0,0 0 1,0 0-1,0 0 0,1 0 1,-1 0-1,0-1 0,0 1 1,0 0-1,0 0 0,0 0 1,0 0-1,1 0 0,-1 0 1,0 0-1,0 0 0,0 0 1,0 0-1,0 0 0,0 0 1,0-1-1,1 1 0,-1 0 1,0 0-1,0 0 0,0 0 1,0 0-1,0 0 0,0 0 1,0-1-1,0 1 0,0 0 1,0 0-1,0 0 0,11-13-2,-1-1-1,-1 0 1,10-19-1,-12 20-49,0 1 0,1 0 0,0 0-1,1 0 1,16-16 0,-24 27 41,0 0 0,-1 0 0,1 1 0,0-1 0,0 1 0,-1-1-1,1 0 1,0 1 0,0-1 0,0 1 0,0 0 0,0-1 0,0 1 0,0 0 0,0 0 0,0-1 0,0 1 0,0 0 0,0 0 0,0 0 0,0 0 0,0 0-1,0 0 1,2 1 0,-2 0-4,0-1 0,0 1 0,0 0 0,0 0-1,1 0 1,-1 0 0,0 0 0,-1 0 0,1 1 0,0-1-1,0 0 1,0 0 0,-1 1 0,2 2 0,1 3 36,-1 1 1,0-1-1,-1 1 1,2 16 0,-2-9 60,0 20-169,0-32 86,-1-1-1,0 0 0,1 1 0,-1-1 0,1 0 1,0 0-1,0 1 0,0-1 0,0 0 0,0 0 0,2 2 1,-3-4 2,1 0 0,0 1 0,-1-1 0,1 0 0,-1 1 1,1-1-1,0 0 0,-1 0 0,1 0 0,0 0 0,-1 0 1,1 0-1,0 0 0,-1 0 0,1 0 0,0 0 0,-1 0 1,1 0-1,0 0 0,-1 0 0,1-1 0,-1 1 0,1 0 1,0 0-1,-1-1 0,1 1 0,-1 0 0,1-1 0,-1 1 1,1-1-1,-1 1 0,1-1 0,0 0 0,20-21 66,-17 18-73,9-11 30,18-18 52,-30 32-82,-1 1 0,1-1-1,0 1 1,-1-1 0,1 1-1,-1-1 1,1 1 0,0 0-1,-1-1 1,1 1 0,0 0-1,-1-1 1,1 1 0,0 0-1,0 0 1,-1 0 0,1-1-1,0 1 1,0 0 0,-1 0-1,1 0 1,0 0 0,0 1-1,-1-1 1,1 0 0,0 0-1,0 0 1,-1 0 0,1 1-1,0-1 1,0 0 0,-1 1-1,1-1 1,-1 1 0,1-1-1,0 1 1,-1-1-1,1 1 1,-1-1 0,1 1-1,-1-1 1,1 1 0,-1 0-1,1-1 1,-1 1 0,0 0-1,0-1 1,1 2 0,1 4-18,0 0 0,0-1 1,0 1-1,-1 0 0,1 9 0,1 25 26,-2 1-1,-5 48 1,-17 83 197,9-80 73,-3 21 61,12-100-12,4-37-19,2-11-341,-1 6 71,0 1 0,13-50 1,5-2-109,20-67-120,-31 120 139,1 2 1,1-1-1,22-35 1,-30 55 28,0 1 0,0 0 0,1 0 0,0 1 0,0-1 0,0 1 0,0 0 0,1 0 1,0 0-1,0 1 0,0-1 0,0 1 0,0 1 0,6-3 0,-10 4 23,0 1 0,0 0 0,0-1 0,0 1 0,0 0 0,0 0 0,0 0 0,0 0 0,0 0 0,0 0 0,0 0 0,0 1 0,0-1 0,0 0 0,0 0 0,0 1 0,0-1 0,0 1 0,0-1 0,0 1 0,0-1 0,0 1 0,-1-1 0,1 1 0,0 0 0,0-1 0,-1 1 0,1 0 0,0 0 0,-1 0 0,1 0 0,-1-1 0,1 1 0,-1 0 0,1 0 0,-1 0 0,0 0 0,1 1 0,0 2 2,-1 0 1,1 0 0,0-1 0,-1 1 0,0 0 0,0 0 0,0 0 0,-1 0 0,0 4 0,-3 6-9,0 0-1,-1 0 1,-1-1 0,0 0 0,-11 18 0,-1-4-13,-30 34 0,42-50-15,6-11 32,0 0-1,0 0 1,0 0 0,0 1-1,0-1 1,0 0-1,0 0 1,0 0 0,0 1-1,0-1 1,0 0 0,1 0-1,-1 0 1,0 0 0,0 1-1,0-1 1,0 0-1,0 0 1,0 0 0,0 0-1,1 1 1,-1-1 0,0 0-1,0 0 1,0 0 0,0 0-1,1 0 1,-1 0-1,0 0 1,0 0 0,1 1-1,0-1-14,0 0 1,1 0-1,-1 0 0,1 0 0,-1 0 0,1 0 0,-1-1 0,0 1 0,1 0 1,-1-1-1,0 1 0,3-2 0,45-17-378,54-14 0,-9 3 188,-79 24 272,-11 4-46,0 0-1,0 0 1,1 1-1,-1 0 1,0 0-1,0 0 1,1 0-1,-1 1 1,1-1-1,-1 1 1,0 0-1,9 2 1,-12-2 4,-1 0 0,1 1 0,0-1-1,-1 1 1,1-1 0,0 1 0,-1 0 0,1-1 0,0 1 0,-1 0 0,1-1 0,-1 1 0,0 0 0,1 0 0,-1-1 0,1 1 0,-1 0 0,0 0 0,1 1 0,2 14 18,-3-16-33,0 5 12,1 0 0,0 0 1,0 0-1,1 0 0,-1 0 0,1-1 1,0 1-1,0-1 0,1 1 1,2 3-1,-4-6-13,0-1 0,1 0 1,-1 0-1,0 0 0,0 0 0,0 0 0,1 0 1,-1 0-1,1 0 0,-1 0 0,1 0 1,-1-1-1,1 1 0,-1-1 0,1 1 0,-1-1 1,1 0-1,0 1 0,-1-1 0,1 0 0,0 0 1,-1 0-1,1 0 0,0 0 0,-1-1 1,1 1-1,-1 0 0,1-1 0,-1 0 0,1 1 1,-1-1-1,1 0 0,2-1 0,-1 0 5,0 0-1,0 0 0,0 0 1,0 0-1,0-1 0,0 0 1,-1 1-1,1-1 1,-1 0-1,0 0 0,1 0 1,-2-1-1,1 1 0,0 0 1,1-6-1,1-3 33,-1 0 1,-1 0-1,2-18 1,-4 29-43,1-4 0,-1-1-1,0 1 0,0 0 1,0 0-1,-1-1 0,-2-8 1,3 12-8,-1 0 1,0 0 0,1 0-1,-1 0 1,0 0 0,0 0-1,0 0 1,0 1 0,-1-1-1,1 0 1,0 1 0,-1-1-1,1 1 1,-1-1 0,0 1-1,1 0 1,-1 0 0,-2-2-1,3 3-1,0-1 0,0 1 0,0 0 0,0 0 0,0-1 0,0 1 0,0 0 0,0 0 0,0 0 0,0 0-1,0 0 1,0 0 0,0 0 0,0 1 0,0-1 0,0 0 0,0 0 0,0 1 0,0-1 0,0 1 0,0-1 0,1 1 0,-1-1 0,0 1-1,0-1 1,0 1 0,1 0 0,-1 0 0,0-1 0,1 1 0,-1 0 0,1 0 0,-1 0 0,1-1 0,-1 1 0,0 2 0,0 0-5,0-1 1,0 1 0,0 0-1,0 0 1,0 0-1,1 0 1,-1 0 0,1 0-1,0 0 1,0 0 0,0 4-1,1-5 18,-1 1-1,1-1 0,0 1 0,0-1 1,0 1-1,0-1 0,0 0 0,1 1 1,-1-1-1,1 0 0,-1 0 1,1 0-1,0 0 0,0 0 0,0 0 1,0-1-1,0 1 0,0-1 0,5 3 1,-5-3 12,-1 0 1,1-1 0,0 1-1,0-1 1,0 0 0,0 1 0,0-1-1,0 0 1,0 0 0,0 0-1,0 0 1,0 0 0,0-1-1,0 1 1,0-1 0,0 1-1,0-1 1,0 0 0,-1 1-1,1-1 1,0 0 0,0 0-1,-1-1 1,1 1 0,-1 0 0,1 0-1,-1-1 1,2-1 0,15-19 2,-1 0 1,-1-1 0,22-43 0,-1 0 167,-31 57-157,3-7-36,1 0 0,1 1 0,1 1 0,23-25 0,-34 38-1,0 0-1,-1 1 1,1-1-1,0 0 1,-1 1-1,1-1 1,0 1 0,-1 0-1,1-1 1,0 1-1,0-1 1,-1 1-1,1 0 1,0 0-1,0 0 1,0-1-1,0 1 1,0 0-1,-1 0 1,1 0-1,0 0 1,1 0 0,-1 1 0,0 0 0,-1-1 0,1 1 0,0 0 0,0 0 0,-1 0 0,1 0 1,0-1-1,-1 1 0,1 0 0,-1 0 0,1 0 0,-1 0 0,0 0 0,1 0 0,-1 1 1,0-1-1,0 0 0,0 2 0,2 10 50,-1 1 0,0 0 1,-3 25-1,-10 44 35,7-51-153,3-13 90,-1 0 1,-2 0-1,0 0 0,0-1 1,-2 0-1,0 0 0,-12 20 1,18-37-14,1 0 0,-1 0 1,1 0-1,-1 0 1,0 0-1,1 0 1,-1 0-1,0 0 0,1 0 1,-1 0-1,0 0 1,0-1-1,0 1 1,0 0-1,0-1 0,0 1 1,0 0-1,0-1 1,0 1-1,0-1 1,0 0-1,-1 1 0,1-1 1,0 0-1,0 0 1,0 0-1,0 0 0,-1 0 1,1 0-1,0 0 1,0 0-1,0 0 1,0 0-1,-1-1 0,1 1 1,0-1-1,0 1 1,0 0-1,0-1 1,0 0-1,0 1 0,0-1 1,0 0-1,-1-1 1,-2-1-6,1-1 1,-1 1 0,1-1-1,0 0 1,0 0-1,0 0 1,1-1 0,0 1-1,-3-7 1,1 0-78,2 1 0,-1-1 0,1 0 0,1 0 0,0-1 0,0-20 0,1 31 76,0 1 0,0 0 0,0-1 0,0 1 1,0 0-1,0-1 0,0 1 0,0-1 0,0 1 0,0 0 0,1-1 0,-1 1 0,0 0 1,0-1-1,0 1 0,0 0 0,1-1 0,-1 1 0,0 0 0,0-1 0,1 1 1,-1 0-1,0-1 0,0 1 0,1 0 0,-1 0 0,0-1 0,1 1 0,-1 0 0,0 0 1,1 0-1,-1 0 0,0 0 0,1-1 0,-1 1 0,1 0 0,-1 0 0,0 0 0,1 0 1,-1 0-1,0 0 0,1 0 0,-1 0 0,1 0 0,-1 0 0,0 0 0,1 1 1,-1-1-1,0 0 0,1 0 0,-1 0 0,0 0 0,1 0 0,-1 1 0,1-1 1,1 1-18,0 1 0,1-1 0,-1 0 0,0 1 0,0-1 1,0 1-1,3 3 0,5 7 78,2 0 0,0 0 1,0-1-1,1 0 0,28 16 1,-32-22-36,0 0 1,0-1 0,0 0 0,1 0 0,-1-1 0,1-1 0,0 0 0,0 0 0,0-1 0,0 0 0,12 0 0,-9-2-8,-1 0 0,0-1 0,0-1 0,0 1 1,0-2-1,-1 0 0,1 0 0,-1-1 0,0 0 1,0-1-1,-1 0 0,1-1 0,-1 0 0,-1-1 1,0 0-1,0 0 0,0-1 0,-1 0 0,11-17 1,44-70 133,-58 92-237,-4 7 74,-2 9 132,-1 3-30,-11 69 203,12-72-251,0 0 0,1-1 0,1 1 0,0 0 0,2 12 0,-2-22-35,-1 1 0,1-1 1,0 0-1,-1 1 0,1-1 1,0 0-1,0 0 0,1 0 1,2 4-1,-4-6 6,1 1 1,0 0-1,0-1 0,-1 1 0,1-1 0,0 0 1,0 1-1,0-1 0,0 1 0,-1-1 0,1 0 1,0 0-1,0 0 0,0 1 0,0-1 0,0 0 1,0 0-1,0 0 0,0-1 0,0 1 1,0 0-1,0 0 0,0 0 0,-1-1 0,1 1 1,0 0-1,0-1 0,1 0 0,8-3 53,-1-2 0,1 1-1,-1-1 1,0-1 0,-1 0-1,10-9 1,43-53-40,-48 53-56,120-157 229,-89 113-94,-15 22-43,-2-1 0,23-45 0,-32 42-136,-2-1 1,13-53 0,-19 60 18,-9 34 48,-1 1 0,0-1 0,1 0 0,-1 1 1,0-1-1,0 0 0,0 0 0,0-2 0,0 4 1,0-1-1,0 1 0,0-1 1,-1 1-1,1-1 0,0 1 1,0 0-1,-1-1 1,1 1-1,0-1 0,0 1 1,-1 0-1,1-1 0,0 1 1,-1 0-1,1-1 1,-1 1-1,1 0 0,0 0 1,-1-1-1,1 1 0,-1 0 1,1 0-1,-1 0 0,0-1 1,1 1 3,0 0 0,-1 0 0,1 0 0,0 0 0,0 0 0,-1 0 0,1 0 0,0 0 0,-1 1 0,1-1 0,0 0 0,0 0 0,-1 0 0,1 0 0,0 0 0,0 0 0,-1 1 0,1-1 0,0 0 0,0 0 0,0 0 0,-1 0 0,1 1 0,0-1 0,0 0 0,0 0 0,0 1 0,-1-1 0,1 0 0,0 0 0,0 1 0,-11 15-53,1 1 1,-13 32 0,0-2 101,-35 74 80,49-96-90,0 0 0,2 0 1,-5 29-1,-6 97 205,17-128-144,0 0 0,2 0 0,1 0 1,7 36-1,-8-56-75,-1 0 1,1 0-1,0-1 1,0 1-1,0 0 1,0 0-1,0-1 1,0 1 0,1-1-1,0 1 1,-1-1-1,1 0 1,0 1-1,0-1 1,0 0-1,0 0 1,1 0-1,-1-1 1,0 1-1,1 0 1,-1-1-1,1 0 1,0 1-1,-1-1 1,1 0-1,0-1 1,0 1-1,0 0 1,0-1-1,0 1 1,-1-1-1,1 0 1,0 0-1,6-1 1,6-2-3,-1 0-1,0 0 1,1-2 0,-2 0 0,20-9-1,-31 13-15,16-8 25,27-20 0,-37 24 26,-6-1-97,-2 2 317,3-1-285,0 0 1,-1-1-1,0 1 0,0-1 0,0 0 0,0 0 0,-1 0 0,1-9 0,-1 9-19,9-79-85,-9 77 48,-1 0 0,-1-1-1,1 1 1,-1-1 0,-1 1 0,1 0 0,-6-15 0,7 22 56,0 0 1,-1 0 0,1 0 0,0 1 0,-1-1 0,1 0 0,0 0 0,-1 0 0,1 1 0,-1-1 0,0 0 0,1 1 0,-1-1 0,1 0 0,-1 1 0,0-1 0,0 1 0,1-1 0,-1 1 0,0-1 0,0 1 0,1 0 0,-1-1 0,0 1 0,0 0 0,0 0 0,0-1 0,0 1 0,0 0 0,1 0 0,-1 0 0,0 0 0,0 0 0,0 0 0,0 0 0,0 1 0,0-1 0,1 0 0,-1 0 0,0 1 0,0-1 0,0 0 0,0 1 0,1-1 0,-1 1 0,0-1 0,1 1-1,-1-1 1,0 1 0,1 0 0,-1-1 0,0 1 0,1 0 0,-1 0 0,1-1 0,0 1 0,-1 0 0,1 0 0,-1 1 0,-2 5 15,0 0 0,1 0 0,0 0 0,0 1-1,1-1 1,-1 1 0,2-1 0,-1 13 0,2 0 37,5 41 1,-3-44 28,1 0 1,1-1 0,0 1-1,15 29 1,-16-37-150,1-1 0,0 0 0,0 0-1,1 0 1,0 0 0,0-1 0,1 0 0,0-1 0,0 1-1,10 5 1,-15-10-302,3 0-408,-1 1 0,0-1-1,1 1 1,6 1 0,-11-4 579,1 1 1,0-1 0,-1 0 0,1 0-1,-1 0 1,1 0 0,-1 0-1,1 1 1,-1-1 0,1 0-1,0 0 1,-1 0 0,1 0-1,-1-1 1,1 1 0,0 0 0,-1 0-1,1 0 1,-1 0 0,1-1-1,-1 1 1,1 0 0,-1 0-1,1-1 1,-1 1 0,1 0-1,-1-1 1,0 1 0,1-1-1,-1 1 1,1-1 0,-1 1 0,0 0-1,1-1 1,-1 1 0,0-1-1,0 0 1,1 1 0,-1-1-1,0 1 1,0-1 0,0 1-1,0-1 1,0 1 0,0-1 0,0 0-1,0 1 1,0-1 0,0 1-1,0-2 1,-2-17-4303,-3-3 1515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283 341 9312,'-29'-3'4768,"36"0"-2337,6 3-1439,21-5 384,8 2-832,17-8-128,0 3-256,0-4-224,-4 9 0,-5-5-672,-4 8 416,-12-8-2559,-4 8 1599,-15-3-2624,3 3 2240</inkml:trace>
  <inkml:trace contextRef="#ctx0" brushRef="#br0" timeOffset="1">30 31 9792,'-30'-12'4448,"35"9"-3872,-1-5-224,9 5-320,4-2-800,3 5 416,5 0-2880,5 5 1792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1197 3808,'-10'0'5621,"10"-8"-1776,2-3-3108,0 0-1,1-1 0,1 1 0,-1 0 1,11-18-1,-11 22-477,26-62 820,36-74 286,-54 124-1207,0 0-1,1 1 0,1 0 0,1 1 0,20-18 0,-24 24 7,0 1 0,1 1-1,1 0 1,0 1 0,0 0 0,14-6 0,-25 13-138,1 1 0,-1-1 0,0 1 0,1 0 0,-1-1 0,1 1 1,-1 0-1,1 0 0,-1 0 0,1 0 0,1 0 0,-3 0-11,1 1 0,0-1 0,-1 0 0,1 0 0,-1 1 0,1-1 0,0 0 0,-1 1 0,1-1 0,-1 0 0,1 1-1,-1-1 1,1 1 0,-1-1 0,0 1 0,1-1 0,-1 1 0,1-1 0,-1 1 0,0 0 0,0-1 0,1 1 0,-1 0 0,0-1 0,0 1-1,0-1 1,1 1 0,-1 1 0,0 8 90,-1 0-1,1-1 0,-2 1 0,1 0 1,-1-1-1,-1 1 0,-4 10 1,0 4 20,-15 57 283,-65 157 0,84-230-254,8-14 53,8-11-77,30-37-52,75-86-273,-90 113 187,0 0 1,1 2-1,2 1 1,53-32-1,-77 52 17,1 1-1,-1 0 0,1 0 1,-1 0-1,1 1 1,10-2-1,-16 4 8,-1 0 0,0 0 0,1 0 1,-1 0-1,1 0 0,-1 0 0,0 0 0,1 1 1,-1-1-1,0 1 0,1-1 0,-1 1 0,0-1 0,1 1 1,-1-1-1,0 1 0,0 0 0,0 0 0,0 0 1,0 0-1,0 0 0,0 0 0,0 0 0,0 0 0,0 0 1,-1 0-1,1 0 0,0 1 0,-1-1 0,1 0 1,-1 0-1,1 1 0,-1-1 0,1 3 0,0 4 42,0 1-1,0 0 0,-1-1 1,0 14-1,-1-12-3,0 28 58,-2 1 0,-13 66 0,14-96-139,-1 1 0,2-1 1,-2 12-1,3-21 31,0-1 0,1 1 0,-1 0-1,0 0 1,0 0 0,0 0 0,0-1 0,1 1 0,-1 0 0,0 0 0,0 0 0,0 0 0,1 0-1,-1 0 1,0 0 0,0 0 0,0 0 0,1-1 0,-1 1 0,0 0 0,0 0 0,1 0 0,-1 0-1,0 0 1,0 0 0,0 0 0,1 1 0,-1-1 0,0 0 0,0 0 0,1 0 0,-1 0 0,0 0-1,0 0 1,0 0 0,0 0 0,1 0 0,-1 1 0,0-1 0,0 0 0,0 0 0,0 0 0,1 0-1,-1 1 1,0-1 0,0 0 0,0 0 0,0 0 0,0 1 0,0-1 0,0 0 0,1 0 0,-1 0-1,0 1 1,0-1 0,0 0 0,0 0 0,0 1 0,0-1 0,0 0 0,0 0 0,0 0 0,0 1-1,0-1 1,-1 0 0,1 1 0,5-9 53,-1 1 0,0-1 0,2-9 0,1 1-34,6-14-15,5-14-137,45-79-1,-47 96 138,-11 18-24,0 1 1,0 0 0,1 0-1,11-13 1,-17 21 10,0-1-1,1 1 1,-1-1 0,1 1 0,-1 0 0,1-1-1,-1 1 1,1 0 0,-1-1 0,1 1 0,-1 0-1,1 0 1,-1-1 0,1 1 0,-1 0 0,1 0-1,0 0 1,-1 0 0,1 0 0,-1 0 0,1 0-1,-1 0 1,1 0 0,0 0 0,-1 0-1,1 0 1,-1 0 0,1 0 0,0 1 0,-1-1-1,1 0 1,0 1-3,0 0 0,0 0 0,0 0 1,-1 0-1,1 0 0,0 0 0,-1 0 0,1 0 0,-1 0 0,1 0 0,-1 0 0,0 0 0,1 0 0,-1 0 0,0 1 0,0-1 0,0 1 1,0 13 24,0 0 1,-2 0 0,-4 22 0,0-2 39,1-3-29,-3 22 6,7-48-33,1 0 1,0 0 0,0-1 0,1 1 0,0 0-1,2 10 1,-2-15-1,-1 0-1,0 0 1,1 0-1,-1 0 1,0 0 0,1 0-1,0 0 1,-1 0-1,1-1 1,-1 1-1,1 0 1,0 0-1,-1-1 1,1 1 0,0-1-1,0 1 1,0 0-1,0-1 1,0 1-1,-1-1 1,1 0-1,1 1 1,0-1 2,0 1-1,0-1 1,0 0 0,0 0 0,0 0-1,0-1 1,0 1 0,0 0-1,0-1 1,3 0 0,4-3 11,0 0 0,-1-1 0,14-8 0,-18 10-11,22-14 3,90-63-311,-73 45 116,78-47-1,-120 81 182,-1 1 0,1-1 0,0 1 0,-1 0 0,1-1 0,0 1 0,0 0 0,-1-1 0,1 1 0,0 0 0,0 0 0,0 0 0,-1 0 0,1 0 0,0 0 0,0 0 0,0 0 0,1 0 0,-2 0-2,0 1 0,1-1 0,-1 0 0,0 0-1,0 1 1,1-1 0,-1 0 0,0 1-1,0-1 1,1 1 0,-1-1 0,0 0 0,0 1-1,0-1 1,0 1 0,0-1 0,0 0-1,0 1 1,0-1 0,0 1 0,0-1 0,0 0-1,0 1 1,0 0 0,-1 5-32,0-1 0,0 1 0,-5 9 0,6-13 73,-12 30 21,-4 7 142,3 0 1,-17 81-1,29-116-187,1 0 1,0 0-1,0-1 0,0 1 1,0 0-1,1 0 0,-1-1 1,1 1-1,0 0 0,0-1 1,0 1-1,1-1 0,2 6 1,-3-8 3,0 0 1,0 0-1,0 1 1,0-1-1,0 0 1,0 0-1,0 0 1,0 0-1,0 0 1,1-1 0,-1 1-1,0 0 1,1 0-1,-1-1 1,1 1-1,-1-1 1,0 0-1,1 1 1,-1-1-1,1 0 1,-1 0-1,1 0 1,-1 0 0,1 0-1,-1 0 1,1 0-1,-1 0 1,1-1-1,-1 1 1,1 0-1,-1-1 1,1 1-1,-1-1 1,2-1 0,0 0 3,1 0 1,-1 0-1,0 0 1,0-1-1,0 1 1,0-1 0,-1 0-1,1 0 1,-1 0-1,1 0 1,2-6-1,1-2 39,-1 1-1,6-18 0,-5 8-72,0-1-1,-2-1 0,3-24 0,-7 42 14,2-15-54,-2 0 1,0-1-1,-1 1 1,-1 0-1,-4-21 1,5 37 5,0 1 1,1-1 0,-1 1 0,0-1 0,0 1 0,-1 0 0,1-1 0,0 1 0,-1 0 0,0 0 0,-2-3 0,3 4 39,0 0 0,0 0-1,0 0 1,0 1 0,0-1 0,-1 0-1,1 1 1,0-1 0,0 1 0,0-1 0,-1 1-1,1 0 1,0-1 0,0 1 0,-1 0 0,1 0-1,0 0 1,0 0 0,-1 0 0,1 0-1,-2 1 1,4-1 4,0 0 1,0 0-1,-1 0 0,1 1 0,0-1 1,-1 0-1,1 0 0,0 1 0,-1-1 1,1 1-1,-1-1 0,1 1 0,0-1 1,0 1-1,9 6-116,-5-5 147,-1-1 0,1 0-1,-1 0 1,1 0 0,-1 0-1,1-1 1,0 0 0,0 0-1,-1 0 1,1 0 0,0-1-1,-1 0 1,1 0 0,8-3-1,5-3 103,0-1-1,23-14 0,-24 13-137,22-12 68,52-30 36,-75 41-41,0-2 1,-1 1-1,22-23 1,-16 9 32,-1 0 0,-1-2 0,-2 0 0,19-38 0,2-20-53,31-102-1,-42 109-50,-25 75 15,-1-1-1,0 0 1,0 0 0,0 1 0,0-1-1,-1 0 1,0 0 0,1 0 0,-1 0-1,-1-5 1,1 8-3,0 1-1,0 0 1,-1 0 0,1-1-1,0 1 1,0 0 0,0-1-1,0 1 1,0 0-1,-1 0 1,1 0 0,0-1-1,0 1 1,-1 0 0,1 0-1,0 0 1,0-1-1,0 1 1,-1 0 0,1 0-1,0 0 1,-1 0 0,1 0-1,0 0 1,0 0-1,-1-1 1,1 1 0,0 0-1,-1 0 1,1 0 0,0 0-1,0 0 1,-1 0-1,1 0 1,0 1 0,-1-1-1,1 0 1,0 0 0,0 0-1,-1 0 1,-14 9-296,7-1 316,0 0 1,1 0 0,0 0-1,-10 16 1,-64 133 258,57-107-216,-7 12-11,-84 190 333,104-220-341,1 0 0,1 1-1,1 0 1,2 1 0,2-1 0,-1 38 0,5-64 14,1 1 0,-1-1-1,1 1 1,3 9 0,-4-16-38,0 0-1,0 0 1,0 0 0,0 0 0,1 0 0,-1 0 0,0 0 0,1 0 0,-1-1 0,1 1 0,-1 0 0,1 0 0,0 0-1,-1-1 1,1 1 0,0 0 0,-1 0 0,1-1 0,0 1 0,0-1 0,-1 1 0,1-1 0,0 1 0,0-1 0,0 1-1,0-1 1,0 0 0,0 0 0,0 1 0,0-1 0,0 0 0,0 0 0,0 0 0,0 0 0,0 0 0,0 0-1,0 0 1,0 0 0,0-1 0,0 1 0,-1 0 0,1 0 0,0-1 0,1 0 0,8-5-26,0-1 0,-1 0 0,0 0-1,0-1 1,12-15 0,-5 7-184,3-3 30,-4 2 79,2 1-1,-1 1 0,2 0 0,34-22 0,-51 37 87,-1 0 0,1-1-1,-1 1 1,0 0 0,1 0-1,-1-1 1,1 1 0,-1 0-1,1 0 1,-1 0 0,1 0 0,-1 0-1,1 0 1,-1 0 0,1 0-1,-1 0 1,0 0 0,1 0-1,-1 0 1,1 0 0,-1 0 0,1 0-1,-1 0 1,1 0 0,-1 1-1,1-1 1,-1 0 0,0 0-1,1 0 1,-1 1 0,1-1 0,-1 0-1,0 1 1,1-1 0,-1 0-1,0 1 1,1-1 0,-1 1-1,0-1 1,0 0 0,1 1-1,-1-1 1,0 1 0,0-1 0,0 1-1,1 3-35,0 0-1,0 1 1,0-1 0,-1 7-1,1-3 60,1 26 8,-1-14-2,1 0 0,6 30 0,-7-45-20,1 1-1,0 0 0,0-1 1,0 0-1,1 1 1,0-1-1,0 0 0,0 0 1,1-1-1,-1 1 1,1-1-1,0 1 0,6 3 1,-9-6 4,1-1 0,0 0 0,0 0 0,0 0 0,0 0-1,0 0 1,0 0 0,0 0 0,0-1 0,1 1 0,-1-1 0,0 0 0,0 1 0,1-1 0,2 0 0,-1-1-2,0 0 0,0 1 0,0-1 0,0-1 0,-1 1 0,1 0 0,0-1 0,3-2 0,4-3-60,-1-1 1,0 1-1,0-2 0,12-13 1,131-119-42,-140 131 46,-10 9-82,-6 8 15,-9 12 147,0 0-1,2 1 1,0 0 0,-7 22-1,14-32 5,0 1-1,0-1 0,1 1 0,0 0 0,1-1 0,1 1 0,-1 0 0,2 0 0,-1 0 0,4 15 0,-4-25-22,1 1 0,-1-1 1,0 0-1,1 1 0,-1-1 0,1 0 1,0 1-1,-1-1 0,1 0 0,0 0 1,0 0-1,0 0 0,0 0 0,0 0 0,0 0 1,0 0-1,0 0 0,0 0 0,0 0 1,0-1-1,1 1 0,-1 0 0,0-1 1,3 2-1,-2-2 7,0 0 0,0 0 0,0 0-1,0 0 1,0 0 0,0 0 0,0-1 0,0 1 0,0-1 0,0 1-1,-1-1 1,1 0 0,0 1 0,0-1 0,0 0 0,-1 0 0,4-3 0,1-1-14,0-1 0,0 0 0,-1 0 0,1-1 0,-1 1 0,-1-1 0,1 0 1,3-10-1,4-10-74,8-26 1,-19 48 75,5-11-22,-1 0 1,0 0 0,-2-1 0,0 1 0,1-18 0,-4 31 9,0 1 0,0-1 0,-1 1 0,0-1 0,1 1 0,-1 0 0,0-1 0,0 1 0,0 0 0,0 0 0,-1 0 0,1-1 0,0 1 0,-1 0 0,0 1 0,1-1 0,-1 0 0,0 0 1,0 1-1,0-1 0,0 1 0,-3-2 0,1 1-18,0 0 0,-1 0 1,0 0-1,0 0 1,1 0-1,-1 1 0,0 0 1,0 0-1,-10 0 1,7 1-59,6 0 42,5 0 11,5-2 4,50-8 62,0 2 0,1 3 1,84 2-1,-141 3-30,5 1 74,-1-1 1,1 1 0,11 3 0,-16-4-47,-1 1 1,0-1 0,1 1-1,-1 0 1,0-1 0,0 1-1,1 0 1,-1-1-1,0 1 1,0 0 0,0 0-1,0 0 1,0 0 0,0 0-1,0 1 1,0-1 0,-1 0-1,1 0 1,0 0 0,-1 1-1,1-1 1,-1 0 0,1 2-1,0 6 70,0 1-1,-1-1 0,0 0 1,0 1-1,-1-1 0,0 0 1,-4 15-1,4-20-91,1-4-7,0 0-1,0 0 0,0 0 1,0 0-1,0 0 1,0 0-1,0 1 0,-1-1 1,1 0-1,0 0 1,0 0-1,0 0 1,0 1-1,0-1 0,0 0 1,0 0-1,0 0 1,0 0-1,0 1 0,0-1 1,0 0-1,1 0 1,-1 0-1,0 0 0,0 0 1,0 1-1,0-1 1,0 0-1,0 0 1,0 0-1,0 0 0,0 0 1,0 0-1,1 1 1,-1-1-1,0 0 0,0 0 1,0 0-1,0 0 1,0 0-1,1 0 1,-1 0-1,0 0 0,0 0 1,0 0-1,0 0 1,0 0-1,1 0 0,-1 0 1,11-5 65,10-14-50,14-17-16,-35 36-5,0 0 0,0 0 0,0 0 0,1 0 0,-1 0 0,0 0 0,0 0 0,0 0 0,1 0 0,-1 0 0,0 0 0,0 0 0,0 0 0,1 0 0,-1 0 0,0 0-1,0 0 1,0 0 0,1 1 0,-1-1 0,0 0 0,0 0 0,0 0 0,0 0 0,0 0 0,1 0 0,-1 1 0,0-1 0,0 0 0,0 0 0,0 0 0,0 0 0,0 1 0,1-1 0,-1 0 0,0 0 0,0 0 0,0 0 0,0 1 0,5 8 33,-2 12 65,-1 0-1,-1 0 1,-1 26-1,-1-14 41,-2 31-28,1-41-101,1-1 1,2 25 0,0-1-903,-2-30-4033,9-42-12385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8064,'-5'5'3648,"-3"17"-3168,-1-4 1984,1 9-1440,-14 18 927,2 0-1151,-10-1 0,6 1-480,-6-8-224,13-3-32,0-7-992,4-6 512,1-5-3295,3-5 2079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60 11808,'-25'-27'5343,"13"16"-4639,2 8 1440,3-1-1792,7 1-224,-5-5-1120,10 8 544,2 0-4831,3-3-865,-2 3 3488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11872,'-22'-11'5375,"30"19"-4671,6-8 1248,1 3-1216,44-3 192,13 5-544,24-10-192,2 5-96,6-6-448,-10-2 224,7-3-3776,-10 7 2145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274 106 3552,'-1'0'58,"1"-1"0,0 1 0,0 0 0,-1 0 0,1-1 0,0 1 0,0 0 0,0-1 0,-1 1 0,1 0 1,0-1-1,0 1 0,0 0 0,0-1 0,0 1 0,0 0 0,0-1 0,0 1 0,0 0 0,0-1 0,0 1 0,0 0 0,0-1 0,0 1 0,0-1 0,0 1 1,0 0-1,0-1 0,0 1 0,0 0 0,1-1 0,-1 1 0,0-1 0,12-10 1624,-11 11-1441,0-1 1,0 0-1,0 1 1,0-1-1,0 0 1,0 0-1,-1 0 1,1 0-1,0 0 1,0 0-1,-1 0 1,1 0-1,-1 0 1,1 0-1,0-2 1,-1 1 8,0 1-1,0-1 1,-1 0 0,1 0 0,-1 0 0,1 0 0,-1 1 0,1-1 0,-1 0 0,0 1-1,0-1 1,0 0 0,0 1 0,0-1 0,0 1 0,-2-2 0,0 0 61,0 0-1,-1 1 1,1 0 0,-1-1 0,1 1 0,-1 1-1,-4-3 1,-4 0 113,0 1 0,0 0-1,0 0 1,-17 0 0,21 2-397,1 1 0,-1 1 0,0-1 0,0 2 0,0-1 0,0 1 0,1 0 0,-1 0 0,1 1 0,-1 0 0,-12 7 1,15-7-24,0 0 0,0 1 0,1-1 0,-1 1 0,1 0 0,0 0 0,0 0 0,0 1 1,1-1-1,-1 1 0,1 0 0,0 0 0,1 0 0,-1 0 0,1 1 0,-3 8 0,3-6 53,1-1 0,0 1 0,1-1 0,-1 1 0,1-1 0,1 1-1,-1-1 1,1 1 0,1-1 0,-1 1 0,4 6 0,-3-8-13,0-1 0,1 0 0,0 1 0,0-2 0,0 1 0,0 0 0,1 0 0,0-1 0,0 0 0,0 0 0,1 0 0,-1 0 0,1-1 0,0 0 0,5 3 0,1-1 61,0 0 0,0-1-1,0-1 1,0 0 0,1-1 0,-1 0 0,1 0 0,0-1-1,20-1 1,-10-2-19,1 0 0,-1-2 0,0 0-1,25-8 1,10-10 31,0-2-1,63-38 0,0 1 79,-109 56-152,0 0 0,23-6 0,-30 10-68,1 0 1,-1 1 0,1-1 0,0 1-1,-1 0 1,1 0 0,0 1-1,-1-1 1,1 1 0,7 2 0,-7-1 37,1-1-2,-1 1 1,1 0-1,0 0 1,-1 1-1,1-1 1,-1 1-1,0 0 1,0 1-1,7 5 1,-12-8 324,-15-9 581,-52-13-453,51 14-602,-1 1 1,0 1-1,0 1 0,-1 1 1,-31-3-1,44 6 115,0 0-1,0 0 1,0 0 0,0 1-1,0 0 1,0 0 0,0 0 0,0 1-1,0-1 1,0 1 0,1 0 0,-1 1-1,1-1 1,-1 1 0,1 0-1,0 0 1,0 0 0,0 1 0,0-1-1,1 1 1,-1 0 0,1 0-1,0 0 1,-3 6 0,3-2 32,0 0 0,0 0 1,0 0-1,1 0 0,0 0 0,1 1 1,-1-1-1,2 1 0,-1 8 0,2-7 31,-1 1 0,1-1 0,0 0-1,1 0 1,0-1 0,1 1 0,5 12 0,-7-18 11,1-1 1,-1 0-1,1 0 0,0 0 1,0-1-1,0 1 1,0 0-1,1-1 1,-1 1-1,5 3 1,-5-5-30,-1 0 0,0-1 1,1 1-1,-1-1 0,1 1 1,-1-1-1,1 1 0,-1-1 0,0 0 1,1 0-1,-1 0 0,1 0 1,-1 0-1,1 0 0,-1 0 0,1 0 1,-1 0-1,1-1 0,-1 1 1,1-1-1,-1 1 0,1-1 0,-1 1 1,0-1-1,0 0 0,3-1 1,8-8 71,-1 0 0,0-1 1,13-15-1,-3 2 14,88-95-273,-94 101 173,-11 14-27,0-1-1,-1 1 0,1 0 0,7-5 0,-11 9 6,1 0-1,-1-1 1,1 1 0,-1-1-1,1 1 1,-1-1 0,1 1-1,-1-1 1,1 1 0,-1-1-1,1 1 1,-1-1 0,0 0-1,1 1 1,-1-2 0,-3 9-226,3-1 222,-1 1 1,1 0 0,0-1 0,1 1-1,-1 0 1,1-1 0,1 1 0,-1-1-1,1 1 1,0-1 0,4 9 0,-4-11 38,1 0 0,-1 1 0,1-1 0,-1 0-1,1 0 1,0-1 0,0 1 0,1 0 0,-1-1 0,1 0 0,0 0 0,0 0 0,0 0 0,0-1 0,0 1 0,8 2 0,-8-4 9,-1-1-1,1 0 1,0 1 0,0-1-1,0-1 1,-1 1 0,1 0-1,0-1 1,-1 0 0,1 0-1,0 0 1,-1 0 0,6-3-1,5-3 102,24-14 0,58-49 106,-62 44-467,37-24-1,-69 50 225,-1-1 1,0 0-1,1 1 0,-1-1 0,1 1 1,-1 0-1,0-1 0,1 1 0,-1 0 1,1 0-1,1 0 0,-3 0 15,1 0-1,-1 0 1,1 0-1,-1 0 1,1 0-1,-1 0 1,1 0-1,-1 0 1,1 1-1,-1-1 1,0 0-1,1 0 1,-1 1-1,1-1 1,-1 0-1,0 1 1,1-1-1,-1 0 1,0 1-1,1-1 1,-1 0-1,0 1 1,0-1-1,1 1 1,-1-1-1,0 0 1,0 1-1,0-1 1,0 1-1,1-1 1,-1 1-1,0-1 1,0 1-1,0-1 1,0 1-1,0 0 1,-1 11 200,0 1 0,-5 20 1,3-22-110,1 1 0,-1 20 0,3-32-98,0 1 0,0-1 1,0 0-1,0 0 1,0 0-1,-1 1 0,1-1 1,0 0-1,0 0 1,0 0-1,0 1 0,0-1 1,0 0-1,0 0 1,0 1-1,0-1 0,0 0 1,0 0-1,0 0 1,1 1-1,-1-1 0,0 0 1,0 0-1,0 1 1,0-1-1,0 0 1,0 0-1,0 0 0,1 0 1,-1 1-1,0-1 1,0 0-1,0 0 0,0 0 1,1 0-1,-1 0 1,0 1-1,0-1 0,0 0 1,1 0-1,-1 0 1,0 0-1,0 0 0,0 0 1,1 0-1,-1 0 1,0 0-1,0 0 1,1 0-1,-1 0 0,0 0 1,0 0-1,0 0 1,1 0-1,-1 0 0,0 0 1,0 0-1,1 0 1,-1 0-1,0 0 0,0 0 1,0-1-1,1 1 1,-1 0-1,0 0 0,0 0 1,0 0-1,0 0 1,1-1-1,11-12 149,-3 1-142,1 1 0,0 1-1,12-10 1,-17 15-26,0 1-1,0 1 1,1-1 0,-1 1-1,1 0 1,0 0 0,0 0-1,0 1 1,11-3 0,-14 5 50,0 0 0,-1 0 0,1 0 0,-1 0 0,1 1-1,-1-1 1,1 1 0,-1-1 0,1 1 0,-1 0 0,1 0 0,-1 0 0,0 0 0,0 1 0,1-1 0,-1 1 0,0-1 0,0 1 0,2 2 0,5 6 93,0 0 1,12 19-1,4 3-2,-20-26-108,1-1-1,1 1 1,-1-1-1,1-1 1,0 1-1,0-1 1,0 0-1,0-1 1,1 1-1,-1-1 1,1-1-1,0 0 1,14 3-1,-15-5-321,0 1 0,-1-1 0,1 0 0,0-1 0,-1 1 0,1-1 1,0-1-1,-1 1 0,0-1 0,1 0 0,-1 0 0,0-1 0,0 0 0,0 0 0,0-1 0,-1 1 0,8-7 0,10-13-4030,-2 3 1350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21 731 4224,'-7'0'533,"-6"2"334,12 0 578,10 1 1470,2-2-2043,0 0 1,0-1 0,0 0-1,0-1 1,-1 0 0,1 0-1,13-5 1,-10 3-410,-1-1 0,1-1 0,-1-1 0,0 0 0,-1 0 0,21-15-1,63-56 386,-88 70-803,31-30 167,-1-2 1,-2-1-1,-2-2 1,-2-2-1,31-54 1,-38 57-67,3-2 308,-3-1 1,24-54-1,-36 53 314,-13 44-744,0 0 1,1 0-1,-1 0 1,0-1-1,0 1 0,0 0 1,0 0-1,0 0 0,0 0 1,0-1-1,0 1 1,-1 0-1,1 0 0,-1-1 1,1 1-21,0 1 0,-1-1 1,1 1-1,0-1 0,-1 1 0,1 0 1,0-1-1,-1 1 0,1 0 0,-1 0 1,1-1-1,0 1 0,-1 0 0,1 0 1,-1-1-1,1 1 0,-1 0 0,1 0 1,-1 0-1,1 0 0,-1 0 0,1 0 1,-1 0-1,-2 0-16,0 1 0,1-1 0,-1 1 0,0-1 0,1 1 1,-1 0-1,1 0 0,0 1 0,-1-1 0,1 0 0,-3 3 0,-5 4-15,0 0-1,1 1 1,0 0-1,1 1 1,0-1-1,-7 13 0,-3 7 82,-16 37 0,-12 34 183,-48 159 1,81-209-280,-6 58 0,15-87 35,1-1 128,0 1 1,2 0-1,1 41 0,0-61-103,0 0 0,0 0 0,0 0 0,0 0 0,0 0 0,1 1 0,-1-1 0,0 0 0,1 0 0,-1 0 0,1 0 0,-1 0 0,1 0 0,-1 0 0,1 0 0,0 0 0,-1-1 0,1 1 0,1 1 0,-1-2-3,0 1 0,0-1-1,0 0 1,1 0-1,-1 0 1,0 0 0,0-1-1,0 1 1,0 0-1,0 0 1,0-1 0,0 1-1,0 0 1,0-1 0,0 1-1,0-1 1,0 1-1,0-1 1,-1 0 0,1 1-1,0-1 1,0 0-1,0 0 1,0-1 0,112-106-138,6-6-533,-87 82 568,-22 21-3,1 1-1,0 1 1,14-11 0,-24 20 79,-1-1 0,1 1 0,-1 0 0,1-1 0,0 1 0,-1 0 0,1 0 0,-1 0 0,1-1 0,0 1 0,-1 0 0,1 0 0,-1 0 0,1 0 0,0 0 0,-1 0 0,1 0 0,-1 0 0,1 1 0,0-1 0,-1 0 0,1 0 0,0 1 0,1 0 5,-1-1 0,0 1 0,0 0 0,0 0 0,0 0 0,0 0 0,0 1 1,0-1-1,0 0 0,0 1 0,3 5 12,-1 0 1,0 1-1,2 7 1,-3-8-48,4 9 42,0-1 0,1 1 0,15 23 0,-19-34 19,1 0 1,0 1 0,0-1-1,0 0 1,1-1 0,0 1-1,0-1 1,0 0 0,0 0 0,1 0-1,-1-1 1,8 4 0,-9-6 3,-1-1 1,1 1-1,-1 0 1,1-1 0,0 0-1,-1 0 1,1 0 0,0 0-1,0-1 1,-1 1-1,1-1 1,5-2 0,5-2 172,24-11 1,-33 13-161,7-3 25,-1-1 0,0 0 0,0 0 0,15-14 0,-20 15-96,0 0 0,0 0 0,-1 0 0,0-1-1,0 0 1,-1 0 0,0 0 0,5-11 0,-8 15 16,0-1 0,0 0 1,0 1-1,-1-1 0,1 0 0,-1 0 0,0 0 1,0 1-1,-1-1 0,1 0 0,-1 0 0,-1-3 1,2 5 12,0 0 1,-1 0-1,0 1 0,1-1 1,-1 1-1,0-1 1,0 1-1,0-1 1,0 1-1,0-1 1,0 1-1,0 0 1,0-1-1,-1 1 0,1 0 1,0 0-1,-1 0 1,1 0-1,-1 0 1,1 0-1,-1 1 1,0-1-1,1 0 1,-1 1-1,0 0 0,1-1 1,-1 1-1,0 0 1,-2-1-1,0 2 45,0-1-1,0 0 1,0 1-1,0 0 0,0 0 1,0 0-1,1 0 1,-1 1-1,0-1 1,1 1-1,-1 0 1,-5 4-1,4-2 34,1 0 0,-1 0 0,1 1 0,-1 0 0,2 0 1,-1 0-1,-5 9 0,5-6-2,0 0-1,0 1 1,1-1 0,0 1 0,1 0 0,0 0 0,0 0-1,1 0 1,0 0 0,0 0 0,2 14 0,0-13-41,0 0 0,1 0 0,0 0 0,1 0 0,0-1 0,0 1 0,1-1 0,0 0 0,1 0 0,0 0 0,0-1 0,1 0 0,0 0 0,1 0 0,-1 0 0,2-1 0,11 9 0,-8-8-62,0-2 0,1 1 0,0-1 0,1-1 0,-1 0 0,1-1 0,0 0 0,0-1 0,0-1 0,25 2 0,-25-3-396,-1-2 1,0 1-1,0-2 1,0 1-1,0-2 1,0 0-1,16-6 1,18-9-1258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258 508 2720,'0'0'1237,"0"-6"2507,-21-3 2027,17 7-5477,0 1 0,0 0 0,0-1 0,0 1 0,-1 0 0,1 1 0,0-1 1,0 1-1,-1 0 0,1 0 0,0 0 0,0 1 0,-7 1 0,3-1-196,0 2-1,0-1 1,0 1-1,1 0 1,-1 1-1,-8 5 0,4-2-7,0 1 0,1 1 0,0 0 0,0 1 0,1 0 0,-9 11 0,16-17-66,0 0-1,1 0 1,-1 0-1,1 1 0,0-1 1,0 0-1,1 1 0,-1 0 1,0 6-1,1-8 20,1 0 1,0 1-1,0-1 1,0 0-1,1 1 0,-1-1 1,1 0-1,0 1 1,-1-1-1,1 0 0,1 0 1,-1 0-1,0 0 1,4 6-1,-4-8-8,0 0 1,0 0-1,0 0 0,0 0 1,0 0-1,0 0 1,0 0-1,0 0 0,0-1 1,0 1-1,0 0 0,0-1 1,1 1-1,-1 0 0,0-1 1,0 0-1,1 1 0,-1-1 1,0 0-1,1 0 1,-1 1-1,0-1 0,1 0 1,-1 0-1,0-1 0,1 1 1,-1 0-1,0 0 0,1-1 1,-1 1-1,0 0 0,1-1 1,-1 0-1,0 1 0,0-1 1,0 0-1,2 0 1,3-3 19,0-1 0,0 1 0,-1-1 0,1 0 0,8-11 1,23-25-28,-14 15-16,21-29 1,-22 20 30,-2-1-1,-2 0 1,14-41 0,-27 64-24,12-30 53,-2 0 1,-1-1-1,6-45 1,-18 80-72,-1 0 1,0 0-1,-1 0 1,0 0-1,0 0 1,-1 0-1,0 0 1,0 0-1,-1 1 1,-4-12-1,6 19-12,0 1 0,-1-1 1,1 0-1,-1 1 0,1-1 0,0 0 1,-1 1-1,1-1 0,-1 1 0,1-1 1,-1 0-1,0 1 0,1-1 0,-1 1 1,0 0-1,1-1 0,-1 1 0,0-1 1,1 1-1,-1 0 0,0 0 0,0-1 1,-1 1-1,1 0 3,-1 0 0,1 0 0,0 1 1,-1-1-1,1 0 0,0 1 0,-1-1 0,1 1 0,0-1 1,0 1-1,-1 0 0,0 0 0,-3 3 4,0 0 1,0 1-1,0-1 0,-5 7 0,1 2 26,-1 0 0,2 1 1,0 0-1,0 1 0,-5 16 0,-23 77 268,32-94-233,-9 30 112,-12 77-1,23-103-114,0 1 1,1-1 0,2 0-1,-1 0 1,2 1-1,1-1 1,4 19 0,-5-29-11,1-1 0,-1 0 1,1 0-1,0 0 1,1-1-1,0 1 1,0-1-1,0 0 0,1 0 1,-1 0-1,1-1 1,1 1-1,-1-1 0,1 0 1,0-1-1,10 7 1,-7-7 4,1 0 0,-1 0 0,1-1 0,-1 0 0,1 0 0,0-1 0,0-1 0,0 0 0,0 0 0,0-1 1,19-1-1,-7-2 25,0 0 1,1-2 0,26-8-1,-36 8-50,-1 0 0,1 0-1,-1-1 1,0-1-1,-1 0 1,19-14 0,-26 17-8,-1 0-1,1-1 1,-1 1 0,0-1 0,0 1 0,-1-1 0,0 0 0,1 0 0,-1 0 0,-1-1 0,3-8 0,-3 10-28,0 0 1,-1 0-1,1 0 0,-1 0 1,0 0-1,0 0 1,0 0-1,0 0 1,-1 0-1,1-1 1,-1 1-1,0 1 0,-1-1 1,1 0-1,-1 0 1,-2-5-1,2 7-27,1 0-1,-1 0 0,0 0 0,0 0 1,0 0-1,0 0 0,0 0 0,-1 1 1,1-1-1,0 1 0,-1 0 0,1-1 1,-1 1-1,0 0 0,1 0 1,-1 1-1,0-1 0,1 1 0,-1-1 1,0 1-1,0 0 0,0 0 0,1 0 1,-1 0-1,0 1 0,0-1 1,1 1-1,-6 1 0,1 0 8,0 1-1,1 1 1,-1-1-1,0 1 1,1 0-1,0 1 0,0-1 1,0 1-1,-6 8 1,9-11 41,1 1 0,0 0 0,0-1 0,1 1 0,-1 0 0,0 0 0,1 0 0,0 1 0,0-1 0,0 0 0,0 0 0,0 1 0,1-1 0,-1 0 0,1 1 0,0-1 0,0 0 0,0 1 0,0-1 0,1 1 0,-1-1 0,1 0 0,0 0 0,0 1 0,0-1 0,3 4 0,2 6 53,2 0-1,0 0 1,0 0-1,15 15 1,-23-27-58,5 5 77,0 0 0,1 0 0,-1 0 0,1-1 1,1 0-1,-1 0 0,0-1 0,12 7 0,-14-10-47,-1 1-1,1-1 0,0 0 1,-1 0-1,1 0 0,0-1 1,0 1-1,-1-1 0,1 0 1,0 0-1,0 0 0,0-1 1,-1 0-1,1 1 0,0-1 1,0 0-1,-1 0 0,1-1 1,4-2-1,7-5 6,0 0 0,0-2 0,16-14 0,28-20 50,-15 17-141,1 1 0,1 3 0,71-27 0,-105 47 51,1 0 0,-1 1 0,15-2 0,-22 5 3,1 0 0,0-1 0,-1 2 0,1-1 0,0 1 0,-1 0 0,1 0 0,-1 0 0,8 3 0,-33-5 121,-39 2 0,34 2-132,1 1 0,0 0 0,0 2 0,0 1 0,-25 10 0,40-13 11,1 0 1,0 0-1,-1 1 0,1 0 0,1 1 0,-1-1 1,1 2-1,0-1 0,1 1 0,-1 0 0,-8 12 0,13-15-2,-1-1 0,1 1-1,0 0 1,0 0 0,1 0-1,-1 0 1,1 0 0,0 0-1,0 0 1,0 0-1,0 0 1,1 1 0,0-1-1,0 0 1,0 0 0,0 1-1,1-1 1,-1 0 0,1 0-1,0 1 1,0-1-1,1 0 1,-1 0 0,1 0-1,0-1 1,0 1 0,5 6-1,-3-5 16,0 0-1,1-1 0,0 1 1,0-1-1,0 0 0,1 0 1,-1-1-1,1 0 1,0 0-1,0 0 0,0-1 1,0 1-1,0-1 0,0-1 1,1 1-1,-1-1 0,8 0 1,3 0 65,1 0 1,0-2-1,-1 0 1,1-1-1,19-5 1,-3-1-86,-1-2 1,0-1-1,34-17 1,90-54-533,-111 57 526,-37 20-41,3-1 98,0-1 1,0 0-1,10-9 1,-22 16-54,-1 0 0,1 0 0,0 0 1,0 0-1,0 0 0,0 0 0,-1 0 0,1 0 1,0 0-1,0-1 0,0 1 0,0 0 1,0 0-1,-1 0 0,1 0 0,0 0 1,0 0-1,0 0 0,0 0 0,0 0 1,-1 0-1,1-1 0,0 1 0,0 0 1,0 0-1,0 0 0,0 0 0,0 0 0,0 0 1,0-1-1,-1 1 0,1 0 0,0 0 1,0 0-1,0 0 0,0-1 0,0 1 1,0 0-1,0 0 0,0 0 0,0 0 1,0-1-1,0 1 0,0 0 0,0 0 1,0 0-1,0 0 0,0-1 0,0 1 0,1 0 1,-1 0-1,0 0 0,0 0 0,0 0 1,0-1-1,0 1 0,0 0 0,0 0 1,0 0-1,1 0 0,-1 0 0,-17 2-155,11 1 158,0 0 0,1 1-1,-1-1 1,1 1-1,0 0 1,0 0 0,1 1-1,-1-1 1,1 1 0,0 0-1,0 0 1,0 1 0,-4 7-1,7-10 5,-1 0 1,1 0-1,-1 0 0,1 1 1,0-1-1,0 0 0,0 0 0,1 1 1,-1-1-1,1 0 0,0 1 1,0-1-1,0 1 0,0-1 0,1 0 1,-1 1-1,1-1 0,0 0 0,0 0 1,0 1-1,0-1 0,1 0 1,-1 0-1,1 0 0,0-1 0,0 1 1,2 3-1,-2-5 22,0 1 1,0 0-1,1-1 0,-1 0 1,0 1-1,0-1 1,1 0-1,-1 0 0,1 0 1,-1-1-1,1 1 0,-1-1 1,1 1-1,0-1 1,-1 0-1,1 0 0,0 0 1,-1 0-1,1-1 0,3 0 1,5-1 37,1-1 0,21-8 0,-31 11-91,12-6 101,-1 1 0,0-2 0,24-14 0,-30 16-50,-1 0-1,1-1 1,-1 0 0,0 0-1,0 0 1,-1 0-1,9-15 1,-13 20-20,0-1 0,0 0-1,0 1 1,0-1 0,-1 0 0,1 0 0,-1 0 0,1 1-1,-1-1 1,0 0 0,1 0 0,-1 0 0,0 0 0,0 0-1,0 0 1,-1 0 0,1 1 0,0-1 0,-2-3 0,1 3-35,0-1 1,-1 1-1,1 0 1,-1-1-1,1 1 1,-1 0-1,0 0 1,0 0-1,0 1 1,0-1-1,0 0 0,-3-1 1,-3-1-61,-1-1-1,1 2 1,-1-1-1,1 1 1,-1 1-1,-15-3 1,14 3 78,-1 0 1,1 1-1,-1 1 1,1 0-1,0 0 1,-1 1-1,1 1 1,0 0-1,-15 4 1,15-2-49,9-1 10,16-2-4,-3-1 72,36 4 107,-1-3 0,1-1 0,81-12 0,-108 8-65,-1 1-1,1 1 0,0 1 1,32 3-1,-52-2-32,0 0 0,0 0-1,0 0 1,0 1-1,0-1 1,-1 0 0,1 1-1,0-1 1,0 1 0,0-1-1,0 1 1,-1-1 0,1 1-1,0-1 1,-1 1 0,1 0-1,0-1 1,-1 1 0,1 0-1,-1 0 1,1-1-1,-1 1 1,1 1 0,0 1 8,0-1 0,-1 1 0,1-1 0,-1 1 1,0 0-1,1-1 0,-1 1 0,-1 3 0,0 3 14,0 0-1,-1 0 0,0-1 1,-4 10-1,-1-1-14,4-12 7,1 0-1,0 0 1,0 0-1,1 0 1,-1 0-1,0 9 1,23-30 630,-5 2-626,0 0 0,16-19 0,-23 23-68,0-1-1,1 1 1,1 1 0,-1 0-1,2 1 1,-1 0 0,15-8-1,-25 16 26,0-1-1,0 1 0,0 0 0,0-1 0,0 1 0,0 0 0,0 0 0,-1-1 0,1 1 0,0 0 0,0 0 0,0 0 0,0 0 0,0 0 1,0 0-1,0 1 0,1-1 0,-1 0 3,-1 1 1,1-1-1,-1 1 0,1-1 1,-1 0-1,1 1 1,-1-1-1,0 1 0,1-1 1,-1 1-1,0-1 1,0 1-1,1-1 1,-1 1-1,0-1 0,0 1 1,0-1-1,1 1 1,-1-1-1,0 1 0,0 0 1,0 4 29,0-1-1,-1 0 1,1 0 0,-1 0-1,0 0 1,-2 7 0,-4 0 69,7-10-83,-1 0 0,0 0 0,1 0 0,-1 0 0,1 0 0,-1-1 0,1 2 0,-1-1-1,1 0 1,0 0 0,-1 1 0,1-2-15,0 1-1,0-1 1,1 0-1,-1 0 1,0 0 0,0 1-1,0-1 1,0 0-1,0 0 1,0 0-1,0 0 1,0 1-1,1-1 1,-1 0 0,0 0-1,0 0 1,0 0-1,0 1 1,0-1-1,1 0 1,-1 0-1,0 0 1,0 0 0,0 0-1,1 0 1,-1 0-1,0 0 1,0 0-1,0 0 1,1 1-1,-1-1 1,0 0 0,0 0-1,0 0 1,1 0-1,-1 0 1,0-1-1,0 1 1,0 0 0,1 0-1,-1 0 1,0 0-1,10-3-28,-10 3 29,31-13-35,19-8-98,-44 20 118,-1-1-1,0 1 0,0 0 1,0 0-1,1 1 0,-1 0 1,10 0-1,-15 0 8,1 0-1,0 1 1,-1-1 0,1 0-1,-1 0 1,1 1 0,0-1 0,-1 0-1,1 0 1,-1 1 0,1-1-1,-1 1 1,1-1 0,-1 1 0,1-1-1,-1 0 1,1 1 0,-1 0 0,0-1-1,1 1 1,-1-1 0,0 1-1,0-1 1,1 1 0,-1 0 0,0-1-1,0 1 1,0-1 0,0 1-1,1 0 1,-1-1 0,0 1 0,0 0-1,0-1 1,-1 1 0,1 1 0,-6 25-30,5-25 35,-9 21 1,8-20 21,0 0 0,0 0-1,0 1 1,1-1 0,0 1 0,0-1 0,0 1 0,0-1 0,0 1-1,1 0 1,-1 4 0,2-7-10,-1-1 0,0 1-1,1-1 1,-1 1 0,0-1-1,1 0 1,-1 1 0,1-1-1,-1 0 1,1 0 0,-1 1-1,1-1 1,-1 0 0,1 0-1,-1 1 1,1-1 0,-1 0 0,1 0-1,-1 0 1,1 0 0,-1 0-1,1 0 1,-1 0 0,1 0-1,0 0 1,-1 0 0,1 0-1,-1 0 1,1-1 0,-1 1-1,1 0 1,-1 0 0,1 0-1,0-1 1,73-29 19,-23 9-2,-14 5-113,-20 9 2,1-1 0,35-8 0,-51 15 79,-1 1-1,0 0 1,1 0-1,-1 0 1,1 0-1,-1 0 1,0 0 0,1 0-1,-1 0 1,0 0-1,1 0 1,-1 1-1,0-1 1,1 1 0,-1-1-1,0 1 1,1-1-1,-1 1 1,0 0-1,2 1 1,-2 0 12,1-1-1,-1 1 1,0 0 0,0-1-1,0 1 1,0 0 0,-1 0-1,1 0 1,0 0 0,-1 0-1,1-1 1,-1 1 0,0 3 0,1 6 49,-1 0 1,-1 0-1,1 0 1,-4 13-1,2-14-53,-7 40 156,-29 91 0,-31 43-53,22-88-143,13-30 60,24-50-62,10-16 38,0 0 0,0 0 0,0 0 0,0 1-1,0-1 1,0 0 0,0 0 0,0 0 0,0 0 0,0 0-1,-1 1 1,1-1 0,0 0 0,0 0 0,0 0 0,0 0 0,0 0-1,-1 0 1,1 0 0,0 0 0,0 0 0,0 1 0,0-1-1,-1 0 1,1 0 0,0 0 0,0 0 0,0 0 0,0 0 0,-1 0-1,1 0 1,0 0 0,0 0 0,0 0 0,0 0 0,-1 0-1,1-1 1,0 1 0,0 0 0,0 0 0,0 0 0,0 0 0,-1 0-1,1 0 1,0 0 0,0 0 0,0 0 0,0-1 0,0 1-1,0 0 1,-1 0 0,1 0 0,0 0 0,0 0 0,0-1 0,0 1-1,0 0 1,0-2 3,0 1 0,0-1 0,0 1 0,0-1-1,0 1 1,0-1 0,0 1 0,1-1 0,-1 1 0,0-1-1,1 1 1,0 0 0,-1-1 0,1 1 0,0 0 0,0-1-1,1-1 1,3-6 0,37-65-76,-7 8 73,29-80-1,18-35-173,-67 154 128,2 0 0,0 1 0,2 0 0,25-25 0,-38 44 1,-4 5 45,-1 0-1,1-1 0,0 1 0,0 0 1,1 0-1,-1 0 0,0 1 0,1-1 1,-1 0-1,1 1 0,-1 0 0,1-1 1,5-1-1,-8 3 9,1 0 1,-1 0-1,0 0 1,1 1 0,-1-1-1,0 0 1,1 0-1,-1 0 1,0 0-1,0 0 1,1 0-1,-1 0 1,0 0-1,1 1 1,-1-1 0,0 0-1,0 0 1,1 0-1,-1 1 1,0-1-1,0 0 1,0 0-1,1 1 1,-1-1-1,0 0 1,0 0-1,0 1 1,0-1 0,1 1-1,-1 11 107,-7 11 4,1-13-115,1 0 1,-12 16-1,11-18-186,1 0 1,-9 17 0,16-28-136,1 0 0,0 0 1,-1 0-1,1 0 1,0 0-1,0 1 0,0-1 1,4-1-1,33-22-253,-24 18 476,-1 0 1,1 1 0,30-8 0,50-8 300,-68 18 116,1 0 1,35 0 0,-64 5-306,1 0 0,0-1 1,0 1-1,0 0 0,0 0 0,0 0 0,-1 0 1,1 1-1,0-1 0,0 0 0,0 0 1,0 0-1,0 1 0,-1-1 0,1 0 0,0 1 1,0-1-1,-1 1 0,1-1 0,0 1 1,-1-1-1,1 1 0,0-1 0,-1 1 0,1 0 1,-1-1-1,1 1 0,-1 0 0,1-1 1,-1 1-1,1 0 0,-1 0 0,0 0 0,1-1 1,-1 1-1,0 0 0,0 0 0,0 0 1,0 0-1,0 0 0,0-1 0,0 1 0,0 0 1,0 0-1,0 0 0,0 0 0,-1 1 1,-1 6 93,-1-1 0,0 1 1,0-1-1,-7 11 0,2-1-11,4-8-49,1 0 1,0 0-1,0 1 0,1-1 0,-2 14 1,4-19-26,0 0 0,0 0 0,0-1 0,0 1 0,0 0 0,1 0 0,-1-1 0,1 1 0,0 0 0,0-1 0,1 1 0,-1-1 0,1 0 0,-1 1 0,1-1 0,0 0 0,3 4 0,-4-6-6,0 0 1,0 0-1,0 0 0,0-1 0,0 1 0,0 0 0,0 0 1,0-1-1,1 1 0,-1-1 0,0 1 0,0-1 0,1 1 1,-1-1-1,0 0 0,0 0 0,1 1 0,-1-1 0,0 0 1,1 0-1,-1 0 0,2-1 0,0 0-1,0 0 0,-1 0-1,1 0 1,0 0 0,-1 0 0,0-1 0,1 1 0,-1-1-1,0 0 1,3-2 0,2-4 19,0 0 0,0 0 0,0-1 0,7-13-1,-9 14-43,0-1 0,-1 1 0,0-1-1,-1 0 1,1-1 0,-2 1 0,1 0-1,-1-1 1,-1 0 0,1-12 0,-2 19-27,0 0 0,0 1 1,-1-1-1,1 0 1,-1 1-1,0-1 1,1 1-1,-1-1 1,-1 1-1,1-1 1,0 1-1,0 0 1,-1-1-1,1 1 1,-1 0-1,0 0 1,0 0-1,0 0 1,0 1-1,-3-3 1,4 3 18,-1 0 1,0 0 0,0 0-1,0 0 1,0 0 0,0 0-1,0 1 1,0-1 0,0 1-1,0-1 1,0 1-1,0 0 1,0 0 0,-1 0-1,1 0 1,0 0 0,0 1-1,0-1 1,0 1-1,0-1 1,0 1 0,0 0-1,0-1 1,0 1 0,-2 2-1,3-3 14,1 0 0,-1 1 1,0-1-1,1 1 0,-1-1 0,0 1 0,1-1 0,-1 1 0,0 0 1,1-1-1,-1 1 0,1 0 0,0-1 0,-1 1 0,1 0 0,-1-1 1,1 1-1,0 0 0,0 0 0,-1 0 0,1-1 0,0 1 0,0 0 0,0 0 1,0 0-1,0 1 0,0 0 6,1-1 0,0 1-1,-1 0 1,1-1 0,0 1 0,0-1 0,0 0-1,0 1 1,0-1 0,0 0 0,0 1 0,2 0-1,3 3 76,0 0 0,1-1-1,-1 0 1,12 5 0,-13-7-20,1-1 0,-1 1 0,1-1 1,-1 0-1,1-1 0,-1 1 1,1-1-1,-1 0 0,1 0 0,-1-1 1,1 0-1,-1 0 0,1 0 0,-1-1 1,0 1-1,0-1 0,7-4 1,9-5 27,0 0 0,33-27 0,-32 22-88,73-64 133,-39 30-240,-55 49 105,0 0-1,0 0 0,0 0 0,0 1 0,1-1 0,-1 0 1,0 1-1,0-1 0,1 1 0,-1-1 0,0 1 0,0 0 0,2-1 1,-2 1-1,-1 0 0,0 0 0,0 0 0,0 0 1,1 0-1,-1 0 0,0 0 0,0 1 0,0-1 1,1 0-1,-1 0 0,0 0 0,0 0 0,0 0 0,0 0 1,1 1-1,-1-1 0,0 0 0,0 0 0,0 0 1,0 0-1,0 1 0,0-1 0,0 0 0,1 0 1,-1 0-1,0 1 0,0-1 0,0 0 0,0 0 1,-2 14-85,-9 17 144,0-1 0,-26 46 0,-11 17 220,48-91-277,-1-1 0,0 0 0,1 0 0,-1 1 1,0-1-1,0 0 0,0 0 0,1 0 0,-1 0 0,0 0 0,0 0 0,-1 0 0,1 0 0,0 0 0,0-1 1,0 1-1,-1 0 0,1-1 0,0 1 0,-1-1 0,1 1 0,-2-1 0,1 0-68,-1-1-1,1 1 1,0-1 0,0 0-1,0 0 1,0 0 0,-1 0-1,1 0 1,0 0 0,1 0-1,-1-1 1,0 1 0,-3-4-1,-7-8-311,11 12 371,1 1 1,0 0-1,-1-1 0,1 1 1,0 0-1,-1-1 0,1 1 0,0-1 1,0 1-1,-1 0 0,1-1 1,0 1-1,0-1 0,0 1 1,0-1-1,0 1 0,-1-1 0,1 1 1,0-1-1,0 1 0,0-1 1,0 1-1,1-1 0,-1 1 1,0-1-1,0 1 0,0-1 1,0 1 2,1 0 0,-1-1 0,0 1 0,0 0 0,0 0 0,0 0 0,0 0 0,0 0 0,0 0 0,0 0 0,0 0 1,0-1-1,0 1 0,1 0 0,-1 0 0,0 0 0,0 0 0,0 0 0,0 0 0,0-1 0,0 1 0,0 0 1,0 0-1,0 0 0,0 0 0,0 0 0,0-1 0,0 1 0,0 0 0,0 0 0,-1 0 0,1 0 0,0 0 0,0 0 1,0-1-1,0 1 0,0 0 0,0 0 0,0 0 0,0 0-84,4 2 91,7 1 8,0 0 0,0-1 0,0 0 0,1 0 0,-1-1 1,20-1-1,71-10 396,-79 7-287,94-18 153,-99 17-227,-1-1 0,1-1 0,-2-1 0,24-12-1,-20 8 3,-14 9-32,0-1 0,0 0-1,-1 0 1,1-1 0,-1 0 0,0 1 0,0-2-1,0 1 1,-1-1 0,7-7 0,-11 12-15,0 0 0,1 0 0,-1-1 0,0 1 0,0 0 0,0 0 0,1-1 0,-1 1 0,0 0 0,0 0 0,0-1 0,0 1 0,0 0 0,0-1 0,1 1 0,-1 0 0,0 0 0,0-1 0,0 1 0,0 0 0,0-1 0,0 1 0,0 0 0,0-1 0,0 1 0,-1 0 0,1-1 0,0 1 0,0 0 0,0-1 0,0 1 0,0 0 0,0 0 0,-1-1 0,1 1 0,0 0 0,0 0 0,0-1 0,-1 1 0,1 0 0,0 0 0,0 0 0,-1-1 0,1 1 0,0 0 0,0 0 0,-1 0 0,1 0 0,0 0 0,-1-1 0,1 1 0,0 0 0,-1 0 0,1 0 0,0 0 0,-1 0 0,1 0 0,-18 3-64,10 0 71,0 1-1,0 0 0,1 0 1,0 1-1,0 0 0,0 0 1,0 1-1,1 0 0,-1 0 1,-9 14-1,15-19-8,1 0 1,-1 0 0,0-1-1,1 1 1,0 0-1,-1 0 1,1 0 0,-1 0-1,1 1 1,0-1-1,0 0 1,0 0-1,-1 0 1,1 0 0,0 0-1,0 0 1,1 0-1,-1 0 1,0 0 0,0 0-1,0 0 1,1 0-1,-1 1 1,0-1-1,1 0 1,-1-1 0,1 1-1,0 0 1,-1 0-1,1 0 1,0 0 0,-1 0-1,1 0 1,0-1-1,0 1 1,0 0 0,0 0-1,3 1 20,0 1 0,1-1 0,-1 0 0,0 0 0,1 0 0,8 2-1,-1-2 21,0 0 0,0-1-1,1 0 1,-1-1 0,23-2-1,61-15-123,-44 6 40,-6 3-8,71-14 40,-133 26-92,1 1 0,-1 0 0,1 1 0,-22 12 0,31-14 101,0 0 1,0 0 0,0 0 0,0 1 0,1 0 0,0 0-1,0 0 1,0 1 0,1-1 0,0 1 0,0 0 0,0 1 0,1-1-1,-5 10 1,5-6 9,1 0 0,-1 0-1,1 0 1,1 1 0,0-1 0,1 0-1,0 12 1,0-18 14,1 0-1,-1-1 1,1 1 0,0 0 0,0-1-1,1 1 1,-1 0 0,1-1-1,3 6 1,-4-7 4,1 0 0,-1-1 0,1 1 0,-1-1 0,1 1 0,0-1 0,0 1 0,0-1 0,0 0 0,0 0 0,0 0 0,0 0 0,0 0 0,0 0 0,0 0 0,1-1 0,1 1 0,1-1 17,0 0 0,0 0-1,0 0 1,0-1 0,0 1 0,-1-1 0,1-1 0,0 1 0,-1-1-1,1 1 1,0-1 0,-1 0 0,6-5 0,8-4 103,29-25 0,-33 24-90,7-5-10,0-1 1,-1 0 0,-1-2-1,-1 0 1,25-38 0,-17 16 52,-3-1 1,29-72-1,19-102 264,-70 213-340,1-2 8,-1 0 1,1 0 0,-1 0 0,0 0 0,-1 0 0,1-7-1,-4 12-63,-1 5-1,-7 13-55,-64 131-220,7-11 21,48-98-1040,1 0 0,3 2 0,1 0 0,-11 50 0,15-31-627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 4736,'0'-2'615,"1"0"1,-1 0-1,0 0 1,1 0-1,-1 0 0,1 0 1,-1 0-1,1 1 1,0-1-1,0 0 0,0 0 1,0 0-1,2-2 1,-1 2-207,-1 0 0,1 1 1,0-1-1,0 1 0,0-1 1,0 1-1,0-1 0,0 1 1,0 0-1,4-1 0,-4 1-284,0 0 1,0 1-1,0-1 0,0 1 0,0 0 0,0 0 1,-1-1-1,1 1 0,0 1 0,0-1 0,0 0 1,0 0-1,0 1 0,0-1 0,0 1 0,0-1 1,-1 1-1,1 0 0,0 0 0,0 0 0,-1 0 1,1 0-1,-1 0 0,1 0 0,-1 1 0,1-1 1,-1 1-1,0-1 0,0 1 0,1-1 0,0 3 1,-1-1-8,1 0 0,-1 0-1,0 1 1,0-1 0,-1 0 0,1 0 0,-1 1 0,1-1 0,-1 0 0,0 1 0,0-1 0,-1 0 0,1 1 0,-1-1 0,0 0 0,1 1-1,-1-1 1,-1 0 0,1 0 0,0 0 0,-1 0 0,-3 5 0,-1 1-63,0-1 0,0 1 1,-1-1-1,0-1 0,0 0 0,-10 8 0,14-13-471,-16 12-1061,18-13 1109,0-1 0,0 1 0,1-1 0,-1 1 0,0-1 0,0 1 0,0-1 0,0 0 0,0 1 0,0-1 0,0 0 0,0 0 0,0 0 0,1 0 0,-1 0 0,0 0 0,0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1131 3136,'-2'-3'3880,"11"-2"-2400,0-4-1086,0 0 1,-1 0 0,-1-1 0,0 0-1,0 0 1,6-14 0,26-68 257,-17 35-270,2-1-37,-7 15 61,26-48 0,-36 78-392,1 1-1,0 0 1,1 1 0,0 0-1,1 0 1,0 1 0,0 0-1,14-10 1,-21 18 4,19-11-117,-21 13 93,0 0-1,-1-1 1,1 1 0,0 0 0,-1 0 0,1 0 0,0-1 0,-1 1 0,1 0-1,0 0 1,0 0 0,-1 0 0,1 0 0,0 0 0,-1 1 0,1-1 0,0 0-1,0 0 1,-1 0 0,1 1 0,0-1 0,-1 0 0,1 1 0,-1-1-1,1 0 1,0 1 0,-1-1 0,1 1 0,-1-1 0,1 1 0,0 0 0,1 3 11,-1-1 0,1 1 1,-1 0-1,1 0 1,-1-1-1,0 1 0,0 0 1,-1 0-1,1 0 0,-1 0 1,0 0-1,0 0 1,0 0-1,-1 4 0,-2 10 86,-10 33 0,3-13-28,-26 176 854,35-206-314,4-8-172,8-14 34,-7 7-385,113-148 382,-88 121-442,1 2 0,47-41 0,-52 52-29,-7 6-88,30-20 1,-48 34 88,0 1 0,0 0 0,1 0 0,-1 0 0,0 0 0,0 0 0,1-1 1,-1 1-1,0 0 0,0 0 0,1 0 0,-1 0 0,0 0 0,1 0 0,-1 0 0,0 0 0,0 0 0,1 0 1,-1 0-1,0 0 0,0 0 0,1 0 0,-1 0 0,0 0 0,1 0 0,-1 0 0,0 1 0,0-1 0,1 0 1,-1 0-1,0 0 0,0 0 0,0 0 0,1 1 0,-1-1 0,0 0 0,0 0 0,0 1 0,1-1 0,-1 0 1,0 0-1,0 0 0,0 1 0,0-1 0,0 0 0,0 1 0,0-1 0,0 0 0,1 0 0,-1 1 0,0-1 1,0 0-1,0 0 0,0 1 0,0-1 0,-1 0 0,1 1 0,0 16-85,0-16 90,-21 133 45,-7 82 247,28-209-211,-1 1 0,2-1-1,0 10 1,-1-15-47,1-1 0,-1 0 0,0 0 0,1 1 0,-1-1 0,1 0 0,-1 0 0,1 0 0,0 0 0,-1 0 0,3 2 0,-3-2-9,1-1 0,-1 0-1,1 1 1,-1-1 0,1 0 0,-1 1 0,1-1 0,0 0 0,-1 0 0,1 0 0,-1 0 0,1 0 0,0 1 0,-1-1-1,1 0 1,-1 0 0,1 0 0,0-1 0,-1 1 0,1 0 0,-1 0 0,1 0 0,0 0 0,-1-1 0,1 1 0,0 0-1,2-3 18,0 1-1,1 0 1,-1-1-1,0 0 0,-1 1 1,1-1-1,0 0 0,-1 0 1,0-1-1,0 1 0,0-1 1,3-6-1,1 0 18,35-71 219,22-38-289,-43 85 14,-6 11 0,0 0 0,28-32 0,-36 46-596,-13 22 302,-3 21 287,1 0 0,1 0-1,2 1 1,2 0 0,-1 68 0,9-57 79,-4-42-25,1 0-1,-1-1 0,1 1 0,0-1 1,1 0-1,-1 1 0,0-1 1,1 0-1,0 0 0,3 5 0,-4-8-20,0 1 0,0 0-1,0-1 1,0 1 0,0 0-1,0-1 1,0 0 0,0 1 0,1-1-1,-1 0 1,0 1 0,0-1-1,0 0 1,1 0 0,-1 0-1,0 0 1,0 0 0,1 0-1,-1 0 1,0-1 0,0 1-1,1 0 1,-1-1 0,0 1-1,0 0 1,0-1 0,0 0-1,0 1 1,2-2 0,3-2 106,1-1 1,0 1 0,7-8 0,6-9-54,-1 0 0,-1-1 0,21-34 0,0 0-65,48-66-99,-84 117-333,-10 18 183,-12 22 147,7-5 9,-12 45 0,21-62 78,1-1 0,0 1 0,0-1 0,1 1 0,1 0 0,2 22-1,-2-32 28,1 0 0,-1 0-1,1 0 1,0 0 0,0 0 0,0-1-1,1 1 1,-1 0 0,1 0-1,-1-1 1,1 1 0,0-1-1,0 1 1,0-1 0,4 3-1,-4-3-6,0-1 0,-1 0-1,1 0 1,1 0 0,-1 0-1,0 0 1,0-1 0,0 1-1,0 0 1,1-1 0,-1 0-1,0 1 1,0-1 0,1 0-1,-1 0 1,0-1 0,0 1-1,1 0 1,-1-1-1,0 1 1,3-2 0,2 0 22,-1-1-1,1-1 1,0 1 0,-1-1 0,0 0 0,0 0 0,0-1 0,8-8-1,3-5 43,18-26-1,-9 11-65,9-12-16,-22 26-4,1 1 1,1 1-1,1 0 0,0 1 0,23-17 0,19-3 13,-51 32-62,1 1 1,0-1 0,0 2-1,0-1 1,16-2-1,10 4 15,-41 2 70,-1-1 0,1 1-1,0 1 1,0-1 0,0 1 0,0 1-1,0-1 1,0 1 0,-12 7 0,8-3-66,1 1 1,-1-1-1,1 2 1,-14 14-1,17-15 7,0 1-1,1 0 0,0 0 1,1 1-1,0 0 0,0 0 0,1 0 1,-6 21-1,6-15-7,1 0 1,1 1-1,0-1 0,1 1 0,1 20 1,0-34 48,0 1 1,1-1-1,-1 1 1,1-1-1,0 1 1,0-1-1,0 0 1,1 1-1,-1-1 1,1 0-1,-1 0 1,4 4-1,-4-6 0,1 1-1,0 0 0,-1-1 0,1 0 0,0 1 0,0-1 0,-1 0 0,1 0 0,0 0 0,0 0 1,0-1-1,0 1 0,1 0 0,-1-1 0,0 1 0,0-1 0,0 0 0,0 0 0,1 0 1,-1 0-1,4-1 0,6-1 49,-1-2 0,0 1 0,0-2 0,0 0 1,0 0-1,-1 0 0,14-11 0,-18 13-46,28-20 37,-1-1-1,43-41 0,51-63 245,-105 106-238,-3-1-18,0 0 0,-1 0-1,17-31 1,33-76-1,56-145-15,-116 257-26,-3 7-46,0 0-1,0 0 0,-1-1 1,-1 1-1,0-1 0,0 0 1,1-17-1,-4 28 25,0 0 0,0 0 0,0 0 0,0 0 0,0 0 0,0 0 0,0 0-1,-1 0 1,1 0 0,0 0 0,0 0 0,-1 1 0,1-1 0,-1 0 0,1 0 0,-1 0 0,1 0 0,-1 1 0,1-1 0,-1 0 0,0 0 0,1 1-1,-1-1 1,-1 0 0,1 0 0,-1 1 0,1 0-1,0-1 1,-1 1 0,1 0-1,0 0 1,-1 0 0,1 0-1,0 0 1,-1 0 0,1 0-1,0 1 1,0-1 0,-1 0-1,-1 2 1,-3 0 13,0 1-1,1 0 0,-1 0 1,1 1-1,0-1 1,-7 7-1,6-3 17,-1 1-1,1-1 1,1 1 0,-1 1-1,1-1 1,-7 17-1,-17 56-162,28-76 133,-23 82-143,-15 99 1,28-114 165,3 1 0,3 125 0,5-183 64,0 0 0,2 0 0,0 0 0,0-1 0,2 1 0,0-1 0,10 25 0,-13-37-51,1 1-1,0 0 1,0 0-1,0-1 1,0 1-1,0-1 1,1 1-1,-1-1 1,1 0-1,-1 0 1,1 0-1,0-1 1,0 1-1,0 0 1,0-1-1,0 0 1,0 0-1,0 0 1,1 0-1,-1 0 1,0-1-1,1 0 1,-1 1-1,0-1 1,0 0-1,1-1 1,-1 1-1,5-1 1,6-2 31,-1-1 1,1 0-1,-1 0 0,0-2 1,17-8-1,-11 5 23,-1-1 0,0 0-1,-1-2 1,0 0 0,-1 0-1,0-2 1,19-20 0,-18 14 58,26-42 1,-37 53-104,-1 0 1,-1 0 0,0-1-1,0 1 1,-1-1-1,0 1 1,3-21 0,-6 29-40,0-1 1,0 1-1,0-1 1,0 1 0,0 0-1,0-1 1,0 1-1,0-1 1,0 1-1,-1-1 1,1 1 0,-1 0-1,1-1 1,-1 1-1,1 0 1,-1-1 0,0 1-1,0 0 1,0 0-1,0 0 1,1-1-1,-4-1 1,2 2-14,0 0 1,0 0-1,0 0 0,0 1 1,0-1-1,0 0 0,0 1 0,0 0 1,-1-1-1,1 1 0,0 0 1,0 0-1,-4 0 0,-3 2-38,-1-1-1,1 1 0,0 1 1,0-1-1,-13 7 0,13-4 56,-1 0 0,1 0-1,1 1 1,-1 1-1,1-1 1,0 1 0,0 1-1,1 0 1,0 0-1,1 0 1,0 1-1,0-1 1,-6 13 0,8-14 8,1 1 0,-1 0 0,2 0 0,-1 0 0,1 1 0,0-1 0,0 1 0,1-1 0,0 1 0,1-1 0,0 1 0,0-1 0,1 1 0,0 0 0,1-1 0,3 13 0,-4-18 18,0 0-1,0 0 1,0 0-1,1 0 1,-1 0-1,1-1 1,0 1-1,0 0 1,0-1-1,0 0 1,0 1-1,1-1 1,-1 0-1,1 0 1,0 0-1,-1 0 0,1-1 1,0 1-1,0-1 1,0 0-1,0 0 1,0 0-1,0 0 1,0 0-1,0 0 1,1-1-1,-1 0 1,0 1-1,0-1 1,0-1-1,6 0 1,0 0 25,0-1-1,-1 0 1,1-1 0,-1 0 0,0-1 0,0 1 0,0-1 0,0-1 0,-1 0-1,13-9 1,6-12 9,-1 0 0,0-2 0,26-40 0,15-17 87,-52 69-195,1 0 0,30-25 0,-35 33 2,-9 6 31,0 1 1,0 0-1,0-1 1,1 1-1,-1 0 0,0 0 1,1 0-1,-1 0 0,1 0 1,-1 0-1,1 1 0,0-1 1,-1 0-1,1 1 0,2-1 1,-4 2-12,0 1 0,1-1 0,-1 0 0,0 0 0,1 1 0,-1-1 0,0 0 0,0 1 0,0-1 0,0 0 0,-1 2 0,1 0-27,-7 77-70,4-56 128,-3 121 184,6-137-138,0-5 12,-1 0 0,1 0 1,0 1-1,1-1 0,-1 0 0,1 0 0,-1 0 0,1 1 0,1 3 0,-2-7-39,1 0 1,-1 0-1,0 0 0,0 0 0,1 1 1,-1-1-1,0 0 0,0 0 1,0 0-1,1 0 0,-1 0 0,0 0 1,1 0-1,-1 0 0,0 0 0,0 0 1,1 0-1,-1 0 0,0 0 1,0 0-1,1 0 0,-1 0 0,0 0 1,0 0-1,1 0 0,-1 0 0,0 0 1,0 0-1,1 0 0,-1-1 1,0 1-1,1 0 0,6-5 81,-1-1-28,-1-1-1,1 0 1,-1 0 0,-1 0 0,1-1-1,4-12 1,5-6-46,51-74 62,-32 45-448,-34 60 287,0-1-1,0 0 1,1 1 0,-1-1 0,1 0-1,0 1 1,0-1 0,1 1 0,-1-1-1,1 0 1,2 6 0,0 4 59,0 0 1,2-1-1,6 15 1,-6-19 40,0 0 0,0-1 0,1 1 0,0-1 0,0-1-1,1 1 1,0-1 0,0-1 0,11 8 0,-15-11 9,0-1 0,0 0-1,0 0 1,0-1 0,0 1-1,1 0 1,-1-1 0,1 0-1,-1 0 1,1 0 0,-1 0-1,1-1 1,0 0 0,-1 1-1,1-1 1,0 0 0,-1-1-1,1 1 1,0-1 0,-1 1-1,1-1 1,-1 0 0,1-1-1,-1 1 1,0 0 0,1-1-1,-1 0 1,3-2 0,2-2 32,-1-1 0,0 0 1,0-1-1,-1 1 1,11-16-1,21-44 111,51-128-139,-87 184-149,-2 11 90,0-1 1,0 0 0,0 1-1,0-1 1,0 0-1,0 1 1,0-1-1,1 0 1,-1 1-1,0-1 1,0 1 0,0-1-1,1 0 1,-1 1-1,0-1 1,1 1-1,-1-1 1,0 1-1,1-1 1,-1 1 0,1-1-1,0 0 1,0 19-513,-4 53 654,-25 137-1,26-195-50,-1-1-1,0 0 0,-1 0 0,0 0 1,0-1-1,-11 18 0,15-28-39,-1 1 0,0-1 0,1 0 0,-1 0 0,0 0 0,0 0 0,0 0 0,0 0 0,0 0 0,0 0 0,0 0 0,0-1 0,0 1 0,0 0 0,0-1 0,-1 1 0,1-1 0,-2 1 0,2-1-3,0 0 0,0 0 0,0 0 0,0-1-1,0 1 1,1 0 0,-1-1 0,0 1 0,0 0 0,0-1-1,0 1 1,1-1 0,-1 0 0,0 1 0,0-1 0,1 0 0,-1 1-1,0-1 1,1 0 0,-1 0 0,1 1 0,-1-1 0,1 0 0,0 0-1,-1 0 1,1 0 0,-1-2 0,-4-9-36,0-1 1,1 0-1,-4-16 0,8 29 6,0-1 0,0 1-1,0 0 1,0-1 0,0 1-1,0 0 1,0-1 0,0 1-1,0 0 1,0-1 0,0 1-1,0 0 1,0-1 0,0 1 0,0-1-1,0 1 1,0 0 0,0-1-1,0 1 1,1 0 0,-1 0-1,0-1 1,0 1 0,0 0-1,1-1 1,-1 1 0,0 0-1,0 0 1,1-1 0,-1 1-1,12 1-83,13 11 134,-8-2 50,0-1 1,0-1-1,1-1 1,1 0-1,-1-1 0,1-1 1,0-1-1,0 0 0,20 0 1,6-2-448,0-2 0,80-11-1,-101 8-3392,-3 2 1019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2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1064 3552,'-9'10'1147,"9"-10"-1117,-1 0 0,1 0 0,0 0 0,0 0 0,0 1 1,0-1-1,0 0 0,0 0 0,0 0 0,0 0 1,0 1-1,0-1 0,0 0 0,0 0 0,0 0 1,0 1-1,0-1 0,0 0 0,0 0 0,0 0 1,0 1-1,0-1 0,0 0 0,0 0 0,0 0 1,0 1-1,0-1 0,0 0 0,0 0 0,0 0 0,1 0 1,-1 1-1,0-1 0,0 0 0,0 0 0,0 0 1,0 0-1,1 0 0,-1 0 0,0 1 0,0-1 1,0 0-1,0 0 0,1 0 0,-1 0 0,0 0 1,8 3 1461,-4-3-1161,0 0-1,1-1 1,-1 0-1,0 0 1,0 0-1,0 0 1,0-1-1,0 1 1,0-1-1,0 0 1,4-3-1,1-1 1,-1-1 1,0 1-1,10-12 0,-1-2-15,-1-1 1,-1-1-1,-1 0 1,15-34-1,5-6-101,50-62 46,-40 62-207,3-4-124,-10 15 14,32-58 1,-54 84 12,-9 14-10,1 0-1,-2 0 1,7-20 0,-11 28-41,-4 6 18,-7 13-33,1-3 62,-19 29 40,1 2-1,3 0 0,2 2 1,1 0-1,3 2 1,-14 52-1,14-6 294,16-82-128,1 0-1,1 0 1,0 0 0,0 0-1,5 21 1,-4-30-93,-1 0 0,1 0 0,0 0 0,1 0 0,-1 0 0,0 0 0,1 0 0,2 3 0,-3-5-35,0 0 0,0 0 1,0 0-1,0 0 1,0 0-1,0 0 0,0 0 1,0-1-1,0 1 0,1-1 1,-1 1-1,0-1 0,0 1 1,1-1-1,-1 1 1,0-1-1,0 0 0,1 0 1,-1 0-1,0 0 0,1 0 1,-1 0-1,0 0 0,2-1 1,3 0 74,0-1 0,-1 0 1,1-1-1,-1 1 0,1-1 0,-1 0 0,9-7 1,32-31 263,-38 34-316,136-138 299,-106 101-326,-3-2 1,-1-1 0,-2-1-1,-3-2 1,41-95 0,-16 28 141,27-65-304,-72 164 162,-8 15-42,1 0 0,0 0 0,-1-1 0,0 1 0,0 0 0,0-1 0,1-5 0,-2 8 14,0 1 0,0 0-1,0 0 1,0 0 0,0 0 0,0 0-1,0-1 1,0 1 0,0 0-1,0 0 1,0 0 0,0 0-1,0 0 1,0-1 0,0 1-1,0 0 1,0 0 0,0 0 0,-1 0-1,1 0 1,0-1 0,0 1-1,0 0 1,0 0 0,0 0-1,0 0 1,0 0 0,-1 0-1,1 0 1,0 0 0,0 0-1,0 0 1,0 0 0,0-1 0,-1 1-1,1 0 1,0 0 0,0 0-1,0 0 1,0 0 0,-1 0-1,1 0 1,-9 4-53,-5 5-105,10-3 140,-1-1 1,0 0-1,1 1 1,0 0 0,0 0-1,1 0 1,-4 9-1,-16 48 172,17-45-95,-38 120 243,-20 60-115,-7 19 221,44-121-121,-29 86 864,54-173-642,3-12-201,7-18-105,-8 21-200,34-108 113,-28 92-159,0 0-1,2 1 1,0 0-1,16-23 1,-23 37 25,-1 0 1,1 1-1,0-1 1,-1 0 0,1 1-1,0-1 1,0 1-1,-1-1 1,1 1 0,0-1-1,0 1 1,0-1-1,0 1 1,0 0 0,0-1-1,0 1 1,-1 0-1,1 0 1,0 0 0,0 0-1,0 0 1,0 0-1,0 0 1,0 0-1,0 0 1,0 0 0,0 0-1,0 1 1,0-1-1,0 0 1,0 1 0,0-1-1,-1 1 1,1-1-1,0 1 1,0-1 0,0 1-1,0 1 1,5 3 3,0 0 1,-1 0 0,0 1 0,4 5 0,-6-7 42,3 3-34,0 1 0,1-1 1,0-1-1,0 1 0,1-1 0,13 9 0,-16-13 42,1 1 1,-1 0 0,0-1 0,1 0-1,0-1 1,-1 1 0,1-1 0,0 0-1,0 0 1,0-1 0,0 0 0,7 0-1,-2-1 5,-1-1 0,-1 0 0,1 0 0,0-1 0,0 0 0,-1-1 0,0 0 0,0-1 0,0 0 0,0 0 0,-1-1 0,0 0 0,10-8 0,-5 1 33,0-1-1,-1 0 0,10-16 0,-16 21-42,0-1-1,-1 1 1,0-1 0,-1 0-1,0 0 1,4-16-1,-8 23-41,1 1-1,-1-1 1,0 0-1,1 1 1,-1-1-1,0 1 1,0-1-1,-1 0 1,1 1 0,-1-1-1,1 0 1,-1 1-1,0-1 1,0 1-1,0-1 1,0 1-1,-2-3 1,2 3-10,-1 1 0,1-1 0,-1 1 0,1 0 0,-1-1-1,0 1 1,0 0 0,1 0 0,-1 0 0,0 0 0,0 0 0,0 0 0,0 1 0,0-1 0,0 1 0,0-1 0,-1 1 0,1 0 0,0 0 0,0 0 0,-3 0 0,-1 1-2,0-1 1,0 1-1,0 1 0,1-1 1,-1 1-1,0 0 0,1 0 1,-1 0-1,1 1 0,0 0 1,0 0-1,0 0 0,0 1 1,1 0-1,0-1 0,-1 2 0,1-1 1,0 0-1,1 1 0,-1 0 1,-3 6-1,4-4 36,0 0-1,0 0 1,0 0-1,1 0 1,0 0-1,0 0 1,1 0-1,0 1 1,0-1-1,1 1 1,0-1-1,0 0 1,1 1-1,0-1 1,0 1-1,4 13 1,0-9 42,1 1 1,0-1 0,1-1-1,0 1 1,1-1 0,0 0-1,0-1 1,1 0 0,1 0-1,0-1 1,0 0 0,0-1-1,1 0 1,1-1 0,-1 0-1,1-1 1,0 0 0,1 0-1,24 6 1,-32-11-202,0 0-1,1-1 1,-1 1 0,0-1 0,1 0-1,-1 0 1,1-1 0,-1 1-1,0-1 1,1 0 0,-1-1-1,0 1 1,9-5 0,-8 3-549,-1 0 1,0 0-1,-1-1 1,1 0-1,0 1 1,-1-1-1,0-1 1,0 1-1,0-1 1,0 1-1,-1-1 1,4-8-1,6-12-1666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37 263 3072,'-4'1'321,"-1"0"0,0 1 0,0-1-1,1 1 1,-6 3 0,10-5-240,0 0 0,0 0 1,0 0-1,0 0 0,0 0 0,-1 0 0,1 0 0,0 0 0,0 0 0,0 0 1,0 0-1,0 0 0,-1 0 0,1 0 0,0 0 0,0 1 0,0-1 0,0 0 1,0 0-1,0 0 0,0 0 0,-1 0 0,1 0 0,0 1 0,0-1 0,0 0 1,0 0-1,0 0 0,0 0 0,0 0 0,0 1 0,0-1 0,0 0 0,0 0 1,0 0-1,0 0 0,0 1 0,0-1 0,0 0 0,0 0 0,0 0 0,8 2 4078,13-5-674,-7 0-2880,1-1-1,-1-1 1,0-1 0,0 0 0,0 0 0,-1-2 0,13-9 0,10-8 221,38-36-1,-44 36-543,-11 9-170,20-22 1,-34 33 36,-1-1 1,0 0-1,0-1 1,4-11 0,-3 8-136,-3 4-10,-8 10 66,-7 9 43,5-1-56,1 0 0,0 1 0,1-1-1,0 1 1,1 0 0,1 1 0,0-1 0,-3 19 0,6-27-19,0 0 0,1-1-1,0 1 1,0 0 0,0 0 0,1-1 0,1 8 0,-2-11-30,0 0-1,0 0 1,1 1 0,-1-1 0,1 0 0,-1 0 0,1 0 0,-1 0 0,1 0 0,0 0 0,-1 0 0,1 0 0,0 0 0,0-1 0,0 1 0,0 0 0,-1 0 0,1-1 0,0 1 0,0 0 0,1-1 0,-1 1 0,0-1 0,0 1 0,0-1 0,0 0 0,0 1-1,0-1 1,1 0 0,-1 0 0,0 0 0,0 0 0,0 0 0,3 0 0,5-3 45,1 0 0,-1 0 0,1-1 0,-1 0 0,0 0 0,-1-1 0,11-7-1,12-6 112,209-90-177,-186 86-49,-53 21 70,0 0 0,0 1 0,1-1 0,-1 1-1,0-1 1,1 1 0,-1 0 0,0 0 0,1-1-1,-1 1 1,1 0 0,-1 0 0,0 0 0,1 0 0,-1 1-1,1-1 1,-1 0 0,0 1 0,1-1 0,1 1-1,-3 0 10,1 0-1,-1-1 1,1 1-1,-1 0 0,1 0 1,-1 0-1,1-1 1,-1 1-1,0 0 0,1 0 1,-1 0-1,0 0 1,0 0-1,0 0 0,0 0 1,0 0-1,0 0 1,0-1-1,0 1 0,0 0 1,0 0-1,0 0 0,-1 0 1,1 0-1,0 0 1,-1 0-1,1-1 0,-1 1 1,0 1-1,-4 8 59,0-1-1,-1 1 0,-1-1 1,-13 14-1,-10 15 13,26-29-73,4-9-13,0 0-1,0 0 0,0 0 0,0 0 1,0 0-1,0 0 0,0 1 0,0-1 1,0 0-1,0 0 0,0 0 1,0 0-1,0 0 0,0 0 0,0 0 1,0 0-1,0 0 0,0 0 0,0 0 1,0 1-1,0-1 0,0 0 0,0 0 1,0 0-1,0 0 0,0 0 0,0 0 1,1 0-1,-1 0 0,0 0 1,0 0-1,0 0 0,0 0 0,0 0 1,0 0-1,0 0 0,0 0 0,0 0 1,0 0-1,0 0 0,0 0 0,1 0 1,-1 0-1,0 0 0,0 0 1,0 0-1,0 0 0,0 0 0,0 0 1,0 0-1,19-8 41,165-86 13,-182 93-51,-1 0 1,1 0 0,0 1 0,0-1 0,-1 0 0,1 1 0,0-1 0,0 1 0,0 0 0,0 0 0,0 0 0,0 0 0,0 0 0,0 0 0,-1 0 0,1 0 0,0 1 0,0-1 0,0 1 0,2 0 0,-2 1 14,0-1 0,1 1 0,-1 0 0,0-1 0,0 1 1,0 0-1,0 0 0,-1 1 0,1-1 0,0 0 0,-1 1 0,2 3 0,1 3 29,0 1 0,-1 0-1,0 0 1,0 0 0,-1 0-1,0 15 1,4 34-2906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6144,'-34'-7'2784,"34"10"-2432,14 1-608,1-1 64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7 740 4800,'-7'4'1346,"10"-3"672,15-4 1300,5-6-1416,-1-1 0,26-16-1,-9 5-971,10-4-35,42-23 239,-76 39-973,-1-1-1,0-1 1,0 0-1,13-13 1,-9 3 69,-1-1 0,-1 0 0,24-43 0,32-80 285,-42 79-158,-17 40-222,-2 6 114,-1-1 1,-1 0-1,-1-1 0,9-37 0,-17 38-129,0 21-123,0 0-1,0-1 1,0 1-1,0 0 1,0-1-1,0 1 1,0 0-1,0-1 1,0 1-1,-1 0 1,1-1-1,0 1 1,0 0-1,0-1 1,-1 1-1,1 0 1,0 0-1,-1-1 1,1 1-1,0 0 1,0 0-1,-1-1 1,0 1-4,1 0 1,-1 0-1,0 0 1,1 0-1,-1 0 1,1 0-1,-1 1 1,1-1-1,-1 0 1,0 0-1,1 0 0,-1 1 1,1-1-1,-1 0 1,1 0-1,-1 1 1,1-1-1,-1 1 1,0 0-1,-5 5-1,1 0 0,-1 0 0,1 1 0,0 0 0,1 0 0,-1 0 0,-4 11 0,-63 140 358,42-90-129,-6 11-52,-29 67 57,54-120-158,-13 54 0,21-71-32,1 1 0,1-1 0,0 1 0,0-1 0,1 1 0,0-1 0,1 1 0,0 0 0,3 12 0,-3-19-15,-1-1 0,1 0 0,-1 0 0,1 0 0,0 0 0,0 0 0,0 0 0,0-1 0,0 1 0,0 0 1,1 0-1,-1-1 0,0 1 0,1-1 0,-1 1 0,1-1 0,0 1 0,0-1 0,-1 0 0,1 0 0,0 0 0,0 0 1,0 0-1,0-1 0,0 1 0,0 0 0,0-1 0,0 1 0,0-1 0,1 0 0,-1 0 0,0 0 0,0 0 1,0 0-1,0 0 0,4-2 0,3 0 2,0-1 0,-1-1 0,1 0 0,-1 0 0,0 0 1,0-1-1,7-6 0,64-53-128,-22 16 55,3 3-248,-59 45 278,-1 0 1,0 0-1,0 0 1,1 0-1,-1 0 1,0-1-1,0 1 1,1 0-1,-1 0 1,0 0 0,0 0-1,0-1 1,1 1-1,-1 0 1,0 0-1,0 0 1,0-1-1,0 1 1,1 0-1,-1 0 1,0 0 0,0-1-1,0 1 1,0 0-1,0 0 1,0-1-1,0 1 1,0 0-1,0-1 1,-7 4-203,2 2 238,0 0 0,0 0 0,0 0-1,1 1 1,0 0 0,0 0 0,1 0 0,-1 0-1,1 1 1,0-1 0,1 1 0,0 0 0,-2 9 0,2-4 43,0 0 1,1 0 0,0 0-1,1 1 1,1-1 0,0 0-1,2 14 1,-1-21 2,-1 1 0,1-1 0,0 1 0,0-1 0,0 0 0,6 9 0,-6-11-27,0-1-1,-1 0 1,1 1 0,0-1 0,0 0 0,0 0 0,0 0 0,1-1 0,-1 1 0,1 0-1,-1-1 1,1 0 0,-1 1 0,1-1 0,3 1 0,-4-2-22,0 0 1,0 0-1,0 0 1,-1 0-1,1 0 1,0 0-1,0 0 1,-1-1 0,1 1-1,0-1 1,0 1-1,-1-1 1,1 0-1,-1 1 1,1-1-1,-1 0 1,1 0-1,-1 0 1,1 0-1,-1 0 1,0-1-1,1 1 1,1-3-1,1-1 43,0-1 0,0 0-1,-1 0 1,5-10-1,-4 7-44,-1 0 0,0 0 0,0 0 0,-1-1 0,-1 1 0,1-1 0,-2 1 0,1-15 0,-1 18-41,-1 0-1,0 0 0,0 1 0,0-1 1,0 0-1,-1 1 0,0-1 0,0 1 1,-1-1-1,1 1 0,-1 0 0,0 0 0,-1 0 1,-7-8-1,2 4-19,-2 0 0,-18-13 1,38 23 70,37 10-236,-1-2 0,72 6 0,-66-14-3305,-47-1 2671,-1 0 0,1-1 0,0 0 0,0 0 0,6-2 0,-10 3 762,0 0 0,0 0-1,0 0 1,0 0 0,0 0-1,0 0 1,1 0 0,-1 0-1,0 0 1,0-1 0,0 1-438,0 0 438,1 0 0,-1-1-1,0 1 1,0 0 0,0 0-1,0 0 1,0 0-1,0 0 1,0 0 0,0-1-1,0 1 1,0 0 0,0 0-1,0 0 1,0 0 0,0 0-1,0 0 1,0-1 0,0 1-1,0 0 1,0 0-1,0 0 1,0 0 0,0 0-1,-1-1 1,-7-5-3074,-17-4-1511,-5-1 1590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11232,'-27'-6'5056,"37"6"-4385,10 0 1537,6 6-1344,41 7-64,5 1-512,24 4-128,-7 6-96,17-6-128,-10 4 32,5-3-3008,-12-1 1664,-10-2-5503,-15-2 3839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68 4736,'8'-16'1530,"-3"11"-932,21-13 1453,-17 11 166,1 1 1,13-8 0,-15 13 480,-6 5-1390,-8 10-362,5-13-736,-11 21 528,-2-1 0,0 0 1,-29 31-1,24-31-327,1 1 0,-26 44 1,30-40-353,-8 11 21,2 2-1,-24 66 1,15-22-1354,37-134-7553,0 24 6609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8 200 6656,'-1'-3'551,"0"-1"1,-1 0 0,1 0-1,0 0 1,1 0-1,-1-6 1,1 9-259,0 1-1,1-1 1,-1 0-1,0 0 1,1 0 0,-1 0-1,1 0 1,-1 0-1,1 1 1,0-1 0,-1 0-1,1 0 1,0 1 0,0-1-1,-1 1 1,1-1-1,0 1 1,1-2 0,23-11 1780,-17 9-1450,20-8 524,1 1 0,0 2 0,47-9 0,-22 5-493,1-1-216,25-7-350,109-14 0,-187 35 8,2-1-560,1 1 0,-1 0 1,1 0-1,6 0 0,-11 0 340,0 0 0,1 0 0,-1 0 0,0 1 0,1-1 0,-1 0 0,0 0 0,1 0 0,-1 0 0,0 0-1,1 0 1,-1 1 0,0-1 0,0 0 0,1 0 0,-1 1 0,0-1 0,0 0 0,1 0 0,-1 1 0,0-1 0,0 0 0,0 1 0,1-1 0,-1 0-1,0 1 1,0 0-148,0 0 0,0 0-1,-1-1 1,1 1 0,0 0-1,0 0 1,-1 0-1,1-1 1,-1 1 0,1 0-1,-1 0 1,1-1 0,-1 1-1,1 0 1,-1-1 0,0 2-1,-17 13-4068,0 3 1424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9056,'-8'6'2729,"13"-7"348,18-2 258,137-8 1267,-107 5-4570,104 2 0,-123 5-984,12 1-2880,-41-1 1999,1 1 0,-1-1-1,9 4 1,-1 2-1169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45 7968,'0'0'237,"-1"-1"0,0 1 0,0 0 0,0-1 0,0 1 0,0 0 0,0 0 0,0 0 0,0-1 0,0 1 0,0 0 0,0 0 0,0 1 0,0-1 0,0 0 0,0 0 0,0 0 0,0 1 0,0-1 0,0 0 0,0 1 0,-1 0 0,-17 16 3034,12-10-2484,-4 5-213,1 0 0,0 1 0,0 0 0,1 0 0,1 1 0,0 0 0,-10 27 0,15-33-498,0 0 0,1 0 0,0 1 0,0-1 0,1 0 0,0 1-1,0-1 1,1 1 0,0-1 0,0 1 0,1-1 0,1 1 0,-1-1 0,1 1 0,1-1-1,3 10 1,-5-17-54,-1 1 0,1-1 0,-1 0 0,1 1 0,0-1 0,-1 0 0,1 1 0,0-1 0,0 0 0,0 0 0,0 0 0,0 0-1,0 0 1,1 0 0,-1 0 0,0 0 0,0 0 0,1-1 0,-1 1 0,0 0 0,1-1 0,-1 1 0,1-1 0,-1 0 0,1 1 0,-1-1 0,1 0 0,-1 0-1,1 0 1,-1 0 0,1 0 0,-1 0 0,1 0 0,-1-1 0,1 1 0,-1 0 0,1-1 0,-1 0 0,2 0 0,3-2 19,-1 0 1,0-1 0,0 0 0,-1 0 0,1 0-1,-1 0 1,0-1 0,5-5 0,9-16 38,-1-1 0,-1 0 0,20-49 0,-31 67-98,-2-1 1,1 1-1,2-17 1,-5 22-8,-1-1 0,1 1-1,-1-1 1,0 1 0,0 0 0,-1-1 0,1 1-1,-1 0 1,0-1 0,-2-5 0,2 8 14,-1 0-1,1 0 1,0 1 0,0-1 0,-1 0-1,1 1 1,-1-1 0,0 0 0,1 1-1,-1 0 1,0-1 0,0 1 0,0 0-1,0 0 1,0 0 0,0 0 0,0 1-1,0-1 1,-1 0 0,1 1 0,0 0-1,0-1 1,0 1 0,-1 0-1,-2 0 1,-1 0 73,1 0-1,-1 1 1,0-1-1,0 1 1,1 0 0,-1 1-1,0 0 1,-7 3-1,12-5-53,0 1 0,1-1-1,-1 1 1,1-1 0,-1 1-1,0-1 1,1 1 0,-1-1-1,1 1 1,0 0 0,-1-1-1,1 1 1,-1 0 0,1 0-1,0-1 1,0 1 0,-1 0-1,1 0 1,0-1 0,0 1-1,0 0 1,0 0 0,0 0 0,0-1-1,0 1 1,0 0 0,0 0-1,0 0 1,0-1 0,1 1-1,-1 0 1,0 0 0,0-1-1,1 1 1,-1 0 0,1-1-1,0 2 1,0 0 9,0 0 0,0 0 0,0 0 0,1 0 0,-1-1 0,1 1 0,0 0 0,-1-1-1,1 1 1,0-1 0,0 1 0,2 1 0,6 0 73,-1 0 1,1-1-1,-1 0 0,1 0 0,0-1 1,0-1-1,14 0 0,69-10 134,-82 8-183,271-52 274,-259 47-145,22-11 1,-25 10 325,25-7 0,-48 21-512,1 0 0,-2-1 0,-5 9 0,-2 0 94,2 1-1,-17 31 1,22-37-61,1-1 1,0 1 0,0-1-1,1 1 1,0 0-1,0 0 1,0 14-1,2-21-8,0-1 0,0 0 0,0 0 0,0 1 0,0-1 0,0 0 0,1 0 0,-1 0 0,0 0 0,1 1 0,-1-1 0,1 0 0,-1 0 0,1 0 0,1 2 0,-2-3-4,1 0 1,-1 1-1,1-1 1,-1 0 0,1 1-1,-1-1 1,1 0 0,-1 0-1,1 0 1,-1 1-1,1-1 1,-1 0 0,1 0-1,0 0 1,-1 0-1,1 0 1,-1 0 0,1 0-1,-1 0 1,1 0 0,0-1-1,0 1 1,3-1 20,-1-1 0,1 0 0,-1 0-1,0 0 1,0 0 0,0 0 0,6-6 0,34-33-61,3 2-1,86-56 0,-110 79-117,-19 14 19,-11 8 101,0 0 44,1 1 0,-1 0 0,1 0 0,0 1 0,1-1 0,0 2 0,-10 16 0,13-19-4,0 0 0,1 0-1,0 0 1,-1 0 0,2 0-1,-1 1 1,1-1 0,0 1-1,0-1 1,1 1 0,0-1-1,0 1 1,2 9 0,-2-13 5,1-1 1,-1 0-1,1 0 1,0 1-1,-1-1 0,1 0 1,0 0-1,0 0 1,1 0-1,-1 0 0,0 0 1,1 0-1,-1-1 1,1 1-1,0 0 1,-1-1-1,1 1 0,0-1 1,2 2-1,-1-2 1,0 0-1,1 1 0,-1-1 1,1-1-1,-1 1 1,0 0-1,1-1 0,0 0 1,-1 1-1,1-2 1,4 1-1,7-3 7,0 0-1,0-1 1,-1 0 0,22-10-1,29-15 7,-1-3 0,62-41 0,-117 67-38,0-1 1,-1 0-1,0 0 0,9-11 0,-8 11-75,-8 7 75,-1-1-1,1 1 1,0-1-1,-1 1 1,1-1-1,0 1 1,-1-1-1,1 1 1,-1-1-1,1 0 1,-1 1-1,1-1 1,-1 0-1,0 0 1,1-1-1,-3 4-87,-1 3 31,-3 13 91,4-12-11,0 0 0,0 0 0,1-1 0,0 1 0,0 0 0,0 9 0,1-4-7,1 0-1,0 0 1,0 0-1,2 0 0,-1 0 1,2 0-1,-1 0 1,1-1-1,1 0 1,0 0-1,0 0 1,7 9-1,-11-18 4,0 0 0,-1 0-1,1-1 1,0 1 0,0 0-1,0 0 1,0-1 0,0 1 0,0-1-1,0 1 1,0-1 0,0 1-1,0-1 1,0 0 0,0 1 0,1-1-1,-1 0 1,0 0 0,0 0-1,0 0 1,0 0 0,0 0 0,0 0-1,1 0 1,-1-1 0,0 1-1,2-1 1,2-1-25,0 0 1,0-1-1,0 0 0,6-5 0,-1 1 1,22-13 15,86-53 299,-107 67-276,1 0 0,-2-1 0,1-1 0,-1 0 0,0 0 0,-1-1 0,11-12 0,-19 16-62,-1-22-374,-1 16 565,-57 12-352,33 2 198,23-3 0,1 0 1,-1 0-1,1 0 0,-1 0 1,1 0-1,-1 0 0,1 1 1,-1-1-1,1 1 0,-1-1 1,1 1-1,-1-1 0,1 1 1,0 0-1,-1 0 0,1 0 1,0 0-1,0 0 0,0 0 1,0 0-1,0 0 0,0 0 0,0 0 1,-1 2-1,1 0-5,-1 1 0,1-1-1,0 1 1,1-1 0,-1 0 0,1 1-1,-1-1 1,1 1 0,0 0 0,0-1-1,1 5 1,0-5 11,-1 1 0,1-1 0,0 0 0,0 0 0,0 0 0,0 0 0,1 0 0,-1 0 0,1 0 0,-1 0 0,1-1 0,0 1-1,4 4 1,-2-4 15,0 1 0,1-1 0,-1 0-1,1 0 1,-1 0 0,1 0 0,9 2 0,-2-1 24,1 0 0,0-1 0,0 0 1,0-2-1,0 1 0,14-1 0,-2-2-48,0 0 0,-1-2 0,1 0 0,-1-2 0,0-1 0,0-1 0,0-1 0,-1 0 0,0-2 0,-1-1 0,0-1 0,-1-1 0,21-15 0,-40 26 13,0 0 0,-1 1 0,1-1 0,0 0 0,-1 0 0,1 0 0,-1 0-1,0 0 1,2-3 0,-3 4-8,0 1-1,1 0 0,-1 0 1,0-1-1,0 1 1,0 0-1,0 0 1,0-1-1,0 1 1,0 0-1,0 0 1,0-1-1,0 1 0,0 0 1,0-1-1,0 1 1,0 0-1,0 0 1,0-1-1,0 1 1,0 0-1,-1 0 0,1-1 1,0 1-1,0 0 1,0 0-1,0 0 1,-1-1-1,1 1 1,0 0-1,0 0 0,-1-1-16,0 1 0,0 0 0,0 0 0,0 0-1,0 0 1,0 0 0,0 0 0,0 0 0,0 0-1,0 0 1,0 0 0,0 1 0,0-1 0,-1 1-1,-7 1 13,1 1-1,0 1 1,0-1-1,0 1 0,-13 9 1,16-9 17,1 0 0,0-1 0,0 2 0,0-1 0,0 0 0,1 1 0,0-1 0,0 1 0,0 0 0,-3 8 0,5-9 5,-1 1-1,1-1 1,0 1-1,0 0 1,1 0-1,-1-1 0,1 1 1,0 0-1,0 0 1,2 6-1,-2-10-9,0 1-1,0 0 1,1-1 0,-1 1-1,1 0 1,-1-1-1,1 1 1,-1 0 0,1-1-1,0 1 1,0-1-1,0 0 1,0 1 0,0-1-1,0 0 1,1 1-1,-1-1 1,0 0 0,1 0-1,-1 0 1,0 0-1,1 0 1,-1-1 0,1 1-1,0 0 1,-1-1 0,1 1-1,-1-1 1,1 1-1,0-1 1,-1 0 0,4 0-1,3-1 21,-1 0 0,1-1 0,-1 0-1,0 0 1,0 0 0,0-1 0,8-5 0,8-2-7,250-74-111,-216 68 151,-47 13-38,0 0 0,0 1 1,0 1-1,0-1 0,13 1 0,-21 1 10,1 0-1,-1 1 1,1-1-1,-1 0 0,1 1 1,-1 0-1,1 0 0,-1-1 1,0 2-1,1-1 1,-1 0-1,0 0 0,0 1 1,0-1-1,0 1 0,0-1 1,0 1-1,0 0 0,0 0 1,-1 0-1,1 0 1,-1 0-1,0 0 0,1 0 1,1 5-1,11 31 309,-6-16-194,17 31 0,-21-46-165,0-1-1,0 0 1,1 0-1,-1 0 1,2 0 0,-1-1-1,1 1 1,10 7-1,-13-12-229,0 1 0,0-1 0,0 1 0,0-1 0,0 0-1,0 0 1,1 0 0,-1-1 0,0 1 0,1-1 0,-1 0-1,0 0 1,7 0 0,-6-1-760,0 1 0,0-1 1,0 0-1,0 0 0,0-1 0,6-2 0,6-4-1708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2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38 10304,'-33'-34'4672,"21"31"-2817,19 6-1407,6 2-800,4 6 160,3-1-3711,7 6 2143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3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415 190 3136,'-1'-2'146,"0"2"-59,1 0 1,-1-1 0,1 1 0,-1-1 0,1 1-1,-1-1 1,1 1 0,-1-1 0,1 1-1,-1-1 1,1 1 0,0-1 0,-1 0-1,1 1 1,0-1 0,0 1 0,-1-1-1,1-1 1,0 2 251,0-1-1,0 0 0,0 0 0,0 1 1,0-1-1,-1 0 0,1 1 1,0-1-1,0 0 0,-1 1 1,1-1-1,0 0 0,-1 1 1,1-1-1,-1 0 0,1 1 1,-1-1-1,1 1 0,-1-1 1,1 1-1,-1-1 0,0 1 1,1 0-1,-1-1 0,0 1 1,1 0-1,-1-1 0,0 1 1,1 0-1,-2-1 0,-2 1 110,0-1-1,1 1 1,-1-1-1,0 1 1,0 0-1,-6 2 1,-7 0-89,1 2 0,-16 5 0,16-3-139,1 1-1,1 0 0,-1 1 0,1 0 1,0 1-1,1 1 0,0 0 0,1 1 0,-16 17 1,4 0 4,1 1 0,1 1-1,-20 36 1,38-59-204,0 0 0,1 0 1,0 1-1,0-1 0,0 1 0,1 0 0,0 0 0,0 0 0,1 0 0,0 9 0,1-12-4,0 0 0,1 0 0,-1-1 0,1 1 0,0 0 0,1-1-1,-1 1 1,1-1 0,0 1 0,0-1 0,0 0 0,1 0 0,0 0 0,-1 0-1,2 0 1,-1 0 0,0-1 0,5 5 0,-4-5 1,1 0-1,-1 0 1,1-1 0,0 1 0,0-1-1,0 0 1,0 0 0,0-1-1,0 0 1,1 0 0,-1 0-1,0 0 1,10-1 0,6 0 33,0-1 0,23-5 0,-33 4-50,30-5-54,1-1 1,-2-3 0,45-16-1,-61 17 114,-1 0 1,0-1-1,-1-2 0,-1 0 0,0-1 1,28-25-1,-40 31 11,-8 8-90,1-1 1,-1 0 0,1 0-1,-1 0 1,0 0-1,1-1 1,-1 1-1,0 0 1,0 0 0,0-1-1,0 1 1,0-1-1,0 1 1,-1-1-1,2-2 1,-21 22-307,18-16 328,-10 10 110,1 0-1,-10 16 0,18-25-92,0 0 1,0 0-1,1 0 1,-1 0-1,1 0 1,-1 1-1,1-1 0,0 1 1,1-1-1,-1 1 1,0-1-1,1 1 1,0-1-1,0 1 1,0 0-1,1 3 1,0-5 2,-1 0 0,1 0 0,0 0 1,0 0-1,0 0 0,1-1 0,-1 1 0,0 0 1,1-1-1,-1 1 0,1-1 0,0 0 1,-1 1-1,1-1 0,0 0 0,0 0 1,0 0-1,0 0 0,0 0 0,0-1 0,0 1 1,0 0-1,3 0 0,1 0 39,0 0 0,0-1 0,1 1 0,-1-1 0,0-1 1,12-1-1,-13 1-40,0 0 1,0-1-1,0 1 1,0-1-1,-1-1 1,1 1 0,-1-1-1,1 1 1,-1-1-1,0-1 1,0 1-1,0-1 1,0 1 0,-1-1-1,1 0 1,-1 0-1,5-9 1,-5 7-30,0 1 0,-1 0 0,0-1 0,0 0 0,0 1-1,-1-1 1,1 0 0,-1 0 0,-1 0 0,1 0 0,-1 0 0,0 1 0,-1-1 0,1 0 0,-3-8 0,3 12-4,0 1 0,-1-1 0,1 0 0,-1 0 0,0 1 0,0-1 0,1 1 0,-1-1 0,0 1 1,0-1-1,0 1 0,0-1 0,-1 1 0,1 0 0,0 0 0,-1 0 0,1 0 0,-1 0 0,1 0 0,-1 0 0,1 0 0,-1 0 0,1 1 0,-1-1 1,0 0-1,0 1 0,1 0 0,-1-1 0,0 1 0,0 0 0,1 0 0,-3 0 0,-2 1-6,0-1 0,1 1 1,-1 1-1,1-1 0,-1 1 0,1 0 0,0 0 1,-8 5-1,68-36 1,-39 20 45,1 1 0,1 1-1,27-8 1,57-8 94,-99 23-121,18-5 125,1 2-1,28-1 1,-42 4-19,-1 0 1,1 0-1,0 1 1,0 1-1,-1-1 1,1 1-1,0 0 1,-1 1-1,0 0 1,8 4-1,-12-6-66,-1 0-1,0 0 1,0 1-1,0-1 1,0 1-1,0-1 1,0 1 0,0 0-1,0-1 1,-1 1-1,1 0 1,-1 0-1,1 1 1,-1-1-1,0 0 1,0 0-1,0 1 1,0-1-1,0 0 1,0 1 0,-1-1-1,1 1 1,-1-1-1,0 1 1,0-1-1,0 1 1,0-1-1,0 1 1,0-1-1,-1 5 1,-3 3 23,0 0 0,0 0 0,-1 0 1,0 0-1,-11 15 0,1-1-64,15-24-1,0 0 0,0 0 1,-1 1-1,1-1 0,0 0 0,0 0 0,0 0 0,0 1 1,-1-1-1,1 0 0,0 0 0,0 1 0,0-1 0,0 0 0,0 0 1,0 1-1,0-1 0,0 0 0,0 0 0,0 1 0,0-1 0,0 0 1,0 0-1,0 1 0,0-1 0,0 0 0,0 0 0,0 1 1,0-1-1,0 0 0,0 1 0,9-5 97,16-17 117,-19 16-205,32-29-6,57-67 0,-90 96-17,0-1-25,0 0 0,1 0 0,-1 1 0,1 0 1,8-5-1,-14 9 39,1 1 1,0-1-1,0 1 1,0-1-1,-1 1 0,1 0 1,0-1-1,0 1 1,0 0-1,0 0 1,0 0-1,0 0 1,0 0-1,-1 0 1,1 0-1,0 0 1,0 0-1,0 0 1,0 0-1,0 1 1,1-1-1,-1 1 15,0 0 1,0 0-1,0 0 0,0 0 0,0 0 0,0 1 1,0-1-1,0 0 0,-1 0 0,1 1 1,0-1-1,-1 1 0,1-1 0,-1 0 0,0 1 1,1-1-1,-1 3 0,2 7 70,-1-1 0,-1 1 0,0 0-1,-2 16 1,1-16-60,1 0 0,-1 0 0,2 0 0,1 16 0,-2-27-23,0 0 1,0 1-1,0-1 0,0 0 0,0 0 0,0 0 0,0 1 0,0-1 0,0 0 0,0 0 0,0 1 0,0-1 0,0 0 0,0 0 0,0 0 0,0 1 0,1-1 0,-1 0 0,0 0 0,0 0 0,0 1 0,0-1 0,0 0 0,0 0 0,1 0 0,-1 1 0,0-1 0,0 0 0,0 0 0,0 0 0,1 0 1,-1 0-1,0 0 0,0 0 0,0 1 0,1-1 0,-1 0 0,0 0 0,0 0 0,1 0 0,-1 0 0,0 0 0,0 0 0,0 0 0,1 0 0,-1 0 0,0 0 0,10-11 140,-1 0-131,1 1-70,15-23 0,-18 23 50,0 0 0,1 0 0,10-9-1,-17 18 3,0 0 0,-1 0 0,1 0 0,0 0 0,0 1 0,0-1-1,0 0 1,0 1 0,0-1 0,1 1 0,-1-1 0,0 1 0,0 0-1,0-1 1,0 1 0,1 0 0,-1 0 0,0 0 0,0 0 0,0 0-1,3 0 1,-3 1 5,1 0 1,-1 0-1,1-1 0,-1 1 0,1 0 0,-1 1 0,0-1 1,1 0-1,-1 0 0,0 1 0,0-1 0,0 0 0,0 1 0,0-1 1,1 3-1,15 35 73,-14-30-47,0-1-1,1 1 0,0-1 1,1 0-1,0-1 0,9 12 0,-12-17-15,0 0 0,0 0-1,1-1 1,-1 1-1,1-1 1,-1 0-1,1 1 1,-1-1 0,1 0-1,0-1 1,-1 1-1,1 0 1,0-1-1,0 0 1,5 1 0,1-1-4,0-1 0,1 0 1,13-3-1,-1-2 16,0-1 0,39-19-1,17-6-206,-74 31 159,0-1-1,0 1 1,0 1 0,0-1-1,0 0 1,0 1-1,0 0 1,0 0 0,5 1-1,-7-1 29,0 0-1,-1 1 1,1 0 0,0-1-1,-1 1 1,1 0-1,-1 0 1,1 0 0,-1 0-1,1 0 1,-1 0-1,0 1 1,1-1 0,-1 0-1,0 1 1,0-1 0,0 1-1,0-1 1,0 1-1,0-1 1,-1 1 0,1 0-1,0 2 1,2 4 4,-1 0 1,-1 1-1,1-1 0,-1 1 1,-1 0-1,0 13 0,-8 57 12,7-72-14,-60 350 104,50-295 0,-8 32-212,19-94 100,0-1-1,0 1 0,0 0 0,0 0 0,0 0 0,0 0 1,0 0-1,0 0 0,0 0 0,-1 0 0,1 0 0,0 0 0,0 0 1,0 0-1,0-1 0,0 1 0,0 0 0,0 0 0,0 0 1,0 0-1,0 0 0,0 0 0,0 0 0,-1 0 0,1 0 1,0 0-1,0 0 0,0 0 0,0 0 0,0 0 0,0 0 0,0 0 1,0 0-1,0 0 0,0 0 0,-1 0 0,1 0 0,0 0 1,0 0-1,0 0 0,0 0 0,0 0 0,0 0 0,0 0 0,0 1 1,0-1-1,0 0 0,0 0 0,-1 0 0,1 0 0,0 0 1,0 0-1,0 0 0,0 0 0,0 0 0,0 0 0,0 0 1,0 0-1,0 1 0,3-17-159,2 2 113,35-145-77,-12 46 47,27-59-71,-42 139 102,2 1 0,35-59 0,-20 52 264,-28 36-171,1 0 1,-1 1-1,1-1 0,0 1 1,0-1-1,0 1 1,0 0-1,0 0 0,1 1 1,5-3-1,-9 3-29,1 1-1,0 0 1,0 0 0,0 0-1,0-1 1,0 1-1,0 0 1,0 0 0,-1 0-1,1 0 1,0 1 0,0-1-1,0 0 1,0 0-1,0 0 1,0 1 0,-1-1-1,1 0 1,0 1-1,0-1 1,0 1 0,-1-1-1,1 1 1,0-1-1,-1 1 1,2 0 0,-1 1 16,0 0 0,0 0 1,0-1-1,-1 1 0,1 0 1,0 0-1,-1 0 0,1 0 0,-1 0 1,0 0-1,1 2 0,-1 4 42,0-1 0,0 1 0,-1-1 0,0 1-1,-3 9 1,2-9-73,0 0 1,-1 0-1,0 0 0,-1-1 1,0 1-1,0-1 0,0 0 1,-1 0-1,0 0 0,0-1 1,-11 10-1,16-16-20,0 0 0,0 0 0,-1 1 0,1-1 0,0 0 1,0 0-1,-1 0 0,1 0 0,0 0 0,-1 0 0,1 0 0,0 0 0,0 0 0,-1 0 0,1 0 0,0 0 0,-1 0 0,1 0 1,0 0-1,-1 0 0,1 0 0,0 0 0,0 0 0,-1 0 0,1 0 0,0-1 0,0 1 0,-1 0 0,1 0 0,0 0 0,0-1 0,-1 1 1,1 0-1,0 0 0,0 0 0,0-1 0,-1 1 0,1 0 0,0 0 0,0-1 0,0 1 0,0 0 0,0-1 0,0 1 0,0 0 1,-1 0-1,1-1 0,0 1 0,0 0 0,0-1 0,0 1 0,0 0 0,0-1 0,1 1 0,-1 0 0,0 0 0,0-1 0,0 1 1,0 0-1,0-1 0,0 1 0,0 0 0,1 0 0,-1-1 0,0 1 0,0 0 0,6-7-92,-1 1 0,1 1-1,0-1 1,1 1 0,-1 0-1,1 1 1,0-1 0,0 1-1,0 1 1,10-4 0,12-4 197,41-8 1,-44 12-190,8-2 50,168-37-73,-200 45 167,0 1 0,0 0-1,1-1 1,-1 1 0,0 0 0,0 0 0,0 1 0,1-1-1,-1 0 1,4 2 0,-6-2-18,1 1 0,-1-1 0,1 1-1,-1-1 1,1 1 0,-1-1 0,1 1 0,-1 0 0,0-1-1,1 1 1,-1 0 0,0-1 0,1 1 0,-1 0-1,0-1 1,0 1 0,0 0 0,0 0 0,0-1 0,0 1-1,0 0 1,0 0 0,0-1 0,0 1 0,0 0 0,0 0-1,0-1 1,-1 1 0,1 0 0,0-1 0,0 1 0,-1 0-1,0 0 1,0 2 10,-1 1 1,1-1-1,-1 0 0,0 1 1,-4 3-1,4-5-24,0 0 0,1 1-1,-1 0 1,0-1 0,1 1 0,-1 0 0,1 0 0,0 0 0,0 0 0,0 3-1,0-5-9,1 0-1,0 0 0,0 0 0,0 0 0,0 0 1,0 0-1,0 0 0,0 0 0,0 0 0,1 0 0,-1 0 1,0 0-1,1 0 0,-1 0 0,0-1 0,1 1 0,-1 0 1,1 0-1,0 0 0,-1 0 0,1-1 0,1 2 0,-1-1 13,0 0-1,1 0 0,-1-1 0,1 1 0,-1 0 0,1-1 0,-1 1 0,1-1 0,-1 0 0,1 1 0,0-1 0,2 0 0,1 0-1,0 0 0,-1-1 0,1 0 0,0 0 0,0 0 0,-1 0 0,1 0 0,6-4 0,-9 3 4,0 1 0,1-1 1,-1 0-1,0 0 0,0 0 1,0 0-1,0-1 0,0 1 1,0 0-1,-1-1 0,1 1 0,-1-1 1,0 0-1,0 1 0,0-1 1,0 0-1,0 0 0,-1 0 1,1-3-1,0 1-31,0 0 0,-1 0 1,0 0-1,0 0 0,-1 0 0,1 0 1,-1 0-1,0 0 0,-1 0 0,-1-6 0,-1 0-78,3 8 53,0 0 0,0 1 0,0-1 0,0 0 0,0 1 0,-1-1 0,1 1 0,-1 0 0,1-1 0,-1 1-1,0 0 1,0 0 0,0 0 0,0 0 0,-3-2 0,-17-7 149,22 10-104,0 1 1,0 0 0,0-1 0,0 1 0,0 0 0,0-1 0,0 1 0,0 0-1,0-1 1,0 1 0,0 0 0,0-1 0,0 1 0,1 0 0,-1-1 0,0 1-1,0 0 1,0 0 0,1-1 0,-1 1 0,0 0 0,0 0 0,1-1 0,-1 1-1,0 0 1,1 0 0,-1 0 0,0 0 0,1-1 0,-1 1 0,1 0-1,9-7 124,-5 5-113,0 0 0,-1 0 0,1 0 0,0 0 0,0 1 1,0 0-1,0 0 0,1 0 0,-1 1 0,8 0 0,-10 0 26,1 0 1,-1 0-1,1 1 0,-1 0 0,0 0 0,1 0 1,-1 0-1,0 0 0,0 0 0,0 1 0,0 0 1,0-1-1,0 1 0,0 0 0,0 1 0,4 4 0,1 2 153,0 1-1,11 20 0,-17-26-146,0 0 1,0 0-1,-1 0 0,1 0 1,-1 0-1,0 0 0,0 0 1,-1 1-1,1-1 0,-1 0 1,0 0-1,0 5 0,-8 23 175,6-25-185,0 0 0,0 0 1,-1 12-1,36-46-516,-24 20 392,77-55-53,-77 57 146,0 0 1,0 0-1,0 1 1,1 0-1,0 1 1,0 0-1,0 0 1,11-1-1,-18 4 32,0 0 0,0 0-1,1 0 1,-1 0-1,0 0 1,0 1-1,0-1 1,0 1 0,0 0-1,0 0 1,-1 0-1,1 0 1,0 0-1,0 1 1,-1 0 0,1-1-1,-1 1 1,1 0-1,3 3 1,0 3 63,0 0 0,0 0 0,-1 0 1,8 16-1,-7-12-28,0-1-1,13 16 1,-17-24-71,0 0 1,1-1-1,-1 1 0,1-1 0,0 0 0,0 0 0,0 0 0,0 0 0,0 0 0,0 0 0,0-1 1,1 0-1,4 2 0,12 0 8,-1-2 0,0 0 0,1-1 0,-1-1 0,0 0 0,23-6 0,-40 7 0,1-1-39,1 0 0,-1 0 1,0 0-1,0-1 0,1 1 1,-1-1-1,-1 0 0,1 0 1,4-3-1,-6 4-26,-1 0-1,1 0 0,0 0 1,0-1-1,0 1 1,-1 0-1,1 0 1,0-1-1,-1 1 1,1 0-1,0-3 0,2-7-314,0 3 218,-1-1-1,0 0 0,-1-1 0,0 1 0,0 0 0,-1 0 0,0-1 0,-1 1 0,-3-15 0,4 24 156,0-1 1,0 1-1,0-1 0,0 1 1,0-1-1,0 1 0,0-1 0,0 1 1,0-1-1,-1 1 0,1 0 0,0-1 1,0 1-1,0-1 0,-1 1 0,1 0 1,0-1-1,-1 1 0,1 0 0,0-1 1,-1 1-1,1 0 0,-1-1 1,1 1-1,0 0 0,-1 0 0,1-1 1,-1 1-1,1 0 0,-1 0 0,1 0 1,-1 0-1,1 0 0,-1 0 0,0 0 1,0 0 12,0 0 0,1 0 0,-1 0 0,0 1 0,0-1 1,0 0-1,0 1 0,0-1 0,1 0 0,-1 1 0,0-1 1,0 1-1,1 0 0,-1-1 0,-1 2 0,-3 6 66,-1-1-1,2 1 1,-1 0-1,1 1 1,0-1-1,1 1 1,0 0-1,1 0 1,-1 0-1,2 0 1,-1 0-1,1 15 0,0-21-55,2 0 0,-1 1-1,0-1 1,1 0-1,-1 0 1,1 0-1,0 0 1,0 0-1,0-1 1,0 1-1,1 0 1,2 4 0,-3-6 0,0 1 1,0-1-1,1 0 1,-1 0-1,0 0 1,1 0-1,-1 0 1,1 0-1,-1 0 1,1 0-1,-1 0 1,1-1-1,0 1 1,-1-1-1,1 1 1,0-1-1,0 1 1,-1-1-1,1 0 1,0 0 0,0 0-1,-1 0 1,3-1-1,24-4-6,-1-1 0,46-17 1,-8 2 49,-31 10-46,-19 6 57,0 0 1,0 1-1,1 0 0,28-2 0,-43 6-49,-1 0 0,1 0 1,0 0-1,-1 0 0,1 0 0,0 0 0,-1 0 0,1 0 0,0 0 0,0 0 0,-1 1 0,1-1 0,0 0 0,-1 0 0,1 1 0,0-1 0,-1 0 0,1 1 0,-1-1 0,1 1 0,-1-1 0,1 0 0,-1 1 0,1-1 0,-1 1 0,1 0 0,0 0 0,-1 0-13,0 0 0,0 0 0,0 0 0,0 0 1,0 1-1,0-1 0,-1 0 0,1 0 0,0 0 0,0 0 0,-1 0 0,1 0 0,-1-1 0,1 1 0,-1 0 0,0 1 0,-3 3-2,0 0-1,0 0 0,0 0 1,-9 7-1,0-3-54,10-8 14,0 1 0,0 0 0,1 0 0,-1 0 0,-4 5 0,17-7-269,64-24-804,-50 15 1063,48-11-1,-69 19 41,0 1-1,0-1 0,0 1 1,0 0-1,-1 0 0,1 0 0,0 0 1,0 0-1,0 1 0,0 0 1,0-1-1,0 1 0,-1 0 0,1 0 1,0 1-1,0-1 0,-1 0 0,4 4 1,-1-1 73,0 1 1,0 0-1,-1 1 1,0-1 0,0 1-1,6 10 1,-10-15-61,1 1-1,0-1 1,0 0 0,0 1-1,0-1 1,0 0 0,0 0 0,0 0-1,1 0 1,-1 0 0,0 0-1,1 0 1,-1-1 0,1 1 0,-1 0-1,0-1 1,1 1 0,2 0 0,-1-1-12,0 0 1,0 1 0,0-2 0,0 1 0,0 0-1,0 0 1,0-1 0,0 0 0,4-1 0,3-2 3,-1 0 1,1-1 0,-1 0-1,15-11 1,6-7 17,0-3 0,45-48 0,-52 47-70,-1-1-1,27-48 1,26-64 49,-38 68 42,-4 6-17,-31 62-17,-1 2-21,0 0 0,0 0 1,0 0-1,0 0 1,0 0-1,-1 0 0,1 0 1,-1 0-1,1 0 1,-1 0-1,0 0 0,0 0 1,0-3-1,0 4 6,0 1 0,0-1 0,0 1 0,0 0 1,0-1-1,0 1 0,-1-1 0,1 1 0,0 0 0,0-1 0,0 1 0,0-1 0,-1 1 0,1 0 0,0-1 1,0 1-1,-1 0 0,1 0 0,0-1 0,0 1 0,-1 0 0,1 0 0,0-1 0,-1 1 0,1 0 1,0 0-1,-1 0 0,1-1 0,-1 1 0,1 0 0,0 0 0,-1 0 0,1 0 0,-1 0 0,1 0 0,0 0 1,-1 0-1,1 0 0,-1 0 0,1 0 0,-1 0 0,-1 1-3,-1 0 0,1 0-1,0 0 1,-1 0 0,1 0 0,0 0-1,-4 3 1,-5 5 44,0 1 0,1 0-1,0 1 1,0 0 0,1 0-1,1 1 1,0 0 0,-12 25 0,-1 9 111,-17 59 1,24-65-72,11-29-37,-4 9 31,0 0 1,-6 37-1,12-51-52,1-1 0,-1 1 0,1-1 0,0 1 1,1 0-1,-1-1 0,1 1 0,0-1 0,0 1 0,1-1 0,0 1 0,0-1 0,0 0 0,1 0 0,4 8 0,-4-9 3,1-1 0,-1 1-1,1-1 1,0 0 0,0 0 0,0-1-1,0 1 1,1-1 0,-1 0 0,0 0-1,1 0 1,0 0 0,-1-1 0,1 0-1,0 0 1,5 0 0,2 1 10,0-1 0,0-1 0,0 0 0,0-1 0,17-3 0,7-5-183,53-20 0,-30 9 184,-56 19-33,0 0 1,-1 0 0,1 1-1,0-1 1,0 1 0,-1 0-1,7 0 1,-8 0 6,0 1 0,0-1 0,0 0 0,0 0 0,0 1 0,0-1 0,0 1 0,0-1 0,0 1 0,0-1 0,0 1 0,0 0 0,0 0 0,0-1 0,0 1 0,0 0 0,-1 0 0,1 0-1,0 0 1,0 1 0,0-1-6,-1 0 0,0 0 0,0 0-1,1 0 1,-1 0 0,0 1 0,0-1-1,0 0 1,0 0 0,0 0 0,-1 0-1,1 0 1,0 0 0,0 0 0,-1 0-1,1 0 1,-1 0 0,0 2 0,-12 20-78,7-15 107,0 2-33,-2-1 0,0 0 1,0 0-1,0-1 0,-1 0 0,-12 9 0,7-10-71,14-7 85,-1 1-1,1-1 1,-1 0-1,0 0 0,1 1 1,-1-1-1,0 0 1,1 0-1,-1 0 0,0 0 1,1 0-1,-1 0 1,0 0-1,1 0 1,-1 0-1,0 0 0,1 0 1,-1 0-1,1 0 1,-2-1-1,2 1-7,0 0 0,0-1 0,1 1 0,-1 0 0,0 0 0,0-1 0,0 1 0,0 0 0,1 0 0,-1 0 0,0-1 0,0 1 0,1 0 0,-1 0 0,0 0 0,0 0 0,1-1-1,-1 1 1,0 0 0,0 0 0,1 0 0,-1 0 0,0 0 0,0 0 0,1 0 0,-1 0 0,0 0 0,1 0 0,-1 0 0,0 0 0,1 0 0,17-3-85,-11 2 76,33-8 20,32-9-2015,-25 5-4760,-29 6 245,-9 5 3861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2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70 6816,'-28'-7'3072,"53"14"-2656,-2-7 1024,4 3-864,31-11 256,8 6-480,36-13 0,3 8-224,7-6 64,-10 6-96,-1-7-1120,-8 8 576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3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53 11136,'-39'-23'5056,"19"9"287,25 6-2751,3 4-1504,13 0-192,7 4-544,28 0-384,6 4 0,22 0-128,-3-1 64,-6 5-2336,-11 0 1344,-5 0-4224,-9-2 2977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3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130 643 6656,'-20'-25'5648,"20"24"-5482,-1 1 0,1-1 0,-1 1 1,1-1-1,0 1 0,-1 0 0,1-1 1,-1 1-1,1 0 0,-1-1 0,0 1 1,1 0-1,-1-1 0,1 1 1,-1 0-1,0 0 0,1 0 0,-1 0 1,0-1-1,1 1 0,-1 0 0,1 0 1,-1 0-1,0 0 0,1 1 0,-1-1 1,0 0-1,1 0 0,-1 0 0,-15 5 980,9-1-927,1 0 1,-1 1-1,1 0 1,0 0 0,1 0-1,-1 1 1,1-1-1,0 1 1,1 1-1,-1-1 1,-6 14-1,11-20-193,-1 1-1,1 0 0,-1 0 0,1-1 0,0 1 1,-1 0-1,1 0 0,0 0 0,0 0 0,-1 0 1,1-1-1,0 1 0,0 0 0,0 0 0,0 0 1,0 0-1,0 0 0,0 0 0,1 0 0,-1-1 1,0 1-1,0 0 0,1 0 0,-1 0 0,0 0 1,1-1-1,-1 1 0,1 0 0,-1 0 0,1-1 1,0 1-1,-1 0 0,1-1 0,-1 1 0,1-1 1,0 1-1,0-1 0,-1 1 0,1-1 0,0 1 1,0-1-1,0 0 0,-1 1 0,1-1 0,0 0 1,0 0-1,0 0 0,0 1 0,0-1 0,1 0 1,4-1-18,1 0 1,0 0 0,-1 0 0,1 0 0,-1-1-1,0-1 1,0 1 0,1-1 0,-2 0 0,1 0-1,0 0 1,0-1 0,-1 0 0,0 0 0,0 0-1,0-1 1,-1 0 0,1 0 0,4-8 0,-3-14 113,54-78 876,-29 53-492,60-79 0,50-40-366,-126 152-54,0-1 1,-1 0 0,19-35-1,-30 48-32,1 0 0,0 0 1,1 1-1,0-1 0,0 1 0,11-11 0,-16 17-53,0 0-1,0 0 1,0 0-1,0-1 1,0 1 0,1 0-1,-1 0 1,0 0-1,0 0 1,0 0 0,0 0-1,0-1 1,0 1 0,0 0-1,1 0 1,-1 0-1,0 0 1,0 0 0,0 0-1,0 0 1,0 0 0,1 0-1,-1 0 1,0 0-1,0 0 1,0 0 0,0 0-1,1 0 1,-1 0-1,0 0 1,0 0 0,0 0-1,0 0 1,1 0 0,-1 0-1,0 0 1,0 0-1,0 0 1,0 0 0,0 0-1,1 0 1,-1 0 0,0 0-1,0 0 1,0 1-1,0-1 1,0 0 0,0 0-1,1 0 1,-1 0-1,0 0 1,0 0 0,0 1-1,0-1 1,0 0 0,0 0-1,0 0 1,0 0-1,0 1 1,0-1 0,0 0-1,0 0 1,0 0-1,-1 17 36,-12 54 49,-48 218 66,40-208-72,-53 126 0,70-197-76,-73 161 245,51-117-80,-39 57 0,62-106-165,1-2 34,0 1-1,0-1 0,-1 0 0,1 1 1,-1-1-1,0 0 0,0 0 0,0-1 1,0 1-1,0-1 0,-1 1 0,-3 1 1,6-4-24,0 1 0,1-1 0,-1 0 0,0 0 0,1 0 0,-1 1 0,0-1 0,0 0 0,1 0 0,-1 0 0,0 0 0,1 0 0,-1 0 0,0-1 0,1 1 1,-1 0-1,0 0 0,0 0 0,1-1 0,-1 1 0,1 0 0,-1-1 0,0 1 0,1 0 0,-1-1 0,1 1 0,-2-2 0,1 0 3,-1 0 0,1 0 0,0 0 1,0 0-1,0 0 0,0 0 0,0 0 0,-1-4 0,0-3-20,0 0 1,1 0-1,-1-13 0,2 14-19,1 0-1,0 1 0,0-1 0,0 1 0,1-1 0,0 1 0,1-1 0,0 1 1,0 0-1,0 0 0,1 1 0,0-1 0,0 1 0,0-1 0,1 1 1,0 1-1,7-7 0,0 2-29,0 0 0,1 1 0,0 0 0,0 1 0,1 1 0,0 0 0,20-6 0,-8 3-291,71-24-3104,-59 26 1784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449 794 6976,'-1'-4'7453,"1"4"-7345,-11-4 2592,1 3-2306,1 1 0,-1 0 0,0 0 0,0 1 0,1 1 1,-1 0-1,-9 3 0,-6 3-69,-31 14-1,16-4-13,0 2 0,2 2-1,-41 30 1,70-46-278,1 1 1,1 0-1,-1 0 0,1 0 1,0 1-1,1 0 0,-7 11 1,12-18-15,0 0 0,1 0 0,-1 0 1,1 0-1,-1 0 0,1 0 0,-1 0 1,1 0-1,0 0 0,-1 0 0,1 0 1,0 0-1,0 0 0,0 0 0,0 0 1,0 1-1,0-1 0,0 0 0,0 0 1,0 0-1,0 0 0,1 2 0,0-2 3,0 0 0,0 0 0,0-1-1,0 1 1,0 0 0,0 0 0,0-1 0,0 1 0,0-1-1,0 1 1,0-1 0,0 1 0,0-1 0,0 0-1,0 0 1,1 1 0,1-1 0,6 0 116,1 0 1,0 0 0,19-4-1,-27 4-119,17-3 6,0-1 0,0-1 0,0-1 1,0-1-1,-1 0 0,0-1 0,-1-1 1,1-1-1,-2 0 0,1-1 0,-2-1 1,0-1-1,0 0 0,17-20 0,-12 7-17,-1-1-1,-2 0 1,0-2 0,14-34-1,42-127-2,-37 74 207,-31 95-144,-1 0 1,-1-1-1,0-32 0,-3 52-72,1 0 0,-2 1-1,1-1 1,0 0 0,0 0-1,0 0 1,-1 0 0,1 1 0,-1-1-1,0 0 1,1 0 0,-2-2-1,1 4 3,1 0 0,0 0 0,0 0 0,0 0-1,0-1 1,-1 1 0,1 0 0,0 0 0,0 0 0,0 0-1,-1 0 1,1 0 0,0 0 0,0 0 0,-1 0-1,1 0 1,0 0 0,0 0 0,0 0 0,-1 0 0,1 0-1,0 0 1,0 0 0,0 0 0,-1 0 0,1 0-1,0 0 1,0 0 0,0 0 0,-1 0 0,1 1 0,0-1-1,0 0 1,0 0 0,-1 0 0,-9 15-104,-3 14 158,2 0 0,0 1-1,2 0 1,-7 42-1,-6 128 33,20-172-54,-1 81 51,3-94-30,1 1 1,1-2 0,1 1-1,0 0 1,6 16 0,-8-26-7,1-1 0,0 0 0,0 0 0,0 0-1,1 0 1,0 0 0,-1 0 0,6 4 0,-6-6-20,-1-1 0,0 0 0,1 0 0,0 0 0,-1 0 0,1 0 0,0 0 0,-1 0-1,1 0 1,0-1 0,0 1 0,0-1 0,-1 1 0,1-1 0,0 0 0,0 0 0,0 0 0,0 0 0,0 0 0,0 0 0,-1 0 0,1-1 0,4 0 0,0-2-31,0 0 1,0 0 0,0 0 0,0-1 0,0 0 0,-1 0 0,0 0 0,1-1 0,3-5-1,7-8-108,15-23-1,-25 34 129,30-46-155,38-74-1,-71 122-288,-3 11 220,-7 22 183,-1 6 44,7-24-28,0 0 1,0 0 0,1 1 0,0-1 0,3 18 0,-2-22 23,1 0 0,0-1-1,0 1 1,0 0 0,1 0 0,0-1-1,0 0 1,0 1 0,1-1 0,7 8 0,-6-8 18,-1-1 1,1 0 0,0-1 0,0 1 0,0-1 0,1 0-1,-1 0 1,1 0 0,-1-1 0,1 0 0,0 0 0,0-1-1,0 1 1,0-1 0,0-1 0,0 1 0,0-1 0,0 0-1,1 0 1,-1-1 0,0 0 0,0 0 0,0 0 0,0-1-1,0 0 1,-1 0 0,1 0 0,0-1 0,-1 0 0,0 0 0,0 0-1,6-5 1,0-2 21,1 0-1,-1-1 1,-1-1 0,0 0-1,-1 0 1,0-1 0,9-17-1,43-106 257,-40 88-265,34-77-4,28-67-59,-60 125-717,-37 92 699,2 0-1,0 1 1,-14 46 0,21-56 47,-50 171 106,3-9 211,34-128-239,-35 73 0,36-89-138,-130 229 169,142-255-226,-1 1 0,-13 12 0,17-19 57,1-1 0,0 1 0,-1-1 0,1 0 0,-1 0 0,1 1 0,-1-1 0,0 0 0,0-1 0,1 1 0,-1 0 0,0 0 0,0-1 0,0 1 1,0-1-1,0 1 0,0-1 0,0 0 0,0 0 0,-3 0 0,4 0 29,1 0 0,-1-1 1,0 1-1,1 0 1,-1 0-1,0-1 0,1 1 1,-1 0-1,1-1 1,-1 1-1,0 0 0,1-1 1,-1 1-1,1-1 1,-1 1-1,1-1 0,-1 1 1,1-1-1,0 1 1,-1-1-1,1 0 1,0 1-1,-1-1 0,1 1 1,0-1-1,0 0 1,-1-1-1,1 0 1,0 1-1,0-1 1,0 0 0,1 0-1,-1 0 1,0 0 0,1 1 0,-1-1-1,1 0 1,1-2 0,1-2-33,0 0 1,1 1-1,-1-1 1,1 1-1,5-6 1,11-7-44,1 1 0,38-23 0,-37 26 48,14-11 112,0-1 0,-1-1 0,46-49 0,48-71 238,-67 74-172,-5 9 21,74-91 171,-99 114-236,49-84 0,40-130 649,-100 206-568,-16 37 11,7-23 1,-26 80-494,-8 26 246,-4-1 0,-39 77-1,-102 185 214,77-179-199,-24 47 137,15 23-93,98-220-4,-3 9-135,-13 23 0,16-33 98,0 0-1,0 0 1,0-1 0,0 1-1,-1-1 1,1 1 0,0-1 0,0 1-1,-1-1 1,1 1 0,-1-1-1,0 0 1,1 0 0,-1 0 0,0 0-1,0 0 1,1 0 0,-1-1-1,0 1 1,-3 0 0,4-1 21,0 0 1,1 0-1,-1 0 1,0-1-1,1 1 0,-1 0 1,0-1-1,1 1 1,-1 0-1,0-1 0,1 1 1,-1 0-1,1-1 1,-1 1-1,1-1 0,-1 1 1,1-1-1,-1 0 1,1 1-1,0-1 1,-1 1-1,1-1 0,0 0 1,-1 1-1,1-1 1,0 0-1,0 1 0,0-1 1,-1 0-1,1 1 1,0-1-1,0 0 0,0-1 1,1-23-407,-1 24 394,1-8-21,1 1 0,-1 0 0,1-1 0,1 1 0,0 0 0,0 0 0,0 0 0,1 1 0,0-1-1,1 1 1,0 0 0,0 0 0,0 1 0,1-1 0,10-9 0,-3 7 66,0 0 0,0 0 1,1 1-1,0 1 0,0 0 0,1 1 0,25-7 0,92-23 157,129-44 402,-239 71-463,0-1 0,-1-1-1,0-1 1,-1-1 0,-1-1 0,0 0 0,24-25-1,-31 27 30,0 0-1,-1-1 0,-1-1 1,0 0-1,-1 0 0,0-1 1,-1 0-1,-1-1 1,-1 1-1,0-1 0,4-17 1,-9 26-79,0 1-1,0 0 1,-1-1 0,0 1 0,0-9 0,-1 12-58,1 0-1,-1 0 0,1 0 1,-1 0-1,0 0 0,0 0 1,-1 0-1,1 0 0,0 1 1,-1-1-1,0 0 1,-2-2-1,3 4-7,0-1 0,-1 1 0,1 0 0,-1 0 0,1 0 0,-1 0 0,0 0 0,0 0 0,1 0 0,-1 0 0,0 1 1,0-1-1,0 1 0,0-1 0,1 1 0,-1 0 0,0 0 0,0 0 0,0 0 0,0 0 0,0 0 0,0 0 0,0 1 0,0-1 0,1 1 0,-1-1 0,-2 2 0,-1 0 9,-1 1 0,1 0 0,0 0 0,0 0-1,0 0 1,1 1 0,-6 5 0,0 3 69,0-1 1,1 1-1,0 0 1,1 1-1,1 0 1,0 0-1,-8 24 1,5-8 138,1 1 1,-7 50 0,14-69-148,1 1 1,0 0-1,0-1 1,1 1-1,1-1 1,3 18-1,-4-26-21,1 0-1,-1-1 1,1 1-1,0-1 1,0 1-1,0-1 1,0 1-1,1-1 1,-1 0-1,0 1 1,1-1-1,0 0 1,-1 0-1,1 0 0,0 0 1,0 0-1,0-1 1,0 1-1,1-1 1,-1 1-1,0-1 1,1 0-1,-1 0 1,1 0-1,-1 0 1,1 0-1,-1 0 1,1-1-1,0 0 1,-1 1-1,1-1 1,0 0-1,-1 0 1,5-1-1,15-1-57,0-2 1,0 0-1,0-1 0,0-2 1,-1 0-1,0-1 0,0-1 1,-1-1-1,0-1 1,-1-1-1,0 0 0,33-31 1,92-104 159,-102 102-224,-37 39 49,0 1 0,12-8-1,-1 6-61,-15 7 101,-1-1 0,1 1 0,-1 0 0,1 0 0,-1 1 0,1-1 0,-1 0 0,1 0 0,-1 0 0,0 0 0,1 0 0,-1 0 0,1 1 0,-1-1 0,1 0 0,-1 0 0,1 1 0,-1-1 0,0 0 0,1 0 0,-1 1 0,0-1 0,1 1 0,-1-1 0,0 0 0,1 1 0,-1 0 0,3 6 24,0 1-1,0 0 0,-1 0 1,0 1-1,0-1 0,-1 0 1,1 14-1,1 6-86,-1-6 86,2-1 0,0 0 0,13 35 1,-15-50 1,1 0 0,0 0 0,0-1 0,0 1 1,1-1-1,0 1 0,0-1 0,0 0 0,1-1 1,0 1-1,-1-1 0,2 0 0,-1 0 1,0-1-1,1 1 0,10 4 0,-5-4 8,0-1 0,0 0 0,0-1 0,0 0 1,1-1-1,-1 0 0,1 0 0,21-3 0,-8-1-17,0-2 0,46-13-1,-63 16-40,-1-1 0,1 0-1,-1 0 1,0 0-1,1-1 1,-2-1-1,1 1 1,0-1 0,-1 0-1,0 0 1,0-1-1,0 0 1,-1 0-1,5-7 1,0-1-7,-1-1 1,-1 0-1,7-17 1,-12 25 27,0-1 0,-1 1 0,0 0 0,0-1 0,-1 0 0,0 1 0,0-1 0,-1 1 0,0-11 0,0 17 2,0 0-1,0 0 1,0 1 0,0-1 0,-1 0-1,1 0 1,0 1 0,0-1 0,0 0-1,-1 1 1,1-1 0,0 0 0,-1 1-1,1-1 1,-1 0 0,1 1-1,0-1 1,-1 1 0,1-1 0,-1 1-1,0-1 1,1 1 0,-1-1 0,1 1-1,-1-1 1,0 1 0,1 0 0,-1-1-1,0 1 1,0 0 0,1 0 0,-1 0-1,0-1 1,1 1 0,-1 0 0,0 0-1,0 0 1,1 0 0,-1 0 0,0 0-1,0 1 1,1-1 0,-1 0 0,0 0-1,0 0 1,1 1 0,-1-1 0,-1 1-1,-4 2 8,0 0 1,0 1-1,0-1 0,-6 6 0,11-8 5,-10 7 28,1 1-1,0 0 1,0 1 0,1 0-1,0 0 1,1 1 0,0 0-1,1 1 1,0 0 0,0 0-1,2 0 1,0 1-1,-6 19 1,10-30-18,1 0 0,-1 1 0,1-1-1,0 1 1,0-1 0,0 1 0,0-1-1,0 1 1,0-1 0,1 1 0,-1-1 0,1 0-1,-1 1 1,1-1 0,0 0 0,0 1 0,0-1-1,1 0 1,-1 0 0,0 0 0,1 0-1,-1 0 1,1 0 0,0 0 0,-1-1 0,1 1-1,0-1 1,0 1 0,0-1 0,1 1-1,-1-1 1,0 0 0,5 1 0,0 1 3,1-1 1,0 0 0,0-1-1,-1 0 1,1 0 0,0 0-1,0-1 1,0 0 0,0-1-1,0 0 1,0 0 0,0-1-1,0 0 1,-1 0-1,1-1 1,7-3 0,13-8-43,0 0 0,42-31 0,-69 44 25,40-27-6,-21 12-27,42-22-1,-60 37 39,1 0 1,0-1 0,-1 1-1,1 1 1,0-1 0,0 0-1,0 1 1,5-1 0,-7 1 2,0 0 0,-1 0 0,1 0 0,0 0 0,-1 0 1,1 1-1,0-1 0,-1 0 0,1 0 0,0 1 0,-1-1 0,1 0 0,-1 1 1,1-1-1,0 1 0,-1-1 0,1 1 0,-1-1 0,1 1 0,-1-1 0,0 1 1,1 0-1,-1-1 0,1 1 0,-1-1 0,0 1 0,0 0 0,1-1 0,-1 1 1,0 0-1,0 0 0,0-1 0,0 1 0,0 0 0,0-1 0,0 1 1,0 0-1,0 0 0,-1 9 24,-1 0 1,0-1-1,0 1 1,-1-1-1,0 0 1,-1 0-1,0 0 1,-8 13-1,4-6-122,-9 23-1,15-33 100,1-2-133,9-5-236,-8 1 348,21-4-191,0-1 0,0-1-1,26-11 1,1 0 217,-36 13-57,2-1 7,0 0 1,1 1-1,0 1 1,16-1-1,-27 3 68,1 1-1,-1 0 0,0 0 1,0 1-1,0 0 1,0-1-1,1 1 0,-1 1 1,0-1-1,0 0 1,-1 1-1,1 0 1,0 0-1,-1 0 0,1 0 1,-1 1-1,1 0 1,-1-1-1,4 6 0,11 14 290,-14-16-286,0-1 1,1 1 0,-1-1-1,1 0 1,6 5 0,-9-9-11,1 0 1,-1 1 0,0-1-1,0 0 1,0-1-1,1 1 1,-1 0 0,0 0-1,1-1 1,-1 0-1,1 1 1,-1-1 0,1 0-1,-1 0 1,0 0-1,1-1 1,-1 1 0,5-2-1,-1 0-2,-1 0 0,1 0 0,-1 0 0,0-1 0,0 0 0,0 0 0,-1 0 1,1-1-1,-1 0 0,0 0 0,0 0 0,7-9 0,1-4 47,0 0 0,10-23 0,-13 23-50,191-336 692,-191 338-624,12-27-1,-20 41-95,-1 1 0,1-1 0,-1 0 0,0 0 0,1 0 0,-1 0 0,0 0 0,0 0 0,0 0 0,0 0 0,0 1 0,0-1 0,0 0 0,0 0 0,0 0 0,0 0 0,-1 0-1,1-1 1,0 1 2,-1 1-1,1 0 1,0 0-1,0 0 1,-1 0-1,1-1 0,0 1 1,0 0-1,-1 0 1,1 0-1,0 0 0,0 0 1,-1 0-1,1 0 1,0 0-1,-1-1 1,1 1-1,0 0 0,0 0 1,-1 0-1,1 0 1,0 1-1,-1-1 1,1 0-1,0 0 0,-14 7-95,4 1 51,0 0-1,1 1 0,0 1 0,1-1 1,0 1-1,0 1 0,1-1 1,1 1-1,-6 13 0,-5 13-1,-18 61 1,-2 45-560,21-46-2558,12-53-1124,4-18-2255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3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10208,'-8'-18'4640,"45"7"-4032,-15 3 1695,-2 5-1375,14-9-224,-1 8-448,11-6-640,-2 2 192,0-3-2783,0 3 1599,-10-3-4320,2 3 3200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27 160 11456,'-26'-26'5215,"30"4"-4543,6 7 1056,2 8-1088,13-16-192,4 5-288,9-9-928,4 5 416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12896,'-5'10'5823,"10"9"-5055,-10-8 2528,5 5-1952,-5-1 800,5 4-1280,-4-5-704,4 1-128,-3-7-2848,3 3 1568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5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171 860 3392,'-6'5'656,"6"-5"-476,-1 1 0,1-1 0,-1 1 0,1-1 0,-1 1 0,1-1-1,-1 1 1,1-1 0,0 1 0,-1 0 0,1-1 0,0 1 0,-1 0 0,1-1-1,0 1 1,0 0 0,-1-1 0,1 1 0,0 0 0,0-1 0,2 5 3333,3-11-1876,6-14 107,25-43 319,-7 11-1336,57-90 418,73-75-254,-128 175-486,-2-2 1,-2-1-1,-2-1 0,-2-1 1,24-70-1,-33 77 27,-17 50-466,0-1 0,-1 1 0,0-1 0,0 0-1,-1 0 1,-8 13 0,-41 49 6,-25 30 268,-88 148 0,152-224-192,-114 190 273,-13-11 452,120-175-614,-16 19 258,214-220-524,72-27 123,-194 154-134,190-146 417,-240 187-266,17-9 120,-21 13-148,0 0 0,1 0-1,-1 0 1,0 0 0,1 0 0,-1 0 0,1 0-1,-1-1 1,0 1 0,1 0 0,-1 0-1,0 0 1,1 1 0,-1-1 0,1 0-1,-1 0 1,0 0 0,1 0 0,-1 0-1,0 0 1,1 0 0,-1 1 0,0-1 0,1 0-1,-1 0 1,0 0 0,1 1 0,-1-1-1,0 0 1,0 0 0,1 1 0,-1-1-1,0 0 1,0 1 0,0-1 0,1 0-1,-1 1 1,0-1 0,0 0 0,0 1 0,0-1-1,0 0 1,0 1 0,0-1 0,0 1-1,0-1 1,0 0 0,0 1 0,0-1-1,0 0 1,0 1 0,0-1 0,0 1 0,0-1-1,-8 89 167,1-23-107,6-49-85,-2 83-65,4-83 100,0 1-1,1-1 0,7 28 1,-8-42-5,0 0 1,0 0-1,0-1 1,0 1-1,0 0 1,1-1-1,-1 1 1,1 0-1,0-1 1,0 0-1,0 0 1,0 1-1,0-1 1,0 0-1,0 0 1,1-1 0,-1 1-1,4 1 1,-1-1 12,0 0 1,0-1-1,-1 1 0,1-1 1,0-1-1,0 1 1,0-1-1,0 1 1,0-2-1,6 1 1,9-4 46,0 0 1,0-1-1,0-1 1,21-9-1,-37 13-66,15-5-1,-1-2 1,0 0-1,0-2 0,-1 0 0,0 0 1,-1-2-1,26-26 0,-31 28 30,0-1 1,-1 0-1,-1-1 0,0 0 1,-1-1-1,0 0 0,-1 0 1,-1-1-1,0 1 0,6-23 1,-12 35-54,1 0 1,-1-1 0,1 1-1,-1 0 1,0 0-1,0 0 1,0 0 0,0 0-1,0 0 1,0 0 0,-1 0-1,1 0 1,-1 0 0,0 0-1,1 0 1,-1 0 0,0 0-1,0 0 1,0 0 0,0 0-1,0 1 1,-3-4 0,2 4 3,1 0-1,-1 0 1,0 0 0,0 1 0,1-1 0,-1 0 0,0 1 0,0 0 0,0-1 0,0 1 0,0 0 0,0 0 0,0 0 0,1 0-1,-1 0 1,0 0 0,0 0 0,0 1 0,0-1 0,0 1 0,0 0 0,1-1 0,-1 1 0,0 0 0,-2 2 0,-10 5 10,1 0 1,0 1 0,1 1 0,0 0 0,1 1 0,-16 18-1,14-13 17,2-1 0,-1 2-1,2 0 1,-16 35 0,23-46-10,1 1 0,-1-1 0,2 1 0,-1-1 0,1 1 0,0 0 0,0 8 0,1-12-3,0-1 1,0 0-1,0 1 0,1-1 1,-1 1-1,1-1 0,0 0 1,-1 1-1,1-1 0,0 0 1,1 0-1,-1 0 0,0 0 1,0 0-1,1 0 0,0 0 1,-1 0-1,1 0 0,0-1 1,0 1-1,-1-1 0,1 1 1,4 1-1,2 1 25,0-1 0,1 0 0,-1 0 0,1-1 0,17 3 0,46-1-21,-49-4 1,1-2 1,-1 0-1,0-2 0,0 0 1,0-2-1,22-8 0,131-59 18,-138 56 30,221-115 94,-175 76 281,-79 52-381,-4 3-33,0 1 0,0-1 0,0 0 0,0 0 0,0 1 0,0-1 0,0 0 0,-1 0 0,1 0 0,0 0 0,0 0 0,-1 0 0,1 0 0,-1 0 0,1 0 0,-1 0 0,1-2 0,-1 3-16,0 0 0,0-1-1,0 1 1,-1 0-1,1 0 1,0 0 0,0 0-1,0-1 1,0 1 0,-1 0-1,1 0 1,0 0-1,0 0 1,0 0 0,-1-1-1,1 1 1,0 0 0,0 0-1,0 0 1,-1 0-1,1 0 1,0 0 0,0 0-1,-1 0 1,1 0-1,0 0 1,0 0 0,-1 0-1,1 0 1,0 0 0,-19 4-230,1 3 176,0 1 0,-33 20 0,-35 30 11,65-44 65,-86 68 418,87-65-421,1 1 0,1 1 0,-21 27 0,36-42-16,1-1 0,-1 1 0,1 0 0,0 0-1,0 0 1,1 0 0,-1 1 0,1-1 0,-1 5 0,2-8 8,-1 0 1,1 0-1,0 0 1,0 0-1,1 0 0,-1 0 1,0 0-1,0-1 1,0 1-1,0 0 0,1 0 1,-1 0-1,0 0 1,1-1-1,-1 1 1,1 0-1,-1 0 0,1-1 1,-1 1-1,2 1 1,-1-1 9,1-1 1,-1 1 0,1 0 0,-1-1 0,1 1 0,-1 0 0,1-1 0,-1 0 0,1 1 0,-1-1-1,1 0 1,0 0 0,-1 0 0,1 0 0,2-1 0,13 0 20,-1-2 1,1 0-1,-1-1 0,0-1 1,0-1-1,0 0 0,-1 0 1,0-2-1,16-10 0,-7 0-44,0 0-1,29-30 1,38-49-2,-71 75 8,-11 10-33,-4 7-61,-8 15-37,-3 4 46,-1-1-1,-1 1 1,-16 21 0,-32 33 111,-16 8-48,-15 17-103,40-32 224,-69 112 1,103-150-47,-140 227 339,140-231-426,6-8-226,15-30-30,5-13 248,3 0 1,0 0-1,2 2 0,1 0 1,33-37-1,-8 22 16,2 2 1,85-60-1,-86 70 80,-1-2 1,-2-1-1,38-43 0,42-71-74,-34 40 346,-67 80-117,-21 30-203,0 0-1,0 0 0,0-1 1,0 1-1,0 0 1,0 0-1,0 0 1,0 0-1,0 0 0,1 0 1,-1-1-1,0 1 1,0 0-1,0 0 1,0 0-1,0 0 0,0 0 1,0 0-1,1 0 1,-1 0-1,0 0 0,0-1 1,0 1-1,0 0 1,0 0-1,1 0 1,-1 0-1,0 0 0,0 0 1,0 0-1,0 0 1,1 0-1,-1 0 1,0 0-1,0 0 0,0 0 1,0 0-1,0 0 1,1 0-1,-1 0 0,0 1 1,0-1-1,0 0 1,0 0-1,0 0 1,0 0-1,1 0 0,-1 0 1,0 0-1,0 0 1,0 0-1,0 1 1,0-1-1,2 9 93,-3 6-36,-1-1 0,-1 0 1,0-1-1,-6 19 0,-2 3-36,-4 21-19,3-15-1,-7 48 0,18-88 5,1 1 0,0 0-1,0 0 1,0 0 0,0-1 0,0 1 0,0 0 0,1 0 0,-1 0-1,2 3 1,-2-5-5,0 1 0,0-1 0,0 0 0,1 1-1,-1-1 1,0 0 0,0 0 0,1 1 0,-1-1 0,0 0 0,1 0-1,-1 1 1,0-1 0,1 0 0,-1 0 0,0 0 0,1 1 0,-1-1-1,1 0 1,-1 0 0,1 0 0,0 0 3,0 0 1,0 0-1,1 0 0,-1-1 0,0 1 1,0 0-1,0 0 0,0-1 1,0 1-1,0-1 0,2 0 0,16-12 22,-1-1 0,0-1 0,-1 0-1,-1-1 1,16-21 0,-18 22-6,186-200 8,-185 198-23,1 1 1,0 0-1,37-25 0,-53 41-16,0-1 0,1 1 0,-1 0 0,0 0 0,1 0 0,-1 0 0,0-1 0,0 1-1,1 0 1,-1 0 0,0 0 0,1 0 0,-1 0 0,0 0 0,1 0 0,-1 0-1,0 0 1,1 0 0,-1 0 0,0 0 0,1 0 0,-1 0 0,0 0 0,1 0-1,-1 0 1,0 0 0,0 0 0,1 1 0,-1-1 0,0 0 0,1 0 0,1 12-81,-7 23 58,3-27-3,-3 18-107,-3 12 126,-3 41 0,10-66 51,0-1 1,1 0 0,1 0-1,0 0 1,1 0 0,0 0-1,8 22 1,-9-31-25,0-1 0,0 1 1,0-1-1,0 0 0,1 1 0,-1-1 0,1 0 0,-1 0 1,1 0-1,0 0 0,0-1 0,0 1 0,0 0 0,0-1 0,0 1 1,0-1-1,0 0 0,1 1 0,-1-1 0,1 0 0,-1-1 0,1 1 1,-1 0-1,1-1 0,-1 1 0,1-1 0,0 0 0,4 0 1,-2-1-3,0 1 0,0-1 0,0-1 0,0 1 0,0-1 1,-1 0-1,1 0 0,0 0 0,-1 0 0,0-1 1,1 0-1,-1 0 0,0 0 0,6-6 0,3-6-24,-1 0 0,-1 0 0,18-31 0,22-55-438,-42 81 373,-7 14 38,4-6-12,0 0-1,3-17 1,-8 27 3,0-1-1,0 1 1,-1-1 0,1 1 0,-1-1 0,0 1 0,0-1 0,0 1 0,0-1 0,0 1-1,-1-1 1,1 1 0,-1-1 0,1 1 0,-1-1 0,0 1 0,0 0 0,-2-5 0,2 6 30,0 1 1,1-1 0,-1 1 0,0-1 0,1 1-1,-1-1 1,0 1 0,1-1 0,-1 1-1,0 0 1,0-1 0,0 1 0,1 0 0,-1 0-1,0-1 1,0 1 0,0 0 0,1 0 0,-1 0-1,0 0 1,0 0 0,0 0 0,0 1 0,1-1-1,-1 0 1,0 0 0,0 0 0,0 1 0,1-1-1,-1 0 1,0 1 0,0-1 0,-1 2 0,-1 0 20,0 0 1,0 1 0,0-1-1,0 1 1,-5 6 0,3-1 46,-1 0 1,1 0 0,1 1-1,-1 0 1,-5 18 0,-10 52 329,16-61-288,0 2-41,0-1 0,-1 23 1,5-36-23,0 0 1,0 0 0,0-1 0,1 1 0,0 0-1,0 0 1,0-1 0,1 1 0,0 0-1,0-1 1,5 11 0,-6-15 0,0 1 0,0-1 0,1 1 0,-1-1 1,0 0-1,1 1 0,-1-1 0,0 0 0,1 0 0,0 0 1,-1 0-1,1 0 0,0 0 0,-1-1 0,1 1 0,0-1 1,0 1-1,2 0 0,0-1 2,0 0 0,0 0 0,0 0 0,-1-1 0,1 1 0,0-1 0,0 0 0,5-2 0,4-2-10,0-1 0,0-1 0,20-13 0,205-161 82,-203 153-201,-4-1 130,-23 21-31,-1 1 0,1 1 0,0-1 0,0 1 0,11-6 0,-18 12-16,-1-1 19,1 1 0,-1 0-1,1 0 1,-1-1 0,0 1 0,1 0-1,-1 0 1,1 0 0,-1-1 0,1 1-1,-1 0 1,0 0 0,1 0 0,-1 0-1,1 0 1,-1 0 0,1 0-1,-1 0 1,1 0 0,0 0 0,0 14 97,-10 126 182,9-139-309,0 1 1,0-1-1,-1 1 1,1-1-1,0 0 0,0 1 1,-1-1-1,1 0 1,-1 1-1,1-1 1,-1 0-1,0 0 0,1 1 1,-2 0-1,0 0 106,-2 6 19,-4 6-134,2-11 88,6-3-59,-1 1 0,1-1 1,-1 0-1,0 0 0,1 1 0,-1-1 1,1 0-1,-1 1 0,0-1 0,1 1 1,-1-1-1,1 1 0,0-1 1,-1 1-1,1-1 0,-1 1 0,1-1 1,0 1-1,-1-1 0,1 1 0,0 0 1,0-1-1,-1 1 0,1 0 1,0 0-1,-2 7-19,-1-1 0,0 0 0,0 0 0,0-1 0,-9 14 0,0 0-7,-16 21-81,12-18 157,12-17-58,2-3 32,0 0 0,0 0 0,0-1 0,0 1 0,0-1 0,-5 5 0,6-6 122,-2-2-259,12-5-18,0 0 0,-1-1-1,14-14 1,-2-3 116,-2-2-1,19-32 1,25-59-43,-57 104 116,2 1 0,-1 0 0,1 1-1,1 0 1,0 0 0,15-15 0,-23 25-47,1 1 0,-1 0 1,1-1-1,-1 1 0,0 0 0,1-1 1,-1 1-1,1 0 0,-1 0 0,0-1 1,1 1-1,-1 0 0,1 0 0,-1 0 1,1-1-1,-1 1 0,1 0 0,-1 0 1,1 0-1,-1 0 0,1 0 0,-1 0 1,1 0-1,-1 0 0,1 0 0,-1 0 1,1 1-1,0-1 0,0 1 5,0-1 0,0 1 0,-1 0 0,1 0 0,0-1 1,-1 1-1,1 0 0,-1 0 0,1 0 0,-1 0 0,1 0 0,-1 0 0,1 1 0,1 5 41,-1 0 0,1 0 1,-1 7-1,-1-13-48,1 24 109,-1 0-1,-6 37 1,3-40-153,2 0 0,0 0 0,3 42 0,-1-62 32,-1 1 1,1-1 0,-1 0-1,1 1 1,0-1-1,0 1 1,0-1 0,2 4-1,-2-5 7,0 0-1,-1-1 1,1 1 0,0 0-1,-1-1 1,1 1 0,0-1-1,0 1 1,0-1 0,-1 1-1,1-1 1,0 1-1,0-1 1,0 0 0,0 0-1,0 1 1,0-1 0,0 0-1,-1 0 1,1 0 0,0 0-1,0 0 1,0 0 0,0 0-1,0 0 1,0-1 0,0 1-1,1-1 1,34-10-107,61-31-1,31-26-209,-56 29 244,-34 17 112,-20 12 6,0 0-1,0 1 1,31-11-1,2 6-15,-47 13-32,-4 1 16,0 0 0,0-1 1,0 1-1,0 0 0,1 0 0,-1 0 0,0 0 0,0 0 0,0 0 0,0-1 0,1 1 0,-1 0 1,0 0-1,0 0 0,0 0 0,1 0 0,-1 0 0,0 0 0,0 0 0,0 0 0,1 0 0,-1 0 1,0 0-1,0 0 0,0 0 0,1 0 0,-1 0 0,0 0 0,0 0 0,0 0 0,1 0 0,-1 1 1,0-1-1,0 0 0,0 0 0,0 0 0,1 0 0,-1 0 0,0 0 0,0 1 0,0-1 1,0 0-1,0 0 0,1 0 0,-1 0 0,0 1 0,0-1 0,-1 2-1,0-1 0,0 1 0,-1-1 0,1 1 0,0-1 0,-1 1 0,1-1-1,-3 2 1,-1 1-8,-62 53-30,-33 31 104,88-77-11,3-2-46,0-1 0,-11 14-1,18-20-9,1 1 1,-1-1-1,1 0 0,-1 0 0,1 1 0,0-1 0,0 1 1,0-1-1,0 1 0,0-1 0,1 1 0,-1 0 0,1-1 1,0 1-1,-1 0 0,2 5 0,-1-7-4,1 1-1,-1 0 1,1-1-1,0 1 1,0 0-1,0-1 1,0 1-1,0-1 1,0 1-1,0-1 1,0 0-1,0 1 1,1-1-1,-1 0 0,1 0 1,-1 0-1,1 0 1,-1 0-1,1 0 1,-1-1-1,1 1 1,0 0-1,-1-1 1,1 1-1,3 0 1,5 0 10,1 1 0,-1-1 0,14-1 1,-21 0-7,18-1 19,0-1 0,0-1 0,0-1 0,0-1 0,0 0 0,-1-2 1,0 0-1,0-1 0,23-14 0,19-15-20,79-62 1,-113 79 39,54-49 217,-59 49-178,4-8-195,-18 16 43,-8 10 9,-2 4-24,-1 0 52,0 1-1,1-1 1,-1 0-1,1 1 1,0 0-1,-1 2 1,-4 8-82,-14 19 87,5-8 144,-12 28-1,20-38-169,1 1 0,1 0 0,-7 28 0,11-39 56,1-1-1,-1 1 1,1 0-1,0-1 0,0 1 1,0 0-1,0-1 1,1 1-1,-1 0 1,1-1-1,0 1 1,0-1-1,0 1 0,1-1 1,-1 1-1,1-1 1,0 0-1,0 0 1,0 0-1,0 0 1,0 0-1,4 3 0,-3-4 6,1 1 0,0-1-1,1 1 1,-1-1 0,0 0-1,1-1 1,-1 1-1,1-1 1,-1 0 0,1 0-1,8 0 1,1 0 28,0-1 1,25-2 0,-18 0 0,1-2 1,39-11-1,-52 12-50,1 0 1,-1-1-1,0 0 0,-1-1 1,1 0-1,-1-1 0,0 1 0,0-2 1,7-6-1,1-6 38,-1-1-1,18-32 0,-24 38-28,7-10 6,-1-2-1,-1 1 0,-2-2 1,18-50-1,-30 76-23,1-1-1,-1 0 1,0 0-1,1 0 1,-1 0-1,0 0 1,0 0-1,0 0 1,-1 0-1,1 0 0,0 0 1,-1 1-1,1-1 1,-1 0-1,1 0 1,-2-2-1,1 4 3,-1 0 0,1 1-1,0-1 1,0 0 0,0 1-1,0 0 1,0-1 0,0 1-1,0-1 1,1 1 0,-1 0-1,0 0 1,0-1 0,0 1-1,0 1 1,0 0 16,-4 2 61,1 1 0,0 0 0,0 0 0,0 0 0,1 0 0,0 1 0,0 0 0,-3 7 0,1-9 158,6-4-105,0 0-105,0 0 236,2-10 75,-2 9-325,-1 1 0,1-1 0,-1 0 0,1 1 0,-1-1 0,0 0 0,0 0 0,1 1 0,-1-1 0,0 0 0,0 0 0,0 1 0,0-1 0,0-1 0,0 1 5,0 1 0,0-1-1,0 1 1,0-1 0,0 1-1,0-1 1,-1 1 0,1-1-1,0 1 1,-1-1 0,1 1 0,0-1-1,-1 1 1,1-1 0,0 1-1,-1-1 1,1 1 0,-1 0-1,1-1 1,-1 1 0,1 0-1,-1 0 1,1-1 0,-1 1-1,1 0 1,-1 0 0,1 0-1,-1-1 1,1 1 0,-1 0-1,1 0 1,-2 0 0,1 1-31,-1-1 0,1 1-1,0 0 1,-1 0 0,1-1 0,0 1 0,0 0 0,-1 0 0,1 0 0,0 0 0,-2 3 0,-9 7-135,9-8 174,0-1 0,1 1 1,-1 0-1,0 0 0,1 1 0,0-1 0,-1 0 0,-1 6 1,-13 32 42,9-19-48,1-4 3,1 1 0,1 0 0,0 0 0,2 1 1,0-1-1,0 28 0,3-45 6,0 1 0,0-1 0,0 1 1,0-1-1,1 1 0,-1-1 0,1 1 1,-1-1-1,1 1 0,0-1 0,0 0 1,0 0-1,0 1 0,0-1 0,1 0 0,-1 0 1,1 0-1,-1 0 0,1 0 0,0-1 1,2 3-1,-1-2 10,1-1 0,-1 1-1,0-1 1,0 0 0,0 0 0,0-1 0,1 1 0,-1-1-1,0 1 1,1-1 0,-1 0 0,1 0 0,-1-1 0,0 1 0,6-2-1,35-9-2,85-35-1,-82 28-31,76-20 0,-117 37 8,0-1-1,0 2 1,0-1 0,10 1-1,-15 0 8,-1 0-1,1 0 0,0 0 0,0 0 1,-1 0-1,1 0 0,0 0 1,0 0-1,-1 0 0,1 1 0,0-1 1,-1 0-1,1 1 0,0-1 1,-1 0-1,1 1 0,0-1 0,-1 1 1,1-1-1,-1 1 0,1-1 1,-1 1-1,1-1 0,-1 1 0,1-1 1,-1 1-1,1 0 0,-1-1 0,0 1 1,1 0-1,-1 0 0,0-1 1,0 1-1,0 0 0,0-1 0,1 1 1,-1 0-1,0 0 0,0-1 1,0 1-1,0 0 0,-1 0 0,1-1 1,0 1-1,0 0 0,0 0 1,-1-1-1,1 1 0,-1 1 0,-1 3-13,0-1 0,-1 0-1,1 1 1,-1-1 0,0 0-1,0 0 1,-1-1 0,1 1-1,-1-1 1,0 1 0,-5 2-1,-7 5 43,-27 13 0,30-16-38,-16 8 28,13-6-11,-30 12 0,31-16 30,-18 7-27,31-12-13,0 0 1,0-1 0,0 1 0,0-1-1,0 0 1,0 0 0,0 0 0,0 0 0,0 0-1,0 0 1,0 0 0,-4-1 0,14-7 42,-3 5 12,1 1 0,0 0-1,0 0 1,0 1 0,0-1-1,0 1 1,9 0-1,10-2-50,127-27-1742,-50 8-3231,-81 18 2286,13-5-4546,-28 5 3343,-12-1 603,2 2 1767,-12-9-1832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10208,'-17'-14'4640,"4"2"-4032,9 6-1184,8 6 192,6 3-2080,5 5 1344</inkml:trace>
  <inkml:trace contextRef="#ctx0" brushRef="#br0" timeOffset="1">974 816 15200,'3'3'6911,"-6"12"-3071,3-7-2688,-5 0 96,5-2-768,-4 2-384,4 0-96,-5-5-1408,5 1 768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5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50 296 4480,'-1'0'35,"1"0"0,0 0-1,0-1 1,0 1 0,0 0 0,-1 0 0,1 0 0,0 0 0,0 0 0,0 0-1,0 0 1,-1 0 0,1 0 0,0 0 0,0 0 0,0 0 0,0 0 0,-1 0-1,1 0 1,0 0 0,0 0 0,0 0 0,-1 0 0,1 0 0,0 1 0,0-1-1,0 0 1,0 0 0,0 0 0,-1 0 0,1 0 0,0 0 0,0 1 0,0-1 0,0 0-1,0 0 1,0 0 0,0 0 0,-1 0 0,1 1 0,0-1 0,0 0 0,0 0-1,0 0 1,0 0 0,0 1 0,0-1 0,8 9 2584,-5-6 69,-2-3-2547,-1 1 1,1-1-1,0 0 1,-1 0-1,1 0 1,0 1-1,-1-1 1,1 0-1,0 0 0,-1 0 1,1 0-1,0 0 1,-1 0-1,1-1 1,0 1-1,-1 0 0,1 0 1,0 0-1,-1-1 1,1 1-1,0 0 1,-1-1-1,1 1 1,-1 0-1,1-1 0,-1 1 1,1-1-1,0 0 1,18-15 1020,-5-1-339,16-24 0,2-4 229,18-17 831,-45 58-1572,-3 7 33,-4 13 94,-66 221 106,45-99-504,2-10 86,-77 268 860,95-382-862,3-12-126,-1 0 0,1 0 0,0 0 0,-1-1 0,1 1 1,-1 0-1,0 0 0,-1 3 0,1-5-41,0-3 1,0-12 11,1 0 1,0 0 0,1 0 0,0 0 0,7-26 0,-8 39 29,2-11 7,73-363-326,-65 339 304,1 1 0,2 0 0,2 1 0,1 0 0,21-33 0,-8 21-68,47-60 0,-58 85 168,0 2-1,1 0 1,1 0 0,41-29-1,-57 47-57,-1 0 1,1 0-1,-1 0 0,1 0 0,0 0 0,0 1 0,0 0 1,0-1-1,0 1 0,0 1 0,0-1 0,0 1 0,7-1 0,-8 2-13,0-1-1,-1 1 0,1 0 0,0 0 0,-1 0 1,1 0-1,-1 0 0,1 1 0,-1-1 0,0 1 1,1-1-1,-1 1 0,0 0 0,0 0 1,0 0-1,-1 0 0,1 0 0,0 0 0,-1 1 1,1-1-1,0 3 0,2 2 16,-1 0 0,0 0-1,0 1 1,-1-1 0,0 1 0,0-1 0,-1 1-1,0 0 1,1 13 0,-3-10-26,0 1 0,0-1 0,-1 1 0,-1-1 0,-7 22-1,1-11 53,-1-1 0,-1 0 0,-1-1 0,0 0 0,-29 34 0,23-34 18,-1 0 0,0-1 0,-33 24 0,36-32-142,1-1-1,-2-1 1,1 0 0,-1-1 0,-33 10 0,40-15 25,0 0-33,1-1-1,0 2 1,-14 6-1,20-8 59,0 0-1,1 0 1,-1 0-1,1 0 1,-1 0-1,1 0 0,0 1 1,0-1-1,0 1 1,0-1-1,0 1 1,1 0-1,-1 0 1,-1 5-1,1 0 31,0-1-1,0 1 1,1-1 0,0 1-1,0 0 1,1-1-1,0 1 1,1 0 0,0-1-1,0 1 1,0-1-1,1 1 1,0-1 0,0 0-1,1 1 1,0-1-1,1 0 1,-1-1 0,1 1-1,0-1 1,1 1-1,0-1 1,0-1 0,7 8-1,0-4 36,1 0-1,0-1 1,1-1-1,-1 0 0,1 0 1,1-2-1,-1 1 1,1-2-1,0 0 1,21 2-1,-7-2-67,0-2 0,-1-1 0,1-1 0,49-8 0,-61 5-5,1-1 0,-1-1 0,0 0 1,0-2-1,-1 0 0,0 0 0,0-2 1,-1 0-1,21-16 0,-13 5 154,-21 19-106,-1 0 0,0 0 0,1-1 0,-1 1 0,0-1-1,0 1 1,0-1 0,0 1 0,0-1 0,0 0 0,-1 1-1,2-3 1,-10 8 231,-57 88-347,62-88 88,-6 7 72,1 1 1,-11 20-1,18-30-65,-1 1-1,1-1 0,0 1 1,0 0-1,0 0 1,0-1-1,1 1 1,-1 0-1,1 0 1,0 0-1,-1 0 1,1 0-1,1 0 1,-1-1-1,0 1 1,1 0-1,-1 0 1,1 0-1,2 4 1,-3-7-2,0 1 0,1 0 1,-1 0-1,0-1 1,1 1-1,-1-1 1,1 1-1,0 0 1,-1-1-1,1 1 1,-1-1-1,1 1 1,0-1-1,-1 1 1,1-1-1,0 0 0,-1 1 1,1-1-1,0 0 1,0 0-1,0 1 1,-1-1-1,1 0 1,0 0-1,0 0 1,-1 0-1,1 0 1,0 0-1,0 0 1,0 0-1,-1 0 0,1-1 1,0 1-1,0 0 1,-1 0-1,1-1 1,0 1-1,0-1 1,-1 1-1,1 0 1,1-2-1,2-1-32,1-1-1,-1 0 1,1 0 0,4-6-1,-7 7 10,7-7 49,-1-1 0,-1 0 0,0 0 0,0-1 0,-1 0 0,0 0 0,-1-1 0,-1 1 0,3-14 0,-5 18-2,-3 12 19,-7 42-80,8-38 21,1 1 1,-1 0-1,2-1 1,-1 1-1,4 9 0,-5-16 24,1 1 1,0-1-1,-1 0 0,1 0 0,0 0 0,0 0 0,1 0 0,-1 0 0,0 0 0,1-1 1,-1 1-1,1 0 0,-1-1 0,1 1 0,0-1 0,0 1 0,0-1 0,0 0 0,0 0 1,0 0-1,0 0 0,0 0 0,0 0 0,0-1 0,3 1 0,8-1-68,0 0 0,0-1-1,0-1 1,0 0 0,0-1-1,0 0 1,18-8 0,-16 4 71,1 0 0,-1 0 1,0-1-1,-1-1 1,0-1-1,-1 0 1,0-1-1,0 0 1,-1-1-1,0 0 0,15-23 1,-10 10 28,-2-2 0,16-35 1,20-61 166,-51 122-200,9-21 34,73-200-71,-18-25 839,-61 235-689,-1 0 0,1-20 1,-5 23-457,-4 11 54,-5 16 18,-19 68 331,9-25 352,8-21-220,2 1 0,1 1 1,2-1-1,-4 76 0,10-98-74,2 0-1,0 0 0,5 33 1,1 15-165,-5-57 53,0-1 0,-1 1 0,0-1 0,-1 0 0,-2 19 0,-2 16-97,5-42 89,0 1-1,0-1 1,-1 1-1,1-1 1,-1 1 0,1-1-1,-1 1 1,0-1-1,0 0 1,0 1-1,0-1 1,0 0 0,-1 0-1,1 0 1,-1 0-1,-1 2 1,1-5-723,-6-19-16318,11 9 13893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278 804 4384,'-2'0'11280,"-11"0"-9903,1 1 0,-16 3 0,13-1-913,1 1 1,-1 0-1,-18 10 1,32-14-458,-22 10 752,-35 21 1,53-28-668,0 0 0,0 1 0,1-1 0,-1 1 0,1 0 1,0 0-1,0 1 0,0-1 0,0 1 0,1 0 0,0 0 0,0 0 0,-3 8 1,5-11-60,0 0 1,0 1 0,1-1 0,-1 1 0,1-1 0,0 1 0,0-1 0,0 1 0,0-1 0,0 1-1,1-1 1,-1 1 0,1-1 0,-1 1 0,1-1 0,0 0 0,0 1 0,0-1 0,0 0-1,1 0 1,-1 1 0,0-1 0,1 0 0,0-1 0,-1 1 0,1 0 0,0 0 0,0-1 0,0 1-1,0-1 1,0 1 0,0-1 0,3 1 0,4 2 47,0 0 1,0-1-1,0-1 0,0 1 0,0-1 1,1-1-1,13 1 0,-10-1-54,0-1 0,0-1 1,0 0-1,0 0 0,0-1 0,0-1 0,-1-1 0,1 1 0,19-10 0,-23 8-52,0 0-1,0-1 0,-1 1 0,1-2 0,-1 1 0,0-1 1,-1-1-1,0 1 0,0-1 0,-1 0 0,0-1 0,0 0 0,5-11 1,8-25-367,-3-1 1,21-91 0,8-111-414,-38 174 862,-4 0 0,-11-146 0,7 208 32,1 9-81,1 1-1,-2-1 1,1 1-1,0-1 1,0 0-1,-1 1 1,0-1 0,1 1-1,-1-1 1,0 1-1,0 0 1,0-1-1,0 1 1,-3-4-1,3 6-8,1 0 0,0 0 0,0 0 0,0-1-1,-1 1 1,1 0 0,0 0 0,0 0 0,-1 0 0,1 0-1,0 0 1,0 0 0,-1 0 0,1 0 0,0 0 0,0 0 0,-1 0-1,1 0 1,0 0 0,0 0 0,0 0 0,-1 0 0,1 0-1,0 0 1,0 0 0,-1 0 0,1 1 0,0-1 0,0 0-1,0 0 1,-1 0 0,1 0 0,0 0 0,0 1 0,0-1-1,-1 0 1,1 0 0,0 0 0,0 1 0,0-1 0,0 0 0,0 0-1,0 1 1,0-1 0,-1 0 0,-3 9 12,0-1-1,0 1 1,1 0 0,0 0-1,0 0 1,-2 17 0,-54 482 1333,47-77-1270,13-410-1105,0 0-1,1 0 1,1 0-1,8 33 1,-10-50 414,5 10-164,-6-14 626,0 0-1,0 1 1,0-1-1,1 0 1,-1 1-1,0-1 1,0 0-1,1 1 1,-1-1-1,0 0 1,1 0-1,-1 1 1,0-1-1,1 0 1,-1 0 0,0 0-1,1 1 1,-1-1-1,1 0 1,-1 0-1,0 0 1,1 0-1,-1 0 1,1 0-1,-1 0 1,0 0-1,1 0 1,-1 0-1,1 0 1,-1 0-1,1 0 1,11-5-2554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26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243 620 3328,'0'-1'306,"1"0"0,-1 0 0,1 0 0,-1 0 0,0 0 0,1 0 0,-1 0 1,0 0-1,0 0 0,0 0 0,0 0 0,0 0 0,0 0 0,0 0 0,0-2 0,-1 2-189,0 0 0,1 1 0,-1-1 0,0 1 0,0-1 0,0 1 0,0-1 0,1 1 0,-1-1 0,0 1 0,0 0 0,0 0 1,0-1-1,0 1 0,0 0 0,0 0 0,0 0 0,0 0 0,0 0 0,0 0 0,-1 1 0,-6-1 1,1 1 1,0 0 0,-1 0-1,1 1 1,0 0 0,0 0-1,0 0 1,0 1 0,1 0-1,-1 1 1,1 0 0,-1 0-1,1 0 1,0 0 0,1 1-1,-1 0 1,1 1 0,-6 6-1,-1 4-39,1-1 0,1 1-1,0 1 1,2 0 0,-1 0-1,-5 19 1,9-22 35,1 0 0,0 0 0,-2 19 0,5-27-40,1 1 0,0-1-1,0 1 1,0-1 0,1 1 0,-1-1 0,1 0 0,1 1 0,3 9 0,-4-13-38,1-1 1,-1 1 0,1 0 0,0-1 0,0 0-1,0 1 1,0-1 0,0 0 0,0 0 0,1 0-1,-1 0 1,1 0 0,-1-1 0,1 1 0,0-1 0,0 1-1,-1-1 1,1 0 0,0 0 0,0-1 0,0 1-1,0 0 1,4-1 0,6 1 76,0-1 1,-1 0-1,1-1 1,15-2-1,-3-2-41,0 0 0,-1-2 0,0 0 0,0-2-1,0-1 1,-2 0 0,39-25 0,-35 18 1,-1-2 0,-1-1 0,0 0 0,-2-2 0,38-46 0,-52 58-76,-1-1-1,6-12 1,-11 19-13,1-4-57,-3 8 70,0 0 0,0 0 0,0 0 0,0 0 1,0-1-1,0 1 0,0 0 0,0 0 0,0 0 0,0 0 0,0 0 0,0-1 0,0 1 1,0 0-1,0 0 0,0 0 0,0 0 0,0 0 0,-1 0 0,1 0 0,0-1 0,0 1 1,0 0-1,0 0 0,0 0 0,0 0 0,-1 0 0,1 0 0,0 0 0,0 0 1,0 0-1,0 0 0,0 0 0,0 0 0,-1 0 0,1 0 0,0 0 0,0 0 0,0 0 1,0 0-1,0 0 0,-1 0 0,1 0 0,0 0 0,-5 4-130,-3 6 95,1 1 1,0-1-1,0 1 1,2 1-1,-1-1 1,1 1 0,1 0-1,-3 12 1,5-16 68,0 1-1,1-1 1,-1 1 0,2-1 0,-1 1 0,1-1 0,1 1 0,0 0 0,0-1 0,0 0 0,1 1 0,0-1 0,4 9 0,-5-15 3,1 1 1,-1 0-1,1 0 1,-1-1-1,1 1 0,0-1 1,0 1-1,0-1 1,0 0-1,0 0 1,1 0-1,-1 0 0,0 0 1,1 0-1,0-1 1,-1 1-1,1-1 1,0 0-1,0 0 1,0 0-1,0 0 0,0 0 1,0-1-1,0 1 1,0-1-1,0 0 1,0 0-1,0 0 0,0 0 1,0-1-1,0 1 1,0-1-1,0 0 1,5-1-1,0-3 18,1 1-1,-1-1 1,-1 0-1,1-1 0,-1 0 1,0 0-1,0-1 1,0 1-1,-1-1 1,0-1-1,7-11 1,-5 6-10,-1 1 0,-1-1 0,0-1 0,-1 1 0,0-1 0,5-24 0,-9 33-61,0-1 0,0 1-1,-1 0 1,0-1 0,0 1-1,0 0 1,-1-1 0,0 1 0,0 0-1,0 0 1,0-1 0,-1 1-1,0 0 1,0 0 0,0 1 0,-1-1-1,0 0 1,0 1 0,0-1-1,0 1 1,0 0 0,-1 0 0,0 1-1,0-1 1,-9-6 0,11 9 3,0 1 1,0-1 0,0 0-1,0 1 1,0-1 0,0 1-1,0-1 1,0 1-1,0 0 1,0 0 0,-1 0-1,1 0 1,0 0 0,0 0-1,0 1 1,-3 0-1,-3 2-49,0 0-1,-13 7 1,9-4-16,3-2 28,-16 9 10,25-11 174,5-2-80,6-2 18,54-18 162,-19 5-286,81-15 23,-105 27-21,1 0-1,-1 2 1,41 2-1,-59 0 47,1-1 0,-1 1-1,0 0 1,0 0-1,0 0 1,0 0 0,0 1-1,0 0 1,0 0-1,0 0 1,4 3 0,-6-4 14,-1 1 0,1 0 1,0 0-1,-1 0 1,1 0-1,-1 0 1,0 0-1,1 0 0,-1 0 1,0 0-1,-1 1 1,1-1-1,0 0 1,0 1-1,-1-1 1,0 1-1,1-1 0,-1 1 1,0-1-1,0 1 1,-1 2-1,-2 21 108,-2-1 0,-1 0 1,-18 47-1,3-6 245,20-64-324,1-1-1,-1 1 1,1 0-1,-1-1 1,1 1-1,0 0 1,0 0-1,0 0 1,0-1-1,0 1 1,0 0-1,0 0 0,0-1 1,1 4-1,0-5-26,-1 0-1,0 0 0,0 0 0,0 1 0,1-1 0,-1 0 0,0 0 0,0 0 0,1 0 0,-1 1 0,0-1 1,1 0-1,-1 0 0,0 0 0,0 0 0,1 0 0,-1 0 0,0 0 0,1 0 0,-1 0 0,0 0 0,1 0 1,-1 0-1,0 0 0,0 0 0,1 0 0,-1 0 0,0 0 0,1 0 0,-1-1 0,17-10 164,9-15-42,-1-2 0,37-52 0,25-30-136,-78 100-46,-7 7 5,0 0 0,1 1 1,-1-1-1,1 0 0,0 1 0,0-1 1,0 1-1,0 0 0,0 0 0,0 0 0,5-2 1,-7 4 33,0 0 1,0 0-1,-1 0 0,1 0 1,0 0-1,0 1 1,-1-1-1,1 0 1,0 0-1,-1 0 0,1 1 1,0-1-1,-1 0 1,1 1-1,0-1 0,-1 1 1,1-1-1,0 1 1,-1-1-1,1 1 1,-1-1-1,1 1 0,-1-1 1,0 1-1,1 0 1,-1-1-1,0 1 1,1 0-1,-1-1 0,1 3 1,4 21-31,-5-22 33,7 78 121,-5-46-23,1 0-1,12 49 0,-14-79-36,0-1 0,0 1 0,1-1 0,-1 0 0,1 0 0,0 1 0,-1-1 0,1 0 0,1 0 0,-1-1 0,0 1 0,1 0 0,-1-1 0,1 1 0,3 1 0,-4-3-10,1 1-1,-1-1 1,0-1 0,1 1-1,-1 0 1,1 0 0,-1-1-1,1 0 1,-1 1 0,1-1-1,-1 0 1,1 0 0,-1 0-1,1-1 1,-1 1 0,1 0 0,-1-1-1,0 0 1,1 0 0,-1 0-1,0 0 1,1 0 0,2-2-1,9-7 81,1-1 0,-2-1 0,1 0 0,-2-1 0,20-24 0,69-98-9,11-13-176,-103 136 38,7-8-119,-15 19 122,-1 0 0,1 1 0,0-1 0,-1 1 0,1-1 0,0 1 0,-1-1 0,1 1 0,0-1 0,0 1 0,0 0 0,-1-1 1,1 1-1,0 0 0,0 0 0,0 0 0,0 0 0,0-1 0,-1 1 0,1 0 0,0 0 0,1 1 0,-2-1 11,1 0 0,-1 0-1,1 1 1,-1-1 0,1 0 0,-1 1-1,1-1 1,-1 0 0,0 1 0,1-1 0,-1 0-1,1 1 1,-1-1 0,0 1 0,0-1-1,1 1 1,-1-1 0,0 1 0,0-1-1,0 1 1,1-1 0,-1 1 0,0-1 0,0 1-1,0-1 1,0 2 0,-1 17-108,1-15 95,-4 56-150,-4 32 297,0-20-68,-14 78 244,12-114 10,10-34-275,-1-1 0,1 0 0,-1 1-1,1-1 1,-1 0 0,0 1 0,1-1 0,-1 0-1,0 0 1,0 0 0,0 0 0,0 0 0,0 0 0,0 0-1,0 0 1,0 0 0,-1 0 0,1 0 0,0-1-1,-2 2 1,2-2-20,0 0-1,0 0 1,0 0 0,0 0-1,0 0 1,0-1-1,1 1 1,-1 0-1,0 0 1,0-1 0,0 1-1,1 0 1,-1-1-1,0 1 1,0-1-1,1 1 1,-1-1-1,0 1 1,1-1 0,-1 1-1,-1-2 1,-11-19 120,11 17-105,-7-15-38,1-1 0,0-1 1,2 0-1,0 0 0,-4-39 1,3 21-115,7 35-172,2 4 68,8 10-60,13 25 128,-18-29 151,3 8 53,2-1 1,-1-1-1,2 1 1,19 17-1,-26-27-33,0 0-1,0 0 0,0-1 0,1 1 0,-1-1 1,1 0-1,-1 0 0,9 2 0,-10-4 8,0 1 0,0-1 0,1 0-1,-1 0 1,0 0 0,0 0 0,1 0 0,-1-1 0,0 0-1,0 1 1,0-1 0,0 0 0,0-1 0,5-1-1,3-5 34,0-1-1,0 1 1,-1-2 0,18-19-1,-8 8-4,15-16 3,174-165-327,-200 194 98,-7 8-63,-11 16-97,1-6 393,-2 8-27,1-1-1,1 1 0,0 1 0,1 0 0,1 0 1,1 0-1,0 0 0,2 1 0,0 0 0,0 21 1,3-35-30,0 0-1,1 0 1,0 1 0,0-1 0,0 0 0,4 10 0,-4-14 18,0 0 1,0 0-1,0 0 0,0 0 0,0 0 1,1 0-1,-1 0 0,1 0 1,-1-1-1,1 1 0,0 0 1,-1-1-1,1 1 0,0-1 1,0 0-1,0 0 0,0 0 1,0 0-1,0 0 0,5 1 1,-3-1 11,1-1 1,-1 0 0,1 0 0,-1 0-1,1-1 1,-1 1 0,1-1 0,-1 0-1,1-1 1,-1 1 0,0-1 0,0 1-1,7-5 1,5-4 35,-1 0 0,16-13 0,29-30 52,5-5-132,-23 29-21,0 2 0,2 1 1,69-29-1,-18 18 178,-92 34-393,-10 3-10,-9 5 222,0 2-1,0 0 0,1 0 1,0 2-1,-19 13 0,15-8 65,0 1-1,1 0 0,1 2 0,-20 24 0,26-29-38,2 2 0,-1-1 0,2 1-1,0 1 1,0 0 0,2 0 0,-7 21-1,12-33 24,0 0 0,0 0 0,1 0 0,-1 0 0,1 1 0,0-1 0,0 0 0,0 0 0,0 0 0,2 7 0,-2-10 2,0 1 1,0-1-1,1 1 0,-1-1 0,0 1 1,0-1-1,1 1 0,-1-1 1,0 0-1,1 1 0,-1-1 0,1 0 1,-1 1-1,1-1 0,-1 0 1,0 1-1,1-1 0,-1 0 0,1 1 1,-1-1-1,1 0 0,-1 0 1,1 0-1,0 0 0,0 0 1,0 0 3,1 0 0,0 0 0,-1 0 0,1-1 0,-1 1 0,1-1 0,-1 1 0,1-1 0,-1 0 0,1 1 0,-1-1 0,3-2 0,14-11 66,0-2 0,22-25 1,-20 20-42,39-35 85,22-24 102,-53 48-228,0-2 0,-3 0 0,29-51 0,42-137-118,-81 185 40,-2-1 1,-2 0 0,12-69-1,-23 105 42,0 0-1,0 0 0,0 1 0,0-1 1,0 0-1,0 0 0,-1 0 0,1 0 0,-1 0 1,0-2-1,1 3 29,-1 1 1,1 0-1,0-1 0,-1 1 1,1-1-1,0 1 0,-1 0 1,1-1-1,0 1 0,-1 0 1,1 0-1,-1-1 0,1 1 1,0 0-1,-1 0 0,1 0 1,-1-1-1,1 1 0,-1 0 0,1 0 1,-1 0-1,1 0 0,-1 0 1,1 0-1,-1 0 0,1 0 1,-1 0-1,1 0 0,0 0 1,-1 0-1,1 0 0,-1 1 1,1-1-1,-1 0 0,1 0 1,-1 0-1,1 1 0,0-1 1,-1 0-1,1 1 0,-1 0 1,-3 1-5,1 1 1,-1 1-1,1-1 1,0 0-1,0 1 1,0 0-1,0-1 1,1 1 0,-4 7-1,-17 43 29,15-33-21,-27 70-178,-27 113-1,55-176 218,1 1 0,2 0 0,1 0 0,0 49 0,4-59 6,1 0 1,0-1-1,1 1 0,1-1 0,1 1 1,1-1-1,0 0 0,11 19 1,-14-31-2,0-1 0,0 1 0,1-1 0,0 0 0,0 0 0,0 0 0,1 0 0,9 7 0,-12-10-15,1-1-1,-1 1 0,1-1 1,-1 0-1,1 0 1,-1 0-1,1 0 1,0 0-1,-1-1 1,1 1-1,0-1 0,0 0 1,-1 0-1,1 0 1,0 0-1,0 0 1,-1 0-1,1-1 1,0 0-1,0 1 0,-1-1 1,5-2-1,4-2-1,-1-1 0,0 0 0,0-1 0,-1 0 0,10-9 0,43-46 151,-38 35-80,-7 10-139,48-55 83,-57 63-36,-1-1 0,0 0 0,-1-1 0,0 1 0,8-22 0,-13 31-7,-1 0 0,1 0 1,-1 0-1,0 1 0,1-1 0,-1 0 0,0 0 1,0 0-1,0 0 0,0 0 0,1 0 0,-1 1 0,0-1 1,-1 0-1,1 0 0,0 0 0,0 0 0,0 0 1,0 0-1,-1 0 0,1 1 0,0-1 0,-1 0 1,1 0-1,-1 0 0,1 1 0,-1-1 0,1 0 1,-1 1-1,0-1 0,1 0 0,-1 1 0,0-1 1,1 1-1,-1-1 0,0 1 0,0-1 0,1 1 1,-1-1-1,0 1 0,0 0 0,0 0 0,0-1 0,0 1 1,-1 0-1,-3 0-39,1-1 0,0 1 0,-1 1 0,1-1 0,0 1 0,-1-1 0,-7 4 0,4-1 30,0 0 0,1 1 0,0 0 0,0 0 0,0 1 0,0 0 1,0 0-1,1 0 0,0 1 0,0 0 0,1 0 0,0 1 0,0 0 1,0 0-1,1 0 0,0 0 0,-6 14 0,3-2-2,0 1 0,2 0 0,0 1-1,1-1 1,-2 39 0,6-52 57,-1 0 1,1 0-1,1 0 0,-1 0 0,2 0 1,1 9-1,-3-14-21,1-1 0,-1 0-1,1 1 1,-1-1 0,1 1 0,0-1 0,0 0 0,-1 1 0,1-1-1,0 0 1,0 0 0,0 0 0,0 0 0,1 0 0,-1 0 0,0 0-1,0 0 1,1 0 0,-1 0 0,0-1 0,1 1 0,-1-1 0,0 1-1,1-1 1,-1 1 0,1-1 0,-1 0 0,1 0 0,-1 1 0,1-1 0,0 0-1,-1-1 1,1 1 0,1 0 0,7-3 19,0 1 0,0-2-1,0 1 1,-1-1 0,1-1 0,13-8-1,51-39 138,-73 51-166,139-100 144,-118 85-117,20-20 1,-25 21-102,35-26-1,-33 24-174,-13 11 172,-9 11-24,0 0 0,0 0 1,1 0-1,0 1 0,0-1 1,0 0-1,-1 8 0,5 23 189,0 0-1,2 0 0,12 45 1,-15-76-71,0-1 1,1 0 0,-1 0-1,1 0 1,0 0 0,0 0 0,1 0-1,3 4 1,-5-6-19,0-1-1,0 0 1,0 0-1,0 0 1,1 0-1,-1 0 1,0 0 0,0 0-1,1 0 1,-1 0-1,1-1 1,-1 1-1,1 0 1,-1-1 0,1 0-1,-1 1 1,1-1-1,-1 0 1,1 0-1,0 1 1,-1-1 0,1-1-1,-1 1 1,1 0-1,0 0 1,-1 0-1,4-2 1,13-6 38,0-1 0,-1-1 1,18-13-1,-6 5 19,233-170 183,-256 183-255,-1 0-1,0 0 1,6-6 0,-11 10 1,1 1 0,-1-1 1,1 0-1,-1 0 0,1 1 1,-1-1-1,1 0 0,-1 0 1,0 0-1,1 0 0,-1 0 1,0 1-1,0-1 0,0 0 1,0-2-1,0 3 1,0-1-1,0 1 1,-1-1 0,1 1-1,0-1 1,-1 1 0,1-1-1,0 1 1,-1 0 0,1-1-1,-1 1 1,1 0 0,-1-1 0,1 1-1,-1 0 1,1-1 0,-1 1-1,1 0 1,-1 0 0,1 0-1,-1-1 1,1 1 0,-1 0-1,0 0 1,1 0 0,-1 0-1,1 0 1,-2 0 0,-5 0-49,0 0 1,0 0-1,0 1 1,0 0-1,0 0 1,0 0-1,0 1 1,-6 3-1,1-1 11,-1 2 0,2-1 0,-16 11-1,19-11 71,0 1 0,1 0 0,0 1 0,0 0 0,0 0 0,1 0 0,-9 13 0,13-16-7,0 0 0,0-1 0,0 1 0,1 0 0,-1 0-1,1 0 1,0 0 0,-1 7 0,2-8-5,0-1-1,0 0 1,0 1-1,1-1 1,-1 1-1,1-1 1,-1 0-1,1 1 1,0-1-1,0 0 1,-1 0-1,2 0 1,-1 1-1,0-1 1,3 3-1,-2-2-6,1-1-1,0 0 0,-1 1 0,1-1 0,0 0 1,0 0-1,0-1 0,1 1 0,-1-1 0,0 0 1,1 1-1,-1-1 0,6 0 0,3 1-13,1 0 0,18-1 0,-3-2 41,-1-1-1,0-2 1,0 0-1,-1-2 0,1-1 1,30-13-1,-7-1 59,0-2 1,49-32-1,-71 42-82,-21 10-1,-1-1 0,1 1 1,11-9-1,-18 12-16,0 0 1,1 0-1,-1 0 0,0 0 0,0-1 0,0 1 0,1 0 1,-1 0-1,0 0 0,0 0 0,0 0 0,1 0 0,-1-1 1,0 1-1,0 0 0,0 0 0,0 0 0,0 0 0,1-1 1,-1 1-1,0 0 0,0 0 0,0 0 0,0-1 0,0 1 0,0 0 1,0 0-1,0 0 0,0-1 0,0 1 0,0 0 0,0 0 1,0-1-1,0 1 0,0 0 0,0 0 0,0 0 0,0-1 1,0 1-1,0 0 0,0 0 0,0-1 0,0 1 0,0 0 1,0 0-1,-1-1 0,-12 1-126,-17 6 56,23-4 68,0 1 0,0 0 0,1 0 0,-1 0 0,0 1 0,1 0 0,0 0 0,0 1 0,0 0-1,1 0 1,-1 0 0,1 1 0,1-1 0,-1 1 0,1 1 0,0-1 0,-5 10 0,1 1-27,1 0 0,1 0 0,0 1 0,1 0 0,-4 33 0,9-50 49,-1 3 24,0 0 0,0 0-1,1 0 1,0 0 0,0 0 0,0 1 0,0-1 0,1 0 0,0 0 0,-1 0 0,1-1-1,3 7 1,-4-9-27,0-1-1,0 1 1,1-1 0,-1 0-1,0 1 1,1-1-1,-1 1 1,0-1-1,1 0 1,-1 1 0,0-1-1,1 0 1,-1 1-1,1-1 1,-1 0-1,0 1 1,1-1-1,-1 0 1,1 0 0,-1 0-1,1 0 1,-1 1-1,1-1 1,-1 0-1,1 0 1,-1 0 0,1 0-1,-1 0 1,1 0-1,-1 0 1,1 0-1,1-1 12,-1 0-1,1 1 0,-1-1 1,1 0-1,-1 0 0,0 0 0,1 0 1,-1 0-1,0 0 0,0 0 1,0 0-1,2-2 0,43-61 274,9-13-136,-24 42-58,23-29-14,-14 6-164,55-105 0,6-83-64,-98 239 106,-2 5 8,0 0 0,0 0 0,0-1 0,-1 1 0,1 0-1,0 0 1,-1 0 0,0-1 0,1 1 0,-1 0 0,0 0 0,0-1 0,-1 1 0,1 0 0,0 0-1,-2-4 1,2 5 25,0 1 0,0 0 0,0 0-1,0-1 1,0 1 0,0 0 0,0 0 0,-1-1-1,1 1 1,0 0 0,0 0 0,0 0 0,0-1-1,-1 1 1,1 0 0,0 0 0,0 0-1,-1 0 1,1 0 0,0-1 0,0 1 0,-1 0-1,1 0 1,0 0 0,0 0 0,-1 0 0,1 0-1,0 0 1,0 0 0,-1 0 0,1 0-1,0 0 1,-1 0 0,1 0 0,0 0 0,0 0-1,-1 0 1,1 0 0,0 0 0,0 0 0,-1 0-1,1 1 1,0-1 0,-1 0 0,-6 6-50,0-1 0,1 1 0,-1 1 1,1-1-1,1 1 0,-7 9 0,8-11 55,-41 54 107,-61 105 0,88-130-65,1 0-1,2 1 1,1 1-1,2 0 1,-9 44 0,3 38 229,16-59-1317,3-44-1164,5 28 0,-2-27-1486,3-6 1238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1170 7136,'-1'0'83,"1"0"1,0 0-1,0 0 1,-1 0 0,1 1-1,0-1 1,0 0-1,-1 0 1,1 0-1,0 1 1,0-1-1,0 0 1,0 0-1,-1 0 1,1 1 0,0-1-1,0 0 1,0 1-1,0-1 1,0 0-1,0 0 1,0 1-1,0-1 1,0 0-1,0 1 1,0-1 0,0 0-1,0 0 1,0 1-1,0-1 1,0 0-1,0 0 1,0 1-1,0-1 1,0 1-1,11 3 792,-6-4-522,0 1 0,0-1-1,0 0 1,0 0 0,0 0 0,0-1-1,0 0 1,0 0 0,0 0-1,-1 0 1,1-1 0,6-3 0,5-3 402,32-21 0,-29 17-264,19-13 186,0-2 0,-2-1 1,-1-2-1,-1-1 0,-1-1 1,37-51-1,-69 82-597,10-14 519,-11 15-559,0-1 0,1 1 1,-1 0-1,0-1 0,0 1 0,1 0 1,-1 0-1,0-1 0,0 1 0,0 0 1,1-1-1,-1 1 0,0-1 0,0 1 1,0 0-1,0-1 0,0 1 1,0 0-1,0-1 0,0 1 0,0-1 1,0 1-1,0 0 0,0-1 0,-2 5 264,-12 28-287,4-10 37,0 1 0,-6 24 0,15-41-21,-1 0 0,1 1 1,0-1-1,0 0 0,1 0 1,0 1-1,0-1 1,1 0-1,-1 1 0,1-1 1,0 0-1,1 0 0,2 6 1,-2-8-24,0 0 1,0-1 0,1 1 0,-1-1-1,1 0 1,0 0 0,0 0 0,0 0-1,0-1 1,0 1 0,1-1 0,-1 0 0,1 0-1,-1 0 1,1 0 0,0 0 0,0-1-1,0 0 1,8 2 0,-3-1 25,0-1 1,1 0-1,-1 0 1,1-1-1,-1-1 0,1 1 1,15-4-1,-16 2-58,0-1-1,0 0 1,-1 0-1,1-1 1,-1 0-1,1 0 1,-1-1-1,-1 0 1,1-1-1,10-9 1,-5 1-46,-1 1 0,0-2 0,-1 0 0,12-21 1,-7 9-19,5-9-91,36-46-1,-50 72 172,1 1-1,1 0 1,-1 1-1,1 0 0,1 0 1,-1 1-1,1 0 0,0 1 1,17-8-1,-18 11 85,0 1 0,1 0 0,-1 0-1,0 1 1,1 0 0,-1 1 0,1 0 0,-1 0 0,13 3 0,-4 1 207,-17-3-263,-1-1 0,1 0-1,0 0 1,-1 1 0,1-1 0,0 0-1,-1 1 1,1-1 0,0 0-1,-1 1 1,1-1 0,-1 1-1,1-1 1,-1 1 0,1-1-1,-1 1 1,0-1 0,1 1-1,-1 0 1,1 0 0,-2 1 14,0-1 0,0 0 0,-1 1 0,1-1 0,0 0 0,-1 0 0,1 0 0,-1 0 0,1 0 0,-1 0 0,-2 0 0,3 0-20,-31 17 69,2 1 0,0 2 0,-28 24 0,41-29-114,0 0 0,1 1 0,1 1 0,0 0-1,-22 40 1,34-53 45,-2 4 38,0 0-1,-4 13 0,8-21-46,0 1 0,1 0 0,-1-1 0,1 1 0,0 0 1,-1 0-1,1-1 0,0 1 0,0 0 0,0 0 0,0 0 0,0-1 0,0 1 1,1 0-1,-1 0 0,1-1 0,-1 1 0,1 0 0,0-1 0,1 3 1,-2-3-19,1 0 1,0-1 0,0 1-1,0-1 1,-1 1 0,1-1 0,0 0-1,0 1 1,0-1 0,0 0 0,0 1-1,0-1 1,0 0 0,0 0 0,0 0-1,0 0 1,0 0 0,0 0 0,0 0-1,0 0 1,0 0 0,0-1-1,0 1 1,-1 0 0,1-1 0,0 1-1,1-1 1,28-15-279,-27 14 274,19-14-21,0 0 1,-1-2 0,-1-1 0,24-27 0,-35 33 63,-8 11-6,1 0 0,-1 0-1,1 0 1,-1 0 0,1 0 0,0 0-1,2-2 1,-3 4-23,-1 0 0,0 0-1,0 1 1,1-1 0,-1 0 0,0 0-1,0 0 1,0 0 0,1 0 0,-1 0-1,0 1 1,0-1 0,0 0 0,1 0-1,-1 0 1,0 0 0,0 1 0,0-1-1,0 0 1,0 0 0,1 0 0,-1 1-1,0-1 1,0 0 0,0 0 0,0 1-1,0-1 1,0 0 0,0 0 0,0 1-1,0-1 1,0 0 0,0 0 0,0 1-1,2 10-1,-2-10 2,1 8-29,0 1-1,1-1 1,0 0-1,0 0 1,1 0-1,7 16 1,-8-22 27,0 0-1,1 0 1,-1 0 0,0 0 0,1 0 0,0 0-1,0 0 1,-1-1 0,1 1 0,1-1 0,-1 0-1,0 0 1,1 0 0,-1-1 0,1 1 0,-1-1-1,1 0 1,0 0 0,7 1 0,-3-1-8,0 0 1,0-1-1,0 0 1,0-1-1,0 0 0,0 0 1,0-1-1,0 0 1,7-3-1,-1 0-55,0-1 1,0 0-1,24-17 1,-26 14 9,-1 0 0,0-1-1,0-1 1,-1 0 0,0 0 0,13-20 0,40-78-175,56-108 92,-3-29 54,-18-18 709,-94 250-393,-1 0 0,3-23 0,-6 32-158,1-9 39,-2 14-117,1-1 0,0 1 0,0-1-1,0 1 1,0 0 0,-1-1-1,1 1 1,0 0 0,0-1 0,-1 1-1,1 0 1,0-1 0,-1 1 0,1 0-1,0-1 1,-1 1 0,1 0-1,0 0 1,-1 0 0,1-1 0,-1 1-1,1 0 1,0 0 0,-1 0-1,1 0 1,-1 0 0,0-1 0,1 1-1,-1 0 1,1 0 0,-1 1-1,1-1 1,-1 0 0,0 0-1,1 0 1,-1 0 0,1 0-1,-1 1 1,1-1 0,-1 0-1,1 0 1,0 1 0,-1-1-1,1 0 1,-1 1 0,1-1-1,-1 0 1,1 1 0,0-1-1,-1 1 1,1-1 0,-1 2-1,-10 12-23,0 2 0,1 0-1,-14 30 1,-22 63 394,40-96-341,0 3 7,-78 222 568,14 131 184,64-327-703,3-28-32,-5 50 103,8-57-172,0-1 0,0 1 0,0 0 1,1-1-1,0 1 0,0 0 0,3 6 0,-4-12 0,1 0-1,0 1 1,-1-1-1,1 0 1,0 0-1,-1 0 1,1 0-1,0 0 1,0 0-1,0 0 1,0 0-1,0-1 1,0 1-1,0 0 1,0 0-1,0-1 1,1 1-1,-1-1 1,0 1-1,0-1 1,0 1-1,1-1 1,-1 0-1,0 0 1,1 0-1,-1 0 0,0 0 1,0 0-1,3 0 1,3-1-80,0 0 0,0-1 0,-1 1 0,9-4-1,-14 4 96,119-52-491,-62 25 589,-58 28-91,2-1 64,0 0-1,1 0 1,-1 0 0,0 0 0,0 1 0,0-1 0,4 0 0,-1 5-19,-5 8-169,-1-5 133,0-1 1,1 0 0,-1 0 0,1 0 0,0-1 0,0 1 0,2 8 0,-1-12-19,-1 0-1,1-1 1,0 1 0,-1 0 0,1-1 0,0 1 0,0 0 0,0-1 0,0 1 0,1-1 0,-1 0 0,0 1 0,1-1 0,-1 0 0,1 0 0,-1 0-1,1 0 1,-1 0 0,1 0 0,0 0 0,-1-1 0,1 1 0,0-1 0,0 1 0,3 0 0,3 0-18,0-1-1,0 1 1,0-1 0,0-1-1,0 1 1,0-1 0,0-1-1,0 0 1,-1 0 0,9-3 0,9-5-99,38-20 0,-54 24 204,1 0 0,10-9-1,-15 10 4,1 0 0,1 1 0,-1-1 0,10-3 0,-32 53 712,14-39-816,0 0 1,0 0-1,1 0 0,-2 11 0,3-15-7,0 0 0,0 0 0,1 0 0,-1 1 0,0-1 0,1 0 0,-1 0 0,1 0 0,0 0 0,0 0 0,0 0-1,0 0 1,0 0 0,0 0 0,0 0 0,1-1 0,-1 1 0,2 1 0,-1-2 11,-1 0 0,0-1 0,1 1 0,0-1 0,-1 0 1,1 1-1,-1-1 0,1 0 0,-1 0 0,1 0 0,0 0 0,-1 0 0,1 0 0,-1 0 1,1 0-1,0-1 0,-1 1 0,1-1 0,-1 1 0,3-2 0,1 0 35,-1 0-1,1 0 0,0 0 1,-1-1-1,9-5 1,-9 4-17,0-1 1,-1 1-1,1-1 1,-1 1 0,0-1-1,0 0 1,0-1-1,-1 1 1,1 0 0,-1-1-1,-1 1 1,1-1-1,-1 0 1,1-5 0,-2 7-13,1 1 1,-1 0-1,0 0 1,0-1 0,0 1-1,0 0 1,-1 0-1,1-1 1,-1 1 0,0 0-1,0 0 1,0 0-1,0 0 1,0 0 0,-1 0-1,0 0 1,1 1-1,-1-1 1,0 0 0,0 1-1,0-1 1,-1 1-1,1 0 1,-1 0 0,1 0-1,-4-2 1,4 3 49,-1 0 0,1 0 0,0 1 0,-1-1 0,1 1 1,-1-1-1,1 1 0,-1 0 0,1 0 0,-1 0 0,1 1 0,-1-1 0,1 0 0,-1 1 1,1-1-1,-1 1 0,1 0 0,-4 2 0,-9 1-5,11-3-637,6-3 235,14-5 120,18-10 255,-14 4 90,1 2 0,0 0 0,1 2 0,0 0 0,0 1 0,1 1 0,44-7 0,-60 14 9,0-1 0,-1 1 0,1 1 0,-1-1-1,1 1 1,-1 0 0,10 3 0,-13-4-42,0 1-1,0 1 1,0-1-1,-1 0 1,1 1-1,0-1 1,-1 1-1,1 0 1,-1 0-1,0 0 1,0 0-1,1 0 1,-1 0-1,-1 1 1,1-1-1,0 1 1,0-1-1,1 5 1,-1 0-16,1 1 0,-1 0 1,-1-1-1,0 1 0,0 0 0,0 0 0,-1-1 1,0 1-1,-1 0 0,0 0 0,0 0 1,-1-1-1,-2 11 0,3-15-121,0 0 0,0 0 0,1 0 0,-1 1 1,1-1-1,0 3 0,0-5 51,0-1 0,0 1 0,1-1-1,-1 1 1,0 0 0,0-1 0,0 1 0,1-1 0,-1 0 0,0 1 0,1-1 0,-1 1 0,0-1 0,1 1 0,-1-1 0,0 0 0,1 1 0,-1-1 0,1 0-1,-1 1 1,1-1 0,-1 0 0,1 0 0,-1 1 0,1-1 0,-1 0 0,1 0 0,-1 0 0,1 0 0,-1 0 0,1 1 0,0-1 0,-1 0 0,1 0-1,-1-1 1,1 1 0,-1 0 0,1 0 0,0 0 0,8-2-29,1-1 1,-2 0-1,1 0 0,0-1 1,-1 0-1,1 0 0,10-8 1,-11 6 39,1 1 0,0 0 0,1 0 1,-1 1-1,1 0 0,17-4 0,-26 8-19,1 0 0,0 0 0,-1 0 0,1 0-1,0 0 1,-1 1 0,1-1 0,0 0 0,-1 1 0,1-1 0,-1 1-1,1-1 1,-1 1 0,1 0 0,-1 0 0,2 1 0,18 18-685,-16-15 489,-4-3-94,1 0 0,-1 0 0,0 0 0,0 0-1,1 1 1,-1-1 0,1 4 0,6 11-6315,-7-15 5530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5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8384,'-17'5'3808,"17"-2"-2976,0-11-2432,0 5 864,0-13-3232,8 6 2240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8:5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93 10816,'-5'5'4864,"39"-10"-4224,1 2 1567,2 3-1343,30-3 64,4 3-544,10-4-544,-9 4 64,-1-8-1824,1 5 1056,-13-5-3903,-9 8 2623</inkml:trace>
  <inkml:trace contextRef="#ctx0" brushRef="#br0" timeOffset="1">29 0 11232,'-28'0'5056,"31"0"-4385,2 0-1918,7 0 543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368 550 7392,'-5'-6'724,"-1"2"0,0-1 0,0 1 1,-1 0-1,1 0 0,-1 0 0,0 1 0,0 0 1,0 1-1,0-1 0,0 1 0,-1 1 1,1 0-1,-14-1 0,14 2-493,0 0 0,0 1-1,0 0 1,1 0 0,-1 1 0,0 0 0,1 0 0,-1 0-1,1 1 1,-9 5 0,3 0-27,0 0 0,0 1 1,1 0-1,0 1 0,1 0 0,0 0 0,-9 14 1,7-6-54,1 0 0,0 0 0,1 1 0,-8 21 0,16-33-138,-1 0-1,1-1 0,1 1 1,-1 0-1,1 0 0,0 0 1,1 1-1,0-1 1,0 0-1,0 0 0,3 9 1,-3-13-8,1 1 0,0-1 0,0 1-1,1-1 1,-1 0 0,1 0 0,0 0 0,-1 0 0,1 0 0,1 0 0,-1 0 0,0 0 0,1-1 0,-1 1 0,1-1 0,0 0 0,0 0 0,0 0 0,0 0 0,0 0 0,0-1-1,0 0 1,0 1 0,4 0 0,4 0-35,0 0-1,0-1 1,0 0 0,0-1-1,0 0 1,11-2-1,-14 2 10,42-5-13,0-2 0,0-2 0,0-2 1,-1-3-1,74-30 0,-102 33 263,-17 9-145,-1 0-1,1 0 1,-1 0-1,1 1 1,0-1 0,0 1-1,0 0 1,4-1-1,-10 4-36,1 1-1,-1-1 1,0 0-1,1 0 0,0 1 1,0-1-1,-1 1 1,0 3-1,0-1-21,-7 12 14,5-9-42,0 0 0,0 1 0,0-1 1,-3 17-1,6-23 1,1-1 1,0 1 0,-1-1-1,1 1 1,0 0 0,0-1-1,0 1 1,0-1 0,1 1 0,-1 0-1,0-1 1,1 1 0,-1-1-1,1 1 1,-1-1 0,1 1-1,0-1 1,-1 1 0,1-1-1,0 0 1,0 1 0,0-1-1,0 0 1,0 0 0,1 0-1,-1 0 1,0 0 0,0 0 0,1 0-1,-1 0 1,1 0 0,-1-1-1,1 1 1,1 0 0,0 0-7,1 0 0,-1-1 1,0 1-1,1-1 1,-1 0-1,1 0 0,0 0 1,-1 0-1,0 0 1,1-1-1,-1 0 0,1 0 1,-1 0-1,0 0 1,1 0-1,-1 0 0,0-1 1,0 0-1,0 0 1,4-2-1,-3 0-3,1 1 1,-1-1-1,0 0 0,1 0 1,-2-1-1,1 1 0,0-1 0,-1 0 1,0 0-1,0 0 0,3-9 1,-5 12 17,-1 0 0,1 0 1,-1 0-1,0 0 1,1 0-1,-1 0 1,0-1-1,0 1 1,0 0-1,-1 0 0,1 0 1,0 0-1,-1 0 1,1 0-1,-1 0 1,0-1-1,0 2 1,0-1-1,0 0 0,0 0 1,0 0-1,0 0 1,-1 1-1,-1-3 1,-1 0 80,0 0 1,-1 1 0,1 0 0,-1-1-1,1 1 1,-1 1 0,-10-5 0,12 4-538,8 0 142,15-2 74,-12 3 278,225-58 608,-161 37-255,84-38 1,-93 32 860,-63 29-1247,1 0 1,-1 0-1,0-1 0,1 1 1,-1 0-1,0 0 0,1 0 1,-1 0-1,0 0 0,1 0 1,-1 0-1,0 0 0,1 0 1,-1 0-1,1 0 0,-1 0 1,0 0-1,1 0 0,-1 0 1,0 0-1,1 0 0,-1 1 1,0-1-1,0 0 0,1 0 1,-1 0-1,0 1 0,1-1 1,-1 0-1,0 0 0,0 0 1,1 1-1,-1-1 1,0 0-1,0 1 0,0-1 1,1 0-1,-1 0 0,0 1 1,0-1-1,0 0 0,0 1 1,0-1-1,0 1 0,1 18-124,-2-12 117,1 11-75,0 3-6,1 0-1,3 23 1,-3-37 79,1 0 1,0 1 0,0-1 0,0 0 0,1 0-1,0 0 1,1-1 0,0 1 0,7 9 0,-10-14-8,0-1 1,1 1 0,-1-1 0,1 0 0,-1 0 0,1 1 0,-1-1 0,1 0-1,0 0 1,0 0 0,-1-1 0,1 1 0,0 0 0,0-1 0,0 1 0,0-1-1,2 1 1,0-1 2,0 0-1,0 0 0,0-1 1,0 1-1,0-1 1,-1 0-1,1 0 0,4-2 1,6-3 7,0-1 0,0 0 0,17-13 1,-24 15-4,20-14 34,-1-2 1,0 0-1,30-36 0,57-81 70,-104 125-61,-6 9 2,0-1 1,0 1 0,0 1 0,0-1 0,0 0 0,1 1-1,0 0 1,4-4 0,-8 7-50,0 0-1,1 0 0,-1 1 1,0-1-1,1 0 1,-1 0-1,0 0 1,1 0-1,-1 0 0,0 0 1,1 0-1,-1 1 1,0-1-1,0 0 1,1 0-1,-1 0 0,0 1 1,0-1-1,1 0 1,-1 0-1,0 1 1,0-1-1,0 0 0,1 1 1,-1-1-1,0 0 1,0 0-1,0 1 1,0-1-1,0 0 0,0 1 1,0-1-1,0 1 1,5 13-53,-5-13 44,12 45 26,-5-16-38,12 32 1,-13-45 29,2 1-1,0-1 0,1 0 1,1-1-1,0 0 0,15 16 1,-21-27 10,0 0 1,1 0-1,0-1 1,0 0-1,0 0 1,0 0-1,1-1 1,0 0-1,-1 0 1,1 0-1,0-1 1,0 1-1,1-2 1,-1 1-1,0-1 1,1 1-1,-1-2 1,1 1-1,-1-1 1,1 0-1,8-1 1,13-4-93,-1-1 1,0-2 0,37-14-1,-52 17 58,-1-1 0,0 0 0,0-1-1,0 0 1,-1-1 0,0 0 0,-1 0-1,1-1 1,-2 0 0,12-15-1,-6 4-32,0-1-1,-2 0 1,0-1-1,11-31 1,-20 47 22,0-2 0,0 1 1,-1 0-1,0 0 0,-1-1 1,0 0-1,1-7 1,-2 13 24,0 0 1,0 0 0,0 0 0,0 0 0,-1 0 0,1 0 0,0 1-1,-1-1 1,0 0 0,1 0 0,-1 0 0,0 1 0,0-1 0,0 0 0,0 1-1,0-1 1,0 1 0,0-1 0,-1 1 0,1 0 0,-1 0 0,-1-2-1,1 2 24,-1 0 0,1 0-1,-1 0 1,1 0 0,-1 0-1,1 1 1,-1-1 0,0 1-1,1 0 1,-1-1 0,0 1-1,1 1 1,-1-1 0,-4 1-1,0 1 12,0 0 0,-1 0 1,1 1-1,0 0 0,0 0 0,1 1 0,-1 0 0,1 0 1,-10 9-1,2-1 13,1 0 0,-20 26-1,23-24-48,1 0 0,0 0 0,-13 29-1,18-33-15,0 0-1,1 0 0,0 0 1,0 0-1,1 1 0,1-1 1,-1 12-1,2-19 17,0 0 1,0 1 0,1-1-1,-1 0 1,1 0 0,0 0-1,0 0 1,0 0 0,0 0-1,1 0 1,-1 0 0,1-1-1,-1 1 1,1 0 0,0-1-1,0 0 1,0 1 0,1-1-1,-1 0 1,0 0 0,1 0-1,0 0 1,-1-1 0,1 1-1,0-1 1,0 1 0,0-1-1,0 0 1,4 1 0,7 1 37,-1 0 1,1-1 0,0 0-1,-1-2 1,22 0 0,-10-1-7,-1-1 1,1-1 0,0-1-1,24-8 1,-36 8-19,0 0 0,-1-2-1,0 1 1,1-1 0,-2-1 0,1 0 0,-1-1-1,0 0 1,12-13 0,-7 4 59,-1-1 0,20-31 0,21-45-113,-50 85 41,32-51 210,-42 120-437,2-35 229,-1-1 0,-11 45 0,5-29 201,7-29-252,0 0 0,-1 1 1,-1-1-1,0 0 0,0 0 0,-1-1 0,0 1 1,-11 15-1,11-19-131,-9 9-375,13-15 510,1-1-1,-1 1 0,1-1 1,-1 0-1,1 1 0,-1-1 1,1 0-1,-1 1 0,0-1 0,1 0 1,-1 1-1,0-1 0,1 0 1,-1 0-1,0 0 0,1 0 1,-1 0-1,0 0 0,1 0 1,-1 0-1,0 0 0,1 0 1,-1 0-1,0 0 0,0-1 22,1 1 1,-1 0-1,1-1 0,0 1 0,-1 0 1,1-1-1,0 1 0,0 0 0,-1-1 0,1 1 1,0-1-1,0 1 0,0 0 0,-1-1 1,1 1-1,0-1 0,0 1 0,0-1 0,0 1 1,0 0-1,0-1 0,0 1 0,0-1 1,0 1-1,0-1 0,0 1 0,0-1 1,0 1-1,1 0 0,-1-1 0,0 0 0,0 1 23,0 0 0,0-1 0,0 1 0,0 0 0,0-1 0,1 1 0,-1 0 0,0-1 0,0 1-1,0 0 1,0 0 0,0-1 0,1 1 0,-1 0 0,0 0 0,0-1 0,1 1 0,-1 0 0,0 0 0,0-1-1,1 1 1,-1 0 0,0 0 0,0 0 0,1 0 0,-1 0 0,0-1 0,1 1 0,-1 0 0,0 0 0,1 0-1,-1 0 1,0 0 0,1 0 0,-1 0 0,0 0 0,1 0 0,-1 0 0,0 0 0,1 0 0,-1 1 0,22 11-24,0-1 0,0 0 1,1-2-1,40 11 0,-58-19 88,-1 1 0,0-1 0,0 0 1,1 1-1,-1 0 0,0 0 0,-1 0 0,1 1 0,5 3 0,-8-4-12,1 0 0,-1-1-1,1 1 1,-1 0 0,0 0 0,0 0 0,0 0 0,0 0 0,0 0-1,0 0 1,-1 1 0,1-1 0,-1 0 0,1 0 0,-1 1-1,0-1 1,0 0 0,0 0 0,0 1 0,0-1 0,-1 3 0,-18 84 297,5-24-324,0 7-217,-3 1 0,-4-2 1,-29 71-1,51-141-141,2-5 256,19-51-405,4-15 315,51-92 1,-52 117 242,3 2-1,1 1 1,38-43 0,119-115 1073,-172 187-888,18-15-1,-29 25-230,0 1-1,1-1 1,-1 1-1,1 0 0,-1 0 1,1 1-1,0-1 1,0 1-1,0 0 1,0 0-1,-1 0 0,6 0 1,-8 1-16,0 0-1,0 0 1,0 0 0,0 1-1,0-1 1,-1 0 0,1 1-1,0-1 1,0 1 0,0-1-1,-1 1 1,1-1 0,0 1-1,0-1 1,-1 1 0,1 0-1,-1 0 1,1-1 0,0 1-1,-1 0 1,0 0 0,1-1-1,-1 1 1,1 0 0,-1 0-1,0 0 1,0 0 0,1 0-1,-1 0 1,0 1 0,1 3-1,-1-1 1,1 1 0,-1-1-1,-1 8 1,0-4-6,-1-1 0,0 1 0,0-1 0,0 0 0,-1 1 0,0-1-1,-1-1 1,0 1 0,-7 10 0,4-9-243,1 0 0,-1 0 1,0-1-1,-1 0 0,0 0 0,-13 9 0,33-26-1187,39-28 781,-21 22 600,2 0 0,44-15 0,68-14 963,-141 44-896,2-1 4,36-7 513,-39 9-496,1-1 1,-1 1-1,0 0 1,0 0 0,1 0-1,-1 0 1,0 1-1,0-1 1,1 1 0,-1-1-1,0 1 1,0 0-1,0 0 1,0 0 0,4 2-1,-6-3-13,1 1 0,-1 0 0,1-1-1,0 1 1,-1 0 0,0 0 0,1 0-1,-1-1 1,1 1 0,-1 0 0,0 0-1,0 0 1,0 0 0,1-1 0,-1 1-1,0 0 1,0 0 0,0 0 0,0 0 0,0 0-1,0 0 1,-1 0 0,1-1 0,0 1-1,0 0 1,-1 0 0,1 1 0,-15 26 543,9-17-490,4-7-102,0 0-1,0 0 1,0 1-1,1-1 0,-1 0 1,1 0-1,0 1 1,1-1-1,-1 7 1,1-10 10,0 1 0,1 0 0,-1 0 0,1-1 0,-1 1 0,1-1 0,-1 1-1,1 0 1,0-1 0,0 1 0,0-1 0,0 1 0,0-1 0,0 0 0,1 0 0,-1 1 0,0-1 0,0 0 0,1 0 0,-1 0 0,1 0 0,-1 0 0,1-1 0,0 1 0,-1 0 0,1-1 0,1 1 0,4 1 13,-1-1 0,1 0 1,-1 0-1,1 0 0,-1-1 1,1 0-1,-1 0 0,1-1 1,-1 1-1,0-2 0,1 1 1,-1-1-1,0 0 0,0 0 1,0 0-1,0-1 0,0 0 1,0 0-1,-1-1 0,1 0 1,-1 1-1,0-2 0,0 1 1,-1-1-1,5-5 0,-7 7 12,1-1 0,-1 0-1,-1 0 1,1 0 0,0 0-1,-1 0 1,0 0 0,0 0 0,0 0-1,-1 0 1,1-1 0,-1 1-1,0 0 1,0-1 0,-2-7 0,1 6-29,0 0 0,0 0 0,-1 0 0,0 0 1,0 0-1,0 0 0,-1 1 0,0-1 0,-7-9 1,7 11-21,0 1 0,-1-1 0,0 1 0,0 0 0,0 0 0,0 0 0,0 0 0,-8-2 0,-1-1-111,-23-5-1,30 9 95,-9-1-345,9 1-157,20-4 232,174-62 153,-180 66 287,0 0 0,-1 0 0,1 0 0,0 1-1,0 1 1,0-1 0,-1 1 0,17 2 0,-21-2-83,0 1 0,-1 0 1,1 0-1,0 0 0,0 0 1,-1 0-1,1 0 0,-1 1 0,1-1 1,-1 1-1,0 0 0,1 0 1,-1-1-1,0 2 0,0-1 1,0 0-1,0 0 0,-1 1 0,1-1 1,-1 1-1,1-1 0,-1 1 1,0-1-1,0 1 0,0 0 1,0 0-1,0 4 0,1 7 31,-1 0-1,-1 0 1,0 0 0,-1 0-1,-4 24 1,0 6-81,5-15-638,0-29 626,0 0 0,0 0 0,0 1 0,0-1 0,0 0 1,0 0-1,0 0 0,0 0 0,0 1 0,0-1 1,0 0-1,0 0 0,0 0 0,1 1 0,-1-1 1,0 0-1,0 0 0,0 0 0,0 0 0,0 0 1,1 0-1,-1 1 0,0-1 0,0 0 0,0 0 0,0 0 1,1 0-1,-1 0 0,0 0 0,0 0 0,0 0 1,1 0-1,-1 0 0,9-3-335,11-11 144,-17 11 143,64-57-482,28-22 713,-94 81-155,6-4 64,0-1 0,0 1-1,0 1 1,1-1 0,-1 1-1,1 1 1,0-1 0,15-3-1,-22 7-48,0 0 1,0 0-1,0 0 0,0 0 0,0 0 0,0 0 0,0 0 0,0 0 1,0 0-1,0 1 0,0-1 0,-1 0 0,1 1 0,0-1 1,0 1-1,0-1 0,0 1 0,-1-1 0,1 1 0,0 0 1,0-1-1,-1 1 0,1 0 0,0-1 0,-1 1 0,1 0 0,-1 0 1,1 0-1,-1 0 0,0-1 0,1 1 0,-1 2 0,2 2 40,-1 0-1,0 1 1,0-1 0,-1 10-1,1-6 20,0 10 146,0-9-257,-1-1 0,2 0 0,3 18 0,-4-24 1,0 0 0,1 0 1,-1 0-1,1 0 0,-1-1 0,1 1 1,0 0-1,0-1 0,0 0 0,0 1 1,1-1-1,-1 0 0,1 0 0,-1 0 1,5 2-1,1 0-34,0-1 1,0 0-1,0 0 1,0-1-1,1 0 0,-1-1 1,0 1-1,1-2 1,0 1-1,14-2 0,6-2-194,52-10-1,-60 8 197,1-1 0,-2-1 0,1-1 0,-1-1 0,0 0 0,-1-2 0,0 0 0,31-24 0,-47 33 69,-1 0-1,1 0 1,-1 0-1,0 0 1,1 0-1,-1-1 1,0 1-1,0-1 1,-1 1-1,1-1 1,0 0-1,1-5 1,-3 8-4,1-1 0,-1 1-1,0 0 1,0-1 0,0 1 0,0 0 0,0-1 0,0 1-1,0 0 1,0 0 0,0-1 0,0 1 0,0 0 0,0-1 0,0 1-1,0 0 1,0-1 0,0 1 0,0 0 0,0-1 0,0 1-1,0 0 1,-1-1 0,1 1 0,0 0 0,0 0 0,0-1-1,-1 1 1,1 0 0,0 0 0,0-1 0,-1 1 0,1 0 0,0 0-1,0 0 1,-1-1 0,1 1 0,-2 0 2,1 0 1,0 0-1,0-1 0,-1 1 1,1 0-1,0 0 0,0 1 0,-1-1 1,1 0-1,-2 1 0,-2 0 21,0 1 0,-1 0-1,1 0 1,-5 4 0,-10 9 14,0 1 1,1 1 0,1 1-1,1 1 1,0 1 0,1 0-1,-13 22 1,25-34-146,-1-1 1,-5 15-1,9-20 78,1-1 1,-1 1-1,0 0 0,1-1 1,-1 1-1,1 0 1,0 0-1,0 0 0,-1-1 1,1 1-1,0 0 0,0 0 1,1 0-1,-1-1 0,0 1 1,1 0-1,-1 0 1,2 2-1,-2-3 11,1 0 1,0-1-1,-1 1 1,1-1-1,-1 1 0,1-1 1,0 1-1,-1-1 0,1 1 1,0-1-1,0 0 1,-1 1-1,1-1 0,0 0 1,0 0-1,0 1 1,-1-1-1,1 0 0,0 0 1,0 0-1,0 0 1,0 0-1,19-4-204,-15 3 140,16-5 78,-1-1 1,0 0-1,0-2 1,-1 0-1,0-1 1,0-1-1,-1 0 1,-1-2-1,0 0 1,0-1-1,-2-1 1,22-25-1,3-10 103,-3-2 0,58-107-1,-64 100 124,-3-1 1,40-125-1,-58 143 83,-9 38-256,0-1 0,-1 1 0,0 0 0,0 0 0,0 0 0,0 0 0,-1-1 0,-1-5 1,2 10-41,0-1 1,0 1 0,0-1-1,0 1 1,0-1 0,-1 1-1,1-1 1,0 1 0,0 0-1,0-1 1,-1 1 0,1-1 0,0 1-1,0 0 1,-1-1 0,1 1-1,0 0 1,-1-1 0,1 1-1,-1 0 1,1-1 0,0 1 0,-1 0-1,1 0 1,-1-1 0,1 1-1,-1 0 1,1 0 0,-1 0-1,1 0 1,0 0 0,-1 0-1,1 0 1,-1 0 0,1 0 0,-1 0-1,1 0 1,-1 0 0,1 0-1,-1 0 1,-2 1 45,0 1-1,0 0 0,0-1 1,1 1-1,-5 4 1,1-1-1,0-1-16,-24 18 171,1 2 0,1 0 1,-48 57-1,55-52-236,2 1 1,0 1-1,3 0 0,0 1 1,2 1-1,2 1 0,1 0 1,-11 55-1,20-76 16,0-1 0,1 1-1,1 0 1,0 0 0,1 0 0,3 17 0,-4-26 8,1 0 1,0 1 0,0-1-1,1 0 1,-1 0 0,1-1 0,0 1-1,0 0 1,0 0 0,0-1-1,1 1 1,-1-1 0,1 0 0,0 0-1,0 0 1,0 0 0,1 0-1,-1-1 1,1 1 0,-1-1-1,1 0 1,0 0 0,4 1 0,0-1-5,0 0 0,1-1 0,-1 0 0,1 0 0,-1-1 0,0 0 0,1 0 0,-1-1 0,1 0 0,-1 0 0,0-1 0,12-4 0,-10 2-1,0 0 0,-1-1 0,1 0 1,-1 0-1,0-1 0,-1 0 0,1-1 0,-1 0 0,0 0 1,7-9-1,9-13-121,30-48 0,-19 28-7,28-39 381,-61 86-200,-1 1-1,0-1 1,1 0-1,0 1 1,-1-1-1,1 1 1,0-1-1,3-1 1,-4 3-30,-1 0 0,0-1 0,1 1 0,-1 0 0,0 0 0,1 0 0,-1 0 0,1 0 1,-1 0-1,0 0 0,1 0 0,-1 0 0,0 0 0,1 0 0,-1 0 0,0 0 0,1 0 0,-1 0 0,1 0 0,-1 1 0,0-1 0,1 0 1,-1 0-1,1 1 4,-1 0 0,1-1 1,-1 1-1,1 0 0,-1 0 1,1-1-1,-1 1 0,0 0 1,1 0-1,-1 0 0,0-1 1,0 1-1,0 0 0,1 0 1,-1 1-1,0 13 123,0 0 0,0 1-1,-6 26 1,0 10 27,4-13-284,6 62 1,-4-98 92,0-1 0,0 0-1,1 0 1,-1 0 0,1 1 0,-1-1 0,1 0 0,0 0 0,0 0 0,0 0 0,0 0 0,0 0-1,0 0 1,1-1 0,-1 1 0,1 0 0,-1-1 0,1 1 0,-1-1 0,1 1 0,3 1 0,-1-1-6,-1-1 0,0 0 1,1 0-1,-1 0 0,1-1 1,-1 1-1,1-1 1,0 0-1,-1 0 0,1 0 1,-1 0-1,5-2 1,9-2-53,-1 0 1,1-2 0,-1 0 0,19-9 0,-35 14 77,29-15-81,0-1-1,48-39 0,-49 34 278,1 1 0,35-17 0,-63 37-173,0 0 1,0 1 0,0-1-1,0 1 1,1-1 0,-1 1-1,0 0 1,1-1 0,-1 1-1,0 0 1,0 0-1,1 0 1,-1 0 0,3 0-1,-4 1-14,1-1-1,-1 0 1,1 1-1,-1-1 1,1 0-1,-1 1 1,1-1 0,-1 1-1,1-1 1,-1 1-1,1 0 1,-1-1-1,0 1 1,1-1-1,-1 1 1,0-1-1,0 1 1,1 0-1,-1-1 1,0 1-1,0 0 1,0-1-1,0 1 1,0 0-1,0-1 1,0 1 0,0 0-1,0-1 1,0 1-1,0 0 1,-1 1-1,0 5 38,-1 1 0,0 0 0,0-1 0,0 1 0,-1-1-1,-6 11 1,-28 40 293,18-28-224,6-4-747,13-26 622,0 0 0,0 0 0,0 0 0,0 0 0,0 0 0,0 0 0,0 0 0,-1 0 0,1 0 0,0 1-1,0-1 1,0 0 0,0 0 0,0 0 0,0 0 0,0 0 0,0 0 0,0 0 0,0 0 0,0 1 0,0-1 0,0 0 0,0 0 0,1 0 0,-1 0 0,0 0 0,0 0 0,0 0 0,0 0 0,0 0 0,0 0 0,0 1 0,0-1 0,0 0 0,0 0 0,0 0 0,0 0 0,0 0 0,0 0 0,1 0 0,-1 0 0,0 0-1,0 0 1,0 0 0,6-1-246,8-7 42,-13 8 139,0-1 64,15-9-47,1 1 1,0 1-1,34-12 1,-50 20 73,0-1 1,0 1 0,0 0-1,0 0 1,1-1-1,-1 1 1,0 0 0,0 0-1,0 0 1,0 0-1,0 1 1,0-1 0,0 0-1,1 0 1,-1 1-1,0-1 1,0 0 0,0 1-1,0-1 1,0 1-1,0-1 1,0 1-1,0 0 1,-1-1 0,1 1-1,0 0 1,0 0-1,0 0 1,0 1 0,1 2 32,0 0 0,-1-1 0,0 1 0,0 0 0,0 1 0,1 6 0,-2-7-36,0-1 1,1 1-1,-1-1 0,1 1 1,0-1-1,0 0 0,1 1 0,-1-1 1,3 5-1,-2-6-77,0-1 1,-1 1-1,1-1 1,0 0 0,-1 1-1,1-1 1,0 0-1,0 0 1,0 0-1,0 0 1,0-1-1,0 1 1,1 0 0,-1-1-1,0 1 1,5-1-1,1 0-14,1 0 0,0-1 0,9-1 0,-2 0 110,7-2-51,-1 0 0,1-1 0,-1-2 1,-1 0-1,1-1 0,-1-1 0,0-1 0,-1-1 0,0-1 0,-1 0 0,-1-2 0,25-21 0,-26 14 483,-14 12-175,-4 9-275,1 0 1,0-1-1,0 1 1,0 0 0,-1 0-1,1 0 1,0-1-1,0 1 1,-1 0-1,1 0 1,0 0-1,-1 0 1,1 0 0,0 0-1,0 0 1,-1-1-1,1 1 1,0 0-1,-1 0 1,1 0-1,0 0 1,-1 0 0,1 0-1,0 0 1,0 1-1,-1-1 1,1 0-1,0 0 1,-1 0 0,-5 1 81,-1 1 1,1 0 0,0 0 0,-9 6 0,1-2 17,-6 2-122,0 1-1,0 1 0,1 1 1,0 1-1,1 0 0,0 1 1,-29 30-1,44-37-570,10-6 240,11-6 79,-8 1 203,-3 2 102,0 0 0,0 0 1,0 1-1,12-3 0,-18 5-21,0 0-1,1 0 1,-1-1 0,0 1-1,1 0 1,-1 0-1,1 0 1,-1 1 0,0-1-1,1 0 1,-1 0-1,0 1 1,0-1-1,1 1 1,-1-1 0,0 1-1,0 0 1,0-1-1,0 1 1,1 0-1,-1 0 1,0 0 0,0 0-1,-1 0 1,1 0-1,0 0 1,0 0 0,0 0-1,-1 0 1,1 0-1,1 3 1,-1-1 22,0 0 0,-1 0-1,1 1 1,0-1 0,-1 0 0,0 1 0,0-1 0,0 0 0,0 1 0,0-1-1,-1 1 1,-1 5 0,-2 3 113,0 1-1,-8 13 0,0 1-49,-89 220-245,79-195 93,-2-1 1,-2-1-1,-2-1 1,-3-2 0,-39 48-1,61-84 36,-2 0 0,-15 13 0,21-20 2,0 0 0,0-1-1,-1 1 1,0-1 0,0 0-1,1 0 1,-12 3 0,16-6 4,-1 1 1,0-1-1,0 1 0,1-1 1,-1 0-1,0 0 0,0 0 1,1 0-1,-1 0 0,0 0 1,0 0-1,0 0 0,1-1 1,-1 1-1,0-1 0,0 1 1,1-1-1,-1 0 0,1 0 1,-1 0-1,0 0 0,1 0 1,0 0-1,-1 0 0,1 0 1,0 0-1,-1-1 0,1 1 1,0 0-1,0-1 0,0 1 1,0-1-1,0 0 0,1 1 1,-1-1-1,0 0 0,1 1 1,-1-1-1,1 0 0,0 0 1,-1 1-1,1-1 0,0 0 1,0 0-1,0 0 0,0 1 1,1-3-1,1-9-38,0 1-1,1 0 1,8-22 0,-8 26 19,2-7-178,53-141 252,-21 82-1607,-26 56-988,23-30 0,-30 43 669,-1 0 1,0-1-1,0 1 0,0-1 0,2-7 1,0 1-1391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0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8640,'-30'-26'3904,"9"15"-3392,13 3-192,3 8-288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25 917 7296,'-17'15'2368,"17"-14"-2308,-1-1 0,1 0 1,-1 1-1,1-1 0,-1 1 0,1-1 1,-1 1-1,1-1 0,0 1 1,-1-1-1,1 1 0,0 0 1,-1-1-1,1 1 0,0-1 0,0 1 1,0 0-1,-1-1 0,1 1 1,0 0-1,0 1 0,0 0 224,0-2-225,0 0 0,0 1 0,0-1 0,0 0 0,0 0 0,0 1 0,0-1 0,0 0 0,0 0 0,0 1 0,0-1 0,0 0 0,0 0 0,0 1-1,0-1 1,0 0 0,0 0 0,0 1 0,0-1 0,1 0 0,-1 0 0,0 1 0,0-1 0,0 0 0,0 0 0,1 0 0,-1 1 0,0-1 0,0 0 0,0 0 0,1 0-1,-1 0 1,0 1 0,0-1 0,1 0 0,-1 0 0,12 2 849,-7-2-375,-1 0-402,0 0 0,-1 0 0,1 0 0,0 0 0,0-1 0,-1 0 0,1 0 1,0 0-1,-1 0 0,1 0 0,5-3 0,0 0 87,16-7 43,-1-2-1,-1 0 1,0-1-1,-1-1 0,31-28 1,92-103 758,-85 79 63,99-144 1,26-115 1045,-180 315-2040,-2 6 2,0 0-1,0-1 1,-1 1 0,0-1-1,0 0 1,-1 0 0,2-8-1,-3 13-71,0 0 1,0 1-1,1-1 0,-1 0 0,0 0 1,0 1-1,0-1 0,0 0 0,-1 1 1,1-1-1,0 0 0,0 1 0,0-1 1,-1 0-1,1 1 0,0-1 0,0 0 0,-1 1 1,1-1-1,-1 1 0,1-1 0,-1 0 1,1 1-1,-1-1 0,1 1 0,-1 0 1,1-1-1,-1 1 0,1-1 0,-1 1 0,0 0 1,1-1-1,-1 1 0,-1 0 0,1 0 4,-1 0 0,0 0 0,1 0-1,-1 0 1,1 0 0,-1 1 0,1-1-1,-1 1 1,1-1 0,-1 1-1,1 0 1,-1 0 0,1-1 0,0 1-1,-1 0 1,1 0 0,-2 2 0,-4 4-23,0 1 0,0 0 1,1 0-1,-10 17 0,-21 44-82,28-50 58,-18 36 40,2 0 0,-17 62 0,34-91-4,2 0 0,0 0 0,2 1 0,1-1 0,1 1 0,1 0 0,3 27 0,-1-44-74,0 0-1,1 0 1,0 0 0,1 0 0,0-1 0,7 16-1,-8-22 42,-1 0 0,1 0 0,0 0-1,1 0 1,-1 0 0,0-1 0,1 1-1,-1-1 1,1 0 0,0 1-1,0-1 1,0-1 0,0 1 0,0 0-1,0-1 1,0 1 0,1-1 0,-1 0-1,0 0 1,1 0 0,-1-1 0,6 1-1,2-1-54,-1 0 0,1-1 0,0 0 0,-1-1-1,16-4 1,52-21-158,-53 17 311,1-1 0,-1-1 1,-1-2-1,0 0 1,26-22-1,-44 29 230,-10 7-152,-13 7-112,5 2 38,0 0 1,1 0-1,0 1 0,0 1 1,-11 14-1,-41 62-29,58-79-50,0 0 1,0 0-1,1 1 1,0-1 0,1 1-1,0 0 1,-3 11-1,6-18-3,-1 0 0,1 1-1,0-1 1,-1 1 0,1-1 0,0 1 0,1-1-1,-1 1 1,0-1 0,1 0 0,-1 1 0,1-1-1,0 0 1,0 1 0,0-1 0,0 0-1,0 0 1,0 0 0,1 0 0,-1 0 0,1 0-1,-1 0 1,1 0 0,0 0 0,0-1 0,0 1-1,0-1 1,0 0 0,0 1 0,0-1-1,3 1 1,-1 0-13,0-1-1,1 0 1,-1 0 0,0 0-1,1-1 1,-1 1-1,0-1 1,1 0-1,-1 0 1,0-1 0,1 1-1,-1-1 1,0 0-1,0 0 1,0 0-1,0-1 1,5-1 0,-4 0-10,0 1 0,0-1 0,0 0 0,-1 0 0,1-1 0,-1 1 0,1-1 0,-1 0 0,0 0 0,-1-1 0,1 1 0,4-9 0,-3 3 1,-1-1 0,0 0 0,0 0 1,-1 0-1,-1 0 0,0 0 1,0-1-1,0-15 0,-3-9 102,2-36 372,-1 70-453,1 0-1,0 0 1,-1 0 0,1 0-1,0 0 1,0 0 0,0 0-1,0 0 1,0 0-1,1 0 1,-1 0 0,0 1-1,1-1 1,-1 0 0,1 1-1,0 0 1,0-1-1,-1 1 1,1 0 0,0 0-1,0 0 1,0 0 0,0 0-1,0 0 1,4 0-1,4-2-184,0 1-1,0 0 0,20-1 1,-18 2-997,1-1 0,16-3 0,6-8-5015,-22 9 4174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0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81 7968,'-111'-11'3616,"62"8"-3136,31-1 2624,9 8-1793,18-4 321,12 0-992,38-4-480,17 4-128,30-4-608,3 4 320,29-10-1855,-3 2 1151,8-14-5760,-21 3 3712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239 171 4896,'26'-54'8426,"-26"53"-8203,1 0-1,-1 0 0,1 0 1,-1 0-1,1 0 0,-1 1 1,0-1-1,0 0 0,0 0 1,1 0-1,-1 0 0,0 0 1,0-2-1,0 3-117,0 0 0,-1-1 1,1 1-1,0 0 0,0 0 1,0-1-1,0 1 0,0 0 0,-1-1 1,1 1-1,0 0 0,0 0 0,-1-1 1,1 1-1,0 0 0,0 0 0,-1 0 1,1-1-1,0 1 0,-1 0 1,1 0-1,0 0 0,0 0 0,-1 0 1,1 0-1,-2-1 73,1 1 0,-1 0 0,1 0 1,-1 0-1,1 0 0,-1 1 0,1-1 0,-1 0 1,1 1-1,0-1 0,-1 1 0,1-1 0,0 1 1,-2 1-1,-3 2 28,0 1 1,0 0-1,1 0 1,0 0-1,0 1 1,1 0 0,-1 0-1,-5 11 1,-4 4 46,-122 202 1016,132-216-1233,0 1 1,-1 0-1,1 0 0,0 0 1,1 1-1,0-1 0,0 1 1,1 0-1,0 0 1,-1 14-1,3-21-25,0-1-1,0 1 1,0-1 0,0 1 0,1-1 0,-1 1-1,0-1 1,1 1 0,0-1 0,-1 1-1,1-1 1,0 0 0,-1 1 0,1-1-1,0 0 1,0 0 0,0 1 0,0-1 0,0 0-1,0 0 1,1 0 0,-1 0 0,0 0-1,1-1 1,-1 1 0,0 0 0,1-1 0,-1 1-1,1-1 1,-1 1 0,3 0 0,0-1-21,1 1 1,0 0-1,0-1 1,-1 0 0,1 0-1,0-1 1,0 1-1,-1-1 1,6-2 0,0 0 3,0-1 0,0 0 0,-1-1 1,0 0-1,0-1 0,-1 0 0,1 0 1,-1-1-1,0 0 0,9-11 1,5-8 15,34-50 0,-53 71-25,-2 2-6,1 0 0,0 0 0,0 0 0,1 1 0,-1-1 0,1 0 1,-1 1-1,1 0 0,3-3 0,-5 5 18,-1 0 0,0-1 1,1 1-1,-1 0 0,0 0 0,0 0 1,1 0-1,-1 0 0,0 0 0,1 0 1,-1 0-1,1 0 0,-1 0 0,0 0 0,1 0 1,-1 0-1,0 0 0,1 0 0,-1 0 1,0 0-1,0 1 0,1-1 0,-1 0 1,0 0-1,1 0 0,-1 0 0,0 1 1,0-1-1,1 0 0,5 12-101,0 18-38,-6-29 140,2 13 127,0-1 0,1 1 0,0-1 0,11 25 1,-12-33-71,0 0 0,1-1 0,0 1 0,-1-1 0,2 0 0,-1 0 0,0 0 1,1 0-1,0-1 0,0 1 0,0-1 0,0 0 0,1 0 0,-1 0 1,1-1-1,6 3 0,-1-2 62,1 0 1,-1-1-1,0-1 0,1 0 1,-1 0-1,0-1 0,1 0 0,-1-1 1,1 0-1,-1-1 0,0 0 1,0-1-1,1 0 0,-2 0 1,1-1-1,17-9 0,-13 4-33,0-1 0,0 0 0,-1 0 0,-1-1 0,0-1 0,0 0 0,-1-1-1,-1 0 1,0-1 0,10-18 0,-8 10-16,-1-1 0,-1-1 0,-1 1 0,-1-2 0,-1 1 0,-1-1 0,4-34 0,-10 51-166,1 0 1,-1 1-1,-1-1 1,1 0-1,-1 1 0,-1-1 1,1 1-1,-1-1 0,-1 1 1,1 0-1,-6-11 0,6 15-156,0 0-1,0 0 0,0 0 0,0 0 0,0 1 0,-1-1 1,1 0-1,-1 1 0,1 0 0,-1-1 0,0 1 1,0 0-1,0 1 0,-1-1 0,1 0 0,0 1 0,0 0 1,-1 0-1,1 0 0,-1 0 0,1 0 0,-1 1 0,0 0 1,1-1-1,-7 2 0,-5 2-2902,9 4 1023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7136,'0'0'202,"0"1"0,0-1 1,0 1-1,0-1 0,0 1 0,0-1 1,0 1-1,0-1 0,0 0 0,0 1 1,0-1-1,0 1 0,0-1 0,0 1 1,0-1-1,0 0 0,0 1 0,1-1 1,-1 1-1,0-1 0,0 0 0,0 1 1,1-1-1,-1 1 0,0-1 0,1 0 1,-1 1-1,0-1 0,1 1 0,9-9 5318,-1 0-4873,2-1-173,-1-1-1,0 0 0,-1-1 1,-1 0-1,1 0 1,8-17-1,-7 12-310,21-31 96,2 2 0,3 0 0,1 3 0,2 1 1,2 2-1,47-36 0,60-34 1074,-145 107-1271,0 0 0,0 0 0,0 0 0,0 0 0,0 1-1,0 0 1,1-1 0,5 0 0,-8 2-52,-1 0 0,1 0 0,-1 0 0,1 0 0,-1 0-1,1 0 1,-1 0 0,1 0 0,-1 0 0,1 0 0,-1 0 0,1 1 0,-1-1-1,1 0 1,-1 0 0,1 1 0,-1-1 0,1 0 0,-1 1 0,0-1 0,1 0-1,-1 1 1,0-1 0,1 1 0,0 1 0,0 0 0,-1-1 0,1 1 0,-1-1 0,0 1 0,1 0 0,-1-1-1,0 1 1,0 0 0,0-1 0,0 1 0,-1 2 0,-2 15-24,-11 38 1,1-8 51,1 8-3,-36 101-1,27-99 84,20-54-97,-1 5 21,2-9-39,0-1 0,0 0-1,0 0 1,0 1 0,0-1-1,0 0 1,0 0 0,1 1-1,-1-1 1,0 0 0,0 0-1,0 0 1,0 1 0,0-1 0,1 0-1,-1 0 1,0 0 0,0 0-1,0 1 1,1-1 0,-1 0-1,0 0 1,0 0 0,0 0-1,1 0 1,-1 0 0,0 0-1,0 0 1,1 0 0,-1 0-1,0 0 1,0 0 0,1 0-1,-1 0 1,0 0 0,0 0-1,1 0 1,0 0-6,1 0 1,-1 0-1,1-1 0,-1 1 1,1-1-1,-1 1 0,0-1 1,1 0-1,-1 1 0,0-1 1,0 0-1,1 0 1,-1 0-1,0 0 0,0 0 1,0 0-1,0 0 0,0-1 1,0 1-1,0 0 0,-1 0 1,2-3-1,5-5-43,12-18-40,30-54-1,4-6 84,2 15 14,-46 61-42,1 1 0,0 1 0,0-1 0,17-10 0,-27 20 29,1-1 0,0 1 0,0-1 0,-1 1 0,1-1 0,0 1 0,0 0 0,-1 0 0,1-1 0,0 1 0,0 0 0,0 0 0,1 0 0,-1 0 7,-1 0 1,0 0-1,0 0 1,1 0-1,-1 0 1,0 1-1,1-1 1,-1 0-1,0 0 1,0 0-1,1 0 1,-1 1 0,0-1-1,0 0 1,0 0-1,1 1 1,-1-1-1,0 0 1,0 0-1,0 1 1,0-1-1,0 0 1,0 1-1,0-1 1,1 0-1,-1 1 1,0 3 38,0 1 1,0-1 0,0 0 0,-1 1 0,-1 5 0,-55 252 318,45-210-316,10-47-18,1 1-16,-1 0-1,1 0 0,0 0 1,1 0-1,-1 11 0,2-16-22,-1 1-1,0-1 1,0 1-1,1-1 1,-1 0-1,1 1 0,-1-1 1,1 0-1,-1 0 1,1 1-1,0-1 1,0 0-1,0 0 1,-1 0-1,1 0 0,0 0 1,0 0-1,1 0 1,-1 0-1,0-1 1,0 1-1,0 0 1,0-1-1,1 1 0,-1 0 1,0-1-1,1 0 1,-1 1-1,0-1 1,1 0-1,1 1 0,4-1-61,0 1 0,1-1-1,-1 0 1,0-1 0,0 0-1,0 0 1,8-2-1,49-19-505,-40 11 423,-1 0-1,0-2 1,0 0-1,35-30 1,73-75 243,-120 107-28,-5 5-10,-5 4-36,0 1-1,0 0 1,0 0-1,0 0 1,0 0-1,0 0 1,1 0-1,-1 0 1,0 0-1,0 0 1,1 0-1,-1 1 1,1-1-1,-1 1 1,1-1-1,-1 1 1,3-1-1,-4 1-10,0 0 1,0 0-1,1 0 0,-1 0 1,0 0-1,0 0 0,1 0 0,-1 0 1,0 0-1,0 0 0,0 1 1,1-1-1,-1 0 0,0 0 0,0 0 1,0 0-1,1 0 0,-1 1 1,0-1-1,0 0 0,0 0 0,0 0 1,1 1-1,-1-1 0,0 0 0,0 0 1,0 0-1,0 1 0,0-1 1,0 0-1,0 0 0,0 1 0,0-1 1,0 0-1,0 0 0,0 1 1,0-1-1,0 0 0,0 0 0,0 1 1,0-1-1,-3 14 34,1-8-9,-6 29 89,-2 0 1,-17 38-1,24-68-75,0 3 48,-1 0 0,1 0 0,1 0 0,-1 1-1,-1 15 1,4-23-85,0 0 0,0 1 0,1-1 0,-1 0 0,0 0 1,0 0-1,1 0 0,-1 0 0,1 0 0,-1 0 0,1 0 0,-1 0 0,1 0 0,0 0 0,0 0 0,-1 0 0,1-1 0,0 1 0,0 0 0,0-1 0,0 1 1,0 0-1,0-1 0,0 1 0,0-1 0,0 1 0,0-1 0,0 0 0,0 1 0,0-1 0,0 0 0,0 0 0,0 0 0,2 0 0,0 1-23,1-1-1,-1 0 0,1 0 0,-1 0 0,1-1 1,-1 1-1,0-1 0,1 0 0,5-2 1,-6 1 2,0 0 1,0 0 0,0 0-1,0 0 1,0-1 0,-1 1 0,1-1-1,-1 0 1,0 0 0,0 0-1,0 0 1,3-6 0,0-2-47,0 0 0,4-17 1,-5 14 13,0-1 0,-1 1 0,-1-1 0,0 0 0,-1 0 0,-1-1 0,0 1 0,-1 0 0,0 0 0,-2 0 0,0 1 0,-6-21 0,9 33 35,-1 1 1,0-1 0,1 1-1,-1-1 1,0 1 0,0-1-1,0 1 1,0-1 0,0 1-1,0 0 1,0 0 0,0-1-1,0 1 1,-1 0 0,1 0-1,-1 0 1,1 0 0,-1 0-1,1 1 1,-1-1-1,1 0 1,-1 1 0,1-1-1,-1 1 1,-1-1 0,1 1 14,0 0 0,0 1 0,0-1 0,0 0 0,0 1 0,0 0 0,0-1 0,0 1 0,1 0 0,-1 0 0,0 0 0,0 0-1,1 0 1,-1 0 0,1 0 0,-1 1 0,1-1 0,-1 0 0,1 1 0,0 0 0,-2 2 0,1-1 18,1 0 1,-1 0-1,1 0 0,-1 1 1,1-1-1,0 1 0,0-1 0,1 1 1,-1-1-1,1 1 0,-1 0 0,1-1 1,1 1-1,-1-1 0,0 1 0,1 0 1,-1-1-1,1 1 0,0-1 0,3 6 1,-3-5-5,1 0 0,0 0 0,0-1 0,0 1 0,1-1 0,-1 1 0,1-1 0,0 0 0,-1 0 0,2 0 0,-1 0 0,0 0 1,1-1-1,-1 1 0,1-1 0,-1 0 0,6 2 0,-1-2-4,-1-1 0,0 1 0,1-1 0,-1-1 0,0 1 0,1-1-1,-1-1 1,1 1 0,-1-1 0,0 0 0,15-5 0,4-3 134,46-22-1,-54 22-110,26-13 91,0-1 0,-1-3 0,66-52-1,-85 58-64,-1-1-1,-2 0 1,0-2-1,-1-1 1,-1 0-1,-2-1 0,18-33 1,-17 22 97,-2-1 1,-1-1 0,16-67-1,-30 100-180,1-1-1,-1 0 0,0 0 0,0 0 0,-1 0 0,0-11 0,0 16 11,0 1 7,0 0 0,0 0 1,-1 0-1,1 1 0,0-1 1,0 0-1,0 0 0,0 0 0,0 0 1,0 0-1,0 0 0,0 0 1,0 0-1,0 0 0,0 0 0,0 0 1,-1 0-1,1 0 0,0 0 1,0 0-1,0 0 0,0 0 1,0 0-1,0 0 0,0 0 0,0 0 1,0 0-1,0 0 0,-1 0 1,1 0-1,0 0 0,0 0 1,0 0-1,0 0 0,0 0 0,0-1 1,0 1-1,0 0 0,0 0 1,0 0-1,0 0 0,0 0 1,0 0-1,0 0 0,0 0 0,0 0 1,-1 0-1,1 0 0,0 0 1,0 0-1,0-1 0,0 1 0,0 0 1,-4 6-89,0 0-1,0 0 1,1 1 0,-4 7 0,0 2 57,-44 81 91,-28 60 88,37-57-598,4 2 0,-25 110 0,42-107-1793,18-84 49,1 25 0,4-27 240,-1 5-2541,-1-23 4242,0-1 1,-1 1-1,1 0 0,0 0 1,0-1-1,-1 1 0,1 0 1,0-1-1,-1 1 0,1 0 1,-1-1-1,1 1 0,-1 0 1,1-1-1,-1 1 0,1-1 1,-1 1-1,0-1 0,1 1 1,-1-1-1,0 0 0,1 1 1,-1-1-1,-1 1 0,-7 3-2552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9 168 9056,'-8'-32'4096,"16"5"-3552,1 16 1952,3 4-1473,18-9 577,7 5-960,30-4-224,1 8-256,16-8-1248,-4 7 576,4-3-3583,-13 3 2271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2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43 7872,'-39'-25'3584,"55"18"-3104,-1 4-1120,5 3 256,23-7-3136,7 7 1920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1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52 921 1728,'-4'1'566,"0"2"0,0-1 0,0 0 0,0 1 0,1 0 0,-1-1 0,1 2 0,0-1 0,0 0 0,0 0 0,1 1 0,-1 0 0,1-1 0,-3 6 0,5-9-532,0 0-1,0 0 0,0 0 0,0 0 0,0 1 0,0-1 1,0 0-1,0 0 0,0 0 0,0 0 0,0 0 0,0 0 1,0 0-1,0 0 0,0 0 0,0 0 0,0 1 0,0-1 1,0 0-1,0 0 0,1 0 0,-1 0 0,0 0 0,0 0 1,0 0-1,0 0 0,0 0 0,0 0 0,0 0 0,0 0 1,0 0-1,0 0 0,0 0 0,1 0 0,-1 0 0,0 0 1,0 0-1,0 0 0,0 0 0,0 0 0,0 0 0,0 0 1,0 0-1,0 0 0,0 0 0,1 0 0,-1 0 1,0 0-1,0 0 0,0 0 0,0 0 0,0 0 0,0 0 1,0 0-1,0 0 0,0 0 0,0 0 0,0 0 0,0 0 1,1 0-1,8-5 994,10-11-188,0-1 0,-1-1 0,16-23 0,-10 14-313,113-130 1757,-6-4-235,-121 147-1624,0-1 0,-1 0 0,13-31 0,-22 46-415,0-1-1,0 1 1,0 0 0,0 0 0,0 0-1,0 0 1,1-1 0,-1 1 0,0 0-1,0 0 1,0 0 0,0-1 0,0 1-1,0 0 1,0 0 0,0 0 0,0-1-1,0 1 1,0 0 0,0 0 0,0-1-1,0 1 1,0 0 0,0 0 0,0 0-1,0-1 1,0 1 0,-1 0 0,1 0-1,0 0 1,0 0 0,0-1 0,0 1-1,0 0 1,0 0 0,-1 0 0,1 0-1,0-1 1,0 1 0,0 0 0,0 0-1,-1 0 1,1 0 0,0 0 0,-13 2 172,-14 12-73,10-3-120,1 1 1,1 0-1,0 1 0,1 1 1,-22 27-1,30-33 54,1 0-1,0 0 0,0 1 1,1-1-1,-1 1 1,2 0-1,0 0 0,0 1 1,0-1-1,1 1 1,1-1-1,-2 15 0,3-19-6,0 0 0,0 0 0,1 0 0,-1 0 0,1 0 0,0 0 0,0 0 0,1 0-1,-1 0 1,1-1 0,0 1 0,1-1 0,-1 1 0,1-1 0,0 0 0,0 0 0,0 0-1,0 0 1,1-1 0,-1 1 0,1-1 0,0 0 0,0 0 0,0 0 0,7 3 0,-7-4-15,1-1 1,0 1 0,-1-1 0,1 0-1,0 0 1,0-1 0,0 1-1,0-1 1,-1 0 0,1 0 0,0-1-1,0 1 1,0-1 0,0 0 0,-1-1-1,1 1 1,-1-1 0,1 0-1,-1 0 1,8-5 0,7-5 67,0-1 1,-1-1-1,21-20 0,-14 11-44,0 1-45,93-73 508,-101 86-346,-14 8-104,-1 0 1,0 0 0,1 0 0,-1-1 0,0 1 0,3-3 0,-17 19 100,1 2 0,-17 33 0,16-27-135,4-7-25,0 1 1,2 0-1,-8 24 0,14-41 0,0 0-1,0 1 0,0-1 1,0 0-1,0 0 0,0 1 1,0-1-1,0 0 1,0 0-1,0 1 0,0-1 1,0 0-1,0 0 0,0 1 1,0-1-1,0 0 1,0 0-1,0 1 0,0-1 1,0 0-1,0 0 1,1 0-1,-1 1 0,0-1 1,0 0-1,0 0 0,0 1 1,0-1-1,1 0 1,-1 0-1,0 0 0,0 0 1,0 0-1,1 1 0,-1-1 1,0 0-1,0 0 1,1 0-1,-1 0 0,0 0 1,0 0-1,1 0 0,-1 0 1,0 0-1,0 0 1,1 0-1,-1 0 0,0 0 1,0 0-1,1 0 0,-1 0 1,0 0-1,0 0 1,1 0-1,-1 0 0,0 0 1,0 0-1,0-1 1,1 1-1,-1 0 0,16-7-121,-15 6 94,58-32-149,21-9 91,-67 36 55,58-22 135,-61 24-114,0 2 1,1-1-1,-1 1 1,0 1-1,14-1 1,-22 2 13,0 0 0,-1 0-1,1 0 1,0 1 0,0-1 0,0 1 0,0-1 0,-1 1-1,1 0 1,0-1 0,0 1 0,-1 0 0,1 0 0,-1 0-1,1 0 1,-1 1 0,1-1 0,-1 0 0,0 1 0,1-1-1,-1 1 1,0-1 0,0 1 0,0-1 0,0 1 0,0 0 0,-1 0-1,2 3 1,0 3 19,0 0-1,-1-1 1,0 2-1,0-1 0,-1 11 1,-3 72 119,1 34-184,2-120 57,1-1-1,-1 0 1,1 0 0,0 0-1,0 0 1,0-1 0,0 1-1,3 5 1,-3-8-10,-1 0 0,1 0 0,0 0-1,-1 0 1,1 0 0,0 0 0,0 0 0,0-1 0,0 1 0,0 0-1,0 0 1,0-1 0,0 1 0,0-1 0,0 1 0,0-1 0,0 1-1,0-1 1,1 0 0,-1 1 0,0-1 0,0 0 0,0 0 0,1 0-1,-1 0 1,0 0 0,0 0 0,0 0 0,1 0 0,1-1 0,1-1 3,-1 1 1,1 0 0,-1-1 0,0 0 0,1 0 0,-1 0-1,0 0 1,0-1 0,0 1 0,0-1 0,3-4 0,3-4-1,12-20 1,-21 30-7,54-93-120,35-53-170,-82 138 280,153-226-273,-158 232 285,99-166-71,-70 112 244,25-65-1,-52 114-119,-2 4-59,-1 1 1,1-1 0,-1 0 0,0 0 0,0 0-1,0 0 1,0 0 0,0 0 0,-1 0 0,0 0-1,0-5 1,0 8-6,-1 0 1,1 0-1,0 0 0,0 0 0,-1 0 1,1 1-1,-1-1 0,1 0 0,-1 0 0,1 1 1,-1-1-1,1 0 0,-1 1 0,1-1 1,-1 0-1,0 1 0,1-1 0,-1 1 0,0-1 1,0 1-1,0 0 0,1-1 0,-1 1 1,0 0-1,0-1 0,0 1 0,0 0 1,1 0-1,-1 0 0,0 0 0,0 0 0,-1 0 1,-1 0-11,1 0 1,-1 0-1,1 1 0,-1 0 1,1-1-1,0 1 1,-1 0-1,1 0 1,0 0-1,0 0 1,-1 1-1,1-1 0,-2 2 1,-7 7-42,1 1 0,0 0 0,1 0 1,-14 22-1,-30 57 82,-26 72 72,68-134-17,0 1-1,2 1 0,-9 54 1,18-81-74,-5 27 93,1 36-1,3-57-58,1-1-1,1 1 1,0-1-1,0 0 1,1 1-1,0-1 1,0 0-1,1 0 1,4 10-1,-5-15-16,-1 0 0,1-1-1,0 1 1,0-1 0,0 0-1,0 1 1,0-1 0,0 0-1,1 0 1,-1 0 0,1-1-1,-1 1 1,1-1 0,0 1-1,0-1 1,0 0-1,-1 0 1,1 0 0,0 0-1,0-1 1,0 1 0,1-1-1,-1 0 1,0 1 0,0-1-1,0-1 1,0 1 0,5-1-1,4-2-45,-1 0-1,1-1 1,-1 0-1,1-1 1,16-10-1,0-2-24,-2-1 0,0-1 0,-2-1-1,24-24 1,-41 37 19,1-1 0,-1 0 1,6-10-1,-11 15 1,0 0-1,0 0 1,0 0 0,-1-1 0,1 1 0,-1 0 0,0-1-1,0 1 1,0-1 0,-1 0 0,1-4 0,-1 8 21,0-1 1,0 1-1,0-1 1,0 1-1,0-1 1,0 1-1,0 0 1,0-1-1,-1 1 1,1-1-1,0 1 1,0 0-1,0-1 1,-1 1-1,1 0 1,0-1-1,-1 1 1,1 0-1,0-1 1,-1 1-1,1 0 1,0 0-1,-1-1 1,1 1-1,0 0 1,-1 0-1,1 0 1,-1-1-1,1 1 1,0 0-1,-1 0 1,1 0-1,-1 0 1,1 0-1,-1 0 1,1 0-1,0 0 0,-1 0 1,1 0-1,-1 0 1,0 0-1,-24 7-189,18-5 179,-4 1 32,0 1-1,0 0 1,1 1-1,-1 0 1,1 0-1,0 1 1,1 1-1,-1-1 1,1 2-1,1-1 1,-1 1-1,-11 15 1,13-13 21,1 0 1,1 0 0,-1 1-1,1-1 1,1 1 0,0 1 0,1-1-1,0 0 1,1 1 0,0-1 0,1 1-1,0 0 1,1 13 0,0-17 1,1-1 0,0 0 0,0 0 1,1 0-1,0 0 0,0 0 0,1 0 1,0 0-1,7 12 0,-7-15 1,0 1-1,1-1 0,-1 0 1,1 0-1,0-1 0,0 1 1,0-1-1,1 0 0,-1 0 1,1 0-1,-1-1 0,1 1 1,0-1-1,9 2 0,-6-2-34,0 0 1,-1-1-1,1 0 0,0-1 1,0 0-1,0 0 0,0 0 1,0-1-1,-1 0 0,1-1 1,0 0-1,-1 0 0,1 0 1,-1-1-1,1-1 0,-1 1 1,0-1-1,-1 0 0,12-9 1,8-9-32,-2-2 0,-1-1 0,20-27 0,25-27 123,-59 71-32,-1-1 1,0 0-1,13-21 0,-21 30-68,0 0-1,0 0 0,0 0 0,0 0 0,0 0 0,0 0 0,0 0 0,0 0 0,0-1 1,0 1-1,0 0 0,0 0 0,0 0 0,0 0 0,0 0 0,0 0 0,0 0 0,0 0 0,-1 0 1,1 0-1,0 0 0,0-1 0,0 1 0,0 0 0,0 0 0,0 0 0,0 0 0,0 0 1,0 0-1,0 0 0,0 0 0,0 0 0,0 0 0,-1 0 0,1 0 0,0 0 0,0 0 0,0 0 1,0 0-1,0 0 0,0 0 0,0 0 0,0 0 0,0 0 0,0 0 0,-1 0 0,1 0 1,0 0-1,0 0 0,0 0 0,0 0 0,0 0 0,0 0 0,0 0 0,0 0 0,0 0 1,0 0-1,0 0 0,-1 0 0,1 0 0,0 1 0,-6 1-276,2 2 299,1 0 0,0 0 0,0 0 0,0 0 0,1 1 0,-1 0 0,1-1 1,0 1-1,0 0 0,1 0 0,-1 0 0,0 7 0,1-6-11,0 1 1,0-1-1,1 1 0,0 0 1,0 0-1,0-1 1,1 1-1,0 0 1,3 7-1,-3-10 22,0-1 1,1 0-1,-1 0 0,1 0 0,0-1 1,0 1-1,0 0 0,0 0 1,0-1-1,1 0 0,-1 1 0,1-1 1,0 0-1,-1 0 0,1 0 0,0-1 1,0 1-1,0-1 0,1 1 0,-1-1 1,0 0-1,0 0 0,1-1 0,-1 1 1,0-1-1,8 1 0,1-2-35,1 1 0,0-1 0,-1-1 0,1 0 0,-1-1 0,14-5-1,-2-1 97,-1 0 0,0-2 0,28-17 0,59-50 51,-90 62-123,-1-1 0,-1-1 0,0-1 0,-1-1-1,-1 0 1,-1-1 0,-1 0 0,-1-1 0,17-40 0,95-242-410,-118 285 129,4-26-1,-10 43 213,-1 0 0,0 0-1,0 0 1,0-1 0,0 1 0,0 0-1,-1-3 1,1 5 45,0 0-1,0-1 1,0 1 0,0 0-1,0 0 1,0 0 0,0-1-1,0 1 1,0 0 0,0 0-1,-1 0 1,1-1 0,0 1-1,0 0 1,0 0 0,0 0-1,0 0 1,-1 0 0,1-1-1,0 1 1,0 0 0,0 0-1,0 0 1,-1 0 0,1 0-1,0 0 1,0 0 0,0 0-1,-1 0 1,1 0 0,0 0-1,0 0 1,-1 0-12,0 0 0,0 1 0,0-1 0,1 0 0,-1 1 1,0-1-1,1 1 0,-1-1 0,1 1 0,-1 0 0,0-1 0,1 1 0,-1 1 1,-8 10 2,1 0 0,0 0 0,1 1 0,-5 14 0,-21 62-29,16-40 24,-92 235-68,-27 22 453,116-269-210,-2-1 0,-1-2 0,-2 0 0,-1-1 0,-59 56 0,78-82-193,0-1 0,-1 1-1,0-2 1,0 1-1,0-1 1,-1 0-1,0-1 1,-11 5-1,19-9 13,0 0 1,0 1-1,-1-1 0,1 0 0,0 0 1,0 0-1,0 0 0,0 0 0,0 0 0,0 0 1,0 0-1,0 0 0,0-1 0,0 1 1,0 0-1,0-1 0,0 1 0,0-1 0,0 1 1,0-1-1,0 1 0,0-1 0,0 0 1,-1-1-1,1 0-12,-1 0 1,1 0-1,-1 0 0,1 0 1,0-1-1,0 1 0,0 0 1,0-1-1,1 1 0,-2-4 1,1-3 12,0 0 0,0 0 0,1 0 0,1-17 0,0 17-27,1 0 1,0 0 0,0 0 0,0 0 0,1 1-1,1-1 1,-1 1 0,1-1 0,1 1 0,0 0-1,0 1 1,0-1 0,1 1 0,0 0 0,0 1 0,1-1-1,0 1 1,0 0 0,0 1 0,1 0 0,0 0-1,0 1 1,0 0 0,11-4 0,6 1 91,0 1 0,1 1 1,0 1-1,31-1 0,-21 3 113,53-12-1,-41 0 38,-1-2 0,0-2-1,83-46 1,-114 55-91,1 0 0,-2-1 0,1-1 0,-2 0 0,1-1 0,-1-1 0,18-22 0,-29 31-60,0-1 0,0 1 1,-1 0-1,0-1 0,0 0 1,0 1-1,0-1 0,1-8 1,-2 11-40,-1 1 1,0-1 0,0 1 0,0-1 0,0 1-1,0-1 1,0 1 0,0-1 0,-1 1 0,1-1 0,0 1-1,-1-1 1,0 1 0,1-1 0,-1 1 0,0 0-1,1-1 1,-1 1 0,0 0 0,0-1 0,0 1 0,0 0-1,0 0 1,0 0 0,-1 0 0,1 0 0,0 0 0,0 0-1,-3-1 1,-2 0-17,-1 0 0,1 0-1,0 0 1,0 1 0,-1 0-1,1 0 1,-1 1 0,1 0-1,-1 0 1,1 0 0,-1 1-1,1 0 1,-1 0 0,1 1 0,0-1-1,-7 4 1,9-4 29,-1 1 1,1 0 0,-1 0-1,1 1 1,0-1-1,0 1 1,0 0-1,0 0 1,0 1-1,0-1 1,1 1 0,0-1-1,0 1 1,0 0-1,0 0 1,1 1-1,-1-1 1,1 1-1,0-1 1,-2 9 0,3-9 10,0 0 1,1 0-1,0 0 1,0-1-1,0 1 1,0 0-1,1 0 1,-1 0-1,1 0 1,0-1 0,0 1-1,1 0 1,-1-1-1,1 1 1,-1-1-1,1 1 1,0-1-1,1 0 1,-1 0-1,0 0 1,1 0 0,0 0-1,0 0 1,5 4-1,-2-3 18,0 0 0,1-1 0,-1 1 0,1-1 0,-1 0 0,1-1 0,0 0 0,0 0 0,0 0 0,0-1 0,1 0 0,9 0 0,0-1-62,0-2-1,0 0 1,0-1 0,0-1 0,0 0-1,22-9 1,-14 2-38,0-1 1,0-1-1,27-20 0,-35 21 18,29-29-1,-28 23 131,8-12-231,-26 32 115,1 1 0,-1-1-1,1 0 1,-1 0 0,0 0-1,0 1 1,0 3 0,1 12 47,1 0 0,1 0 0,0 0 0,6 18 1,-7-31 27,-1-1 1,1 0 0,-1 1 0,1-1-1,0 0 1,1 0 0,-1 0 0,1 0-1,-1-1 1,6 6 0,-5-7-23,-1 0 1,1 0-1,-1 0 0,1-1 1,0 1-1,0-1 0,0 1 1,-1-1-1,1 0 0,0 0 1,0-1-1,1 1 0,-1-1 1,0 1-1,0-1 0,6 0 0,16-2-46,0-1 0,0-2 0,0 0 0,33-12-1,91-45-159,-129 53 242,27-18-1,-40 21 41,1 1 0,-1-1 1,0 0-1,0-1 0,11-14 0,-17 21-120,-1-1 0,1 1-1,-1 0 1,0-1 0,1 1 0,-1-1-1,0 1 1,1-1 0,-1 1-1,0-1 1,0 0 0,1 1 0,-1-1-1,0 1 1,0-1 0,0 1 0,0-1-1,0 0 1,0 1 0,0-1-1,0 1 1,0-1 0,0 0 0,0 1-1,-1-1 1,1 0 0,0 1 1,-1-1-1,0 1 0,1 0 1,-1-1-1,1 1 0,-1 0 1,1-1-1,-1 1 0,0 0 0,1 0 1,-1 0-1,1 0 0,-1-1 1,0 1-1,1 0 0,-1 0 0,-1 1 1,-3-1-3,-1 0 1,1 1 0,-1 0-1,-6 3 1,8-3 46,0 1-1,0 0 1,0 0-1,1 0 1,-1 0-1,0 0 1,1 1-1,0 0 1,-1 0-1,1 0 1,-3 4-1,5-5-9,-1-1 0,1 1 0,0 0 0,0 0 0,0 0 0,0 0 0,0 0 0,1 0 0,-1 0 0,1 0 0,-1 1 0,1-1 0,0 0 0,0 0 0,-1 0-1,2 0 1,-1 1 0,0-1 0,0 0 0,1 0 0,-1 0 0,1 0 0,0 0 0,-1 1 0,2 1 0,2 2 61,0 1 0,1-1-1,-1 0 1,1 0 0,1 0 0,-1-1 0,1 0 0,10 8 0,-13-10-57,1-1 1,0 1-1,0-1 1,0 0 0,0 0-1,0-1 1,0 1 0,0-1-1,0 1 1,1-1 0,-1-1-1,1 1 1,-1-1 0,1 1-1,8-2 1,-10 0-38,0 0 0,1 0 0,-1 0-1,0-1 1,0 0 0,0 1 0,0-1 0,0 0-1,0 0 1,2-3 0,13-9 79,-16 13-122,0 0-1,0 0 0,-1-1 1,1 1-1,-1 0 0,1-1 1,-1 1-1,0-1 0,0 0 1,1 1-1,-1-1 0,0 0 1,-1 0-1,1 0 0,1-3 1,-2 5 2,0-1 0,0 1 0,1-1 0,-1 1 0,0-1 0,0 1 0,1-1 0,-1 1 0,0-1 0,1 1 0,-1-1 0,0 1 0,1-1 0,-1 1 0,1 0 0,-1-1 0,1 1 0,-1 0 0,1-1 0,-1 1 0,1 0 0,0 0 24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1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10 131 9632,'-9'-10'4384,"26"5"-3840,-5 2 2111,10 6-1567,12-6 1472,8 3-1472,25-8 64,5 0-704,24-3-192,0 4-160,-7-7-864,-13 6 416,-17-11-1600,-12 8 1088,-17-4-2719,-6 4 2015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46 10560,'-54'-30'4768,"42"30"-4128,7-4-1984,10 4 608,7-3-1408,15-2 1248,35 2-1888,19 6 1568,-2 13-2656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63 7040,'-1'-1'306,"-1"0"-1,1 0 1,-1 0 0,0 0 0,1 0-1,-1 0 1,1 1 0,-1-1 0,0 0-1,0 1 1,1 0 0,-1-1 0,0 1-1,0 0 1,0 0 0,1 0 0,-1 0-1,0 0 1,0 1 0,0-1 0,1 0-1,-1 1 1,0-1 0,0 1 0,-2 1-1,-4 2 387,0 0 0,1 0-1,-1 1 1,-7 6-1,11-8-588,0 1-1,0-1 0,0 1 0,0 0 0,1 0 0,0 0 1,0 0-1,0 0 0,1 1 0,-1-1 0,1 1 1,0-1-1,0 1 0,0 0 0,1 0 0,0 0 0,0 0 1,0 8-1,0-4-29,1 0 0,1 0 0,0 1 1,0-1-1,1 0 0,0 0 1,0-1-1,1 1 0,0 0 0,1-1 1,0 0-1,0 0 0,0 0 0,1 0 1,1-1-1,-1 1 0,1-1 0,8 7 1,-12-13-46,0 1-1,-1 0 1,1-1 0,0 0 0,1 1 0,-1-1 0,0 0-1,0 0 1,0 0 0,1 0 0,-1-1 0,0 1 0,1-1 0,-1 1-1,1-1 1,-1 0 0,5 0 0,-4 0 7,0-1 0,0 0 0,0 0 0,0 0 0,0 0-1,0-1 1,0 1 0,0-1 0,0 0 0,-1 1 0,1-1 0,2-3 0,2-3 66,0 0 0,0 0 1,-1-1-1,0 1 0,0-1 0,-1-1 1,5-12-1,-8 16-77,0 0 1,0 0-1,0-1 1,-1 1-1,0-1 0,-1 1 1,1-1-1,-1 1 1,-1-1-1,1 1 0,-1-1 1,0 1-1,-4-12 1,1 6-24,0 1 1,-1 0-1,0 0 1,-1 1-1,0 0 0,-14-17 1,17 23-79,-1 0 0,1 1 1,-1-1-1,0 1 0,-1 0 0,1 1 0,0-1 1,-1 1-1,-7-4 0,12 6 69,-1 0 0,1 0 0,-1 0-1,0 0 1,1-1 0,-1 1 0,1 0 0,-1 0 0,1 0 0,-1 0 0,1 0-1,-1 0 1,1 1 0,-1-1 0,1 0 0,-1 0 0,1 0 0,-1 0 0,1 1-1,-1-1 1,1 0 0,-1 0 0,1 1 0,0-1 0,-2 1 0,2-1 9,0 1-1,0-1 1,0 0 0,0 1 0,1-1 0,-1 0 0,0 1 0,0-1-1,0 0 1,0 1 0,0-1 0,0 0 0,1 1 0,-1-1 0,0 0-1,0 1 1,0-1 0,1 0 0,-1 0 0,0 1 0,0-1 0,1 0-1,-1 0 1,0 0 0,1 0 0,-1 1 0,0-1 0,1 0 0,-1 0 0,0 0-1,1 0 1,-1 0 0,0 0 0,1 0 0,-1 0 0,0 0 0,1 0-1,-1 0 1,0 0 0,1 0 0,7 1 92,1 0 0,-1-1-1,0 0 1,0-1 0,1 0 0,-1 0 0,0 0 0,10-4-1,21-3 118,-14 4-90,117-14 779,-117 16-591,-1 1 0,0 2 0,45 6 0,-65-7-228,-1 1 0,1 0 0,0 0 0,-1 0 0,1 1 0,-1 0 0,1-1 0,-1 1 0,0 0 0,0 0 0,0 1 0,4 3 0,-5-4-44,0 0-1,-1 0 1,1 0-1,-1 0 0,0 0 1,0 0-1,0 0 1,0 0-1,0 1 1,0-1-1,-1 1 1,1-1-1,-1 0 0,0 1 1,1-1-1,-1 1 1,0-1-1,-1 1 1,0 4-1,-2 6 53,-1 1 1,-1-1-1,-12 25 0,-1 3-148,8-6 87,13-37 23,0 0 0,0-1 0,0 1 0,0-1 1,-1 0-1,3-3 0,-2 3-28,20-25 2,-13 14-20,1 1-1,19-19 1,-27 29 11,0 1 0,-1 0 0,1 0 0,0 0 0,0 0 0,0 0 0,0 0 0,0 1 0,0 0 0,1 0 0,-1 0 0,0 0 0,1 0 0,-1 0 0,1 1 0,-1 0 0,1 0 0,4 0 0,-3 2 18,1 0 0,-1 0 0,0 1 0,0-1 0,0 1 0,0 1 0,0-1 0,0 1 0,-1-1 0,7 9 0,13 8-60,-14-13-37,0-1-1,0 0 0,1-1 0,-1 0 0,1-1 0,1 0 0,-1-1 0,17 3 1,-7-3-888,0-1 1,1 0 0,35-4-1,-1-1-712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13 999 5728,'-11'1'1001,"10"-2"268,14-6 1345,8-5-1072,25-22 560,59-55 0,35-51-740,-91 90-981,29-34 85,-4-3-1,105-162 1,-137 187-123,-22 34 427,32-60 0,-50 84-639,0 0 0,0 0-1,-1-1 1,0 1 0,0 0 0,1-6 0,-2 9-117,0-1 0,0 1 1,0 0-1,0 0 0,0-1 0,0 1 0,0 0 1,0 0-1,-1 0 0,1-1 0,-1 1 0,1 0 1,-1 0-1,1 0 0,-1 0 0,1 0 0,-1 0 0,0 0 1,0 0-1,0 0 0,1 0 0,-1 0 0,0 0 1,0 1-1,-2-2 0,1 1-22,0 0 1,0 1-1,0-1 0,0 1 1,0-1-1,0 1 0,0 0 1,0 0-1,0 0 1,0 0-1,-1 0 0,1 0 1,0 1-1,0-1 0,-3 2 1,3-2 1,-2 2 5,-1-1 0,1 1 1,0 0-1,-1 0 0,1 0 0,0 0 0,0 1 0,1 0 1,-1 0-1,0 0 0,-3 5 0,1-3 0,-6 8 52,0 0 1,0 1-1,2 0 0,0 1 0,0 0 0,-9 23 0,-34 99 306,-7 73-17,52-174-174,2 0 0,2 1-1,1 66 1,3-97-82,0 1 1,1-1-1,0 0 0,0 1 1,4 8-1,-5-14-70,0 0 0,1 0 0,-1 0 0,1 1 0,-1-1 0,1 0-1,0 0 1,-1 0 0,1 0 0,0 0 0,0 0 0,0 0 0,0-1-1,0 1 1,0 0 0,0 0 0,0-1 0,0 1 0,0-1 0,0 1-1,0-1 1,0 1 0,1-1 0,-1 1 0,0-1 0,0 0 0,1 0 0,-1 0-1,0 0 1,0 0 0,1 0 0,-1 0 0,0 0 0,2-1 0,8-3 21,0 0 0,-1-1 0,1-1 0,-1 0 0,12-9 0,2-1 96,231-157-126,-247 166-43,-6 6 41,-1-1 1,0 1-1,1-1 0,-1 1 1,1 0-1,0 0 0,-1 0 1,1 0-1,0 0 0,-1 0 1,1 1-1,2-1 1,-3 1 0,-1 0 1,0 0 0,0 0 0,0 0 0,1 0 0,-1 1 0,0-1 0,0 0 0,0 0 0,0 0 0,1 1 0,-1-1 0,0 0 0,0 0 0,0 0 0,0 1 0,0-1 0,0 0-1,0 0 1,0 1 0,1-1 0,-1 0 0,0 0 0,0 1 0,0-1 0,0 0 0,0 0 0,-1 1 0,1-1 0,0 0 0,0 0 0,0 1 0,0-1 0,0 0 0,0 0 0,0 1-1,0-1 1,-1 0 0,-4 16 107,3-10-91,-5 15 20,0-3 54,-7 35 1,13-46-81,0 0 0,1-1 1,-1 1-1,1 0 0,1 0 0,-1-1 0,1 1 0,1 0 1,1 7-1,-2-13-1,-1 1 0,0-1 0,1 0 1,-1 0-1,1 0 0,-1 0 0,1 0 0,-1 0 0,1 0 1,0 0-1,0 0 0,-1 0 0,1 0 0,0 0 1,0-1-1,0 1 0,0 0 0,0-1 0,0 1 0,0 0 1,0-1-1,0 1 0,2 0 0,-1-1 11,1 0 0,-1 0 0,0 0 1,0 0-1,0-1 0,0 1 0,0-1 0,0 1 0,0-1 0,0 1 0,0-1 0,4-2 1,8-6-6,0 0 0,0-1 1,-1-1-1,0 0 1,-1-1-1,16-19 1,-13 15 11,0 0 0,34-27 1,-46 41 10,-2 1-28,0 0 0,0 0 0,0 0 0,0 1-1,0-1 1,0 1 0,0-1 0,0 0 0,0 1 0,0 0 0,0-1 0,0 1 0,0 0 0,0-1 0,0 1 0,1 0 0,-1 0 0,0 0 0,0 0 0,1 0 0,-1 1 1,-1-1 0,0 1 0,1-1 0,-1 1 0,0-1 0,0 1 1,0-1-1,1 1 0,-1-1 0,0 1 0,0-1 0,0 1 0,0-1 0,0 1 0,0-1 0,0 1 1,0-1-1,0 1 0,0-1 0,-1 2 0,-2 15 137,3-16-148,-14 41 131,10-29-149,0-1-1,-3 15 1,6-20-73,3-10-24,8-10-281,10-1 39,33-22 22,-48 33 330,1 0 1,0 0 0,0 1-1,0 0 1,1 0 0,-1 0-1,11-1 1,-16 3 5,0 0 1,0 0 0,0-1-1,0 1 1,0 0-1,0 0 1,1 0 0,-1 1-1,0-1 1,0 0-1,0 0 1,0 0 0,0 1-1,0-1 1,0 1-1,0-1 1,0 1 0,0-1-1,0 1 1,0 0-1,0-1 1,0 1 0,-1 0-1,1-1 1,0 1-1,0 0 1,-1 0 0,2 2-1,-1 0 16,0 0-1,0 1 1,-1-1-1,1 1 0,-1-1 1,0 1-1,0 5 1,0-6-30,-1 1 0,2 0 1,-1 0-1,0 0 0,1-1 1,1 7-1,-1-9 9,-1 0-1,1-1 1,-1 1-1,1 0 1,-1-1-1,1 1 1,0-1-1,-1 1 0,1-1 1,0 1-1,-1-1 1,1 1-1,0-1 1,0 0-1,0 1 1,-1-1-1,1 0 1,0 0-1,0 1 1,0-1-1,0 0 1,0 0-1,-1 0 1,1 0-1,0 0 1,0 0-1,0 0 1,0 0-1,-1-1 1,1 1-1,1-1 1,32-11-352,-26 9 169,59-27-475,71-25 658,-135 53 52,1 1 1,0 0 0,-1 0-1,1 1 1,0-1-1,-1 1 1,1 0-1,0 0 1,-1 0 0,1 0-1,6 2 1,-7-1 9,1 1-1,-1-1 1,1 1 0,-1 0 0,0 0 0,0 0 0,0 1 0,0-1 0,0 1-1,-1 0 1,4 3 0,-3-2-43,1 0 0,0 1 0,0 0 0,0-1 0,1 0-1,0 0 1,5 3 0,-8-6-21,0 0-1,0 0 1,0-1 0,0 1 0,0-1 0,0 1-1,1-1 1,-1 0 0,0 0 0,0 0 0,0 0-1,0 0 1,1 0 0,-1 0 0,0-1 0,0 1-1,0-1 1,0 0 0,0 1 0,4-3-1,-2 1-48,0-1 0,-1 1 0,1-1 0,-1 0 0,0 0 0,0 0 0,0 0-1,0 0 1,0-1 0,-1 1 0,0-1 0,1 0 0,-1 0 0,-1 0 0,1 0-1,0 0 1,-1 0 0,0 0 0,0 0 0,0-1 0,-1 1 0,1 0-1,-1-1 1,-1-5 0,1 8 58,0-1 0,0 1 0,-1 0 0,1 0-1,-1 0 1,0 0 0,0 0 0,0 0 0,0 0 0,0 0 0,-2-3-1,3 5-7,-1-1 0,1 1 0,0 0 0,-1 0 0,1-1 0,-1 1 0,1 0 0,-1 0 0,1-1 0,0 1 0,-1 0 0,1 0 0,-1 0 0,1 0 0,-1 0 0,1 0-1,-1 0 1,1 0 0,-1 0 0,1 0 0,-1 0 0,-1 0 1,1 1 0,0-1-1,0 1 1,-1-1 0,1 1-1,0 0 1,0 0 0,0-1-1,0 1 1,0 0 0,-1 1 0,-1 2 99,-1 0 1,1 0-1,0 1 1,1-1-1,-1 0 1,1 1-1,0 0 1,0 0-1,0-1 1,1 1-1,0 0 1,0 0-1,0 1 1,0-1-1,1 6 1,0 1-20,0 0 0,1 0 1,1 0-1,0-1 0,6 19 0,-7-25-113,1 0-1,0-1 1,0 1-1,0 0 0,1-1 1,-1 1-1,1-1 0,0 0 1,1 0-1,-1 0 1,1 0-1,-1-1 0,9 6 1,-9-7-236,0 0 1,0-1 0,0 1 0,0-1 0,1 0-1,-1 0 1,1 0 0,-1 0 0,1-1-1,-1 1 1,1-1 0,-1 0 0,1 0-1,-1 0 1,1 0 0,-1-1 0,1 1 0,-1-1-1,0 0 1,1 0 0,3-2 0,-5 2-237,1 0 0,0-1 0,-1 1 0,1 0 0,-1-1 0,1 0 0,-1 1 0,0-1 0,0 0 0,0 0 0,0 0 0,0 0 0,0-1 0,-1 1 0,1-1 0,-1 1 0,1-1 0,-1 1 0,2-5 0,2-13-2525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2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1024 0 9312,'-56'3'4192,"48"5"-3616,4-8-320,8 0-256,9-3-800,4 3 448,13-5-2368,2 2 1472</inkml:trace>
  <inkml:trace contextRef="#ctx0" brushRef="#br0" timeOffset="1">21 192 11648,'-20'-8'5247,"70"0"-4543,-11 0 32,-2 0-544,52-10-224,7 4 0,39-9-768,-9 9 416,30-2-4383,-13 5 2623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8128,'-13'-19'3680,"9"13"-3168,-1 2-2336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63 6464,'-6'-10'6922,"-10"9"-3199,-1 3-3068,0 0 0,0 2 0,0 0 0,0 0 0,-22 10 0,8-2-77,-48 24 0,67-29-518,0 0 1,1 0-1,0 2 1,0-1-1,0 1 1,-16 19-1,24-24-54,0 0-1,0 1 1,1-1 0,-1 0 0,-3 9-1,6-12-4,0 0-1,-1 0 0,1 0 0,0 0 0,-1 0 0,1 0 0,0 0 0,0 0 0,0 0 0,0 0 0,0 0 1,0 0-1,0 0 0,0 0 0,0 0 0,1 1 0,-1-1 0,0 0 0,1 0 0,-1 0 0,1 0 0,-1-1 1,1 1-1,-1 0 0,1 0 0,0 0 0,-1 0 0,1 0 0,0-1 0,0 1 0,0 0 0,2 1-1,-1-1-1,0 0 0,1-1 1,-1 1-1,1 0 0,-1-1 1,0 1-1,1-1 0,0 0 1,-1 0-1,1 0 0,-1 0 1,1 0-1,-1 0 0,4-2 1,4 0-59,1-1 0,11-6 1,-14 6 3,18-6-148,-2-2-1,1-1 1,-1-1-1,-1-1 1,0 0-1,-1-2 1,-1-1-1,26-26 1,-40 34 284,-3 4-8,-5 11-128,0-1 68,0 0 0,0 0 0,0 0 0,1 0 0,-1 0 0,1 0-1,1 0 1,-1 1 0,1-1 0,0 0 0,0 0 0,0-1 0,0 1 0,1 0 0,0 0 0,5 8 0,-7-12 7,1 1 1,0-1 0,0 0 0,-1 0-1,1 1 1,0-1 0,0 0-1,0 0 1,0 0 0,1 0 0,-1 0-1,0 0 1,0 0 0,0 0 0,1-1-1,-1 1 1,1 0 0,-1-1-1,0 1 1,1-1 0,-1 0 0,1 1-1,-1-1 1,1 0 0,-1 0-1,1 0 1,-1 0 0,1 0 0,-1 0-1,1 0 1,-1-1 0,1 1-1,-1 0 1,1-1 0,-1 0 0,2 0-1,6-3 75,-1-1-1,0 0 1,0 0 0,13-12-1,-9 7-101,11-9 131,0-1-1,-2 0 1,24-31 0,-35 41-79,-8 9-5,0-1 0,-1 0-1,1 1 1,0-1 0,-1 0-1,1 0 1,-1 0 0,1 0 0,-1 0-1,0 0 1,0-1 0,0 1 0,0-3-1,-3 7 124,-1 4-73,-4 21-110,5-22 8,1 1-1,-1-1 1,1 1-1,0-1 1,0 7 0,1-4 14,0-1 0,1 1 0,0 0 0,0-1-1,1 1 1,0-1 0,0 1 0,4 9 0,-4-14 22,-1-1 0,0 1 0,1-1-1,0 0 1,-1 0 0,1 0 0,0 0 0,0 0-1,0 0 1,0 0 0,1 0 0,-1-1 0,0 1-1,1-1 1,-1 0 0,1 0 0,-1 0 0,1 0-1,0 0 1,-1 0 0,1-1 0,0 1-1,0-1 1,-1 0 0,1 0 0,5 0 0,4-1-39,0-1 1,1-1 0,-1 0 0,0 0-1,-1-1 1,23-11 0,-11 3-21,0-2 1,26-19-1,-12-1 130,-11 10 47,-25 23-111,1 0 0,-1 0 0,0 0-1,1 0 1,-1 0 0,1 0 0,0 0 0,-1 1 0,1-1 0,2 0 0,-3 1-14,0 0 0,0 0 0,0 0 0,-1 0 0,1 0 0,0 0 0,0 0 0,-1 0 0,1 1 0,0-1 0,0 0 1,-1 1-1,1-1 0,0 0 0,0 1 0,-1-1 0,1 1 0,-1-1 0,1 1 0,0-1 0,-1 1 0,1-1 0,-1 1 0,1 0 0,0 1 1,2 2 5,0 0 1,0 0-1,0 0 1,1 0 0,0-1-1,0 1 1,0-1 0,0 0-1,0 0 1,1 0 0,-1-1-1,1 1 1,8 2-1,-7-3-1,0-1-1,0 0 0,1 0 0,-1-1 0,0 1 0,1-1 1,-1 0-1,0-1 0,1 0 0,10-2 0,-1-1 6,-1 0 75,-1 0-1,24-9 1,-35 12-103,0-1 0,1 1 1,-1-1-1,0 0 0,0 0 0,-1 0 1,1 0-1,0-1 0,-1 1 1,1-1-1,-1 0 0,0 1 1,0-1-1,0 0 0,0 0 1,2-6-1,-4 8-8,1 0 0,-1-1 0,1 1 0,-1-1 0,0 1 0,1-1 0,-1 1 0,0-1 0,0 1 0,0 0 0,0-1 0,-1 1 1,1-1-1,-1-1 0,1 2-2,0 0 0,-1 1 0,1-1 1,-1 0-1,1 1 0,-1-1 0,1 0 0,-1 1 1,1-1-1,-1 0 0,0 1 0,1-1 1,-1 1-1,0 0 0,0-1 0,1 1 1,-1-1-1,-1 1 0,-1-1-13,0 1-1,0-1 1,1 1 0,-1 0 0,0 0-1,0 0 1,0 1 0,1-1 0,-1 1-1,0-1 1,1 1 0,-1 0-1,0 0 1,-2 2 0,-4 2 36,0 0 0,0 1 0,1 1 1,0 0-1,0 0 0,0 0 0,1 1 0,0 0 0,1 0 1,0 1-1,0 0 0,1 0 0,0 0 0,1 1 1,0-1-1,0 1 0,1 0 0,0 0 0,1 1 0,-2 10 1,4-17 12,0 0 1,0 0-1,1 0 1,-1 0 0,1 0-1,0 0 1,0 0-1,2 5 1,-3-8-11,1 1 1,-1-1-1,1 1 0,0-1 1,-1 0-1,1 1 0,0-1 1,0 0-1,0 0 0,0 0 1,0 1-1,0-1 0,0 0 1,1 0-1,-1-1 0,0 1 1,0 0-1,1 0 0,-1-1 1,1 1-1,-1 0 0,1-1 1,2 1-1,0-1-41,0-1 0,1 0 0,-1 0 0,0 0 0,0 0 0,0 0 0,7-4 0,-3 2-2,107-43-52,170-64-52,-180 66 453,-104 44-288,0-1 0,0 1 0,1-1 0,-1 1 1,0 0-1,0 0 0,1-1 0,-1 1 0,0 0 0,1 0 0,-1 0 0,0 1 0,0-1 0,1 0 0,-1 0 0,0 1 0,1-1 0,-1 1 0,0-1 0,0 1 1,0-1-1,0 1 0,0 0 0,1 0 0,-1-1 0,0 1 0,-1 0 0,1 0 0,0 0 0,0 0 0,0 0 0,1 2 0,1 4 30,-1-1 0,1 1 0,-1-1 0,0 1 0,1 8 0,4 11-212,-4-18 134,0 0 0,1 0 0,5 9 0,-8-15 14,0 0 0,0 0 0,1 0 0,-1 0 0,1-1 0,-1 1 0,1-1 0,0 1 0,0-1 0,-1 1 0,1-1 1,0 0-1,0 0 0,0 0 0,0 0 0,1 0 0,-1-1 0,3 2 0,13-2-135,0-1 1,-1 0-1,1-1 0,0-1 1,31-10-1,-39 11 109,5-2 26,62-15-155,90-35 1,-146 45 470,-1 0-1,0-2 0,35-24 1,-55 35-314,0 0-1,0 0-1,0 0 1,0 0 0,0 0 0,0 0-1,0 0 1,0 0 0,0 0-1,0 0 1,-1 0 0,1 0 0,0 0-1,0 0 1,0 0 0,0 0 0,0 0-1,0 0 1,0-1 0,0 1 0,0 0-1,0 0 1,0 0 0,0 0 0,0 0-1,0 0 1,0 0 0,0 0 0,0 0-1,0 0 1,0-1 0,0 1 0,0 0-1,0 0 1,0 0 0,0 0 0,0 0-1,0 0 1,0 0 0,0 0 0,0 0-1,0-1 1,0 1 0,0 0 0,0 0-1,0 0 1,0 0 0,-11 3-61,0 0 1,0 1-1,0 1 1,-20 11-1,-3 1 119,21-11-18,-62 31 262,67-32-306,0 0 0,0 1 0,1 0 0,0 0 0,0 0-1,-11 14 1,17-19-1,1-1 0,-1 1-1,1 0 1,-1-1 0,1 1-1,0-1 1,-1 1-1,1 0 1,0-1 0,0 1-1,-1 0 1,1-1 0,0 1-1,0 0 1,0 0 0,0-1-1,0 1 1,0 0 0,0-1-1,0 2 1,0-1-4,1-1 1,-1 1-1,0-1 1,1 1-1,-1-1 0,0 0 1,1 1-1,-1-1 0,1 0 1,-1 1-1,1-1 0,-1 0 1,1 1-1,-1-1 0,1 0 1,-1 0-1,1 0 0,-1 0 1,1 1-1,0-1 0,3 0-86,-1 0 0,1 0 0,-1 0 0,1 0 0,-1 0 0,7-2 0,16-6-33,-1 0 0,0-2 1,-1-1-1,0 0 0,23-16 0,-45 25 172,0 1-1,0 0 1,0 0-1,0 0 1,0 0 0,0 0-1,1 0 1,3 0-1,-5 1-36,0 0-1,0 0 1,0 0-1,0 0 0,0 0 1,0 1-1,0-1 0,0 0 1,0 1-1,-1-1 0,1 1 1,0-1-1,0 1 0,0-1 1,-1 1-1,1-1 0,0 1 1,-1 0-1,1-1 0,0 1 1,-1 0-1,1 0 0,-1 0 1,1-1-1,-1 1 1,1 1-1,6 13 177,-3-7-162,-1-2 1,1 1 0,0 0 0,10 11 0,-13-16-25,1 0 0,0-1-1,0 1 1,0-1 0,0 1 0,1-1 0,-1 0 0,0 0-1,1 0 1,-1 0 0,0 0 0,1 0 0,-1-1 0,1 1-1,-1-1 1,1 1 0,0-1 0,-1 0 0,5-1 0,14-2-276,37-10 1,-18 3 155,-37 9 124,293-73 624,-286 70-343,-11 4-277,1 0 0,-1-1 0,0 1 1,1 0-1,-1-1 0,1 1 0,-1 0 0,1 0 0,-1 0 0,0 0 0,1 0 0,-1 0 0,0 0 0,1 0 0,-1 0 0,1 0 0,-1 0 0,0 0 0,0 0 1,-25 3-122,0 0 1,1 2 0,0 1-1,-45 15 1,57-16 111,1 0 0,-1 0-1,1 1 1,0 0 0,0 1-1,-10 9 1,21-16 1,1 0 0,0 0 1,-1 1-1,1-1 0,0 0 0,-1 0 0,1 1 1,0-1-1,0 0 0,-1 0 0,1 1 0,0-1 1,0 0-1,0 1 0,-1-1 0,1 0 1,0 1-1,0-1 0,0 0 0,0 1 0,0-1 1,0 1-1,0-1 0,0 0 0,0 1 0,0-1 1,0 0-1,0 1 0,0-1 0,0 1 1,0-1-1,0 0 0,0 1 0,0-1 0,0 0 1,0 1-1,1-1 0,-1 0 0,0 1 0,0-1 1,0 0-1,1 1 0,-1-1 0,0 0 1,1 0-1,-1 1 0,0-1 0,0 0 0,1 0 1,-1 0-1,0 1 0,1-1 0,-1 0 1,0 0-1,1 0 0,-1 0 0,1 0 0,-1 0 1,0 0-1,1 1 0,0-1 0,9-1-15,0-1-1,0 1 1,0-2-1,-1 1 1,1-1 0,10-5-1,-9 3-5,0 2 0,0-1 0,1 1 0,18-2 0,-23 4-1,0 1 1,0 0 0,1 0-1,-1 1 1,0 0-1,10 3 1,-14-3 29,0 0 0,0 0 1,0 0-1,0 1 0,0 0 1,0-1-1,-1 1 0,1 0 1,-1 0-1,1 0 0,-1 1 1,0-1-1,0 0 0,0 1 1,0-1-1,0 1 0,-1 0 1,2 3-1,2 5 64,0 1 0,-1 0 1,-1 0-1,0 0 0,-1 1 0,0-1 1,0 22-1,-3-15 61,0 0-1,-1 0 1,-1-1-1,-8 29 1,-3-6 182,-2 0-1,-2-1 1,-36 62 0,-114 190 787,106-194-1375,58-93 245,1-1-5,1 0 0,0-1-1,-1 1 1,0-1 0,0 0-1,0 0 1,0 0 0,0 0-1,-1-1 1,1 1 0,-8 3-1,11-6 27,-1 1-1,0-1 0,0 0 1,0 1-1,0-1 0,0 0 1,0 0-1,0 0 1,-1 1-1,1-1 0,0 0 1,0 0-1,0-1 0,0 1 1,0 0-1,0 0 1,0 0-1,0-1 0,0 1 1,0 0-1,0-1 1,-1 0-1,0-1-6,1 1 0,-1 0 1,1-1-1,0 1 0,-1-1 0,1 1 0,0-1 1,0 0-1,0 0 0,0 1 0,0-4 1,-2-4-58,0-1 1,1 1-1,-2-19 1,3 4-14,0 0 0,1 1 0,2-1 1,0 0-1,2 1 0,0 0 1,2-1-1,14-39 0,-16 56 77,-1-1 0,1 1 0,1 0 0,-1 0 0,1 1 0,0-1 0,1 1 1,0 0-1,0 0 0,0 1 0,0 0 0,1 0 0,9-5 0,7-2 108,1 1 0,47-14 1,-18 7-50,-22 7 83,0-2 0,-1-2 0,0 0 1,-1-2-1,-1-1 0,-1-1 0,-1-2 0,0 0 1,39-44-1,-11 1 229,-1 1-7,70-64 0,-103 109-241,-2 1 98,1 2 0,22-16 0,-36 30-475,-7 8 5,-11 16-68,6-11 370,2-4 20,0 1-19,0 1-1,-5 14 1,9-22-29,1 1 0,-1-1 1,0 1-1,1-1 0,0 0 0,-1 1 1,1-1-1,0 1 0,0-1 0,0 1 1,1-1-1,-1 1 0,1-1 0,-1 1 1,1-1-1,1 3 0,-1-4-11,0 0 0,-1 0 0,1 0 0,0 0 0,0 0 0,0 0 0,0 0 0,0-1 0,0 1 0,0 0 0,0-1 0,1 1 0,-1-1 0,0 1 0,0-1 0,0 1-1,1-1 1,-1 0 0,0 0 0,0 0 0,1 0 0,0 0 0,31-3-138,-32 3 133,19-4-138,0-1 0,0-1 0,28-12 0,56-33 141,-82 40 19,0-1-68,-14 7 140,1 0-1,0 1 1,0 0-1,0 0 1,12-3-1,-21 7-91,1 0 0,-1 0-1,1 0 1,-1 0-1,1 0 1,-1 0 0,0 0-1,1 0 1,-1 0-1,1 0 1,-1 0 0,1 0-1,-1 0 1,1 1-1,-1-1 1,1 0 0,-1 0-1,0 0 1,1 1-1,-1-1 1,1 0-1,-1 0 1,0 1 0,1-1-1,-1 0 1,1 1-1,-1 0-3,1 0-1,-1 0 1,0 0-1,1 0 1,-1 0-1,0 0 0,0 0 1,1 0-1,-1 0 1,0 0-1,0 2 1,-1 5-31,0-1 1,-4 15 0,3-13 42,1-4 27,0 10-439,6-13-226,5-6-370,3-2 861,0 0 0,1 1 1,19-6-1,-27 10 215,1 0 0,-1 0 0,1 0 0,-1 1 1,1 0-1,0 0 0,-1 1 0,1 0 0,-1 0 0,8 2 0,7 3-194,1-1-1,0 0 0,0-2 1,0 0-1,0-2 0,0-1 1,0 0-1,1-2 0,-1 0 1,0-1-1,42-13 0,-55 12 53,1 1 0,-1-2 0,-1 1 0,11-8 0,-15 10 62,-1-1 1,1 0-1,-1 0 1,1 0-1,-1 0 0,0-1 1,0 1-1,-1-1 1,1 0-1,-1 0 1,4-7-1,-6 10 10,0 1-1,1-1 1,-1 0-1,0 0 1,0 1 0,1-1-1,-1 0 1,0 0 0,0 0-1,0 1 1,0-1 0,0 0-1,0 0 1,-1 1-1,1-1 1,0-1 0,0 2-3,-1-1 0,1 1 0,0 0 0,-1-1 0,1 1 0,0 0 0,0 0 0,-1-1 0,1 1 0,-1 0 0,1 0 0,0 0 0,-1-1 0,1 1 0,0 0 0,-1 0 0,1 0 0,-1 0 0,1 0 0,0 0 0,-1 0 0,0 0 0,-4 0 12,1 1 0,-1 0-1,1 0 1,-8 3 0,10-3-14,-50 17-57,-94 48 0,142-64 0,2-1 23,1 0-1,-1-1 1,0 1-1,1 0 0,-1 1 1,1-1-1,-1 0 1,1 0-1,-1 1 0,1-1 1,-2 3-1,3-3 10,0-1 0,0 0 1,0 0-1,0 1 0,0-1 0,0 0 0,0 0 0,0 1 0,0-1 0,0 0 0,0 0 0,0 1 0,0-1 1,0 0-1,0 0 0,0 1 0,0-1 0,0 0 0,0 0 0,0 0 0,0 1 0,1-1 0,-1 0 1,0 0-1,0 1 0,0-1 0,0 0 0,1 0 0,-1 0 0,0 0 0,0 1 0,0-1 0,1 0 0,-1 0 1,0 0-1,0 0 0,1 0 0,-1 0 0,0 0 0,0 0 0,1 0 0,-1 0 0,0 0 0,0 0 0,1 0 1,-1 0-1,1 0 0,14 1-176,-13-1 134,8 0-1,-1 0 189,1 0-1,-1 0 1,15 4 0,-21-4-62,-1 1 0,1 0 0,-1 0 1,1 0-1,-1 0 0,1 0 0,-1 0 0,1 1 1,-1-1-1,0 1 0,0 0 0,0 0 1,0-1-1,0 1 0,0 1 0,0-1 1,2 4-1,-1 2 4,1 0 0,-1 1 0,0-1 1,-1 1-1,0 0 0,-1-1 0,1 1 0,-2 0 1,1 13-1,-2-4 28,0 0 1,-2-1-1,1 0 0,-8 22 1,-11 17-110,-2 0-1,-37 62 1,47-93-70,-41 80-121,-45 84 48,41-94 517,47-80-291,-1-1-1,0 0 0,-27 24 1,35-34-52,-1-1 1,1 0-1,-1 1 1,0-2-1,1 1 1,-11 3-1,14-5-8,0-1-1,-1 1 0,1-1 1,-1 0-1,1 0 0,-1 0 1,1 0-1,0 0 0,-1 0 1,1 0-1,-1 0 0,1 0 1,0-1-1,-1 1 0,1 0 1,-1-1-1,1 0 0,0 1 1,0-1-1,-1 0 0,1 1 1,0-1-1,0 0 0,0 0 1,0 0-1,0 0 0,0 0 1,0 0-1,0 0 0,0 0 1,0-1-1,1 1 0,-2-3 1,-1-4 18,0 0 1,0-1-1,1 0 1,0 1-1,1-1 1,-1 0-1,1-12 1,1-1-51,5-42 0,-1 35-97,1 1 0,2 0 1,1 0-1,1 0 0,19-39 1,-22 57-280,0 0 0,1 0 0,0 1 1,0 0-1,1 0 0,0 0 1,11-7-1,-8 7-2223,0 1 1,25-14-1,-28 17 465,1 0 0,-1 0 0,9-7 0,4-4-1349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 7232,'4'-13'2314,"-3"13"-2251,-1 0 0,1 0-1,-1 0 1,1 0 0,-1 0-1,1 0 1,-1 0 0,1 0-1,-1 0 1,1 0 0,-1 0-1,1 1 1,-1-1 0,1 0-1,-1 0 1,1 1 0,-1-1-1,0 0 1,1 1 0,-1-1-1,1 0 1,0 2 228,0 0 45,1 0-1,-1 0 1,0 1 0,1-1 0,-1 0 0,0 1 0,0-1 0,-1 1 0,1-1 0,0 1 0,-1 4-1,2 2 467,1 4-263,0-1 1,-2 1 0,1 0 0,-2 0 0,0-1 0,0 1 0,-1 0 0,-1 0 0,-3 15 0,3-20-443,0-1-1,-1 1 1,0-1 0,0 0 0,0 0 0,-1-1-1,0 1 1,-1-1 0,1 1 0,-1-1 0,0-1 0,-1 1-1,1-1 1,-1 0 0,0 0 0,-13 7 0,7-6-235,0-1 0,0 0 1,-1-1-1,0 0 1,1-1-1,-15 2 1,13-3-1459,-1-1 1,-26-2-1,38 1 1149,0 0 0,1 0 1,-1 0-1,1 0 0,-1-1 0,0 1 0,1-1 0,-1 0 0,1 0 0,0 0 0,-1 0 0,1 0 0,0-1 0,0 1 0,-3-3 0,-6-7-2545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101 219 8896,'-1'0'269,"0"1"1,0 0 0,0 0-1,0-1 1,0 1-1,0 0 1,0 0 0,0 0-1,1 0 1,-1 0-1,0 0 1,1 0 0,-1 0-1,0 0 1,1 0-1,-1 0 1,0 3 0,-3 21 1034,3-24-987,-17 219 4630,13-128-3236,-30 163-1,31-236-1474,3-12-57,-1 0 0,1 0 0,-2 0 0,1 0-1,-1 0 1,-3 8 0,14-52 312,6-43-498,4-94 1,-7 52-232,-4 54 153,4-1-1,2 1 1,27-78 0,-35 132 70,1-1 1,0 1 0,1 0-1,1 0 1,11-15 0,-16 25 9,0 0 1,1 0-1,-1 1 0,1-1 1,0 1-1,1 0 1,-1 0-1,8-4 0,-9 5 11,0 1-1,0 0 0,0 0 0,0 0 1,0 1-1,1-1 0,-1 1 1,0 0-1,1-1 0,-1 2 0,0-1 1,0 0-1,1 1 0,5 1 1,-3 0 42,1 0 0,-1 1 0,0 0 0,0 0 0,0 1 0,-1-1 0,1 1 0,-1 0 0,0 1 0,9 9 0,-7-6 24,-1 1 0,1 0 0,-2 0 0,1 1 0,8 20 0,-12-25-55,-1 0 0,1 0 1,-1 0-1,0 0 1,0 1-1,0-1 0,-1 0 1,0 1-1,0-1 1,0 1-1,-1-1 0,0 0 1,0 1-1,0-1 1,0 0-1,-1 0 0,0 0 1,-4 8-1,-6 8 110,-1-1 1,-1 0-1,-1-1 0,-1 0 0,0-2 1,-35 30-1,50-46-145,-1 1 1,0-1-1,0 1 1,0-1-1,0 0 1,0 0-1,0 0 1,0 0 0,0 0-1,0 0 1,-1-1-1,1 1 1,0-1-1,0 1 1,-1-1-1,1 0 1,-4 0-1,5 0 0,1 0 1,0 0-1,-1 0 0,1 0 0,0 0 1,-1-1-1,1 1 0,0 0 0,-1 0 1,1 0-1,0 0 0,-1 0 0,1-1 1,0 1-1,0 0 0,-1 0 0,1 0 1,0-1-1,0 1 0,-1 0 0,1 0 1,0-1-1,0 1 0,0 0 0,-1-1 0,1 1 1,0 0-1,0-1 0,0 1 0,0-1 1,3-10-482,14-9-4,-11 16 447,1 0 0,-1 0 0,1 0-1,-1 1 1,1 0 0,0 1 0,8-3-1,-11 4 38,47-12-377,104-14 0,7 0 201,-36 5 617,-126 21-411,1 1 0,-1 0 1,0 0-1,1 0 0,-1 0 1,1 0-1,-1 0 0,1 0 1,-1-1-1,0 1 0,1 0 0,-1 1 1,1-1-1,-1 0 0,1 0 1,-1 0-1,1 0 0,-1 0 1,0 0-1,1 0 0,-1 1 1,1-1-1,-1 0 0,0 0 1,1 1-1,-1-1 0,0 0 1,1 0-1,-1 1 0,0-1 1,1 0-1,-1 1 0,0-1 1,0 1-1,1-1 0,-1 0 1,0 1-1,0-1 0,0 1 1,0-1-1,1 1 0,-1-1 1,0 0-1,0 1 0,0-1 0,0 1 1,0-1-1,0 1 0,0-1 1,0 1-1,0-1 0,-1 0 1,1 1-1,0-1 0,0 1 1,0-1-1,-1 1 0,-1 5 76,-1-1-1,1 0 0,-7 9 0,4-7-21,-4 8 57,1 1 0,0 0 0,1 0 0,-6 23 1,11-34-106,1 1 1,0-1-1,0 1 1,0 0 0,1-1-1,-1 1 1,2 0 0,-1 0-1,0-1 1,1 1 0,0 0-1,1-1 1,-1 1 0,1-1-1,0 1 1,0-1 0,5 7-1,-6-11-6,-1 0-1,1 0 0,-1 0 1,1 0-1,0 0 1,-1 0-1,1 0 0,0 0 1,0-1-1,0 1 1,0 0-1,0-1 0,0 1 1,0-1-1,0 1 1,0-1-1,0 1 1,0-1-1,0 1 0,0-1 1,0 0-1,0 0 1,0 0-1,0 0 0,0 0 1,1 0-1,-1 0 1,0 0-1,0 0 0,0 0 1,0 0-1,0-1 1,0 1-1,0-1 0,0 1 1,0 0-1,0-1 1,0 0-1,0 1 0,2-2 1,2-3-3,-1 0 0,1 0 1,-1 0-1,0 0 0,0-1 1,-1 0-1,6-11 0,15-47 26,-21 55-33,0-3-9,0 0-1,0-1 1,-2 1-1,1 0 1,-2-1-1,1 1 0,-2-1 1,0 1-1,0-1 1,-1 1-1,0-1 1,-1 1-1,-1 0 1,-9-22-1,10 31-34,0-1-1,1 1 1,-1 0-1,-1 0 1,1 0-1,0 0 1,-1 0-1,-4-2 1,7 4 35,-1 0 0,1 1 0,0-1 0,0 1 0,0-1 0,-1 1 0,1 0 0,0-1-1,0 1 1,-1 0 0,1 0 0,0 0 0,-1 0 0,-1 0 0,3 0 8,-1 1 0,0-1 0,0 0 0,1 1 0,-1-1 0,0 1 0,1-1 0,-1 1 0,1-1 0,-1 1 0,1-1 0,-1 1 0,1 0 0,-1-1 0,1 1 0,-1 0 0,1-1 0,0 1 0,-1 0 0,1 0 0,0-1 0,0 1 0,-1 0 0,1 0 0,0-1 0,0 2 0,0 1 4,0-1 0,0 0-1,0 1 1,0-1 0,1 1 0,-1-1-1,1 0 1,-1 1 0,1-1 0,0 0-1,0 0 1,0 0 0,0 1 0,0-1-1,0 0 1,1 0 0,-1-1 0,1 1-1,-1 0 1,1 0 0,0-1-1,2 3 1,2 0 21,-1 0-1,0-1 1,1 0 0,0 0-1,0 0 1,0 0-1,6 1 1,9 1 48,1 0-1,0-2 1,0-1 0,0 0 0,28-2 0,-7-3 42,74-15 0,-95 13-18,0-2 1,-1 0 0,0-1 0,0-1 0,-1-1 0,0-1 0,-1 0 0,0-2 0,-1 0 0,24-22 0,-37 32-40,-7 10-64,-10 16-76,9-18 69,-25 45 77,14-25 33,1 0 1,1 0-1,-10 29 0,17-28-3,5-25-83,0-1 0,0 1 1,0-1-1,0 1 0,0 0 1,0-1-1,0 1 0,0-1 1,0 1-1,0-1 0,0 1 1,0-1-1,0 1 0,0-1 1,0 1-1,1-1 0,-1 1 1,0-1-1,0 1 0,1-1 1,-1 1-1,0-1 0,1 0 0,-1 1 1,0-1-1,1 1 0,-1-1 1,0 0-1,1 1 0,-1-1 1,1 0-1,-1 0 0,1 1 1,-1-1-1,1 0 0,-1 0 1,1 0-1,-1 1 0,1-1 1,-1 0-1,1 0 0,-1 0 1,1 0-1,0 0 0,4-1-22,-1 0 0,0 0-1,1-1 1,-1 0 0,0 1 0,0-1-1,0-1 1,6-3 0,27-26-362,-19 16 260,71-74-36,-85 86 133,15-15-230,-11 17 116,-8 2 128,0 0 0,1 1-1,-1-1 1,0 0-1,0 1 1,1-1-1,-1 0 1,0 1-1,0-1 1,0 0 0,1 1-1,-1-1 1,0 1-1,0-1 1,0 0-1,0 1 1,0-1-1,0 1 1,0-1-1,0 0 1,0 1 0,0 0-1,-4 25 45,3-23-37,1-1 1,-1 1-1,0-1 1,1 1-1,0 0 0,-1-1 1,1 1-1,0 0 0,0-1 1,1 1-1,-1 0 1,1-1-1,-1 1 0,1 0 1,0-1-1,0 1 0,0-1 1,2 5-1,-2-5-7,0-1 0,1 0 0,-1 1 0,0-1-1,1 1 1,-1-1 0,1 0 0,-1 0 0,1 0 0,0 0 0,-1 0-1,1 0 1,0-1 0,0 1 0,-1 0 0,1-1 0,3 1 0,0-1-28,-1 0 0,1-1 1,0 1-1,0-1 1,7-2-1,-11 3 22,39-13-439,0-1 0,69-35 0,-80 35 284,-18 8 172,-8 4 3,0 0 0,0 1-1,0-1 1,0 1 0,1 0-1,-1-1 1,0 1-1,1 1 1,-1-1 0,1 0-1,-1 1 1,1 0 0,-1 0-1,1 0 1,-1 0 0,1 0-1,4 2 1,23 8 205,-19-6-214,0 0 0,1 0 0,-1-1 0,1-1 0,21 1 0,-14-3 50,0-1 0,0-1 1,24-6-1,-36 6-30,0 0 0,0 0 0,0-1-1,0 0 1,-1-1 0,1 1 0,-1-2-1,0 1 1,0-1 0,8-7-1,-14 12-27,0-1 0,-1 0 0,1 0-1,0 1 1,-1-1 0,1 0-1,-1 0 1,1 0 0,-1 0 0,1 1-1,-1-1 1,0 0 0,1 0-1,-1 0 1,0-2 0,0 3-6,0-1 1,0 1-1,0-1 1,0 1-1,0-1 1,0 1 0,0-1-1,-1 1 1,1-1-1,0 1 1,0-1-1,-1 1 1,1-1-1,0 1 1,-1 0-1,1-1 1,0 1-1,-1 0 1,1-1 0,-1 1-1,0-1 1,0 0-31,-1 0 1,0 0-1,0 1 1,-1-1-1,1 0 1,0 1 0,0 0-1,0-1 1,0 1-1,0 0 1,-5 0 0,1 1 40,1 0 1,-1 1 0,0 0-1,0 0 1,1 0-1,0 0 1,-1 1 0,1 0-1,0 0 1,0 0 0,0 1-1,-4 4 1,3-3 33,1 0 1,0 0-1,0 1 0,1-1 1,0 1-1,0 0 0,0 1 1,0-1-1,-3 11 1,6-15-25,1 0 1,-1 1 0,1-1 0,-1 1 0,1-1 0,0 0-1,0 1 1,0-1 0,0 1 0,1-1 0,0 4 0,-1-4-6,1-1-1,-1 0 1,1 0 0,-1 1 0,1-1-1,0 0 1,-1 0 0,1 0 0,0 0 0,0 0-1,0 0 1,0 0 0,0 0 0,0 0 0,0 0-1,0-1 1,0 1 0,0 0 0,1-1 0,-1 1-1,0-1 1,0 1 0,2-1 0,8 2-32,0-1 1,-1-1-1,1 0 1,0 0-1,0-1 1,0-1-1,0 0 0,15-5 1,-4 2-12,21-4 12,-5-1 11,1 3 1,78-6-1,-111 13 86,-1 0 0,1 1 0,0 0-1,0 0 1,-1 0 0,1 1 0,-1 0 0,1 0-1,-1 0 1,0 1 0,9 5 0,-1 2 440,0 0-1,19 21 1,-18-17-161,21 17 1,-31-29-402,0 1 1,1-1-1,-1 0 1,1 0 0,-1 0-1,1 0 1,0-1-1,-1 0 1,1 0 0,0 0-1,0 0 1,0-1-1,7 0 1,6-2-1407,-1 0 0,26-6 1,-11 1-1825,5 2 715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0:2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1312 2080,'-35'26'1552,"18"-12"8601,34-35-8541,35-54-638,3 3 0,82-86 0,22 15-136,-155 140-888,1 0 1,-1 0-1,0 1 1,1-1-1,7-2 1,-11 5 34,0-1 0,-1 1 0,1 0 1,0 0-1,0 0 0,-1 0 0,1 0 1,0-1-1,0 1 0,-1 1 0,1-1 1,0 0-1,0 0 0,-1 0 0,1 0 1,0 0-1,0 1 0,1 0 0,-2-1 16,1 1 0,-1 0 0,1-1 0,-1 1 0,0 0 0,1-1 0,-1 1 0,0 0 0,1 0 0,-1 0 0,0-1 0,0 1 0,1 0 0,-1 0 0,0 0 0,0-1 0,0 1 0,0 0 0,0 0 0,-1 0 0,1 0 0,0 0 0,-3 10 1,0-1 0,-1 0-1,0 1 1,0-1 0,-1-1-1,0 1 1,-10 11 0,-5 13 96,13-22-12,2 0 0,-1 0 0,1 1 0,1-1 1,0 1-1,-1 14 0,4-27-72,1 1 1,0 0-1,0-1 1,0 1-1,0-1 1,0 1-1,0-1 1,0 1-1,0-1 1,0 1-1,0 0 1,0-1-1,1 1 1,-1-1-1,0 1 1,0-1-1,0 1 1,1-1-1,-1 1 1,0-1 0,1 1-1,-1-1 1,0 1-1,1-1 1,-1 0-1,1 1 1,0 0 2,0-1 1,0 0 0,0 0-1,1 0 1,-1 0-1,0 0 1,0 0 0,0 0-1,0 0 1,0 0 0,0 0-1,0-1 1,0 1 0,0 0-1,0-1 1,0 1-1,2-2 1,74-38 321,77-54-1,-32 5-342,-90 64-162,-28 22 82,1 0 0,-1 0 1,0 0-1,10-4 0,-14 7 76,1 0-1,-1 0 0,1 0 1,-1-1-1,1 1 1,0 0-1,-1 0 0,1 0 1,-1 0-1,1 0 1,0 0-1,-1 0 1,1 0-1,-1 0 0,1 1 1,-1-1-1,1 0 1,0 0-1,-1 0 0,1 1 1,-1-1-1,1 0 1,-1 0-1,1 1 0,-1-1 1,0 1-1,1-1 1,-1 0-1,1 1 1,-1-1-1,0 1 0,1-1 1,-1 1-1,0-1 1,1 1-1,-1-1 0,0 1 1,0-1-1,0 1 1,1-1-1,-1 1 0,0 0 1,0-1-1,0 1 1,0-1-1,0 1 1,0 0-1,0-1 0,0 1 1,0 8-5,0-1 1,0 0 0,-1 0 0,0 0 0,-3 13-1,-16 41 66,2-6 165,16-46-163,-3 6 95,1 0 0,1 0 0,1 1 0,0 0 0,1 25 0,1-41-126,0 0 1,0 0 0,0 0-1,0 0 1,0 0 0,1 0-1,-1 0 1,1 0 0,-1 0-1,0 0 1,1 0 0,0 0-1,-1 0 1,1 0 0,1 1-1,-2-2-5,1 1 0,-1-1 0,1 0 0,0 1 0,-1-1 0,1 0-1,-1 0 1,1 1 0,0-1 0,-1 0 0,1 0 0,0 0 0,-1 0 0,1 0-1,0 0 1,-1 0 0,1 0 0,0 0 0,0 0 0,2-1 15,-1 0 0,1 0 1,-1-1-1,1 1 0,-1 0 1,0-1-1,0 1 0,0-1 1,0 0-1,0 0 0,2-2 1,180-195 402,-157 170-424,-8 10-90,1 0 0,32-25-1,-45 42-343,-7 7 209,-5 9 8,-4 3 88,-15 22 0,16-27 153,0 1-1,0 0 1,-9 25 0,-1 21 110,17-53-107,-1 0 0,1 0 1,1 0-1,-1 1 0,1-1 0,0 0 1,1 10-1,0-16-17,-1 1 1,0 0-1,0 0 0,0 0 0,1-1 1,-1 1-1,0 0 0,1 0 0,-1-1 1,1 1-1,-1 0 0,0-1 0,1 1 1,0 0-1,-1-1 0,1 1 1,-1-1-1,1 1 0,0-1 0,-1 1 1,1-1-1,0 1 0,0-1 0,-1 0 1,1 0-1,0 1 0,0-1 1,0 0-1,-1 0 0,1 0 0,0 0 1,0 0-1,1 0 0,2 0 44,-1 0-1,1-1 0,-1 0 1,1 0-1,5-2 1,-7 2-20,30-13 36,-1-1 0,0-2-1,-1-1 1,-1-1 0,43-38-1,-57 45-85,0 0-92,0-1-1,-1 0 1,0-1 0,22-30-1,-37 65-565,-9 14 582,3-12 142,-5 31-1,11-49-48,0 1 0,1 0 0,-1-1 0,1 1 0,1-1 0,-1 1 0,1 0 0,0-1 0,0 1-1,1-1 1,1 6 0,-2-9 15,0-1 0,-1 0-1,1 1 1,0-1 0,0 0-1,0 0 1,0 1 0,0-1-1,0 0 1,0 0 0,0 0-1,0 0 1,1 0 0,-1 0-1,0-1 1,1 1 0,-1 0-1,1-1 1,-1 1-1,0 0 1,1-1 0,0 0-1,-1 1 1,1-1 0,-1 0-1,1 0 1,-1 0 0,1 0-1,-1 0 1,3-1 0,3 0 31,0-1 0,-1 0 1,1-1-1,0 1 0,7-5 0,-8 4-94,72-32 130,146-45 0,-161 61-208,81-37 0,-123 49-266,-35 21 280,-1-2 0,-26 19 0,17-16 108,1-1-24,1 2 0,-21 17 0,37-27 22,0-1 0,1 1 0,0 0 0,0 0 0,0 0 0,1 1 0,0-1 0,0 1 0,1 0 0,0 1 0,-3 10 0,5-16 5,0 0 0,1 0 0,0-1 0,-1 1 0,1 0 0,0 0 0,0 0 0,0 0 0,0 0 0,0 0 0,0-1 0,1 1 0,-1 0 0,1 0 0,-1 0 0,1-1 0,0 1 0,1 2 0,-1-2-4,0-1 0,0 0-1,1 0 1,-1 0 0,0 0 0,1 0 0,-1 0-1,1 0 1,-1 0 0,1-1 0,-1 1 0,1 0-1,0-1 1,-1 1 0,1-1 0,3 0 0,1 1 19,0-1-1,0 0 1,0-1 0,0 0 0,0 0 0,0 0 0,-1 0 0,1-1 0,0 0 0,9-5 0,4-4 91,1-2 1,34-29-1,32-37-133,-71 65 49,48-50-12,81-107 1,33-80-2,-140 190-118,-2-3 0,44-113-1,-62 137 72,-14 31 9,51-131-251,-50 115-141,-5 17 123,1 8 276,0 0 0,-1 0 0,1 0 1,0 0-1,0 0 0,0 0 0,-1 0 1,1 0-1,0 0 0,0 0 0,0 0 1,-1 0-1,1 1 0,0-1 1,0 0-1,0 0 0,0 0 0,-1 0 1,1 0-1,0 1 0,0-1 0,0 0 1,0 0-1,0 0 0,-1 0 0,1 1 1,0-1-1,0 0 0,0 0 0,0 0 1,0 1-1,0-1 0,0 0 0,0 0 1,0 1-1,-10 18-179,-9 24 0,-6 12 73,-49 80 111,37-69-34,-89 192 37,104-203 55,3 1-1,-22 104 1,39-148-42,0-1 0,1 0 1,1 0-1,-1 0 1,2 1-1,0-1 0,4 20 1,-4-26 2,1 1 0,0-1 1,0 0-1,0 0 0,0 0 0,1 0 1,0-1-1,0 1 0,0-1 1,1 0-1,0 0 0,-1 0 0,1 0 1,1 0-1,-1-1 0,0 0 0,1 0 1,4 3-1,0-3 51,0 1 0,-1-2 0,1 1 0,0-1 0,0 0 1,1-1-1,-1 0 0,0 0 0,0-1 0,1 0 0,-1-1 0,0 0 0,0-1 0,0 0 0,17-5 0,-14 3-47,0-1 0,-1 0 0,1-1 0,-1 0 0,0 0 0,0-2 0,-1 1 0,0-1 0,-1-1 0,1 1 0,8-12 0,-12 12-54,5-6 28,13-21 1,-21 31-21,-1 0 1,0 0-1,0-1 0,0 1 1,-1-1-1,1 0 0,-1 0 1,0 1-1,0-1 1,-1-5-1,0 10 18,0-1-1,1 1 1,-1-1 0,0 1 0,0-1 0,0 1-1,-1 0 1,1-1 0,0 1 0,0-1 0,0 1-1,0 0 1,0-1 0,0 1 0,-1-1-1,1 1 1,0 0 0,0-1 0,0 1 0,-1 0-1,1-1 1,0 1 0,-1 0 0,1 0-1,0-1 1,-1 1 0,1 0 0,0 0 0,-1-1-1,0 1-3,-1 0-1,1 0 1,0 0-1,0 0 0,0 0 1,0 0-1,0 1 1,0-1-1,0 0 0,0 1 1,0-1-1,-2 1 1,-3 3-4,0-1 0,1 1 1,-1 0-1,1 0 1,0 0-1,0 0 1,-4 6-1,-32 41-249,30-35 302,6-10-53,1 1-1,0-1 1,0 1 0,1 0-1,0 0 1,0 0 0,0 1-1,-1 9 1,3-14 38,1-1 0,-1 1 0,1-1 0,0 1 0,0-1 0,0 1 0,0-1 0,0 1 0,1-1 0,-1 1 0,1-1 0,-1 1 0,1-1 0,0 1 0,0-1 0,0 0 0,0 0 0,0 1 0,1-1 0,-1 0 0,1 0 0,-1 0 0,1-1 0,0 1 1,0 0-1,0-1 0,0 1 0,0-1 0,3 3 0,-2-3-4,0 0 0,-1 0 1,1-1-1,0 1 1,0-1-1,0 1 1,0-1-1,-1 0 0,1 0 1,0 0-1,0 0 1,0-1-1,4 0 0,5-2 88,22-9-1,-14 4-66,92-26 2,33-12 131,-126 38-166,1-1 0,-1 0 0,0-2 0,-1 0-1,18-15 1,12-19-237,-40 37 22,-34 43-196,0-7 219,8-10 217,-20 27-1,33-39-7,1-1 0,0 2 0,1-1 0,0 0 0,0 1 0,0-1-1,1 1 1,-1 0 0,0 10 0,2-16-2,1 1 0,0-1 0,0 0 1,0 0-1,0 1 0,0-1 0,0 0 0,0 0 0,0 1 0,0-1 1,0 0-1,1 0 0,-1 1 0,1-1 0,-1 0 0,1 0 0,-1 0 1,1 0-1,-1 0 0,2 2 0,-1-3 9,0 1 0,0-1 0,0 1 0,0-1 0,0 1 0,0-1 0,0 0-1,0 1 1,0-1 0,0 0 0,0 0 0,0 0 0,0 0 0,0 0 0,1 0 0,-1 0 0,0 0 0,1 0 0,6-2 43,-1-1 1,0 1-1,0-1 1,-1 0-1,10-6 1,8-6-106,-2-2 0,1-1 0,-2-1 0,36-41 0,-51 55-214,-5 7 43,-9 16-83,3-5 171,-1 5 131,1 1 0,1 0 0,-1 20 0,4-32 17,1 1 0,0 0 0,0-1 0,1 1 0,0 0-1,0-1 1,1 1 0,0-1 0,0 0 0,5 11 0,-6-17-21,-1 0 0,1 0 0,-1 0 1,1-1-1,-1 1 0,1 0 0,-1-1 0,1 1 1,-1 0-1,1-1 0,0 1 0,0-1 0,-1 1 0,1-1 1,0 1-1,0-1 0,-1 0 0,1 1 0,0-1 0,0 0 1,0 1-1,0-1 0,-1 0 0,1 0 0,0 0 1,0 0-1,0 0 0,0 0 0,0 0 0,0 0 0,-1 0 1,1-1-1,0 1 0,1-1 0,3-1 40,0 0 0,0 0 1,0-1-1,7-5 0,-4 3-21,240-172 328,-210 145-467,-2-2 1,46-53-1,-79 84 89,17-18-69,-19 21 82,-1 0 0,0-1 0,1 1 0,-1 0 0,0 0 0,1-1 0,-1 1 0,0 0 0,1 0-1,-1-1 1,0 1 0,1 0 0,-1 0 0,1 0 0,-1 0 0,1 0 0,-1 0 0,0-1-1,1 1 1,-1 0 0,1 0 0,-1 0 0,1 0 0,-1 1 0,0-1 0,1 0 0,-1 0 0,1 0-1,-1 0 1,1 0 0,-1 0 0,0 1 0,1-1 0,-1 0 0,0 0 0,1 1 0,-1-1-1,0 0 1,1 1 0,-1-1 0,0 0 0,1 1 0,-1-1 0,0 0 0,0 1 0,0-1 0,1 0-1,-1 1 1,0-1 0,0 1 0,0-1 0,0 1 0,3 10-71,-1-1 1,-1 0-1,0 1 1,0 0-1,-1-1 1,-1 14-1,-2-4 144,0 1-1,-8 25 0,7-31-9,-1-1-1,-1 0 1,-10 19-1,12-26-46,1-2 0,-1 1-1,0 0 1,-1-1 0,1 0 0,-1 1-1,0-2 1,0 1 0,-9 5 0,10-8 18,0 0 0,0 0 0,-1-1 0,0 0 1,1 1-1,-1-1 0,1-1 0,-1 1 1,0-1-1,0 0 0,1 0 0,-1 0 0,0 0 1,1-1-1,-1 0 0,-7-2 0,1-1 2,1 0-1,0 0 0,0-1 1,1 0-1,-1 0 1,-10-9-1,14 10-37,-7-7 74,15 8-27,9 2-25,19 2 242,50 9 1,4 1 443,-9-9-274,-1-4 0,138-19 0,-175 16-389,82-16-2413,-76 13 915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17 680 5632,'-7'0'731,"-2"2"504,17-1 2201,-5-2-2949,-1 0 1,1 1-1,0-1 0,-1 0 0,1 0 0,-1-1 0,1 1 0,-1-1 0,4-2 0,0 0-24,223-123 3947,-181 104-4035,22-8 725,93-59 1,-150 81-599,15-15 0,-18 15-167,-42 52-138,22-31-151,0 1 1,1-1-1,0 1 1,-10 21-1,17-28-27,-1 0 1,1 1-1,0-1 0,1 1 0,0-1 1,0 1-1,0-1 0,0 1 0,1 0 0,1-1 1,-1 1-1,1 0 0,1 7 0,0-7 14,1 1-1,0-1 1,0 0 0,0 0-1,1 0 1,0 0-1,0 0 1,0-1 0,1 0-1,0 0 1,1 0-1,-1 0 1,1-1 0,0 0-1,0 0 1,1-1-1,9 6 1,-11-8-3,1 1 1,0-1-1,0 0 0,-1 0 1,1-1-1,0 0 0,1 0 1,-1 0-1,0 0 0,0-1 1,0 0-1,0-1 0,7-1 1,8-2-31,0-1 1,28-10 0,307-114 217,-317 113-163,-1-1 0,67-42 1,-159 86-168,22-8 115,7-5 3,0 0 0,1 2-1,-34 30 1,54-43-10,-50 52-44,49-49 73,0 1 1,0-1 0,1 1 0,0 0 0,0 0 0,0 0 0,-3 12 0,6-18-11,1 0 1,-1 0-1,1 0 1,0 1 0,-1-1-1,1 0 1,0 0-1,0 0 1,0 1-1,0-1 1,0 0-1,0 0 1,0 1-1,0-1 1,0 0-1,0 0 1,1 0 0,-1 0-1,1 1 1,-1-1-1,1 0 1,-1 0-1,1 0 1,0 1-1,0-1-3,0-1 0,1 1 0,-1-1 0,0 0 0,0 1 0,0-1 0,1 0 0,-1 0 0,0 0 0,0 1 0,0-2 0,1 1 0,-1 0 0,0 0 0,0 0 0,1 0 0,-1-1 0,2 0 0,6-2-20,0-1 0,0 0 0,-1-1 0,13-8 0,11-13-250,-1 0-1,51-59 1,-65 65 169,43-39-2,-63 67 70,1-1 0,-1 1-1,2-1 1,-1 1 0,1 0-1,0-1 1,0 1 0,1 0-1,0 0 1,1 0 0,1 7-1,0-7 11,0 0-1,0-1 0,1 0 1,0 0-1,0 0 0,9 13 1,-10-17-14,0 0 0,0 0 1,1 0-1,0 0 0,-1-1 1,1 0-1,0 1 1,0-1-1,0 0 0,0 0 1,0-1-1,1 1 1,-1-1-1,1 1 0,-1-1 1,1 0-1,-1 0 1,5 0-1,10 0-157,0-1 0,0-1 0,36-6 0,58-17-360,-92 19 489,-3 1 51,125-33-14,-110 27 354,-1-1 1,41-22 0,-62 27-181,-12 4-106,-8 2-65,-8 3-13,0 1 0,1 0 0,0 2 0,0 0 0,0 0 0,-18 12 1,17-9 161,0 1 0,1 1 1,1 0-1,-23 21 0,29-22-136,0 0 0,1 0 1,0 0-1,1 1 0,1 1 0,-1-1 0,-8 22 0,13-27-1,1-1-1,1 1 1,-1 0-1,1 0 1,-1 7-1,2-11 11,0 0 0,0 0-1,0 0 1,0 1 0,0-1 0,0 0 0,1 0-1,-1 0 1,1 0 0,-1 0 0,1 0 0,0 0 0,0 0-1,0 0 1,0-1 0,0 1 0,2 3 0,-1-4 2,1 1 0,-1 0 0,0 0 1,0-1-1,1 0 0,-1 1 0,1-1 1,-1 0-1,1 0 0,0 0 0,-1-1 1,1 1-1,0 0 0,0-1 0,-1 0 1,1 0-1,4 0 0,2-1-23,0 0 1,0-1-1,0 0 0,9-3 1,1-2 1,0-1 0,-1-1 0,0-1 0,0 0 0,-1-1 1,0-1-1,16-15 0,100-106 30,-102 100-84,-27 28 60,52-53-306,73-102 0,-88 98 253,-2-1 0,51-114 0,-89 174 49,4-8-3,-1 1 0,5-20 0,-9 29-2,1-1 0,-1 1 1,0-1-1,1 0 0,-1 1 0,0-1 0,0 1 0,0-1 1,0 1-1,0-1 0,0 0 0,-1 1 0,1-1 1,0 1-1,-1-1 0,0 1 0,1-1 0,-1 1 1,0-1-1,1 1 0,-1 0 0,0-1 0,0 1 0,0 0 1,0 0-1,0 0 0,-2-2 0,1 2 2,1 1-1,-1-1 0,1 1 1,-1-1-1,1 1 1,-1 0-1,0-1 0,1 1 1,-1 0-1,0 0 0,1 0 1,-1 0-1,1 0 1,-1 1-1,0-1 0,1 0 1,-3 2-1,-24 11-44,24-10 44,-10 6 7,0 1 0,1 0 0,0 1-1,0 0 1,1 1 0,1 0 0,-14 20 0,-60 105 75,66-104-51,-8 12 36,-28 52-120,50-85 165,0 0-1,0 0 1,1 0 0,1 1-1,0-1 1,-2 20 0,5-30-68,0 0 0,0 0 0,-1-1 0,2 1 1,-1 0-1,0 0 0,0 0 0,1 0 0,-1 0 0,1-1 0,-1 1 0,1 0 0,0 0 1,0-1-1,0 1 0,0 0 0,0-1 0,0 1 0,2 1 0,-1-1-36,0-1 0,0 0 0,0 0 0,0 0 0,0 0 0,0 0 0,0 0 0,1 0 0,-1-1 0,0 1 0,1-1 0,-1 1 0,4-1 0,8-1-163,-1 0 0,0-1-1,0 0 1,20-6 0,-18 4 65,234-74-321,-147 44 537,-86 28-2,-11 3-100,1 1-1,-1 0 0,0 1 0,1-1 1,5 0-1,-10 2 15,0 0-1,1 0 1,-1 0 0,0 0 0,0 0 0,0 0 0,0 1 0,0-1 0,0 0-1,0 1 1,0-1 0,0 0 0,0 1 0,0-1 0,0 1 0,0-1-1,0 1 1,-1 0 0,1 0 0,0-1 0,0 1 0,0 0 0,-1 0 0,1 0-1,-1-1 1,1 1 0,0 0 0,-1 0 0,0 0 0,1 0 0,0 2 0,1 6 141,-1 0 0,1 0 0,-2 0 0,1 0 1,-1 0-1,-1 10 0,0 5 55,1-9-157,0 8 173,5 41 0,-4-57-261,0 0 0,1-1 0,-1 1 0,2 0 0,-1-1 0,1 0 0,0 1 0,0-1 0,1 0 0,6 7-1,-10-12-127,1-1-1,-1 1 1,1 0-1,-1-1 1,1 1-1,0-1 1,-1 1-1,1-1 1,0 0-1,0 1 1,-1-1-1,1 0 1,0 1-1,0-1 1,0 0-1,-1 0 1,1 0-1,0 0 1,0 0-1,0 0 1,-1 0-1,1 0 1,0 0-1,0 0 1,0 0-1,0 0 1,-1 0-1,1-1 0,0 1 1,0 0-1,-1-1 1,2 0-1,2-1-1287,0-1 0,-1 0 0,1 0 0,4-5 0,-6 6 702,14-12-2639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3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295 600 7712,'7'-12'2506,"-7"12"-2453,0 0 0,0-1 0,0 1 0,0 0 0,0 0 0,0-1 0,0 1-1,0 0 1,0 0 0,0-1 0,0 1 0,0 0 0,0 0 0,0-1 0,0 1-1,0 0 1,-1 0 0,1-1 0,0 1 0,0 0 0,0 0 0,0 0 0,0-1 0,-1 1-1,1 0 1,0 0 0,0 0 0,0 0 0,-1 0 0,1-1 0,0 1 0,0 0-1,-1 0 1,1 0 0,0 0 0,0 0 0,-1 0 0,1 0 0,0 0 0,0 0 0,-1 0-1,1 0 1,-10-2 1359,-1 3-693,1 0 1,-1 1 0,1 0 0,-1 1 0,1 0 0,0 0 0,0 1 0,-12 7 0,4-2-177,0 1-1,1 2 1,-20 16 0,25-18-335,0 1 0,1 1 0,-11 15 0,17-21-160,1 0 1,0 0-1,1 0 1,-1 1 0,1 0-1,1-1 1,-1 1-1,1 0 1,-1 7-1,3-13-42,-1 0 0,1-1 0,0 1 1,0 0-1,0 0 0,0-1 0,0 1 0,0 0 0,0-1 0,0 1 0,0 0 0,1 0 0,-1-1 0,0 1 0,0 0 0,1-1 0,-1 1 0,1 1 0,-1-2-11,1 0 0,-1 1 0,1-1-1,-1 0 1,1 0 0,-1 0 0,0 1-1,1-1 1,-1 0 0,1 0-1,-1 0 1,1 0 0,-1 0 0,1 0-1,-1 0 1,1 0 0,-1 0 0,1 0-1,-1 0 1,0 0 0,2-1 0,3-1-82,0 0 0,0 0 0,-1-1 0,7-4 1,-6 4 30,51-35-507,-28 17 386,50-25-1,-75 44 213,0 1-1,0 0 0,0 0 0,0 0 0,0 0 0,0 0 1,0 0-1,0 1 0,1 0 0,-1 0 0,0 0 1,0 0-1,1 0 0,-1 1 0,6 1 0,-5-1 9,0 1 0,-1 0 0,1 0 0,0 0 0,-1 0 0,1 1-1,-1-1 1,0 1 0,0 0 0,0 0 0,4 6 0,0 0 53,0-1 0,0 0 1,0-1-1,1 1 0,1-1 1,9 6-1,-15-11-71,0 0 0,1 0 0,-1-1 0,1 1 0,-1-1 1,1 0-1,-1 0 0,1 0 0,0 0 0,0 0 0,-1-1 0,1 0 0,0 0 0,0 0 1,-1 0-1,1-1 0,0 1 0,0-1 0,-1 0 0,1 0 0,4-2 0,7-6 34,-1 0-1,0 0 0,0-1 1,13-14-1,-10 10-46,172-143 303,-161 132-365,-1-2 1,-1-1-1,-2-1 1,31-47-1,66-134-142,-95 162 221,-15 28-19,12-22-101,-22 38 80,1 0 0,0 0 0,-1 0-1,0-1 1,0 1 0,0 0 0,0-7 0,-1 10 17,0 1 0,0 0 0,0-1 0,0 1 0,0-1 0,0 1 0,0-1 0,0 1 0,0 0 0,0-1 0,0 1 1,-1-1-1,1 1 0,0 0 0,0-1 0,0 1 0,-1-1 0,1 1 0,0 0 0,-1-1 0,1 1 0,0 0 0,0-1 1,-1 1-1,1 0 0,-1-1 0,0 1 5,0 0 0,0 0 1,0 0-1,0 0 0,0 1 0,0-1 1,1 0-1,-1 0 0,0 1 0,0-1 1,0 0-1,0 1 0,1-1 0,-1 1 1,0-1-1,0 1 0,1-1 0,-1 1 1,-1 1-1,-17 17 275,0 2 0,-21 30 0,39-50-280,-58 77 354,3 1 0,-47 95 0,81-132-911,2 2 1,2 0-1,2 1 1,2 0 0,2 2-1,-9 64 1,20-88-3447,1-48-7179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3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20 252 9632,'-19'-16'9338,"32"18"-6274,0-2-2432,116 36 221,-29-10-1002,-45-10-327,2-2-1,104 11 1,-149-25 606,0 0 0,0-1 0,0 0 0,0-1 0,0 0 0,-1-1 1,1 0-1,-1-1 0,22-10 0,-32 13-91,0 1-1,0-1 1,0 0-1,0 0 1,0 1-1,0-1 1,0 0-1,0 0 1,0 0-1,0 0 1,-1 0 0,1 0-1,0 0 1,-1 0-1,1 0 1,0-2-1,-1 3-22,0 0 0,0-1 0,0 1 0,0 0-1,0-1 1,0 1 0,0 0 0,0-1 0,0 1-1,0 0 1,0-1 0,0 1 0,-1 0 0,1 0-1,0-1 1,0 1 0,0 0 0,0-1 0,0 1-1,-1 0 1,1 0 0,0-1 0,0 1 0,-1 0-1,0-1 13,0 1-1,1-1 1,-1 1-1,0 0 1,0-1-1,0 1 1,0 0-1,0 0 1,0-1-1,0 1 1,0 0-1,-1 0 1,-6 1 145,0 0 1,0 0-1,1 0 1,-1 1-1,1 0 1,-1 0-1,1 1 1,0 0-1,0 1 1,-12 7-1,16-9-133,-1 0-1,1 1 0,0-1 1,0 1-1,1 0 1,-1 0-1,1 0 0,-1 1 1,1-1-1,-2 5 1,3-5-58,0-1 0,0 1 0,0-1 0,0 1 0,1 0 0,0 0 0,-1-1 0,1 1 0,0 0 1,0 0-1,0 0 0,1-1 0,-1 1 0,1 0 0,0 0 0,0 2 0,1-1-57,-1 0 0,1-1 0,0 1 0,0 0-1,0-1 1,1 0 0,-1 0 0,1 1 0,0-1-1,-1-1 1,1 1 0,1 0 0,-1-1 0,0 1 0,6 2-1,-4-3-43,0 0 0,1 0 0,-1 0-1,0-1 1,1 1 0,-1-2-1,1 1 1,0 0 0,-1-1-1,1 0 1,7-1 0,23-5-328,63-18 1,15-3 1467,-113 27-1012,-1 0 0,0-1 0,1 1 0,-1 0 0,0 0 0,1 0 0,-1 0 1,0 0-1,1 0 0,-1 0 0,1 0 0,-1 0 0,0 0 0,1 0 1,-1 0-1,0 0 0,1 0 0,-1 0 0,0 0 0,1 0 0,-1 0 0,0 1 1,1-1-1,-1 0 0,0 0 0,0 0 0,1 1 0,-1-1 0,0 0 0,1 0 1,-1 1-1,0-1 0,0 1-4,0 0 0,-1 0 0,1 0 0,0 0 1,-1 0-1,1 0 0,-1 0 0,1 0 0,-1 0 0,0 0 0,1 0 1,-1-1-1,-1 2 0,-11 13-53,-51 60-193,55-62 263,0 0-1,1 1 1,0 0-1,-7 20 1,14-32-2,0 1-1,0-1 1,0 1 0,0 0 0,1-1 0,0 1 0,-1 0 0,1-1 0,0 1 0,0 0 0,1-1 0,0 5 0,-1-6 5,1 1 1,-1-1-1,1 0 1,0 0-1,-1 1 1,1-1-1,0 0 1,0 0-1,0 0 1,0 0 0,0 0-1,0 0 1,0 0-1,0 0 1,0-1-1,1 1 1,-1 0-1,0-1 1,0 1-1,1-1 1,-1 1-1,0-1 1,1 0-1,-1 1 1,2-1-1,5 0 30,-1 1 0,0-1-1,1-1 1,-1 0 0,0 0-1,1 0 1,-1-1 0,0 0 0,0 0-1,0-1 1,10-5 0,9-5 63,34-25 1,-59 38-117,43-32 78,-1-2 0,44-45 0,-40 29-365,70-94 0,-108 132 229,16-20 33,-2-1-1,-1-1 1,25-52-1,-35 50 216,-12 34-168,1 0-1,0-1 1,-1 1-1,0 0 1,1 0 0,-1-1-1,0 1 1,0 0-1,-1 0 1,1 0-1,-1-4 1,1 6-9,-1 0-1,1 0 1,-1-1 0,1 1 0,-1 0 0,1 0 0,0 0-1,-1-1 1,1 1 0,-1 0 0,1 0 0,-1 0-1,1 0 1,-1 0 0,0 0 0,1 0 0,-1 0-1,1 0 1,-1 0 0,1 1 0,0-1 0,-1 0 0,1 0-1,-1 0 1,1 1 0,-1-1 0,1 0 0,-1 0-1,1 1 1,0-1 0,-1 0 0,0 1 0,-20 16 280,-6 14-146,0 1 0,-25 42 0,49-69-164,-78 129-1194,24-36-323,15-33-3175,-80 98 1,73-108 1714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3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 7872,'-34'-19'3584,"42"19"-3104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3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8 588 7296,'-8'-7'4245,"18"7"1513,3-1-5244,32-3 613,0-1 1,-1-3-1,0-2 1,61-21-1,-93 26-970,0 0 1,0 0-1,0-1 0,-1-1 1,0 0-1,-1-1 0,0 0 1,0 0-1,13-15 0,-21 20-126,1 0-1,-1-1 0,1 0 1,-1 1-1,0-1 1,0 0-1,-1 0 0,3-8 1,-3 10-28,-1 0 1,0 0 0,1 1 0,-1-1-1,0 0 1,0 0 0,0 0 0,0 0-1,0 0 1,-1 0 0,1 1 0,-1-1-1,1 0 1,-1 0 0,1 0 0,-1 1-1,0-1 1,0 0 0,0 1-1,-2-3 1,1 2-19,1 1 1,-1 0-1,0 0 0,1 0 0,-1 0 1,0 0-1,0 1 0,1-1 0,-1 0 0,0 1 1,0 0-1,0-1 0,0 1 0,0 0 0,0 0 1,0 0-1,0 0 0,0 0 0,0 0 1,-3 2-1,0-2-27,-10 3 11,0 0 1,0 0-1,-26 12 0,-42 22 232,56-24-135,11-6-20,1 1 1,0 1-1,0 1 0,1 0 0,0 0 1,-15 16-1,24-20 5,-1 0 0,1 0 0,1 0 0,-1 1 0,1-1 0,0 1 1,1 0-1,-1 0 0,1 0 0,1 1 0,-1-1 0,1 1 0,1 0 0,-1-1 0,1 16 1,1-18-34,0-1 0,0 0 1,1 1-1,-1-1 1,1 0-1,1 1 1,-1-1-1,0 0 1,1 0-1,0 0 0,0 0 1,0-1-1,0 1 1,1 0-1,2 3 1,0-3 3,0 1 1,0-1-1,0 0 1,1 0 0,-1 0-1,1-1 1,0 1-1,12 3 1,-1-1 1,1-1 0,-1-1 0,1-1 0,-1-1 0,1 0 0,26-1 0,-22-3-65,0 0-1,0-1 1,0-1 0,30-10-1,81-37-340,-51 18 230,332-112-29,-401 141 301,1-1 0,-1 0 0,22-12 0,-84 11-307,-130 17 736,155-8-494,1 0-1,-1 1 1,1 2-1,0 0 1,-29 13-1,43-15-54,-1 0 0,1 1 0,0 0 0,0 1 0,1 0 0,0 1 0,0-1-1,0 1 1,1 1 0,0-1 0,0 1 0,1 1 0,0-1 0,-5 12 0,8-15 39,1 0 1,-1 1 0,2-1 0,-3 8 0,4-11-20,-1 0 0,1 0 0,0 0 0,0-1 0,0 1 0,0 0 0,1 0 0,-1 0 0,0-1 0,1 1 0,-1 0 0,1 0 0,0-1 0,-1 1 0,1 0 0,0-1 0,2 3 0,-2-3-13,0 0 0,0 0 0,0 0 0,0-1 0,0 1 0,0 0 0,1 0 0,-1-1 0,0 1 0,0-1 0,1 0 0,-1 1 0,0-1 0,0 0 0,1 1 0,-1-1 0,0 0 0,1 0 0,-1 0 0,0 0 0,1-1 0,1 1 0,6-2-23,0 0 0,12-5-1,-12 4 7,46-19-212,57-31 1,-64 29 115,8-4 47,-20 9-173,41-15 0,-77 33 232,0 1-1,1 0 1,-1 0 0,0 0-1,0-1 1,1 1 0,-1 0-1,0 0 1,1 0 0,-1 0-1,0 0 1,1 0 0,-1 0 0,0 0-1,1 0 1,-1 0 0,0 0-1,0 0 1,1 0 0,-1 0-1,0 0 1,1 0 0,-1 0 0,0 0-1,1 0 1,-1 1 0,0-1-1,0 0 1,1 0 0,-1 0-1,0 0 1,1 1 0,-1-1-1,0 0 1,0 0 0,0 1 0,1-1-1,-1 0 1,0 0 0,0 1-1,0-1 1,0 0 0,0 1-1,1-1 1,-1 0 0,0 0 0,0 1-1,0-1 1,0 0 0,0 1-1,0-1 1,0 0 0,0 1-1,0-1 1,0 0 0,0 1-1,0-1 1,0 0 0,0 1 0,-1-1-1,1 0 1,0 0 0,0 1-1,0-1 1,-1 1 0,-11 30-6,6-16 27,1 1 82,0 0 0,1 0 0,-2 22 1,5-31-96,1 1 0,0 0 1,0-1-1,1 1 0,0-1 0,0 1 1,1-1-1,0 1 0,5 12 0,-6-17-6,1 0-1,-1-1 0,1 1 0,-1 0 1,1-1-1,0 0 0,0 1 0,0-1 1,0 0-1,1 0 0,-1 0 0,0 0 1,1 0-1,0-1 0,2 2 0,-1-1-5,0-1-1,0 1 1,1-1-1,-1-1 1,0 1-1,0-1 1,0 1-1,1-1 1,7-1 0,4-2-83,0 0 1,0-1-1,-1-1 1,23-10 0,-35 14 63,181-76-307,25-11 393,-202 85-11,27-12 280,-35 15-338,1 0 0,0 0 0,0 0 0,0 0 0,0 0 0,0-1 0,0 1 0,0 0 0,0 0 0,0 0 0,-1 0 0,1 0-1,0 0 1,0 0 0,0 0 0,0 0 0,0 0 0,0 0 0,0 0 0,0 0 0,0-1 0,0 1 0,0 0 0,0 0 0,0 0 0,0 0 0,0 0 0,0 0 0,0 0 0,0 0 0,0 0 0,0-1 0,0 1 0,0 0 0,0 0 0,0 0 0,0 0 0,0 0 0,0 0 0,0 0 0,0 0 0,0-1 0,0 1 0,0 0 0,0 0 0,-25 10 88,1 1 1,0 0 0,-28 20-1,36-21 11,0 1 1,-23 21-1,36-29-75,0 0 0,0 0-1,0 0 1,0 1 0,0-1 0,1 1 0,-1-1 0,1 1-1,0 0 1,0 0 0,1 0 0,-1 0 0,1 0 0,0 0-1,0 1 1,0-1 0,1 0 0,-1 6 0,1-8-16,1 0 0,0 1-1,-1-1 1,1 0 0,0 0 0,0 0 0,0 0 0,1 0 0,-1 0 0,0 0-1,1 0 1,-1 0 0,1 0 0,0-1 0,0 1 0,-1-1 0,1 1 0,0-1-1,0 0 1,0 1 0,1-1 0,-1 0 0,0-1 0,0 1 0,4 1-1,3 0 27,0 0-1,0 0 1,0-1-1,1 0 1,10 0-1,-5-2-49,-1-1 0,1 0 0,0-1 0,-1 0-1,1-1 1,-1-1 0,0 0 0,19-11 0,107-69-630,-78 44 538,-13 12 6,-2-2 0,-2-3 0,67-62 0,-63 46-53,-2-3 0,-3-1 0,-2-3 0,-2-1 0,32-65 1,-67 114 176,-3 5-13,0 0 0,1 0-1,-2-1 1,1 1-1,0 0 1,-1-1-1,0 1 1,0-1 0,1-8-1,-2 13-1,0 0 1,0 0-1,0 0 0,0 0 0,0 0 1,0 0-1,0 0 0,0 0 0,0-1 0,0 1 1,0 0-1,0 0 0,0 0 0,0 0 0,0 0 1,0 0-1,0 0 0,0-1 0,0 1 1,0 0-1,0 0 0,0 0 0,-1 0 0,1 0 1,0 0-1,0 0 0,0 0 0,0 0 0,0 0 1,0-1-1,0 1 0,0 0 0,0 0 1,0 0-1,-1 0 0,1 0 0,0 0 0,0 0 1,0 0-1,0 0 0,0 0 0,0 0 0,0 0 1,-1 0-1,1 0 0,0 0 0,0 0 1,0 0-1,0 0 0,-7 5 85,-8 12 114,-8 12 16,-149 185 555,137-172-721,-53 84 1,85-123-21,1 1-1,0 0 1,0-1 0,0 1 0,1 0 0,0 0-1,-1 0 1,1 0 0,0 0 0,1 0-1,-1 8 1,1-11-29,0 0-1,0 1 1,1-1-1,-1 0 0,1 0 1,-1 1-1,1-1 1,-1 0-1,1 0 0,-1 0 1,1 0-1,0 0 1,0 0-1,0 0 1,0 0-1,0 1 0,2-1-14,-1 1-1,0-1 0,0 1 1,1-1-1,-1 0 0,1 0 0,-1-1 1,1 1-1,-1 0 0,4 0 1,11 0-104,-1 0 0,1-1 0,-1-1 0,25-3 1,-18 1 16,36 0 1,-49 3 77,0 1-1,0 0 1,-1 1 0,1 0-1,11 4 1,-17-5 38,1 1 1,0 1 0,0-1 0,-1 1-1,0 0 1,1 0 0,-1 0-1,0 0 1,-1 1 0,1 0-1,5 6 1,-4-2-23,0 0-1,0 0 0,-1 0 0,0 0 1,0 1-1,-1 0 0,4 15 1,-2 3-2618,2 38-1,-4-34 226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3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210 137 4640,'1'1'137,"-1"0"1,1 0 0,0 0-1,0-1 1,0 1-1,0 0 1,0 0-1,0-1 1,0 1-1,0 0 1,0-1 0,1 1-1,-1-1 1,0 0-1,0 1 1,0-1-1,1 0 1,-1 0-1,0 0 1,0 0 0,1 0-1,-1 0 1,0 0-1,0 0 1,1 0-1,0-1 1,1 1 161,-1-1 1,0 0-1,0 1 1,0-1 0,0 0-1,0 0 1,0 0-1,0 0 1,0 0-1,0-1 1,0 1-1,-1-1 1,1 1-1,0-1 1,0-1-1,1-1 144,-1 1 0,0-1 0,0 0 0,0 1-1,-1-1 1,1 0 0,1-7 0,-3 9-272,0-1 0,0 1 0,0-1 0,0 1-1,0-1 1,0 1 0,-1 0 0,1-1 0,-1 1 0,0-1 0,1 1 0,-1 0 0,0-1 0,0 1 0,-3-4-1,1 3-51,0-1 0,0 0 0,0 1 0,0-1 0,-1 1 0,1 0 0,-1 0 0,0 1 0,0-1 0,0 1 0,0 0 0,-1 0 0,1 0 0,0 0 0,-1 1 0,-9-2 0,9 2-75,-1 0 0,1 1 0,-1 0 0,1 0 0,-1 0 0,1 1 0,-1 0 0,1 0 0,-1 0 0,1 1 0,0 0 0,0 0 0,-1 0 0,-7 5 0,5-1-3,0 1 1,0 0-1,1 0 1,-1 0-1,2 1 1,-1 0-1,1 0 1,0 1-1,-8 17 1,7-11-16,1-1 1,0 1 0,1-1 0,1 2 0,0-1 0,-1 16 0,4-19 13,0-1 0,1 1 1,1 0-1,0-1 1,0 1-1,1-1 0,0 0 1,1 1-1,1-1 1,0 0-1,9 18 0,-9-21-17,1 0-1,0 0 0,1-1 1,0 0-1,0 0 1,0 0-1,1 0 0,0-1 1,0-1-1,1 1 0,0-1 1,0 0-1,0-1 1,0 0-1,10 4 0,-8-5 33,0 0-1,1-1 0,0 0 1,0-1-1,0 0 0,-1-1 1,1 0-1,0 0 0,15-3 1,-1-2 2,-1-1 0,44-17 0,-44 13 2,0-1 0,0-2 0,-1 0 0,-1-1 1,35-29-1,-22 11-62,-1-2 0,37-46 1,27-49 247,-94 124-278,0 0 0,-1 1 1,2-1-1,-1 1 0,0 0 0,6-4 1,-9 8 30,-1 0 1,1 0-1,-1-1 1,0 1 0,1 0-1,-1 0 1,1 0 0,-1 0-1,1 0 1,-1 0-1,1 0 1,-1 0 0,1 0-1,-1 0 1,1 0 0,-1 0-1,0 0 1,1 0-1,-1 0 1,1 0 0,-1 1-1,1-1 1,-1 0 0,0 0-1,1 0 1,-1 1 0,1-1-1,-1 0 1,0 1-1,1-1 1,-1 0 0,0 1-1,1-1 1,-1 0 0,0 1-1,0-1 1,1 1-1,-1-1 1,0 1 0,0-1-1,0 0 1,0 1 0,0-1-1,1 2 1,6 26 78,-6-22-82,13 105 107,-8-54-33,-3-28-6,-2-17-16,0 0-1,4 15 1,-5-25-70,5 17 234,-2-13-13,-2-10-40,-2-11-211,0 0 1,-2 0 0,0 0 0,-5-16 0,2 7 19,-3-11-31,-18-46 0,25 77 42,1 1 0,-1 0-1,0-1 1,0 1 0,0 0-1,-1 0 1,1 0 0,-1 0-1,1 1 1,-1-1-1,0 1 1,0-1 0,0 1-1,0 0 1,0 0 0,-1 1-1,1-1 1,-7-2 0,6 3 4,-1 1 1,1-1-1,-1 1 1,1-1-1,-1 1 1,1 1-1,-1-1 1,1 1 0,-1 0-1,1 0 1,0 0-1,-1 0 1,1 1-1,0 0 1,-7 3-1,-1 2 10,1 1 0,0 0 1,0 1-1,1 0 0,0 0 0,0 1 0,-10 15 0,9-10 90,0 1 0,2 0 0,0 1 0,-14 32 0,21-43-61,0 1 0,0-1 0,1 0 0,0 1 0,0-1 0,0 1 0,1 0 1,0-1-1,0 1 0,1-1 0,1 12 0,0-14-1,-1 1 0,1-1 0,0 1 0,0-1 0,0 0-1,1 0 1,-1 0 0,1 0 0,0 0 0,0-1 0,0 1 0,1-1 0,-1 0 0,1 0 0,0 0 0,7 4 0,-5-4-18,1 1 0,-1-1 1,1-1-1,0 1 0,0-1 0,0 0 1,0-1-1,1 1 0,-1-2 0,0 1 1,0-1-1,1 0 0,-1 0 0,0-1 1,0 0-1,1 0 0,-1-1 0,0 0 1,0 0-1,0-1 0,-1 0 0,1 0 1,-1 0-1,1-1 0,-1 0 0,0 0 1,-1-1-1,1 0 0,-1 0 0,0 0 1,0 0-1,0-1 0,-1 0 0,0 0 1,0 0-1,0 0 0,4-13 0,1-6-173,8-50 1,-8 31 85,4-23-49,-10 54-21,-3 30 65,-4 21 264,3 54-1,1-78-124,2 0-1,0 0 1,0 0 0,1-1-1,1 1 1,0-1-1,10 19 1,-13-29-19,1 0 1,-1 0-1,1 0 0,0 0 1,0-1-1,1 1 1,-1-1-1,0 1 0,1-1 1,0 0-1,-1 0 0,1 0 1,0 0-1,6 2 1,-5-2-8,0-1 0,1 0 0,-1 0 1,0 0-1,1-1 0,-1 1 0,1-1 1,-1 0-1,1-1 0,4 0 0,5-2 0,0 0 0,0-1-1,-1-1 1,1-1-1,-1 1 1,15-11-1,2-2 14,-1-2 0,0-1 0,36-35 0,45-57 2,-107 109-53,0 1 1,0 0-1,1 0 1,-1 0-1,1 1 1,0-1-1,5-2 1,-8 5 15,0-1-1,-1 1 1,1 0 0,0 0 0,0 0-1,-1-1 1,1 1 0,0 0 0,0 0 0,-1 0-1,1 0 1,0 0 0,-1 1 0,1-1-1,0 0 1,0 0 0,-1 0 0,1 1 0,1 0-1,-1-1 8,0 1 0,0 0 0,-1 0 0,1 0 0,0 0 0,0 0 0,-1 0 0,1 0 0,0 0 0,-1 1 0,1-1-1,-1 0 1,0 0 0,1 0 0,-1 2 0,2 8 57,-2-1 0,1 0 0,-1 1 0,-1-1 0,0 1 0,-4 18 0,-1 16-2,5-33-63,0-11-6,1 0 0,0 0 1,0 0-1,-1 0 0,1 0 1,0 0-1,0 1 0,0-1 1,1 0-1,-1 0 0,0 0 1,1 2-1,4-4-50,7-7-1,-5 1-113,-1-1 1,1 1-1,-1-1 0,8-15 1,8-10-92,-21 32 263,0-1 1,0 1 0,0 0 0,1-1 0,-1 1 0,0 0 0,1-1-1,-1 1 1,1 0 0,-1 0 0,1 0 0,0 1 0,-1-1 0,1 0 0,0 1-1,0-1 1,1 0 0,-1 1 11,-1 0 1,0 1-1,1-1 0,-1 0 1,0 1-1,0-1 0,1 1 1,-1-1-1,0 1 0,0 0 0,0-1 1,0 1-1,0 0 0,1 0 1,-2 0-1,1 0 0,0 0 0,0 0 1,0 0-1,0 0 0,-1 0 1,1 0-1,1 2 0,11 23 378,-7-15-208,1 0 1,8 12 0,-12-18-185,1-1-1,0-1 1,-1 1 0,1 0 0,1-1 0,-1 0 0,0 0-1,9 4 1,-6-4-144,0 0 1,0-1-1,1 0 0,-1 0 1,1-1-1,-1 1 0,1-2 1,15 1-1,-5-3-1251,0 0 1,27-6-1,-32 5-239,0 0 1,0-1-1,-1-1 0,0 0 0,21-12 1,6-8-2783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4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1 810 7968,'0'0'80,"-1"0"0,1 0-1,0 0 1,0 0 0,0 0 0,0 0 0,0-1 0,0 1 0,0 0 0,0 0-1,0 0 1,0 0 0,0 0 0,0 0 0,0 0 0,0-1 0,0 1 0,0 0-1,0 0 1,0 0 0,0 0 0,0 0 0,0 0 0,0-1 0,0 1 0,0 0-1,0 0 1,1 0 0,-1 0 320,0 0-321,0-1 1,0 1 0,0 0 0,0 0 0,1 0 0,-1 0 0,0 0 0,0 0-1,0 0 1,0 0 0,0 0 0,0 0 0,1 0 0,10-7 1703,8-4 88,-13 7-1561,50-42 1491,80-107-507,-115 127-1233,30-35 131,54-71 784,-81 97-725,-1-1-1,-2-1 1,16-40 0,-22 40 7,34-95 1638,-47 120-1697,-4 14-261,-9 21-128,-60 154 624,-24 61 8,16 3 79,75-228-521,-4 20 12,8-31-26,0-1 0,-1 0 0,1 0 1,0 1-1,0-1 0,0 0 0,1 0 1,-1 1-1,0-1 0,0 0 0,1 0 1,-1 1-1,1-1 0,-1 0 0,1 0 1,-1 0-1,1 0 0,0 0 0,0 0 1,1 2-1,-1-2-18,0-1 0,0 1 0,0-1 1,0 1-1,0-1 0,0 0 0,1 1 0,-1-1 0,0 0 1,0 0-1,0 1 0,1-1 0,-1 0 0,0 0 0,0-1 1,0 1-1,1 0 0,-1 0 0,0 0 0,0-1 0,0 1 1,0-1-1,2 0 0,1-1-53,-1 0 1,1 0-1,-1 0 1,0 0-1,0 0 1,0-1-1,3-3 1,10-13-182,-2-1 0,0 0 0,-1-1 0,10-24 0,23-36-116,-43 76 381,-2 3 30,0 0-1,0 0 1,0 0-1,1 0 1,-1 0-1,0 1 1,1-1-1,-1 1 1,1-1-1,0 1 1,-1-1-1,1 1 1,0 0-1,0 0 1,0 0-1,0 0 1,3-1-1,-4 2-11,-1 0 0,1 0 0,0 0 0,-1 0 0,1 0 0,-1 0 1,1 0-1,-1 0 0,1 0 0,-1 0 0,1 0 0,-1 1 0,1-1 0,-1 0 0,1 0 0,-1 1 0,1-1 0,-1 0 0,1 1 0,-1-1 1,1 1-1,-1-1 0,0 0 0,1 1 0,-1 0 0,7 16 262,-5-11-170,13 52 534,-10-35-235,12 31 1,-14-48-332,0 1 1,0 0-1,0-1 0,1 1 0,0-1 0,1 0 0,-1 0 0,10 8 1,-10-11-52,-1 0 1,1-1-1,0 0 1,0 1 0,-1-1-1,2-1 1,-1 1-1,0-1 1,0 1-1,0-1 1,1 0 0,-1-1-1,1 1 1,7-1-1,0 0-37,-1-1-1,0 0 1,0-1-1,17-6 1,-13 3-59,0 0-1,-1-1 1,0-1-1,0-1 1,-1 0 0,0-1-1,-1 0 1,1-1 0,-2 0-1,1-1 1,12-16-1,-10 10-6,0-1-1,-2-1 0,0 0 0,-1-1 1,-1 0-1,-1-1 0,8-27 0,-16 46 75,0-1 0,0 1 0,0-1-1,0 0 1,-1 0 0,1 0 0,-1 1 0,0-1-1,0 0 1,0 0 0,0 0 0,0 1 0,-1-1-1,-1-5 1,2 8 8,0-1 0,0 1 0,-1-1 0,1 0 0,0 1 0,-1-1 0,1 1 0,-1-1 0,1 1 0,-1-1-1,1 1 1,-1-1 0,1 1 0,-1 0 0,1-1 0,-1 1 0,1 0 0,-1-1 0,0 1 0,1 0 0,-1 0 0,0 0-1,1-1 1,-1 1 0,0 0 0,1 0 0,-1 0 0,-1 0 0,-17 6 201,18-6-197,-5 3 57,0 1 1,-1 0 0,1 0 0,1 0 0,-1 1 0,0-1-1,1 1 1,0 1 0,-5 6 0,9-10-53,-13 14 203,1 1 0,1 1 0,0 0 0,-11 24 0,18-31-37,0 1 0,1-1 0,0 1-1,1 0 1,0 0 0,1 0 0,0 0 0,1 23 0,1-30-153,0 0-1,1 0 0,0 0 1,0 0-1,0 0 0,1 0 1,0 0-1,0 0 0,0 0 1,0-1-1,1 1 0,0-1 1,3 5-1,-1-4 1,-1 0 0,1 0-1,0-1 1,1 0 0,-1 0 0,1 0-1,0-1 1,0 1 0,7 2 0,-1-2-556,0 0 0,0-1 1,0 0-1,0-1 0,0 0 1,1-1-1,-1-1 1,0 0-1,1 0 0,19-4 1,2-5-3734,4 1 1351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4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10048,'23'-10'4934,"2"-8"-4146,-14 9 716,-6 5-1123,0 0 0,0-1 0,-1 0 0,1 1 0,5-11 0,-1 4 80,77-122 1434,-17 25-1358,-23 49 17,100-100 1,-127 139-498,-12 12-3,-1 1 0,1 1 1,0-1-1,0 1 1,1 1-1,16-11 0,-24 16-45,1 0-1,0-1 1,-1 1-1,1-1 1,0 1-1,-1 0 1,1-1-1,0 1 1,0 0-1,0 0 0,-1 0 1,1 0-1,0 0 1,0 0-1,0 0 1,-1 0-1,1 0 1,0 0-1,0 0 1,0 0-1,-1 0 1,1 1-1,0-1 1,0 0-1,-1 1 1,1-1-1,0 0 0,-1 1 1,1-1-1,0 1 1,-1-1-1,1 1 1,-1 0-1,1-1 1,-1 1-1,1-1 1,0 2-1,0 1-4,1 1 0,-1-1 0,-1 1 0,1 0 0,0-1 0,-1 7 0,1-5-7,1 57 149,-2-1-1,-10 85 1,7-124-83,0-1-1,-1 1 1,-2-1-1,0 0 1,-1-1 0,-1 1-1,-1-1 1,0-1-1,-2 0 1,-21 30-1,28-44-63,0-1 0,-1 1-1,1-1 1,-1 0 0,0 0-1,0 0 1,0-1 0,0 1-1,-1-1 1,0 0 0,1-1-1,-1 0 1,0 0 0,0 0-1,-10 1 1,12-2-60,0-1 0,0 0 1,-1 0-1,1 0 0,0 0 0,0-1 1,-1 1-1,1-1 0,0 0 0,0-1 1,0 1-1,0-1 0,0 0 0,0 0 1,0 0-1,1 0 0,-1 0 0,1-1 1,0 0-1,-1 0 0,1 0 0,-4-6 1,2 3-28,2 0 1,-1 0 0,1 0 0,-1-1 0,2 0 0,-1 1-1,1-1 1,-2-11 0,-3-7-78,1 3-12,0 3-47,-9-24 1,13 38 200,-5-11-102,7 13 40,5 8-12,1 0 115,1 1 1,-1-1-1,1 0 0,0 0 1,0-1-1,1 0 1,-1 0-1,1-1 0,0 0 1,0 0-1,0-1 1,0 0-1,11 1 1,9 0 136,1-1 1,42-2 0,-44-1 6,0-1 0,0-2 1,41-10-1,-53 10-111,1-2 0,-1 0-1,0-1 1,0 0 0,-1-1 0,0-1 0,15-11 0,1-7 111,0-2 0,-2-1 0,-2-1 0,37-55 1,-53 73-127,17-27 158,-26 37-201,1 1 0,-1-1 0,0 0 0,0 1 0,0-1 0,0 0 0,-1 0 0,1 1 0,-1-1-1,1 0 1,-1 0 0,0-5 0,0 8 4,0 0 0,0-1 0,0 1 0,0 0 0,0-1 0,0 1 0,0 0 0,-1-1 0,1 1 0,0 0 0,0-1 0,0 1 0,0 0 0,0-1 0,0 1 0,-1 0 0,1 0 0,0-1 0,0 1 0,0 0 0,-1 0 0,1-1 0,0 1 0,0 0 0,-1 0-1,1-1 1,0 1 0,0 0 0,-1 0 0,1 0 0,0 0 0,-1 0 0,1 0 0,0-1 0,-1 1 0,1 0 0,0 0 0,-1 0 0,1 0 0,0 0 0,-1 0 0,1 0 0,0 0 0,-1 0 0,1 1 0,0-1 0,-1 0 0,1 0 0,-1 0 0,-2 2-4,0 0 0,0 0 1,0 0-1,1 1 0,-5 4 0,-3 5-5,0 0 1,1 0-1,1 1 0,0 0 0,1 1 0,0 0 0,1 0 1,-4 16-1,-3 14 156,-10 65 0,19-88-82,1-5-2,0 1 1,-1 21-1,4-34-20,0 0 1,0-1-1,0 1 0,1 0 0,-1 0 0,1 0 0,0-1 0,0 1 0,0 0 0,1-1 0,-1 1 0,1-1 1,0 0-1,0 1 0,4 4 0,-4-7-28,-1 0 1,1 1 0,0-1-1,0 0 1,0 0-1,0-1 1,0 1-1,0 0 1,0-1-1,0 1 1,0-1-1,0 1 1,0-1 0,0 0-1,0 0 1,0 0-1,0 0 1,0 0-1,1-1 1,-1 1-1,0-1 1,0 1-1,0-1 1,0 0 0,2-1-1,7-2-86,-1-1-1,21-13 0,-30 17 69,23-15-123,-1-2 0,0 0 0,38-42 0,48-73 32,-21 2 971,-97 145-802,1 0 0,0 0 0,1 1 0,-9 29 0,5-8 169,-8 45 1,18-72-205,0 0 0,0-1 0,0 1 0,1 0 0,1 0 0,0 0 0,0 0 0,0-1 0,1 1 1,0 0-1,7 14 0,-7-18-25,1 0 0,-1-1 1,1 1-1,0-1 0,1 0 1,-1 0-1,1 0 0,0 0 1,0 0-1,0-1 0,0 0 1,0 0-1,1 0 0,0 0 1,-1-1-1,1 0 0,0 0 1,0 0-1,0 0 0,9 1 1,-9-3 8,1 1 0,-1-1 0,1 0 0,-1 0 0,1-1 0,-1 0 0,1 0 0,-1 0 0,1 0 0,-1-1 0,0 0 0,0 0 0,0-1 0,0 1 0,6-5 0,5-4-91,-1-1 1,26-26 0,53-60-31,35-32 13,-109 116 182,-20 13-91,1 1 0,-1 0-1,0 0 1,1-1 0,-1 1-1,0 0 1,1 0 0,-1 0 0,1-1-1,-1 1 1,0 0 0,1 0-1,-1 0 1,1 0 0,-1 0-1,0 0 1,1 0 0,-1 0 0,1 0-1,-1 0 1,1 0 0,-1 0-1,0 0 1,1 1 0,-1-1-1,1 0 1,-1 0 0,0 0 0,1 0-1,-1 1 1,0-1 0,1 0-1,-1 0 1,0 1 0,1-1-1,-1 0 1,0 1 0,1-1 0,-1 0-1,0 1 1,0-1 0,0 1-1,1-1 1,-1 0 0,0 1-1,0-1 1,0 1 0,0-1 0,0 0-1,0 1 1,0-1 0,0 1-1,0-1 1,0 1 0,1 13 56,-1 0 1,-1 0-1,0 0 1,-1 0-1,-1 0 0,-4 16 1,-33 81 78,17-53-205,12-30 1,6-16 70,0 0 1,-4 20 0,9-32-12,0 0 1,0 0-1,0 0 0,0 1 1,0-1-1,0 0 1,0 0-1,0 0 0,0 0 1,0 1-1,0-1 1,0 0-1,0 0 0,0 0 1,0 1-1,0-1 1,0 0-1,0 0 0,0 0 1,0 0-1,0 1 0,0-1 1,1 0-1,-1 0 1,0 0-1,0 0 0,0 0 1,0 0-1,0 1 1,1-1-1,-1 0 0,0 0 1,0 0-1,0 0 1,0 0-1,0 0 0,1 0 1,-1 0-1,0 0 1,0 0-1,0 0 0,1 0 1,-1 0-1,0 0 1,13-2-292,12-9-193,-25 11 489,21-11-453,0-2 0,34-26 1,33-37 147,12-11 645,-99 86-306,1 0 0,0 0 0,0-1 0,-1 1 0,1 0 1,0 0-1,0 1 0,0-1 0,0 0 0,0 1 0,0-1 0,0 1 0,0-1 0,3 1 1,-4 0-17,0 1 1,0-1 0,0 0 0,0 1 0,0-1 0,0 0 0,0 1 0,0-1 0,-1 1 0,1 0 0,0-1 0,0 1 0,0 0 0,-1-1 0,1 1-1,0 0 1,-1 0 0,1 0 0,-1 0 0,1-1 0,-1 1 0,1 0 0,-1 0 0,1 0 0,-1 0 0,0 0 0,0 0 0,0 0 0,1 2 0,0 7 100,0 0 0,-1 16 0,0-16-156,0 0 0,3 15-1,-3-25 23,0 1 0,0-1-1,0 1 1,0-1-1,1 1 1,-1-1-1,0 1 1,0-1 0,1 1-1,-1-1 1,0 0-1,0 1 1,1-1-1,-1 1 1,1-1 0,-1 0-1,0 1 1,1-1-1,-1 0 1,1 1-1,-1-1 1,1 0 0,-1 0-1,0 0 1,1 1-1,-1-1 1,1 0-1,-1 0 1,1 0 0,0 0-1,-1 0 1,1 0-1,-1 0 1,1 0-1,-1 0 1,1 0-1,-1 0 1,1 0 0,0-1-1,0 1-47,1-1 0,0 1 1,0-1-1,0 0 0,-1 0 0,1 0 0,0 0 0,-1 0 0,1 0 0,1-2 1,5-6-100,-1 0 1,0-1-1,-1 0 1,6-11-1,-8 12 140,1 1 0,0-1 0,0 1 0,1 1 0,0-1 0,0 1-1,9-8 1,-14 14 45,-1 1 1,0 0-1,1-1 0,-1 1 0,1 0 0,-1 0 1,1-1-1,-1 1 0,1 0 0,-1 0 0,1 0 1,-1 0-1,1-1 0,-1 1 0,1 0 0,-1 0 1,1 0-1,0 0 0,-1 0 0,1 0 0,-1 1 1,1-1-1,-1 0 0,1 0 0,-1 0 0,1 1 1,0-1 15,0 1 0,0 0 0,0-1 1,0 1-1,-1 0 0,1 0 0,0 0 0,0 0 1,-1 0-1,1 0 0,0 2 0,1 1 98,0 1-1,0 0 1,1 10-1,0 14 323,-3-22-416,1-1 0,0 1-1,0 0 1,4 11 0,-5-17-210,1 1 0,0-1 1,-1 0-1,1 0 0,0 1 0,0-1 1,0 0-1,0 0 0,0 0 0,0 0 1,0 0-1,0 0 0,1-1 0,-1 1 1,0 0-1,0-1 0,1 1 0,-1-1 1,0 1-1,1-1 0,1 1 0,9 2-1576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4 586 6656,'-4'-1'2663,"5"3"-1071,-1-1-1405,1-1 0,-1 1 0,1-1 0,0 1 0,-1-1 0,1 1 1,0-1-1,-1 0 0,1 1 0,0-1 0,0 0 0,-1 1 0,1-1 0,1 0 0,4 1 500,1-1 0,-1 0 0,0 0 0,0-1 0,0 0 0,0 0 0,11-3 0,42-19 996,-40 15-1188,9-4-235,-2-1-1,1-1 1,-2-2 0,0 0-1,-1-2 1,0-1-1,-2-1 1,33-36-1,-5-1 138,60-63 652,-110 120-1050,19-15 335,-18 14-319,-1 1 1,0 0-1,1-1 0,-1 1 0,1 0 0,-1-1 1,0 1-1,1 0 0,-1 0 0,1 0 0,-1 0 0,1-1 1,-1 1-1,1 0 0,-1 0 0,1 0 0,-1 0 0,0 0 1,1 0-1,-1 0 0,1 0 0,-1 0 0,1 0 1,-1 1-1,1-1 0,-1 0 0,1 0 0,-1 0 0,1 0 1,-1 1-1,0-1 0,1 0 0,-1 1 0,0-1 0,1 0 1,-1 1-1,0-1 0,1 0 0,-1 1 0,0-1 1,1 0-1,-1 1 0,0-1 0,0 1 0,0-1 0,1 1 1,-1-1-1,0 1 0,2 9 34,-1 1 0,-1-1 0,0 0 0,0 1 0,-1-1-1,-2 12 1,1-4 30,-6 35 150,-20 72 0,19-90-223,8-20-14,2-7-58,-1-8 63,0 0 0,0 0-1,0 0 1,0 0 0,0 0-1,0 0 1,0 1 0,0-1 0,0 0-1,0 0 1,0 0 0,0 0 0,0 0-1,0 0 1,1 0 0,-1 0 0,0 0-1,0 0 1,0 0 0,0 0-1,0 0 1,0 0 0,0 0 0,0 0-1,0 0 1,0 0 0,0 0 0,1 0-1,-1 0 1,0 0 0,0 0-1,0 0 1,0 0 0,0 0 0,0 0-1,0 0 1,0 0 0,0 0 0,0 0-1,1 0 1,-1 0 0,0 0-1,0 0 1,0 0 0,0 0 0,0 0-1,0 0 1,0 0 0,0 0 0,0 0-1,0 0 1,0 0 0,0 0 0,6-7-231,0-1 1,-1 1-1,0-1 1,-1 1 0,5-11-1,-2 5 51,64-109-621,-59 103 789,2 1-1,0 0 1,1 1 0,18-16 0,-27 28 129,-1 1 1,1 0-1,-1 0 1,1 0-1,11-4 1,-16 7-95,0 1 0,0-1 0,0 1 0,0 0 0,0-1 0,0 1 1,0 0-1,0 0 0,0-1 0,0 1 0,1 0 0,-1 0 0,0 0 1,0 0-1,0 1 0,0-1 0,0 0 0,0 0 0,0 1 0,0-1 1,0 1-1,0-1 0,0 1 0,0-1 0,0 1 0,0-1 0,0 1 1,0 0-1,0-1 0,-1 1 0,1 0 0,0 0 0,-1 0 0,1 0 1,0 0-1,-1 0 0,1 0 0,-1 0 0,1 0 0,-1 0 0,0 0 1,0 0-1,1 2 0,0 5 41,0 1 0,-1-1-1,0 1 1,0-1 0,-1 1 0,0-1 0,-1 1 0,0-1 0,-4 11-1,2-5 40,1 1-1,-2 18 1,4-31-122,1 0 1,0 0 0,0 0 0,0 0 0,1 0 0,-1 0 0,0 0 0,1 0 0,-1 0 0,2 2 0,-2-3-12,1-1-1,-1 1 1,1 0-1,-1-1 0,1 1 1,0-1-1,-1 1 1,1 0-1,0-1 0,0 0 1,-1 1-1,1-1 1,0 1-1,0-1 0,0 0 1,-1 0-1,1 1 1,0-1-1,0 0 1,0 0-1,0 0 0,-1 0 1,1 0-1,0 0 1,0 0-1,0 0 0,0 0 1,1-1-1,8-1-249,-1-1 1,0 0-1,0 0 0,0-1 0,0 0 0,8-5 0,52-37-602,-23 15 636,-43 29 243,4-3 59,0 1 0,0 0-1,1 0 1,14-5-1,-20 8-7,0 1-1,-1 0 1,1-1-1,0 1 0,0 0 1,-1 0-1,1 0 1,0 0-1,0 0 1,-1 0-1,1 1 1,0-1-1,0 1 1,-1-1-1,1 1 0,0-1 1,-1 1-1,1 0 1,-1 0-1,1 0 1,-1 0-1,0 0 1,1 0-1,-1 0 0,0 0 1,1 1-1,-1-1 1,2 3-1,2 6 135,0 1-1,0-1 1,-1 1-1,-1-1 1,1 1-1,-2 0 0,3 15 1,-3-12 33,1 0 1,0-1 0,1 1-1,9 20 1,-12-32-209,0-1-1,0 1 1,0-1 0,1 1 0,-1-1 0,0 1 0,0-1-1,1 0 1,-1 1 0,1-1 0,-1 0 0,1 0 0,0 0-1,-1 0 1,1-1 0,0 1 0,-1 0 0,1-1-1,0 1 1,0-1 0,0 1 0,0-1 0,0 0 0,-1 0-1,1 0 1,2 0 0,5-1-140,0-1 0,0 0 0,-1 0 0,13-5 0,-10 4 4,20-10-183,-1 0 1,54-34 0,-55 30 281,0 0 324,-1-1 0,-1-2 0,0 0 0,35-38 1,-58 54-264,0 0 1,0 0 0,-1-1 0,0 0 0,0 0 0,0 0 0,3-8 0,-6 12-34,1-1-1,-1 1 1,0-1-1,1 1 1,-1 0 0,0-1-1,0 1 1,0-1 0,0 1-1,0-1 1,0 1-1,-1 0 1,1-1 0,0 1-1,-1-1 1,1 1-1,-1 0 1,1 0 0,-1-1-1,0 1 1,0 0-1,1 0 1,-1 0 0,0-1-1,0 1 1,0 0 0,0 0-1,0 0 1,-1 1-1,1-1 1,0 0 0,0 0-1,0 1 1,-1-1-1,1 1 1,0-1 0,-4 0-1,-4-2 52,-1 1 1,1 0-1,-1 0 0,0 1 0,1 0 1,-1 1-1,0 0 0,0 0 1,0 1-1,0 0 0,1 1 0,-1 0 1,-12 5-1,11-3 50,1 0 0,-1 1 1,1 0-1,0 0 0,1 1 0,0 0 1,-1 1-1,2 0 0,-1 1 0,1-1 1,-11 15-1,10-10-23,1 0 0,1 0 0,-12 24 1,17-29-63,-1 0 0,1 0 0,0 0 1,1 0-1,0 0 0,0 1 0,0-1 1,1 0-1,1 10 0,-1-14-50,1 0 0,0 0-1,0 1 1,0-1 0,0 0-1,1 0 1,-1 0 0,1-1 0,0 1-1,0 0 1,0 0 0,0-1-1,0 0 1,1 1 0,-1-1 0,1 0-1,-1 0 1,1 0 0,0 0 0,0-1-1,0 1 1,0-1 0,4 2-1,4 1-226,0-1 0,1 0 0,0 0 1,-1-1-1,15 1 0,27-1-1044,81-8 1,-102 3 952,-1-2 1,33-9 0,62-24-170,-83 24 505,36-17 863,-69 27-426,0-1 0,0-1 0,-1 0 0,0 0 0,14-13 1,-23 19-401,1 0 1,-1 0 0,0-1-1,1 1 1,-1 0 0,0 0-1,0-1 1,1 1-1,-1 0 1,0-1 0,0 1-1,0 0 1,0-1 0,1 1-1,-1 0 1,0-1 0,0 1-1,0 0 1,0-1 0,0 1-1,0-1 1,0 1 0,0 0-1,0-1 1,0 1 0,0 0-1,0-1 1,0 1 0,0-1-1,0 1 1,-1-1 0,1 1 1,-1-1 1,1 0 0,-1 1 0,0-1 0,0 1 0,1-1 0,-1 1-1,0 0 1,0-1 0,1 1 0,-1 0 0,0-1 0,-1 1 0,-3-1 19,1 1 1,0-1 0,-1 1-1,1 0 1,-7 0 0,0 3 38,0 0 1,1 0 0,-1 1-1,1 0 1,0 0-1,0 1 1,1 1-1,-1 0 1,1 0-1,-10 10 1,12-10-46,0 0 0,0 1 0,1 0 0,-1 0 0,2 1 0,-1 0 0,1 0 0,0 0 0,1 0 0,0 1 0,0 0 0,-3 11 0,7-17-62,-1-1-1,1 1 1,0 0-1,0-1 1,0 1 0,0 0-1,0-1 1,1 4-1,-1-6 25,0 1-1,0 0 0,0-1 1,1 1-1,-1 0 0,0-1 1,0 1-1,1-1 0,-1 1 1,1 0-1,-1-1 0,0 1 1,1-1-1,-1 1 1,1-1-1,-1 0 0,1 1 1,-1-1-1,1 1 0,0-1 1,-1 0-1,1 1 0,-1-1 1,1 0-1,0 0 0,-1 0 1,1 1-1,0-1 0,-1 0 1,1 0-1,0 0 0,-1 0 1,1 0-1,1 0 1,5-2-42,0 1 1,-1-1-1,1 0 1,-1 0 0,0-1-1,1 0 1,-1 0 0,0-1-1,-1 1 1,1-1-1,7-7 1,5-5-66,28-34 0,266-360 1222,-304 396-988,-8 14-120,0 0 1,0 0 0,0 0-1,0 0 1,0 0-1,0 0 1,0 0 0,0 0-1,0 0 1,0 0-1,0 0 1,0 0 0,-1 1-1,1-1 1,0 0-1,0 0 1,0 0 0,0 0-1,0 0 1,0 0-1,0 0 1,0 0 0,0 0-1,0 0 1,0 0-1,0 0 1,-1 0 0,1 0-1,0 0 1,0 0-1,0 0 1,0 0 0,0 0-1,0 0 1,0 0 0,0 0-1,0 0 1,0 0-1,0 0 1,0 0 0,-1 0-1,1 0 1,0 0-1,0 0 1,0-1 0,0 1-1,0 0 1,0 0-1,0 0 1,0 0 0,0 0-1,0 0 1,0 0-1,0 0 1,0 0 0,0 0-1,0 0 1,0 0-1,0 0 1,0-1 0,0 1-1,0 0 1,0 0-1,0 0 1,0 0 0,0 0-1,0 0 1,0 0-1,-22 18 227,13-7-212,1-1 1,0 1-1,0 1 1,1-1-1,-8 19 1,-23 67-670,26-64 151,8-22 440,-37 108-4623,27-65 2285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39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16128,'-5'26'7295,"10"-10"-6335,-10-13 384,5 4-928,-7 1-2048,7 0 832,-13-2-8383,4 7 5087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4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2240,'-2'-1'224,"1"0"1,0 0-1,1-1 0,-1 1 0,0-1 1,0 1-1,1-1 0,-1 1 1,1-1-1,-1 1 0,1-1 0,-1 1 1,1-1-1,0 0 0,0 1 1,0-4-1,0-3 907,-5-14 975,4 22-1979,1-1 0,-1 0 1,1 0-1,0 0 0,-1 0 1,1 0-1,0 0 0,0 1 0,0-1 1,0 0-1,-1 0 0,1 0 0,1-2 1,0-3 731,-2 13-988,2 0 181,0-1 0,0 1-1,0-1 1,5 12 0,1 7 25,-2-10 34,7 21 1,5 14 177,3 17-206,6 27 357,0 23-254,-8-42-71,10 99 0,-27-168-48,-1 1 0,0-1 0,-1 1 0,1-1 0,-1 0 0,-1 1 0,1-1 0,-1 0 0,0 1 0,0-1 0,-5 8 0,6-12-8,-1 1-1,1-1 1,-1 1-1,0-1 1,0 0 0,0 0-1,0 0 1,0 0-1,0 0 1,-1 0-1,1-1 1,-1 1-1,1-1 1,-1 1-1,1-1 1,-1 0-1,0 0 1,0 0-1,1-1 1,-1 1-1,0-1 1,0 1-1,0-1 1,0 0-1,0 0 1,0 0-1,0 0 1,-3-1-1,4 0-37,-1 0 0,0 1 0,1-1 0,-1 0 0,0 0 0,1-1 0,-1 1 0,1 0 0,0-1 0,-1 1 0,1-1-1,0 0 1,0 0 0,0 0 0,0 0 0,0 0 0,1 0 0,-1-1 0,1 1 0,-2-4 0,0 0-13,1 0 0,0 0 0,0 0 0,1-1 0,-1 1 0,1-1 0,1 1 0,0-10 0,2-43-115,14-88 1,-12 126 126,0 1 1,2 0 0,0 0-1,1 1 1,1 0 0,1 0-1,1 0 1,0 1 0,1 1-1,1 0 1,1 1 0,0 0-1,1 1 1,1 0 0,17-13-1,71-39 231,-12 8 42,-67 42-399,-1-2-1,0 0 0,20-23 1,-42 37-1382,-2 5 1331,1 0 79,0 0-1,0 0 1,0 0 0,0 0-1,0 0 1,0 0 0,0 0-1,0 0 1,-1 0 0,1 0-1,0 0 1,0 0 0,0 0 0,0 0-1,0 0 1,0 0 0,0 0-1,0 0 1,-1 0 0,0 3-2428,1 8 346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03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610 0 2496,'-1'2'361,"-2"8"7091,1-9-7277,1 0 0,-1-1-1,0 1 1,0-1 0,0 1 0,-1-1 0,1 1-1,-3-1 1,-13 3 236,9 1-145,0 1 0,0 0-1,-11 8 1,-7 4 234,6-4-288,1 1 0,0 1 0,1 0 1,1 2-1,1 0 0,0 1 1,1 0-1,1 2 0,-16 26 0,-1 8 67,3 1 0,-31 84 0,56-128-238,-1 1 0,2 0-1,0 1 1,0-1 0,1 1-1,0 16 1,2-20-17,0-1 0,1 1 0,0-1 0,1 1 0,0-1 1,0 1-1,1-1 0,-1 0 0,2 0 0,4 9 0,25 37 256,-17-28-139,-1 0 1,14 33-1,-16-25-89,66 182 413,-69-177-236,8 53 1,-16-74-1,-2 0 0,-1 36 1,0-48-213,-1 1 0,1-1 1,-1 1-1,0-1 0,-1 0 1,1 0-1,-1 0 0,-5 8 1,-1-1 115,0 0 0,-16 17-1,14-18-9,-1 0-1,-1-1 1,0 0-1,-1-1 0,0 0 1,0-1-1,-30 13 1,31-17-490,0-1 1,0 0-1,-26 5 1,25-8-1234,1 0 1,-1 0-1,0-1 0,-15-3 0,9-1-2202,9-3-806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04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 5728,'-25'4'6378,"32"-6"-1493,9 0-4421,51 0 613,-22 1-522,89 8 0,-102-3-286,36 0 1,-67-4-73,-11 0-5328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05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40 217 2976,'-4'-5'1155,"11"6"2075,-3 0-2418,0-1 1,-1 1-1,1-1 0,0 0 0,7-1 0,1-2-185,0-1 0,-1 0-1,1 0 1,-1-1 0,15-9 0,12-5 129,-32 16-733,-1 2-1,1-1 1,0 0-1,0 1 1,0 0-1,0 1 0,-1-1 1,1 1-1,0 0 1,0 1-1,0-1 1,0 1-1,0 0 0,0 1 1,0-1-1,6 4 1,-5-2 32,0 0 1,0 0-1,0 1 1,-1 0 0,1 1-1,-1-1 1,0 1-1,0 1 1,-1-1 0,0 1-1,0 0 1,5 6-1,19 21 671,-28-32-689,0 0 1,-1-1-1,1 1 1,0-1-1,0 1 1,0-1-1,0 0 1,0 1-1,0-1 1,0 0-1,1 0 1,-1 0-1,0 0 1,0 1 0,0-2-1,0 1 1,0 0-1,0 0 1,0 0-1,0 0 1,0-1-1,0 1 1,0 0-1,0-1 1,0 1-1,0-1 1,0 1-1,1-2 1,0-2-10,0-1 1,0 0-1,-1 0 1,1 0-1,-1-1 1,0 1-1,-1 0 1,1 0-1,-1-1 1,-1-7-1,-1-8-179,-6-27-1,6 37 168,0 2-63,0 1-1,-1-1 1,0 0-1,0 1 1,-1-1-1,0 1 1,-1 0-1,0 0 0,0 1 1,-1 0-1,-10-11 1,16 17 29,-1 0 0,0 0 0,0 1 0,0-1 0,0 0 0,0 1 0,-1-1-1,1 1 1,0 0 0,0-1 0,0 1 0,0 0 0,-1-1 0,1 1 0,0 0 0,0 0 0,0 0 0,-1 0 0,1 0 0,0 1 0,0-1 0,0 0 0,0 0 0,-1 1 0,1-1 0,0 1 0,0-1 0,0 1 0,0-1 0,0 1 0,0 0 0,0-1 0,0 1 0,0 0 0,0 0 0,1 0 0,-2 1 0,-3 4-13,0 0 1,1 0-1,0 0 1,-5 10-1,9-15 31,-6 13 229,-7 23-1,-1 1 158,-5 19 254,15-44-426,0 0 1,0 0 0,-1 0 0,-1-1 0,0 0 0,-10 14 0,15-24-162,-1 1 0,0-1 0,0 0-1,0 0 1,0-1 0,0 1 0,-1 0 0,1-1 0,0 1-1,-1-1 1,1 0 0,-1 0 0,0 0 0,1 0 0,-5 1 0,2-2-78,1 1 0,0-1 0,-1-1 0,1 1 0,-1 0 1,1-1-1,0 0 0,-1 0 0,-4-2 0,-5-3-1361,0 0 0,-15-9 0,-2-2-2295,-11-1 913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06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142 136 4736,'-1'0'140,"1"0"-1,-1 0 1,1 0 0,-1 0 0,1-1-1,0 1 1,-1 0 0,1 0-1,-1 0 1,1 0 0,-1 0 0,1 0-1,-1 0 1,1 0 0,0 0 0,-1 1-1,1-1 1,-1 0 0,1 0 0,-1 0-1,1 0 1,0 1 0,-1-1-1,0 0 1,0 11 3447,1-4-571,0-6-2924,0-1 0,0 1 1,0-1-1,1 0 0,-1 1 1,0-1-1,0 1 0,0-1 1,1 1-1,-1-1 0,0 0 1,0 1-1,1-1 0,-1 0 1,0 1-1,1-1 0,-1 0 1,1 1-1,5-1-2,-1-1 1,1 1-1,0-1 0,-1 0 0,1-1 0,-1 1 1,1-1-1,-1-1 0,1 1 0,-1 0 0,0-1 1,8-7-1,2-1 177,-1-2 1,20-23-1,-20 21-72,0 0 0,17-13 0,-28 26-179,-1 0-1,1 0 1,-1 1-1,1-1 1,0 1-1,-1 0 1,1-1 0,0 1-1,0 1 1,0-1-1,0 0 1,0 1-1,0-1 1,0 1-1,0 0 1,0 0-1,0 0 1,0 1 0,0-1-1,0 1 1,0-1-1,5 3 1,-4-1 4,1 0 0,0 1 0,-1 0 0,0 0 0,1 0 0,-1 0 0,-1 1 0,1-1 0,0 1 1,-1 0-1,0 0 0,4 7 0,14 16 388,4 10-144,-19-29-281,-1 0-1,13 14 1,-1-2 506,-17-20-475,1 0 0,-1 1 0,0-1 0,0 0 0,1 0 0,-1 0 0,0 1-1,1-1 1,-1 0 0,1 0 0,-1 0 0,0 0 0,1 0 0,-1 0 0,0 0 0,1 0 0,-1 0 0,1 0 0,-1 0 0,0 0-1,1 0 1,-1 0 0,1 0 0,-1 0 0,0 0 0,1 0 0,-1 0 0,0-1 0,1 1 0,-1 0 0,0 0 0,1 0 0,-1-1-1,0 1 1,1-1 0,8-8 285,-5-3-235,-2 1-1,1 0 1,-1 0-1,-1-1 1,0 1-1,-1-1 1,0 1-1,-1-1 1,0 1-1,-3-13 1,4 23-93,0 0 0,0 0 0,0 0 0,0 0 0,-1-1 0,1 1 0,0 0 1,-1 0-1,1 0 0,-1 0 0,0 0 0,1 0 0,-1 0 0,0 0 0,1 0 0,-1 0 1,-2-1-1,3 2 13,-1 0 1,1 0-1,-1-1 1,0 1-1,1 0 0,-1 0 1,0 0-1,1 0 1,-1 0-1,0 0 1,1 0-1,-1 0 1,0 1-1,1-1 1,-1 0-1,1 0 1,-1 0-1,0 1 0,1-1 1,-1 0-1,1 1 1,-2 0-1,-4 3-31,1 1 0,0 1-1,0-1 1,-7 10 0,3-4 126,-10 7 104,0 0 0,-2-1 0,0-2-1,-1 0 1,0-1 0,-47 21 0,45-23 24,-81 34 445,93-41-642,0-2 0,0 1-1,0-2 1,-1 0 0,1 0 0,-25 0 0,32-3-61,0 0 0,-1 0 0,1 0 0,0 0-1,0-1 1,0 0 0,0 0 0,-8-5 0,10 6-243,1-1 0,-1 1 0,1-1 0,0 0 0,0 0 0,0-1 0,-4-3 0,6 5-130,-1-1-1,0 1 0,0-1 0,0 1 0,1-1 1,-1 1-1,1-1 0,-1 0 0,1 1 0,0-1 0,0 0 1,-1 0-1,1 1 0,1-3 0,-1 3 163,0 0 0,0 0 0,0 0 0,1 0 0,-1 0 0,0 0 0,1 1 0,-1-1 0,1 0 0,-1 0 0,1 0 0,0 0 0,-1 1 0,1-1 0,1-1 0,20-13-5492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0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357 139 2304,'0'3'6928,"-2"-3"-5999,2 0-874,0 0-1,0 1 1,-1-1 0,1 0-1,0 0 1,0 0 0,0 0-1,-1 0 1,1 0 0,0 0-1,0 0 1,0 0 0,-1 0-1,1 0 1,0 0 0,0-1-1,0 1 1,0 0 0,-1 0-1,1 0 1,0 0 0,0 0-1,0 0 1,0 0 0,-1 0-1,1-1 1,0 1 0,0 0-1,0 0 1,0 0 0,0 0-1,-1 0 1,1-1 0,0 1-1,0 0 1,0 0 0,0 0-1,0-1 1,0 1 0,0 0-1,0 0 1,0-1 0,0-1 4,-1-2 615,-10 3-469,10 1-109,-4-4 1280,1-3-1257,4 7-88,-1-1 0,1 1 0,-1-1-1,1 0 1,-1 0 0,1 1 0,0-1 0,-1 0 0,1 0 0,0 1 0,0-1 0,0 0 0,-1 0 0,1 0 0,0 0 0,-11-24 785,6 8-310,5 14-440,-1 0 0,0 0 0,0 0 0,0 0 1,0 0-1,0 0 0,-1 0 0,1 1 0,-4-5 0,3 5-65,0-1 0,-1 0 0,1 1 0,-1-1 0,0 1-1,0 0 1,0 0 0,0 0 0,0 0 0,-1 1 0,1-1-1,0 1 1,-1 0 0,1 0 0,-1 0 0,0 0 0,1 1-1,-1-1 1,1 1 0,-1 0 0,0 0 0,1 0 0,-1 1-1,0-1 1,1 1 0,-1 0 0,1 0 0,-1 0 0,1 0-1,-1 1 1,-2 1 0,-4 3 1,1 1-1,0-1 0,1 2 1,0-1-1,0 1 1,0 0-1,1 1 0,0 0 1,1 0-1,0 0 1,0 1-1,1 0 0,0 0 1,1 0-1,0 1 1,1-1-1,0 1 0,-2 14 1,5-19 24,1-1 1,-1 0 0,1 0-1,0 0 1,1 1-1,-1-1 1,1 0-1,0 0 1,0-1 0,0 1-1,1 0 1,3 5-1,5 6 55,26 28-1,-28-35 8,0 1-1,-1 1 0,0-1 1,-1 1-1,0 1 0,0-1 1,5 16-1,1 1 159,-10-22-181,-1 0 1,1 0 0,-1 0 0,0 0-1,1 7 1,0 8 103,-2 0-1,0 0 1,-2 0-1,-2 22 1,0-33-120,1 0 0,-1 0 0,-1 0 0,0 0 1,-1-1-1,0 1 0,0-1 0,-10 13 0,10-16 0,0-1 0,0 1 0,-1-1 0,1 0 0,-1-1 0,0 1-1,-1-1 1,-11 6 0,6-5-259,-1 1 0,0-2 0,-24 6 0,30-8-120,6-1 52,-1-1 0,0 1 0,1-1 0,-1 1 0,1-1 1,-1 0-1,0 0 0,1 0 0,-1 0 0,0 0 0,1 0 0,-1 0 1,0 0-1,1-1 0,-1 1 0,0-1 0,1 1 0,-1-1 0,-2-1 1,4 2 39,-1-1 0,1 1 1,0 0-1,-1-1 0,1 1 1,0-1-1,0 1 0,0 0 1,-1-1-1,1 1 0,0-1 1,0 1-1,0 0 0,0-1 1,0 1-1,0-1 0,-1 1 1,1-1-1,1 0 1,3-14-1410,-1 9 527,5-23-2800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0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31 6144,'-6'-13'1978,"2"14"715,10 0-959,156-5 4399,0 0-4992,-51-2-736,-3 0-931,-84 6-2901,23 4 0,-34-2 323,3 7-2192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1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43 4736,'-1'-1'-151,"-22"-6"4031,23 6-3746,-1 1 1,1 0 0,0 0 0,0 0-1,-1 0 1,1 0 0,0-1 0,0 1-1,-1 0 1,1 0 0,0 0 0,0-1-1,-1 1 1,1 0 0,0 0 0,0-1-1,0 1 1,0 0 0,-1 0 0,1-1-1,0 1 1,0 0 0,0-1 0,0 1-15,0-1 1,1 1-1,-1-1 1,0 1-1,1 0 1,-1-1-1,0 1 1,1 0-1,-1-1 1,1 1-1,-1 0 1,0 0-1,1-1 0,-1 1 1,1 0-1,-1 0 1,1 0-1,-1 0 1,1-1-1,0 1 1,23-7 639,43-6-1,-56 12-777,1 0-1,0 0 1,0 1-1,0 1 0,22 3 1,-33-4 27,1 1 0,0-1-1,0 1 1,0-1 0,0 1 0,-1-1 0,1 1 0,0 0 0,-1 0 0,1 0-1,0 0 1,-1 0 0,1 0 0,-1 1 0,0-1 0,1 0 0,-1 1-1,0-1 1,0 1 0,0-1 0,0 1 0,0 0 0,0-1 0,0 3 0,0-1 25,-1 0 1,0 0 0,0 0 0,0 0 0,0 0-1,-1 0 1,1-1 0,-1 1 0,1 0 0,-1 0-1,0 0 1,0-1 0,-1 1 0,1 0 0,-3 3 0,-5 7 72,0-1 1,-1 1-1,0-2 1,-15 13 0,11-10 436,-22 26 0,35-38-514,0-1 0,0 0 0,0 1-1,0-1 1,0 1 0,0-1 0,0 1 0,1-1-1,-1 1 1,0 0 0,1-1 0,0 1 0,-1 0-1,1-1 1,0 1 0,0 0 0,0 0 0,0-1-1,0 1 1,0 0 0,0-1 0,1 1 0,-1 0-1,1-1 1,-1 1 0,1 0 0,0-1 0,1 3-1,0-1 73,1 0 0,-1 0 0,1-1-1,0 1 1,0-1 0,1 0 0,-1 0-1,0 0 1,1 0 0,-1 0 0,7 2-1,90 26-741,-98-29 242,-1-1-1,0 1 0,0-1 0,1 1 1,-1 0-1,0-1 0,0 1 0,0 0 1,0 0-1,0 0 0,0 0 0,2 2 1,1 7-5298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1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304 16 5632,'-3'-13'1834,"3"13"-1792,0 0-1,0 0 0,0 0 1,0 0-1,0-1 0,0 1 1,0 0-1,0 0 0,0 0 1,0 0-1,0 0 0,0 0 0,0-1 1,-1 1-1,1 0 0,0 0 1,0 0-1,0 0 0,0 0 1,0 0-1,0 0 0,0 0 1,-1 0-1,1-1 0,0 1 0,0 0 1,0 0-1,0 0 0,0 0 1,0 0-1,-1 0 0,1 0 1,0 0-1,0 0 0,0 0 1,0 0-1,0 0 0,-1 0 1,1 0-1,0 0 0,0 0 0,0 0 1,0 0-1,0 1 0,0-1 1,-1 0-1,1 0 0,0 0 1,-5 3 1020,5-2-1055,-24 26 2676,6-5-1782,-23 24 512,-48 71 0,56-71-666,22-31-587,1 1 1,1 1-1,0 0 0,1 0 1,1 1-1,1 0 0,0 0 1,-2 19-1,3-6 51,1 1 0,1-1 1,4 63-1,0-69-176,0-12 55,0-1-1,4 24 1,-4-31-128,0-1 0,1 0-1,0 0 1,0 1 0,0-1 0,0 0-1,0-1 1,1 1 0,0 0 0,0-1-1,5 6 1,-6-8-349,0 0-1,-1 0 0,1 0 1,0 0-1,0 0 1,0 0-1,0-1 1,0 1-1,0-1 1,0 0-1,0 1 0,0-1 1,0 0-1,0 0 1,4-1-1,-1 1-630,0-1 0,0 0 0,0 0 0,0 0 0,6-3 0,14-10-3259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2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1 7136,'1'0'83,"-1"0"-1,0 0 1,1 0 0,-1 0-1,0 0 1,0 0 0,1 0 0,-1 0-1,0 0 1,0 0 0,1 1 0,-1-1-1,0 0 1,0 0 0,1 0-1,-1 0 1,0 1 0,0-1 0,1 0-1,-1 0 1,0 0 0,0 1 0,0-1-1,0 0 1,1 0 0,-1 1 0,0-1-1,0 0 1,0 0 0,0 1-1,0-1 1,0 0 0,0 1 0,0-1-1,0 0 1,0 0 0,0 1 0,0-1-1,0 0 1,0 1 0,-3 16 1518,0-4 110,0 7-987,0-1 1,-2-1 0,0 1-1,-1-1 1,-1 0-1,0 0 1,-12 19 0,-1 0-192,2 0 0,-16 48 0,28-67-480,0 1 0,2-1-1,0 1 1,2 0-1,0 1 1,1 36 0,1-47 22,2 0 0,-1 0 0,1 0 0,0-1 0,1 1 0,0-1 0,0 1 0,1-1 0,0 0 0,0 0 0,10 12 0,-10-15-226,0-1-1,0 1 1,1-1-1,0 0 0,-1-1 1,1 1-1,9 4 1,-9-5-718,0-1 1,1 0-1,-1 0 1,1-1 0,-1 0-1,1 0 1,-1 0-1,12 0 1,-14-1 249,0 0-1,-1-1 1,1 1-1,0-1 1,0 1-1,0-1 1,0 0 0,-1 0-1,1 0 1,0-1-1,-1 1 1,1-1 0,2-2-1,17-14-2361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2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60 8128,'-34'-22'3680,"38"22"-3168,-1-3 1536,10-2-1216,9 2 639,12-5-863,3 5-128,0-1-288,5 1-192,0-2-32,-3 2 32,-6 3 0,1 0-1695,0 0 927,-1 0-3936,6 0 2656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24 1728,'-1'-24'6970,"-14"26"-5876,-151 97 1114,130-86-1312,35-10-736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3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0 7136,'-1'1'113,"1"-1"0,0 0 0,0 1 0,0-1-1,0 1 1,0-1 0,0 0 0,-1 1 0,1-1 0,0 1 0,0-1 0,0 0 0,0 1 0,0-1 0,0 1 0,1-1 0,-1 0 0,0 1-1,0-1 1,0 1 0,0-1 0,0 0 0,1 1 0,-1-1 0,0 0 0,0 1 0,0-1 0,1 0 0,-1 1 0,1-1 0,8 17 22,-8-15 149,51 93 4331,12 53-2015,-57-127-2354,-1 1-1,-1-1 1,-1 1-1,-1 0 1,1 31-1,-4-22-150,-2-1-1,0 1 1,-10 41-1,8-57-36,0 1 0,-1-1 0,-1 1 0,0-1-1,-1-1 1,-1 1 0,0-1 0,-1-1 0,-13 17 0,12-20-234,0 1 0,0-2 1,-1 1-1,-15 9 0,14-11-749,1-2-1,-1 1 0,-1-2 1,-22 8-1,9-7-3014,25-6 3785,1 0 1,0 0-1,-1 0 0,1 0 0,-1 0 0,1 0 0,-1 0 0,1 0 0,0 0 0,-1 0 0,1 0 1,-1 0-1,1 0 0,-1-1 0,1 1 0,0 0 0,-1 0 0,1 0 0,0-1 0,-1 1 0,1 0 1,-1 0-1,1-1 0,0 1 0,0 0 0,-1-1 0,1 1 0,0 0 0,-1-1 0,1 1 1,0 0-1,0-1 0,0 1 0,-1-1 0,1 1 0,0 0 0,0-1 0,0 1 0,0-1 0,0 1 1,0-1-1,0 1 0,0 0 0,0-1 0,0 1 0,0-1 0,0 1 0,0-1 0,0 1 0,1-1 1,6-20-2145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3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371 395 7872,'-1'-1'193,"1"0"0,-1 0 0,0 1 0,1-1 0,-1 0 0,1 0 0,-1 1 0,0-1 1,0 0-1,1 1 0,-1-1 0,0 1 0,0-1 0,0 1 0,0 0 0,0-1 0,1 1 0,-1 0 0,0-1 1,0 1-1,0 0 0,0 0 0,0 0 0,0 0 0,0 0 0,0 0 0,0 0 0,0 0 0,-1 1 0,-5 0 365,0 0 0,1 1-1,-9 4 1,10-5-309,-22 9 471,1 1 1,-49 29 0,61-31-715,1 0 1,0 1-1,1 1 1,0 0-1,0 1 1,-17 23-1,19-20-18,-1 0-1,2 1 0,0 0 0,1 0 0,-7 21 0,13-31 28,0 0-1,1 0 1,-1 0 0,1 0 0,0 0 0,1 0 0,-1 0-1,1 0 1,1 0 0,-1 0 0,1 0 0,0 1-1,0-2 1,1 1 0,0 0 0,0 0 0,0 0-1,1-1 1,3 7 0,-3-8 38,0-1-1,0 1 1,0-1-1,1 0 1,-1-1-1,1 1 1,0 0-1,-1-1 1,1 0-1,0 0 1,0 0-1,1-1 1,-1 1-1,0-1 1,1 0-1,-1 0 1,0 0-1,1-1 1,-1 1-1,1-1 1,-1 0 0,6-1-1,-2 0 0,-1 0 1,1 0-1,-1-1 0,1 0 1,-1 0-1,0-1 0,0 0 0,0 0 1,0 0-1,-1-1 0,1 0 1,8-8-1,-7 4-33,0 0 1,-1-1-1,0 1 1,-1-2-1,0 1 1,0-1-1,-1 0 1,4-11-1,4-14 18,9-39 1,-14 44-37,5-14 92,-2 0 0,-2-1 1,5-65-1,-15-46 91,-1 134-183,-1 1 0,0-1 1,-2 1-1,0-1 1,-9-20-1,14 42-7,0-1 1,0 0-1,-1 1 1,1-1-1,0 0 0,0 1 1,-1-1-1,1 1 0,-1-1 1,1 1-1,0-1 0,-1 1 1,1-1-1,-1 1 1,1-1-1,-1 1 0,1 0 1,-1-1-1,1 1 0,-2-1 1,2 1 2,-1 0 0,1 0-1,0 1 1,-1-1 0,1 0 0,-1 0 0,1 0 0,0 0 0,-1 1 0,1-1-1,-1 0 1,1 0 0,0 1 0,0-1 0,-1 0 0,1 0 0,0 1 0,-1-1-1,1 0 1,0 1 0,0-1 0,-1 1 0,1-1 0,-12 32-54,10-26 56,-11 36 136,2 1-1,2 0 1,-4 48-1,7-22-40,5 87 0,5-111-372,1 0 1,15 58 0,-19-96-122,1-1 1,0 1 0,0-1 0,1 1-1,4 7 1,-6-12-54,1 1-1,0-1 0,-1 0 1,1 0-1,0 0 0,0 0 1,0 0-1,0-1 0,1 1 1,-1-1-1,0 1 1,1-1-1,-1 0 0,1 0 1,4 2-1,14 2-2160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4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23 7040,'1'-1'218,"0"-1"1,0 1-1,0-1 1,0 1 0,0 0-1,0-1 1,0 1-1,0 0 1,0 0-1,1 0 1,-1 0-1,0 0 1,1 0 0,-1 0-1,1 1 1,-1-1-1,1 0 1,-1 1-1,1-1 1,-1 1 0,1-1-1,0 1 1,-1 0-1,1 0 1,0 0-1,-1 0 1,4 0-1,-3 1 25,1 0 0,-1 0 0,0 0 0,0 0-1,0 0 1,0 0 0,0 1 0,0-1 0,0 1-1,-1-1 1,1 1 0,-1 0 0,1-1 0,-1 1-1,1 0 1,-1 0 0,0 0 0,0 0 0,2 5-1,0 1 16,0 1 0,-1-1-1,0 1 1,0 0 0,-1 0-1,0-1 1,-1 1 0,0 0-1,0 0 1,-1 0 0,0 0-1,-3 9 1,-3 9 277,-2 0 0,-17 38 0,0-2-140,-11 40 7,-26 111 1,62-210-399,0 0-1,1 0 1,-1 0 0,1 0 0,0 0-1,0 0 1,0 0 0,0 0 0,1 0-1,-1 0 1,1 0 0,2 7-1,-1-9 18,0 1 0,-1 0 0,1-1-1,0 0 1,0 1 0,0-1-1,0 0 1,1 0 0,-1 0 0,0 0-1,1-1 1,0 1 0,-1-1-1,1 1 1,0-1 0,0 0 0,3 1-1,5 1-55,-1 0 0,1-1-1,0-1 1,0 1 0,1-2-1,-1 0 1,0 0 0,0-1-1,12-2 1,39-11-2436,-3-5-3542,-54 17 5073,0 0 0,0-1 0,0 1 0,0-1 0,-1 0 0,1-1 0,-1 1 0,0-1 0,0 0 0,0 0 0,5-7 1,12-15-1840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4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48 9312,'-22'-11'3424,"22"16"-2656,5-5-192,7-5 1440,5 2-1217,18-4 1217,19 2-1152,13 2-160,12-5-448,-3 5-384,-9-2 64,-8 5-2816,-3 0 1601,-1 0-7457,7-3 4864,-11 3 1280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7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9 4576,'-5'-3'413,"4"2"-328,0 0 0,0 1 0,0-1 1,-1 1-1,1-1 0,0 1 0,0-1 1,0 1-1,-1 0 0,1 0 0,0-1 0,0 1 1,-1 0-1,1 0 0,0 0 0,0 1 0,-1-1 1,-1 1-1,-30 5 6064,27-4-1957,12 1-3213,-6-3-1062,12 4 711,0-1 1,17 3-1,2 0-39,53 8 463,0 1-280,-68-12-668,1 0 0,0-2-1,31 0 1,-37-1-55,-1 1 14,0-1-1736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7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 8384,'0'0'238,"1"0"0,-1-1 0,0 1 0,1-1 0,-1 1 0,0 0 0,1 0 0,-1-1 0,1 1 1,-1 0-1,1-1 0,-1 1 0,0 0 0,1 0 0,-1 0 0,1 0 0,-1 0 0,1-1 0,-1 1 0,1 0 0,-1 0 1,1 0-1,-1 0 0,2 0 0,25-4 2915,-17 2-2216,160-16 1726,-117 16-3290,65 6-1,-88 0-5964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8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51 6048,'-18'-20'1952,"6"14"1068,3 2 1200,9 2-2671,6 0-936,16-4 445,-11 3-847,0 1-1,0 0 0,22-1 0,-28 3-183,0 0 0,1 0 1,-1 1-1,0 0 0,0 0 1,0 0-1,10 4 1,-12-3-17,0 0 0,0-1 0,0 1 0,0 0 0,-1 0 0,1 1 0,-1-1 0,1 1 0,-1-1 0,0 1 0,0 0 0,0 0 0,2 3 0,-2-2-4,-1 1-1,1-1 1,-1 1-1,0-1 1,0 1-1,0 0 1,0 0-1,-1-1 1,0 1-1,0 0 1,0 0-1,-2 6 1,0 2 55,-1 0 1,0 0 0,-6 14 0,-20 52 146,-39 97 41,57-154-135,0 0 1,-2 0 0,-22 28-1,-54 52 1001,89-101-1099,-1 0-1,0-1 1,1 1 0,-1 0-1,0-1 1,1 1-1,-1 0 1,1 0 0,0-1-1,-1 1 1,1 0-1,-1 0 1,1 0-1,0 0 1,0 0 0,0 0-1,-1 1 1,2-1 6,-1-1 1,0 0-1,0 1 0,0-1 1,1 1-1,-1-1 1,0 1-1,0-1 1,1 0-1,-1 1 1,0-1-1,1 0 0,-1 1 1,0-1-1,1 0 1,-1 1-1,1-1 1,-1 0-1,1 0 1,-1 0-1,0 1 0,1-1 1,0 0-1,3 1 92,0 0 0,0-1-1,0 1 1,-1-1 0,1 0 0,6-1-1,35-5 233,66-17 0,6 3-5029,-62 13-385,-47 6 4070,0-1 1,0 0 0,0 0 0,-1-1 0,1 0 0,-1 0 0,0-1 0,10-6-1,18-20-2453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9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715 10 7552,'-11'-9'2448,"10"9"-2396,1 0 1,0 0-1,0 0 1,0 0-1,-1 0 1,1 0-1,0 0 1,0 0-1,-1 0 1,1 0 0,0 0-1,0 0 1,0 0-1,-1 0 1,1 0-1,0 0 1,0 0-1,0 0 1,-1 1-1,1-1 1,0 0-1,0 0 1,0 0-1,0 0 1,-1 0-1,1 0 1,0 1-1,0-1 1,0 0 0,0 0-1,0 0 1,0 0-1,0 1 1,-1-1-1,1 0 1,-4 8 1064,-4 10-346,-1-1 0,-1 0 0,-1 0 1,-22 27-1,-60 53 494,63-69-1013,2 2 0,-47 62 0,53-58-120,-29 68 1,-7 43 71,49-121-139,2 0 0,1 0 0,1 0 0,1 1 0,0-1-1,2 1 1,2 0 0,0 0 0,1 0 0,1 0 0,7 26 0,71 266 253,-40-173 350,-38-135-550,0 0-1,0 0 0,-1 1 1,0-1-1,-1 0 0,0 1 1,-1-1-1,0 0 0,0 1 1,-5 15-1,0-8 47,0-1 1,-1 0-1,-1 0 0,-19 26 0,-12 14 67,-2-1 1,-58 57-1,87-100-278,0-1 1,-1 0 0,-17 10 0,23-16-988,-1-1 0,0 0 0,0 0 0,-11 3 0,11-6-2596,22-19-6121,-13 17 10018,20-17-3675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19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115 195 8320,'-9'5'790,"0"0"-1,0 1 1,0 0 0,1 1 0,-8 8-1,13-12-580,1-1 0,0 1 0,0 0 0,0 0 0,0 0 0,1 0 0,-1 0 0,1 0 0,-2 4 0,3-5-123,-1 0 0,1 0 0,0 0 0,0 1-1,0-1 1,0 0 0,0 0 0,0 0 0,1 0 0,-1 0-1,0 0 1,1 0 0,0 0 0,0 0 0,-1 0 0,3 3-1,0-1 27,0 0-1,0 0 1,0-1-1,0 1 1,1-1-1,0 0 1,0 0-1,0 0 0,0 0 1,0-1-1,0 1 1,1-1-1,-1 0 1,1-1-1,-1 1 0,1-1 1,0 0-1,0 0 1,0 0-1,-1 0 1,1-1-1,0 0 1,0 0-1,0-1 0,0 1 1,0-1-1,-1 0 1,1 0-1,0-1 1,0 1-1,-1-1 0,1 0 1,-1 0-1,0-1 1,0 1-1,0-1 1,8-6-1,1-5 141,0-2 1,-1 1-1,-1-1 0,0-1 0,-1 0 1,-1-1-1,0 0 0,-1 0 0,8-33 1,-15 48-241,0 0 1,-1 0 0,0-1 0,1 1 0,-1 0 0,0-1 0,-1 1 0,1 0-1,-1-1 1,1 1 0,-1 0 0,0 0 0,0 0 0,0 0 0,-1 0-1,1 0 1,-1 0 0,0 0 0,0 0 0,0 0 0,0 1 0,0-1 0,0 1-1,-1 0 1,-2-3 0,-2 0-112,1 1-1,-1 0 0,0 0 1,0 1-1,0-1 1,0 2-1,-1-1 0,1 1 1,-15-3-1,-98-7-5330,40 9-6435,69 3 8601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0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252 377 4992,'-17'-3'1981,"9"3"1744,8-16 25,1 8-3503,0 0 0,0 0 0,1 1 0,-1-1 1,2 0-1,-1 1 0,5-9 0,28-51 345,-28 55-378,1-2-142,0 1 0,0 1 0,1-1-1,1 1 1,0 1 0,1 0-1,0 0 1,19-14 0,-29 25-77,0-1 0,-1 1 0,1 0 0,0-1 0,0 1 0,-1 0 0,1-1 0,0 1 0,0 0 0,0 0 0,-1 0 0,1 0 1,0 0-1,0 0 0,0 0 0,-1 0 0,1 0 0,0 0 0,0 1 0,0-1 0,-1 0 0,1 0 0,0 1 0,0-1 0,-1 1 0,1-1 0,0 0 0,-1 1 0,1-1 0,0 1 1,-1 0-1,1-1 0,-1 1 0,1-1 0,-1 1 0,1 0 0,-1-1 0,0 1 0,1 0 0,-1 0 0,0-1 0,1 3 0,2 4 6,-1 0 0,1 0 0,1 13-1,-3-16-4,11 61 106,12 54 294,-20-105-230,1-1 1,0 0 0,1 0-1,0 0 1,1-1 0,13 19-1,-17-28-79,0 0 0,-1 1 0,1-1-1,0-1 1,1 1 0,-1 0-1,0-1 1,1 1 0,0-1-1,-1 0 1,1 0 0,0-1-1,0 1 1,7 1 0,-8-3-43,0 1 1,0-1 0,0 0-1,0 0 1,0-1-1,0 1 1,0 0-1,-1-1 1,1 0-1,0 0 1,0 0 0,-1 0-1,1 0 1,0 0-1,-1-1 1,1 1-1,-1-1 1,0 0-1,0 0 1,1 0 0,-1 0-1,2-3 1,3-4 25,-1 1 0,0-1 0,0-1 0,-1 1 0,0-1 0,3-10 0,18-65 37,-19 56-70,4-6-59,-3-1-1,-1 0 0,5-68 1,-12 99-64,-1 0-1,1 0 1,-1 0 0,0 0 0,-2-5 0,3 9 69,0 0 0,0 1 0,0-1 0,0 1 0,-1-1 0,1 0 0,0 1 0,0-1 0,-1 1 0,1-1 0,0 1 0,-1-1 0,1 0 0,-1 1 0,1 0 0,0-1 0,-1 1 1,1-1-1,-1 1 0,1-1 0,-1 1 0,1 0 0,-1-1 0,0 1 0,1 0 0,-1 0 0,1 0 0,-1-1 0,0 1 0,1 0 0,-1 0 0,0 0 0,1 0 0,-1 0 0,1 0 0,-1 0 0,0 0 0,1 0 0,-1 0 0,0 1 0,1-1 0,-1 0 0,1 0 0,-1 0 0,0 1 0,1-1 0,-1 0 0,1 1 0,-1 0 0,-5 3-5,1 0-1,1 1 0,-1-1 0,1 1 1,-1 0-1,1 1 0,1-1 1,-1 1-1,-3 8 0,-2 7 113,-10 32 1,-3 9 414,17-51-367,0 1 0,-1-1 0,-1-1-1,0 1 1,0-1 0,-1 0 0,0 0 0,0-1 0,-1 0-1,-1-1 1,1 0 0,-17 10 0,6-7-86,-1-2 0,0 0 0,-1-1 1,0-2-1,0 0 0,0-1 0,0-1 0,-33 1 0,39-4-440,1-1-1,0-1 0,0 0 0,0-1 1,0-1-1,-18-5 0,2-2-1976,-51-25 1,55 21-1460,2-10-2853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1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88 2080,'-1'-1'74,"1"1"0,0 0 0,0-1 1,-1 1-1,1-1 0,0 1 0,0-1 0,0 1 0,0-1 1,-1 1-1,1-1 0,0 1 0,0-1 0,0 1 0,0-1 1,0 1-1,1-1 0,-1 0 0,0 1 0,0-1 0,0 1 1,1-1-1,0-2 1617,-1-3-1260,0 1 1,-1-1-1,1 1 0,-3-8 1,2 11-353,1 0-1,-1 0 1,0 0 0,0 0 0,0 0 0,0 0 0,0 0 0,0 1 0,-1-1-1,1 0 1,-1 1 0,1-1 0,-1 1 0,0 0 0,-2-2 0,3 2-46,-1 0-1,0 0 1,0 0 0,0 0 0,1 0 0,-1 1 0,0-1 0,0 1 0,0-1-1,0 1 1,0 0 0,0 0 0,0 0 0,0 0 0,0 0 0,-4 1 0,2 0-18,0 1 0,0-1 1,0 1-1,0 0 1,0 1-1,0-1 1,-4 5-1,-3 2 60,0 2-1,1-1 0,0 1 1,1 1-1,0 0 0,-11 21 0,7-13-2,6-8-6,1 0 1,0 0-1,0 1 0,-6 24 0,12-23 51,1-5 193,15-1-6,27 2-544,-28-1 136,1-1 0,-1 2 0,24 20 0,-3-3 626,-31-24-401,-1 1-1,1-1 1,-1 1-1,0 0 0,4 5 1,-7-9-82,-1 1 1,1-1 0,-1 1-1,0 0 1,1-1-1,-1 1 1,0 0 0,1-1-1,-1 1 1,0 0 0,0-1-1,1 1 1,-1 0-1,0 0 1,0-1 0,0 1-1,0 0 1,0 0-1,0-1 1,0 1 0,0 0-1,-1 0 1,1-1 0,0 1-1,0 0 1,-1-1-1,1 1 1,0 0 0,-1-1-1,1 1 1,0 0-1,-1-1 1,1 1 0,-1-1-1,1 1 1,-1-1-1,0 1 1,1-1 0,-1 1-1,1-1 1,-1 1 0,0-1-1,1 0 1,-1 0-1,0 1 1,0-1 0,-1 0-1,-10 5 169,-1-2 1,0 0-1,0 0 0,0-1 0,-18 1 1,-9 1-147,13-2-83,1 0 0,0-2-1,-1-1 1,-32-5 0,42 1-3771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1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30 4480,'-1'-2'445,"-9"-17"1103,9 11 3621,1 9-4070,-1 2-908,1 0 0,-1 0 0,1 0 0,-1 0 0,0 0 0,0-1 0,-3 6 0,-5 13 569,-6 41 475,-12 95 0,19-105-937,-59 296 1595,20-71-826,30-160-849,-3 20 156,19-125-288,1-10-318,1 0 0,-2 0-1,1-1 1,0 1 0,0 0 0,-1 0 0,1 0 0,-1 0 0,0 2 0,1-15-6034,3-3 3402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2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438 417 2400,'3'-4'378,"0"0"-1,1 1 1,0-1 0,3-2-1,-4 3 61,0 1-1,0-1 0,0 1 0,0-1 1,-1 0-1,0 0 0,4-6 0,-3 2 95,0 0 0,-1-1-1,0 1 1,0-1-1,-1 1 1,0-1 0,0-12-1,-1-2 799,-4-29-1,3 41-1030,-1 0-1,0 0 1,0 1-1,-1-1 1,-1 1-1,1 0 1,-2 0-1,1 0 1,-1 0-1,0 1 1,-1 0-1,0 0 1,0 0-1,-1 1 1,0 0-1,-16-12 1,12 11-190,-1 0 0,0 1 0,-1 1 0,0 0 0,0 1 0,0 0 1,-1 1-1,1 0 0,-1 1 0,0 1 0,-20-2 0,18 3-101,1 1 0,-1 0 0,0 1 0,-28 5 0,39-4-8,0-1 0,0 1 0,0-1-1,0 2 1,1-1 0,-1 0 0,1 1 0,-1 0 0,1 0 0,0 0-1,0 0 1,0 1 0,1 0 0,-1-1 0,1 1 0,0 1 0,0-1-1,-4 8 1,1 2 21,0 1 0,2-1 0,0 1 0,0-1 0,-2 26 0,1 77 275,11 42-32,0 1 522,-5-116-710,-1 32 73,-13 113 0,11-172-2819,1 29 0,1-39 1914,0-18-3420,0-10 1339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2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8 8800,'-17'-7'4000,"21"11"-928,4-4-2017,4 0 993,6 3-1184,6-3-64,11 0-480,2 0-224,10 0-32,4 0-160,-1 4 64,-4-4-480,-4 0 288,-7 4-3296,-7-1 1953,-2 2-4577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3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164 209 3552,'-10'-5'9916,"8"5"-9255,-9 3 3636,7 0-4246,0 0 0,0 0 0,1 0 1,-5 5-1,-1 1 770,-4 4-499,0 0-1,0 0 0,1 2 1,1-1-1,1 1 0,0 1 1,-12 26-1,21-41-307,0 0 1,1 0-1,-1 0 0,1 0 1,0 0-1,-1 0 0,1 0 1,0 0-1,0 0 0,-1 0 1,1 0-1,0 0 1,0 0-1,0 1 0,0-1 1,1 0-1,-1 0 0,0 0 1,0 0-1,1 0 0,-1 0 1,0 0-1,1 0 0,-1 0 1,1 0-1,0 0 0,-1 0 1,1 0-1,0 0 0,-1-1 1,1 1-1,0 0 1,0 0-1,0-1 0,-1 1 1,3 0-1,0 1 34,0-1-1,0 0 1,1-1 0,-1 1 0,0-1-1,0 1 1,1-1 0,-1 0-1,0 0 1,7-1 0,5-2-92,0-1 1,0-1-1,-1 0 1,1-1-1,-1 0 0,21-14 1,4-1-249,-38 21 276,0 0 0,-1-1 0,1 1 0,0 0 0,0-1 0,-1 1 0,1 0 0,0 0 0,0 0 0,-1-1 0,1 1 0,0 0 0,0 0 0,0 0 0,-1 1 0,1-1 0,0 0 0,0 0 0,-1 0 0,1 0 0,0 1 0,0-1 0,-1 0 0,1 1 0,0-1 0,-1 0 0,1 1 0,0-1 0,-1 1 0,1-1 0,-1 1 0,1 0 0,-1-1 0,1 1 0,-1-1 0,1 1 0,-1 0 0,1 1 0,1 3 55,0 0 0,0 0 1,0 1-1,1 8 1,1 4 355,-3-17-342,0 0 1,-1 0-1,1 1 1,0-1-1,0 0 1,-1 0-1,1 0 1,0-1-1,0 1 1,0 0-1,0 0 1,0 0-1,1-1 1,-1 1-1,0 0 1,0-1-1,0 1 1,1-1-1,-1 0 1,0 1-1,0-1 1,1 0-1,-1 0 1,0 0-1,1 0 1,-1 0-1,0 0 1,1 0-1,-1 0 1,0 0-1,0-1 1,1 1-1,0-1 1,5-1 77,-1 0 1,0-1-1,0 1 1,0-1-1,6-4 1,1-3-57,0 0 1,0-1 0,-1 0-1,0-1 1,-1 0 0,0-1 0,-1 0-1,-1 0 1,0-1 0,-1-1 0,0 0-1,-1 0 1,-1 0 0,9-32 0,-14 41-177,0 0 0,0 0 0,-1 0 0,1 0 1,-1 0-1,0 0 0,-1 0 0,0 0 0,0 0 1,0 0-1,0 0 0,-1 0 0,0 0 0,0 1 1,-1-1-1,-4-6 0,4 6-506,-2 0 0,1 1 0,0-1 1,-1 1-1,-9-7 0,8 6-816,-1 2 0,0-1 0,0 1 0,-13-6 1,5 7-2045,9 5-2170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4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47 3712,'0'-1'160,"-1"0"0,1 1 0,0-1 0,-1 0 0,1 0 1,0 0-1,-1 0 0,1 0 0,0 0 0,0 0 0,0 0 0,0 0 0,0 0 0,0 1 1,0-1-1,0 0 0,0 0 0,0 0 0,0 0 0,1 0 0,-1 0 0,0 0 1,1 0-1,-1 0 0,1-1 0,0 0 510,0 0 0,0 0 1,-1 0-1,1 0 0,-1 0 0,1 0 1,1-5 3770,1 17-3588,-8 37 625,1-9-972,-24 364 811,15-196-697,-18 164 88,22-289-641,-15 88 21,24-169-93,-6 24-152,2-17-2316,-3-40-12449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4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88 7456,'-1'-1'201,"1"0"0,0-1 0,-1 1 1,1 0-1,0-1 0,0 1 0,0 0 0,0-1 1,0 1-1,0 0 0,0-1 0,1 1 0,-1 0 1,0 0-1,2-3 0,-1 2 122,1-1 0,-1 1 0,1 0 0,0 0 0,0 0-1,0 0 1,3-2 0,1-2 276,1 0 0,0 1 0,1 0 0,0 0 0,-1 1-1,11-4 1,-14 7-553,-1-1-1,1 1 0,0 1 1,-1-1-1,1 0 0,0 1 1,0 0-1,-1 0 0,1 0 1,0 0-1,0 1 0,0-1 0,-1 1 1,1 0-1,0 0 0,-1 1 1,5 1-1,-4-1-20,-1 0 0,0 0 0,0 0-1,0 0 1,0 0 0,0 1 0,0-1 0,-1 1 0,1 0-1,-1 0 1,1 0 0,-1 0 0,0 0 0,0 0-1,-1 1 1,1-1 0,-1 0 0,0 1 0,0 0 0,0-1-1,0 1 1,0 0 0,-1-1 0,1 1 0,-2 7 0,1-3 99,-1 0 1,-1 0-1,0 0 1,0 0-1,0-1 1,-1 1 0,0-1-1,-1 1 1,1-1-1,-11 13 1,-16 19 650,21-29-494,0 0 0,1 1 1,0 0-1,-12 24 0,20-34-241,-1 0-1,1 0 0,-1 0 1,1 1-1,0-1 1,0 0-1,0 0 0,-1 0 1,1 1-1,0-1 1,0 0-1,1 0 0,-1 0 1,0 1-1,0-1 1,0 0-1,1 0 0,-1 0 1,1 0-1,-1 0 1,1 1-1,-1-1 0,1 0 1,0 0-1,-1 0 1,1 0-1,0-1 0,0 1 1,0 0-1,0 0 1,0 0-1,0-1 0,0 1 1,0 0-1,0-1 0,2 1 1,3 2-32,0-1 1,0 0 0,0 0-1,0-1 1,12 2 0,30 1-612,13 2-1866,-20 2-2059,-2 5 1371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6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342 585 3712,'0'-2'261,"1"0"1,-1 0-1,0 0 1,1 0-1,0 1 0,-1-1 1,1 0-1,1-2 1,-1 2 189,0 1 0,0-1 0,0 0 0,0 1 0,-1-1 0,1 0 0,-1 0 0,1-3 0,-1 4-312,0 0 1,-1 1-1,1-1 0,0 0 0,0 0 1,-1 0-1,1 0 0,-1 1 0,1-1 1,0 0-1,-1 0 0,0 1 0,1-1 1,-1 0-1,1 1 0,-1-1 0,0 0 1,1 1-1,-1-1 0,0 1 0,0-1 1,1 1-1,-3-1 0,1 0 46,-1 0 0,0 0-1,0 0 1,0 0-1,0 1 1,1 0 0,-1-1-1,0 1 1,0 0-1,0 0 1,0 1 0,0-1-1,0 0 1,0 1 0,1 0-1,-1 0 1,0 0-1,0 0 1,-3 2 0,-5 2 213,1 2 0,-1-1 0,-10 10 0,-9 7-18,2 2-1,1 0 1,0 2-1,2 1 1,2 1-1,-22 34 0,42-58-349,0-1-1,0 1 1,1 0-1,0 0 1,0 0 0,0 0-1,1 0 1,-1 0-1,1 1 1,0 5-1,1-7 12,0-1-1,0 0 1,1 1 0,-1-1-1,1 0 1,0 0 0,0 1-1,0-1 1,1 0-1,-1 0 1,1 0 0,-1 0-1,1-1 1,0 1-1,0 0 1,0-1 0,5 5-1,-1-2 22,-1 0 0,1 0-1,1 0 1,-1-1-1,1 0 1,-1 0 0,1-1-1,0 0 1,0 0-1,1-1 1,-1 0 0,0 0-1,12 1 1,-13-2-43,1-1 1,-1 0-1,0-1 1,1 1-1,-1-1 1,0-1 0,1 1-1,-1-1 1,0 0-1,0 0 1,-1-1-1,1 0 1,0 0-1,-1 0 1,1-1-1,6-5 1,-1-2 35,-1 1 1,0-2-1,0 1 0,-1-2 1,-1 1-1,0-1 0,9-19 0,34-97-236,-40 94 76,-1-1 0,-2 1 0,-2-1 0,-1-1-1,0-64 1,-7 54 51,-1 0 0,-3 0 0,-23-91-1,22 109-9,-5-21-142,11 47 164,0 0-1,-1 0 1,1 0 0,-1 0-1,1 0 1,-1 0 0,0 0-1,0 0 1,0 1-1,0-1 1,-4-2 0,6 5 24,-1-1 1,1 1 0,-1 0 0,0-1 0,1 1-1,-1 0 1,1 0 0,-1-1 0,0 1-1,1 0 1,-1 0 0,0 0 0,1 0 0,-1 0-1,0 0 1,1 0 0,-1 0 0,0 0-1,1 0 1,-1 0 0,0 1 0,1-1 0,-1 0-1,0 0 1,1 1 0,-1-1 0,1 0-1,-1 1 1,0-1 0,1 0 0,-1 1 0,1-1-1,-1 1 1,1-1 0,0 1 0,-1-1-1,1 1 1,-1 0 0,1-1 0,0 1 0,-1 0-1,-1 4-2,-1 0-1,1 0 0,-4 10 0,6-14 17,-34 131 507,18-65-67,2-3-80,-7 80 1,6 66 32,15-203-387,-1 7-17,-1 1-76,2 1 0,-1-1 0,2 0 0,0 0 0,4 20 1,-4-33-369,0 0 0,-1 0 0,1-1 0,0 1 1,0 0-1,0-1 0,1 1 0,-1-1 0,0 1 1,0-1-1,1 1 0,-1-1 0,1 0 0,-1 0 0,1 0 1,0 0-1,-1 0 0,1 0 0,0 0 0,0 0 1,0-1-1,0 1 0,-1-1 0,1 1 0,0-1 1,0 0-1,0 0 0,0 0 0,0 0 0,0 0 1,0 0-1,0 0 0,2-1 0,13-3-3546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6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93 4736,'1'-2'130,"0"-2"196,1 0 1,0 1-1,0-1 0,0 0 1,0 1-1,1-1 1,-1 1-1,1 0 0,0 0 1,0 0-1,0 0 1,6-3-1,0 1 1030,8-5 4493,-19 19-3844,-51 128 598,43-106-2190,0 0 1,2 1-1,-6 58 0,13-86-361,1 0 1,0 1-1,0-1 0,1 0 0,-1 0 0,1 0 0,0 0 0,0 0 0,0 0 0,1 0 0,-1 0 0,1 0 1,0 0-1,0-1 0,1 1 0,-1-1 0,1 1 0,-1-1 0,6 4 0,-6-5-19,1 0-1,0 0 1,0 0-1,0-1 1,0 0-1,0 1 1,0-1 0,0 0-1,0-1 1,0 1-1,0 0 1,1-1-1,-1 0 1,0 0-1,0 0 1,1 0-1,-1 0 1,0-1-1,0 1 1,0-1 0,1 0-1,-1 0 1,0 0-1,0 0 1,3-3-1,1 1-7,-1-1-1,0 0 0,0 0 0,-1 0 1,1-1-1,-1 0 0,6-7 0,30-43 237,-32 39-304,2 2 0,18-21 0,-19 28-384,-10 7 419,0 0 0,1 0 0,-1 1 0,0-1 0,0 0 0,0 0 0,1 0 0,-1 0 1,0 0-1,0 0 0,0 0 0,1 0 0,-1 0 0,0 0 0,0 1 0,0-1 0,1 0 1,-1 0-1,0 0 0,0 0 0,0 0 0,0 1 0,0-1 0,1 0 0,-1 0 0,0 0 1,0 1-1,0-1 0,0 0 0,2 22-74,-2-13 145,1 0 84,0 0 1,1 0-1,0 0 1,0 0-1,1-1 1,0 1-1,5 10 0,-6-16-64,0 1-1,1-1 0,-1 0 1,1 0-1,-1 0 1,1 0-1,0-1 0,0 1 1,0-1-1,0 1 0,0-1 1,1 0-1,-1-1 0,1 1 1,-1 0-1,1-1 0,0 0 1,0 0-1,6 1 1,2 0-11,0-1 1,1 0-1,-1-1 1,0-1-1,0 0 1,1 0-1,-1-1 1,0-1-1,0 0 1,0-1-1,-1 0 1,1 0-1,-1-2 1,0 1-1,-1-1 1,1-1 0,-1 0-1,0 0 1,-1-1-1,0 0 1,0-1-1,0 0 1,-1 0-1,11-18 1,-11 14-143,-1-2 0,0 1 1,-1-1-1,-1 0 0,0 0 0,-1 0 1,0-1-1,-2 1 0,0-1 0,0 0 1,-1 0-1,-3-26 0,2 38-155,-1 0-1,0 0 1,0 1-1,0-1 1,-1 0-1,1 0 1,-1 0-1,0 1 1,0-1-1,0 1 0,0-1 1,-1 1-1,1 0 1,-1 0-1,-4-4 1,2 4-241,0 0 1,1 0-1,-1 0 1,0 0 0,-1 1-1,1 0 1,0 0-1,-1 0 1,1 1-1,-7-1 1,1 0-368,1 2 0,-1-1 0,1 1 0,-1 1 0,0 0-1,1 0 1,0 1 0,-1 1 0,1 0 0,0 0 0,-14 7 0,-26 21-4203,50-31 5022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7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1 118 9312,'1'-1'226,"-1"1"0,1 0 1,0-1-1,0 1 1,-1 0-1,1 0 0,0 0 1,0-1-1,-1 1 0,1 0 1,0 0-1,0 0 0,0 0 1,-1 0-1,1 0 0,1 1 1,10-1 85,345-32 8244,-91 6-6910,-128 15-999,531-34-921,-594 44-3790,-74 1 3960,-1 0 0,0 0 0,1 0 0,-1 0-1,0-1 1,0 1 0,1 0 0,-1 0 0,0 0-1,1 0 1,-1 0 0,0 0 0,0 0 0,1 0-1,-1 0 1,0 0 0,1 0 0,-1 1-1,0-1 1,0 0 0,1 0 0,-1 0 0,0 0-1,1 0 1,-1 0 0,0 1 0,0-1 0,0 0-1,1 0 1,-1 0 0,0 1 0,0-1 0,-9 6-3939,6-5 3429,-29 14-3210,-8 3-784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8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16 107 4384,'-4'-10'8585,"26"3"-6088,15-13-485,-17 8-1468,1 1-1,1 0 1,0 2 0,1 0 0,29-6 0,-50 14-536,1 1 1,0-1-1,0 1 1,-1 0-1,1 0 1,0 0-1,0 0 1,-1 1-1,1-1 1,0 1-1,-1 0 1,1 0-1,0 0 1,-1 0-1,1 0 1,-1 0-1,0 1 1,1-1-1,3 4 1,-4-3 12,0 0 1,0 1 0,-1-1-1,1 0 1,-1 1-1,1 0 1,-1-1 0,0 1-1,0 0 1,0 0 0,0-1-1,0 1 1,-1 0 0,1 0-1,-1 0 1,0 0-1,0 0 1,0 0 0,0 3-1,-2 5 48,0-1 0,0 0 0,-1 0 0,0-1 0,-1 1 0,0 0 0,-10 16 0,3-8 129,-1-1 1,-28 31-1,16-24 134,-2-1 0,-45 30 0,30-23 112,23-18-182,13-9-143,0 0 1,1 0-1,-1 1 0,-5 5 1,10-8-97,1-1 0,-1 0 0,0 1 0,1-1 0,-1 0 0,0 0 0,0 1 1,1-1-1,-1 0 0,0 0 0,1 0 0,-1 1 0,1-1 0,-1 0 0,0 0 1,1 0-1,-1 0 0,1 0 0,-1 0 0,0 0 0,1 0 0,-1 0 0,1 0 1,-1 0-1,0 0 0,1 0 0,-1 0 0,1 0 0,-1 0 0,18 0 217,157-26 990,-69 7-1361,-45 13-2360,-19 4-6735,-27 2 6282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2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57 940 2816,'-12'3'1557,"9"-2"-1243,6 0 812,7 4-744,0 1-87,-4-4-48,0-1-1,1 1 0,-1-1 0,0 0 0,1 0 1,-1-1-1,11-1 0,-14 1-151,0-1 1,0 1-1,0-1 0,0 0 1,0 0-1,0 0 0,0-1 1,0 1-1,0-1 0,-1 0 0,1 1 1,-1-1-1,1 0 0,-1-1 1,0 1-1,1 0 0,1-4 1,0-1 25,0 1 1,0-1 0,-1 1-1,0-1 1,0 0-1,-1 0 1,0-1 0,0 1-1,1-14 1,-2 8 14,-1 0 1,0-1-1,0 1 1,-5-23-1,4 30-143,-1 1 1,1 0-1,-1-1 0,0 1 0,0 0 0,0 0 1,-1 1-1,0-1 0,0 0 0,0 1 0,-7-8 0,8 10-25,-1 0-1,1 0 1,0 0-1,-1 1 1,1-1-1,-1 1 0,1 0 1,-1 0-1,1 0 1,-1 0-1,0 0 1,0 1-1,0-1 1,1 1-1,-1-1 0,0 1 1,0 0-1,0 0 1,0 1-1,1-1 1,-1 0-1,0 1 0,0 0 1,-4 1-1,2 0 3,1 1 0,-1-1 0,1 1 1,0 0-1,0 0 0,0 0 0,0 1 0,0-1 0,1 1 0,0 0 0,-4 5 0,1-1 37,1 1 0,0 0-1,0 0 1,-6 17 0,7-14 67,1 0 0,1 0 0,0 0 0,0 0 0,1 0 0,1 1 0,0-1 0,3 21 0,-2-23 24,1 0-1,1 0 0,-1-1 1,1 1-1,1-1 1,0 0-1,0 0 0,1-1 1,0 1-1,1-1 0,8 11 1,-11-16-50,0 0 1,-1 0 0,1-1-1,0 0 1,0 1 0,1-1 0,-1 0-1,0 0 1,1-1 0,-1 1-1,1-1 1,0 0 0,-1 0 0,1 0-1,0 0 1,0 0 0,0-1-1,4 0 1,-2 0 37,-1-1 0,0 0 0,1 0 0,-1 0 0,0-1 0,0 0 0,0 0 0,0 0 0,0 0-1,0-1 1,-1 0 0,9-6 0,4-6 68,22-27 0,-11 12-120,131-138-8,-151 159-68,0 1 1,0 0-1,1 1 0,0 0 0,16-10 1,-24 16 37,-1 1 1,1 0 0,0 0 0,-1-1 0,1 1 0,0 0 0,-1 0 0,1 0 0,0 0 0,-1 0-1,1 0 1,0 0 0,0 0 0,-1 0 0,1 0 0,0 0 0,-1 0 0,1 0 0,0 0 0,-1 1-1,1-1 1,0 0 0,-1 1 0,1-1 0,-1 0 0,1 1 0,0-1 0,-1 1 0,1-1 0,-1 1-1,1-1 1,-1 1 0,0-1 0,1 1 0,-1-1 0,1 1 0,-1 0 0,0-1 0,0 1 0,1 0 0,-1-1-1,0 2 1,2 4 15,-1-1-1,1 1 1,-1 0-1,0 5 1,-1-8-6,4 170 623,-4-123-196,0-50-423,0 0 1,0 0 0,0 0 0,0-1-1,0 1 1,0 0 0,0 0 0,0 0-1,1 0 1,-1 0 0,0-1 0,0 1-1,0 0 1,0 0 0,0 0 0,0 0-1,1 0 1,-1 0 0,0 0 0,0 0-1,0 0 1,0-1 0,0 1 0,1 0 0,-1 0-1,0 0 1,0 0 0,0 0 0,0 0-1,1 0 1,-1 0 0,0 0 0,0 0-1,0 0 1,0 0 0,1 0 0,-1 0-1,0 1 1,0-1 0,0 0 0,0 0-1,0 0 1,1 0 0,-1 0 0,0 0-1,0 0 1,0 0 0,0 0 0,0 1 0,0-1-1,1 0 1,-1 0 0,0 0 0,0 0-1,0 0 1,0 0 0,0 1 0,0-1-1,0 0 1,0 0 0,0 0 0,0 0-1,0 1 1,0-1 0,0 0 0,0 0-1,0 0 1,0 1 0,10-12 236,-10 10-186,82-109 366,-12 15-609,-50 74-38,-19 20 184,0 0 0,0 0-1,0 1 1,0-1-1,0 0 1,0 0-1,1 1 1,-1-1 0,0 1-1,1-1 1,-1 1-1,0 0 1,1-1 0,-1 1-1,0 0 1,1 0-1,-1 0 1,3 0 0,-3 1 28,0-1 0,0 1 0,-1 0 1,1 0-1,0-1 0,-1 1 0,1 0 1,0 0-1,-1 0 0,1 0 1,-1 0-1,1 0 0,-1 0 0,0 0 1,1 0-1,-1 0 0,0 0 1,0 0-1,0 0 0,1 0 0,-1 2 1,1 29-89,-1-30 58,0-1 31,0 31 287,-6 45 1,6-58 4,1-9 230,0-11-501,0-1-1,-1 1 1,1-1-1,0 1 1,0 0-1,0-1 1,0 1-1,0 0 1,2-2-1,11-14-4,7-21 89,-10 17-214,0 1 0,27-34-1,-38 54 113,0 0 0,0-1 0,1 1-1,-1 0 1,0 0 0,0 0 0,0 0-1,0 0 1,1 0 0,-1 0-1,0-1 1,0 1 0,0 0 0,1 0-1,-1 0 1,0 0 0,0 0 0,0 0-1,1 0 1,-1 0 0,0 0-1,0 0 1,0 0 0,1 0 0,-1 0-1,0 1 1,0-1 0,0 0 0,0 0-1,1 0 1,-1 0 0,0 0-1,0 0 1,0 0 0,0 0 0,1 1-1,-1-1 1,0 0 0,0 0 0,0 0-1,0 0 1,0 0 0,0 1-1,1-1 1,-1 0 0,0 0 0,0 0-1,0 1 1,0-1 0,0 0 0,0 0-1,0 0 1,0 1 0,0-1-1,0 0 1,0 0 0,0 0 0,0 1-1,3 16-188,-2-16 180,5 51-121,6 32 227,-10-74-65,0-1 1,1 0 0,0 0 0,1 0-1,0 0 1,8 13 0,-10-19 5,0 0 0,1 0-1,-1 0 1,1 0 0,0-1 0,0 1 0,0-1 0,0 0 0,0 1-1,1-1 1,-1-1 0,1 1 0,-1 0 0,1-1 0,-1 0 0,1 0 0,0 0-1,6 1 1,-3-2 28,-1 0-1,1 0 1,-1 0-1,1-1 1,-1 0-1,1 0 1,-1-1-1,0 0 1,12-5-1,-3 0 17,0-1-1,0-1 0,-1 0 0,0-1 0,23-22 0,51-65-31,-76 83-5,25-27-607,-37 41 542,1 1-1,0 0 0,-1 0 1,0-1-1,1 1 0,-1 0 1,1 0-1,-1 0 0,0-1 1,0 1-1,1 0 0,-1 0 1,0 0-1,0 0 0,0 1 1,5 127-24,-5-122 111,1 0 0,1 0 0,-1 0 1,1-1-1,0 1 0,0 0 0,5 7 0,-4-6-56,-2-7 0,-1 0 1,0 0 0,1 0-1,-1 0 1,1 0-1,0 0 1,-1 0-1,1 0 1,0 0 0,-1 0-1,1 0 1,0-1-1,0 1 1,0 0 0,0 0-1,0-1 1,0 1-1,0-1 1,0 1-1,0-1 1,0 1 0,1 0-1,0-1 14,-1 0 0,1 0 0,-1-1 0,0 1 0,1 0 0,-1 0 0,1-1 0,-1 1 0,0-1 0,1 1 0,-1-1 0,0 1 0,0-1 0,1 0 0,1-1 0,1-2 7,0 0 1,1 0 0,-1 0-1,-1-1 1,1 1 0,-1-1-1,0 0 1,5-9 0,43-110 235,58-117 112,16-21-504,-96 182-66,-15 36-311,-12 38 314,-3 8 58,-6 18-28,-62 187-570,56-164 737,2 1 0,-7 56 0,15-68 31,1 0 0,1 0 0,7 62-1,-5-89 1,0 1-1,1-1 1,-1 1-1,1-1 1,0 1-1,4 5 1,-5-10-22,-1 0 0,1 0-1,-1 0 1,1 0 0,-1 0 0,1 0 0,0 0 0,-1 0-1,1 0 1,0 0 0,0 0 0,0-1 0,0 1 0,0 0-1,0-1 1,0 1 0,0-1 0,0 1 0,0-1 0,0 0 0,0 1-1,0-1 1,0 0 0,0 1 0,0-1 0,0 0 0,1 0-1,-1 0 1,0 0 0,0 0 0,0-1 0,0 1 0,0 0 0,1 0-1,-1-1 1,0 1 0,0-1 0,0 1 0,0-1 0,1 0-1,9-8 55,0-1-1,0 0 0,-1-1 0,0 0 1,15-24-1,-3 6-8,78-101 148,-79 103-227,-2-1 0,0 0 0,-2-2 0,-1 0 0,-1-1-1,13-43 1,53-184 240,-52 163-559,-26 85 274,-2 5-32,1 0 0,-1 0 0,0 0 0,0 0 0,0-7 0,-1 12 91,1 0 1,-1 0-1,0 0 0,0 0 0,0 0 0,0 0 1,0 0-1,0 0 0,0-1 0,0 1 0,0 0 1,0 0-1,0 0 0,0 0 0,0 0 1,0 0-1,0 0 0,0 0 0,0 0 0,0 0 1,0 0-1,0 0 0,0 0 0,0 0 1,0-1-1,0 1 0,0 0 0,0 0 0,0 0 1,0 0-1,0 0 0,-1 0 0,1 0 0,0 0 1,0 0-1,0 0 0,0 0 0,0 0 1,0 0-1,0 0 0,0 0 0,0 0 0,0 0 1,0 0-1,0 0 0,0 0 0,0 0 1,0 0-1,0 0 0,-1 0 0,1 0 0,0 0 1,0 0-1,0 0 0,0 0 0,0 0 0,0 0 1,0 0-1,0 0 0,0 0 0,0 0 1,0 0-1,0 0 0,0 0 0,0 0 0,0 0 1,-1 0-1,1 0 0,-4 6-181,-4 9-34,-5 31 14,3-6 177,-36 142-12,0 1-136,37-155 210,1 0-1,1 0 1,2 1 0,1 0 0,1 0-1,1 51 1,4-19 2,-3-41 11,5 36 1,-1 12-63,-2-66 33,-1 4 42,1 0-1,1 0 1,-1 0-1,1 0 1,4 7-1,-5-11-51,0-1 0,0 1 0,1-1 0,-1 0 0,0 0 0,1 0 0,-1 0 0,1 0 0,0 0 0,-1 0 0,1 0 0,0-1 0,-1 1 0,1-1 0,0 1 0,3 0 0,0 0-12,-1-1 1,1 1-1,0-1 0,0 0 1,5 0-1,-5-2 57,1 1 0,-1-1 0,0 0 0,0 0 0,-1 0 0,1 0 0,0-1 0,-1 0 0,1 0 0,-1 0 0,0-1 0,0 1 0,0-1 0,-1 0 0,1 0 0,-1 0 0,4-8 0,3-5 46,0-1 0,-2 0 0,8-24 0,-6 17-36,9-45 0,-17 62-108,-1-1-1,0 0 1,0 1-1,-1-1 0,0 0 1,-1 0-1,0 0 1,0 1-1,-3-11 0,4 19 37,0 0 1,0-1-1,-1 1 0,1 0 0,0-1 0,0 1 0,0 0 0,0-1 0,0 1 0,0 0 0,0-1 0,-1 1 0,1 0 0,0 0 0,0-1 0,-1 1 0,1 0 0,0 0 1,0-1-1,-1 1 0,1 0 0,0 0 0,0 0 0,-1 0 0,1-1 0,0 1 0,-1 0 0,1 0 0,0 0 0,-1 0 0,1 0 0,0 0 0,-1 0 0,1 0 0,0 0 0,-1 0 1,1 0-1,0 0 0,-1 0 0,1 0 0,0 0 0,-1 0 0,1 0 0,0 0 0,-1 1 0,1-1 0,0 0 0,0 0 0,-1 0 0,1 0 0,0 1 0,0-1 0,-1 0 1,1 0-1,0 1 0,-1-1 0,-11 15-106,6-4 95,0 0 1,1 0 0,1 0-1,0 0 1,0 1-1,1 0 1,0-1 0,1 1-1,1 0 1,0 0-1,1 0 1,0 0 0,0 1-1,1-1 1,1 0 0,6 21-1,-8-31 31,1 0 0,-1-1 0,1 1 0,0 0 0,0-1-1,0 1 1,0-1 0,0 1 0,0-1 0,0 0 0,1 1 0,-1-1 0,0 0 0,1 0 0,-1 0-1,1 0 1,-1 0 0,1 0 0,-1 0 0,1 0 0,0-1 0,0 1 0,-1-1 0,1 1-1,0-1 1,0 0 0,-1 0 0,1 1 0,3-2 0,4 1 20,-1-1-1,0 0 1,1-1-1,-1 0 1,8-3 0,22-9 63,-2-2 1,64-36 0,-26 11-34,-52 30-47,0-1 1,-1-1-1,32-26 0,-45 33-68,0 0-1,16-9 1,-9 6 40,-15 9 12,0 0 1,0 0-1,0 0 0,0 0 1,0 0-1,0 0 0,0 0 0,0 0 1,0 0-1,0 0 0,0 0 0,0 1 1,0-1-1,0 0 0,0 0 1,0 0-1,0 0 0,0 0 0,0 0 1,0 0-1,0 0 0,0 0 1,1 0-1,-1 0 0,0 0 0,0 1 1,0-1-1,0 0 0,0 0 1,0 0-1,0 0 0,0 0 0,0 0 1,0 0-1,0 0 0,0 0 1,0 0-1,0 0 0,0 0 0,1 0 1,-1 0-1,0 0 0,0 0 0,0 0 1,0 0-1,0 0 0,0 0 1,0 0-1,0 0 0,0 0 0,0 0 1,0 0-1,1 0 0,-1 0 1,0 0-1,0 0 0,0 0 0,0 0 1,0 0-1,0 0 0,0 0 1,-5 13-167,-16 23 14,15-25 226,-18 31-96,2 0 0,-29 79 0,50-115 56,-1-1 0,1 1 1,1 0-1,-1 8 0,0-13-26,1-1 1,0 1-1,1 0 1,-1 0-1,0 0 1,0 0-1,0 0 1,1 0-1,-1 0 1,0 0-1,1 0 1,-1 0-1,2 1 1,-2-1 6,0-1 0,1 0-1,-1 0 1,1 1 0,-1-1 0,1 0 0,-1 0-1,1 0 1,-1 1 0,0-1 0,1 0-1,-1 0 1,1 0 0,-1 0 0,1 0 0,-1 0-1,1 0 1,-1 0 0,1 0 0,-1 0 0,1-1-1,-1 1 1,1 0 0,-1 0 0,1 0 0,-1-1-1,1 1 1,-1 0 0,1-1 0,4-1 37,-1-1 0,1 0 0,-1-1 0,1 1 1,-1-1-1,0 0 0,-1 0 0,1 0 0,-1 0 1,5-8-1,2-5 43,12-31 0,-8 18-65,56-139 102,-38 86-45,-11 28-76,-3-1-1,-2 0 0,-2-2 1,6-59-1,-19 101-43,1-22 1,-2 33-8,-1 1 1,1-1-1,-1 1 1,0-1 0,0 1-1,0 0 1,0-1-1,-5-7 1,6 11 33,0 1 0,0-1 1,-1 1-1,1 0 0,0-1 0,-1 1 0,1-1 0,0 1 0,-1 0 1,1-1-1,0 1 0,-1-1 0,1 1 0,-1 0 0,1 0 1,-1-1-1,1 1 0,0 0 0,-1 0 0,1 0 0,-1-1 1,1 1-1,-1 0 0,0 0 0,1 0 0,-1 0 0,0 0-3,0 1 0,0-1-1,0 0 1,0 1-1,1-1 1,-1 0 0,0 1-1,0-1 1,0 1-1,1 0 1,-1-1 0,0 1-1,0 1 1,-3 2-55,0 1 1,1 0-1,-4 9 1,6-13 45,-16 37-87,1 1-1,2 1 0,1 0 0,-12 79 0,22-96 132,1 0 0,1 0 0,2 1 0,0-1 0,1 0 0,1 0 0,2 0 0,0 0 0,10 27 0,-11-40 60,-1-1 0,2 1 0,-1-1 0,1 1 1,1-1-1,0-1 0,0 1 0,1-1 0,-1 0 0,12 9 1,-14-14-176,0 1 0,1-1 0,-1-1 1,1 1-1,0 0 0,0-1 0,0 0 1,0 0-1,0-1 0,0 1 0,8 0 1,-7-2-477,-1 0 1,0 0 0,1 0-1,-1 0 1,0-1-1,0 0 1,11-3 0,2-5-3988,-1 0 1478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9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7968,'0'0'179,"0"0"0,0-1 0,0 1 0,0-1 0,0 1 0,0-1 0,0 1 0,0-1-1,1 1 1,-1-1 0,0 1 0,0 0 0,0-1 0,0 1 0,1-1 0,-1 1 0,0 0 0,1-1 0,-1 1 0,0 0 0,0-1 0,1 1 0,0-1-12,-1 1 0,1 0 0,-1 0-1,1 0 1,0 0 0,-1 0 0,1 0 0,-1 0-1,1 0 1,-1 0 0,1 0 0,0 0 0,-1 1 0,1-1-1,-1 0 1,1 0 0,-1 0 0,1 1 0,-1-1 0,1 0-1,0 1 1,1 1 77,-1-1 0,1 1-1,-1 0 1,0-1 0,1 1-1,-1 0 1,0 0 0,0 0-1,0-1 1,-1 1 0,1 0 0,0 0-1,-1 1 1,1 2 0,4 31 1567,-13 89 310,3-44-2146,1-44-116,0 7-3558,12-52-3128,15-39-1583,-7 14 5738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29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 8896,'0'0'3159,"3"4"-2069,-2-3-852,0 1 1,0-1 0,-1 0 0,1 1 0,-1-1-1,1 0 1,-1 1 0,1-1 0,-1 1 0,0-1-1,1 3 1,-3 17 1415,0 1 0,-7 28 0,-1 3-1048,-11 157-312,17-168-1329,-2-8-2799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0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43 174 8320,'-41'-38'3717,"41"38"-3654,0 0-1,0-1 1,-1 1 0,1 0-1,0-1 1,0 1-1,0-1 1,0 1 0,0 0-1,-1-1 1,1 1 0,0-1-1,0 1 1,0-1 0,0 1-1,0 0 1,0-1 0,0 1-1,1-1 1,-1 1 0,0-1-1,0 1 1,0 0-1,0-1 1,0 1 0,1-1-1,-1 1 1,0 0 0,0-1-1,1 1 1,-1 0 0,0-1-1,0 1 1,1 0 0,-1-1-1,0 1 1,1 0 0,-1 0-1,1-1 1,0 1-1,20-13 2007,-19 12-1704,200-88 4654,-191 85-4805,0 1-1,0 0 1,0 0-1,0 2 1,1-1-1,-1 1 1,1 1 0,-1 0-1,20 2 1,-13 2 15,-1 0 0,0 1 0,0 1-1,0 0 1,23 14 0,-20-10-19,0-1 0,1-1 0,34 10 0,-43-16-476,0 0 0,0 0 0,13-1 0,-14-1-664,-1-1 0,0 0 0,0 0 0,12-4 0,6-3-2574,-1-3-3381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1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46 5216,'-1'-4'437,"-4"-16"741,5 19-1042,0 0 1,0 1-1,0-1 0,0 0 1,0 0-1,0 0 1,0 0-1,0 0 1,0 0-1,1 1 0,-1-1 1,0 0-1,0 0 1,1 0-1,-1 1 1,9-9 7140,-10 14-6929,-2 70 1561,-27 137-1,21-159-1623,1-7 15,-2-1 0,-2 1 0,-3-2 0,-1 0 1,-2 0-1,-33 56 0,50-99-253,0 1 1,0 0-1,0 0 0,0 0 1,0 0-1,0 1 0,1-1 1,-1 0-1,1 0 0,-1 0 1,1 0-1,0 1 0,0-1 0,0 0 1,0 0-1,1 5 0,-1-6-4,1 1-1,0-1 1,0 0-1,0 0 1,0 1-1,0-1 1,0 0-1,0 0 1,0 0-1,0 0 1,1 0-1,-1 0 1,0 0-1,1-1 1,-1 1-1,0 0 1,1-1-1,-1 1 1,1-1-1,-1 1 1,1-1-1,0 0 1,-1 0-1,1 1 1,1-1-1,34 1 389,0 0 1,46-7-1,-23 2-215,116 0-211,-174 4-62,0 0 1,0 0-1,0 0 1,-1 0-1,1 0 1,0 1-1,0-1 1,-1 1-1,4 1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2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74 7136,'0'-2'222,"0"-1"-1,0 1 1,1-1 0,-1 0 0,0 1 0,1-1 0,-1 1-1,1-1 1,0 1 0,0-1 0,0 1 0,0 0-1,1-1 1,-1 1 0,0 0 0,1 0 0,0 0 0,-1 0-1,1 0 1,0 0 0,0 0 0,0 1 0,0-1-1,0 1 1,1-1 0,4-1 0,4-2 1474,9-3 774,-19 8-2413,-1 0-1,1 0 1,0 0-1,-1 0 1,1 0 0,-1 0-1,1 0 1,-1 0-1,1 0 1,0 1 0,-1-1-1,1 0 1,-1 0-1,1 1 1,-1-1 0,1 0-1,-1 1 1,1-1-1,-1 0 1,0 1 0,1-1-1,-1 1 1,1-1-1,-1 0 1,0 1 0,1-1-1,-1 1 1,0 0-1,0-1 1,1 1 0,-1-1-1,0 1 1,0 0-1,2 6 149,-1 1-1,-1-1 1,1 1 0,-1-1-1,-1 1 1,1-1-1,-1 0 1,-1 1-1,1-1 1,-3 8-1,0 2-32,-50 249 1273,37-176-1218,10-52-49,-1 0 1,-20 58 0,15-63 30,1 0 1,-12 58 0,24-83-3,0-8-192,0 1 1,0-1 0,0 1-1,0-1 1,0 1-1,0-1 1,0 1-1,0-1 1,0 1 0,0-1-1,-1 1 1,1-1-1,0 1 1,0-1 0,0 1-1,-1-1 1,1 1-1,0-1 1,-1 0-1,1 1 1,0-1 0,-1 1-1,0-1 183,9-3 586,21-9-668,0 2 0,1 0 1,36-6-1,93-8 271,-141 22-381,20-1-1930,39 1 1,-64 2 1397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2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4 183 7040,'-1'-3'511,"0"-1"-1,0 1 1,1-1 0,0 1 0,0 0-1,0-1 1,0 1 0,0-1 0,1 1-1,-1-1 1,1 1 0,0-1 0,0 1 0,0 0-1,1 0 1,-1-1 0,1 1 0,0 0-1,0 0 1,3-3 0,0 0-47,1-1 1,0 1-1,0 0 1,1 1-1,0 0 1,0 0-1,10-5 1,1 0-268,1 1 0,-1 1 0,2 1-1,-1 1 1,1 0 0,0 2 0,0 0 0,1 1 0,-1 1-1,27 1 1,-40 2-193,1-1-1,-1 1 1,1 1-1,-1-1 0,1 1 1,6 3-1,-11-4-2,-1 1-1,0-1 0,1 0 1,-1 1-1,0-1 0,0 1 1,0-1-1,0 1 1,-1 0-1,1 0 0,0 0 1,-1 0-1,1 0 0,-1 1 1,0-1-1,0 0 0,0 1 1,0-1-1,0 0 1,0 1-1,0 3 0,0 4 23,0 0 0,0 0 0,-1 0 0,-1 0 1,0 0-1,-4 18 0,-20 57 194,15-58-196,-2 0-1,0-1 1,-2-1 0,-28 41 0,-81 84 483,-2 4 115,99-117-139,25-35-208,3-2 138,14-2-214,0 1-1,29-8 0,-12 1-50,312-32 303,-310 40-485,-27 1-1043,0-1 0,0 0 0,15-3 0,-21 2 398,0 0-962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3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34 5568,'0'-22'1786,"0"21"-1648,1 0-1,-1 1 0,0-1 0,0 1 0,1-1 1,-1 1-1,0 0 0,1-1 0,-1 1 0,1-1 1,-1 1-1,1 0 0,-1-1 0,1 1 0,-1 0 1,1-1-1,-1 1 0,1 0 0,-1 0 0,1 0 0,-1-1 1,1 1-1,0 0 0,11-2 4286,-12 2-4496,0 0 181,0 1-1,1 0 1,-1-1 0,0 1 0,0-1 0,0 1-1,0 0 1,1-1 0,-1 1 0,0-1 0,0 1-1,0 0 1,0-1 0,-1 1 0,1-1-1,0 1 1,0 1 0,0-2 37,-7 30 1966,-18 54-1,6-24-1211,-35 107 286,22-68-818,-31 52-131,27-70-1571,36-81 1213,0 0-1,0 1 1,0-1 0,0 1-1,0-1 1,0 0-1,-1 1 1,1-1 0,0 0-1,0 1 1,0-1-1,-1 0 1,1 0-1,0 1 1,0-1 0,-1 0-1,1 0 1,0 1-1,-1-1 1,1 0-1,0 0 1,0 0 0,-1 1-1,0-1 1,-3-7-2786,4 4 1910,-1-1 1,1 1 0,0-1 0,0 1 0,0-7 0,8-27-2379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3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655 14 6144,'0'-3'576,"0"3"-496,0 0-1,0-1 1,0 1-1,0 0 1,0-1-1,0 1 1,0 0-1,1-1 1,-1 1 0,0 0-1,-1-1 1,1 1-1,0 0 1,0-1-1,0 1 1,0 0-1,0-1 1,0 1-1,0 0 1,0-1-1,-1 1 1,1 0-1,0 0 1,0-1 0,0 1-1,-1 0 1,1 0-1,0-1 1,0 1-1,0 0 1,-1 0-1,1 0 1,0-1-1,-1 1 1,1 0-1,0 0 1,-1 0 0,1 0-1,0 0 1,0 0-1,-1-1 1,1 1-1,0 0 1,-1 0-1,1 0 1,-1 0-1,-4 9 2428,0-3-2047,0 0 1,0 0-1,0-1 0,-1 0 1,0 0-1,-13 8 1,-44 23 939,38-22-834,-79 38 1412,50-26-988,-64 42-1,84-44-569,2 2-1,-50 51 1,59-56-277,16-15-20,0 0 1,1 0 0,-1 1-1,1 0 1,1 0-1,-10 15 1,15-21-112,-1-1 0,1 0 0,0 0 0,0 1 0,0-1 0,-1 1 0,1-1 0,0 0-1,0 1 1,0-1 0,0 0 0,0 1 0,0-1 0,0 1 0,0-1 0,0 0 0,0 1 0,0-1 0,0 1 0,0-1 0,0 0 0,0 1 0,0-1 0,0 0 0,1 1 0,-1-1-1,0 0 1,0 1 0,0-1 0,1 0 0,-1 1 0,0-1 0,0 0 0,1 1 0,-1-1 0,0 0 0,1 0 0,-1 1 0,0-1 0,1 0 0,-1 0 0,0 0 0,1 0 0,-1 1 0,0-1-1,1 0 1,-1 0 0,1 0 0,-1 0 0,0 0 0,1 0 0,-1 0 0,1 0 0,-1 0 0,0 0 0,1 0 0,-1 0 0,0 0 0,1-1 0,31-6 370,-23 4-372,95-21-255,0 4 0,192-10-1,-261 29-1151,-20 1-920,-1 0-1,1-1 1,24-5 0,-35 5 729,1 0-1,0 0 1,-1 1-1,11-1 1,-10 1 943,20 0-2677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4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41 6656,'0'-1'86,"0"1"0,0 0 0,0 0 0,0-1 0,0 1 0,0 0 0,0-1 0,0 1 0,0 0 0,0-1 0,0 1 0,0 0 1,0-1-1,0 1 0,0 0 0,0 0 0,0-1 0,1 1 0,-1 0 0,0-1 0,0 1 0,0 0 0,0 0 0,0-1 0,1 1 0,-1 0 0,0 0 0,0 0 0,1-1 0,-1 1 0,0 0 1,0 0-1,1 0 0,-1 0 0,0 0 0,0-1 0,1 1 0,-1 0 0,0 0 0,1 0 0,-1 0 0,14 6 1142,-13-5-1139,-1-1 0,0 1 0,1-1 0,-1 0 0,1 1 0,-1-1 0,1 1-1,-1 0 1,0-1 0,0 1 0,1-1 0,-1 1 0,0-1 0,0 1 0,1 0-1,-1-1 1,0 1 0,0 0 0,0-1 0,0 1 0,0-1 0,0 1 0,0 0 0,0-1-1,0 1 1,-1 0 0,1-1 0,0 1 0,0-1 0,0 1 0,-1 0 0,1-1 0,0 1-1,-1 0 1,-1 2 78,1-1 0,-1 1-1,0-1 1,0 0-1,0 0 1,-4 4 0,-5 2 79,0-1 1,0 0 0,-1-1 0,0 0 0,0-1 0,-24 6 0,-79 13 398,97-21-524,0-1 1,0-1 0,0 0-1,-30-4 1,38 1-72,1 1 1,-1-1-1,1-1 1,0 0-1,0 0 0,0-1 1,0 0-1,1 0 1,-1-1-1,-10-8 0,17 11-69,0 0-1,0 1 0,0-1 0,0-1 0,0 1 1,0 0-1,1 0 0,-1-1 0,1 1 0,-1-1 1,1 1-1,0-1 0,0 1 0,-1-5 0,2 5 2,0 0 0,0 0-1,0 0 1,0 1 0,0-1-1,0 0 1,0 0-1,1 0 1,-1 1 0,1-1-1,-1 0 1,1 1-1,0-1 1,-1 0 0,1 1-1,0-1 1,0 1-1,0-1 1,1 1 0,-1-1-1,0 1 1,3-2-1,1-1 24,0 1-1,1 0 1,-1 0 0,1 0-1,-1 1 1,1 0-1,0 0 1,0 0-1,9-1 1,7 0 284,30 0 0,-32 2-40,1 2 0,-1 0 0,1 1 0,-1 1-1,0 1 1,0 0 0,31 13 0,-42-13-103,0 0 0,0 0 0,-1 1 1,0 0-1,0 0 0,0 1 0,-1 0 0,0 1 1,0 0-1,0 0 0,-1 0 0,0 1 0,0-1 0,-1 2 1,0-1-1,0 0 0,-1 1 0,4 13 0,-3-4 40,-2 1 0,0 0 0,-1-1 1,0 1-1,-2 0 0,0 0 0,-2 0 0,-3 19 0,3-24-113,-1 0 0,-1 0 1,0-1-1,-1 0 0,0 0 1,-1 0-1,-1 0 0,0-1 1,-1 0-1,0-1 0,0 1 0,-15 13 1,-2-1 34,-2 0 1,-1-2-1,-52 32 1,63-43-268,-53 33-561,22-17-4897,44-24 4751,24-9-11009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4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7 11456,'-13'-6'4256,"18"6"-3297,-2 6 737,-11 7-1376,0-2 1120,-1-1-800,1 1-160,4 0-288,-1-3-448,-3 0 160,4-5-2016,0 2 1152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3808,'-9'0'2074,"10"2"-752,15 4-138,-6-3-858,-1 0-136,1-1-1,-1 0 0,0-1 0,1 0 1,-1 0-1,13-1 0,4 0 81,273 1 1253,-157-1-1217,-123 0-282,8 0 26,0 0 0,0-2 0,28-6 0,-41 3-2476,-2 1 682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5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23 9792,'0'-1'191,"-1"-2"199,0 1 0,-1 0 1,1 0-1,-1 0 1,1 0-1,-1 0 0,-1-2 1,2 4-316,1-1 0,-1 1 0,0 0 1,1 0-1,-1-1 0,1 1 0,-1 0 0,0 0 0,1 0 1,-1 0-1,1 0 0,-1 0 0,0 0 0,1 0 1,-1 0-1,0 0 0,1 0 0,-1 0 0,1 0 1,-1 0-1,0 0 0,1 1 0,-1-1 0,1 0 1,-1 0-1,1 1 0,-1-1 0,1 1 0,-1-1 1,1 0-1,-1 1 0,1-1 0,-1 1 0,1-1 1,-1 1-1,-25 21 2031,19-17-1699,1-1-1,0 2 0,0-1 1,-9 11-1,3 3-101,1 0 0,0 1 0,2 0 0,1 1 0,-12 40 0,18-51-204,-1 0 1,1 0 0,1 0 0,0 0 0,0 0 0,1 0-1,1 1 1,2 17 0,-2-24-33,-1-1 0,1 1-1,1-1 1,-1 0 0,0 1 0,1-1 0,0 0-1,-1 0 1,1 0 0,1 0 0,-1 0 0,0 0 0,1-1-1,-1 1 1,1-1 0,0 0 0,0 1 0,0-1-1,0 0 1,0-1 0,0 1 0,0-1 0,1 1 0,-1-1-1,0 0 1,1 0 0,0 0 0,3 0 0,-1-1-24,0 0 1,1 0-1,-1-1 1,0 1-1,1-1 1,-1-1-1,0 1 1,0-1-1,0 0 1,11-5-1,0-2 43,0-1-1,20-14 0,-7 2 3,34-33-1,-53 45-12,-2 0-1,1-1 1,-1 0-1,-1 0 1,0-1-1,10-20 1,-17 29-84,0 1-1,0-1 1,0 1-1,0-1 1,-1 0 0,1 1-1,-1-1 1,1 0 0,-1 1-1,0-1 1,0 0 0,-1 0-1,1 1 1,0-1 0,-1 0-1,0 1 1,1-1 0,-1 1-1,0-1 1,0 1-1,-1-1 1,1 1 0,0 0-1,-1-1 1,1 1 0,-1 0-1,0 0 1,0 0 0,0 0-1,0 0 1,0 1 0,0-1-1,-1 1 1,1-1 0,0 1-1,-4-2 1,-5-1-132,0-1-1,0 2 1,-1-1 0,1 2-1,-1-1 1,1 2 0,-1 0-1,-18 0 1,16 1-795,0 1 0,0 0 0,0 2 0,1-1 0,-1 2 0,-24 8 0,33-9 197,0 0 0,1 0 0,-1 0 0,1 0 0,-1 1 0,1-1-1,1 1 1,-1 0 0,0 1 0,1-1 0,0 1 0,0-1 0,0 1 0,1 0 0,-1 0 0,1 0-1,0 0 1,-1 9 0,-2 16-1828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5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207 139 9984,'-22'3'1809,"1"2"0,-23 6 0,37-9-1237,0 0-1,0 1 1,0 0 0,0 0 0,1 1 0,-1 0-1,1 0 1,0 0 0,0 1 0,-5 6 0,11-11-519,-1 1 0,1-1 1,-1 1-1,1-1 0,0 1 0,-1-1 1,1 1-1,0-1 0,-1 1 0,1 0 1,0-1-1,0 1 0,0-1 1,-1 1-1,1 0 0,0-1 0,0 1 1,0 0-1,0-1 0,0 1 0,0-1 1,0 1-1,1 0 0,-1-1 1,0 2-1,1-1 30,-1 0-1,1 0 1,0 0 0,0 0 0,0 0-1,0 0 1,0 0 0,0 0 0,0 0-1,0-1 1,2 2 0,3 2 189,1-1 0,0-1 0,11 4 0,-5-3-128,0 0-1,1-1 1,-1-1-1,0 0 0,1-1 1,-1 0-1,0-1 1,1 0-1,-1-1 1,0-1-1,0 0 0,0-1 1,-1 0-1,1-1 1,-1 0-1,0-1 1,0-1-1,14-10 0,-24 16-142,0 0-1,-1-1 1,1 1-1,0-1 0,-1 1 1,1-1-1,-1 0 1,1 0-1,-1 0 1,0 0-1,0 0 0,0 0 1,0 0-1,0 0 1,0 0-1,0 0 0,-1-1 1,1 1-1,-1-3 1,0 2-24,0 0 0,-1 0 0,1 0 0,-1 1 0,0-1 1,1 0-1,-1 1 0,-1-1 0,1 0 0,0 1 0,-1-1 1,1 1-1,-1 0 0,1 0 0,-5-4 0,-2-2-393,-1 0 0,-1 1-1,1 0 1,-1 0 0,0 1 0,-1 0-1,0 1 1,0 1 0,-22-8 0,-10 1-2951,-55-7 1,88 16 2747,-70-9-2218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5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647 28 8960,'-9'-7'618,"7"5"-504,0 0-1,0 0 1,-1 1 0,1-1 0,0 1 0,0-1-1,-1 1 1,1 0 0,-1 0 0,0 0 0,1 0-1,-1 0 1,1 0 0,-1 1 0,0-1-1,0 1 1,1 0 0,-1 0 0,0 0 0,0 0-1,1 1 1,-1-1 0,0 1 0,0-1 0,1 1-1,-1 0 1,1 0 0,-1 0 0,-3 2 0,-10 4 152,1 1 1,-1 1 0,1 0-1,1 0 1,0 2 0,-26 23-1,-21 31 2089,-104 143-1,137-164-1934,2 0-1,1 2 0,3 1 1,2 0-1,2 2 0,2 0 1,-18 100-1,29-120-343,1 0-1,2 1 1,1-1 0,1 1-1,1-1 1,7 32 0,-6-47-148,1 0 1,1 0 0,1 0 0,0-1 0,0 1-1,1-1 1,1-1 0,0 1 0,1-1-1,0 0 1,1-1 0,1 0 0,-1 0 0,16 12-1,2-4-569,0 0-1,1-2 0,1-1 1,0-1-1,1-2 1,45 14-1,-19-10-1966,0-4 1,107 13-1,14-17-1104,3-12-53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4:36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0 9056,'6'2'482,"0"0"1,0 1 0,0 0 0,-1 0 0,11 7-1,-11-5-352,-1-1 0,1 1-1,-1 0 1,-1 1 0,1-1 0,-1 0-1,0 1 1,3 8 0,15 36 166,2 3 868,29 52 0,-17-45-376,62 116 1863,-68-111-1735,-2 1 0,19 74 0,-37-109-600,-3 0 0,0 0 0,-2 0-1,-1 1 1,-2-1 0,-1 1 0,-6 45 0,0-45-131,-2 0 1,-1-1-1,-1 0 1,-16 33-1,7-24 30,-2-1 1,-39 54-1,45-73-273,-1-2 0,0 0 0,-1 0 0,-1-2 0,0 0 0,-1-1-1,-33 19 1,22-17-868,-2-2-1,1-2 0,-1 0 0,-53 12 1,63-20-1266,1 0 0,-42 3 0,47-9 1038,0 0 0,0-1 0,-25-6-1,40 8 1143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2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2304,'0'0'752,"0"-5"2490,0-2-500,6 2-534,-5 3-1665,-1 0 0,1-1 1,-1 1-1,1 0 0,-1 0 1,0-1-1,0-1 587,0-3-197,5 7-1397,-5-1 465,3 0 41,0 0 1,0-1 0,0 1 0,0-1-1,-1 0 1,5-4 0,-6 4 99,0 1 0,0-1 0,0 1 0,0-1 1,-1 1-1,1-1 0,-1 0 0,1 1 0,-1-1 0,0 0 0,0 1 1,1-1-1,-1 0 0,-1-2 0,-23 9 487,17-5-645,48-3 755,-37 2-698,1 0 1,-1 0-1,0-1 0,1 1 1,-1-1-1,0 0 0,0 0 1,0 0-1,6-5 0,-8 6 7,-1 0-25,-1 1 0,1-1 0,0 1 0,-1-1 0,1 0 0,0 1 0,-1-1 0,1 0 0,-1 0 0,1 1 0,-1-1 0,1-1 0,-2 2-43,0 1 0,0 0 0,-1 0 0,1 0 0,0 0 0,0 1 0,0-1 0,0 0-1,0 0 1,0 1 0,1-1 0,-1 0 0,0 1 0,1-1 0,-1 1 0,1-1 0,-1 1 0,1-1 0,0 1 0,-1 1 0,1-2 35,0 0 0,0 0 0,0 0 0,0 1 0,0-1-1,0 0 1,0 0 0,1 0 0,-1 0 0,0 0 0,0 0 0,1-1 0,-1 1 0,1 0 0,-1 0 0,1 0 0,-1 0 0,1 0 0,0 0 0,-1-1 0,1 1 0,0 0 0,0-1 0,-1 1 0,1 0 0,0-1 0,0 1 0,0-1 0,0 1 0,0-1 0,0 0 0,0 1 0,0-1-1,0 0 1,0 0 0,0 1 0,1-1 0,2 0 57,-1 0 0,0-1 0,0 1-1,0-1 1,0 0 0,0 1-1,0-1 1,0-1 0,-1 1 0,1 0-1,3-3 1,-5 4-61,0-1 0,0 1 0,-1-1 0,1 1 0,0-1-1,0 0 1,-1 1 0,1-1 0,0 0 0,-1 0 0,1 0 0,-1 1 0,1-1 0,-1 0 0,1 0 0,-1 0-1,0 0 1,1 0 0,-1 0 0,0 0 0,0 0 0,0 0 0,0-2 0,0 2 1,0-1 1,-1 0-1,1 1 1,-1-1-1,1 1 1,-1-1-1,0 1 1,1-1-1,-1 1 0,0 0 1,0-1-1,0 1 1,-2-2-1,1 1-32,0 0 1,1 1-1,-1-1 0,0 1 0,0 0 0,0-1 0,0 1 0,0 0 0,0 0 0,0 0 0,0 1 1,0-1-1,0 0 0,-1 1 0,1-1 0,0 1 0,-1 0 0,1 0 0,0 0 0,0 0 0,-1 0 1,-2 1-1,-1 1-41,1 1 0,0-1 1,0 1-1,0 0 1,1 1-1,-8 5 0,11-8 76,0-1 0,0 1 0,0 0-1,0 0 1,0 0 0,1 0-1,-1 0 1,0 0 0,0 0 0,1 0-1,-1 1 1,1-1 0,-1 0-1,1 0 1,-1 0 0,1 1 0,0-1-1,0 0 1,-1 0 0,1 1-1,0-1 1,0 0 0,0 1 0,1-1-1,-1 0 1,0 1 0,0-1-1,1 0 1,-1 0 0,0 0 0,1 1-1,0-1 1,-1 0 0,2 1-1,-1-1 20,0 0 0,0 0 0,0 0 0,0 0 0,1 0 0,-1 0 0,0 0 0,1-1 0,-1 1 0,1-1 0,-1 1 0,1-1 0,-1 0 1,1 1-1,-1-1 0,1 0 0,-1 0 0,1 0 0,-1 0 0,1 0 0,-1 0 0,4-1 0,2-1 81,0 0 0,0 0 0,9-4 0,-6 1-128,0 0 0,17-13 0,-11 6 324,-16 12-313,0 0 0,0 0 0,0 0 1,0 0-1,0 0 0,0 0 0,0 0 0,0 0 0,0 0 1,0 0-1,0 0 0,0 0 0,0 0 0,0 0 0,-1 0 1,1 0-1,0 0 0,0-1 0,0 1 0,0 0 0,0 0 0,0 0 1,0 0-1,0 0 0,0 0 0,0 0 0,0 0 0,0 0 1,0 0-1,0 0 0,0 0 0,1 0 0,-1 0 0,0 0 1,0 0-1,0 0 0,0 0 0,0-1 0,0 1 0,0 0 1,0 0-1,0 0 0,0 0 0,0 0 0,0 0 0,0 0 0,0 0 1,0 0-1,0 0 0,0 0 0,0 0 0,0 0 0,0 0 1,0 0-1,0 0 0,1 0 0,-7 9-256,-8 15 194,5-9 458,10-13-29,7-6 124,-5 2-769,0-1 0,-1 1 0,1 0 0,-1-1 0,0 0 0,0 1 0,0-1 0,0 0 0,0 0 0,-1 0 0,3-6 0,-10 11-2493,-23 1 4496,-13-3 997,41 0-3259,-19-4-12250,13 0 7584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2:25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1435 17 2496,'-1'-2'10686,"-10"2"-8394,-16 5-3199,25-4 1358,2-1-444,-12 2 279,0 1 1,-1-2-1,-18 1 0,4 0 21,0 0 1,0 2-1,0 1 0,-43 14 0,-121 37 408,-126 23 90,108-10-240,189-62-487,-20 5 0,5-3 118,-8 0 26,34-7-108,-1-1 1,-16 6 0,22-5 28,-1-1-1,0-1 1,0 1 0,0 0 0,0-1 0,-6-1 0,1 1 238,10-3 621,5-5-613,11-9-116,1 0-117,-1-1 1,0 0-1,20-33 0,-11 15-93,-16 23-81,-1-1 0,8-18 1,-10 19-1,0 1 1,1 0 0,10-14-1,-10 19-43,-6 6 50,-1 1-1,1-1 1,0 1-1,0-1 1,-1 0-1,1 1 1,-1-1-1,1 0 1,0 0-1,-1 0 0,0 1 1,1-1-1,-1 0 1,1 0-1,-1 0 1,0 0-1,0 0 1,1 0-1,-1 0 1,0 1-1,0-3 1,-1 8-75,0 1 0,-1-1 1,0 0-1,1 0 1,-2-1-1,1 1 0,-1 0 1,-5 8-1,-31 39 147,17-28-15,-1-1 0,-1-1 0,0-1 0,-2-1 0,0-1 0,-2-2 0,-49 24 0,36-24 8,29-12 41,1-1-1,0 1 1,-12 8-1,18-12 577,12-2-424,99-2-50,-56 0-202,85 6-1,-126-2-14,77 11-95,-75-9 66,1 0 1,-1 0-1,0 1 1,0 1-1,13 7 1,4 8 202,-28-20 44,0 0-172,-1-1 0,0 1 0,1-1 0,-1 1 0,0-1 0,1 1 0,-1-1 0,1 0 0,-1 1 0,1-1 0,-1 0 0,1 0 0,-1 1 0,1-1 0,0 0 0,-1 0 0,-30-145 416,21 87-852,9 57 284,0-15-594,5 5-3228,3 8 1638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2:31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4246 190 2240,'-5'-9'6144,"-5"9"-2971,-9 1-2281,0 0 1,-30 5-1,27 0-575,0-2 0,0 0 0,0-2 0,-1 0 0,1-2 0,-30-2 0,-181-12-216,-14 16 150,-40-2 197,-23-1 5,17-6-320,-25 2-234,9-1 208,-12 1 378,44 6 219,27-1-133,-84 14-161,93 7 209,-13-13 110,187-8 67,67 0-775,-1-1 0,1 1 0,0 0 0,0 0-1,0-1 1,0 1 0,-1 0 0,1-1 0,0 1-1,0 0 1,0-1 0,0 1 0,0 0-1,0-1 1,0 1 0,0 0 0,0 0 0,0-1-1,0 1 1,0 0 0,0-1 0,0 1 0,0 0-1,0-1 1,1 1 0,-1 0 0,0-1 0,0 1-1,0 0 1,0 0 0,1-1 0,-1 0-20,1 0 0,-1 0 0,0 1 0,1-1 0,-1 0 0,1 0 0,-1 1-1,1-1 1,-1 0 0,1 1 0,0-1 0,-1 1 0,1-1 0,0 1 0,0-1 0,-1 1 0,2-1 0,4-1 14,2 0 25,-1 0 1,0-1-1,9-4 0,23-11 147,56-17 0,-37 14-65,-14 5-100,-20 9-41,-1-2 0,0-1 0,24-13 1,-12-8 151,-34 30-39,2-3-132,-3 4 34,0 0-1,0 0 1,0 0-1,0 0 0,0 1 1,0-1-1,0 0 1,0 0-1,0 0 1,0 0-1,0 0 1,0 0-1,0 0 1,0 0-1,0 0 1,0 0-1,0 0 0,0 0 1,0 0-1,0 0 1,0 0-1,0 0 1,0 1-1,0-1 1,0 0-1,0 0 1,0 0-1,0 0 1,0 0-1,0 0 1,0 0-1,0 0 0,0 0 1,0 0-1,0 0 1,0 0-1,0 0 1,1 0-1,-1 0 1,0 0-1,0 0 1,0 0-1,0 0 1,0 0-1,0 0 1,0 0-1,0 0 0,0 0 1,0 0-1,0 0 1,0 0-1,0 0 1,0 0-1,0 0 1,0 0-1,1 0 1,-1 0-1,0 0 1,0 0-1,0 0 0,0 0 1,0 0-1,0 0 1,0 0-1,0 0 1,0 0-1,0 0 1,0 0-1,0 0 1,-23 0-802,15 2 762,1-1 0,-1 1 0,1 1 0,-1-1 0,-9 6 0,8-4 50,-1 0 1,-17 4-1,-41 6 82,-111 9 0,-48 0 147,200-19-84,-15 1 514,74-2-643,48 10 0,-55-8-56,8 1-23,-1 2 0,59 23-1,-74-24 77,0 1-1,-1 1 1,0 0-1,0 1 1,-1 1-1,24 22 1,-34-27-26,0-1 1,0 1-1,-1 0 1,0 1 0,0-1-1,-1 1 1,0-1-1,0 1 1,2 8 0,-3-10 52,-1 0 0,0 0 0,-1 0 0,1 1 0,-1 7 0,0-11-15,0 0 1,0 0-1,-1 1 0,1-1 1,-1 0-1,1 0 0,-1 0 0,0 0 1,1 0-1,-1 0 0,0 0 1,0 0-1,-3 3 0,7-10 118,-1 0 1,0-1-1,0 1 0,-1-1 0,1 0 1,-1 1-1,1-10 0,2-10-15,15-75 353,-7 35-734,-11 52-107,-2 13 288,1-1 1,0 0-1,0 0 0,0 0 0,0 0 0,1 0 0,-1 0 0,0 0 0,0 0 1,1 1-1,-1-1 0,0 0 0,1 0 0,-1 0 0,2-1 0,-3 2 55,1 0-1,0 0 0,0 0 0,0 0 1,0 0-1,0 0 0,0 0 0,0 0 1,0 0-1,0 0 0,-1 0 0,1 0 1,0 0-1,0 0 0,0 0 0,0 0 0,0 0 1,0 0-1,0 0 0,0 0 0,0 0 1,-1 0-1,1 0 0,0 0 0,0 0 1,0 0-1,0 0 0,0 0 0,0 0 1,0 0-1,0 0 0,0 0 0,0 0 1,-1 0-1,1 0 0,0-1 0,0 1 1,0 0-1,0 0 0,0 0 0,0 0 1,0 0-1,0 0 0,0 0 0,0 0 1,0 0-1,0-1 0,0 1 0,0 0 1,0 0-1,0 0 0,0 0 0,0 0 1,0 0-1,0 0 0,0 0 0,0-1 1,0 1-1,-2 4 41,0-1-1,0 0 1,0 0-1,-1 1 1,0-2 0,1 1-1,-1 0 1,0 0-1,-1-1 1,-4 4 0,-26 15-183,0-1 1,-1-2 0,-70 26-1,100-42-477,0-1 1,-1 1-1,1-1 0,-7 0 0,2 0-3252,-2-1-3943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3:2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 1984,'-1'-3'7523,"-12"4"-5010,-22 5-1456,14-1-475,-1-2 0,1 0 0,0-1-1,-36-3 1,34 1-659,23 0 49,-1 0 0,0 0 1,1 0-1,-1 0 0,0 0 0,1 0 1,-1 0-1,0 0 0,1 0 0,-1 1 1,0-1-1,1 0 0,-1 0 0,0 1 1,1-1-1,-1 0 0,1 1 0,-2 0 1,2-1-6,-2 5-276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3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1 776 3072,'5'5'7089,"0"-13"-3329,-2 1-4545,3-7 1096,0 1 0,1-1 0,1 1 0,18-23 0,43-46 182,-4 10-307,-4-3 1,-2-3 0,-4-2-1,46-91 1,-96 162-126,-1 0 0,1-1 0,-1 0 0,-1 0 0,0 0 0,0 0 0,-1-1 0,1-11 0,-3 22-80,0-1 0,0 0 0,0 1 0,0-1-1,0 0 1,0 1 0,0-1 0,-1 1 0,1-1 0,0 0-1,0 1 1,-1-1 0,1 1 0,0-1 0,-1 1 0,1-1 0,0 1-1,-1-1 1,1 1 0,-1-1 0,0 0 0,1 1 16,0 0 0,-1-1 0,1 1-1,-1-1 1,1 1 0,-1 0 0,1 0 0,-1-1 0,1 1 0,-1 0 0,1 0-1,-1 0 1,1-1 0,-1 1 0,1 0 0,-1 0 0,1 0 0,-1 0 0,1 0 0,-1 0-1,1 0 1,-1 0 0,1 0 0,-1 1 0,0-1 0,1 0 0,-1 0 0,1 0 0,-1 0-1,1 1 1,-1-1 0,1 0 0,0 1 0,-1-1 0,0 1 0,-12 14 18,12-13 7,-41 47 367,29-35-393,1 0 1,-17 25 0,3 8 222,-28 73 0,-1 0-375,43-96 452,-12 33 0,18-40-231,2-9-26,1 1 0,0 0 0,0 0-1,1 0 1,0 0 0,0 12-1,-1-7-98,3-13 52,0 0 0,-1 0 0,1 0 0,0 0 0,0 0 0,0 1 0,0-1 0,-1 0-1,2 0 1,-1 0 0,0 0 0,0 0 0,0 0 0,1 2 0,-1-2 36,1 1 1,-1 0-1,1-1 0,-1 1 1,0 0-1,1 0 0,-1-1 1,-1 5-1,1-5-25,0 0-1,0 0 1,0 0 0,0 0 0,0 0-1,0 1 1,1-1 0,-1 0 0,0 0-1,0 0 1,1 0 0,-1 0-1,1 0 1,-1 0 0,1 0 0,-1 0-1,2 2 1,1 0 39,0 0 0,0 0 0,0 0-1,0 0 1,0 0 0,1-1 0,-1 1 0,1-1-1,0 0 1,-1 0 0,1-1 0,0 1 0,0-1-1,0 0 1,0 0 0,0 0 0,1 0 0,-1-1 0,0 1-1,0-1 1,0 0 0,1-1 0,-1 1 0,6-2-1,12-4 103,-1-1-1,0 0 0,0-2 1,-1-1-1,0 0 0,-1-1 1,30-23-1,-42 28-131,0-1 0,-1 1 0,0-1-1,-1 0 1,1-1 0,-1 1 0,-1-1 0,1 0-1,-1 0 1,4-15 0,-3 13 7,-4-3-142,-2 1-554,4 20-52,3 18 568,-7-2 22,1-10 118,1 25 1,-1-35 40,1 0 1,0 0 0,0-1 0,0 1-1,0 0 1,1 0 0,-1-1 0,1 1-1,0 0 1,4 4 0,31 40 501,-36-47-491,0 0-1,0 0 0,-1 0 1,1 0-1,0 0 0,0-1 1,0 1-1,0 0 0,0-1 1,0 1-1,1-1 0,-1 1 1,0-1-1,0 1 0,0-1 1,1 0-1,-1 0 0,0 1 1,0-1-1,0 0 0,1 0 1,-1 0-1,0 0 1,0-1-1,1 1 0,-1 0 1,0 0-1,0-1 0,0 1 1,0-1-1,1 1 0,-1-1 1,1 0-1,5-4 89,0 1 0,-1-1 1,0 0-1,7-8 0,2-1 51,63-57 51,-39 34-240,-33 31 77,11-7-586,-17 12 521,0 1-1,0 0 0,0 0 1,1 0-1,-1 0 0,0 0 1,0 0-1,0 0 0,0 0 1,0 0-1,1 0 0,-1 0 1,0 0-1,0 0 0,0 0 1,0 1-1,0-1 0,0 0 1,0 0-1,1 0 0,-1 0 1,0 0-1,0 0 0,0 0 1,0 0-1,0 0 0,0 0 0,0 0 1,0 1-1,1-1 0,-1 0 1,0 0-1,0 0 0,0 0 1,0 0-1,0 0 0,0 0 1,0 1-1,0-1 0,0 0 1,0 0-1,-1 13-96,-13 40 69,9-37 138,-5 30 0,9-38-62,-6 71 155,7-71-107,0 1-1,1 0 1,0 0 0,0 0 0,1-1 0,5 17 0,-7-24-70,1 0 1,-1 0-1,0-1 1,1 1-1,-1 0 1,1 0-1,-1-1 1,1 1 0,-1 0-1,1-1 1,-1 1-1,1-1 1,-1 1-1,1-1 1,0 1-1,0-1 1,-1 1-1,1-1 1,0 0 0,0 1-1,-1-1 1,1 0-1,0 1 1,0-1-1,0 0 1,-1 0-1,1 0 1,0 0-1,0 0 1,0 0 0,0 0-1,-1 0 1,1 0-1,0 0 1,0-1-1,0 1 1,-1 0-1,1 0 1,0-1-1,0 1 1,-1-1-1,2 0 1,3-2 65,0 0 0,-1 0-1,0-1 1,1 1 0,4-7 0,42-50 260,-32 36-341,42-40-1,-42 47 1,-1-1-1,28-35 1,-29 33-65,-16 19 26,0 0 0,0 0-1,0 0 1,0 0 0,0 0 0,1 0-1,-1 0 1,0 1 0,0-1-1,1 0 1,-1 1 0,0-1-1,3 0 1,-3 1 26,-1 1-1,0-1 1,1 0 0,-1 0-1,0 1 1,1-1 0,-1 0-1,0 1 1,1-1 0,-1 0-1,0 1 1,0-1 0,0 0 0,1 1-1,-1-1 1,0 0 0,0 1-1,0-1 1,0 1 0,0-1-1,1 1 1,-1-1 0,0 0-1,0 1 1,0 0-9,0 9 15,1 1 0,-2 0 0,1-1 0,-2 1 0,1-1 0,-1 0 0,-4 12 0,-1 7 1,-3 22 126,-2 14 38,-37 113 0,-43 30 190,79-185-301,-1 0 0,-30 38-1,33-49 26,-1 1 0,1-2 0,-2 0 0,0 0 0,-24 16 0,34-26-44,0 1 0,0-1 0,0 0 0,0 0 0,0 0 0,0 0 0,0-1 0,-1 1 0,1-1 0,0 1 0,0-1 0,0 0 0,-1-1 1,1 1-1,0 0 0,0-1 0,0 0 0,0 0 0,0 0 0,0 0 0,0 0 0,0-1 0,0 1 0,0-1 0,0 1 0,1-1 0,-1 0 0,-3-4 0,2 2-16,0 0 0,1 0-1,-1-1 1,1 0-1,0 1 1,0-1-1,0 0 1,1 0 0,-1 0-1,1-1 1,0 1-1,1-1 1,0 1 0,0-1-1,0 1 1,0-9-1,2 4 20,0 0 0,1-1-1,0 1 1,1 0 0,0 0-1,1 0 1,0 0-1,0 1 1,1 0 0,0 0-1,1 0 1,13-16 0,0 2 120,2 1 0,0 1 1,31-23-1,8-1-48,2 3 0,87-43-1,-75 43-1304,-42 23-613,1 1 1,37-14 0,-24 18-1320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3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124 805 1984,'2'-2'3313,"0"1"-3035,0 0 0,0 0 0,0-1 0,0 1 0,0-1 0,-1 1 0,1-1 0,0 0 0,-1 1 0,1-1 1,-1 0-1,2-3 0,0-11 483,-1 0 1,0-1 0,-1 1-1,-1 0 1,-1-20 0,0-6 1190,1 41-1946,0 1-1,-1-1 1,1 1-1,0-1 1,0 1-1,0-1 0,0 1 1,0-1-1,0 1 1,-1-1-1,1 1 1,0 0-1,0-1 1,-1 1-1,1-1 1,0 1-1,-1 0 1,1-1-1,0 1 0,-1 0 1,1-1-1,-1 1 1,1 0-1,0-1 1,-1 1-1,1 0 1,-1 0-1,1 0 1,-1 0-1,1-1 1,-1 1-1,1 0 0,-1 0 1,1 0-1,-1 0 1,1 0-1,-1 0 1,1 0-1,-1 0 1,0 1-1,-1 0 1,0 1 1,0 0-1,0 0 0,0 0 1,0 0-1,1 0 0,-1 0 0,1 0 1,-1 1-1,0 2 0,-12 30 2,11-27-26,-44 135 13,10-40-49,35-94 85,-4 8-60,-3 22 0,8-35 63,0 1 1,1-1-1,0 0 1,0 1-1,0-1 1,0 1-1,1-1 1,-1 0-1,1 1 1,2 6-1,-2-10 1,-1 1 1,1-1-1,0 1 0,-1-1 1,1 0-1,0 1 0,0-1 1,0 0-1,0 1 0,0-1 1,0 0-1,0 0 0,1 0 1,-1 0-1,0 0 0,1 0 1,-1 0-1,0-1 0,1 1 0,-1 0 1,1-1-1,-1 1 0,1-1 1,-1 0-1,1 1 0,0-1 1,-1 0-1,1 0 0,-1 0 1,1 0-1,0 0 0,1 0 1,0-1 24,0 0 1,0 0-1,0 0 1,-1-1-1,1 1 1,0 0-1,-1-1 0,1 0 1,-1 0-1,1 0 1,-1 0-1,0 0 1,0 0-1,0 0 1,3-5-1,9-17 32,-1 1-1,-2-2 0,0 0 0,-2 0 1,8-33-1,19-136 188,-28 112-303,-5-104-1,-3 127-139,-1 32 116,-4-31 0,3 43-144,-8-26 0,8 30-91,1 3-345,-2 16 72,-55 247-270,55-233 932,-1 31 0,-2 11-41,4-49-29,1 0 1,1 1 0,1 18-1,1 8 47,1 69 22,-1-94-42,0-1 0,1 1 1,1-1-1,9 25 0,-11-36 16,0 0-1,0 1 1,1-1-1,0 0 1,0-1-1,8 10 1,-10-14-35,-1 1 1,1 0 0,0-1-1,0 0 1,0 1 0,0-1-1,1 1 1,-1-1 0,0 0-1,0 0 1,0 0 0,0 0-1,0 1 1,0-2 0,0 1-1,0 0 1,1 0 0,-1 0-1,0 0 1,0-1 0,0 1-1,0 0 1,0-1-1,0 1 1,0-1 0,1 0-1,2-1 21,0-1 0,-1 1 0,1 0 0,-1-1 0,5-4-1,0-3-2,0 1-1,-1-2 0,0 1 1,-1-1-1,0 0 0,-1 0 0,5-14 1,-1-1-44,-2-1-1,4-31 1,-10 31-279,-10 162-1590,8-124 1860,0-1-1,1 0 0,1 1 1,-1-1-1,2 1 0,0-1 1,4 15-1,-5-20 42,1-1 0,-1 0 0,1 0 1,0 0-1,0 0 0,0 0 0,1 0 0,-1-1 0,1 1 1,0-1-1,0 0 0,0 1 0,0-1 0,1-1 0,-1 1 1,1 0-1,0-1 0,-1 0 0,1 0 0,5 2 0,-6-4 14,1 1 0,0-1 0,0 0 0,-1 1 0,1-2-1,0 1 1,-1 0 0,1-1 0,0 0 0,-1 0 0,1 0 0,-1 0-1,1 0 1,4-4 0,8-3 120,24-18 1,-33 21-114,4-4-37,1 0 0,-2-1 0,0 0 0,0-1 1,0 0-1,-2 0 0,11-18 0,2-7 75,19-46-1,63-207 122,-96 262-265,-2-1 1,4-51-1,-7 46-64,-1 23 54,-1 0 0,-2-16-1,-1-7-479,1 28-145,-2 8 285,-3 11 96,0 8 48,6-14 169,-2-1-1,-5 14 0,-15 30-108,-25 77-1,-67 301 737,97-354-395,-34 172 352,46-198-184,4-29-55,-1 1-1,0-1 1,-2 0-1,-8 22 1,13-42-236,-1 0 1,1 0 0,-1 0 0,1 0 0,-1 0-1,1 0 1,-1 0 0,0 0 0,1-1 0,-1 1-1,1 0 1,-1 0 0,1 0 0,-1-1 0,1 1-1,-1 0 1,1 0 0,-1-1 0,1 1 0,0 0-1,-1-1 1,1 1 0,-1-1 0,1 0 0,-15-12 14,14 12-55,0 0 0,0 0 0,0-1 0,0 1 0,1 0 0,-1 0 0,0-1 0,1 1 0,-1 0 0,1-1 0,-1 1 0,1 0 0,0-1 0,-1 1 0,1-1 0,0 1 0,0-1 0,0 1 0,0-1 0,0 1 0,1-1 0,-1-1 0,2-5-3,0 0 0,1-1 1,0 1-1,1 0 0,-1 0 0,1 0 1,1 1-1,-1-1 0,2 1 1,5-7-1,4-3-21,0 1 0,1 1 0,19-14 0,22-11 72,-30 22-25,33-29 0,-45 33-10,0-1 1,-1 0-1,-1-1 0,0 0 0,-1-1 0,-1-1 0,-1 0 0,0 0 1,11-32-1,39-138 170,-12 31-168,-33 109-14,-2 0 0,13-92 0,-17 13-488,-9 95-209,-1 31 168,0 6 310,-2 10 29,2 5 87,-2 1 0,0-1-1,-1 1 1,-9 24 0,2-5 28,-18 56 71,-2 12-73,-17 119-28,27-129 358,-17 61-262,27-114-74,8-28 125,-9 25 0,3-8 108,8-27-95,-1 0 0,1-1-1,-1 0 1,-1 1 0,1-1 0,-6 9-1,3-5 82,5-9-105,0 0 0,0 0-1,0 0 1,-1-1 0,1 1-1,0 0 1,-1 0 0,1-1-1,-1 1 1,1 0 0,-1 0-1,1-1 1,-1 1 0,1-1-1,-1 1 1,0 0 0,1-1-1,-1 1 1,0-1 0,1 0-1,-1 1 1,0-1 0,0 1-1,1-1 1,-1 0 0,0 0-1,0 1 1,-1-1 0,1 0 99,1 0-119,0 1 1,0-1-1,-1 0 1,1 0-1,0 1 1,0-1-1,-1 0 1,1 1-1,0-1 1,0 0-1,-1 0 1,1 1-1,0-1 1,-1 0-1,1 0 1,0 0-1,-1 0 1,1 0-1,-1 1 1,1-1-1,0 0 1,-1 0-1,1 0 1,0 0-1,-1 0 0,1 0 1,-1 0-1,1 0 1,0 0-1,-1 0 1,1 0-1,0-1 1,-1 1-1,1 0 1,0 0-1,-1 0 1,1 0-1,0-1 1,-1 1-1,1 0 1,0 0-1,-1 0 1,1-1-1,0 1 1,0 0-1,-1-1 1,1 1-1,0 0 1,0-1-1,-1 1 1,1 0-1,0-1 1,0 1-1,0 0 1,0-1-1,0 1 1,0 0-1,0-1 1,-1-2-19,2 0 1,-1 1 0,0-1 0,0 0 0,1 1-1,0-1 1,-1 1 0,1-1 0,0 1-1,0-1 1,0 1 0,3-5 0,0 3 2,0 0 1,0 0 0,0 0 0,0 0-1,5-3 1,35-29-279,11-9 349,-43 36-79,-1-1-1,21-23 0,-24 23 2,1 1 0,0 0 0,1 1 0,-1 0 0,17-10 0,-5 3 54,-17 12-51,0 0 1,0 0-1,-1 1 0,2-1 0,-1 1 1,8-3-1,37-10-323,57-14 239,-97 27 137,1-1-1,-1-1 1,0 0-1,0 0 0,-1-1 1,1 0-1,-1 0 1,0-1-1,0 0 0,-1 0 1,0-1-1,0 0 1,0-1-1,-1 1 0,0-1 1,-1 0-1,1-1 1,-2 1-1,6-12 0,-6 8 7,0-1 0,0 0 0,2-20 0,-5 27-44,0 0-1,-1 0 1,0 1-1,0-1 1,-1 0-1,0 0 1,0 0-1,0 1 1,-1-1-1,-3-8 1,2 7-33,0 1 0,-1 0 0,1 0 0,-2 0 0,1 0 0,0 1 0,-1 0 0,-7-7 0,9 10-17,1 0 1,-1 0-1,0 0 0,0 1 1,0-1-1,0 1 0,0 0 1,0-1-1,0 1 0,-1 1 1,1-1-1,0 0 1,-1 1-1,1-1 0,0 1 1,-1 0-1,1 0 0,0 1 1,-1-1-1,-3 2 0,0 0 0,0 1-1,1 0 1,0 0-1,-1 0 1,1 1-1,1 0 1,-1 0-1,1 1 1,-1 0-1,1 0 1,0 0-1,1 0 1,-1 1-1,-6 11 1,0 2 27,0 1 1,1 1 0,-9 28-1,13-34 7,1 1 0,0 0 0,1 1-1,1-1 1,1 1 0,0 0 0,1 0-1,1 19 1,1-32 42,0 1 0,0-1 0,0 0 0,0 1 0,1-1 1,0 0-1,-1 0 0,2 0 0,-1 0 0,0 0 0,1-1 0,0 1 0,0-1 0,0 0 0,0 1 0,0-1 0,1-1 0,-1 1 1,1 0-1,0-1 0,-1 0 0,1 0 0,9 3 0,3 1 53,0-2 1,0 0-1,1-1 1,31 3-1,-36-5-15,0-1 1,0 0-1,-1-1 0,1 0 1,0-1-1,-1 0 0,1-1 1,-1 0-1,0-1 0,0 0 1,0-1-1,14-8 0,-16 6-31,0 1 0,-1-2-1,0 1 1,-1-1 0,1 0-1,-2 0 1,1-1 0,-1 0 0,0 0-1,-1-1 1,0 0 0,-1 1-1,0-2 1,3-9 0,2-15-125,-5 18 157,1-1 0,8-19-1,10-28-431,-20 54 252,-3 10 87,0-1 1,0 1 0,1 0-1,-1 0 1,0 0-1,1-1 1,-1 1 0,1 0-1,-1 0 1,1 0-1,0 0 1,-1 0 0,1 0-1,0 0 1,0 0-1,1-1 1,-1 1-229,4 6-31,4 8 224,-2 0 1,1 1-1,-2-1 0,0 1 1,0 1-1,5 22 1,7 19-90,-16-50 127,2 5 46,0-1 0,0 0 0,1 0 0,0 0 0,1 0-1,0-1 1,8 10 0,-9-14-12,0 0 0,0 0 0,1 0 0,0-1 0,7 5 0,-9-8 24,-1 1-1,1-1 1,-1 0-1,1 0 0,0 0 1,0-1-1,-1 1 1,1-1-1,0 0 1,0 0-1,5-1 0,-2 1 33,0-1-1,1 0 0,-1-1 1,0 0-1,0 0 0,0 0 1,0-1-1,0 0 0,0 0 1,-1-1-1,0 0 0,1 0 1,-2 0-1,1-1 0,0 0 1,-1 0-1,8-10 0,-2 0-47,-1 0 0,0-1 0,-1-1 0,-1 0 0,0 0 0,-2-1 0,0 1 0,4-20 0,-4 11-62,-3 12 101,0 0-1,1-23 0,-4 34-117,0-1 0,0 0 0,-1 0 0,1 0 0,-1 1 0,0-1 0,0 0 0,0 1-1,0-1 1,0 1 0,-1-1 0,0 1 0,0-1 0,-3-3 0,4 6 20,0 0 1,0 1-1,0-1 0,0 0 1,0 1-1,0-1 0,0 1 1,0-1-1,-1 1 0,1-1 1,0 1-1,0 0 0,-1-1 1,1 1-1,0 0 0,-1 0 1,1 0-1,0 0 0,0 0 1,-1 1-1,1-1 0,0 0 1,0 1-1,-1-1 0,1 0 1,0 1-1,0-1 0,-2 2 1,-3 1-10,-1 1-1,0-1 1,-7 7 0,9-6 25,0 1 0,0 0 0,1 0 0,0 0 0,0 0 0,0 0 1,0 1-1,1 0 0,-5 11 0,3-4 6,0 1 1,1 1 0,-4 16-1,6-17 43,0 1-1,1 0 0,0 0 1,1 0-1,1 0 0,3 22 0,-3-31 13,1 0 0,-1 0-1,1 0 1,0 0 0,0 0-1,1-1 1,0 1-1,0-1 1,0 0 0,0 0-1,1 0 1,0 0 0,0 0-1,0-1 1,1 0-1,0 0 1,-1 0 0,9 5-1,-9-8 1,-1 1-1,1-1 0,-1 0 1,1 0-1,0-1 1,-1 1-1,1-1 0,0 0 1,0 0-1,-1 0 0,1 0 1,0 0-1,0-1 0,-1 0 1,1 0-1,0 0 0,-1 0 1,1 0-1,-1-1 1,0 0-1,1 0 0,4-3 1,3-2 10,-1-1 0,0-1 0,0 1 0,0-2 0,8-10 0,59-72-354,-77 91 294,1 0 1,0 0-1,-1 0 1,1 0-1,0 1 1,0-1 0,0 0-1,0 1 1,0-1-1,0 0 1,1 0-1,-1 1 8,-1 0-1,1 0 1,-1 0-1,1 1 1,-1-1-1,1 0 1,-1 0-1,0 0 1,1 0-1,-1 1 0,1-1 1,-1 0-1,0 0 1,1 1-1,-1-1 1,1 0-1,-1 1 1,0-1-1,0 1 1,1-1-1,-1 0 1,0 1-1,0-1 1,1 1-1,-1-1 1,0 0-1,0 1 1,0 0-1,4 8-24,0 0 0,-1 0-1,0 0 1,0 1 0,-1-1 0,1 13-1,-1 58 228,-3-50-6,6 15 275,-3-44-98,2-5-117,4-11 33,10-42-42,-15 47-251,0 0-1,0 0 1,1-13-1,5-17 1,-4 22-400,2-22 0,-6 35 237,-1 148 142,0-136 29,1 0-1,0-1 0,0 1 1,0 0-1,1 0 0,0-1 1,0 1-1,4 6 1,-4-9 19,0-1 0,0 1 0,0-1 0,0 1 1,1-1-1,-1 0 0,1 0 0,0 0 1,0 0-1,0 0 0,0-1 0,1 1 1,-1-1-1,8 3 0,-9-4 11,1 0 0,-1-1 1,1 0-1,-1 0 0,1 1 0,-1-2 1,1 1-1,-1 0 0,1 0 0,-1-1 0,1 1 1,-1-1-1,1 0 0,-1 0 0,0 0 1,1 0-1,-1 0 0,0 0 0,4-3 1,4-4 84,0 0 1,14-14-1,-18 16-74,6-7-25,0 0 1,-1-1-1,-1 0 0,0-1 1,-1 0-1,7-17 0,36-99 207,-47 118-210,-2 3-10,45-139 107,-38 104-152,8-75 0,-11-62-274,-8 136 76,-12-84 1,10 122-48,-1 9-56,-5 16-73,-5 26 398,3 0 1,-9 63-1,-3 94 172,21-173-57,0 23 62,2 1 1,10 71-1,-5-71-42,-2-30-118,1-1 0,0 1 1,12 30-1,3 9-972,-17-88-13940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0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66 2144,'0'0'699,"12"-9"2266,-11 8-2858,-1 1 0,1 0-1,0 0 1,-1 0 0,1-1 0,0 1 0,-1 0 0,1-1 0,0 1 0,-1 0-1,1-1 1,-1 1 0,1-1 0,0 1 0,-1-1 0,1 1 0,-1-1-1,0 1 1,1-1 0,-1 0 0,1 1 0,-1-1 0,0 0 0,0 1 0,1-1-1,-1 0 1,0 0-18,0 0-1,0 0 1,-1 0 0,1 0-1,0 0 1,-1 0-1,1 0 1,0 0-1,-1 0 1,1 0 0,-1 0-1,0 1 1,1-1-1,-1 0 1,0 0-1,0 0 1,-3-2 23,1 0 1,-1 0-1,1 1 0,-1 0 1,0 0-1,0 0 1,0 0-1,-5-2 0,-1 2-119,1 1 0,0 0 0,0 1 0,0 0 0,0 0 0,-1 0 0,1 2 0,0-1 0,0 1 0,-11 4 0,13-4-7,1 0 0,0 0 0,0 1 0,0 0 0,0 1 0,0-1 0,1 1 0,-1 0 0,1 1 0,0-1 0,1 1 0,-1 0-1,1 0 1,-6 8 0,8-8 17,0 0-1,0-1 0,1 1 1,-1 0-1,1 0 0,0 0 1,1 0-1,-1 8 0,1 0 180,3 26-1,-2-27-72,1-1 0,1 1 0,0-1 0,0 0 0,2 0-1,-1 0 1,10 16 0,-11-22-64,0 0 0,1 0 0,0 0 0,0 0 0,0-1 0,1 1-1,-1-1 1,1 0 0,0-1 0,0 1 0,1-1 0,-1 0 0,1 0 0,-1-1 0,12 4 0,-5-3 55,-1-1 0,1-1 0,0 0 0,-1 0 0,1-1 0,0-1-1,-1 0 1,1-1 0,0 0 0,-1 0 0,1-1 0,-1-1 0,11-5 0,-4 1-9,0-1 0,-1-1 0,-1 0 0,1-2 0,-2 1 1,0-2-1,15-15 0,31-37 224,39-38-369,-95 97-42,2 1 0,-1 0 1,0 0-1,1 1 0,0 0 1,0 0-1,11-4 0,-14 6 66,1 1-1,-1-1 0,1 1 1,0 1-1,0-1 0,-1 1 1,1-1-1,0 1 0,0 1 1,0-1-1,-1 1 1,1 0-1,7 2 0,55 21 255,-65-23 22,-23 1 1236,6-4-1514,-1 1-1,0 0 1,0 2 0,0-1-1,0 2 1,-21 4 0,29-4-25,0 1 1,0-1 0,0 1 0,0 1 0,0 0-1,1 0 1,0 0 0,0 1 0,0 0 0,0 1-1,1-1 1,0 1 0,-9 11 0,11-10 40,-1 0 0,1 1 0,1 0 0,0-1-1,0 1 1,0 1 0,1-1 0,0 0 0,-1 10 0,3-18 17,-1 7 48,0 0 0,0 0 0,0 0-1,1 0 1,0 0 0,0 0 0,1 0 0,-1 0 0,2 0 0,-1 0 0,1 0 0,0-1-1,0 1 1,1-1 0,0 1 0,0-1 0,5 6 0,-7-10-16,1 0 0,-1 0 1,1 0-1,0 0 0,0 0 1,-1-1-1,1 1 0,5 2 1,-6-4-19,0 1 0,0-1 0,0 1 1,0-1-1,0 1 0,0-1 0,0 0 1,1 0-1,-1 0 0,0 1 0,0-1 1,0 0-1,1-1 0,-1 1 0,0 0 1,0 0-1,0 0 0,0-1 0,1 1 1,-1 0-1,0-1 0,1 0 1,3-3 34,0 1 1,0-1 0,0 0 0,-1-1 0,0 1 0,0-1 0,0 0 0,6-9 0,23-48 340,-27 48-270,4-5-103,-1-1 0,-2 0-1,1-1 1,-2 1 0,5-35 0,-10 53-61,-1-1 0,1 1 1,-1 0-1,0-1 0,0 1 1,0 0-1,0-1 0,0 1 1,-1-1-1,1 1 0,-1 0 1,1 0-1,-1-1 0,-2-3 1,3 6 29,0 0 0,-1-1 1,1 1-1,0 0 0,-1 0 0,1 0 1,0 0-1,-1 0 0,1 0 1,0 0-1,-1 0 0,1 0 0,0 0 1,-1 0-1,1 0 0,0 0 1,-1 0-1,1 0 0,0 0 0,-1 0 1,1 0-1,0 0 0,-1 1 0,1-1 1,0 0-1,0 0 0,-1 0 1,1 0-1,0 1 0,0-1 0,-1 0 1,1 0-1,0 1 0,0-1 0,-1 0 1,1 1-1,0-1 0,0 0 1,0 0-1,0 1 0,0-1 0,0 0 1,-1 1-1,-5 15-126,5-10 120,0 1 1,0-1-1,1 0 0,0 0 0,0 0 1,1 1-1,0-1 0,0 0 0,3 10 1,1 2 37,17 32 0,-19-43 27,0-1 0,1 0 1,0 0-1,0 0 0,1-1 0,0 1 1,9 8-1,-10-11-6,0-1 0,-1 1 1,1-1-1,0 1 0,0-1 0,0-1 1,0 1-1,0 0 0,1-1 0,-1 0 0,0 0 1,1 0-1,8 0 0,-5-1 24,1-1 1,0 0-1,0-1 0,-1 0 0,1 0 1,-1-1-1,0 0 0,1-1 0,-1 0 0,-1 0 1,11-7-1,8-8 133,42-40 0,-32 27-317,-12 12-8,40-25 0,-64 45 118,0 0-1,0 0 0,0 0 0,0 0 1,0 0-1,1 0 0,-1 0 1,0 0-1,0 0 0,0 0 0,0 0 1,0 0-1,1 0 0,-1 0 0,0 0 1,0 0-1,0 0 0,0 0 0,0 0 1,0 0-1,0 0 0,1 0 0,-1 0 1,0 0-1,0 0 0,0 0 0,0 0 1,0 1-1,0-1 0,0 0 0,0 0 1,1 0-1,-1 0 0,0 0 0,0 0 1,0 0-1,0 1 0,0-1 0,0 0 1,0 0-1,0 0 0,0 0 0,0 0 1,0 0-1,0 1 0,0-1 1,0 0-1,0 0 0,0 0 0,0 0 1,0 0-1,0 0 0,0 1 0,0 14-126,-5 19 225,2-23-90,-1 10 198,1 0 0,-2 25 1,5-46-184,0 0 1,0 0-1,0 0 1,0 0 0,0 0-1,0 0 1,0 1-1,0-1 1,0 0-1,0 0 1,0 0 0,0 0-1,0 0 1,0 0-1,0 0 1,0 1-1,0-1 1,0 0 0,0 0-1,0 0 1,0 0-1,1 0 1,-1 0-1,0 0 1,0 0-1,0 1 1,0-1 0,0 0-1,0 0 1,0 0-1,0 0 1,0 0-1,0 0 1,0 0 0,1 0-1,-1 0 1,0 0-1,0 0 1,0 0-1,0 0 1,0 0-1,0 0 1,0 0 0,1 0-1,4-4 411,8-12-127,-12 15-311,15-26-4,-11 18 30,0 1-1,9-11 0,1 3-32,1 1 0,0 1 0,1 0-1,26-14 1,-37 24-12,-4 2-8,0 1 0,0 0 0,1 0-1,-1 0 1,1 0 0,-1 0 0,5-1-1,-6 2 41,-1 0 0,1 0 0,-1 0-1,1 0 1,0 0 0,-1 0 0,1 0-1,0 0 1,-1 0 0,1 0 0,-1 1-1,1-1 1,0 0 0,-1 0 0,1 1-1,-1-1 1,1 0 0,-1 0 0,1 1-1,-1-1 1,1 1 0,-1-1 0,1 0-1,-1 1 1,1-1 0,-1 1 0,0-1-1,1 1 1,-1-1 0,0 1 0,0 0-1,1-1 1,-1 1 0,0-1 0,0 1-1,0 0 1,0-1 0,1 2 0,3 30-46,11 56 186,-12-78-75,0 1 1,1-1 0,0 0-1,0 0 1,2 0-1,6 11 1,-8-16 0,-1-1 0,0 1 1,1-1-1,0 0 0,0 0 1,0 0-1,0-1 0,1 0 1,-1 1-1,1-1 0,0-1 1,9 5-1,-9-6-37,-1 0 0,1 0 0,0-1 0,-1 1 0,1-1-1,0 0 1,-1 0 0,1 0 0,0-1 0,-1 0 0,1 0 0,-1 0 0,1 0 0,-1-1 0,8-3 0,-1-1-68,0 0 0,0-1 0,-1 0 1,0-1-1,0 0 0,-1-1 0,0 0 1,-1-1-1,1 1 0,11-20 0,-15 20-1757,-1 1 0,1-1 0,-1 0-1,5-18 1,-6 15-1040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57 6144,'-45'-11'2784,"11"6"-2432,21 2-160,8 3-192,1-8 256,8 0-128,14-6-544,3 7 224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3:4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80 7232,'-8'-6'846,"7"5"-647,-1 0 0,1 0 0,-1 0-1,0 0 1,1 0 0,-1 0 0,0 0 0,0 1-1,0-1 1,0 1 0,-2-1 0,-13-3 771,7-1 3734,13 5-4300,0 0 0,0-1 0,1 0-1,-1 0 1,5-2 0,4-1-38,41-7-17,69-6-1,-91 13-271,103-9-946,-45 14-3990,-56 3 2470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3:4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4480,'5'-9'7898,"9"17"859,-13-12-8243,6-15 345,-7 18-887,0 1 1,0-1-1,0 1 1,0-1-1,0 1 1,0-1 0,0 1-1,0-1 1,-1 1-1,1-1 1,0 1-1,0-1 1,0 1 0,-1-1-1,1 1 1,0 0-1,-1-1 1,1 1-1,0-1 1,-1 1 0,1 0-1,0-1 1,-1 1-1,1 0 1,0-1-1,-1 1 1,1 0 0,-1 0-1,1 0 1,-1-1-1,1 1 1,-1 0-1,1 0 1,-1 0 0,1 0-1,-1 0 1,1 0-1,-1 0 1,1 0-1,-1 0 1,1 0 0,-1 0-1,0 0 1,-9 1-1387,3 6 438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3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265 487 1824,'0'0'587,"0"-7"682,0 4 880,0 2-1906,0-1 0,-1 0 0,1 1-1,0-1 1,-1 1 0,0-1 0,1 1-1,-1-1 1,0 1 0,0-1 0,0 1 0,0 0-1,0 0 1,0-1 0,0 1 0,0 0 0,0 0-1,0 0 1,-1 0 0,1 0 0,-1 0 0,1 0-1,0 1 1,-1-1 0,0 1 0,-2-2 0,0 1-127,-1-1 1,1 1-1,-1 0 1,0 1 0,0-1-1,1 1 1,-1 0 0,-6 0-1,-4 2 16,10-2-80,1 0 0,0 1 0,-1-1 0,1 1 0,-1 0-1,1 1 1,0-1 0,0 1 0,-4 2 0,-1 1-20,0 1 0,0 0 0,1 1 1,0 0-1,0 0 0,1 1 0,0 0 0,0 0 1,1 1-1,0-1 0,1 1 0,-1 1 0,2-1 1,0 1-1,-5 13 0,6-12-1,0 0 1,1 0-1,0 1 1,0-1-1,1 0 1,1 1-1,0 0 0,0-1 1,1 1-1,1-1 1,0 1-1,1-1 1,0 0-1,5 13 1,-7-22 10,0 0 0,0 0 0,0 1 0,0-1 0,0 0 0,1 0 1,-1 0-1,1 0 0,-1-1 0,1 1 0,0 0 0,-1-1 0,1 1 0,0-1 1,0 1-1,0-1 0,1 0 0,-1 0 0,0 0 0,0 0 0,1 0 1,-1-1-1,0 1 0,1-1 0,-1 1 0,1-1 0,-1 0 0,0 0 1,1 0-1,-1 0 0,4-1 0,1-1 42,0 0 0,-1 0 0,0 0 0,1-1 0,-1 0 0,0 0 0,0-1 0,0 1 0,-1-1 0,8-8-1,8-6-5,-1-1 0,-1-1 0,-1 0 0,-1-2 0,-1 0 0,-1-1 0,24-47 0,-8 3 138,25-64-224,-44 98 0,-7 18 37,0 1 0,0-1 0,-1 1 0,-1-1 0,1-17 0,-2-6-116,-3-1 0,-8-71-1,8 108 39,1 0-1,-1 0 1,1 0-1,-1 0 1,1 0-1,-1 0 0,0 0 1,0 0-1,0 0 1,0 0-1,0 0 1,-1 0-1,1 1 1,-1-1-1,1 0 0,-3-1 1,3 3 13,1 0 1,-1 0-1,1 0 0,-1 0 1,1 0-1,0 0 0,-1 0 1,1 0-1,-1 0 1,1 0-1,-1 1 0,1-1 1,0 0-1,-1 0 0,1 1 1,-1-1-1,1 0 0,0 0 1,-1 1-1,1-1 1,0 0-1,-1 1 0,1-1 1,0 1-1,0-1 0,-1 0 1,1 1-1,0-1 1,0 1-1,0-1 0,0 1 1,-8 18-366,3-5 356,-12 23 1,-2 7 229,10-20-141,-35 113 416,37-107-274,0 1-1,-4 51 1,9-48-78,3 49 0,0-71-74,1 0-1,0 0 1,1-1-1,0 1 1,0-1 0,2 1-1,8 17 1,-6-15 63,1-1-1,0 0 1,16 18-1,-21-28-38,0 0 0,0 0 0,1 0 0,-1 0 0,1-1 0,-1 1 0,1-1 0,0 0 0,0 0 0,0 0 0,0 0 0,0-1 0,0 0 0,1 0 0,-1 0 0,0 0-1,7 0 1,-2-1-21,-1-1 0,1 0 0,-1 0-1,1-1 1,-1 1 0,0-2 0,1 1-1,-1-1 1,-1-1 0,1 1 0,0-2-1,-1 1 1,0-1 0,0 0 0,0 0-1,0 0 1,8-11 0,4 0-15,-15 14-20,-1-1 1,1 0-1,-1 0 1,0 0-1,4-5 1,-3 3 56,-1-1-1,0 0 1,0 1 0,-1-1-1,0 0 1,0-1 0,2-10-1,-4 17-65,0 0 0,0 0 0,0 0 0,0 0 0,0 0 0,0 0 0,0 0 0,0 0 0,0 0 0,-1 0 0,1 0 0,0 0 0,0 0 0,0 0 0,0 0-1,0 0 1,0 0 0,0 0 0,0 0 0,0 0 0,-1 0 0,1 0 0,0 0 0,0 0 0,0 0 0,0 0 0,0 0 0,0 0 0,0 0 0,0 0 0,0 0 0,-1 0 0,1 0-1,0 0 1,0 0 0,0 0 0,0 0 0,0 0 0,0 0 0,0-1 0,0 1 0,0 0 0,0 0 0,0 0 0,0 0 0,0 0 0,0 0 0,0 0 0,0 0 0,0 0 0,0-1-1,0 1 1,-1 0 0,1 0 0,0 0 0,1 0 0,-1 0 0,0 0 0,0 0 0,0 0 0,0-1 0,0 1 0,0 0 0,0 0 0,-4 7-367,-8 23-28,10-25 379,-1 0 0,1 0 0,1 0 1,-1 0-1,1 0 0,0 0 0,0 1 0,0 6 0,1-11 18,-1 13 41,1-1 0,1 0 0,0 0-1,1 0 1,0 0 0,5 15 0,-6-28-7,-1 1 0,1 0 0,-1-1 0,1 1 0,-1-1 0,1 1 0,0-1 0,-1 1 0,1-1 1,0 1-1,0-1 0,-1 1 0,1-1 0,0 0 0,0 0 0,-1 1 0,1-1 0,0 0 0,0 0 0,0 0 0,-1 0 0,1 0 0,0 0 1,0 0-1,0 0 0,0 0 0,0 0 0,1-1 25,0 1 0,0 0 0,0-1 0,0 1 0,0-1 0,0 0 0,0 1 0,0-1 0,-1 0 0,3-2 0,0 0-20,-1 0 1,0-1-1,0 0 0,0 1 1,-1-1-1,1 0 1,-1 0-1,0-1 0,0 1 1,0 0-1,-1-1 1,1 1-1,-1-1 1,1-9-1,-1-1 20,-1 0 0,0 0-1,-4-19 1,3 27-55,-1-8-53,-1 1-1,-1-1 0,-1 1 0,0 0 0,0 0 0,-13-21 0,18 34 30,-1 0-1,1 1 0,0-1 0,0 1 1,-1-1-1,1 1 0,0-1 1,0 1-1,-1-1 0,1 1 0,-1-1 1,1 1-1,0-1 0,-1 1 0,1 0 1,-1-1-1,1 1 0,-1 0 1,1-1-1,-1 1 0,1 0 0,-1-1 1,0 1-1,1 0 0,-1 0 0,1 0 1,-1 0-1,0 0 0,1 0 1,-1 0-1,1 0 0,-1 0 0,0 0 1,1 0-1,-2 0 0,1 1-6,0 0-1,1-1 1,-1 1 0,0 0-1,0 0 1,0 0-1,1 0 1,-1 0-1,0 0 1,1 0 0,-1 0-1,1 0 1,-1 0-1,1 0 1,0 0 0,-1 2-1,-1 6 37,1 0 0,0-1-1,0 1 1,1 16 0,1-6-82,-1-17 92,0 1 0,1-1 0,0 1 0,-1-1-1,1 0 1,0 1 0,0-1 0,0 0 0,2 3-1,5 12 143,-7-15-134,-1-1 0,0 0 1,1 0-1,-1 1 0,1-1 1,0 0-1,0 0 0,-1 0 1,1 0-1,0 0 0,0 0 1,0 0-1,0 0 0,0 0 1,0 0-1,0-1 0,0 1 1,0 0-1,0-1 0,1 1 1,-1-1-1,0 1 0,0-1 1,1 0-1,-1 1 0,0-1 1,1 0-1,-1 0 0,0 0 1,0 0-1,1 0 0,-1 0 1,0 0-1,1 0 0,-1-1 1,0 1-1,2-1 0,6-2 63,0 0-1,-1 0 1,1-1-1,9-6 1,-17 9-82,116-63 205,43-20-137,-92 47 2,-52 27 103,-1 0 0,28-25 0,-35 28-42,-7 6-131,1 0 0,-1 0 1,0 0-1,0-1 0,0 1 1,1 0-1,-1-1 0,-1 1 0,1 0 1,0-1-1,0 1 0,-1-1 1,1 0-1,0 1 0,-1-1 1,0 1-1,1-1 0,-1 0 1,0 1-1,0-1 0,0 0 1,0 0-1,0 1 0,0-1 0,0 0 1,-1 1-1,1-1 0,-2-2 1,2 2-23,-1 1 0,1-1 0,-1 1 0,0-1 0,0 1 0,1 0 0,-1-1 0,0 1 0,0 0 0,0 0 1,0 0-1,0-1 0,-1 1 0,1 0 0,0 1 0,-1-1 0,-2-1 0,2 0-28,-1 1-1,0 1 1,0-1 0,0 0-1,0 1 1,0-1 0,1 1-1,-1 0 1,-4 0 0,1 1-14,-1 0 0,1 0 1,-1 0-1,1 1 0,0 0 1,-1 0-1,1 1 0,-7 3 1,4 0 33,0 0 0,0 1 1,0 0-1,1 0 0,0 0 1,1 1-1,0 0 0,0 1 1,1 0-1,0 0 0,0 0 1,1 1-1,0-1 0,1 1 1,0 0-1,-5 18 0,7-18 37,0 1 0,0-1 0,1 0 0,1 0 0,-1 1 0,2-1-1,-1 0 1,1 0 0,1 1 0,0-1 0,0 0 0,1 0-1,8 18 1,-8-21 46,1 0 0,0-1-1,0 0 1,0 0 0,1 0-1,0 0 1,0-1 0,0 1-1,1-1 1,0-1 0,0 1-1,0-1 1,0 0-1,1 0 1,-1-1 0,1 0-1,0 0 1,0-1 0,0 0-1,9 2 1,-10-3-31,-1 0 0,1-1 0,0 0 0,-1 0 0,1 0 0,0 0 0,-1-1 0,1 0 0,0 0 1,-1-1-1,1 0 0,8-4 0,-6 2 49,-1 0 0,0-1 0,0 0 0,0 0-1,-1 0 1,0-1 0,11-12 0,-6 2 44,0-1-1,0 0 0,-2 0 1,0-1-1,-1 0 0,10-32 1,28-120-721,-46 169 575,1 0 0,-1 0 0,0 1 1,0-1-1,1 0 0,-1 0 0,0 1 0,1-1 0,-1 0 0,1 1 1,-1-1-1,1 0 0,-1 1 0,1-1 0,-1 1 0,1-1 1,0 1-1,-1-1 0,1 1 0,0-1 0,-1 1 0,1 0 0,0-1 1,-1 1-1,1 0 0,1-1 0,1 1-68,-2 2 32,2 7 25,0 1 0,0-1-1,-1 1 1,0 0 0,0 13 0,0 54 199,-2-59-122,0 25 40,2-14 113,-3 0 0,0 1 0,-9 45 0,10-72-146,-1-1-1,1 0 0,-1 1 1,0-1-1,0 0 1,0 0-1,0 0 0,0 0 1,0 0-1,-1 0 0,1 0 1,-1 0-1,1 0 1,-1 0-1,0-1 0,0 1 1,-3 2-1,4-4-16,0 0 1,0 1-1,0-1 1,0 0-1,0 0 1,0 0-1,1 1 1,-1-1-1,0 0 1,0 0-1,0 0 1,0 0-1,0-1 0,0 1 1,0 0-1,0 0 1,-1-1-1,0 0-9,0 0 1,1 0-1,-1 0 0,1 0 0,-1 0 0,1-1 1,-1 1-1,1 0 0,0-1 0,0 1 0,-2-3 1,-6-10-35,3 6-37,1 0-1,0 0 1,-5-13 0,3 9-403,13 18 366,6 4 437,1 0 0,1-1 0,24 12 1,-28-16-314,0-2 1,-1 1 0,2-1-1,-1-1 1,0 0 0,20 2-1,6-3-374,62-7-1,-9-5-4362,-54 3 925,-12-1-2483,-4 2 1647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4:0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1888,'5'-5'5898,"-5"2"-5693,1 0-1,0 0 0,0 0 0,0 1 0,0-1 0,1 0 0,-1 1 1,1-1-1,0 1 0,-1-1 0,1 1 0,4-4 0,3-3 445,19-15 0,212-171 2269,-233 188-2826,0 0 0,0-1 0,-1 0 0,0-1 0,8-13 0,20-49 68,-31 63-174,3-12 250,-5 18-250,-1 0 0,1 0 0,-1 0 0,1-1 0,0 1 1,0 0-1,0 0 0,0 0 0,0 0 0,0 0 0,3-2 1,1 0-215,-5 4 272,0 0 0,1 0-1,-1-1 1,0 1 0,1 0 0,-1 0 0,1 0-1,-1-1 1,0 1 0,1 0 0,-1 0 0,1 0-1,-1 0 1,1 0 0,-1 0 0,1 0-1,-1 0 1,0 0 0,1 0 0,0 0 0,7 0 133,-7 0-186,0 1 1,0-1-1,0 0 0,0 0 1,0 1-1,0-1 0,0 0 1,0 1-1,0-1 0,-1 1 1,1-1-1,0 1 1,0 0-1,0-1 0,-1 1 1,1 0-1,0 1 0,13 17 99,-3-3-8,-5-10-31,-1 1 0,0 0 1,0 1-1,-1-1 0,1 1 0,-2-1 1,1 1-1,-1 1 0,0-1 1,2 10-1,-2 2 208,0 1 0,-1-1 0,-1 26 0,-1-45-218,0-1 0,0 1 0,0-1 0,0 1 0,0-1-1,0 1 1,0-1 0,-1 1 0,1-1 0,0 1 0,0-1 0,-1 1 0,1-1 0,0 1 0,-1-1 0,1 0 0,0 1 0,-1-1 0,1 1 0,-1-1 0,1 0 0,0 0 0,-1 1 0,1-1-1,-2 1 1,-17 2 495,-25-6-290,40 3-231,-117-15-207,109 13 12,10 1 164,1 1-1,-1 0 1,1 0-1,-1-1 1,1 1-1,-1 0 1,1 0-1,-1 1 1,1-1-1,0 0 0,-1 0 1,-1 1-1,-11 0-364,11-1-273,6 7 409,0-2 273,0-1-1,1 0 0,0 0 0,0 0 0,0 0 0,0-1 1,0 0-1,1 0 0,-1 0 0,1 0 0,0 0 0,0-1 1,0 0-1,0 0 0,0-1 0,1 1 0,9 1 0,1-2 42,-1 1 0,0-2 0,0 0-1,0-1 1,23-3 0,-21 0 24,-1 0 0,0 0 0,0-2 0,26-12 0,56-39 98,-66 39-85,14-11 70,-28 19-213,-17 9 53,1 1 0,-1-1 0,1 0 0,-1 1 0,1-1 0,-1 0 0,0 0 0,1 0 0,-1-1 0,0 1 0,0 0 0,0 0 0,0-1 0,0 1 0,0 0 0,0-1 0,1-1 0,1-6-16,-4 9-11,1 0-1,0 0 1,0 0-1,0 0 1,0 0-1,0 0 1,0 0-1,1 0 1,-1 0 0,0 0-1,0-1 1,0 1-1,0 0 1,0 0-1,0 0 1,0 0-1,0 0 1,0 0-1,0 0 1,0 0-1,0 0 1,0 0-1,0 0 1,0 0-1,0 0 1,0-1-1,0 1 1,0 0-1,1 0 1,-1 0-1,0 0 1,0 0 0,0 0-1,0 0 1,0 0-1,0 0 1,0 0-1,0 0 1,0 0-1,0 0 1,1 0-1,-1 0 1,0 0-1,0 0 1,0 0-1,0 0 1,0 0-1,0 0 1,0 0-1,0 0 1,0 0-1,1 0 1,5 1-293,-3 0 249,-1 0 0,0 1-1,1-1 1,-1 1 0,0-1 0,3 4 0,3 2-119,18 9 798,-25-16-176,-8 0-278,1-1 0,-1 0 1,1 0-1,-1-1 0,1 0 0,-1 0 0,-7-5 0,7 4-205,0 0-1,0 1 1,-1-1 0,-9-1-1,3 2-40,12 2 38,1-1 0,-1 1 0,1 0 0,-1 0 0,0-1 0,1 1 0,-1 0 0,0 0 1,1 0-1,-1 1 0,0-1 0,1 0 0,-1 1 0,1-1 0,-1 1 0,0-1 0,1 1 0,-1 0 0,1-1 1,0 1-1,-1 0 0,1 0 0,0 0 0,-3 2 0,1 1 17,0-1 0,0 1 0,0 0 0,0 0 0,0 0 0,1 0 0,0 1 0,0-1 0,0 0 0,1 1 0,-1 0 0,1-1 0,0 1 0,0 0 0,1-1 0,-1 1 0,1 0 0,0 0 0,0 0 0,1 0 0,-1-1 0,1 1 0,0 0 0,1-1 0,-1 1 0,1-1 0,0 1 0,0-1 0,0 0 0,1 1 0,3 4 0,-4-7 75,1 1-1,-1-1 0,0 0 1,1 0-1,0 0 1,-1 0-1,1-1 0,0 1 1,0-1-1,0 1 1,0-1-1,0 0 1,0 0-1,1 0 0,-1-1 1,0 1-1,0-1 1,1 0-1,-1 0 1,0 0-1,0 0 0,1-1 1,4 0-1,-3-1 13,0 0 0,0 1 0,0-2 0,-1 1 0,1 0 0,-1-1 0,0 0 0,1 0 0,-2 0 0,1-1 0,0 1 0,0-1 0,-1 0 0,4-5 0,-5 6-47,-1 0 1,0 1-1,1-1 1,-1 0-1,0 1 0,0-1 1,-1 0-1,1 0 1,0 0-1,-1 0 0,0 0 1,0 0-1,0 0 1,0 1-1,0-1 1,0 0-1,-1 0 0,0 0 1,1 0-1,-1 0 1,0 0-1,0 1 0,-3-5 1,0 0-24,0 0-1,0 1 1,-1 0 0,0 0 0,0 0-1,0 1 1,-13-10 0,14 12-50,0 0 0,0 0 0,-1 0 1,1 1-1,-1-1 0,-9-2 0,-3-2-65,16 7 120,-4-2-137,8 2-87,13-1 410,93-21 931,-56 9-924,12-4-217,0-2 0,104-48 0,-148 57-500,-11 5 127,1 0 0,13-4 0,-19 8-487,0 0-1,0 0 1,0 0 0,8 0-1,15 4-2006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36 2560,'0'-33'6560,"-1"32"-6442,1 1-1,0 0 1,0 0 0,-1 0 0,1-1 0,0 1 0,0 0 0,-1 0-1,1 0 1,0 0 0,0 0 0,-1 0 0,1 0 0,0 0 0,-1 0 0,1 0-1,0 0 1,0 0 0,-1 0 0,1 0 0,0 0 0,-1 0 0,1 0-1,0 0 1,0 0 0,-1 0 0,1 0 0,0 0 0,-1 1 0,2 0-72,1 1 0,-1 0 0,0 0 0,0 0 0,0-1 1,0 1-1,0 0 0,0 0 0,-1 0 0,1 1 1,-1-1-1,1 4 0,8 38-22,13 128-120,-2-52 296,31 222 229,-42-230 254,-9-109-710,1 23 1172,-1-26-1097,0 1 0,0 0-1,0-1 1,0 1 0,0 0 0,-1-1-1,1 1 1,0 0 0,0-1-1,-1 1 1,1 0 0,-1-1 0,1 1-1,0-1 1,-1 1 0,1-1 0,-1 1-1,1-1 1,-1 1 0,1-1 0,-1 1-1,0-1 1,1 0 0,-1 1-1,1-1 1,-1 0 0,0 0 0,1 1-1,-1-1 1,0 0 0,1 0 0,-1 0-1,0 0 1,0 0 0,-7-1 85,1 0 0,-1 0 0,-9-4-1,-4 0 62,-324-36 718,342 41-1150,-1-1-1,1 1 1,0-1-1,-1 0 1,-4-2-1,8 3 139,0 0-1,-1 0 0,1 0 0,0 0 0,0-1 0,-1 1 1,1 0-1,0 0 0,0 0 0,-1 0 0,1-1 0,0 1 1,0 0-1,0 0 0,0 0 0,-1-1 0,1 1 0,0 0 0,0 0 1,0-1-1,0 1 0,0 0 0,0-1 0,0 1 0,-1 0 1,1 0-1,0-1 0,1 0-122,-1 1 0,0-1-1,1 1 1,-1-1 0,1 0 0,-1 1 0,1-1 0,-1 1 0,1-1-1,-1 1 1,1 0 0,-1-1 0,1 1 0,-1-1 0,1 1-1,1-1 1,14-8-3633,4-4 1318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3328,'-3'-4'622,"0"0"-1,-1 1 1,0 0 0,1-1-1,-1 1 1,-5-3 0,4 4 1750,11 5-915,0-1-1150,1-1-1,0 0 1,0 0 0,0 0 0,0-1-1,0 0 1,12-2 0,8 0 114,75 0 642,144-11 241,-177 4-1184,126-12 102,-149 22-884,-41-1 167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16 3392,'7'-3'1017,"-4"2"-587,1-1-1,-1 1 1,0-1-1,0 0 1,3-3-1,-30 22 2883,15-12-3262,0 1 0,-13 11 0,4-1 178,2 1 1,0 1-1,1 1 0,1 0 1,-13 22-1,-5 20 83,2 3 0,3 0-1,-24 89 1,44-125-177,1 1 0,2-1 0,0 1 0,2 0 0,1 0 0,2 0 0,5 39 0,-1-34 147,2 0 1,1 0 0,2-1 0,1 0 0,28 56 0,-31-75 27,12 20 0,-18-31-230,1 1 1,-1-1-1,1 0 0,-1-1 0,1 1 0,0 0 0,0-1 0,1 1 0,-1-1 0,0 0 0,5 2 0,-8-4-91,1 0 0,-1 0 0,1 0 0,-1 0-1,1 0 1,-1 0 0,0 0 0,1 0 0,-1 0-1,1 0 1,-1 0 0,0 0 0,1 0 0,-1-1-1,1 1 1,-1 0 0,0 0 0,1 0-1,-1-1 1,0 1 0,1 0 0,-1 0 0,0-1-1,0 1 1,1 0 0,-1-1 0,0 1 0,0 0-1,1-1 1,5-12-1950,-5 11 1283,6-10-1129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2720,'-3'-10'5670,"3"7"-4224,0 4-802,0 0-399,3 18-490,-1 11 481,-2-26-228,0 0 0,0 1 0,0-1 0,1 0 1,0 0-1,0 0 0,0 0 0,1 4 0,2 0 103,-1 0 1,-1 1-1,0 0 1,0-1-1,0 12 1,0-9 11,-1-1 1,1-1-1,4 14 1,4 12 111,-7-24 436,-7-22 1831,3 8-2438,1-1 0,0 1 1,0 0-1,0 0 1,0-1-1,0 1 1,1 0-1,0-5 1,2-10-123,4-85 306,-2 63-234,-4 32 22,0 1 1,1 0-1,0 0 1,0 0 0,4-8-1,-4 11-32,0 0 1,0 0-1,0 1 0,0-1 1,1 1-1,-1-1 0,1 1 0,0 0 1,0 0-1,5-4 0,-6 6 1,0 0 0,0 0 0,0 0 0,0 1-1,1-1 1,-1 1 0,0-1 0,0 1 0,0 0 0,0 0-1,0 0 1,1 0 0,-1 0 0,0 1 0,4 0 0,34 13 306,-18-6-199,-6-2 48,-11-4-35,0-1 0,-1 1 0,1-1 0,0 0 0,0 0 0,6 0 0,-11-1-461,10 0-6490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3328,'-3'-6'475,"3"5"-370,-1 0-1,1 0 0,-1 0 1,1 1-1,-1-1 0,1 0 1,-1 0-1,0 0 0,1 0 1,-1 0-1,0 1 0,0-1 1,-1 0-1,0-1 1735,4 11-164,-1-8-1596,-1-1 0,0 1 0,1-1 0,-1 1-1,1-1 1,-1 1 0,1-1 0,-1 1-1,1-1 1,0 0 0,-1 1 0,1-1 0,-1 0-1,1 1 1,0-1 0,-1 0 0,1 0-1,0 0 1,-1 0 0,1 1 0,0-1 0,0 0-1,-1 0 1,1 0 0,0 0 0,-1-1 0,2 1-1,3 1 436,7 0-64,1-1-1,-1 0 0,0 0 1,18-4-1,53-13 446,-36 7-565,148-24-79,-192 34-418,0-1-1,0 1 1,0-1 0,-1 1 0,1 0-1,0 0 1,0 0 0,0 1-1,0-1 1,3 1 0,0 4-3177,-6 5 955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19 120 2496,'-14'6'1053,"14"-6"-1013,0 0 0,-1 0 1,1 0-1,0 0 0,0 0 0,0 0 0,0 1 1,-1-1-1,1 0 0,0 0 0,0 0 1,0 0-1,0 0 0,-1 0 0,1 0 0,0 1 1,0-1-1,0 0 0,0 0 0,0 0 1,0 0-1,-1 0 0,1 1 0,0-1 0,0 0 1,0 0-1,0 0 0,0 1 0,0-1 0,0 0 1,0 0-1,0 0 0,0 1 0,0-1 1,0 0-1,0 0 0,0 1 0,3 4 2559,-3-5-2547,0 0 1,0 0 0,0 1-1,0-1 1,1 0 0,-1 0-1,0 0 1,0 1 0,0-1-1,0 0 1,0 0-1,0 0 1,1 1 0,-1-1-1,0 0 1,0 0 0,0 0-1,1 0 1,-1 1-1,0-1 1,0 0 0,0 0-1,1 0 1,-1 0 0,0 0-1,0 0 1,1 0-1,-1 0 1,0 0 0,0 0-1,0 0 1,1 0 0,-1 0-1,0 0 1,0 0 0,1 0-1,-1 0 1,0 0-1,1 0 1,18-1 535,0-2 0,1 0 0,-1-1 0,20-6 0,4-1-40,39-9 108,197-41 1153,-211 50-1557,2 2 0,72 2 0,-133 6-360,0 1-1,0 0 1,-1 1-1,1 0 1,0 1 0,-1-1-1,1 2 1,-1-1-1,1 1 1,-1 1-1,13 6 1,-8 1-1161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2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46 2304,'2'-9'1285,"-1"0"1,1-18-1,-10 91 1605,-2-6-2341,-8 79 182,-19 313 1509,34-416-1978,1-1 620,-8 40 1,5-64-104,5-9-751,0-1 0,-1 1 1,1 0-1,-1 0 0,1-1 0,0 1 0,-1-1 1,1 1-1,0 0 0,0-1 0,-1 1 1,1-1-1,0 1 0,0-1 0,0 1 1,0 0-1,-1-1 0,1 1 0,0-1 1,0 1-1,0-1 0,0 1 0,0-1 0,0 1 1,0-1-1,0 0 0,-1-14 156,1 0 0,0 1 0,3-29 0,14-44-349,-12 65 66,2 1-1,0 0 1,1 0 0,18-32 0,-19 41 28,1 1 1,-1-1-1,2 2 1,0-1-1,0 1 1,1 0-1,0 1 1,18-13-1,-22 18 9,0 1-1,1 0 1,-1 0-1,1 0 1,-1 1-1,1 0 1,0 0 0,11-1-1,-16 2 52,1 1-1,0 0 1,0 0-1,0 0 1,0 0-1,-1 0 1,1 1-1,0-1 1,0 1-1,0 0 1,-1 0 0,1 0-1,-1 0 1,1 0-1,0 0 1,-1 1-1,0-1 1,1 1-1,-1 0 1,0 0-1,0 0 1,0 0-1,3 4 1,-2-1 36,0 1 1,0-1-1,-1 1 1,1 0-1,-1 0 0,-1 0 1,1 0-1,-1 0 1,0 1-1,0-1 0,-1 10 1,0 0 76,-2-1 1,0 1-1,-6 22 1,5-24-22,-1-1 1,-1-1-1,0 1 1,0-1-1,-1 0 1,-1 0-1,0 0 1,-1-1-1,-16 19 1,20-26-42,0 1 0,-1-1 0,1-1 0,-1 1 1,0-1-1,0 1 0,0-1 0,-1-1 0,1 1 0,-1-1 0,1 0 1,-1 0-1,0-1 0,0 0 0,0 0 0,1 0 0,-1 0 0,0-1 0,0 0 1,0 0-1,0-1 0,0 0 0,0 0 0,-10-3 0,8 1-69,-27-9-82,32 10 104,1 1 0,-1 0 0,0-1 0,1 1-1,-1-1 1,1 0 0,0 0 0,-1 0 0,1 0 0,-2-4-1,11 17-803,8 8 753,-9-15 52,-1-1 0,1-1 0,0 1 0,0-1 1,0 0-1,0 0 0,0 0 0,0-1 0,1 0 0,-1 0 0,0-1 0,13 0 0,0-1 161,-1-1 1,1-1-1,19-5 0,-21 2-102,0 0 0,-1-1 0,0 0-1,0-1 1,-1-1 0,0-1 0,-1 0 0,23-20 0,7-12 26,44-55 1,-79 87-48,99-123-6,-102 125-170,-2 4 39,-5 11-62,-3 6 159,-7 21-14,-11 67-1,20-80 56,-1 0 11,1 0-1,0 0 1,2 0-1,3 37 1,-2-57-10,-1 1 0,0 0 0,1 0 1,-1-1-1,1 1 0,0 0 0,-1-1 1,1 1-1,0 0 0,1 1 0,-1-3-18,-1 1-1,0-1 1,0 0-1,1 0 1,-1 0-1,0 1 1,1-1-1,-1 0 1,0 0-1,0 0 0,1 0 1,-1 0-1,0 0 1,1 0-1,-1 1 1,0-1-1,1 0 1,-1 0-1,0 0 1,1 0-1,-1 0 1,0-1-1,1 1 1,-1 0-1,0 0 1,1 0-1,-1 0 1,0 0-1,1 0 1,-1 0-1,1-1 1,2-2 63,-1 1 0,1-1 0,0 0 0,-1 0 0,0 0 0,0 0 0,2-4 0,97-146 465,-76 120-657,57-59 0,-51 61-8,-16 18-312,-14 13 422,-1 0 1,0-1-1,0 1 1,0 0 0,0 0-1,0 0 1,1 0-1,-1 0 1,0 0 0,0 0-1,0 0 1,0 0 0,0 0-1,1 0 1,-1 0-1,0 0 1,0 0 0,0 0-1,0 0 1,0 0-1,1 0 1,-1 1 0,0-1-1,0 0 1,0 0-1,0 0 1,0 0 0,1 0-1,-1 0 1,0 0 0,0 0-1,0 1 1,0-1-1,0 0 1,0 0 0,1 11-90,-45 166 143,39-156 42,-98 266 230,97-273-241,-15 37 380,-44 78-1,64-126-421,-1 0 0,0-1 0,0 1 0,0 0 0,0-1 0,0 0 0,-1 1 0,1-1 0,-1 0 0,1 0 0,-6 2 0,7-3-15,-1-1 1,1 1-1,-1-1 0,0 0 0,1 0 0,-1 1 0,0-1 0,1 0 0,-1 0 0,1-1 0,-1 1 0,0 0 0,1-1 0,-1 1 0,1 0 0,-1-1 0,1 0 0,-1 1 0,1-1 0,-1 0 0,1 0 0,0 0 0,-1 0 0,1 0 0,-2-2 0,-4-3 6,1-1 0,0 0 0,0 0 1,-8-15-1,12 19-35,0-1 1,0 1 0,0-1 0,0 0-1,1 0 1,0 0 0,0 0-1,0 0 1,0 0 0,1 0-1,-1 0 1,1-1 0,0-4-1,1 6 4,0 1 0,0 0-1,-1 0 1,1 0 0,1 0-1,-1 0 1,0 0-1,0 0 1,1 0 0,-1 1-1,1-1 1,-1 0 0,1 1-1,0 0 1,0-1-1,0 1 1,0 0 0,0 0-1,3-2 1,5-1-32,-1 0 1,20-4-1,-24 7 22,9-2 32,0 1 0,0 1 0,0 0 0,15 1 0,20-1 98,-32-1-381,-1 0 1,1-2-1,-1 0 1,0 0 0,28-13-1,-22 9-990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45 3552,'0'-1'113,"0"0"-1,0 0 1,0 0-1,0 0 1,0 0 0,0 0-1,1 0 1,-1 0 0,0 0-1,1 0 1,-1 0-1,1 0 1,-1 0 0,1 0-1,-1 1 1,1-1 0,0 0-1,-1 0 1,1 1 0,0-1-1,0 0 1,-1 1-1,1-1 1,0 1 0,0-1-1,0 1 1,0-1 0,1 1-1,4-4 814,1-2-131,8-4 867,-15 10-1608,1 0 1,-1 0-1,1-1 0,0 1 1,-1 0-1,1 0 0,-1 0 0,1-1 1,-1 1-1,1 0 0,0 0 1,-1 0-1,1 0 0,-1 0 1,1 0-1,0 0 0,-1 1 1,1-1-1,-1 0 0,1 0 1,-1 0-1,2 1 0,0 1-23,0-1 0,-1 1 0,1 0 0,-1 0 0,1 0 0,-1 0 0,0 0 0,1 0 0,-1 0 0,0 0 0,-1 1 0,2 1 0,5 30 36,-6-15 147,-1 0 1,0 0 0,-6 30-1,-15 54 1034,19-97-1173,0 5 43,-1-1 0,-1 0 0,-6 14 0,8-20 2,-1 1-1,1-1 0,-1 0 0,0 0 0,0 0 0,-1 0 0,1-1 1,-1 1-1,-5 3 0,8-6-73,-1 0 1,0 0-1,0 0 0,0-1 1,0 1-1,0 0 1,1-1-1,-1 1 0,0-1 1,0 0-1,-1 0 1,-2 0-1,-12-4-2462,12 1 880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3072,'6'-16'976,"-5"15"-825,-1 1 0,1-1-1,-1 0 1,1 0 0,0 0 0,-1 1 0,1-1-1,0 0 1,-1 1 0,1-1 0,0 1 0,0-1 0,0 1-1,1-1 1,-1 0 525,-1 1-609,0 0 0,1-1-1,-1 1 1,0 0-1,0 0 1,0 0-1,0 0 1,0 0-1,1 0 1,-1 0-1,0 0 1,0 0-1,0 0 1,1 0-1,-1 0 1,0 0-1,0 0 1,0 0-1,0 0 1,1 0 0,-1 0-1,0 0 1,0 0-1,0 0 1,0 0-1,1 0 1,-1 0-1,0 0 1,0 0-1,0 0 1,0 0-1,1 0 1,-1 0-1,0 0 1,0 1-1,0-1 1,0 0-1,0 0 1,0 0 0,1 0-1,-1 0 1,0 1-1,0-1 1,0 0-1,0 0 1,0 0-1,0 0 1,0 1-1,0-1 1,0 0-1,1 16 1427,-5 17-832,-21 61 115,8-36-464,-26 73 587,3-12-49,37-107-733,0 0-1,1 1 1,0-1 0,0 1-1,2-1 1,0 1 0,0-1-1,3 22 1,-2-29-58,1 0 1,-1 0 0,1 0-1,-1 0 1,2 0-1,-1-1 1,0 1 0,1-1-1,0 1 1,0-1-1,0 0 1,0 0 0,1-1-1,-1 1 1,1-1-1,0 1 1,0-1 0,1 0-1,-1-1 1,1 1-1,-1-1 1,1 0 0,8 3-1,-9-4-338,1 0 0,-1 0-1,0 0 1,0-1 0,0 0 0,8 0-1,11-5-6469,-19 4 4515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6656,'-8'-3'1083,"5"1"180,5 2-147,24 2 136,115-12 587,50-3-958,-18-10 258,-48 7-3835,-94 15 787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4576,'3'0'201,"0"1"0,-1-1 1,1 1-1,0 0 0,-1 0 1,1 0-1,-1 0 0,1 1 1,-1-1-1,1 1 0,-1-1 1,0 1-1,4 3 0,-2-2 239,3 3-188,0 1 0,0 0 0,-1 1 0,0-1-1,0 1 1,0 0 0,-1 1 0,-1-1-1,1 1 1,-1 0 0,3 10 0,2 13 497,11 59-1,-19-84-664,9 57 989,-3 2-1,-2 127 1,-9-139-600,-1-1 0,-3 1-1,-29 102 1,27-124-314,-2 0 0,-25 44 0,28-58-4,-2-2 0,0 0 0,0 0 1,-2-1-1,-25 24 0,7-11 154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 3136,'5'-3'3103,"-4"3"-3004,-1 0 1,0-1 0,0 1-1,1 0 1,-1 0-1,0-1 1,0 1-1,0 0 1,0-1 0,1 1-1,-1 0 1,0 0-1,0-1 1,0 1-1,0 0 1,0-1 0,0 1-1,0 0 1,0-1-1,0 1 1,0 0-1,0-1 1,0 1 0,0 0-1,0-1 1,0 1-1,0 0 1,0-1-1,0 1 1,-1 0 0,1-1-1,0 1 1,0 0-1,0 0 1,0-1-1,-1 1 1,1 0 0,0 0-1,0-1 1,-1 1-1,1 0 1,0 0-1,0 0 1,-1-1 0,1 1-1,0 0 1,-1 0-1,0-1 93,-1 0 0,1 0 0,0 0 0,0 0 0,0 0 0,0 0-1,0-1 1,0 1 0,-1-2 0,2 3-186,0 0 0,0 0 0,0 0 0,0 0 0,0 0 0,0-1 0,0 1 0,0 0 0,0 0 0,0 0 0,-1 0 0,1 0 0,0 0 0,0 0 0,0-1-1,0 1 1,0 0 0,0 0 0,0 0 0,0 0 0,0 0 0,-1 0 0,1 0 0,0 0 0,0 0 0,0 0 0,0-1 0,0 1 0,0 0 0,-1 0 0,1 0 0,0 0 0,0 0 0,0 0 0,0 0 0,0 0 0,0 0 0,-1 0 0,1 0 0,0 0 0,0 0 0,0 0 0,0 1 0,-1-1 20,1 0 0,0 0 0,0 0 0,0 0 1,0 0-1,0 0 0,0 0 0,0 0 1,0 0-1,0 0 0,-1 0 0,1 0 0,0 0 1,0 0-1,0 0 0,0 0 0,0 0 1,0 0-1,0 0 0,0 0 0,0 0 0,0 0 1,0 0-1,0 1 0,-1-1 0,1 0 0,0 0 1,0 0-1,0 0 0,0 0 0,0 0 1,0 0-1,0 0 0,0 0 0,0 1 0,0-1 1,0 0-1,0 0 0,0 0 0,0 0 0,0 0 1,0 0-1,0 0 0,0 0 0,0 0 1,0 1-1,0-1 0,0 0 0,1 0 0,-1 0 1,0 0-1,0 0 0,0 0 0,0 0 1,0 0-1,0 0 0,0 0 0,10-1-49,1 0 136,86-9 360,0 4 0,161 11 0,-182-7-47,-68-1-212,-8 3-210,1 0 0,-1 0 1,0-1-1,0 1 0,0 0 1,0 0-1,0 0 1,0 0-1,0 0 0,0 0 1,0 0-1,0 0 0,0 0 1,0 0-1,0 0 1,1 0-1,-1 0 0,0 0 1,0 0-1,0 0 0,0 0 1,0 0-1,0 0 0,0 0 1,0 0-1,0 0 1,1 0-1,-1 0 0,0 0 1,0 0-1,0 0 0,0 0 1,0 0-1,0 0 0,0 0 1,0 0-1,0 0 1,0 0-1,1 0 0,-1 0 1,0 0-1,0 0 0,0 0 1,0 0-1,0 0 1,0 0-1,0 1 0,0-1 1,0 0-1,0 0 0,0 0 1,0 0-1,0 0 0,0 0 1,1 1 144,-4-13-2277,2 12 1712,0 0-1,0 0 1,0-1 0,0 1-1,0 0 1,0 0 0,0 0-1,1 0 1,-1 0 0,0 0-1,0 1 1,0-1-1,-1 0 1,-6 4-2101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4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6144,'-5'-3'3500,"20"1"-1208,47-12-754,1 2 1,94-4 0,133 10-4342,-287 6 2723,9 0-1813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4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95 2144,'-3'-1'578,"-1"-1"1,1 1-1,0 0 0,0 0 0,-1 0 1,1 1-1,0-1 0,-1 1 0,1 0 1,-4 0-1,0 0 1141,5 0-413,3 1-425,8 1-35,18-1-253,30-7 251,63-10-573,294-40 44,-370 53-291,53-6-192,-84 9 384,-13 0-203,0 0-1,0 0 0,0 0 0,1 0 0,-1 0 1,0 1-1,0-1 0,0 0 0,0 0 1,0 0-1,0 0 0,0 0 0,1 0 0,-1 0 1,0 1-1,0-1 0,0 0 0,0 0 1,0 0-1,0 0 0,0 1 0,0-1 0,0 0 1,0 0-1,0 0 0,0 0 0,0 1 1,0-1-1,0 0 0,0 0 0,0 0 0,0 0 1,0 0-1,0 1 0,0-1 0,0 0 1,-1 1 7,1 0-1,-1 0 1,0 0 0,0 0 0,0 0 0,0 0 0,0 0 0,0 0 0,0-1 0,0 1 0,0 0 0,0-1 0,0 1 0,0-1 0,0 1 0,-2 0-1,-21 5 203,-50 5-1,40-6-178,-169 22-219,-1 6 421,-86-3 0,266-28-170,-102 4 1093,154-3-1056,-1 0 0,1 2 0,-1 1 0,46 17 0,-40-10-101,-1 1 0,-1 2-1,42 26 1,80 68-90,-98-68 99,-19-14-19,-12-9 79,1-1-1,1 0 1,40 19 0,-47-28 82,-14-6-105,1 0 1,-1 0-1,1-1 0,0 0 0,0 0 1,0 0-1,0-1 0,8 1 0,-13-2-14,-17 8-43,-4-2-11,-23 5 1,5-1 90,-310 104-267,279-90 172,0 3 1,2 3-1,-81 50 0,127-67 9,-33 29 0,47-37 8,1 1 0,0 1 0,0-1 0,1 1 0,0 0 0,0 1 0,0-1 0,-3 9 0,8-14 2,-1-1 1,1 1-1,-1 0 1,1 0-1,0 0 1,0-1-1,0 1 1,0 0-1,0 0 0,0 0 1,0 0-1,1-1 1,-1 1-1,1 0 1,-1 0-1,1-1 1,0 1-1,0 0 1,-1-1-1,1 1 1,0-1-1,2 2 1,-2-1 19,1 1 0,0-1 0,0 0 1,0 0-1,0-1 0,0 1 0,0 0 1,1-1-1,-1 1 0,1-1 1,-1 0-1,1 0 0,3 2 0,5-2 73,0 1-1,0-1 1,0-1-1,18-1 1,45-9 108,-46 4-186,0-1 0,-1-1 0,49-22 0,75-47 40,-129 65-50,-11 6-41,1 0-1,0 0 1,1 2-1,-1 0 1,1 0-1,24-4 1,-28 8 12,0-1 1,1 1-1,-1 1 1,0-1-1,0 2 1,1-1-1,-1 1 0,0 0 1,-1 1-1,14 6 1,-6-1-15,1 1-1,-2 0 1,1 2 0,-1 0 0,20 19 0,-10-5-8,43 54 1,12 41 595,-78-119-2349,0-7 180,1-11-1545,-6-9-1443,-2-5 1489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4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55 3552,'-1'-1'174,"1"-1"1,0 1-1,-1 0 0,1-1 0,0 1 1,0-1-1,0 1 0,0-1 1,0 1-1,1-1 0,-1 1 1,0-1-1,1-1 0,2-14 3839,-3 17-3929,0-1-1,0 0 1,0 1-1,0-1 1,0 1-1,0-1 1,0 0-1,0 1 1,-1-1-1,1 1 1,0-1-1,0 1 1,0-1-1,-1 1 1,1-1-1,0 1 1,-1-1-1,1 1 1,0-1-1,-1 1 1,1-1-1,-1 1 1,1-1 0,-1 1-1,1 0 1,-1-1-1,1 1 1,-1 0-1,1 0 1,-1-1-1,1 1 1,-1 0-1,0 0 1,1 0-1,-1 0 1,1 0-1,-1 0 1,0 0-1,1 0 1,-1 0-1,1 0 1,-1 0-1,0 0 1,1 0-1,-2 0 1,-2 2-83,-1-1 0,1 0 0,-1 1-1,-5 3 1,8-4 190,-12 7-27,1 0 0,0 2 0,0-1 0,1 2 0,1 0 0,0 0 0,-19 24 0,24-26-112,-1 0-1,2 1 1,-1 0-1,1-1 1,1 1 0,0 1-1,0-1 1,-2 12-1,5-20-6,1-1-1,0 1 1,-1 0-1,1 0 1,0 0-1,0 0 1,0 0-1,0 0 1,0 0-1,1 0 1,-1 0-1,0 0 1,1-1-1,0 1 1,-1 0-1,1 0 1,0 0-1,0-1 1,0 1-1,0-1 1,0 1-1,0 0 1,0-1-1,1 0 1,-1 1-1,1-1 1,-1 0-1,1 0 1,-1 0-1,1 0 1,0 0-1,-1 0 1,1 0-1,2 0 1,1 1 43,0-1 0,1 0 1,-1 0-1,0-1 0,1 1 0,-1-1 0,1-1 1,-1 1-1,0-1 0,9-1 0,10-6-42,0-1 1,0-1-1,-1-1 0,-1-1 0,28-20 0,-49 31-76,1 0-1,0 0 0,-1 0 0,1 0 1,0 1-1,-1-1 0,1 0 0,0 1 1,0-1-1,-1 1 0,1 0 0,0-1 1,0 1-1,0 0 0,0 0 0,3 1 1,-4-1 20,0 1-1,1 0 1,-1-1 0,1 1 0,-1 0 0,0 0 0,0 0-1,0 0 1,0 0 0,1 0 0,-1 1 0,-1-1 0,1 0 0,0 0-1,0 1 1,0-1 0,-1 0 0,1 1 0,-1-1 0,1 2-1,2 8-68,0-1-1,-1 1 1,1 13-1,-1-11 128,-1 0 0,7 21 0,-7-31 18,0 0 1,1 0-1,-1 0 0,0-1 0,1 1 1,0 0-1,0 0 0,0-1 0,0 1 0,0-1 1,0 0-1,0 0 0,1 0 0,-1 0 1,5 3-1,-5-4 5,0 0 1,-1-1 0,1 1-1,0 0 1,0-1 0,0 1-1,-1-1 1,1 0 0,0 1-1,0-1 1,0 0 0,0 0-1,0 0 1,0-1 0,0 1-1,0 0 1,0-1 0,-1 1-1,1-1 1,3-1 0,1-1 116,-1-1 0,1 1 0,-1-1 0,8-8 0,-9 8-153,9-8 40,-2 0 0,0-1 0,0-1 0,-1 0 0,-1 0 0,0-1 0,-1 0 0,-1 0 0,0-1 0,-1 0 1,-1 0-1,4-20 0,-8 29-114,0 1 0,-1-1 1,1 0-1,-1 1 0,-2-11 1,2 15-48,0 0 0,-1 1 1,1-1-1,-1 0 0,1 1 1,-1-1-1,0 1 0,0-1 1,1 1-1,-1-1 0,-2-2 1,2 4-15,0-1 0,1 1 0,-1-1 1,0 1-1,0 0 0,0-1 0,1 1 0,-1-1 1,0 1-1,0 0 0,0 0 0,0 0 1,1-1-1,-1 1 0,0 0 0,0 0 0,0 0 1,0 0-1,0 1 0,0-1 0,1 0 0,-1 0 1,0 0-1,-1 1 0,0 0-376,0 0 0,0 0 0,0 0 0,0 0 0,0 0 0,0 0 0,-2 2 0,-10 15-2190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4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44 4480,'-2'-2'291,"1"0"-1,0-1 1,0 1 0,0 0 0,0-1 0,1 1-1,-1-1 1,0-3 0,0-13 4574,1 19-4813,0 1-1,-1-1 1,1 0 0,-1 1-1,1-1 1,-1 0-1,1 1 1,0-1-1,-1 1 1,1-1-1,0 1 1,0-1 0,-1 0-1,1 1 1,0-1-1,0 1 1,-1 0-1,4 47-195,-1-20 286,2 1-1,12 52 0,-8-48-74,34 117 552,0-8 639,-39-128-960,0 0 0,-1 0-1,0 0 1,-1 0 0,-1 0-1,0 0 1,-1 0 0,0 0-1,-1 0 1,-5 15 0,7-27-235,-1 1-1,0-1 1,0 0 0,-1 0 0,1 1 0,0-1 0,-1 0 0,1-1-1,-1 1 1,0 0 0,1 0 0,-1-1 0,0 1 0,0-1 0,-3 2-1,2-1-13,-1 0 0,0 0 0,0-1 0,-1 0 0,1 0 0,0 0 0,0 0 0,-5 0-1,-7-1-10,-1 0 0,1-2 0,-26-4 0,29 4 2,-31-5-48,12 3-464,0-2 0,-32-10 0,62 15 101,0 0 1,0 1-1,0-1 0,0 0 0,1 0 0,-1 0 1,0 0-1,1 0 0,-1 0 0,0-1 0,0-1 1,1 3 60,1-1 1,-1 0-1,1 1 1,0-1-1,-1 0 1,1 1-1,0-1 1,0 0 0,-1 1-1,1-1 1,0 0-1,0 0 1,0 1-1,0-1 1,0 0-1,0 0 1,0 1-1,0-1 1,0 0-1,1 0 1,-1 1-1,0-1 1,0 0 0,1 0-1,-1 1 1,1-2-1,7-7-2959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4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94 3072,'-6'-5'9,"2"1"873,-1 0 0,0-1 0,1 1 0,0-1 0,-5-7 0,9 12-719,0-1 0,-1 0 0,1 1 0,0-1 0,0 1 0,0-1 0,-1 0 0,1 1 0,0-1 0,0 0 0,0 1 0,0-1 1,0 0-1,0 1 0,0-1 0,0 0 0,0 1 0,1-1 0,-1 0 0,0-1 0,1 1-46,0 1-1,0-1 0,0 0 0,0 0 1,-1 0-1,1 0 0,0 1 1,1-1-1,-1 0 0,0 1 1,0-1-1,0 1 0,0-1 1,0 1-1,2-1 0,12-2 195,-1 0-1,1 1 0,0 1 1,24 0-1,-1 1-32,101-8 698,47-2-97,83 21-616,-228-9 18,-41-2-295,29 1 792,-19-4-1160,-10 3 298,0-1 0,0 1 0,0 0 0,0 0 0,1 0 0,-1 0-1,0-1 1,0 1 0,0 0 0,0 0 0,0 0 0,0-1 0,0 1-1,1 0 1,-1 0 0,0 0 0,0-1 0,0 1 0,0 0 0,0 0 0,0-1-1,0 1 1,0 0 0,0 0 0,0 0 0,0-1 0,0 1 0,0 0-1,-1 0 1,1-1 0,0 1 0,0 0 0,-1-4-1713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3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246 629 2400,'0'-3'1203,"0"-2"2105,-9 1-1611,4 3-1669,1 1 1,-1-1-1,1 1 1,-1 0 0,1 0-1,-1 1 1,1-1-1,-1 1 1,1 0-1,0 0 1,-1 1-1,1-1 1,0 1 0,0 0-1,0 0 1,0 0-1,0 1 1,1-1-1,-4 4 1,-3 2-66,1 1 1,0-1-1,0 2 0,1-1 1,0 1-1,-7 12 0,2 0 204,1 1 0,1 0 0,1 1 0,1 0 0,1 1 0,-7 40-1,14-59-120,0-1-1,1 1 0,0 0 0,0 0 0,0 0 0,1 0 0,0 0 1,0-1-1,2 8 0,-2-11 6,0 0-1,0 0 1,0 0 0,0 0 0,0 0-1,0-1 1,1 1 0,-1 0-1,1-1 1,-1 1 0,1-1 0,-1 0-1,1 1 1,0-1 0,0 0 0,-1 0-1,1 0 1,0 0 0,0 0-1,0-1 1,0 1 0,0-1 0,0 1-1,1-1 1,-1 0 0,0 1 0,4-1-1,-1-1 16,0 0-1,0 1 1,0-2-1,0 1 1,-1 0-1,1-1 1,0 0-1,-1 0 0,1 0 1,-1-1-1,0 0 1,7-5-1,4-5 195,25-27 0,69-96 472,-105 132-717,20-31 107,-1 0 1,-2-1 0,-2-1-1,29-75 1,-39 81-40,-2-1 0,8-63 0,-10-63-305,-5 130 38,-5-33 1,4 50 66,-1 1 1,0 1-1,-1-1 0,0 0 0,-1 0 0,-8-15 1,12 24 104,0 0 1,0 0 0,-1 0-1,1 1 1,-1-1-1,1 0 1,-1 0 0,1 1-1,-1-1 1,1 0 0,-1 1-1,0-1 1,1 1 0,-1-1-1,0 0 1,0 1-1,1 0 1,-1-1 0,0 1-1,0-1 1,0 1 0,1 0-1,-1 0 1,0-1 0,0 1-1,0 0 1,0 0 0,0 0-1,0 0 1,0 0-1,1 0 1,-1 0 0,0 0-1,0 1 1,0-1 0,0 0-1,0 0 1,1 1 0,-1-1-1,0 1 1,0-1-1,0 0 1,1 1 0,-1 0-1,0-1 1,1 1 0,-1-1-1,0 1 1,0 1 0,-3 3-65,0 0 0,0 1 0,0-1 0,1 1 0,-5 11 0,-2 12 103,1 1 1,-7 53-1,14-71-19,-8 45 148,3 0 0,3 1 0,2 0 0,3 0 0,2-1 0,3 1 0,19 84 0,-20-122-61,22 77 449,-23-86-429,0-1 0,1 1 1,0-1-1,1 0 0,0 0 0,12 14 1,-16-22-86,0 0 0,0-1 1,-1 1-1,1 0 1,0-1-1,0 1 0,1-1 1,-1 0-1,0 0 1,0 0-1,1 0 1,-1 0-1,0 0 0,1 0 1,-1-1-1,1 1 1,-1-1-1,1 0 0,-1 0 1,1 0-1,-1 0 1,1 0-1,-1-1 1,1 1-1,-1-1 0,1 1 1,-1-1-1,0 0 1,1 0-1,-1 0 0,0 0 1,3-2-1,6-4 77,0-1 0,-1 0 0,0-1 0,16-17 0,-24 24-115,33-35-34,17-18 143,117-97 0,-162 146-91,90-70 17,-84 60-180,-13 16 148,0 0 1,0 0 0,0 0 0,0-1 0,0 1 0,0 0 0,0 0-1,0 0 1,0 0 0,0 0 0,0-1 0,-1 1 0,1 0-1,0 0 1,0 0 0,0 0 0,0 0 0,0 0 0,0-1 0,0 1-1,0 0 1,0 0 0,-1 0 0,1 0 0,0 0 0,0 0 0,0 0-1,0 0 1,0 0 0,0 0 0,-1 0 0,1 0 0,0 0 0,0 0-1,0 0 1,0 0 0,0 0 0,-1 0 0,1 0 0,0 0-1,0 0 1,0 0 0,0 0 0,0 0 0,-1 0 0,1 0 0,0 0-1,0 0 1,0 0 0,0 0 0,0 0 0,-1 0 0,-32 12-330,30-10 327,-9 4-4,1 0 1,-1 1 0,1 0-1,1 1 1,0 1 0,0-1-1,0 1 1,-12 16 0,6-5-2,1 1 1,1 0 0,-16 32-1,20-31 16,-15 41 1,22-52 41,1-1 0,-1 1 0,2 0 0,-1 0 0,1-1 0,1 15 0,0-23-21,0-1 0,0 1-1,1-1 1,-1 1 0,0-1 0,0 1 0,1-1 0,-1 0-1,1 1 1,-1-1 0,1 1 0,0-1 0,0 0 0,-1 0-1,1 1 1,0-1 0,0 0 0,2 1 0,-2-1-5,0-1 0,0 1 0,0-1 0,0 1 0,0-1 0,0 0 0,0 1 0,0-1 0,1 0 0,-1 0 0,0 0 0,0 0 0,0 0 0,0 0 0,1 0 0,-1 0 0,0-1 0,1 1 0,3-2 30,0 0-1,-1 0 0,1 0 0,-1-1 1,0 1-1,1-1 0,-1 0 1,5-5-1,17-20 40,-1-1 0,-1-1 1,-2-1-1,-1-1 0,-1-1 1,-2 0-1,18-49 0,-32 73-121,-1 1-1,0-1 0,-1 0 0,0 0 1,0 0-1,0-13 0,-2 22 12,0 0 0,0-1 0,0 1-1,0 0 1,0-1 0,0 1 0,0 0 0,0 0-1,0-1 1,0 1 0,0 0 0,0-1 0,0 1-1,0 0 1,0-1 0,0 1 0,-1 0 0,1 0-1,0-1 1,0 1 0,0 0 0,0 0 0,-1-1-1,1 1 1,0 0 0,0 0 0,-1-1 0,-5 5-236,-6 14 115,9-9 147,0 1 0,1-1 0,0 1 0,1 0 0,0 0 0,1-1 1,0 1-1,0 0 0,1 0 0,0 0 0,1-1 0,0 1 0,1-1 0,0 1 0,0-1 0,1 0 0,0 0 0,6 9 0,-5-9 60,0-1 3,0-1-1,1 1 1,9 10-1,-13-16-42,-1-1 0,0 0 0,1 0 0,-1 1 0,1-1 0,-1 0 0,1 0 0,0 0 0,-1 0-1,1-1 1,0 1 0,0 0 0,0-1 0,-1 1 0,1-1 0,0 0 0,0 0 0,0 0 0,0 1 0,0-2 0,0 1 0,0 0-1,3-1 1,0-1 25,0-1 0,0 0 0,0 1 0,-1-2-1,1 1 1,-1 0 0,0-1 0,0 0 0,0 0-1,4-5 1,4-7 135,15-24 0,32-67 12,-51 93-352,9-22 1,-17 36 144,0 0 0,0 0 0,0 0 1,1 0-1,-1 0 0,0 0 0,0 0 0,0 0 1,0 0-1,0 0 0,0 0 0,0 0 0,0 0 1,0 0-1,0 0 0,0 0 0,0 0 0,0 0 1,0 0-1,0 0 0,0 0 0,0 0 0,0 0 1,0 0-1,1 0 0,-1 0 0,0 0 1,0 0-1,0 0 0,0 0 0,0 0 0,0 0 1,0 0-1,0 0 0,0 0 0,0 0 0,0 0 1,0 0-1,0 0 0,0 0 0,0 0 0,0 0 1,0 0-1,0 0 0,0 0 0,0 0 0,1-1 1,-1 1-1,0 0 0,0 0 0,0 0 0,0 0 1,0 0-1,0 0 0,0 0 0,0 0 0,0 0 1,0 0-1,0 0 0,0 0 0,0 0 0,0 0 1,0 0-1,0 0 0,0-1 0,1 9-217,-2 10 151,-2 18 166,1-1 0,1 1-1,2 0 1,10 60-1,-11-95-61,0 1 0,0 0-1,1-1 1,-1 1 0,1-1-1,-1 1 1,1-1 0,0 1-1,0-1 1,-1 1-1,1-1 1,0 0 0,0 1-1,2 1 1,-3-3-14,1 0-1,-1 0 1,1 1 0,-1-1-1,0 0 1,1 0 0,-1 0-1,1 0 1,-1 0 0,0 0-1,1 0 1,-1 0 0,1 0-1,-1 0 1,1 0 0,-1 0-1,0 0 1,1 0 0,-1 0-1,1 0 1,0-1 0,0 1 11,0-1 0,1 0 0,-1 0 0,0 0 0,0 1 0,0-1 0,0 0 0,0-1 0,1-1 0,62-96 409,-47 68-410,2 1 0,24-29 0,-26 39-168,33-31 0,-50 51 137,0 0-1,0 0 0,0 0 1,0 0-1,0-1 0,0 1 1,1 0-1,-1 0 0,0 0 1,0 0-1,0 0 0,0 0 1,1 0-1,-1 0 0,0 0 1,0 0-1,0 0 0,0 0 1,1 0-1,-1 0 0,0 0 1,0 0-1,0 0 0,0 0 1,1 0-1,-1 0 0,0 0 1,0 0-1,0 1 0,0-1 1,0 0-1,1 0 0,-1 0 1,0 0-1,0 0 1,0 0-1,0 0 0,0 1 1,0-1-1,0 0 0,1 0 1,-1 0-1,0 0 0,0 0 1,0 1-1,0-1 0,0 0 1,0 0-1,0 1-43,-8 36-317,8-15 389,2-1 0,0 0 1,1 0-1,1-1 0,9 28 1,-11-42 18,0-1 0,1 1 1,0 0-1,0-1 1,0 0-1,1 1 0,-1-1 1,1 0-1,6 4 0,-8-7-13,0 0 0,0-1 0,0 1 0,0-1 0,0 0 0,0 0 0,1 0 0,-1 0 0,0 0 0,1 0 0,-1 0 0,1-1 0,-1 0-1,1 1 1,-1-1 0,1 0 0,-1 0 0,1 0 0,-1 0 0,1-1 0,-1 1 0,1-1 0,-1 1 0,1-1 0,2-1 0,5-3 8,-1 0 0,1 0 0,-1-1 1,-1 0-1,1-1 0,9-8 0,43-51 187,-42 43-171,29-25 0,8-7-136,-11 9 245,-28 26-405,-14 14 53,-11 14-38,4-4 177,-48 58-309,45-53 345,0 1 0,1 0 0,1 1 0,0-1 0,-4 14 0,7-18 4,-22 76-56,23-75 90,-1 1 1,1 0-1,1 0 1,-1 0 0,1 0-1,1 0 1,0 0-1,2 13 1,-3-20-16,1-1 0,-1 1 0,0 0 0,0-1 0,0 1 0,0-1 0,0 1 0,1 0 0,-1-1 0,0 1 0,0-1 0,1 1 0,-1-1 0,0 1 1,1-1-1,-1 1 0,1-1 0,-1 1 0,1-1 0,-1 0 0,0 1 0,1-1 0,0 1 0,-1-1 0,1 0 0,-1 0 0,1 1 0,-1-1 0,2 0 0,-1 0 8,0-1 1,0 1-1,-1 0 1,1-1-1,0 1 0,0-1 1,0 0-1,-1 1 1,1-1-1,0 0 0,0 1 1,-1-1-1,1 0 1,-1 0-1,1 1 0,0-2 1,3-6 108,1 0 0,4-14 0,28-104 174,-8 24-493,-27 97-382,-1 7 265,-3 14 142,1 2 92,-31 336 94,19-232-25,-3-9-82,3-23 323,11-68-94,1-12-20,0 0 1,0-1 0,-5 16 0,6-24-111,0-1 0,0 0 0,0 0 1,0 0-1,0 1 0,0-1 0,0 0 0,0 0 1,0 0-1,0 0 0,0 1 0,0-1 0,0 0 1,-1 0-1,1 0 0,0 0 0,0 1 0,0-1 1,0 0-1,0 0 0,0 0 0,-1 0 0,1 0 1,0 0-1,0 0 0,0 1 0,-1-1 1,1 0-1,0 0 0,0 0 0,0 0 0,0 0 1,-1 0-1,1 0 0,0 0 0,0 0 0,0 0 1,-1 0-1,1 0 0,0 0 0,0 0 0,0 0 1,-1 0-1,1 0 0,0 0 0,0-1 0,0 1 1,0 0-1,-1 0 0,1 0 0,0 0 0,0 0 1,0 0-1,0 0 0,-1-1 0,1 1 1,0 0-1,0 0 0,0 0 0,0 0 0,0-1 1,-7-9 217,-3-17-201,1 0 1,2 0-1,0 0 1,-3-37-1,10 64-24,-1-4-14,1 0 0,0 1 0,0-1-1,0 0 1,1 1 0,-1-1 0,1 0 0,0 1-1,0-1 1,0 1 0,0-1 0,1 1-1,-1 0 1,1 0 0,4-6 0,3-2-82,0 0 0,20-18 0,-11 12 99,-2 1-1,32-35 18,44-61 118,104-124-129,-157 191 9,-23 27-7,0-1-1,-1-1 1,-1-1 0,0 0-1,11-26 1,-7 5-36,-1 0 1,-3-1-1,-1-1 0,-2 0 1,-2 0-1,-2-1 0,1-66 1,-11 98-194,-1 11 30,-3 9-20,-2 9 114,1 1 0,0-1 0,-8 33 0,5-16 17,-94 215-74,23-62 275,61-131 20,-20 80 0,40-129-85,0 0-1,0-1 0,0 1 0,1 0 1,0-1-1,0 8 0,0-12-49,0-1-1,0 0 0,0 1 1,0-1-1,0 1 0,0-1 1,1 1-1,-1-1 1,0 0-1,0 1 0,0-1 1,1 1-1,-1-1 0,0 0 1,0 1-1,1-1 1,-1 0-1,0 1 0,1-1 1,-1 0-1,0 1 1,1-1-1,-1 0 0,1 0 1,-1 0-1,0 1 0,1-1 1,-1 0-1,1 0 1,-1 0-1,1 0 0,1 0 10,-1 0 0,1-1-1,0 0 1,-1 1-1,1-1 1,-1 0 0,1 0-1,-1 0 1,1 0 0,-1 0-1,1 0 1,-1 0-1,2-2 1,62-71 268,-31 34-204,-14 16-48,4-4-79,1 1 0,44-38 0,-66 63 11,19-12-490,-21 13 505,0 1 0,-1 0 1,1 0-1,0-1 0,-1 1 0,1 0 0,0 0 0,-1 0 1,1 0-1,0 0 0,-1 0 0,1 0 0,0 0 1,-1 0-1,1 0 0,0 1 0,0-1 0,-1 0 0,1 0 1,-1 1-1,1-1 0,0 0 0,-1 1 0,1-1 1,-1 0-1,1 1 0,-1-1 0,1 1 0,-1-1 0,1 1 1,-1-1-1,1 2 0,3 5 0,-1 0-1,1 0 1,-2 1 0,1 0-1,-1-1 1,2 12 0,4 15 58,-1-13 10,-6-15-14,1 1 1,0-1-1,0 0 1,0-1-1,1 1 1,0 0-1,0-1 1,6 9-1,-9-14-23,1 1 0,-1-1 0,1 1 1,0-1-1,0 0 0,-1 1 0,1-1 0,0 0 0,0 1 0,-1-1 0,1 0 0,0 0 1,0 0-1,0 0 0,-1 0 0,1 0 0,0 0 0,0 0 0,0 0 0,-1 0 0,1 0 1,0 0-1,0 0 0,0-1 0,-1 1 0,1 0 0,0-1 0,0 1 0,-1-1 0,1 1 1,0 0-1,-1-1 0,1 0 0,-1 1 0,1-1 0,0 0 0,4-4 62,-1 1-1,1-1 1,3-7-1,-7 11-58,27-34 127,47-46 0,-44 50-118,50-66-1,-56 58-23,-1-2 0,31-73 0,24-95-70,-73 192 17,-1 3-7,7-22-46,-11 33 59,-1 1 0,1-1 0,-1 0 0,0 1 0,0-1 0,0 0 0,0 1 0,0-1 1,0 0-1,-2-3 0,2 6 37,0-1 1,0 1 0,0 0-1,0 0 1,0 0 0,0-1-1,0 1 1,0 0 0,-1 0-1,1 0 1,0-1 0,0 1-1,0 0 1,0 0 0,0 0-1,-1 0 1,1 0 0,0 0-1,0-1 1,0 1 0,-1 0-1,1 0 1,0 0 0,0 0-1,0 0 1,-1 0 0,1 0-1,0 0 1,0 0 0,0 0-1,-1 0 1,1 0 0,0 0-1,0 0 1,-1 0 0,1 0-1,0 0 1,-10 6-117,-6 11 9,10-7 83,0 1 0,1 0 0,0 0 0,1 1 0,-4 15 0,1-3 9,-76 314-66,80-318 120,1 0 0,0 0 1,2 0-1,0 0 0,1 0 0,1 0 0,1 0 0,8 29 0,-2-15 6,-3-10 87,10 25 0,-14-43-63,0 0 0,1-1 0,0 1 0,0-1 0,0 0 0,1 0 0,0 0 0,0 0 0,8 7 0,-12-12-102,1 1 1,0-1-1,-1 0 0,1 0 1,0 1-1,-1-1 0,1 0 1,0 0-1,0 0 0,-1 1 1,1-1-1,0 0 0,0 0 1,-1 0-1,1 0 0,0-1 1,0 1-1,-1 0 0,1 0 1,0 0-1,-1-1 0,1 1 1,0 0-1,0 0 0,-1-1 1,1 1-1,-1-1 0,1 1 1,0-1-1,0 0 0,15-16-4050,-16 17 3941,20-29-8200,-11 17 4742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4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36 117 2816,'-30'-11'1696,"27"9"-97,3 2-1563,0 0 0,0 0-1,0 0 1,0 0-1,0 0 1,0 0-1,0 0 1,0 0-1,0 0 1,0 0 0,0 0-1,0 0 1,0 0-1,0 0 1,0 0-1,-1 0 1,1 0 0,0 0-1,0 0 1,0 0-1,0 0 1,0 0-1,0 0 1,0 0-1,0 0 1,0 0 0,0 0-1,0 0 1,0 0-1,0 1 1,0-1-1,0 0 1,0 0-1,0 0 1,0 0 0,0 0-1,0 0 1,0 0-1,0 0 1,0 0-1,0 0 1,0 0 0,0 0-1,0 0 1,0 0-1,0 0 1,0 0-1,0 1 1,0-1-1,0 0 1,0 0 0,0 0-1,0 0 1,0 0-1,0 0 1,0 0-1,0 0 1,0 0 0,0 0-1,0 0 5,0 0 1,0 0-1,0 0 0,0 0 0,0 0 1,0 0-1,1 0 0,-1 0 0,0 0 1,0-1-1,0 1 0,0 0 1,0 0-1,0 0 0,0 0 0,0 0 1,0 0-1,0 0 0,0 0 0,0 0 1,0 0-1,0-1 0,0 1 1,0 0-1,0 0 0,0 0 0,0 0 1,0 0-1,0 0 0,0 0 0,0 0 1,0 0-1,0 0 0,-1 0 0,1-1 1,0 1-1,0 0 0,0 0 1,0 0-1,0 0 0,0 0 0,0 0 1,0 0-1,0 0 0,0 0 0,0 0 1,0 0-1,0 0 0,-1 0 0,1 0 1,0 0-1,0 0 0,0 0 1,0 0-1,0 0 0,0 0 0,0 0 1,0 0-1,0 0 0,0 0 0,-1 0 1,1 0-1,7-5 879,0 2-651,1 1 0,-1 0 0,0 0 0,1 1 0,10-2 0,7 0 129,239-24 2060,-152 19-1869,385-38 426,-470 45-1084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5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 1824,'0'0'11738,"-18"-12"-7477,12 12-4088,-1 0-1,1 0 0,-1 1 1,1-1-1,0 2 0,-1-1 0,1 1 1,0 0-1,-7 3 0,6-1-65,0 0 1,1 0-1,0 1 0,0 0 0,0 1 0,0-1 1,1 1-1,0 0 0,0 1 0,1-1 1,-8 14-1,8-11-76,0 0 0,0 1 1,1-1-1,0 1 0,1-1 0,0 1 1,0 0-1,1 18 0,0-20-10,1 1-1,1-1 1,0 0 0,0 1-1,1-1 1,0 0 0,0 0-1,4 9 1,-5-14 4,1-1 0,-1 0 0,1 1-1,-1-1 1,1 0 0,0 0 0,0 0 0,0 0 0,0-1 0,0 1-1,0 0 1,0-1 0,1 1 0,-1-1 0,0 0 0,1 0-1,-1 0 1,1 0 0,0 0 0,-1-1 0,1 1 0,0-1 0,-1 0-1,1 1 1,0-1 0,-1-1 0,1 1 0,5-1 0,4-1 28,-1-1 1,1 0 0,-1-1 0,0 0-1,0-1 1,18-10 0,0-3 96,29-22 1,26-32-7,-76 65-186,-10 11-105,-9 14 5,9-12 136,0 1-1,0-1 0,1 0 0,-1 0 0,1 1 1,1-1-1,-1 0 0,1 1 0,0-1 1,1 1-1,-1-1 0,1 1 0,1-1 1,-1 0-1,1 0 0,0 0 0,0 0 0,1 0 1,0 0-1,0 0 0,0-1 0,1 1 1,0-1-1,0 0 0,7 7 0,-9-11 50,-1 1 1,1-1-1,-1 1 0,1-1 0,0 0 0,0 0 0,0 0 0,-1 0 1,1 0-1,0-1 0,0 1 0,0 0 0,0-1 0,0 0 0,1 1 0,-1-1 1,0 0-1,3 0 0,-2-1 2,0 1 0,0-1 0,0 0 0,0 0 0,0 0 0,0-1 0,0 1 1,0-1-1,0 1 0,4-5 0,1-1 46,0-1 0,0 0 0,-1 0 0,0-1 0,9-15 0,-14 21-88,58-104 361,-54 96-411,-1 0 1,-1-1-1,0 1 1,-1-1-1,0 1 0,-1-1 1,1-22-1,-3 33-83,0-1-1,0 0 0,0 0 1,0 0-1,-1 0 0,1 1 1,-1-1-1,1 0 1,-1 0-1,0 1 0,0-1 1,-1-2-1,2 4 15,-1 0 0,1-1 1,0 1-1,-1 0 0,1-1 0,0 1 0,-1 0 0,1-1 0,0 1 1,-1 0-1,1 0 0,0 0 0,-1-1 0,1 1 0,-1 0 1,1 0-1,-1 0 0,1 0 0,0 0 0,-1 0 0,1 0 1,-1 0-1,1 0 0,-1 0 0,1 0 0,-1 0 0,1 0 1,0 0-1,-1 0 0,1 0 0,-1 0 0,1 1 0,0-1 1,-1 0-1,1 0 0,-1 1 0,1-1 0,0 0 0,-1 0 0,1 1 1,0-1-1,0 0 0,-1 1 0,1-1 0,0 0 0,0 1 1,-1 0-1,-6 6-3633,2 0 1221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2976,'-4'4'13760,"-16"15"-12699,2 4-592,0 1 0,2 0 0,-15 29 0,3-5-41,-13 17 85,14-25-30,2 2 0,-25 58 0,41-77-425,0 2-1,2-1 1,1 1-1,1 0 1,1 0-1,-2 50 1,6-61-5,1 0 0,0 0 0,1 0 0,1 0 1,0-1-1,1 1 0,0-1 0,1 0 0,1 0 0,0 0 1,0-1-1,1 1 0,1-2 0,12 15 0,-13-17-128,2 0-1,-1 0 1,1-1-1,1 0 1,-1-1-1,1 0 0,1-1 1,-1 0-1,1 0 1,0-1-1,17 5 1,-14-9-7456,-10-1 5121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4 158 6880,'-4'-18'2229,"4"17"-2112,0 1 0,0-1 0,0 0 0,1 1 0,-1-1 0,0 1 0,0-1 0,0 1 0,1-1 0,-1 1-1,0-1 1,0 1 0,1-1 0,-1 1 0,1 0 0,-1-1 0,0 1 0,1-1 0,-1 1 0,1 0 0,-1-1 0,1 1 0,-1 0 0,1 0 0,-1-1 0,1 1 0,-1 0 0,1 0 0,-1 0 0,1 0-1,-1 0 1,1 0 0,-1-1 0,1 1 0,0 0 0,-1 1 0,1-1 0,-1 0 0,1 0 0,-1 0 0,1 0 0,3 3 214,0-1 0,0 1 1,-1 0-1,1 0 0,-1 0 0,0 0 0,0 0 1,0 1-1,0 0 0,0-1 0,2 7 1,4 7 166,8 26 0,-10-26-120,47 152 2092,-50-154-2167,-3-13-158,-1 1-1,1-1 0,-1 1 1,0-1-1,1 1 0,-1 0 1,-1 4-1,1-7-129,0 0 0,0 0 1,0 0-1,0 0 0,0 0 1,0 0-1,0 0 0,0 0 1,0-1-1,0 1 0,0 0 1,-1 0-1,1 0 0,0 0 1,0 0-1,0 0 0,0 0 1,0 0-1,0 0 0,0 0 1,0 0-1,0 0 0,0 0 1,0 0-1,0 0 0,0 0 1,0 0-1,0 0 0,0 0 1,-1 0-1,1 0 0,0 0 1,0 0-1,0 0 0,0 0 1,0 0-1,0 0 0,0 0 1,0 0-1,0 0 0,0 0 1,0 0-1,0 0 0,0 1 1,0-1-1,0 0 0,0 0 1,0 0-1,0 0 0,0 0 1,0 0-1,0 0 0,0 0 1,-1 0-1,-2-17 318,-1-26-440,1 0 1,2 0-1,2-1 0,2 1 1,2 0-1,19-78 0,-22 117 89,-1 0-1,0 0 1,1 0-1,0 0 1,0 0-1,0 1 1,0-1-1,1 1 1,-1-1-1,5-4 1,-5 7 34,1-1 0,-1 1 1,0-1-1,0 1 0,1 0 1,-1 0-1,0 0 0,1 0 1,-1 0-1,1 0 0,0 1 1,-1-1-1,1 1 0,-1 0 1,1 0-1,0 0 0,-1 0 1,5 1-1,3 1 64,0 0 0,-1 1 0,1 0-1,-1 1 1,0 0 0,13 8 0,-10-5-2754,28 10 0,-36-16-787,0-1 1125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8224,'-4'-5'3712,"16"-6"-3200,-3 4 1952,8 7-1440,4-7 799,4 3-1087,4-7-192,1 3-352,-1-3-128,-4 3-32,5-2-32,-1 2 0,-7 0-2112,-2 5 1153,-3 3-4129,5 3 2848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9056,'-1'0'358,"0"1"0,0 0 0,0-1 0,1 1 0,-1 0 0,0 0 0,1 0 0,-1 0 1,1 0-1,-1-1 0,1 1 0,-1 2 0,-4 24 2289,1-7-627,1-10-1549,-1 0-1,-1 0 0,0 0 1,0 0-1,-1-1 1,0 0-1,-1 0 1,-14 14-1,16-18-688,0 0 1,0-1-1,0 0 1,0 0-1,-1 0 0,0-1 1,0 0-1,0 0 0,0 0 1,0-1-1,0 0 1,-1 0-1,1 0 0,-1-1 1,-11 1-1,5-2-1377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 8960,'-15'-7'2896,"14"7"-2651,0 0 0,0 0 0,0 1 0,0-1 0,0 0 0,0 0 0,0 1 0,0-1 0,0 0 0,0 1 0,0-1 0,0 1 0,0-1 0,0 1 0,0 0 0,-1 1 0,-17 32 4133,11-21-4110,1 0 0,0 0 0,1 1 0,0 0 0,1 0 0,1 1 0,0-1 0,1 1 0,0 0 0,1 0 0,1 30 0,2-19-169,2 0 1,0 1-1,2-2 0,12 39 0,-15-57-76,1 1 0,0-1 0,0 1 1,0-1-1,1 0 0,1 0 0,5 7 0,-7-10-68,0 0 0,1-1 0,-1 1 0,1-1 0,0 0 0,0 0 0,0 0 0,1-1 0,-1 0 0,1 0 0,-1 0 0,7 2 0,-2-2-642,0 0 0,0 0 0,0-1 0,0 0 0,0-1 1,11-1-1,-10 0-1618,0 0 0,18-6 1,-12 3-341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69 9312,'-32'-19'4192,"44"15"-3616,0 1 1855,6 3-1439,14-5 864,7 2-1088,8-5-128,3 5-416,9-5-192,-5 5-64,5-5-192,-9 8 128,-3-4-2560,-9 4 1440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7296,'0'-16'2368,"0"16"-2347,0 0 0,0 0 0,0 0 0,0-1 0,0 1 0,0 0 0,0 0 0,0 0 1,0 0-1,0-1 0,0 1 0,0 0 0,0 0 0,0 0 0,0 0 0,0 0 0,0-1 0,0 1 0,0 0 1,0 0-1,1 0 0,-1 0 0,0 0 0,0 0 0,0 0 0,0-1 0,0 1 0,0 0 0,1 0 0,-1 0 1,0 0-1,0 0 0,0 0 0,0 0 0,0 0 0,1 0 0,-1 0 0,0 0 0,0 0 0,0 0 0,0 0 0,1 0 1,-1 0-1,1-1-60,4 0 383,-1 0-1,0-1 1,1 1 0,-1 1-1,1-1 1,-1 1-1,1 0 1,-1 0-1,7 1 1,-3 0 128,0 1 1,0 1-1,0 0 1,0 0-1,0 0 1,-1 1-1,1 0 1,-1 1-1,0 0 1,8 6-1,-6-2-67,0 0-1,0 1 0,-1 0 1,0 0-1,0 1 1,5 12-1,1 6 159,-1 1 0,-1 0 0,-2 1-1,10 47 1,-9-24 212,8 100-1,-18-122-594,-1 1 0,-2 0 0,-1-1-1,-9 44 1,8-59-106,-1-1 0,0 0-1,-12 24 1,14-34-283,0-1 0,0 1 0,0-1 0,-1 0 0,0 0 0,0 0 0,0-1 1,-1 1-1,0-1 0,0 0 0,0-1 0,-9 6 0,11-8-409,0 1 1,0-1-1,0 0 1,0 0-1,0 0 0,-1-1 1,1 1-1,0-1 1,-6 0-1,-8 0-2256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3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4 833 2912,'-3'6'849,"3"-6"-817,0 1 0,0-1 0,-1 0 0,1 0 0,0 0 0,0 0 0,0 0 0,0 0 0,0 1 0,0-1 0,0 0 0,0 0 0,0 0 0,0 0 0,0 0 0,0 1 0,0-1 0,0 0 0,0 0 0,0 0 0,0 0 0,0 0 0,0 1 0,1-1 0,-1 0 0,0 0 0,0 0 0,0 0 0,0 0-1,0 0 1,0 0 0,0 1 0,0-1 0,0 0 0,1 0 0,-1 0 0,0 0 0,0 0 0,0 0 0,0 0 0,0 0 0,0 0 0,1 0 0,-1 0 0,0 0 0,0 0 0,0 0 0,0 0 0,0 0 0,1 0 0,-1 0 0,5-4 2650,3 1-2106,1-1 0,0 0 0,-1 0-1,1-1 1,-1 0 0,0-1-1,7-7 1,50-50 697,-58 56-1034,38-41 507,-2-1 1,45-69-1,-9 2-298,-53 80-544,-26 36 91,0 0 0,0 0-1,0-1 1,1 1-1,-1 0 1,0 0-1,0 0 1,0 0 0,0 0-1,0 0 1,0 0-1,0 0 1,0-1-1,0 1 1,0 0-1,0 0 1,0 0 0,0 0-1,0 0 1,0 0-1,1 0 1,-1 0-1,0 0 1,0 0-1,0 0 1,0 0 0,0 0-1,0 0 1,0 0-1,0 0 1,0 0-1,1 0 1,-1 0-1,0 0 1,0 0 0,0 0-1,0 0 1,0 0-1,0 0 1,0 0-1,1 0 1,-1 0 0,0 0-1,0 0 1,0 0-1,0 0 1,0 0-1,3 6-118,0 12 28,-3-17 87,3 32-9,-3 45 1,-1-42 10,4 39 1,-1-63 31,-1-1 1,1 0-1,1 0 0,0-1 1,1 1-1,0 0 0,10 16 0,-13-24 17,0-1 0,0 0-1,0-1 1,0 1-1,1 0 1,-1 0 0,1 0-1,0-1 1,-1 1-1,1-1 1,0 1 0,0-1-1,0 0 1,0 0-1,0 0 1,0 0 0,0 0-1,0 0 1,0-1-1,1 1 1,-1-1 0,0 1-1,0-1 1,1 0-1,-1 0 1,0 0 0,1 0-1,-1 0 1,3-1-1,22-8 222,0-2 0,-1 0 0,34-21 0,71-53-102,-100 64-184,178-124 44,-153 102-106,-71 64-171,-39 39 263,-81 82 55,115-123-131,5-6 73,0 1-1,0 1 0,1 1 0,-21 31 0,34-46 11,1 0 1,-1 0 0,0 0-1,1 0 1,-1 0-1,1 0 1,-1 0-1,1 0 1,0 0 0,0 0-1,-1 0 1,1 1-1,0-1 1,0 0-1,0 0 1,0 0 0,0 0-1,0 0 1,0 1-1,1 0 1,0-1 3,-1 0 1,1-1 0,-1 1-1,1-1 1,-1 1-1,1-1 1,0 1-1,-1-1 1,1 1 0,0-1-1,0 1 1,-1-1-1,1 0 1,0 1-1,0-1 1,0 0 0,-1 0-1,1 0 1,0 0-1,1 0 1,4 1 104,0-2 0,0 1 0,0-1 0,0 0 0,11-3 0,-2-1-88,0-2 0,0 0 1,-1 0-1,1-1 0,-2-1 0,1 0 0,-1-1 0,-1-1 0,0 0 0,0 0 0,-1-1 0,0-1 0,14-22 0,-1 4-387,-27 36 265,1 1 0,0-1 0,1 1 0,-1 0 0,1 0 0,0-1 0,0 1 0,1 6 0,-1-7 95,1 1 1,0-1-1,1 0 0,-1 0 1,1 1-1,0-1 1,0 0-1,1 0 0,-1 0 1,1 0-1,5 9 0,-6-13 24,0 0 0,-1 0 0,1 0 0,1 0 0,-1 0 0,0 0 0,0 0 0,0 0 0,1 0 0,-1 0 0,0 0 0,1-1 0,-1 1 0,0 0 0,1-1 0,-1 0 0,3 1 0,-1-1 9,0 1 0,1-1 0,-1 0 1,0-1-1,0 1 0,0 0 0,0-1 1,4-1-1,3-1 9,-1-1-1,1-1 1,0 0-1,9-6 1,248-171-13,-229 155-14,77-59 210,-111 81-344,-15 10-210,4 0 245,0 0 0,0 0 0,-11 11 0,2-1 23,-67 65 5,23-7 26,51-62-9,2 1 1,-1 1-1,2-1 0,-8 19 0,13-27 40,0-1 0,0 1 0,0 0 0,0 0 1,1 0-1,-1 0 0,1 0 0,0 0 0,1 6 0,-1-9 4,0 0-1,0 0 1,0-1-1,1 1 1,-1 0-1,0-1 1,1 1-1,-1 0 1,0-1-1,1 1 1,-1 0-1,1-1 1,-1 1-1,1-1 1,-1 1-1,1-1 1,0 1-1,-1-1 1,1 1-1,0-1 1,1 1-1,-1-1 17,1 1 0,-1-1 0,1 0 0,0 0 0,-1 0 0,1 0 0,0 0 0,-1-1 0,1 1-1,-1 0 1,1-1 0,-1 1 0,1-1 0,2-1 0,7-4 89,0 0-1,0 0 1,-1-1 0,18-16 0,38-42-99,-20 13-18,-3-2 1,-2-1-1,55-100 0,-76 112-21,-2 0 0,-1-1 0,14-62 0,-30 102-22,0 0-1,0 0 0,0 0 1,-1-1-1,1 1 0,-1 0 1,0 0-1,-1-8 0,1 12 35,0-1 0,0 1-1,0 0 1,0 0 0,0 0 0,0-1-1,0 1 1,0 0 0,0 0-1,0-1 1,0 1 0,0 0-1,0 0 1,0-1 0,0 1 0,0 0-1,0 0 1,0-1 0,-1 1-1,1 0 1,0 0 0,0 0-1,0-1 1,0 1 0,0 0-1,-1 0 1,1 0 0,0 0 0,0-1-1,0 1 1,0 0 0,-1 0-1,1 0 1,0 0 0,0 0-1,-1 0 1,1 0 0,0 0 0,0-1-1,-1 1 1,1 0 0,0 0-1,0 0 1,0 0 0,-1 0-1,1 0 1,0 0 0,0 0 0,-1 0-1,1 1 1,0-1 0,0 0-1,-1 0 1,1 0 0,0 0-1,0 0 1,0 0 0,-1 0 0,1 1-1,-13 14-293,11-13 286,-118 179-306,104-152 283,1 1 0,1 1 0,1 0 0,-12 50 0,20-60 50,1 0 1,1 0-1,0 0 0,2 0 1,2 25-1,-1-39 18,1 1 0,1 0 0,-1-1 1,1 1-1,1-1 0,-1 0 0,7 11 1,-7-13 4,1-1 1,0 0 0,-1-1 0,2 1 0,-1 0 0,0-1-1,1 0 1,0 0 0,-1 0 0,1 0 0,0 0 0,1-1 0,4 3-1,-6-4-2,0 0 0,0 0-1,0 0 1,0-1 0,1 1-1,-1-1 1,0 1-1,0-1 1,0 0 0,1 0-1,-1-1 1,0 1 0,0-1-1,6-1 1,-3-1 9,1 1 0,-1-1-1,-1 0 1,1-1 0,0 1 0,8-9 0,2-2 9,-2-1-1,0 0 1,19-28 0,80-120 84,-64 91-769,-64 96 506,0 1 0,2 0 0,0 1 0,-11 34 0,8-9 142,-15 76 0,30-122 15,0-1 28,0 1 0,0 0 1,1 0-1,-1 7 0,1-12-44,0 1 1,0 0-1,0-1 0,0 1 0,0-1 1,0 1-1,1 0 0,-1-1 0,0 1 1,0 0-1,1-1 0,-1 1 0,0-1 1,0 1-1,1-1 0,-1 1 0,1-1 1,-1 1-1,0-1 0,1 1 0,-1-1 0,1 1 1,-1-1-1,1 0 0,0 1 0,-1-1 1,1 0-1,-1 1 0,1-1 0,-1 0 1,1 0-1,0 0 0,-1 1 0,1-1 1,0 0-1,-1 0 0,1 0 0,0 0 1,-1 0-1,2 0 0,5-2 65,1 1-1,0-1 1,-1 0 0,0 0 0,0-1-1,9-4 1,39-26-2,-15 9 28,45-27-245,140-109 1,-212 151-8,-13 9 146,0 0 0,1 0 0,-1 0 0,0-1 1,0 1-1,0 0 0,0 0 0,0 0 0,0 0 1,0 0-1,0 0 0,0 0 0,1 0 0,-1 0 1,0 0-1,0 0 0,0 0 0,0 0 1,0 0-1,0 0 0,0 0 0,0 0 0,1 0 1,-1 0-1,0 0 0,0 0 0,0 0 0,0 0 1,0 0-1,0 0 0,0 0 0,1 0 0,-1 0 1,0 0-1,0 0 0,0 0 0,0 0 1,0 1-1,0-1 0,0 0 0,0 0 0,0 0 1,0 0-1,0 0 0,0 0 0,1 0 0,-9 21-212,4-13 162,-13 26 8,-2-2 1,-2-1 0,-43 53 0,5-9 39,56-71 40,0 0-1,0 0 0,1 1 0,-1-1 0,1 0 0,0 1 0,0 0 0,0-1 1,-1 9-1,3-13-15,0 1 0,0-1 0,1 1 0,-1-1 0,0 1 0,0 0 0,0-1 0,1 1 0,-1-1 0,0 1 0,1-1 0,-1 1 0,1-1 0,-1 0 0,0 1 0,1-1 0,-1 1 0,1-1 0,-1 0 0,1 1 0,-1-1 0,1 0 0,-1 0 0,1 1 0,-1-1 0,1 0 0,0 0 0,-1 0 0,1 0 0,-1 0 1,1 0-1,0 0 0,-1 0 0,1 0 0,-1 0 0,1 0 0,0 0 0,-1 0 0,1 0 0,0-1 0,2 1 29,1-1-1,-1 0 1,1 1 0,-1-2 0,5-1-1,1-2-12,-1 0 0,1-1 0,-1 0 0,-1-1 0,1 0 0,-1 0 0,-1 0 0,1-1 0,8-13 0,3-9-57,20-46-1,-19 36-175,-27 62-28,1 0 0,1 0 0,1 0-1,-4 38 1,8-55 236,1-1 0,0 0-1,0 0 1,1 0-1,-1 0 1,1 0-1,0 0 1,0 0 0,0 0-1,3 6 1,-3-8 12,0-1 0,-1 0 0,1 1 1,0-1-1,0 0 0,0 0 0,0 0 1,0 0-1,0 1 0,0-1 0,0-1 1,0 1-1,1 0 0,-1 0 0,0 0 0,0-1 1,1 1-1,-1 0 0,1-1 0,-1 1 1,1-1-1,-1 0 0,1 0 0,-1 1 1,1-1-1,-1 0 0,1 0 0,-1 0 1,1 0-1,2-1 0,5-2 36,-1-1 0,1 0 0,-1 0 0,1 0-1,-1-1 1,0 0 0,-1-1 0,12-10 0,-15 12-40,12-10 5,0-2 0,-2 0 0,0 0 0,13-20 0,45-79 250,-38 58-123,66-103-278,-49 65 103,-43 78-35,-1-1 0,-1 0-1,8-32 1,-14 47 32,1 0 1,-1 1 0,1-1 0,-1 0 0,0 0-1,0 0 1,0 1 0,-1-1 0,0-5 0,0 7 18,1 1 1,0 0 0,0-1 0,-1 1 0,1 0 0,0-1-1,0 1 1,-1 0 0,1 0 0,0-1 0,-1 1-1,1 0 1,0 0 0,-1 0 0,1-1 0,-1 1 0,1 0-1,0 0 1,-1 0 0,1 0 0,0 0 0,-1 0-1,1 0 1,-1 0 0,1 0 0,-1 0 0,1 0-1,0 0 1,-1 0 0,1 0 0,0 0 0,-1 0 0,1 1-1,-1-1 1,1 0 0,0 0 0,-1 1 0,-16 8-188,16-8 180,-12 10-118,1-1 0,-19 24-1,18-20 122,-2 4-12,0 1 1,2 0-1,0 1 0,1 1 0,1 0 1,1 0-1,1 1 0,-8 29 1,3 3 9,2 1 0,-7 74 0,16-105 34,0-2 37,1 23 1,2-38 9,0-1 0,1 0 0,0 1 0,0-1 0,0 0 0,1 0 0,0 1 0,3 5 0,-4-9-34,0-1 1,1 0 0,-1 0 0,1 0 0,-1 0 0,1 0-1,0 0 1,0 0 0,0-1 0,0 1 0,0-1-1,0 1 1,0-1 0,0 0 0,1 0 0,-1 0 0,0 0-1,1 0 1,-1-1 0,1 1 0,-1-1 0,1 1-1,-1-1 1,1 0 0,-1 0 0,5-1 0,5 0 33,0-1 0,-1 0 0,0-1 0,17-6 0,-7 1-25,-1-1 0,36-22 1,35-30 14,3-2-332,-90 60 240,0 1 1,0 0 0,0 0-1,0 0 1,8-2 0,-11 4 27,0-1-1,0 1 1,0 0-1,0 0 1,0 0 0,0 0-1,0 0 1,0 0 0,0 0-1,0 1 1,-1-1 0,1 0-1,0 0 1,0 1 0,0-1-1,0 1 1,0-1-1,-1 0 1,1 1 0,0 0-1,0-1 1,-1 1 0,1-1-1,0 1 1,-1 0 0,1 0-1,0-1 1,-1 1-1,1 0 1,-1 0 0,0-1-1,1 1 1,0 2 0,0 2-2,0 0 1,1 0-1,-2 0 0,1 0 1,0 0-1,-1 0 1,0 1-1,0-1 1,-2 8-1,-12 51-93,8-39 40,2-13 39,3-7 46,-1 0 0,1 0 0,0 0 1,0 0-1,1 0 0,0 0 1,-1 0-1,2 10 0,0-14-10,-1 0-1,0 0 1,1-1-1,-1 1 1,0 0-1,1-1 1,-1 1-1,1 0 1,-1-1-1,1 1 1,-1-1-1,1 1 1,-1-1-1,1 1 1,-1-1-1,1 1 1,0-1-1,-1 1 0,1-1 1,0 0-1,0 1 1,-1-1-1,1 0 1,0 0-1,0 0 1,-1 0-1,1 1 1,0-1-1,0 0 1,0 0-1,-1 0 1,1 0-1,0-1 1,0 1-1,-1 0 1,1 0-1,0 0 1,1-1-1,2-1 17,0 1-1,0-1 0,0 0 1,0 0-1,0 0 1,5-4-1,26-23 27,-2-2-1,44-50 0,-66 66-20,-10 11-165,-9 10-179,-1 4 213,1 1 1,0 0-1,0 1 1,-8 18-1,10-20 90,2-2-4,0 0 0,1 0 1,0 0-1,0 1 0,1-1 1,-2 15-1,3-21 26,1 0 0,0 0 0,0 1-1,0-1 1,0 0 0,1 0 0,-1 1 0,1-1 0,-1 0 0,1 0 0,0 0 0,0 0-1,1 3 1,-1-4 11,0 0 0,0 0 0,0 0 0,0 0 0,0 0 0,1 0 0,-1 0 0,0 0 0,1 0 0,-1 0 0,0-1 0,1 1 0,-1-1-1,1 1 1,-1-1 0,1 0 0,-1 1 0,1-1 0,-1 0 0,1 0 0,2 0 0,0-1 13,0 1 0,0-1 1,0 0-1,0 0 0,0-1 0,0 1 0,0-1 1,0 0-1,0 0 0,-1 0 0,1-1 0,-1 1 1,0-1-1,1 0 0,-1 1 0,3-6 0,3-2-13,-2 0 0,1 0 0,-1 0 0,6-13-1,-10 16-17,0 0-1,0 1 1,-1-1-1,0 0 1,-1 0 0,1 0-1,-1 0 1,0 0-1,-1-11 1,0 14-17,0 0 1,-1 1-1,1-1 1,-1 1-1,0-1 1,0 0-1,0 1 1,0 0 0,0-1-1,-1 1 1,0 0-1,0 0 1,0-1-1,0 1 1,0 1-1,0-1 1,-1 0-1,1 1 1,-1-1-1,-5-3 1,3 3-19,0 0 0,-1 0 1,1 0-1,-1 1 0,0 0 0,0 0 0,0 0 0,0 1 1,0 0-1,0 0 0,0 0 0,0 1 0,-11 1 1,2 0-11,12-3 22,10-1 27,176-59 59,-147 52-80,1 2 1,-1 2-1,44-3 1,-73 9-11,-1 0 0,1 0 0,0 0 1,-1 1-1,1 0 0,0 0 0,-1 1 0,13 4 0,-16-4 8,1 0 0,-1 0 0,1 0 0,-1 1-1,0-1 1,0 1 0,0 0 0,0 0 0,-1 0 0,1 0-1,-1 0 1,0 0 0,0 1 0,0-1 0,3 8 0,-1 0 35,0 1 1,-1 1 0,0-1 0,-1 0 0,0 16-1,-1 65 232,-2-47 302,14-64 25,-6 7-569,0 0 0,-2-1 0,1 1 0,-1-1 0,-1-1 0,0 1 0,-1-1 0,2-12 0,-2 7-30,1 1-1,1 0 1,0 0 0,1 1-1,1 0 1,0 0 0,11-15-1,-6 16-291,-12 15 300,0 0 0,1 0 0,-1 0 0,1-1 0,-1 1 1,0 0-1,1 0 0,-1 0 0,1 0 0,-1 0 0,0 0 0,1 0 0,-1 0 0,1 0 1,-1 0-1,0 1 0,1-1 0,-1 0 0,1 0 0,-1 0 0,0 0 0,1 1 0,-1-1 1,0 0-1,1 0 0,-1 0 0,0 1 0,1-1 0,-1 0 0,0 1 0,0-1 1,1 0-1,-1 1 0,0-1 0,0 0 0,0 1 0,1-1 0,-1 1 0,0-1 0,0 0 1,0 1-1,9 20-44,0 1 1,-2 0 0,0 0 0,-2 0-1,4 29 1,-3-17 284,14 45-1,-19-77-274,0 1-1,0 0 1,0 0 0,0-1-1,1 1 1,0-1-1,-1 1 1,1-1 0,0 0-1,0 0 1,0 1 0,0-2-1,1 1 1,-1 0 0,0 0-1,1-1 1,-1 1 0,1-1-1,0 0 1,-1 1 0,1-1-1,0-1 1,0 1-1,0 0 1,0-1 0,0 1-1,0-1 1,0 0 0,0 0-1,4-1 1,-7 1-111,1 0 1,-1 0-1,0 0 0,0 0 0,1 0 1,-1 0-1,0 0 0,1 0 0,-1-1 1,0 1-1,1 0 0,-1 0 1,0 0-1,0-1 0,1 1 0,-1 0 1,0 0-1,0-1 0,0 1 0,1 0 1,-1 0-1,0-1 0,0 1 1,0 0-1,0-1 0,0 1 0,1 0 1,-1-1-1,0 1 0,0 0 0,0-1 1,0 1-1,0 0 0,0-1 1,0 1-1,0 0 0,0-1 0,0 1 1,0 0-1,-1-1 0,1 1 0,0 0 1,0 0-1,0-1 0,0 1 1,0 0-1,-1-1 0,1 1 0,0 0 1,0 0-1,0-1 0,-1 1 0,1 0 1,0 0-1,0 0 0,-1-1 1,1 1-1,0 0 0,-1 0 0,-4-7-2568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3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 5728,'-41'-18'3168,"34"19"-1103,7-1-2018,0 0 0,0 0 1,1 0-1,-1 0 0,0 0 0,0 0 1,0 0-1,0 0 0,0 0 0,0 0 0,0 0 1,0 0-1,0 0 0,0 0 0,0 0 1,1 0-1,-1 0 0,0 0 0,0 0 1,0 0-1,0 0 0,0 0 0,0 0 0,0 0 1,0 0-1,0 0 0,0 0 0,0 0 1,1 0-1,-1 0 0,0 0 0,0 0 0,0 0 1,0 0-1,0 0 0,0 1 0,0-1 1,0 0-1,0 0 0,0 0 0,0 0 1,0 0-1,0 0 0,0 0 0,0 0 0,0 0 1,0 0-1,0 0 0,0 1 0,0-1 1,0 0-1,0 0 0,0 0 0,0 0 1,0 0-1,0 0 0,0 0 0,0 0 0,0 0 1,0 0-1,0 0 0,0 1 0,0-1 1,251 10 1863,-101-1-1508,-130-8-1307,25 4 0,-15 2-274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3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7136,'-8'-7'3232,"3"7"-2816,5-4 640,8 1-672,1-4-224,4 2-128,-5-1-96,4 6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620 197 6560,'-10'-21'2976,"32"7"-2592,3 4 640,5 2-640,24-8 608,1 5-544,13-4-256,-1 9-96,0-10 96,-4 8-96,-8 0 96,-8 5-96,-10 0-2112,-8 3 1120,-11 3-3680,-11 5 2560</inkml:trace>
  <inkml:trace contextRef="#ctx0" brushRef="#br0" timeOffset="1">72 19 6240,'-63'-6'2816,"55"1"-2464,8 2 896,8 3-768,13-4-416,4 4-64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97 2560,'-2'5'7643,"2"-5"-7547,-17-2 1696,8 1-1556,0-2 0,-14-4 1,15 4-157,0 1 0,0 0 0,0 0 0,0 1 0,0 0 0,-11 0 0,-47 3 58,50 1-117,0 0-1,0 1 0,0 1 1,0 0-1,1 1 0,0 1 1,0 1-1,0 0 1,1 0-1,-25 21 0,31-22-9,0 1 1,0 0-1,1 1 0,0 0 0,1 0 0,0 0 0,0 0 0,1 1 1,0 0-1,1 0 0,-6 21 0,8-25 28,1 0 0,0-1 0,0 1 0,0 0 0,1 0 1,0 0-1,0 0 0,0 0 0,1 0 0,0-1 0,0 1 0,1 0 0,-1 0 0,1-1 0,0 1 0,1-1 1,-1 0-1,1 0 0,0 0 0,1 0 0,-1 0 0,1 0 0,8 7 0,-6-7 26,1 0 0,-1 0-1,1-1 1,0 0 0,0-1 0,1 0-1,-1 0 1,15 4 0,-18-6 7,1 0 1,0 0-1,-1-1 0,1 1 1,0-1-1,-1 0 1,1 0-1,0-1 0,0 1 1,-1-1-1,1 0 1,-1 0-1,1-1 0,-1 0 1,1 1-1,4-4 0,-7 4-29,-1-1 0,0 1 0,1 0-1,-1-1 1,0 1 0,0 0-1,0-1 1,0 0 0,0 1-1,0-1 1,-1 0 0,1 1-1,0-1 1,-1 0 0,1-3-1,-1 5-43,1-1-1,-1 0 0,0 0 1,0 0-1,0 1 0,0-1 1,0 0-1,0 0 0,0 0 1,0 1-1,-1-1 1,1 0-1,0 0 0,0 1 1,-1-1-1,1 0 0,0 0 1,-1 1-1,1-1 0,-1 0 1,1 1-1,-1-1 0,1 1 1,-1-1-1,1 0 1,-1 1-1,0-1 0,1 1 1,-1 0-1,0-1 0,1 1 1,-1-1-1,0 1 0,0 0 1,1 0-1,-1-1 0,0 1 1,-1 0-1,-1 0-51,-1 0 0,0 0-1,0 0 1,0 1 0,0-1 0,0 1-1,0 0 1,1 0 0,-1 0 0,0 1-1,1-1 1,-1 1 0,-5 4 0,-6 4-155,-22 20 0,28-23 164,-22 19 23,11-10 11,1 0 1,0 1-1,1 1 0,-29 39 1,45-54 29,0 0 1,0 0 0,0 0-1,1 1 1,-1-1 0,1 1-1,0-1 1,0 1 0,0 0-1,0 0 1,1-1 0,-1 1-1,1 4 1,1-6-1,-1 1 0,1-1 0,-1 1 0,1-1 0,0 0 0,0 1 0,0-1 0,0 0 0,0 0 0,1 0 0,-1 0 0,1 0 0,-1 0 0,1 0 0,0 0 0,0-1 0,0 1 0,0-1 0,0 1 0,4 1 0,4 3 44,1-2 1,-1 1 0,1-1-1,0-1 1,0 0-1,0 0 1,0-1 0,1-1-1,-1 0 1,18 0-1,1-3 201,-1-1-1,55-13 1,-71 13-241,-1-1 1,1-1-1,-1 0 1,0 0-1,0-1 0,0-1 1,-1 0-1,0-1 1,-1 0-1,1 0 1,17-20-1,-21 20-29,1 0-1,1 1 1,0 0 0,0 0-1,0 1 1,1 0 0,0 1-1,0 0 1,0 0 0,1 1-1,12-4 1,0 4-31,0 2 0,0 0 0,0 1 0,46 4 1,1 0-223,-10 4 658,-57-5-320,-3-6 73,0 2-114,0 2-77,0 0 36,0 0 1,0-1-1,0 1 1,0 0-1,0-1 1,-1 1-1,1 0 0,0 0 1,0-1-1,0 1 1,-1 0-1,1 0 1,0-1-1,0 1 1,-1 0-1,1 0 0,0 0 1,0-1-1,-1 1 1,1 0-1,0 0 1,-1 0-1,1 0 0,0 0 1,-1 0-1,0-1 1,0 1-1,-1 0 1,1 0-1,-1 0 0,1 0 1,-1-1-1,1 1 1,-1-1-1,1 1 0,-3-2 1,0 0-1,0 0 0,0 0 0,0 0 0,-1 0 0,1 1 0,0 0 0,-1-1 0,1 2 0,-1-1 0,-5 0 0,1 1-32,0-1 0,0 2-1,0-1 1,0 1-1,1 0 1,-1 1 0,0 0-1,0 1 1,-10 4-1,1 1-48,0 1 0,0 1-1,-19 15 1,30-20 39,0 0 1,1 1-1,0 0 0,0 0 0,-7 10 1,11-14 39,1 0 1,-1 0 0,1 0 0,0 0 0,-1 0-1,1 0 1,0 0 0,1 1 0,-1-1 0,0 0-1,1 1 1,-1-1 0,1 0 0,0 1 0,0-1-1,-1 1 1,2-1 0,-1 0 0,0 1 0,0-1 0,1 1-1,1 3 1,-1-4 28,0 0-1,1 0 1,-1-1 0,0 1-1,1-1 1,-1 1 0,1-1-1,0 0 1,0 1 0,-1-1-1,1 0 1,0 0 0,0 0-1,0 0 1,0-1 0,0 1-1,0 0 1,0-1 0,0 0-1,1 1 1,-1-1 0,0 0-1,0 0 1,0 0 0,3-1-1,4 0 71,-1 0 0,1 0 0,-1-1 0,0-1 0,10-3 0,-8 2-9,-1-1 0,0 1 0,0-2 0,0 1 0,0-2 0,-1 1 0,9-9 0,-6 3-99,-1 1 1,0-2-1,-1 1 0,9-18 0,-16 27-39,0-1 0,0 0 1,-1 1-1,1-1 0,-1 0 0,0 0 1,0 0-1,-1 0 0,1-4 0,-1 7-124,5 24-474,-3-17 641,0 0 1,1 0-1,0 0 0,1 0 1,-1-1-1,1 0 0,0 0 1,0 0-1,1 0 1,-1 0-1,1-1 0,0 0 1,1 0-1,-1 0 0,0-1 1,12 6-1,-10-6 46,1-1-1,-1 1 0,1-1 1,0-1-1,0 1 0,0-1 1,0-1-1,0 1 1,0-1-1,0-1 0,-1 0 1,1 0-1,11-3 0,0 0-56,-5 0 46,0 1 1,25-12-1,92-43 305,-116 51-292,-1-1 0,18-13 0,-14 8 276,-18 13-316,0 0 0,0 0 0,0 0 0,0 0 0,0 0 0,0 0 0,-1 0 1,1 0-1,0 0 0,0 0 0,0 0 0,0 0 0,0 0 0,0 0 0,0 0 0,0 0 0,0 0 1,0 0-1,0 0 0,0 0 0,0 0 0,0 0 0,0 0 0,0 0 0,0-1 0,0 1 0,0 0 1,-9 4-117,-15 8 29,-29 33 110,46-39-6,-1 0 1,1 1-1,0 0 1,1 1 0,-7 9-1,11-14-22,0 0 0,0 0 0,0 0 0,1 0 0,-1 1 1,1-1-1,0 1 0,0 3 0,0-6 4,1 1-1,0-1 1,0 1 0,0 0 0,0-1 0,0 1 0,1-1 0,-1 1-1,0 0 1,1-1 0,-1 1 0,1-1 0,0 1 0,-1-1 0,1 0 0,0 1-1,0-1 1,1 2 0,0-1 26,0-1-1,0 1 0,-1-1 1,1 0-1,0 0 1,0 0-1,0 0 1,0 0-1,0 0 1,0 0-1,0-1 1,1 1-1,-1-1 0,0 1 1,3-1-1,34-1 301,-28 0-191,5 0-94,0-2-1,-1 0 0,1 0 1,-1-1-1,0-1 1,0-1-1,0 0 1,-1-1-1,0 0 1,0-2-1,-1 1 1,0-1-1,19-19 1,-7 5 10,-2-2-1,-1-1 1,-1-1 0,-1-1 0,20-38 0,142-283 90,-157 282-257,-24 62-243,-3 5 126,-9 9 27,-11 16-6,15-14 196,0 2 0,1-1 0,0 1 1,1 0-1,0 0 0,-3 19 0,0-6 116,-15 69-135,-18 149 0,35-202 154,3-5-15,3-28-72,0-1 0,-1 1 0,0-1 0,-1 1-1,0-1 1,0 1 0,-5 11 0,7-17-15,1 0-1,-1 0 1,-1-1-1,1 1 1,0 0-1,-1 0 1,1 0-1,-1-1 1,0 1 0,-1 3-1,-1-1 81,2-4-88,1 0 0,0 0 0,-1-1 0,1 1 0,0 0 0,-1 0-1,1-1 1,-1 1 0,1-1 0,-1 1 0,0 0 0,1-1 0,-1 1-1,0-1 1,1 1 0,-1-1 0,0 1 0,1-1 0,-1 0-1,0 1 1,0-1 0,1 0 0,-1 0 0,-2 1 0,3-2 9,0 1-1,0 0 1,0 0 0,0-1 0,0 1 0,0 0-1,0-1 1,0 1 0,0 0 0,0-1 0,0 1 0,0 0-1,0 0 1,0-1 0,0 1 0,0 0 0,0-1 0,0 1-1,0 0 1,0 0 0,0-1 0,1 1 0,-1 0-1,0 0 1,0-1 0,0 1 0,0 0 0,1 0 0,-1-1-1,0 1 1,0 0 0,1 0 0,12-19-8,-3 4 38,2-2-130,0 1 1,23-23-1,-34 38 74,-1 0 0,1 0 1,0 0-1,-1 1 0,1-1 0,0 0 0,0 1 1,0-1-1,0 1 0,0-1 0,-1 1 1,1-1-1,0 1 0,0 0 0,0-1 0,0 1 1,0 0-1,0 0 0,0 0 0,0 0 0,0 0 1,0 0-1,1 0 0,-1 0 0,0 0 0,0 0 1,0 1-1,0-1 0,0 0 0,-1 1 0,1-1 1,0 0-1,1 2 0,0-1-10,-1 0 0,1 1 0,-1-1 1,0 1-1,1 0 0,-1 0 0,0-1 0,0 1 0,0 0 0,0 0 1,0 0-1,-1 0 0,1 0 0,-1 0 0,1 4 0,0 2 25,0 1 0,1-1 0,0 0-1,0 1 1,1-1 0,0 0 0,0 0-1,7 11 1,-9-18 26,0 0 0,0 0 0,0 0 1,1 0-1,-1-1 0,0 1 0,0 0 0,1-1 0,-1 1 0,1 0 1,-1-1-1,0 0 0,1 1 0,-1-1 0,1 0 0,-1 0 0,3 0 0,25-2 161,-3-4-317,0-1-1,-1-1 1,0-1 0,-1-2-1,39-22 1,-42 22-686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2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1 761 3392,'0'0'34,"0"0"0,0 0 0,0 0 0,0 0 0,0 0-1,1 0 1,-1 0 0,0 0 0,0 0 0,0 0 0,0 0 0,0 0 0,0-1 0,0 1 0,0 0 0,0 0 0,1 0 0,-1 0 0,0 0 0,0 0-1,0 0 1,0 0 0,0 0 0,0-1 0,0 1 0,0 0 0,0 0 0,0 0 0,0 0 0,0 0 0,0 0 0,0 0 0,0 0 0,0-1-1,0 1 1,0 0 0,0 0 0,0 0 0,0 0 0,0 0 0,0 0 0,0 0 0,0-1 0,0 1 0,0 0 0,0 0 0,0 0 0,0 0 0,0 0-1,0 0 1,0 0 0,0 0 0,-1-1 0,1 1 0,0 0 0,0 0 0,0 0 0,0 0 0,0 0 0,0 0 0,-1 0 797,5 0 598,-1 0-1204,1 0 0,0-1 0,-1 0-1,0 0 1,1 0 0,-1 0-1,1 0 1,-1-1 0,0 1 0,0-1-1,0 0 1,0 0 0,0 0-1,0 0 1,-1-1 0,1 1 0,-1-1-1,1 0 1,-1 1 0,0-1-1,0 0 1,0 0 0,1-5 0,5-8-89,-1-1 0,0 0 0,5-24 0,-6 19 81,30-140-91,-15 57 105,-11 54 51,3-83 1,-6 50-213,-5 38-272,-3 34-525,-3 33 339,2-7 329,0-3 50,1 1 1,0 0-1,0 0 1,2 14-1,-1-19 48,1-1-1,-1 1 1,0-1-1,-1 0 1,-1 9-1,-1 13 158,3-28-175,0 1-1,0-1 1,0 1 0,0-1-1,0 0 1,0 1 0,0-1 0,-1 1-1,1-1 1,0 0 0,0 1-1,0-1 1,0 0 0,-1 1-1,1-1 1,0 3 2378,-8-3-2399,6 14-140,-1 1-1,-6 19 1,-3 9 98,-1 31 40,-9 34-18,-1-24-67,11-35 365,-28 72 0,35-114-318,5-7 43,0 0 1,0 0 0,0 0-1,0 0 1,0 0-1,0 0 1,0 0 0,0 0-1,0 0 1,0 0 0,0 0-1,0 0 1,0 0-1,0 0 1,0 0 0,0 0-1,0 0 1,0 0 0,1 0-1,-1 0 1,0 0-1,0 0 1,0 0 0,0 0-1,0 0 1,0 0 0,0 0-1,0 0 1,0 1-1,0-1 1,0 0 0,0 0-1,0 0 1,0 0 0,0 0-1,0 0 1,0 0 0,0 0-1,0 0 1,0 0-1,0 0 1,-1 0 0,1 0-1,0 0 1,0 0 0,0 0-1,0 0 1,1 0 321,-1-7 523,2-16-549,1-1 0,1 1 1,9-32-1,0 1-179,39-138-217,-48 177 88,29-132-127,3-9-512,-35 153 560,5-14-210,-6 16 282,0 1-1,0 0 0,0-1 0,0 1 1,0 0-1,0-1 0,0 1 1,0 0-1,0-1 0,0 1 0,1 0 1,-1-1-1,0 1 0,0 0 1,0 0-1,1-1 0,-1 1 0,0 0 1,0 0-1,0-1 0,1 1 0,-1 0 1,0 0-1,0 0 0,1-1 1,-1 1-1,0 0 0,1 0 0,-1 0 1,0 0-1,1 0 0,-1 0 1,0-1-1,1 1 0,3 4 15,0-1-1,0 0 0,0 0 1,1 0-1,-1 0 0,1-1 1,0 0-1,-1 0 0,1 0 1,0 0-1,0-1 0,0 0 1,1 0-1,-1 0 1,6-1-1,9 0 25,-1-1 0,36-6 0,-9 1 157,77-1-26,-57 4 83,-32 4-152,-27 0-43,-1 0 0,1-1 0,0 0 0,-1-1-1,1 1 1,-1-1 0,10-3 0,-16 3-89,-1 1 0,1-1 0,-1 0 1,1 0-1,-1 0 0,1 0 0,-1 0 0,1 1 1,-1-1-1,0 0 0,1 1 0,-1-1 0,0 0 1,0 1-1,1-1 0,-1 1 0,0-1 0,0 1 1,0-1-1,0 1 0,0 0 0,0 0 1,0-1-1,0 1 0,-2 0 0,-11-2-2800,0 1 838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4736,'-15'7'1530,"18"-5"-626,-2 0-469,0 0 0,0-1 0,0 1 0,1-1 0,-1 1 0,1-1 0,2 2 0,5-1 47,0 0 0,0-1 0,1 0 0,-1 0 0,0-1 0,0-1 0,14-1 0,115-23 975,-33 5-951,5 0-277,-106 19-617,4 1 1290,-7 9-8514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176 246 3072,'-11'-9'1266,"6"3"1276,4 6-2444,1 0 0,-1-1 0,1 1 0,-1 0 1,1 0-1,-1 0 0,1 0 0,-1 0 0,1 0 0,-1 0 1,1 0-1,-1 0 0,1 0 0,-1 0 0,1 0 0,0 0 1,-1 0-1,1 0 0,-1 0 0,1 1 0,-1-1 0,1 0 1,-1 0-1,0 1 0,-17 11 824,-13 16-288,26-22-499,-47 57 758,46-54-814,0-1 1,0 2-1,1-1 0,1 0 1,-6 15-1,10-22-34,-1 0-1,0 0 1,1 0-1,-1 1 1,1-1-1,0 0 1,0 0-1,0 0 1,0 0-1,0 1 1,0-1-1,1 0 1,-1 0-1,1 0 1,-1 0-1,1 0 1,0 0-1,0 0 1,0 0-1,0 0 1,0 0-1,0 0 1,1-1-1,-1 1 1,1 0-1,1 1 0,0-1 66,0 0-1,0 0 0,0 0 0,1 0 0,-1-1 0,1 1 0,-1-1 0,1 0 0,-1 0 0,1 0 0,0-1 0,0 1 0,-1-1 0,5 0 1,-3 0-56,-1 0 1,0-1 0,0 0 0,0 0 0,0 0-1,0 0 1,0 0 0,0-1 0,0 0 0,0 0-1,0 0 1,-1 0 0,1-1 0,-1 1 0,0-1 0,0 0-1,0 0 1,0 0 0,0 0 0,0-1 0,-1 1-1,0-1 1,0 0 0,0 1 0,0-1 0,0 0-1,-1 0 1,0 0 0,1 0 0,-2-1 0,1 1 0,0 0-1,-1 0 1,0 0 0,0-6 0,-1 4-64,0 1 0,0-1 0,-1 1 1,1 0-1,-1 0 0,-1 0 0,1 0 0,-1 0 0,1 1 1,-8-9-1,8 10-36,0 1-1,-1-1 1,1 1 0,-1 0 0,0 0 0,0 0 0,1 0 0,-1 0 0,-1 1-1,1-1 1,0 1 0,0 0 0,0 0 0,-1 0 0,1 0 0,-1 1-1,1-1 1,-5 1 0,8 0 37,0 0 0,0-1 1,0 1-1,-1 0 0,1 0 0,0 0 0,0 0 0,0 0 0,-1 0 1,1 0-1,0 0 0,0 0 0,0 0 0,-1 0 0,1 0 0,0 0 1,0 0-1,0 0 0,-1 0 0,1 0 0,0 1 0,0-1 0,0 0 1,0 0-1,-1 0 0,1 0 0,0 0 0,0 0 0,0 0 0,0 1 1,-1-1-1,1 0 0,0 0 0,0 0 0,0 0 0,0 0 0,0 1 1,0-1-1,0 0 0,0 0 0,0 0 0,0 1 0,-1-1 0,1 0 1,0 0-1,0 0 0,0 1 0,0-1 0,0 0 0,0 0 0,1 1 1,-1-1 2,0 1 0,1-1 1,-1 0-1,1 1 0,-1-1 1,1 0-1,-1 1 0,1-1 1,-1 0-1,1 1 0,-1-1 1,1 0-1,-1 0 0,1 0 1,0 0-1,-1 1 0,1-1 1,-1 0-1,1 0 0,0 0 1,6-1 66,0 1 1,0-1 0,0-1 0,0 1 0,0-1 0,-1 0 0,1 0 0,-1-1 0,8-4 0,7-5 105,26-21-1,-14 9-140,239-163 1013,-268 184-1034,1 0-1,0 1 0,-1-1 1,1 1-1,10-4 0,-15 6-3,0 0 0,1 0 0,-1 0 0,0 1 0,0-1 0,0 0 0,1 0 0,-1 0 0,0 0 0,0 0 0,0 0 0,0 1 0,1-1 0,-1 0-1,0 0 1,0 0 0,0 1 0,0-1 0,0 0 0,0 0 0,0 0 0,1 1 0,-1-1 0,0 0 0,0 0 0,0 1 0,0-1 0,0 0 0,0 0-1,0 0 1,0 1 0,0-1 0,0 0 0,0 1 0,-2 10-38,2-9 26,-25 135-82,3-27 186,19-88-64,1-1 0,1 1 0,2 23 0,-1-41 6,0-1-1,0 0 0,1 0 0,0 1 0,0-1 0,0 0 1,0 0-1,0 0 0,0 0 0,1 0 0,0 0 1,-1 0-1,1-1 0,0 1 0,0 0 0,1-1 0,3 4 1,-4-5 6,0 1 1,0-1 0,1 0 0,-1 0 0,0 0 0,1-1 0,-1 1 0,0 0 0,1-1 0,-1 0 0,1 1 0,-1-1 0,1 0 0,-1 0 0,1-1 0,-1 1 0,0 0-1,1-1 1,-1 1 0,1-1 0,-1 0 0,0 0 0,0 0 0,3-1 0,3-4 10,0 1-1,0-1 1,-1-1-1,1 1 1,-2-1 0,1 0-1,9-14 1,-8 11-21,1-2 7,-1 0-1,-1-1 1,0 1-1,7-20 1,17-56-61,-26 71-262,-11 47-504,4-1 711,2 54-1,0-74 119,1 0 0,1 0-1,-1 0 1,1 0 0,1-1-1,-1 1 1,7 12 0,-9-21-33,0 1 0,0-1 0,1 0 0,-1 1 0,0-1 0,0 0 0,1 1 0,-1-1 0,0 0 0,0 1 0,1-1 0,-1 0 0,0 0 0,1 1 1,-1-1-1,0 0 0,1 0 0,-1 0 0,1 1 0,-1-1 0,0 0 0,1 0 0,-1 0 0,1 0 0,-1 0 0,0 0 0,1 0 0,-1 0 0,1 0 0,0 0 0,0 0 20,0-1-1,0 1 0,1-1 0,-1 1 1,0-1-1,0 0 0,0 1 1,0-1-1,0 0 0,1-1 0,22-26 315,-21 24-369,9-14 80,0-2 1,-1 1-1,9-27 1,5-6-34,3 2 35,-13 25-82,-2 0 0,11-29 0,-21 45-16,2-5 21,-4 14 5,-1 0 0,0-1-1,0 1 1,0 0 0,1-1 0,-1 1 0,0 0 0,0 0 0,1-1 0,-1 1 0,0 0 0,1 0 0,-1 0 0,0 0 0,1-1 0,-1 1 0,0 0-1,1 0 1,-1 0 0,0 0 0,1 0 0,-1 0 0,1 0 0,5 0 8,0 1 1,-1 0-1,1 0 0,0 0 0,-1 1 1,1 0-1,-1 0 0,0 0 1,0 1-1,0 0 0,0 0 0,0 0 1,0 0-1,6 7 0,-5-4-17,0-1-1,-1 2 1,0-1 0,0 0-1,0 1 1,-1 0 0,0 0-1,0 0 1,5 15-1,-3 1-26,-2 1 0,3 31 0,-5-34 56,1 0-1,1 1 1,8 24-1,-11-44 16,-1 0-1,1 1 0,0-1 1,0 0-1,0 0 1,1 0-1,-1 0 1,0 0-1,1 0 1,-1 0-1,1 0 1,0 0-1,0-1 1,0 1-1,-1-1 1,1 1-1,1-1 0,-1 0 1,0 1-1,0-1 1,0-1-1,1 1 1,-1 0-1,0 0 1,1-1-1,-1 1 1,1-1-1,-1 0 1,1 0-1,-1 0 1,0 0-1,1 0 0,-1 0 1,1-1-1,-1 1 1,0-1-1,1 0 1,-1 0-1,3-1 1,2-2 33,0 0 0,0-1 0,0 0 0,-1 0 0,0-1 0,0 0 0,0 0 0,-1 0 0,9-13 0,-1-3 16,18-44-1,6-9-421,-37 75 344,0 0 0,0-1 1,0 1-1,0 0 1,0 0-1,0-1 0,0 1 1,0 0-1,0 0 0,0 0 1,1-1-1,-1 1 0,0 0 1,0 0-1,0 0 1,0 0-1,0-1 0,1 1 1,-1 0-1,0 0 0,0 0 1,0 0-1,1 0 0,-1 0 1,0 0-1,0-1 1,0 1-1,1 0 0,-1 0 1,0 0-1,0 0 0,0 0 1,1 0-1,-1 0 0,0 0 1,0 0-1,1 0 1,-1 0-1,0 0 0,0 0 1,1 1-1,3 9-75,-3 16 176,0-14-121,0 0 0,1 0 0,4 14 0,1 5-32,-3-13 49,1-1-1,1 1 0,14 30 1,-19-46 25,0 0 0,0-1 1,0 1-1,1 0 0,-1 0 1,0-1-1,1 1 1,0-1-1,-1 1 0,1-1 1,0 1-1,-1-1 0,1 0 1,0 0-1,0 0 0,0 0 1,0 0-1,0-1 0,0 1 1,0-1-1,1 1 0,-1-1 1,0 0-1,0 0 0,0 1 1,0-2-1,1 1 1,-1 0-1,0 0 0,0-1 1,0 1-1,3-2 0,3 0 77,0-1-1,1 0 1,-1-1-1,0 0 0,-1 0 1,15-11-1,-7 4-56,-1-1 0,-1 0 0,0-1-1,0 0 1,-1-1 0,-1-1 0,-1 0 0,0 0-1,-1-1 1,0 0 0,-1-1 0,8-26-1,-12 31-52,10-33 118,-13 42-123,-1 0 0,0 1 0,1-1 0,-1 0 0,0 0 0,0 1 0,0-1 0,-1 0 0,1 0 0,-1 1 0,0-1 0,1 0 0,-3-4 0,3 7 16,-1-1 0,1 1-1,-1-1 1,1 1-1,0-1 1,-1 1-1,1 0 1,-1-1 0,1 1-1,-1 0 1,1-1-1,-1 1 1,1 0-1,-1-1 1,0 1 0,1 0-1,-1 0 1,1 0-1,-1 0 1,0-1 0,1 1-1,-1 0 1,1 0-1,-1 0 1,0 0-1,1 0 1,-1 1 0,1-1-1,-1 0 1,0 0-1,1 0 1,-1 0-1,1 1 1,-1-1 0,1 0-1,-2 1 1,0 1-18,-1-1 1,1 1-1,-1 0 1,1-1-1,0 1 1,0 0-1,-3 4 1,-5 9-7,0 0 1,1 0-1,1 1 1,1 0-1,0 0 1,1 1-1,1 0 1,0 0 0,1 0-1,1 1 1,1-1-1,0 20 1,2-31 35,1 0 0,-1 0 0,1 0 0,1 0 0,-1 0 0,1 0 1,0 0-1,0 0 0,1-1 0,-1 1 0,2-1 0,6 10 0,-7-11 36,0 0 0,0-1 0,1 1-1,-1-1 1,1 0 0,0 0 0,0 0 0,0-1 0,0 1-1,1-1 1,-1 0 0,0 0 0,1-1 0,0 1 0,-1-1-1,1 0 1,7 0 0,-3 0 30,1-2-1,0 1 1,0-1 0,0-1-1,0 0 1,0 0 0,-1-1-1,1 0 1,-1-1-1,0 0 1,0 0 0,0-1-1,-1 0 1,12-9 0,7-9-91,0 0 0,39-47 0,-36 36-45,-17 21 61,-8 6-27,1 0-1,0 1 1,1 0-1,-1 0 1,1 0-1,9-5 1,-15 11 29,-1 0 1,0 0-1,1 0 1,-1-1 0,1 1-1,-1 0 1,1 0-1,-1 0 1,0 0-1,1 0 1,-1 0 0,1 0-1,-1 0 1,1 0-1,-1 0 1,0 0-1,1 0 1,-1 0 0,1 0-1,-1 1 1,0-1-1,1 0 1,-1 0-1,1 0 1,-1 0-1,0 1 1,1-1 0,-1 0-1,0 1 1,1-1-1,-1 0 1,0 0-1,1 1 1,-1-1 0,0 1-1,1-1 1,5 19-218,-4-13 204,10 35-58,-7-23 148,1 0 1,0-1 0,11 22 0,-14-34-37,0 0 0,1 1 0,-1-2 0,1 1 0,0 0 0,1-1 0,-1 0 1,1 0-1,-1 0 0,1 0 0,1-1 0,-1 0 0,0 0 0,7 3 0,-1-3 104,0 1 0,-1-2 1,1 1-1,0-2 0,0 1 0,1-2 0,-1 1 1,14-2-1,1-2-1204,0-1 0,35-10 1,-43 7-2927,-17 6 3805,-1 1-1,0 0 1,1 0-1,-1-1 1,0 1-1,1 0 1,-1-1-1,0 1 1,0-1 0,0 1-1,1 0 1,-1-1-1,0 1 1,0-1-1,0 1 1,0-1-1,0 1 1,1 0 0,-1-1-1,0 1 1,0-1-1,0 1 1,0-1-1,0 1 1,-1-1-1,1 1 1,0-1-1,0 1 1,0 0 0,0-1-1,-1 0 1,-2-6-2774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 6720,'-25'-16'3040,"25"10"-2624,0-2-160,8 8-224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5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317 151 2560,'12'-8'2673,"-8"5"-637,-4 3-1985,0 0 0,0-1 0,1 1 0,-1 0 0,0 0 0,0-1 0,0 1 0,0 0 0,0 0 1,0-1-1,0 1 0,0 0 0,0-1 0,0 1 0,0 0 0,0 0 0,0-1 0,0 1 0,0 0 0,0 0 0,0-1 0,0 1 0,0 0 0,-1 0 0,1-1 0,0 1 0,0 0 0,0 0 0,0-1 0,-1 1 0,1 0 0,0 0 0,0 0 0,0 0 0,-1-1 1,1 1-1,0 0 0,-12-10 756,7 8-577,0 0 0,0 0-1,0 0 1,-1 1 0,1-1 0,-7 0 0,-35-2 379,40 3-571,-1 1-1,1 0 0,0 1 1,0 0-1,0 0 1,0 0-1,0 1 0,0 0 1,0 0-1,1 1 1,-12 6-1,10-4-7,0 0 0,1 1 1,0 0-1,0 0 0,0 0 0,1 1 1,0 0-1,-6 10 0,2-1 6,2 0 0,0 0 0,0 0 0,2 1 0,0 0 0,1 1 1,0-1-1,-3 31 0,8-40-6,-1 0 0,1 1 0,0-1 0,1 0 0,-1 0 0,2 0-1,-1 0 1,1 0 0,0 0 0,1 0 0,5 11 0,-5-14 31,-1-1 0,1 0 0,0 0 0,0-1 0,0 1-1,0 0 1,0-1 0,1 0 0,0 0 0,0 0 0,0 0-1,0-1 1,0 1 0,0-1 0,1 0 0,-1-1 0,1 1-1,-1-1 1,1 1 0,9 0 0,-2-1 73,0-1 0,0-1 0,0 0 0,0 0 0,0-1 1,0-1-1,0 0 0,16-7 0,-1 0 40,-1-2-1,34-22 1,-35 19-121,-2 0-1,0-2 1,-1-1 0,0-1 0,-2 0-1,0-2 1,-1 0 0,17-28-1,-34 48-48,0-3-1,0 1 0,1-1 0,-1 1-1,0-1 1,0 0 0,-1 0 0,1 0 0,-1 1 0,1-8-1,-2 11-2,0 0 0,0-1 0,0 1 0,0 0 0,0 0 0,0 0 0,0 0 0,0 0 0,0 0 0,0 0 0,0 0 0,0 0 0,0-1 0,0 1 0,0 0 0,0 0 0,0 0 0,0 0 0,0 0 0,0 0 0,0 0 0,0 0 0,0 0 0,0 0 0,0 0 0,0-1 0,0 1-1,0 0 1,-1 0 0,1 0 0,0 0 0,0 0 0,0 0 0,0 0 0,0 0 0,0 0 0,0 0 0,0 0 0,0 0 0,0 0 0,-1 0 0,1 0 0,0 0 0,0 0 0,0 0 0,0 0 0,0 0 0,0 0 0,0 0 0,-7 4-38,-3 6-67,0 7 99,1-1-1,1 2 0,1-1 1,0 1-1,1 0 0,1 1 1,-5 36-1,10-50 41,-1 0 0,1 0-1,0 0 1,0 0 0,0 0-1,1 0 1,0 0 0,0 0-1,0 0 1,1 0 0,-1-1-1,1 1 1,0 0 0,1-1-1,-1 0 1,1 1 0,-1-1-1,1 0 1,1 0 0,-1-1-1,1 1 1,-1-1 0,1 0-1,0 1 1,0-2 0,0 1-1,1 0 1,-1-1 0,0 0-1,1 0 1,0 0 0,0-1-1,-1 1 1,11 0 0,-12-1-5,0-1 0,0 0 0,0 0 0,0-1 0,0 1 0,0-1 0,0 1 1,0-1-1,0 0 0,0 0 0,0 0 0,0 0 0,-1-1 0,1 1 0,0-1 0,-1 0 1,4-2-1,-3 0 16,1 0 1,-1 1 0,0-1 0,-1 0 0,1 0-1,-1-1 1,0 1 0,0 0 0,0-1-1,1-5 1,0-3-10,0 1 1,-1-1-1,-1 0 0,0 0 0,-1 0 1,0 0-1,-4-20 0,3 27-55,0 0 0,-1 0 0,0 0 0,-1 0 0,1 0 0,-1 0 0,-7-10 0,9 14 6,-1 1 1,1-1-1,0 0 0,-1 0 0,1 1 0,-1-1 0,1 1 1,-1-1-1,0 1 0,1 0 0,-1 0 0,0-1 0,0 1 1,0 0-1,0 1 0,0-1 0,0 0 0,0 1 1,0-1-1,0 1 0,-1-1 0,1 1 0,0 0 0,0 0 1,-4 1-1,-3-1 80,7-1-27,6 0-41,9-4-18,-1 1 0,0-2 0,-1 1-1,1-2 1,-1 0 0,20-15 0,-3 1-71,-10 10 116,-1 0-1,1 1 0,34-14 1,-44 21-23,-7 2-14,1 1 1,0-1 0,-1 0 0,1 1 0,0-1 0,0 1 0,-1 0 0,1 0 0,0 0-1,0-1 1,0 2 0,-1-1 0,3 0 0,6 1-65,-8-1 89,0 0 0,-1 1-1,1-1 1,0 0 0,-1 0 0,1 1-1,-1-1 1,1 1 0,0 0-1,-1-1 1,1 1 0,-1 0 0,2 1-1,0 1-23,-1-1-1,1 1 0,-1 0 0,1 0 0,-1 0 1,0 0-1,0 1 0,-1-1 0,1 1 0,-1-1 1,1 1-1,-1-1 0,0 1 0,0 0 0,0 4 1,0 9 6,0 0 1,-2 21-1,1-10-117,-7 49 294,0-4-147,7-64 2,0 0 0,1 0 1,0 1-1,0-1 0,5 14 0,-5-20-18,0 0-1,0 0 0,0-1 1,0 1-1,1 0 0,-1-1 1,1 1-1,0-1 0,0 1 1,4 3-1,-5-5 7,0 0 1,1 0-1,-1 0 1,1 0-1,-1-1 1,1 1-1,0 0 1,-1-1-1,1 1 0,0-1 1,-1 0-1,1 1 1,0-1-1,0 0 1,-1 0-1,1 0 1,0 0-1,-1 0 1,1-1-1,2 0 0,10-2 24,0-2 0,0 0 0,-1-1-1,0 0 1,0-1 0,0 0 0,-1-1-1,0-1 1,-1 0 0,0 0-1,0-1 1,-1 0 0,0-1 0,-1 0-1,0-1 1,0 0 0,-2 0 0,1-1-1,8-23 1,-4 7-4,33-86-40,-38 97-35,-6 15 39,1-1-1,-1 1 1,0-1-1,0 0 1,0 1-1,0-1 1,0-7-1,1-2-15,0 7-44,-2 7-136,17 0 20,-15 0 169,0-1 0,-1 1 0,1 0 0,0 0-1,0 0 1,-1 0 0,1 0 0,-1 0 0,1 0-1,-1 0 1,0 1 0,1-1 0,-1 1 0,0-1-1,0 1 1,0-1 0,0 1 0,1 2 0,3 6-90,-1 0 1,3 11 0,-5-13 137,4 8-69,-2 0 0,0 1-1,-1-1 1,-1 1-1,0 33 1,7 60-35,-5-68 99,-3-32-11,1-1 0,-1 1 0,1-1 0,1 0 0,0 1 0,0-1 0,5 10 0,-6-16-12,-1-1-1,1 1 1,0-1 0,-1 1 0,1-1-1,0 0 1,1 1 0,-1-1 0,0 0-1,0 0 1,1-1 0,-1 1 0,1 0-1,0-1 1,-1 0 0,1 0 0,0 0-1,0 0 1,0 0 0,0 0 0,0-1-1,0 1 1,0-1 0,0 0 0,0 0-1,3 0 1,17-3 71,0-2 0,-1 0-1,0-1 1,0-1 0,0-1 0,24-14 0,-29 14-57,-1-1 1,-1-1 0,0-1-1,0 0 1,-1 0-1,25-28 1,-33 32-7,1-1 0,-2 0 1,1 0-1,-1-1 0,0 1 0,-1-1 1,0 0-1,0 0 0,-1-1 0,0 1 1,-1-1-1,0 1 0,-1-1 0,1-14 1,-2 21-33,0 0 0,0 0 1,0 0-1,-1 0 0,1 0 1,-1 0-1,0 0 0,0 0 1,0 0-1,0 0 0,0 0 1,-1 0-1,1 1 0,-1-1 1,0 1-1,0-1 0,0 1 1,0 0-1,0-1 0,0 1 1,-1 0-1,-3-2 0,5 3 2,-1 1 0,1-1 0,-1 1 0,1-1 0,-1 1-1,0 0 1,1-1 0,-1 1 0,1 0 0,-1 0 0,0 0 0,1 0-1,-1 1 1,0-1 0,1 0 0,-1 1 0,1-1 0,-1 1 0,1-1-1,-1 1 1,1 0 0,-1 0 0,-1 1 0,-4 2-45,1 1 0,0 0-1,-7 7 1,13-12 48,-11 11-37,1 0 0,0 1 0,1 0 0,1 0 0,-13 25 0,17-29 32,0 0 0,1 0 0,0 0 0,0 0 0,1 1 0,0-1 0,1 1 0,0 0 0,0-1 0,1 1 0,1 11 0,0-15 28,0 0 0,1-1-1,-1 1 1,1-1 0,0 1-1,0-1 1,1 0 0,-1 0-1,1 0 1,0 0 0,0-1-1,0 1 1,1-1-1,-1 1 1,1-1 0,0 0-1,0-1 1,0 1 0,0-1-1,0 1 1,0-1 0,8 2-1,-5-1 48,0-1 0,0 0-1,0 0 1,1-1 0,-1 0-1,0 0 1,1-1 0,-1 1 0,1-2-1,-1 1 1,1-1 0,-1 0-1,14-4 1,-11 0-29,-2 1-1,1-1 1,0-1-1,-1 1 1,0-2 0,0 1-1,-1-1 1,0 0-1,0 0 1,0-1-1,-1 0 1,-1 0 0,8-14-1,6-12-33,-3-1-1,14-39 1,-30 74-2,8-21 27,0-2-57,21-39-1,-20 42-176,-8 20 199,-1 0 0,0 0 0,1 1 0,-1-1 0,0 1 0,0-1 0,1 0-1,-1 1 1,0-1 0,0 0 0,1 1 0,-1-1 0,0 1 0,0-1 0,0 1 0,0-1 0,0 1 0,0-1 0,0 1 0,-4 65-333,0-22 326,1 0 46,-18 84-1,18-113 6,-8 27 272,11-40-276,-1 0 1,0 0 0,0 0-1,1 0 1,-1 0-1,-1 0 1,1 0 0,0 0-1,0 0 1,-1-1 0,1 1-1,-1-1 1,1 1-1,-4 1 1,4-2-3,-1-1 0,0 1 1,0-1-1,1 1 0,-1-1 0,0 0 0,0 0 1,0 0-1,0 0 0,1 0 0,-1 0 0,0 0 1,0-1-1,0 1 0,1-1 0,-1 1 1,0-1-1,1 0 0,-1 0 0,-2-1 0,1 0-38,2-1-272,10-4 49,12-10 205,-17 13 54,0 0 0,0 1-1,1-1 1,4-2-1,1 0-77,-1 1 0,2 0-1,-1 1 1,0 0 0,1 0-1,22-4 1,-29 8 28,0-1-1,1 1 1,-1 0-1,0 0 1,1 0 0,-1 1-1,0 0 1,0-1-1,0 2 1,1-1-1,-1 0 1,0 1 0,0 0-1,-1 0 1,1 0-1,0 0 1,-1 0-1,1 1 1,-1 0 0,0 0-1,6 6 1,-5-4 9,1 1 0,-1 0 0,-1 0 0,1 1 1,-1-1-1,0 1 0,0-1 0,-1 1 0,0 0 0,0 0 1,-1 0-1,0 0 0,1 12 0,-3 5-11,0-1 0,-8 43 0,6-44 48,-27 120 473,19-108 102,11-34-588,0 0 0,0 0 1,0 1-1,0-1 0,0 0 1,0 0-1,0 0 0,-1 1 1,1-1-1,0 0 0,0 0 1,0 0-1,0 0 1,0 1-1,0-1 0,0 0 1,0 0-1,0 0 0,-1 0 1,1 0-1,0 1 0,0-1 1,0 0-1,0 0 0,0 0 1,-1 0-1,1 0 0,0 0 1,0 0-1,0 0 0,0 0 1,-1 1-1,1-1 0,0 0 1,0 0-1,0 0 0,-1 0 1,1 0-1,0 0 0,0 0 1,-1 0-1,-3-9 327,1-16-31,3 9-265,2 1 0,-1 0-1,2 0 1,0 0 0,1 1 0,0-1 0,1 1 0,13-26-1,-2 11-90,1 2-1,1 0 1,24-26-1,22-27-51,69-77-132,-130 154 170,0 0-1,1 0 0,-1 0 0,1 1 1,4-4-1,-7 6 51,0-1-1,0 1 1,0 0 0,0-1 0,0 1-1,0 0 1,-1-1 0,1 1 0,0 0-1,0 0 1,0 0 0,0 0 0,0 0-1,0 0 1,0 0 0,0 0 0,0 0-1,0 0 1,0 0 0,0 1 0,0-1-1,0 1 1,0-1 0,0 0 0,0 1-1,0-1 1,-1 1 0,1 0 0,1 0-1,0 2 22,0 0 0,-1 0 0,1 0 0,-1 0 0,0 0 0,1 0 0,-2 0 0,1 0 0,0 0 0,-1 0 0,1 1 0,-1-1 0,0 0 0,0 0 0,0 0-1,0 1 1,-1-1 0,1 0 0,-2 4 0,-1 4-40,0 0 0,-1 0 0,0-1 0,-7 14 0,3-9 91,-1 1 0,-1-2 0,-1 1 0,0-1 0,-1-1 0,0 0 0,-1-1 0,-24 19 0,38-31-40,0 1-1,0 0 0,0-1 1,1 1-1,-1-1 0,0 1 1,0-1-1,1 1 0,-1-1 1,0 0-1,3 0 0,13 0-8,0-2 1,0 0-1,0-2 0,0 1 0,-1-2 0,21-8 0,96-48 165,-77 33-348,-40 20 140,12-5 115,50-32 0,-72 40 22,-14 7-140,-16 12-93,23-14 134,-12 9-33,1 1 0,1 0 0,-1 0 0,2 1 0,-13 16 0,19-22 19,3-3 2,-1 0 1,0 1 0,1-1-1,0 0 1,0 1 0,-1-1-1,0 4 1,2-5 11,0 0 1,0-1-1,0 1 0,0 0 1,0-1-1,1 1 0,-1 0 0,0-1 1,0 1-1,0 0 0,1-1 1,-1 1-1,0-1 0,1 1 1,-1-1-1,0 1 0,1-1 1,-1 1-1,1-1 0,-1 1 0,1-1 1,-1 1-1,1-1 0,-1 0 1,1 1-1,-1-1 0,1 0 1,0 1-1,-1-1 0,1 0 0,-1 0 1,1 0-1,0 1 0,-1-1 1,1 0-1,1 0 0,3 1 40,0-1 0,0 1 0,0-1 0,0 0-1,0-1 1,0 1 0,0-1 0,0 0 0,0 0-1,8-3 1,0-1 12,0 0 1,19-11-1,-26 12-27,0 0-1,0-1 1,0 1-1,0-1 1,-1 0 0,8-9-1,-11 12-24,-1 1 0,0-1 0,0 0 0,1 1 1,-1-1-1,0 0 0,-1 0 0,1 1 0,0-1 0,0 0 0,-1 0 0,1 0 0,-1 0 0,0 0 0,1 0 1,-1 0-1,0 0 0,0 0 0,0 0 0,-1 0 0,1 0 0,0 0 0,-1 0 0,1 0 0,-1 0 0,0 0 1,-1-3-1,0 3-17,0 0 0,1 0-1,-1 1 1,0-1 0,0 1 0,0-1 0,0 1 0,0 0 0,0-1 0,-1 1 0,1 0 0,0 0 0,-1 1 0,1-1 0,0 0 0,-1 1 0,-2-1 0,-7 0 13,1 1 0,-17 0 1,12 1-2,7-3 46,12-1-110,17-4-135,-14 5 185,33-12-46,42-9-1,-64 19-5,0 1 1,0 1-1,0 0 1,0 2-1,25 1 1,-37 0 64,0 0 1,0 0 0,0 0-1,0 0 1,-1 1 0,1 0-1,-1 0 1,1 0 0,-1 1-1,0 0 1,0-1 0,0 1-1,0 1 1,0-1 0,-1 1-1,1-1 1,-1 1 0,0 0-1,0 0 1,-1 0 0,1 1-1,-1-1 1,0 1 0,0-1-1,0 1 1,-1 0 0,1-1-1,-1 1 1,0 0 0,-1 0-1,1 6 1,-1 0 57,-1 0-1,1 0 1,-2 0 0,0 0-1,0-1 1,-7 19-1,8-25 15,43-56 532,-22 29-592,1 1 0,43-36 0,-49 46-66,1 1-1,0 1 1,0 0-1,1 1 0,28-10 1,-44 18 48,1 1 1,-1-1-1,0 1 0,0 0 1,1-1-1,-1 1 0,0 0 0,0 0 1,1 0-1,-1 0 0,0 0 1,1 0-1,-1 0 0,0 0 1,0 1-1,1-1 0,-1 0 1,0 1-1,2 0 0,-2 0 1,-1-1 0,1 1 0,0 0 0,-1 0 0,1-1 0,0 1-1,-1 0 1,1 0 0,-1 0 0,1 0 0,-1 0 0,0 0 0,1 0 0,-1 0 0,0 0-1,0 0 1,0 0 0,1 2 0,-2 2 1,1 1 0,0 0 0,-1-1 1,0 1-1,-1 0 0,1-1 0,-3 6 0,-29 66-42,33-76 55,-1 0-1,1 0 1,0 0 0,-1 0-1,1 0 1,0 0 0,0 1 0,0-1-1,-1 0 1,1 0 0,0 0-1,1 0 1,-1 0 0,0 0-1,0 0 1,1 2 0,-1-2-3,1-1 1,-1 1 0,1-1 0,-1 1-1,1 0 1,-1-1 0,1 0-1,-1 1 1,1-1 0,-1 1-1,1-1 1,0 0 0,-1 1-1,1-1 1,0 0 0,-1 1-1,1-1 1,0 0 0,0 0-1,4 1 27,1-1-1,-1 0 0,0-1 0,0 1 1,8-2-1,-11 1-19,19-3 37,-1-2-1,0 0 1,23-11 0,56-33 22,-63 28-80,0-2-1,56-50 0,-53 41-133,-38 33 28,-1 4 14,-4 7 16,-16 31 10,-44 68 0,43-76 138,17-28-48,-19 35-87,22-39 77,0 1 0,0-1 0,1 0 0,-1 1 0,0-1 0,1 0 0,-1 1 0,1-1 0,0 1 0,0-1 0,0 1 0,0-1 0,0 1 0,1-1 0,0 4 0,-1-5 2,1 0 0,-1 0 0,1 0-1,0-1 1,-1 1 0,1 0 0,0 0 0,-1 0 0,1 0 0,0-1 0,0 1 0,0 0-1,0-1 1,0 1 0,0-1 0,0 1 0,0-1 0,0 1 0,0-1 0,0 0-1,0 1 1,0-1 0,0 0 0,0 0 0,0 0 0,0 0 0,0 0 0,1 0 0,-1 0-1,0 0 1,0 0 0,0-1 0,2 0 0,1 0 29,0 0 1,0-1-1,0 1 1,0-1-1,0 0 1,7-5-1,-3-1 17,1 1 0,-1-1 0,-1 0 0,13-18-1,20-39-118,81-186 437,-91 186-223,-30 64-145,23-57 12,-21 53-28,0 0 1,-1-1-1,0 1 0,0-1 1,-1 1-1,1-1 1,-1 0-1,-1-5 1,1 9-3,0 1-1,0-1 1,-1 0 0,1 1 0,-1-1 0,1 1 0,-1-1 0,0 1 0,0-1 0,1 1 0,-1 0 0,0-1 0,0 1 0,0 0 0,0 0-1,-1 0 1,1 0 0,0 0 0,0 0 0,-1 0 0,1 0 0,-1 0 0,1 1 0,-1-1 0,1 0 0,-1 1 0,1-1 0,-1 1 0,1 0 0,-1-1-1,0 1 1,1 0 0,-4 0 0,1 0-22,-1 1-1,0-1 1,1 1-1,-1 0 1,1 0-1,0 1 1,-1-1 0,1 1-1,0 0 1,0 0-1,-6 4 1,3-1 4,1 1 0,0 0 0,0 0 1,0 0-1,1 1 0,0-1 0,0 1 1,1 1-1,-6 11 0,-1 6 0,-12 44 0,14-32 24,1 0 1,3 0-1,0 1 0,3 0 0,1-1 0,4 41 0,-3-73 36,1 0 1,0 0 0,0 0-1,0 0 1,0 0-1,1 0 1,0-1-1,0 1 1,3 5-1,-4-8-5,1 0 1,-1-1-1,0 1 0,1 0 0,-1-1 0,1 1 0,0-1 1,-1 1-1,1-1 0,0 0 0,0 0 0,0 0 0,0 0 1,0 0-1,0 0 0,0-1 0,0 1 0,0-1 0,0 1 1,0-1-1,0 0 0,1 0 0,3 0 0,7-2 22,-1 0 0,1-1 0,-1 0-1,0-1 1,0 0 0,0-1 0,0-1-1,16-10 1,3-4-25,47-40 1,23-29-137,-87 81 22,-14 8 91,1 0 0,-1 0 1,0 0-1,0 0 0,0 0 0,1 0 0,-1 0 0,0 0 0,0 0 0,0 0 0,1 0 1,-1 0-1,0 0 0,0 0 0,0 0 0,1 0 0,-1 0 0,0 0 0,0 0 0,0 0 0,1 0 1,-1 1-1,0-1 0,0 0 0,0 0 0,0 0 0,1 0 0,-1 0 0,0 1 0,0-1 0,0 0 1,0 0-1,0 0 0,0 0 0,0 1 0,0-1 0,1 0 0,-1 0 0,0 0 0,0 1 1,0-1-1,0 0 0,0 0 0,0 0 0,0 1 0,0-1 0,0 0 0,0 0 0,0 0 0,0 1 1,0-1-1,0 0 0,-1 0 0,1 1 0,-3 14-142,2-11 94,-11 48-138,8-38 181,0 0 1,1 0 0,1 0 0,0 1-1,1-1 1,0 20 0,1-31 29,1-1 0,-1 0 0,1 1 0,-1-1 0,1 0 0,0 1 0,-1-1 0,1 0 0,0 1 0,1-1 0,-1 0 0,0 0 0,1 0 0,-1 0 0,1 0 0,-1-1 0,1 1 0,0 0 0,0-1 0,0 1 0,0-1 0,0 0 0,0 0 0,0 1 0,1-1 0,-1-1 0,0 1 0,0 0 0,1 0 0,-1-1 0,1 0 0,-1 1 0,0-1 0,1 0 0,-1 0 0,1 0 0,-1 0 0,1-1 0,3 0 0,3-3 28,0 0-1,-1 0 1,0 0-1,0-1 1,0-1 0,11-8-1,40-44-92,-53 52 61,62-70-272,-68 76 251,0-1-1,1 1 1,-1 0 0,0 0 0,0 0 0,0 0-1,0 0 1,0-1 0,0 1 0,1 0-1,-1 0 1,0 0 0,0 0 0,0 0-1,0 0 1,0 0 0,1 0 0,-1 0 0,0-1-1,0 1 1,0 0 0,1 0 0,-1 0-1,0 0 1,0 0 0,0 0 0,0 0-1,1 0 1,-1 0 0,0 0 0,0 0 0,0 0-1,1 1 1,-1-1 0,0 0 0,0 0-1,0 0 1,0 0 0,0 0 0,1 0-1,-1 0 1,0 0 0,0 1 0,0-1-1,0 0 1,0 0 0,1 0 0,-1 0 0,3 14-105,-3 18 81,-2-17 61,-1 1-1,0-1 0,-8 18 0,5-13 111,5-14 356,4-14-154,0 0-279,5-6-85,1 1 0,0 0 0,0 1 0,2 0 1,-1 0-1,15-11 0,-8 7 22,35-24 0,-42 34-38,-1 0 0,2 0 0,-1 1-1,0 0 1,21-6 0,-29 11 27,-1-1 1,1 1 0,-1-1 0,1 1 0,-1 0 0,1 0 0,-1-1-1,1 1 1,-1 0 0,1 0 0,-1 1 0,1-1 0,-1 0 0,1 0-1,-1 1 1,1-1 0,-1 1 0,1-1 0,-1 1 0,0 0-1,1-1 1,-1 1 0,0 0 0,0 0 0,1 0 0,-1 0 0,0 0-1,0 0 1,0 0 0,0 1 0,0-1 0,-1 0 0,1 1-1,0-1 1,-1 0 0,1 1 0,0-1 0,-1 1 0,0-1 0,1 2-1,0 6 4,0 1 0,0-1-1,-1 0 1,0 0 0,-3 13-1,2-12-59,1-7 82,0 0 1,0 0 0,0 0-1,0 0 1,1 0-1,-1 0 1,1 0 0,0 0-1,1 4 1,-1-5-4,-1-1 0,1 0 0,-1 0 0,1 0 0,0 0 0,0 0 0,0 0 0,-1 0 0,1 0 0,0 0 0,0 0 0,0-1 0,1 1 0,-1 0 0,0-1 0,0 1 0,0-1 0,0 1 0,0-1 0,1 1 0,-1-1 0,0 0 0,1 0 0,-1 1 0,0-1 0,2 0 0,5-1 14,0 0 0,1 0 0,-1-1 0,0 0 0,0 0-1,0-1 1,-1 0 0,11-5 0,2-4 39,31-21-1,-34 20-44,0-1-1,-1 0 0,26-32 0,32-55-114,-63 84 112,15-28-40,-25 44 16,-1 0 1,1 0 0,-1 0 0,1 0 0,-1 0 0,0 0-1,1 0 1,-1 0 0,0 0 0,0 0 0,0 0-1,0-1 1,-3 1-48,-4 8-44,-5 10-24,1 1 0,0 0 1,-10 26-1,-19 62 87,32-82-82,1-8 188,2 1-1,0-1 1,1 1-1,1 0 1,-2 22-1,5-39-57,0 1 0,0-1 0,0 1 0,-1-1 0,1 1-1,1-1 1,-1 1 0,0-1 0,0 0 0,0 1 0,0-1 0,0 1 0,0-1 0,0 1 0,1-1 0,-1 0 0,0 1-1,0-1 1,1 1 0,-1-1 0,1 1 0,-1-1-4,1 0 0,-1 0 1,0 0-1,1 0 0,-1 0 0,0 0 0,1 0 0,-1 0 0,0 0 1,1 0-1,-1 0 0,0-1 0,1 1 0,-1 0 0,0 0 1,0 0-1,1 0 0,-1-1 0,0 1 0,1 0 0,-1 0 0,0-1 1,17-19 206,-14 16-253,30-44-77,-33 47 108,1 1-1,-1-1 1,0 1 0,1-1-1,-1 1 1,0-1 0,1 1 0,-1 0-1,1-1 1,-1 1 0,1-1-1,-1 1 1,1 0 0,-1 0-1,1-1 1,0 1 0,-1 0 0,1 0-1,0-1 1,0 2-6,-1-1 0,0 0 0,1 0 0,-1 0 0,0 0 1,1 1-1,-1-1 0,0 0 0,1 0 0,-1 1 0,0-1 0,0 0 0,1 0 1,-1 1-1,0-1 0,0 0 0,0 1 0,1-1 0,-1 0 0,0 1 0,0-1 0,0 1 1,0-1-1,0 0 0,0 1 0,0-1 0,0 0 0,0 1 0,0-1 0,0 1 0,0-1 1,0 0-1,0 1 0,0 0 0,-2 44-116,-2 0-1,-13 54 1,2-11 110,10-53-30,-18 102 70,18-117 78,0 0 1,-2-1 0,0 1-1,-16 29 1,19-43-78,0 0-1,0 0 1,-1 0 0,0-1 0,0 1-1,0-1 1,-1 0 0,0-1 0,0 1 0,0-1-1,-1 0 1,1-1 0,-1 1 0,0-2-1,0 1 1,0-1 0,0 1 0,0-2-1,-1 1 1,1-1 0,0 0 0,-1-1-1,1 0 1,-1 0 0,1-1 0,0 0-1,-1 0 1,1 0 0,0-1 0,-1 0-1,1-1 1,0 1 0,1-1 0,-1-1 0,0 1-1,1-1 1,0 0 0,0-1 0,0 0-1,1 0 1,-6-5 0,6 4-33,0 1 0,1-1 0,0-1-1,0 1 1,0 0 0,1-1 0,0 0 0,0 0 0,0 0 0,1 0 0,0 0 0,1 0 0,-1-1-1,1 1 1,1 0 0,0-11 0,0 9-1,2 1 0,-1 0 0,1 0 0,0 0 0,0 0 0,1 0 0,1 0 1,-1 0-1,1 1 0,0 0 0,1 0 0,-1 0 0,1 0 0,10-9 0,-6 7 0,1 0 1,1 1 0,-1 1-1,1 0 1,0 0-1,1 1 1,13-6-1,90-26-889,-44 17-2728,-63 18 2536,21-6-3037,-11 6-3904,-14 5 4917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35 7968,'-50'-12'3616,"38"1"-3136,2 3-64,2 8-320,-4-3 32,7 3-64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362 445 2496,'2'-1'229,"-1"1"0,0-1 0,1 0 0,-1 0 0,0 0 1,0 0-1,1 0 0,-1 0 0,0-1 0,0 1 0,0 0 0,-1 0 0,1-1 0,0 1 0,0-1 1,-1 1-1,1-1 0,-1 1 0,1-1 0,-1 1 0,1-1 0,-1 1 0,0-1 0,0 1 0,0-4 1,-1 3-74,1 0-1,-1 0 1,0 0 0,0 0 0,1 0 0,-2 0 0,1 0 0,0 1 0,0-1 0,0 0 0,-1 1 0,1-1 0,-1 1 0,1-1 0,-1 1 0,0 0 0,1 0 0,-1 0 0,0 0 0,-3-1 0,-2-1-93,0 1 0,0 0 0,-1 0 0,1 0 0,-1 1 0,1 1 0,-1-1 0,1 1 0,-1 0 0,-12 3 0,5-1-85,-1 1 1,1 1 0,-28 10 0,31-8 17,0 1 1,0 0-1,1 1 1,0 0-1,0 0 1,0 1-1,2 1 1,-1 0 0,1 0-1,0 1 1,1 0-1,1 0 1,-1 1-1,2 0 1,0 0-1,-5 15 1,10-24 30,0-1 0,0 1 0,0 0 0,0-1 1,1 1-1,-1 0 0,1 0 0,0 0 0,0-1 0,0 1 0,0 0 0,1 0 0,-1 0 1,1-1-1,-1 1 0,1 0 0,0 0 0,0-1 0,0 1 0,1-1 0,-1 1 1,1-1-1,-1 0 0,1 1 0,0-1 0,0 0 0,-1 0 0,2 0 0,-1 0 1,0-1-1,0 1 0,3 1 0,5 2 130,0 0 0,0-1 0,0 0 0,1-1 0,-1 0 0,22 3 1,-9-3-21,1-1 0,0-1 0,0-1 1,0-1-1,-1-1 0,1-1 0,-1-2 0,0 0 1,0-1-1,0-1 0,-1-1 0,0-2 1,0 0-1,39-25 0,-55 30-11,0 0-1,0 0 1,6-9 0,0 2 59,-16 16-273,0 1 1,0 0-1,1 0 0,0 1 0,0-1 0,1 1 1,-1 0-1,1-1 0,-2 10 0,3-11 102,0-1 1,0 0-1,1 1 0,-1-1 0,1 1 0,0-1 0,0 0 0,0 1 0,1-1 0,-1 1 1,1-1-1,0 1 0,0-1 0,0 0 0,0 0 0,0 1 0,1-1 0,-1 0 1,1 0-1,3 3 0,-3-4 30,0 0 0,0 0 1,1-1-1,-1 1 0,0-1 1,1 1-1,0-1 0,-1 0 1,1 0-1,0 0 0,-1-1 0,1 1 1,0-1-1,0 1 0,0-1 1,0 0-1,-1 0 0,1 0 0,0 0 1,0-1-1,0 1 0,0-1 1,-1 0-1,5-1 0,-3 1 22,-1 0 0,1-1 0,0 0 0,-1 1 0,1-1 0,-1 0 0,0-1 0,0 1 0,0-1 0,0 1 0,0-1 0,0 0 0,-1 0 0,1 0 0,-1 0 0,4-7 0,-6 8-54,1 0 0,-1 0 0,0 0 0,0 0 0,0 0 0,0 0 0,0 0 0,0 0 0,-1 0 0,1 0 0,-1 0 0,1 0 0,-1 0 0,0 0 0,1 0 0,-1 0 0,0 0 0,0 1 0,-1-1 0,1 0 0,0 1 0,-2-2 0,1 0-14,0 1-1,-1 0 1,1 0-1,0-1 0,-1 2 1,1-1-1,-1 0 1,1 0-1,-1 1 0,0 0 1,0-1-1,0 1 1,-5-1-1,-44 1-450,44 2 499,6-1 37,4-1 11,12-6 19,-10 5-98,0 0 1,1 0 0,0 0-1,-1 0 1,7-1 0,16-5 76,107-40-65,40-17-86,-170 63 60,50-20-1,-48 20 10,-1 1 0,1 0-1,0 0 1,0 0 0,0 0 0,0 1 0,8 0 0,-13 1-10,0-1 0,0 0 0,0 0 0,0 1 0,0-1 0,0 1 0,0-1 0,0 1 0,0-1 0,0 1-1,0 0 1,0-1 0,0 1 0,-1 0 0,1 0 0,0-1 0,0 1 0,-1 0 0,1 0 0,-1 0 0,1 0-1,-1 0 1,1 0 0,-1 0 0,0 0 0,1 0 0,-1 0 0,0 0 0,0 0 0,0 1 0,0 0-1,1 5 70,-1 1-1,0-1 1,-3 13-1,2-10-19,-2 8 70,-1-1-1,0 1 1,-1-1-1,-12 26 0,15-39 168,2-6 165,6-10-9,-2 7-425,0-1 0,0 1 0,-1-1 0,4-9 0,10-16-91,1 1 62,-11 17-76,1 1 0,0-1 1,17-18-1,-25 31 78,0-1-1,1 1 1,-1 0 0,0-1-1,0 1 1,1 0 0,-1-1-1,0 1 1,1 0 0,-1 0-1,1 0 1,-1-1 0,0 1-1,1 0 1,-1 0 0,0 0-1,1 0 1,-1-1 0,1 1-1,-1 0 1,1 0 0,-1 0-1,0 0 1,1 0 0,-1 0-1,1 0 1,-1 0 0,1 0-1,-1 1 1,0-1 0,1 0-1,-1 0 1,1 0 0,-1 0-1,0 1 1,1-1 0,0 1-6,0 1 0,0-1 0,0 0 1,0 1-1,0-1 0,-1 1 1,1-1-1,0 1 0,-1-1 0,1 3 1,1 4 31,-1 1 0,1-1 0,-1 10 0,-2 8-35,-1 0-1,-6 36 1,4-48 84,3-11-47,-1 0-1,1 0 0,1 0 1,-1 0-1,0 0 0,1 0 0,0 1 1,-1-1-1,1 0 0,1 5 1,-1-8 280,14-18 353,40-67-433,29-40-41,-75 113-215,-4 6-61,-1 1 0,1 0 0,0 0-1,8-8 1,-12 12 85,1 1-1,-1 0 0,1-1 0,-1 1 1,1 0-1,-1-1 0,1 1 1,-1 0-1,1 0 0,-1-1 1,1 1-1,-1 0 0,1 0 0,0 0 1,-1 0-1,1 0 0,-1 0 1,1 0-1,0 0 0,-1 0 1,1 0-1,0 0 0,0 1-2,0-1-1,0 1 1,0 0 0,-1-1-1,1 1 1,0 0 0,0 0-1,-1 0 1,1 0 0,-1-1-1,1 1 1,-1 0-1,1 0 1,-1 0 0,1 0-1,-1 0 1,0 2 0,3 9-32,-1 0 0,-1 0 0,0 0 0,-1 0 0,-1 16 0,0 2-79,1-25 98,0 2 61,0 0 0,0 0-1,1 0 1,0 0-1,3 12 1,-4-18-4,1 0 0,-1 0 0,1 1-1,-1-1 1,1 0 0,0 0 0,-1 0 0,1 0 0,0 0-1,0 0 1,0 0 0,0 0 0,0 0 0,0 0 0,0-1-1,0 1 1,0 0 0,0-1 0,0 1 0,1-1 0,-1 1-1,0-1 1,0 1 0,1-1 0,-1 0 0,0 0 0,1 0-1,-1 1 1,0-1 0,1 0 0,-1-1 0,0 1 0,0 0-1,1 0 1,-1-1 0,0 1 0,2-1 0,4-1 13,0-1 0,0 0 1,0 0-1,-1 0 0,0-1 1,0 0-1,7-6 0,37-37 38,-40 37-108,0 0 0,0 0-1,1 1 1,0 0 0,20-11-1,-30 19 12,1 0 0,-1 1 0,0-1 0,1 0 0,-1 1 0,0-1 0,1 1 0,-1 0 0,1-1 0,-1 1 0,1 0 0,-1 0 0,1 0 0,-1 0 0,1 0 0,-1 0 0,1 1 0,-1-1 0,2 1 0,-2 0-3,1 0 0,-1 0 0,0 0 1,0 0-1,1 0 0,-1 1 0,0-1 0,0 0 0,-1 1 1,1-1-1,0 1 0,0-1 0,-1 1 0,1-1 1,-1 1-1,1 0 0,0 2 0,2 12-50,-1 0 1,0 0-1,-1 0 0,-1 27 1,-11 66-40,-49 281 516,55-357-104,-2 0 1,-2 0-1,-20 49 0,22-68 126,7-14-408,0 1 0,0-1 0,0 0-1,0 0 1,-1 0 0,1 0 0,0 1 0,0-1 0,0 0-1,0 0 1,0 0 0,-1 0 0,1 1 0,0-1 0,0 0-1,0 0 1,-1 0 0,1 0 0,0 0 0,0 0 0,0 0-1,-1 0 1,1 0 0,0 0 0,0 0 0,0 0 0,-1 0-1,1 0 1,-1 0 0,1-1 11,-1-1 0,0 0-1,0 0 1,1 1 0,-1-1-1,1 0 1,-1 0 0,1 0 0,0 0-1,0 0 1,0 0 0,0 0 0,1-3-1,1-39-4,10-44-1,-9 64-25,11-54 70,28-88 0,36-74-235,-40 126-78,-33 98 198,19-52-93,-21 61 110,0 1 1,1-1-1,-1 1 0,1 0 0,1 0 0,-1 0 0,8-7 0,-12 12 11,1 1-1,0-1 0,-1 0 1,1 1-1,0-1 0,0 1 1,-1-1-1,1 1 0,0-1 1,0 1-1,0-1 0,0 1 1,-1 0-1,1 0 0,0-1 1,0 1-1,0 0 0,0 0 1,0 0-1,0 0 0,0 0 1,0 0-1,1 0 0,-1 1 2,0-1 0,0 1-1,0 0 1,0 0 0,-1-1 0,1 1-1,0 0 1,0 0 0,-1 0 0,1 0-1,-1-1 1,1 1 0,-1 0 0,1 0-1,-1 0 1,0 0 0,1 2-1,1 6-48,0 0-1,-1 0 1,0 16-1,0-21 63,0 18 9,-1 0-1,0-1 1,-2 1-1,0-1 1,-1 1-1,-10 31 1,11-47 11,-17 42 166,17-44-111,0 1 0,-1-1 0,1 0 0,-1 0 0,0 0 0,0-1 0,-1 1 0,-3 3 0,4-5 138,4-4-99,10-8-95,19-18-146,-9 10 86,1 2 0,0 0 1,38-20-1,78-28-53,-123 57 25,-9 4 51,0 0 1,0 0-1,0 1 1,0 0-1,1 0 1,-1 1-1,1-1 0,12 0 1,-18 3 9,0-1 0,0 0 0,0 1-1,1-1 1,-1 1 0,0-1 0,0 1 0,0 0 0,0-1 0,0 1-1,0 0 1,-1 0 0,1 0 0,0 0 0,0 0 0,0 0 0,-1 0-1,1 0 1,0 0 0,-1 0 0,1 0 0,-1 0 0,0 0 0,1 0-1,-1 0 1,0 1 0,0-1 0,1 2 0,0 5 17,-1 1 0,1-1 0,-2 10 0,1-6-20,0-7-7,0 1-1,1-1 0,0 0 0,0 0 1,2 8-1,-2-11 50,-1-1 1,0 0-1,1 1 0,-1-1 1,1 0-1,0 0 1,-1 0-1,1 1 0,0-1 1,0 0-1,0 0 0,0 0 1,0 0-1,0 0 1,0 0-1,0-1 0,0 1 1,0 0-1,0 0 0,0-1 1,1 1-1,-1-1 1,0 1-1,1-1 0,-1 0 1,3 1-1,-3-2 15,1 0 0,-1 0 0,1 0 0,-1 0 0,0 0 0,1 0 0,-1 0 0,0 0 0,0-1 0,0 1 0,0 0 0,0-1 0,0 1 1,0-1-1,0 1 0,0-3 0,1-1-37,-1 0 1,0 0-1,0-1 1,-1 1 0,0 0-1,1 0 1,-2 0-1,1-1 1,-2-8 0,1 6-16,-1 1 1,0-1 0,-1 0-1,1 1 1,-7-13 0,6 14-23,-1 0 0,1 1 0,-1-1 0,-1 0 0,-5-5 0,10 10 28,0 1 1,-1 0 0,1-1 0,0 1 0,0-1 0,0 1-1,0 0 1,0-1 0,-1 1 0,1-1 0,0 1 0,0-1-1,0 1 1,0 0 0,0-1 0,1 1 0,-1-1 0,0 1-1,0-1 1,0 1 0,0 0 0,0-1 0,1 1-1,-1-1 1,0 1 0,0 0 0,0-1 0,1 1 0,-1 0-1,0-1 1,1 1 0,-1 0 0,1-1 0,9-8 9,4 0-22,1 0-1,22-9 1,1 0-68,-27 12 70,0 1 1,0 0-1,1 1 0,0 0 1,0 1-1,0 0 1,0 1-1,20-1 0,-30 3 6,0 0-1,1 0 1,-1 0-1,0 0 1,0 1-1,0-1 1,0 1-1,0 0 1,0-1-1,0 1 1,0 0-1,0 0 1,0 0-1,0 1 1,0-1-1,-1 0 1,1 1-1,2 1 1,-2 0 10,0 0 0,0 0 0,0 1 1,0-1-1,-1 0 0,0 1 0,1-1 1,-1 1-1,0-1 0,0 5 0,1 5 0,-1 0 0,-1 0 0,0 0-1,-4 25 1,1-17 21,0 2 165,-1 29 1,1-45 242,4-13-46,24-31-156,-3 1-217,30-34 1,-44 60-61,0 1-1,1 1 1,0-1 0,0 1-1,1 1 1,0 0 0,0 0-1,15-7 1,-23 14 34,0-1-1,-1 0 1,1 1 0,-1-1 0,1 1-1,0-1 1,0 1 0,-1 0-1,1 0 1,0 0 0,0 0 0,-1 0-1,1 0 1,0 0 0,0 1-1,-1-1 1,1 0 0,0 1-1,-1 0 1,1-1 0,0 1 0,-1 0-1,1 0 1,-1 0 0,1 0-1,-1 0 1,0 0 0,1 0 0,-1 0-1,0 1 1,0-1 0,2 3-1,0 1 2,-1-1-1,0 1 1,1-1-1,-2 1 0,1 0 1,0 0-1,-1 0 0,0 0 1,1 10-1,-1 31-44,-1-29 76,0 0 0,1 1 0,1-1 0,5 21 0,-6-36 2,0 0 0,0 0 1,0 0-1,0 0 0,0 0 0,0 0 0,1 0 1,-1-1-1,1 1 0,-1 0 0,1-1 1,0 1-1,-1-1 0,1 0 0,0 0 0,0 0 1,0 0-1,0 0 0,3 1 0,-1 0 0,0-1 0,0 0 0,0 0 0,0-1-1,0 1 1,0-1 0,0 0 0,0 0 0,8-1 0,1-2 90,1 0 0,-1 0 0,26-11 0,-32 11-95,-1-1 0,1 1 0,-1-1 1,0-1-1,0 1 0,-1-1 0,1 0 0,-1 0 0,8-10 1,0-4 45,0-1 0,-1 0 0,-1 0 0,8-24 0,-14 32-86,-1 0 0,0 0 0,-1-1 0,-1 1 0,0-1 0,0 0 0,-2 0 0,0-23 0,0 35 4,0 0 1,-1 0-1,1 0 1,0 0 0,0 0-1,-1 0 1,1 0 0,0 0-1,-1 0 1,1 0-1,-1 0 1,1 0 0,-1 0-1,0 0 1,1 0-1,-1 0 1,-1 0 0,1 0 11,1 1 0,-1 0-1,1 0 1,-1-1 0,1 1 0,-1 0 0,1 0 0,-1 0 0,1 0 0,-1 0 0,1 0 0,-1 0 0,1 0 0,-1 0-1,1 0 1,-1 0 0,1 0 0,-1 0 0,1 1 0,-1-1 0,1 0 0,-1 0 0,1 0 0,-1 1 0,1-1 0,-1 0-1,1 1 1,0-1 0,-1 0 0,1 1 0,0-1 0,-1 1 0,-5 7-24,0-1 0,1 1-1,0 0 1,0 0 0,1 1 0,0 0 0,1-1-1,-4 14 1,-1 9 39,-3 34-1,9-55 1,1 0 0,0 0 0,1 1 1,1 18-1,-1-26 1,1-1-1,-1 1 1,1-1 0,-1 0 0,1 1-1,0-1 1,0 0 0,0 1 0,0-1-1,0 0 1,0 0 0,1 0 0,-1 0-1,1 0 1,0 0 0,-1 0 0,1-1-1,0 1 1,0-1 0,0 1 0,0-1-1,0 0 1,0 0 0,1 1 0,-1-2 0,3 2-1,0-1 24,-1 0 1,0-1-1,1 1 0,-1-1 0,1 0 1,-1-1-1,1 1 0,-1-1 0,1 0 0,-1 0 1,0 0-1,6-3 0,6-3 50,28-17 0,-24 12-35,236-122-371,-249 131 311,0 0 0,0 1 0,0 0 0,0 0-1,0 1 1,13-2 0,-19 3 5,1 0 0,-1 0 0,1 0 0,-1 0 1,1 0-1,-1 0 0,1 1 0,-1-1 0,1 0 0,-1 1 0,0-1 0,1 1 1,-1-1-1,0 1 0,1 0 0,-1 0 0,0 0 0,0-1 0,0 1 0,1 0 1,-1 0-1,0 1 0,0-1 0,-1 0 0,1 0 0,0 0 0,0 1 0,-1-1 1,1 0-1,0 1 0,-1-1 0,1 0 0,-1 1 0,0-1 0,1 1 0,-1-1 1,0 1-1,0-1 0,0 4 0,-1 3 8,0 1-1,0 0 1,-1-1 0,0 1-1,-1-1 1,1 0 0,-2 1 0,-4 8-1,-3 3 123,-26 37 0,30-42 143,7-15-256,0 0-1,0 1 1,0-1 0,0 0-1,0 0 1,0 0-1,0 1 1,0-1 0,0 0-1,0 0 1,0 0-1,0 1 1,0-1-1,0 0 1,0 0 0,0 1-1,0-1 1,0 0-1,0 0 1,0 0 0,0 1-1,0-1 1,0 0-1,0 0 1,0 0 0,0 1-1,0-1 1,1 0-1,-1 0 1,0 0 0,0 0-1,0 1 1,0-1-1,0 0 1,1 0 0,-1 0-1,0 0 1,0 0-1,0 0 1,1 1-1,-1-1 1,0 0 0,0 0-1,0 0 1,1 0-1,-1 0 1,0 0 0,0 0-1,0 0 1,1 0-1,-1 0 1,0 0 0,0 0-1,1 0 1,-1 0-1,0 0 1,0 0 0,0 0-1,1 0 1,-1-1-1,0 1 1,0 0-1,0 0 1,0 0 0,1 0-1,6-4 61,-1 0 0,1 0 0,9-8 0,-1 0-121,27-20 5,-26 20 17,0 0 0,1 0 1,25-12-1,-40 23 14,0 0 0,-1 1 1,1-1-1,0 0 1,0 1-1,0 0 1,0-1-1,-1 1 0,1 0 1,0 0-1,0 0 1,0 0-1,2 1 1,-3-1-4,0 0 0,0 1 0,0-1 0,0 1 0,0-1 1,0 1-1,0 0 0,0-1 0,0 1 0,0 0 1,0 0-1,0 0 0,0-1 0,-1 1 0,1 0 0,0 0 1,-1 0-1,1 0 0,-1 0 0,1 0 0,0 3 1,0-2 26,2 8-15,1 0-1,0-1 1,7 12-1,-10-20 23,-1 1-1,1-1 1,0 0-1,0 1 1,0-1-1,0 0 1,0 1-1,0-1 1,0 0-1,1 0 1,-1 0-1,0 0 1,1 0-1,-1 0 1,1 0-1,-1-1 1,1 1-1,-1 0 0,1-1 1,0 1-1,-1-1 1,1 0-1,-1 0 1,1 1-1,0-1 1,-1 0-1,1 0 1,2-1-1,3-2 49,-1 0 0,1 0 0,-1-1 0,0 1 0,0-2 0,7-6 1,-1 2-20,20-18 100,-1-2 1,35-42-1,-36 38-116,18-18 66,55-62-155,-79 84 86,39-63 0,-32 40-503,-30 49 245,-2 3 60,-7 5-30,-8 12 121,8-6 56,0 1 0,1 0 1,0 0-1,1 0 0,1 1 1,0 0-1,0 0 0,1 1 0,-2 15 1,3-5 61,0 1 0,1 0 0,2-1 0,3 30 0,-2-39-28,2 0 0,0 1 0,0-2 0,10 25 0,-10-31 48,1 1 1,0-1-1,0 0 0,1 0 0,0-1 0,1 1 0,0-1 0,12 12 1,-14-16-26,1 1 0,0-1 0,1 0 1,-1 0-1,1 0 0,10 3 1,-12-5-435,0 0 1,0 0 0,0 0 0,0-1-1,5 0 1,-7 0-204,0 0 1,0 0-1,0 0 0,0-1 0,0 1 0,1-1 0,-1 0 1,0 1-1,0-1 0,2-2 0,-3 3 490,-1 0 0,0 0 0,0 0 0,1 0 0,-1 0 0,0-1 0,0 1-1,1 0 1,-1 0 0,0 0 0,0-1 0,0 1 0,1 0 0,-1 0 0,0-1 0,0 1 0,0 0-1,0 0 1,1-1 0,-1 1 0,0 0 0,0-1 0,0 1 0,0 0 0,0-1 0,0 1 0,0 0-1,0-1 1,0 1 0,0 0 0,0 0 0,0-1 0,0 1 0,0 0 0,0-1 0,0 1 0,-1 0-1,1-1 1,0 1 0,0 0 0,0 0 0,0-1 0,-1 1 0,1 0 0,0 0 0,0-1 0,0 1-1,-1 0 1,-13-10-3555,13 10 3779,-16-8-1754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3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3552,'0'1'146,"0"0"0,0 0-1,-1-1 1,1 1 0,0 0 0,0 0 0,0-1 0,0 1 0,0 0 0,0 0-1,1 0 1,-1-1 0,0 1 0,0 0 0,0-1 0,1 1 0,-1 0-1,0 0 1,1-1 0,-1 1 0,1 0 0,-1-1 0,1 1 0,-1-1-1,1 1 1,-1-1 0,1 1 0,-1-1 0,1 1 0,0-1 0,-1 1 0,1-1-1,0 0 1,-1 1 0,1-1 0,0 0 0,1 1 0,1 0 215,0 0 0,0-1-1,0 1 1,0 0 0,0-1 0,0 0 0,0 0 0,0 0 0,4 0 0,-2-1-148,1 0 0,-1-1 0,1 0 0,-1 0 0,0 0 0,0 0 0,0-1 0,0 0 0,0 0 0,0 0 0,-1-1 0,0 1 0,0-1 0,0 0 0,0-1 0,4-5 0,-7 9-209,-1 1-1,1-1 1,-1 1 0,0-1 0,1 1-1,-1-1 1,0 1 0,0-1 0,0 0-1,1 1 1,-1-1 0,0 0 0,0 1-1,0-1 1,0 1 0,0-1 0,0 0 0,0 1-1,0-1 1,0 0 0,0 1 0,-1-1-1,1 0 1,0 0 0,-1 0-21,0 1 1,1-1 0,-1 1-1,1-1 1,-1 1 0,0 0-1,1-1 1,-1 1-1,0 0 1,1 0 0,-1-1-1,0 1 1,0 0-1,1 0 1,-1 0 0,0 0-1,-1 0 1,-2 0-53,1 0 0,-1 1 0,0-1 1,0 1-1,1 0 0,-7 2 0,-1 3 98,1 0-1,-1 1 1,2-1-1,-1 2 1,1 0-1,0 0 1,-11 14-1,14-15 44,0 0-1,1 1 0,0 0 1,0 0-1,0 1 1,1-1-1,1 1 0,0 0 1,0-1-1,-2 13 0,3-8 74,0 1 0,1 25-1,1-35-94,1 0 0,-1 0-1,1 0 1,-1 0 0,1 0-1,0-1 1,0 1 0,1 0-1,-1-1 1,1 1 0,0-1-1,0 1 1,0-1-1,5 6 1,-5-7-6,0 0 0,0-1 0,0 1 0,1 0 0,-1-1 0,0 1 1,1-1-1,-1 0 0,1 0 0,-1 0 0,1 0 0,-1-1 0,1 1 0,0-1 0,-1 1 0,1-1 0,0 0 0,0 0 0,-1 0 0,1 0 0,0-1 0,-1 1 0,1-1 0,0 1 1,2-2-1,5-3 30,0 0 1,0 0 0,0-1-1,16-13 1,-2 2 59,33-20-128,1 2-1,66-28 0,-116 60-66,1-1-1,0 1 1,0 0-1,15-2 1,-22 5 55,1 0 0,-1-1 0,1 1 0,0 0 0,-1 1 1,1-1-1,0 0 0,-1 1 0,1-1 0,-1 1 0,1 0 0,-1 0 0,1 0 0,-1 0 0,0 0 1,0 1-1,1-1 0,-1 1 0,0-1 0,0 1 0,3 3 0,3 6 89,-1 0 0,11 21 0,-14-24 6,0 0 0,0 0 1,1-1-1,0 1 0,0-1 0,1 0 1,0-1-1,0 1 0,8 5 0,-11-10-62,0-1-1,0 1 1,-1-1-1,1 0 0,0 0 1,0 0-1,0 0 0,1-1 1,-1 1-1,0-1 1,0 0-1,0 0 0,0 0 1,0 0-1,0 0 0,1-1 1,-1 1-1,0-1 1,0 0-1,4-2 0,7-3-606,-1-1-1,0 0 1,16-11-1,6-4-3384,12 0 691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 6400,'-18'-22'2058,"18"22"-2021,-1 0-1,1-1 0,0 1 1,0 0-1,-1 0 1,1-1-1,0 1 0,0 0 1,-1-1-1,1 1 0,0 0 1,0-1-1,0 1 0,0 0 1,0-1-1,-1 1 1,1 0-1,0-1 0,0 1 1,0-1-1,0 1 0,0-3 223,1 1-1,-1-1 1,1 1-1,-1-1 0,1 1 1,0-1-1,0 1 1,0 0-1,0-1 1,0 1-1,0 0 0,1 0 1,-1 0-1,1 0 1,-1 0-1,1 0 0,0 0 1,0 1-1,0-1 1,0 1-1,4-3 1,3-1 169,0 1 0,1 0 0,-1 0 0,1 1 0,19-3 0,51-5 675,-68 10-977,68-5-44,91 3 1,-157 4-1081,0 0 0,18 4 0,-25-3-470,1 0 1,-1 1 0,8 3-1,11 9-2206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149 413 3904,'1'-2'115,"3"-29"2211,-4 30-2119,1 0 0,-1 0 0,0 0 0,0 0 0,0 0 0,0-1 0,0 1 0,-1 0 0,1 0 0,0 0 0,0 0 0,-1 0 0,1 0 0,0 0 0,-1 0 0,1 0 0,-1 0 0,0 0 0,1 1 0,-1-1 0,1 0 0,-1 0 0,0 0 0,-1-1 0,0 2-159,1 0 1,0 0 0,0 0-1,0 0 1,-1 0-1,1 1 1,0-1 0,0 0-1,0 0 1,0 1 0,-1-1-1,1 1 1,0-1-1,0 1 1,0-1 0,0 1-1,-1 1 1,-17 13 125,18-15-157,-15 17 130,-25 30-1,32-36-49,3-4-20,1 1 0,-1 0 0,-7 15 0,12-21-29,0 0 1,0 0-1,0 1 0,1-1 0,-1 0 1,0 0-1,1 1 0,0-1 1,-1 0-1,1 0 0,0 1 0,0-1 1,0 0-1,1 1 0,-1-1 1,0 0-1,1 0 0,0 1 0,-1-1 1,1 0-1,2 3 0,-3-4-16,1 0 1,0 0-1,0-1 0,0 1 0,0 0 1,0 0-1,0-1 0,0 1 0,0 0 0,0-1 1,0 1-1,0-1 0,0 1 0,0-1 1,1 0-1,-1 1 0,2-1 0,1 0 46,0 0 0,0 0 0,0 0 0,0 0-1,6-2 1,-2 0 83,0 0 0,1-1-1,-1 0 1,12-6 0,-16 7-92,-1-1 0,0 0 1,0 1-1,0-1 0,0-1 1,0 1-1,0 0 0,-1-1 1,0 1-1,1-1 0,-1 0 1,-1 0-1,1 0 0,1-6 1,0 0-12,0-1-1,-1 1 1,-1 0 0,1-1 0,-1-10-1,-2-12 11,1 6-203,4-52 0,-3 56-30,-1 20 132,-1-1 1,1 1-1,1-1 0,-1 0 1,0 1-1,1-1 0,0 0 1,2-5-1,4-5 16,1 0 0,1 1 0,0 0-1,1 0 1,1 1 0,0 0 0,0 1 0,22-16-1,0 1 24,-21 15-10,1 1 0,1 1 0,15-10 0,-23 16 81,-5 3-82,-1 0-1,0-1 1,0 1-1,0 0 1,0 0 0,1 0-1,-1 0 1,0-1 0,0 1-1,1 0 1,-1 0 0,0 0-1,0 0 1,1 0 0,-1 0-1,0 0 1,0-1 0,1 1-1,-1 0 1,0 0 0,0 0-1,1 0 1,-1 0 0,0 0-1,0 0 1,1 0 0,-1 0-1,0 1 1,1-1 0,-1 0-1,0 0 1,-4 19-301,-17 50 205,-17 95 136,21-87 47,-82 417-27,84-410 77,5-34 225,-1-2 0,-19 50 0,28-94-196,1 0 0,-1 0-1,0 0 1,0-1 0,0 1-1,0 0 1,-5 4 0,7-8-140,0 0 1,0 1-1,0-1 0,-1 0 1,1 0-1,0 0 1,0 1-1,0-1 0,-1 0 1,1 0-1,0 0 1,0 1-1,0-1 0,-1 0 1,1 0-1,0 0 1,0 0-1,-1 0 0,1 0 1,0 0-1,-1 0 1,1 1-1,0-1 0,0 0 1,-1 0-1,1 0 1,0 0-1,-1 0 0,1 0 1,0-1-1,-1 1 1,-2-8 378,5-17-163,4 4-253,1 0 0,1 0 0,0 0 0,13-20 0,-14 29 5,1 0 0,0 1-1,1 0 1,0 0 0,1 1-1,-1 1 1,2-1-1,0 1 1,0 1 0,0 0-1,23-11 1,10-2 22,91-29 0,-124 46 2,131-37-712,-45 17-4468,-62 19 3103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3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19 4896,'-16'-17'2634,"9"40"-514,-7 34 0,13 104-608,2-86-1040,-1-35-286,-1 71 517,-1-89-359,0 0-1,-11 41 1,11-52-100,-5 14 258,6-24-468,1 0 0,0 0 0,-1 0-1,0 0 1,1-1 0,-1 1 0,1 0 0,-1 0-1,0 0 1,0 0 0,0-1 0,1 1 0,-1 0-1,0-1 1,0 1 0,0-1 0,0 1 0,0-1 0,0 1-1,-1-1 1,-4 2 87,0-1-1,0 0 1,0 0-1,0-1 1,0 0-1,0 0 1,0 0-1,0 0 0,0-1 1,1 0-1,-1-1 1,0 1-1,0-1 1,1 0-1,-1 0 1,1-1-1,0 0 1,-1 0-1,1 0 1,0-1-1,-4-3 1,8 6-105,0 0 0,0-1 0,0 1 1,0 0-1,0 0 0,0-1 1,1 1-1,-1 0 0,1-1 0,-1 1 1,0-1-1,1 1 0,0 0 0,-1-1 1,1 1-1,0-1 0,0 1 0,0-1 1,0 1-1,0-1 0,0 1 0,1-1 1,-1 1-1,0-1 0,1 1 0,-1-1 1,1 1-1,-1-1 0,2 0 0,2-6 35,0 1-1,1 0 0,0 0 0,6-7 0,-4 5 129,97-133 904,-76 109-929,2 2 1,1 0 0,1 2-1,2 2 1,39-26 0,124-65 101,-188 113-214,-3 2-440,0 0-1,0-1 0,9-7 1,-1-2-536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0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428 366 3648,'7'-16'1173,"-7"10"-703,-6-38 2708,5 42-3057,1 0 0,-1-1 0,0 1-1,1 0 1,-1 0 0,0 0 0,0 0 0,-1 0 0,1 0-1,0 0 1,0 1 0,-1-1 0,1 0 0,-1 1 0,0-1-1,1 1 1,-1-1 0,0 1 0,0 0 0,0 0 0,0 0-1,-3-1 1,-2-1 59,-1 0 1,1 1-1,-1 0 0,-13-1 0,4 1-72,1 1 0,-1 1 0,1 0 0,-1 2 1,1-1-1,0 2 0,-27 7 0,33-7-83,0 1 0,0 0 0,0 1 0,0 0 0,0 0 0,1 1 0,0 0 0,1 1-1,-1 0 1,1 0 0,0 1 0,-9 12 0,9-9-55,1 0 0,0 1 0,1-1 1,1 1-1,0 1 0,0-1 0,-3 14 0,6-18 70,1 0-1,-1 1 1,1-1 0,1 0 0,-1 1-1,2-1 1,-1 0 0,1 1 0,0-1-1,1 0 1,0 0 0,3 10 0,-3-14 19,0 0 0,0-1 1,1 1-1,-1-1 1,1 0-1,0 1 1,-1-1-1,2 0 0,-1-1 1,0 1-1,0 0 1,1-1-1,-1 0 1,1 0-1,0 0 0,0 0 1,0-1-1,0 1 1,0-1-1,0 0 1,4 1-1,4-1 64,-1 1-1,0-2 1,0 1-1,0-2 1,1 1-1,-1-1 1,11-3 0,-1-1-60,0-1 0,-1-1 0,0-1 0,0-1 0,0 0 1,-1-2-1,-1 0 0,0-1 0,0 0 0,-1-2 0,-1 0 1,20-23-1,-16 16 38,-13 15-67,0-1 1,-1 0-1,1-1 0,-2 1 1,1-1-1,5-10 0,-23 44-294,2 1-1,-8 36 1,16-54 281,0 0-1,0 1 1,1-1 0,0 0 0,1 0-1,0 1 1,1-1 0,0 0-1,0 1 1,1-1 0,0 0-1,5 14 1,-6-21 15,0 0 1,0 0-1,0 0 0,0-1 1,1 1-1,-1 0 0,0-1 1,1 1-1,-1-1 0,1 1 0,0-1 1,-1 0-1,1 0 0,0 1 1,0-1-1,0-1 0,0 1 0,0 0 1,0 0-1,0-1 0,0 1 1,0-1-1,0 1 0,0-1 1,0 0-1,0 0 0,0 0 0,0 0 1,0 0-1,0-1 0,1 1 1,-1-1-1,0 1 0,0-1 1,2-1-1,1-1 19,-1 0 1,0 0-1,0 0 1,-1-1-1,1 0 1,-1 1-1,0-1 1,0 0-1,0-1 1,0 1-1,0-1 1,-1 1-1,0-1 1,0 0-1,1-6 1,0 3-24,-1 0 1,0 0 0,-1-1 0,0 1 0,0 0 0,-1-1 0,0 1 0,-2-17 0,0 19-35,0-1 1,0 0-1,0 0 0,-1 1 1,0 0-1,-4-7 0,7 12-20,-1-1-1,-1 1 1,1-1-1,0 1 1,0-1-1,0 1 0,-1 0 1,1 0-1,-1 0 1,1 0-1,-1 0 1,-2-1-1,3 1 5,0 1-1,0 0 0,-1 0 1,1 0-1,0 0 1,0 0-1,0 0 1,0 0-1,0 0 1,0 0-1,0 0 1,-1 1-1,1-1 1,0 0-1,0 1 1,0-1-1,0 1 1,0-1-1,0 1 1,0 0-1,1-1 1,-3 2-1,3-2 24,0 0 0,0 0 0,0 0 1,1 0-1,-1 0 0,0 0 0,0 0 0,0 0 0,0 0 0,0 0 0,0 0 0,0 0 0,0 0 0,0 0 1,0 0-1,0 0 0,0 0 0,0 1 0,0-1 0,0 0 0,0 0 0,0 0 0,0 0 0,0 0 1,1 0-1,-1 0 0,0 0 0,0 0 0,0 0 0,0 0 0,0 0 0,0 0 0,0 0 0,0 0 1,0 0-1,0 0 0,0 0 0,0 0 0,0 0 0,0 0 0,0 1 0,0-1 0,0 0 0,11-4 164,18-9-66,-7 0-107,0 2 0,1 1-1,0 0 1,0 2 0,1 0-1,1 2 1,-1 1 0,1 1 0,48-2-1,-67 6 7,1 0-1,0 0 0,0 1 0,0 0 1,0 0-1,0 1 0,-1 0 0,10 4 1,-14-5 26,0 0 0,0 0 0,0 0 0,0 1 0,0-1 0,0 1 0,-1 0 0,1-1 0,0 1-1,-1 0 1,0 0 0,1 0 0,-1 0 0,0 0 0,0 0 0,0 1 0,0-1 0,0 0 0,-1 0 0,1 1 0,-1-1 0,1 1 0,-1-1 0,0 0 0,0 1 0,0-1 0,-1 4 0,0 6 90,-1-1-1,-1 0 1,0 0 0,0 0 0,-1 0-1,-1-1 1,-8 17 0,-49 65 481,55-84-497,2 2 424,14-17-94,-3 2-430,155-142 282,-117 104-355,-30 29 20,1-1-19,31-24-1,-45 38 64,0 0 0,0 1 0,1-1 0,-1 0 1,0 1-1,0-1 0,0 1 0,1-1 0,-1 1 0,0 0 0,0-1 0,1 1 1,1 0-1,-2 0 1,-1 0 0,1 0 1,-1 1-1,1-1 0,-1 0 0,0 0 1,1 0-1,-1 1 0,1-1 0,-1 0 1,0 1-1,1-1 0,-1 0 0,0 1 1,1-1-1,-1 0 0,0 1 0,0-1 1,1 0-1,-1 1 0,0-1 0,0 1 1,0-1-1,0 1 0,0-1 0,1 1 1,-1-1-1,0 0 0,0 1 0,0-1 1,0 1-1,0-1 0,0 1 0,0-1 1,-1 1-1,1-1 0,0 1 0,-9 53 75,-16 56 0,3-17 161,21-92-210,-2 19 241,5-12 17,-2-8-265,0 0-1,0 1 1,1-1 0,-1 0 0,0 0 0,0 0-1,0 0 1,0 0 0,1 0 0,-1 0-1,0 0 1,0 0 0,0 0 0,1 0 0,-1 0-1,0 0 1,0 0 0,0 0 0,1 0-1,-1 0 1,0 0 0,0 0 0,0 0 0,1 0-1,-1-1 1,0 1 0,0 0 0,0 0 0,0 0-1,1 0 1,-1 0 0,0 0 0,0-1-1,0 1 1,0 0 0,9-9 47,0 0 1,-1-1-1,0 0 1,-1-1-1,0 1 0,-1-1 1,5-12-1,-2 6-141,1 0 0,12-16 0,-16 25 52,-1 2-19,-1-1 1,1 2-1,1-1 0,-1 0 1,9-5-1,-13 10 41,-1 1-1,1 0 0,0-1 1,-1 1-1,1 0 0,0-1 1,-1 1-1,1 0 0,0 0 0,0 0 1,-1 0-1,1-1 0,0 1 1,0 0-1,-1 1 0,1-1 1,0 0-1,0 0 0,-1 0 1,1 0-1,0 0 0,0 1 1,-1-1-1,1 0 0,0 1 1,-1-1-1,1 1 0,0-1 1,-1 0-1,1 1 0,-1-1 0,1 1 1,-1 0-1,1-1 0,-1 1 1,1-1-1,-1 1 0,1 0 1,-1-1-1,0 1 0,1 0 1,-1 1-1,3 4-20,-1 0 0,0 0-1,2 12 1,-3-13 7,2 8-58,-2-3 84,1 0 0,1-1 0,0 1 0,0-1-1,5 11 1,-7-18 12,1 0 0,-1 0 0,0 0 1,1 0-1,-1-1 0,1 1 0,0 0 0,0-1 0,-1 1 0,1-1 0,0 1 0,0-1 0,1 0 0,-1 0 0,0 0 0,0 0 0,0 0 0,1 0 0,-1-1 1,0 1-1,1-1 0,-1 1 0,1-1 0,-1 0 0,0 0 0,5-1 0,7-1 48,1-2 0,-1 1 1,0-2-1,0 0 0,-1 0 0,0-2 1,24-14-1,-17 10-104,0 0 0,27-9 0,-43 19 15,-1 0-1,1 0 1,-1 0-1,1 0 1,-1 1-1,1 0 0,0 0 1,-1 0-1,1 0 1,-1 0-1,6 2 1,-7-2 9,1 1 1,-1 0 0,0 0 0,1 0 0,-1 0 0,0 1 0,0-1-1,0 1 1,0-1 0,0 1 0,0 0 0,0 0 0,-1-1 0,1 1-1,-1 0 1,1 1 0,0 1 0,3 6-16,0 0 0,-1 1 0,-1-1 1,1 1-1,-2 0 0,0 0 0,0 0 0,0 12 0,-1 15 83,-4 38 0,3-71-39,-33 281 1008,32-278-919,-4 8 366,5-16-453,0 0-1,-1-1 0,1 1 1,0 0-1,0 0 1,-1-1-1,1 1 1,0 0-1,0 0 0,-1-1 1,1 1-1,0 0 1,0 0-1,0-1 0,0 1 1,0 0-1,0-1 1,-1 1-1,1 0 1,0-1-1,0 1 0,0 0 1,0-1-1,0 0 1,-4-32 270,4 12-251,0-1 0,1 1 1,2-1-1,6-28 0,-5 31-61,-4 19 25,51-243 38,-40 202-89,2 1 0,2 1 1,35-68-1,-44 95-30,1 1 1,1 0-1,9-11 0,-14 19 42,0-1 0,1 1 0,0 0 1,-1 0-1,1 0 0,0 0 0,0 1 0,1 0 0,-1 0 0,0 0 0,7-2 1,-9 4 25,0-1 1,-1 1-1,1 0 1,-1-1-1,1 1 1,0 0 0,-1 0-1,1 0 1,-1 1-1,1-1 1,0 0-1,-1 1 1,1-1 0,-1 0-1,1 1 1,-1 0-1,1-1 1,-1 1-1,1 0 1,-1 0-1,0 0 1,1 0 0,-1 0-1,0 0 1,0 0-1,0 1 1,0-1-1,0 0 1,0 0 0,0 1-1,0-1 1,-1 1-1,1-1 1,0 1-1,-1-1 1,1 1-1,-1 1 1,2 4 6,0 0 0,-1 0 1,0-1-1,-1 1 0,0 0 0,0 0 0,-2 12 0,-3 11 111,-1 0-1,-15 39 0,14-50-10,-1 1 0,-1-1-1,-1-1 1,-17 25 0,25-39-48,-1 0 1,0-1 0,0 1 0,0-1 0,0 0 0,0 0 0,0 0 0,-1-1-1,-6 5 1,10-10-49,4-4-52,8-6 7,34-19 6,1 3 1,51-23-1,-31 16 1,118-64-124,-148 83 100,7-5-217,-43 23 283,-1-1-1,0 0 0,0 1 0,1-1 1,-1 0-1,0 1 0,0-1 0,0 0 1,0 1-1,1-1 0,-1 0 0,0 1 1,0-1-1,0 0 0,0 1 0,0-1 1,0 0-1,0 1 0,0-1 0,0 1 1,0-1-1,0 0 0,0 1 0,0-1 1,0 0-1,-1 1 0,-2 16 4,-18 45-155,13-44 130,1 0 0,1 1 0,1 0 0,-4 26 0,9-41 31,0 0 0,0-1 1,0 1-1,1 0 0,-1-1 1,1 1-1,0 0 0,0-1 0,0 1 1,0-1-1,1 0 0,1 4 0,-2-6 6,-1 0-1,1 0 0,0 0 0,0 0 0,-1 0 1,1 0-1,0 0 0,0-1 0,0 1 0,0 0 1,0 0-1,0-1 0,0 1 0,0-1 0,0 1 1,0-1-1,0 1 0,0-1 0,1 0 0,-1 1 1,0-1-1,0 0 0,0 0 0,0 0 0,1 0 1,-1 0-1,0 0 0,0 0 0,0-1 0,1 1 1,-1 0-1,0-1 0,0 1 0,0-1 0,0 1 1,0-1-1,0 1 0,0-1 0,1 0 0,2-3 8,1 1 1,-1-1-1,0 0 0,-1 0 0,1 0 1,-1 0-1,0-1 0,4-7 0,0 3 3,-1-3-11,0 0-1,0 0 1,-1-1 0,0 0-1,-1 1 1,-1-1 0,0-1-1,-1 1 1,0 0 0,-1-1-1,-1 1 1,0-1 0,0 1-1,-2 0 1,-3-18 0,5 28-27,-1 1 0,0-1 0,0 0 0,0 0 1,-1 1-1,1-1 0,-1 0 0,1 1 1,-1 0-1,0-1 0,0 1 0,0 0 0,0 0 1,0 0-1,-1 0 0,1 0 0,-4-1 0,2 1-24,0-1 0,0 2 1,0-1-1,0 0 0,-1 1 0,1 0 0,-1 0 0,1 0 0,-1 1 0,-5-1 0,3 1 112,7 0-50,10-2-43,28-6 29,124-26-173,-137 31 97,0 1 0,1 1 0,-1 1 0,39 4 0,-58-3 55,0 0 1,0 1 0,1-1 0,-1 1 0,0 0 0,-1 1 0,1-1 0,0 1 0,-1 1-1,8 5 1,-10-7 5,0 0 1,-1 1-1,1 0 0,-1 0 0,0 0 0,0 0 0,0 0 0,0 0 0,0 0 1,-1 1-1,1-1 0,-1 1 0,0-1 0,0 1 0,-1-1 0,1 1 0,-1 0 0,1 6 1,-2 1 37,0-1 1,0 1-1,-1-1 0,0 1 1,-1-1-1,-7 17 1,-31 58 178,30-66 54,7-11-120,12-23 14,11-11-176,0 0 0,1 1 0,2 1 0,0 1 0,1 1 0,2 1 0,47-32 0,-68 51-31,0 0 1,0-1 0,0 2 0,1-1 0,-1 0-1,1 1 1,6-1 0,-10 2 26,0 0 0,0-1 0,1 1 1,-1 0-1,0 1 0,0-1 0,0 0 0,1 0 0,-1 0 1,0 1-1,0-1 0,0 1 0,0-1 0,0 1 0,0-1 1,0 1-1,0 0 0,0-1 0,0 1 0,0 0 0,0 0 1,0 0-1,0-1 0,-1 1 0,1 0 0,0 0 0,-1 0 1,1 0-1,-1 0 0,1 1 0,-1-1 0,1 0 0,-1 2 1,3 8 1,-2 1 1,1-1-1,-2 1 1,0-1-1,0 1 1,-4 21-1,3-17 58,-1 0-1,3 29 1,-1-43-26,0 3 46,0 0 1,1 0-1,0-1 0,0 1 1,0 0-1,1-1 1,2 8-1,-3-12-48,-1 1 0,1 0 0,0 0 0,0 0 1,-1 0-1,1 0 0,0 0 0,0-1 0,0 1 0,0 0 0,0-1 0,0 1 1,0-1-1,2 1 0,-1 0-7,0-1 0,0 1 0,1-1 0,-1 0 0,0 0 0,0 0 0,0 0 1,0-1-1,0 1 0,4-1 0,11-5 44,-1-1 0,1 0 0,-1-1 0,30-20 0,-23 14 14,0-1 10,112-71 25,-108 67-107,0-2 0,41-42 1,-68 63 5,4-4 11,0 0 0,-1 0 0,1 0 0,-1 0 0,0-1 0,0 1 0,2-7 1,-5 10-16,1 1 1,-1-1 0,0 0-1,1 0 1,-1 0 0,0 0-1,0 0 1,0 0 0,1 0 0,-1 1-1,0-1 1,0 0 0,-1 0-1,1 0 1,0 0 0,0 0-1,0 0 1,0 0 0,-1 1 0,1-1-1,0 0 1,-1 0 0,1 0-1,-1 0 1,1 1 0,-1-1-1,1 0 1,-2-1 0,0 1-13,0 0 0,0 0 0,0 0 0,-1 0 0,1 0 0,0 0-1,0 1 1,-1-1 0,1 1 0,0-1 0,-3 1 0,-5 0-57,0 0 0,0 0 1,0 1-1,-12 3 0,10-1 48,-1 1 1,1 0-1,0 1 1,0 0-1,1 1 0,-1 0 1,1 1-1,1 0 1,-19 17-1,24-20 17,1 0 0,-1 1 0,1 0-1,0 0 1,0 1 0,1-1 0,-1 1-1,1 0 1,0-1 0,1 1 0,0 1-1,0-1 1,0 0 0,0 0 0,1 1 0,0-1-1,1 1 1,-1-1 0,1 1 0,1-1-1,0 9 1,0-9 23,1-1-1,0 1 1,0 0 0,0-1-1,1 1 1,-1-1-1,1 0 1,1 1 0,-1-1-1,1-1 1,0 1-1,0-1 1,0 1-1,1-1 1,-1 0 0,1-1-1,0 1 1,0-1-1,0 0 1,1 0 0,-1-1-1,7 3 1,-3-2 22,0 0 0,1 0 1,-1-1-1,0-1 0,1 0 1,0 0-1,-1 0 0,1-1 1,-1-1-1,1 0 1,-1 0-1,1-1 0,12-3 1,3-6-6,0-1 0,0 0 0,38-28 0,-33 20-70,31-22-46,-44 28 59,1 1 1,1 1-1,0 0 0,31-12 1,-38 22-9,-12 2 34,0 0 0,0 0 0,0 0 0,1 0 0,-1 0-1,0 0 1,0 0 0,0 0 0,0 0 0,1 1 0,-1-1-1,0 0 1,0 0 0,0 0 0,0 0 0,0 0 0,0 1-1,1-1 1,-1 0 0,0 0 0,0 0 0,0 0-1,0 1 1,0-1 0,0 0 0,0 0 0,0 0 0,0 1-1,0-1 1,0 0 0,0 0 0,0 1 0,-8 19-6,5-13-13,-42 81-246,27-57 406,2 1 1,-20 57 0,36-89-139,0 0 0,0 0 0,0 1 0,0-1 1,0 0-1,0 0 0,0 0 0,0 0 0,0 0 1,0 0-1,0 0 0,0 0 0,0 1 0,0-1 1,0 0-1,0 0 0,0 0 0,1 0 0,-1 0 1,0 0-1,0 0 0,0 0 0,0 0 0,0 0 1,0 0-1,0 0 0,0 1 0,1-1 0,-1 0 1,0 0-1,0 0 0,0 0 0,0 0 0,0 0 1,0 0-1,0 0 0,1 0 0,-1 0 0,0 0 1,0 0-1,0 0 0,0 0 0,0-1 0,0 1 1,0 0-1,0 0 0,1 0 0,-1 0 0,0 0 1,0 0-1,0 0 0,0 0 0,0 0 0,0 0 1,0 0-1,0 0 0,0 0 0,0-1 0,1 1 1,-1 0-1,0 0 0,0 0 0,0 0 0,0 0 1,0 0-1,0 0 0,0 0 0,0-1 0,0 1 1,101-85 316,-81 69-368,1 2 1,1 0 0,0 1 0,1 1 0,39-15 0,-55 25 37,0 0 1,0 0-1,0 0 1,0 1-1,12-1 1,-16 2-9,-1 0-1,1 0 1,-1 1 0,1-1 0,-1 1-1,1-1 1,-1 1 0,1 0 0,-1 0 0,0 0-1,1 0 1,-1 1 0,0-1 0,0 0 0,0 1-1,0 0 1,0-1 0,-1 1 0,4 3 0,2 5-4,-1 1 1,0-1 0,-1 1 0,7 16-1,8 17 86,-20-42-56,1-1 0,0 1 0,0 0 0,0-1 0,0 1 0,0-1 0,0 1 0,0-1 0,1 0 0,-1 0 0,1 1 0,-1-1 0,0 0 0,1 0 0,0 0 0,-1 0 0,1-1 0,0 1 0,-1 0 0,1-1 0,0 1 0,0-1 0,0 0 0,-1 1 0,1-1 0,0 0 0,0 0 0,0 0 0,0 0 0,-1-1 0,1 1 0,0 0 0,0-1 0,-1 1 0,1-1 0,0 0 0,0 1 0,-1-1 0,1 0 0,2-2 0,5-3 38,-1 0-1,-1 0 1,1-1 0,-1 0 0,11-14 0,203-237 210,-65 60-153,-127 158-100,-19 26-34,-8 8-136,-4 7-269,-19 20 388,0 1 1,1 1-1,2 1 1,0 1-1,2 0 1,1 1-1,0 1 1,-15 44-1,17-34 106,1 0-1,3 1 0,1 0 0,2 0 0,1 1 1,1 50-1,4-77 62,0-1 1,1 0-1,1 1 1,0-1-1,0 0 0,1 0 1,4 11-1,-6-19-161,0 0 0,1-1 0,-1 1-1,0-1 1,1 1 0,-1-1 0,1 1 0,0-1-1,0 0 1,0 0 0,0 0 0,0 0 0,0 0-1,1-1 1,-1 1 0,0 0 0,1-1 0,0 0-1,-1 0 1,1 0 0,0 0 0,-1 0 0,1 0-1,0-1 1,0 1 0,0-1 0,0 0 0,-1 0-1,1 0 1,0 0 0,0 0 0,3-1 0,-3 0-344,-1 0 1,1 0-1,-1 0 1,1 0-1,-1 0 1,0 0-1,0-1 0,1 1 1,-1-1-1,0 0 1,0 1-1,-1-1 1,1 0-1,0 0 1,-1 0-1,1 0 1,-1-1-1,1 1 1,-1 0-1,2-5 1,5-15-1940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0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7968,'-21'-11'7690,"25"12"-7424,-1 0-1,1-1 1,-1 1 0,1-1-1,-1 1 1,1-1 0,0 0-1,-1 0 1,1-1 0,-1 1-1,5-2 1,6 1-3,-1 0-174,274-13 520,-268 14-1699,-1-1-49,24 4 0,-35-2-838,0 0 1,0 1-1,11 4 1,4 5-2589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0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35 474 2304,'-1'0'85,"-17"4"586,18-4-564,-1 0-1,1 0 1,-1 0-1,1 0 1,-1 0-1,0 1 1,1-1-1,-1 0 1,1 0-1,-1 1 0,1-1 1,0 0-1,-1 0 1,1 1-1,-1-1 1,1 1-1,-1-1 1,1 0-1,0 1 1,-1-1-1,1 1 1,0 0-1,-5 2 2116,12-5-460,22-7-1247,1-1 1,-1-1-1,-1-2 0,0 0 1,-1-2-1,0-1 0,30-25 1,-33 21-411,0-2 0,36-42 1,30-56 383,-81 107-350,0 1-1,-1-1 1,-1 0 0,0-1-1,0 0 1,8-28 0,-15 31-184,-4 15-54,-9 18-45,-1 10 175,2-1 0,1 2 0,1 0 0,2 0 0,-7 61 0,13-76 9,0-9-18,2 0-1,0 18 1,0-25 16,0 1 0,1 0 0,-1-1-1,1 1 1,0 0 0,0-1 0,0 1 0,0-1-1,0 1 1,1-1 0,-1 0 0,1 0 0,-1 1-1,3 1 1,-3-3 4,0 0 0,0-1 0,0 1 0,-1 0 0,1-1-1,0 1 1,0-1 0,0 1 0,0-1 0,0 1 0,0-1 0,1 0 0,-1 1-1,0-1 1,0 0 0,0 0 0,0 0 0,0 0 0,2 0 0,-1-1 10,1 1 1,-1-1-1,0 1 1,1-1 0,-1 0-1,0 0 1,0 0-1,4-3 1,2-3 22,1 0 0,-1-1 0,8-10 0,-11 12-59,99-97 120,-48 51-32,-41 36-124,119-105 61,-121 115 19,-13 6-55,0 0 0,1 0 0,-1 0 0,0 0 1,0 0-1,0 0 0,1 0 0,-1 0 0,0 0 0,0 1 1,0-1-1,1 0 0,-1 0 0,0 0 0,0 0 0,0 0 1,0 0-1,1 1 0,-1-1 0,0 0 0,0 0 0,0 0 1,0 0-1,0 1 0,0-1 0,1 0 0,-1 0 0,0 0 0,0 1 1,0-1-1,0 0 0,0 1 0,0 2 36,0 0 0,0 0-1,0 1 1,-1-1 0,-1 6 0,-2 8 24,-15 35 0,12-33 104,-8 26 1,14-29 16,1-16-176,0 0-1,0 0 1,0 0 0,-1 1 0,1-1-1,0 0 1,0 0 0,0 1 0,0-1 0,0 0-1,0 0 1,0 1 0,0-1 0,0 0-1,0 1 1,1-1 0,-1 0 0,0 0 0,0 0-1,0 1 1,0-1 0,0 0 0,0 0-1,0 1 1,1-1 0,-1 0 0,0 0 0,0 0-1,0 0 1,1 1 0,-1-1 0,0 0-1,0 0 1,0 0 0,1 0 0,-1 0 0,0 1-1,0-1 1,1 0 0,-1 0 0,0 0-1,0 0 1,1 0 0,-1 0 0,0 0 0,0 0-1,1 0 1,-1 0 0,0 0 0,0 0-1,1 0 1,-1 0 0,0 0 0,0 0 0,0-1-1,1 1 1,-1 0 0,0 0 0,17-12 142,-2 0 1,28-28 0,-27 25-231,0 0 0,24-17 0,-32 27 61,0 0 1,0 0 0,0 1-1,0 0 1,10-3-1,-16 7 0,0-1 0,0 1-1,0-1 1,0 1 0,1 0-1,-1 0 1,0 0 0,0 0-1,0 0 1,1 1 0,-1-1-1,0 1 1,0-1 0,0 1-1,0 0 1,0-1 0,0 1-1,0 0 1,0 1-1,0-1 1,0 0 0,0 0-1,-1 1 1,1-1 0,2 4-1,3 5 123,0-1 0,0 1-1,-1 0 1,-1 1 0,0-1-1,0 1 1,4 15 0,-5-15 253,-1-2-1658,0 0 0,3 14 0,-4-14-1883,1-2 1039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0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4224,'-37'-22'1920,"24"17"-1664,13 2 224,4 3-320,5-4-64,6 4-64,15-7-1600,9 0 864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0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2 811 2304,'0'0'106,"-1"1"0,1 0 0,0 0 0,-1 0 0,1 0 0,0 0 0,0 0 0,0-1 0,0 1 0,0 0 0,0 0 0,0 0 0,0 0 0,1 0 0,-1 0 0,0 0 0,1 1 0,6 17 1506,-7-19-1467,1 0 0,0 0-1,-1 1 1,1-1 0,0 0 0,-1 0 0,1 0 0,0 0 0,-1 0 0,1 0 0,0 0 0,-1 0-1,1 0 1,0 0 0,-1 0 0,1 0 0,0 0 0,-1-1 0,1 1 0,0 0 0,0-1-1,3 0 765,-2 1-726,0-1 1,0 0 0,1 0 0,-1 0-1,0 0 1,0 0 0,0 0 0,0-1-1,0 1 1,0-1 0,-1 1 0,1-1 0,2-3-1,21-30 714,-16 21-606,38-56 163,-15 21-394,2 0 0,49-52 0,40-8 223,-87 81-54,-1-2 1,43-49-1,-72 71-424,-9 11 38,-14 13-14,-8 3 205,1 2 1,1 0-1,1 2 0,1 0 1,1 2-1,-29 45 0,31-40 56,1 0 0,1 2 0,1 0-1,2 1 1,-16 65 0,28-95-10,1 0 1,-1 0-1,1 0 1,0 0-1,0 0 1,0 0-1,0 0 1,2 4-1,-2-7-56,0 1 0,0 0 0,1-1 0,-1 1 0,0 0 0,1-1 0,-1 1 0,0-1 1,1 1-1,-1 0 0,1-1 0,-1 1 0,1-1 0,-1 0 0,1 1 0,0-1 0,-1 1 0,1-1 0,0 0 0,-1 1 0,1-1 0,0 0 0,-1 0 0,1 1 0,0-1 0,-1 0 0,1 0 0,0 0 0,0 0 0,-1 0 0,1 0 0,0 0 0,-1 0 0,1 0 0,0-1 0,0 1 0,-1 0 0,1 0 0,1-1 0,7-2 75,0-1 1,-1 0-1,1 0 1,-1-1-1,1 0 0,8-8 1,49-45 336,-64 56-427,317-318 157,-294 290-85,-1-1 0,-2-2 0,-1 0 0,25-56 0,7-18 687,-51 103-760,-1 0 0,0 0 0,0 0 0,0-1 0,0-3 0,-9 18-253,-62 136 218,-14-6 244,35-64-29,-111 200 63,140-238-75,13-23 68,0 0 0,-2-1 0,-18 25 0,23-35-20,6-4 28,8-11 115,73-103-149,-49 66-354,55-59 0,-87 104 83,1 0-1,0 0 0,0 0 0,0 0 0,0 1 0,1-1 1,-1 1-1,1 0 0,0 0 0,4-2 0,-7 4 45,-1 0-1,1 0 0,-1 0 0,0-1 0,1 1 0,-1 0 1,1 0-1,-1 0 0,1 0 0,-1 1 0,1-1 1,-1 0-1,1 0 0,-1 0 0,0 0 0,1 0 1,-1 1-1,1-1 0,-1 0 0,0 0 0,1 0 0,-1 1 1,1-1-1,-1 0 0,0 1 0,0-1 0,1 0 1,-1 1-1,0-1 0,1 0 0,-1 1 0,0-1 0,0 1 1,0-1-1,1 1 0,-1 0 0,4 18 26,-4-16-26,2 46 163,-2-32-172,1 0-1,3 21 1,-3-34 35,0 1 1,0-1-1,1 0 1,-1 1-1,1-1 0,0 0 1,0 0-1,1 0 1,-1 0-1,1 0 1,0-1-1,0 1 1,3 2-1,-4-4 15,0 0 0,1-1 0,-1 1 0,1-1 0,-1 1 0,1-1 0,-1 0 0,1 0 0,-1 0 0,1-1 0,0 1 0,0-1 0,0 1 0,-1-1 0,1 0 0,0 0 0,0 0 0,-1-1 0,5 0 0,3-1 38,0-1 0,0 0 0,16-8 0,-21 9-42,13-7 39,0 0 0,-1-1 1,0 0-1,-1-1 0,0-2 0,-1 1 1,0-2-1,-1 0 0,0 0 0,-1-1 0,15-24 1,-24 33-78,-1-1 1,0 1-1,0-1 1,0 0-1,1-8 0,-3 13 10,0-1-1,-1 0 0,0 1 0,1-1 0,-1 0 0,0 0 0,0 1 0,0-1 0,-1 0 0,1 0 0,-1 1 0,0-1 0,1 1 0,-1-1 0,0 0 1,-2-3-1,1 5-12,1-1 0,0 1 0,0 0 0,-1 0 0,1 0 0,0 0 0,-1 0 0,1 1 0,-1-1 0,0 0 0,1 1 0,-1-1 1,1 1-1,-1-1 0,0 1 0,1 0 0,-1-1 0,0 1 0,0 0 0,1 0 0,-1 1 0,0-1 0,1 0 0,-4 1 0,-1 1-2,0-1-1,0 1 1,0 0-1,0 1 0,-8 3 1,8-2 7,0 0 0,0 1 1,1-1-1,-1 1 0,1 0 0,0 0 1,0 1-1,1-1 0,0 1 1,0 0-1,0 1 0,1-1 0,0 0 1,0 1-1,0 0 0,1 0 0,0 0 1,1 0-1,-1 0 0,1 0 1,1 0-1,-1 0 0,1 0 0,0 1 1,1-1-1,0 0 0,0 0 1,0 0-1,1 0 0,0 0 0,1 0 1,-1-1-1,1 1 0,1-1 1,-1 1-1,1-1 0,0 0 0,0-1 1,1 1-1,8 8 0,-2-5 59,0 0 1,0-1-1,0 0 0,1-1 0,0 0 0,0-1 0,1-1 0,0 1 1,0-2-1,0 0 0,26 4 0,-27-6-238,1-1-1,-1 0 1,1-1-1,0-1 1,-1 0-1,1 0 1,-1-1-1,0-1 1,0 0-1,0-1 1,0 0-1,0-1 1,14-8-1,-13 5-1292,-1 0-1,0-1 1,18-18-1,-21 19-1310,-1-1-1,12-17 0,-10 11-161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0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8 113 7040,'-7'-3'3200,"24"0"-2752,0-2 352,0 2-512,37-13 320,13 5-352,34-4 0,-4 4-160,16-5 288,-7 5-192,8 1 608,-9 2-448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1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25 981 2400,'-1'0'60,"1"0"0,0 0 0,-1 0 0,1 0 0,-1 0 0,1 0 1,-1 0-1,1 0 0,0 0 0,-1 0 0,1 0 0,-1 0 0,1 0 0,0 0 0,-1 1 0,1-1 0,-1 0 1,1 0-1,0 0 0,-1 1 0,1-1 0,0 0 0,-1 1 0,1-1 0,0 0 0,0 1 0,-1-1 0,1 0 0,0 1 1,0-1-1,0 0 0,-1 1 0,1-1 0,0 1 0,0-1 0,0 0 0,0 1 0,-2 2 2342,-5-6 539,6 3-2857,1-1-1,0 0 0,-1 1 0,1-1 1,0 0-1,-1 0 0,1 1 1,0-1-1,0 0 0,0 0 0,-1 1 1,1-1-1,0 0 0,0 0 0,0 1 1,0-1-1,0 0 0,1 0 0,-1-1 1,4-13 362,2-4 39,11-18-1,5-14 30,-22 51-509,48-129 933,-41 112-882,2 0 0,0 0 0,1 1 0,1 0 1,14-15-1,-6 12 36,1 0 0,0 1 0,2 1 0,0 1 0,1 1 0,0 1 0,33-14 0,-42 20-112,-6 4-21,0 0 0,13-5 1,-19 8 35,-1 1 1,1-1 0,0 1-1,0-1 1,-1 1 0,1 0-1,0 0 1,0 0 0,0 0 0,0 0-1,-1 0 1,1 1 0,0-1-1,0 0 1,-1 1 0,1-1-1,0 1 1,1 1 0,-2-2 5,0 1 1,0 0 0,-1-1-1,1 1 1,0 0 0,-1 0-1,1-1 1,-1 1-1,1 0 1,-1 0 0,1 0-1,-1 0 1,1 0-1,-1 0 1,0 0 0,0 0-1,1 0 1,-1-1 0,0 1-1,0 0 1,0 0-1,0 0 1,0 0 0,0 0-1,-1 1 1,-7 26 114,7-26-103,-68 168 520,34-56-227,20-63 321,15-51-617,0 0-1,0 0 0,0 0 1,0 0-1,0 0 0,0 0 1,0 1-1,0-1 0,0 0 1,0 0-1,0 0 0,0 0 1,0 0-1,0 0 0,0 0 1,0 0-1,0 1 1,0-1-1,0 0 0,0 0 1,0 0-1,0 0 0,0 0 1,0 0-1,0 0 0,0 0 1,0 1-1,0-1 0,0 0 1,0 0-1,0 0 1,0 0-1,0 0 0,0 0 1,0 0-1,0 0 0,1 0 1,-1 0-1,0 0 0,0 0 1,0 0-1,0 1 0,0-1 1,0 0-1,0 0 0,0 0 1,1 0-1,5-3 437,12-10 14,86-85-40,21-18-483,-88 84 63,62-39 0,-90 64-99,-8 6 58,0 0-1,0 1 1,0-1-1,0 0 1,0 0 0,0 1-1,0-1 1,0 1 0,0-1-1,2 0 1,0 5-124,-4 9 169,-14 67-142,7-45 290,-5 61 0,12-74-36,0-12-8,0 0 0,1 0-1,0 0 1,1 0 0,2 14-1,-3-23-89,0-1 0,1 1 0,-1-1 0,0 1 0,0 0 0,1-1 0,-1 1-1,0-1 1,1 1 0,-1-1 0,0 1 0,1-1 0,-1 1 0,1-1 0,-1 1-1,1-1 1,-1 0 0,1 1 0,-1-1 0,1 0 0,-1 1 0,1-1 0,0 0-1,-1 0 1,1 1 0,-1-1 0,1 0 0,0 0 0,-1 0 0,1 0 0,0 0-1,-1 0 1,1 0 0,-1 0 0,1 0 0,0 0 0,-1 0 0,1-1 0,0 1-1,-1 0 1,1 0 0,-1 0 0,1-1 0,-1 1 0,1 0 0,-1-1 0,1 1-1,-1-1 1,1 1 0,-1-1 0,1 1 0,-1-1 0,1 0 0,30-43 349,-6 7-158,23-22-183,63-58 1,-27 49 142,-56 46-370,-44 42-148,-20 32-1,26-35 380,2 0 0,-1 1-1,2 0 1,0 0-1,2 1 1,0 0-1,1 0 1,0 0 0,2 1-1,-1 29 1,3-44-4,0-1 0,1 1 1,-1 0-1,1 0 1,0-1-1,2 6 0,-3-9-6,1 1-1,-1-1 0,1 0 1,-1 0-1,1 0 0,0 0 0,0 0 1,-1 0-1,1 0 0,0 0 1,0 0-1,0 0 0,0 0 1,0-1-1,0 1 0,0 0 1,0-1-1,0 1 0,0 0 1,0-1-1,1 0 0,-1 1 0,0-1 1,0 0-1,0 1 0,1-1 1,1 0-1,0 0 16,-1-1 0,1 1 0,-1-1 0,1 1 0,0-1 0,-1 0 0,0 0 1,1 0-1,-1 0 0,1 0 0,-1-1 0,2-1 0,25-23 333,-21 19-243,107-123-202,-71 78 74,4-12 62,-47 62-58,0 1-1,-1 0 1,1-1-1,0 1 1,-1 0-1,1-1 1,-1 1-1,0-1 1,1 1-1,-1-3 1,0 4-5,0 0 1,0 0 0,0-1 0,0 1 0,0 0 0,0 0 0,0 0-1,0 0 1,0 0 0,0 0 0,0 0 0,0 0 0,0-1-1,0 1 1,0 0 0,0 0 0,0 0 0,0 0 0,0 0-1,0 0 1,0 0 0,-1 0 0,1 0 0,0-1 0,0 1-1,0 0 1,0 0 0,0 0 0,0 0 0,0 0 0,0 0-1,0 0 1,-1 0 0,1 0 0,0 0 0,0 0 0,0 0-1,0 0 1,0 0 0,0 0 0,-1 0 0,-6 6-174,1 1 145,0 1 1,1 0-1,0 0 0,1 1 0,0-1 1,0 1-1,1 0 0,-4 15 1,1 0 40,-4 51 0,9-62-2,2 27-1,-1-37 32,1 1 0,-1-1 0,0 0 0,1 0 0,0 0 0,0 0 0,0 1 0,0-1 0,1-1-1,-1 1 1,1 0 0,-1 0 0,5 4 0,-6-7-20,1 1-1,0 0 0,-1-1 0,1 0 0,0 1 0,0-1 1,0 1-1,-1-1 0,1 0 0,0 1 0,0-1 0,0 0 1,0 0-1,0 0 0,-1 0 0,1 0 0,0 0 0,0 0 1,0 0-1,0 0 0,0 0 0,0-1 0,0 1 0,-1 0 1,1 0-1,0-1 0,0 1 0,0-1 0,1 0 0,2-2 18,0 0 0,0 0 0,0-1 0,4-4 0,-5 5-5,63-73 159,-47 52-241,0 1-1,42-36 1,-43 45 68,0 1 0,1 1 0,1 1 0,-1 1 0,2 0 0,28-8 0,-38 14-28,-7 2-35,0 0 1,0 1-1,0 0 0,1 0 0,-1 0 0,0 0 1,1 1-1,-1-1 0,9 1 0,-22 6 492,-19 5-342,-23 11-16,39-16-117,1 1 1,-1 0 0,1 1-1,1 0 1,0 0-1,0 2 1,0-1-1,1 1 1,1 0-1,0 1 1,0 0-1,1 0 1,0 1-1,1 0 1,1 0-1,-7 19 1,5-12 3,1-2 26,1 0-1,-6 26 1,10-38 6,1 0 1,-1 0-1,1 0 1,0 0-1,0 1 1,1-1-1,-1 0 1,1 0-1,0 0 1,1 0-1,-1 0 1,1 0-1,3 5 1,-4-8 5,0 0 1,0 0 0,1 0-1,-1-1 1,0 1 0,1-1-1,-1 1 1,1-1 0,-1 1-1,1-1 1,0 0 0,0 0-1,0 0 1,-1 0 0,1 0 0,0 0-1,0-1 1,0 1 0,0 0-1,1-1 1,-1 0 0,0 1-1,0-1 1,0 0 0,0 0-1,0 0 1,0-1 0,0 1-1,1 0 1,1-2 0,6-1 44,0 0 0,0-1 0,0 0 1,15-10-1,-20 11-27,31-17 22,-1-2 0,0-2 1,-2-1-1,47-46 0,-32 26-79,-15 14 66,-1 0-1,-2-2 1,46-65 0,-44 43-63,-3-1 0,-2-1 0,32-104 0,-45 118-21,13-45 165,-25 68-257,-2 19 130,0 1-1,0 0 0,0-1 0,0 1 0,0 0 1,0-1-1,0 1 0,0-1 0,0 1 0,-1 0 1,1-1-1,0 1 0,0 0 0,0-1 0,0 1 1,-1 0-1,1-1 0,0 1 0,0 0 0,-1-1 1,1 1-1,0 0 0,0 0 0,-1-1 0,1 1 1,0 0-1,-1 0 0,1 0 0,0-1 1,-1 1-1,1 0 0,0 0 0,-1 0 0,1 0 1,0 0-1,-1 0 0,1 0 0,-1 0 0,1 0 1,0 0-1,-1 0 0,1 0 0,-1 0 0,1 0 1,0 0-1,-1 0 0,1 0 0,0 0 0,-1 1 1,1-1-1,0 0 0,-1 0 0,1 0 0,-1 1 1,-3 1 2,1 1 0,-1 0-1,1 0 1,0 0 0,-1 0 0,1 0 0,1 1 0,-1 0 0,0-1 0,-1 5 0,-6 10-138,-7 18 0,-74 192-130,67-167 333,7-11-26,1 1 0,-10 62-1,14-28 33,11-73-46,1-1 0,0 1 0,1 0 1,1-1-1,3 14 0,-4-19-20,-1-1 0,1 0 0,-1 11 0,0-12-1,0-1 0,0 1 0,0-1-1,1 1 1,-1 0 0,1-1 0,0 1 0,0-1 0,1 4 0,1-2-23,-3-4 27,1 1 0,0-1 0,-1 0 0,1 0 0,-1 1 0,1-1 0,-1 1-1,0-1 1,1 0 0,-1 1 0,0 1 0,2 0 18,0 0 0,1 0-1,-1-1 1,1 1 0,4 3 0,-5-4-2,1 0-15,-1-1 0,1 1 0,-1 0 0,1-1 0,0 1 0,-1-1 0,1 0 0,0 0 0,0 0 0,0 0 0,0-1 0,0 1 0,0-1 0,0 0 0,0 1 0,0-2-1,0 1 1,0 0 0,4-1 0,4-2 20,0 0 0,0-1 0,19-8 0,-23 9-18,19-12 55,0 0 1,-2-1-1,42-35 0,-48 36-28,4-3 8,0-1-1,-2-2 1,0 0 0,-1-1 0,29-44 0,-46 62-36,1 0 0,-1 0 0,0-1-1,0 1 1,0-1 0,-1 1 0,0-1 0,0 0 0,0 1-1,1-9 1,-2 11-14,-1 0 1,1 0-1,0 1 0,-1-1 0,1 0 0,-1 1 0,1-1 1,-1 1-1,0-1 0,0 0 0,1 1 0,-1 0 0,0-1 1,-1 1-1,1-1 0,0 1 0,0 0 0,0 0 0,-1 0 1,1 0-1,-1 0 0,1 0 0,-1 0 0,1 0 0,-1 1 1,1-1-1,-1 0 0,0 1 0,1-1 0,-1 1 0,-3 0 1,-4-2-16,-1 1 1,1 0-1,-1 0 1,1 1 0,-1 1-1,1 0 1,-1 0 0,1 1-1,0 0 1,0 0-1,0 1 1,0 0 0,0 1-1,0 0 1,1 0-1,-1 1 1,1 0 0,-10 9-1,10-7 7,0 0-1,0 1 1,0 0-1,1 1 1,1-1-1,-1 1 0,1 1 1,1-1-1,0 1 1,0 0-1,1 0 1,0 1-1,1-1 0,0 1 1,-3 19-1,5-17 5,0 1 1,0 0-1,1-1 0,1 1 0,5 27 0,-4-32 15,1-1 0,0 1 1,0 0-1,1-1 0,0 0 0,1 0 0,0 0 0,0-1 1,0 0-1,7 8 0,-6-11 33,-1 1 0,1-1 0,-1 0-1,1 0 1,0-1 0,1 1 0,-1-1 0,1-1 0,-1 1 0,1-1 0,0 0 0,0-1-1,-1 0 1,1 0 0,0 0 0,14-1 0,-7 0-8,0-2 0,0 1 1,0-2-1,0 1 0,0-2 0,-1 0 0,19-8 1,-17 4-5,0 0 0,0-1 0,-2-1 0,1 0 0,-1-1 0,0 0 0,12-15 0,8-13-3,28-44 0,20-24-111,-76 101 45,0 1 0,0 1 0,0-1 0,7-5 1,-11 10 38,0-1 0,0 0 0,0 1 0,-1-1 0,1 1 0,0-1 0,0 1 1,0-1-1,0 1 0,0-1 0,0 1 0,0 0 0,0 0 0,0 0 0,0 0 1,0-1-1,0 1 0,0 0 0,0 1 0,1-1 0,-1 0 0,0 0 0,0 0 1,0 1-1,0-1 0,0 0 0,-1 1 0,1-1 0,0 1 0,0-1 0,0 1 1,0 0-1,0-1 0,-1 1 0,1 0 0,0-1 0,1 3 0,3 7-38,0 0 0,0 0-1,-1 0 1,-1 1 0,5 20-1,-6-22-3,0-1 227,0 1 0,0 13 1,-1-20-69,-1-6-20,0-8-24,-2 5 20,-3-14 21,-8-21 0,10 35-119,0 1 1,-1-1-1,1 0 1,-1 1-1,-1 0 0,-7-9 1,11 14 4,0-1 1,-1 1-1,1 0 1,-1-1-1,1 1 1,-1 0-1,1 0 0,-1 0 1,0 0-1,1 0 1,-1 1-1,0-1 1,0 0-1,1 1 1,-1-1-1,0 1 0,0 0 1,0 0-1,-3-1 1,2 2-6,1-1 0,-1 1 1,1 0-1,-1 0 1,0 0-1,1 0 0,-1 0 1,1 0-1,0 1 0,-1-1 1,1 1-1,-3 2 0,-1 3-39,-1 0 0,1 0 0,0 1 0,0-1 0,1 1 0,-8 16 0,6-8 42,1 0 0,0 0 0,1 1-1,1-1 1,1 1 0,0 0 0,1 0 0,1 0 0,0 0 0,2 0-1,0 0 1,1 1 0,4 17 0,-5-31 32,0 0 1,0-1-1,0 0 0,1 1 1,-1-1-1,1 0 0,0 0 1,0 0-1,0 0 1,5 5-1,-6-7-4,0 0 1,1 0-1,-1 0 1,0 0 0,1 0-1,-1-1 1,1 1-1,-1-1 1,1 1-1,-1-1 1,1 1-1,-1-1 1,1 0-1,-1 0 1,1 0-1,-1 0 1,1 0-1,-1 0 1,1 0-1,-1-1 1,1 1-1,-1 0 1,1-1-1,-1 1 1,1-1 0,-1 0-1,1 1 1,-1-1-1,2-1 1,5-3 16,0-1 1,-1 1 0,0-1 0,0-1 0,0 1 0,-1-1 0,8-11 0,34-60 17,-13 18-30,-5 12-31,52-73 121,-78 116-187,0 0 0,0-1 0,4-8-1,-8 10-113,-2 4 11,-12 16-27,8-8 198,1 1 1,0-1 0,0 1-1,0 0 1,1 1-1,1-1 1,-5 18-1,-8 72-178,14-86 189,1 0-1,1-1 0,0 1 0,3 16 1,-2-22 17,0 0 0,1 0 0,0 0 0,1 0 0,-1 0-1,1 0 1,1-1 0,-1 1 0,5 5 0,-6-10 8,0 0 0,-1 0 0,1 0 0,0 0 0,0-1 0,0 1 0,0-1-1,1 1 1,-1-1 0,0 0 0,1 0 0,-1 0 0,1 0 0,-1 0 0,1 0 0,-1-1 0,1 1-1,-1-1 1,1 0 0,0 0 0,-1 0 0,1 0 0,0 0 0,-1-1 0,1 1 0,-1-1 0,5-1-1,2-1 0,-1 0 0,0 0-1,-1-1 1,1 0-1,0-1 1,13-10-1,-2-3-7,-1-1 0,-1 0 0,-1-2 0,28-43 0,-25 34-72,41-47 1,-59 76 22,11-11-102,-11 12 118,-1 0 1,0 0 0,0-1 0,0 1 0,1 0-1,-1 0 1,0 0 0,0 0 0,1 0 0,-1-1-1,0 1 1,0 0 0,1 0 0,-1 0 0,0 0-1,1 0 1,-1 0 0,0 0 0,0 0 0,1 0-1,-1 0 1,0 0 0,1 0 0,-1 0 0,0 0 0,1 0-1,-1 0 1,0 0 0,0 0 0,1 1 0,-1-1-1,0 0 1,0 0 0,1 0 0,-1 0 0,0 0-1,0 1 1,1-1 0,-1 0 0,0 0 0,0 1-1,0-1 1,0 0 0,1 0 0,-1 1 0,0-1-1,0 0 1,0 1 0,5 15-99,2 25-1,-2-13 153,3 24 226,-7-40-184,0 1 0,1-1 0,0 1 0,1-1 0,1 0 0,0 0 0,10 21 0,-12-30-51,0 0-1,0 0 1,0-1 0,1 1-1,-1-1 1,1 1-1,-1-1 1,1 0 0,0 0-1,0 0 1,0 0-1,0-1 1,0 1 0,4 0-1,-2 0 35,1-1-1,-1 1 1,1-2-1,-1 1 1,1-1 0,0 1-1,10-2 1,2-2 59,-1-1 0,1 0 0,-1-2 0,21-8 0,-20 7-250,-1-2-1,0 0 0,-1-1 1,0 0-1,23-20 1,-22 14-1440,0 0 1,14-19-1,-23 24 87,-1 0 0,0 0 0,0 0 0,-1-1 0,-1 1 0,0-1 0,6-21 0,6-28-3798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39 966 1728,'-6'3'905,"-1"1"1,1 0-1,-10 9 0,16-13-844,0 0 0,0 0 0,0 0 0,0 0 0,0 0 0,0 0 0,0 0 0,0 0 0,-1 1 0,1-1 0,0 0 0,0 0 1,0 0-1,0 0 0,0 0 0,0 0 0,0 0 0,-1 0 0,1 0 0,0 0 0,0 0 0,0 0 0,0-1 0,0 1 0,0 0 0,0 0 0,-1 0 0,1 0 0,0 0 0,0 0 0,0 0 0,0 0 0,0 0 0,0 0 0,0 0 0,0 0 0,0 0 0,0-1 0,0 1 0,-1 0 0,1 0 0,0 0 0,0 0 0,0 0 0,0 0 0,0 0 0,0 0 0,0-1 0,0 1 0,0 0 1,0 0-1,0 0 0,0 0 0,0 0 0,0 0 0,0 0 0,0-1 0,0 1 0,0 0 0,0 0 0,0 0 0,0 0 0,1 0 0,-1 0 0,0 0 0,0-1 0,0 1 0,0 0 0,0 0 0,1-2 30,-1 0-1,1 1 1,-1-1 0,0 0-1,1 0 1,-1 0 0,0 0-1,0-3 1,1-17 309,2 13-243,0-1 0,1 1 1,0 0-1,1 0 0,-1 0 0,10-11 1,4-10 32,-3 8 21,1-1 1,1 2-1,1 0 1,1 1-1,23-19 1,71-55 327,-105 88-403,-7 5-168,0 0 0,0 0 0,0 0 0,0 1-1,0-1 1,0 0 0,0 1 0,1-1 0,-1 1 0,0-1-1,0 1 1,3-1 0,-4 1 21,1 1 0,0-1 0,-1 1-1,1-1 1,0 1 0,-1 0 0,1-1 0,-1 1-1,1 0 1,-1 0 0,1-1 0,-1 1 0,0 0 0,1 0-1,-1 0 1,0-1 0,0 1 0,1 0 0,-1 0-1,0 0 1,0 0 0,0 1 0,1 8 67,-1 0 0,1 0 0,-2 1-1,-2 19 1,0-8-20,1 1 45,0-10 18,1 0-1,0 0 0,3 23 0,-2-11 382,0-25-467,0 0 0,0 1 0,0-1 0,0 0 0,0 0 1,0 0-1,0 0 0,0 1 0,0-1 0,0 0 0,0 0 0,0 0 0,0 0 0,1 1 0,-1-1 0,0 0 0,0 0 0,0 0 0,0 0 0,0 0 0,0 0 0,0 1 0,0-1 0,1 0 0,-1 0 0,0 0 1,0 0-1,0 0 0,0 0 0,0 0 0,0 0 0,1 0 0,-1 1 0,0-1 0,0 0 0,0 0 0,0 0 0,1 0 0,-1 0 0,0 0 0,0 0 0,0 0 0,0 0 0,1 0 0,-1 0 0,0 0 0,0 0 1,0-1-1,0 1 0,0 0 0,1 0 0,-1 0 0,0 0 0,0 0 0,0 0 0,0 0 0,0 0 0,0 0 0,1 0 0,-1-1 0,0 1 0,10-8 226,-9 7-156,6-5 46,-1-1-1,0 0 1,0 0 0,8-14-1,-8 11-67,0 1-1,1 0 1,10-10-1,13-8-117,1 1 0,1 2-1,68-40 1,-100 64 32,1-1 0,-1 1 0,1 0 0,-1 0 0,1-1 0,-1 1 1,1 0-1,0 0 0,-1 0 0,1-1 0,-1 1 0,1 0 0,0 0 0,-1 0 0,1 0 0,-1 0 1,1 0-1,0 0 0,0 1 0,0-1 11,-1 0 1,0 1-1,1-1 1,-1 0-1,0 1 1,0-1-1,1 0 1,-1 1-1,0-1 1,0 1-1,1-1 1,-1 0-1,0 1 1,0-1-1,0 1 1,0-1-1,0 1 1,1-1-1,-1 0 1,0 2-1,0 2 0,-1 1 0,1-1 0,-1 1 0,-1 5 0,1-4 98,-7 29 92,6-27-102,-1 2 1,-1 15 0,3-12 30,-1 24 102,2-35-169,0 1 0,0-1 0,0 0-1,0 0 1,1 0 0,-1 0 0,1 0 0,0 0 0,0 0 0,-1 0 0,1 0 0,0 0 0,3 3-1,-3-4-12,-1-1 0,1 1 0,0-1 0,0 1-1,0-1 1,0 1 0,0-1 0,0 0-1,0 1 1,0-1 0,0 0 0,0 0 0,0 0-1,1 0 1,-1 0 0,0 0 0,0 0-1,0 0 1,0 0 0,0 0 0,0-1-1,0 1 1,0 0 0,0-1 0,0 1 0,0-1-1,1 0 1,29-19 434,-28 18-428,138-96 476,-110 79-662,-21 13 93,0 0 0,19-16 0,-28 21 58,15-11-225,-16 11 208,1 1-1,-1 0 1,1-1 0,-1 1-1,1 0 1,0 0-1,-1-1 1,1 1 0,0 0-1,-1 0 1,1 0-1,0 0 1,-1 0-1,1 0 1,0 0 0,-1 0-1,1 0 1,0 0-1,-1 0 1,1 0-1,0 1 1,-1-1 0,1 0-1,0 1 1,0 0 1,-1-1-1,0 1 1,0 0 0,1 0 0,-1-1 0,0 1 0,0 0 0,0 0-1,0 0 1,0-1 0,0 1 0,0 0 0,0 0 0,0 0-1,0 0 1,-1-1 0,1 1 0,0 0 0,0 0 0,-1-1 0,0 2-1,0 2-10,-2 18 125,1 0 1,1-1-1,1 1 0,0 0 0,6 29 0,-6-50-71,0-1-1,0 1 0,0 0 0,0-1 0,0 1 0,0-1 0,1 1 0,-1 0 0,0-1 1,0 1-1,0-1 0,1 1 0,-1-1 0,0 1 0,1-1 0,-1 1 0,1-1 0,-1 1 0,0-1 1,1 1-1,-1-1 0,1 0 0,-1 1 0,1-1 0,-1 0 0,1 1 0,0-1 0,-1 0 1,1 0-1,-1 0 0,1 1 0,0-1 0,-1 0 0,1 0 0,-1 0 0,1 0 0,0 0 1,-1 0-1,1 0 0,1-1 0,-1 1 9,1-1-1,0 1 1,0-1 0,0 0 0,-1 0 0,1 0-1,0 0 1,-1 0 0,1-1 0,-1 1 0,1 0-1,1-3 1,31-38 140,62-62-1,-88 98-479,-4 6 15,-6 13-57,0-2 441,1-1-113,-2 9 80,0 0 0,2 0-1,0 1 1,1-1 0,1 0-1,4 20 1,-4-37-39,-1 0-1,1 1 1,-1-1 0,1 0 0,0 0-1,0 0 1,0 1 0,0-1 0,0 0 0,1-1-1,-1 1 1,1 0 0,-1 0 0,1 0 0,0-1-1,-1 1 1,1-1 0,0 0 0,2 2-1,-1-2 7,0 0-1,-1 0 0,1-1 0,0 1 0,0-1 0,-1 0 0,1 0 0,0 0 0,0 0 0,-1 0 1,1-1-1,0 1 0,0-1 0,-1 1 0,6-3 0,26-12 84,0-1-1,43-28 0,13-7-68,42-16-6,-109 57 12,-18 9-66,-1-1-1,1 0 1,0 0 0,-1 0-1,9-6 1,-24 18-349,-2 1 303,1 1 0,1 1 1,-1 0-1,-9 16 0,15-18 72,2 0-1,-1 1 0,1 0 0,1-1 0,0 1 1,1 1-1,0-1 0,1 0 0,0 20 0,1-28 16,0 0-1,1 0 1,-1 0-1,1 0 1,0 0-1,0 0 1,1 0-1,-1 0 1,1 0-1,0-1 1,0 1-1,2 3 1,-3-6-9,0 0 1,0 1 0,0-1-1,1 0 1,-1 0 0,0 0-1,0 0 1,1 0 0,-1 0-1,1 0 1,-1 0 0,1 0-1,-1-1 1,1 1 0,-1-1-1,1 1 1,0-1 0,-1 0-1,1 1 1,0-1-1,-1 0 1,1 0 0,0 0-1,-1 0 1,1-1 0,-1 1-1,1 0 1,0-1 0,-1 1-1,1-1 1,-1 1 0,4-3-1,7-4 49,0-1 0,-1 0-1,0-1 1,18-20-1,5-3 44,-1 3 44,75-61-4,42-24-100,-127 92-26,0 0 1,-2-2-1,36-50 0,-22 14-4,-2 0 1,47-128-1,-72 165-113,-1-1-1,7-46 1,-13 69 84,-1 0 0,0 0-1,0 0 1,0 1 0,1-1 0,-1 0-1,0 0 1,0 0 0,0 0 0,0 1-1,-1-1 1,1 0 0,0 0 0,0 0-1,0 0 1,-1 1 0,1-1 0,0 0-1,-1 0 1,1 0 0,-1 1 0,1-1-1,-1 0 1,1 1 0,-1-1 0,1 0-1,-2 0 1,1 1-7,0 0-1,-1 0 1,1 0 0,0 0 0,-1 0-1,1 0 1,0 0 0,0 0 0,-1 1-1,1-1 1,0 1 0,0-1 0,-1 1-1,1-1 1,0 1 0,0-1 0,0 1-1,-2 1 1,-6 5-3,1-1 1,-1 2-1,2-1 0,-1 1 0,-11 15 0,5-3 6,-18 31 0,12-14-3,2 1-1,1 0 0,3 1 1,0 1-1,3 0 0,2 1 1,-7 60-1,15-92 50,1 0 0,0 0-1,1-1 1,0 1 0,0 0-1,1-1 1,0 1 0,0-1 0,1 0-1,0 1 1,1-1 0,-1-1 0,2 1-1,-1 0 1,1-1 0,0 0-1,1 0 1,-1-1 0,1 1 0,1-1-1,9 7 1,-12-10-7,0 0 0,1-1 1,-1 1-1,1-1 0,-1 0 0,1 0 0,0-1 0,0 1 1,0-1-1,0 0 0,0 0 0,0-1 0,0 0 0,0 0 0,0 0 1,0 0-1,0-1 0,0 0 0,7-2 0,-2 0 36,-1 0-1,1-1 0,-1 0 0,0-1 1,0 0-1,-1 0 0,1-1 0,12-11 1,-15 11-37,0 0 0,-1-1-1,0 0 1,0 0 0,0 0 0,4-9 0,-3 4 14,-5 11-42,-1 0 0,1 0 0,-1 0 0,1 0 0,-1 0 0,0 0 0,0 0 0,1 0 0,-1 0 0,0 0 0,0 0 0,0 0 0,0 0 1,0 0-1,0 0 0,-1-1 0,1 1 0,0 1 0,-1 0 0,1-1 0,0 1 1,0 0-1,-1-1 0,1 1 0,0 0 1,-1-1-1,1 1 0,0 0 0,-1 0 0,1 0 1,0-1-1,-1 1 0,1 0 0,0 0 0,-1 0 1,1 0-1,-1 0 0,1 0 0,0 0 1,-1-1-1,1 1 0,-1 0 0,1 1 0,0-1 1,-1 0-1,1 0 0,0 0 0,-1 0 0,1 0 1,-1 0-1,1 0 0,0 0 0,-1 1 1,1-1-1,0 0 0,-1 0 0,1 1 0,0-1 1,-1 0-1,1 0 0,0 1 0,-1-1 0,-4 4-28,0 0 0,0 0 0,1 0 0,-1 0 0,1 1 0,0 0 0,0 0 0,1 0 0,-1 0-1,-4 11 1,7-13 41,-1 0-1,1 0 1,0 1-1,0-1 0,0 1 1,0-1-1,1 1 1,-1 0-1,1-1 1,0 1-1,0-1 1,0 1-1,1 0 0,-1-1 1,1 1-1,0-1 1,0 1-1,0-1 1,0 0-1,3 5 0,-3-6 11,0-1-1,0 0 0,0 1 0,0-1 0,1 0 1,-1 0-1,0 0 0,1 0 0,-1 0 0,1 0 1,-1 0-1,1 0 0,-1 0 0,1-1 1,0 1-1,-1-1 0,1 1 0,0-1 0,-1 0 1,1 1-1,0-1 0,0 0 0,-1 0 0,1 0 1,0-1-1,-1 1 0,1 0 0,0-1 0,0 1 1,2-2-1,6-1 97,0-2 1,0 1-1,17-12 1,-11 7-96,111-48 83,-41 20-75,-66 29 16,-15 6-61,0 1 1,-1-1 0,1-1 0,-1 1 0,1 0-1,-1-1 1,4-3 0,-8 6 17,0 0-1,0 0 0,1 0 1,-1 0-1,0 0 1,0 0-1,0 0 1,0 0-1,0 0 1,0 0-1,0 0 1,0 0-1,0 0 1,0 0-1,0 0 1,0 0-1,1 0 1,-1 0-1,0 0 1,0 0-1,0 0 1,0 0-1,0 0 0,0 0 1,0 0-1,0 0 1,0 0-1,0 0 1,0 0-1,0 0 1,0 0-1,0 0 1,1 0-1,-1 0 1,0 0-1,0 1 1,0-1-1,0 0 1,0 0-1,0 0 1,0 0-1,0 0 0,0 0 1,0 0-1,0 0 1,0 0-1,0 0 1,0 0-1,0 0 1,0 1-1,0-1 1,0 0-1,0 0 1,0 0-1,0 0 1,0 0-1,0 0 1,0 0-1,0 0 1,0 0-1,0 0 0,-1 0 1,1 0-1,0 0 1,0 1-1,0-1 1,0 0-1,0 0 1,0 0-1,-2 8-101,-6 6 95,2 0 0,-8 23 1,12-31 31,1 0 0,-1 0 0,1 1 0,0-1 0,0 0 0,1 1 0,0-1 0,1 12 0,-1-17 7,0 0 0,0-1-1,1 1 1,-1 0 0,0 0-1,1-1 1,-1 1 0,1 0 0,-1-1-1,0 1 1,1 0 0,0-1 0,-1 1-1,1-1 1,-1 1 0,1-1 0,0 1-1,-1-1 1,1 1 0,0-1 0,-1 0-1,1 1 1,0-1 0,0 0-1,0 0 1,-1 0 0,1 1 0,0-1-1,0 0 1,0 0 0,-1 0 0,1 0-1,0 0 1,0 0 0,0 0 0,-1-1-1,1 1 1,0 0 0,0 0-1,-1-1 1,1 1 0,1-1 0,4-2 78,1 1 1,-1-1-1,10-7 1,-15 9-99,37-25 108,53-48 1,-56 41-958,-35 33 841,0 0-1,0 0 0,0 0 1,0 0-1,0 0 0,0 0 1,0 0-1,0-1 0,0 1 1,0 0-1,1 0 0,-1 0 1,0 0-1,0 1 0,0-1 1,0 0-1,0 0 0,0 0 1,0 0-1,0 0 0,0 0 0,0 0 1,1 0-1,-1 0 0,0 0 1,0 0-1,0 0 0,0 0 1,0 0-1,0 0 0,0 0 1,0 0-1,0 0 0,0 0 1,0 1-1,0-1 0,0 0 1,0 0-1,0 0 0,0 0 1,0 0-1,0 0 0,0 0 1,0 0-1,0 0 0,0 0 1,0 0-1,0 1 0,0-1 0,0 0 1,0 0-1,2 10-174,-2 12-84,0-20 252,1 7 32,0 1 1,0-1-1,1 0 1,1 0-1,-1 0 1,1 0-1,1 0 0,0-1 1,8 15-1,-11-22-2,-1 0 0,1 1 0,0-1 0,0 0 0,-1 0 0,1 0 0,0 0 0,0 0 0,0-1 0,0 1 0,0 0-1,0 0 1,0-1 0,0 1 0,1 0 0,-1-1 0,0 1 0,0-1 0,0 0 0,2 1 0,-1-1 11,0 0 0,0 0-1,0 0 1,0-1 0,0 1 0,-1 0 0,1-1 0,0 0-1,0 1 1,-1-1 0,1 0 0,2-1 0,5-4 71,-1-1 0,0 0 0,0 0-1,8-9 1,-7 6-84,50-50-174,121-92 1,-179 151 136,0 0 0,0 0 0,0 0 0,1 0 0,-1 1 0,0-1 1,1 0-1,-1 1 0,1-1 0,-1 0 0,1 1 0,-1 0 0,1-1 0,-1 1 0,1 0 1,-1 0-1,1 0 0,-1 0 0,1 0 0,-1 0 0,1 0 0,-1 1 0,1-1 1,2 1-1,-3 0-1,0 1 1,0-1 0,0 0 0,0 0-1,0 0 1,0 1 0,0-1 0,-1 1-1,1-1 1,0 1 0,-1-1 0,1 1-1,-1-1 1,1 1 0,-1-1-1,0 1 1,0-1 0,0 1 0,0-1-1,0 1 1,0 0 0,0-1 0,-1 3-1,-2 11-12,0 0 0,-1-1 0,-1 0-1,0 0 1,-11 20 0,6-12 37,-16 35 59,-46 97 163,71-153-223,-4 10 157,-1-1 0,-11 15 0,16-24-143,1 0 1,-1-1-1,1 1 0,-1-1 0,1 1 1,-1 0-1,0-1 0,1 0 0,-1 1 1,0-1-1,1 1 0,-1-1 0,0 0 0,0 1 1,1-1-1,-1 0 0,0 0 0,0 0 1,0 0-1,1 1 0,-1-1 0,0 0 1,0 0-1,0-1 0,1 1 0,-1 0 1,0 0-1,0 0 0,1 0 0,-1-1 1,0 1-1,0 0 0,1-1 0,-1 1 1,0-1-1,0 0 0,-2 0 19,1-1 1,0-1-1,0 1 0,0 0 0,0-1 0,0 1 1,0-1-1,-2-3 0,-2-6-34,0 0-1,1 0 1,1 0-1,0-1 1,0 1-1,1-1 1,1 0-1,-2-23 1,4 35-14,0 0 1,0 0-1,0 0 0,1 0 1,-1 0-1,0 0 0,0 0 1,1 0-1,-1 0 0,1 0 1,-1 0-1,0 0 0,1 1 1,0-1-1,-1 0 1,1 0-1,-1 1 0,1-1 1,0 0-1,0 1 0,-1-1 1,1 0-1,0 1 0,0-1 1,0 1-1,0 0 0,0-1 1,-1 1-1,1 0 0,0-1 1,0 1-1,0 0 0,0 0 1,0 0-1,0 0 0,1 0 1,6 0 14,-1 0 1,1 0 0,13 4-1,-15-3-17,42 10 78,80 29 0,-33-8 128,-82-29-243,0 0 0,0-1 0,0 0 1,0-1-1,1-1 0,20-1 0,-3 0-255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4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247 141 3712,'1'-3'387,"-1"0"0,1-1-1,0 1 1,0 0 0,2-5 0,-2 5 62,0-1 1,0 1 0,0-1-1,0 1 1,0-6-1,-1 9-379,0-1-1,0 0 1,0 0-1,0 0 1,0 0 0,0 0-1,-1 0 1,1 0-1,0 0 1,-1 1-1,1-1 1,0 0-1,-1 0 1,1 0-1,-1 1 1,0-1-1,1 0 1,-1 0 0,1 1-1,-1-1 1,0 1-1,0-1 1,1 1-1,-1-1 1,-1 0-1,0 0-49,0 1 0,0-1-1,0 0 1,0 1 0,0-1 0,0 1-1,0 0 1,0 0 0,0 0-1,0 0 1,0 0 0,0 0 0,0 1-1,-1-1 1,1 1 0,-3 0-1,-2 2 71,1 0-1,-1 0 1,-7 5 0,-2 3 22,1 1 1,0 1-1,0 1 1,1 0 0,1 1-1,0 0 1,1 1-1,-12 21 1,18-26-69,0 0-1,1 0 1,0 1-1,-6 23 1,9-30 43,1 1 0,0 0 0,0 1 1,1-1-1,0 0 0,0 0 0,0 0 0,1 0 0,0 0 1,0 0-1,3 10 0,-3-15-15,0 1 0,0 0 0,-1-1 1,1 1-1,0 0 0,1-1 0,-1 1 0,0-1 0,0 0 0,1 1 1,-1-1-1,0 0 0,1 0 0,0 0 0,-1 0 0,1 0 1,-1 0-1,1 0 0,0 0 0,0-1 0,0 1 0,-1-1 0,1 1 1,0-1-1,0 0 0,0 0 0,0 0 0,0 0 0,0 0 1,-1 0-1,1 0 0,0-1 0,0 1 0,3-2 0,2 0 84,-1 0-1,1-1 1,-1 1-1,0-2 1,0 1 0,0-1-1,-1 1 1,10-9-1,-4 0-97,0-1 1,0 0-1,-1 0 0,-1-1 1,0 0-1,-1-1 0,0 0 1,-1-1-1,-1 1 0,-1-1 1,0 0-1,-1 0 0,-1-1 1,0 0-1,0-17 0,-2 23-206,0 5-31,-1 0-1,0 1 0,0-1 0,0 0 1,-2-9-1,2 15 175,0 0 0,0-1 0,0 1 0,0 0-1,0 0 1,0 0 0,0 0 0,0 0 0,0-1 0,-1 1 0,1 0 0,0 0 0,0 0 0,0 0 0,0 0 0,0 0 0,0-1 0,0 1 0,-1 0 0,1 0 0,0 0-1,0 0 1,0 0 0,0 0 0,0 0 0,-1 0 0,1 0 0,0 0 0,0 0 0,0 0 0,0 0 0,-1 0 0,1 0 0,0 0 0,0 0 0,0 0 0,0 0-1,-1 0 1,1 0 0,0 0 0,0 0 0,0 0 0,0 0 0,0 0 0,-1 0 0,1 0 0,0 0 0,0 0 0,0 1 0,0-1 0,0 0 0,0 0 0,-1 0-1,1 0 1,0 0 0,0 0 0,0 1 0,0-1 0,0 0 0,0 0 0,0 0 0,0 0 0,0 1 0,0-1 0,0 0 0,-7 12-29,4-4-13,0 0 1,1 1-1,0-1 1,1 1-1,-1 16 1,4 44 42,-2-59 73,1 1-1,1-1 0,0 1 1,0-1-1,1 0 0,0 0 1,0 0-1,1 0 0,1-1 1,5 10-1,-9-17-21,0-1 0,0 0 0,0 1 0,1-1 0,-1 0 0,0 0 0,0 0 0,1 0 0,-1 0 0,0 0 0,1-1 0,-1 1 0,1 0 0,-1-1 0,1 1 0,-1-1 0,4 1 0,-2-1 3,0 1 1,0-2-1,-1 1 1,1 0-1,0-1 0,0 1 1,0-1-1,0 0 1,3-1-1,6-4 63,-1 0 0,0 0 0,17-14 0,-19 13-48,33-23 37,-1-1 1,-2-2 0,61-68-1,-99 101-104,7-10-35,0 1 0,-1-2 0,0 1 1,9-18-1,-16 28 29,0 0-1,1-1 1,-1 1 0,0-1 0,0 1-1,0 0 1,1-1 0,-1 1 0,0-1-1,0 1 1,0 0 0,0-1 0,0 1-1,0-1 1,0 1 0,0 0 0,0-1-1,0 1 1,0-1 0,0 1 0,0-1 0,0 1-1,0 0 1,0-1 0,-1 1 0,1-1-1,0 1 1,0 0 0,0-1 0,-1 0-1,1 1 76,1 0-60,-2 0-6,1 1 0,0-1 0,0 0 0,0 0 0,0 1 0,-1-1 0,1 0 0,0 1 0,0-1 0,0 0 0,0 1 0,0-1 0,0 0 0,0 1 0,0-1 0,0 0 0,0 0 0,0 1 0,0-1 0,0 0 0,0 1 0,0-1 0,1 0 0,-1 1 0,0-1 0,0 0 0,0 0 0,0 1 0,1-1 0,-1 0 0,0 1 0,1-1 0,6 12-103,-4-7 99,1 0-1,-1 0 1,1 0-1,-2 0 1,1 1 0,0-1-1,1 7 1,11 45-90,-6-21 74,-4-21-5,1 8-9,1 1 1,1-2-1,22 43 1,-29-63 60,0 0 1,0 0-1,1 0 1,-1 0-1,1 0 1,-1 0-1,1 0 1,0 0-1,0-1 1,0 1-1,0-1 1,0 0-1,0 1 1,0-1-1,0 0 1,0 0-1,1 0 1,-1-1-1,0 1 1,1 0-1,-1-1 1,1 0-1,-1 1 1,1-1-1,-1 0 1,3 0-1,0-1 33,-1 0 0,1-1 0,0 1 0,-1-1 0,1 0 0,-1 0 0,0 0 0,0-1 0,0 0 0,0 1 0,0-1 0,5-6 0,6-8 16,0 0 0,22-35 0,-13 16-46,66-97-53,-70 114-426,-21 35 251,-1-1 0,-5 24 0,-2 6 111,8-28 113,0-1 0,0 1 0,2-1 0,2 19 0,-1-25 39,0 1 1,0 0-1,1-1 1,1 0-1,0 0 1,0 0-1,7 11 1,-10-18-9,1 0 0,0-1-1,0 1 1,0-1 0,0 1 0,0-1 0,0 0 0,1 0 0,-1 0 0,1 0 0,-1 0 0,1-1 0,0 1 0,0-1 0,0 1 0,0-1-1,0 0 1,0-1 0,0 1 0,0 0 0,0-1 0,0 1 0,0-1 0,0 0 0,1 0 0,-1-1 0,0 1 0,0 0 0,0-1-1,0 0 1,0 0 0,0 0 0,0 0 0,0 0 0,4-3 0,8-4 30,0-2 0,-1 1 0,0-2 0,0 0-1,-1 0 1,-1-1 0,0-1 0,12-16 0,3-9-14,38-71 0,-33 56-13,5-10-256,-36 60 146,0 1-1,0-1 1,1 0-1,0 1 1,-1-1 0,1 1-1,0-1 1,0 1-1,0 0 1,4-4-1,-5 6 41,-1 1-1,0-1 1,1 0-1,-1 0 1,0 0-1,0 0 1,1 0-1,-1 1 1,0-1-1,0 0 0,0 0 1,1 0-1,-1 1 1,0-1-1,0 0 1,0 0-1,0 1 1,0-1-1,1 0 1,-1 0-1,0 1 1,0-1-1,0 0 0,0 1 1,0-1-1,0 0 1,0 0-1,0 1 1,0-1-1,0 0 1,0 1-1,0-1 1,-1 11-68,0-1 1,-6 19-1,1-2 93,-2 16 47,-2-1 0,-2 0-1,-29 67 1,39-103-34,-1 0-1,0 0 1,-1 0 0,1-1-1,-1 1 1,0-1 0,-10 10-1,12-13-2,0-1 0,-1 1 0,1 0 0,-1-1 0,1 1 0,-1-1 0,0 0 0,0 0 0,1 0-1,-1 0 1,0-1 0,0 1 0,0-1 0,0 1 0,0-1 0,0 0 0,0 0 0,0-1 0,0 1-1,-4-2 1,1 1-27,1 0-1,0-1 1,0 0 0,0 0-1,0 0 1,0-1-1,0 0 1,0 0 0,1 0-1,0 0 1,-1-1-1,1 0 1,0 0-1,-3-4 1,7 8-4,0 0 1,0-1-1,0 1 0,0 0 1,0 0-1,0 0 0,0 0 1,0 0-1,0 0 0,0-1 1,0 1-1,0 0 0,0 0 0,0 0 1,0 0-1,0 0 0,0 0 1,0 0-1,0-1 0,0 1 1,1 0-1,-1 0 0,0 0 1,0 0-1,0 0 0,0 0 1,0 0-1,0 0 0,0 0 1,0 0-1,1 0 0,-1-1 1,0 1-1,0 0 0,0 0 1,0 0-1,0 0 0,0 0 1,0 0-1,1 0 0,-1 0 1,0 0-1,0 0 0,0 0 0,0 0 1,0 0-1,0 0 0,1 0 1,-1 0-1,0 1 0,0-1 1,0 0-1,0 0 0,0 0 1,0 0-1,0 0 0,1 0 1,7 1-93,20 8-64,-6-2 133,0-1 0,0-1 0,32 3 0,-47-7 50,1-1 0,-1 0-1,0-1 1,1 0 0,-1 0 0,0 0-1,0-1 1,0 0 0,0-1 0,0 1-1,0-1 1,0-1 0,-1 1 0,12-9-1,1-4 50,-1-1-1,-1 0 0,0-1 1,15-22-1,52-85 18,-83 123-90,22-39-65,-21 38 44,-1 0 1,0 0 0,0 0 0,0-1 0,0 1 0,-1 0 0,1 0 0,-1-1 0,0 1 0,0-6 0,0 9 17,0-1 0,0 1 0,0-1 0,0 1 0,0-1 0,0 1 0,0-1 0,-1 1 0,1-1 0,0 1 0,0-1 0,0 1 0,-1-1 0,1 1 0,0 0 0,-1-1 0,1 1 0,0 0 0,-1-1 1,1 1-1,-1 0 0,1-1 0,0 1 0,-1 0 0,1-1 0,-1 1 0,0 0 0,0 0-6,0 0 1,0 0-1,0 0 1,-1 0-1,1 0 1,0 0-1,0 0 1,0 1-1,0-1 1,0 0-1,0 1 1,-2 0-1,0 1-16,-1 0-1,1 1 0,-1-1 1,1 1-1,0-1 1,-5 7-1,1 1 20,0 0 1,1 0-1,0 1 1,1 0-1,0 0 1,1 1-1,0-1 1,1 1-1,0 0 1,1 0-1,0 0 1,1 0-1,0 0 1,1 0-1,1 0 1,1 13-1,-1-20 21,0 0 0,0 0 0,0 0 1,1-1-1,-1 1 0,1 0 0,0-1 0,0 0 0,1 1 1,-1-1-1,1 0 0,0 0 0,0 0 0,7 6 0,-7-8 19,0 0 0,0 0 0,0 0-1,0 0 1,1 0 0,-1 0-1,1-1 1,-1 0 0,1 0 0,-1 0-1,1 0 1,0 0 0,-1-1 0,1 0-1,0 1 1,0-2 0,-1 1 0,1 0-1,6-2 1,5-2 10,0-1-1,-1 0 1,1-1 0,-1-1 0,-1 0 0,0-1-1,18-14 1,83-75-48,-91 75-23,38-37-179,-46 50 79,-15 9 127,0 0 0,1 0 0,-1 0 1,0-1-1,1 1 0,-1 0 0,0 0 0,1 0 0,-1 0 0,1 0 0,-1 0 0,0 0 0,1 0 0,-1 0 0,0 0 0,1 0 0,-1 0 0,0 0 0,1 0 0,-1 1 0,0-1 1,1 0-1,-1 0 0,0 0 0,1 0 0,-1 1 0,0-1 0,1 0 0,-1 0 0,0 1 0,0-1 0,1 0 0,-1 0 0,0 1 0,0-1 0,0 0 0,1 1 0,-1-1 0,0 0 1,0 1-1,0 3-18,0-1 1,0 0 0,-1 1-1,1-1 1,-1 0 0,0 1 0,0-1-1,0 0 1,0 0 0,-2 3-1,-2 7 9,-12 28 20,-2 0 1,-1-2-1,-2 0 1,-31 39 0,52-77-9,1 0 0,-1 0 0,0 1 0,1-1 1,-1 0-1,1 0 0,-1 0 0,1 1 1,-1-1-1,1 0 0,0 1 0,0-1 0,0 0 1,0 0-1,0 1 0,0-1 0,0 0 0,0 1 1,0-1-1,0 0 0,1 2 0,0-1-2,0 0 0,0 0-1,1 0 1,-1 0 0,0-1-1,1 1 1,-1 0 0,1-1-1,-1 1 1,1-1 0,3 3-1,3 0 5,1 0 0,-1 0-1,1 0 1,-1-1 0,11 2-1,0 0 101,0-1-1,23 1 0,-1-5-1943,-33-1-186,0 0 0,15-4 0,-21 4 1452,0 0 0,0 0 0,-1 0 0,1 0 0,0 0 0,0 0 0,-1 0 0,1 0 0,0-1 1,1-1-1,2-2-1213,11-6-1668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7040,'-28'-11'3200,"28"6"-2752,0 2-256,7 3-192,6-3-224,4 3 128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4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82 721 2720,'-12'5'1525,"16"-5"-653,0-1-1,0 1 1,0-1-1,-1 0 1,1 0 0,5-2-1,26-15 1291,-22 9-1862,0-1-1,-1 0 1,15-15-1,3-9 272,41-60-1,21-49-245,-76 118-260,-10 16-24,11-17 207,-2-1-1,22-50 1,-31 62-207,-1-1 1,-1 1-1,4-26 0,-5 18-56,-2 15-50,0 1 0,0-1 0,-1 1 0,0-1 0,-1 1 1,-1-9-1,3-5-346,-8 7 596,3 9-205,6 8-305,0-6 107,-1 5 90,-2 14 39,-5 21-105,1-20 121,0 0 0,-10 20 0,3-7-33,-18 54 23,-59 149 76,71-194 60,-1-1 0,-3-1 0,-47 63 0,39-62 7,-38 47 142,37-40 278,-39 41 0,70-86-438,-1 1 0,1-1 0,0 1 0,-1-1 1,1 1-1,-1-1 0,1 1 0,0-1 1,-1 0-1,1 1 0,-1-1 0,0 0 0,1 1 1,-1-1-1,1 0 0,-1 1 0,1-1 1,-1 0-1,0 0 0,1 0 0,-1 0 0,1 0 1,-1 0-1,0 1 0,0-2 0,0 1 1,1-1 0,0 0 0,-1 1 0,1-1 0,0 0 0,0 1 0,0-1 0,0 0 0,0 1 0,0-1 0,0 0 0,0 0-1,0 1 1,0-1 0,0 0 0,0 1 0,0-1 0,0 0 0,1 1 0,-1-1 0,0 0 0,1 0 0,2-5-27,-1 1 0,1 0 0,0 0 1,0 0-1,1 0 0,-1 0 0,1 1 0,0-1 1,1 1-1,8-6 0,6-4-96,29-15 0,-30 19 110,36-22-49,-6 5-41,46-35 0,-30 9-7,102-110 1,-39 35 823,-60 65-213,-67 63-550,0 0 0,0 0-1,0 0 1,0 0 0,0 0 0,0 0-1,0 0 1,0 0 0,1 0 0,-1 0-1,0 0 1,0 0 0,0 1 0,0-1-1,0 0 1,0 0 0,0 0 0,0 0 0,0 0-1,0 0 1,0 0 0,0 0 0,0 0-1,0 0 1,0 0 0,0 0 0,0 0-1,1 0 1,-1 0 0,0 0 0,0 0-1,0 0 1,0 0 0,0 0 0,0 0-1,0 0 1,0 0 0,0 0 0,0 0-1,0 0 1,0 0 0,0 0 0,1 0-1,-1 0 1,0 0 0,0 0 0,0 0-1,0 0 1,0 0 0,0 0 0,0 0 0,0 0-1,0 0 1,0 0 0,0 0 0,0-1-1,0 1 1,0 0 0,0 0 0,0 0-1,0 0 1,0 0 0,-2 11-181,-10 25 158,5-16 46,-6 22 10,-13 87-1,25-121-6,0 0 0,1 0 0,0 0 0,0 0-1,1 0 1,0 0 0,2 9 0,-2-15 10,-1 0-1,1 1 1,0-1 0,0 0 0,0 0 0,0 0-1,0 0 1,1 0 0,-1-1 0,0 1 0,1 0 0,0-1-1,-1 1 1,1-1 0,0 1 0,0-1 0,0 0-1,0 1 1,0-1 0,0 0 0,0 0 0,0-1 0,0 1-1,0 0 1,1-1 0,-1 1 0,0-1 0,0 0-1,1 0 1,2 0 0,15-1 68,0-1-1,1 0 0,-1-2 1,0-1-1,-1 0 1,1-1-1,34-17 1,-23 8-81,-1-2 0,-1-1 0,53-42 0,-51 32 15,35-40 0,-76 86-207,2 1 1,0 0-1,-8 29 0,14-41 164,-4 16-52,-3 31 0,8-49 97,0 1-1,1-1 1,0 0-1,0 0 1,0 0-1,1 1 1,0-1-1,0 0 1,0 0-1,0 0 1,1 0 0,2 5-1,-3-8 5,0-1 0,0 1 0,0-1 0,0 0 0,0 1 1,0-1-1,0 0 0,0 0 0,0 1 0,1-1 0,-1 0 0,0 0 0,1 0 0,-1-1 0,1 1 0,-1 0 1,1 0-1,-1-1 0,1 1 0,0-1 0,-1 1 0,1-1 0,0 0 0,-1 0 0,1 0 0,0 0 0,0 0 0,-1 0 1,1 0-1,0-1 0,-1 1 0,1 0 0,-1-1 0,1 1 0,0-1 0,-1 0 0,3-1 0,2-2 18,-1 1-1,1-1 1,-1 0-1,0 0 1,-1-1-1,1 0 1,-1 1-1,8-12 1,-11 14-51,9-13 74,0-1 1,13-31-1,-21 43-84,0-1 1,-1 0-1,1 0 1,-1-1-1,0 1 1,-1 0-1,1 0 1,-1 0-1,0 0 1,0-1-1,-1 1 0,1 0 1,-1 0-1,0 0 1,-2-6-1,2 9-4,0 1 0,0-1 0,1 0 0,-1 1 0,0-1 0,0 1 0,-1-1 0,1 1 0,0 0 0,0 0 0,-1-1 0,1 1 0,0 0 0,-1 0 0,0 0 0,1 0 0,-1 0-1,1 1 1,-1-1 0,0 0 0,1 1 0,-1 0 0,0-1 0,0 1 0,0 0 0,1 0 0,-1-1 0,0 1 0,0 1 0,0-1 0,1 0 0,-1 0 0,0 1 0,-3 0 0,-5 3-20,0-1 0,-1 1 0,2 1 0,-14 7 0,19-9 0,1-2 19,0 1 0,0 0 1,1 0-1,-1 1 1,1-1-1,-4 5 0,6-7 12,0 0-1,0 0 0,0 0 0,0 0 0,0 0 0,0 0 1,-1 0-1,1 0 0,0 0 0,0 0 0,0 0 0,0 0 1,0 0-1,0 0 0,0 0 0,0 1 0,0-1 1,0 0-1,0 0 0,0 0 0,0 0 0,0 0 0,0 0 1,-1 0-1,1 0 0,0 1 0,0-1 0,0 0 0,0 0 1,0 0-1,0 0 0,0 0 0,0 0 0,0 0 0,0 0 1,1 1-1,-1-1 0,0 0 0,0 0 0,0 0 0,0 0 1,0 0-1,0 0 0,0 0 0,0 0 0,0 0 0,0 1 1,0-1-1,0 0 0,0 0 0,0 0 0,0 0 0,1 0 1,-1 0-1,13-6 87,20-14-65,2 2 0,-1 1 0,2 2 0,0 1 1,41-9-1,-57 18-12,-2-1-84,1 2 1,19-3-1,-33 7 56,-1-1-1,0 1 1,0 0-1,0 0 1,0 0-1,0 1 1,0 0 0,0-1-1,0 1 1,0 1-1,0-1 1,0 0 0,0 1-1,0 0 1,4 3-1,-7-3 15,1-1-1,0 1 1,0 0-1,-1 0 0,1 1 1,-1-1-1,0 0 1,0 0-1,0 1 0,0-1 1,0 1-1,0-1 1,0 1-1,-1-1 0,0 1 1,1-1-1,-1 1 1,0-1-1,0 1 0,0 0 1,0-1-1,-2 5 1,0 6 18,-2-1 0,1 1 0,-7 13 0,8-22-19,-5 15 120,-2-1 0,0 0 0,-1 0 1,-18 24-1,20-31 279,8-11-389,1 0 0,-1 0 0,0 0 0,0 0 0,0 0 1,0 0-1,0 0 0,0 1 0,0-1 0,0 0 0,0 0 0,0 0 0,0 0 0,0 0 0,0 0 1,0 0-1,0 0 0,0 0 0,0 0 0,1 0 0,-1 0 0,0 0 0,0 0 0,0 0 0,0 0 0,0 0 1,0 0-1,0 0 0,0 0 0,0 0 0,0 0 0,1 0 0,-1 0 0,0 0 0,0 0 0,0 0 1,0 0-1,0 0 0,0 0 0,0 0 0,0 0 0,0 0 0,0 0 0,0 0 0,0 0 0,1 0 1,-1 0-1,0 0 0,0 0 0,0 0 0,0-1 0,0 1 0,0 0 0,0 0 0,0 0 0,0 0 0,0 0 1,0 0-1,0 0 0,0 0 0,0 0 0,22-17 479,-13 10-490,19-16-7,37-38 0,-40 36-130,48-38-1,-71 62 120,-1 0 0,1 0 0,0 0 0,-1 0 0,1 0 0,0 0 0,-1 1 0,1-1 0,0 1-1,0-1 1,-1 1 0,1 0 0,0-1 0,2 1 0,-3 0 19,0 1-1,0-1 1,0 0-1,0 1 1,0-1 0,0 1-1,-1-1 1,1 1-1,0-1 1,0 1-1,0-1 1,-1 1-1,1 0 1,0-1 0,-1 1-1,1 0 1,0 0-1,-1 0 1,1-1-1,-1 1 1,0 0-1,1 0 1,-1 0 0,0 0-1,1 0 1,-1 0-1,0 0 1,0 1-1,2 9-17,-2 0-1,1-1 0,-2 1 1,1 0-1,-2 0 0,-2 13 0,1-8 148,-1 27 0,4-41-108,0-1 1,0 0-1,0 0 1,0 0-1,0 0 1,1 1-1,-1-1 1,0 0-1,0 0 1,1 0-1,-1 0 1,1 0-1,0 2 1,-1-3-3,1 0 0,-1 1 0,0-1 0,1 0 0,-1 0 0,0 0 0,1 0 0,-1 1 0,0-1 0,1 0 0,-1 0 0,0 0 0,1 0 1,-1 0-1,0 0 0,1 0 0,-1 0 0,0 0 0,1 0 0,-1 0 0,1 0 0,-1 0 0,0 0 0,1 0 0,-1 0 0,0 0 0,1-1 0,3-1 111,0 0-1,-1-1 1,1 0-1,-1 1 1,5-6-1,-1 2-67,-3 2-60,3-3-49,1 0 1,18-12-1,-23 18 40,0-1 1,1 0 0,-1 1 0,1 0-1,-1 0 1,1 0 0,-1 0 0,1 0-1,0 1 1,-1 0 0,1 0 0,5 0-1,5 2-6,0 2-1,0-1 1,0 2-1,-1-1 1,1 2-1,23 14 1,28 10 49,-58-28-191,0 0 0,0-1 0,0 0 0,0 0-1,0 0 1,13-1 0,-14 0-402,18 0-618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4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25 830 2720,'-2'4'238,"-2"1"568,1 0 0,0 0 1,0 1-1,1-1 1,0 1-1,-3 10 0,5-16-713,0 1 0,0-1 0,0 0-1,1 0 1,-1 0 0,0 1 0,1-1-1,-1 0 1,0 0 0,0 0 0,1 0 0,-1 0-1,0 0 1,1 0 0,-1 0 0,0 0-1,1 0 1,-1 0 0,0 0 0,0 0-1,1 0 1,-1 0 0,0 0 0,1 0-1,-1 0 1,0 0 0,1 0 0,-1 0-1,13-4 1256,-4-1-1003,0 0 1,-1-1 0,1 0 0,-1-1-1,-1 1 1,1-2 0,12-15 0,39-62 241,-50 70-463,22-33 17,2 1-1,2 2 1,2 1 0,71-63 0,-51 59 79,-27 24-138,46-47 0,-54 49 101,-16 16-173,1-1 0,9-13 0,-14 16-143,-6 4 25,-9 8-14,-9 7 80,1 1 0,1 1 0,0 1 0,2 1-1,0 0 1,1 2 0,1 0 0,0 0-1,2 2 1,1-1 0,-11 26 0,12-20 124,0 1-1,1 0 1,2 1 0,1 0 0,-4 35-1,12-62-2,-1 0-1,1 0 0,0 0 0,1 0 0,-1 0 0,0 0 0,1 0 0,0 0 1,1 4-1,-2-7-43,0 1-1,1 0 1,-1 0 0,1-1 0,-1 1 0,1 0 0,-1-1 0,1 1 0,0 0 0,-1-1-1,1 1 1,0-1 0,-1 1 0,1-1 0,0 1 0,0-1 0,-1 0 0,1 1 0,0-1-1,0 0 1,0 0 0,0 1 0,-1-1 0,1 0 0,0 0 0,0 0 0,0 0 0,0 0 0,0 0-1,-1 0 1,1-1 0,0 1 0,0 0 0,0 0 0,1-1 0,7-2 157,0-1 1,0 0-1,-1-1 0,16-10 1,36-30 95,-49 36-253,228-200 13,-216 186-6,0 0 0,-2-2 0,-1 0-1,22-36 1,-11 7-80,31-73 0,-51 103 28,13-48-1,-23 59-102,-1 13 110,0 0 0,0-1 0,0 1-1,0 0 1,0 0 0,0 0-1,0 0 1,0 0 0,0 0-1,0 0 1,0 0 0,0 0-1,0 0 1,0 0 0,0 0 0,0-1-1,0 1 1,0 0 0,0 0-1,0 0 1,0 0 0,0 0-1,-1 0 1,1 0 0,0 0 0,0 0-1,0 0 1,0 0 0,0 0-1,0 0 1,0 0 0,0 0-1,0 0 1,0 0 0,0 0 0,-1 0-1,1 0 1,0 0 0,0 0-1,0 0 1,0 0 0,0 0-1,0 0 1,0 0 0,0 0 0,0 0-1,0 0 1,0 0 0,-1 0-1,1 0 1,0 0 0,0 0-1,0 0 1,0 1 0,0-1-1,0 0 1,0 0 0,0 0 0,-2 2-18,0 0 0,0 1 0,1-1 0,-1 0 0,1 1 1,-2 3-1,-69 147-136,-107 253 319,130-287 457,43-107-19,6-11-394,1-2-52,9-17 149,-2 4-142,21-40-7,20-32-216,-42 75 15,0 2 1,0-1-1,1 1 0,0 0 0,1 1 1,10-8-1,-18 15 19,0 0 1,0 1-1,0-1 0,0 0 1,0 0-1,0 1 0,1-1 1,-1 1-1,0-1 0,1 1 1,-1-1-1,0 1 0,1 0 1,-1 0-1,0-1 0,1 1 0,-1 0 1,1 0-1,0 1 0,0-1 13,-1 1-1,0 0 1,1 0-1,-1-1 1,0 1-1,0 0 1,0 0-1,0 0 1,0 1-1,0-1 1,0 0 0,0 0-1,0 0 1,-1 1-1,1-1 1,0 0-1,-1 1 1,1 1-1,4 12-28,0-1 1,2 18-1,7 22 114,-12-48-31,0-1 0,1 1 0,-1-1 0,1 0 0,1 1 0,-1-1 0,6 6 0,-7-9-20,1 0 0,0 0-1,-1 0 1,1 0 0,0 0 0,0 0 0,0-1 0,0 1 0,0-1 0,0 0 0,1 0 0,-1 0 0,0 0 0,1-1 0,-1 1 0,0-1-1,4 0 1,1 0 75,1-1-1,-1 0 1,0 0-1,0-1 1,15-5-1,-2-1-12,-1-2 1,0 0-1,0-1 0,-1-1 1,-1-1-1,0 0 0,21-22 1,-22 18-92,0-1 1,-2-1 0,20-31-1,-32 45 7,1 0 0,-1 0-1,0-1 1,-1 1-1,1-1 1,-1 1 0,0-1-1,-1 0 1,1 1-1,0-11 1,-2 15-7,0 0-1,0 0 1,0 0-1,0 0 1,0 0 0,-1 1-1,1-1 1,0 0-1,0 0 1,-1 0 0,1 1-1,-1-1 1,1 0-1,0 0 1,-1 1 0,1-1-1,-1 0 1,0 1-1,1-1 1,-1 1 0,0-1-1,1 1 1,-1-1-1,0 1 1,1-1 0,-1 1-1,0-1 1,0 1-1,0 0 1,1 0 0,-1-1-1,0 1 1,0 0-1,0 0 1,0 0 0,1 0-1,-1 0 1,0 0-1,0 0 1,0 0 0,0 0-1,0 0 1,0 1-1,-3 0-13,1-1 0,0 1-1,0 0 1,0 0 0,-1 0-1,1 1 1,0-1 0,0 1-1,1 0 1,-5 2 0,4-1 6,0 0-1,0 1 1,0-1 0,0 1 0,1-1 0,0 1 0,0 0 0,0 0 0,0 0 0,0 0 0,1 0 0,-1 0 0,0 6-1,1-3 15,1-1 0,-1 1-1,1 0 1,0 0 0,1-1 0,0 1-1,0 0 1,2 6 0,1 0 38,0-1 0,1 0 0,1 0 0,0-1 1,0 1-1,1-1 0,1 0 0,12 14 1,-12-17 47,0 0 1,0-1 0,0 0 0,1 0-1,0-1 1,0 0 0,1-1 0,11 5 0,-18-8-211,0-1 0,0 0 0,0 0 0,0 0 1,0-1-1,0 1 0,0-1 0,1 1 1,-1-1-1,0 0 0,0-1 0,0 1 0,1 0 1,-1-1-1,0 0 0,0 1 0,0-1 1,0-1-1,0 1 0,0 0 0,0-1 0,-1 1 1,1-1-1,0 0 0,-1 0 0,1 0 1,-1 0-1,0 0 0,0-1 0,0 1 1,4-6-1,3-14-2885,0 3 1013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7:4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 5056,'-51'-7'2304,"48"7"-2016,11 0 1056,4 4-800,22-4 832,4 0-768,50-4 160,6 0-448,22-7 96,-2 8-256,9-5 288,-10 3-256,1 2-1088,-13 3 480,-22 3-4800,-10 5 2912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2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269 524 1888,'1'-4'373,"0"0"-1,-1 0 1,1 0-1,1 1 1,-1-1 0,1 0-1,-1 1 1,1-1 0,0 1-1,0-1 1,3-3-1,8-14 687,-11 18-804,-1-1-1,1 1 1,-1 0-1,0-1 1,0 1-1,-1-1 1,1 1-1,-1-1 0,0 0 1,1 1-1,-2-5 1,1 6-163,0 0 1,-1 0-1,1 0 0,-1 0 1,0 0-1,1 0 1,-1 0-1,0 0 0,0 0 1,0 0-1,-1 0 0,1 1 1,0-1-1,-1 0 1,1 1-1,-1-1 0,1 1 1,-1 0-1,-2-2 1,-2-1-49,-1 1 1,0 0 0,0 0 0,0 0-1,0 1 1,0 0 0,-1 0 0,1 1 0,-1 0-1,1 0 1,-1 1 0,1 0 0,-1 0-1,1 1 1,-1 0 0,1 0 0,-1 1-1,1 0 1,0 0 0,0 0 0,0 1 0,0 0-1,0 1 1,-8 5 0,7-4-46,1 0 0,0 1 0,0 0 0,0 0 0,1 1 0,-1 0 0,2 0 0,-1 0 0,1 1 0,0-1 0,0 1 0,1 1-1,0-1 1,1 1 0,0-1 0,0 1 0,1 0 0,0 0 0,-1 17 0,2-15 54,1-1 1,1 1-1,0 0 0,0 0 0,1-1 1,1 1-1,0-1 0,0 1 0,7 14 0,-7-19 47,0-1 0,1 0 0,-1 0 0,1 0 0,0 0 0,0 0 0,0-1 0,1 0 0,0 0 0,0 0 0,0 0 0,0-1 0,0 0 0,1 0 0,-1 0 0,1-1 0,0 0 0,7 2 0,-6-3-16,1 0 0,-1 0 1,1-1-1,-1 0 0,1 0 0,-1-1 0,1 0 0,-1 0 1,0 0-1,12-5 0,3-2 106,42-22 1,-31 11 39,55-40 0,23-31 53,-75 60-269,69-69 124,-86 80-111,-19 18-34,1 1-1,0-1 1,-1 1-1,1-1 0,0 1 1,-1-1-1,1 1 1,-1-1-1,1 1 0,-1-1 1,1 0-1,-1 0 1,1 1-1,-1-1 0,0 0 1,1 0-1,-1 1 1,0-1-1,1-2 1,-3 4-3,1 0 0,-1 0 1,1 0-1,0 0 1,0 0-1,-1 0 1,1 1-1,0-1 0,0 0 1,0 0-1,-1 2 1,-4 7 4,0 0 0,1 1 1,-1-1-1,2 1 0,0 0 0,0 0 1,-2 12-1,2-3 24,1 1 0,1-1-1,0 25 1,2-32 25,0 1 0,4 21 0,-3-32-2,0 0-1,-1 0 1,1 0-1,0 1 0,1-1 1,-1 0-1,0 0 1,1 0-1,0-1 0,0 1 1,0 0-1,0-1 1,0 1-1,0-1 0,4 4 1,-4-5-11,0 0 1,0 0-1,0 0 0,0 0 1,1-1-1,-1 1 1,0-1-1,0 1 0,0-1 1,1 0-1,-1 1 1,0-1-1,1 0 0,-1-1 1,0 1-1,0 0 1,1-1-1,-1 1 1,0-1-1,0 0 0,0 1 1,0-1-1,0 0 1,0-1-1,4-1 0,0-2 45,1 0-1,-1 0 1,0-1-1,0 1 1,9-13-1,48-78 203,-9 12-92,4-11-273,-58 94 94,4-5 23,-3 5-35,-1 1 0,1-1 0,-1 0 0,1 1 0,-1-1 0,1 0 0,-1 0 0,1 1 0,-1-1 0,0 0 0,1 0 0,-1 0 0,0 1 0,0-1 0,0 0 0,0 0 0,1 0 0,-1 0 0,0 1 0,0-1 0,-1 0 0,1-1 0,0 2-5,-1 0 1,1 0 0,-1 0 0,1-1-1,0 1 1,-1 0 0,1 0-1,-1 0 1,1 1 0,0-1 0,-1 0-1,1 0 1,-1 0 0,1 0 0,0 0-1,-1 0 1,1 1 0,0-1-1,-1 0 1,1 0 0,0 0 0,-1 1-1,1-1 1,0 0 0,-1 1-1,1-1 1,0 0 0,0 1 0,-1-1-1,-9 13-72,9-12 69,-4 7-11,0 0-1,1 0 1,0 0 0,1 1-1,0-1 1,0 1-1,-2 13 1,-7 65 81,11-70-33,0 0 1,2 0 0,-1 1-1,2-1 1,0 0 0,2-1-1,5 21 1,-8-34 1,0 0 1,-1-1-1,2 1 1,-1 0-1,0-1 0,0 1 1,1-1-1,0 1 1,-1-1-1,1 0 0,0 0 1,0 0-1,0 0 1,0 0-1,0 0 0,1 0 1,-1-1-1,1 1 1,-1-1-1,1 0 0,-1 0 1,1 0-1,0 0 1,0 0-1,-1 0 0,1-1 1,0 1-1,0-1 1,0 0-1,0 0 0,-1 0 1,1 0-1,0-1 1,0 1-1,0-1 0,-1 1 1,1-1-1,0 0 1,4-2-1,7-3 47,0-2 0,0 1 0,0-2 0,-1 0 0,0 0 0,14-14 0,65-74 1,-86 90-83,55-68 138,-51 62-113,-1-1 0,0 0-1,12-29 1,-18 35-25,0-1 0,-1 1 0,0 0 0,0-1 1,0-10-1,-2 19 4,0-1 0,0 1 0,0 0 0,0-1 0,0 1 1,0-1-1,0 1 0,0 0 0,0-1 0,0 1 0,0 0 1,1-1-1,-1 1 0,0 0 0,0-1 0,0 1 0,1 0 1,-1-1-1,0 1 0,0 0 0,1-1 0,-1 1 0,0 0 1,0 0-1,1-1 0,-1 1 0,0 0 0,1 0 0,0-1 1,0 1-12,0 0-1,0 0 1,0 0 0,0 0 0,0 0 0,0 0 0,0 0 0,0 0 0,0 0 0,0 1 0,1-1 0,2 2-14,-1-1-1,1 1 1,-1-1 0,0 1 0,0 0 0,4 3-1,-2 0 18,0 1 0,0-1 0,-1 1 0,0 0 0,0 1 0,0-1 0,-1 1 0,0 0 0,0-1 0,0 1 0,-1 1 0,0-1 0,0 8 0,2 10 20,-2 1 0,-2 36 1,0-35-61,0 130 272,3-129-119,-3-27-93,0 0 0,0-1 0,0 1 0,0 0 0,0-1 0,1 1 0,-1 0 0,0-1 0,1 1 0,-1 0 1,0-1-1,1 1 0,-1-1 0,1 1 0,-1-1 0,1 1 0,-1-1 0,1 1 0,-1-1 0,1 1 0,0-1 0,-1 0 0,1 1 0,0-1 0,-1 0 0,1 0 0,0 1 0,-1-1 0,1 0 0,0 0 0,-1 0 0,1 0 0,0 0 0,0 0 0,2-1 26,1 1-1,-1-1 1,0 0-1,0-1 1,0 1-1,0 0 1,0-1-1,0 0 1,4-3-1,25-23-57,-26 22 40,236-234 358,-107 111-330,-108 98-363,-30 35 270,1 0 0,0 1 0,0-1 1,0 1-1,1 0 0,-2 8 0,-7 41-102,9-32 146,1 0 1,6 45 0,-4-55 13,0 1 0,1-1 0,1 0 0,0 0 0,1 0 0,0-1 0,0 0 0,1 1 0,12 15 0,-16-24 13,1-1 0,-1 1 0,1 0 1,0-1-1,0 1 0,0-1 0,0 0 0,1 0 1,-1 0-1,0 0 0,1-1 0,-1 1 0,1-1 1,0 0-1,-1 0 0,1 0 0,0 0 0,0-1 1,-1 0-1,1 0 0,0 0 0,0 0 0,0 0 1,0-1-1,-1 0 0,6-1 0,1-1 13,-1 0 0,0-1 0,-1-1 0,1 1 0,-1-1 0,1-1 0,-1 1 0,-1-1 0,12-12 0,24-28 128,68-93 1,-108 135-146,5-7-16,-1-1-1,9-18 0,-14 28 1,-1-1-1,0 0 1,0 1 0,0-1 0,0 0-1,-1 0 1,1 1 0,-1-1 0,0 0-1,0 0 1,1 0 0,-2 0 0,1 1-1,0-1 1,-1 0 0,1 0-1,-1 0 1,-2-4 0,2 5-14,0 1 0,0-1 0,-1 1 0,1-1 0,-1 1 0,1-1 0,-1 1 0,1 0 0,-1 0 0,0-1 0,0 1 0,0 1 0,0-1 0,0 0 0,1 0 0,-1 1 0,-1-1 0,1 1 0,0-1 0,0 1 0,0 0 0,0 0 0,0 0 0,-4 1 0,0-1-10,0 1 0,1 0 0,-1 1-1,0-1 1,1 1 0,-1 0 0,1 0 0,-6 4 0,6-3 10,-1 1 0,1 0 0,0 0 0,1 1 0,-1-1 0,1 1 0,0 0 0,0 0 1,0 1-1,1-1 0,-1 1 0,2 0 0,-1-1 0,-3 13 0,3-11 22,2 0 0,-1 1-1,1-1 1,0 0 0,1 0 0,-1 1-1,2-1 1,-1 0 0,1 1-1,0-1 1,0 0 0,5 14 0,-5-18 9,0-1 0,1 1 1,-1 0-1,1-1 0,-1 1 1,1-1-1,0 0 1,0 1-1,0-1 0,0 0 1,0 0-1,0 0 0,1-1 1,-1 1-1,1 0 0,-1-1 1,1 0-1,0 1 0,-1-1 1,1 0-1,0-1 1,0 1-1,0 0 0,0-1 1,0 1-1,0-1 0,0 0 1,3 0-1,7-1 21,0-1 1,1 0-1,-2-1 0,1 0 0,13-6 1,-3 0-23,-1-1 0,25-16 0,-5 3 33,25-12 47,80-38-450,-145 73 339,-1-1 1,1 0-1,-1 1 1,1 0-1,0-1 1,-1 1-1,1 0 0,0 0 1,1 0-1,-2 0 12,0 0-1,-1 0 1,1 0-1,-1 0 0,1 0 1,-1 0-1,1 1 1,0-1-1,-1 0 1,1 0-1,-1 1 0,1-1 1,-1 1-1,0-1 1,1 0-1,-1 1 1,1-1-1,0 2 0,-1-1 3,1 1 0,0 0 0,-1 0 0,1 0 0,-1-1 0,0 1-1,0 0 1,1 0 0,-1 0 0,0 0 0,-1 0 0,1 0 0,0 0-1,-1 3 1,-28 147 299,28-137-142,3-7 48,-2-8-200,0 0 0,0 0-1,0 0 1,0 0 0,0 0-1,0 0 1,0 0-1,0 0 1,0 1 0,0-1-1,0 0 1,0 0 0,0 0-1,0 0 1,0 0 0,0 0-1,0 0 1,0 0 0,1 0-1,-1 0 1,0 0 0,0 0-1,0 0 1,0 0-1,0 0 1,0 0 0,0 0-1,0 0 1,0 0 0,0 0-1,1 0 1,-1 0 0,0 0-1,0 0 1,0 0 0,0 0-1,0 0 1,0 0 0,0 0-1,0 0 1,0 0-1,0 0 1,1 0 0,-1 0-1,0 0 1,0 0 0,0 0-1,0 0 1,0 0 0,0 0-1,0 0 1,0 0 0,0-1-1,12-11 78,0-1-1,-1-1 0,-1 0 1,12-19-1,-10 13-33,1 2-1,17-20 1,-23 29-102,1 1-1,1 0 1,0 0 0,0 1 0,0 0 0,20-10 0,-29 17 47,0-1 0,1 1 1,-1 0-1,1 0 0,-1 0 0,1-1 0,-1 1 1,1 0-1,-1 0 0,1 0 0,-1 0 1,1 0-1,-1 0 0,1 0 0,-1 0 0,1 0 1,-1 0-1,1 0 0,-1 1 0,1-1 1,-1 0-1,1 0 0,-1 0 0,0 0 0,1 1 1,-1-1-1,1 0 0,-1 1 0,0-1 1,1 0-1,-1 1 0,1-1 0,-1 0 0,0 1 1,0-1-1,1 1 0,-1-1 0,0 0 0,0 1 1,1-1-1,-1 1 0,0-1 0,0 1 1,0-1-1,0 1 0,0-1 0,0 1 0,0 0 1,1 4-18,-1-1 1,0 1 0,0 0 0,-1 5-1,0-5 36,-7 98-226,6-89 239,1 0-1,1 0 0,2 18 0,-2-27-8,1 0 0,-1 0 0,2 0 0,-1 0 0,0 0 0,1 0 0,0 0 0,0 0 0,0-1-1,1 1 1,0-1 0,4 6 0,-6-9-1,1 1 1,0-1-1,0 0 0,0 1 0,0-1 0,0 0 0,0 0 1,0 0-1,0-1 0,1 1 0,-1 0 0,0-1 0,0 1 0,1-1 1,-1 0-1,0 0 0,1 0 0,-1 0 0,0 0 0,1-1 0,-1 1 1,0-1-1,0 1 0,1-1 0,-1 0 0,4-1 0,5-4 23,1 0 0,-1 0 0,16-13-1,-27 19-37,42-32 55,-1-3 0,-1-1 1,-3-2-1,-1-1 0,40-57 0,-59 71-27,-2 1 1,23-52-1,13-59 20,-40 106-139,-7 20 43,0 0 0,-1 0 0,2-11 1,-4 16 25,-1 0-103,-2 8-10,0 0 107,-23 53-164,2 0 0,-28 112 0,43-135 234,3-1-1,0 1 0,2 1 1,2-1-1,1 0 0,2 0 1,6 37-1,-6-60 7,1 0-1,0 0 1,0 0-1,1 0 1,8 15-1,-10-24-16,-1 1 0,1 0 0,-1-1-1,1 0 1,0 1 0,0-1 0,0 0-1,0 0 1,1 0 0,-1 0 0,0-1-1,1 1 1,-1-1 0,1 1 0,0-1-1,0 0 1,-1 0 0,1 0 0,0 0-1,0 0 1,0-1 0,0 0 0,0 1 0,0-1-1,0 0 1,0 0 0,2-1 0,5-1-192,-1 0 0,0 0 1,0-1-1,-1 0 1,1-1-1,-1 0 1,1-1-1,-1 1 1,0-1-1,-1-1 0,1 0 1,-1 0-1,10-11 1,-4 2-1469,-1 0 0,-1-1 0,-1 0 0,0 0 0,13-31 1,-6 12-1220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2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 6656,'-38'-8'3008,"34"8"-2624,8 0 1696,4 0-1216,14 0 704,7 3-896,13-3-192,0 5-288,21-10 96,0 2-192,21-5 191,-4 5-191,-4-2 192,-9 5-192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2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445 735 3808,'-1'-2'164,"1"1"0,0-1 0,-1 0 0,1 1 0,0-1 0,0 0 1,0 1-1,0-1 0,0 0 0,0 1 0,1-3 0,0-7 1120,-1 9-1027,-1 0-1,1 0 1,-1 0-1,0 0 1,0 0 0,0 0-1,0 0 1,0 0-1,0 0 1,0 1 0,-3-4-1,1 1 36,1 2-235,1 0 0,-1 0 0,0 1 1,0-1-1,1 1 0,-1-1 0,0 1 1,0 0-1,-1 0 0,1 0 1,0 0-1,0 0 0,0 0 0,-1 1 1,1-1-1,0 1 0,-1 0 0,1-1 1,-1 1-1,-3 0 0,-3 1 9,0 0-1,-1 0 1,1 0 0,-12 4-1,-11 7 195,0 0-1,1 2 1,0 2-1,1 1 1,-52 38 0,73-48-237,0 1 1,1 0 0,0 0-1,0 0 1,1 1 0,0 0 0,0 1-1,-6 13 1,12-22 0,0 1 0,0 0 1,0 0-1,0 0 0,0 0 0,1 0 0,-1 0 0,1 0 1,-1 1-1,1-1 0,0 0 0,0 0 0,0 0 1,0 0-1,0 1 0,0-1 0,0 0 0,1 0 1,-1 0-1,1 0 0,0 0 0,0 0 0,-1 0 1,1 0-1,2 2 0,-1-2 27,0 1 1,0-1-1,1 0 0,-1 0 1,1 0-1,0 0 0,-1 0 1,1 0-1,0-1 0,0 0 1,0 1-1,0-1 1,1 0-1,-1 0 0,6 0 1,1 0 53,0 0 1,0-1-1,0 0 1,0-1-1,0 0 1,0-1 0,-1 0-1,1 0 1,15-6-1,-10 1-25,0 1 0,0-2 0,-1 0 0,0-1 0,16-13 0,-13 7-8,0-1 0,-1-1-1,26-36 1,34-64-1,-66 101-87,2-4-6,6-8 150,26-58 0,-31 54-111,-1-1 0,8-39-1,-15 51-20,-2 0-1,-1 0 0,0 0 1,-3-39-1,-4 24-132,4 34 123,1 1 0,-1 0 0,1-1 0,-1 1 0,1-1 0,-1 1 0,0 0 0,0 0 0,0-1 1,0 1-1,0 0 0,0 0 0,0 0 0,0 0 0,0 0 0,0 0 0,0 0 0,-1 0 0,-1 0 0,3 1 8,-1-1-1,0 1 0,1 0 1,-1 0-1,0 0 1,1 0-1,-1 0 0,0 0 1,1 0-1,-1 0 1,1 0-1,-1 0 1,0 1-1,1-1 0,-1 0 1,1 0-1,-1 1 1,0-1-1,1 0 0,-1 1 1,1-1-1,-1 0 1,1 1-1,-1-1 1,0 2-1,-11 14-63,9-10 45,-7 10-27,1 0 0,1 1 0,1 1 0,0-1 0,-5 24 0,-13 97-127,22-120 263,2 1 0,0-1 0,1 1 0,1-1 0,1 0 0,0 0 0,2 1 0,0-1 0,1-1 0,0 1 0,15 29 0,-18-43-41,1 1 0,-1 0 0,1-1 0,1 1 0,-1-1 0,1 0 0,-1 0 0,1 0 0,0 0 0,1-1 0,-1 0 0,1 0 0,-1 0 0,6 2 0,-3-2 13,-1-1 0,1 0 1,-1 0-1,1-1 0,-1 0 1,1 0-1,0-1 0,0 0 1,0 0-1,7-1 0,3-2 34,0-1-1,0 0 0,0-2 0,-1 0 1,1 0-1,-1-2 0,28-17 0,-32 17-45,1 0-1,-2-1 0,1-1 0,-1 0 0,0 0 1,-1-1-1,-1-1 0,1 0 0,12-22 0,-21 33-40,0-1-1,-1 0 0,1 0 1,0 1-1,-1-1 0,1 0 0,-1 0 1,0 0-1,1 0 0,-1 0 1,0 0-1,0 0 0,0 0 0,-1 1 1,1-1-1,0 0 0,-1 0 1,1 0-1,-1 0 0,0-2 0,-1 2-12,1 0-1,0 0 0,0 0 0,-1 0 0,1 0 0,-1 0 0,0 0 1,1 1-1,-1-1 0,0 1 0,0-1 0,0 1 0,0-1 0,-1 1 0,1 0 1,0 0-1,0 0 0,-1 1 0,1-1 0,0 0 0,-1 1 0,1-1 1,-1 1-1,-2 0 0,-3-1-63,0 1 0,0 1 0,0-1 0,0 1 1,-14 3-1,14-1 75,1 0-1,-1 0 1,1 0 0,0 1-1,0 0 1,1 0 0,-1 1 0,1 0-1,0 0 1,0 0 0,1 1 0,-1 0-1,1 0 1,0 0 0,1 1 0,0-1-1,0 1 1,0 0 0,1 1-1,0-1 1,0 0 0,1 1 0,0 0-1,0 0 1,1-1 0,0 1 0,0 0-1,1 13 1,0-18 21,1 0 1,-1 0-1,0-1 0,1 1 0,-1 0 1,1-1-1,0 1 0,0-1 0,0 1 1,0-1-1,1 1 0,-1-1 0,0 0 0,1 0 1,0 0-1,0 0 0,3 3 0,-3-3 13,1 0 1,0 0-1,0-1 0,0 1 0,0-1 0,0 0 0,0 0 0,0 0 0,1 0 0,-1-1 0,0 1 0,6-1 0,3 0 25,1-1 0,0-1 0,-1 0-1,1-1 1,-1 0 0,18-7 0,114-57 113,-2 1-240,-141 65 59,1 0 0,0 0 0,0 1-1,-1-1 1,1 1 0,0 0 0,0-1-1,0 1 1,0 0 0,0 0 0,-1 0-1,1 0 1,0 1 0,4 0 0,-6-1 9,1 1 0,0 0 0,0-1 1,0 1-1,0 0 0,0 0 1,-1 0-1,1 0 0,0 0 0,-1 0 1,1 0-1,-1 0 0,1 0 0,-1 0 1,1 0-1,-1 0 0,0 0 1,1 0-1,-1 0 0,0 0 0,0 0 1,0 1-1,0-1 0,0 0 0,0 2 1,-2 10 24,1 1 0,-2-1 1,1 0-1,-2 0 0,-5 14 1,4-11 130,0 0 0,-4 24 0,9-31 531,6-15-199,-1-1-461,7-10 79,58-73-65,-59 77-83,1 1-1,1 0 1,0 1-1,21-15 1,-32 25 25,-1 0 0,1 0 0,0 0 0,-1 0 0,1 1 0,0-1 1,-1 0-1,1 1 0,0-1 0,-1 1 0,1 0 0,0 0 0,0-1 0,0 1 0,1 0 1,-1 1 1,-1-1 0,0 1 0,0-1 0,1 1 1,-1 0-1,0-1 0,0 1 0,0 0 0,0 0 1,0 0-1,0 0 0,0 0 0,0 0 0,0 0 1,0 0-1,-1 0 0,1 0 0,0 1 0,-1-1 1,1 2-1,2 3 1,-1 1 0,0 0 0,-1-1-1,1 1 1,-1 0 0,0 7 0,2 17-50,0-17 117,0 1 0,1-1 0,1 0 0,0 0 0,1 0 1,11 19-1,-15-31-35,0 1 1,-1-1 0,1 0 0,0 1-1,1-1 1,-1 0 0,0 0 0,1-1-1,-1 1 1,1-1 0,-1 1-1,1-1 1,0 0 0,0 1 0,0-2-1,0 1 1,-1 0 0,1 0 0,5-1-1,-4 1 1,1-1 0,-1-1 0,0 1 0,1-1-1,-1 0 1,0 0 0,0 0 0,0 0 0,1-1-1,-1 1 1,-1-1 0,1 0 0,4-3 0,7-6 18,-1-1 0,-1 0 0,21-24 0,31-46 46,-62 78-75,32-45 74,-8 12-98,37-41 0,-31 51-93,-20 16-40,-13 11 146,1 0-1,-1 0 1,0 0-1,0 0 0,0 0 1,0 0-1,0 0 1,0 0-1,0 0 0,1 0 1,-1 0-1,0 0 1,0 0-1,0 0 0,0 0 1,0 0-1,0 0 1,1 0-1,-1 0 0,0 0 1,0 0-1,0 0 1,0 0-1,0 0 0,0 0 1,0 0-1,1 0 1,-1 0-1,0 0 0,0 0 1,0 0-1,0 0 1,0 0-1,0 0 0,0 1 1,0-1-1,1 0 1,-1 0-1,0 0 0,0 0 1,0 0-1,0 0 1,0 0-1,0 1 0,0-1 1,0 0-1,0 0 1,0 0-1,0 0 0,0 0 1,0 0-1,0 0 1,0 1-1,0-1 0,0 0 1,0 0-1,0 0 1,0 0-1,0 0 0,0 0 1,0 1-1,0-1 1,0 0-1,0 0 0,-1 11-84,-40 253 77,37-232 367,-1-1 0,-17 55 1,22-86-340,0 0 1,0 1-1,0-1 1,0 0-1,0 1 1,0-1-1,0 0 1,0 1-1,-1-1 1,1 0-1,0 1 1,0-1-1,0 0 1,0 1-1,0-1 1,-1 0-1,1 0 1,0 1-1,0-1 1,-1 0-1,1 0 1,0 1-1,0-1 1,-1 0-1,1 0 1,0 0-1,-1 0 1,1 1-1,0-1 1,-1 0-1,1 0 1,0 0-1,-1 0 1,1 0-1,0 0 1,-1 0-1,0 0-2,1-1 1,-1 0-1,1 1 0,-1-1 0,0 0 0,1 0 0,-1 0 0,1 1 0,0-1 0,-1 0 0,1 0 0,-1-1 0,-6-32 141,-16-147-221,23 175 21,0 4 23,0 0 1,0 0-1,0 1 1,-1-1-1,1 0 1,0 0-1,-1 1 1,1-1-1,-1 0 1,0 1-1,1-1 1,-1 0-1,0 1 1,-2-3-1,3 4 15,0 0 0,-1 0 0,1 0 0,0 0 0,0 0 0,0 0 0,0 0 0,-1 0 0,1 0 0,0 0 0,0 0 0,0 0 0,-1 0 0,1 0 0,0 0 0,0 0 0,0 0 0,0 0 0,-1 0 1,1 1-1,0-1 0,0 0 0,0 0 0,0 0 0,0 0 0,0 0 0,-1 1 0,1-1 0,0 0 0,0 0 0,0 0 0,0 0 0,0 1 0,0-1 0,0 0 0,0 0 0,0 0 0,0 0 0,0 1 0,0-1 0,-3 10-153,3 1 150,0-1 1,0 1-1,1-1 1,1 0-1,-1 0 1,2 0-1,-1 0 1,2 0-1,5 13 1,-7-18 24,0 0 1,1-1-1,-1 1 0,1-1 1,0 0-1,7 7 1,-9-9-12,0-1 0,1 0 0,-1 0 0,1 0 0,-1 0 0,1 0 0,-1 0 0,1-1 0,0 1 0,-1 0 0,1-1 0,0 1 0,0-1 0,-1 0 0,1 1 0,0-1 0,0 0 0,0 0 0,-1 0 0,1-1 0,0 1 1,0 0-1,3-2 0,13-4 64,0-1 1,0-1-1,28-18 1,48-39 71,-37 24-65,128-81-424,-177 117 238,-10 7-2,-9 12-21,-2 6 93,-19 41 0,28-54 57,2 0 1,-1 1-1,1-1 1,0 1-1,0 0 1,1-1-1,0 1 1,1 0-1,0 14 1,0-20-4,0 0 1,0 0 0,1 0-1,-1 0 1,1 0-1,-1 0 1,1 0-1,-1 0 1,1 0-1,0 0 1,0-1-1,0 1 1,0 0-1,0-1 1,1 1-1,-1-1 1,0 1-1,1-1 1,-1 1-1,1-1 1,0 0-1,-1 0 1,1 0-1,0 0 1,0 0-1,-1 0 1,1 0-1,0-1 1,0 1-1,0-1 1,0 1-1,2-1 1,1 0 21,1-1 1,-1 0-1,0 0 0,0 0 1,0-1-1,-1 1 0,1-1 1,0 0-1,0-1 0,-1 1 1,8-7-1,4-3-52,24-24 1,-31 28-5,123-106 389,-77 69-275,82-85 0,-89 70-196,-2-1-1,-3-2 1,64-125 0,-102 177 78,0 1 0,0-1 1,3-12-1,-9 18-96,-3 8 14,-5 7-23,-12 24-22,2 2 0,-20 49 0,8-16 56,-2 7 163,-31 98 1,60-158-48,0 1-1,1-1 1,1 1 0,1 0 0,0 0 0,1-1 0,1 1 0,5 30 0,-5-43 10,1 0 0,-1 1 0,0-1 0,1 0 0,0 0-1,4 7 1,-5-9-17,0-1 0,-1 0 0,1 0 0,0 0 0,0 0 0,0 0 0,0 0 0,0 0 0,0 0 0,0 0 0,0-1 0,0 1 0,0 0 0,0-1 0,1 1 0,-1-1 0,0 1-1,0-1 1,1 1 0,-1-1 0,0 0 0,1 0 0,-1 0 0,0 1 0,1-1 0,-1-1 0,0 1 0,1 0 0,1 0 0,5-4 61,0 0 1,0 0-1,-1-1 1,11-8 0,4-2 41,146-110 117,-155 114-222,3-3-68,1 0 0,1 1 0,0 0 0,26-12 1,-44 25 51,0 0 0,0 0 0,0 0 0,1-1 0,-1 1 0,0 0 0,0 0 1,0 0-1,0 0 0,0 0 0,1 0 0,-1 0 0,0 0 0,0 0 1,0 0-1,0 0 0,1 0 0,-1 0 0,0 0 0,0 0 0,0 0 0,0 0 1,0 0-1,1 0 0,-1 0 0,0 0 0,0 0 0,0 0 0,0 0 0,0 0 1,1 1-1,-1-1 0,0 0 0,0 0 0,0 0 0,0 0 0,0 0 1,0 0-1,0 0 0,1 1 0,-1-1 0,0 0 0,0 0 0,0 0 0,0 0 1,0 0-1,0 1 0,0-1 0,0 0 0,0 0 0,0 0 0,0 0 1,0 0-1,0 1 0,0-1 0,-4 15-102,-13 22-29,2-10 104,-26 49 22,-2 24 205,32-73-111,6-10 79,5-17-148,0 0-1,0 0 0,1 0 0,-1 0 1,0 0-1,0 0 0,0 0 0,0 0 1,0 0-1,0 0 0,0 0 0,0 0 1,1 0-1,-1 0 0,0 0 0,0 0 1,0 0-1,0 0 0,0 0 1,0 0-1,0 0 0,0 0 0,1 0 1,-1 0-1,0 0 0,0 0 0,0 0 1,0 0-1,0 0 0,0 1 0,0-1 1,0 0-1,0 0 0,0 0 1,0 0-1,0 0 0,0 0 0,1 0 1,-1 0-1,0 0 0,0 1 0,0-1 1,0 0-1,0 0 0,0 0 0,0 0 1,0 0-1,0 0 0,0 0 0,0 1 1,0-1-1,-1 0 0,10-9 4,-8 7 37,25-26-10,-14 14-70,0 0 0,2 1 0,-1 0 0,2 1 0,16-11 0,-29 22 8,-1 1 0,0-1 0,0 0 0,0 1-1,0-1 1,1 1 0,-1-1 0,0 1 0,1 0 0,-1 0-1,0-1 1,0 1 0,3 0 0,-3 0 13,-1 1-1,0-1 1,1 0-1,-1 0 1,0 0 0,0 0-1,1 0 1,-1 1-1,0-1 1,0 0 0,1 0-1,-1 0 1,0 1-1,0-1 1,1 0 0,-1 0-1,0 1 1,0-1 0,0 0-1,0 1 1,0-1-1,1 0 1,-1 1 0,-1 12-27,-8 13-15,0 0 0,-2-1 0,-1 0 1,-16 22-1,15-25 85,0-1 0,-2-1 0,-1 0 0,0-1 1,-2-1-1,-33 28 0,16-21 49,-68 36 1,-39 6-203,120-57 61,-80 32 598,98-41-518,0 0 1,0-1-1,1 1 0,-1-1 0,0 0 0,-5 0 1,8 0-28,1 0 0,-1 0 0,1 0 1,0 0-1,-1 0 0,1 0 1,-1 0-1,1 0 0,0 0 1,-1-1-1,1 1 0,-1 0 1,1 0-1,0 0 0,-1-1 0,1 1 1,0 0-1,-1 0 0,1-1 1,0 1-1,-1 0 0,1-1 1,0 1-1,-1-1 0,1 0 0,1 0-1,-1 1 1,0-1-1,0 0 1,1 0 0,-1 1-1,0-1 1,1 0-1,-1 1 1,1-1-1,-1 0 1,0 1 0,1-1-1,0 1 1,-1-1-1,1 1 1,-1-1-1,1 1 1,1-1 0,13-9-10,0 0 0,1 2 0,0 0 0,28-10 1,-3 2-40,96-37 67,73-33-290,-59 7-4013,-140 73 3169,1-1 1,-1 0-1,0 0 1,15-16-1,0 0-1216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2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8384,'-5'3'3808,"22"13"-3328,3-8 1184,5 2-1024,34 1 0,5 5-384,12-5 32,-1 4-160,-7-4 223,-10 0-223,-11-6-1151,-8-2 511,-15-3-4352,-3 0 2688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2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6144,'-54'0'2784,"37"11"-2432,17-8 192,4 5-384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5:5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79 540 3136,'-10'4'4603,"-4"15"-3041,-5 18-1807,12-18 407,0-1 0,2 1 0,0 1 0,1-1 0,1 1 0,0-1 1,2 1-1,0 0 0,4 29 0,-2-40 11,1 1 1,0-1-1,6 17 0,-7-24-114,0 1 0,0-1-1,0 0 1,0 1 0,0-1-1,1 0 1,-1 0 0,1 0-1,-1 0 1,1 0 0,0 0-1,0-1 1,0 1 0,0-1-1,0 1 1,0-1 0,0 0-1,4 2 1,-4-2-16,-1-1 1,1 0-1,0 0 0,-1 0 1,1 0-1,-1 0 0,1 0 1,0 0-1,-1 0 1,1-1-1,0 1 0,-1 0 1,1-1-1,-1 0 0,1 1 1,-1-1-1,1 0 0,-1 0 1,1 0-1,0-1 1,3-2 75,0-1 0,0 1 1,6-10-1,-9 11-56,16-21 121,-2-2 1,-1 1 0,-2-2 0,16-39 0,26-51-560,-48 102-3,-6 13 55,-2 6 92,1 4 192,-2 30 87,2 1 0,11 73 0,-9-91-10,-1-18-14,-1 2 36,0-1 0,0 1-1,1-1 1,0 1 0,0-1 0,0 0 0,0 1 0,1-1 0,0 0 0,0 0 0,0 0 0,0 0-1,1 0 1,3 5 0,-5-9-27,0 1-1,0 0 1,0 0 0,-1-1-1,1 1 1,0-1 0,0 1-1,0 0 1,0-1-1,0 0 1,0 1 0,0-1-1,0 0 1,0 1-1,0-1 1,1 0 0,-1 0-1,0 0 1,0 0 0,0 0-1,0 0 1,0 0-1,0 0 1,0-1 0,0 1-1,0 0 1,0-1-1,0 1 1,0 0 0,0-1-1,0 1 1,0-1 0,0 0-1,0 1 1,1-2-1,3-3 84,0 1 0,0-1 0,0 0 0,5-9 0,-9 14-115,18-28 271,23-46 1,-26 44-263,25-36 0,-26 45-48,-5 7-46,0 0 1,25-24 0,-35 37 67,1 0-1,-1 1 1,1-1-1,-1 1 1,1 0-1,0-1 1,-1 1-1,1-1 1,0 1-1,-1 0 1,1 0-1,0-1 1,-1 1-1,1 0 0,0 0 1,0 0-1,-1 0 1,1 0-1,0 0 1,0 0-1,-1 0 1,1 0-1,0 0 1,0 0-1,-1 0 1,1 1-1,0-1 1,-1 0-1,1 0 1,0 1-1,-1-1 1,1 1-1,0-1 1,-1 0-1,1 1 1,-1-1-1,1 1 1,-1-1-1,1 1 1,-1 0-1,1-1 1,-1 1-1,1 0 1,-1-1-1,0 1 1,1 0-1,-1 0 1,3 4-2,-1 0 1,0 0 0,-1 0 0,1 1-1,1 8 1,-1 10 109,0 1-1,-2-1 0,-1 1 1,0-1-1,-2 0 0,-1 1 1,-14 45-1,17-65-26,-1 0 0,0 0 0,0 0 0,0 0 0,-1-1 0,-4 8 0,6-11-42,0 0 0,0 0 0,0 0 0,0 0 1,0 0-1,0 0 0,0 0 0,0-1 0,-1 1 0,1 0 0,0-1 0,0 1 0,-1-1 1,1 1-1,0-1 0,-1 1 0,1-1 0,0 0 0,-1 0 0,1 0 0,-1 0 0,1 0 0,0 0 1,-1 0-1,1 0 0,-1 0 0,1-1 0,0 1 0,-1 0 0,1-1 0,-2 0 0,-5-4-15,1 0 0,0-1 0,0 0-1,0 0 1,1 0 0,0 0-1,0-1 1,0 0 0,-4-9 0,-15-17-182,29 36 80,0 1 0,1-1-1,0-1 1,-1 1-1,1-1 1,0 0 0,0 0-1,1 0 1,8 1-1,61 13 336,-74-16-242,10 2 29,0-1 0,0-1 0,0 0 0,0 0 0,0-1 0,0 0 0,0-1 0,0-1-1,0 1 1,-1-2 0,1 1 0,-1-1 0,0-1 0,0 0 0,-1-1 0,1 1-1,-1-2 1,0 1 0,-1-1 0,1-1 0,8-10 0,-9 9-12,6-5-16,-1-1 0,0-1 0,20-32 0,-33 48-9,0 0 0,0 0 0,0 0 0,0 0 0,0 0 0,0 0 0,0 0 0,0 0 0,0 0 0,0 0 0,0 0 0,0 0 0,0 1 0,0-1 0,0 0 0,0 0 0,0 0 0,0 0 0,0 0 0,0 0 0,0 0 0,0 0 0,0 0 0,0 0 0,1 0 0,-1 0-1,0 0 1,0 0 0,0 0 0,0 0 0,0 0 0,0 0 0,0 0 0,0 0 0,0 0 0,0 0 0,0 0 0,0 0 0,0 0 0,0 0 0,0 0 0,1 0 0,-1 0 0,0 0 0,0 0 0,0 0 0,0 0 0,0 0 0,0 0 0,0 12-147,-2 25 172,1-31-39,-2 101 141,2-90 6,1 0-1,0 0 1,2 0 0,4 27-1,-1-33 173,-5-11-278,0 0-1,0 0 1,1 0 0,-1 0 0,0 0-1,0 0 1,0 1 0,0-1 0,1 0-1,-1 0 1,0 0 0,0 0-1,0 0 1,0 0 0,1 0 0,-1 0-1,0 0 1,0 0 0,0 0 0,0 0-1,1 0 1,-1 0 0,0 0-1,0 0 1,0 0 0,0 0 0,1 0-1,-1-1 1,0 1 0,0 0-1,0 0 1,0 0 0,1 0 0,10-17 688,-10 15-780,40-90 511,-30 64-464,1 1 1,20-34-1,-23 47-66,0 0-1,1 0 0,1 1 0,16-15 0,-27 28 89,0 0 0,0 0 0,0 0 0,0-1 0,0 1 0,0 0 0,0 0 0,0 0 0,0 0 0,0 0 0,0-1 0,0 1 1,1 0-1,-1 0 0,0 0 0,0 0 0,0 0 0,0 0 0,0 0 0,1 0 0,-1-1 0,0 1 0,0 0 0,0 0 0,0 0 0,0 0 0,1 0 0,-1 0 0,0 0 0,0 0 0,0 0 0,0 0 0,1 0 0,-1 0 0,0 0 0,0 0 0,0 0 0,0 0 0,0 0 0,1 0 0,-1 1 0,0-1 1,0 0-1,0 0 0,0 0 0,0 0 0,1 0 0,-1 0 0,0 0 0,0 0 0,0 0 0,0 1 0,0-1 0,0 0 0,0 0 0,0 0 0,1 0 0,-1 0 0,0 1 0,0-1 0,0 0 0,0 0 0,0 0 0,0 0 0,0 1 0,0-1 0,0 0 0,0 0 0,0 0 0,-2 17 2,1-10-9,1-6 10,-4 32-10,1-1-1,4 54 1,-1-77 55,1 0 1,0 0-1,1-1 1,0 1-1,0-1 1,1 1-1,0-1 1,1 0-1,0 0 1,0 0-1,0 0 1,1-1-1,0 0 0,1 0 1,7 7-1,-11-12-13,0-1-1,0 1 1,0-1-1,0 1 1,0-1-1,1 0 1,-1 0-1,0 0 0,1 0 1,-1 0-1,1 0 1,0-1-1,-1 1 1,1-1-1,-1 0 1,4 0-1,-1 0 5,0-1 0,0 0 0,0 0 0,0 0 0,0-1 0,-1 1 1,1-1-1,4-3 0,5-3 40,-1 0 0,0-1 0,0-1 1,14-15-1,53-54-64,38-36-132,-109 108 137,-1-1-1,0 0 1,9-11 0,-14 11 26,-6 7-84,-11 9-94,-1 7 87,0 2-1,1-1 1,1 2 0,1-1 0,0 2-1,-12 27 1,16-29 78,-5 10 1,-13 37 0,24-57-21,0 0 0,0 0 1,1 1-1,-1-1 0,2 0 0,-1 1 0,1-1 1,0 1-1,0-1 0,4 14 0,-4-20 10,0 0-1,0 0 1,0 0 0,0-1-1,1 1 1,-1 0 0,0 0-1,1 0 1,-1 0-1,1 0 1,-1-1 0,1 1-1,-1 0 1,1-1 0,-1 1-1,1 0 1,0-1-1,-1 1 1,1 0 0,0-1-1,0 1 1,0-1 0,-1 0-1,3 1 1,-2-1-1,0 0 0,0 0 0,0 0 0,0 0 0,0 0 1,0-1-1,0 1 0,0 0 0,0-1 0,0 1 0,0-1 0,0 1 0,0-1 1,0 0-1,0 1 0,0-1 0,0-1 0,4-3 42,0 0 1,0 0-1,-1-1 0,7-11 0,5-17 34,-1 0 0,17-62-1,-15 40-210,1-3-442,-19 111-5,-1-32 563,0 0 0,2 0 1,0 0-1,2 0 0,5 32 0,-7-50 12,1 0-1,-1 0 1,1 0-1,0 1 1,0-1-1,0 0 0,0 0 1,0 0-1,0 0 1,1 0-1,-1 0 1,1-1-1,-1 1 0,1 0 1,0-1-1,-1 1 1,1-1-1,4 2 0,-4-2 6,-1-1 0,1 1-1,0-1 1,0 0 0,-1 0-1,1 0 1,0 0 0,0 0-1,0 0 1,-1-1 0,1 1-1,0 0 1,0-1 0,-1 0-1,1 1 1,0-1 0,-1 0-1,1 0 1,-1 0-1,1 0 1,-1 0 0,1 0-1,-1 0 1,0-1 0,2-1-1,87-99 341,-49 52-288,84-104 151,-104 125-218,-2-1 0,-1-1 0,-1-1 0,17-46 0,23-92-19,-51 149-31,-3 12 30,0 1-20,0 1 1,-1-1-1,0 0 0,-1 1 0,0-1 0,0 0 0,-1 0 0,0-14 0,0 22 34,0 0-1,0-1 0,0 1 1,0 0-1,0 0 0,0 0 1,0-1-1,0 1 0,0 0 1,0 0-1,0 0 0,0 0 1,0-1-1,0 1 0,0 0 1,0 0-1,-1 0 1,1 0-1,0-1 0,0 1 1,0 0-1,0 0 0,0 0 1,0 0-1,-1 0 0,1 0 1,0 0-1,0-1 0,0 1 1,0 0-1,0 0 0,-1 0 1,1 0-1,0 0 0,0 0 1,0 0-1,0 0 0,-1 0 1,1 0-1,0 0 0,0 0 1,0 0-1,-1 0 0,-7 11-201,-96 209-291,78-162 374,12-25 101,1 1 0,2 0 1,-8 40-1,16-58 23,0 0 0,1 0-1,1-1 1,1 1 0,0 0 0,1 0 0,1 0 0,1 0 0,5 20-1,-7-32 30,1 0-1,-1 0 0,1 0 1,0 0-1,0 0 0,0-1 1,1 1-1,-1-1 0,6 6 1,-7-8-12,1 0 1,-1 0-1,0 0 1,1 0-1,-1 0 1,1 0-1,-1-1 1,1 1-1,-1 0 1,1-1-1,0 1 1,-1-1-1,1 0 1,0 0-1,-1 0 1,1 1-1,0-2 1,-1 1-1,1 0 1,0 0-1,-1 0 1,1-1-1,-1 1 1,1-1-1,0 1 1,-1-1-1,1 0 1,1 0-1,9-7 50,0-1 0,-1 1 0,0-2-1,0 0 1,14-17 0,-7 3 2,0-1 1,-2-1-1,0 0 0,11-29 0,-13 23-84,-1-1-1,-1-1 0,10-44 0,-18 61 10,59-246-164,-58 246 124,-1-1 1,-1 0-1,2-28 0,-5 45 31,0 0 1,0 0-1,1 0 0,-2 0 0,1 0 0,0 0 0,0 1 0,0-1 0,0 0 0,-1 0 0,1 0 0,0 0 0,-1 0 0,1 0 0,0 0 1,-2-1-1,2 2 3,-1 0 1,1 0-1,0 0 1,-1 0-1,1-1 1,0 1-1,-1 0 1,1 0-1,-1 0 1,1 0-1,0 0 1,-1 1-1,1-1 1,0 0-1,-1 0 1,1 0-1,0 0 1,-1 0-1,1 0 1,0 1 0,-1-1-1,1 0 1,0 0-1,0 0 1,-1 1-1,1-1 1,0 0-1,-1 1 1,-2 2-37,1 0 0,0 0 0,-1 0 0,1 0 0,0 0 0,1 1 0,-3 4 0,-7 26-4,1 1-1,-4 36 0,-6 74-46,16-109-7,-5 38 163,3 0 0,3 0 0,9 81 0,10-65 42,-12-67 76,-3-19-87,0-1 0,1 1 0,-1 0 0,1-1 0,-1 1 0,4 5-1,-4-9-78,-1 0 1,0 1-1,0-1 0,1 0 0,-1 0 0,0 0 0,0 0 0,1 1 0,-1-1 0,0 0 0,1 0 0,-1 0 0,0 0 0,1 0 1,-1 0-1,0 0 0,1 0 0,-1 0 0,0 0 0,1 0 0,-1 0 0,0 0 0,1 0 0,-1 0 0,0 0 0,0 0 1,1 0-1,-1 0 0,0 0 0,1 0 0,-1-1 0,0 1 0,1 0 0,-1 0 0,0 0 0,0-1 0,1 1 0,-1 0 0,0 0 1,0-1-1,0 1 0,1 0 0,-1 0 0,0-1 0,0 1 0,1-1 6,0 0 0,0 0 0,-1 0-1,1-1 1,0 1 0,-1 0 0,1 0 0,0 0 0,-1-1-1,0 1 1,1 0 0,-1 0 0,0-2 0,1 1-37,-1 1 1,1 0-1,-1-1 0,1 1 1,0 0-1,-1-1 1,1 1-1,0 0 1,0 0-1,0 0 0,2-2 1,11-17 223,-4-4-72,0 0-93,0 0 0,2 1 0,27-41-1,-35 59-68,2-2-32,-1 0 0,0 0 0,5-11 0,-7 50-500,-4 23 548,-1-17 143,6 48-1,0-66 58,-4-19-153,1 0 0,-1 0 1,0 0-1,0 0 0,1-1 0,-1 1 1,0 0-1,1 0 0,-1 0 0,1 0 1,-1 0-1,1 0 0,-1-1 0,1 1 1,1 1-1,15-24 717,15-21-498,-20 26-297,0 0 0,1 0 1,1 2-1,28-27 0,-41 41 28,0 0 0,1 1-1,-1-1 1,0 0 0,0 0-1,1 0 1,-1 1 0,0-1 0,1 0-1,-1 1 1,0 0 0,1-1-1,-1 1 1,1 0 0,-1-1-1,1 1 1,-1 0 0,3 1-1,-3-1 13,0 0 0,0 1 0,0-1 0,0 1 0,-1 0 0,1-1 0,0 1 0,-1 0 0,1-1 0,0 1 0,-1 0 0,1 0 0,-1-1-1,1 1 1,-1 0 0,1 0 0,-1 0 0,0 0 0,1 0 0,-1 0 0,0 1 0,2 6-33,-2 1 0,1 0 1,-1 0-1,-1 15 0,1-23 30,-5 57-29,-2-1 1,-2 1-1,-3-2 1,-20 60-1,-68 146 344,94-248-176,-16 25-1,19-34-56,-1 0 0,0 0 0,0-1-1,0 1 1,0-1 0,-1 0 0,-8 5 0,12-8-50,0 0 1,0 0 0,-1-1 0,1 1 0,0 0 0,0-1 0,-1 1-1,1-1 1,0 0 0,0 1 0,-1-1 0,1 0 0,0 0-1,-1 0 1,1 0 0,0 0 0,-1 0 0,-1-1 0,1 1-5,0-1 1,0 0 0,1 0 0,-1-1 0,1 1 0,-1 0 0,1-1-1,0 1 1,-1 0 0,1-1 0,0 0 0,0 1 0,0-1-1,-1-2 1,-2-3-22,1-1-1,0 1 0,1-1 1,-1 0-1,1 0 0,1 0 1,0 0-1,0 0 0,0 0 0,1 0 1,0 0-1,2-11 0,-1 10 15,1 0 0,0 1 0,0-1 0,0 1 0,1 0 0,1 0 0,-1 0 0,1 0 0,1 0 0,-1 1 0,9-11 0,-3 9-2,0 0 1,0 1-1,0 0 1,23-13-1,-31 20-7,136-69-67,-11 7 137,-84 37-81,38-21-2040,-69 41-657,1 1 0,19-6 0,-2 6-1202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55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13 1312,'0'0'7397,"0"-11"-2602,0 9-3025,-1 13 3195,-1 2-4650,-5 25 0,-4 6-70,2 1 1,-6 80 0,12-102-162,-4 27 161,9-46-75,3-7-44,7-15 34,-5 7-93,2-1-15,0-1-114,1 0 1,0 0-1,1 1 1,19-16-1,-30 27 54,1 0 1,0 0-1,0 1 1,0-1-1,0 0 1,0 1-1,0-1 0,1 1 1,-1-1-1,0 1 1,0 0-1,0-1 1,0 1-1,0 0 1,1 0-1,-1 0 0,0 0 1,0 0-1,0 0 1,1 0-1,-1 0 1,0 0-1,2 1 0,-2 0 14,0 0 0,1 0-1,-1 0 1,0 0-1,0 0 1,0 0-1,0 0 1,0 0 0,0 1-1,0-1 1,0 0-1,0 1 1,-1-1-1,1 1 1,0 1 0,2 6 72,-1 1 0,0 0 0,0-1 0,0 13 1,-1 19 268,-1 0 1,-2 0 0,-2-1 0,-14 63-1,9-70-97,-22 50-1,12-35-268,16-40-342,0 1 0,-1-1 0,0-1 0,0 1 0,-1 0-1,-5 6 1,9-14 185,1 0 0,0 0-1,-1 0 1,1-1 0,0 1-1,0 0 1,-1 0 0,1-1-1,0 1 1,0 0-1,-1 0 1,1-1 0,0 1-1,0 0 1,0-1 0,-1 1-1,1 0 1,0-1 0,0 1-1,0 0 1,0-1 0,0 1-1,0-1 1,0 1 0,0 0-1,0-1 1,0 0-1,-2-16-3823,3 6 919,0 0 0,5-16 1,-2 11 733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56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65 3488,'0'-1'46,"0"1"0,0 0 0,0-1 0,0 1 0,0 0 0,0 0 0,0-1 0,0 1 0,0 0 0,0-1 1,0 1-1,0 0 0,0 0 0,0-1 0,1 1 0,-1 0 0,0 0 0,0-1 0,0 1 0,0 0 0,1 0 0,-1 0 0,0-1 0,0 1 0,1 0 0,-1 0 1,0 0-1,0 0 0,1-1 0,2-3 2972,1-1-236,-3 4-2601,-1 1-1,0 0 1,1-1-1,-1 1 0,0 0 1,1-1-1,-1 1 1,0 0-1,1-1 1,-1 1-1,0-1 0,1 1 1,-1-1-1,0 1 1,0-1-1,0 1 0,0-1 1,0 1-1,1 0 1,-1-1-1,0 0 1,-5 7 4947,-24 30-4027,17-15-863,-17 26 161,26-43-343,-1 0 1,1 0-1,-1 0 0,0 0 1,0-1-1,0 1 0,-10 5 1,9-7 64,1 1 1,-1 0-1,0 1 1,-4 3 0,15-14-33,-1 0 1,0-1-1,0 0 1,-1 0-1,4-11 1,14-24 130,-5 12-96,-11 20-4,0 0 0,1 0 1,0 1-1,13-14 0,-20 24-126,0-1-1,1 1 0,-1 0 1,1-1-1,-1 1 0,1 0 1,-1-1-1,1 1 0,0 0 1,-1 0-1,1-1 0,-1 1 1,1 0-1,-1 0 1,1 0-1,0 0 0,-1 0 1,1 0-1,0 0 0,-1 0 1,1 0-1,-1 0 0,1 0 1,-1 0-1,1 0 0,0 1 1,-1-1-1,1 0 0,-1 0 1,1 1-1,-1-1 0,1 0 1,-1 1-1,1-1 1,-1 1-1,1-1 0,0 1 1,18 24 224,-9-10-194,11 7-8,-5-3 8,31 26 0,-47-45-42,10 10 307,-10-10-268,0 0 0,0 0 1,0 0-1,0 1 1,0-1-1,0 0 1,0 0-1,0 1 1,0-1-1,0 0 1,0 0-1,0 1 0,0-1 1,0 0-1,0 0 1,0 1-1,0-1 1,0 0-1,0 0 1,0 1-1,0-1 1,0 0-1,-1 0 0,1 0 1,0 1-1,0-1 1,0 0-1,0 0 1,0 0-1,-1 0 1,1 1-1,0-1 0,0 0 1,0 0-1,-1 0 1,1 0-1,0 0 1,0 0-1,-1 1 1,1-1-1,0 0 1,0 0-1,-1 0 0,1 0 1,0 0-1,0 0 1,0 0-1,-1 0 1,1 0-1,0 0 1,0 0-1,-1 0 1,-23 3 376,-1-2 1,-30 0-1,-30 1-644,44-1-2229,57 11-8487,-8-8 7647,5 6 393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59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1 769 3072,'2'-2'8473,"6"-3"-5077,27-17-2540,13-26-376,64-82 0,-99 113-403,-1-1 0,-1 0 0,-1-1-1,11-25 1,24-86 616,-38 108-270,-1 0-1,-2 0 0,0-1 1,1-28-1,-6 42-6,-3 9-106,-2 12-161,-11 41 49,-13 80 0,8-32 46,14-68-121,-4 44 0,11-62-146,0 0-1,1 0 1,1 1 0,0-1 0,4 19-1,-4-30 48,0-1-1,0 0 0,0-1 0,1 1 1,-1 0-1,1 0 0,1 2 1,-3-4-7,1-1 0,-1 1 0,0-1 1,1 1-1,-1-1 0,0 1 1,1-1-1,-1 1 0,1-1 0,-1 0 1,0 1-1,1-1 0,-1 0 1,1 0-1,-1 1 0,1-1 0,-1 0 1,1 0-1,0 1 0,-1-1 0,1 0 1,-1 0-1,1 0 0,-1 0 1,1 0-1,-1 0 0,1 0 0,0 0 1,-1 0-1,1 0 0,-1 0 1,1-1-1,-1 1 0,1 0 0,-1 0 1,1 0-1,-1-1 0,1 1 0,-1 0 1,1-1-1,0 1 0,17-20 125,-1 1 1,-1-2-1,25-40 0,-23 34-33,12-23-16,-1 0 0,-2-2 1,20-60-1,-26 60 146,-1 3-28,27-101 0,-45 144-157,-1 0 0,0 0 1,0 0-1,-1 0 0,0-1 0,-1-7 0,1 14-54,0 0 0,0 0 1,0 0-1,0 0 0,0 0 0,0-1 0,0 1 0,0 0 1,0 0-1,0 0 0,0 0 0,0 0 0,0 0 1,0 0-1,0 0 0,0-1 0,0 1 0,-1 0 1,1 0-1,0 0 0,0 0 0,0 0 0,0 0 1,0 0-1,0 0 0,0 0 0,0 0 0,-1 0 1,1 0-1,0 0 0,0 0 0,0 0 0,0 0 1,0 0-1,0 0 0,-1 0 0,1 0 0,0 0 1,0 0-1,0 0 0,0 0 0,0 0 0,0 0 1,0 0-1,-1 0 0,1 0 0,0 0 0,0 0 0,-7 7 38,-7 12-10,4-2-43,1 1 0,1-1 0,-7 27 1,-13 59 229,10-31-169,-2 4 93,-18 60 21,30-112-52,0 0 0,2 1 0,-5 30 0,11-53-66,0 0 0,0 1-1,-1-1 1,1 0 0,-1 0 0,1 0 0,-1 0 0,0 0-1,0 0 1,0 0 0,0 0 0,-2 3 0,3-17 395,0 8-487,0 0 0,0 0 0,0 0 0,2-8 0,2 3-5,1-1 1,1 1 0,-1 0 0,1 0 0,1 1 0,0 0 0,0 0 0,0 1 0,1 0 0,0 0 0,1 0 0,-1 1 0,1 1 0,11-6 0,-17 10 54,0-1 0,0 1 1,1 0-1,-1 0 0,1 1 0,-1-1 1,1 1-1,-1 0 0,1 0 0,-1 0 1,1 0-1,-1 0 0,0 1 0,1 0 1,-1 0-1,1 0 0,-1 0 0,0 0 1,5 3-1,4 2 25,-1 2-1,1 0 1,16 15-1,-10-8 6,1 0-15,-5-3-3,1-1-1,23 15 1,-34-24 27,0 0 0,0 0 0,1 0 0,-1-1 0,0 1 0,1-1-1,-1 0 1,1 0 0,0 0 0,-1-1 0,1 0 0,-1 0 0,1 0-1,0 0 1,4-2 0,-6 1 5,0 0-1,1-1 0,-1 1 0,0-1 1,0 0-1,0 0 0,-1 0 1,1 0-1,0-1 0,-1 1 1,0-1-1,1 0 0,-1 1 1,0-1-1,0 0 0,-1 0 1,1 0-1,1-5 0,-1 3-20,0 0 1,0 1-1,-1-1 0,1 0 0,-1 0 1,0 0-1,-1 0 0,1 0 0,-1 0 1,0 0-1,-1 0 0,0-6 0,1 9-31,-1 0-1,1 0 0,-1 0 1,0 1-1,0-1 0,0 0 1,1 0-1,-2 1 0,1-1 1,0 0-1,0 1 0,0-1 0,-1 1 1,1 0-1,-1-1 0,1 1 1,-1 0-1,1 0 0,-1 0 1,0 0-1,0 0 0,1 0 1,-1 1-1,0-1 0,0 1 0,-4-2 1,3 2 0,0 0 0,0 0 1,0 0-1,0 1 0,0-1 1,0 1-1,0-1 0,0 1 1,0 0-1,0 0 0,0 0 1,0 1-1,0-1 0,0 1 1,-3 2-1,3-2 13,0 0 1,1 0-1,0 0 0,-1 1 0,1-1 0,0 0 0,0 1 1,1-1-1,-1 1 0,0 0 0,1-1 0,0 1 0,-1 0 1,1 0-1,0 0 0,0 0 0,1 0 0,-1 0 0,0 5 1,2-4 0,-1-1 1,1 1 0,-1-1 0,1 1-1,0-1 1,1 1 0,-1-1 0,0 1 0,1-1-1,0 0 1,0 0 0,0 0 0,0 0 0,0 0-1,1 0 1,2 2 0,4 4 79,0-1 0,0 0 1,1-1-1,0 0 0,0-1 1,18 9-1,-24-13-287,1 0 0,-1-1 1,0 1-1,1-1 0,-1 0 1,1 0-1,-1-1 0,1 1 1,-1-1-1,1 0 0,-1 0 1,1-1-1,0 1 0,-1-1 0,1 0 1,-1 0-1,0-1 0,1 1 1,-1-1-1,7-4 0,-9 5-440,1-1 0,-1 0 0,0 0-1,0 0 1,0 0 0,0 0 0,0 0-1,0 0 1,-1-1 0,1 1 0,-1-1-1,1 1 1,-1-1 0,0 1 0,0-1 0,1-5-1,1 0-1960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8:59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22 214 9728,'-22'0'4384,"47"3"-3808,5-6 1599,4 3-1311,30-8 768,-2 5-928,22-16-64,0 3-352,21-13-416,-8 6 64,4-7-1344,-8 11 800,-13-7-2943,-17 12 2015,-4-5-5184,-4 11 3776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0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123 121 3232,'0'-1'247,"0"1"0,0-1 1,0 0-1,0 1 0,0-1 1,0 1-1,0-1 0,0 0 0,1 1 1,-1-1-1,0 0 0,0 1 0,1-1 1,-1 1-1,0-1 0,1 1 0,-1-1 1,1 1-1,-1-1 0,0 1 1,2-1-1,-2 0-2,1 1 1,-1 0-1,0 0 1,1-1 0,-1 1-1,0-1 1,0 1-1,1 0 1,-1-1-1,0 1 1,0 0 0,1-1-1,-1 1 1,0-1-1,0 1 1,0-1-1,0 1 1,0-1 0,1 1-1,-1 0 1,0-1-1,-7 1 5087,-9 5-3378,11-3-1667,0 0-1,0 0 1,-10 6-1,7 0-89,0 0 1,0 1-1,0-1 1,1 1-1,1 1 0,-9 14 1,12-18-192,0 1 0,0-1 0,1 1 1,-1-1-1,1 1 0,1 0 0,-1 0 0,1 0 0,1 0 1,-1 0-1,2 10 0,-1-13 18,1 0 0,0-1-1,0 1 1,0-1 0,0 0 0,0 1 0,3 4-1,-3-7-3,-1 0 0,1 0-1,0 0 1,-1 0-1,1-1 1,0 1-1,0 0 1,-1 0-1,1 0 1,0-1-1,0 1 1,0-1 0,0 1-1,0 0 1,0-1-1,0 1 1,0-1-1,0 0 1,0 1-1,0-1 1,0 0-1,1 0 1,-1 0 0,0 0-1,0 0 1,0 0-1,0 0 1,2 0-1,4-2 47,0-1 0,-1 1 0,1-1-1,-1 0 1,0-1 0,6-4 0,37-29 75,-24 17-65,86-59-124,-109 77 66,5-1-142,-9 11-93,0-4 198,1 1 8,-1 1 0,1-1 0,0 1 0,0-1 0,1 1 0,-1 0 0,1-1 0,1 1-1,-1 0 1,1-1 0,2 9 0,-1-6 38,1 0 0,0 1 0,0-2 0,1 1 0,0 0 0,1-1 0,6 9 0,-5-8 49,0-1 1,1 1-1,0-1 0,0-1 1,1 1-1,0-1 0,0 0 1,0-1-1,1 0 1,-1 0-1,1-1 0,1 0 1,17 4-1,-23-7-11,1-1 0,-1 0 0,0 0 0,1 0 0,-1 0 0,0-1 0,1 0 0,-1 0-1,0 0 1,0 0 0,0-1 0,0 1 0,0-1 0,0 0 0,0 0 0,-1-1 0,1 1 0,-1-1 0,0 0-1,4-3 1,1-3 14,0 1 0,-1-1 0,0 0-1,0-1 1,-1 1 0,7-17 0,-7 13-60,-1 0 1,0-1-1,-1 1 1,-1-1-1,0 0 0,-1 0 1,1-22-1,-3 27-57,0 1 0,0-1 0,-1 0 0,-1 1-1,0-1 1,0 1 0,0 0 0,-1 0 0,0 0 0,-1 0 0,0 0-1,0 0 1,-7-8 0,8 12-244,-1 0-1,0 0 0,0 0 1,-1 0-1,1 1 0,-1 0 1,0 0-1,0 0 1,0 0-1,-9-3 0,8 4-213,-4 1-797,7 1-483,17 0-4717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2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43 2976,'10'-9'5941,"-10"9"-5489,0-1-1,1 1 1,-1-1 0,0 0 0,1 1-1,-1-1 1,0 1 0,0-1-1,0 0 1,1 1 0,-1-1 0,0 0-1,0 1 1,0-1 0,0 0 0,0 1-1,0-1 1,0 0 0,-1 0-1,0-1-203,-1-2 647,3-1-59,-1 3-745,0 4 74,0-1 432,0-2-639,0 1 45,0-1 0,0 1 0,0 0 1,0 0-1,0-1 0,0 1 0,0 0 1,0-1-1,0 1 0,0 0 0,0-1 1,0 1-1,0 0 0,0 0 1,0-1-1,0 1 0,0 0 0,0-1 1,0 1-1,0 0 0,0 0 0,-1-1 1,1 1-1,0 0 0,0 0 0,0-1 1,-1 1-1,1 0 0,0 0 0,0 0 1,-1-1-1,1 1 0,0 0 0,0 0 1,-1 0-1,1 0 0,0 0 0,0-1 1,-1 1-1,1 0 0,0 0 0,0 0 1,0 0-1,0 0 0,0 0 0,0 0 1,0 1-1,0-1 0,0 0 0,0 0 1,0 0-1,0 0 0,0 0 0,0 0 1,0 0-1,0 0 0,0 0 0,1 0 1,-1 0-1,0 0 0,0 0 1,0 0-1,0 0 0,0 1 0,0-1 1,0 0-1,0 0 0,0 0 0,0 0 1,0 0-1,-1 0 0,1 0 0,0 0 1,0 1 757,-13 0-78,11-1-670,1 1-1,-1 0 1,1-1-1,0 1 1,-1 0 0,1 0-1,0 0 1,-1 0 0,1 0-1,0 0 1,0 1-1,-1 1 1,-14 20 198,9-13-63,1 0-80,0 0 0,0 1 0,1-1 0,0 1 0,1 0 0,0 0 0,1 1 0,-4 18 0,5-14-22,1 1-1,1-1 1,0 1-1,1-1 0,4 26 1,-3-33 9,0 0-1,6 16 1,-7-22-39,0 0 1,1 1 0,0-1-1,0 0 1,0-1-1,0 1 1,0 0 0,0-1-1,1 1 1,4 3 0,-4-3 9,1-1 0,-1 0 0,1 0-1,0 0 1,-1 0 0,1 0 0,0-1 0,0 0 0,0 1 0,0-2 0,0 1 0,1 0 0,-1-1 0,0 0 0,0 0 0,0 0 0,0 0 0,1-1 0,-1 1 0,0-1 0,0 0 0,5-2 0,7-4-688,28-14 0,2-1-3545,-45 22 4056,-1 0-1,0 0 1,1-1-1,-1 1 1,1 0-1,-1 0 0,0 0 1,1 0-1,-1-1 1,0 1-1,1 0 0,-1 0 1,0-1-1,1 1 1,-1 0-1,0-1 1,0 1-1,1 0 0,-1-1 1,0 1-1,2-3-1048,2 2-672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2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81 7552,'-20'-6'7338,"41"6"-3071,10-2-2876,47-8 1,-23 2-1210,96-15-538,-88 12-2493,-12-3-4349,-42 11 4759,8-1-441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2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0 9312,'-2'5'815,"0"0"0,1 0 0,-1 0 1,1 0-1,0 0 0,0 0 0,1 1 0,-1-1 1,2 6-1,-2 9 728,0-14-1255,-4 49 1493,-13 55 1,13-83-1493,-2 38 1,4-25-74,-1-10 210,4-30-422,0 0 1,0 0-1,0 0 0,0 0 0,0 0 1,0 0-1,0 0 0,0 0 0,0 1 0,0-1 1,0 0-1,0 0 0,0 0 0,0 0 1,0 0-1,0 0 0,0 0 0,0 0 0,1 0 1,-1 0-1,0 0 0,0 0 0,0 0 0,0 0 1,0 0-1,0 0 0,0 1 0,0-1 1,0 0-1,0 0 0,0 0 0,0 0 0,1 0 1,-1 0-1,0 0 0,0 0 0,0 0 1,0 0-1,0 0 0,0 0 0,0 0 0,0 0 1,0 0-1,0-1 0,0 1 0,1 0 0,-1 0 1,0 0-1,0 0 0,0 0 0,0 0 1,0 0-1,0 0 0,0 0 0,0 0 0,0 0 1,0 0-1,0 0 0,0 0 0,0 0 0,0 0 1,0-1-1,5-4 2,6-12-71,-2 0-1,9-22 0,-12 24 98,1 0 0,1 1 0,0-1 0,1 2 0,12-17 0,-18 28-16,18-19 302,-21 20-290,1 1 0,-1-1 0,0 1 0,1 0-1,-1-1 1,0 1 0,1 0 0,-1-1 0,1 1 0,-1 0 0,1 0 0,-1-1 0,1 1 0,-1 0 0,0 0 0,1 0 0,-1 0 0,1 0 0,0 0 0,-1 0 0,1-1 0,-1 1 0,1 1 0,-1-1 0,1 0 0,-1 0 0,1 0 0,-1 0 0,1 0 0,-1 0-1,0 1 1,1-1 0,-1 0 0,1 0 0,-1 1 0,1-1 0,-1 0 0,0 1 0,1-1 0,-1 0 0,1 1 0,-1-1 0,0 0 0,0 1 0,1-1 0,-1 2 0,3 6 159,-1 1 1,-1 0-1,0 0 1,0 0-1,0 0 1,-1 0-1,-2 12 1,1 7 40,9 87-724,-8-97-2459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3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36 4736,'-3'-18'1831,"3"17"-1681,0 1 0,0-1 0,0 1 0,0-1 1,0 0-1,0 1 0,1-1 0,-1 1 0,0-1 0,0 1 0,0-1 0,1 0 0,-1 1 0,0-1 0,0 1 0,1-1 0,-1 1 0,1 0 0,-1-1 0,0 1 0,1-1 0,-1 1 0,1 0 0,-1-1 0,1 1 0,0-1 0,4-1 1854,3 0 2289,-7 3-4119,-1 0 0,0-1 0,1 1 0,-1 0 0,0 0 0,0 0 0,1-1 0,-1 1 0,0 0 0,0 0 0,0 0 0,0 0 0,0-1 0,0 2 0,-2 28 1191,-2-1 1,-11 49 0,11-59-999,-26 85 618,13-46-600,-15 38 82,18-54-325,0 1-1,-6 44 0,15-66-318,1-12-1077,4-9 1195,-2 1-1352,2-1 1352,0 0 0,0 0 0,0 0 1,0 0-1,0 0 0,0 0 0,-1 0 0,1 0 1,0 0-1,0 0 0,0 0 0,-1-2-1293,1 2 1293,0 0 0,0 0 0,0 0 1,0 0-1,0 0 0,0-1 0,0-4-925,-1 0 0,1-1 0,0 1 0,0-1 0,0 1 0,1-1 0,2-8-1,0-6-1488,2-13-1911,5 3 1435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4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14 126 7456,'-5'-7'1666,"-2"-6"707,7 13-2238,0 0 1,-1 0-1,1-1 0,0 1 0,0 0 1,0 0-1,0 0 0,0-1 0,0 1 1,0 0-1,0 0 0,-1-1 1,1 1-1,0 0 0,0 0 0,0-1 1,0 1-1,0 0 0,0 0 0,0-1 1,0 1-1,1 0 0,-1 0 0,0-1 1,0 1-1,0 0 0,0 0 0,0-1 1,0 1-1,0 0 0,1-1 1,12-5 2113,-3 0-1181,2 1 1,-1 0-1,21-5 0,312-48 1805,-308 54-2839,-28 2-95,-7 2-79,1 0 0,-1-1 0,1 1 0,-1 0 1,1 0-1,-1 0 0,1 0 0,0 0 0,-1 0 1,1 0-1,1 1 0,1 0-3031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223 617 2560,'0'0'61,"0"0"1,0 0-1,0-1 0,0 1 1,0 0-1,0-1 0,0 1 1,0 0-1,0 0 0,0-1 1,0 1-1,0 0 0,0-1 1,0 1-1,0 0 0,0 0 1,0-1-1,0 1 0,0 0 1,0 0-1,1-1 0,-1 1 1,0 0-1,0 0 0,0-1 1,0 1-1,1 0 0,-1 0 1,0-1-1,0 1 0,1 0 1,-1 0-1,0 0 0,0 0 1,1-1-1,-1 1 0,0 0 1,0 0-1,1 0 0,-1 0 1,0 0-1,0 0 0,1 0 1,0 0-1,-1 0 42,0 0-1,1 0 1,-1 0 0,1 0-1,-1-1 1,1 1 0,-1 0-1,1 0 1,-1 0 0,0 0-1,1-1 1,-1 1 0,1 0-1,-1 0 1,0-1 0,1 1-1,-1 0 1,0-1-1,1 1 1,-1 0 0,0-1-1,1 1-54,-1-1 0,0 1 0,0 0 0,0 0 1,0 0-1,0 0 0,0 0 0,0-1 0,1 1 0,-1 0 0,0 0 0,0 0 0,0 0 0,0-1 0,0 1 0,0 0 0,0 0 0,0 0 0,0-1 0,0 1 0,0 0 0,0 0 0,0 0 0,0 0 0,0-1 0,0 1 0,0 0 0,0 0 0,-1 0 0,1 0 0,0-1 0,0 1 0,0 0 0,0 0 0,0 0 0,-8-2 585,-10 3-467,15 0-153,1 0 0,-1 0 0,1 0 0,0 1 0,0-1 0,-1 0 0,-2 4-1,-15 8 195,9-6-61,0 0 0,0 1 1,0 1-1,1 0 0,-12 13 0,14-14-5,3-2-40,-2 0-13,0 0 0,1 1-1,-1 0 1,1 0 0,1 1 0,0 0 0,0-1-1,0 2 1,1-1 0,-5 14 0,5-7-24,0 0 0,2 0 0,-1 0 0,1 19 0,2-29-4,0 0 0,0-1 0,1 1 0,-1 0 0,1 0-1,0 0 1,1 0 0,-1-1 0,1 1 0,0 0-1,0-1 1,1 0 0,-1 1 0,1-1 0,0 0 0,0 0-1,4 3 1,-6-6-18,0 0 0,0 0-1,0 0 1,0 0 0,0-1 0,0 1-1,0 0 1,1-1 0,-1 1 0,0-1-1,0 1 1,1-1 0,-1 0 0,0 1-1,1-1 1,-1 0 0,1 0 0,-1 0-1,0 0 1,1 0 0,1-1 0,-1 1 6,1-1-1,-1 0 1,1 0 0,-1-1 0,1 1 0,-1 0 0,0-1 0,0 1 0,0-1 0,3-2 0,3-5 42,-1 0 1,0 0 0,11-19-1,53-103 520,-51 93-537,-17 30-139,0-1 0,0 1 1,-1-1-1,0 0 0,0 0 0,-1 1 0,0-1 1,-1-18-1,-2 25-245,-2 5 186,-4 9-17,6-10 37,-2 4 19,2-4 90,0 0-1,0 0 1,1 0-1,-1 0 1,1 1-1,0-1 1,-1 0-1,1 1 1,0-1-1,0 1 1,1 0-1,-1-1 1,0 1-1,1 0 1,0-1-1,-1 1 1,1 0-1,0-1 1,1 5-1,0 0-19,0 0-1,-1 0 0,0 10 0,0-11 22,0 1 0,0-1 0,1 1 0,1 8 0,0-6 14,1 0 0,0-1 0,0 1 0,9 14 1,-11-20 2,0-1 1,0-1 0,1 1 0,-1 0-1,1 0 1,-1 0 0,1-1 0,0 1 0,0-1-1,0 1 1,0-1 0,0 0 0,0 0-1,0 0 1,0 0 0,0 0 0,0 0-1,1-1 1,-1 1 0,0-1 0,0 1-1,1-1 1,-1 0 0,0 0 0,3 0 0,2-1 70,-1 0 1,0 0 0,0-1-1,1 0 1,-1 0 0,-1-1-1,11-4 1,1-4 8,17-14 1,14-8 36,0 4-35,53-41-1,-85 58-79,-2-1-1,1 0 1,-2-2-1,0 1 0,-1-2 1,0 1-1,11-22 0,-11 10-37,-1-1-1,13-50 0,-19 61 38,49-229-210,-51 226 158,-1 10-112,0-1-1,0-13 1,-2 23 131,0 1 0,0-1 0,0 1 0,0-1 0,0 0 1,0 1-1,0-1 0,0 1 0,0-1 0,0 1 0,0-1 0,0 1 0,-1-1 0,1 1 0,0-1 0,0 1 0,0-1 0,-1 1 0,1-1 0,0 1 0,-1-1 1,1 1-1,0 0 0,-1-1 0,0 1-8,1 0 1,-1 0 0,1 0-1,-1 0 1,1 0 0,-1 1-1,1-1 1,-1 0 0,1 0-1,-1 1 1,1-1 0,0 0-1,-1 1 1,1-1 0,-1 0-1,1 1 1,0-1 0,0 0-1,-1 2 1,-15 24-332,3 11 282,2 0 0,1 1 1,-5 47-1,3-21 78,-32 113 64,6-32-32,19-54-47,-24 91 50,33-150-26,-3 0 1,0-1-1,-2 0 0,-22 33 1,-88 115 528,122-176-490,0 0 0,0 0 0,-1 0 0,1 0 0,-1 0 0,1-1 0,-1 1 0,0-1 0,0 0 0,0 0 0,0-1 1,-6 3-1,9-4-42,-1 0 1,1 0-1,0 1 1,0-1-1,0 0 1,-1 0-1,1 0 1,0 0-1,0-1 1,0 1-1,-1 0 1,1 0-1,0-1 1,0 1 0,0-1-1,0 1 1,0-1-1,0 1 1,-2-2-1,2 0-5,0 1 0,0-1 0,0 1 0,0-1 0,0 1 0,0-1 0,0 1 0,1-1 0,-1 0 0,1 0 0,-1 1-1,1-1 1,0 0 0,0 0 0,-1 0 0,1 1 0,1-4 0,-1 3-19,0-1 0,1 1 0,-1-1 0,1 1 0,-1-1 0,1 1-1,0 0 1,0-1 0,0 1 0,1 0 0,-1 0 0,0-1 0,1 1 0,0 0 0,2-2 0,5-5 11,0 1 1,13-8 0,-3 2-13,35-28 7,95-79 4,-120 94-9,-1 0 0,47-63 0,95-123 209,-62 110-75,-70 63-120,-2-3 0,-1-1 0,-3-1 0,-2-2 0,33-68 0,-27 42 97,39-87-498,-73 155 361,0 0 0,-1 0 0,1 0-1,0-9 1,-2 12 8,0 1 0,0-1 0,1 1 0,-1-1 0,0 1 1,-1-1-1,1 1 0,0-1 0,0 1 0,-1-1 0,1 1 0,-1-1 0,1 1 0,-1 0 0,0-1 0,1 1 0,-1 0 0,0-1 0,-2-1 0,3 3 16,-1 0-1,1 0 1,-1-1-1,0 1 1,1 0-1,-1 0 1,0 0-1,1 0 1,-1 0-1,1 0 1,-1 0-1,0 0 1,1 0-1,-1 0 1,0 1-1,1-1 1,-1 0-1,1 0 1,-1 0-1,0 1 1,1-1-1,-1 0 0,1 1 1,-1-1-1,1 1 1,-1-1-1,1 0 1,-1 1-1,1-1 1,0 1-1,-1-1 1,0 2-1,-3 1-25,-7 6-24,-1 1-1,1 0 0,1 0 0,0 1 0,0 1 0,1-1 0,1 1 0,-11 21 1,-2 8 22,-20 62 0,33-80 40,-5 11-9,1 1 0,3 1-1,0 0 1,2 0 0,-3 71-1,10-97 43,1 0 0,0 0 0,1 0 0,0 0 0,0 0 0,1 0 0,0 0 0,1-1 0,0 1 0,1-1 0,0 0 0,0 0 0,1-1 0,0 1 0,0-1 0,1-1 0,0 1 0,0-1 0,1-1-1,0 1 1,0-1 0,1 0 0,0-1 0,0 0 0,0-1 0,0 0 0,1 0 0,12 3 0,-15-6 26,0 0 1,0 0-1,0-1 0,0 1 1,0-2-1,0 1 0,0-1 1,0 0-1,0 0 0,0-1 1,0 0-1,9-4 0,-7 1-16,0 1-1,0-1 1,-1 0-1,1-1 0,-1 0 1,-1-1-1,15-14 1,-15 13 49,0-1 1,-1 0-1,0 0 1,0-1-1,-1 0 1,7-16-1,-11 22-109,1 0-1,-1 0 0,0 0 0,0 0 0,0 0 0,0 0 0,-1-1 0,0 1 0,0 0 1,0 0-1,0-1 0,-1 1 0,1 0 0,-1 0 0,0 0 0,-1 0 0,1 0 0,-1 0 1,0 0-1,-2-5 0,4 9-1,-1-1 1,1 1-1,-1-1 1,1 1-1,0-1 1,-1 1-1,1 0 1,-1-1-1,1 1 1,-1 0-1,1-1 1,-1 1-1,1 0 1,-1-1-1,1 1 1,-1 0-1,0 0 1,1 0-1,-1 0 1,1-1-1,-1 1 1,0 0-1,1 0 1,-1 0-1,1 0 1,-1 0-1,0 1 1,-1-1-22,1 1 0,-1-1 0,1 1 0,-1 0 0,1 0 0,0 0 0,-1 0 0,1 0 0,0 0 0,-2 1 0,-2 4-49,1 0 0,-1 0 0,-5 9 0,7-8 68,-1-1 0,1 1 0,1 0-1,-1 0 1,1 0 0,0 1 0,1-1-1,0 0 1,-1 11 0,2-13 33,0 1 0,1-1 0,-1 1 0,1-1 0,0 1 1,0-1-1,1 0 0,0 0 0,0 1 0,0-1 0,0 0 1,1-1-1,3 6 0,-5-8 27,0-1 0,1 0 0,-1 0 0,0 0 0,0 0 0,1 0 0,-1 0 0,0 0 0,1 0 0,-1-1 0,1 1 0,-1 0 0,1-1 0,-1 1 0,1-1 0,-1 0 0,1 1 0,0-1 0,-1 0 0,1 0 0,-1 0 0,1 0 0,0 0 1,-1-1-1,1 1 0,-1 0 0,1-1 0,2 0 0,5-2 176,-1-1 1,1 0-1,14-10 1,-6 3-346,-13 9 124,124-61-115,-103 52 90,1 1-1,0 2 0,33-7 0,-54 14 10,1 0 0,-1 1-1,0 0 1,0 0-1,0 0 1,0 1 0,0 0-1,0 0 1,0 0-1,0 1 1,0-1 0,0 1-1,0 0 1,-1 1-1,7 3 1,4 4 110,-1 2 1,27 25-1,-19-16 0,-12-12-32,-3-2 33,1 0-1,0-1 1,0 0 0,11 7-1,-17-12-40,1 1-1,0-1 1,-1 0-1,1 0 1,0 0-1,0-1 0,0 1 1,-1-1-1,1 1 1,0-1-1,0 0 1,0 0-1,0 0 0,0-1 1,0 1-1,0-1 1,-1 0-1,1 1 1,5-3-1,4-4-217,0-1 0,-1 0 0,0 0 0,0-1 0,18-21 0,-19 21-683,-7 5-40,1 0 0,-1 0 0,0-1 0,0 1 0,0-1 0,-1 1-1,0-1 1,1 0 0,1-9 0,1-3-1873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4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56 9632,'-9'3'5560,"10"-3"-5243,0 1-1,0-1 0,1 1 1,-1-1-1,0 0 0,1 1 0,-1-1 1,0 0-1,1 0 0,1 0 0,79-6 3993,42-16-2231,-47 7-1371,-43 8-528,-19 3-336,-1 1-1,29-1 0,-43 4 63,1 0-1,-1 0 1,0 0 0,0 0-1,1 0 1,-1 0-1,0 0 1,0 0-1,1 0 1,-1 0 0,0 0-1,0 0 1,0 0-1,1 0 1,-1 1-1,0-1 1,0 0 0,0 0-1,1 0 1,-1 0-1,0 0 1,0 1-1,0-1 1,0 0 0,0 0-1,1 0 1,-1 1-1,0-1 1,0 0 0,0 0-1,0 0 1,0 1-1,0-1 1,0 10-6909,0 1 4319,2 3 259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7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69 240 5216,'0'0'8160,"-6"8"-3675,4-6-4131,1 1 0,-1-1 0,0 1 0,0-1 0,-1 0 0,1 0 0,-3 2 0,-13 14 1006,15-13-1217,0 0 0,0 0 0,0 0 0,1 1 1,-1-1-1,1 1 0,1-1 0,-3 10 0,4-14-125,0 1 0,-1-1 1,1 0-1,0 1 0,0-1 0,0 0 0,0 1 0,0-1 0,0 0 0,0 1 0,1-1 0,-1 0 0,0 0 0,1 1 0,-1-1 0,1 0 0,-1 0 0,1 1 0,0-1 1,-1 0-1,1 0 0,0 0 0,0 0 0,0 0 0,0 0 0,0 0 0,0 0 0,0-1 0,0 1 0,0 0 0,0 0 0,0-1 0,1 1 0,-1-1 0,0 1 0,0-1 1,1 0-1,-1 1 0,0-1 0,1 0 0,-1 0 0,0 0 0,1 0 0,1 0 0,2-1 48,1 1 0,-1-1 0,0 0 0,1-1 0,-1 1 0,0-1 0,0 0 0,9-5 0,-6 2-13,0 0 0,0 0 0,-1 0 0,11-10 0,-17 13-51,1 0 0,-1 1 0,1-1 0,-1 0 0,1 0 1,-1 0-1,0 0 0,0 0 0,0 0 0,0 0 0,0-1 0,-1 1 1,1 0-1,-1 0 0,1-1 0,-1 1 0,0 0 0,0-1 1,0 1-1,0 0 0,0-1 0,0 1 0,-2-5 0,1 4 7,-1-1 0,0 1 0,1 0-1,-1-1 1,0 1 0,-1 0 0,1 0-1,0 0 1,-1 1 0,0-1 0,1 1 0,-1-1-1,0 1 1,-1 0 0,-3-2 0,5 3 37,-33-16 13,15 13-139,19 4 78,1 0 0,-1 0 0,0 0 1,1 1-1,-1-1 0,0 0 0,1 0 0,-1 0 0,0 1 0,1-1 0,-1 0 0,1 1 1,-1-1-1,0 0 0,1 1 0,-1-1 0,1 1 0,-1-1 0,1 1 0,-1-1 0,0 2 1,1-2-4,0 0 0,0 1 1,0-1-1,-1 0 0,1 0 1,0 1-1,0-1 1,0 0-1,0 1 0,0-1 1,0 0-1,0 1 1,0-1-1,0 0 0,0 1 1,0-1-1,0 0 1,0 1-1,0-1 0,0 0 1,0 1-1,0-1 0,0 0 1,1 1-1,-1-1 1,0 0-1,0 0 0,0 1 1,0-1-1,1 0 1,-1 1-1,13 5-6,17 0 122,4-5 199,0-2 1,0-2 0,49-9-1,-45 5-38,-1-1 0,0-2 0,0-2 0,-1-2 0,35-17 0,-71 31-257,0-1-1,1 1 1,-1 0 0,1-1-1,-1 1 1,0 0 0,1 0-1,-1-1 1,1 1-1,-1 0 1,1 0 0,-1 0-1,1 0 1,-1 0 0,1-1-1,-1 1 1,1 0-1,-1 0 1,1 0 0,-1 0-1,1 1 1,-1-1 0,1 0-1,-1 0 1,1 0 0,-1 0-1,1 0 1,-1 1-1,0-1 1,1 0 0,-1 0-1,1 1 1,-1-1 0,0 0-1,1 0 1,-1 1-1,1-1 1,-1 1 0,0-1-1,0 0 1,1 1 0,-1-1-1,0 1 1,0-1 0,1 0-1,-1 1 1,0-1-1,0 1 1,0-1 0,0 2-1,1 2 29,-1 0 0,0 1 0,0-1-1,-2 9 1,1-5-64,-7 39 3,0-4 9,7-35 6,0-2-2,0-1 1,0 1-1,1-1 1,0 0-1,0 1 1,0-1-1,1 1 0,0-1 1,0 0-1,3 10 1,-4-15 18,1 1-1,-1 0 1,0-1 0,1 1 0,-1 0 0,1-1-1,-1 1 1,1-1 0,-1 1 0,1-1 0,-1 1-1,1-1 1,-1 1 0,1-1 0,0 0 0,-1 1-1,1-1 1,0 0 0,-1 0 0,1 1 0,0-1-1,-1 0 1,1 0 0,0 0 0,0 0 0,-1 0-1,1 0 1,0 0 0,-1 0 0,1 0 0,0 0 0,0 0-1,-1 0 1,1-1 0,0 1 0,0 0 0,3-2 34,-1 0 0,1 0 0,-1 0 0,1-1 0,2-2 0,-3 3-69,5-6 37,0 0 0,0-1-1,-1 0 1,0 0 0,-1-1-1,7-11 1,-6 9-46,12-23-54,24-59-1,-43 92 73,5-7-82,-7 14 149,-1 14 59,-3 15-70,4-25-72,0 0 0,1-1 0,0 1 1,1 0-1,0 13 0,1-14 0,5 23 45,-6-30-18,0 0 0,1 0-1,-1 1 1,1-1 0,-1 0 0,1 0-1,0 0 1,-1 0 0,1 0 0,0 0-1,0 0 1,0 0 0,-1 0 0,1-1-1,0 1 1,0 0 0,0 0 0,1-1-1,-1 1 1,2 0 0,0 0 15,0-1 1,0 1-1,-1-1 0,1 0 1,0 0-1,0 0 0,0 0 1,0 0-1,0-1 1,0 1-1,0-1 0,0 0 1,2-1-1,6-2-54,-1-1 0,11-8 0,-4 3-52,-7 4 33,-1 0 0,1-1 1,-1-1-1,0 0 0,14-16 0,32-50-128,-21 27 114,-31 43 52,2-2 8,0 0 1,0-1-1,-1 1 0,0-1 0,0 0 1,-1-1-1,5-13 0,-4 9-7,-3 16-14,0 23-2,-1-20 57,1 15-46,1-1-1,9 35 1,-4-21 74,-5-23-44,1-1 0,1 0-1,0 0 1,7 15 0,-8-20 10,-1-1 0,2 0-1,-1 0 1,1 0 0,-1 0 0,1 0 0,1-1-1,-1 0 1,1 0 0,5 4 0,-7-7-5,0 1 1,1-2-1,-1 1 0,0 0 1,1-1-1,-1 1 1,1-1-1,-1 0 0,0 0 1,1 0-1,-1-1 1,1 1-1,5-3 0,9 1 53,-16 2-62,0 0 0,-1-1 0,1 1 0,0 0 0,0-1 0,-1 1 0,1-1 0,-1 0 0,1 0 0,-1 1 1,1-1-1,-1 0 0,1 0 0,1-2 0,-3-1 185,0 2-254,0 4 56,0-1 8,0-1 0,0 1 1,0-1-1,1 0 1,-1 1-1,0-1 0,1 1 1,-1-1-1,0 1 1,1-1-1,-1 0 0,1 1 1,-1-1-1,0 0 1,1 1-1,-1-1 0,1 0 1,-1 0-1,1 0 1,-1 1-1,2-1 0,1 1 6,-1-1-1,1 0 0,0 1 1,0-1-1,-1 0 0,1 0 1,0 0-1,0-1 0,0 1 1,-1-1-1,1 0 0,0 1 0,-1-1 1,1 0-1,0 0 0,-1-1 1,0 1-1,1-1 0,-1 1 1,0-1-1,1 0 0,-1 0 1,2-2-1,5-5 46,-1 0-1,0-1 1,12-20 0,-10 13-70,-2-1 1,0 0-1,-1-1 1,8-34-1,-8 26-45,-4 19 53,-1 1 9,0-1 1,0 1-1,-1-1 1,1-11-1,-3 16 6,-2 9 0,-2 11 0,1 2-4,0 1-1,1 0 1,1 40 0,2-54 3,1 1 1,-1 0-1,2 0 0,-1-1 1,1 1-1,0-1 1,0 0-1,1 1 1,0-1-1,0 0 0,0 0 1,1-1-1,0 1 1,0-1-1,9 10 0,-7-10 31,0 0-1,0 0 0,1-1 0,0 0 0,0 0 0,0 0 0,0-1 0,0 0 0,1 0 0,-1-1 0,1 0 1,0 0-1,-1-1 0,1 0 0,0 0 0,0-1 0,0 0 0,0 0 0,0-1 0,0 0 0,11-3 0,-2 0-15,0-1-1,-1 0 1,0-1-1,0 0 1,0-2-1,-1 0 1,0 0 0,0-2-1,-1 0 1,-1 0-1,0-1 1,0-1-1,-1 0 1,16-21-1,-25 29-8,0 0 0,-1-1 0,0 1 0,1-1 0,-2 1 0,1-1 0,0 0 0,-1 0 0,0 0 0,0 0 0,0 0 0,-1 0 0,0 0 0,0 0 0,-1-9 0,1 14-5,0 0 0,0-1-1,0 1 1,0 0 0,0 0-1,0-1 1,0 1 0,0 0 0,-1 0-1,1-1 1,0 1 0,0 0 0,0 0-1,0 0 1,-1-1 0,1 1-1,0 0 1,0 0 0,0 0 0,-1 0-1,1-1 1,0 1 0,0 0-1,-1 0 1,1 0 0,0 0 0,0 0-1,-1 0 1,1 0 0,0 0 0,0 0-1,-1 0 1,1 0 0,-10 5-18,-5 13 24,4-2 58,2-3-21,0 1-1,1 0 1,0 0-1,1 1 1,-6 18 0,13-29-44,-1-1 0,1 1 1,0-1-1,0 1 0,0-1 1,0 1-1,1-1 0,-1 1 1,1-1-1,1 5 0,-2-7 8,1 1-1,-1-1 0,1 0 1,-1 1-1,1-1 1,0 0-1,-1 1 0,1-1 1,0 0-1,0 0 0,0 0 1,0 0-1,0 0 0,0 0 1,0 0-1,0 0 0,0 0 1,1 0-1,-1-1 1,0 1-1,0 0 0,1-1 1,-1 1-1,0-1 0,1 1 1,-1-1-1,3 0 0,2 0 28,0-1 0,1 0-1,-1-1 1,0 0-1,0 0 1,0 0-1,0-1 1,-1 1-1,1-1 1,8-7-1,-6 5-59,0 0-1,1 1 0,-1 0 0,12-3 0,-15 5 9,1 0 1,0 1-1,0 0 1,10 0-1,-13 1 9,1 0-1,-1 1 1,0 0-1,0-1 1,0 1-1,1 0 1,-1 1-1,0-1 1,0 0 0,4 4-1,8 3-48,0 0 0,0-1 0,0-1 0,1-1-1,0 0 1,0-1 0,0 0 0,1-2 0,28 2 0,-37-5-697,1 1 1,0-2 0,-1 0 0,1 0-1,-1 0 1,11-5 0,-19 5 709,1 0-1,-1 0 1,1-1 0,-1 1 0,0 0-1,0 0 1,0-1 0,0 1 0,-1-3 0,1 0 124,0-4 125,1 0 0,0 0 0,1 1 1,0-1-1,0 0 0,1 1 1,0 0-1,0-1 0,1 1 1,0 1-1,1-1 0,7-10 1,-11 16-45,1-1 0,0 1-1,1 0 1,-1 0 0,0 0 0,1 0 0,4-2 0,-7 5 363,8 6-1174,4 7-164,-12-14 788,-11-2-9798,9 1 9056,1 1 0,0-1 0,-1 0 0,1 1 0,0-1 0,0 0 0,0 0 0,-2-2 0,-3-4-2127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07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33 11232,'-26'-6'5056,"22"-2"-4385,4 0 417,8 8-736,5-8-1056,4 5 352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11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248 636 5216,'-1'0'156,"1"-1"0,0 1 0,-1-1 0,1 0-1,0 1 1,-1-1 0,1 1 0,0-1 0,0 0 0,0 1 0,0-1 0,-1 0 0,1 1 0,0-1 0,0 0 0,0 1-1,0-1 1,1 0 0,-1 1 0,0-1 0,0 0 0,0 1 0,0-1 0,1 0 0,0 0 216,-1 0 0,0 0 0,0 0 0,1-1-1,-1 1 1,0 0 0,0 0 0,0 0 0,0 0 0,0 0 0,0 0 0,0 0 0,0 0 0,-1-2 0,1 2-238,-1-1 255,1 1-1,-1-1 1,0 0-1,1 0 1,-1 1-1,0-1 1,0 0-1,0 1 1,0-1-1,-2-2 1,2 4-296,0-1 0,0 1 0,0 0 0,0-1 1,-1 1-1,1 0 0,0 0 0,0-1 0,0 1 0,0 0 0,0 0 0,0 0 0,0 0 0,0 0 1,0 1-1,-1-1 0,1 0 0,0 0 0,0 1 0,0-1 0,0 1 0,0-1 0,0 1 1,-1 0-1,-10 7 218,0 0 1,0 1 0,1 0 0,-17 18 0,-2 0 65,26-23-305,-13 11 238,-30 34-1,43-45-295,0 1 0,1 0 0,0 0 0,0 0 0,0 0-1,0 0 1,1 0 0,0 1 0,0-1 0,1 1-1,-1 0 1,1 0 0,-1 7 0,2-11-1,1 1 0,-1-1 0,0 0 0,1 0 1,-1 1-1,1-1 0,-1 0 0,1 0 0,0 0 0,0 0 0,0 0 1,0 0-1,1 0 0,-1 0 0,3 2 0,-1-1 20,0 0 0,0-1 1,0 1-1,1-1 0,-1 0 0,1 0 0,7 3 0,-2-1 22,1-1 0,0-1 0,0 0-1,-1 0 1,1-1 0,13 0 0,-2-2-58,1 0 1,-1-2-1,0-1 1,34-10-1,80-36-304,-109 39 275,117-48 773,-127 51-277,-9 5-247,-13 8-146,3-3-59,-59 50 268,54-45-268,1 1 1,0 0 0,0 0 0,1 1-1,-9 16 1,14-23-8,1-1 0,-1 0-1,1 1 1,-1-1 0,1 1 0,-1-1 0,1 0 0,0 1-1,0-1 1,0 1 0,0-1 0,0 1 0,0-1 0,0 1 0,0-1-1,1 1 1,-1-1 0,0 1 0,1-1 0,-1 0 0,1 1 0,0-1-1,0 0 1,-1 1 0,1-1 0,0 0 0,0 0 0,0 0-1,0 0 1,0 0 0,0 0 0,0 0 0,1 0 0,-1 0 0,2 1-1,1 0 34,1 0 0,-1 0 0,1 0 0,-1 0 0,1-1 0,0 0 0,-1 1 0,1-2 0,0 1 0,5-1 0,1 0 24,0 0 1,0-1 0,0-1-1,0 0 1,-1 0-1,1-1 1,-1-1 0,15-6-1,-19 7-65,-1 0 0,1 0 0,-1-1 1,0 0-1,0 0 0,0 0 0,0 0 0,-1-1 0,1 0 0,-1 0 1,0 0-1,-1-1 0,1 1 0,-1-1 0,4-10 0,-6 13 1,-1 0-1,1 1 1,-1-1-1,1 0 1,-1 0-1,0 0 1,0 0-1,-1 0 1,1 0-1,-1 0 1,1 0-1,-1 0 1,0 0-1,0 1 1,0-1 0,0 0-1,-1 0 1,1 1-1,-1-1 1,-1-1-1,0 0 1,1 0 0,-1 1 0,0 0 0,0 0-1,-1 0 1,1 0 0,-1 0 0,1 1 0,-1-1 0,0 1-1,0 0 1,-4-2 0,-5 0-52,9 2-5,0 1-1,0 0 0,0 0 1,0 0-1,0 0 1,0 0-1,0 1 1,0 0-1,0 0 0,-7 0 1,34 4-281,21-4 552,30-13-51,-46 7 96,1 2 1,41-3-1,-68 7-208,0 1-1,0-1 0,0 0 1,0 1-1,0-1 1,0 1-1,0-1 1,0 1-1,0 0 1,-1 0-1,1 0 0,0 0 1,-1 0-1,1 0 1,0 1-1,-1-1 1,1 0-1,-1 1 1,0-1-1,0 1 0,1 0 1,-1-1-1,0 1 1,0 0-1,-1 0 1,2 3-1,0-2 4,-1 1 1,0 0-1,0 0 1,-1 0-1,1 0 1,-1 0-1,0 0 0,0 0 1,0 0-1,0 0 1,-1 0-1,-1 7 0,-5 21 150,6-23-191,-1 1 0,-4 13 0,5-20 31,3-5 28,7-9 106,12-20-5,7-9-230,2 0 0,1 2 1,39-37-1,-61 66 13,-2 1 81,1 1-1,10-9 1,-16 15-27,-1 0 1,1 0 0,-1 0 0,1 0 0,0 0 0,0 0 0,-1 1-1,1-1 1,0 0 0,0 1 0,0 0 0,-1-1 0,1 1 0,0 0-1,0 0 1,0 0 0,0 0 0,0 0 0,2 1 0,-3 0-2,0-1 1,1 1-1,-1 0 0,0 0 1,1 0-1,-1 0 1,0 0-1,0 1 1,0-1-1,0 0 0,0 0 1,0 1-1,-1-1 1,1 1-1,0-1 0,-1 1 1,1-1-1,-1 1 1,1-1-1,-1 1 1,1 1-1,4 40 48,-5-34-76,1 12 61,-2 0-1,0 0 0,-1 0 1,-7 26-1,9-47-33,-1 1-1,1 0 0,0-1 0,0 1 1,0-1-1,0 1 0,0-1 0,0 1 1,0 0-1,0-1 0,0 1 0,0-1 1,0 1-1,0 0 0,0-1 0,0 1 0,0-1 1,1 1-1,-1-1 0,0 1 0,0-1 1,1 1-1,-1-1 0,0 1 0,1 0 1,0-1-1,0 1 1,0-1-1,-1 0 1,1 0-1,0 0 1,-1 0-1,1 0 0,0 0 1,-1 0-1,1 0 1,0 0-1,-1-1 1,1 1-1,0 0 1,-1 0-1,1-1 1,1 0-1,4-2 11,1-1 0,10-9 0,-17 13-16,77-66-213,-47 39 229,-29 26-32,0 0 1,1 0-1,-1 0 0,0 0 1,0 0-1,0 1 0,1-1 1,-1 0-1,0 1 1,1-1-1,-1 1 0,0-1 1,3 1-1,-4 0 12,1 0 0,0 0 1,-1 0-1,1 0 0,0 1 0,0-1 0,-1 0 0,1 1 0,-1-1 0,1 0 1,0 1-1,-1-1 0,1 1 0,-1-1 0,1 1 0,-1-1 0,1 1 1,-1-1-1,1 1 0,-1 0 0,0-1 0,1 1 0,-1 0 0,0-1 1,1 1-1,-1 0 0,0-1 0,0 2 0,2 3-11,-1 1-1,0-1 1,-1 0-1,1 11 1,-1-12 13,0 0 0,0 1 0,1-1 0,-1 0 0,1 0 1,0 0-1,0 0 0,0 0 0,3 6 0,-3-9 7,-1-1 0,1 1-1,0 0 1,-1 0 0,1-1 0,0 1-1,-1 0 1,1-1 0,0 1 0,0 0-1,0-1 1,0 0 0,-1 1 0,1-1-1,0 1 1,0-1 0,0 0 0,0 0 0,0 1-1,0-1 1,0 0 0,0 0 0,0 0-1,0 0 1,0 0 0,0 0 0,0 0-1,0-1 1,0 1 0,0 0 0,0 0-1,0-1 1,1 0 0,1 0 2,1-1 1,0 0-1,-1 0 0,1-1 1,-1 1-1,4-4 0,6-7 36,-1 0 0,0 0-1,18-29 1,-15 24-161,-15 18 114,1-1 0,-1 1 0,0-1 0,1 1-1,-1 0 1,0-1 0,1 1 0,-1 0 0,1-1 0,-1 1 0,0 0 0,1 0 0,-1 0 0,1-1 0,-1 1 0,1 0 0,-1 0 0,1 0 0,-1 0 0,1 0 0,-1 0 0,1 0 0,-1 0 0,1 0 0,0 0 0,-1 0 0,1 0-1,-1 0 1,1 0 0,-1 0 0,1 1 0,-1-1 0,0 0 0,1 0 0,-1 1 0,1-1 0,0 1 0,1 4-10,0-1 1,0 1-1,0 0 0,-1 1 0,0-1 1,1 9-1,0 10 91,-2 1 0,0-1 0,-9 49 0,2-8 79,-14 222-12,17-251-71,2-23 22,1-12-50,2-6-7,9-62-10,20-69-1,-20 101-75,2-1-1,2 1 1,30-55-1,-30 64 27,2 0-1,0 1 1,2 1-1,33-34 1,-47 54 8,0 1-1,0 0 1,0 0-1,0 0 1,0 0-1,1 1 1,-1 0 0,1 0-1,0 0 1,-1 0-1,1 1 1,9-2-1,-12 3 19,0 0-1,1 0 0,-1 0 0,0 0 1,0 0-1,0 1 0,0-1 0,0 1 1,0-1-1,0 1 0,0 0 1,0 0-1,0 0 0,-1 0 0,1 0 1,0 0-1,-1 0 0,1 1 0,0-1 1,-1 1-1,0-1 0,1 1 0,-1-1 1,0 1-1,0 0 0,0 0 0,0 0 1,0-1-1,0 1 0,0 0 1,-1 0-1,1 3 0,0-1 12,0 0 0,0 0 0,-1 0 0,0 1 0,0-1 0,0 0 0,-1 0 0,1 1 0,-1-1 0,0 0 0,0 0 0,0 0 0,-1 0 0,0 0 0,-4 7 0,2-3-14,-1 0 0,0-1-1,0 0 1,-1 0 0,0-1 0,-11 10-1,9-9-13,0-1 0,-1-1 0,-14 8-1,20-12-17,1 0 0,-2 1 0,1-1-1,0 0 1,0 0 0,0-1 0,0 1-1,0 0 1,-1-1 0,1 0 0,0 0-1,-1 0 1,-5-1 0,9 1 23,0 0 0,0 0 0,0 0 1,-1 0-1,1 0 0,0 0 0,0-1 0,0 1 1,-1 0-1,1 0 0,0 0 0,0 0 0,0 0 1,0 0-1,-1 0 0,1-1 0,0 1 1,0 0-1,0 0 0,0 0 0,0 0 0,0 0 1,0-1-1,-1 1 0,1 0 0,0 0 0,0 0 1,0-1-1,0 1 0,0 0 0,0 0 1,0 0-1,0-1 0,0 1 0,0 0 0,0 0 1,0-1-1,6-7-106,9-4 87,-15 12 26,18-10-59,0 0 0,1 1 0,33-10 0,-13 4 44,285-135-133,-291 136 197,-33 14-45,0 0-1,0 0 1,0 0 0,1 0-1,-1 0 1,0 0 0,0 0-1,0 0 1,0 0 0,1 0-1,-1 0 1,0 0 0,0 0-1,0 0 1,0 0 0,1 0-1,-1 1 1,0-1 0,0 0-1,0 0 1,0 0 0,0 0-1,1 0 1,-1 0 0,0 1-1,0-1 1,0 0 0,0 0-1,0 0 1,0 0 0,0 0-1,0 1 1,0-1 0,1 0-1,-1 0 1,0 0 0,0 1-1,0-1 1,0 0 0,0 0-1,0 1 1,0 13 133,-6 17 37,-3-2-141,6-22-29,0 1-1,1-1 1,0 1 0,0 0 0,1 0-1,0 0 1,0 0 0,1 0-1,1 12 1,-1-19-3,0 3 18,1-1-1,0 0 0,-1 1 1,1-1-1,1 0 0,1 5 1,-2-8-15,-1 1 0,0-1 1,1 1-1,-1-1 0,1 1 1,-1-1-1,1 1 0,-1-1 1,1 0-1,0 1 0,-1-1 1,1 0-1,-1 1 0,1-1 1,0 0-1,-1 0 0,1 0 1,0 1-1,-1-1 0,1 0 1,0 0-1,-1 0 0,1 0 1,0 0-1,-1 0 0,1-1 1,0 1-1,-1 0 0,1 0 0,0 0 1,-1-1-1,1 1 0,-1 0 1,1 0-1,0-1 0,-1 1 1,1-1-1,-1 1 0,1 0 1,-1-1-1,1 0 0,6-5 6,-1 0 0,0 0-1,0 0 1,-1 0-1,1-1 1,-1 0-1,-1 0 1,0-1 0,0 1-1,0-1 1,-1 0-1,0 0 1,0 0-1,1-9 1,-1 4-35,-1 1 1,-1 0-1,0 0 0,0-1 1,-1 1-1,-1-1 0,0 1 1,-1 0-1,-3-14 0,3 20-10,0-1-1,0 1 0,-7-11 0,8 15 30,0 0 0,0 0-1,0 1 1,0-1 0,-1 1-1,1-1 1,0 1 0,-1-1-1,1 1 1,-1 0 0,0 0-1,0-1 1,1 1-1,-1 0 1,0 1 0,-2-2-1,-4 0-94,12 2-36,17 1 218,59-13 10,47-5-91,-111 16 21,0 1 0,-1 1 0,1 0 0,0 1 1,-1 1-1,19 6 0,-29-8 2,0 1-1,0 0 1,0 1 0,0-1 0,-1 1 0,1 0 0,-1 0-1,0 0 1,0 1 0,0 0 0,-1-1 0,1 1 0,-1 1-1,0-1 1,0 0 0,0 1 0,0-1 0,-1 1 0,0 0-1,0 0 1,1 6 0,0 2 67,0 0-1,-1 0 1,-1 0 0,0 0-1,0 0 1,-2 0-1,-2 18 1,-4-2-277,4-19 5,9-24 95,28-69 104,-16 43-30,-8 16 21,13-23 0,-22 46-17,-1 0 0,1 0-1,-1 0 1,1 0 0,0 0-1,0 0 1,-1 0 0,1 0-1,0 0 1,0 0 0,0 0-1,0 1 1,0-1 0,0 0-1,0 0 1,0 1 0,0-1-1,1 1 1,-1-1 0,2 1-1,-3 0 11,1 0 0,0 1 0,0-1 0,-1 0 0,1 1 0,0-1 0,-1 1 0,1-1 0,-1 1 0,1-1 0,0 1 0,-1 0 0,1-1 0,-1 1 0,0 0-1,1-1 1,-1 1 0,1 0 0,-1 0 0,0-1 0,0 1 0,1 0 0,-1 0 0,0 0 0,0-1 0,0 1 0,0 0 0,0 0 0,0 1 0,4 115 338,-4-90-276,0-23-67,0 0 1,1 0-1,0 1 0,0-1 1,0 0-1,0 0 1,1 0-1,2 5 0,-3-7 6,0 0-1,0 0 1,0 0-1,0-1 1,1 1-1,-1 0 1,0-1-1,1 1 1,-1-1-1,1 0 1,-1 1-1,1-1 1,0 0-1,-1 0 1,1 0-1,0 0 1,0 0-1,4 1 1,2-2-5,0 1 0,-1-2-1,1 1 1,0-1 0,0 0 0,0 0 0,-1-1 0,1 0 0,-1 0 0,1-1 0,-1 0 0,0-1-1,13-7 1,-8 3-53,-1-1 0,0 1-1,0-2 1,-1 1 0,0-2-1,16-21 1,-20 23 50,0 0 0,-1-1 0,0 0 0,-1 0 0,0 0-1,3-12 1,-6 17-16,1 0 1,-1 1-1,0-1 0,-1 0 0,0 0 0,1 0 0,-1 0 0,-1 0 0,1 0 0,-1 0 1,0 0-1,0 0 0,0 0 0,-1 1 0,-2-7 0,3 9 18,0 1 0,0 0-1,0-1 1,0 1 0,0 0 0,0-1-1,0 1 1,0 0 0,0 0 0,-1 0 0,1 0-1,0 0 1,-1 0 0,1 0 0,-1 1-1,1-1 1,-1 0 0,1 1 0,-1-1 0,1 1-1,-1 0 1,0-1 0,1 1 0,-1 0-1,0 0 1,1 0 0,-1 0 0,0 0 0,1 1-1,-1-1 1,1 0 0,-1 1 0,0-1-1,1 1 1,-1 0 0,-1 1 0,-2 0 2,1 1 1,-1 0 0,1 0-1,0 0 1,0 1 0,0-1 0,1 1-1,-1 0 1,1 0 0,-4 5-1,-1 6 21,0-1-1,1 1 0,1 1 0,0-1 0,-5 23 0,9-29-15,0-1 0,1 1 0,0 0 0,0 0 0,1-1 0,0 1 0,1 0 0,0 0 0,0-1 0,1 1 0,0 0-1,4 8 1,-4-13 7,-1 0-1,1 0 1,1-1-1,-1 1 1,1-1-1,-1 1 1,1-1-1,0 0 0,0 0 1,0 0-1,1 0 1,-1-1-1,7 4 1,-4-3 4,0 0 1,0-1 0,0 0-1,1 0 1,-1 0 0,1-1 0,-1 0-1,9 0 1,2-1 7,1-1 0,-1-1 0,1 0 0,-1-1 0,30-10 0,-33 8-13,-1 0 0,1-1 0,-1-1 0,0 0 0,-1-1-1,0 0 1,12-11 0,-3 1-15,-1-2 1,30-38-1,-48 55 14,1 0 9,-1-1-1,1 1 1,-1 0 0,1 0 0,0 1 0,0-1 0,0 0 0,1 1 0,3-2-1,-7 4-13,0 0-1,1 0 0,-1 0 0,0-1 0,0 1 0,1 0 1,-1 0-1,0 0 0,0 0 0,1 0 0,-1 0 0,0 0 0,0 0 1,1 0-1,-1 0 0,0 1 0,0-1 0,1 0 0,-1 0 1,0 0-1,0 0 0,1 0 0,-1 0 0,0 0 0,0 1 1,0-1-1,1 0 0,-1 0 0,0 0 0,0 1 0,0-1 0,1 0 1,-1 0-1,0 0 0,0 1 0,0-1 0,0 0 0,0 0 1,0 1-1,0-1 0,0 0 0,0 0 0,1 1 0,-1-1 1,0 0-1,0 1 0,0-1 0,-1 0 0,1 0 0,0 1 0,0-1 1,0 0-1,0 0 0,0 1 0,-3 21 110,2-15-35,-14 82 132,14-83-208,-1 0 1,1-1 0,-1 1 1,2 0-1,-1-1 1,1 1-1,-1 0 0,2 7 1,0-11 46,11-20-374,0-2 308,1 0-1,0 1 0,25-27 1,-37 46 17,-1-1 0,0 1 0,0 0-1,0 0 1,1 0 0,-1 0 0,0 0 0,0 0 0,1 0 0,-1 0 0,0 0 0,0 0 0,1 0 0,-1 0 0,0 0 0,0 0 0,0 0 0,1 0-1,-1 0 1,0 1 0,0-1 0,1 0 0,-1 0 0,0 0 0,0 0 0,0 0 0,1 1 0,-1-1 0,0 0 0,0 0 0,0 0 0,0 0 0,0 1-1,1-1 1,-1 0 0,0 0 0,0 0 0,0 1 0,0-1 0,0 0 0,0 0 0,0 1 0,5 9 4,-1 5 17,0-1-38,1 0 0,0 0-1,9 16 1,-12-27 33,-1 0-1,1 0 0,0 0 1,0 0-1,0 0 1,1-1-1,-1 1 0,1-1 1,-1 0-1,1 0 0,0 0 1,0 0-1,0 0 0,0-1 1,0 1-1,0-1 1,0 1-1,0-1 0,5 1 1,3-1-3,0 0 0,0-1 0,0 0 1,0 0-1,0-1 0,0-1 0,-1 0 1,1 0-1,0-1 0,-1 0 0,0-1 1,1 0-1,-2-1 0,1 0 0,16-11 1,-11 5-16,-1-1 0,-1-1 0,0 0 0,0 0 1,-2-1-1,0-1 0,0 0 0,14-28 0,7-21 18,-3-1-1,37-123 0,-50 125-89,10-76 1,-22 87 148,-5 46-91,-1 7-127,-3 15-167,3-11 298,-16 50 53,3 1 1,3 0-1,2 1 0,2 0 1,3 1-1,3-1 0,2 1 0,8 59 1,-5-93-81,0-1 1,10 29 0,-11-44-227,1 0 1,0 0-1,1 0 1,-1-1-1,1 1 1,1-1-1,0 0 1,0 0-1,10 10 0,-14-16 36,1 0-1,-1 0 0,1 0 0,-1 0 0,1 0 0,0 0 0,-1 0 0,1-1 0,0 1 0,0 0 0,-1-1 0,1 0 0,0 1 0,0-1 0,0 0 1,0 0-1,2 0 0,-2-1-103,-1 1 0,1 0 0,-1 0 1,1-1-1,0 1 0,-1-1 0,1 1 1,-1-1-1,1 0 0,-1 0 0,1 0 1,-1 1-1,0-1 0,1-1 0,-1 1 1,0 0-1,0 0 0,0 0 0,0-1 1,0 1-1,0 0 0,0-1 0,0 1 1,0-1-1,-1 1 0,1-1 0,-1 0 1,1 1-1,-1-1 0,1 1 0,-1-4 1,-2-28-3913,1-5 1500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12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15 9376,'-52'-14'4256,"32"14"-3680,11 0 2527,18 0-671,3 0-1376,26 0 800,4 6-1088,21-1-32,1 2-448,3 0-544,-8 0 128,-4-2-1024,-6 3 640,3-5-3392,-10 5 2176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12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0 12640,'-15'27'5727,"-2"-1"-4991,7-15 1632,7 2-1440,-6-3-864,6 1-96,-7-3-3136,6 0 1760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1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41 562 2400,'-18'0'779,"17"0"-705,1 0 0,-1 1 0,0-1 0,1 1 0,-1-1 0,1 0 0,-1 1 0,0-1 1,1 1-1,-1-1 0,1 1 0,0 0 0,-1-1 0,1 1 0,-1-1 0,1 1 1,0 0-1,-1-1 0,1 1 0,-1 1 0,0 1 1175,0-1-909,0-1 0,0 0 0,0 1 0,0-1-1,0 0 1,1 1 0,-1-1 0,0 1 0,1-1 0,-1 1 0,1 0 0,0-1 0,-1 1 0,1-1 0,0 1 0,0 3 0,1-3-35,0 1 0,0 0 1,0-1-1,0 1 0,0-1 0,0 0 1,1 1-1,0-1 0,2 3 1,-2-3-136,0 0 0,0 0 0,-1 0 0,1-1 0,1 1 0,-1-1 0,0 1 0,0-1 0,1 0 0,-1 0 0,0 0 0,1 0 0,-1 0 0,1-1 0,-1 1 0,1-1 0,0 0 1,-1 0-1,1 0 0,-1 0 0,1 0 0,-1 0 0,4-1 0,-2 0-27,1 0 0,0 0 0,-1-1 0,1 0 0,-1 1 0,0-2 0,1 1 0,-1 0 0,0-1 1,0 0-1,-1 0 0,5-4 0,-1-1-12,0 0 0,-1-1 1,0 0-1,-1 0 0,0 0 1,6-16-1,19-66 364,-19 52-379,15-36 93,-11 33 22,-2 0 0,9-54 0,7-51 521,-24 136-788,-5 10 35,0 1-1,0 0 1,0 0 0,0 0 0,0 0 0,0 0 0,0 0 0,0 0 0,0 0-1,1 0 1,-1 0 0,0 0 0,0-1 0,0 1 0,0 0 0,0 0 0,0 0-1,0 0 1,0 0 0,0 0 0,0 0 0,1 0 0,-1 0 0,0 0 0,0 0-1,0 0 1,0 0 0,0 0 0,0 0 0,0 0 0,0 0 0,0 0 0,1 0-1,-1 0 1,0 0 0,0 0 0,0 0 0,0 0 0,0 0 0,0 0 0,0 0-1,0 0 1,0 0 0,1 1 0,-1-1 0,0 0 0,0 0 0,7 19-61,-5-11 80,-2-7-18,9 26 78,-2 1 1,6 42-1,-8 7 47,-3-1 1,-4 1-1,-12 85 0,11-137-46,-1 1 0,-2-1 0,0 0 0,-19 46 0,23-68-45,0 1 1,1-1-1,-1 1 0,0-1 1,-1 0-1,1 0 0,-1 0 1,1 0-1,-1-1 1,-3 4-1,4-6-21,1 1 0,0 0 0,-1-1-1,1 1 1,-1 0 0,1-1 0,-1 0 0,1 1 0,-1-1 0,0 0-1,1 0 1,-1 0 0,1 0 0,-1 0 0,0 0 0,1 0 0,-1 0-1,1-1 1,-1 1 0,1-1 0,-1 1 0,1-1 0,-1 0 0,1 1-1,0-1 1,-3-1 0,-5-5-55,1 0 0,-1-1 0,1 0 0,1 0 0,-1 0 0,1-1 0,-11-19 0,16 23 11,-1 0 1,1 0-1,0 0 0,1-1 0,-2-5 0,3 9 7,-1 1-1,1-1 1,0 0-1,0 0 1,0 0-1,0 0 1,0 0-1,1-3 1,-1 4 18,1 1-1,-1-1 1,0 1-1,0-1 1,1 1 0,-1-1-1,0 1 1,1 0-1,-1-1 1,0 1 0,1-1-1,-1 1 1,0 0-1,1-1 1,-1 1 0,1 0-1,-1-1 1,1 1-1,-1 0 1,1 0 0,-1 0-1,1-1 1,-1 1-1,1 0 1,-1 0 0,1 0-1,-1 0 1,1 0-1,0 0 1,5 1-24,-1-1 0,1 2 1,-1-1-1,0 1 0,1-1 0,4 4 1,14 3-19,-14-6 75,-1-1 1,0 0-1,0-1 1,0 0-1,1 0 1,-1-1-1,0 0 1,0-1-1,0 0 1,0 0-1,0-1 1,-1 0-1,1-1 1,-1 0-1,0 0 1,0 0-1,11-9 1,8-8 31,0-1 0,-2-2-1,28-32 1,-49 51-53,168-204 106,-168 204-74,-3 4-39,-1 1 0,1-1 0,0 1-1,-1-1 1,1 1 0,-1-1 0,1 0 0,-1 1-1,1-1 1,-1 0 0,0 1 0,1-1 0,-1 0-1,0 0 1,1 0 0,-1 1 0,0-1 0,0 0-1,0 0 1,0 0 0,0 1 0,0-1 0,0 0-1,0 0 1,0 0 0,0 1 0,0-1 0,0 0-1,-1 0 1,1 0 0,-1-1 0,1 2-25,-1-1 24,1 1-1,0 0 1,0 0 0,0-1 0,-1 1 0,1 0 0,0-1-1,0 1 1,-1 0 0,1 0 0,0 0 0,-1-1 0,1 1-1,0 0 1,-1 0 0,1 0 0,0 0 0,-1 0-1,1 0 1,0-1 0,-1 1 0,1 0 0,0 0 0,-1 0-1,1 0 1,-1 0 0,1 0 0,0 0 0,-1 1-1,1-1 1,0 0 0,-1 0 0,1 0 0,0 0 0,-1 0-1,1 0 1,0 1 0,-1-1 0,1 1 0,-9 1 14,7-1-14,0 0 1,0 0 0,0 1-1,0-1 1,0 1 0,0-1-1,1 1 1,-1 0 0,1 0-1,-1 0 1,1 0 0,-1 0-1,1 0 1,0 0 0,-2 4-1,0 2 65,0 0 0,0-1-1,-3 15 1,4-13-25,-1 5-16,1-1 0,1 1 1,-1 0-1,2 19 0,3-1 115,1-1 0,9 36 0,-8-41-26,-4-21-87,-1 0 1,1 0 0,0-1-1,0 1 1,0-1 0,1 1-1,0-1 1,0 1 0,4 6-1,2 1 170,-5-7-172,1 1 1,0-1-1,6 7 0,-8-11 1,0-1 1,-1 1-1,1 0 1,0-1-1,0 1 1,0-1-1,0 0 1,0 0-1,0 0 1,0 0-1,1 0 0,7 0-107,-10 1 86,0 0 0,0 0 0,1-1-1,-1 1 1,0 0 0,0 0 0,1-1 0,-1 1 0,0 0-1,1-1 1,-1 1 0,0 0 0,1-1 0,-1 1 0,1 0-1,0 0 1,0 1-17,0-1-1,16 1 203,-14-3-164,-1 1-1,0-1 1,0 0 0,1 0 0,-1 0 0,0 0 0,0 0-1,0-1 1,0 1 0,0-1 0,0 1 0,0-1-1,-1 0 1,1 0 0,0 1 0,-1-1 0,3-5-1,15-32 106,21-60-1,-28 66-131,1 0 1,1 2-1,27-45 0,-37 72-11,0-1-1,0 1 0,0 0 1,0 0-1,6-4 0,-9 7 13,0 0 0,0 1-1,0-1 1,0 0-1,1 1 1,-1-1 0,0 1-1,1-1 1,-1 1-1,0 0 1,1-1 0,1 1-1,-2 0 6,0 0 1,-1 0-1,1 1 0,0-1 0,-1 0 1,1 0-1,-1 1 0,1-1 1,0 0-1,-1 1 0,1-1 0,-1 1 1,1-1-1,-1 0 0,1 1 1,-1-1-1,0 1 0,1 0 0,-1-1 1,0 1-1,1-1 0,-1 1 0,0-1 1,1 1-1,-1 0 0,0-1 1,0 2-1,2 6 3,0 0 0,-1-1 0,0 1 1,-1 0-1,0 0 0,-1 13 0,-11 48 37,5-37 34,-3 27 8,-11 53 88,19-96-48,3-11-35,0-8 141,7-21-266,2 0-1,0 1 1,18-30-1,48-61-78,-65 100 117,1 0-1,27-23 1,-38 36-21,0-1 0,1 1 0,-1 0 0,0 0 0,1 1 0,-1-1 0,1 0-1,0 0 1,-1 1 0,1-1 0,0 1 0,-1-1 0,4 1 0,-4 0 20,0 0 0,0 0 0,0 0 0,0 0 0,0 0 0,0 1 0,0-1 0,0 0 0,-1 1 0,1-1 0,0 1 0,0-1 0,0 1 0,-1-1 0,1 1 0,0-1-1,0 1 1,-1 0 0,1-1 0,-1 1 0,1 0 0,0 0 0,-1 0 0,0-1 0,1 1 0,-1 0 0,1 1 0,1 4 8,-1 1 1,0-1-1,0 1 0,0 0 0,-1-1 0,-1 12 1,1-5-11,0 22 45,-1-16-48,1 1 0,0 0 1,2 0-1,0-1 0,9 33 0,-11-50 13,1-1-1,-1 0 0,1 1 0,0-1 0,-1 0 0,1 0 0,0 0 0,0 0 0,0 0 0,0 0 0,0 0 0,0 0 0,0 0 0,0 0 0,0 0 0,0-1 0,1 1 0,-1 0 0,0-1 0,1 1 0,-1-1 1,0 1-1,1-1 0,-1 0 0,0 0 0,1 0 0,-1 1 0,2-1 0,-1-1-2,1 1 0,0 0 0,-1 0 0,1-1 1,-1 0-1,1 1 0,-1-1 0,0 0 0,1 0 0,-1 0 0,0 0 0,0-1 1,1 1-1,2-4 0,16-17 9,-2-2-1,0 0 1,-2-1 0,18-34-1,30-43-45,-62 98 14,1-1 0,0 1-1,0 0 1,1 1 0,-1-1-1,1 1 1,4-4 0,-7 7 12,-1 0 1,0-1-1,1 1 1,-1 0-1,0-1 1,1 1-1,-1 0 1,0 0-1,1 0 0,-1 0 1,0 1-1,3-1 1,5 1 196,-13-12 133,2 10-339,1 0 0,-1 1 0,1-1 0,-1 0 0,1 1 0,-1-1 0,1 1 0,-1-1 0,0 1 0,1 0 0,-1-1 0,0 1 0,1 0 0,-1 0 0,0 0 0,1 0 0,-1 1 0,0-1 0,1 0 0,-1 1 0,1-1 0,-1 1 0,1 0 0,-1-1 0,1 1 0,-1 0 0,1 0 0,-1 0 0,1 0 0,0 0 0,0 0 0,-1 0 0,1 1 0,-1 1 0,-2 2-4,0 0 1,1 0 0,0 0 0,0 0 0,1 1 0,-1-1-1,1 1 1,-2 10 0,0 2 44,1 0 0,1-1-1,1 1 1,0 1 0,4 29 0,-2-38-34,1 0 0,0 1 1,1-1-1,0-1 0,0 1 0,1 0 1,1-1-1,-1 0 0,1 0 1,1 0-1,9 12 0,-12-18 21,1 1-1,0-1 0,0 0 1,0 0-1,0-1 0,0 1 1,0-1-1,1 1 0,-1-2 1,1 1-1,-1 0 1,1-1-1,0 0 0,0 0 1,0 0-1,0 0 0,0-1 1,7 0-1,-1-1 13,0 0 1,0-1-1,0 0 0,-1-1 0,1 0 1,-1 0-1,14-7 0,-4-1 9,0-1-1,0 0 1,-1-2-1,-1 0 0,0-1 1,29-33-1,81-116-179,-122 155 124,0-1 1,8-14-1,-13 20 21,1 1 0,-1-1-1,0 0 1,0 1 0,0-1 0,0 0 0,-1 1 0,1-1-1,-1 0 1,0-5 0,-1 8-2,1 0-1,0 0 0,0 0 1,0 0-1,-1 0 0,1 0 1,0 0-1,-1 0 1,1 0-1,-1 0 0,1 0 1,-1 0-1,0 0 1,1 1-1,-1-1 0,0 0 1,0 0-1,1 1 1,-1-1-1,0 0 0,0 1 1,-1-1-1,-1 0-10,1 0 0,0 0 0,0 1-1,-1-1 1,1 1 0,0 0 0,-1 0 0,1 0-1,-5 0 1,1 1-19,-1 0 0,0 1 0,1-1 0,-1 2 0,-11 4 0,11-3 69,0 1 0,0 0 0,0 0 0,1 1-1,0 0 1,0 0 0,0 0 0,1 1 0,0 0 0,0 0 0,1 0-1,-1 1 1,-4 13 0,5-13 8,1 1 1,1-1-1,0 1 0,0 0 0,0 0 0,1 0 1,1 0-1,-1 0 0,1 0 0,1 0 1,0 0-1,3 15 0,-1-14-21,1-1-1,0 1 1,0-1 0,1 0 0,0-1-1,0 1 1,1-1 0,0 0-1,1 0 1,0-1 0,13 12-1,-11-12-15,1 0 0,0 0 0,0-1 0,0 0 0,1-1-1,0 0 1,0-1 0,0 0 0,20 4 0,-24-7-138,-1-1 0,1 1 0,-1-1 0,0 0 0,1-1 0,-1 1 0,9-3 0,-12 2-156,0 1 0,0-1 0,0 0 0,0-1 1,-1 1-1,1 0 0,0-1 0,0 1 0,-1-1 0,1 0 0,-1 0 0,0 0 0,1 0 0,-1 0 0,0-1 0,0 1 0,3-6 0,-1-3-1465,-1 0-1,0-1 1,0 0-1,-1 0 0,0 1 1,-1-20-1,3-12-2130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1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 9312,'-59'-16'4192,"38"16"-3616,13-3 192,8-2-1536,8 5 416,9-6-2624,4 1 1664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1051 2976,'-2'0'147,"-5"2"726,13-1 3851,2-2-2644,-5 0-1789,1 0 0,-1 0 0,0 0-1,1-1 1,-1 0 0,0 0 0,0 0 0,0 0 0,5-4 0,22-27 756,-18 20-833,216-244 1991,-132 146-1855,-67 77-19,-2-2 1,-2-1-1,-1-1 0,-2-1 1,-1-1-1,20-57 1,-40 94-285,0 1 0,0-1 0,0 0 0,0 0 1,0-1-1,-1 1 0,1 0 0,-1 0 0,0 0 1,0 0-1,0 0 0,-1-4 0,0 7-47,0 0-1,1 0 1,-1 1 0,1-1-1,-1 0 1,1 1 0,-1-1 0,1 0-1,-1 1 1,1-1 0,-1 1-1,1-1 1,-1 1 0,1-1-1,0 1 1,-1 0 0,-9 15-13,0 0 1,-12 31 0,11-22 123,-60 146 494,64-149-523,1-1 0,1 1 0,1 0 0,1 0 0,1 0 0,1 31 0,3-30-36,6 38-1,-7-55-5,0 1-1,1 0 1,0-1-1,1 1 0,0-1 1,0 1-1,0-1 1,0 0-1,9 10 0,-11-15-22,0 0 1,0 0-1,-1 0 0,1 0 0,0-1 0,0 1 1,1 0-1,-1 0 0,0-1 0,0 1 0,0-1 0,0 1 1,1-1-1,-1 0 0,0 1 0,0-1 0,1 0 0,-1 0 1,0 0-1,0 1 0,1-2 0,-1 1 0,0 0 0,1 0 1,-1 0-1,0 0 0,0-1 0,0 1 0,1-1 0,-1 1 1,0-1-1,0 1 0,0-1 0,0 0 0,0 0 0,0 1 1,0-1-1,2-2 0,3-3 27,0-1 0,0 1 0,0-2 0,6-10 0,-6 9 21,56-90-8,3-7-2,39-47 100,-41 40-20,56-138 1,-95 197 94,-21 47-189,8-17-59,-11 23 8,0 0-1,1 0 1,-1 0-1,0 0 1,0 0 0,1 0-1,-1 0 1,0 0-1,0 1 1,0-1-1,0 0 1,0 0-1,0 0 1,-1 0-1,1 0 1,0 0-1,-1-1 1,-9 12-124,4 0 153,0 1 0,0 0 1,1 0-1,-5 16 0,0 2 45,-17 39 149,-97 240 417,94-232-387,2 1-1,4 1 1,-14 82 0,23-94-41,14-64 326,1-7-396,0-9-77,8-27-114,1 0 1,23-60-1,-27 86-51,12-21 0,-15 32 86,0 0 0,1 0 0,-1 0 0,1 1 0,0-1-1,0 1 1,0 0 0,1 0 0,-1 0 0,6-4 0,-8 7 14,0 0 1,0-1-1,0 1 1,0 0 0,-1 0-1,1 0 1,0 0-1,0 0 1,0 0 0,0 0-1,0 0 1,0 0 0,-1 0-1,1 0 1,0 1-1,0-1 1,0 0 0,0 0-1,-1 1 1,1-1-1,0 1 1,0-1 0,-1 1-1,1-1 1,0 1 0,-1-1-1,1 1 1,0 0-1,-1-1 1,1 1 0,-1 0-1,1 0 1,-1-1-1,0 1 1,1 0 0,0 1-1,2 5 0,1 1-1,5 16 1,-6-15-1,4 11 19,2 7 30,2 1 0,1-1 0,19 30 0,-26-49-5,0-1 0,0 0 0,1 0 0,-1-1 0,2 0 0,-1 0 0,1 0 0,0-1 0,0 0 0,0 0 0,1 0 0,0-1 0,0-1 0,0 1 0,12 3 0,-16-6-2,1 0 1,-1-1-1,1 1 0,0-1 1,-1 1-1,1-2 0,-1 1 0,1 0 1,-1-1-1,1 0 0,-1 0 0,1 0 1,-1 0-1,0-1 0,1 0 0,-1 0 1,0 0-1,0 0 0,0-1 0,-1 1 1,1-1-1,-1 0 0,1 0 1,-1-1-1,0 1 0,0 0 0,0-1 1,4-7-1,1-2-39,-1-1 1,0 1-1,0-1 0,-2 0 1,0-1-1,0 1 1,-1-1-1,-1 0 0,-1 0 1,0 0-1,-1 0 0,0-1 1,-3-17-1,2 30-44,0 0 0,-1 0 0,1 1-1,-1-1 1,0 0 0,0 0 0,0 1 0,-3-6 0,4 8 28,-1 0 0,1-1 0,0 1 0,-1-1 0,1 1 0,0 0 0,-1-1 0,1 1 0,-1 0 0,1-1 0,-1 1 0,1 0 0,-1 0 0,1-1 0,-1 1 0,1 0 0,-1 0 0,1 0 0,-1 0 0,0 0 0,0 0-9,0 0 0,0 0 0,0 1-1,0-1 1,0 1 0,0-1-1,0 1 1,0-1 0,0 1 0,0-1-1,0 1 1,0 0 0,0-1-1,-1 2 1,-2 4-2,0-1 0,0 0 0,1 1 0,-1-1 0,1 1 0,0 0 0,1 0 0,-1 1-1,1-1 1,1 0 0,-1 1 0,-1 12 0,2 1 89,0-1 0,1 0 0,3 25 0,-2-34-16,1 0-1,0-1 0,0 1 1,1-1-1,0 0 0,0 0 1,1 0-1,1 0 0,-1-1 1,1 1-1,1-1 0,5 7 1,-10-13-8,0-1 1,0 0 0,0 0-1,1 0 1,-1 0 0,0 0 0,0-1-1,0 1 1,1 0 0,-1 0-1,0-1 1,1 1 0,-1-1 0,1 1-1,-1-1 1,1 0 0,-1 1-1,2-1 1,-1 0-10,-1-1 0,0 1-1,1 0 1,-1-1 0,0 1-1,0-1 1,0 1 0,1-1-1,-1 0 1,0 1-1,0-1 1,0 0 0,0 0-1,0 0 1,0 0 0,1-1-1,3-5 41,-1 0-1,0 0 0,0 0 1,0-1-1,2-8 0,-4 11-28,32-98 157,-24 70-262,1 0 0,2 0 1,19-37-1,-20 56-161,-12 14 227,1 0 0,-1 0 0,0-1 0,0 1 0,1 0 0,-1 0 0,0 0 0,0 0 0,1 0 0,-1 0 0,0 0 1,0 0-1,1 0 0,-1 0 0,0-1 0,1 1 0,-1 1 0,0-1 0,0 0 0,1 0 0,-1 0 0,0 0 0,1 0 0,-1 0 0,0 0 0,0 0 0,1 0 0,-1 0 0,0 1 0,0-1 0,0 0 0,1 0 0,-1 0 0,0 0 0,0 1 0,0-1 0,1 0 0,-1 0 1,0 1-1,0-1 0,0 0 0,0 0 0,0 1 0,1-1 0,-1 0 0,0 0 0,0 1 0,0-1 0,0 0 0,0 1 0,0-1 0,0 0 0,0 0 0,0 1 0,0-1 0,6 33-8,-2 1 0,0-1-1,-3 1 1,-1-1 0,-1 1 0,-9 52 0,9-76 47,-1-1 0,0 0 0,-1 1 0,0-1 0,-1 0 0,1-1 0,-2 1 0,1-1 0,-9 12 0,13-20-41,0 1 0,-1-1 0,1 0 0,0 1 0,-1-1 0,1 1 0,0-1 0,-1 1 0,1-1 0,0 0 0,-1 1 0,1-1 0,-1 0 0,1 0 0,-1 1 0,1-1 0,-1 0 1,1 0-1,-1 0 0,1 1 0,-1-1 0,0 0 0,1 0 0,-1 0 0,1 0 0,-1 0 0,0 0 0,0-1-10,0 1 1,1-1-1,-1 1 0,1-1 1,-1 1-1,1-1 0,-1 0 1,1 1-1,-1-1 0,1 0 1,-1 1-1,1-1 0,0 0 1,-1 1-1,1-1 0,-1-1 1,0-1-28,1-1 0,-1 1 1,0-1-1,1 1 0,0 0 1,0-1-1,0-5 0,1 5 24,1 1 0,-1 0-1,1-1 1,-1 1 0,1 0-1,0 0 1,0 0 0,0 0-1,1 0 1,-1 1 0,1-1 0,0 1-1,5-4 1,5-3 82,29-14-1,-15 9 28,16-11 289,74-56 1,-98 65-286,-1 0-1,0-1 0,-1-1 1,-1-1-1,24-35 1,-37 50-33,0-1 0,-1 1 0,0-1 0,0 0 0,0 0 0,-1 1 0,1-1 0,0-7 0,-2 10-65,0 1 0,0 0 0,0 0 1,0-1-1,0 1 0,0 0 0,0-1 0,-1 1 1,1 0-1,0 0 0,-1 0 0,1-1 0,-1 1 1,0 0-1,1 0 0,-1 0 0,0 0 0,1 0 1,-1 0-1,0 0 0,0 0 0,0 0 0,0 0 1,0 0-1,0 1 0,0-1 0,0 0 0,0 1 0,-1-1 1,1 1-1,0-1 0,0 1 0,0-1 0,-1 1 1,0 0-1,-2-1-21,1 1 0,-1 0 0,0 0 0,1 0 0,-1 0 0,1 1 0,-1 0 0,1-1 0,-1 1 0,1 1 0,-1-1 1,1 0-1,0 1 0,0-1 0,-1 1 0,1 0 0,-3 3 0,1-1 94,0 0 0,0 0 0,1 1 0,0 0 0,-1 0 0,2 0 0,-1 0 0,-4 9 0,5-9-28,1 0 0,1 1 1,-1-1-1,1 1 1,0-1-1,0 1 0,1-1 1,0 1-1,0-1 1,0 1-1,0 0 0,1-1 1,1 6-1,0-4-8,0 0-1,0 0 0,0 0 1,1 0-1,0-1 1,1 0-1,-1 1 1,1-1-1,7 8 0,-4-7 2,0 1-1,1-1 0,0-1 0,0 1 0,0-1 1,1-1-1,0 0 0,0 0 0,0 0 0,1-1 1,12 3-1,-18-6-260,1 0-1,-1 0 1,1-1 0,-1 1 0,1-1 0,-1 0-1,1-1 1,-1 1 0,1-1 0,-1 0 0,9-2-1,-9 1-370,0 0-1,-1 0 1,1 0-1,0-1 1,-1 1-1,0-1 0,1 0 1,-1 0-1,0 0 1,-1 0-1,1 0 1,-1-1-1,1 1 0,2-7 1,5-14-3618,-2 2 1473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25 157 8544,'-25'4'3872,"33"-4"-3360,9-4 1056,8 4-960,31-7 767,6-1-831,32-11-192,-3 4-224,32-18-192,-5 10 32,8-7-2015,-17 8 1119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3808,'-7'-13'1728,"11"5"-1504,-1 5 1024,7 3-736,10-7 928,6 3-832,24-3 1088,9 7-928,13-3 576,-1 3-768,1 0-96,-5 3-288,4-3 0,-7 3-96,7-6 96,-4 3-128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3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30 2816,'4'-11'6928,"-3"4"-1851,-1 7-4981,-1-1 0,1 1 0,-1 0 0,1-1 0,-1 1-1,1 0 1,-1-1 0,1 1 0,-1 0 0,1 0 0,-1 0 0,1 0 0,-1 0 0,0 0 0,1 0 0,-1 0 0,1 0 0,-1 0 0,1 0 0,-1 0 0,1 0-1,-1 0 1,0 0 0,1 0 0,-1 1 0,1-1 0,-1 0 0,1 0 0,-1 1 0,0-1 0,-14 14 876,2 1-760,0 0 0,2 1 0,0 1 0,0 0 0,2 0 0,0 1 0,1 0-1,1 0 1,1 1 0,-7 36 0,11-46-140,1 1-1,0-1 1,1 0-1,0 0 1,1 11-1,0-16-31,-1 0 0,1-1 1,-1 1-1,1 0 0,1-1 0,-1 1 0,0-1 1,1 0-1,0 1 0,-1-1 0,1 0 0,1 0 0,-1 0 1,0 0-1,4 3 0,-5-6-23,-1 1 0,1-1 1,-1 0-1,1 0 0,-1 1 0,1-1 1,0 0-1,-1 0 0,1 0 0,0 0 1,-1 1-1,1-1 0,0 0 0,-1 0 1,1 0-1,0-1 0,-1 1 0,1 0 0,0 0 1,-1 0-1,1 0 0,-1-1 0,1 1 1,0 0-1,-1 0 0,1-1 0,-1 1 1,1-1-1,0 0 0,1 0 19,-1 0 0,1-1-1,-1 1 1,0-1 0,1 1 0,-1-1-1,0 1 1,0-1 0,1-3 0,6-18 15,-1 0 1,-1-1-1,-2 0 1,0 0-1,1-41 1,-5 92-66,-1 4 211,5 30-1,-3-51-118,0 0 0,1-1 0,1 1 0,-1-1 0,2 0 0,-1 0 0,8 14 0,-10-21-43,1 0 1,-1 0-1,0-1 1,1 1-1,0 0 1,-1 0 0,1-1-1,0 1 1,0-1-1,0 1 1,0-1 0,0 0-1,0 0 1,0 0-1,0 0 1,0 0-1,0 0 1,4 0 0,-2-1 20,0 1 0,0-1 0,0 0 0,0 0 0,0-1 0,0 1 0,1-1 0,-1 0 0,6-2 1,1-2-24,-1 1 1,0-1-1,0-1 1,0 0-1,-1 0 1,14-13 0,-8 4 3,-1-1 1,0 0 0,-2-1 0,0-1 0,-1 0 0,0 0 0,-2-1 0,11-30 0,-7 21-6,-9 20 0,0-1 0,5-15 0,-6 16-305,1 15-276,1 3 582,25 47 81,-16-29-16,29 45-1,-38-66-27,0 0-1,1-1 0,0 1 0,0-1 1,0-1-1,1 1 0,-1-1 1,1 0-1,1 0 0,-1-1 1,9 3-1,-13-5-44,0-1 0,1-1-1,-1 1 1,1 0 0,-1-1 0,1 0 0,-1 0 0,1 0 0,-1 0 0,1 0 0,-1-1-1,1 1 1,-1-1 0,1 0 0,-1 0 0,0 0 0,1-1 0,-1 1 0,0-1-1,0 0 1,0 0 0,0 0 0,0 0 0,-1 0 0,3-3 0,7-7 53,-1-1 0,-1 1 0,18-29 0,-23 33-24,48-81 162,-47 77-230,-1 0 1,0 0-1,-1-1 0,0 1 0,3-24 0,-6 34-2,-1 1-1,0-1 0,0 0 0,0 0 1,0 0-1,0 1 0,0-1 0,-1 0 0,1 0 1,0 1-1,-1-1 0,1 0 0,-1 1 1,0-1-1,0 0 0,0 1 0,-1-2 0,1 2-1,1 0 0,-1 1-1,0-1 1,0 1 0,0-1-1,0 1 1,0-1-1,0 1 1,0-1 0,0 1-1,0 0 1,0 0 0,-1 0-1,1 0 1,0 0-1,0 0 1,0 0 0,0 0-1,0 0 1,0 0 0,0 0-1,0 1 1,0-1-1,0 0 1,0 1 0,0-1-1,0 1 1,0-1 0,-2 2-1,-1 1 41,-1 0-1,1 1 1,-1-1-1,1 1 0,0 0 1,0 1-1,1-1 1,-1 0-1,1 1 1,0 0-1,0 0 1,1 0-1,-1 0 0,1 0 1,0 1-1,-2 7 1,1 2 99,0-1 1,1 1-1,0 0 1,1 0-1,1 16 0,1-23-78,-1-1-1,1 1 0,1 0 0,-1-1 0,1 1 0,1-1 0,-1 0 0,1 0 0,7 12 0,-7-14-8,0 0 0,1 0 0,0-1 0,0 0 0,0 1 0,0-1 0,1-1 0,0 1 0,0-1 0,0 1 0,0-1 0,0-1-1,7 3 1,0 0-78,1-2 0,0 0 0,0 0 0,0-1 0,0 0 0,0-2-1,21 0 1,-14-2-1465,0 0 0,25-7 1,-36 7 357,0-1 1,0 0-1,0 0 1,-1-1-1,1 0 1,8-6 0,13-9-2274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3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36 994 3136,'-2'2'399,"-1"-1"0,1 0 1,0 1-1,-1 0 0,1-1 0,0 1 0,0 0 1,0 0-1,1 0 0,-1 0 0,0 1 1,1-1-1,-3 4 0,2-2 209,-1 5 4015,9-12-4142,1-1-123,-1 0-1,0-1 1,0 0 0,-1 0 0,1-1-1,-1 1 1,8-12 0,26-49 472,-31 51-549,129-242 2162,-127 240-1901,-1-1 0,10-31 0,-19 48-528,0 1 1,0 0-1,0 0 0,0-1 0,1 1 0,-1 0 0,0-1 0,0 1 0,0 0 0,0-1 0,0 1 0,0 0 1,0 0-1,0-1 0,0 1 0,0 0 0,0-1 0,0 1 0,0 0 0,0-1 0,0 1 0,0 0 1,-1 0-1,1-1 0,0 1 0,0 0 0,-1-1 0,1 1-16,0 1 0,-1-1 0,1 0 0,0 1 0,0-1 0,-1 0 0,1 1 0,0-1 1,0 0-1,-1 1 0,1-1 0,0 1 0,0-1 0,0 1 0,0-1 0,-1 0 0,1 1 0,0-1 0,0 1 0,0-1 0,0 1 0,-11 37 209,8-31-163,1 1 0,0-1 0,0 1 0,-1 10 0,2 13 201,1-1 1,6 43-1,-4-60-157,1-1-1,0 0 1,1-1-1,0 1 1,1-1 0,10 19-1,-14-28-72,-1-1-1,1 0 0,0 0 0,-1 0 1,1 0-1,0 0 0,0 0 1,0 0-1,0 0 0,0 0 0,0-1 1,0 1-1,0 0 0,0 0 1,0-1-1,0 1 0,0-1 0,1 1 1,1 0-1,-2-1 4,1 0-1,0 0 1,-1-1 0,1 1-1,-1 0 1,1 0 0,-1-1 0,1 1-1,-1-1 1,0 1 0,1-1-1,-1 0 1,1 0 0,-1 1-1,0-1 1,2-2 0,8-7 29,-1 0 1,0-1-1,14-19 0,1-2 148,0 2-165,2 1 0,47-40 1,-65 62-74,-6 3 59,1 1-1,-1 0 1,1 1-1,0-1 1,-1 1-1,1-1 1,1 1-1,-1 0 1,0 1-1,7-3 1,-11 4-10,1 0 0,-1 0 0,1 0 0,-1 0 0,1 1 0,-1-1 0,1 0 0,0 0 0,-1 0 0,1 1 1,-1-1-1,0 0 0,1 0 0,-1 1 0,1-1 0,-1 0 0,1 1 0,-1-1 0,0 1 0,1-1 0,-1 0 1,0 1-1,1-1 0,-1 1 0,0-1 0,0 1 0,1-1 0,-1 1 0,0 0 0,2 16 169,-8 59 39,1 4 25,5-78-221,0 0-1,0 1 0,0-1 1,1 1-1,-1-1 0,1 0 1,1 4-1,-2-6-13,0 1-1,0-1 1,0 0 0,1 1-1,-1-1 1,0 0 0,0 1-1,0-1 1,1 0 0,-1 1-1,0-1 1,0 0 0,1 0-1,-1 0 1,0 1 0,1-1-1,-1 0 1,0 0-1,1 0 1,-1 1 0,0-1-1,1 0 1,-1 0 0,0 0-1,1 0 1,-1 0 0,1 0-1,-1 0 1,0 0 0,1 0-1,-1 0 1,0 0 0,1 0-1,-1 0 1,1 0 0,-1 0-1,0 0 1,1-1 0,-1 1-1,0 0 1,1 0 0,-1 0-1,0-1 1,1 1 0,-1 0-1,0 0 1,0-1 0,1 1-1,-1 0 1,0-1 0,62-67-17,-48 52 13,0 0 1,0 0-1,1 2 0,34-26 1,-47 39-26,-1 0 0,1 0 0,1 0 0,-1 0 0,0 0 0,0 0 0,0 0 0,0 1 0,1-1 0,-1 1 0,0 0-1,4-1 1,-5 1 20,0 1 0,1-1-1,-1 0 1,0 1 0,0-1-1,0 1 1,0-1 0,0 1-1,0-1 1,0 1 0,0 0-1,0-1 1,0 1 0,-1 0 0,1 0-1,0 0 1,0 0 0,-1-1-1,1 1 1,0 0 0,-1 0-1,1 0 1,-1 1 0,1-1-1,-1 0 1,1 1 0,13 46-105,-9-29 172,1 0-1,0 0 0,1-1 1,19 33-1,-25-50-51,-1 0 1,1-1 0,0 1-1,-1 0 1,1 0-1,0-1 1,0 1 0,0 0-1,0-1 1,0 1-1,0-1 1,0 1 0,0-1-1,0 1 1,0-1-1,0 0 1,0 1 0,0-1-1,0 0 1,1 0-1,-1 0 1,0 0 0,0 0-1,0 0 1,0 0-1,0-1 1,0 1 0,0 0-1,1 0 1,-1-1-1,0 1 1,0-1 0,0 1-1,0-1 1,0 1 0,-1-1-1,1 0 1,1 0-1,5-4 18,-1 0-1,1-1 1,9-11-1,-15 16-38,52-66 99,-35 42-135,24-25 0,-41 49 56,31-35 153,-29 32-124,0 0 0,0 0 0,0 0 0,0-1 0,-1 1 0,0-1 0,2-5 0,-4 10-48,0-1 1,0 1-1,1 0 0,-1-1 0,0 1 1,0-1-1,0 1 0,0-1 0,0 1 1,0 0-1,0-1 0,0 1 0,0-1 1,0 1-1,0-1 0,0 1 1,0 0-1,0-1 0,0 1 0,-1-1 1,1 1-1,0-1 0,0 1 0,0 0 1,-1-1-1,1 1 0,0 0 0,0-1 1,-1 1-1,1 0 0,0-1 0,-1 1 1,1 0-1,-1-1 0,0 1-33,0 0 0,0 0-1,0 0 1,-1 0 0,1 0 0,0 0-1,0 0 1,0 0 0,0 1-1,0-1 1,0 0 0,-2 2 0,-3 0-56,1 0 1,1 1 0,-1-1-1,0 2 1,-4 2 0,0 4 77,0-1 0,1 1 1,0 0-1,1 1 0,0 0 1,1 0-1,0 1 0,1-1 1,0 1-1,1 0 0,0 1 0,1-1 1,1 1-1,-1-1 0,2 1 1,-1 17-1,3-28 34,-1 1 1,0 0-1,0-1 0,1 1 1,-1-1-1,1 1 1,0 0-1,0-1 0,0 0 1,0 1-1,0-1 1,0 0-1,1 1 1,-1-1-1,4 3 0,-5-4-3,2 0-1,-1-1 0,0 1 1,0 0-1,0 0 0,0-1 1,0 1-1,0-1 0,1 1 1,-1-1-1,0 1 0,1-1 1,-1 0-1,0 0 0,1 0 1,-1 0-1,0 0 0,0 0 1,1 0-1,-1 0 0,0 0 1,1 0-1,-1-1 0,0 1 1,1-1-1,-1 1 0,0-1 1,0 1-1,0-1 1,0 0-1,1 1 0,1-3 1,7-5 44,-1 0 0,1-1 0,15-19 0,23-37 85,-20 26-206,5-1 2,-18 21 40,-1 1 1,19-33-1,-19 24-42,-1 0-1,-2-1 1,-1 0 0,9-40 0,-9 17 97,-2 0 0,1-82 1,-9 120-92,0 0 0,-4-15 1,4 26 38,0 0 0,-1-1 1,1 1-1,-1 0 1,0-1-1,1 1 0,-1 0 1,0 0-1,0 0 1,-1 0-1,1-1 0,0 2 1,-1-1-1,1 0 1,-1 0-1,0 0 0,-3-2 1,4 4 19,1-1 1,-1 1-1,0 0 0,1 0 1,-1 0-1,0 0 1,0 0-1,1-1 0,-1 1 1,0 0-1,0 1 0,1-1 1,-1 0-1,0 0 1,1 0-1,-1 0 0,0 1 1,1-1-1,-1 0 1,0 0-1,1 1 0,-1-1 1,0 1-1,1-1 0,-1 1 1,-13 14 0,14-14 1,-11 16-56,0 1-1,1 0 1,1 0 0,-12 39-1,19-52 62,-7 20 56,2-1 0,0 1 0,2 1 0,1-1 0,-1 29 0,4-37-22,2 0 0,-1 0-1,2 0 1,1 0 0,0-1-1,1 1 1,0-1 0,14 30 0,-5-19 36,1-1 1,28 39 0,-33-52-18,2 0-1,0-1 0,0-1 1,1 1-1,0-2 0,20 14 1,-30-23-39,1 1 0,0 0 1,0-1-1,0 1 0,0-1 1,0 0-1,0 0 0,1 0 1,-1 0-1,0-1 0,1 1 1,-1-1-1,0 0 0,1 0 0,-1 0 1,0 0-1,1-1 0,-1 0 1,0 1-1,0-1 0,0 0 1,1 0-1,-1-1 0,0 1 1,0-1-1,0 1 0,-1-1 1,4-2-1,1-1-22,-1-1 0,1 1-1,-1-1 1,0-1 0,-1 1 0,1-1 0,-1 0-1,0 0 1,4-9 0,-3 3-15,0 0 0,0-1 0,-1 0-1,4-22 1,-8 32-30,-1 1-1,1-1 1,-1 0 0,0 0-1,-1 0 1,1 1-1,-1-1 1,-1-5 0,2 8 31,0 0 1,0 1 0,0-1 0,0 0-1,-1 1 1,1-1 0,0 0 0,-1 1 0,1-1-1,0 1 1,-1-1 0,1 0 0,-1 1-1,1-1 1,-1 1 0,1-1 0,-1 1-1,1 0 1,-1-1 0,1 1 0,-1-1-1,1 1 1,-1 0 0,0 0 0,1-1-1,-1 1 1,0 0 0,1 0 0,-1 0-1,0 0 1,1 0 0,-1 0 0,0 0 0,0 0-1,1 0 1,-1 0 0,0 0 0,1 0-1,-1 0 1,0 0 0,1 1 0,-1-1-1,0 0 1,1 1 0,-1-1 0,1 0-1,-1 1 1,1-1 0,-1 1 0,1-1-1,-2 2 1,-1 1 8,0 0 0,-1 1 0,2 0-1,-1 0 1,0 0 0,1 0 0,0 0 0,-1 0 0,-1 9-1,-1-2 49,3-7-31,1 0 0,0-1 0,0 1 0,0 0 1,0 0-1,1 0 0,0 0 0,0 0 1,0 7-1,0-10 6,0 1 0,0-1 0,0 0 0,1 0 0,-1 0 0,0 1 0,1-1 0,-1 0 0,0 0 0,1 0 0,0 0 0,-1 0 0,1 0 0,0 0 0,-1 0 0,1 0 0,0 0 0,0 0 1,0 0-1,0 0 0,0-1 0,0 1 0,0 0 0,0-1 0,0 1 0,0-1 0,0 1 0,0-1 0,0 1 0,1-1 0,-1 0 0,0 0 0,0 1 0,2-1 0,7-1 27,-1 0-1,0-1 1,1 0-1,-1-1 1,0 1 0,17-9-1,-16 6-83,1 1 0,0 1 0,0 0-1,14-3 1,-21 6 21,1-1 1,-1 1-1,1 0 0,-1 0 1,1 0-1,-1 1 0,1 0 1,-1 0-1,1 0 0,-1 0 0,0 1 1,0-1-1,7 4 0,-8-2 17,1-1-1,-1 1 1,0 0-1,0 0 1,0 0-1,0 1 1,-1-1-1,1 1 1,-1-1-1,0 1 1,0 0-1,0 0 1,0 0-1,1 6 1,4 14 21,-2 0-1,0 0 1,-1 0-1,-2 0 1,0 28 0,-3-13 88,-2 1 0,-12 57 1,8-66 62,-2-1 0,-1 0 0,-16 31 0,13-43 311,13-17-476,0-1 0,0 0 0,0 0-1,0 1 1,0-1 0,-1 0 0,1 0-1,0 1 1,0-1 0,0 0 0,-1 0-1,1 0 1,0 0 0,0 1 0,-1-1-1,1 0 1,0 0 0,0 0 0,-1 0-1,1 0 1,0 0 0,0 0 0,-1 0-1,1 0 1,0 0 0,-1 0 0,1 0-1,0 0 1,0 0 0,-1 0 0,1 0-1,0 0 1,-1 0 0,1 0 0,0 0-1,0 0 1,-1 0 0,1 0 0,0-1-1,0 1 1,-1 0 0,1 0 0,0 0-1,0-1 1,0 1 0,-1 0 0,1 0-1,0 0 1,0-1 0,0 1 0,0 0-1,-1 0 1,1-1 0,0 1 0,0 0-1,0 0 1,0-1 0,0 1 0,0 0 0,0-1-1,0 1 1,0 0 0,0 0 0,0-1-1,0 1 1,0 0 0,0-1-1,-1-14-51,0 0-1,1 0 0,1 0 0,3-17 0,13-59-75,-13 76 68,9-42-9,3 1 0,30-71 0,-34 101 22,1 1 0,2 0 0,0 1-1,2 1 1,0 0 0,27-26 0,-39 43 70,1 0 0,1 1 0,-1-1-1,1 1 1,0 1 0,8-5 0,-14 8-5,1 0 1,-1 0-1,1 1 0,-1-1 1,1 0-1,0 1 0,-1-1 1,1 1-1,-1 0 0,1 0 1,0-1-1,-1 1 0,1 0 1,0 1-1,0-1 0,-1 0 1,1 0-1,-1 1 0,1-1 1,0 1-1,-1-1 0,1 1 1,-1-1-1,1 1 0,-1 0 1,1 0-1,-1 0 0,0 0 1,1 0-1,-1 0 0,0 0 1,0 1-1,0-1 0,0 0 1,0 1-1,0-1 1,1 3-1,1 1 32,-1 1-1,0 0 1,0 0 0,0 0 0,-1 0 0,1 0 0,-2 1 0,1-1-1,-1 0 1,0 1 0,0-1 0,0 0 0,-2 8 0,-3 8 55,-1 1 1,-10 26 0,12-36-87,0-3-9,0 0 0,0 0 0,-1-1 0,0 1 1,-1-1-1,0 0 0,-9 10 0,13-17-54,0 1 1,0-1-1,-1 0 1,1 0-1,-1 0 0,1 0 1,-1-1-1,1 1 1,-1-1-1,0 1 0,0-1 1,0 0-1,0 0 1,0 0-1,0-1 0,0 1 1,0-1-1,0 1 1,0-1-1,0 0 1,0 0-1,-1-1 0,1 1 1,0 0-1,0-1 1,0 0-1,0 0 0,-5-2 1,4 1-15,0-1 0,0 0 0,0 0 0,0 0 0,0 0 0,1 0 1,0-1-1,-1 1 0,1-1 0,0 0 0,1 0 0,-1 0 0,1-1 0,0 1 0,0 0 0,-2-7 1,4 11 40,0-1 1,0 1 0,0-1 0,0 1 0,0 0 0,0-1 0,0 1 0,0-1 0,0 1 0,0-1-1,0 1 1,0 0 0,0-1 0,0 1 0,1-1 0,-1 1 0,0 0 0,0-1 0,0 1 0,1 0-1,-1-1 1,0 1 0,0 0 0,1-1 0,-1 1 0,0 0 0,1-1 0,-1 1 0,0 0 0,1 0-1,-1 0 1,1-1 0,-1 1 0,0 0 0,1 0 0,-1 0 0,1 0 0,-1 0 0,1 0 0,20-3-156,-16 3 104,57-2-78,-40 3 196,0-2 0,-1 0 0,28-6 1,11-10 96,-1-3 1,-1-2 0,87-47-1,-122 57-3,26-19 0,-41 26-95,-1-1 1,0 0-1,0 0 1,0-1-1,-1 0 1,10-12 0,-15 17-56,0 1 0,0 0 1,0-1-1,-1 1 1,1-1-1,0 1 1,-1-1-1,1 1 1,-1-1-1,1 1 1,-1-1-1,0 1 1,1-1-1,-1 0 1,0 1-1,0-1 0,0 0 1,-1 1-1,1-1 1,0 1-1,-1-1 1,1 1-1,0-1 1,-1 0-1,0 1 1,1-1-1,-1 1 1,0 0-1,0-1 1,0 1-1,-1-2 0,0 1-18,0 1-1,0-1 1,-1 1-1,1 0 1,0 0-1,0 0 1,0 0-1,-1 0 1,1 0-1,0 1 0,-1-1 1,1 1-1,-1-1 1,1 1-1,-1 0 1,1 0-1,-1 0 1,1 0-1,-5 2 1,0-1 38,1 1 0,-1 1 1,1-1-1,0 1 1,0 0-1,0 0 0,0 1 1,0 0-1,1 0 1,-1 0-1,1 1 1,0-1-1,1 1 0,-1 0 1,1 1-1,0-1 1,0 1-1,1 0 0,-5 9 1,5-9 8,1 0 1,0 0 0,0 0-1,1 0 1,-1 0-1,1 1 1,0-1 0,1 0-1,0 1 1,0-1-1,0 0 1,1 1 0,0-1-1,0 0 1,0 0-1,1 0 1,0 0-1,0 0 1,1 0 0,0 0-1,3 5 1,-4-8 4,0 0 0,0 0 0,0 0 0,0 0 0,0-1 0,0 1 1,1-1-1,0 0 0,-1 0 0,1 0 0,0 0 0,0 0 0,0 0 0,0-1 0,0 0 1,0 1-1,1-1 0,-1 0 0,0-1 0,1 1 0,-1 0 0,1-1 0,-1 0 0,1 0 1,-1 0-1,0 0 0,1-1 0,-1 1 0,5-2 0,11-6 39,-1 0 1,1-1-1,31-22 0,-44 28-79,94-72-112,-2 2-30,-96 72 145,0-1 0,1 1 0,-1 0 0,0 0 0,1 0 0,-1 0 0,1 0 0,3 0 0,-6 1-1,1 0 0,-1 0 0,0 0 1,1 0-1,-1 0 0,0 0 0,1 0 1,-1 0-1,0 0 0,1 1 0,-1-1 0,0 0 1,1 0-1,-1 0 0,0 0 0,1 1 1,-1-1-1,0 0 0,1 0 0,-1 0 1,0 1-1,0-1 0,1 1 0,-1 0 5,1-1 0,-1 1 0,0 0-1,0 0 1,0 0 0,0 0-1,1 0 1,-1-1 0,0 1 0,-1 0-1,1 0 1,0 0 0,0 0 0,0 1-1,-3 7 85,2-3-49,-1 0 0,1-1 0,0 1 0,0 0 0,1 0 0,0 0 0,0 0 0,1 8 0,-1-14-29,0 0-1,0 0 1,0 0-1,0 1 1,0-1-1,0 0 1,1 0-1,-1 0 1,0 1 0,0-1-1,0 0 1,0 0-1,1 0 1,-1 0-1,0 1 1,0-1-1,0 0 1,1 0-1,-1 0 1,0 0 0,0 0-1,0 0 1,1 0-1,-1 0 1,0 0-1,0 1 1,1-1-1,-1 0 1,0 0-1,0 0 1,0 0-1,1 0 1,-1-1 0,0 1-1,0 0 1,1 0-1,-1 0 1,0 0-1,0 0 1,0 0-1,1 0 1,-1 0-1,0 0 1,0-1 0,0 1-1,1 0 1,-1 0-1,10-10-62,-7 7 55,10-13-75,-5 7 56,1 0 0,-1 0 0,20-15 0,-27 24 11,-1 0 1,0-1-1,1 1 1,-1 0-1,0 0 0,1 0 1,-1-1-1,1 1 1,-1 0-1,1 0 0,-1 0 1,1 0-1,-1 0 0,0 0 1,1 0-1,-1 0 1,1 0-1,-1 0 0,1 0 1,-1 0-1,1 0 0,-1 0 1,1 0-1,-1 0 1,1 0-1,-1 1 0,1-1 1,0 1 5,-1 0 1,1-1-1,0 1 1,-1 0-1,1 0 0,-1 0 1,1 0-1,-1 0 1,0-1-1,1 1 1,-1 0-1,0 0 1,1 1-1,0 5 33,-1 1 0,0 13-1,0-15-44,0 6 44,1 0 0,0 1 0,0-1-1,1 0 1,1 1 0,7 20 0,-9-32-23,-1 0 0,1 0 0,0 0 0,-1 0 0,1-1 0,0 1 0,0 0 0,0 0 0,0-1 0,0 1 0,0 0 0,0-1 0,0 1 0,0-1 0,0 1 0,0-1 0,0 0 0,0 0 0,0 1 0,0-1 0,1 0 0,-1 0 0,0 0 0,0 0-1,0 0 1,0 0 0,0 0 0,1-1 0,-1 1 0,0 0 0,1-1 0,6-1-51,0-1 0,-1 0 0,10-5 0,-14 6 22,240-121-667,-177 85 631,11-6-25,-87 51-54,0 1 1,1 1-1,0-1 0,-14 18 1,11-12 219,1 1 1,0 0 0,-16 32 0,25-43-73,-3 7 65,-6 21 0,10-30-54,0 0-1,1 1 1,0-1-1,-1 1 1,1-1-1,0 0 1,0 1 0,0-1-1,0 1 1,1-1-1,-1 0 1,1 1-1,-1-1 1,1 0-1,1 4 1,-2-6-15,1 1 0,-1-1 0,1 1 0,-1 0 0,1-1 0,-1 1 1,1-1-1,-1 1 0,1-1 0,-1 0 0,1 1 0,0-1 0,-1 0 0,1 1 0,-1-1 0,1 0 1,0 0-1,-1 1 0,1-1 0,0 0 0,0 0 0,-1 0 0,1 0 0,0 0 0,-1 0 0,1 0 1,0 0-1,0 0 0,-1 0 0,1-1 0,0 1 0,0-1 0,19-10 55,-9 2-86,-1-1 0,0-1 1,-1 1-1,0-2 1,-1 1-1,8-14 0,-8 12-40,7-12-44,-1-1-1,-2-1 0,-1 0 0,0-1 0,10-51 0,2-27 23,11-129-1,-32 222 92,-1 1 1,-1-1-1,0 0 1,0 1-1,-1-1 1,-5-20 0,6 33-4,0 0 0,0-1 0,0 1 0,0 0 0,0-1 0,0 1 0,0 0 0,0 0 0,0-1 0,-1 1 0,1 0 0,0-1 0,0 1 0,0 0 0,0 0 0,0-1 0,-1 1 0,1 0 0,0 0 0,0 0 0,0-1 0,-1 1 0,1 0 0,0 0 0,0 0 0,-1 0 0,1-1 0,0 1 0,-1 0 0,1 0 0,0 0 0,0 0 0,-1 0 0,1 0 0,0 0 0,-1 0 0,1 0 0,0 0 0,-1 0 0,1 0 0,0 0 0,0 0 0,-1 0 0,1 0 0,0 0 0,-1 0 0,1 0 0,0 1 0,0-1 0,-1 0 0,1 0 0,0 0 0,0 0 0,-1 1 0,1-1 0,0 0 0,0 1 0,-12 15 150,7-3-104,-1 0 0,2 0 0,0 1 1,0 0-1,2 0 0,-2 16 1,-1 5 18,-24 217 619,28-223-621,2 0 0,4 34-1,-3-47-16,1 0-1,1-1 1,0 1-1,1-1 1,10 21-1,-12-31 7,0 1 0,0-1 1,1 0-1,-1 0 0,6 5 0,-7-8-40,-1 0 0,1-1 0,0 1 0,0-1 0,0 1 0,0-1-1,0 0 1,0 0 0,0 0 0,0 0 0,0 0 0,1-1 0,-1 1 0,0-1 0,1 1 0,2-1-1,3 0-63,0-1 0,-1 0 0,0-1 0,1 0 1,-1 0-1,0-1 0,12-5 0,45-28-379,-47 26 265,0-1-1,-1-1 1,0-1-1,25-25 1,-40 37 161,-1 0 1,1 1-1,0-1 1,-1 0-1,1 0 1,0 1-1,-1-1 0,1 0 1,-1 0-1,0 0 1,1 0-1,-1 0 1,1 0-1,-1 0 1,0 0-1,0 0 0,0 0 1,0 0-1,1 0 1,-1 0-1,0 0 1,-1 0-1,1 0 1,0 0-1,0 0 1,0 0-1,-1 1 0,1-1 1,0 0-1,-1 0 1,1 0-1,-1 0 1,1 0-1,-1 0 1,1 1-1,-2-2 0,1 1-8,-1 0-1,0 0 1,0 0-1,0 0 0,0 0 1,1 0-1,-1 1 1,0-1-1,0 1 1,0-1-1,0 1 0,0 0 1,0 0-1,0 0 1,0 0-1,-1 0 0,1 1 1,-3 0-1,-3 1 40,0 0 0,0 0-1,0 1 1,0 1 0,1-1 0,-1 1-1,1 1 1,-9 6 0,11-7 5,0 0 0,1 0 0,0 0 0,0 1 0,0-1 0,0 1 0,1 0 1,0 0-1,0 1 0,0-1 0,0 1 0,-2 9 0,4-14-1,1 0 1,0 1-1,-1-1 0,1 0 1,0 1-1,0-1 0,-1 1 0,1-1 1,1 1-1,-1-1 0,0 0 1,0 1-1,0-1 0,1 1 0,-1-1 1,0 0-1,1 1 0,0-1 1,-1 0-1,1 0 0,0 1 0,-1-1 1,1 0-1,2 2 0,-1-2-13,0 0 0,0 1-1,0-1 1,0 0 0,0 0 0,0-1-1,0 1 1,0 0 0,1-1 0,-1 1-1,0-1 1,1 0 0,-1 0-1,3 0 1,12-1-54,0-1-1,-1-1 1,1 0 0,22-9 0,2 1 16,19-6 83,48-9 19,-105 26-68,1-1 0,-1 1 0,0-1 0,1 1 0,-1 0 0,1 1 0,-1-1 0,1 0 0,-1 1 0,0 0 0,7 2 0,-9-2 12,1 0-1,0 0 1,-1 0 0,1 0-1,-1 1 1,1-1-1,-1 0 1,1 1 0,-1 0-1,0-1 1,0 1-1,0-1 1,0 1 0,0 0-1,0 0 1,0 0-1,-1 0 1,1-1 0,-1 1-1,1 0 1,-1 4-1,2 10 201,-2 28 0,-1-18-71,3-15-30,-2-11-120,1 1-1,-1-1 1,0 0-1,0 0 1,0 0-1,0 0 1,1 0-1,-1 0 1,0 0-1,0 0 1,0 0-1,1 0 1,-1 0-1,0 0 1,0 0-1,0 0 1,0 0-1,1 0 1,-1 0-1,0 0 1,0-1-1,0 1 1,0 0-1,1 0 1,-1 0-1,0 0 1,0 0-1,0 0 1,0 0-1,0 0 1,0-1-1,1 1 1,-1 0-1,0 0 1,14-21-35,-9 14-8,9-15-37,1 0 0,0 2 1,2 0-1,21-20 0,-38 40 83,1 0-1,-1 0 1,0 0 0,1 0 0,-1 0 0,0 0-1,1-1 1,-1 1 0,1 0 0,-1 0 0,0 0 0,1 0-1,-1 0 1,0 0 0,1 0 0,-1 1 0,0-1-1,1 0 1,-1 0 0,1 0 0,-1 0 0,0 0 0,1 1-1,-1-1 1,0 0 0,0 0 0,1 0 0,-1 1-1,0-1 1,0 0 0,1 0 0,-1 1 0,0-1-1,0 0 1,1 1 0,-1 0 0,10 14 85,-8-10-70,-1-3-19,1 0 0,-1 0 1,0 0-1,1 0 0,-1 0 1,1 0-1,-1-1 0,1 1 0,0-1 1,0 1-1,0-1 0,0 0 1,0 1-1,0-1 0,0 0 0,0 0 1,0-1-1,1 1 0,-1 0 1,0-1-1,0 1 0,1-1 0,-1 0 1,0 0-1,1 0 0,-1 0 1,1 0-1,3-1 0,18-4 18,0-1 1,-1-1-1,1-1 0,-1-2 1,-1 0-1,0-1 0,39-26 1,-48 26 2,0 0 0,-1 0 0,0-1 1,-1 0-1,0-1 0,-1-1 0,0 0 0,-1 0 1,-1-1-1,9-20 0,5-20 131,23-91-1,-33 105 29,-29 120-234,5-33-39,3 0-1,1 0 1,3 1-1,1 0 1,4 63-1,9-41-2878,-3-21-2008,-3 0-4867,-3-34 6726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 9632,'-7'-11'4384,"14"8"-3840,3-2 2207,7 5-1631,12-8 736,9 1-1088,11-4-384,7 8-224,4-13-768,-6 8 320,-9-6-2432,-1 3 1504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3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11872,'-54'0'5375,"59"0"-4671,2 5-5471,11-2 351,3 0 2528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4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219 120 4160,'-10'-9'1333,"10"8"-1205,0 1-1,0-1 1,0 0-1,0 1 1,0-1-1,0 0 1,0 0-1,0 1 1,0-1-1,0 0 1,0 1 0,1-1-1,-1 0 1,0 1-1,1-1 1,-1 0-1,0 1 1,1-1-1,-1 1 1,2-2-1,0-2 1110,0 0-380,-2 3-497,1 1 0,-1-1 0,1 0 0,-1 0 0,1 0 0,-1 0 0,0 1-1,1-1 1,-1 0 0,0 0 0,0 0 0,0 0 0,0 0 0,0 0 0,0 0 0,0 0 0,0 0 0,0 0 0,0 0 0,0 0 0,-1 1 0,1-1 0,0 0-1,-1-1 1,0 2-256,1-1 0,-1 1 0,0 0 0,1 0-1,-1 0 1,0 0 0,1 0 0,-1 0-1,0 0 1,1 0 0,-1 0 0,0 0 0,0 0-1,1 0 1,-1 0 0,0 0 0,1 1-1,-1-1 1,1 0 0,-1 0 0,0 1 0,1-1-1,-1 1 1,1-1 0,-1 0 0,1 1-1,-2 0 1,-2 2 377,-18 9 60,0 1 1,1 1-1,1 1 0,0 1 1,-21 23-1,35-32-450,0 0 1,1 0-1,0 0 1,0 0-1,1 1 0,0 0 1,-6 15-1,9-20-75,0 1 0,0-1 0,0 1-1,1-1 1,-1 0 0,1 1-1,0-1 1,0 1 0,0-1 0,0 1-1,1-1 1,-1 1 0,1-1 0,0 0-1,0 1 1,0-1 0,0 0 0,1 0-1,-1 0 1,1 0 0,0 0-1,4 5 1,-3-5 15,0 0 1,0 0-1,0 0 0,1 0 0,-1-1 0,1 0 1,0 0-1,-1 0 0,1 0 0,0 0 1,0-1-1,8 2 0,-6-2 7,0 0 1,1-1-1,-1 0 1,1 0-1,-1 0 0,0-1 1,12-2-1,4-4 37,0-1 0,-1 0 0,36-22-1,-33 18-67,-8 3-4,-1-1 0,-1 0 0,14-13 0,26-18-85,-45 32 65,-6 5-92,-3 13 91,0 1 51,0 5-18,0 0 0,1 0-1,1 0 1,4 23 0,0-18-22,-3-8 51,0-1 0,1 1 0,0-1 0,10 18 0,-14-28-34,0 0 0,1-1 0,-1 1-1,1 0 1,-1 0 0,1-1-1,-1 1 1,1 0 0,-1-1-1,1 1 1,-1 0 0,1-1-1,0 1 1,0-1 0,-1 1-1,1-1 1,0 1 0,0-1 0,-1 0-1,1 1 1,0-1 0,0 0-1,0 0 1,0 0 0,0 1-1,-1-1 1,1 0 0,0 0-1,0 0 1,0 0 0,0-1-1,0 1 1,0 0 0,-1 0-1,1 0 1,0-1 0,0 1 0,0 0-1,-1-1 1,1 1 0,0-1-1,0 1 1,-1-1 0,1 1-1,0-2 1,4-2 49,-1-1-1,0 1 1,-1-1-1,1-1 1,3-5-1,-4 5-12,23-42 87,33-85 0,-47 102-191,1-11-75,-13 41 124,0 0 0,1 1 0,-1-1 0,1 1 0,-1-1 0,1 0 0,-1 1 0,1-1 0,-1 1 0,1 0 0,-1-1 0,1 1 0,-1-1 0,1 1 0,0 0 0,-1-1 0,1 1 0,0 0 0,-1 0 0,1 0 0,0-1 0,-1 1 0,1 0 0,0 0-1,-1 0 1,1 0 0,0 0 0,0 0 0,-1 0 0,1 1 0,0-1 0,26 8 95,-18-5-81,201 52 155,-195-52-86,0 0-1,1-1 0,23 0 1,-34-2-41,1 0 0,0 0 0,-1-1 1,1 0-1,0 0 0,-1 0 0,1-1 1,-1 0-1,0 0 0,1 0 0,-1-1 1,8-5-1,-10 5-28,0 0 0,-1 0 0,1 0 0,-1 0 0,0-1 0,0 1 0,0-1 0,0 1 0,-1-1 0,1 0 0,-1 0 0,0 0 0,0 0 0,0 1 0,-1-1 0,1-6 0,-1 3-39,0 1 0,0-1 0,0 1 0,-1 0 0,0-1 0,0 1 0,-1 0 1,0-1-1,0 1 0,-3-6 0,5 11 15,-1-1 1,0 1-1,1 0 1,-1 0-1,0 0 1,1 0-1,-1 0 1,0 0-1,0 0 1,0 0-1,0 0 1,0 0-1,0 1 1,0-1-1,0 0 1,0 1-1,-1-1 1,1 1-1,0-1 1,0 1-1,-1-1 1,-1 1-1,1 0 7,0 0 0,0 0 0,0 1 0,0-1 0,0 1 0,1-1 0,-1 1 0,0 0-1,0-1 1,0 1 0,1 0 0,-1 0 0,-2 3 0,-2 1 30,0 0 0,0 1 0,1 0 0,0 0 0,0 1 0,-5 8-1,5-5 84,0 0 0,1 0-1,1 1 1,0-1-1,0 1 1,1 0-1,0 0 1,1 0-1,0 0 1,1 0-1,0 0 1,0 0-1,4 13 1,0 0 72,1 0 0,1-1 0,2 0-1,19 43 1,-23-57-147,1 0 0,0 0 0,0 0 0,1 0 0,0-1 0,0 0 0,1-1 0,0 1 0,1-1-1,0 0 1,0-1 0,0 0 0,13 7 0,-12-9-24,0 0 1,1-1-1,-1 0 0,1 0 1,0-1-1,0-1 1,0 1-1,14-1 0,-9-2-381,-1 0-1,1 0 0,-1-2 1,0 0-1,19-6 0,-13 2-1047,0-1-1,-1-1 0,21-13 1,-20 9-1999,0-1 0,23-20 0,0-4-1512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4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29 5632,'-7'-2'1357,"1"0"0,-1-1 0,-6-3 0,9 3-784,0 1 0,0 0 0,-1 0 0,1 1 0,-1-1 0,1 1 0,-1 0 0,1 0 0,-1 1 0,0-1-1,-7 1 1,2 1-236,0 1 0,1 0 0,-1 1 0,1 0 0,-1 0 0,1 1 0,0 0 0,0 1 0,1 0 0,-1 0 0,1 1 0,1 0 0,-12 11 0,12-10-229,0 0 0,1 0 0,0 1-1,0 0 1,1 0 0,0 0 0,1 1 0,-1 0 0,2-1 0,-1 2 0,1-1 0,1 0-1,0 0 1,-2 13 0,2 2 81,0 1-1,2 0 1,1 0 0,4 29-1,-4-48-138,0 0-1,1 1 1,0-1-1,0 0 1,0 0-1,0 0 1,1-1-1,0 1 1,0-1-1,1 1 1,0-1-1,0 0 1,0 0-1,0-1 1,1 1-1,0-1 1,0 0-1,0 0 1,0 0-1,0-1 1,12 5-1,-7-4-4,0-1-1,0-1 1,0 0-1,1 0 1,-1-1-1,1 0 1,-1-1-1,1 0 1,-1 0-1,12-3 1,0-1 14,0-1 0,-1-1 0,35-14 0,-27 6-18,-1 0 1,-1-2 0,0-1 0,37-31-1,85-91-233,-140 129 157,0 1 91,0 0 0,0-1 0,-1 0 0,12-20 0,-19 30-60,-1-1 0,0 1 1,0 0-1,1 0 0,-1-1 0,0 1 0,0 0 1,0-1-1,0 1 0,0 0 0,1-1 0,-1 1 1,0 0-1,0-1 0,0 1 0,0 0 1,0-1-1,0 1 0,0 0 0,0-1 0,0 1 1,0 0-1,0-1 0,0 1 0,-1 0 1,1-1-1,0 1 0,0 0 0,0-1 0,0 1 1,-1 0-1,1-1 0,0 1 0,0 0 1,0 0-1,-1-1 0,1 1 0,0 0 0,0 0 1,-1 0-1,1-1 0,0 1 0,-1 0 0,1 0 1,0 0-1,-1 0 0,1 0 0,0-1 1,-1 1-1,1 0 0,0 0 0,-1 0 0,1 0 1,-1 0-1,-18 3-92,15-1 96,-1 1-1,1-1 1,0 1 0,0 0 0,0 0-1,0 1 1,0-1 0,1 1 0,-1 0 0,1 0-1,0 0 1,-4 7 0,-3 6 89,-13 32 1,8-7-29,1 2 1,2 0-1,-9 63 0,17-87-49,2-12 45,1 0 0,-1-1-1,1 1 1,1 0 0,-1 0 0,1 0-1,1-1 1,1 12 0,-2-19-43,0 1 1,1-1 0,-1 1-1,0 0 1,0-1 0,1 1-1,-1-1 1,0 1-1,1-1 1,-1 1 0,0-1-1,1 1 1,-1-1-1,1 0 1,-1 1 0,1-1-1,-1 1 1,1-1 0,-1 0-1,1 0 1,-1 1-1,1-1 1,0 0 0,-1 0-1,1 0 1,-1 1-1,1-1 1,0 0 0,-1 0-1,1 0 1,0 0 0,-1 0-1,1 0 1,-1 0-1,2-1 1,0 1 22,-1-1-1,1 1 1,0-1-1,-1 0 1,1 0 0,0 1-1,-1-1 1,1 0-1,-1 0 1,0-1 0,3-1-1,1-3-41,-1 0 0,1-1-1,-1 0 1,0 0 0,-1 0 0,5-12 0,-1-3-76,6-27 1,29-162-304,-42 211 377,0-1 0,0 0 0,0 1 0,0-1 0,1 0 1,-1 1-1,0-1 0,0 0 0,0 1 0,1-1 0,-1 1 0,0-1 1,0 0-1,1 1 0,-1-1 0,1 1 0,-1-1 0,1 0 0,0 1 2,-1 0-1,0 0 0,1 1 1,-1-1-1,0 0 1,1 0-1,-1 1 0,0-1 1,0 0-1,1 0 0,-1 1 1,0-1-1,0 0 0,1 1 1,-1-1-1,0 0 1,0 1-1,0-1 0,0 0 1,0 1-1,0-1 0,1 1 1,6 27-221,-5-14 284,2-1-1,-1 0 0,2 0 0,-1-1 0,2 1 0,0-1 0,0 0 0,1-1 0,10 13 0,-15-21-33,1 0-1,0 1 1,0-1 0,0-1 0,1 1-1,-1 0 1,1-1 0,-1 0-1,1 0 1,0 0 0,0 0-1,0-1 1,0 1 0,0-1-1,0 0 1,0 0 0,0 0-1,0-1 1,1 0 0,-1 0-1,0 0 1,0 0 0,1 0-1,7-3 1,0 0 33,0-2-1,0 0 1,0 0-1,-1-2 1,0 1 0,0-1-1,16-13 1,3-7-9,29-34 1,-35 35-88,1 1-1,28-21 1,-53 45 36,1 1-1,-1-1 0,1 1 1,-1 0-1,1-1 1,-1 1-1,1 0 1,-1-1-1,1 1 1,0 0-1,-1 0 0,1 0 1,-1-1-1,1 1 1,0 0-1,-1 0 1,1 0-1,0 0 1,-1 0-1,1 0 0,-1 0 1,1 0-1,0 0 1,-1 0-1,1 1 1,0-1-1,0 0 1,0 1 1,0 0 1,-1 0 0,1 0-1,0-1 1,-1 1 0,1 0-1,0 0 1,-1 0 0,0 0 0,1 0-1,-1 0 1,1 0 0,-1 0-1,0 2 1,2 4 3,-2 0 0,1 0-1,-1 12 1,-12 126 419,6-68-373,8-67 181,2-12-108,6-18-66,-8 16-54,10-25-70,35-67 171,-39 81-78,0 1-1,2 0 0,0 1 0,17-18 0,-27 30-20,2 0 0,-1-1 0,0 2 0,0-1 0,0 0 0,0 0 0,0 0-1,1 0 1,-1 1 0,0-1 0,1 1 0,-1-1 0,1 1 0,-1-1 0,0 1 0,1 0 0,-1 0 0,1 0 0,-1 0 0,1 0-1,-1 0 1,1 0 0,-1 0 0,1 0 0,-1 1 0,1-1 0,-1 1 0,0-1 0,1 1 0,-1-1 0,0 1 0,1 0-1,1 1 1,3 3 22,-1 0-1,1 1 1,-1-1-1,0 1 1,5 7-1,-7-8-14,15 18-115,-3-2 313,1 0 0,0-2 0,28 26 0,-38-41-425,-1 1 0,1-1 0,0 0 0,0 0 0,1-1 0,-1 1 0,1-1 0,-1-1 0,1 1 0,0-1 0,0-1 0,0 1 0,0-1 0,0 0 0,0-1 0,1 0 0,8-1 1,-11 1-443,-1-1 0,1 0 1,-1-1-1,1 1 0,-1-1 1,1 0-1,-1 0 0,0 0 1,0-1-1,0 1 0,5-5 1,18-13-2915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4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274 537 8064,'-4'-2'727,"-1"0"0,1 0 0,-1 0 1,0 1-1,0 0 0,0 0 0,0 0 0,0 0 1,0 1-1,0 0 0,0 0 0,0 0 1,-6 1-1,3 1-452,0 0 1,1 0-1,-1 0 1,1 1-1,0 0 0,-1 1 1,2 0-1,-1 0 1,0 0-1,1 1 1,-7 5-1,6-3-125,0 1 0,0 0 0,1 0 0,0 1 0,1-1 0,-1 1 1,2 0-1,-6 14 0,-3 10 319,-12 51 0,21-69-332,1 1 0,1 0 0,1 0 0,0 0 0,2 27 0,-1-40-102,0 0-1,1 0 1,-1 0 0,1 0 0,0-1 0,0 1 0,0 0 0,0-1 0,0 1 0,1 0 0,-1-1 0,1 0 0,-1 1 0,1-1 0,0 0 0,0 0 0,0 0 0,0 0-1,0 0 1,1 0 0,-1-1 0,1 1 0,-1-1 0,1 0 0,-1 1 0,1-1 0,0 0 0,2 0 0,3 0-16,1 0 0,-1-1-1,0 0 1,0-1 0,0 0 0,1 0 0,11-4 0,3-2-47,30-13 1,-12 1 11,0-2 1,64-45-1,63-69 31,-116 91 12,-48 40-76,2-1-146,-6 11 101,-2 6 256,-1 11-59,2 1 0,0-1 1,1 1-1,2 0 0,0-1 1,2 0-1,11 42 0,-13-61-50,0 1 1,0 0-1,0-1 0,6 8 0,-8-11-34,1 0-1,0 0 0,-1-1 1,1 1-1,0 0 1,0 0-1,-1 0 0,1 0 1,0-1-1,0 1 0,0 0 1,0-1-1,0 1 1,0-1-1,0 1 0,0-1 1,0 1-1,0-1 0,1 0 1,-1 0-1,0 1 0,0-1 1,0 0-1,2 0 1,-1-1-4,0 0 1,-1 0 0,1 0 0,0 0 0,-1 0 0,1 0 0,-1 0 0,1-1 0,-1 1 0,0 0 0,0-1 0,1 1 0,-1-1 0,0 0 0,1-3 0,13-31 42,-12 27-62,2-6-48,0-2 0,-2 1 0,0 0 0,0-1 0,-2 1 1,0-1-1,-1 0 0,-1 1 0,0-1 0,-5-21 0,4 32 26,1 1-1,-1 0 0,0 0 1,0 1-1,-1-1 0,1 0 1,-1 1-1,0 0 0,-1-1 1,1 1-1,-5-4 0,7 7 15,0 0 0,-1 0 0,1 0-1,0 0 1,0 0 0,-1 1 0,1-1-1,-1 0 1,1 1 0,-1-1 0,1 1 0,-1 0-1,1-1 1,-1 1 0,1 0 0,-1 0-1,-1 0 1,1 1 7,0-1 0,1 1-1,-1-1 1,0 1 0,1 0 0,-1 0-1,0 0 1,1 0 0,-1 0 0,1 0-1,0 0 1,-1 1 0,1-1 0,0 0-1,0 1 1,0-1 0,0 1-1,-1 1 1,-1 1 42,1 1-1,0-1 0,0 0 1,0 1-1,1 0 0,0-1 1,-1 1-1,2 0 0,-1 0 1,0-1-1,1 1 1,0 0-1,0 0 0,1 0 1,-1 0-1,1-1 0,0 1 1,0 0-1,1 0 0,-1-1 1,3 5-1,-3-7-22,-1-1 1,1 0-1,-1 0 0,1 1 0,-1-1 0,1 0 0,0 0 1,0 0-1,-1 0 0,1 0 0,0 0 0,0 0 0,0 0 0,0 0 1,0 0-1,0-1 0,1 1 0,-1 0 0,0-1 0,0 1 1,0 0-1,1-1 0,-1 0 0,0 1 0,1-1 0,-1 0 1,0 0-1,1 0 0,-1 0 0,0 0 0,1 0 0,-1 0 1,0 0-1,1 0 0,-1-1 0,2 0 0,5-2 77,0 0-1,0-1 1,-1 1-1,14-11 1,-9 6-60,75-40-28,149-61-1,-228 105-23,1 0-1,-1 1 0,1 0 0,0 1 0,0 0 1,0 1-1,0-1 0,0 2 0,0-1 0,12 2 0,-20-1 30,0 0 0,1 1 0,-1-1 0,0 1 0,1-1 0,-1 1 0,0-1 0,0 1-1,0 0 1,0-1 0,0 1 0,0 0 0,0 0 0,0 0 0,0 0 0,0 0 0,0 0-1,1 2 1,-1-1 14,0 1 1,0-1-1,0 1 0,0-1 0,-1 1 0,1-1 0,-1 1 0,1 5 0,-1 1 21,0 0-1,-1 0 0,-1 0 0,-2 12 0,-2 8-23,4-17 83,0-1 1,-8 22-1,35-62-204,-7 4-68,1 2 0,23-22 0,-38 40 142,-1 3 4,-1 0 0,0 0 0,1 0-1,-1 0 1,1 1 0,-1-1 0,1 1 0,0 0 0,-1 0 0,5-2 0,-6 3 9,0 0 0,0 0 0,0 0-1,0-1 1,0 1 0,0 0 0,0 0 0,-1 0 0,1 0 0,0 0 0,0 1 0,0-1 0,0 0 0,0 0 0,0 1 0,0-1 0,-1 0 0,1 1 0,0-1 0,0 1-1,0-1 1,-1 1 0,1-1 0,0 1 0,-1 0 0,1-1 0,0 1 0,-1 0 0,1-1 0,-1 1 0,1 0 0,-1 0 0,1 0 0,-1-1 0,0 1 0,1 0 0,-1 1 0,3 8 73,-2 1 1,1 0 0,0 12 0,-2-13 42,1-1 1,0 0-1,0 0 0,1 0 0,3 9 0,-4-17-85,-1 0 0,1 1 0,-1-1-1,1 0 1,0 0 0,0 0 0,0 1 0,0-1 0,0 0-1,0 0 1,0 0 0,0-1 0,0 1 0,0 0 0,0 0-1,1-1 1,-1 1 0,0 0 0,1-1 0,-1 1-1,0-1 1,1 0 0,-1 1 0,1-1 0,-1 0 0,0 0-1,1 0 1,-1 0 0,1 0 0,-1 0 0,1-1 0,-1 1-1,3-1 1,3-1 21,1-1-1,0 1 0,-1-1 1,14-8-1,58-40 208,-37 23-109,3-5-157,-1-1 0,64-67 1,-67 62-80,-39 37 53,0 0-1,0 0 1,1 0-1,-1 0 1,0 1-1,1-1 1,2-1-1,-4 3 42,0 0 0,-1 0 0,1 0-1,-1 0 1,1 0 0,-1 0-1,1 0 1,-1 0 0,1 0-1,-1 0 1,1 0 0,0 0-1,-1 1 1,1-1 0,-1 0-1,1 0 1,-1 1 0,1-1-1,-1 0 1,1 0 0,-1 1 0,0-1-1,1 1 1,-1-1 0,1 0-1,-1 1 1,0-1 0,1 1-1,-1-1 1,0 1 0,0-1-1,1 1 1,-1-1 0,0 1-1,0-1 1,0 1 0,0-1-1,0 1 1,1-1 0,-1 2-1,2 9 74,0-1-1,0 1 0,-1 0 1,-1 0-1,0 17 0,-10 56 381,9-78-441,0 8 38,-2-1-1,0 1 1,0-1 0,-6 14-1,8-26-59,1 0 0,-1 0-1,1 0 1,-1 0-1,1 0 1,-1-1-1,1 1 1,-1 0-1,0 0 1,1-1-1,-1 1 1,0 0-1,0-1 1,1 1-1,-1-1 1,0 1-1,0-1 1,0 1 0,0-1-1,0 0 1,0 1-1,0-1 1,0 0-1,0 0 1,0 0-1,-1 1 1,0-2-37,-1 1 0,1-1 0,0 1 0,-1-1 1,1 0-1,0 0 0,0 0 0,-1 0 0,1 0 0,-3-2 0,-4-4-128,1 0-1,0 0 0,0-1 0,-7-9 0,-18-30-548,32 46 550,20 15 133,13 5 291,-18-11 93,1 0 0,23 9 0,-33-15-250,1 0 0,0-1 0,0 0 0,0 0 0,0 0 0,0-1 0,0 1 0,0-2 0,0 1 0,10-2 0,4-3 40,-1 0-1,0-2 1,22-10-1,52-30 78,-90 46-193,95-58-47,-82 49-86,0-1 0,-2 0 0,15-14 1,-38 37 165,0 0 1,1 1-1,1 0 1,0 0 0,-5 15-1,11-25-36,0 0 0,-1 0 0,1 0 1,1 0-1,-1 0 0,0 0 0,1 0 0,-1 0 0,1 1 0,0-1 0,0 0 0,1 0 1,-1 0-1,0 0 0,1 0 0,0 0 0,0 0 0,0 0 0,0 0 0,0 0 0,1 0 1,-1 0-1,1-1 0,0 1 0,-1-1 0,1 1 0,1-1 0,-1 1 0,0-1 0,0 0 1,1 0-1,-1 0 0,1-1 0,0 1 0,0-1 0,-1 1 0,1-1 0,0 0 0,0 0 1,0 0-1,4 0 0,14 2-24,-1-1 0,0-2 1,1 0-1,-1-1 0,0-1 1,1 0-1,36-11 0,41-23-335,-48 17 390,-22 7-313,41-21 0,-57 23 5,-12 10 260,0 0 0,0 0 0,0-1 0,0 1-1,0 0 1,0 0 0,0 0 0,0 0 0,0-1 0,0 1 0,0 0 0,0 0 0,-1 0 0,1 0 0,0 0 0,0 0 0,0-1 0,0 1 0,0 0 0,0 0 0,-1 0 0,1 0 0,0 0 0,0 0 0,0 0 0,0 0 0,-1 0 0,1 0 0,0 0 0,0 0 0,0 0 0,0 0 0,-1 0 0,1 0 0,0 0 0,0 0 0,0 0 0,-1 0 0,1 0-1,0 0 1,0 0 0,-5 0-83,0 0 0,0 1 0,1 0 0,-8 2 0,5-1 89,1 1 0,0 0 0,-1 0 0,1 1 0,1 0 0,-1 0 0,1 0 0,-1 1 0,1 0 0,0 0 0,1 0 0,-6 8 0,2-1 19,0 0 0,1 0 0,1 1 0,0 0 0,-4 14 0,9-24 14,0 0 1,0 1 0,0-1-1,0 1 1,1-1 0,-1 1-1,1 0 1,0-1 0,0 1-1,0-1 1,1 1 0,-1-1-1,1 1 1,0-1 0,0 1-1,0-1 1,0 1 0,1-1-1,0 0 1,-1 0 0,1 0-1,3 3 1,-5-5-26,1-1 1,0 1-1,0-1 0,0 1 1,-1-1-1,1 1 0,0-1 1,0 0-1,0 1 0,0-1 1,0 0-1,0 0 0,0 0 1,0 0-1,0 0 0,0 0 1,0 0-1,0 0 0,0 0 1,0 0-1,0-1 0,-1 1 1,1 0-1,0-1 0,0 1 1,0-1-1,0 1 0,0-1 1,-1 1-1,1-1 0,0 1 1,1-2-1,5-3 21,0-1 1,9-11-1,-9 11-20,27-27-59,74-75-329,-83 80 374,-1-1 1,-2-2 0,-1 0 0,-2-1-1,20-43 1,-9 6 54,34-117 1,-63 183-31,2-7-17,-1 0 0,3-14-1,-5 23-1,0-1 0,0 0-1,0 0 1,0 0 0,0 0-1,0 0 1,0 1 0,0-1-1,-1 0 1,1 0 0,-1 0 0,1 1-1,-1-1 1,0 0 0,0 1-1,0-1 1,0 0 0,0 1-1,-1-2 1,1 2 1,0 1 0,0-1-1,0 1 1,0 0 0,1-1-1,-1 1 1,0 0 0,0 0 0,0 0-1,0 0 1,0-1 0,0 1-1,0 1 1,0-1 0,1 0 0,-1 0-1,0 0 1,0 0 0,0 1-1,0-1 1,0 0 0,0 1-1,1-1 1,-1 1 0,0-1 0,0 1-1,1-1 1,-1 1 0,0-1-1,1 1 1,-2 0 0,0 1-10,-3 2 27,-1 1 0,1 0-1,1 0 1,-1 1 0,1-1 0,-1 1 0,2 0 0,-6 10 0,6-11 5,-16 31 71,1 1 0,3 1-1,1 0 1,1 1 0,2 0-1,-8 66 1,17-94-43,1 1-1,1-1 1,0 0-1,1 1 1,0-1-1,0 1 1,1-1-1,1 0 1,0 0-1,7 17 1,-7-22-22,-1-1 0,1 0 0,0 1 1,1-1-1,-1 0 0,1-1 0,0 1 0,0-1 1,1 0-1,-1 0 0,1 0 0,0 0 0,0-1 0,0 0 1,1 0-1,-1 0 0,1-1 0,0 0 0,-1 0 0,1 0 1,8 1-1,-3-2-42,-1 0 0,1-1 0,0-1 0,-1 0 0,1 0 0,0-1 0,-1 0 0,0-1 0,1 0 0,-1 0 0,0-1 0,-1-1 0,1 0 0,-1 0 0,0-1 0,12-9 0,-14 10-11,-1-1-1,0 0 1,-1 0 0,1 0-1,-1-1 1,-1 1 0,1-1 0,-1 0-1,0-1 1,-1 1 0,0-1 0,0 1-1,0-1 1,-1 0 0,0 0 0,-1 0-1,1-11 1,-2 19 27,0-1-1,1 0 0,-1 0 1,0 1-1,0-1 1,-1 0-1,1 0 0,0 0 1,0 1-1,0-1 1,0 0-1,-1 0 0,1 1 1,0-1-1,-1 0 1,1 0-1,0 1 0,-1-1 1,1 0-1,-2 0 1,2 1-2,-1 0 0,1 0 0,-1 0 1,1 0-1,-1 0 0,1 0 0,-1 0 1,1 0-1,-1 0 0,1 0 0,-1 0 1,1 0-1,-1 0 0,1 1 0,-1-1 1,1 0-1,-1 0 0,1 1 0,0-1 1,-1 0-1,1 1 0,-1-1 0,1 1 1,-5 4-10,0 0 0,0 0 0,-5 8 1,10-12 11,-6 7-4,1 1 1,0-1-1,0 1 0,-4 13 1,7-19 30,1 1-1,0-1 1,0 1 0,0 0 0,1-1 0,-1 1 0,1 0 0,-1 0 0,1 0 0,1-1 0,-1 1 0,0 0 0,1 0 0,2 5-1,-3-8-10,0 1-1,1-1 1,0 0-1,-1 0 1,1 0-1,0 0 1,0 0-1,-1 0 1,1 0-1,0 0 0,0 0 1,0 0-1,0 0 1,0-1-1,0 1 1,0 0-1,1-1 1,-1 1-1,0-1 1,0 1-1,0-1 0,1 0 1,-1 1-1,0-1 1,0 0-1,1 0 1,1 0-1,2 0-25,-1-1-1,1 0 0,0 0 1,0 0-1,7-4 0,-5 3-30,47-17-106,1 2 1,84-14-1,-127 30 207,1 0 1,0 1 0,-1 0-1,1 1 1,-1 0 0,1 1-1,-1 1 1,1 0 0,-1 1-1,0 0 1,-1 0 0,1 1-1,-1 1 1,0 0 0,12 9-1,36 27 5,-1-1-1763,-18-15-5706,-34-21 4928,-3 1-2159,1 2 1781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4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 9216,'-25'-11'4192,"21"14"-3648,8-3-2144,4 0 768,26-3-3168,4 3 2240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15 907 5984,'-10'7'2162,"5"-5"402,12-2 587,2-2-2382,0-1-1,-1 0 1,1 0-1,-1 0 1,8-6 0,42-26 674,-12 6-826,-42 28-591,34-19 198,-1-2 0,-1-1 0,52-44 0,-35 18 103,-2-2-1,46-60 1,74-131 1803,-160 229-1626,-16 28-155,1-3-344,-69 266 364,61-225-258,-15 92 291,24-116-186,0 1 0,5 58 1,-2-82-149,1 1 1,1 0-1,-1-1 1,4 9 0,-4-13-39,-1-1-1,1 1 1,-1-1 0,1 1 0,0-1 0,-1 0 0,1 1 0,0-1 0,0 0 0,0 0 0,0 1 0,1-1 0,-1 0 0,0 0 0,0 0 0,1 0 0,-1-1 0,0 1-1,1 0 1,-1 0 0,1-1 0,-1 1 0,3 0 0,1-2 2,1 0-1,-1-1 0,0 1 1,1-1-1,-1 0 1,0-1-1,0 1 0,8-6 1,31-22 71,46-42-1,-70 55-94,11-9 27,53-61 1,14-39 16,-50 55-43,-2-1 0,-4-3 1,63-157-1,-64 114-510,-48 136 483,-16 28 1,1-3 94,-32 85 42,19-44 117,-52 92 1,8-50-20,-16 27 100,64-100-252,15-28 81,-17 39 0,31-57 368,6-8-255,13-13-153,-5 3-57,27-22-125,2 2 0,2 2 0,72-38 0,-114 67 61,1-1-1,0 0 1,0 0 0,-1 1-1,1-1 1,0 1-1,0 0 1,0-1 0,0 1-1,-1 0 1,1 0 0,0 0-1,0 0 1,0 1-1,0-1 1,0 0 0,-1 1-1,1 0 1,0-1-1,0 1 1,0 0 0,-1 0-1,1 0 1,-1 0 0,1 0-1,-1 0 1,1 0-1,2 3 1,1 2-17,0 1 0,0 0 0,0 1 1,0-1-1,2 9 0,5 6 66,-7-13 5,1-1 0,0 0 0,0 0 0,12 12-1,-16-18-30,0 0 0,0-1 1,1 1-1,-1 0 0,1-1 0,-1 0 0,1 1 0,-1-1 0,1 0 0,0 0 0,-1 0 0,1-1 0,0 1 0,0-1 0,0 0 0,0 1 0,-1-1 0,1 0 0,0-1 0,6 0 0,-1-1 47,0-1 0,0-1 0,0 1 0,0-1 0,-1 0 0,13-10-1,38-34-134,-53 43 49,0 1 1,0-1-1,0 0 0,-1 0 1,1 0-1,-1 0 0,-1-1 1,1 0-1,-1 0 0,0 0 1,0 0-1,-1 0 0,0-1 1,0 1-1,1-9 0,-2 14 15,-1 0 0,0-1 0,0 1 0,0 0-1,0-1 1,0 1 0,0 0 0,0-1 0,0 1-1,-1 0 1,1 0 0,0-1 0,-1 1 0,1 0-1,-1 0 1,0-1 0,1 1 0,-1 0 0,0 0-1,0 0 1,0 0 0,1 0 0,-1 0 0,0 0-1,0 0 1,0 1 0,-1-1 0,-1-1 0,1 1 2,0 1 1,1-1 0,-1 1 0,0-1 0,0 1 0,0 0-1,0 0 1,0 0 0,0 0 0,0 0 0,0 1 0,0-1-1,0 0 1,0 1 0,0-1 0,1 1 0,-1 0 0,-3 1-1,-2 3 2,1-1 0,-1 1 0,1 1 0,0-1 1,0 1-1,0 0 0,1 0 0,-8 13 0,10-16 39,0 1 0,1 1 0,0-1 0,0 0 0,0 0 0,0 1 0,1-1 0,-1 1 0,1 0 0,0-1 0,1 1 0,-1 0 0,1 0 0,0-1 0,0 1 0,2 7 0,-2-11-16,0 0 0,1 0-1,-1 0 1,0 0-1,1 0 1,0 0-1,-1 0 1,1 0-1,0 0 1,-1 0-1,1 0 1,0 0-1,0 0 1,0-1-1,-1 1 1,1 0 0,0-1-1,0 1 1,0 0-1,1-1 1,-1 1-1,0-1 1,0 0-1,0 1 1,0-1-1,0 0 1,2 0-1,2 1 11,1-1-1,0 0 0,0-1 1,8-1-1,-10 2-6,68-14 57,0-2 0,116-44 0,-147 42 22,10-3-109,-45 19-10,-1 0 1,0 1-1,1 0 1,-1 0-1,1 1 1,-1-1-1,10 2 0,-14-1 19,0 0-1,0 1 0,0-1 0,0 0 0,0 1 1,0-1-1,0 1 0,0 0 0,0-1 0,0 1 0,0 0 1,0-1-1,0 1 0,0 0 0,-1 0 0,1 0 1,0 0-1,-1 0 0,1 0 0,-1 0 0,1 0 0,-1 0 1,1 0-1,-1 0 0,1 0 0,-1 0 0,0 0 1,0 0-1,0 1 0,0-1 0,0 0 0,0 2 0,0 5 67,0 0 0,0 0 0,-3 11 0,2-14 1,-3 31 94,4-35-152,0-1 0,0 0 0,0 0 0,0 1-1,0-1 1,0 0 0,0 0 0,0 1-1,0-1 1,0 0 0,0 0 0,0 1 0,0-1-1,0 0 1,0 1 0,0-1 0,1 0-1,-1 0 1,0 0 0,0 1 0,0-1 0,0 0-1,1 0 1,-1 0 0,0 1 0,0-1 0,0 0-1,1 0 1,-1 0 0,0 0 0,0 1-1,1-1 1,-1 0 0,0 0 0,0 0 0,1 0-1,-1 0 1,0 0 0,0 0 0,1 0-1,-1 0 1,0 0 0,0 0 0,1 0 0,-1 0-1,0 0 1,0 0 0,1 0 0,-1 0-1,0 0 1,0 0 0,1-1 0,-1 1 0,0 0-1,1 0 1,17-11-24,-12 6-18,18-9 11,-6 4-141,31-14 1,-48 24 158,0-1 0,0 1 1,-1-1-1,1 1 0,0 0 1,0-1-1,0 1 0,0 0 1,0 0-1,0-1 0,0 1 1,0 0-1,0 0 0,-1 0 1,1 0-1,0 1 0,0-1 1,0 0-1,0 0 0,0 0 1,0 1-1,0-1 0,0 1 1,-1-1-1,1 0 0,0 1 1,0-1-1,-1 1 0,1 0 0,1 0 1,-1 1-15,0 0-1,0 1 1,-1-1 0,1 0 0,0 1 0,-1-1 0,1 1-1,-1 4 1,2 5 188,-2-12-154,0 1 0,0 0 0,0-1 0,1 1 0,-1 0 0,0-1 0,1 1 0,-1-1 0,0 1 0,1-1 0,-1 1 0,1-1 0,-1 1 0,1-1-1,-1 1 1,1-1 0,-1 0 0,1 1 0,-1-1 0,1 0 0,0 1 0,-1-1 0,1 0 0,0 0 0,-1 1 0,1-1 0,-1 0 0,1 0 0,0 0 0,-1 0 0,1 0 0,0 0 0,-1 0 0,2 0 0,29-6 71,-21 3-106,78-23-8,-62 17 71,0 1 0,1 2-1,0 0 1,30-2-1,-50 8-18,0 0 0,0 0 0,-1 1 0,1 0 0,0 1 0,0-1 0,-1 1 0,10 4 0,0 2 83,29 18 0,1 1-198,-43-25-125,0-1 0,0 0 0,1 1-1,-1-1 1,5 0 0,-5 0-403,-1-1 0,1 0 1,-1 0-1,1 0 0,0 0 0,-1 0 0,1 0 1,-1-1-1,1 0 0,0 1 0,-1-1 0,5-2 0,-4 1-765,-2 2 926,0 0 1,1-1-1,-1 1 0,0-1 0,0 1 0,0-1 0,-1 0 0,1 1 1,0-1-1,0 0 0,0 0 0,0 0 0,-1 1 0,1-1 1,0 0-1,-1 0 0,1 0 0,0 0 0,-1 0 0,0 0 0,1 0 1,-1 0-1,0 0 0,1-1 0,-1-1 0,4-15-3317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4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6304,'-108'11'2848,"73"8"-2464,23-11 1760,7 2-1248,10 1 1984,12 2-1665,42-2 897,13-1-1216,32-6 0,2 0-544,37-12-288,-5 5-64,5-15-2688,-20 2 1472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28 2816,'1'-3'462,"0"1"1,0-1-1,1 1 0,-1 0 1,1-1-1,0 1 0,-1 0 1,5-4-1,-3 4 902,-4 9-883,0 1 1,-1-1-1,-2 9 0,-18 36 298,18-39-522,-1 0 0,-1 0-1,0 0 1,-1-1 0,0 0 0,-11 13-1,-34 29 716,-95 77-1,142-126-914,-6 5-11,3-3 45,-1 0-1,1 0 1,-1-1 0,-15 8-1,22-13-36,0 0 1,0 0-1,-1 0 0,1 0 0,0-1 0,0 1 1,-1-1-1,1 0 0,-1 1 0,1-1 1,0 0-1,-1 0 0,1 0 0,-1-1 0,1 1 1,0-1-1,-1 1 0,1-1 0,0 0 0,0 0 1,-1 0-1,1 0 0,0 0 0,0 0 0,0-1 1,-3-2-1,-1-2 45,1 0-1,0-1 1,0 1 0,0-1 0,1-1 0,0 1-1,0 0 1,-4-15 0,4 11-160,0 0 0,1-1 0,1 0 0,0 0 0,0-19-1,1 29 44,1 0-1,0 0 0,1 0 0,-1 0 0,0 0 0,0 1 0,1-1 0,-1 0 0,1 0 0,0 0 1,-1 1-1,1-1 0,0 0 0,0 1 0,0-1 0,0 1 0,0-1 0,1 1 0,-1 0 0,0-1 1,1 1-1,-1 0 0,1 0 0,-1 0 0,1 0 0,-1 0 0,1 0 0,0 0 0,-1 1 0,1-1 1,0 0-1,0 1 0,0 0 0,-1-1 0,1 1 0,4 0 0,1 0-37,1 0 0,0 1 0,0 0 0,-1 0 1,1 1-1,-1-1 0,14 7 0,4 3 222,-1 1-1,-1 1 1,0 0 0,-1 2 0,38 34-1,85 101 1977,-141-145-2060,0-1 1,0 0 0,1 0-1,-1-1 1,10 6-1,-13-8-84,0-1 0,-1 1 0,1 0-1,0-1 1,0 1 0,0-1 0,0 0-1,0 1 1,0-1 0,1 0 0,-1 0-1,0 1 1,0-1 0,0 0 0,0 0 0,0 0-1,0 0 1,0-1 0,0 1 0,0 0-1,0 0 1,0-1 0,0 1 0,0 0-1,0-1 1,0 1 0,0-1 0,0 1-1,0-1 1,0 0 0,0 1 0,0-1 0,-1 0-1,1 0 1,0 0 0,0 1 0,0-3-1,8-16-3284,-7 13 1158,0 1 1,1-1-1,4-7 0,5 1-2052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94 4640,'-3'-3'5828,"2"3"-5670,-4 5 2841,-5 18-1590,3-8-347,-5 13 61,0 1 1,-8 37-1,11-35-643,4-14-124,1 0 0,-4 29 0,7-39-262,1 0-1,0 1 1,0-1 0,1 0 0,0 1-1,0-1 1,0 0 0,1 0 0,3 8-1,-4-13-63,0 0-1,0 0 1,0 0 0,0-1-1,0 1 1,0 0-1,0-1 1,1 1-1,-1-1 1,0 1 0,1-1-1,-1 0 1,1 0-1,0 0 1,0 1-1,-1-2 1,1 1 0,0 0-1,3 1 1,-3-2 3,1 1 1,-1-1 0,1 0 0,-1 0-1,1 0 1,-1 0 0,1 0-1,-1-1 1,1 1 0,-1-1-1,1 0 1,-1 0 0,0 1 0,1-2-1,3-1 1,0 0-10,0 0 0,0-1-1,-1 0 1,1 0 0,-1 0 0,0-1 0,0 1-1,-1-1 1,1 0 0,-1-1 0,0 1-1,5-11 1,-4 5-49,-1-1 0,-1 0 0,1 1-1,-2-1 1,0 0 0,0-1 0,-1 1-1,-1 0 1,0 0 0,-2-13 0,1 10-3,-2 0 1,0 1 0,0-1 0,-1 1-1,-1 0 1,-1 0 0,-12-24-1,14 31 27,0 1 0,-1 0-1,1 0 1,-1 0 0,0 0-1,-1 1 1,-8-7 0,-4-6 10,17 17-9,1 1 1,-1-1-1,1 1 0,-1-1 0,1 1 1,-1-1-1,1 0 0,-1 1 0,1-1 1,0 0-1,-1 0 0,1 1 0,0-1 1,-1 0-1,1 0 0,0 1 0,0-1 1,0 0-1,0 0 0,0 1 0,0-1 1,0 0-1,0 0 0,0 0 0,0 0 1,2-1 24,-1 1 0,1-1 1,0 1-1,-1 0 1,1 0-1,0 0 1,0 0-1,0 0 0,0 0 1,0 1-1,3-2 1,27-3 107,-17 3-65,3-1 41,0 1 1,0 1-1,0 1 0,0 1 0,0 0 0,0 1 0,0 1 1,20 6-1,-29-7-53,-1 1 0,0 0 0,0 1 1,0-1-1,0 2 0,-1-1 0,1 1 0,-1 0 1,-1 0-1,1 1 0,-1 0 0,0 0 0,0 1 1,0 0-1,-1 0 0,0 0 0,-1 0 0,1 1 1,2 9-1,-3-7 24,-1 1 1,0 0-1,-1 0 1,0 1-1,0-1 1,-2 0-1,1 1 0,-1-1 1,-1 1-1,0-1 1,-4 16-1,-12 58 150,52-139 250,-16 18-486,22-36 3,-34 61 2,1 1-1,0 0 1,0 0-1,14-11 1,-21 20-5,0-1 1,1 1-1,-1 0 1,1 0-1,-1 0 1,0 0-1,1 0 1,-1 1-1,1-1 1,0 0 0,-1 1-1,1-1 1,0 1-1,-1 0 1,1-1-1,0 1 1,-1 0-1,1 0 1,2 0-1,-2 1 3,-1 0 0,1-1-1,0 1 1,-1 0 0,1 0 0,0 0-1,-1 0 1,1 0 0,-1 1-1,1-1 1,-1 0 0,0 1-1,0-1 1,0 1 0,0-1-1,2 4 1,4 9 78,0 1 0,-1-1 0,-1 1-1,0 1 1,2 15 0,-2-10 49,1-1 1,10 26-1,-13-39-82,0-2 0,1 1-1,-1 0 1,1-1 0,0 1-1,0-1 1,1 0 0,-1 0 0,1-1-1,0 0 1,9 7 0,-10-9-12,0-1 1,0 1-1,1-1 1,-1 0-1,0 0 1,0 0-1,0 0 1,1-1-1,-1 0 0,0 0 1,1 0-1,-1 0 1,0-1-1,6 0 1,1-2 0,0 0 0,-1 0 1,1 0-1,17-10 0,-19 8-23,1-1 0,-1 0 0,-1 0-1,1-1 1,-1 0 0,0 0 0,-1-1 0,0 0 0,0 0-1,-1-1 1,0 0 0,0 0 0,-1 0 0,6-15-1,-5 7-19,0 0 0,-2 0 0,5-25 0,-8 33-21,0 1 0,-1-1 0,1 0 0,-2 0 0,1 0 0,-1 0 0,-1 1 0,0-1 0,-3-9 0,5 16 18,-1 0 0,0 0 0,0 0 0,0 0 0,0 1 0,0-1 0,0 0 0,-1 0 0,1 1 0,0-1 0,-1 1 0,0-1 0,1 1 0,-1 0 0,0 0 0,-3-2 0,3 2 12,1 1-1,-1-1 1,1 1-1,-1 0 1,1 0-1,-1 0 1,0-1 0,1 2-1,-1-1 1,0 0-1,1 0 1,-1 0-1,1 1 1,-1-1-1,1 1 1,-1-1-1,1 1 1,-1 0 0,1-1-1,0 1 1,-3 2-1,0 0 19,0 0-1,1 0 1,-1 1-1,1 0 1,-1 0 0,1 0-1,0 0 1,-3 7-1,-1 3 81,-7 22-1,10-25 7,1 0 0,0 1 0,1-1 0,0 1 0,1-1 0,0 1 0,1 0 0,0-1 0,1 1 0,3 19 0,-2-24-70,0 1 0,0-1-1,1 1 1,0-1 0,0 0-1,1 0 1,0 0-1,0 0 1,0-1 0,1 0-1,0 0 1,0 0 0,1 0-1,-1-1 1,1 0-1,13 8 1,-8-7-56,0 0-1,1-1 1,0-1-1,0 1 1,0-2 0,1 0-1,18 2 1,-12-3-1273,0-1 0,0-1 0,0 0 0,26-5 0,-38 4 169,-1 0 0,1-1 0,-1 0 1,1 0-1,-1-1 0,0 1 0,0-1 0,7-5 0,16-10-3329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5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353 564 5728,'-16'-16'2670,"15"14"-2375,-1 0 0,1 1 0,-1-1 0,1 1 0,-1-1 0,0 1 0,1-1 0,-1 1 0,0 0 0,0 0 0,0 0 0,0 0 0,0 0 0,0 1 0,0-1 0,0 0 0,-1 1 0,1 0 0,-4-1 0,-1 0-4,1 1-1,-1-1 0,0 1 0,0 0 1,1 1-1,-1 0 0,0 0 0,1 0 1,-1 1-1,1 0 0,-1 0 1,1 1-1,-9 4 0,-6 7 183,0 0-1,1 1 1,0 1 0,2 1-1,0 0 1,1 2 0,-23 30-1,37-45-404,1 0 0,0 0-1,0 1 1,0-1 0,0 0-1,0 1 1,1-1-1,0 1 1,-1 8 0,2-12-34,0 0 0,0 1 0,0-1 0,0 0 0,0 0 0,1 0 0,-1 1 0,0-1 0,1 0 0,-1 0-1,1 0 1,-1 0 0,1 0 0,-1 0 0,1 0 0,0 0 0,1 2 0,-1-2-4,1 0 0,-1 0-1,0 0 1,1-1 0,0 1-1,-1 0 1,1-1-1,-1 1 1,1-1 0,0 0-1,-1 1 1,1-1 0,0 0-1,-1 0 1,1 0 0,2-1-1,9 0-12,0-1 0,0-1 0,0 0 0,0-1 0,-1 0 0,0-1 0,0 0 0,0-1 0,-1-1 0,16-10 0,-5 1-19,-1-2 0,-1 0-1,0-1 1,17-22 0,-36 39-30,1 0-1,-1 0 1,1 1-1,-1-1 1,1 1-1,0-1 1,0 1-1,2-2 1,-4 3 25,1 0 0,0 0-1,0 0 1,-1 0 0,1 0 0,0 0 0,-1 0 0,1 0 0,0 0 0,-1 0 0,1 0 0,0 0 0,-1 1 0,1-1 0,0 0 0,-1 0 0,1 1 0,-1-1 0,1 1 0,-1-1 0,1 0 0,0 1 0,-1-1 0,1 1 0,-1-1 0,0 1 0,1-1 0,-1 1 0,1 0 0,-1-1 0,1 1 0,3 6 68,0 0-1,-1 0 1,4 8 0,-4-7-27,0-1 0,1 0 0,5 8 0,-5-9 53,1 0 0,0 0 0,0-1 0,0 0 0,1 0 0,-1 0 0,13 7 0,-14-10-28,0 0 0,0 0 0,0-1 1,0 0-1,0 1 0,1-1 0,-1 0 0,0-1 1,1 1-1,-1-1 0,1 0 0,-1 0 0,1 0 0,5-2 1,-4 1-21,0-1 1,-1 0-1,1 0 1,0-1-1,-1 0 1,1 0-1,-1 0 1,7-6-1,36-34 123,-44 39-141,23-24 111,46-63-1,12-38-135,-43 65 151,-27 41-120,-2 0 1,0-1 0,-1 0-1,14-43 1,-18 42 11,0 0-1,-1 0 0,-2-1 1,4-46-1,-10 51-87,1 21 49,0 0 0,0 0 0,0 0-1,0 0 1,0 0 0,0 0 0,0 0 0,-1-1-1,1 1 1,0 0 0,0 0 0,0 0 0,0 0-1,0 0 1,0 0 0,0 0 0,0 0 0,0 0-1,0 0 1,0 0 0,0 0 0,0-1 0,-1 1-1,1 0 1,0 0 0,0 0 0,0 0 0,0 0-1,0 0 1,0 0 0,0 0 0,0 0 0,-1 0-1,1 0 1,0 0 0,0 0 0,0 0 0,0 0-1,0 0 1,0 0 0,0 0 0,0 0 0,-1 0 0,-5 8 36,-1 8-50,0-1 0,1 1 0,0 0 0,2 0 1,-1 1-1,2 0 0,-2 29 0,3 9 99,5 60 0,2-57-72,2-1 0,23 90 1,4-37-2401,-30-99 1604,4 13-1830,-7-23 2188,-1 0-1,0 0 0,1 0 1,-1 0-1,0 0 0,0 0 0,0 1 1,0-1-1,0 0 0,0 0 1,0 0-1,0 0 0,-1 1 1,0 1-1,1-3 198,-1 0 1,1 0-1,-1 0 0,0 0 1,1 0-1,-1 0 0,1 0 1,-1 0-1,1-1 1,-1 1-1,0 0 0,1 0 1,-1 0-1,1-1 0,-1 1 1,1 0-1,-1-1 1,1 1-1,-1 0 0,1-1 1,-1 0-1,-18-13-2241,-56-60-1053,5-6 3489,23 27 4170,-58-54 1,98 102-3408,1-1 1,0 0 0,0 0-1,1 0 1,0-1 0,-8-13-1,13 19-661,-1 1 1,1-1-1,0 0 0,0 0 0,0 1 1,-1-1-1,1 0 0,0 0 0,0 0 1,0 1-1,0-1 0,0 0 0,1 0 1,-1 1-1,0-1 0,0 0 0,0 0 1,1 1-1,-1-1 0,0 0 1,1 1-1,-1-1 0,1 0 0,-1 1 1,1-1-1,-1 0 0,1 1 0,-1-1 1,2 0-1,1-1 102,0 0 0,0 0 0,0 1 0,0-1 0,0 1 0,4-1 0,34-10-98,2 3 1,-1 1 0,1 2-1,53 0 1,-91 6-122,91-3-3086,-65 4-1662,35 5 1,-24 2 1051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5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16 7712,'-1'-1'389,"0"-1"0,0 1 1,0-1-1,0 1 0,0 0 1,-1 0-1,1 0 0,0 0 1,-1 0-1,-2-2 0,4 3-339,0 0 0,0 0 0,0 0 0,0 0 0,-1 0-1,1 0 1,0 0 0,0 0 0,0 0 0,0 0 0,0 0-1,-1 0 1,1 0 0,0 0 0,0 0 0,0 0 0,0 0 0,0 0-1,-1 0 1,1 0 0,0 0 0,0 0 0,0 0 0,0 0-1,0 1 1,0-1 0,-1 0 0,1 0 0,0 0 0,0 0 0,0 0-1,0 0 1,0 0 0,0 1 0,0-1 0,0 0 0,0 0-1,0 0 1,0 0 0,-1 0 0,1 1 0,0-1 0,0 0 0,0 0-1,0 0 1,0 0 0,0 0 0,0 1 0,0-1 0,0 0-1,-1 5 604,-3 3 82,-60 118 4082,39-73-3629,13-31-763,1 0-1,2 1 1,0 0 0,-10 45 0,18-64-373,1-1 0,0 1 0,0 0 1,0-1-1,0 1 0,1-1 1,0 1-1,-1-1 0,1 1 0,1-1 1,-1 1-1,0-1 0,4 5 1,-5-6-34,1-1 1,0 0-1,0 1 1,0-1 0,0 0-1,0 0 1,1 0 0,-1 0-1,0 0 1,0 0-1,1 0 1,-1 0 0,1 0-1,-1-1 1,1 1 0,-1-1-1,1 1 1,-1-1-1,1 1 1,-1-1 0,1 0-1,-1 0 1,1 0 0,0 0-1,-1 0 1,1 0-1,-1 0 1,1 0 0,0-1-1,-1 1 1,3-1 0,3-2-64,0-1 1,-1 1 0,0-1 0,0 0-1,0 0 1,0 0 0,-1-1 0,1 0-1,-1 0 1,-1-1 0,8-8 0,2-8-118,22-45 0,-7 13 186,-25 46 21,10-16 109,-14 24-144,0 0 0,1-1 0,-1 1 0,0 0-1,0-1 1,1 1 0,-1 0 0,0-1 0,1 1 0,-1 0 0,0 0 0,1-1 0,-1 1 0,0 0 0,1 0 0,-1 0 0,1-1-1,-1 1 1,1 0 0,-1 0 0,0 0 0,1 0 0,-1 0 0,1 0 0,-1 0 0,1 0 0,-1 0 0,0 0 0,1 0 0,-1 0-1,1 0 1,-1 0 0,1 1 0,-1-1 0,0 0 0,1 0 0,-1 0 0,1 1 0,-1-1 0,0 0 0,1 0 0,-1 1 0,0-1-1,0 0 1,1 1 0,-1 0 0,6 5 22,0 0-1,1 0 1,-1-1 0,1 0-1,0 0 1,0 0-1,1-1 1,-1 0 0,1 0-1,0-1 1,17 5-1,36 5-1371,0-5-3540,-57-7 4365,29 1-4456,1 0 1594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11 791 3968,'-9'7'1157,"7"-3"-238,8-3 759,-2-1-1050,1-1 0,-1 1 0,0-1 0,0-1-1,0 1 1,7-4 0,1 0 124,4-1-398,0-1 1,-1-1-1,0-1 1,0 0-1,-1-1 1,0 0-1,-1-1 1,0-1 0,-1 0-1,16-21 1,5-11 138,51-94 1,-33 49 48,-8 20 303,61-133 1,-97 180-128,10-43-1,-15 56-483,-1 4-107,0 4-97,-1 0 1,0 0-1,0 1 0,1-1 0,-1 0 0,0 0 0,0 0 1,0 1-1,0-1 0,0 0 0,0 0 0,0 0 0,0 0 1,0 1-1,0-1 0,-1 0 0,1 0 0,0 0 0,-1-1 1,-8 13 315,2 2-252,1 1 0,0-1-1,0 1 1,2 1 0,0-1 0,-3 22-1,-6 36 237,3 1-1,4 1 1,2 0 0,14 144-1,-10-213-296,8 53-34,-6-51 14,-1-1 0,1 1 0,1-1 0,-1 0 0,1 0 0,6 10 0,-8-15 10,0 1 1,0-1-1,0 1 1,1-1-1,-1 0 1,0 0-1,1 0 1,-1 0 0,1 0-1,-1 0 1,1 0-1,-1 0 1,1 0-1,0-1 1,0 1-1,-1-1 1,1 1-1,0-1 1,0 0-1,-1 0 1,1 0-1,0 0 1,0 0-1,0 0 1,-1 0-1,1 0 1,0-1-1,0 1 1,-1-1-1,1 1 1,0-1-1,2-1 1,2-1 8,-1 0-1,0 0 1,0-1 0,0 1-1,0-1 1,-1 0 0,1 0 0,5-7-1,1-5-41,-1 1 0,0-2 0,-1 1-1,10-26 1,18-72-136,-34 103 129,0 0-1,-1-1 1,1-21 0,-4 27-82,0 8-59,-3 10-71,2 12 218,1 1 0,1-1 1,5 38-1,-5-55 54,1-1 1,1 1-1,-1 0 1,1-1 0,1 1-1,-1-1 1,1 0-1,0 0 1,0 0 0,1 0-1,0 0 1,0-1 0,0 0-1,0 0 1,1 0-1,0 0 1,10 7 0,-11-10-2,0 0 0,0 0 1,-1-1-1,1 1 1,0-1-1,0 0 0,1 0 1,-1 0-1,0-1 1,0 1-1,0-1 0,0 0 1,1 0-1,-1-1 1,0 1-1,0-1 0,0 0 1,0 0-1,0 0 1,0-1-1,8-3 0,-4 0-36,0 1 0,-1-1 0,1-1 0,-1 1 0,0-1 0,0-1 0,-1 1 0,11-14 0,59-106 123,-54 85-210,31-42 1,-53 82 88,1 0-1,-1 0 1,1 1 0,0-1-1,0 0 1,-1 0 0,1 0-1,0 0 1,0 1-1,0-1 1,0 0 0,0 1-1,0-1 1,0 1 0,0-1-1,1 0 1,-1 1-6,-1 0 1,0 1 0,1-1-1,-1 0 1,1 0-1,-1 0 1,0 0 0,1 1-1,-1-1 1,0 0 0,1 1-1,-1-1 1,0 0-1,0 0 1,1 1 0,-1-1-1,0 0 1,0 1 0,0-1-1,1 1 1,-1-1-1,0 0 1,0 1 0,0-1-1,0 0 1,0 1-1,0-1 1,0 2 0,1 5 23,0 1 0,-1 0 0,-1 10 0,1-11 5,-4 85 221,-3 71-72,6-153-93,1-9-59,-1 1 0,1-1 0,0 1 0,0 0 0,0-1 0,0 1 0,0-1 0,0 1 0,0 0 0,1-1 0,-1 1 0,1-1 0,-1 1 0,1 1 0,0-3-22,-1 0-1,0 1 1,0-1-1,0 0 1,1 0-1,-1 0 1,0 0 0,0 0-1,0 0 1,1 0-1,-1 0 1,0 0-1,0 0 1,0 0-1,0 0 1,1 0 0,-1 0-1,0 0 1,0 0-1,0 0 1,1 0-1,-1-1 1,0 1-1,0 0 1,0 0 0,0 0-1,1 0 1,-1 0-1,0 0 1,0-1-1,0 1 1,0 0 0,0 0-1,0 0 1,1 0-1,-1 0 1,0-1-1,10-11 99,8-14-14,-4 1-126,7-10-39,0 1 0,35-41 0,-56 74 64,1 1-1,-1-1 0,1 0 1,-1 0-1,1 1 1,0-1-1,-1 0 0,1 1 1,0-1-1,0 1 1,0-1-1,-1 1 0,1-1 1,0 1-1,0 0 1,0-1-1,0 1 1,0 0-1,0 0 0,0-1 1,1 1-1,-1 1 3,0-1-1,-1 1 0,1-1 1,0 1-1,0-1 1,-1 1-1,1 0 1,-1 0-1,1-1 1,-1 1-1,1 0 1,-1 0-1,1-1 0,-1 1 1,0 0-1,1 0 1,-1 0-1,0 0 1,0 0-1,1-1 1,-1 1-1,0 2 0,3 23 10,-1 0 0,-1 35 0,-1-37 139,4-27-129,0 1 0,1-1 0,-1 0 0,0 0 0,-1-1 0,6-4-1,6-11-146,16-27-1,-22 31 65,1 1 1,1-1 0,24-24-1,-35 39 63,1-1 0,-1 1 1,1-1-1,-1 1 0,1-1 0,-1 1 0,1 0 0,0-1 0,-1 1 1,1-1-1,0 1 0,-1 0 0,1 0 0,0 0 0,0-1 0,-1 1 1,1 0-1,0 0 0,0 0 0,-1 0 0,1 0 0,0 0 0,0 0 1,-1 1-1,1-1 0,0 0 0,-1 0 0,1 0 0,0 1 1,-1-1-1,1 0 0,0 1 0,-1-1 0,1 1 0,0-1 0,-1 1 1,1-1-1,-1 1 0,1-1 0,-1 1 0,1-1 0,-1 1 0,0 0 1,1-1-1,0 2 0,2 3-35,-1 1 1,1-1 0,-1 1-1,2 8 1,-3-12 69,0 2-40,3 8 46,0 1 0,1 0 0,0-1 0,9 15 0,-13-24-12,1-1-1,-1 0 0,1 0 1,0 1-1,-1-1 0,1 0 0,0-1 1,0 1-1,0 0 0,0 0 1,1-1-1,-1 1 0,0-1 1,1 0-1,-1 0 0,1 0 1,-1 0-1,1 0 0,-1 0 1,1-1-1,0 1 0,-1-1 1,1 0-1,0 0 0,-1 0 1,1 0-1,0 0 0,3-1 0,-1-1-3,1 0-1,-1-1 1,0 1-1,0-1 1,0 0-1,0 0 1,0-1-1,-1 0 0,1 0 1,-1 0-1,0 0 1,0 0-1,-1-1 1,4-5-1,7-12 65,20-41 1,-29 53-77,67-154-131,-69 156 87,-1 1 0,0 0 0,0-1 0,-1 1-1,0-1 1,0-9 0,-1 16 27,0 1 1,0-1-1,0 1 0,0 0 0,0-1 1,0 1-1,0-1 0,0 1 0,0 0 0,0-1 1,0 1-1,0 0 0,-1-1 0,1 1 1,0-1-1,0 1 0,0 0 0,0-1 0,-1 1 1,1 0-1,0 0 0,0-1 0,-1 1 1,1 0-1,0-1 0,-1 1 0,1 0 0,0 0 1,-1 0-1,1-1 0,-1 1 16,1 0 0,-1 0 0,1 1 0,-1-1 0,1 0 1,-1 0-1,1 0 0,-1 0 0,1 1 0,0-1 0,-1 0 0,1 0 0,-1 1 0,1-1 0,0 0 0,-1 1 0,1-1 0,0 0 0,-1 1 0,1-1 0,0 1 1,0-1-1,-1 1 0,1-1 0,0 1 0,-6 12 99,1 1 0,0 0 1,1 0-1,0 0 0,1 1 1,1-1-1,0 1 0,1 0 1,1-1-1,0 1 0,1 0 1,1 0-1,6 25 0,-7-34-81,1-1-1,0 1 0,0-1 1,0 1-1,4 4 0,7 6-1653,-11-14 913,-1-1-1,1 0 1,0 0-1,-1 0 1,1 0-1,0 0 1,3 1-1,8-20-14744,-9 2 12154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5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38 7872,'-39'-11'3584,"23"11"-3104,11 0 352,10-3-1344,8-2 256,2-1-1472,7 6 960,-5-8-4224,8 4 2784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47 158 9632,'-47'-4'4384,"69"-3"-3840,-2-1 512,5 8-704,27-11 415,2 0-447,47-12-96,5 4-128,20-3-288,-8 4 96,-1-1-3551,-7 3 1983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59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12 244 4064,'-6'-4'5355,"22"8"-2225,-12-3-2981,1-1 1,0-1-1,0 1 0,-1-1 1,1 0-1,0 0 1,-1 0-1,1-1 0,-1 0 1,0 1-1,1-2 0,-1 1 1,0 0-1,4-4 1,9-6 206,27-27 1,-38 33-228,2-1-46,0-1 0,-1-1 0,0 1 0,0-1 1,-1 0-1,6-11 0,-11 17-62,1 0-1,-1-1 1,0 1 0,0 0 0,0 0-1,-1-1 1,1 1 0,-1-1 0,0 1-1,0-6 1,0 6 2,-1 1 0,1 0-1,-1 0 1,0-1 0,0 1 0,0 0 0,0 0 0,0 0-1,0 0 1,0 0 0,-1 0 0,1 0 0,-1 0 0,1 1-1,-1-1 1,0 1 0,-2-3 0,1 2 29,0 1 0,0-1 0,0 0 0,0 1 0,0 0 0,0 0 0,0 0 0,-1 0 0,1 0 0,0 1 0,-1-1 0,1 1 0,0 0 0,-1 0 0,1 0 1,0 0-1,-1 1 0,1-1 0,0 1 0,0 0 0,-5 1 0,3 1 37,0-1-1,-1 1 1,1 0 0,1 0-1,-1 0 1,0 1 0,1-1 0,0 1-1,-1 0 1,2 1 0,-1-1 0,-4 7-1,-1 4 118,1 1 1,0 0-1,1 0 0,1 0 0,0 1 0,2 0 0,0 1 0,0-1 0,2 1 0,-1 26 0,3-40-155,0 1 1,0 0-1,1-1 0,-1 1 1,1-1-1,0 1 1,0-1-1,1 1 0,-1-1 1,1 0-1,0 0 0,0 0 1,1 0-1,-1 0 0,7 7 1,-6-8-34,1 0 0,0 0 0,1 0 0,-1 0 0,0-1 0,1 1 1,-1-1-1,1 0 0,0-1 0,-1 1 0,1-1 0,0 0 0,0 0 0,9 0 0,16-1-1118,-1-1-1,0-2 0,0 0 0,44-13 0,-27 4-3285,55-21-1,-29 7 505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0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4320,'-5'-1'3173,"14"2"379,12-1 8805,-20-10-11312,8 0-957,-7 7-23,-5 5-26,-14 13 143,-2 4-246,18-17 18,2-2-42,10-10-274,-7 5-37,-1 4 101,-1-1 1,0 0-1,-1 0 0,1 0 0,0 0 0,-1 0 0,1 0 1,-1 0-1,1-1 0,0-1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476 419 2912,'0'-6'285,"0"0"437,-4 6-1,3-5 2754,-2-13 1393,3 18-4770,0-1 0,-1 0-1,1 1 1,0-1-1,-1 1 1,1-1-1,0 0 1,-1 1 0,1-1-1,-1 1 1,1-1-1,-1 1 1,1 0-1,-1-1 1,1 1-1,-1-1 1,0 1 0,1 0-1,-1 0 1,1-1-1,-1 1 1,0 0-1,1 0 1,-1 0 0,0 0-1,1-1 1,-1 1-1,-1 0 1,-9 1 254,0 0-1,0 1 1,1 0 0,-1 0-1,-11 5 1,-49 21 332,56-21-563,0 1-1,1 0 0,0 1 0,0 1 0,1 0 0,-20 20 0,17-13-4,1 1-1,1 0 1,1 1 0,-14 26-1,8-8 4,3 0 0,1 1 0,2 1 1,1 0-1,-7 45 0,19-81-98,-2 5 41,0 1 0,1-1 0,0 0 0,0 0 0,1 1-1,0-1 1,0 1 0,1-1 0,3 12 0,-4-19-45,0 0 1,0 0-1,1 1 0,-1-1 1,1 0-1,-1 0 1,1 0-1,0 0 1,-1 0-1,1 0 1,0 0-1,0 0 1,-1 0-1,1-1 0,0 1 1,0 0-1,0 0 1,0-1-1,0 1 1,0-1-1,0 1 1,1-1-1,-1 1 0,0-1 1,0 0-1,0 1 1,0-1-1,1 0 1,-1 0-1,0 0 1,0 0-1,0 0 0,3 0 1,1-1 34,1 0 0,-1-1 1,0 0-1,1 0 0,9-5 0,-8 3-41,1-1-1,-1 0 1,0-1-1,0 0 1,0 0-1,-1 0 1,0-1-1,10-14 0,34-64-114,-45 76 82,118-248-147,-107 221 82,-8 5-340,-7 24-66,-3 19-48,-1 9 627,0 1 1,2 0-1,1-1 0,3 39 1,2-25 76,1-1 1,13 41 0,-12-53 62,1 0 0,16 29 1,-19-41-122,1-1 0,-1 0 0,2 0 0,-1 0 0,1-1 0,1 0 1,11 9-1,-18-15-67,1-1 0,0 1 0,0-1 0,0 0 0,1 1 0,-1-1 0,0 0 0,0 0 0,1-1 0,-1 1 0,0 0 0,1-1 0,-1 1 0,1-1 0,-1 0 0,1 0 0,-1 0 0,0 0 0,1 0 0,-1-1 0,1 1 0,-1-1 0,5-1 0,-2-1-15,1-1 0,-1 0 0,0 0 0,0 0 0,0-1 0,0 1 0,-1-1 0,0-1 0,0 1 0,0 0 0,-1-1 0,5-10 0,2-7 94,14-49 1,-15 42-98,5-17-165,2 1 0,2 1-1,25-45 1,-32 80-54,-11 10 194,0-1 0,0 1-1,1 0 1,-1 0 0,0 0-1,0 0 1,1 0 0,-1 0-1,0 0 1,0 0 0,1 0 0,-1 0-1,0 0 1,0 0 0,1 0-1,-1 0 1,0 0 0,1 0-1,-1 0 1,0 0 0,0 0-1,1 0 1,-1 1 0,0-1 0,0 0-1,1 0 1,-1 0 0,0 0-1,0 1 1,0-1 0,1 0-1,-1 0 1,0 0 0,0 1-1,0-1 1,0 0 0,0 0 0,1 1-1,-1-1 1,0 0 0,0 0-1,0 1 1,0-1 0,0 0-1,0 0 1,0 1 0,0-1-1,0 0 1,0 1 0,0-1 0,0 0-1,0 0 1,0 1 0,0-1-1,0 0 1,0 16-25,-3 27 0,0-6 74,2-4-4,-2 0 1,-2 1-1,-1-1 0,-1-1 1,-2 1-1,-20 47 1,27-75-13,-1 0 0,1-1 0,-1 1 0,0 0 1,-1-1-1,1 0 0,-1 0 0,1 0 0,-1 0 1,-1 0-1,1-1 0,0 0 0,-7 4 0,11-7-33,0 0 0,0 0 0,0 0 0,0 0 0,0 0 0,0 0 0,0-1 0,0 1 0,0 0 0,0 0 0,0 0 0,0 0 0,0 0 0,0 0 1,0 0-1,0 0 0,0 0 0,0 0 0,0 0 0,0 0 0,0 0 0,0 0 0,0 0 0,0 0 0,0 0 0,0 0 0,0 0 0,0 0 0,0 0 0,0 0 0,0 0 0,-1 0 0,1 0 0,0 0 0,0 0 0,0 0 0,0 0 0,0 0 0,0 0 0,0 0 0,0 0 0,0 0 0,0 0 0,0 0 0,0 0 0,0 0 0,0 0 0,0 0 0,0 0 0,0 0 0,0 0 0,0 0 0,0 0 0,0 0 0,0 0 0,-1 0 0,1 0 0,7-4-58,14 1-39,3-1 177,41-13 0,-44 10-13,-1-2 0,1 0 0,-1-1-1,-1-1 1,0-1 0,-1-1 0,0-1-1,-1 0 1,0-1 0,-1-1 0,25-33 0,85-128 28,-122 170-126,-2 4 8,-1 0 0,1 1-1,0-1 1,0 0 0,0 1 0,0-1 0,1 1 0,-1 0 0,1-1 0,-1 1 0,5-2 0,-6 3 20,-1 1 0,0 0 0,1 0 0,-1 0 0,0 0 1,1 0-1,-1 1 0,0-1 0,0 0 0,1 0 0,-1 0 0,0 0 0,1 0 0,-1 0 0,0 0 1,0 1-1,1-1 0,-1 0 0,0 0 0,0 0 0,1 1 0,-1-1 0,0 0 0,0 0 1,0 0-1,1 1 0,-1-1 0,0 0 0,0 1 0,0-1 0,0 0 0,0 0 0,0 1 0,0-1 1,1 0-1,-1 1 0,0-1 0,0 0 0,0 1 0,3 18-122,-2-11 112,6 43 52,1 62-1,-8-84 6,-1 0 1,-1 1-1,-11 47 0,12-72 20,0 0 0,-1 0 0,0 0 0,0 0 0,-5 8 0,6-12-41,0 1 0,0 0-1,0-1 1,0 0 0,0 1 0,-1-1-1,1 0 1,-1 1 0,1-1 0,-1 0-1,1 0 1,-1 0 0,0 0 0,1-1-1,-1 1 1,0 0 0,0-1 0,1 1-1,-4 0 1,1-1-11,1 0 0,-1-1-1,1 1 1,-1 0 0,1-1-1,-1 0 1,1 0-1,-1 0 1,1 0 0,0-1-1,-1 1 1,1-1 0,0 0-1,0 0 1,0 0 0,0 0-1,0 0 1,1-1 0,-1 1-1,-2-5 1,3 5-17,1 0 0,0 0 0,-1 0 0,1 0 0,0 0 0,0 0-1,1 0 1,-1-1 0,0 1 0,1 0 0,-1 0 0,1-1 0,0 1 0,0 0 0,0-1 0,0 1 0,0 0 0,0-1 0,1 1 0,-1 0-1,1 0 1,-1 0 0,1-1 0,0 1 0,0 0 0,0 0 0,0 0 0,0 0 0,1 0 0,-1 0 0,0 1 0,1-1 0,2-2 0,12-9-30,0 0 0,1 2 0,1 0 1,0 0-1,22-8 0,11-8-9,12-3 118,0 2 0,86-25 0,-133 48-63,-15 5-15,28-7-190,-29 7 193,1 0 0,-1 0 0,1 0 0,0 0 0,-1 0 0,1 0 0,-1 0 0,1 0 0,-1 0-1,1 0 1,-1 0 0,1 1 0,-1-1 0,1 0 0,-1 0 0,1 0 0,-1 1 0,0-1 0,1 1 0,0-1 0,-1 1 1,0 0-1,0-1 0,0 1 1,0-1-1,0 1 0,0-1 1,0 1-1,0 0 0,0-1 1,0 1-1,0-1 1,0 1-1,0-1 0,0 1 1,0 0-1,0-1 0,-1 1 1,1-1-1,0 1 1,-1-1-1,0 1 0,-54 96-124,-21 39 335,73-129-171,0 0 1,0 1-1,1-1 1,0 0-1,0 1 1,-1 8-1,3-13-18,0-1 0,0 0 0,0 0 0,0 0 0,0 1 0,0-1 0,1 0 0,-1 0 0,1 0 0,-1 0 0,1 0 0,0 0 0,0 0 0,0 0 0,0 0-1,0 0 1,1 0 0,-1 0 0,0-1 0,1 1 0,-1-1 0,1 1 0,0-1 0,-1 1 0,1-1 0,3 1 0,1 1 27,1 0 0,0-1 1,0 0-1,0 0 0,1-1 0,-1 0 0,0 0 1,0-1-1,1 1 0,10-3 0,3 0 34,-1-1-1,29-9 0,-41 10-73,1 0 0,-1-1 0,0 0 0,0-1 0,-1 0-1,1 0 1,-1-1 0,0 0 0,0 0 0,0 0 0,-1-1 0,0 0 0,0 0 0,0-1 0,-1 0 0,0 0 0,0 0 0,-1 0-1,1-1 1,-2 0 0,1 0 0,-1 0 0,-1 0 0,1 0 0,-1-1 0,-1 1 0,1-1 0,-2 1 0,1-1 0,-2-12 0,1 11-17,-1 1 0,0-1 0,-1 1 0,0-1 1,-1 1-1,-6-16 0,7 21-6,0 0 1,-1 0-1,1 1 0,-1-1 0,1 1 1,-1-1-1,0 1 0,0 0 0,-1 0 1,1 1-1,-1-1 0,1 1 1,-1 0-1,0-1 0,0 2 0,-7-4 1,2 2-10,0 1 1,-13-3-1,19 5 26,1 0 0,-1-1-1,1 1 1,-1 0 0,0 0 0,1 1-1,-1-1 1,1 0 0,-1 1-1,1 0 1,-1-1 0,-3 3 0,5-3 0,1 0 1,0 0-1,0 1 1,-1-1 0,1 0-1,0 0 1,0 0 0,-1 0-1,1 0 1,0 0-1,0 0 1,0 1 0,-1-1-1,1 0 1,0 0-1,0 0 1,0 1 0,-1-1-1,1 0 1,0 0 0,0 0-1,0 1 1,0-1-1,0 0 1,0 0 0,0 1-1,0-1 1,-1 0-1,1 0 1,0 1 0,0-1-1,0 0 1,0 1 0,0-1-1,0 0 1,0 0-1,0 1 1,1-1 0,-1 0-1,0 0 1,0 1-1,0-1 1,0 0 0,0 0-1,0 0 1,0 1 0,1-1-1,-1 0 1,0 0-1,0 1 1,0-1 0,0 0-1,1 0 1,-1 0 0,0 0-1,0 0 1,1 1-1,-1-1 1,0 0 0,0 0-1,1 0 1,-1 0-1,20 7 50,-17-7-50,33 9 2,1-3 0,-1-1 1,1-2-1,62-2 0,-36-5 126,119-24-1,-15-6 266,-167 34-388,0 0 0,0 0 0,0 0 0,0 0 0,0 0 1,0 0-1,0 0 0,1 0 0,-1 0 0,0 0 0,0 0 1,0 0-1,0 0 0,0 0 0,0 0 0,0 0 1,0 0-1,0 0 0,0 0 0,0 0 0,0 0 0,0 0 1,0 0-1,0 0 0,0 1 0,0-1 0,0 0 0,0 0 1,0 0-1,0 0 0,1 0 0,-1 0 0,0 0 0,0 0 1,0 0-1,0 0 0,0 0 0,0 0 0,0 0 1,0 1-1,0-1 0,-1 0 0,1 0 0,0 0 0,0 0 1,0 0-1,0 0 0,0 0 0,0 0 0,0 0 0,0 0 1,0 0-1,0 0 0,0 0 0,0 0 0,0 0 0,0 0 1,0 1-1,0-1 0,0 0 0,0 0 0,0 0 1,0 0-1,-7 9 74,-15 19-10,1-3 58,-53 78 223,69-95-370,0 1 1,1-1-1,0 1 1,0-1-1,1 1 1,0 0-1,-4 18 1,7-23 31,-1 0 0,1-1 0,0 1 0,0 0 0,0 0 0,1 0 0,-1 0 0,1 0 0,2 6 0,-2-7 7,0-1 1,0 0 0,1 0-1,-1 0 1,0 0-1,1 0 1,-1 0-1,1 0 1,0 0 0,0-1-1,0 1 1,0-1-1,0 1 1,0-1-1,0 0 1,4 2 0,1-1 32,-1 0 0,1 0 0,0 0 0,0-1 0,0 0 0,0-1 0,0 0 0,0 0 0,0 0 0,-1-1 0,10-1 0,-2-1 4,-1-1 0,0 0 0,0-1 0,21-11 0,-19 8-41,-1-1 0,-1-1 0,0 0 0,-1 0 0,1-2 0,-2 1 0,15-20 1,61-99-76,-64 92 66,-5 4-1,-16 27-36,2 1 0,-1-1 0,1 1-1,0-1 1,0 1 0,0 1-1,9-9 1,-13 15 32,1 0 0,-1 1 0,0-1 0,0 0 0,0 1 0,0-1 0,0 1-1,0-1 1,0 1 0,0-1 0,0 0 0,0 1 0,-1 1 0,0 3-11,-6 49-127,-3 30 221,8-63 94,1-8-137,0 0 0,0 0 0,1 0 0,4 20 0,-4-31-31,1 0 0,-1 0 0,1 0-1,0 0 1,0-1 0,0 1 0,1 0 0,-1 0-1,1-1 1,-1 1 0,1-1 0,0 1 0,0-1 0,0 0-1,0 0 1,0 0 0,1 0 0,-1 0 0,1 0-1,-1-1 1,1 1 0,0-1 0,-1 0 0,1 0 0,0 0-1,3 1 1,-1-1 9,0-1-1,-1 1 1,1-1 0,-1 0-1,1-1 1,0 1 0,-1-1-1,1 0 1,6-2 0,-1 1-2,22-7-60,-1-1 0,1-2 0,-2-1 0,0-1 0,-1-2 1,0-1-1,-1-1 0,-1-1 0,36-33 0,-47 37 125,3-1-104,-1-1 0,0-2 0,23-30 0,-40 49 19,-1 0 0,0 0 1,0 0-1,0-1 0,1 1 0,-1 0 0,0 0 1,0 0-1,0 0 0,0-1 0,1 1 0,-1 0 1,0 0-1,0 0 0,0-1 0,0 1 1,0 0-1,0 0 0,0 0 0,0-1 0,0 1 1,0 0-1,1 0 0,-1-1 0,0 1 1,0 0-1,0 0 0,-1-1 0,1 1 0,0 0 1,0 0-1,0 0 0,0-1 0,0 1 1,0 0-1,0 0 0,0-1 0,0 1 0,0 0 1,-1 0-1,1 0 0,0 0 0,0-1 0,0 1 1,0 0-1,-1 0 0,1 0 0,0-1 1,-1 2-11,0-1 1,0 0 0,1 0 0,-1 0 0,0 1 0,1-1 0,-1 0 0,0 0-1,1 1 1,-1-1 0,0 1 0,1-1 0,-1 1 0,0-1 0,1 1 0,-1-1-1,1 1 1,-1 0 0,-83 115-273,35-45 363,38-57-10,2 1 1,0 0-1,-11 24 0,19-37-53,1-1 1,-1 1-1,1 0 0,-1 0 0,1-1 0,-1 1 0,1 0 1,0 0-1,0 0 0,0 0 0,0-1 0,0 1 1,1 3-1,-1-4 1,1 1 0,-1-1 0,1 0 1,-1 0-1,1 0 0,0 0 0,-1 0 1,1 0-1,0 0 0,0-1 0,-1 1 1,1 0-1,0 0 0,0 0 0,0-1 1,2 2-1,0-1 0,-1 0 1,1 0-1,0-1 1,-1 1-1,1 0 0,0-1 1,0 0-1,0 0 1,0 0-1,-1 0 1,1 0-1,0 0 0,0-1 1,0 0-1,-1 1 1,4-2-1,1-1-32,-1 0 1,0 0-1,0-1 0,-1 1 0,1-1 0,-1-1 0,1 1 1,-2-1-1,8-7 0,2-7-124,18-27-1,-17 23 17,-10 18-47,-2 8 57,-1 14 17,-1-7 101,0 11-3,-1-13 30,1-1 0,-1 1-1,4 11 1,-4-17-20,0-1 0,1 0-1,-1 0 1,1 1 0,-1-1-1,1 0 1,-1 0 0,1 0 0,0 0-1,0 0 1,0 0 0,-1 0-1,1 0 1,0 0 0,0 0-1,0 0 1,0 0 0,0-1 0,1 1-1,-1 0 1,0-1 0,0 1-1,0-1 1,1 1 0,2-1 0,-3 1 1,1-1 1,0-1 0,0 1 0,0 0-1,0 0 1,0-1 0,0 1 0,0-1-1,0 0 1,0 1 0,-1-1 0,1 0-1,0 0 1,3-3 0,23-20 133,-25 20-118,25-25 55,41-60-1,-39 48-35,91-112 366,-93 115-477,-1-1-1,27-57 1,-37 57 88,-2-1 1,12-47-1,7-84-298,-33 167 251,0 2 8,-1 0 1,0 0-1,1-1 1,-1 1 0,0 0-1,0 0 1,0 0-1,0 0 1,0 0 0,-1 0-1,0-3 1,0 4-23,-1 4 16,-9 25 44,2 0 1,-9 47 0,8-33 24,-23 111 211,27-120-192,3 1 0,0 54-1,13 50 141,-6-111-60,1 0 0,17 49-1,-20-71-107,0 0-1,0 1 1,1-1-1,-1-1 1,1 1-1,5 6 1,-7-10-24,0 1 1,0-1 0,0 0 0,0 0-1,0-1 1,1 1 0,-1 0 0,0 0 0,0 0-1,0-1 1,1 1 0,-1-1 0,0 1-1,1-1 1,-1 1 0,1-1 0,-1 0-1,0 0 1,1 0 0,-1 0 0,1 0-1,-1 0 1,1 0 0,-1 0 0,0 0 0,1-1-1,-1 1 1,3-1 0,0-1-5,0 0 1,0-1 0,0 1-1,-1-1 1,1 0-1,-1 1 1,0-1-1,1-1 1,-2 1-1,1 0 1,4-7 0,1-4-11,-1 1 0,6-17 0,1-1 6,2-3-52,-1-2 0,19-69 0,-33 102 11,-1 1 0,1-1 0,-1 0-1,0 1 1,0-1 0,0 0 0,0 0 0,-1 1-1,0-6 1,1 8 28,-1-1 0,1 1 0,0-1 0,0 0 0,0 1 0,-1-1 0,1 1 0,0-1 1,-1 1-1,1-1 0,-1 1 0,1 0 0,0-1 0,-1 1 0,1-1 0,-1 1 0,1 0 0,-1-1 0,1 1 0,-1 0 0,1 0 0,-1-1 0,0 1 0,1 0 0,-1 0 0,1 0 0,-1 0 0,1 0 1,-1 0-1,0 0 0,1 0 0,-1 0 0,1 0 0,-1 0 0,0 0 0,1 0 0,-1 0 0,1 1 0,-1-1 0,1 0 0,-1 0 0,0 1 0,1-1 0,-1 0 0,1 1 0,0-1 0,-1 0 0,0 1 0,-3 3 0,-1-1 0,1 1-1,0-1 1,1 1 0,-1 0-1,1 1 1,0-1-1,-1 1 1,2-1 0,-1 1-1,1 0 1,0 0 0,0 0-1,0 0 1,-2 9-1,1 3 29,0 0 0,2 0 0,-1 27 0,2-36-8,1-1 0,-1 1 0,1-1 0,3 13 0,-3-19 1,-1 1 1,0-1-1,1 1 0,0 0 0,-1-1 0,1 0 0,0 1 0,0-1 0,0 1 0,0-1 1,0 0-1,0 0 0,0 1 0,0-1 0,0 0 0,1 0 0,-1 0 0,0 0 0,1 0 1,-1-1-1,1 1 0,-1 0 0,1-1 0,-1 1 0,1-1 0,-1 1 0,3-1 0,4 0 17,0-1-1,-1-1 0,1 1 0,-1-1 0,1 0 0,13-7 1,-19 8-29,67-25-29,291-120-337,-327 131 225,52-15-1,-84 29 141,-1 1 0,0 0 0,0 0-1,0 0 1,0 0 0,1 0-1,-1 0 1,0 0 0,0 0 0,0 0-1,1 0 1,-1 0 0,0 0 0,0 0-1,0 0 1,1 0 0,-1 0-1,0 0 1,0 0 0,0 0 0,1 0-1,-1 0 1,0 0 0,0 0-1,0 0 1,1 0 0,-1 0 0,0 0-1,0 1 1,0-1 0,0 0-1,1 0 1,-1 0 0,0 0 0,0 0-1,0 1 1,0-1 0,0 0-1,0 0 1,1 0 0,-1 0 0,0 1-1,0-1 1,0 0 0,0 0-1,0 0 1,0 1 0,0-1 0,0 0-1,0 0 1,0 0 0,0 1-1,0-1 1,0 0 0,0 0 0,0 1-1,0-1 1,0 0 0,0 0-1,0 0 1,0 0 0,-1 1 0,-5 12-159,-15 22 161,2 2 0,1 0 0,2 2 0,2-1 0,-15 62 0,28-91-6,-1-1 0,1 1 0,1 0-1,1 17 1,-1-22 23,0-1 0,1 1 0,0-1 0,0 0 0,0 1 0,0-1 0,0 0 0,1 0 0,-1 1 0,1-1 0,0 0-1,0 0 1,0-1 0,0 1 0,4 3 0,-5-6-4,-1 1-1,1-1 1,0 1 0,0-1-1,0 1 1,0-1 0,0 1-1,0-1 1,0 0 0,0 0-1,0 1 1,0-1 0,0 0-1,0 0 1,0 0-1,0 0 1,0 0 0,0 0-1,0-1 1,0 1 0,0 0-1,0 0 1,-1-1 0,1 1-1,0 0 1,0-1 0,0 1-1,0-1 1,1 0-1,1-2 7,0 1 0,0-1 0,0 0 0,0 1 0,0-1 0,4-7 0,4-11 6,0 0 0,-1-1 0,-1-1 0,7-25 0,-2 4-22,58-141-175,-52 127 72,-2-1 1,-3-1-1,-2-1 0,-3 0 1,3-101-1,-13 156 86,1-1 16,-1-1 1,0 0-1,0 0 1,-1 0-1,0 1 0,-3-13 1,4 19-2,0 1 0,-1-1 1,1 1-1,0 0 0,0-1 1,0 1-1,0-1 0,-1 1 1,1 0-1,0-1 0,0 1 1,-1-1-1,1 1 0,0 0 1,-1 0-1,1-1 0,0 1 1,-1 0-1,1-1 0,0 1 1,-1 0-1,1 0 0,-1 0 1,1-1-1,0 1 0,-1 0 0,1 0 1,-1 0-1,0 0 0,0 0 1,0 0-1,0 1 0,0-1 0,1 0 0,-1 1 0,0-1 1,0 1-1,0-1 0,1 1 0,-1 0 0,0-1 1,1 1-1,-2 1 0,-2 3 8,0 1-1,0 0 1,-5 10-1,-2 11 19,1-1-1,-9 37 1,-7 62 28,16-51-81,-3 104 0,18 70-5733,-4-219 774,-5 45 1,3-49 2215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18 110 8128,'-17'-16'3680,"34"9"-3168,-2-1 480,7 5-640,37-8 832,3-2-672,27-1-224,0 3-192,-5-4-384,-13 4 160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27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7 969 2144,'-2'-1'246,"-3"-1"217,8 1 700,7-15 1077,75-89 607,-11 14-1684,61-55-160,-106 111-897,-2-1-1,-1-1 1,-2-2-1,22-46 1,63-170 731,-109 254-835,6-12 3,-2 0 0,1 0 0,-1-1 0,-1 0 0,2-22 0,-5 35-34,1 0 0,-1 0 0,0 1-1,0-1 1,-1 0 0,1 0-1,0 1 1,0-1 0,0 0 0,0 0-1,-1 1 1,1-1 0,0 0 0,-1 1-1,1-1 1,0 0 0,-2 0 0,2 0 4,0 1 1,-1 0 0,1 0-1,0 0 1,-1 0 0,1 0-1,-1 0 1,1-1 0,0 1-1,-1 0 1,1 0-1,-1 0 1,1 0 0,0 1-1,-1-1 1,1 0 0,-1 0-1,1 0 1,0 0 0,-1 0-1,1 0 1,0 0 0,-1 1-1,-4 2-116,1 0 0,0 0-1,0 0 1,-4 6-1,4-6 158,-8 10-33,1-1 0,1 1 1,0 1-1,-15 27 0,-25 65 138,31-64-89,6-14 19,-11 23 176,2 1 1,-27 98-1,45-131-119,1-1 0,1 1 1,0 0-1,2-1 0,1 21 0,0-27-1,1 1 1,1-1-1,0 1 0,0-1 0,1 0 0,1 0 0,0 0 0,9 15 1,-10-20 6,1-1 1,-1 0-1,1 0 1,0 0-1,0 0 1,1-1-1,6 6 1,-9-9-59,0 0 1,0 0-1,0-1 1,0 1-1,0-1 1,0 0-1,0 1 1,0-2-1,1 1 1,-1 0-1,0-1 1,1 1-1,-1-1 0,0 0 1,1 0-1,-1 0 1,0-1-1,7 0 1,-2-2 38,0 0-1,-1-1 1,1 1 0,-1-2 0,0 1 0,7-6 0,39-33 292,-3-3-155,23-19-43,-21 20-61,-45 39-82,-1-1-1,0 0 0,-1 0 0,1 0 1,5-12-1,-10 17-62,0 0 1,-1 1 0,1-1-1,0 0 1,-1 0 0,0 0 0,1 1-1,-1-1 1,0 0 0,0 0-1,0 0 1,0 0 0,-1-2-1,1 3 2,0 0-1,0 1 1,-1-1-1,1 0 0,0 0 1,-1 1-1,1-1 1,-1 1-1,1-1 1,-1 0-1,1 1 0,-1-1 1,0 1-1,1-1 1,-1 1-1,1-1 1,-1 1-1,0-1 1,0 1-1,1 0 0,-1-1 1,0 1-1,0 0 1,1 0-1,-1 0 1,0 0-1,0-1 0,1 1 1,-1 0-1,0 0 1,0 0-1,0 1 1,1-1-1,-3 0 1,-4 1-29,1 1 1,-1 0-1,1 0 1,-1 0-1,1 1 1,0 0-1,0 0 1,0 1-1,0-1 1,0 1-1,1 1 1,0-1-1,0 1 1,-7 7-1,8-7 42,0 0-1,1 0 1,-1 0-1,1 0 0,0 1 1,0 0-1,0-1 1,1 1-1,0 0 1,0 0-1,1 1 0,-1-1 1,1 0-1,1 0 1,-1 13-1,2-13 41,0 0 0,0 1 0,0-1 0,1 0 0,0-1 0,0 1 0,0 0 0,1 0 0,0-1 0,0 0 0,0 1 0,8 8 0,-8-11 0,-1-1 1,1 1 0,0-1 0,0 0 0,-1 0-1,2 0 1,-1 0 0,0-1 0,0 1-1,0-1 1,1 1 0,-1-1 0,1 0-1,-1-1 1,1 1 0,-1-1 0,1 1 0,0-1-1,-1 0 1,1 0 0,-1-1 0,1 1-1,6-3 1,-1 1 47,0-2 0,0 1 0,-1-2 0,1 1-1,-1-1 1,0 0 0,-1 0 0,1-1 0,-1 0 0,0-1-1,-1 0 1,1 0 0,-1 0 0,-1 0 0,1-1 0,-1 0-1,-1 0 1,1-1 0,-2 1 0,5-12 0,-7 16-92,-1 0 0,1 0 0,0-1 1,-1 1-1,0 0 0,0 0 0,-1-1 0,1 1 1,-1 0-1,0 0 0,0 0 0,0 0 0,0 0 1,-1 0-1,0 0 0,0 0 0,-3-5 0,4 7-35,-1-1-1,0 1 0,0 0 1,0 0-1,-1 0 0,1 0 1,0 0-1,-1 0 0,1 0 1,-1 1-1,1 0 0,-1-1 0,0 1 1,0 0-1,0 0 0,0 0 1,0 1-1,1-1 0,-1 1 1,0-1-1,0 1 0,0 0 1,-1 0-1,-4 1 0,4 0-11,1 0 0,0 0 0,-1 0-1,1 0 1,0 0 0,-1 1 0,-5 3 0,9-5 44,-1 0 0,1 1 0,0-1 0,-1 0 0,1 1 0,-1-1 0,1 1 0,0-1 0,-1 1 0,1-1 0,0 1 0,-1-1 0,1 1 0,0-1 0,0 1 1,0-1-1,0 1 0,-1-1 0,1 1 0,0 0 0,0 0 0,0 0 9,1 0 0,-1 0 0,0 0 0,1 0-1,-1-1 1,1 1 0,-1 0 0,1 0 0,-1 0 0,1 0 0,0-1 0,-1 1 0,1 0 0,0-1-1,0 1 1,0-1 0,0 2 0,4 0 20,-1 1 0,1-1-1,0 0 1,-1 0 0,1 0-1,0 0 1,0-1 0,0 0 0,0 0-1,7 0 1,7 0 138,28-3 0,-25 0-3,-9 1-59,0 0-1,0-1 0,0-1 1,0-1-1,-1 1 1,1-2-1,-1 0 0,0 0 1,12-8-1,-8 3-57,0-1 1,-1 0-1,-1-1 0,0-1 1,22-25-1,-7-1-28,-20 25-204,22-23-1,-31 37 188,0 0-1,0 0 0,1 0 0,-1 0 0,0 0 1,0 0-1,0 0 0,0 0 0,0 0 0,0 0 0,0 0 1,0 0-1,1 0 0,-1 0 0,0 0 0,0 0 1,0 0-1,0 0 0,0 1 0,0-1 0,0 0 0,0 0 1,0 0-1,1 0 0,-1 0 0,0 0 0,0 0 1,0 0-1,0 0 0,0 0 0,0 0 0,0 0 0,0 1 1,0-1-1,0 0 0,0 0 0,0 0 0,0 0 1,0 0-1,0 0 0,0 0 0,0 0 0,0 1 1,0-1-1,0 0 0,0 0 0,3 10-179,0 11-91,-2-8 262,-1 0 0,0 0 0,-1 0 0,0-1 0,-2 1 0,-3 16-1,-29 73 264,33-95-143,-1 0 1,-1-1 0,1 1 0,-1-1-1,0 0 1,-7 8 0,10-13-74,0 1 0,0-1 1,0 0-1,-1 1 1,1-1-1,0 0 1,-1 0-1,1 0 0,-1 0 1,0 0-1,1-1 1,-1 1-1,0 0 1,1-1-1,-1 1 0,0-1 1,1 0-1,-1 1 1,0-1-1,0 0 1,0 0-1,1 0 1,-1 0-1,0 0 0,0-1 1,1 1-1,-1-1 1,0 1-1,0-1 1,1 1-1,-3-3 0,-1 1-22,0-2-1,0 1 0,1-1 0,-1 1 0,1-1 1,0 0-1,0-1 0,1 1 0,-1-1 0,1 0 1,0 0-1,-3-5 0,6 10-21,0-1 0,0 1 0,0 0 0,0 0 1,0 0-1,-1-1 0,1 1 0,0 0 0,0 0 0,0 0 0,0-1 0,0 1 0,0 0 0,0 0 0,0 0 1,0-1-1,0 1 0,0 0 0,0 0 0,0-1 0,0 1 0,0 0 0,0 0 0,1 0 0,-1-1 1,0 1-1,0 0 0,0 0 0,0 0 0,0 0 0,0-1 0,1 1 0,-1 0 0,0 0 0,0 0 0,0 0 1,0 0-1,1-1 0,-1 1 0,13 0-324,21 9 55,-24-6 265,10 0 75,-1 1 0,1-2 0,-1-1-1,1-1 1,28-2 0,1-4 297,47-12-1,-79 14-267,-1-1 1,0 0-1,0-1 0,-1 0 0,1-1 1,18-12-1,-29 15-71,0 1 0,0-1-1,-1 0 1,0-1 0,1 1 0,-1-1 0,-1 1 0,7-11 0,-8 11-22,0 0 0,-1 1 0,1-1 0,-1 0 1,0 0-1,-1 0 0,1 0 0,0 0 0,-1 0 1,0 0-1,0 0 0,0 0 0,-1 0 1,-1-7-1,2 10-8,0 0 1,0 0-1,-1 0 0,1 0 1,-1 0-1,1 0 0,0 0 1,-1 0-1,0 0 1,1 0-1,-1 0 0,0 0 1,1 0-1,-1 0 1,0 0-1,0 1 0,0-1 1,0 0-1,0 1 1,0-1-1,0 0 0,-1 0 1,-1 1-6,1-1-1,0 1 1,0 0 0,0 0 0,0 0 0,0 0 0,0 0-1,0 0 1,0 0 0,0 1 0,-3 0 0,-4 2-46,1 1-1,0-1 1,0 1 0,-10 8-1,11-8 28,1 1-1,-1 0 0,1 0 1,0 1-1,1 0 0,-1 0 0,-4 6 1,9-10 41,0 0 0,0 0 0,-1 0 0,2 0 0,-1 0 0,0 0 0,0 0 0,0 0 0,1 0 0,0 0 0,-1 1 0,1-1 0,0 0 0,0 0 0,0 1 0,0-1 0,0 0 0,1 0 0,-1 0 0,0 0 0,1 1 0,0-1 1,0 0-1,0 0 0,0 0 0,0 0 0,0 0 0,0 0 0,2 2 0,3 2 66,-1-1 1,1 1 0,0-1-1,1 0 1,-1-1 0,1 1-1,8 3 1,4 1 259,31 10 1,-38-15-215,1-1 0,-1-1 0,0 0 1,1-1-1,-1 0 0,1-1 0,-1 0 1,21-3-1,6-5 176,52-16 1,-61 16-200,-26 7-39,20-6-1301,32-13 0,-23 5-315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4992,'-22'0'5536,"32"0"-4000,2 3-928,8-3 512,10 4-640,12 0 320,0 0-480,1-1 64,-1 0-256,-9 2 0,-4-2-64,-7-3 160,-2 0-128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56 8896,'-59'-26'4032,"55"18"-3520,8 5-1824,9 3 608,24-11-2880,10 3 2016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247 418 3712,'2'-2'346,"-1"-1"0,0 0 0,0 0-1,0 0 1,0 1 0,0-1 0,0 0 0,-1 0 0,1 0 0,-1 0 0,0 0 0,0 0-1,-1-4 1,1 5 76,2-23 2643,-1 18-2091,0 1 0,-1-1 0,0 0 0,-1-11 0,1 16-808,0 1-1,0-1 0,-1 1 0,1-1 0,-1 0 0,1 1 1,-1-1-1,1 1 0,-1-1 0,0 1 0,0-1 0,0 1 1,0-1-1,0 1 0,0 0 0,0 0 0,0 0 0,0-1 0,-3 0 1,1 0-7,-1 1 1,1 0 0,-1 0 0,1 1 0,-1-1-1,1 1 1,-1 0 0,-7 0 0,3 0-80,0 1 1,1 0-1,-1 0 1,0 1-1,1-1 1,-1 2-1,1-1 1,0 1-1,0 0 1,0 1 0,0 0-1,1 0 1,-9 6-1,7-3-15,0 0-1,1 1 1,-1-1 0,2 2 0,-1-1-1,1 1 1,0 0 0,1 0-1,-6 14 1,7-14-23,0 0 0,1 0-1,1 1 1,0 0 0,0-1 0,0 1 0,1 0-1,1 0 1,0 0 0,1 11 0,0-14-4,1 0-1,-1 0 1,1 0 0,0 0-1,1 0 1,0 0 0,0 0 0,0-1-1,1 0 1,0 1 0,0-1-1,1-1 1,-1 1 0,9 6 0,-7-6-3,1 0-1,1-1 1,-1 1 0,1-2 0,0 1 0,0-1 0,0-1 0,0 1 0,1-1 0,0-1 0,-1 0 0,1 0 0,0-1 0,0 1 0,0-2 0,0 0 0,0 0 0,10-1 0,-1-2-7,0-1 0,0-1 0,-1 0 0,1-1 0,-2-1 0,1 0 1,-1-1-1,20-13 0,23-19 41,-3-2 1,95-92-1,-77 66-213,-66 58-24,-8 10 166,0 0-1,0 0 1,0 0 0,0 0 0,0 0-1,0 0 1,0 0 0,0 0-1,0 0 1,0 0 0,0 0-1,0 0 1,-1 0 0,1 0-1,0 0 1,0 0 0,0 0-1,0 0 1,0 0 0,0 0-1,0 0 1,0 0 0,0 0-1,0 0 1,0 0 0,0 0-1,0 0 1,0 0 0,0 0 0,0 0-1,0 0 1,0 0 0,0 0-1,0 0 1,0 0 0,0 0-1,-1 0 1,1 0 0,0 0-1,0-1 1,0 1 0,0 0-1,0 0 1,0 0 0,0 0-1,0 0 1,0 0 0,0 0-1,0 0 1,0 0 0,0 0-1,0 0 1,0 0 0,0 0 0,0 0-1,0 0 1,0 0 0,0 0-1,0 0 1,1-1 0,-1 1-1,0 0 1,0 0 0,-2 2-15,0-1 1,0 0-1,0 1 1,0-1 0,0 1-1,0 0 1,1-1-1,-3 4 1,-9 11 24,1 2 0,1 0 0,0 0 0,-10 27 0,16-33 14,0 1 0,1-1-1,1 1 1,0 0-1,1 1 1,0-1-1,1 0 1,1 17 0,0-26-4,0-1 0,1 1 0,0-1 0,-1 1 0,1-1 0,0 1 0,1-1 1,-1 1-1,1-1 0,0 0 0,-1 0 0,6 6 0,-6-7 14,1-1 0,0 1 0,0 0 0,0-1 0,0 1 0,0-1 0,0 0 0,0 0 0,0 0 0,0 0 0,1 0 0,-1 0 0,0 0-1,1-1 1,-1 1 0,1-1 0,-1 0 0,1 1 0,4-2 0,-1 1-21,0-1-1,0 0 0,0 0 1,1-1-1,-1 0 0,0 0 1,-1 0-1,1-1 0,0 0 1,-1 0-1,0 0 0,1-1 1,-1 0-1,-1 0 1,1 0-1,4-6 0,3-4 19,-2 0 0,0-1 0,-1 0 0,0 0 0,-1-1 0,6-19 0,12-24 8,-42 148-559,15-80 555,0 1 1,0 0 0,1 0 0,0 0-1,1 0 1,0-1 0,1 1 0,0 0 0,1-1-1,0 1 1,4 8 0,-7-16-17,1-1 0,-1 0 0,1 0-1,0 1 1,-1-1 0,1 0 0,0 0 0,0 0 0,0 0 0,0 0 0,0 0 0,0 0 0,0 0-1,1 0 1,-1-1 0,0 1 0,0 0 0,1-1 0,-1 1 0,0-1 0,2 1 0,-1-1-1,0 0 1,0 0-1,-1 0 0,1 0 1,0-1-1,-1 1 1,1-1-1,0 1 1,-1-1-1,1 1 1,-1-1-1,1 0 0,-1 0 1,3-2-1,3-3 30,0-1 0,0 1 0,-1-1 0,10-15 0,56-99-6,-11 16-43,-38 66-82,-16 26 41,1 1-1,14-19 1,-22 31 39,0-1 1,0 1-1,1 0 1,-1-1 0,0 1-1,1 0 1,-1 0-1,0 0 1,1-1 0,-1 1-1,0 0 1,1 0-1,-1 0 1,0 0 0,1 0-1,-1 0 1,1 0-1,-1 0 1,0 0 0,1 0-1,-1 0 1,1 0-1,-1 0 1,0 0 0,1 0-1,-1 0 1,0 0-1,1 0 1,-1 0 0,0 1-1,1-1 1,-1 0-1,0 0 1,1 0 0,-1 1-1,0-1 1,1 0-1,-1 0 1,0 1 0,0-1-1,1 0 1,-1 1-1,0-1 1,0 0 0,0 1-1,1-1 1,11 22 126,-9-15-171,12 21 117,-2 2 1,-1 0-1,16 59 0,0 1 288,-26-81-343,1-1 0,1 0 0,-1-1 0,1 1 0,0-1 0,1 1 0,0-1 0,0 0-1,0-1 1,1 1 0,8 5 0,-12-10 2,0-1-1,0 0 1,1 1 0,-1-1-1,0 0 1,1-1 0,-1 1-1,1 0 1,-1-1 0,1 1-1,0-1 1,-1 0 0,1 0-1,-1 0 1,1 0 0,0-1-1,-1 1 1,1 0 0,-1-1-1,1 0 1,-1 0-1,1 0 1,-1 0 0,0 0-1,1 0 1,1-2 0,6-3 5,-1-1 0,0 1 0,-1-2 0,14-12 0,-12 8-42,0 0-1,-1-1 1,0 0-1,-1-1 1,12-27-1,24-78 160,-38 98-134,-2 11-16,-2 0-1,1 0 0,-1 0 0,0-18 0,-1 27 7,-1 0 0,0-1-1,1 1 1,-1 0 0,1-1-1,0 1 1,-1 0 0,1-1-1,0 1 1,0 0 0,0 0-1,0 0 1,0 0 0,0 0-1,0 0 1,0 0 0,0 0-1,0 0 1,0 0 0,1 1 0,-1-1-1,3 0 1,-2 0-5,0 0 0,1 0 0,-1 0 1,0 0-1,0 1 0,1-1 0,-1 1 0,1 0 1,-1 0-1,0 0 0,1 0 0,-1 0 0,1 0 0,-1 1 1,3 0-1,-3 0 8,-1 0 1,1 0-1,-1 0 1,1 0 0,-1 0-1,1 1 1,-1-1-1,0 0 1,1 1-1,-1-1 1,0 1-1,0 0 1,0-1 0,0 1-1,1 3 1,6 26 175,-5-3-234,-1-1 0,-2 41 0,-1-23 115,1-31-8,-1 0-48,1 0-1,1 1 1,0-1 0,1 0-1,0 0 1,7 22-1,-7-33 12,-1 0 0,1 0 0,0 0 0,0 0 0,0 0 0,0 0 0,1-1 0,-1 1-1,1-1 1,-1 0 0,1 1 0,0-1 0,0-1 0,0 1 0,0 0 0,0-1 0,0 1 0,0-1 0,1 0 0,-1 0 0,1 0 0,3 0-1,5 0 31,0 0 1,0 0-1,0-1 0,0-1 0,15-2 0,-15 1-20,0 0 1,0-2 0,0 1-1,-1-1 1,1-1 0,-1 0-1,0-1 1,-1 0 0,1-1-1,-1 0 1,11-10 0,-8 5-45,0-1 0,-1 0 0,-1-1 0,0 0 0,-1-1 0,17-31 0,-21 33 0,5-6 35,-2 1-1,-1-2 1,0 1 0,-1-1 0,6-33 0,-13 51-39,1 0 0,-1 0 0,0 0 0,-1 0 1,1 0-1,0 0 0,0 0 0,-1 0 0,1 0 0,-1 0 0,0 0 0,0 0 0,0 0 0,1 0 0,-2 1 0,1-1 0,-1-2 0,1 4 23,1 0-1,-1 0 0,1-1 0,-1 1 0,1 0 0,-1 0 0,0 0 0,1 0 0,-1 0 0,1-1 0,-1 1 0,1 0 0,-1 0 0,1 0 0,-1 1 0,0-1 0,1 0 0,-1 0 0,1 0 1,-1 0-1,1 0 0,-1 1 0,1-1 0,-1 0 0,1 1 0,-1-1 0,1 0 0,-1 1 0,0 0 0,-14 13 45,15-14-38,-7 9 13,0 0 1,1 0-1,0 1 0,1-1 1,0 1-1,-4 11 0,3-2 4,0-1 0,-6 34-1,10-40 26,0-1-1,1 1 1,1 0-1,2 19 1,-2-28-32,0 0 1,1 0-1,-1 0 0,1-1 1,-1 1-1,1 0 1,0 0-1,0-1 0,1 1 1,-1 0-1,0-1 0,1 0 1,0 1-1,-1-1 1,1 0-1,0 0 0,0 0 1,0 0-1,0 0 1,1 0-1,-1 0 0,0-1 1,1 1-1,3 1 0,-3-3 0,0 1 0,-1-1 0,1 1 0,-1-1-1,1 0 1,0 0 0,-1-1 0,1 1-1,0 0 1,-1-1 0,1 1 0,-1-1 0,1 0-1,-1 0 1,5-2 0,1-2 0,-1 1 0,0-1 0,9-8-1,60-58 45,4-3-42,-77 72-22,0-1-1,1 1 1,-1 0-1,0 0 0,1 0 1,0 0-1,-1 1 0,6-2 1,-8 3 6,-1 0 1,1 0-1,0 0 1,-1 0-1,1 0 1,0 0 0,0 0-1,0 0 1,-1 0-1,1 0 1,0 0-1,-1 0 1,1 1-1,0-1 1,0 0-1,-1 0 1,1 1 0,0-1-1,0 1 1,0 0 0,-1 0 0,1 0 0,0 0 0,-1 0 0,1 0 0,-1 0 0,1 0 0,-1 0 0,1 0 0,-1 0 0,0 1 0,0-1 0,0 0 0,0 0 0,1 0 0,-2 3 0,0 20 36,-1 0 1,-9 33-1,6-34 90,2 1 1,-3 33-1,6-56-119,0-1 0,0 1 1,0 0-1,0-1 0,1 1 0,-1 0 0,0-1 0,0 1 0,0-1 1,1 1-1,-1 0 0,0-1 0,0 1 0,1-1 0,-1 1 1,1-1-1,-1 1 0,0-1 0,1 1 0,-1-1 0,1 1 0,-1-1 1,1 0-1,-1 1 0,1-1 0,0 0 0,-1 1 0,1-1 0,-1 0 1,1 0-1,0 1 0,-1-1 0,1 0 0,-1 0 0,1 0 1,0 0-1,-1 0 0,1 0 0,0 0 0,4 0 29,0-1 0,0 0 0,0 1 1,5-3-1,-9 2-31,12-3 4,-1 0-1,1-2 1,-1 1 0,-1-1-1,13-9 1,53-42 18,-60 43-53,17-15-2,-25 20 2,1 1 0,0-1 1,0 2-1,18-10 0,-27 16 29,-1 1 0,1-1 0,0 1 0,0-1-1,0 1 1,0 0 0,-1 0 0,1-1 0,0 1 0,0 0 0,0 0 0,0 0-1,0 0 1,0 0 0,0 0 0,0 0 0,0 0 0,0 0 0,0 1 0,-1-1-1,1 0 1,0 1 0,0-1 0,0 0 0,0 1 0,-1-1 0,1 1 0,0-1-1,0 1 1,-1 0 0,1-1 0,0 1 0,-1 0 0,2 1 0,0 2 10,0 0 1,0 1 0,0-1-1,-1 0 1,2 9 0,3 6 46,-5-16-48,1 1 0,-1 0 0,1-1 0,0 1 0,0-1 0,1 0 1,-1 0-1,1 0 0,-1 0 0,7 5 0,-8-7 5,0-1 0,0 1 0,0 0 1,0-1-1,1 0 0,-1 1 0,0-1 0,0 0 0,0 1 1,1-1-1,-1 0 0,0 0 0,0 0 0,0 0 0,3-1 0,-2 1 6,0-1-1,0 0 0,0 1 0,0-1 0,0 0 0,0-1 0,0 1 1,-1 0-1,1 0 0,0-1 0,2-2 0,3-4 22,-1-1 0,1 0 0,-1-1 0,6-14 0,0 2 5,21-34 46,77-100 0,-81 121-106,-1 0 0,-2-2 1,26-48-1,-49 80 20,-1 0 0,1 0 0,-1 0-1,0-1 1,0 1 0,-1-1 0,0 1 0,0-1-1,1-9 1,-2 15-9,0 0-1,0 0 1,0-1 0,0 1-1,0 0 1,0 0-1,0 0 1,0 0 0,0 0-1,-1-1 1,1 1 0,0 0-1,0 0 1,0 0-1,0 0 1,0-1 0,0 1-1,0 0 1,0 0 0,0 0-1,0 0 1,-1 0-1,1 0 1,0 0 0,0-1-1,0 1 1,0 0 0,0 0-1,-1 0 1,1 0-1,0 0 1,0 0 0,0 0-1,0 0 1,0 0 0,-1 0-1,1 0 1,0 0-1,0 0 1,-1 0 0,-6 5-62,-4 8 108,0 2-30,1 0-1,1 1 0,-13 28 0,18-33 3,0 0 0,1 0 0,0 1 1,1-1-1,0 1 0,0 22 0,16 131-1022,-2-56-6922,-12-105 7534,1 0-365,-1-1 0,0 1 0,0-1 1,0 1-1,0-1 0,0 1 1,-1-1-1,0 1 0,1-1 0,-1 1 1,-2 3-1,-5 12-3212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13120,'22'-8'5951,"40"-3"-5183,-33 4 1280,-2 3-1280,18-8-160,6 6-384,21-7-672,-1 10 224,9-8-4192,-4 7 2401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18 430 2080,'0'-1'96,"0"1"0,0 0 0,-1 0 1,1-1-1,0 1 0,0 0 0,0 0 0,-1-1 0,1 1 1,0 0-1,0 0 0,0 0 0,-1-1 0,1 1 0,0 0 0,-1 0 1,1 0-1,0 0 0,0 0 0,-1-1 0,1 1 0,0 0 1,-1 0-1,1 0 0,0 0 0,0 0 0,-1 0 0,1 0 1,0 0-1,-1 0 0,1 0 0,0 0 0,-1 0 0,1 1 0,0-1 1,0 0-1,-1 0 0,1 0 0,0 0 0,-1 0 0,1 0 1,0 1-1,0-1 0,-1 0 0,1 0 0,0 1 0,0-1 1,0 0-1,-1 0 0,1 1 0,0-1 0,0 0 0,0 0 0,0 1 1,0-1-1,0 0 0,-1 0 0,1 1 0,0-1 0,0 0 1,0 1-1,0-1 0,-2 5 2331,1-4-2187,1 0-1,0 0 0,0 0 1,0 0-1,0 0 1,-1 0-1,2 0 1,-1 0-1,0 0 1,0 0-1,0 0 1,0-1-1,0 1 1,1 0-1,-1 0 1,0 0-1,1 0 1,-1 0-1,1 0 1,-1-1-1,1 1 1,-1 0-1,1 0 1,0-1-1,-1 1 1,2 0-1,-1 1-39,1-1 0,-1 1 0,1-1 0,-1 0-1,1 0 1,0 0 0,-1 0 0,1 0 0,0 0-1,0 0 1,0 0 0,0-1 0,3 1 0,4 0 112,-1-1 0,1 0 0,0-1 0,-1 0 0,1-1 0,-1 1 0,0-2 0,1 1 0,14-8 0,-11 4-110,0-1 1,-1 0 0,0 0 0,0-2 0,16-16 0,-3-1-33,-1-2 1,-1-1-1,32-58 0,18-40-20,-52 89-316,-21 40 170,0 0 1,1 0-1,-1 0 0,0 1 0,0-1 1,1 0-1,0 0 0,-1 4 0,-1 6 17,-7 45 114,2 2 0,1 71 0,6-114 103,1-1 0,1 1 0,0-1 0,7 25 0,-9-39-201,0 1 0,1-1 0,-1 1 0,1-1 1,-1 1-1,1-1 0,0 0 0,-1 1 0,1-1 1,0 0-1,0 0 0,0 1 0,0-1 0,0 0 0,0 0 1,0 0-1,1 0 0,-1 0 0,0-1 0,0 1 1,1 0-1,1 0 0,-1-1-4,-1 1 1,1-1-1,0 0 1,0 0-1,0 0 0,0 0 1,-1-1-1,1 1 0,0 0 1,0-1-1,-1 1 0,1-1 1,0 0-1,0 1 0,-1-1 1,1 0-1,1-1 0,7-6 20,0 1-1,0-1 0,-1-1 0,16-18 0,28-44 40,-32 41-45,35-40-130,117-112 0,-120 130-257,-50 52 261,-2 5 20,-2 10 10,-61 188-222,62-202 270,-8 23 48,-1-1 0,-2 1-1,0-2 1,-2 1-1,0-2 1,-2 0 0,-28 33-1,38-48-14,-1-1 0,0 0 0,0 1-1,-1-2 1,-11 8 0,16-11-16,-1 0 1,1 1-1,-1-1 0,1 0 1,-1-1-1,0 1 0,1 0 1,-1-1-1,0 0 1,0 1-1,1-1 0,-1 0 1,0 0-1,0-1 0,1 1 1,-1 0-1,0-1 0,-4-1 1,6 1-12,0 1 0,1 0 1,-1-1-1,0 1 1,0-1-1,1 1 0,-1-1 1,0 1-1,1-1 0,-1 1 1,1-1-1,-1 0 0,1 1 1,-1-1-1,1 0 0,-1 1 1,1-1-1,0 0 0,-1 0 1,1 0-1,0 1 0,0-1 1,0 0-1,-1 0 0,1 0 1,0 0-1,0 1 0,0-1 1,0 0-1,0 0 0,1 0 1,-1 1-1,0-1 0,0 0 1,0 0-1,1 0 0,-1 1 1,1-2-1,1-2 14,0 0-1,0 0 1,1 1 0,-1-1-1,6-5 1,1 0-34,1 0-1,0 1 1,1 0 0,0 1 0,0 0-1,19-8 1,-13 6-6,36-17-273,93-34 1,-57 34-3248,-85 25 2749,0 0 0,1 1 0,-1-1 1,0 1-1,7 0 0,-11 0 597,1 0 0,-1 0 0,1 0 0,-1 0 1,1 0-1,-1 0 0,1 1 0,0-1 0,-1 0 0,1 0 0,-1 0 0,0 1 0,1-1 0,-1 0 0,1 1 1,-1-1-1,1 0 0,-1 1 0,0-1 0,1 0 0,-1 1 0,1-1 0,-1 1 0,0-1 0,0 0 1,1 1-1,-1-1 0,0 1 0,0-1 0,0 1 0,1-1 0,-1 1 0,0 0 0,0-1 0,0 1 1,0-1-1,0 1 0,0-1 0,0 1 0,0-1 0,0 1 0,0-1 0,0 1 0,-1-1 0,1 1 1,0-1-1,-1 2 0,-3 13-3069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 7456,'-8'-21'3392,"21"2"-2944,-1 8-576,8 3-32,19-7-800,3 4 544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73 446 4992,'0'-4'119,"-1"-5"577,0-1-1,1 0 1,2-19-1,-2 29-536,0-1 1,0 0-1,0 1 0,1-1 1,-1 1-1,0-1 0,0 1 0,1-1 1,-1 1-1,0-1 0,0 1 0,1-1 1,-1 1-1,0 0 0,1-1 1,-1 1-1,1-1 0,0 1 0,-1 0-34,0 0-1,1 0 1,-1 1-1,0-1 0,1 0 1,-1 0-1,0 1 0,0-1 1,0 0-1,1 1 0,-1-1 1,0 0-1,0 1 0,0-1 1,0 0-1,1 1 1,-1-1-1,0 1 0,0-1 1,0 0-1,0 1 0,0-1 1,0 1-1,0-1 0,0 0 1,0 1-1,0-1 1,-1 0-1,1 1 0,-7 159 4668,-19 84-2245,9-96-1619,2-34-228,-1 10 690,16-121-493,2-10-425,5-25-194,-2 8-74,3-16 3,30-124-41,-21 109-196,2 1-1,2 1 0,34-62 1,-29 67-37,2 2 1,35-44 0,-43 64-6,1 1 0,1 2-1,2 0 1,46-35 0,-59 50 3,1 1 0,16-8 0,-23 13 39,-1 0 0,1 0-1,0 0 1,0 1-1,0 0 1,0 0-1,0 0 1,10 1 0,-13 0 31,0 0 1,0 1 0,0-1-1,0 1 1,0-1 0,0 1 0,0 0-1,0 0 1,0 0 0,-1 0-1,1 0 1,0 0 0,-1 1 0,1-1-1,0 0 1,-1 1 0,0-1-1,1 1 1,-1 0 0,0-1 0,0 1-1,0 0 1,0 0 0,0 0-1,0 0 1,-1 0 0,2 3 0,0 4 20,0 0 0,-1 0 1,0 0-1,0 18 1,-1-2 47,-2-1 1,-4 30-1,3-40-44,0-1 0,-1 1 0,0-1 0,-1 0 0,-11 19 1,9-19 2,-1-1 0,-1 0 0,0-1 1,0 0-1,-1 0 0,-16 12 0,20-17 1,-1-1 0,0 0 0,-1-1 0,1 1 1,-1-1-1,0-1 0,0 1 0,0-1 0,0-1 0,0 0 0,-16 2 0,22-3-34,1-1 1,-1 0 0,1 0-1,0 0 1,-1 0 0,1 0-1,-1 0 1,1-1 0,-1 1-1,1 0 1,0-1-1,-3 0 1,4 0-1,0 1 0,-1 0-1,1 0 1,0 0 0,0-1-1,0 1 1,-1 0 0,1-1 0,0 1-1,0 0 1,0 0 0,-1-1-1,1 1 1,0 0 0,0-1 0,0 1-1,0 0 1,0-1 0,0 1-1,0 0 1,0-1 0,0 1 0,0 0-1,0-1 1,0 1 0,0 0-1,0-1 1,0 1 0,0 0 0,1-1-1,-1 0 1,1-1-6,1 0 0,-1 0 0,1-1 1,0 1-1,0 0 0,0 1 0,0-1 0,0 0 0,0 0 0,0 1 0,1-1 0,2 0 1,24-11-95,31-10 1,-26 11 86,-22 8 8,346-139 274,-290 113-290,70-34-38,-117 53 125,-1-1-1,0-2 0,0 0 0,21-21 0,-37 32-38,-1-1-1,1 0 1,-1 0 0,0 0-1,0-1 1,-1 1 0,3-6-1,-4 9-40,-1 0-1,1 0 0,-1 0 1,1 0-1,-1-1 0,0 1 1,1 0-1,-1 0 0,0 0 1,0-1-1,0 1 0,0 0 1,0 0-1,0-1 0,0 1 1,-1 0-1,1 0 0,0 0 1,-1-1-1,1 1 0,-1 0 1,1 0-1,-1 0 0,1 0 1,-1 0-1,0 0 0,0 0 1,0 0-1,1 0 1,-1 0-1,0 1 0,0-1 1,-2-1-1,2 1 8,-1 1 0,0-1 1,0 0-1,0 1 0,1-1 0,-1 1 1,0 0-1,0-1 0,0 1 0,0 0 1,0 0-1,0 0 0,0 1 0,0-1 1,0 0-1,1 1 0,-4 0 0,0 1-8,-5 0 20,0 1 1,0 1 0,1 0 0,-1 0 0,1 1 0,0 0 0,0 1-1,1 0 1,0 0 0,0 1 0,0 0 0,1 0 0,0 1 0,0 0 0,1 0-1,-9 16 1,6-9 13,2 0-1,0 0 1,0 1-1,2 1 0,0-1 1,1 1-1,0-1 1,1 1-1,0 21 1,3-32-1,0 0 1,0 0-1,0 0 1,1 0-1,0 0 1,0 0-1,1 0 1,-1 0-1,1 0 1,1-1 0,-1 1-1,1-1 1,0 1-1,0-1 1,0 0-1,1 0 1,0-1-1,0 1 1,0-1-1,1 1 1,-1-1 0,1-1-1,0 1 1,0-1-1,0 0 1,1 0-1,-1 0 1,1-1-1,0 0 1,-1 0-1,1 0 1,7 1 0,-5-2 25,1 0 0,0-1 1,-1 1-1,1-2 1,0 1-1,-1-1 0,1-1 1,0 1-1,-1-1 1,0-1-1,1 0 1,-1 0-1,0-1 0,0 1 1,-1-2-1,1 1 1,-1-1-1,13-11 0,93-89 29,-23 19-26,-46 47-85,2 2-1,78-48 0,-119 82-70,0-1 0,1 0-1,5-6 1,-10 10 109,-1 0 0,0 0 0,0 0-1,0 0 1,0 0 0,1 0 0,-1 0 0,0 0-1,0 0 1,0 0 0,1 0 0,-1 1-1,0-1 1,0 0 0,0 0 0,0 0 0,0 0-1,1 0 1,-1 0 0,0 0 0,0 1 0,0-1-1,0 0 1,0 0 0,0 0 0,1 0 0,-1 0-1,0 1 1,0-1 0,0 0 0,0 0 0,0 0-1,0 1 1,0-1 0,0 0 0,0 0 0,0 0-1,0 0 1,0 1 0,0-1 0,3 11 32,-2 6 74,1 24 0,0 9 14,2-22-149,1 0-1,1-1 1,16 44 0,-19-64 74,0-1 0,0 1 0,0-1 0,1 0 0,0 0 0,0 0 0,0 0 0,8 7 0,-10-11-27,0-1 0,0 1 0,0-1 0,0 0 0,0 0 0,0 0 0,0 0 0,0 0 0,0 0 0,0 0-1,0-1 1,1 1 0,-1-1 0,0 1 0,1-1 0,-1 0 0,0 0 0,1 0 0,-1 0 0,0 0 0,0-1 0,1 1 0,-1-1 0,0 0-1,0 1 1,1-1 0,-1 0 0,4-3 0,1 0-14,0-1 0,0 0 0,0-1 0,-1 1 0,0-1 0,8-11 0,29-44 161,-14 18-7,17-13-163,-28 36-176,16-25 0,-38 57 71,0 1 0,-4 23-1,-7 49 271,12-73-106,2 1-1,-1-1 1,1 1-1,1-1 1,1 1-1,2 19 1,-2-29-42,-1 0 0,1 1 0,0-1 0,0 0 0,0 0 0,1 0 0,-1 0 0,1-1 0,0 1 0,-1 0 0,1-1 0,0 1 0,1-1 0,-1 0 0,0 1 0,1-1 0,-1 0 0,1 0 0,0-1 0,-1 1 0,1-1 0,0 1 0,0-1 0,0 0 0,0 0 0,0 0 0,1 0 0,-1-1 0,0 1 0,0-1 0,5 0 0,5 0 0,0-1 1,1 0-1,-1-1 0,0-1 1,0 0-1,0 0 0,-1-1 1,1-1-1,-1 0 0,0-1 1,0-1-1,20-13 0,3-7-6,-2-1-1,47-49 0,-3-4-316,-97 132-5,12-31 314,1 0-1,-5 28 1,10-42 19,1-1 1,1 1-1,-1 0 0,1-1 1,0 1-1,0 0 1,1-1-1,-1 1 0,1 0 1,1-1-1,-1 1 1,1-1-1,0 1 0,2 4 1,-3-8-13,0-1 1,0 0-1,0 0 0,-1 0 1,1 0-1,0 0 0,0 0 1,1 0-1,-1-1 1,0 1-1,0 0 0,0 0 1,1-1-1,-1 1 0,0-1 1,0 1-1,1-1 0,-1 0 1,0 1-1,1-1 1,-1 0-1,1 0 0,-1 0 1,0 0-1,1 0 0,-1 0 1,1 0-1,-1-1 1,0 1-1,1 0 0,-1-1 1,0 1-1,2-2 0,2 0 2,0 0 0,-1-1 0,1 0 0,0 0 0,-1 0-1,0 0 1,4-5 0,-2 2-36,-1-1-1,0 0 1,0 0 0,-1 0-1,0 0 1,0-1-1,-1 0 1,0 0 0,0 0-1,-1 0 1,0 0-1,-1 0 1,1 0 0,-2-1-1,1 1 1,-1-1 0,0 1-1,-1-1 1,0 1-1,0 0 1,-1-1 0,-3-9-1,2 13 16,0 0 0,0 1 0,0-1 1,-1 1-1,0 0 0,1 0 0,-1 0 0,-1 1 0,1-1 0,0 1 0,-1 0 0,0 1 0,-5-4 1,10 6 10,-1 0 1,1 0 0,-1 0 0,1 0 0,-1-1 0,1 1 0,-1 0 0,1 0 0,0-1 0,-1 1 0,1 0 0,-1-1 0,1 1 0,0 0 0,-1-1 0,1 1 0,0-1 0,0 1 0,-1 0 0,1-1 0,0 1 0,0-1 0,0 1 0,-1-1 0,1 0 0,2-2-104,1 0 37,0 0 0,0 1 0,0-1 1,0 1-1,0 0 0,0 0 0,1 0 0,-1 0 0,1 0 0,6-1 1,42-11 103,-46 13-50,45-8 157,91-3 1,-126 11-128,-3 0-31,25 2 1,-35-1 7,0 0 1,0 1 0,0-1-1,0 1 1,0 0 0,0 0-1,0 0 1,-1 0 0,1 1 0,0-1-1,-1 1 1,1-1 0,3 4-1,-5-4 10,-1 0 0,0 0 0,1 0 0,-1 0 0,0 0 0,1 0 0,-1 0-1,0 0 1,0 0 0,0 0 0,0 0 0,0 0 0,0 0 0,0 0 0,0 0 0,0 0 0,0 0 0,-1 0 0,1 0-1,0 0 1,-1 0 0,1 0 0,-1 0 0,1 0 0,-1-1 0,1 1 0,-2 1 0,-20 28 126,18-23-78,-79 110 167,73-100-231,1 0 0,0 0 1,1 1-1,2 0 0,-7 25 1,12-38 39,0-1 1,0 0-1,1 0 1,0 1-1,0-1 1,0 0-1,1 6 0,-1-9-7,0 1-1,1-1 0,-1 1 1,1-1-1,-1 0 0,1 1 0,-1-1 1,1 0-1,0 1 0,0-1 1,0 0-1,0 0 0,-1 0 1,1 0-1,1 0 0,-1 0 0,0 0 1,0 0-1,0 0 0,0 0 1,1-1-1,-1 1 0,3 0 1,-2 0-3,1 0 0,-1-1 0,0 0 0,1 1 1,-1-1-1,0 0 0,1 0 0,-1 0 1,1-1-1,-1 1 0,0-1 0,1 1 1,-1-1-1,3-1 0,2-1 47,0 0 0,12-10-1,-15 11-28,11-9-2,-1 0 0,-1-1 1,0-1-1,0 0 0,-2-1 1,1 0-1,-2 0 0,0-1 1,15-30-1,-5 0-39,-2 0 0,18-67 0,-34 106 5,8-25-86,-2-1-1,-1 0 0,-1-1 1,1-44-1,-6 74 67,-1 1 0,-1-1-1,1 0 1,0 1 0,-1-1-1,1 1 1,-1-1 0,0 1 0,-1-5-1,1 7 23,1 0-1,0-1 0,0 1 0,-1 0 1,1-1-1,0 1 0,0 0 0,-1-1 1,1 1-1,-1 0 0,1 0 1,0-1-1,-1 1 0,1 0 0,0 0 1,-1 0-1,1 0 0,-1 0 0,1 0 1,-1-1-1,1 1 0,0 0 0,-2 0 1,1 1-2,0-1 0,0 0 0,0 1 0,0-1 0,-1 1 0,1-1 0,0 1 0,0 0 0,0-1 1,0 1-1,0 0 0,-1 1 0,-9 10 14,1 0 1,-15 22-1,17-22 15,0-1 48,1 1 1,0 0-1,1 1 0,0 0 1,1 0-1,1 0 0,0 1 1,1-1-1,0 1 1,1 0-1,0 24 0,2-26-28,0 0 1,1 0-1,0-1 0,1 1 0,1-1 0,0 0 0,0 1 1,1-1-1,0-1 0,1 1 0,1 0 0,-1-1 0,2 0 1,7 10-1,-10-15-15,0-1 1,0 0-1,0 0 1,1 0-1,-1-1 1,1 0-1,0 0 1,8 5-1,-10-7-16,0 0-1,0 0 0,-1 0 0,1-1 0,0 1 1,0-1-1,0 0 0,0 1 0,0-1 0,0-1 1,0 1-1,-1 0 0,1-1 0,0 1 0,0-1 1,0 0-1,0 0 0,3-2 0,8-6 29,0 0-1,0-1 1,-1 0-1,-1-1 1,13-15-1,14-12-25,99-71-372,-137 108 347,-1 1 0,1-1 0,0 1-1,-1-1 1,1 1 0,0-1 0,-1 1-1,1 0 1,0-1 0,-1 1 0,1 0-1,0 0 1,0 0 0,-1-1 0,1 1-1,0 0 1,1 0 0,-2 0 6,1 1 0,-1-1 0,0 0 0,1 0 0,-1 1 0,0-1 0,0 0 0,1 0 0,-1 1 0,0-1 0,1 0 0,-1 1 0,0-1 0,0 0 0,0 1 0,1-1 0,-1 0 0,0 1 0,0-1 0,0 0 0,0 1 0,0-1 0,0 1 0,0-1 0,1 5 0,-1 0 0,0 0 0,-1-1 0,0 8 0,0-5 59,-1 13 60,-1-6-92,2 0 1,0 0-1,0 0 1,2 0-1,0 0 0,0 0 1,4 15-1,-4-27-77,-1 0 1,1 0-1,0-1 0,-1 1 0,1 0 1,0-1-1,0 1 0,0-1 0,0 1 0,0-1 1,0 1-1,1-1 0,-1 0 0,0 0 1,1 1-1,1 0 0,-3-2-13,1 0 0,-1 0 0,1 0 0,-1 1 0,1-1 0,-1 0 0,1 0 0,-1 0 0,1 0 0,-1 0 1,1 0-1,-1 0 0,1 0 0,0-1 0,-1 1 0,1 0 0,-1 0 0,0 0 0,1 0 0,-1-1 0,2 1 0,-1-2-85,0 1 0,0 0 1,0 0-1,0 0 0,0 0 0,0-1 1,0 1-1,0-1 0,0 1 0,0-2 1,11-24-1788,13-51 0,-18 50 2130,-1 0 0,-2-1 0,1-55 0,-4 83-209,-1 0 1,0 0 0,0 0 0,1 0 0,-1 0-1,0 1 1,1-1 0,-1 0 0,1 0 0,-1 0-1,1 0 1,-1 0 0,1 1 0,0-1-1,-1 0 1,1 0 0,0 1 0,0-1 0,0 1-1,-1-1 1,1 1 0,0-1 0,0 1-1,0-1 1,0 1 0,0 0 0,0-1 0,0 1-1,0 0 1,0 0 0,0 0 0,0 0-1,1 0 1,7-1-110,0 1 0,16 1 0,-15 0 81,-2-1 7,26 1-50,-1 1 0,1 2 0,64 16 0,-90-18 185,-3 0 145,1-1 1,0 1 0,9 6 0,-13-7-151,-1-1 0,0 1 1,0 0-1,1 0 0,-1 0 1,0 0-1,0 1 0,0-1 0,0 0 1,0 0-1,0 1 0,-1-1 1,1 0-1,0 1 0,-1-1 1,1 1-1,-1-1 0,1 1 1,-1 2-1,0 5 327,0 0 0,-1 0-1,0-1 1,-1 1 0,-4 14 0,1-5 122,-5 25 308,-12 60 663,20-87-1349,0 1 0,1 0 0,1 0 0,2 19 0,-2-32-167,0 0-1,1-1 0,0 1 0,0-1 0,0 1 1,1-1-1,-1 1 0,1-1 0,-1 0 0,1 1 1,0-1-1,1 0 0,-1 0 0,0-1 0,1 1 1,-1 0-1,1-1 0,0 1 0,0-1 0,0 0 1,0 0-1,1 0 0,-1-1 0,0 1 0,1-1 0,-1 0 1,1 0-1,-1 0 0,6 1 0,3 0-933,1-1-1,-1-1 1,1 0-1,-1 0 1,1-1 0,-1-1-1,18-4 1,-24 4-177,1 0 0,-1 0 1,0 0-1,0-1 1,0 0-1,0 0 0,6-5 1,12-8-2740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 12128,'-47'-34'5503,"47"23"-4799,5 4-1152,7 7 96,23-11-64,2 3 256,31-3-1951,4 8 1183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2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12064,'0'5'12191,"0"1"-11231,0-1-192,0-2-192,17-11-9984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202 474 6816,'-2'-10'1612,"-5"-17"137,-1 12 2250,8 15-3880,-1-1 1,1 1 0,-1 0 0,0-1 0,1 1-1,-1-1 1,1 1 0,-1 0 0,0-1 0,1 1-1,-1 0 1,0 0 0,1 0 0,-1-1 0,0 1-1,1 0 1,-1 0 0,0 0 0,0 0 0,1 0-1,-1 0 1,0 0 0,1 1 0,-1-1 0,0 0-1,1 0 1,-1 0 0,0 1 0,1-1-1,-1 0 1,-1 1 0,-1 2 70,0-1 1,0 0-1,0 1 1,0-1-1,-3 5 0,-4 5 293,1 1 0,-12 23 0,4-7-60,-6 5-60,10-14-47,-19 34 0,29-48-261,1 0 0,-1 0 0,1 0 0,0 0 0,1 0 0,0 1 0,0-1 0,0 1 0,1-1 0,0 12 0,0-16-13,0 0-1,0 0 0,1 1 0,-1-1 1,1 0-1,0 0 0,-1 0 0,1 0 1,0 0-1,0 0 0,0 0 0,0 0 1,1-1-1,-1 1 0,0 0 0,1-1 1,0 1-1,-1-1 0,1 1 0,0-1 1,-1 0-1,1 0 0,0 0 1,0 0-1,0 0 0,0 0 0,0 0 1,0 0-1,0-1 0,4 1 0,-2-1 6,0 1-1,0-1 1,0-1-1,0 1 1,0-1-1,0 1 1,0-1-1,0 0 1,0 0-1,-1-1 1,1 1-1,-1-1 1,1 0-1,-1 0 1,1 0-1,3-3 1,1-3-31,-1 0 0,1 0 1,-1 0-1,-1-1 1,1 0-1,-2 0 0,1 0 1,5-16-1,3-9 12,10-40 0,-17 50 25,10-33-14,62-240 188,-76 279-282,-1 1 0,-1 0 0,-1-1 0,0 1 0,-6-34 0,6 49 46,0 0 1,-1 0-1,1 1 1,-1-1-1,0 0 1,1 0-1,-1 1 1,0-1-1,0 0 1,0 1-1,0-1 1,-2-2-1,2 4 7,1-1 0,-1 1 0,1 0-1,-1 0 1,0-1 0,1 1-1,-1 0 1,1 0 0,-1 0-1,1 0 1,-1 0 0,0-1-1,1 1 1,-1 0 0,1 0-1,-1 1 1,0-1 0,1 0 0,-1 0-1,1 0 1,-1 0 0,0 0-1,1 1 1,-1-1 0,1 0-1,-1 0 1,1 1 0,-1-1-1,1 1 1,-1-1 0,1 0-1,-1 1 1,1-1 0,0 1 0,-1-1-1,1 1 1,0-1 0,-1 1-1,1 0 1,-3 3 0,0 1 0,0 0 0,0 0 1,1 0-1,0 0 0,0 0 0,1 1 0,-1-1 1,1 1-1,0-1 0,0 7 0,-3 10 24,-7 47 79,-4 76 1,13-89-62,-1 189 293,4-234-265,0 1 0,1-1 0,0 0 1,1 0-1,0 0 0,7 17 0,-9-25-34,1 0 1,0 0-1,0 0 1,0 0-1,0 0 0,0-1 1,0 1-1,1-1 0,-1 1 1,1-1-1,-1 0 0,1 0 1,0 0-1,0 0 1,0 0-1,0-1 0,1 0 1,-1 1-1,0-1 0,0 0 1,1-1-1,-1 1 0,1 0 1,-1-1-1,5 0 1,5-1 6,0 0 0,0-1 0,0 0 0,0-1 1,0 0-1,-1-1 0,1-1 0,-1 0 1,0-1-1,-1 0 0,1-1 0,15-12 0,-7 4-25,-2-1 0,0-1-1,0-1 1,-2 0-1,25-38 1,-35 49-19,44-73 20,-41 65-41,-1-1 1,-1 0-1,7-22 1,-13 35 23,0 0 0,0 0 1,0 0-1,0-1 0,-1 1 1,1 0-1,-1 0 0,0 0 0,0-1 1,-1 1-1,1 0 0,0 0 1,-1 0-1,0-1 0,0 1 0,0 0 1,0 0-1,-3-4 0,4 7 1,0 0 0,0 0 1,0-1-1,0 1 0,0 0 0,0 0 0,0 0 0,-1 0 0,1-1 0,0 1 0,0 0 1,0 0-1,0 0 0,0 0 0,-1 0 0,1-1 0,0 1 0,0 0 0,0 0 0,-1 0 1,1 0-1,0 0 0,0 0 0,0 0 0,-1 0 0,1 0 0,0 0 0,0 0 0,-1 0 1,1 0-1,0 0 0,0 0 0,0 0 0,-1 0 0,1 0 0,0 0 0,0 0 0,0 0 1,-1 0-1,1 1 0,0-1 0,0 0 0,-7 11 12,1 15-79,3-4 78,0 0 0,2 0 0,1 0 0,1 0 0,0 0 0,2 0 0,0 0 0,2-1 0,0 1 0,2-1 0,12 29 0,-18-47-3,1 0-1,-1 0 1,1 0 0,0 0-1,0 0 1,0-1 0,1 1 0,-1-1-1,1 1 1,-1-1 0,1 0-1,0 0 1,0 0 0,0 0 0,6 3-1,-5-4 7,0 0-1,0 0 1,1 0 0,-1-1-1,0 0 1,0 1-1,1-1 1,-1-1 0,0 1-1,1-1 1,4-1-1,8-3 10,-1-1-1,0 0 1,0-2-1,30-18 1,-16 7-15,-1-1 0,30-27-1,-70 61-36,1 0 0,1 0-1,0 1 1,1 1-1,-6 16 1,13-30 33,0 0 0,0 1 0,1-1 0,-1 1 0,1-1 1,0 0-1,0 1 0,0-1 0,0 1 0,0-1 0,0 1 0,1-1 1,-1 0-1,1 1 0,-1-1 0,1 0 0,0 1 0,2 2 0,-2-3 5,1 0-1,0 0 0,0 0 1,0 0-1,0 0 0,0 0 1,0-1-1,0 1 0,1-1 1,-1 1-1,1-1 0,-1 0 1,1 0-1,-1 0 0,1 0 1,4 0-1,0 0 3,0 0 1,0 0-1,0-1 1,0 0 0,0 0-1,0-1 1,0 0-1,0 0 1,-1-1-1,1 0 1,0 0-1,-1 0 1,0-1 0,1 0-1,-1 0 1,7-6-1,-11 7-9,0 0 0,0 0 1,0 0-1,-1 0 0,1 0 0,-1 0 0,0 0 0,1-1 0,-1 1 0,0-1 1,-1 1-1,1-1 0,0 1 0,-1-1 0,1 1 0,-1-1 0,0 1 1,1-1-1,-2 0 0,1 1 0,0-1 0,0 0 0,-1 1 0,-1-6 0,0 0-3,0 0-1,-1 0 1,0 0-1,-1 0 1,0 0-1,-6-9 1,7 12-19,-1 1 0,1-1 0,-1 1 0,0 0 0,0 0 0,-1 0 0,1 0 0,-1 1 0,0-1 0,0 1 0,0 1 0,0-1 0,0 1 0,-1 0 0,1 0 0,-1 0 0,1 1 0,-1 0 0,0 0 0,1 0 0,-1 1 0,-6 0-1,11 0 10,1 0 0,-1 0 0,0 0-1,0 0 1,0 0 0,0 0-1,0 0 1,0 0 0,1 0-1,-1 1 1,0-1 0,0 0-1,0 1 1,0-1 0,1 1-1,-1-1 1,0 1 0,1-1-1,-1 1 1,0-1 0,-1 2 0,2-2 5,0 1 0,0-1 1,0 0-1,0 0 1,0 1-1,0-1 1,0 0-1,0 0 1,0 0-1,0 1 1,0-1-1,0 0 1,0 0-1,0 1 1,1-1-1,-1 0 1,0 0-1,0 1 1,0-1-1,0 0 0,0 0 1,0 0-1,1 0 1,-1 1-1,0-1 1,0 0-1,0 0 1,1 0-1,11 6 59,9-1-73,-2 0 0,1 2-1,-1 0 1,0 2-1,0 0 1,-1 1-1,32 22 1,-38-22 19,0 0 1,-1 1-1,0 0 1,0 1-1,-1 0 1,-1 1-1,0 0 1,-1 0 0,0 1-1,-1 0 1,6 18-1,-1 7 0,-2 1 0,-2 0 0,3 44 0,-7-40 136,-3-1 0,-1 0 0,-12 84 0,11-122-80,0 0 1,0 0-1,-1 0 0,-3 8 0,5-12-41,-1 0 0,1 0-1,-1-1 1,1 1 0,0 0 0,-1-1-1,1 1 1,-1-1 0,0 1-1,1 0 1,-1-1 0,1 1-1,-1-1 1,0 0 0,1 1-1,-2 0 1,2-1-2,-1 0 1,0 0-1,1 0 0,-1 0 1,1-1-1,-1 1 0,1 0 1,-1 0-1,1 0 0,-1 0 1,1-1-1,-1 1 0,1 0 1,-1 0-1,1-1 0,-1 1 1,1 0-1,-1-1 0,1 1 1,0 0-1,-1-1 0,1 1 1,-1-1-1,1 1 0,0-1 0,-1 0 1,-2-5 40,0 0 0,0 0 0,0-1 0,1 1 0,0-1 0,0 1 0,-1-14 0,-3-18-53,2 1 0,2-1 0,2 1 0,1-1 0,11-70 0,-4 64-80,2 1 0,2 0 0,2 0 0,34-71-1,-45 107 64,1 0 0,1 0 0,-1 0-1,1 0 1,0 0 0,1 1-1,10-10 1,-14 14 8,0 1-1,0 0 1,0-1-1,0 1 1,0 0-1,0 0 1,0 0 0,0 0-1,1 1 1,-1-1-1,0 0 1,1 1-1,-1 0 1,0-1 0,1 1-1,-1 0 1,0 0-1,1 1 1,-1-1 0,1 0-1,-1 1 1,0-1-1,0 1 1,1 0-1,-1 0 1,0 0 0,0 0-1,0 0 1,0 0-1,0 1 1,3 1-1,-2 0 6,0-1 0,0 1-1,0 0 1,0 0 0,-1 0-1,1 0 1,-1 0-1,0 0 1,0 1 0,0-1-1,0 1 1,0 0 0,-1-1-1,0 1 1,1 0-1,0 6 1,-2-4 30,0-1-1,0 0 1,0 1-1,-1-1 1,0 0-1,0 1 1,0-1 0,-1 0-1,0 0 1,0 0-1,0 0 1,-3 5-1,0-3 55,1-1 0,-1 1 0,0-1 0,0-1 0,-9 9 0,-11 12-6902,24-26 6554,1 0 0,0 1 0,-1-1 0,1 0 1,0 1-1,-1-1 0,1 1 0,0-1 0,0 0 0,-1 1 1,1-1-1,0 1 0,0-1 0,0 1 0,0-1 1,0 1-1,0-1 0,0 1 0,0-1 0,0 1 1,0-1-1,0 1 0,0-1 0,0 0 0,0 1 0,0-1 1,0 1-1,0-1 0,0 1 0,1-1 0,-1 1 1,0-1-1,1 1 0,13 9-3770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2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5 855 7808,'-5'-3'4846,"24"-3"-1942,2 0-1407,0-4-1032,-1-1-1,0 0 1,-1-2-1,0 0 1,-1-1-1,0-1 1,23-25-1,96-130 437,-131 163-830,49-69 271,62-80 538,-107 142-838,-10 14-40,1-1 0,-1 1-1,1-1 1,-1 1 0,1-1-1,-1 1 1,1 0 0,0-1-1,-1 1 1,1 0 0,-1-1-1,1 1 1,0 0 0,-1 0-1,2-1 1,-2 1-1,0 1 0,1-1 0,-1 0-1,0 0 1,0 0 0,0 0 0,1 0 0,-1 0 0,0 0 0,0 0 0,0 0-1,1 1 1,-1-1 0,0 0 0,0 0 0,0 0 0,0 0 0,1 1-1,-1-1 1,0 0 0,0 0 0,0 0 0,0 1 0,0-1 0,0 0 0,0 0-1,0 0 1,0 1 0,0-1 0,0 0 0,0 0 0,0 1 0,0-1 0,0 0-1,0 0 1,0 0 0,0 1 0,0-1 0,0 0 0,0 0 0,0 1-1,0-1 1,-12 63 273,2-15-174,2 13 157,3 1 1,4 103 0,1-160-215,1 7 96,0-1 0,3 15-1,-4-24-112,1 0 0,-1 0 0,1 0-1,0 0 1,0 0 0,0 0 0,0 0 0,0 0-1,0 0 1,0 0 0,0-1 0,1 1-1,-1 0 1,1-1 0,-1 1 0,1-1 0,0 0-1,2 2 1,-3-3-3,0 1 0,1-1-1,-1 0 1,0 0 0,1 0-1,-1 0 1,0 0 0,1 0-1,-1-1 1,0 1 0,0 0-1,1-1 1,-1 1 0,0 0-1,0-1 1,0 0 0,0 1-1,1-1 1,-1 0 0,0 1-1,0-1 1,0 0 0,1-2-1,21-21 49,-1-2 0,-2-1 0,24-39 0,-14 21 3,120-156 70,-122 167-112,-2-1 0,41-76 0,12-90 586,-93 242-500,-2 0-1,-1-1 0,-3-2 1,-30 48-1,18-35 186,-34 75-1,-15 62 43,30-69-389,45-105 107,-4 10 232,10-24-291,0 0 0,0 0 0,0 0 0,0 0 0,0 0 0,0 0 0,0 0 0,0 0 0,0 0 0,0 0 0,0 0 0,0 0 0,0 0 0,0 0 1,-1 0-1,1 0 0,0 0 0,0 0 0,0 0 0,0 0 0,0 0 0,0 0 0,5-17-39,36-98 15,-32 96-31,1 0 0,0 0 0,24-30 0,-32 46 8,-1 1 1,1-1-1,0 1 0,1 0 0,-1 0 0,0 0 0,0 0 0,1 0 0,3-1 0,-5 2 37,1 1 1,-1 0-1,0 0 1,0-1 0,0 1-1,0 0 1,1 0-1,-1 0 1,0 1 0,0-1-1,0 0 1,0 0-1,1 1 1,-1-1 0,0 0-1,0 1 1,0-1-1,0 1 1,0 0-1,0-1 1,0 1 0,0 0-1,0-1 1,0 1-1,-1 0 1,2 1-1,4 5 6,0 0-1,-1 0 0,0 0 0,0 1 0,5 12 0,8 11 1,-6-11 19,-1-1 34,1-1 0,0-1 0,16 18 1,-24-31-38,0 0 1,0 0-1,0-1 1,1 1-1,-1-1 1,1 0-1,0 0 1,0-1-1,0 1 1,0-1-1,0 0 1,1-1-1,-1 1 1,1-1-1,-1 0 1,11 1-1,-11-3 3,-1 1 0,0-1 0,1 0 0,-1 0 0,0-1 0,0 1 0,0-1 0,1 0 0,-2 0 0,1 0 0,0 0 0,0-1 0,-1 0 0,1 0 0,-1 0 0,0 0 0,0 0 1,0 0-1,0-1 0,2-5 0,6-7 23,-2-1 1,0 0 0,8-24 0,-10 24-65,-2-1 1,1 0 0,-2 0-1,0-1 1,-2 1 0,1-25-1,-3 39-1,0 1 1,0-1-1,0 1 0,-1-1 0,0 1 0,0 0 0,0-1 0,0 1 0,0 0 0,-1 0 0,0 0 0,-3-6 0,5 9 16,0-1 0,-1 1 0,1 0 0,0 0 0,0-1 0,-1 1 0,1 0 0,0 0 1,0 0-1,-1-1 0,1 1 0,0 0 0,-1 0 0,1 0 0,0 0 0,-1 0 0,1 0 0,0-1 0,-1 1 0,1 0 1,0 0-1,-1 0 0,1 0 0,0 0 0,-1 0 0,1 0 0,0 0 0,-1 1 0,1-1 0,-1 0 0,-9 9-107,8-5 116,0 0-1,0-1 1,0 1 0,-3 8 0,3 0 45,0 0-1,0 0 1,1 0 0,1 0 0,0 1-1,1-1 1,0 0 0,1 0 0,0 0-1,1 0 1,0 0 0,10 22 0,-9-27-147,0 0-1,1-1 1,0 1 0,0-1 0,1 0-1,0 0 1,0 0 0,0-1 0,1 0 0,0 0-1,0-1 1,0 0 0,0 0 0,1 0-1,11 3 1,-12-5-787,0 0 0,0-1 0,0 1 1,1-1-1,-1-1 0,1 0 0,-1 0 0,0 0 0,1-1 0,13-2 0,-4-5-3763,-3-5 1562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374 521 3968,'0'-1'123,"-1"0"0,0 0 1,0 0-1,1 0 0,-1 0 0,0 0 1,0 0-1,0 0 0,0 0 0,0 0 0,0 1 1,0-1-1,0 0 0,0 1 0,0-1 1,-1 1-1,1-1 0,0 1 0,0-1 1,-1 1-1,1 0 0,0 0 0,-1 0 1,1 0-1,0 0 0,0 0 0,-3 0 0,-30 5 657,-1 1 0,1 2-1,-61 23 1,84-26-664,0 0 0,1 1-1,-1 0 1,1 1 0,0 1 0,-11 10 0,15-12-61,0 0-1,1 1 0,0-1 1,0 1-1,0 1 0,1-1 1,0 1-1,1-1 1,0 1-1,-3 9 0,4-8 57,0-1 0,0 0-1,1 1 1,1 0 0,-1-1 0,1 1-1,1-1 1,1 10 0,-2-15-61,0 0 0,1-1 0,0 1 1,-1-1-1,1 1 0,0-1 0,0 1 1,0-1-1,1 1 0,-1-1 1,1 0-1,-1 0 0,1 0 0,0 0 1,0 0-1,-1 0 0,1 0 0,1-1 1,-1 1-1,0-1 0,0 1 0,1-1 1,-1 0-1,0 0 0,1 0 1,-1 0-1,1 0 0,0-1 0,-1 1 1,4 0-1,-1-1 29,1-1 0,-1 1 0,1-1 0,-1 0 0,0 0 1,1 0-1,-1-1 0,0 1 0,0-1 0,9-6 0,5-3 152,23-18 1,-37 25-200,23-19 149,37-39-1,-48 45-50,-1 0-77,-2 0 0,0 0 1,-1-1-1,-1-1 0,0-1 1,-2 1-1,0-2 0,7-21 0,3-19-133,16-91 0,-8 26-101,-21 103 111,-4 14-14,0-1 0,-1 1 0,0-1 0,0 0 0,-1 0 0,0 1 0,-1-1 0,-1-17 0,1 26 69,0 0 0,0 0-1,0 0 1,0 1 0,-1-1 0,1 0 0,0 0 0,-1 0-1,1 0 1,-1 1 0,1-1 0,-1 0 0,1 0 0,-1 1 0,1-1-1,-1 0 1,0 1 0,1-1 0,-1 1 0,0-1 0,1 1-1,-1-1 1,-1 0 0,0 1-6,1 0-1,0 0 0,0 0 1,-1 0-1,1 0 1,0 0-1,0 0 0,-1 0 1,1 0-1,0 1 1,0-1-1,0 1 0,-1-1 1,-1 2-1,-2 0-14,1 1-1,-1 1 0,1-1 1,0 1-1,-1-1 0,-5 8 1,0 3 40,1 0 0,0 1 0,1 0 0,-10 26 1,-18 70 37,10-31-94,7-28 186,6-18-19,-18 71 1,29-94-78,0 0 0,0 1 0,2 0 0,-1-1 0,2 1 0,-1-1 0,2 1 0,-1-1 0,2 1 0,4 16 1,0-10 122,1 0 0,0 0 1,1 0-1,1-1 0,1-1 1,0 0-1,21 22 0,-29-35-110,0 0 0,0 0 1,0-1-1,1 1 0,0-1 0,-1 0 0,1 0 0,0 0 1,0 0-1,0-1 0,0 1 0,0-1 0,0 0 0,1 0 1,-1-1-1,8 1 0,-6-2-8,-1 1 0,1-1 0,-1 0 0,1-1 0,-1 1 0,1-1 0,-1 0 0,0 0 0,0-1 0,0 1 0,0-1 0,6-5 0,31-27 279,64-68-1,-61 57-206,-32 33-119,17-21 0,-27 29-16,1 0 1,-1 0 0,0 0 0,0 0-1,-1-1 1,0 1 0,0-1 0,3-10-1,-5 15 13,0-1 0,0 1-1,1 0 1,-1 0 0,0 0-1,0 0 1,0 0 0,0-1-1,-1 1 1,1 0-1,0 0 1,0 0 0,-1 0-1,1 0 1,0 0 0,-1-1-1,1 1 1,-1 0 0,0 0-1,1 0 1,-1 1 0,0-1-1,-1-2 1,0 2-18,1 0 1,-1 1-1,1-1 0,-1 0 1,0 1-1,0-1 0,1 1 1,-1 0-1,0-1 0,0 1 1,1 0-1,-1 0 0,-3 0 1,-4 2-97,0-1 0,0 1 1,1 0-1,-16 7 0,15-5 80,0 0 0,0 0 0,1 1 0,0 1 0,0-1 0,0 1 0,-11 12 0,14-13 43,0 1 1,0 0-1,1 0 0,0 0 0,0 1 0,1 0 0,0-1 1,0 1-1,0 0 0,-2 12 0,3-8 36,0 0 0,1 1 0,1-1 0,0 0 0,0 0 0,2 13 0,-1-18 14,0 0 0,0 0 0,1 1 0,0-1 1,0 0-1,0 0 0,1-1 0,0 1 0,0 0 1,1-1-1,-1 0 0,7 7 0,-7-9-18,0-1 1,0 0-1,0 0 0,1 0 0,-1 0 1,1-1-1,-1 1 0,1-1 1,0 0-1,0 0 0,-1 0 0,1-1 1,0 1-1,0-1 0,0 0 0,0 0 1,7-1-1,2-1 34,0 0 1,0-1-1,22-7 1,1-3 20,0-1 1,-1-2 0,-1-1-1,52-35 1,44-32 32,-113 73-260,31-18 0,-41 26 100,0 0 0,0 0 0,0 1 0,0 0 0,1 0 0,-1 1 0,0 0 0,10-1 0,-14 3 25,1-1 0,-1 1 1,0 0-1,1 0 0,-1 1 1,0-1-1,0 1 1,0-1-1,0 1 0,0 0 1,0 0-1,0 0 0,-1 0 1,1 1-1,-1-1 0,3 5 1,0-3 29,-4-2 415,-12-17 150,3 8-509,3 2-86,0 0 0,-1 1 0,-10-6 0,14 8-25,-1 1 0,1 0 0,-1 0 0,1 1 0,-1-1 0,0 0 0,1 1-1,-1 0 1,0 0 0,1 0 0,-1 0 0,0 0 0,-3 1 0,1-1 21,-1 1 1,1 1-1,-1-1 1,1 1-1,-1 0 1,1 1-1,0-1 0,0 1 1,0 0-1,0 0 1,1 0-1,-1 1 1,1 0-1,0-1 1,0 2-1,0-1 1,1 0-1,-1 1 1,1 0-1,0-1 1,0 1-1,1 1 0,-1-1 1,1 0-1,0 0 1,1 1-1,0-1 1,-1 1-1,0 11 1,2-7 27,0 0 1,0 0-1,1-1 1,0 1-1,3 10 0,-3-14 28,1 0-1,0-1 1,0 1-1,1-1 1,-1 0-1,1 1 1,0-1-1,0 0 1,7 7-1,-8-10-14,0-1-1,1 1 1,-1-1 0,0 0 0,1 1-1,-1-1 1,0 0 0,1 0-1,-1-1 1,1 1 0,0 0-1,-1-1 1,1 0 0,0 1 0,-1-1-1,1 0 1,-1-1 0,1 1-1,0 0 1,3-2 0,8-1 10,0 0 0,20-9 0,-25 8-63,171-67 173,-170 67-151,279-121 195,-147 57-558,-132 63 303,-5 3-128,-11 6 54,-12 8 50,8-5 74,0 0 0,-19 8-1,-14 9-53,25-12 75,1 1 0,1 0 0,-26 27 0,35-33-2,0 1 1,1 0 0,0 0 0,1 1-1,-1 0 1,2 0 0,-1 0 0,1 1-1,-5 17 1,9-23 15,-1 0 0,1 0 0,0 0-1,0 0 1,0 1 0,0-1 0,1 0 0,0 0-1,-1 0 1,3 4 0,-3-7-1,0 0 1,1 0-1,-1 0 0,1 0 1,-1 0-1,1 0 0,-1 0 0,1 0 1,0 0-1,-1 0 0,1 0 1,0 0-1,0 0 0,0 0 1,0 0-1,0-1 0,0 1 0,0 0 1,0-1-1,0 1 0,0-1 1,0 1-1,0-1 0,0 0 1,1 1-1,-1-1 0,0 0 0,0 0 1,0 0-1,1 0 0,-1 0 1,0 0-1,0 0 0,0 0 1,1 0-1,-1 0 0,1-1 0,5-3 41,0 0-1,-1 0 1,1-1-1,-1 1 1,0-1-1,-1-1 1,1 1-1,7-11 1,6-9 99,22-35 0,16-20-210,-6 15-102,-43 49-32,-9 12-96,-6 8-9,3 0 267,0 0 1,0 1-1,0-1 1,1 1 0,0 0-1,0 0 1,0 0-1,0 0 1,1 1-1,0-1 1,0 1-1,0 0 1,1-1 0,-1 10-1,1-6 43,0 0 1,1 0-1,0 1 0,1-1 0,0 0 0,1 0 1,-1 0-1,6 15 0,-6-22-2,0 1 1,0-1-1,0 0 1,0 1-1,0-1 0,1 0 1,-1 0-1,1 1 0,-1-1 1,1-1-1,0 1 0,0 0 1,0 0-1,0-1 1,0 1-1,0-1 0,1 1 1,2 0-1,-1 0 10,-1-2-1,1 1 1,-1 0-1,1-1 0,0 1 1,0-1-1,-1 0 1,1 0-1,0-1 1,-1 1-1,7-2 1,6-3 41,0-1-1,0 0 1,-1-2-1,22-12 1,-32 17-68,129-66 252,-47 27-267,-79 37-7,-4 3-64,0-1-1,0 1 1,0 0-1,9-2 1,-13 4 74,1 0 0,-1 0 0,1 0-1,-1-1 1,1 1 0,-1 0 0,1 0 0,-1 0 0,1 1 0,-1-1 0,1 0 0,0 0 0,-1 0 0,1 0 0,-1 0 0,1 1-1,-1-1 1,1 0 0,-1 0 0,0 1 0,1-1 0,-1 0 0,1 1 0,-1-1 0,0 0 0,1 1 0,-1-1 0,1 1 0,-1-1-1,0 1 1,0-1 0,1 1 0,-1-1 0,0 1 0,0-1 0,0 1 0,0-1 0,1 1 0,-1-1 0,0 1 0,0-1 0,0 1-1,0-1 1,0 1 0,0 0 0,0-1 0,-1 2 0,-1 21-13,-1 0 0,-1 0 0,-10 32 0,11-43 34,-6 20 40,0 0 119,2 0 0,-5 40 0,12-49 105,0-22-252,0-1-1,1 1 0,-1-1 0,0 0 0,0 1 0,0-1 0,0 0 1,1 1-1,-1-1 0,0 0 0,0 1 0,1-1 0,-1 0 1,0 1-1,1-1 0,-1 0 0,0 0 0,1 0 0,-1 1 1,0-1-1,1 0 0,-1 0 0,0 0 0,1 0 0,-1 1 1,1-1-1,-1 0 0,0 0 0,1 0 0,-1 0 0,1 0 0,-1 0 1,0 0-1,1 0 0,-1 0 0,1-1 0,-1 1 0,0 0 1,1 0-1,-1 0 0,0 0 0,1 0 0,-1-1 0,0 1 1,1 0-1,-1 0 0,0-1 0,1 1 0,-1 0 0,0 0 1,1-1-1,-1 1 0,0-1 0,10-8 98,-2-1 0,1 0 0,13-21 0,20-42-79,-16 28 32,-7 16-152,1 1 0,41-43 1,-55 66-328,-4 8 200,-7 13 78,4-10 69,-17 52 10,-2-1 1,-52 106-1,-99 108 74,-2-38 239,158-215-83,0 0 0,-34 28-1,47-44-138,0 0-1,0-1 1,-1 1-1,1 0 0,-1-1 1,1 0-1,-1 1 1,1-1-1,-1 0 0,-4 0 1,6-1-27,0 0 1,0 0 0,0 0-1,0 0 1,0 0-1,0 0 1,0-1-1,0 1 1,0 0 0,0-1-1,0 1 1,0-1-1,0 1 1,1-1-1,-1 0 1,0 1 0,0-1-1,0 0 1,1 1-1,-1-1 1,0 0-1,1 0 1,-1 0 0,1 0-1,-1 0 1,1 0-1,-1 1 1,1-1-1,0 0 1,-1 0-1,1 0 1,0-2 0,-2-4 1,1 0 1,0-1 0,1 1 0,-1 0-1,1-1 1,1 1 0,0 0 0,0 0-1,0-1 1,1 1 0,0 0 0,5-13-1,-1 5-16,1 1-1,0 0 1,1 0-1,1 0 0,10-12 1,-4 9 9,0 1 0,2 1 0,0 0 1,0 2-1,1 0 0,1 0 0,0 2 1,22-10-1,24-7 9,82-23-1,-103 37 17,107-30-2324,-101 30-1939,-17 6 1757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2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80 180 11296,'-67'-12'4192,"57"17"-3264,7-5-257,16 0 129,19-5-576,28-1 1024,23-2-672,6-3-192,9-8-256,31 1-960,19-1 448,-17 4-3007,-5-1 1887,21-3-2976,17 5 2560,-4-9-2624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2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51 7968,'-9'-10'9863,"5"12"-5803,0 0-3605,-9 5 29,1 1 0,0 0 0,0 2 1,-11 11-1,9-9-297,-1 3-69,0-1 0,2 2 0,-1 0 0,-20 35-1,-31 76 217,62-121-353,1 0 1,0-1 0,-3 11 0,5-14 41,0-1 1,-1 1-1,1 0 0,0-1 0,0 1 0,0 0 0,1-1 1,-1 1-1,0 0 0,0-1 0,1 1 0,-1-1 0,1 1 1,0 0-1,-1-1 0,1 1 0,0-1 0,1 2 1,-1-2-15,0-1 1,-1 1-1,1-1 1,0 1-1,0-1 1,0 1-1,0-1 1,0 1-1,0-1 1,0 0-1,0 0 1,0 1 0,0-1-1,0 0 1,0 0-1,0 0 1,0 0-1,0 0 1,0 0-1,0 0 1,1-1-1,25-6 50,-25 7-50,18-7 57,0-1 1,-1-1-1,0-1 1,18-12-1,68-53-66,-62 41-60,-40 32 38,0 0 0,1-1 1,-1 1-1,0 0 0,1 1 0,-1-1 1,1 0-1,0 1 0,-1 0 0,1 0 1,0 0-1,4 0 0,-6 1 13,0 0-1,0 1 0,0-1 1,0 1-1,-1-1 0,1 1 1,0 0-1,0 0 0,-1-1 1,1 1-1,0 1 1,-1-1-1,1 0 0,-1 0 1,1 1-1,-1-1 0,0 0 1,0 1-1,1-1 0,-1 1 1,0 0-1,0-1 0,-1 1 1,1 0-1,1 3 1,6 16 100,7 29 0,-10-32 26,1 1 0,11 23 0,-16-41-75,-1 1 1,1 0-1,0-1 1,0 1-1,0-1 1,1 0-1,-1 1 1,0-1 0,0 0-1,1 1 1,-1-1-1,1 0 1,-1 0-1,1 0 1,-1 0-1,1-1 1,0 1-1,-1 0 1,1-1-1,0 1 1,0-1-1,-1 0 1,3 1-1,-2-1 0,1 0-1,-1 0 1,0-1-1,0 1 1,0-1-1,0 1 0,1-1 1,-1 0-1,0 0 1,0 0-1,0 0 1,-1 0-1,1 0 1,0 0-1,0-1 0,-1 1 1,1-1-1,2-2 1,0-2 0,0 0 1,0 0-1,-1 0 0,0 0 1,0 0-1,0-1 0,-1 0 1,2-6-1,0-6-3,3-36-1,-3 14-314,-3-1 0,-1 1 0,-9-65 0,8 102-127,0-1-1,0 1 0,0 0 1,-5-8-1,6 11 65,-1 0 1,0-1-1,0 1 1,1 0-1,-1 0 1,0-1-1,0 1 1,-1 0-1,1 0 1,0 0-1,0 0 1,0 0-1,-1 1 1,1-1-1,0 0 1,-1 0-1,-1 0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0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41 19039,'-29'-3'7040,"7"-2"-5472,2-2-448,15 7-4736,0 0 1728,-15-25-14303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21 178 6720,'-6'-2'939,"-8"0"1951,39-1 8415,24-11-7605,32-14-4567,-2 0 1059,153-32 0,-176 48-155,78-14-58,-126 25-12,-7 0-12,1 1 0,-1 0 0,1 0 1,-1-1-1,1 1 0,0 0 0,-1 0 1,1 0-1,-1 1 0,1-1 0,1 1 1,-1 0-762,-17 19-13611,13-17 13560,-11 14-2172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1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 8896,'-16'-3'3601,"34"3"691,44-3-274,31-8-2370,2 0-1506,-55 7-257,32-2-621,-24 6-3416,-31 2-386,-4 5 1402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91 3072,'-1'0'89,"1"0"1,0 0-1,-1 0 1,1-1-1,-1 1 0,1 0 1,0-1-1,-1 1 1,1 0-1,-1-1 0,1 1 1,0 0-1,0-1 1,-1 1-1,1-1 0,0 1 1,0 0-1,-1-1 1,1 1-1,0-1 0,0 1 1,0-1-1,-2-2 2831,-17 5 4679,11-3-5313,15-3-374,-1 2-1738,-1 1 1,1 0-1,0 0 0,9 0 1,7-1 179,197-17 214,-3 0-485,-185 15-74,220-22 345,-200 26-124,-30 0 84,-18 0-68,-7 0 73,-7 1-285,1 0-1,-16 3 1,-13 2-23,-95 9 160,34-9-158,-333 30 304,292-23-343,137-13 0,3 0 13,0 0-1,0 0 1,0 1 0,-1-1 0,1 0 0,0 0-1,0 1 1,0-1 0,0 0 0,0 1 0,0-1-1,0 1 1,0-1 0,-1 2 0,2-2 13,0 0 1,1 0 0,-1 1 0,0-1 0,0 0-1,1 0 1,-1 0 0,0 0 0,0 1 0,1-1 0,-1 0-1,0 0 1,0 0 0,1 0 0,-1 0 0,0 0-1,0 0 1,1 0 0,-1 0 0,0 0 0,1 0-1,-1 0 1,0 0 0,0 0 0,1 0 0,0 0 15,28-3 4,2 0 0,-1 3 0,40 3 1,-50-2 47,47 6-94,-1 2-1,112 30 0,-156-34 36,-1 2 0,1 0-1,-1 2 1,-1 0 0,0 1-1,0 1 1,20 14 0,-36-21-6,2 0 30,0 0 0,0 1 0,-1 0-1,0 0 1,0 0 0,0 0 0,0 1-1,3 6 1,-2-2-88,-5-9 104,0 1 0,0-1-1,-1 0 1,1 0 0,0 0-1,-1 1 1,1-1 0,-1 0-1,1 1 1,-1 1 0,0-2-30,0 0 0,0-1 0,-1 1 0,1-1 0,0 1 0,-1 0 0,1-1 0,-1 1 0,1-1 0,-1 1 0,1-1 0,-1 1 0,1-1 0,-1 0 0,1 1 0,-1-1 0,1 0 0,-1 1 0,0-1 0,1 0 0,-1 0 0,1 1 0,-1-1 0,0 0 1,1 0-1,-1 0 0,-1 0 0,-4 1-12,-1 0 0,1 0 0,-1-1 0,1 0 0,-9-1 1,-10 0 2,0 2-17,0 0 0,1 2 0,0 0-1,0 2 1,-27 9 0,48-13-2,-45 14-88,-73 32 1,103-37 63,-1 2 1,2 0-1,-30 26 1,19-13-46,-51 49 79,44-40 104,-35 44 10,54-58-150,16-20 38,-1 0 0,1 0 0,0 0 0,0 0-1,0 0 1,0 0 0,0 0 0,0 0 0,0 1 0,0-1-1,-1 0 1,1 0 0,0 0 0,0 0 0,0 0 0,0 0-1,0 0 1,0 1 0,0-1 0,0 0 0,0 0 0,0 0-1,0 0 1,0 0 0,0 1 0,0-1 0,0 0 0,0 0-1,0 0 1,0 0 0,0 0 0,0 1 0,0-1 0,0 0 0,0 0-1,0 0 1,0 0 0,0 0 0,0 1 0,0-1 0,1 0-1,-1 0 1,0 0 0,8 1 71,10-5-38,14-5-131,-16 4 95,35-7-1,5 5-34,0 3 1,0 1-1,96 10 0,-119-4 30,-1 0 31,-1 0 1,0 3 0,0 0 0,50 18-1,30 25 353,-95-40-390,-14-7-58,4-2 38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2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74 5216,'4'-10'1180,"-2"6"670,-1 1-1,-1 0 1,1 0-1,0-1 0,0-5 1,-2 9-1753,1 0-1,0 0 1,0 0 0,0 0 0,0 0-1,-1 0 1,1-1 0,0 1-1,0 0 1,0 0 0,-1 0 0,1 0-1,0 1 1,0-1 0,0 0 0,0 0-1,-1 0 1,1 0 0,0 0 0,0 0-1,0 0 1,0 0 0,-1 0 0,1 0-1,0 0 1,0 0 0,0 1 0,0-1-1,0 0 1,-1 0 0,1 0-1,0 0 1,0 0 0,0 1 0,0-1-1,0 0 1,0 0 0,0 0 0,0 0-1,-1 1 1,-5 7 470,-28 63 1326,31-64-1838,1 0 0,-1 0 0,1 0 0,0 0 0,0 0 0,1 0 0,0 0 0,0 15 0,1-20-37,0 0-1,1 0 1,-1 0 0,0 1 0,1-1 0,-1 0 0,1 0-1,-1 0 1,1 0 0,0 0 0,0 0 0,0 0-1,0 0 1,1 0 0,-1 0 0,0 0 0,1-1 0,-1 1-1,1-1 1,0 1 0,-1-1 0,1 0 0,0 1-1,0-1 1,0 0 0,0 0 0,0 0 0,0 0 0,0-1-1,0 1 1,0-1 0,5 1 0,0 0-12,1-1-1,0-1 1,0 1 0,0-1 0,-1-1 0,1 1-1,0-1 1,-1-1 0,0 1 0,1-1-1,12-8 1,-18 10-27,-1 0-1,0 0 1,1 1-1,-1-1 1,0 1-1,1-1 1,-1 1-1,1-1 1,-1 1-1,1 0 1,-1 0-1,1 0 1,-1 0-1,0 0 1,1 0-1,-1 0 1,1 0-1,-1 0 1,1 1-1,-1-1 1,2 1-1,0 1-9,0 0-1,-1 0 1,1 0-1,-1 1 0,0-1 1,1 1-1,2 4 1,2 2 191,-4-7-131,-1 0-1,0 0 1,1 0 0,-1-1-1,0 1 1,1-1 0,0 0-1,-1 1 1,1-1 0,0-1-1,0 1 1,0 0 0,-1-1-1,1 1 1,0-1 0,0 0-1,5 0 1,5 0 247,-1-2 0,20-3 0,-13 1-47,0-1 0,-1 0 0,0-2 0,0 0 0,26-15 0,-34 17-167,0-2-1,0 0 0,-1 0 0,0-1 0,0 0 1,0 0-1,-1-1 0,-1 0 0,0-1 1,8-11-1,-11 14-289,0 0 0,0 0 0,-1 0 0,0-1 0,0 1 1,-1-1-1,0 0 0,-1 0 0,1 1 0,-1-10 0,-4 2-1836,3 15 1853,-1-1 0,1 0 0,0 1 0,0-1-1,-1 1 1,1-1 0,0 1 0,-1-1 0,1 1-1,-1-1 1,1 1 0,-1 0 0,1-1 0,-1 1-1,1-1 1,-1 1 0,1 0 0,-1 0 0,1-1-1,-1 1 1,1 0 0,-1 0 0,0 0 0,0-1-1,-9 3-2123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32 3136,'0'0'46,"0"0"0,0 0 0,0 0 0,-1 0 0,1 0 0,0 0 0,0 0 1,0 0-1,0-1 0,0 1 0,-1 0 0,1 0 0,0 0 0,0 0 0,0 0 0,0 0 0,0 0 0,0 0 0,0-1 1,0 1-1,-1 0 0,1 0 0,0 0 0,0 0 0,0 0 0,0-1 0,0 1 0,0 0 0,0 0 0,0 0 0,0 0 1,0-1-1,0 1 0,0 0 0,0 0 0,0 0 0,0 0 0,0 0 0,3-7 5877,-4 7-5835,1-1 250,-1 1 0,1-1 0,-1 1 1,0-1-1,1 1 0,-1-1 0,1 1 1,-1-1-1,1 1 0,-1-1 0,1 0 1,0 1-1,-1-1 0,1 0 0,0 1 0,-1-1 1,1-1-1,-3-4 1088,2 5-876,0-1 550,-3 4 242,6 67 786,24 63-1780,-14-75 72,11 117 1,-22-143-256,1-2 24,-1-1 1,-4 33 0,2-54-71,0 0 0,0-1 0,-1 1 1,1 0-1,-2-1 0,1 1 1,-1-1-1,0 1 0,0-1 0,0 0 1,-1 0-1,0-1 0,0 1 1,-6 5-1,8-9-56,0 0 1,-1-1-1,1 1 0,0-1 1,0 1-1,-1-1 0,1 0 1,-1 0-1,1 0 0,-1 0 1,0-1-1,1 1 0,-1-1 1,0 1-1,1-1 1,-5 0-1,1-1 13,1 0 0,-1 0 1,1 0-1,0 0 0,0-1 1,-1 0-1,-7-4 0,-5-5-26,0 0 1,2-1-1,-22-20 0,38 32-50,-18-14-208,0 0-1,-23-12 1,-15-3-3908,49 25 1032,18 6-4723,1-2 5269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 2912,'0'0'81,"-1"0"-1,1 0 1,-1 0 0,1-1 0,-1 1-1,1 0 1,0 0 0,-1 0 0,1 0-1,-1-1 1,1 1 0,0 0 0,-1 0 0,1-1-1,0 1 1,-1 0 0,1-1 0,0 1-1,-1 0 1,1-1 0,0 1 0,-1-1-1,6-6 3520,-5 7-3211,1 0 0,0-1 0,-1 0 1,1 1-1,-1-1 0,1 1 0,-1-1 1,1 0-1,-1 1 0,0-1 1,1 0-1,-1 1 0,0-1 0,1 0 1,-1 1-1,0-3 0,-10 1 5269,-13-1-3641,22 3-2020,1 0 0,-1 1 0,0-1 0,1 0 0,-1 0 0,1 0 1,-1 1-1,0-1 0,1 0 0,-1 1 0,1-1 0,-1 0 0,1 1 0,-1-1 1,1 1-1,-1-1 0,1 1 0,0-1 0,-1 1 0,1-1 0,0 1 0,-1-1 1,1 1-1,0-1 0,0 1 0,-1 0 0,1-1 0,0 1 0,0 0 1,0-1-1,0 1 0,0-1 0,0 1 0,0 0 0,0-1 0,0 1 0,0 0 1,0 0-1,2 2 92,2 1 413,3-6-239,-6 2-264,0-1 35,0 0 0,1 1 0,-1-1 0,0-1 0,1 1 0,-1 0 0,0 0 0,0 0 1,0-1-1,1-1 0,1 1-25,-3 2 66,-6 7 293,5-4-379,-3 8 323,4-11-340,0 0 1,0 1-1,0-1 1,0 0 0,0 0-1,0 0 1,0 1-1,0-1 1,0 0-1,0 0 1,0 0 0,0 1-1,0-1 1,0 0-1,0 0 1,0 0-1,1 1 1,-1-1 0,0 0-1,0 0 1,0 0-1,0 0 1,0 1-1,1-1 1,-1 0-1,0 0 1,0 0 0,0 0-1,1 0 1,-1 0-1,0 0 1,0 0-1,0 1 1,1-1 0,-1 0-1,0 0 1,0 0-1,1 0 1,-1 0-1,0 0 1,0 0 0,0 0-1,1 0 1,-1 0-1,5 0-612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25 4064,'0'0'87,"0"0"1,0 0 0,0 0-1,-1 0 1,1-1-1,0 1 1,0 0-1,0 0 1,0 0 0,0 0-1,0-1 1,0 1-1,0 0 1,0 0-1,0 0 1,0 0 0,0-1-1,0 1 1,0 0-1,0 0 1,0 0 0,0-1-1,0 1 1,0 0-1,0 0 1,0 0-1,0 0 1,0-1 0,0 1-1,0 0 1,0 0-1,1 0 1,-1 0-1,0 0 1,0-1 0,0 1-1,0 0 1,8-6 3304,-7 5-2927,0 1 0,-1 0 1,1-1-1,0 1 1,-1-1-1,1 1 0,-1-1 1,1 1-1,-1-1 1,1 1-1,-1-1 1,1 0-1,-1 1 0,1-2 1,-1 2-405,0 0 0,0 0 0,0 0 0,0-1 0,0 1 0,0 0 0,0 0-1,0 0 1,0 0 0,0 0 0,0 0 0,0 0 0,0-1 0,0 1 0,0 0 0,0 0 0,0 0 0,0 0 0,0 0 0,0 0 0,0 0 0,0-1 0,0 1 0,0 0 0,0 0 0,0 0 0,-1 0 0,1 0 0,0 0 0,0 0 0,0 0 0,0 0 0,0 0-1,0 0 1,0 0 0,0 0 0,-1 0 0,1-1 0,0 1 0,0 0 0,0 0 0,0 0 0,0 0 0,0 0 0,-1 0 0,-5 4 1543,-6 10-140,-2 6-963,6-10-396,1 1 1,0 1-1,-7 14 0,4-2-35,1-3-32,-11 39-1,18-54-37,1-1 0,0 1 0,0 0 0,1 0 0,-1-1 0,1 1 0,1 0 0,-1 0 0,1 0 0,0-1-1,0 1 1,3 6 0,-4-10 8,1 0 0,0 0-1,0 0 1,0-1-1,0 1 1,0 0 0,0-1-1,0 1 1,0 0 0,1-1-1,-1 0 1,1 1 0,-1-1-1,1 0 1,-1 0 0,1 0-1,0 0 1,-1 0-1,1 0 1,0 0 0,0 0-1,0-1 1,0 1 0,0-1-1,0 0 1,0 1 0,-1-1-1,1 0 1,0 0 0,0 0-1,0 0 1,0-1-1,0 1 1,0 0 0,0-1-1,0 1 1,3-2 0,3-2-8,0 1 0,0-1 1,-1-1-1,1 0 0,-1 0 1,0 0-1,7-7 1,-14 12-5,0 0 0,0-1 0,1 1 0,-1-1 0,0 1 0,1 0 0,-1-1 1,0 1-1,1 0 0,-1-1 0,1 1 0,-1 0 0,1 0 0,-1-1 0,0 1 0,1 0 1,-1 0-1,1 0 0,-1 0 0,1 0 0,-1 0 0,1-1 0,-1 1 0,1 0 1,-1 0-1,1 0 0,-1 1 0,1-1 0,-1 0 0,1 0 0,-1 0 0,1 0 0,-1 0 1,1 1-1,0-1 0,0 2-16,0-1 1,0 1 0,-1-1-1,1 1 1,0 0-1,0-1 1,-1 1 0,1 2-1,6 13 36,-6-15 9,0 0 1,1-1-1,-1 1 1,0-1-1,1 0 1,-1 1-1,1-1 1,-1 0-1,1 0 1,0 0-1,0 0 1,-1 0-1,1 0 1,0-1-1,0 1 1,2 0-1,0 0 80,0-1 0,0 0 0,-1 1 0,1-1 0,0-1 0,0 1 0,7-2 0,-1-1 125,0 0 1,0-1-1,0 0 1,-1-1-1,13-7 1,-14 7-162,-1-1 0,0 0 1,-1 0-1,1 0 0,-1-1 1,0 1-1,-1-2 0,0 1 0,0 0 1,8-17-1,-11 19-155,-1 1 0,1 0 0,0-1 0,-1 1 0,0-1 0,0 0 0,0 1 0,-1-1 0,0 0 0,0 0 0,0 1 0,0-1 0,-1 0 0,1 0 0,-1 1 0,0-1 0,-1 1 0,1-1 0,-1 1 0,0-1 0,0 1 0,-1 0 1,-3-5-1,2 3-580,0 1-32,0-1 0,0 1 0,-8-7-1,11 11 328,0 1-1,0-1 0,0 0 0,0 0 0,0 1 1,0-1-1,0 0 0,0 1 0,0-1 0,0 1 1,-1 0-1,1-1 0,0 1 0,0 0 0,-1 0 1,1-1-1,0 1 0,0 0 0,0 0 0,-1 1 1,1-1-1,0 0 0,0 0 0,-1 0 0,-1 2 1,-7 5-2701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1888,'0'-6'406,"-1"-7"2146,-1 22-156,-36 266 1263,7 188-966,31-325-693,0-136-1413,0-4-509,0-1 0,0 1 1,0 0-1,1-1 0,-1 1 0,0 0 1,1 0-1,-1-1 0,3-2 0,1-10 14,4-15-48,1 0 0,2 0 0,25-51-1,-27 66-67,0 0-1,0 1 0,1 0 0,1 1 1,0 0-1,1 0 0,1 2 0,24-20 0,-27 24-58,0 1-1,0 0 1,1 0-1,0 1 1,18-6-1,-28 10 71,0 1-1,1 0 0,-1-1 1,0 1-1,0 0 0,1 0 1,-1 0-1,0 0 1,0 0-1,1 0 0,-1 0 1,0 1-1,0-1 1,1 0-1,-1 1 0,0-1 1,0 1-1,0-1 1,0 1-1,0-1 0,0 1 1,0 0-1,0 0 0,0-1 1,0 1-1,0 0 1,0 0-1,0 0 0,0 0 1,-1 0-1,1 0 1,0 0-1,-1 1 0,1-1 1,-1 0-1,1 2 0,1 4 41,0 0 0,-1 1-1,1 0 1,-1 14-1,0-12-7,1 43 45,4 38 71,-4-80-68,0 0 0,0 0 1,2 0-1,-1 0 0,9 19 1,-10-28-17,-1 1 0,1 0 0,-1-1 0,1 1 0,0-1 0,0 0 0,0 0 0,0 0 0,1 0 0,4 4 0,-6-5-28,1-1 1,-1 1 0,1 0-1,0-1 1,-1 1-1,1-1 1,-1 0-1,1 0 1,0 1 0,0-1-1,-1 0 1,1 0-1,0 0 1,-1-1-1,1 1 1,0 0 0,-1-1-1,1 1 1,-1-1-1,3 0 1,4-3 50,-1-1 0,1 1 0,-2-1-1,1 0 1,10-10 0,30-35 122,-37 38-163,3-3-2,31-34-68,87-77 0,-110 113 77,-18 11-26,1 1 1,-1-1-1,0 0 1,0-1-1,0 1 1,0 0 0,0-1-1,3-4 1,-6 7-17,0 0 1,0 0-1,0 0 1,0 0-1,1 0 1,-1-1 0,0 1-1,0 0 1,0 0-1,0-1 1,0 1-1,1 0 1,-1 0-1,0 0 1,0-1-1,0 1 1,0 0 0,0 0-1,0-1 1,0 1-1,0 0 1,0 0-1,0-1 1,0 1-1,0 0 1,0 0-1,0-1 1,0 1 0,0 0-1,0 0 1,0 0-1,0-1 1,-1 1-1,1 0 1,0-1-1,-9 2-158,-12 6-49,13-2 182,-1 1 0,1-1 0,1 1-1,-1 0 1,1 1 0,0 0-1,0 0 1,1 1 0,0-1 0,-8 14-1,-3 8 58,-21 51 0,2 11-72,32-78 136,1 1 0,-1-1 0,2 1-1,-2 26 1,4-37 6,0 0-1,1 0 1,-1 0 0,0 0-1,1 0 1,1 5-1,-2-8-83,1 0-1,-1 1 1,0-1-1,0 0 1,0 1-1,1-1 1,-1 0-1,0 1 1,0-1-1,0 0 0,1 0 1,-1 1-1,0-1 1,1 0-1,-1 0 1,0 1-1,1-1 1,-1 0-1,0 0 0,1 0 1,-1 0-1,1 1 1,0-2-5,-1 1 0,1 0 0,0 0 0,-1 0 0,1 0 1,-1-1-1,1 1 0,0 0 0,-1-1 0,1 1 0,-1 0 0,1-1 0,-1 1 0,1-1 1,-1 1-1,1-1 0,-1 1 0,1-2 0,10-13 105,-2-2-1,1 1 1,-2-1 0,11-29 0,-10 22-50,15-34 43,33-77-84,-52 125-298,-2 9-119,-3 16-178,0-7 605,0 22-123,2 1 0,8 48 0,-8-67 132,1-1 1,0 0-1,0 0 0,2-1 1,-1 1-1,1-1 0,1 0 1,0 0-1,0 0 0,11 12 1,-15-20 1,0 0 0,1 1 0,-1-1 1,1 0-1,0 0 0,-1 0 0,1-1 1,0 1-1,0-1 0,0 1 0,0-1 1,0 0-1,0 0 0,1 0 0,-1-1 1,0 1-1,6 0 0,-5-2-10,0 1 0,0-1 0,0 0 0,1 0-1,-1 0 1,-1 0 0,1-1 0,0 0 0,0 1 0,0-1 0,-1-1 0,1 1 0,-1-1-1,4-3 1,4-6 73,0 0-1,-1-1 1,-1 0-1,0-1 1,9-20-1,-6 13-55,110-204-511,-118 212-1,-8 27 134,-2 30 326,2 1 0,3-1 1,4 53-1,-2-83 139,1 0 1,8 24-1,-10-38-126,0 1 0,0-1 0,0 0 0,0 1-1,0-1 1,0 0 0,0 1 0,0-1 0,0 0-1,0 0 1,0 1 0,0-1 0,1 0 0,-1 1-1,0-1 1,0 0 0,0 0 0,0 1 0,1-1-1,-1 0 1,0 0 0,0 0 0,1 1-1,-1-1 1,0 0 0,0 0 0,1 0 0,-1 0-1,0 1 1,0-1 0,1 0 0,-1 0 0,0 0-1,1 0 1,-1 0 0,0 0 0,1 0 0,-1 0-1,0 0 1,0 0 0,1 0 0,-1 0 0,0 0-1,1 0 1,-1 0 0,0 0 0,1-1 0,-1 1-1,0 0 1,0 0 0,1 0 0,-1-1 0,10-11 385,-1-4-263,-1-1 1,-1 0-1,7-28 0,-1 7-62,0 3-58,1 1 0,24-40 0,-32 60-125,-5 12 56,0-1 1,0 1 0,0-1 0,0 1 0,0 0 0,0 0 0,1-1-1,-1 1 1,1 0 0,2-2 0,-4 4 28,1 0 0,-1 0 0,1 0 0,-1 0 0,1 0 0,-1 1 0,1-1 0,-1 0 0,1 0 0,-1 0 0,1 0-1,-1 1 1,1-1 0,-1 0 0,0 1 0,1-1 0,-1 0 0,0 0 0,1 1 0,-1-1 0,1 1 0,12 13-48,-6-6 17,0-2 80,1-1-1,0 1 1,0-1-1,1 0 1,-1-1-1,1 0 1,0 0-1,0-1 1,0 0 0,0-1-1,1 0 1,-1 0-1,1-1 1,-1-1-1,20 0 1,-10-1 70,0-2 0,0 0 0,-1-1-1,1-1 1,-1-1 0,0 0 0,19-10 0,-29 12-57,-1-1 0,1 1 1,-1-1-1,0-1 0,0 1 0,-1-1 0,1-1 0,-1 1 1,-1-1-1,7-9 0,-9 11-36,0 0 0,0 1 0,0-1 0,-1 0 0,0-1 0,0 1 0,-1 0 0,1-1 0,-1 1 0,0-1 0,0 1 0,-1-1-1,0 1 1,0-1 0,0 0 0,-2-9 0,2 14-14,-1 1 0,1-1-1,0 1 1,0-1 0,0 1-1,0-1 1,-1 1-1,1-1 1,0 1 0,0 0-1,-1-1 1,1 1 0,0 0-1,-1-1 1,1 1 0,0-1-1,-1 1 1,1 0-1,0 0 1,-1-1 0,1 1-1,-1 0 1,1 0 0,-1 0-1,1-1 1,-1 1 0,-1 0-15,1 0 0,0 0 0,0 0 0,0 0 0,0 0 0,-1 1-1,1-1 1,0 0 0,0 1 0,-2 0 0,-25 17-357,26-16 359,-9 6-17,-4 3-94,1 0 0,-15 16 0,25-22 112,0 0 0,0 0 0,1 0 0,-1 0 0,1 0 0,0 1 0,0 0 0,1 0 0,0 0 0,-2 7 0,3-3 75,0 0 1,0 0 0,1 1-1,0-1 1,1 0 0,0 0-1,1 0 1,0 0-1,1 0 1,0 0 0,0 0-1,1-1 1,0 0 0,1 0-1,0 0 1,0 0-1,1-1 1,0 1 0,1-2-1,0 1 1,13 11 0,-17-16-3,1-1 0,0 1 0,1-1 0,-1 0 0,0 0 0,1-1 0,-1 1 0,1-1 0,-1 0 0,1 0 1,0 0-1,-1-1 0,1 1 0,0-1 0,0-1 0,-1 1 0,1-1 0,0 1 0,-1-1 0,1 0 0,-1-1 0,8-2 0,6-5-131,-1 1-1,0-2 0,-1 0 0,19-16 0,-15 10-1648,32-22-2715,-16 16-2534,-6 10 2330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3328,'-7'-9'1335,"6"9"-1154,1-1 0,-1 1 0,1 0 1,0-1-1,-1 1 0,1-1 0,0 1 1,-1-1-1,1 1 0,0-1 0,-1 1 1,1 0-1,0-1 0,0 0 0,0 1 1,-1-1-1,1 1 0,0-1 0,0 0 1,0-1 509,1 0 1,-1 0-1,0 0 1,1 1-1,-1-1 1,0 0-1,0 0 1,-1-3 0,1-2 2043,0 25 3128,8 56-5256,21 32 214,-26-99-77,-5-13 603,1 4-1302,0 0 0,1-1 1,-1 1-1,1 0 0,0 0 1,-1 0-1,1-1 0,0 1 0,0 0 1,1 0-1,-1-1 0,1-1 1,0-12 5,0 1 6,1 0 1,1 0 0,0 0 0,1 0 0,0 1 0,9-19 0,-10 26-13,0-1 1,1 1 0,0 0-1,0 1 1,0-1-1,1 1 1,0-1 0,0 1-1,1 1 1,0-1-1,0 1 1,0 0 0,1 0-1,-1 1 1,1 0-1,0 0 1,0 1 0,1 0-1,12-4 1,-4 3 21,1 1 0,-1 0 0,1 1 0,0 1 0,-1 1 0,22 2 0,-28-1-63,-3 0-80,0 0 1,-1 0-1,10 3 0,-9-3-1067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8640,'-14'-11'2784,"14"11"-2688,0-1 1,-1 1-1,1 0 1,0 0-1,0 0 1,0 0-1,-1 0 1,1 0-1,0-1 1,0 1-1,0 0 1,0 0-1,-1 0 1,1 0-1,0-1 1,0 1-1,0 0 1,0 0-1,0 0 1,0-1-1,0 1 1,-1 0-1,1 0 1,0-1-1,0 1 1,0 0-1,0 0 1,0-1-1,0 1 1,0 0-1,0 0 1,0 0-1,0-1 1,0 1-1,1 0 1,-1 0-1,0-1 1,0 1-1,0 0 1,0 0 0,0 0-1,0-1 1,0 1-1,1 0 1,-1 0-1,0-1 1,9-2 3660,85-11 308,51 6-3132,-41 3-1713,-92 5-1367,0 0-1,17 3 1,-23-2-2786,-1 6 1589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8896,'-35'0'2869,"35"0"-2807,-1 0 1,0 0 0,1 0-1,-1 0 1,0 0-1,1 0 1,-1 1-1,0-1 1,1 0-1,-1 0 1,0 0-1,1 1 1,-1-1-1,0 0 1,1 1-1,-1-1 1,0 1-1,-29 19 3581,-44 37-1,51-34-3226,2 2 0,0 0 0,2 1 0,1 1 0,1 1 0,1 0 0,1 1 0,2 1 0,-17 54 0,26-69-376,1-1-1,0 1 1,1 0-1,0 0 1,1 0 0,2 16-1,0-20-55,0 1-1,1-1 0,1 0 1,0 0-1,1 0 1,0 0-1,0 0 1,9 14-1,5 6-459,41 53 1,-49-72-381,0 0 1,2 0 0,-1-1 0,1-1-1,1 0 1,22 14 0,3-5-1246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7808,'1'0'185,"0"-1"-1,0 1 1,-1 0 0,1 0 0,0-1-1,0 1 1,0 0 0,0 0 0,-1 0-1,1 0 1,0 0 0,0 0 0,0 0-1,0 1 1,-1-1 0,1 0 0,0 0-1,0 1 1,1 0 0,1 0 254,-1 1 0,1 0 0,-1-1-1,0 1 1,4 4 0,3 4 1302,12 20-1,-18-26-1262,7 14 320,0-1-1,-1 1 1,12 34-1,11 61 775,-25-88-1176,38 181 2168,-41-173-2130,-1 1 0,-2-1 1,-1 1-1,-6 44 0,-4-14-520,-3-1-1,-2 0 0,-40 101 1,49-150-673,0-1 1,-1 0 0,0 0-1,-9 11 1,-3 2-1173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30 240 6400,'-11'-2'11309,"17"5"-8385,16 4-2294,-7-3-345,1-1 1,1 0-1,-1-2 0,0 0 0,0-1 0,1 0 0,-1-2 0,0 1 0,0-2 0,24-7 0,-6-3 17,-32 12-256,1 0-1,-1-1 0,1 1 0,-1-1 1,0 0-1,1 0 0,-1 0 0,0 0 1,0 0-1,2-4 0,-2 2-16,-1 1 0,1-1 1,-1 1-1,0-1 0,0 0 0,-1 1 0,1-1 0,-1 0 0,0 0 0,0 0 0,0 1 1,0-1-1,-1 0 0,1 0 0,-1 1 0,-3-8 0,-1-3-104,-1-1 0,-12-20-1,18 34 74,-4-6-44,0 0 0,0 0 0,-1 1 1,0-1-1,0 1 0,-8-8 0,10 12 38,1 0-1,-1 0 1,1 0 0,-1 1-1,0-1 1,1 1 0,-1 0-1,0 0 1,0 0 0,0 0-1,0 0 1,0 1 0,0-1-1,0 1 1,0 0 0,0 0-1,0 0 1,0 0 0,0 0-1,-5 1 1,0 2 34,0 0 0,-1 0-1,1 1 1,0 0 0,1 0 0,-1 1 0,1 0-1,0 0 1,0 1 0,0 0 0,1 0 0,0 1-1,-9 11 1,6-6 82,1 1 1,0 0-1,0 1 0,1 0 0,1 0 0,1 0 0,-5 17 1,8-23-58,1 0 1,0 0 0,0-1 0,1 1 0,0 0 0,0 0 0,1-1 0,0 1-1,0 0 1,1 0 0,0-1 0,0 1 0,5 8 0,1 2 118,1-1 1,1-1-1,1 0 1,15 17-1,-19-24-135,0 0 1,1-1-1,1 0 1,-1-1-1,1 1 0,14 7 1,-16-11-70,-1-1 0,1 0 0,0 0 0,0 0 0,0-1 0,0 0 0,0-1 0,0 1 0,1-1 0,-1-1 0,9 1 0,0-3-677,0 0 0,0 0 0,0-2 0,-1 0 0,17-7 0,2-3-3772,35-19 1,-27 13 1138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10208,'-25'-11'4640,"25"14"-4032,5-3 2335,3 5-1727,14-5 800,3 3-1216,16-6 384,1 3-672,5-5-352,0 10-128,-5-5 32,-10 0-32,-7-5-288,-3 5 128,-5-3-2272,0 3 1312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 6464,'0'0'55,"0"-1"446,-1 0 0,1 0 0,-1 0 0,1 0 0,-1 0 0,1 1 0,-1-1-1,0 0 1,1 0 0,-1 1 0,0-1 0,-1 0 0,1 1-156,1 0-1,-1 0 1,0 0-1,0 0 1,1 1-1,-1-1 1,0 0-1,1 1 1,-1-1-1,0 1 1,1-1-1,-1 1 1,0-1 0,1 1-1,-1 0 1,-2 1-186,-3 2 620,1-1 0,-1 0 0,-10 4 0,-7 3 356,4 0-578,1 1 1,-21 17-1,35-24-549,0-1-1,0 1 1,1-1 0,-1 1-1,1 0 1,-1 1-1,1-1 1,1 0 0,-1 1-1,1 0 1,-1-1 0,1 1-1,1 0 1,-3 9 0,4-11-70,0 1 1,0-1-1,0 0 1,1 1-1,-1-1 1,1 1-1,0-1 0,0 0 1,0 0-1,1 0 1,-1 0-1,1 0 1,-1 0-1,1 0 1,0 0-1,0 0 1,0-1-1,1 1 1,2 2-1,-3-3-494,0 0 1,1 0-1,-1-1 0,0 1 0,1 0 0,0-1 0,-1 0 0,1 1 0,0-1 0,0 0 0,0 0 0,0-1 0,3 1 1,15 2-2245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7552,'-13'-27'3424,"13"23"-2976,0-3 896,0 14-832,0-3-1056,10 4 256,-3 3-1120,10 8 768,-4 2-3136,-1 6 2112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 5408,'1'0'119,"-1"-1"-1,0 1 1,0 0 0,0 0 0,0 0-1,0 0 1,0 0 0,0-1 0,0 1-1,0 0 1,0 0 0,0 0 0,0 0-1,0-1 1,0 1 0,0 0 0,0 0-1,0 0 1,-2-3 1781,2 3-1781,0 0 0,0 0-1,0 0 1,0 0 0,0 0 0,-1 0 0,1 0-1,0 0 1,0 0 0,-7 7 3511,-4 15-461,3-4-1980,1-2-572,0 0-1,1 0 1,1 1 0,-5 23-1,10-38-587,0-1 0,0 1 0,0 0 0,0-1 0,0 1 0,0 0 0,0-1 0,0 1 0,1 0 0,-1-1 0,0 1 0,1-1 0,0 1 0,-1 0 0,1-1 0,0 0 0,0 1 0,0-1 0,0 1 0,0-1 0,0 0 0,0 0 0,0 1 1,1-1-1,-1 0 0,0 0 0,1 0 0,-1-1 0,1 1 0,-1 0 0,1 0 0,-1-1 0,1 1 0,-1-1 0,1 1 0,0-1 0,-1 0 0,1 0 0,0 0 0,2 0 0,5-2-9,0-1 1,-1-1 0,1 1 0,-1-1 0,0-1 0,-1 0 0,9-6-1,-8 6-96,-8 5 75,1-1-1,-1 1 1,0 0 0,0 0-1,0 0 1,0 0-1,1 0 1,-1 0-1,0 0 1,0 0-1,0 0 1,0 0 0,1 0-1,-1 0 1,0 0-1,0 0 1,0 0-1,0 0 1,0 1-1,1-1 1,-1 0 0,0 0-1,0 0 1,0 0-1,0 0 1,0 0-1,0 0 1,1 0-1,-1 0 1,0 1 0,0-1-1,0 0 1,0 0-1,0 0 1,0 0-1,0 0 1,0 1 0,0-1-1,0 0 1,0 0-1,1 0 1,-1 1-1,1 3 43,1 9 261,-2-11-258,0-1 0,0 1 0,0-1 0,0 0 0,1 1 0,-1-1 0,0 1 0,1-1-1,-1 0 1,1 0 0,-1 1 0,1-1 0,0 0 0,0 0 0,-1 0 0,1 0 0,0 1 0,0-1 0,0-1 0,0 1-1,0 0 1,1 0 0,-1 0 0,0 0 0,0-1 0,3 2 0,0 0 100,1 0 1,-1-1 0,1 1-1,0-1 1,0 0-1,-1 0 1,1-1-1,0 0 1,0 1-1,0-2 1,0 1 0,8-2-1,5-2 405,35-12-1,-35 10-335,1 0 67,31-15 0,-44 19-272,-1-2-1,1 1 1,-1-1-1,0 0 1,0 0-1,0 0 0,0-1 1,-1 1-1,5-7 1,-8 10-90,0 0-1,0 0 1,-1 0 0,1 0 0,0 0 0,-1-1 0,1 1-1,-1 0 1,0 0 0,1 0 0,-1 0 0,0-1 0,1 1-1,-1 0 1,0 0 0,0-1 0,0 1 0,0 0-1,0 0 1,-1-1 0,1 1 0,0 0 0,0 0 0,-1-2-1,-1 1-149,1 0 0,0 1 0,-1-1-1,1 1 1,0-1 0,-1 1-1,0 0 1,1 0 0,-1 0 0,0 0-1,1 0 1,-1 0 0,-3-1 0,-3-1-1558,-1 0 1,1 1 0,-1 1-1,1-1 1,-16 1 0,1 4-2019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9152,'-11'-11'4444,"10"11"-4343,1 0 0,0 0 0,0-1-1,0 1 1,0 0 0,0 0 0,-1 0 0,1 0 0,0 0 0,0 0 0,0-1 0,-1 1-1,1 0 1,0 0 0,0 0 0,0 0 0,-1 0 0,1 0 0,0 0 0,0 0 0,0 0-1,-1 0 1,1 0 0,0 0 0,0 0 0,0 0 0,-1 0 0,1 0 0,0 0 0,0 0-1,0 1 1,-1-1 0,1 0 0,0 0 0,0 0 0,0 0 0,0 0 0,-1 0 0,1 1-1,0-1 1,0 0 0,0 0 0,0 0 0,0 0 0,-1 1 0,1-1 0,0 0 0,0 0-1,0 0 1,0 1 0,0-1 0,0 0 0,0 0 0,0 0 0,0 1 0,0-1 0,0 0-1,0 0 1,0 0 0,0 1 0,0-1 0,0 0 0,0 1 0,-1 18 1225,-1 1 0,-5 21 0,-3 24-616,6-23-531,2 1 0,2 0 0,2-1 0,9 55 1,-9-87-131,1 1 1,-1-1 0,2-1 0,6 16 0,-8-21-409,0-1 0,1 1 0,-1-1 1,0 0-1,1 0 0,3 3 0,-3-4-612,-1 0-1,1 0 0,-1-1 1,1 1-1,-1-1 1,1 0-1,0 1 0,0-1 1,3 0-1,6 3-2318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 2912,'5'-7'5215,"-5"7"-5134,6 57 1732,-8-9-1088,-2 1 1,-2-1-1,-15 55 0,-46 230 1761,46-174-1462,12-87-171,10-34 507,5-40-1088,0-1 0,0 0 0,-1 0 0,1 0 0,7-6 0,6-6-259,1 1 0,1 1 1,0 0-1,0 2 0,1 1 1,1 0-1,0 2 0,0 1 1,33-7-1,-14 9-80,79-1 1,-57 6 802,-64 0-872,0 0 0,1 0 0,-1 0 1,0 0-1,0 0 0,0 0 0,1 0 1,-1 0-1,0 0 0,0 0 0,0 0 1,1 0-1,-1 0 0,0 0 0,0 0 1,0 0-1,1 0 0,-1-1 0,0 1 1,0 0-1,0 0 0,0 0 0,1-1-542,-1 1 542,0 0 0,1 0 0,-1-1 1,0 1-1,0 0 0,0 0 0,0 0 1,0-1-1,0 1 0,0 0 0,0 0 1,0 0-1,0-1 0,0 1 0,0 0 1,0 0-1,0 0 0,0-1 0,0 1 1,0 0-1,0 0 0,0 0 0,0-1 1,0 1-1,-1 0 0,1-1 0,0-2-2050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11552,'-9'-23'5215,"18"20"-4511,-1 0 2144,5 3-1696,13-5 576,2 5-992,6 0-192,4 8-320,5-5-288,-6 4 32,5-2-1120,-4 1 608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6464,'4'-51'3797,"-3"31"2350,-1 14-3050,0 12-704,-7 78-411,5-60-1633,-4 23-23,2-23-289,2-1 0,0 1 0,2 25 0,2-16-33,-2-21-211,0 0-1,3 13 1,-2-9-2088,-1-9-1432,0-2 1632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9376,'1'-2'394,"0"1"1,0-1 0,1 1 0,-1 0 0,1-1-1,-1 1 1,1 0 0,-1 0 0,1 0-1,-1 0 1,1 0 0,0 0 0,0 1-1,2-2 1,31-4 3132,-34 5-3349,62-8 1295,113-11 2510,-134 18-4186,-13 0-754,41 3 0,-36 0-3649,-21-1-847,-8 0 2227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4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86 4736,'-2'-4'359,"0"0"-1,-1 1 1,1-1 0,-1 0-1,0 1 1,0 0 0,0 0 0,0 0-1,-1 0 1,1 0 0,-1 0-1,0 1 1,1 0 0,-1 0-1,0 0 1,-6-2 0,-8-2 803,-1 0-1,-22-4 1,40 10-1151,-18-5 530,1 2 1,-1 1-1,-1 0 0,-36 2 0,48 1-445,1 0 1,-1 0 0,1 0-1,0 1 1,-1 0-1,1 1 1,0 0-1,0 0 1,1 0-1,-1 1 1,1 0 0,-1 0-1,1 1 1,0 0-1,-7 7 1,3 1-2,1 0 0,0 0 0,0 1 0,2 0 0,0 1 0,-10 28 0,3 1 154,-8 50-1,-8 124 394,24-156-510,-16 255 694,21-303-772,-3 49 127,-31 399 1104,-10-114-298,43-333-943,-6 61 278,8-64-207,0 0-1,0-1 1,1 1-1,3 14 1,-3-23-71,0 0 0,0 0 0,0-1 0,0 1 0,0 0 0,1-1 0,-1 1 0,1-1 0,-1 0 0,1 1 0,0-1 0,0 0 1,0 0-1,4 3 0,-2-3 8,0 1 1,0-1-1,0 0 1,1 0 0,-1 0-1,1-1 1,-1 0-1,6 2 1,7-1 81,1-1 0,-1 0 0,32-4 0,-39 3-92,210-22 33,-75 0-4108,-102 16 2289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21 9632,'-1'-1'302,"1"0"0,-1-1-1,0 1 1,0 0 0,0 0 0,1 0 0,-1-1 0,0 1 0,0 0 0,-1 0 0,1 0 0,0 1-1,0-1 1,0 0 0,-1 0 0,1 1 0,0-1 0,-1 1 0,1-1 0,-1 1 0,1-1 0,0 1-1,-1 0 1,1 0 0,-1-1 0,1 1 0,-1 0 0,1 1 0,-1-1 0,1 0 0,-1 0 0,1 1-1,0-1 1,-2 1 0,-7 2 327,0 1 1,1 0-1,-1 0 0,-8 7 0,11-7-294,-12 6-65,1 2 0,0 0 0,1 0 0,1 2 0,0 0 0,1 1 0,1 0 0,0 1 0,1 1 0,0 0 0,2 1 0,-13 24 0,14-22-149,1 0 1,1 1 0,1 0 0,-5 23 0,10-36-86,1 0 0,0 1 0,0-1 0,1 0 1,0 1-1,1-1 0,-1 0 0,2 0 0,-1 0 1,1 0-1,0 0 0,1 0 0,0 0 0,5 9 0,-5-12-18,0 1 0,1-1-1,0 0 1,0 0-1,0 0 1,1-1-1,-1 1 1,1-1-1,0 0 1,1-1-1,6 5 1,-4-4-199,0 0 1,0-1 0,1 0 0,-1-1-1,1 0 1,-1 0 0,17 0 0,39-1-8898,-43-1 5895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13472,'-15'5'6079,"2"9"-5279,8-6 1248,5 0-1280,-9-1-352,9 0-320,-3-3-256,6-1 96,-3 2-3552,5 1 1952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272 152 4640,'10'-39'3451,"-7"31"-1542,0-1-1,-1 1 0,2-15 1,-3 21-1620,-1-1 0,0 1 0,0-1 0,-1 1 0,1 0 0,0-1 0,-1 1 0,1 0 0,-1-1 0,0 1 0,0 0 0,0 0 0,0 0 0,0-1 0,0 1 0,-1 0 0,-2-3 0,2 3-136,-1 0-1,0 0 0,1 0 1,-1 0-1,0 1 1,0-1-1,0 1 0,0 0 1,0-1-1,0 2 0,-1-1 1,1 0-1,0 0 0,0 1 1,-5 0-1,1-1 6,-1 2 0,1-1 1,-1 1-1,0 0 0,-9 3 0,10-2-48,0 1 0,0 0 0,0 1 0,0-1 0,1 1 0,0 1 0,0-1 1,0 1-1,0 0 0,0 0 0,1 1 0,0-1 0,-6 11 0,0 0 34,2 0 0,0 1 0,1 0 0,-9 25 0,11-24-14,0 1 1,2-1-1,0 1 0,1 0 0,1 0 1,1 0-1,1 24 0,0-34-78,1 0 1,0 0-1,1 0 0,0 0 1,1 0-1,-1-1 0,2 1 1,-1-1-1,1 0 0,0 0 1,1 0-1,0-1 0,0 1 1,1-1-1,0 0 0,0-1 1,12 10-1,-11-11-62,-1-1 1,1 0-1,0-1 0,1 1 0,-1-1 1,1-1-1,-1 0 0,1 0 0,0 0 1,14 1-1,9-2-1460,46-3-1,-44 0-691,37-1-5299,-44 3 4085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11232,'-8'0'8479,"4"0"-7935,8 0-352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0:46:4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35 3488,'-1'-3'296,"-1"-1"1,0 1-1,0 0 0,0 0 1,0 0-1,-3-4 0,0-2 5806,8 11-5485,0-1 1,0 0 0,0 0-1,1 0 1,-1-1 0,0 1 0,0-1-1,1 0 1,4 0 0,43-2-182,-24 0 278,-24 2-670,40-2 571,1 2 0,62 8-1,-88-6-480,0 1 0,0 1 0,34 13 0,-47-15-90,1 1 1,-1 0-1,0 0 1,0 0-1,-1 1 1,1-1-1,-1 1 0,1 0 1,-1 1-1,-1-1 1,1 1-1,0-1 0,-1 1 1,0 0-1,0 0 1,3 9-1,-1 1 62,-1 0 0,0 0 0,-1 0 0,-1 1 1,0-1-1,-1 1 0,-2 25 0,-18 110 385,12-111-428,-74 496 987,71-449-742,4 0-1,5 96 1,1-178-279,2 19 252,-1 0 0,-2 0-1,-4 34 1,5-57-254,-1 0 0,1 1-1,-1-1 1,1 1 0,-1-1 0,0 0 0,1 0 0,-1 1-1,0-1 1,0 0 0,0 0 0,0 0 0,0 0 0,0 0-1,0 0 1,-1 0 0,1-1 0,0 1 0,0 0 0,-1 0 0,1-1-1,0 1 1,-1-1 0,1 0 0,-3 1 0,-4 1 48,-1-1 0,1 0 1,-13-1-1,15 0-61,-111-7 122,84 3-1009,-1 2 0,1 1 0,-1 2 0,-45 6 0,43 0-1751,5 1 837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2:27.69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2100 510 832,'0'-2'40,"0"-1"0,0 1 0,0 0 0,1 0 0,-1 0 0,1-1 0,0 1 0,0 0 0,-1 0 0,1 0 0,2-2 0,-3 4-6,1-1 1,-1 1-1,0 0 1,0 0-1,0-1 0,1 1 1,-1 0-1,0 0 1,0-1-1,0 1 0,0 0 1,0-1-1,1 1 1,-1 0-1,0-1 1,0 1-1,0 0 0,0-1 1,0 1-1,0 0 1,0-1-1,0 1 0,0 0 1,0-1-1,0 1 1,0 0-1,-1 0 0,1-1 1,0 1-1,0 0 1,0-1-1,0 1 1,0 0-1,-1-1 0,1 1 1,0 0-1,0 0 1,0 0-1,-1-1 0,1 1 1,0 0-1,0 0 1,-1 0-1,1-1 0,0 1 1,-1 0-1,1 0 1,0 0-1,-1 0 1,1 0-1,0 0 0,0 0 1,-1-1-1,1 1 1,0 0-1,-1 0 0,1 0 1,0 0-1,-1 1 1,1-1-1,0 0 0,-1 0 1,1 0-1,-1 0 1,-20 4 763,-146 68 631,112-51-1349,-279 115 933,34-20-331,-20 10-436,28 35-107,196-95-193,114-72 134,43-28-105,3-3 8,353-140 70,-293 129-117,201-88 69,-111 40 50,-162 69 69,-2-3 0,49-36 0,-99 65-118,5-2 26,0 0 0,-1 0 0,0 0 0,0-1 0,0 0 0,0 0 0,-1 0 0,1 0 0,-1-1-1,0 1 1,4-10 0,-6 14-30,-1-1-1,0 1 0,0-1 0,0 1 1,0 0-1,0-1 0,0 1 0,0-1 1,0 1-1,0 0 0,0-1 0,0 1 1,0-1-1,0 1 0,0 0 0,0-1 1,0 1-1,0 0 0,-1-1 0,1 1 1,0-1-1,0 1 0,0 0 0,-1-1 1,1 1-1,0 0 0,0 0 0,-1-1 1,-12-2-22,-19 7-11,31-4 35,-42 12 37,-78 31-1,82-28-36,-193 87 119,15-8-278,132-61 183,-62 25-205,133-52 174,21-10-100,27-14 11,25-11 112,-2-3 0,60-44-1,17-15-70,10-8 262,-142 98-197,1-1 1,0 0-1,-1 0 0,1 0 0,-1-1 0,0 1 1,0 0-1,0-1 0,0 0 0,0 1 1,2-5-1,-4 7-10,0 0 0,0-1 1,0 1-1,0 0 1,0-1-1,0 1 0,1 0 1,-1-1-1,0 1 1,0-1-1,0 1 0,0 0 1,-1-1-1,1 1 0,0 0 1,0-1-1,0 1 1,0 0-1,0-1 0,0 1 1,0 0-1,-1-1 1,1 1-1,0 0 0,0-1 1,-1 1-1,1 0 0,0-1 1,0 1-1,-1 0 1,1 0-1,0 0 0,-1-1 1,1 1-1,-1 0 1,-1-1-21,1 0 0,-1 1 0,0-1 1,0 1-1,0 0 0,0 0 1,-3-1-1,-35 6-196,40-5 216,-22 4 101,1 1 1,0 2-1,-26 10 1,-59 34-79,-25 10 78,63-35 114,68-26-221,0 0 1,0 0-1,0 0 0,0 0 1,0 0-1,0 0 0,0 0 0,0 0 1,0 0-1,0 0 0,0 0 1,0 0-1,0 0 0,0 0 1,0 0-1,0 0 0,0 0 1,-1 0-1,1 0 0,0 0 0,0 0 1,0 0-1,0 0 0,0 0 1,0 0-1,0 0 0,0 0 1,0 0-1,0 0 0,0 0 1,0 0-1,0 0 0,0 0 0,0 0 1,0 0-1,-1 0 0,1 0 1,0 0-1,0 0 0,0 0 1,0 0-1,0 0 0,0 0 1,0 0-1,0 0 0,0 0 0,0 0 1,0 0-1,0 0 0,0 0 1,0 0-1,0 0 0,0 0 1,0 0-1,0 0 0,0-1 1,0 1-1,0 0 0,0 0 0,0 0 1,0 0-1,0 0 0,0 0 1,0 0-1,0 0 0,0 0 1,0 0-1,0 0 0,4-6-47,8-7 23,22-13-45,68-41 0,9-6 42,-100 64 276,-24 16-153,-4 2-221,-53 29 74,-74 37 292,-172 111-327,313-184 91,-177 111-104,170-107 111,-14 11 38,50-17 251,-18-3-287,-1 0 0,0 0 1,0-1-1,0 0 0,-1 0 0,1-1 0,-1 0 0,0 0 1,7-7-1,10-8 90,115-79-209,51-34-40,-172 120 241,-3 1 71,-12 6-173,-11 5-80,0 4 66,0-1 0,0 1 0,1 0 1,0 1-1,-1 0 0,-13 10 0,-4 1 31,-17 10 12,1 2 1,2 2-1,-38 35 0,55-44-132,-2 0 178,-2 0 0,1-2 0,-2-1 1,-52 24-1,55-29-39,-14 6-14,24-12-13,-26 13 1,28-11 4,-1-2 0,-16 7 1,-28 9 499,56-21-507,0 0 0,0 0 0,1 0 0,-1 0 0,0 0 0,1 0 0,-1 0 0,1 1-1,-2 1 1,-9 6-68,-9 5 95,1 1-1,0 1 0,1 0 1,0 1-1,2 1 0,0 1 1,-19 28-1,2-3 10,-45 45-1,57-62-92,19-21 70,-1-1-1,0 0 1,0-1-1,0 1 1,-9 7-1,28-21 227,-10 7-176,0-1 0,0 0 0,7-6-1,14-17 119,-1-2 0,37-53 0,-37 47-122,51-54 0,-71 83-55,42-41 30,60-45 1,-105 89-34,0 1 0,-1 0-1,1 0 1,-1 0 0,1 0-1,-1 0 1,1 0 0,-1 0 0,0-1-1,0 1 1,1-1 0,-1 1 0,0-1-1,0 1 1,0-1 0,-1 0 0,1 1-1,0-1 1,-1 0 0,1 0 0,0-2-1,-2 3-16,1 1 0,-1-1 0,0 1 0,1 0 0,-1-1 0,1 1 0,-1 0 0,0-1-1,1 1 1,-1 0 0,0 0 0,1 0 0,-1 0 0,0 0 0,0 0 0,1 0 0,-1 0 0,-1 0 0,-3 0-200,12 0-84,44-1 258,1-3 0,84-18 1,-111 15 37,-1-1 1,0-1-1,0-1 0,23-14 1,7-3-21,222-85-311,-133 59 325,-92 34 75,-12 4 13,53-14 1,-20 9-97,29-5-48,-4 2 249,42-7-220,-26 8-20,-49 4 169,-51 14-126,13-5-128,-15 5 162,1 0 1,0 1 0,15-3 0,30 4-95,-41 3 125,27-4 1,42-8-51,-43 9-46,-4 1 220,-26-1-171,-8 3 96,-8 0 418,-81 16-214,-71 11-40,129-25-310,1-1 0,-1-1 0,-50-5 1,65 3 86,1-1 1,-1-1 0,1 0-1,-1 0 1,1-1 0,0-1-1,-15-8 1,21 11-71,0-1-1,0 1 1,-1 0 0,1 0-1,0 1 1,-1 0 0,1 0-1,-1 0 1,1 0 0,-1 1 0,1 0-1,-10 1 1,-5 1-75,-41 12 0,45-10 96,-19 4-12,2 2 1,-1 1-1,2 1 0,-1 2 1,2 2-1,-44 27 1,7 6-59,18-12 155,-98 54 1,58-50-31,-101 32-1,114-46 161,-56 19-412,123-43 248,0-1-1,1 1 1,-1-2-1,-15 2 1,25-3-42,-1 0 1,1 0-1,0 0 0,0 0 0,-1 0 1,1 0-1,0 0 0,-1 0 1,1 0-1,0 0 0,0-1 0,-1 1 1,1 0-1,0 0 0,0 0 1,-1 0-1,1 0 0,0 0 0,0-1 1,-1 1-1,1 0 0,0 0 1,0 0-1,-1-1 0,1 1 1,0 0-1,0 0 0,0-1 0,0 1 1,0 0-1,-1 0 0,1-1 1,0 1-1,3-12-92,13-12-151,-14 22 221,27-35-213,54-54 0,-66 75 181,1 1 0,1 0 0,0 1 0,1 1 0,27-13 0,-11 11-6,0 1 0,1 2 0,75-15 0,-66 19 92,-2-2 0,1-3 0,74-31 0,100-44-91,-181 76 104,1 2 1,0 2-1,48-5 0,-29 6-87,14 2-120,3-1 153,-43 6 79,-3-1-163,37 5-1,-7 0 104,-21-1 50,-13-2 8,151 0 138,-91-2-38,-26-2-232,-55 3 58,1-1 1,-1 0 0,0 0-1,1 0 1,-1 0 0,5-3-1,14-3 177,-21 6-142,0 1-1,-1-1 1,1 1-1,-1-1 1,1 0-1,-1 0 1,0 1-1,1-1 1,-1 0 0,0-1-1,1 1 1,-1 0-1,0 0 1,0 0-1,0-1 1,0 1-1,0 0 1,0-1 0,-1 1-1,1-1 1,0 1-1,0-4 1,5-7-147,-3 10 37,0 0 1,1 0-1,-1 1 0,0-1 1,1 1-1,-1 0 1,6-2-1,-3 2 80,8-3-112,26-2-1,-6 1 155,-10 0-24,0 1 1,42-2 0,30-2 99,-29 5 342,-32-5-720,-31 8 290,0-1 1,0 1 0,0-1 0,0 0-1,0-1 1,4-1 0,-5 2-35,1-1 1,0 1-1,-1 0 1,1 0-1,8 0 1,15-7 159,-45 16-70,-168 34 427,71-22-371,44-6-181,0-3 0,-96 3 0,70-14-26,-109 15-1,122 2-156,42-8 361,28-6-73,-1-1 1,-23 0 0,37-2-65,1 0-1,-1 0 1,1 0 0,0 0-1,-1 0 1,1 0 0,-1 0-1,1 0 1,-1 0 0,1 0-1,0 0 1,-1 0 0,1 0-1,-1 0 1,1 0 0,0-1-1,-1 1 1,1 0 0,-1 0-1,1 0 1,0-1 0,-1 1-1,1 0 1,0-1 0,-1 1-1,1 0 1,0-1 0,0 1-1,-1 0 1,1-1-1,0 1 1,0 0 0,0-1-1,-1 1 1,1-1 0,0 1-1,0 0 1,0-1 0,0 1-1,0-1 1,0 1 0,0-1-1,0 1 1,0-1 0,0 1-1,0 0 1,0-1 0,0 1-1,0-1 1,1 1 0,-1 0-1,0-1 1,0 0 0,1 0-27,0-1-1,-1 1 1,1-1 0,0 1 0,0 0 0,0-1 0,0 1 0,0 0 0,0 0-1,1 0 1,-1 0 0,3-2 0,15-9-240,-16 10 215,0 0-1,0 0 1,0 0 0,0 1 0,0-1 0,6-1 0,6 1-54,0 0 0,0 1 0,0 1 0,0 0 0,16 3 0,-3-1 68,55 6 379,44-5 90,-77 1 197,-48-4-517,-2 0-102,0 0 0,1 0 0,-1-1 0,0 1 0,0 0 0,1 0-1,-1-1 1,0 1 0,0 0 0,1-1 0,-1 1 0,0 0 0,0-1 0,0 1 0,1 0 0,-1-1 0,0 1 0,0-1 0,0 1-1,0 0 1,0-1 0,0 1 0,0 0 0,0-1 0,0 1 0,0-1 0,0 1 0,0 0 0,0-1 0,0 1 0,0-1 0,-1 1 0,1 0-1,0-1 1,0 0 0,-13-2-26,1 0-1,-1 1 1,0 0 0,1 1-1,-16 0 1,-66 6-112,81-4 125,-123 17 3,73-9-13,-86 2-1,-53-11-39,219-8-331,75-8-51,-8 2 97,-5-5 375,153-14 0,-192 30 6,-4 0-4,0 2-1,1 1 1,42 6 0,-75-6-47,13 2 5,0 1 0,0 1 1,-1 0-1,31 13 0,-37-13 36,0 0 0,1-1 0,-1 0 0,1-1 0,0 0 0,19 1-1,66-5 191,-91 2-222,47-5 51,26-1 77,-11 5-79,63 2 97,-100 0-76,-20-1-24,-1 0-1,1 1 1,-1 0 0,12 3-1,-15-3-16,1 0 0,-1 0 0,0-1 0,1 0 0,-1 0 0,1-1 0,6-1 0,-12 2-14,0 0 0,0 0-1,-1-1 1,1 1-1,0 0 1,0-1 0,-1 1-1,1-1 1,0 1 0,0 0-1,-1-1 1,1 0-1,0 1 1,-1-1 0,1 1-1,-1-1 1,1 0 0,-1 1-1,1-1 1,-1 0-1,0 0 1,1 1 0,-1-1-1,0 0 1,1 0 0,-1 0-1,0 1 1,0-1-1,0 0 1,0 0 0,0 0-1,0 0 1,0 1 0,0-1-1,0 0 1,0 0 0,0 0-1,-1 0 1,1 1-1,0-1 1,-1 0 0,0-1-1,-6-10-12,-8-10-128,6 13 91,6 5 18,-1 0-1,0 0 1,0 0 0,-1 1-1,1-1 1,-1 1 0,1 0-1,-1 1 1,0-1 0,-9-3-1,-5 0-70,0 1-1,-1 1 1,1 1-1,-39-2 1,48 5 58,1 0 0,0 1 0,0 0-1,0 0 1,0 1 0,0 0 0,0 1 0,0 0 0,1 0 0,-1 1 0,1 0-1,-15 11 1,9-4 46,-22 15-199,36-26 182,0 0 1,0 0-1,-1 0 0,1 0 0,0 0 1,0 0-1,0 0 0,0 0 0,0 0 1,0 0-1,0 0 0,0 0 1,0 0-1,0 0 0,-1 0 0,1 0 1,0 0-1,0 0 0,0 0 0,0 0 1,0 0-1,0 0 0,0 0 1,0 0-1,0 1 0,0-1 0,0 0 1,0 0-1,0 0 0,0 0 0,0 0 1,0 0-1,0 0 0,0 0 1,0 0-1,0 0 0,0 1 0,0-1 1,0 0-1,0 0 0,0 0 0,0 0 1,0 0-1,0 0 0,0 0 1,0 0-1,0 0 0,0 1 0,0-1 1,0 0-1,0 0 0,0 0 0,0 0 1,0 0-1,0 0 0,0 0 1,0 0-1,0 0 0,0 0 0,1 0 1,7 3 35,16-2 18,276-20-86,-290 18 51,0 1 62,-1-1 1,17-5-1,-25 6-57,1 0-1,-1-1 1,0 1-1,0 0 0,1-1 1,-1 1-1,0-1 1,0 0-1,0 1 1,0-1-1,0 0 1,0 0-1,0 1 1,0-1-1,0 0 1,0 0-1,-1 0 1,1 0-1,0 0 0,0 0 1,-1 0-1,1-1 1,-1 1-1,1 0 1,-1 0-1,0 0 1,1-1-1,-1-1 1,0 3-28,0-1 1,0 1 0,0-1 0,0 1 0,-1-1-1,1 1 1,0 0 0,0-1 0,-1 1 0,1-1-1,0 1 1,-1-1 0,1 1 0,0 0 0,-1-1-1,1 1 1,0 0 0,-1-1 0,1 1 0,-1 0-1,1 0 1,-1-1 0,1 1 0,-1 0 0,1 0-1,-1-1 1,-16-2-47,13 2 48,-18-3 32,-1 1-1,0 2 1,-40 1-1,-69 13-73,107-10 7,-2 2-35,1 1-1,-43 16 1,48-15-25,6-2 53,1 1 0,0 1 0,0 0 0,1 1 0,-1 0 0,2 1 0,-19 16 0,9-7 244,21-17-174,-1 1 1,0-1-1,0 0 0,0 0 1,0 0-1,0 0 1,0 0-1,-1 0 0,-3 1 1,23-9-139,217-83-256,-163 60 374,31-12 73,-91 38 57,-6 2-212,0 0 0,0 1 0,0 0 0,0 0 0,9-1 0,-12 2 52,0 1 1,0 0-1,0 0 1,0 0-1,0 1 1,0-1-1,0 0 1,0 1-1,-1-1 0,3 3 1,-1-1 5,-1-1 18,0 0 0,1-1 0,-1 1 0,0-1 0,1 1 0,-1-1 0,1 0 0,-1 0 0,1 0 0,0 0 0,-1-1 0,1 1 0,0-1 0,-1 1 0,7-1 0,-5-1 0,1 0 0,0 0 0,0 0 0,-1-1 0,1 1 0,0-1 0,-1-1 0,5-2 0,-1 1 42,-2 1 108,0-1 0,0 1 0,0-1 0,-1 0 0,7-6 0,-11 9-125,0 0 1,0 0-1,0-1 0,-1 1 0,1 0 1,0 0-1,0-1 0,-1 1 1,1-1-1,0 1 0,-1 0 1,0-1-1,1 1 0,-1-1 0,0 1 1,0-1-1,0 1 0,0-1 1,0 1-1,0-1 0,0 1 1,0-1-1,-1 1 0,1-1 0,0 1 1,-1-1-1,0 1 0,1-1 1,-2-1-1,0 1-13,1-1 0,-1 1 1,0-1-1,-1 1 0,1 0 0,0 0 1,0 0-1,-1 0 0,0 0 0,1 1 1,-1-1-1,0 1 0,0-1 0,1 1 1,-1 0-1,0 0 0,0 1 0,0-1 1,-1 0-1,1 1 0,0 0 0,-5 0 1,-4 0-12,1 1 0,-1 0 0,1 1 1,-21 5-1,16-2-31,-1 1 0,-24 11 0,36-14 23,-1 0 1,1 0 0,0 1-1,0-1 1,1 1 0,-1 0-1,1 0 1,-1 1 0,1-1-1,-6 10 1,9-11-3,0-1 0,0 0 0,1 1 1,-1-1-1,0 0 0,1 1 0,0-1 0,-1 1 0,1-1 0,0 1 1,0-1-1,1 1 0,-1-1 0,0 1 0,1-1 0,-1 0 1,1 1-1,0-1 0,0 0 0,0 1 0,0-1 0,0 0 0,1 0 1,-1 0-1,1 0 0,-1 0 0,3 2 0,2 2-16,0 1 1,0-2-1,1 1 0,0-1 0,0 0 0,12 7 1,69 39 141,-80-47-67,-1 1 0,0 0-1,-1 0 1,12 11 0,-16-14-39,0 0-1,-1 0 1,1 0-1,-1 1 1,1-1-1,-1 0 0,0 1 1,0-1-1,0 0 1,0 1-1,0 0 1,-1-1-1,1 1 1,-1-1-1,0 1 1,0 0-1,0-1 1,0 1-1,0 4 1,-1-5 5,0 1 0,-1 0 0,1-1 0,-1 1 0,1-1 0,-1 0 0,0 1 0,0-1 0,0 0 1,0 0-1,0 0 0,-4 3 0,-30 20 148,19-13-123,-19 17 0,21-15 46,-23 14 0,34-25-55,-1 0-1,1 0 1,-7 8 0,10-10-48,0 0 0,-1 1 0,1-1 0,0 1 0,0-1 0,0 1 0,0 0 0,0 0 1,1-1-1,-1 1 0,0 0 0,1 0 0,0 0 0,-1 2 0,2-4 12,-1 1-1,1-1 1,-1 1 0,1-1-1,0 1 1,0-1 0,-1 0-1,1 0 1,0 1 0,0-1-1,-1 0 1,1 0 0,0 0-1,0 1 1,1-1 0,-2 0 4,9 1-3,1-1 0,-1 0 1,0 0-1,0-1 0,1 0 1,-1 0-1,0-1 0,10-3 1,71-30-47,-54 19 31,24-9 210,64-36 0,-122 60-176,0 0 0,0 0 0,0-1 0,0 1 0,0-1 0,-1 1 0,1-1 1,0 0-1,-1 0 0,1 0 0,-1 0 0,0 0 0,1 0 0,-1 0 0,0 0 0,1-4 0,-2 5-7,0-1 0,0 0-1,0 0 1,0 1 0,0-1 0,0 0 0,0 0-1,0 1 1,-1-1 0,1 0 0,-1 1-1,0-1 1,1 1 0,-1-1 0,0 1-1,0-1 1,0 1 0,0-1 0,0 1-1,0 0 1,0-1 0,-3-1 0,-2-2-29,1 0 1,-2 1 0,1 0-1,0 0 1,-1 0 0,0 1-1,-9-3 1,-52-13-286,49 15 229,1 0 0,-28-12 0,38 13 92,-2-1-423,10 2 124,6 1 18,69-9 156,1 4 0,-1 4 1,1 2-1,118 17 0,-128-11 12,77-3 0,5-1 483,-119 4-295,-24-5 6,1 0 0,0 0 1,9 1-1,-15-1-76,-1 0 0,1 0 0,0 0 0,0 1 0,-1-1-1,1 0 1,0 0 0,-1 0 0,1 0 0,-1 0 0,1 0 0,-2 1 0,-1 1 2,-1 0-1,1 0 1,-1-1-1,0 1 1,0-1 0,0 0-1,0 0 1,-8 2 0,-39 8 170,22-6-142,-5 0 53,1-1 0,-1-1 0,-49-1 1,-102-14-74,83 3 17,-32-6-141,118 11 89,1-1-1,0 0 1,0-1 0,0 0 0,0-1-1,-20-13 1,27 15-82,1-1-1,1 0 1,-1-1-1,1 1 1,0-1-1,0-1 1,0 1-1,-5-10 1,11 16 81,0 0 0,0 0 0,0 0 0,0 0 0,0 0 0,0 0 0,0 0 0,0 0 0,0 0 0,0-1 0,0 1 0,0 0 0,0 0 0,0 0 0,0 0 0,0 0 0,0 0 0,0 0 0,0 0 0,0 0 0,0 0 1,0-1-1,0 1 0,1 0 0,-1 0 0,0 0 0,0 0 0,0 0 0,0 0 0,0 0 0,0 0 0,0 0 0,0 0 0,0 0 0,0 0 0,0 0 0,0 0 0,0 0 0,1 0 0,-1 0 0,0 0 0,0 0 0,0 0 0,0 0 0,0 0 1,0 0-1,0 0 0,0 0 0,0 0 0,0 0 0,1 0 0,8 0-184,9 2-36,1 2 131,0-1 0,1-1 0,28-1 1,-19-1 57,339 13 4,-152-9 507,-212-3 175,-11 3-594,-4 1-74,7-3 26,-1 0 1,1 0 0,-1-1 0,0 1-1,0-1 1,1 0 0,-1-1 0,0 1-1,0-1 1,0 0 0,-7-1 0,4 1 14,-160-4 265,-75 1-470,62 15 1,140-4-118,35-8 214,9-1 96,0-1-1,0 0 1,0 0 0,0 0-1,-1 0 1,1-1 0,-1 1-1,0-1 1,1 0 0,-1 1-1,-1-1 1,4-5 0,3-3-100,-7 10 70,-1 1 1,1-1-1,0 1 0,-1-1 0,1 0 0,0 1 1,-1-1-1,1 0 0,-1 1 0,0-1 0,1 0 1,-1 0-1,1 0 0,-1 1 0,0-1 1,0 0-1,1-1 0,14 1-104,258 16-266,-221-11 404,7 0 141,-31-4-178,-26 0 70,-1 1 27,1 1-85,-1 0 1,1 0-1,-1 0 0,0 0 0,1 0 1,-1 1-1,0-1 0,0 0 0,-1 0 1,1 1-1,0-1 0,-1 1 1,1 3-1,3 12-1779,3 8-198,-2 0 0,-1 0 0,1 30 0,-4-49 1812,2 36-1542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 4800,'-8'-6'1158,"-1"-3"2943,9 8-4032,2 2 198,0-1 0,0 0 1,0 0-1,0 0 0,0 0 0,-1 0 1,1 0-1,0 0 0,3-1 0,3-1 149,171-22 2343,-24 1-2180,-123 19-474,55-2-39,-77 4-1767,-2 2 437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2:52.43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4845 291 1728,'26'-37'1239,"-6"7"359,-16 25-1368,0 0-1,-1 0 0,0 0 0,0-1 1,3-6-1,-6 11-197,1 0 0,-1 0 0,0 0 1,1 0-1,-1 0 0,0 0 0,0 0 0,1 0 0,-1 0 0,0 0 1,0 0-1,0 0 0,0 0 0,-1 0 0,1 1 0,0-1 0,0 0 0,-1 0 1,1 0-1,0 0 0,-1 0 0,1 0 0,-1 0 0,1 0 0,-1 0 0,1 1 1,-1-1-1,0 0 0,1 0 0,-1 1 0,0-1 0,0 0 0,0 1 1,1-1-1,-1 1 0,0-1 0,0 1 0,0 0 0,0-1 0,-2 1 0,-11-3 49,0 0 0,0 2 0,0 0-1,-1 0 1,1 1 0,-22 4 0,3-2 9,-97 11 241,97-9-285,-11 0 127,36-7 4,7 2-174,1 1 0,-1-1 0,1 1 0,-1 0 0,0-1-1,1 1 1,-1 0 0,0-1 0,1 1 0,-1 0 0,0 0 0,0 0 0,1 0 0,-1-1 0,-1 1 0,1 0-73,8 0 21,0-1 25,-1 1 1,1 0 0,0 0 0,-1 0 0,13 4-1,-5-2-16,39 6 93,68 6-10,37-11 26,-153-3-39,1 0 0,0 1 0,0-1 0,0 1 0,10 4 0,-13-5-1,-1 2 1,1-1 0,-1 0-1,0 0 1,1 1 0,-1-1-1,0 1 1,0-1-1,0 1 1,0 0 0,0 0-1,0 0 1,-1 0 0,2 3-1,-2-5-15,-1 1-1,0 0 1,0-1-1,0 1 0,1-1 1,-1 1-1,0-1 0,0 1 1,0 0-1,0-1 1,0 1-1,0 0 0,0-1 1,0 1-1,0-1 0,0 1 1,-1 0-1,1-1 1,0 1-1,0-1 0,0 1 1,-1-1-1,1 1 0,0-1 1,-1 1-1,1-1 1,-1 1-1,1-1 0,0 1 1,-1-1-1,1 1 0,-1-1 1,1 0-1,-1 1 0,1-1 1,-1 0-1,1 0 1,-2 1-1,-22 9 245,20-9-184,0 0-39,-1 0 0,1 0 1,-1 0-1,1 0 0,-1-1 0,0 0 1,1 0-1,-1 0 0,0-1 0,1 1 1,-1-1-1,0 0 0,-4-2 1,-6-3-20,-1 0 0,-18-12 0,16 8 119,-129-76-466,137 80 320,8 4 9,1 1 0,-1 0 0,1 0 0,-1 0 0,1 0 0,-1 0 0,0 0 0,0 0 0,1 1 0,-1-1 0,0 1 0,-2-1 0,4 1-9,0 0 0,0 0 1,0 0-1,0 0 0,0 0 0,0 0 0,0 0 0,0-1 1,0 1-1,0 0 0,0 0 0,0 0 0,0 0 0,0 0 1,0 0-1,0 0 0,0 0 0,0 0 0,0 0 0,0 0 1,0-1-1,0 1 0,0 0 0,0 0 0,0 0 0,0 0 1,0 0-1,0 0 0,0 0 0,0 0 0,0 0 0,0 0 1,0 0-1,0 0 0,-1 0 0,1 0 0,0 0 0,0 0 1,0 0-1,1-1 11,-1 1 1,1 0-1,0 0 0,0 0 1,-1 0-1,1 0 0,0 0 1,-1 0-1,1 1 0,0-1 1,0 0-1,-1 0 1,1 0-1,0 1 0,-1-1 1,1 0-1,0 1 0,5 3-81,-1-1-1,1-1 1,0 1-1,9 2 0,7 3 144,-16-5 8,1 0 80,1 1 0,-1-1 0,1-1 0,0 0 0,0 0-1,0 0 1,8 0 0,-17-3-100,1 1 0,-1-1 0,1 0 0,-1 0 0,1 0 0,-1 1 0,1-1 0,-1 0 0,0 1 0,0-1 1,1 0-1,-3 0 0,-4-2-34,-17-5-81,23 8 41,0 0-1,1 0 1,-1-1-1,0 1 1,0 0-1,0 0 1,0 0-1,0 0 1,0 0-1,0 0 1,0 0-1,1 0 1,-1 1-1,0-1 0,0 0 1,0 0-1,0 1 1,0-1-1,-1 1 1,2 0 2,0 0 0,0-1 0,-1 1 1,1 0-1,0 0 0,0-1 0,0 1 0,0 0 0,0 0 0,0-1 0,0 1 1,0 0-1,0 0 0,0-1 0,0 1 0,1 0 0,-1 0 0,0-1 0,1 1 1,-1 0-1,0-1 0,1 1 0,-1 0 0,0-1 0,1 1 0,-1-1 0,1 1 1,0-1-1,0 2 0,19 17-271,2-3 325,-1 2 1,37 38-1,-49-46 5,-1 0 0,0 0-1,-1 1 1,0 0-1,-1 1 1,0 0-1,-1 0 1,5 17-1,-8-20 26,-1 1 0,0 0 0,0 0 0,-1-1-1,0 1 1,-1 0 0,0 0 0,0 0 0,-5 14-1,-4 9 36,-18 41-1,22-58-24,0-2 0,-2 1-1,0-1 1,-14 19 0,16-25-17,-1-1 1,1-1-1,-1 1 0,0-1 1,-1 0-1,1-1 0,-1 0 0,0 0 1,-12 5-1,11-6-16,-36 14 71,41-16-69,0-1-1,1 0 0,-1-1 0,0 1 1,0-1-1,0 0 0,1 1 0,-1-2 0,0 1 1,-4-1-1,8 1-36,0 0 1,0 0-1,-1-1 1,1 1-1,0 0 1,0 0 0,0 0-1,0-1 1,-1 1-1,1 0 1,0 0-1,0-1 1,0 1-1,0 0 1,0 0-1,0-1 1,0 1-1,0 0 1,0 0-1,0-1 1,0 1-1,0 0 1,0-1-1,0 1 1,0 0-1,0 0 1,0-1-1,0 1 1,0 0-1,0 0 1,0-1-1,0 1 1,0 0-1,1 0 1,-1-1-1,0 1 1,0 0-1,0 0 1,0 0-1,1-1 1,-1 1-1,0 0 1,0 0-1,0 0 1,1-1-1,13-15 138,-9 10-118,6-10 10,0-1 0,-1 0 0,14-33-1,15-59-91,-16 43-93,-18 53 132,1-7-108,2 0 1,0 1-1,1 0 0,1 1 1,16-23-1,-25 39 105,0 1 0,0-1 0,0 1-1,0 0 1,0-1 0,1 1 0,-1 0 0,1 0 0,-1 0-1,1 0 1,-1 0 0,1 0 0,-1 0 0,1 0 0,0 1 0,-1-1-1,1 1 1,0-1 0,0 1 0,0 0 0,-1-1 0,1 1-1,0 0 1,0 0 0,3 1 0,-3 0-4,1 0 0,0 0 0,-1 1 0,1-1 0,-1 1 0,1 0 0,-1-1 0,0 1 0,0 0 0,0 1 0,0-1 0,0 0 0,0 0 0,-1 1 0,3 3 0,61 119-380,-42-77 478,30 48 1,-13-27 1329,-45-70-874,-2-4-412,1-1 1,0 0-1,0-1 0,1 1 0,-1-1 0,-4-9 0,-3-2 31,-2-3-199,1-1 0,0-1-1,2 0 1,1-1 0,0 0 0,2-1-1,1 0 1,1 0 0,-5-31 0,12 55 22,0-1 0,0 0 0,0 0 0,0 0 1,0 0-1,0 1 0,1-1 0,-1 0 0,1 0 1,-1 1-1,1-1 0,0 0 0,-1 1 1,1-1-1,0 1 0,2-3 0,-1 1-12,1 0 0,-1 1 1,1-1-1,0 1 0,-1 0 0,1 0 0,0 0 0,4-1 0,1-1-34,-1 1-1,1 1 1,0-1-1,0 1 1,0 0-1,12 0 1,-15 1 52,1 1-1,-1 1 1,0-1-1,0 1 1,0-1-1,0 1 1,0 1 0,0-1-1,0 1 1,0 0-1,0 0 1,-1 0-1,1 1 1,-1 0 0,1-1-1,-1 2 1,0-1-1,7 8 1,-7-6 41,0 0 1,0 0-1,-1 0 1,0 1-1,0-1 0,0 1 1,0 0-1,-1 0 1,0 0-1,0 0 1,-1 1-1,0-1 0,0 0 1,0 13-1,0-6 172,-1-10-135,1 0 0,-1 1 0,0-1 0,0 0 1,0 1-1,-1-1 0,1 0 0,-1 1 0,1-1 0,-3 6 0,2-9-34,1 1 0,0-1 0,-1 0 0,1 1-1,0-1 1,-1 0 0,1 1 0,-1-1 0,1 0 0,-1 0-1,1 0 1,-1 1 0,1-1 0,-1 0 0,1 0 0,-1 0 0,1 0-1,-1 0 1,1 0 0,-1 0 0,1 0 0,-1 0 0,1 0-1,-1 0 1,1 0 0,-1 0 0,1 0 0,-1 0 0,1-1-1,-1 1 1,1 0 0,0 0 0,-1-1 0,1 1 0,-1 0-1,1 0 1,0-1 0,-1 1 0,1-1 0,0 1 0,-1-1-1,-14-17 220,-1-8-267,2-1 0,1 0 0,-16-45 0,25 62-117,3 8 22,1 0 1,-1 0-1,0 0 1,0 0-1,1 0 1,0 0-1,-1-4 1,15 17-545,-1 1 633,-1-1 0,-1 1 0,0 1-1,16 25 1,-11-12 8,20 49-1,-24-48 44,-6-16-4,-1 0 1,0 0-1,-1 0 0,-1 1 0,3 12 0,-5-19 28,0 0 0,-1 0 0,1 0 0,-1 0 0,-1 1 0,1-1 0,0 0-1,-1 0 1,0 0 0,-1 0 0,1-1 0,-1 1 0,0 0 0,0 0 0,0-1 0,0 1-1,-6 6 1,-10 10-4,0-1 0,-1-1 0,-28 21 0,2 0-41,17-13 107,1 2 1,-44 63-1,27-27-7,22-29 234,-41 47 1,59-82-125,6-8-189,9-15-43,7-10 91,1 1 1,30-36-1,-36 51-99,1 1 1,0 1-1,1 1 1,0 0-1,32-20 1,36-12-314,-83 45 343,1 0-1,-1 1 0,0-1 0,0 0 1,0 1-1,0-1 0,0 0 1,0 0-1,0 1 0,1-1 1,-1 0-1,0 1 0,0-1 1,0 0-1,0 1 0,-1-1 0,1 0 1,0 1-1,0-1 0,0 0 1,0 1-1,0-1 0,0 0 1,-1 1-1,-2 5-3,0 0 0,-1 0 1,0 0-1,0-1 0,-9 9 0,-2 3-9,15-17 17,-52 64 48,-63 103 0,104-150 0,-24 28 0,18-24 384,17-21-429,0 0 1,0 0-1,0 0 0,0 1 1,-1-1-1,1 0 1,0 0-1,0 0 0,0 1 1,0-1-1,-1 0 0,1 0 1,0 0-1,0 1 1,0-1-1,-1 0 0,1 0 1,0 0-1,0 0 0,-1 0 1,1 0-1,0 0 1,0 0-1,0 0 0,-1 0 1,1 1-1,0-1 0,0 0 1,-1 0-1,4-10 35,37-48 90,23-50 261,-57 99-381,-1-1-1,1 0 1,-2 0-1,1 0 1,-1 0 0,3-17-1,-7 27-13,1-1 0,-1 1 1,0-1-1,0 1 0,0 0 0,0-1 0,0 1 0,0 0 0,0-1 0,0 1 1,-1-1-1,1 1 0,0 0 0,0-1 0,0 1 0,0 0 0,0-1 0,-1 1 0,1 0 1,0-1-1,0 1 0,0 0 0,-1 0 0,1-1 0,0 1 0,-1 0 0,1 0 1,0-1-1,0 1 0,-1 0 0,1 0 0,-1 0 0,-15-2-148,-17 9 177,17 0-88,0 0 0,1 1 0,-21 13 0,0 0-64,-145 70 177,-14 9 96,151-78-145,0-1 0,-83 26 0,-98 14-58,69-22-98,-9 3 241,-91 28 3,206-56-306,282-91 309,-63 18-180,100-36-150,-165 50 118,242-92 548,-346 136-425,0 1 0,1 0 0,-1 0 0,1 0 0,-1-1 0,0 1 0,1 0 0,-1 0 0,1 0 0,-1 0 0,1 0 0,-1 0 0,1 0 0,-1 0 0,0 0 0,1 0 0,-1 0 0,1 0-1,-1 0 1,1 1 0,-4 5 6,-17 12-7,-142 104 69,133-104-117,-1-1-1,-57 23 1,-69 12 177,-70 15 36,215-65-154,11-2-11,0 0 0,0 0 0,0 0 0,0 0-1,0 0 1,0 0 0,0 0 0,0 0-1,0 0 1,0 0 0,0 0 0,0 0 0,0 0-1,0 0 1,0 0 0,0 0 0,0 0-1,0 0 1,0 0 0,0 0 0,0 0 0,0-1-1,0 1 1,0 0 0,0 0 0,0 0 0,0 0-1,0 0 1,0 0 0,0 0 0,0 0-1,0 0 1,0 0 0,0 0 0,0 0 0,0 0-1,0 0 1,0 0 0,0 0 0,0 0-1,0 0 1,0 0 0,0 0 0,0 0 0,0 0-1,0 0 1,0 0 0,0 0 0,0 0-1,0 0 1,0 0 0,0 0 0,0 0 0,0 0-1,0 0 1,0 0 0,0 0 0,-1 0-1,1 0 1,0 0 0,0 0 0,0 0 0,17-9-104,19-2-4,47-8 0,-3 1 84,41-19-47,-57 16 45,70-13 0,-133 34 27,-1 0 1,1-1-1,0 1 0,0 0 1,0 0-1,-1 0 0,1 0 1,0 0-1,0 0 1,0 0-1,-1 0 0,1 0 1,0 0-1,0 0 0,0 0 1,-1 0-1,1 1 0,0-1 1,0 0-1,-1 1 1,1-1-1,0 0 0,1 2 1,-2-2 4,0 1 1,0 0 0,0 0 0,0-1 0,0 1 0,0 0-1,-1-1 1,1 1 0,0 0 0,0-1 0,0 1-1,-1 0 1,1-1 0,0 1 0,-1 0 0,1-1 0,0 1-1,-1-1 1,1 1 0,-2 0 0,-3 5 18,-1 1 1,0-1-1,-8 5 0,-2 0-25,0-1 0,-1 0 0,1-2-1,-20 7 1,-75 23 163,26-10 11,11 1-279,2 3 0,-121 72 1,162-82 34,-55 49 1,28-11 114,19-19-5,5-10-22,-49 34 1,62-49-114,18-14 73,2 0 19,-1-1 0,0 0 0,0 1-1,0-1 1,1 0 0,-1 0-1,0 0 1,-1 0 0,1 0-1,0-1 1,0 1 0,-3 0 0,19-2 12,0 0 1,0-1 0,0-1 0,25-8 0,54-25-59,56-39-57,-17 9-60,284-150 491,-222 118 86,-182 92-408,0 1-1,0 0 1,0 1 0,1 0 0,-1 1 0,1 1 0,0-1 0,13 1 0,-26 2 5,1 0 0,-1 0 0,0 0 0,1 0 0,-1 0 0,0 0 0,1 0 0,-1 0 0,0-1 1,1 1-1,-1 0 0,0 0 0,1 0 0,-1 0 0,0-1 0,0 1 0,1 0 0,-1 0 0,0-1 0,0 1 0,1 0 0,-1-1 0,0 1 3,1 0-1,-1-1 1,0 1 0,0 0 0,1 0-1,-1-1 1,0 1 0,1 0 0,-1 0-1,0-1 1,0 1 0,1 0 0,-1 0-1,1 0 1,-1 0 0,0 0 0,1-1-1,-1 1 1,0 0 0,1 0 0,-1 0-1,1 0 1,25-1-152,0-2 0,47-11 1,7-1-104,-69 13 259,3 1 54,0-1 1,15-5 0,-27 6-47,1 0 0,-1-1 1,1 1-1,-1-1 0,1 0 1,-1 1-1,0-1 0,0-1 1,0 1-1,3-4 0,17-27-34,-12 11-3,-1 1 0,0-1 0,7-32 0,-13 39 8,-1 0 1,0 0-1,0 0 0,-2 0 0,0 0 1,-2-22-1,0 25-40,0-5 72,-1-1 0,-1 1 0,-7-23 0,9 35-37,1 1 0,-2-1 0,1 1 0,0-1 0,-1 1 0,0 0 0,0 0 0,0 0 0,-1 0 0,1 1 1,-1 0-1,0-1 0,0 1 0,0 0 0,0 1 0,-7-4 0,1 2-31,0 1 1,-1 0-1,1 1 1,0 0-1,-1 0 1,1 2-1,-1-1 1,0 1-1,-16 2 1,-5 2 40,-57 16 1,31-2-51,-80 38 0,52-20 4,35-15 23,-149 63-16,118-45 13,-266 111-261,24-45 667,305-101-545,26-7 136,0 0 0,0 1 0,12-3 0,3-1 17,9-4 29,-2-2 0,48-25 1,53-41-82,-97 57 54,297-180-162,11 17 165,-277 154-55,-14 7 65,79-48 0,-127 70 13,-1 0 0,0 0 1,0 1-1,0-1 0,0 0 0,0 0 0,0 0 0,0 0 0,0 0 0,0 0 0,0 0 1,0-2-1,-1 2-13,0 1 1,0 0 0,0 0 0,0-1 0,0 1-1,0 0 1,0 0 0,0-1 0,0 1-1,0 0 1,0 0 0,-1-1 0,1 1 0,0 0-1,0 0 1,0 0 0,0-1 0,-1 1-1,1 0 1,0 0 0,0 0 0,0 0 0,-1-1-1,1 1 1,0 0 0,0 0 0,0 0-1,-1 0 1,1 0 0,0 0 0,0 0 0,-1 0-1,1 0 1,0 0 0,0 0 0,-1 0-1,1 0 1,-5-1-10,0 1-1,0 0 0,-1 0 1,1 0-1,-7 2 0,-132 31 19,11-4 85,-147 52 0,-349 150-261,440-165 197,115-41-75,29-12-16,44-12 49,-1-1-1,0 0 1,0 1-1,1-1 1,-1 0-1,0 0 1,0 0-1,0 0 1,-2-1 0,4 1 7,0 0 1,0 0 0,-1 0 0,1 0 0,0-1 0,0 1 0,0 0 0,-1 0 0,1 0 0,0 0 0,0 0 0,0-1 0,0 1 0,0 0 0,-1 0 0,1 0 0,0-1 0,0 1 0,0 0 0,0 0 0,0-1-1,0 1 1,0 0 0,0 0 0,0 0 0,0-1 0,4-10-46,-1 5 35,1 0 1,1 1-1,-1-1 0,1 1 0,0 0 0,0 1 1,9-7-1,47-27-54,-54 34 55,60-31-129,141-51-1,77-3 148,160-56-40,-294 93 68,-84 30-56,135-50-36,-163 54 116,-29 12 145,-14 5-83,-21 6 32,-70 23 158,38-10-257,-292 70-163,246-65 97,-467 122-19,130-21-194,221-64 340,165-46-66,52-14-53,1 1 0,-1-1 0,0 1 0,0-1 1,0 0-1,0 0 0,1 0 0,-1 0 0,0 0 0,-3-1 0,4 0 4,1 1 0,0 0 0,0 0 0,0 0-1,0 0 1,0 0 0,0 0 0,0-1 0,0 1-1,0 0 1,0 0 0,0 0 0,0 0 0,0 0-1,0-1 1,-1 1 0,1 0 0,0 0 0,0 0-1,1 0 1,-1-1 0,0 1 0,0 0 0,0 0 0,0 0-1,0 0 1,0 0 0,0-1 0,0 1 0,0 0-1,0 0 1,0 0 0,0 0 0,0 0 0,0 0-1,1-1 1,-1 1 0,0 0 0,12-10-64,10-5-35,1 1 0,32-13 1,60-20 24,132-33 161,-71 25-17,-43 12-113,389-141-88,-383 120 337,-120 54-149,-6 5 58,-11 4-25,-12 4 34,-125 42 205,47-17-368,-222 63 91,207-63-44,-405 95-293,472-115 290,-69 19-4,55-13-13,-53 7-1,102-22-110,7-1 84,14-5 12,93-25-38,-18 4-49,85-14 22,10-2 47,-106 21-44,253-57 191,-315 79-30,-22 1-68,0 0 1,1 0 0,-1 0-1,0 0 1,0 0-1,0 0 1,1 0 0,-1 0-1,0 0 1,0 0 0,0 0-1,1 1 1,-1-1 0,0 0-1,0 0 1,0 0-1,1 0 1,-1 0 0,0 0-1,0 1 1,0-1 0,0 0-1,0 0 1,0 0 0,1 0-1,-1 1 1,0-1-1,0 0 1,0 0 0,0 0-1,0 1 1,0-1 0,0 0-1,0 0 1,0 0 0,0 1-1,0-1 1,0 0-1,0 0 1,0 0 0,0 1-1,-2 2 19,0-1 0,0 1 0,0-1 0,0 0 0,0 1-1,-1-1 1,1 0 0,-1-1 0,0 1 0,-3 1 0,-15 10 61,-2-2 0,0-1 1,-46 14-1,49-17-70,-609 230-61,43 27-128,573-258 156,1 0 0,0 1 0,-19 14 0,58-33-22,267-140 155,14 28-253,20 26 113,218-74 369,-529 167-286,-1-1 0,0-1 0,-1-1 0,1 0 0,18-13 0,-24 8 22,-10 13-75,0 0 0,1 0 0,-1-1 0,0 1 0,0 0 0,0-1 0,0 1 0,0 0 0,0-1 0,0 1 0,0 0 0,0-1 0,0 1 0,0 0 0,0-1 0,0 1 0,-1 0 0,1-1 0,0 1 0,0 0 0,0 0 0,0-1 0,0 1 0,-1 0 0,1-1 0,-2 0 4,0 0 1,0 0-1,0 0 1,0 0 0,0 0-1,0 0 1,0 1 0,0-1-1,-1 1 1,-2-1 0,-16-2-36,-1 2 0,-1 0 1,-34 4-1,43-2 27,-339 31 50,95-8-40,110-12-70,-229 18 26,4-16 62,332-15-107,40 1 70,1 1 0,-1-1 0,0 0 0,1 0 0,-1 0 1,1 0-1,-1 0 0,0 0 0,1 0 0,-1-1 0,1 1 0,-1 0 0,0 0 0,1 0 1,-1-1-1,1 1 0,-1 0 0,1 0 0,-1-1 0,1 1 0,-1-1 0,11-8-144,-8 8 147,36-23-160,70-32 0,47-8 34,-64 27 67,29-13 7,196-77 49,-116 58 234,-182 64-92,-16 5-67,-2 1-6,-23 11 74,14-7-144,-62 32 47,-78 38-24,-217 86 79,-78-12-158,276-99 11,156-46 36,1-1-1,0 1 1,0 0 0,-13 7 0,24-10 13,7-2-7,41-7-68,79-19 52,164-68-164,-228 72 190,193-74 62,110-36-196,-282 107 266,-69 23-54,-27 14-20,2-4-30,-27 19 55,-1-1 1,-43 20-1,-47 11-31,-1-6 0,-188 46 0,-55 5-128,-309 73 149,657-169 0,-3 1 112,-53 5 1,77-10-206,0-1 1,0 0 0,0 0-1,0-1 1,0 1-1,0-1 1,0 1-1,0-1 1,0 0-1,0 0 1,1 0 0,-5-3-1,6 4 16,1-1 0,-1 1 0,1-1 0,-1 1-1,0-1 1,1 1 0,0-1 0,-1 0 0,1 1 0,-1-1 0,1 0 0,0 0-1,-1 1 1,1-1 0,0 0 0,0 0 0,0 1 0,-1-1 0,1-1 0,0 1 0,1-1 0,-1 1 0,0-1 0,1 1 0,-1-1 0,1 0 0,-1 1 0,1 0 0,-1-1 0,1 1 0,0-1 0,1-1 0,3-3-8,0 0 0,1 0 0,-1 0-1,1 1 1,0 0 0,0 0 0,1 1 0,7-5-1,11-4-7,26-9 0,-26 11 26,286-143-121,-136 64 62,-160 82 80,19-8 128,0-2-1,59-41 1,-91 57-132,1 0 1,-1 0-1,0-1 1,1 1-1,-1 0 1,0-1-1,-1 1 0,1-1 1,0 1-1,2-6 1,-4 6-18,0 1 0,1 0 1,-1 0-1,0-1 0,0 1 1,0 0-1,0 0 1,0-1-1,0 1 0,0 0 1,-1-1-1,1 1 0,0 0 1,-1 0-1,1 0 0,-1-1 1,1 1-1,-1 0 0,0 0 1,1 0-1,-1 0 0,0 0 1,0 0-1,1 0 1,-1 0-1,-2-1 0,-2-2-10,0 1 1,0-1-1,0 1 0,-1 0 0,1 0 0,-1 1 1,0-1-1,-6 0 0,-52-10-4,40 9-103,12 1 90,-1 1 27,0-1 0,-21-7 0,30 9 3,0-1-1,0 0 0,0 0 1,0-1-1,0 1 0,1-1 0,0 1 1,-1-1-1,1 0 0,0 0 1,0-1-1,-3-4 0,-32-48-206,38 55 196,-1 1 0,1-1 0,0 1 1,0 0-1,0-1 0,-1 1 1,1 0-1,0-1 0,0 1 1,-1 0-1,1-1 0,0 1 0,-1 0 1,1 0-1,0-1 0,-1 1 1,1 0-1,-1 0 0,1 0 0,0-1 1,-1 1-1,1 0 0,-1 0 1,0 0-1,-2-1-70,2 0 73,0 1 1,0-1-1,0 0 0,0 1 1,0-1-1,0 1 0,0 0 1,0-1-1,0 1 0,0 0 1,0 0-1,0 0 0,0 0 1,0 0-1,0 0 0,0 0 1,0 0-1,0 0 0,0 0 1,-2 1-1,-25 8-446,12-3 447,4-2-2,0 0 0,1 1 0,-1 0 0,1 0-1,1 2 1,-20 13 0,-16 10 92,35-25-12,-133 77-131,72-47-83,58-28 144,0 0 1,-20 7 0,17-8-76,-23 13 0,18-7 36,6-4 56,0 2 1,-22 16 0,34-23-50,-1 0 1,1-1 0,-1 1 0,0-1 0,-5 2 0,-11 5-11,3 0-36,8-4 20,0 0-1,-12 9 1,7-4 29,-1-1 0,0-1 0,-1 0 0,0-1 1,-24 6-1,17-5-45,-43 19 1,-22 21 35,81-44-10,7-4 40,0 1-1,0-1 1,0 0 0,0 1 0,1-1 0,-1 0 0,0 1 0,0-1 0,1 1-1,-1-1 1,0 1 0,0-1 0,1 1 0,-1 0 0,1-1 0,-1 1 0,1 0-1,-1 0 1,1-1 0,-1 1 0,1 0 0,-1 0 0,1 0 0,0 0 0,0-1 0,-1 1-1,1 1 1,0 0-78,4 5 6,-3-4 61,0-1 1,0 1-1,0-1 1,-1 1-1,1-1 0,-1 1 1,1 0-1,-1-1 1,0 1-1,0 0 1,0-1-1,0 1 1,-1 0-1,1-1 1,-1 4-1,-2 2 77,1 1-1,-1-1 1,-6 11-1,-77 164-131,54-111 173,26-60-112,-60 121 100,61-123-131,1 0 1,-5 12 0,6-12 16,-1 1-1,-8 13 1,9-19 46,0 0 1,0-1-1,-1 1 1,1-1 0,-1 0-1,0 0 1,0 0-1,-1 0 1,-8 5 0,-7 4 47,18-10-52,-1-1 1,1-1-1,-1 1 1,0 0-1,0-1 1,1 1-1,-7 1 1,-41 14 5,46-15-35,1 0 0,0 0 0,0 0 0,0 0 0,1 1 0,-1 0 0,0-1 0,1 1 0,0 0 0,-2 3 0,-11 12-6,15-18 26,0 0-1,0 1 1,-1-1-1,1 0 0,0 1 1,0-1-1,-1 0 1,1 1-1,0-1 1,-1 0-1,1 0 0,0 1 1,-1-1-1,1 0 1,0 0-1,-1 1 0,1-1 1,-1 0-1,1 0 1,0 0-1,-1 0 1,1 0-1,-1 0 0,1 0 1,0 0-1,-1 0 1,1 0-1,-1 0 0,1 0 1,-1 0-1,1 0 1,-1-1-1,1 0 1,-1 1-1,1-1 1,0 0-1,0 1 0,-1-1 1,1 0-1,0 0 1,0 1-1,0-1 1,0 0-1,0 0 1,0 1-1,0-1 1,0-1-1,6-31-64,-2 23 38,0 1-1,0-1 1,10-13-1,-10 17 74,0-1 0,0-1-1,0 1 1,-1 0 0,0-1 0,0 0-1,1-9 1,0-9-234,1-41 0,-6 67 77,1 0 98,0 0 0,0 0-1,-1 0 1,1 0 0,0 0-1,0 0 1,-1 0 0,1 0-1,0-1 1,0 1 0,-1 0-1,1 0 1,0 0 0,0 0-1,-1 0 1,1 1 0,0-1-1,0 0 1,-1 0 0,1 0-1,0 0 1,0 0 0,0 0-1,-1 0 1,1 0 0,0 0-1,0 1 1,-1-1 0,1 0-1,0 0 1,0 0 0,0 0 0,0 1-1,-1-1 1,1 0 0,0 0-1,0 1 1,0-1 0,0 0-1,0 0 1,0 1 0,-4 3-19,1 1 0,1 0 1,-1-1-1,1 1 0,0 0 0,0 0 1,0 0-1,1 1 0,-1-1 1,1 0-1,1 1 0,-1 8 1,-4 3 79,4-15-56,1 0 1,-1 1-1,0-1 1,1 0-1,-1 0 1,1 0-1,-1 4 1,2-1-16,-1-1 0,1 1 0,0-1 0,0 0 0,0 0 0,1 1 0,2 3 1,3 13 102,2 8-380,-8-25 290,0-1-1,0 0 1,0 1 0,1-1-1,-1 0 1,3 4 0,5 11 151,-3-2-348,-2-6 218,0 0 1,-1 0-1,2 15 1,-4-20-24,0 0 0,1 0 0,-1 0-1,4 7 1,-3-7-18,0-1 0,-1 1 0,1 0 0,0 8 0,15 72 162,-15-79-113,-1 0 0,0 0-1,-1 0 1,0 0 0,0 1-1,0-1 1,-2 11 0,-3 28-95,2-20-48,2-20 139,1 0-1,-1 0 1,0 0 0,0 0-1,-1 0 1,-2 6-1,-3 5-21,5-11-17,0-1 1,0 1-1,-1-1 0,1 1 0,-1-1 0,0 0 1,0 0-1,-7 7 0,-12 15 140,11-14-170,9-9 92,0 0 1,0-1 0,0 0-1,-1 1 1,-4 3-1,-6 2-165,1 1-1,-18 18 1,23-18 90,0 0 0,0 1 0,1 0 0,1 0 0,-6 12 0,4-7 36,1 3 95,6-16-96,0 1 1,-1-1-1,0 1 0,0 0 0,0-1 0,0 0 0,0 1 1,0-1-1,-3 4 0,2-4-27,0 1 1,-1 1-1,2-1 1,-1 0-1,0 0 1,1 1-1,-1-1 1,1 1-1,0-1 1,-1 6-1,0-2 2,-1 18 113,3-22-84,0 0 0,-1 1 1,1-1-1,-1 1 0,0-1 0,-1 4 0,-3 23 71,0-10-221,5-17 112,-1 1-1,0 0 1,0 0-1,0-1 1,-2 5 0,3-5 36,-1 0 1,1 0 0,0 0 0,0 1 0,1-1-1,-1 0 1,0 0 0,1 0 0,1 4 0,-1-5-237,0 0 231,1 0 0,0 0 1,-1 1-1,1-1 1,0 0-1,0 0 0,0-1 1,0 1-1,0 0 0,1-1 1,-1 1-1,4 1 1,2 0 26,-7-2-20,1 0 0,0-1 0,-1 1 0,1-1 1,0 1-1,-1-1 0,1 0 0,0 1 0,1-1 1,14 3-44,4 2-6,-16-5 50,0 1 1,0 0-1,0 0 1,7 3-1,11 2-140,1 0 61,-22-6 74,0 1 1,0 0 0,0 0 0,-1-1 0,1 1-1,0 0 1,-1 0 0,1 1 0,-1-1 0,1 0-1,-1 1 1,1-1 0,1 3 0,9 7 67,-11-10-95,0 0 0,1 0 0,-1 0 0,0 0 0,0 0 1,0 0-1,1 1 0,-1-1 0,1 2 0,-1-1 15,0 0 0,0-1 0,1 1 0,-1-1 0,1 1 0,-1-1 0,1 1 0,1 0 0,2 2 15,-1 0 0,0 0 0,0 0-1,5 6 1,-7-6-21,1-1 1,0 0-1,0 1 0,0-1 1,1 0-1,-1-1 0,1 1 1,6 4-1,-8-6 12,0 0 1,0 1 0,0-1-1,0 1 1,0-1-1,0 1 1,-1 0-1,1 0 1,-1 0-1,1 0 1,0 2-1,11 23 155,-12-20-153,-1 0 4,0-7-3,0 1 0,0 0 0,0-1 0,1 1 0,-1 0 0,0-1 0,0 1 0,0 0 0,0-1 0,-1 1 0,1 0 0,0-1 1,0 1-1,0 0 0,-1-1 0,1 1 0,0 0 0,0-1 0,-1 1 0,1-1 0,-1 1 0,1-1 0,0 1 0,-1-1 0,1 1 0,-1-1 0,0 1 0,-5 4-49,-3 15 191,4-4-293,4-13 117,1 0 0,-1 0-1,1 0 1,-1 0 0,1 1-1,0-1 1,1 0 0,-1 4 0,1-4 31,-1 0 0,0 0 0,0 0 0,0 0 0,0 1 0,-1-1 0,0 5 0,1-7-15,0 0 0,0 0 0,0 0 0,0 0 0,0 0-1,1 0 1,-1 0 0,0 0 0,1 0 0,-1 0 0,1 0 0,0 1 0,2 7 160,2 16-192,-4-21 54,0 0 1,0 0 0,-1 0 0,1 7 0,3 16-22,-4-27 18,0 0 0,0 0 1,0 1-1,0-1 1,0 0-1,0 0 0,0 0 1,0 1-1,0-1 0,0 0 1,0 0-1,0 0 1,0 1-1,0-1 0,0 0 1,0 0-1,0 0 0,0 0 1,0 1-1,0-1 1,0 0-1,0 0 0,0 0 1,0 1-1,-1-1 0,1 0 1,0 0-1,0 0 1,0 0-1,0 0 0,0 1 1,0-1-1,-1 0 0,1 0 1,0 0-1,0 0 1,0 0-1,0 0 0,-1 0 1,1 0-1,0 1 0,0-1 1,0 0-1,-1 0 1,1 0-1,0 0 0,0 0 1,-1-1 1,1 1 0,0-1 1,-1 1-1,1 0 0,0-1 1,-1 1-1,1-1 0,0 1 0,0-1 1,-1 1-1,1-1 0,0 1 1,0-1-1,0 1 0,0-1 0,0 0 1,0 1-1,0-1 0,0 0 1,-1-36-1,3 16 201,0-26 0,-3 33-140,1 9-6,0 0 0,0 0 0,2-11-1,-1 10-46,-1-1 0,0 0 0,0-9 0,-1 0-58,2 16 29,-1 0 0,0 0 0,0 0 0,0 0 0,0-1 0,0 1 0,0 0 0,0 0 0,0 0 0,0 0 0,0-1 0,0 1 0,0 0 0,0 0-1,0 0 1,0-1 0,0 1 0,0 0 0,0 0 0,0 0 0,-1 0 0,1-1 0,0 1 0,0 0 0,0 0 0,0 0 0,0 0 0,0 0 0,0 0 0,0-1 0,-1 1 0,1 0 0,0 0 0,0 0-1,0 0 1,0 0 0,-1 0 0,1 0 0,0 0 0,0 0 0,0 0 0,0-1 0,-1 1 0,1 0 0,0 0 0,0 0 0,0 0 0,0 0 0,-1 0 0,1 0 0,0 1 0,-1-1-13,1 0 0,0 0 1,-1 1-1,1-1 1,0 0-1,-1 1 1,1-1-1,0 1 0,0-1 1,-1 0-1,1 1 1,0-1-1,0 1 1,0-1-1,-1 1 0,1-1 1,0 1-1,0-1 1,0 0-1,0 1 1,0 0-1,-5 84 104,-2 10-192,6-80 126,-1 1 0,-1-1 0,0 0-1,-6 18 1,7-28 24,-2 0-88,-6 2 20,9-6 72,1 21 28,-2-3-175,2-19 114,0 1-1,0-1 1,-1 0-1,1 1 1,0-1-1,0 1 1,0-1-1,0 0 1,-1 1-1,1-1 1,0 0-1,0 1 1,-1-1 0,1 0-1,0 0 1,-1 1-1,1-1 1,0 0-1,-1 0 1,1 1-1,0-1 1,-1 0-1,1 0 1,0 0-1,-1 0 1,1 0-1,-1 1 1,1-1 0,0 0-1,-1 0 1,1 0-1,-1 0 1,1 0-1,0 0 1,-1 0-1,1 0 1,-1-1-1,1 1 1,0 0-1,-1 0 1,0-1 0,1 1-1,-1-1 1,1 0 0,-1 1-1,1-1 1,-1 0 0,1 1-1,0-1 1,-1 0 0,1 0-1,0 1 1,0-1 0,-1 0 0,1 0-1,0 0 1,0 1 0,0-1-1,0 0 1,0 0 0,0-1-1,2-18 29,18-84 261,-16 85-292,1-7-92,3-23-260,-8 48 303,-8 24-261,-17 22 320,19-33-23,2 0 0,-1 0 0,2 1-1,0-1 1,-3 23 0,-7 18 45,10-44-37,3-8-30,-1 1-1,0-1 1,1 0-1,-1 1 1,1-1-1,0 1 1,-1 0-1,1-1 1,0 1 0,0-1-1,0 3 1,0-3 183,1 7-116,18 51-97,-15-28-101,-3-26 179,0-1 0,-1 1 0,1 0 0,-1 0-1,0-1 1,-1 1 0,1 0 0,-1-1 0,0 1 0,-2 5 0,3-1-295,0-8 290,0 0 0,0 0 0,0-1 0,0 1 0,0 0 0,0 0 0,0 0 0,0 0 0,0-1 0,0 1 0,-1 0 0,1 0 0,0 0 0,0-1 0,-1 1-1,1 0 1,-1-1 0,0 2 0,0 0-9,0 0 0,0-1 1,0 1-1,0 0 0,1-1 0,-1 1 0,0 0 0,0 3 0,-3 9 35,-2-3-35,5-9-14,-1 1 0,1-1 0,-1 1-1,1 0 1,0-1 0,0 1-1,0 0 1,1 0 0,-1 0 0,1 0-1,0 0 1,-1 0 0,1 0-1,1-1 1,-1 1 0,0 0 0,1 0-1,0 4 1,9 30 142,-8-31-319,-1-5 182,0 1-1,0-1 0,0 0 1,0 1-1,0 0 1,0-1-1,0 1 0,0-1 1,-1 1-1,1 0 0,-1 0 1,1-1-1,-1 4 1,1-5 12,-1 1 0,0 0 0,0-1 0,0 1 0,1 0 0,-1-1 1,0 1-1,1 0 0,-1-1 0,1 1 0,-1 0 0,1-1 0,-1 1 1,1-1-1,-1 1 0,1-1 0,-1 1 0,1-1 0,0 0 0,-1 1 1,1-1-1,-1 0 0,1 1 0,0-1 0,0 0 0,0 1 0,1-1 8,-1 0-1,1-1 1,0 1-1,-1 0 0,1 0 1,-1-1-1,1 1 0,-1-1 1,1 1-1,-1-1 0,3-1 1,5-4 46,-1 1 0,0-1 0,8-9 0,-13 12-42,6-4-12,-7 6 34,0-1 0,0 1-1,0-1 1,0 1 0,0-1 0,-1 0-1,1 1 1,0-1 0,-1 0 0,0 0-1,1 0 1,-1 0 0,0 0 0,1-4-1,-2 6 23,-21 0-112,-25 2-31,32-1 149,-1 0 1,0-1-1,-16-2 1,26 1-61,0 0 1,0-1-1,1 0 0,-1 0 0,1 0 1,-1-1-1,1 0 0,0 0 1,0 0-1,0 0 0,0 0 1,1-1-1,-1 0 0,-4-6 1,7 9-18,1 0 1,-1 0 0,0 0-1,1 0 1,-1 1 0,0-1 0,0 0-1,0 0 1,0 1 0,1-1 0,-1 1-1,0-1 1,0 0 0,0 1-1,-1 0 1,0-1 0,1 1-63,0 0 24,0 0 1,0 0 0,0 0-1,1 0 1,-1 0 0,0 1-1,0-1 1,0 0 0,0 1 0,0-1-1,0 0 1,-1 2 0,0 0 2,0 1 0,1 0 1,-1 0-1,0 0 0,1 1 1,-1-1-1,1 0 0,0 0 1,0 1-1,1-1 0,-1 1 1,1-1-1,-1 0 0,1 1 1,1 4-1,-1-6 28,0-1-1,0 1 1,0-1 0,0 0 0,0 1-1,1-1 1,-1 1 0,1-1 0,-1 0 0,1 1-1,-1-1 1,1 0 0,0 1 0,1 1-1,2 4 32,-2-3-10,-1 1 0,1 0 0,0-1 0,0 1 0,1-1 0,0 0 0,-1 0 0,1 0 0,6 6 0,-7-8-4,1 0-1,-1-1 1,1 1-1,0 0 1,0-1 0,0 1-1,-1-1 1,1 0-1,1 0 1,-1 0 0,0-1-1,0 1 1,0-1-1,0 1 1,6-1 0,29 1-49,-14 0 133,36-4 0,-57 3-85,0-1 0,0 0 0,0 0 0,-1 0 0,1-1 0,0 1 0,-1-1 0,1 1 0,-1-1 0,3-3 0,13-7 168,-9 7-164,-1-1 0,0 0 0,11-11 0,-10 9 147,19-13 0,-7 7-225,2 1-1,-1 1 1,1 1-1,48-14 1,-42 16 76,92-20-67,-103 26 156,-1-2 1,0 0-1,25-11 0,46-27-164,-76 36 30,-4 3 63,-1-1 0,0-1 0,0 1 0,0-1-1,6-8 1,-7 8 7,1-1-1,-1 1 1,10-6 0,-15 12-21,-1-1 1,0 1-1,1 0 1,-1-1 0,0 1-1,1 0 1,-1-1 0,0 1-1,1 0 1,-1-1-1,0 1 1,0-1 0,0 1-1,1-1 1,-1 1 0,0-1-1,0 1 1,0-1 0,3-5 152,-2 6-140,4-19-63,-4 17 13,0 0 1,0 0-1,0 0 1,0 0-1,1 0 1,-1 0 0,1 0-1,-1 1 1,1-1-1,0 1 1,2-2 0,7-8-47,7-9 67,0 1 0,2 1 0,25-18 0,-26 22-18,1 2 0,41-19 1,-45 24 43,57-26-205,6 2 310,60-28-112,-119 53-24,-17 6 24,-1-1 0,1 1 0,0-1 0,-1 0 0,1 0-1,-1 0 1,1 0 0,2-2 0,-4 2-12,0 1 0,-1-1 0,1 1 1,-1-1-1,1 1 0,0 0 0,0-1 0,-1 1 1,1 0-1,0-1 0,0 1 0,-1 0 0,1 0 0,0 0 1,0 0-1,-1 0 0,1 0 0,0 0 0,0 0 1,0 0-1,-1 0 0,1 0 0,0 0 0,0 0 0,1 1 1,-1 0-43,1 0 50,1-1 0,-1 1 0,0-1 0,1 1-1,-1-1 1,0 0 0,1 0 0,-1 0 0,0 0 0,1 0 0,-1-1 0,0 1 0,1-1 0,-1 1 0,0-1-1,0 0 1,0 0 0,1 0 0,-1 0 0,0 0 0,2-2 0,11-5-68,3-1 61,6-1 0,-16 8 26,0-1 0,12-7 0,6-1 40,-5 4 99,-16 6-166,0 0-1,0-1 1,0 1 0,0-1 0,-1 0 0,1-1 0,-1 1-1,9-7 1,-7 5-20,0 0 0,0 1 0,0-1 0,1 1 0,12-4 0,3-2 158,46-18-100,-56 21-29,0-1-1,0-1 1,0 0-1,15-14 1,-13 10-8,-8 8 2,-1-1 0,0 1 0,-1-1 0,8-9 0,6-12 29,-10 16-22,-1 0 0,7-16 1,-5 11 95,-7 12-96,0 0 1,-1 1-1,1-1 0,-1 0 0,2-6 0,4-11-82,0 1 1,20-38-1,-8 20 179,21-40 22,-36 69-158,1 0 0,-1 1 0,1 0 0,0 0-1,1 0 1,0 0 0,0 1 0,12-10 0,-7 7 5,1 2 1,0-1-1,1 1 0,21-8 0,11 1-116,0 1 0,0 2 0,65-6 0,-78 12 113,4 0 47,51 0 0,-74 3 26,-1 0 0,0 0 0,0-1 1,-1-1-1,1 0 0,21-10 0,25-9-25,-27 14-12,0 1 1,0 1-1,1 2 1,45-3-1,-51 7 174,43-8 0,-38 5-119,-5 1-55,-16 2 17,-1 0 0,0-1 1,0 0-1,0 0 1,17-7-1,-2-4 252,-23 12-389,0 0 27,2-2 96,-2 2-59,-16 14-278,1-1 406,-1-2 1,0 0-1,0-1 0,-22 10 0,-69 23-53,40-17 57,-7 4-21,-152 65-259,117-36 29,-17 7 227,96-52-64,0 1 0,1 1-1,0 1 1,-33 27 0,36-23-69,2 1 0,-35 39 0,-9 21 57,58-70 27,-1 0 0,0 0 1,-1-1-1,0-1 0,0 0 0,-1 0 0,0-1 0,0-1 0,-1 0 0,0 0 0,-16 4 1,24-9 15,0-1 1,0-1 0,-1 1-1,1-1 1,-10 0-1,2 0-208,13 0 201,-1 0 0,1 0 1,0 0-1,-1 0 1,1-1-1,0 1 1,-1 0-1,1 0 0,0 0 1,-1 0-1,1 0 1,0-1-1,-1 1 1,1 0-1,0 0 0,0 0 1,-1-1-1,1 1 1,0 0-1,0 0 1,0-1-1,-1 1 0,1 0 1,0-1-1,0 1 1,0 0-1,0 0 0,-1-1 1,1 0-1,0-13-13,0 11-27,1 0 0,-1 0 0,1 0-1,0 0 1,0 0 0,0 0 0,3-4 0,10-14-36,-2 0 0,14-30 0,-3 5 246,-1 6-386,2 0 0,29-36 0,-39 59 150,0 0 1,2 1-1,0 1 1,0 0-1,1 2 0,28-18 1,88-38-128,-21 11 58,70-51 44,12-6-18,-105 65 80,217-116 119,14 32 59,-284 121-130,17-9 201,-52 21-127,-6 1-77,-12 3-9,-240 95-329,222-83 327,-206 104-44,41-18-26,-236 85-132,-15 6-334,229-81 424,95-47 110,11-4 142,83-46-127,32-14-39,0 0 1,1 1 0,-1-1-1,0 0 1,1 0-1,-1 0 1,0 1 0,0-1-1,1 0 1,-1 0 0,0 0-1,0-1 1,1 1-1,-1 0 1,0 0 0,0 0-1,1 0 1,-1-1 0,0 1-1,1 0 1,-1-1-1,0 1 1,0-1 0,0 0-5,1 1-1,0-1 1,-1 0 0,1 0 0,0 0 0,0 1 0,-1-1-1,1 0 1,0 0 0,0 0 0,0 0 0,0 0 0,0 1 0,0-1-1,0 0 1,0 0 0,0 0 0,1 0 0,-1-1 0,1-2-6,1-1 1,0 1-1,0-1 1,0 1 0,0 0-1,1-1 1,-1 1 0,1 0-1,4-3 1,3-4-13,0 1 1,13-10 0,18-9 37,0 1-1,55-25 1,13-10 48,413-277 43,-492 320-95,296-169-107,12 29-20,-318 151 93,4-2 87,32-19 0,-56 30-63,0 0 0,0 0 0,0 0 0,-1 0 0,1 0 0,0 0 0,0 0 0,0 0 0,0 0-1,0 0 1,0 0 0,0 0 0,0 0 0,0 0 0,0 0 0,0 0 0,0 0 0,0 0 0,0 0 0,0 0-1,0 0 1,0 0 0,0 0 0,0 0 0,0 0 0,0 0 0,0 0 0,0 0 0,0 0 0,0 0 0,0 0 0,0-1-1,0 1 1,0 0 0,0 0 0,0 0 0,0 0 0,0 0 0,0 0 0,0 0 0,0 0 0,0 0 0,0 0 0,-7 1 12,-17 6-3,-104 38-72,2 6 0,-225 125 0,-18 17-66,325-172 122,-411 198-367,383-182 328,-247 119 325,278-142-120,30-14-83,11 0-76,0 0 0,0-1 0,-1 1 0,1 0 0,0 0 0,0 0 0,0 0 1,0 0-1,0 0 0,0 0 0,0-1 0,-1 1 0,1 0 0,0 0 0,0 0 0,0 0 0,0 0 0,0-1 0,0 1 0,0 0 0,0 0 0,0 0 0,0 0 0,0-1 1,0 1-1,0 0 0,0 0 0,0 0 0,0 0 0,0 0 0,0-1 0,0 1 0,0 0 0,0 0 0,12-16 29,10-4-50,1 1 0,0 0 1,28-15-1,-12 8 29,34-24 62,220-159-8,6 2 22,-173 133-32,173-106-101,-5-3-144,-269 167 390,-21 15-127,-5 5-90,-10 9-81,0-2 84,0-1 0,0-1 0,-1 0 0,-1 0 0,1-1 0,-23 10 0,-40 17 8,-89 48-43,18 10 8,82-52 35,-228 145-145,-13-14 21,-199 59 687,470-219-465,23-13-138,11 1 47,0 0 0,0 0-1,0 0 1,0 0 0,0 0 0,0 0 0,0 0 0,0 0 0,0 0 0,0-1 0,0 1-1,-1 0 1,1 0 0,0 0 0,0 0 0,0 0 0,0 0 0,0 0 0,0-1-1,0 1 1,0 0 0,0 0 0,0 0 0,0 0 0,0 0 0,0 0 0,0-1 0,0 1-1,0 0 1,1 0 0,-1 0 0,0 0 0,0 0 0,0 0 0,0 0 0,0 0 0,0-1-1,0 1 1,0 0 0,0 0 0,16-13-33,25-12 94,-4 3-55,61-50 0,-47 28-25,117-94-56,144-82-143,9 12 100,-45 31-61,-207 128 231,24-14 202,-79 56-165,-28 20 0,-62 39-97,-2-3 1,-133 62-1,-237 138 185,409-225-166,-423 213 60,207-120 191,241-110-266,9-4-9,0-1 0,0 1 0,0-1-1,-1 0 1,1 0 0,-1-1-1,1 0 1,-10 1 0,15-2 10,0 0 0,0 0 0,-1 0 1,1 0-1,0 0 0,0 0 1,-1 0-1,1 0 0,0 0 0,0-1 1,-1 1-1,1 0 0,0 0 0,0 0 1,0-1-1,-1 1 0,1 0 1,0 0-1,0 0 0,0-1 0,0 1 1,0 0-1,-1 0 0,1-1 1,0 1-1,0 0 0,0 0 0,0-1 1,0 1-1,0 0 0,0 0 0,0-1 1,0 1-1,0 0 0,0 0 1,0-1-1,0 1 0,0 0 0,0-1 1,0 1-1,0 0 0,1 0 0,-1-1 1,0 1-1,0 0 0,0 0 1,0 0-1,0-1 0,1 1 0,-1 0 1,0 0-1,1-1 0,4-7-10,1 0-1,1 1 0,0-1 0,0 1 1,0 1-1,1-1 0,10-6 1,2-3 14,-9 8 4,190-148-43,16 14 63,-70 63-5,98-58-102,70-64 99,-305 195 111,-1-1-1,17-13 0,-50 38 61,6-5-166,-7 4-10,-2-1-1,-32 15 1,-59 19 35,64-28-23,-92 37 7,-314 142 10,341-140-34,-124 61 68,192-98-98,27-11 10,-1-2 0,0-1 0,-30 8 0,54-17 13,0-1 0,0 1 0,0-1 0,0 0 0,0 0 0,0 0 0,0 0 0,0 0 0,0 0 0,0 0 0,0 0 0,0 0 0,0 0 0,0 0 0,-1-1 0,2 0-1,0 1-1,-1-1 0,1 0 0,0 1 0,0-1 1,0 0-1,0 1 0,0-1 0,0 1 0,0-1 1,0 0-1,1 1 0,-1-1 0,0 0 0,0 1 0,0-1 1,1 0-1,-1 1 0,0-1 0,1 1 0,-1-1 1,0 1-1,1-1 0,0 0 0,13-22-8,2 1 0,0 0 0,1 2-1,1 0 1,1 0 0,1 2 0,1 1 0,0 0-1,44-25 1,4 2 30,100-61-118,-81 43 47,235-148-2,77-22 502,-565 335-495,10-4 62,-129 30 11,136-68-4,-303 166-154,369-187 232,-6 8-132,78-45-20,8-8 16,14-12-10,17-11-12,1 2-1,0 0 0,50-25 1,106-38 26,149-71 87,-122 53 44,-177 87 51,-35 16-144,-1 0 0,1-1 1,0 1-1,0-1 0,-1 1 1,1 0-1,0 0 1,0 0-1,0-1 0,0 1 1,0 0-1,-1 0 0,1 0 1,2 0-1,-11 12 5,0-4-2,1 0 0,-1 0 1,-1-1-1,0-1 0,0 1 0,0-2 0,-10 6 0,-77 29 69,90-38-79,-544 195-15,225-82 170,301-106-139,10-4-11,0 0 0,-26 6 0,40-11-9,-1 0-1,1 0 1,-1 0 0,1 1 0,-1-1-1,1 0 1,-1 0 0,0 0-1,1 0 1,-1 0 0,1 0 0,-1 0-1,1 0 1,-1 0 0,1 0-1,-1-1 1,0 1 0,1 0 0,-1 0-1,1 0 1,-1-1 0,1 1 0,-1 0-1,1-1 1,0 1 0,-1 0-1,1-1 1,-1 1 0,1-1 0,-1 0-1,1 0-1,0 0 0,0 0 0,0 0 0,1 0-1,-1 0 1,0 0 0,1 0 0,-1 0-1,0 0 1,1 0 0,0 0 0,-1 0 0,1 0-1,-1 0 1,1 0 0,0 0 0,1 0 0,6-8-37,1 1 0,0 0-1,0 0 1,20-11 0,47-21-50,-38 21 46,292-163-145,-67 34 247,-248 140-34,22-11 116,-1-2-1,49-36 1,-80 52-12,-8 6-65,-15 8-2,-109 53-151,34-17 1,5-1 16,-104 36 0,-185 34 183,369-112-116,5-1 2,0 0 0,-1 0 0,1-1 0,0 1 0,-1-1 0,1 1 0,-1-1 0,1 0 0,-7-1 0,10-2 25,5-1 8,16-10-2,34-16 0,9-5-21,-10-3-124,87-79-1,-19 13 11,-77 71 121,-22 17 127,-1-1-1,34-34 1,-55 51-127,0-1 1,-1 0-1,1 1 0,0-1 1,-1 0-1,1 1 0,-1-1 1,1 0-1,-1 0 0,1 0 1,-1 1-1,0-1 0,1 0 1,-1 0-1,0 0 0,0 0 1,1-2-1,-2 3-9,1 0-1,0-1 1,0 1-1,-1 0 1,1 0-1,0-1 1,0 1-1,-1 0 1,1-1-1,0 1 1,-1 0-1,1 0 1,0 0-1,-1-1 1,1 1-1,0 0 1,-1 0 0,1 0-1,-1 0 1,1 0-1,0 0 1,-1 0-1,1 0 1,-1 0-1,1 0 1,-1 0-1,-4 0-19,0 0-1,1 1 1,-1 0-1,0 0 0,-6 3 1,1-1 8,1 2 0,0-1 0,1 1 0,-1 1 0,-9 7 0,-39 38-15,29-24-29,-31 26 40,-2-4 0,-3-2 0,-94 53 0,35-28 134,111-65-118,36-10-346,-22 3 346,0-1-1,0 1 1,0 0-1,0 0 1,0 0-1,-1 1 1,1-1-1,0 0 1,0 1-1,0-1 1,0 1 0,-1 0-1,4 1 1,-4-1 0,-1-1 0,1 1 0,-1 0 0,0 0 0,1 0 0,-1-1 0,0 1 0,1 0 0,-1 0 0,0 0 0,0 0 0,0 0 0,0 0 0,1 0 0,-1 0 0,-1 0 0,1 0 0,0 0 0,0-1 0,0 1 0,0 0 0,-1 2 0,-10 20 0,9-19 0,-29 65-1,-35 112 1,14-33 166,42-122-247,-31 91-30,37-96 263,4-21-148,0 0 0,0 0 1,0 1-1,0-1 0,0 0 0,0 0 1,0 0-1,0 0 0,0 1 0,0-1 1,0 0-1,0 0 0,0 0 1,0 0-1,0 0 0,0 1 0,0-1 1,0 0-1,0 0 0,0 0 0,0 0 1,0 0-1,0 1 0,1-1 1,-1 0-1,0 0 0,0 0 0,0 0 1,0 0-1,0 0 0,0 0 0,1 1 1,-1-1-1,0 0 0,0 0 1,0 0-1,0 0 0,0 0 0,1 0 1,-1 0-1,0 0 0,0 0 0,0 0 1,0 0-1,0 0 0,1 0 1,2-2 25,0 0 0,0 0 0,0-1 1,0 1-1,0-1 0,2-3 1,8-7-127,81-79 181,246-227-244,-309 295 56,-26 22 62,-4 2 6,-15 17 6,-237 219 104,191-181-118,-137 107 138,122-103 119,55-40-289,16-15 62,0 0 0,0 0-1,0-1 1,0 0 0,-7 5-1,138-74-278,30-13 414,-142 73-99,81-31 31,-79 31-134,1 1-1,0 1 0,28-3 0,-44 6 74,0 1-1,0 0 1,0 0-1,1 0 1,-1 1-1,0-1 0,0 0 1,0 1-1,1 0 1,1 0-1,-3-1 10,-1 1 0,1-1-1,0 1 1,0-1 0,-1 1-1,1-1 1,-1 1-1,1-1 1,0 1 0,-1 0-1,1-1 1,-1 1 0,1 0-1,-1 0 1,0-1 0,1 1-1,-1 0 1,0 0 0,1 1-1,-1 0 4,0 0-1,0 0 0,0 1 1,-1-1-1,1 0 0,-1 0 1,1 0-1,-1 0 1,0 1-1,0-1 0,0 0 1,0 0-1,0 0 0,0-1 1,-1 1-1,1 0 0,-1 0 1,1-1-1,-3 3 1,-66 62 106,-11 12 7,15-3-15,28-31-32,-82 75 0,114-114-75,0 0 0,-1-1-1,1 1 1,-13 5 0,19-10 3,0 0 1,-1 0-1,1 0 0,0 0 1,0 0-1,0 0 0,0 0 1,-1 0-1,1 0 1,0 0-1,0 0 0,0 0 1,0 0-1,-1 0 0,1 0 1,0 0-1,0 0 0,0 0 1,0 0-1,-1 0 0,1 0 1,0 0-1,0 0 1,0 0-1,0 0 0,0 0 1,-1 0-1,1 0 0,0-1 1,0 1-1,0 0 0,0 0 1,0 0-1,0 0 1,0 0-1,-1 0 0,1-1 1,0 1-1,0 0 0,0 0 1,0 0-1,0 0 0,0 0 1,0-1-1,0 1 1,0 0-1,0 0 0,0 0 1,0-1-1,0-3 0,0 0 1,0 0 0,1 0-1,-1 0 1,1 0-1,0 0 1,0 0-1,1 1 1,-1-1-1,1 0 1,3-5 0,4-8 11,1 0-1,0 0 1,2 1 0,0 1 0,0 0 0,2 1 0,0 0 0,0 1 0,21-14 0,19-9-24,83-43 0,-108 64-44,6-5 9,40-20-41,-65 36 88,0 0 0,0 0 0,0 1 0,0 1-1,16-3 1,-26 5 4,1 0 0,0 0-1,0-1 1,0 1 0,0 0-1,0 1 1,0-1 0,0 0-1,-1 0 1,1 0 0,0 0-1,0 1 1,0-1 0,0 0-1,0 1 1,0 0-2,-1-1 0,0 0 0,0 0 0,1 1-1,-1-1 1,0 0 0,0 1 0,0-1 0,1 0 0,-1 1-1,0-1 1,0 1 0,0-1 0,0 0 0,0 1 0,0-1 0,0 1-1,0-1 1,0 0 0,0 1 0,0-1 0,0 0 0,0 2 0,-1 0-5,0 0 0,0 1 1,0-1-1,0 0 0,0 0 1,-1 0-1,1 0 0,-1 0 1,-2 3-1,-8 6 2,0 0 0,-23 13 0,2 0 29,-7 8 77,-42 44-1,-32 45 81,-7 8-324,93-102 81,0-1 86,-43 55 0,70-80-55,7-8 48,11-16 57,13-14-98,1 1 0,2 2 0,63-51 0,-42 44 33,119-67 1,-120 79-103,103-41-1,-156 70 91,4-1-1,-1 0 0,1 0 0,-1 0 0,0 0 0,6 0 0,-8 1 1,-1 0 0,0 0 0,1 0 0,-1 1 0,1-1 0,-1 0 0,0 0 0,1 0 1,-1 0-1,1 0 0,-1 0 0,0 1 0,1-1 0,-1 0 0,0 0 0,1 0 0,-1 1 0,0-1 0,1 0 0,-1 1 0,0-1 0,1 1 0,-1 0 0,0-1 0,0 1 0,1 0 0,-1 0 0,0 0 0,0-1 0,0 1 0,0 0 0,0 0 0,0 0 0,-1-1 0,1 1 0,0 0 0,0 0 0,0 0 0,-1 0 0,-5 11 9,0-1 1,-1 0 0,0 0 0,-1-1-1,-9 11 1,-34 36 247,-64 57-1,-69 43-273,9-33-36,158-113 133,14-11-37,3-2 1,9-8 2,47-42-102,-37 36 43,251-203-97,-184 157 45,122-67 0,-197 123 90,-8 4-9,1-1 0,0 1 0,0 0 1,0 0-1,1 1 0,-1-1 0,6 0 1,-8 4-19,-4 4-12,-11 20 23,-2-1 0,0 0 0,-1-1 0,-2-1 0,0-1 0,-32 30 0,-141 106 80,139-117-28,-82 66 48,-143 107 43,211-166-136,64-48 35,4-4-34,10-10-15,12-10-9,2 2 0,0 0 0,31-18 0,90-46-30,-23 14 22,29-29 12,67-40 16,-137 97-2,2 3 0,143-47-1,-212 86-24,-16 2 17,0 0 0,0 0 0,1 0-1,-1 0 1,0 0 0,0 0 0,1 0-1,-1 0 1,0 0 0,0 0-1,0 1 1,1-1 0,-1 0 0,0 0-1,0 0 1,0 0 0,0 1 0,1-1-1,-1 0 1,0 0 0,0 0-1,0 1 1,0-1 0,0 0 0,0 0-1,0 0 1,0 1 0,1-1 0,-1 0-1,0 0 1,0 1 0,0-1-1,0 1 1,-1 1 13,0 1-1,0 0 1,0-1 0,0 1-1,-1-1 1,1 1-1,-1-1 1,0 0 0,1 1-1,-5 2 1,-37 39 111,-75 59 0,73-66-50,1-2-34,-2-3 0,-67 38 0,-105 39 77,95-49-183,27-12 175,124-63-114,0 1 0,42-15 0,38-18-18,320-150-108,-385 178 154,1 3 1,0 0 0,67-12-1,-106 27-16,0 0-1,1 1 1,-1-1 0,0 1-1,1 1 1,-1-1 0,0 1-1,7 1 1,-11-2-9,0 0 0,0 1 0,1-1 0,-1 1 0,0-1 0,0 1 0,1 0 0,-1-1 0,0 1 0,0 0 0,0 0 0,0 0 0,0 0 0,0 0 0,-1 0 0,1 0 0,0 0 0,0 0 0,-1 0 0,1 1 0,0-1 0,-1 0 0,1 0 0,-1 1 0,0-1 0,0 0 0,1 1 0,-1-1 0,0 0 0,0 1 0,0-1 0,0 0 0,0 1 0,0-1 0,-1 3 0,0 0 3,-1 0 0,1 1 0,-1-1 0,0 0 0,0 0 0,0 0 0,0-1 0,-1 1 0,-5 6 0,0-1 11,-1 0 0,-17 12 0,-81 46 83,47-31-14,-146 100-40,-140 80 173,320-203-318,26-13 100,0 0 0,0 0 1,0 0-1,0 0 0,0 0 1,0 0-1,0-1 1,0 1-1,0 0 0,0 0 1,0 0-1,0 0 1,0 0-1,0 0 0,0 0 1,0-1-1,0 1 0,0 0 1,0 0-1,0 0 1,0 0-1,0 0 0,0 0 1,0 0-1,0 0 1,0-1-1,0 1 0,0 0 1,-1 0-1,1 0 0,0 0 1,0 0-1,0 0 1,0 0-1,0 0 0,0 0 1,0 0-1,0 0 1,-1 0-1,1 0 0,0 0 1,0 0-1,0 0 0,0 0 1,0 0-1,0 0 1,0 0-1,-1 0 0,1 0 1,0 0-1,0 0 1,6-7 46,0 1-1,0-1 1,1 1 0,13-8 0,-1-1-14,16-13-45,2 1-1,0 2 1,71-35 0,19 4-115,147-41 0,-242 87 144,-14 3-6,1 2 1,0 0 0,37-5-1,-55 10-10,1 0 0,-1 0 0,0 0 0,0 0 0,1 0 0,-1 0-1,0 1 1,0-1 0,0 0 0,0 0 0,2 2 0,-2-2 1,-1 0 0,0 0-1,0 0 1,1 1 0,-1-1 0,0 0 0,0 0 0,0 0 0,0 1 0,0-1-1,1 0 1,-1 0 0,0 1 0,0-1 0,0 0 0,0 0 0,0 1-1,0-1 1,0 0 0,0 0 0,0 1 0,0-1 0,0 0 0,0 0 0,0 1-1,0-1 1,0 0 0,0 0 0,0 1 0,0-1 0,0 0 0,-1 1-1,0 1 14,-1 0 0,1 0 0,-1 0 0,0 0 0,0 0 0,0 0 0,0 0 0,0-1 1,0 1-1,-3 1 0,-19 10 40,-32 12 1,11-5-58,-31 20 29,-113 80 0,-15 8 18,-138 44-28,333-169 33,12-7-33,16-10-54,183-119 1,-178 120 143,-39 28-73,0-2 1,0 1-1,-32 18 0,-59 30-85,42-26 19,-54 24 289,96-52-276,22-8 15,0 0 0,0 0 0,-1 0-1,1 0 1,0 0 0,0 0 0,-1 0 0,1 0 0,0 0 0,0 0 0,-1 0-1,1 0 1,0 0 0,0 0 0,-1 0 0,1 0 0,0 0 0,0 0 0,0 0 0,-1 0-1,1-1 1,0 1 0,0 0 0,-1 0 0,1 0 0,0-1 0,0 1-3,0-1 1,0 1-1,0-1 1,0 0-1,0 1 1,1-1-1,-1 1 1,0-1-1,0 1 1,1-1-1,-1 1 1,0-1-1,1 1 1,-1-1-1,0 1 1,1-1-1,0 0 1,11-11-3,0 0 0,23-16 1,-14 11-15,12-9-44,133-105-136,14 12 140,25 15-25,-19 11 183,157-113 34,-158 90-59,314-205 1,-281 144 20,-17-18-4,-110 104-76,-55 57 20,2 2-1,43-27 1,87-47-262,-46 30 199,-71 40 58,64-59-1,-73 57 43,2 2 1,56-35-1,-59 49-110,0 1 0,51-17 0,92-23-98,-76 27 134,151-44-56,-14 4 120,-138 39-51,122-22-1,-231 58 75,-11 7-94,0-1 0,-16 8-1,-44 7 155,-107 19 0,124-30-127,-376 56 51,428-66-63,-20 0-41,23-1 28,0 0 0,0 0 0,0 0 0,0 0 0,0 0 0,0 0 0,0 0 0,0-1 0,0 1 0,0 0 0,0 0 0,0-1 0,1 1 0,-1-1 0,0 1 0,0-1 0,-1-1 0,2 2 6,0 0 1,0 0 0,0 0 0,0 0 0,0 0 0,0 0 0,-1-1 0,1 1 0,0 0 0,0 0 0,0 0 0,0 0 0,0 0 0,1-1 0,-1 1 0,0 0-1,0 0 1,0 0 0,0 0 0,0 0 0,0-1 0,0 1 0,0 0 0,0 0 0,0 0 0,0 0 0,0 0 0,0 0 0,1 0 0,-1-1 0,0 1 0,0 0 0,0 0-1,0 0 1,0 0 0,0 0 0,1 0 0,-1 0 0,45-30-266,-8 7 345,34-21-51,-44 29-100,-1-1 0,37-31 0,-40 24 346,-22 22-256,0 0 0,-1-1 0,1 1 0,0 0 0,-1 0 0,1 0 0,0-1 0,-1 1 0,0 0 0,1-1-1,-1 1 1,0 0 0,1-1 0,-1 1 0,0-1 0,0 1 0,0 0 0,0-1 0,-1-1 0,1 2-11,-1 1 0,1-1 0,0 1-1,0-1 1,-1 0 0,1 1 0,-1-1 0,1 1 0,-1 0 0,1-1 0,-1 1 0,1-1-1,-1 1 1,1 0 0,-1-1 0,1 1 0,-1 0 0,1 0 0,-1-1 0,0 1 0,1 0-1,-1 0 1,1 0 0,-1 0 0,0 0 0,1 0 0,-2 0 0,-17 2-12,9 2-39,-1 0 1,-17 9-1,-5 3 19,-244 78 162,173-63-104,15-3-71,-95 31 54,180-58-34,-15 7-103,18-8 116,0 1 0,0-1 0,1 0 0,-1 1-1,0-1 1,1 0 0,-1 1 0,1-1 0,-1 1 0,1-1 0,-1 1 0,1-1-1,-1 1 1,1-1 0,-1 1 0,1-1 0,-1 2 0,11-2-75,154-26-54,79-15 16,411-85 401,-635 124-290,-18 3 38,-11 4 45,-64 14 123,30-8-84,-297 63-147,246-58-124,-360 50 311,372-56-118,33-4-157,-52 1-1,111-8 82,0 0-1,-1-1 1,13-3-1,9-3 5,88-17 126,251-57-338,3 1 243,-207 47 34,-155 32 40,0 0 0,0-1 0,0 0 0,12-6 1,-15 4-34,-7 2-28,-15 0 2,-19 4 66,0 1-1,-1 1 1,-45 11 0,-21 2-92,-149-8 61,192-8 67,47 0-99,5 0-8,0 0 1,0 0-1,0-1 1,-10-2-1,16 3-5,0 0-1,0 0 1,0 0 0,0 0-1,0 0 1,0 0-1,1 0 1,-1 0 0,0 0-1,0 0 1,0 0 0,0 0-1,0 0 1,0 0-1,0-1 1,0 1 0,0 0-1,1 0 1,-1 0-1,0 0 1,0 0 0,0 0-1,0 0 1,0 0 0,0-1-1,0 1 1,0 0-1,0 0 1,0 0 0,0 0-1,0 0 1,0 0-1,0-1 1,0 1 0,0 0-1,0 0 1,0 0 0,0 0-1,0 0 1,0 0-1,0-1 1,0 1 0,0 0-1,0 0 1,0 0-1,0 0 1,-1 0 0,1 0-1,0 0 1,0 0 0,0-1-1,0 1 1,0 0-1,0 0 1,0 0 0,0 0-1,0 0 1,-1 0-1,1 0 1,0 0 0,0 0-1,0 0 1,0 0 0,0 0-1,12-5-88,57-16 33,0 3 0,2 3 0,73-6 0,-78 15-17,255-22 410,-262 25-349,-51 4-84,-17 5 88,-10 1 13,0-2 0,-35 8 1,48-12-1,-47 10 24,-308 52 339,303-57-326,-451 30-300,445-37 188,64 1 74,-1 0 1,1 0 0,-1 0 0,1 0 0,-1 0 0,1 0 0,-1 0-1,1 0 1,-1 0 0,1 0 0,-1 0 0,1 0 0,0 0 0,-1 0-1,1-1 1,-1 1 0,1 0 0,-1 0 0,1-1 0,0 1 0,-1 0-1,1-1 1,0 1 0,-1 0 0,1-1 0,0 1 0,-1 0 0,1-1-1,0 1 1,0-1 0,-1 1 0,1 0 0,0-1 0,0 1 0,0-1-1,0 1 1,0-1 0,0 1 0,0-1 0,-1 1 0,1-1 0,1 0-1,-1 0 0,1-1 0,0 1-1,0-1 1,-1 1-1,1-1 1,0 1 0,1 0-1,-1-1 1,0 1-1,0 0 1,2-1 0,11-9-59,1 1 0,0 0 1,25-11-1,53-19-33,-88 38 88,101-37 93,44-18-45,-107 37 154,-43 20-199,1 0 0,-1 0 0,1 0 0,-1-1 0,0 1 0,1 0 1,-1 0-1,0 0 0,1-1 0,-1 1 0,0 0 0,0-1 0,1 1 1,-1 0-1,0 0 0,0-1 0,1 1 0,-1 0 0,0-1 0,0 1 1,0 0-1,0-1 0,0 1 0,1-1 0,-1 1 0,0 0 0,0-1 1,0 1-1,0-1 0,0 1 0,0 0 0,0-1 0,0 1 0,0 0 1,-1-1-1,1 1 0,0-1 0,0 1 0,0 0 0,0-1 1,0 1-1,-1 0 0,1-1 0,0 1 0,0 0 0,-1-1 0,1 1 1,0 0-1,0 0 0,-1-1 0,0 1 0,-16-14 1,17 14-14,-4-2 29,-20-14 15,-2 0-1,0 2 1,-34-13-1,18 14 79,-78-13-1,73 17-194,18 6 45,24 3 18,1 0 0,-1-1 0,1 1 0,-1-1 0,1 0 0,-1 0 0,-6-3 0,10 3 20,0 1 0,0-1 1,0 1-1,0-1 0,0 0 1,0 1-1,0-1 0,0 0 1,0 1-1,0-1 0,0 0 1,1 0-1,-1 0 0,0 0 1,1 0-1,-2-2 1,2 3-1,0 0 0,0 0 0,0-1 0,0 1 0,0 0 1,0-1-1,0 1 0,0 0 0,0-1 0,1 1 0,-1 0 1,0 0-1,0-1 0,0 1 0,0 0 0,0 0 0,1-1 1,-1 1-1,0 0 0,0 0 0,0 0 0,1-1 1,-1 1-1,13-6-29,3 3 32,0 0 0,0 1 1,0 1-1,24 1 0,66 9-19,-95-8 12,66 10-148,-36-5 298,65 3 0,-137-11-113,-33-5 0,3 0 116,-33 1-33,28 3-192,-97-17 0,161 19 73,-3 0-10,0 0 1,0 0 0,0-1 0,-9-3 0,14 4 10,-1 1 1,0 0-1,1-1 1,-1 1 0,1 0-1,-1-1 1,1 1-1,-1-1 1,1 1 0,0-1-1,-1 1 1,1-1-1,-1 1 1,1-1 0,0 1-1,0-1 1,-1 0 0,1 1-1,0-1 1,0 1-1,0-1 1,-1 0 0,1 1-1,0-1 1,0 0-1,0 1 1,0-1 0,0 1-1,0-1 1,1 0-1,-1 1 1,0-1 0,0 0-1,0 1 1,1-1 0,-1 1-1,0-1 1,0 0-1,1 1 1,-1-1 0,1 1-1,-1-1 1,0 1-1,1-1 1,-1 1 0,1 0-1,0-1 1,0 0-4,0 0-1,1-1 1,-1 1 0,1 0-1,-1 1 1,0-1 0,1 0 0,0 0-1,-1 1 1,3-1 0,7-5-38,-7 4 51,0-1 0,1 1 0,-1 0 0,0 0 0,1 0 0,-1 1 0,1-1 0,-1 1 0,1 0 0,4 0 0,0 0 8,0 1-1,-1 1 0,1-1 1,12 4-1,-16-4-10,-1 0 0,1 0 1,-1 0-1,1 0 0,-1-1 0,8-2 1,5 0 10,-14 3-4,0-1 0,0 0 0,0 1-1,-1-1 1,1-1 0,0 1 0,-1 0 0,1-1 0,0 1-1,-1-1 1,0 0 0,1 1 0,-1-1 0,2-3 0,-4 4-8,0 1-1,0 0 1,0-1 0,0 1 0,0 0 0,0-1 0,0 1 0,0 0 0,0-1 0,0 1 0,0 0 0,-1-1 0,1 1 0,0 0 0,0 0 0,0-1 0,-1 1 0,1 0 0,0 0 0,0-1 0,-1 1 0,1 0 0,0 0 0,-1 0 0,1-1 0,0 1 0,-1 0 0,1 0 0,0 0 0,-1 0 0,1 0 0,0 0 0,-1 0 0,1 0 0,0-1 0,-1 1 0,1 1 0,-1-1 0,-16-3 11,13 3-13,0 1-1,0-1 0,0 1 1,0 0-1,0 0 0,0 0 1,0 0-1,0 1 0,0 0 1,0 0-1,1 0 0,-1 0 1,1 0-1,0 1 0,-1-1 1,1 1-1,0 0 0,0 0 1,1 0-1,-1 0 0,1 1 1,0-1-1,-1 1 0,2 0 1,-1-1-1,0 1 0,-1 6 1,3-7 3,-1 0 0,1-1 1,0 1-1,1 0 1,-1 0-1,1 0 1,-1-1-1,1 1 1,0 0-1,0-1 1,0 1-1,0-1 1,0 1-1,0-1 1,1 1-1,2 2 1,1 2 7,1 0 1,0 0 0,12 10 0,8 5 20,61 57 126,-90-94 74,-1 10-233,-1-1 0,0 1 0,0 0 0,0 1 1,-1 0-1,0-1 0,1 2 0,-13-7 0,-57-20-2,50 21 9,-73-24-4,80 28 34,-1-1 0,0 2 0,0 0 0,0 2 0,-29-1 0,26 1-99,-135 2-197,130 2 240,-1 2 0,1 1 0,-36 11 0,-77 32-161,112-38 182,21-7-11,0 0 0,0 0 1,0 0-1,1 1 0,-12 9 0,17-12 11,-1 0 0,1 0 1,0 0-1,0 0 0,0 0 0,-1 0 1,1 1-1,0-1 0,1 0 0,-1 1 1,0-1-1,0 1 0,1-1 0,-1 1 1,0-1-1,1 1 0,0 0 0,-1-1 1,1 1-1,0 0 0,0-1 0,0 1 1,0 0-1,0-1 0,0 1 0,0-1 1,1 1-1,-1 0 0,1-1 0,-1 1 1,1-1-1,1 3 0,-1-2-53,1 0 0,0 0 0,-1 0 0,1-1 0,0 1 0,0-1 0,0 1 0,0-1 0,0 0 0,0 0 0,1 0 0,-1 0 0,0 0 0,1 0 0,-1-1 0,0 1 0,1-1 0,-1 0 0,1 1 0,3-1 0,6 0-14,1-1 0,19-3 0,82-15-300,107-13-192,-215 31 570,-1 1 0,0 0 0,0 1 0,9 0-1,-13-1-4,0 1 0,0-1 0,0 0-1,0 0 1,0 0 0,-1 1-1,1-1 1,0 0 0,0 1-1,-1-1 1,1 1 0,0-1-1,0 1 1,-1-1 0,1 1-1,0-1 1,-1 1 0,1 0 0,-1-1-1,1 1 1,-1 0 0,1 0-1,-1-1 1,1 1 0,-1 0-1,0 0 1,0 0 0,1-1-1,-1 1 1,0 0 0,0 0 0,0 0-1,0 0 1,0 0 0,0 1-1,-2 3-13,1 0 0,-1 0 0,-1 0 0,1 0 0,-1 0 0,0 0 0,0-1 0,0 1 0,-5 3 0,-42 49-3,-90 79 1,64-66 39,-23 14-188,30-27 123,63-52 37,-14 14 0,19-18 0,0 0 0,1-1 0,-1 1 0,1 0 0,-1 0 0,0-1 0,1 1 0,0 0 0,-1 0 0,1 0 0,-1 0 0,1 0 0,0 0 0,0 0 0,0 0 0,-1-1 0,1 1 0,0 0 0,0 0 0,0 0 0,1 0 0,-1 2 0,0-3-1,1 1-1,-1-1 1,0 1 0,1-1 0,-1 1 0,0-1 0,1 1 0,-1-1 0,1 1 0,-1-1 0,1 0 0,-1 1 0,1-1 0,-1 0 0,1 1-1,-1-1 1,1 0 0,-1 0 0,1 0 0,-1 1 0,1-1 0,0 0 0,17 0-46,-12 0 33,189-19 52,-103 8-81,42-6-39,80-7 244,-209 24-118,19 0 161,-24 0-195,1 0 0,0 0 0,0 0 0,-1 0 0,1 0 0,0 0 0,0 1 0,-1-1 0,1 0 0,0 0 0,0 1 0,-1-1 1,1 1-1,0-1 0,-1 0 0,1 1 0,-1-1 0,1 1 0,-1 0 0,1-1 0,-1 1 0,2 1 0,-2-2-11,0 1 0,0 0 0,0 0 0,0-1 1,0 1-1,0 0 0,0 0 0,0-1 0,0 1 0,0 0 0,0-1 1,-1 1-1,1 0 0,0 0 0,-1-1 0,1 1 0,0 0 0,-1-1 1,1 1-1,0-1 0,-1 1 0,1 0 0,-1-1 0,1 1 1,-1-1-1,0 0 0,0 2 0,-23 12-7,-1-5 43,0 0 1,-34 7-1,13-4-29,-199 68-91,86-26 207,-188 69-170,-46 14-96,343-122 158,13-4-95,-69 30-1,97-35-31,9-6 112,0 0 0,0 0 0,0 0 0,0 0-1,0 0 1,0 0 0,0 0 0,0 0 0,0 0 0,0 1-1,0-1 1,0 0 0,0 0 0,0 0 0,0 0-1,0 0 1,0 0 0,0 0 0,0 0 0,0 0 0,0 0-1,0 0 1,0 1 0,0-1 0,0 0 0,0 0 0,0 0-1,0 0 1,1 0 0,-1 0 0,0 0 0,0 0-1,0 0 1,0 0 0,0 0 0,0 0 0,0 0 0,0 0-1,0 0 1,0 0 0,0 0 0,1 0 0,-1 0 0,0 0-1,0 0 1,0 0 0,0 0 0,0 0 0,0 0-1,0 0 1,19-2-55,-1-3 63,-1-2 0,23-10 1,-13 5 12,526-198 23,-290 133-208,-218 69 229,-32 9 53,-13-1-115,0 0 0,0 1 0,1-1 0,-1 0 0,0 0 1,0 0-1,0 0 0,0 0 0,0 0 0,0 0 0,1 1 1,-1-1-1,0 0 0,0 0 0,0 0 0,0 0 0,0 1 0,0-1 1,0 0-1,0 0 0,0 0 0,0 0 0,0 1 0,0-1 1,0 0-1,0 0 0,0 0 0,0 0 0,0 1 0,0-1 1,0 0-1,0 0 0,0 0 0,0 1 0,-14 16 77,10-13-68,-18 16 23,-1 0-1,-1-1 0,0-1 1,-39 21-1,-114 48 115,-77 15 33,-190 8-490,404-99 279,27-8 5,-22 4 0,31-7 20,9-3 5,84-32-86,16-18 22,-29 12 22,348-154-204,-308 150 257,1 4 0,3 6-1,1 4 1,140-15 0,-243 43 39,36-3 117,-50 5-161,0 1-1,0 0 1,0 1 0,0-1 0,-1 1 0,1 0 0,0 0 0,0 0 0,0 0 0,4 3 0,-8-4-6,1 0-1,-1 0 1,1 1-1,-1-1 1,1 0-1,-1 0 1,0 1-1,1-1 1,-1 0-1,1 1 1,-1-1-1,0 0 1,1 1-1,-1-1 1,0 1-1,0-1 1,1 1-1,-1-1 1,0 1-1,0-1 1,0 1-1,0-1 1,0 1-1,1-1 1,-1 1-1,0-1 0,0 1 1,0-1-1,0 1 1,0-1-1,-1 1 1,1-1-1,0 1 1,-1 1-1,0 0 0,0 0 0,-1 0 0,1 0 0,0 0 0,-1-1 0,1 1 0,-3 1 0,-122 98 65,64-54-38,-104 89 12,121-95-94,-62 71 0,95-94 98,12-18-41,0 0-1,0 0 1,0 0-1,0 0 1,0 0 0,0 0-1,0 0 1,0 0-1,0 0 1,0 0-1,1 0 1,-1 0-1,0 0 1,0 0 0,0 0-1,0 0 1,0 0-1,0 0 1,0 0-1,0 0 1,0 1-1,0-1 1,0 0-1,0 0 1,0 0 0,0 0-1,0 0 1,0 0-1,0 0 1,0 0-1,0 0 1,0 0-1,0 0 1,0 0 0,0 1-1,0-1 1,0 0-1,0 0 1,0 0-1,0 0 1,0 0-1,0 0 1,0 0 0,0 0-1,0 0 1,0 0-1,0 0 1,0 1-1,0-1 1,0 0-1,0 0 1,0 0-1,0 0 1,0 0 0,0 0-1,0 0 1,-1 0-1,6 0 3,0-1 0,0 1 0,0-1 0,-1 0 0,1-1 0,0 1 1,-1-1-1,7-3 0,0 1 1,56-26-38,-2-3 0,74-50 0,110-102 190,-243 181-142,9-8 25,-2 1 0,1-2 0,21-26 0,-34 37-36,1 0-1,-1 0 0,1 0 0,-1 0 1,0-1-1,0 1 0,0 0 1,-1-1-1,1 1 0,0-1 1,-1 1-1,1-1 0,-1 1 1,0-5-1,0 5-1,-1 1-1,1-1 1,-1 0-1,0 1 1,1-1 0,-1 0-1,0 1 1,0-1-1,0 1 1,0 0 0,0-1-1,0 1 1,0 0-1,-1-1 1,1 1 0,0 0-1,-1 0 1,1 0-1,-1 0 1,1 0 0,-4-1-1,-7-2 12,-1-1-1,-1 2 0,1-1 1,-1 2-1,1 0 0,-23 0 1,31 1-12,-56-1 11,0 2-1,-86 12 0,-122 35 7,-228 94 20,317-86-90,133-41 35,-331 114-102,356-118 94,15-6 11,0-1-1,-1 0 1,1 0 0,-1-1 0,-8 2-1,13-5-11,8-2-4,54-21-31,-15 7 60,137-65-126,68-27 64,-83 54 82,309-59 1,-468 113-17,4-2 21,0 1 1,1 1 0,-1 0 0,1 0-1,16 2 1,-28-1-21,1 0-1,-1 0 1,1 0 0,-1 0 0,1 0-1,-1 0 1,1 1 0,-1-1 0,1 0 0,-1 0-1,1 0 1,-1 1 0,1-1 0,-1 0-1,1 0 1,-1 1 0,0-1 0,1 0-1,-1 1 1,1-1 0,-1 0 0,0 1-1,1-1 1,-1 1 0,0-1 0,0 1-1,1-1 1,-1 1 0,0-1 0,0 1-1,0-1 1,1 1 0,-2 0 3,1 1-1,0-1 1,-1 0 0,1 0 0,0 0-1,-1 0 1,1 1 0,-1-1-1,0 0 1,1 0 0,-1 0 0,-1 1-1,-7 8 7,0-1 0,-1 0 0,0-1-1,0 0 1,-19 11 0,-64 30 19,38-23 39,-2-3 1,0-2 0,-114 26-1,155-44-56,0 0-1,0-2 0,0 0 1,-1 0-1,-31-4 0,42 2-20,0 0 1,0-1-1,0 1 0,0-1 0,1 0 1,-1-1-1,1 0 0,-1 0 1,1 0-1,0 0 0,0-1 0,0 1 1,1-1-1,-1-1 0,1 1 0,0-1 1,0 1-1,-5-11 0,6 10-15,0 0 1,0 0-1,1-1 0,0 1 1,0-1-1,0 1 0,1-1 0,-1-7 1,2 10 11,0 0 0,0 0 1,0 0-1,0 0 0,1 0 1,-1 0-1,1 0 1,0 1-1,0-1 0,0 0 1,0 0-1,0 1 0,1-1 1,-1 1-1,1-1 0,0 1 1,-1-1-1,4-2 1,-1 1-5,0 1 1,0-1 0,1 1 0,-1 0 0,1 0 0,0 0-1,0 1 1,0 0 0,0 0 0,0 0 0,0 0 0,0 1-1,1 0 1,-1 0 0,0 0 0,1 1 0,-1 0-1,1 0 1,-1 0 0,1 1 0,-1-1 0,0 1 0,1 1-1,8 2 1,-2 1-14,-1 0 0,0 1-1,0 0 1,0 0 0,-1 1-1,0 0 1,0 1 0,-1 0-1,15 17 1,-10-8 62,-2 0 0,0 1 0,15 29-1,22 61 250,2 6-51,-50-112-235,-1-1 0,0 0 1,1 0-1,0 0 0,-1 0 0,1-1 0,0 1 1,-1 0-1,1 0 0,0 0 0,0 0 0,0-1 1,-1 1-1,1 0 0,0-1 0,0 1 1,0-1-1,0 1 0,0-1 0,0 1 0,2-1 1,-2 0-2,1 0 1,-1 0-1,0 0 1,0-1-1,0 1 1,0 0-1,0-1 1,1 1-1,-1-1 1,0 1-1,0-1 1,0 1-1,0-1 1,0 0-1,0 0 1,1-1-1,4-5 6,0 0 0,-1 0 0,0-1 0,5-10 0,-9 16 5,21-35 37,39-53 0,-46 71-58,1 1 1,0 1-1,1 0 1,28-20-1,-5 10 2,1 1 0,1 2-1,47-18 1,-23 15-65,101-26 0,-102 37 87,1 4 1,0 2 0,1 4 0,133 3-1,239-3-5,-410 3-6,-1 2 0,1 1 0,-1 1 0,54 10 0,-81-11 1,1 0 1,-1 0 0,0 1-1,1-1 1,-1 0-1,0 1 1,1-1 0,-1 1-1,0 0 1,1-1 0,-1 1-1,0 0 1,0 0 0,0 0-1,0-1 1,0 1 0,0 0-1,0 1 1,0-1-1,0 0 1,0 0 0,0 0-1,-1 1 1,2 1 0,-2 0 1,0-1 0,0 0 0,-1 1 0,1-1 0,-1 0 0,1 1 0,-1-1 0,0 0 1,0 1-1,0-1 0,0 0 0,0 0 0,0 0 0,-1 0 0,-1 2 0,-33 42 48,-44 44 0,35-40 61,9-11 28,-68 57 0,80-76-122,-2-1-1,-1-2 1,0-1-1,-32 14 1,-163 47-49,173-62 30,20-7 7,20-6-12,14-4-21,32-10-33,-1-1 1,-1-2-1,-1-1 1,0-2-1,40-29 1,-50 30 59,154-106 7,-120 86-8,71-32 0,1 11 113,-119 53-35,-17 4 1,-21 9-9,-18 9-122,-66 36 0,91-42 75,1 1 0,0 1 0,1 0 0,1 2 0,-28 28 1,40-38-152,0 1 0,1 1 1,0-1-1,0 1 0,1-1 1,-1 1-1,1 0 0,1 0 1,-3 8-1,4-10-184,0 0-1,1 0 1,-1-1-1,1 1 1,0 0-1,0 0 1,0 0-1,1 0 1,0 0-1,0-1 0,0 1 1,1 0-1,-1-1 1,5 9-1,14 17-3344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2:56.10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1 273 1728,'8'-1'1991,"-8"1"-1923,5 15 998,-4-10-921,0 1 0,-1-1 0,1 1-1,-1-1 1,-1 8 0,0 18 591,1-32-730,0 0 0,1 1 0,-1-1 0,0 0 0,1 0 0,-1 1 0,0-1 0,1 0 0,-1 1 0,1-1 0,-1 0 0,1 1 0,0-1 0,-1 1 0,2-2 0,2-2 21,6-10-33,-2 0-1,0 0 0,0-1 1,7-22-1,4-6-13,-5 11 174,2 0 1,2 1 0,1 1-1,22-28 1,-37 55-64,0-1-1,0 0 1,1 1 0,6-5-1,-11 10-12,0-1-1,1 0 0,-1 1 1,0-1-1,0 0 0,0 1 1,0-1-1,0 1 0,0 1 1,-2 8 14,-1-1 0,0 1 0,0-1 0,-1 0 0,-1 1 0,-9 15 0,0 3 64,-24 45 574,34-66-623,7-7-323,12-8-769,-6 1 287,25-8-368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2:59.70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375 53 1472,'-25'-17'475,"24"16"-457,0 1 0,0-1 0,0 0 0,1 1 0,-1-1 1,0 0-1,1 0 0,-1 0 0,0 0 0,1 0 0,-1 0 1,1 0-1,0 0 0,-1 0 0,1 0 0,0 0 0,-1 0 1,1 0-1,0-2 0,0 3 29,0-1-1,0 0 1,0 1-1,0-1 1,-1 0-1,1 0 1,0 1-1,0-1 1,0 0-1,-1 1 1,1-1-1,0 1 1,-1-1-1,1 0 1,-1 1 0,1-1-1,-1 1 1,1-1-1,-1 1 1,1-1-1,-1 1 1,1-1-1,-1 1 1,0 0-1,0-1 1,0 1-13,1 0 0,-1 0 0,1 0 0,-1 0 0,1 0 0,-1 0 0,1 0 0,-1 0 0,1 0 0,-1 0 0,1 0 0,-1 1 0,1-1 0,0 0 0,-1 0 0,1 0 0,-1 1 0,1-1-1,0 0 1,-1 1 0,1-1 0,0 0 0,-1 1 0,1-1 0,0 0 0,-1 1 0,1 0 0,-8 12 407,5-7-323,0 2 1,0-1-1,1 0 1,0 0-1,0 1 1,1-1-1,0 1 1,1 0-1,-1-1 1,1 1-1,1 0 1,-1-1-1,4 12 0,8 41 528,-9 3-209,-1-42-291,-2 0 0,-2 30-1,0-42-64,0-1 0,0 0 0,-4 9-1,-3 9 131,5-16-235,4-9 29,-1 0 1,1 0-1,-1 0 1,1 0-1,-1 0 1,1 0-1,0 0 1,-1 1 0,1-1-1,0 0 1,0 0-1,0 2 1,17-10 372,-10 2-331,-1 0-1,-1 0 0,1 0 0,-1-1 1,1 0-1,-2 0 0,1 0 0,-1 0 1,0-1-1,6-12 0,-3 2 59,0 0 0,-2 0 0,6-29-1,-7 5-100,-4 30-71,1 0 0,4-17 0,-2 16 164,-1 0 0,0 0 0,-1 0 0,-1-15 0,0 27-103,-1 0-1,1 0 1,-1 1-1,0-1 1,1 0-1,-1 0 1,1 1-1,-1-1 1,1 1-1,-1-1 1,1 1-1,-1-1 1,1 0-1,0 1 1,-1 0-1,1-1 1,-1 1-1,-15 30-75,7-14 3,1-1-1,0 1 0,1 0 1,-7 29-1,-9 81 64,19-102 203,2-18-211,1-1 1,0 0 0,1 1-1,-1-1 1,1 1 0,0-1-1,2 8 1,0 3 81,0 22 0,-2-23-60,5 28 0,-1-24-28,3 14 403,-2 1-1,3 52 1,-9-87-377,-1 0-1,1 0 1,0 0-1,-1 0 1,1 0-1,0 0 1,-1 1-1,1-1 1,0 0 0,0 1-1,-2 0 1,-42 52 121,37-48-142,7-4 5,-1 0 0,1 1 0,-1-1-1,1 0 1,-1 0 0,1 1-1,0-1 1,-1 1 0,1-1 0,0 1-1,0-1 1,0 1 0,0 0 0,1-1-1,-1 1 1,0 0 0,1 0 0,-1 0-1,1 0 1,0-1 0,-1 1 0,1 4-1,8-15 203,-2-1-157,-1-1 0,0 0 0,0 0 0,-1 0 0,-1 0 0,5-23 0,-5 17 2,83-284 160,-59 188 181,-27 112-333,1-1 0,-1 1 0,0-1 0,0 1 0,0-1 0,1 1 0,-1-1-1,0 1 1,-1-1 0,1 1 0,0-1 0,0 1 0,-1 0 0,1-1 0,-1 1 0,1-1 0,-1 1 0,1 0 0,-2-2 0,-2-1-99,4 3 61,0 1-1,0 0 1,0 0 0,-1-1 0,1 1-1,0 0 1,0 0 0,0 0 0,0-1-1,-1 1 1,1 0 0,0 0 0,0 0-1,-1 0 1,1 0 0,0-1 0,0 1-1,0 0 1,-1 0 0,1 0 0,0 0-1,0 0 1,-1 0 0,1 0 0,0 0-1,-1 0 1,1 0 0,-2 0 5,2 0-1,0 0 1,0 0-1,-1 0 1,1 0 0,0 0-1,0 0 1,0 0-1,-1 0 1,1 0 0,0 0-1,0 0 1,0 0-1,-1 0 1,1 0 0,0 0-1,0 0 1,0 0-1,-1 0 1,1 0-1,0 0 1,0 0 0,0-1-1,0 1 1,-1 0-1,1 0 1,0 0 0,0 0-1,0 0 1,0-1-1,0 1 1,-1 0 0,1 0-1,0 0 1,0-1-1,0 1 1,0 0-1,0 0 1,0 0 0,0-1-1,0 1 1,0 0-1,0 0 1,0 0 0,0-1-1,0 1 1,0 0-1,0 0 1,0 0 0,0-1-1,0 1 1,0 0-1,0 0 1,0 0-1,0-1 1,1 1 0,-1-1-2,-17-13 0,2-6 69,13 17-77,0 0 0,0 0 0,0 1 0,0-1 0,-1 1 0,1-1 0,-6-3 0,2 0 34,1 4-60,0 14-198,1 8 147,-1 26 1,1-15 173,-1 91 695,4-132-731,0 0 1,0 0-1,-5-13 1,-1-16 41,5 26-74,-5-96-303,8 119 256,0-1 0,5 18 0,-1-4 3,23 120-68,-26-132 70,9 31 111,-7-28-46,-1-1 0,-1 1 0,1 19 0,-2-10 131,-1 0-1,-6 36 1,3-33-107,2-17-47,-1 1-1,0 0 0,-1-1 0,0 0 1,-1 0-1,1 0 0,-2 0 0,1 0 1,-12 15-1,9-15 7,0 0-1,-1-1 1,0 0 0,-1 0-1,1 0 1,-1-1 0,-1-1-1,-10 7 1,15-11-66,0 0 0,-1 0 0,1 0 0,-1-1 1,1 0-1,-1 0 0,0 0 0,1-1 0,-1 0 0,-6-1 0,3 1-237,8 0 159,-11 12 362,8-8-170,3-3-71,0 0 1,0 0-1,0 0 1,0 0-1,0-1 1,0 1-1,0 0 1,0 0-1,0-1 1,-1 1-1,1 0 1,-3 0-1,3-2-32,1 1 18,-8 7-53,-4-2 116,10-2-22,-1 0 0,0 0 0,1-1 0,-1 1 0,0-1 0,0 0 0,0 0 0,0 0 0,-6 3 0,-11 6-143,18-11 99,1 0 0,0 1 0,0-1 0,0 0 1,0 1-1,0-1 0,1 1 0,-1 0 0,0-1 1,0 1-1,0 0 0,0-1 0,1 1 0,-1 0 1,0 0-1,1 0 0,-1 0 0,0 0 0,0 1 1,1-1-52,17-1-370,-11 0 449,0 0-1,0 0 1,0 0 0,1-1-1,-1 0 1,7-2 0,20-4 210,-26 7-190,0-2-1,0 1 0,0-1 1,-1 0-1,8-3 1,5-3-122,-15 7 114,0 0-1,0-1 1,0 0 0,0 0 0,0 0 0,-1 0 0,5-3 0,-7 4-48,15 0 303,-15 1-276,0 0-1,1-1 0,-1 1 1,0-1-1,0 0 0,0 1 1,0-1-1,0 0 0,0 0 1,0 1-1,0-1 0,0 0 1,0 0-1,1-2 0,15-2 129,-14 4-162,1 1 0,0 0 0,-1 0 0,1 0 0,0 0 0,-1 0 0,1 1 0,0 0 0,-1-1 0,1 1 0,-1 1 0,1-1 0,5 4 0,0-1-704,-1 1-1,1 0 1,-1 1 0,8 7-1,14 17-1539,6 10-1706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01.05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15 194 1472,'-15'-2'3464,"21"0"-2837,3-1-519,-1 0 0,0-1 0,0 0 1,0 0-1,-1 0 0,1-1 1,-1 0-1,7-7 0,11-7 59,2 2 4,0 1 0,51-21 0,61-13 260,-129 46-309,-3 2 464,-10 8-254,-2-1-277,0 0 0,-1-1 0,1 1 0,-1-1 0,-12 7 0,-13 8-76,-28 23 48,39-29 5,-30 24 0,40-27-80,6-6-5,0 0 0,0 0-1,-1-1 1,1 1-1,-1-1 1,-6 3-1,16-12-54,1 0 0,0 0 0,8-6 0,30-12-17,62-27 0,-40 21 258,-36 18-168,-13 6 918,-34 19-789,-1-1-1,0 0 1,-29 12 0,0 1-106,13-4 1,17-10 20,-1-1 0,-26 12 0,37-22-69,10-6-72,11-7-60,0 3-187,0 0 0,1 2 1,24-12-1,-14 13-698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5:2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31 2144,'2'7'13141,"-7"-6"-14448,4-1 1371,1 1-59,0-1 0,0 0 1,0 0-1,0 0 0,0 1 0,0-1 0,0 0 0,-1 0 0,1 0 0,0 0 0,0 1 0,0-1 1,0 0-1,0 0 0,-1 0 0,1 0 0,0 0 0,0 0 0,0 0 0,0 1 0,-1-1 0,1 0 1,0 0-1,0 0 0,0 0 0,-1 0 0,1 0 0,0 0 0,0 0 0,-1 0 0,1 0 0,0 0 0,0 0 1,0 0-1,-1 0 0,1 0 0,0 0 0,0 0 0,0-1 0,-1 1 0,1 0 0,0 0 0,0 0 1,-11-3 703,8 1-633,0 1-1,0 0 1,0 1 0,0-1 0,0 0 0,0 1 0,0 0 0,0 0 0,-3 0 0,-20-3 178,4 1-2,18 2-205,1 0 0,-1 0 0,0-1 0,0 1 0,1-1 0,-7-2 0,5 0 17,-1 1 0,0 0 0,0 0 0,0 0 0,0 1 0,0 0 0,0 0 0,-10 0 0,-11-4-181,13 3 269,11 2-184,0 0 1,0-1-1,0 1 0,1 0 0,-1 0 1,0 0-1,0 1 0,-5 0 0,-23 9 128,29-9-94,-1 0-1,0 0 0,1 0 0,-1 1 1,1-1-1,-1 1 0,-3 2 0,-1 1 80,6-4-60,-7 10 145,-15 1 175,-6-5 756,9-5-7399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5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44 1056,'3'-4'2703,"-3"4"-2568,1 0 0,-1-1-1,0 1 1,1 0 0,-1 0 0,0 0 0,0-1-1,1 1 1,-1 0 0,0 0 0,0 0 0,0-1-1,1 1 1,-1 0 0,0-1 0,0 1 0,0 0-1,0-1 1,1 1 0,-1 0 0,0 0 0,0-1-1,0 1 1,0 0 0,0-1 0,0-3 1016,-1-13 1837,0 17-2862,1-1 0,0 1 0,0-1 0,-1 1-1,1 0 1,0-1 0,0 1 0,-1-1 0,1 1 0,0 0-1,-1-1 1,1 1 0,-1 0 0,1-1 0,0 1 0,-1 0-1,1-1 1,-1 1 0,1 0 0,-1 0 0,1 0 0,-1 0-1,1-1 1,-1 1 0,1 0 0,-1 0 0,1 0 0,-1 0-1,0 0 1,-3-1 696,4 1-809,0 0-1,-1-1 0,1 1 0,-1 0 0,1 0 0,0 0 0,-1-1 1,1 1-1,-1 0 0,1 0 0,-1 0 0,1 0 0,-1 0 1,1 0-1,-1 0 0,1 0 0,0 0 0,-1 0 0,1 0 0,-1 0 1,1 0-1,-1 1 0,1-1 0,0 0 0,-1 0 0,1 0 1,-1 1-1,1-1 0,0 0 0,-1 0 0,1 1 0,0-1 0,-1 0 1,1 1-1,0-1 0,-1 0 0,1 1 0,0-1 0,0 1 1,-1-1-1,1 0 0,0 1 0,0-1 0,0 1 0,0 0 0,-33 89-76,32-88 48,0 1 57,-1 0 0,1 1 0,0-1 0,0 0 0,0 0 0,1 1 0,-1-1 0,0 5-1,1-7 382,1-1-354,0 0 0,0 0 0,0 0 0,0 0 0,0 0-1,0 0 1,0 0 0,0 0 0,0 0 0,0-1 0,0 1 0,0 0 0,0-1 0,0 1 0,0-1 0,0 1 0,1-2 0,3-1 133,-3 2-175,-1 0 1,0 0-1,1 0 1,-1-1-1,0 1 1,0 0-1,0 0 0,0-1 1,0 1-1,0 0 1,0-1-1,0 1 1,-1-1-1,1 1 1,0-1-1,-1 1 1,1-1-1,-1 0 1,0 1-1,0-1 0,1 0 1,-1 1-1,0-1 1,-1 0-1,1-2 1,-2 3 87,-2 4-128,-3 5-95,6-7 123,-8 6 91,9-6-99,-1-1 0,1 0 0,-1 0 0,1 1 0,-1-1 0,1 0 0,-1 1 0,1-1 0,-1 1 0,1-1 0,0 0 0,-1 1 0,1-1-1,-1 1 1,1-1 0,0 1 0,0-1 0,-1 1 0,1 0 0,-1 2 30,0-1 29,-7 5 31,7-6-37,5 3 236,-2-2 46,2-5-140,5 0 93,-9 3-289,0 0-1,0 0 0,1 0 0,-1 0 0,0 0 1,0 0-1,0 0 0,0 0 0,1 0 0,-1 0 1,0 0-1,0 0 0,0 0 0,0 0 0,1 0 1,-1-1-1,0 1 0,0 0 0,0 0 0,0 0 1,0 0-1,1 0 0,-1 0 0,0 0 0,0 0 1,0-1-1,0 1 0,0 0 0,0 0 0,0 0 1,0 0-1,0 0 0,1-1 0,-1 1 0,0 0 1,0 0-1,0 0 0,0 0 0,0-1 0,0 1 1,0 0-1,0 0 0,0-1 33,-1-14 465,-3 13-455,2 0-76,0 1-1,0 0 1,0-1-1,0 1 1,0 0-1,-4-1 1,5 2 10,0 0 0,0-1 0,0 1 0,0 0 0,0 0 0,1 0 1,-1 0-1,0 0 0,0 1 0,0-1 0,0 0 0,0 0 0,0 0 0,1 1 0,-1-1 0,0 1 0,0-1 0,0 0 1,1 1-1,-1 0 0,0-1 0,1 1 0,-1-1 0,0 1 0,0 1 0,-5 4-55,4-4 52,-1 1 1,1 0-1,0-1 1,0 1-1,0 0 1,0 0-1,-2 4 1,4-5 17,-1 0 0,1 0 1,0 0-1,0 0 0,-1 0 1,1 0-1,0 0 0,0 0 1,1-1-1,-1 1 0,0 0 1,1 0-1,-1 0 0,1 0 0,0 0 1,-1 0-1,1-1 0,0 1 1,2 2-1,-3-3 12,1 0 0,-1 0 1,1 0-1,0 0 0,0-1 0,-1 1 0,1 0 1,0 0-1,0-1 0,0 1 0,0 0 0,2 0 1,-2 0 423,8-10-971,-8 7-191,-1 2 474,0-1 0,0 1 0,0-1 0,0 1 0,1-1 0,-1 0 0,0 1 0,0-1 0,0 1 0,0-1 0,0 0 0,-1 1 0,1-1 0,0 1 0,0-1 0,0 1 0,0-1 0,-1 1 0,1-1 0,0 0 0,-1 1 0,1-1 0,-1 1 0,-11-25-7152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0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3072,'0'-6'731,"1"6"-546,-1-1-1,0 0 1,0 0-1,0 0 0,0 0 1,0 0-1,0 0 1,0 0-1,0 0 1,-1 0-1,1 0 1,0 0-1,0 0 0,-1 1 1,1-1-1,-1 0 1,1 0-1,-1 0 1,1 0-1,-1 1 1,-1-2-1,7 61 648,7 163 1101,-6-77-911,11 59 48,-9-146-445,21 82 0,-24-119-459,-5-16 35,1 0 1,1-1-1,-1 1 1,4 8-1,-5-13-173,0 0 0,0 0 0,0 1 0,0-1 0,0 0 0,0 0 0,0 0 0,1 0 0,-1 1 1,0-1-1,0 0 0,0 0 0,0 0 0,0 0 0,0 0 0,1 1 0,-1-1 0,0 0 0,0 0 0,0 0 0,0 0 0,1 0 0,-1 0 1,0 0-1,0 0 0,0 0 0,1 0 0,-1 0 0,0 1 0,0-1 0,0 0 0,0 0 0,1 0 0,-1 0 0,0 0 0,0-1 0,0 1 1,1 0-1,-1 0 0,7-8 767,4-22-90,-8 22-699,29-113 612,-19 61-596,-3 20-43,42-164-185,-31 135 50,31-68 0,-48 127 103,-2 5-30,-1 0-1,1 0 0,1 1 0,-1-1 0,6-7 1,-7 12 75,-1-1 0,1 1 0,0-1 0,-1 0 0,1 1 0,0-1 0,-1 1 0,1 0 0,0-1 1,0 1-1,0 0 0,-1-1 0,1 1 0,0 0 0,0 0 0,0 0 0,0-1 0,-1 1 0,1 0 1,0 0-1,0 0 0,0 1 0,0-1 0,0 0 0,-1 0 0,1 0 0,0 1 0,0-1 0,0 0 0,-1 1 1,1-1-1,0 0 0,0 1 0,-1-1 0,1 1 0,0 0 0,-1-1 0,1 1 0,-1-1 0,2 2 0,1 2 9,-1-1-1,1 0 0,0 1 0,-1 0 0,0 0 1,0-1-1,0 1 0,-1 0 0,2 5 0,1 2 4,15 45-16,-3 1 1,14 98 0,-19-89 45,-3-23-1,-1 1 30,14 44 1,-8-33 389,-11-48 357,-2-21 87,17-44-606,-3 14-140,36-182 175,-32 157-224,21-80 68,-32 127-128,-4 14-9,0 1 1,-1-1-1,2-11 1,-3 15-53,0 1 0,0-1-1,0 0 1,0 0 0,4-6 0,-4 8-72,0-1 0,0 1 0,0-1 0,0 1 0,0-1 0,0 1 0,0-6 0,2-1-4202,-3 11 2592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3968,'10'5'1373,"-9"-5"-1326,0 1 0,0-1 0,0 1 0,0-1 0,0 1 0,0-1 0,0 0 0,0 0 0,-1 1 0,1-1 0,0 0 0,0 0 0,0 0 0,0 0 0,0 0 0,0 0 0,0 0 0,2-1 0,18-1 2682,-19 2-2550,1 0 0,-1 0 0,0 0 0,1-1 0,-1 1 0,0-1-1,4 0 1,-5 1-142,36-14 1330,43-22-1,-68 30-1251,0-1 0,-1-1 0,0 0 0,0 0 0,-1-1 1,0 0-1,13-17 0,-20 23-80,-1-1 1,1-1-1,-1 1 1,0 0 0,0-1-1,0 1 1,-1-1-1,0 1 1,0-1-1,0 0 1,0 1-1,-1-1 1,1 0-1,-1 0 1,0 0-1,-1 1 1,1-1-1,-2-5 1,1 7-51,0 0 1,0-1-1,0 1 1,0 0 0,-1 0-1,1-1 1,-1 1-1,0 0 1,0 1-1,0-1 1,0 0-1,0 1 1,-1-1-1,1 1 1,-1-1-1,1 1 1,-1 0-1,0 0 1,0 1-1,0-1 1,0 0-1,0 1 1,-1 0 0,1 0-1,-5-1 1,4 1 10,0 1 1,0 0 0,0 0-1,0 1 1,0-1 0,0 1-1,1-1 1,-1 1 0,0 1-1,1-1 1,-1 0 0,0 1-1,1 0 1,0 0 0,-1 0-1,1 0 1,0 0 0,0 1-1,0-1 1,-2 4 0,-6 5 155,2 0 0,-1 1 0,-13 24 0,16-25 40,0 1-1,1 1 1,1-1-1,0 1 1,0 0-1,2 0 0,-1 1 1,2-1-1,-3 27 1,6-34-95,0-1 0,0 1 0,0-1 0,0 0 1,1 1-1,0-1 0,0 0 0,0 0 0,0 0 0,1 0 0,0-1 1,0 1-1,1-1 0,-1 0 0,1 0 0,0 0 0,0 0 1,0 0-1,7 4 0,2 1 31,1-1 1,0 0 0,0-1-1,0 0 1,25 7-1,-20-9-43,1-2 0,0 0 0,0 0 0,0-2-1,1-1 1,-1 0 0,0-2 0,0 0 0,37-9-1,-39 6-322,-1-1 0,0 0 0,26-14 1,15-14-7089,-44 26 3950,0 4-1498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30 850 3648,'-19'-14'1173,"19"13"-1147,0 1 0,-1 0-1,1-1 1,0 1 0,0 0-1,-1-1 1,1 1 0,0-1-1,0 1 1,0-1 0,0 1-1,0 0 1,0-1 0,0 1-1,0-1 1,0 1 0,0-1-1,0 1 1,0-1 0,0 1-1,0 0 1,0-1-1,0 1 1,0-1 0,0 1-1,1-1 1,-1 1 0,0 0-1,0-1 1,1 1 0,-1-1-1,0-1 312,0 1-1,0-1 1,0 0-1,0 1 0,0-1 1,-1 0-1,1 1 0,-1-1 1,1 1-1,-1-1 1,1 1-1,-1-1 0,-2-2 1,3 4-328,0 0 0,0 1 0,0-1 0,-1 0-1,1 0 1,0 0 0,0 0 0,-1 0 0,1 1 0,0-1 0,0 0 0,0 0 0,0 0 0,0 0 0,-1 1 0,1-1 0,0 0 0,0 0 0,0 1 0,0-1 0,0 0 0,0 0 0,0 1 0,0-1 0,3 40 748,-3-11-129,-1 40 483,0-45-617,2 29 0,0-9 0,-1-41-441,0 0-1,0-1 1,0 1 0,1 0-1,0 0 1,-1 0-1,1 0 1,0 0-1,0-1 1,0 1 0,3 3-1,-4-5 2,1 0 0,0 0 0,0 0-1,0 0 1,0 0 0,0 0 0,0 0 0,0-1 0,0 1-1,0 0 1,0-1 0,1 1 0,-1-1 0,0 1 0,0-1-1,1 0 1,-1 1 0,0-1 0,0 0 0,1 0 0,-1 0-1,0 0 1,1 0 0,-1 0 0,0 0 0,0-1 0,1 1-1,1-1 1,0 0-4,0 0-1,-1-1 1,1 1-1,-1-1 0,1 1 1,-1-1-1,0 0 1,0 0-1,0 0 1,0 0-1,3-3 1,17-28 108,-8 7-50,-1-2 0,10-31 1,-4 10-141,3-20 0,-14 40-213,-8 29 238,0 0-1,0 0 0,0 0 1,0 0-1,0-1 1,-1 1-1,1 0 0,0 0 1,0 0-1,0 0 0,0 0 1,1-1-1,-1 1 1,0 0-1,0 0 0,0 0 1,0 0-1,0 0 1,0 0-1,0-1 0,0 1 1,0 0-1,0 0 1,0 0-1,0 0 0,0 0 1,0 0-1,1 0 1,-1-1-1,0 1 0,0 0 1,0 0-1,0 0 1,0 0-1,0 0 0,0 0 1,1 0-1,-1 0 1,0 0-1,0 0 0,0 0 1,0 0-1,0 0 1,0 0-1,1 0 0,-1 0 1,0 0-1,0 0 0,0 0 1,0 0-1,0 0 1,1 0-1,-1 0 0,0 0 1,0 0-1,0 0 1,0 0-1,0 0 0,0 0 1,1 0-1,-1 1 1,0-1-1,6 13-99,1 20 53,-3-4 41,11 46-1,-12-66 62,0 1 0,0-1 0,1 0 0,1 0 0,-1 0 0,1-1 0,1 1 0,10 11 0,-15-19-20,0 1 0,1-1 0,0 1 0,-1-1 0,1 0-1,0 1 1,0-1 0,-1 0 0,1 0 0,0 0 0,0-1-1,0 1 1,0 0 0,0-1 0,1 1 0,-1-1 0,0 0-1,0 0 1,0 0 0,0 0 0,0 0 0,0 0 0,1 0-1,-1-1 1,0 1 0,0-1 0,0 0 0,0 1 0,2-2-1,0 0 26,0-1-1,0 1 0,-1-1 1,1 0-1,-1 1 1,1-2-1,-1 1 0,0 0 1,0-1-1,-1 1 0,1-1 1,-1 0-1,3-4 0,0-4-21,0-1-1,0 0 0,-2 0 0,1 0 0,1-20 0,0-68 168,-5 95-275,0 1 1,0 0-1,-1-1 1,0 1-1,1 0 0,-2 0 1,1-1-1,-1 1 1,0 0-1,-3-7 0,5 11-203,5 5 90,13 10-10,0 1 76,-3-5 150,1-1 0,0-1 0,0 0 0,1-1 0,-1 0 1,1-2-1,1 0 0,-1-1 0,37 4 0,26-9 132,-30-1 105,-49 2-375,-11 21-16,-14 68 66,13-43 12,6-17 49,5-28 5,0 1-1,0-1 1,1 1 0,-1-1 0,0 1-1,0 0 1,1-1 0,-1 1 0,1-1-1,-1 1 1,1-1 0,0 0 0,0 1 0,-1-1-1,3 2 1,10 13 177,-13-15-159,0-1-1,1 1 0,-1-1 0,0 1 1,1-1-1,-1 0 0,1 1 0,-1-1 1,1 0-1,-1 1 0,1-1 0,-1 0 0,1 0 1,-1 1-1,1-1 0,-1 0 0,1 0 1,-1 0-1,1 0 0,0 0 0,-1 0 1,1 0-1,-1 0 0,1 0 0,0 0 0,-1 0 1,1 0-1,-1 0 0,1 0 0,-1 0 1,1-1-1,-1 1 0,1 0 0,-1 0 0,2-1 1,16-10 99,-15 7-97,0 0 0,0 0 0,0-1 0,0 1 0,-1-1 0,0 0 0,0 0 0,0 0 0,0 0 0,-1 0 0,2-7 0,-2 2-19,0 0 1,0 0-1,-1 0 0,0 0 0,-2-11 1,2 16-53,-1 0 0,0 0 1,0 0-1,0 0 0,-1 0 0,1 0 1,-1 0-1,0 0 0,-1 1 0,1-1 1,-1 1-1,0-1 0,0 1 0,-1 0 1,1 0-1,-8-5 0,11 8 40,-1 1 1,1 0-1,-1 0 0,1 0 0,-1 0 1,1 0-1,-1 0 0,1 0 0,-1 0 1,1 0-1,-1 0 0,1 0 1,-1 0-1,1 0 0,-1 0 0,1 1 1,-1-1-1,0 0 0,1 1 4,1 0 0,-1-1 0,0 1 1,0-1-1,1 1 0,-1-1 0,0 1 0,0-1 0,1 1 0,-1-1 0,1 1 1,-1-1-1,0 0 0,1 1 0,-1-1 0,1 0 0,-1 1 0,1-1 0,-1 0 0,1 1 1,0-1-1,-1 0 0,1 0 0,-1 0 0,1 0 0,0 1 0,2-1-15,1 1 26,0 0-1,-1 0 0,1-1 1,0 1-1,0-1 1,0 0-1,0 0 1,7-2-1,34-8 177,-29 6-136,99-26 172,83-20-339,-194 49 112,0 0-1,-1 1 1,1-1 0,0 1-1,0 0 1,0 0 0,0 1-1,0-1 1,0 1-1,0-1 1,5 3 0,-7-2-1,0 0-1,0 0 1,0 0 0,-1 0 0,1 1 0,0-1 0,-1 0 0,1 1 0,-1-1 0,0 1 0,1 0 0,-1-1-1,0 1 1,0 0 0,0 0 0,0 0 0,0 0 0,-1-1 0,1 1 0,0 0 0,-1 0 0,0 1-1,1 1 1,1 50 189,-2-38-215,0-1 1,3 17-1,2-1-35,-5-21 99,1 0 0,1-1 0,0 1 0,0-1 0,1 0 0,0 0 0,6 13 0,-8-21-10,-1 0 0,1-1 0,-1 1 0,1-1 0,-1 1 0,1-1 0,0 1 0,-1-1 0,1 1-1,-1-1 1,1 1 0,0-1 0,0 0 0,-1 1 0,1-1 0,0 0 0,0 0 0,-1 0 0,1 0 0,0 1 0,0-1 0,-1 0 0,1 0 0,0 0-1,0-1 1,-1 1 0,1 0 0,0 0 0,0 0 0,-1 0 0,1-1 0,0 1 0,0 0 0,-1-1 0,1 1 0,0-1 0,-1 1 0,1-1 0,-1 1-1,2-1 1,1-2 23,0 0-1,1 0 1,-1 0-1,0 0 1,-1 0-1,5-7 1,5-11-47,-1-1 0,0 0 0,9-35 0,15-75-66,-12 42 214,7-15 11,62-242-246,-80 297 6,-2 11-37,7-60-1,-17 77-501,-19 177 286,-1 11 238,-6 58 291,12-78 24,-13 71 174,24-200-327,-6 24-1,-1 0 275,6-28-83,4-13-243,0 1-1,0-1 1,0 0 0,0 0-1,0 0 1,-1 1 0,1-1 0,0 0-1,0 0 1,0 0 0,0 1-1,0-1 1,0 0 0,0 0 0,-1 0-1,1 0 1,0 1 0,0-1-1,0 0 1,0 0 0,-1 0 0,1 0-1,0 0 1,0 0 0,0 0 0,0 0-1,-1 1 1,1-1 0,0 0-1,0 0 1,-1 0 0,1 0 0,0 0-1,0 0 1,0 0 0,-1 0-1,1 0 1,0 0 0,0 0 0,0 0-1,-1-1 1,1 1 0,0 0 0,0 0-1,0 0 1,-1 0 0,1 0-1,0 0 1,0 0 0,0 0 0,0-1-1,-1 1 1,1 0 0,0 0-1,0 0 1,0 0 0,0-1 0,0 1-1,-1-1 11,1 0 0,-1-1 0,1 1 1,0 0-1,0 0 0,0 0 0,0-1 0,0 1 0,0 0 0,0 0 0,0-3 0,1-2 43,0-21-33,2 0 0,0 0-1,2 1 1,1-1 0,1 1-1,1 0 1,2 1-1,19-38 1,-17 41-25,0 1 0,28-35 0,-35 50-61,0 0 0,1 0 1,0 0-1,0 0 0,0 1 1,1 0-1,0 1 0,0-1 1,0 1-1,0 1 0,1-1 0,8-2 1,-14 6 46,0-1 0,0 1 1,0-1-1,0 1 0,0 0 0,0 0 1,0 0-1,0 0 0,0 0 1,0 0-1,0 0 0,0 1 0,0-1 1,0 1-1,0-1 0,-1 1 0,1 0 1,0 0-1,0 0 0,0 0 1,-1 0-1,1 0 0,0 0 0,1 2 1,-1 0 4,-1-1 1,1 1-1,-1-1 1,1 1-1,-1 0 1,0-1-1,0 1 1,0 0-1,-1 0 1,1 0-1,-1 0 1,1 0-1,-1-1 1,0 1-1,0 0 1,-1 4-1,-1 8 15,-1 0 0,-1 0-1,-1 0 1,0-1 0,-1 1-1,0-1 1,-1-1 0,-1 1-1,0-1 1,-14 16 0,10-15 66,-1-1 1,-23 19-1,20-18-124,-18 19 0,33-32 44,1-1-1,-1 1 0,1 0 0,-1-1 0,1 1 0,-1 0 0,1-1 0,0 1 1,-1 0-1,1 0 0,0-1 0,0 1 0,0 0 0,-1 0 0,1-1 1,0 1-1,0 0 0,0 0 0,0 0 0,0-1 0,1 1 0,-1 0 1,0 0-1,1 1 8,0 0 0,0 0 0,0 0 0,0-1 0,0 1 0,0 0 0,0-1 0,0 1 1,3 1-1,2 2 59,1 1 1,1-1-1,8 6 1,-16-11-64,164 83 789,-75-39-661,-94-53-7449,4 8 6617,0 0 1,-1 0-1,1 0 0,-1 0 1,-3-2-1,-13-9-1640,-17-27-2168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0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49 874 2656,'0'-3'347,"1"0"1,-1 0-1,1 0 0,0 0 1,0 0-1,0 1 0,0-1 1,1 1-1,-1-1 1,1 1-1,0-1 0,0 1 1,-1 0-1,6-5 2672,-7 12-2117,-1 3-556,1 0 1,-2 0-1,-2 11 0,-3 17 162,-1 28 521,-27 111 1,31-160-954,1 0 1,0-1 0,1 1 0,1 0 0,0 0-1,1 0 1,1 0 0,0 0 0,5 23 0,-6-36-31,1-1 1,-1 1-1,1 0 1,-1-1-1,1 1 1,0 0-1,0-1 1,0 1 0,0-1-1,0 1 1,0-1-1,0 0 1,2 2-1,-1-2-9,-1-1 0,0 1 0,0-1 1,0 1-1,0-1 0,0 1 0,0-1 0,1 0 0,-1 0 0,0 0 0,0 0 0,1 0 0,-1 0 0,0 0 0,0 0 0,0 0 0,1 0 0,-1-1 0,0 1 0,0 0 0,2-1 0,2-2 32,0 0 0,1 0-1,-1 0 1,0 0 0,-1-1 0,1 0-1,-1 0 1,1 0 0,-1-1 0,0 1-1,-1-1 1,1 0 0,3-6-1,0-3 0,0 0 0,-1 0 0,0 0 0,4-17-1,-3 6-173,-2-1-1,0 0 0,-2-1 1,0-41-1,-3 67 76,0 0 0,0 1 0,0-1 0,0 0 0,0 1-1,0-1 1,0 1 0,0-1 0,0 0 0,0 1 0,0-1 0,1 0 0,-1 1-1,0-1 1,0 1 0,1-1 0,-1 0 0,1 1 1,-1 1 0,1 0-1,-1-1 1,0 1 0,0-1 0,1 1-1,-1 0 1,0-1 0,0 1 0,0 0 0,0-1-1,0 1 1,0 0 0,0-1 0,0 1 0,0 0-1,0 1 1,1 12 42,0 0 0,1 1 0,1-1 0,0 0 0,1 0 0,1 0-1,0-1 1,1 1 0,0-1 0,1 0 0,0-1 0,14 18 0,-19-28 20,-1-1 1,0 0-1,1 0 1,-1 0 0,0 0-1,1 0 1,0 0-1,-1 0 1,1 0-1,-1-1 1,1 1-1,0 0 1,0-1-1,-1 0 1,1 1 0,0-1-1,0 0 1,-1 0-1,1 0 1,0 0-1,0 0 1,0 0-1,-1-1 1,1 1-1,2-1 1,-1 0 23,0 0 0,0 0 0,0-1 0,0 1 1,-1-1-1,1 1 0,0-1 0,-1 0 0,0 0 0,1 0 0,-1 0 1,0 0-1,4-5 0,-1-2-44,-1-1 0,1 1 0,-1-1 0,-1 0 0,0 1 0,0-1 0,2-21 0,-2-3 75,-1-35 0,-2 63-53,-5-45-1021,15 53 779,16 2 196,-3-1 83,0 0 0,0-1 0,26-1 0,-46-1-81,36-3-21,0 0 1,62-15 0,-79 12 74,60-20-14,-81 26-26,-1 0 0,1-1 0,-1 1 0,1 0-1,-1 0 1,1-1 0,-1 1 0,1 0 0,-1 0 0,1 0-1,-1 0 1,1 0 0,0 0 0,-1 0 0,1 0-1,-1 0 1,1 0 0,-1 0 0,1 0 0,-1 1-1,1-1 1,-1 0 0,1 0 0,-1 0 0,1 1 0,0-1-1,0 2 6,-1-1 0,1 0 0,-1 0 0,0 0 0,1 0 0,-1 1 0,0-1 0,0 0-1,0 0 1,0 1 0,0-1 0,0 2 0,-2 24 6,-1 1 0,-1-1 0,-15 51-1,-1 7 2,14-57 171,3-18-147,1 0 0,0 1 0,0 13-1,2-24-28,0 1 0,0-1 0,1 0 0,-1 1 0,0-1 0,0 0 0,0 0 0,1 1 0,-1-1 0,0 0 0,0 0 0,1 1 0,-1-1 0,0 0 0,1 0 0,-1 0 0,0 1 0,0-1 0,1 0 0,-1 0 0,0 0 0,1 0 0,-1 0 1,0 0-1,1 0 0,-1 0 0,0 0 0,1 0 0,10 0 213,-7-1-188,0 0 0,0-1-1,0 0 1,0 0 0,0 0-1,0 0 1,-1-1-1,1 1 1,2-4 0,4-3 39,16-20 0,-3-3-31,-2-2 0,27-53 0,-9 15 101,74-108-124,-52 86 33,-40 59-36,-1 0-1,-2-2 1,-2 0-1,-1-1 1,-2-1-1,10-46 1,-21 75-13,30-150 42,-25 116-233,2-76 0,-9 117 134,0 0 0,-1 0-1,1 0 1,0 0 0,-1 0 0,0 0 0,0 0 0,-1-3 0,2 5 38,0 1-1,-1 0 1,1-1 0,0 1-1,0 0 1,0 0 0,-1-1 0,1 1-1,0 0 1,0 0 0,0-1 0,-1 1-1,1 0 1,0 0 0,-1 0 0,1 0-1,0-1 1,-1 1 0,1 0 0,0 0-1,-1 0 1,1 0 0,0 0 0,-1 0-1,1 0 1,0 0 0,-1 0-1,1 0 1,-1 0-6,0 1-1,0-1 1,0 1 0,0-1-1,0 1 1,0 0-1,0-1 1,0 1 0,1 0-1,-1 0 1,0 0 0,0 0-1,0 1 1,-5 8-36,1-1 0,1 1 0,0 0-1,0 0 1,-4 20 0,7-28 51,-98 387-59,5 129 144,92-506-74,-6 59 101,8-61-53,0 1 0,0-1 1,1 0-1,3 18 0,-4-27-38,0-1 0,0 1 0,0-1 0,0 1 0,1 0 0,-1-1-1,0 1 1,0-1 0,1 1 0,-1-1 0,0 1 0,1-1 0,-1 1-1,0-1 1,1 1 0,-1-1 0,1 0 0,-1 1 0,1-1 0,-1 0-1,1 1 1,-1-1 0,1 0 0,-1 1 0,1-1 0,0 0 0,1 0 6,-1 0 1,0 0-1,0 0 1,0 0-1,0 0 1,0-1-1,1 1 1,-1 0 0,0-1-1,0 1 1,0-1-1,2-1 1,3-2 22,0-1 1,0 0-1,7-7 1,-12 11-54,20-23 43,-1-1 0,-2 0 0,27-48-1,-32 51 35,131-229-37,-123 213-18,-1-2-1,-3 0 0,14-46 1,40-185 205,-16 57-433,-50 184 222,-2 13-781,-2 37 386,-20 320 488,-8-138 197,10-83-137,-27 172 84,26-168 118,17-110-230,1-10 56,0-6 513,0 1-679,1-1 1,-1 1-1,1 0 0,0 0 1,-1-1-1,1 1 1,0 0-1,1 0 0,1-3 1,5-10-18,-6 11-1,16-47-16,4 1 1,49-87-1,-70 135-14,0 0 1,1 0-1,0 0 0,-1 0 0,1 0 0,0 0 0,0 0 0,0 1 1,3-3-1,-4 4 18,-1 0 0,1-1 0,0 1 1,0 0-1,-1 0 0,1 0 0,0 0 1,0-1-1,0 1 0,-1 0 0,1 0 1,0 1-1,0-1 0,0 0 0,-1 0 1,1 0-1,0 0 0,0 1 0,-1-1 0,1 0 1,0 1-1,0-1 0,-1 1 0,1-1 1,-1 1-1,1-1 0,0 1 0,-1-1 1,1 1-1,-1-1 0,1 1 0,-1 0 1,1-1-1,0 2 0,10 16-33,-1 1 0,0 0 0,-1 1 0,11 36 0,10 23 192,-22-62-100,0 0 0,2-1 0,0 0 1,1 0-1,0-2 0,2 1 0,-1-1 0,26 20 0,-33-30-25,1-1 0,0 1 0,0-1 1,0 0-1,0-1 0,0 0 0,0 0 0,1 0 0,-1-1 0,1 1 0,-1-2 0,1 1 0,10-1 0,-16 0-178,0 0 0,0 0 0,0 0 0,0 0 1,0 0-1,0 0 0,-1-1 0,1 1 0,0 0 0,0 0 0,0-1 0,0 1 0,-1-1 0,1 1 1,0-1-1,0 1 0,-1-1 0,1 1 0,0-1 0,-1 0 0,1 1 0,0-1 0,-1 0 1,1 0-1,-1 1 0,0-1 0,1 0 0,-1 0 0,1 0 0,-1-1 0,1 1-262,-1-1-1,0 0 0,0 0 1,0 1-1,0-1 1,0 0-1,0 1 0,0-1 1,-1 0-1,1 0 0,-1 1 1,1-1-1,-1 1 1,1-1-1,-2-1 0,-10-13-4972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3 133 5408,'-1'0'66,"1"-1"0,0 1-1,0 0 1,0 0 0,0 0 0,0 0 0,-1 0 0,1 0 0,0-1 0,0 1 0,0 0-1,0 0 1,0 0 0,0 0 0,0-1 0,0 1 0,0 0 0,-1 0 0,1 0 0,0-1-1,0 1 1,0 0 0,0 0 0,0 0 0,0-1 0,0 1 0,0 0 0,1 0 0,-1 0-1,0 0 1,0-1 0,0 1 0,0 0 0,0 0 0,0 0 0,0-1 0,0 1 0,0 0-1,0 0 1,1 0 0,-1 0 0,0 0 0,0-1 0,0 1 0,0 0 0,1 0 0,-1 0-1,0 0 1,0 0 0,0 0 0,0 0 0,1 0 0,-1 0 0,0 0 0,0 0 0,0 0-1,0 0 1,1 0 0,-1 0 0,0 0 0,0 0 0,0 0 0,1 0 0,-1 0 0,0 0-1,0 0 1,1 0 0,4-1 67,152-32 3822,-82 14-3441,32-10-82,-58 14-744,62-10 0,-105 24-171,0 0-1,0 1 0,0-1 0,0 1 1,0 1-1,0-1 0,0 1 0,0 0 1,8 3-1,16 10-2097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7232,'0'0'2656,"22"-5"-2048,4-3-192,-3 5 1760,17-6-1280,23-2 128,19-1-608,2-5-224,-2 6-96,-14 2 192,-15 6-160,-3-2-256,-10 10 64,-9-2-2176,-7 6 1216,-11 2-3072,-13 6 2304,-13 3-2144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1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99 140 7456,'-63'-63'3392,"36"43"-2944,19 8-224,8 4-224,0-9-224,8 9 128,6 1-160,9 2 128,3 10-3872,1 7 2176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2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496 490 1984,'1'-15'963,"0"14"-753,-1-1 0,0 1-1,1 0 1,-1 0 0,0 0-1,0 0 1,0 0 0,0 0-1,0 0 1,0 0 0,0 0 0,0 0-1,0 0 1,-1 0 0,1 0-1,0 0 1,-1 0 0,1 0-1,-1 0 1,1 0 0,-1 0-1,1 0 1,-1 0 0,0 0-1,1 0 1,-1 1 0,0-1-1,0 0 1,0 1 0,1-1-1,-1 0 1,0 1 0,0-1-1,0 1 1,-2-1 0,-12-6 215,-1 1 1,-1 0 0,1 2-1,-1 0 1,0 0 0,0 2-1,0 0 1,0 1 0,0 1 0,-20 2-1,24-1-374,1 2 0,-1 0 1,1 0-1,-1 1 0,1 1 0,0 0 0,1 0 0,-1 1 0,1 1 1,0 0-1,1 0 0,-12 11 0,9-6 2,1 0 0,1 0 0,0 1 0,1 0 0,1 1 0,0 0 0,0 1 0,1 0 0,-6 17 0,12-25-21,0 0 0,1 0 0,-1 0 0,1 0 0,1 0 0,-1 1 0,1-1 0,0 0 0,1 0 0,0 1 0,0-1 0,1 0 0,-1 0 0,2 0 0,-1 0 0,1-1 0,0 1 0,0 0 0,5 6 0,-7-11-1,1-1 0,-1 1 1,0-1-1,1 0 0,-1 1 0,1-1 1,0 0-1,-1 0 0,1 0 0,0 0 1,0 0-1,-1-1 0,1 1 0,0 0 1,0-1-1,0 1 0,0-1 0,0 0 1,0 0-1,0 0 0,0 0 0,0 0 0,0 0 1,-1 0-1,4-1 0,3-1 87,1-1-1,0 0 1,-1-1-1,11-5 1,-1 0 50,110-53 219,15-6-374,-128 61-136,29-17 0,-43 23-239,-11 5-614,7-2 970,1-1 1,0 1-1,-1 0 1,1 0-1,0 0 1,0 0-1,0 0 1,0 0-1,0 1 0,0-1 1,1 0-1,-1 1 1,1 0-1,0-1 1,-1 1-1,1 0 1,-1 4-1,2-3 2,0 0 1,0 0-1,0-1 0,0 1 0,0 0 0,1 0 1,0-1-1,0 1 0,0-1 0,0 1 1,0-1-1,3 5 0,2 2 78,0 0 0,1 0 0,0-1 0,0 0 0,1 0 0,0-1 0,17 13-1,-23-19-28,1 0 0,0 0-1,0 0 1,0 0 0,0-1-1,0 1 1,0-1 0,1 0-1,-1 0 1,0 0 0,1-1-1,-1 1 1,0-1 0,1 1-1,-1-1 1,7-1 0,-5 0 22,-1 0 0,1 0 1,-1-1-1,1 0 1,-1 0-1,1 0 0,-1 0 1,0-1-1,0 1 1,0-1-1,5-5 0,-6 5-42,0 0 1,0 1-1,0-1 0,-1 0 0,1-1 0,-1 1 0,0 0 0,0-1 0,0 1 0,-1-1 0,1 0 0,-1 0 0,0 1 0,0-1 0,0 0 0,0 0 0,-1 0 0,1-8 1,-2 9-39,1 0 0,-1 0 1,0 0-1,1 0 0,-1 0 1,-1 0-1,1 0 0,0 0 1,-1 1-1,1-1 0,-1 0 1,0 1-1,0-1 0,0 1 1,0 0-1,0 0 1,-1 0-1,1 0 0,0 0 1,-1 0-1,0 0 0,1 1 1,-1 0-1,-4-2 0,-3-1-103,1 1 0,-1 1 0,1 0-1,-1 0 1,0 1 0,0 0 0,0 1-1,0 0 1,-18 3 0,26-3 100,1 0 0,-1 1 0,0-1 0,1 1 0,-1 0 0,0-1 0,1 1 0,-1 0 0,1 0 0,0 0 0,-1 0 0,-1 1 0,3-1 18,0-1 0,0 0 0,0 1 0,0-1 0,-1 0-1,1 1 1,0-1 0,0 0 0,0 1 0,0-1 0,0 0 0,0 1 0,0-1 0,0 0 0,0 1 0,0-1 0,1 0 0,-1 1 0,0-1 0,0 0 0,0 1 0,0-1 0,0 0 0,1 1-1,-1-1 1,0 0 0,0 1 0,1-1 0,-1 0 0,0 0 0,0 1 0,1-1 0,-1 0 0,0 0 0,0 0 0,1 0 0,0 1 0,11 7-108,-4-4 163,0-1 1,0 1 0,0-2 0,1 1-1,-1-1 1,1 0 0,-1-1 0,1 0-1,0 0 1,0-1 0,-1 0-1,1-1 1,0 0 0,0 0 0,-1-1-1,14-4 1,67-22 523,-69 20-609,0 1 0,0 1 0,40-7 0,-50 11 130,-7 1-99,0 1 0,0-1 0,0 1 0,0 0 1,0 0-1,5 0 0,-8 0 6,1 0 0,-1 1 0,1-1 0,0 0 1,-1 0-1,1 1 0,-1-1 0,1 0 0,-1 1 0,1-1 0,-1 0 1,0 1-1,1-1 0,-1 1 0,1-1 0,-1 1 0,0-1 0,1 1 1,-1-1-1,0 1 0,0-1 0,1 1 0,-1 0 0,0-1 0,0 1 1,0-1-1,0 1 0,0-1 0,0 1 0,1 0 0,-2-1 0,1 1 1,0 0-1,0-1 0,0 1 0,0-1 0,0 1 0,-1 0 0,-1 9 51,0-1-1,-8 17 0,2-4 19,-22 54 377,16-44-419,9-20 4,5-12-24,0 0 1,0 0-1,0 0 0,0 0 1,0 0-1,0 0 1,0 0-1,-1 0 0,1 0 1,0 0-1,0 0 1,0 0-1,0 0 1,0 0-1,0 0 0,0 0 1,0 0-1,0 0 1,0 0-1,0 0 0,0 0 1,0 0-1,0 0 1,0 0-1,0 0 1,0 0-1,0 0 0,8-21 370,-1 9-346,1-1 0,0 1 0,1 0 0,0 1 0,1 0 0,1 0 0,17-13 0,-9 11-98,1 2 0,0 0 0,1 1-1,36-12 1,-43 17 72,-4 2-20,0 0 0,-1 0 1,14-1-1,-21 4-8,1-1 1,0 1-1,0 0 0,0 0 0,0 0 1,0 0-1,0 0 0,0 1 1,-1-1-1,1 1 0,0 0 1,0 0-1,-1 0 0,1 0 0,0 0 1,3 3-1,-5-3 16,0 0 0,0 0 0,0 1 0,0-1 0,-1 1 1,1-1-1,0 1 0,0-1 0,-1 1 0,1-1 0,-1 1 0,0 0 0,1-1 0,-1 1 0,0 0 1,0-1-1,0 1 0,0 0 0,0-1 0,0 1 0,-1 0 0,1-1 0,0 1 0,-2 2 0,-1 4 46,0 1-1,-1-1 1,-5 10-1,7-15 4,-6 13 87,2-4-38,-1 1 1,-1-1-1,0 0 1,-12 14-1,33-50 290,-3 9-361,1 1 0,0 0-1,1 1 1,1 0 0,0 1 0,25-18 0,-34 27-60,1 0-1,0 1 0,0-1 0,-1 1 1,8-2-1,15-7-114,-27 10 143,1 1 0,-1 0 0,1-1-1,-1 1 1,1 0 0,-1-1 0,0 1 0,1 0-1,-1 0 1,1 0 0,0-1 0,-1 1-1,1 0 1,-1 0 0,1 0 0,-1 0 0,1 0-1,-1 0 1,1 0 0,-1 0 0,1 0 0,-1 1-1,1-1 1,-1 0 0,1 0 0,-1 0-1,1 0 1,0 1 0,0 0-4,-1-1-1,1 1 1,-1 0 0,1 0 0,-1 0-1,1 0 1,-1 0 0,1-1-1,-1 1 1,0 0 0,0 0-1,1 0 1,-1 0 0,0 1 0,0 4-2,1 0 1,-1-1-1,-1 1 1,0 6-1,0 13 398,19-38 81,17-24-335,5-5-254,-40 42 101,2-2-31,-1 1 0,1-1 0,-1 1 0,1 0 0,0 0 0,-1 0 0,1 0 0,4-1 0,-6 3 31,1 0 1,0 0-1,-1 0 0,1 0 1,-1 0-1,1 1 0,-1-1 1,0 0-1,0 0 0,1 1 1,-1-1-1,0 0 0,0 0 1,0 1-1,0 0 0,-12 172 16,5-100-54,-42 313 322,49-387-266,-4 19 198,-1 33-1,5-52-183,0 0 1,0 0 0,0 0-1,0-1 1,0 1-1,0 0 1,0 0-1,0 0 1,-1 0-1,1 0 1,0 0-1,0 0 1,0 0-1,0 0 1,0 0-1,0 0 1,0 0-1,0 0 1,-1 0 0,1 0-1,0 0 1,0 0-1,0 0 1,0 0-1,0 0 1,0 0-1,-1 0 1,1 0-1,0 0 1,0 0-1,0 0 1,0 0-1,0 0 1,0 0-1,0 0 1,0 0 0,-1 0-1,1 0 1,0 0-1,0 0 1,0 0-1,0 0 1,0 0-1,0 1 1,0-1-1,0 0 1,0 0-1,0 0 1,-1 0-1,1 0 1,0 0-1,0 0 1,0 0 0,0 1-1,0-1 1,0 0-1,0 0 1,8-97 78,-2 48-37,38-253-211,-37 273 159,1 0 0,1 0 0,1 1 0,1 0 0,2 1 0,1 1 0,22-33 0,-29 50-42,0 0 0,0 1 0,1 0 0,0 0 0,0 1 0,15-10 0,-21 16 13,0 0 0,0 0 1,-1 0-1,1 1 0,0-1 0,0 1 1,0-1-1,0 1 0,0 0 1,-1 0-1,1 0 0,0 0 1,0 0-1,0 0 0,0 0 1,0 1-1,0-1 0,0 1 0,-1-1 1,1 1-1,0 0 0,0 0 1,-1 0-1,1 0 0,-1 0 1,1 0-1,0 0 0,-1 0 1,0 1-1,1-1 0,-1 1 1,1 1-1,1-1 14,-1 1 0,0 0 1,0 0-1,0 1 0,0-1 0,0 0 1,-1 0-1,1 1 0,-1-1 0,0 1 1,0-1-1,0 1 0,-1 0 0,1-1 1,-1 8-1,-1-4 38,-1-1 0,1 1-1,-2-1 1,1 1 0,-1-1 0,1 0 0,-2 0 0,1 0-1,-8 9 1,-4 3 56,-24 24 0,31-34-69,0-1 14,1-1-1,-1 1 1,-1-1-1,1-1 1,-1 1-1,-11 4 1,17-9-14,-1 1 1,1-1-1,-1 1 1,1-1-1,-1 0 0,0 0 1,1-1-1,-1 1 1,0-1-1,1 0 1,-1 0-1,0 0 0,0 0 1,1-1-1,-1 1 1,0-1-1,1 0 1,-1 0-1,1-1 1,-4-1-1,6 3-11,1 0 0,-1-1 0,1 1 0,0-1 1,-1 1-1,1 0 0,0-1 0,-1 1 0,1-1 0,0 1 0,-1-1 1,1 1-1,0-1 0,0 1 0,0-1 0,-1 0 0,1 1 0,0-1 0,0 1 1,0-1-1,0 1 0,0-1 0,0 1 0,0-1 0,0 0 0,0 1 0,1-1 1,-1 1-1,0-1 0,0 1 0,0-1 0,1 1 0,-1-1 0,1 0 1,12-16-82,-2 8 37,0 1 1,1 0-1,-1 1 1,2 1-1,-1-1 0,17-4 1,84-23-40,-75 24 81,68-10-11,4 0-49,-110 20 50,0-1 0,0 1 1,1 0-1,-1 0 0,0 0 0,1 0 1,-1 0-1,0-1 0,0 1 0,1 0 1,-1 0-1,0 0 0,1 0 0,-1 0 1,0 0-1,1 0 0,-1 0 1,0 0-1,0 0 0,1 0 0,-1 1 1,0-1-1,1 0 0,-1 0 0,0 0 1,0 0-1,1 0 0,-1 0 0,0 1 1,0-1-1,1 0 0,-6 13-212,1-4 242,0 0 0,0 0 1,1 1-1,0-1 0,0 1 1,1 0-1,1 0 0,-1-1 1,2 1-1,-1 0 0,3 20 1,-2-29-15,0 1 0,1-1 1,-1 1-1,1-1 1,-1 1-1,1-1 0,0 0 1,0 1-1,0-1 1,0 0-1,0 1 0,0-1 1,0 0-1,0 0 1,0 0-1,0 0 0,0 0 1,1 0-1,-1 0 1,0 0-1,1-1 0,-1 1 1,1 0-1,-1-1 1,1 1-1,-1-1 0,1 0 1,0 1-1,-1-1 1,1 0-1,-1 0 0,1 0 1,-1 0-1,1 0 1,0-1-1,-1 1 0,1 0 1,-1-1-1,1 1 1,-1-1-1,1 1 0,-1-1 1,0 0-1,1 0 1,-1 0-1,0 1 0,1-1 1,0-2-1,2-1 4,-1 1 0,0-1-1,1-1 1,-2 1-1,1 0 1,0-1 0,-1 0-1,0 1 1,0-1 0,0 0-1,-1 0 1,0 0 0,1 0-1,-2 0 1,1-1 0,-1 1-1,0-10 1,0 10-20,-1 1 0,1-1 0,-1 1 0,0-1 0,0 1 1,0-1-1,-1 1 0,0 0 0,0 0 0,0 0 0,0 0 0,0 0 1,-1 0-1,0 1 0,0-1 0,0 1 0,0 0 0,0-1 0,-1 2 0,-5-5 1,3 4-30,0 0 1,0 0 0,-1 0-1,1 1 1,-1-1 0,0 2-1,1-1 1,-1 1 0,0 0-1,-12 0 1,43-1 122,-1 0-1,32-8 1,5-1-126,86-3 31,-140 13-24,0 1 1,0 0 0,-1 1 0,1 0 0,0-1 0,10 4 0,-15-3 28,0-1 1,0 0 0,0 1 0,0-1 0,0 0-1,0 1 1,0-1 0,0 1 0,0-1 0,-1 1-1,1 0 1,0-1 0,0 1 0,0 0 0,-1 0-1,1 0 1,-1-1 0,1 1 0,0 0 0,-1 0-1,1 0 1,-1 0 0,0 0 0,1 0-1,-1 0 1,0 0 0,0 0 0,1 0 0,-1 0-1,0 0 1,0 0 0,0 0 0,0 0 0,0 0-1,-1 0 1,1 0 0,0 0 0,0 0 0,-1 0-1,1 0 1,-1 0 0,1 0 0,-1 0 0,0 1-1,-33 61 78,-29 57 201,61-115-201,0 0 0,-1 0 0,0-1 0,0 1-1,-7 7 1,10-12-69,0 0-1,0 0 0,0 0 0,0 0 1,0 0-1,0 0 0,0 0 0,0 0 1,-1 0-1,1 0 0,0 0 0,0 0 1,0 0-1,0 0 0,0 0 0,0 0 1,0 0-1,-1 0 0,1 0 0,0 0 1,0 0-1,0 0 0,0 0 0,0 0 1,0 0-1,0 0 0,0-1 0,0 1 1,-1 0-1,1 0 0,0 0 0,0 0 1,0 0-1,0 0 0,0 0 0,0 0 1,0 0-1,0-1 0,0 1 0,0 0 1,0 0-1,0 0 0,0 0 0,0 0 1,0 0-1,0 0 0,0-1 0,0 1 1,0 0-1,0 0 0,0 0 0,0 0 1,0 0-1,0 0 0,0 0 0,0 0 1,0-1-1,0 1 0,0 0 0,0-9 85,2 0-74,0 0 0,0 1 1,1-1-1,0 1 0,0-1 0,1 1 0,0 0 1,1 1-1,-1-1 0,2 1 0,-1-1 0,1 2 1,0-1-1,12-10 0,-1 3-41,1 0 1,0 2-1,0 0 1,39-17-1,-52 26 0,9-4-100,25-7-1,-35 13 111,-1 0 0,1 0-1,0 0 1,0 1 0,0-1-1,0 1 1,-1 0 0,1 0 0,0 1-1,0-1 1,0 1 0,4 1-1,-7-2 12,1 1 0,-1 0 0,0 0-1,0-1 1,1 1 0,-1 0 0,0 0-1,0 0 1,0 0 0,0 0 0,0 0-1,0 0 1,0 1 0,-1-1 0,1 0-1,0 0 1,-1 1 0,1-1 0,-1 1-1,1-1 1,-1 0 0,0 1 0,1-1-1,-1 1 1,0-1 0,0 1 0,0-1-1,0 1 1,-1 2 0,0 4 45,0 0 1,-1 0-1,-6 16 1,6-18-48,-21 73 301,23-77-294,0-1 0,0 1-1,0-1 1,0 1 0,0-1 0,0 1-1,0-1 1,0 1 0,1-1-1,-1 1 1,1-1 0,-1 1 0,1-1-1,-1 1 1,1-1 0,0 0-1,0 1 1,0-1 0,0 0 0,0 0-1,0 0 1,0 0 0,0 1 0,0-2-1,0 1 1,0 0 0,1 0-1,-1 0 1,0 0 0,1-1 0,2 2-1,1 0 9,0 0 1,0 0-1,1-1 0,-1 0 0,1 1 0,0-2 0,8 1 0,-3-1 37,0 0-1,0-1 1,0-1-1,-1 0 1,1-1 0,0 0-1,-1 0 1,1-1-1,-1 0 1,0-1-1,17-11 1,-14 8-35,-1 0 1,0-1-1,0 0 1,12-14-1,-20 19-27,-1 0 0,0 0-1,1-1 1,-2 1 0,1-1-1,0 1 1,-1-1 0,0 0 0,0 0-1,-1 0 1,1 0 0,-1 0-1,0-1 1,0 1 0,0-8 0,-2 12 2,1 0 0,0-1 0,0 1 1,-1 0-1,1 0 0,-1 0 1,1-1-1,-1 1 0,1 0 1,-1 0-1,0 0 0,-1-2 0,2 3 5,-1-1 0,1 1 0,0 0-1,-1-1 1,1 1 0,0-1-1,-1 1 1,1 0 0,-1-1-1,1 1 1,0 0 0,-1 0-1,1-1 1,-1 1 0,1 0 0,-1 0-1,1 0 1,-1 0 0,1-1-1,-1 1 1,1 0 0,-1 0-1,1 0 1,-1 0 0,1 0-1,-1 0 1,1 0 0,-1 1 0,1-1-1,-2 0 1,-4 4-28,1 0 1,-1 0-1,0 0 1,1 1-1,0 0 1,0 0-1,1 0 1,-1 1-1,-4 8 1,7-11 53,0 1 0,1-1 0,0 0 0,-1 1 0,1-1 0,1 1 0,-1-1 0,0 1 0,1-1 0,0 1 0,0 0 0,0-1 0,0 1 0,1-1 0,-1 1 0,1-1 0,0 1 1,0-1-1,0 1 0,3 5 0,-2-4 6,1 0 1,0 0 0,0 0 0,0-1 0,1 1 0,0-1-1,5 6 1,-7-9-3,-1 1-1,1-1 1,-1 0 0,1 0-1,-1 0 1,1 0-1,0 0 1,-1-1 0,1 1-1,0 0 1,0-1 0,-1 1-1,1-1 1,0 0-1,0 0 1,0 0 0,0 0-1,-1 0 1,1 0 0,0 0-1,0 0 1,0-1-1,0 1 1,-1-1 0,1 1-1,3-2 1,22-14 133,46-34 0,-53 35-197,0 1 0,1 1 0,0 1 1,25-11-1,-46 23 39,0 0 1,0 0 0,1 0-1,-1 0 1,0 0-1,0-1 1,0 1-1,1 0 1,-1 0 0,0 0-1,0 0 1,1 0-1,-1 0 1,0 0-1,0 0 1,0 0-1,1 0 1,-1 0 0,0 0-1,0 0 1,1 0-1,-1 0 1,0 0-1,0 0 1,0 1 0,1-1-1,-1 0 1,0 0-1,0 0 1,0 0-1,0 0 1,1 0 0,-1 1-1,0-1 1,0 0-1,0 0 1,0 10-161,-13 19-55,9-21 180,-15 34 326,-23 78 0,35-102 13,6-17-161,3-5-49,0 1-77,3-7 36,44-69-183,-42 70 72,1 0 1,-1 0 0,2 0-1,-1 1 1,19-13-1,-23 18 25,33-19 27,-36 21-12,0 0-1,1 0 1,-1 1 0,1-1 0,-1 1 0,1-1-1,-1 1 1,1 0 0,-1-1 0,1 1 0,-1 0-1,1 0 1,-1 0 0,1 0 0,-1 0 0,1 0-1,-1 1 1,1-1 0,-1 0 0,1 1 0,-1-1-1,2 2 1,-2-1 16,0 0-1,0 0 0,0 0 0,0 1 0,0-1 1,0 0-1,-1 1 0,1-1 0,-1 1 0,1-1 1,-1 1-1,1-1 0,-1 1 0,0-1 0,0 1 1,0 1-1,-1 28 15,1-24-23,-2 12-36,-1 39-3,3-53 98,1 1 0,-1 0 1,1 0-1,0 0 0,1 0 1,-1-1-1,4 9 1,-4-13-21,-1 0 0,1 0 1,0 1-1,0-1 0,0 0 1,0 0-1,0 0 0,0 0 1,1 0-1,-1 0 0,0 0 0,0-1 1,1 1-1,-1 0 0,0-1 1,1 1-1,-1-1 0,1 1 1,-1-1-1,1 0 0,-1 1 1,1-1-1,-1 0 0,1 0 1,-1 0-1,1 0 0,-1 0 1,1-1-1,-1 1 0,0 0 1,1-1-1,-1 1 0,3-2 0,1 0-4,1 0 0,0-1 0,-1 1 0,0-1 0,1 0-1,-1-1 1,5-4 0,29-28 98,67-78-1,-87 90-107,-2 0 0,-1-1-1,-1-1 1,-1-1 0,11-29-1,70-240-75,-33 92 14,-58 179-70,-4 25 115,0 0 1,1 0-1,-1-1 0,0 1 0,0 0 1,0-1-1,-1 1 0,1 0 1,0 0-1,0-1 0,0 1 1,0 0-1,0 0 0,0-1 0,0 1 1,0 0-1,0 0 0,-1 0 1,1-1-1,0 1 0,0 0 1,0 0-1,-1 0 0,1-1 0,0 1 1,0 0-1,-1 0 0,1 0 0,-1 0-1,1 0 0,-1 0 0,0 1 0,1-1 0,-1 0 1,1 0-1,-1 1 0,1-1 0,-1 0 0,1 1 1,-1-1-1,1 1 0,-1-1 0,1 1 0,0-1 0,-1 2 1,-4 4-3,0 0 1,1 1 0,0-1 0,1 1 0,-1 0-1,1 0 1,-2 10 0,-12 57 96,13-52-48,-8 34 76,3 1 0,3 0 1,2 115-1,5-155-47,1 1 1,1-1-1,5 18 0,-5-26-15,0-1 0,1 1 0,-1-1 0,1 1-1,1-1 1,0 0 0,8 10 0,-10-15-87,0 0 1,0 0-1,1-1 1,-1 1-1,1-1 1,-1 0-1,1 0 1,0 0-1,0 0 1,0 0-1,0-1 1,0 0-1,0 0 0,7 1 1,5 0-2419,1-1 0,23-2 0,-15 1-3688,-19 0 1497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2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35 220 8800,'-31'-40'3264,"28"37"-2528,6-9-224,7 4 1856,7-6-1409,6-1 1633,3-5-1472,11 0 288,13 1-832,21-1-288,19 0-160,5 3-256,-11 9 64,-16 4-1312,-9 4 768,-10 12-5407,-14 8 3359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213 399 2496,'0'-6'10933,"-2"5"-10758,1 1 1,0-1-1,-1 0 1,1 1-1,-1-1 1,1 1-1,-1-1 1,1 1 0,-1 0-1,-1 0 1,-1 0-71,-15 0 874,-35 4 1,48-3-890,1 0-1,-1 0 1,1 0 0,-1 1-1,1 0 1,0 1-1,0-1 1,0 1 0,0 0-1,-8 6 1,9-5-46,0 1 0,0-1 0,1 1 0,-1 0 0,1 0 0,0 0 0,1 1 0,-1-1-1,-1 8 1,-1 1 86,2 0-1,-4 25 0,6-30-95,0 1 1,1-1 0,0 1-1,1-1 1,0 0 0,0 1-1,1-1 1,0 0 0,4 10-1,-2-10-12,-3-6 74,0 1-1,0-1 1,1 0 0,-1 0-1,1 0 1,0 0 0,2 3-1,-3-5-67,-1-1 0,1 1-1,0-1 1,-1 1 0,1-1 0,0 0-1,0 1 1,-1-1 0,1 0 0,0 1-1,0-1 1,0 0 0,0 0 0,-1 0-1,1 0 1,0 0 0,0 0 0,0 0-1,0 0 1,-1 0 0,1 0 0,0 0-1,0 0 1,0-1 0,0 1-1,-1 0 1,1-1 0,0 1 0,0 0-1,-1-1 1,1 1 0,0-1 0,-1 1-1,1-1 1,0 1 0,0-2 0,6-4 86,1-1 1,-1 0-1,-1 0 1,1-1-1,9-16 1,-3 2-40,12-27 0,-22 42-77,-1-1 0,0 1 0,0-1 0,0 1 0,-1-1 0,0 0 0,-1 1 0,0-1 0,0 0-1,-1 0 1,1 0 0,-3-7 0,2 14-32,1-1 0,-1 1 0,1 0 0,-1 0 1,0 0-1,1 0 0,-1 1 0,0-1 0,0 0 0,0 0 0,1 0 0,-1 0 0,0 1 0,0-1 0,0 1 0,0-1 0,0 0 0,-2 0 0,1 7 64,1 0 0,0 0 1,0 0-1,1 0 0,0 0 0,0 1 1,0-1-1,1 0 0,-1 0 0,2 0 0,-1 0 1,1-1-1,-1 1 0,2 0 0,-1 0 1,1-1-1,3 7 0,11 19 84,31 53 29,-41-74-63,0 0 0,1 0 0,0-1-1,0-1 1,19 16 0,-25-23-48,0 0 0,1 0 0,-1 0 0,0 0 0,0 0 0,0 0 0,1-1-1,-1 1 1,1-1 0,-1 0 0,0 1 0,1-1 0,-1 0 0,1 0 0,-1-1 0,0 1 0,1 0 0,-1-1 0,0 1 0,1-1 0,-1 0 0,0 0 0,0 0 0,0 0-1,4-2 1,3-3 75,0-1 0,-1 1 0,1-1 0,8-10 0,6-8 15,31-46-1,-2 4-289,-7 15-99,-43 50 251,0 0-1,0 1 0,1-1 1,-1 0-1,1 1 0,-1 0 1,5-2-1,5-3-191,-11 6 197,0-1 1,0 0-1,0 1 1,0-1-1,0 1 1,1 0-1,-1-1 0,0 1 1,0 0-1,0 0 1,1 0-1,-1-1 1,0 1-1,0 0 1,1 1-1,-1-1 0,0 0 1,0 0-1,0 1 1,1-1-1,-1 0 1,0 1-1,0-1 0,0 1 1,0 0-1,2 0 1,-1 1 4,-1-1 1,1 1-1,0-1 1,-1 1-1,1 0 0,-1 0 1,1 0-1,-1 0 1,0 0-1,0 0 1,0 0-1,1 4 1,2 4 69,-3-5-49,1 0 0,-1-1 1,0 1-1,0 0 1,0 0-1,-1 0 0,1 0 1,-2 5-1,-8 133 97,1-84 272,5-67 358,4-5-662,0 1 0,6-18 1,-4 14-141,3-8-7,0 1-1,2 0 1,17-38 0,-20 51 44,0 1-1,0 0 1,1 0-1,0 1 1,0 0 0,1 0-1,0 0 1,1 1 0,-1 0-1,2 0 1,9-6 0,-17 12 16,0 1 0,0-1 0,0 1 0,0-1 1,-1 1-1,1 0 0,0-1 0,0 1 0,0 0 1,0 0-1,0-1 0,0 1 0,0 0 0,0 0 1,0 0-1,0 0 0,0 1 0,0-1 0,0 0 1,0 0-1,-1 0 0,1 1 0,0-1 0,0 0 1,0 1-1,0-1 0,0 1 0,-1-1 0,1 1 1,0 0-1,0-1 0,-1 1 0,1 0 0,0-1 1,-1 1-1,1 0 0,-1 0 0,1 0 0,-1-1 1,1 1-1,-1 0 0,0 0 0,1 0 0,-1 0 1,0 0-1,0 1 0,2 3 28,-1 0 1,0 0-1,0 0 0,0 1 0,-1-1 1,0 0-1,0 7 0,-9 120 187,9-118-167,0 0-1,1 1 0,0-1 1,1 0-1,1 0 1,4 15-1,-7-28-28,0 0 0,1 0 0,-1 0 1,0 0-1,1 0 0,-1 0 0,0 0 0,1 0 0,-1 0 1,1 0-1,0 0 0,-1 0 0,1 0 0,0 0 0,0 0 1,-1-1-1,1 1 0,0 0 0,0-1 0,0 1 0,0 0 1,0-1-1,0 1 0,0-1 0,0 0 0,0 1 0,0-1 1,0 0-1,0 1 0,0-1 0,0 0 0,1 0 1,-1 0-1,0 0 0,0 0 0,0 0 0,0 0 0,0-1 1,0 1-1,0 0 0,0-1 0,0 1 0,0-1 0,0 1 1,2-2-1,5-2 24,0 0 0,0-1 0,0-1 0,9-7-1,-12 8-65,71-53-255,72-64 0,-123 98 189,-13 11-25,0 1 0,24-18 0,-36 30 111,0 0 1,0 0-1,0 0 1,0 0-1,0 0 1,0 0-1,0 0 1,0 0-1,0 0 1,0 0-1,0 0 1,-1 0-1,1 0 1,0 0-1,0 0 1,0 0-1,0 0 1,0 0-1,0 0 1,0 0-1,0 0 0,0 0 1,0 0-1,0 0 1,0 0-1,0 0 1,0 0-1,0-1 1,0 1-1,0 0 1,0 0-1,0 0 1,0 0-1,0 0 1,0 0-1,0 0 1,0 0-1,0 0 1,0 0-1,0 0 1,0 0-1,0 0 1,0 0-1,0 0 0,0-1 1,0 1-1,0 0 1,0 0-1,0 0 1,0 0-1,0 0 1,0 0-1,0 0 1,0 0-1,0 0 1,0 0-1,0 0 1,0 0-1,0 0 1,-7 3-140,-4 4 185,0 1 0,0-1-1,0-1 1,-21 9 0,14-7-16,-18 11 0,21-10 30,1 1-1,0 1 1,1 0 0,0 1 0,1 0 0,1 0 0,-11 16 0,15-18-44,1 0 1,0 1-1,0 0 0,1 0 1,0 1-1,1 0 0,1-1 1,0 1-1,0 0 1,-1 19-1,4-26 7,0-1 0,0 1 0,0-1-1,1 1 1,0 0 0,0-1 0,0 1 0,0-1 0,1 0 0,-1 1 0,1-1 0,0 0-1,0 0 1,1 0 0,-1 0 0,1-1 0,4 6 0,-4-7 9,0 1 0,-1-1 0,1 0-1,0 0 1,0 0 0,0 0 0,0-1 0,1 1 0,-1-1 0,0 0 0,1 0 0,-1 0-1,1 0 1,-1 0 0,1-1 0,-1 0 0,1 1 0,0-1 0,-1-1 0,1 1 0,-1 0-1,1-1 1,3-1 0,0 0 2,-1-1 0,0 0-1,1 0 1,-2 0 0,1-1-1,0 0 1,-1 0 0,1-1-1,-1 1 1,0-1 0,-1 0-1,7-9 1,0-1 12,-1-1 1,-1 0-1,11-25 1,45-128 26,-55 137-131,-2-1 0,-1 0 0,3-48 1,-1-204-99,-14 201-180,5 83 330,0 0 1,0 1 0,0-1 0,0 0 0,0 1 0,0-1 0,0 1 0,0-1-1,0 0 1,0 1 0,0-1 0,0 0 0,0 1 0,-1-1 0,1 1 0,0-1-1,0 0 1,-1 1 0,1-1 0,-1 0 0,0 2 9,1 0 0,-1-1 1,1 1-1,-1 0 0,1 0 0,0 0 0,-1 0 0,1 0 1,0-1-1,0 1 0,0 0 0,-1 0 0,1 0 1,0 0-1,0 1 0,-5 217 466,5-178-264,2 1 169,12 73-1,-7-71-192,-3-17-434,2 0 0,0-1 0,1 1-1,2-2 1,17 37 0,-25-60-176,0-1-1,0 1 1,0-1 0,0 1 0,0-1-1,0 0 1,0 1 0,0-1 0,1 0-1,-1 0 1,1 0 0,-1 0 0,1 0-1,-1 0 1,1-1 0,2 2-1,12 2-8552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7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1824,'0'5'8534,"0"-5"-8379,9 0 1941,14-5-1335,-1-6-257,-1-2-1,27-19 1,-1 0-196,-26 19-51,0-1 1,-1-1-1,-1-1 1,0 0-1,-1-2 1,17-21-1,-34 38-243,5-7 63,1 0 0,-2-1 1,1 1-1,5-15 0,5-7 113,-12 24-93,0-1-1,-1 0 1,0 0-1,4-11 0,-5 8 9,1 1 0,7-16 0,-8 22-107,-1-1 1,1 1-1,1 0 1,-1 0 0,0 0-1,1 0 1,-1 0-1,1 1 1,0-1 0,3-2-1,-5 5-137,0 0 140,0 0 0,0 1-1,0-1 1,0 0-1,0 1 1,0-1-1,0 1 1,0-1-1,0 1 1,0-1 0,0 1-1,0 0 1,0 0-1,0-1 1,0 1-1,1 2 1,12 17 67,-11-15-50,2 4 76,-1 2 0,0-1 0,0 0-1,-1 1 1,-1 0 0,3 21-1,-1-7 147,-1-7-125,0 1-1,-2-1 1,0 0-1,-2 1 0,0-1 1,-1 1-1,0-1 0,-8 27 1,9-42-83,0-1 0,1 1 0,-1 0 0,0-1 0,-1 1 1,1-1-1,0 1 0,-1-1 0,1 0 0,-1 1 0,0-1 1,0 0-1,0 0 0,0 0 0,0 0 0,0-1 0,-1 1 1,1-1-1,0 1 0,-1-1 0,1 0 0,-1 0 0,0 0 0,1 0 1,-1 0-1,0 0 0,0-1 0,1 0 0,-1 1 0,0-1 1,0 0-1,0 0 0,-3-1 0,-11-1 10,0-1 1,-1 0-1,-20-8 0,-51-22-48,49 18-189,26 10 113,-1-1 1,1 0-1,0-1 1,0-1-1,1 0 1,-14-12-1,26 20 66,1 0 0,0 0 0,-1 0 0,1-1 0,0 1 0,-1 0 0,1 0 0,0-1 0,-1 1 0,1 0 0,0 0 0,0-1 0,0 1 0,-1 0 0,1-1 0,0 1 0,0 0 0,0-1 0,0 1 0,-1-1 0,1 1 0,0 0 0,0-1 0,0 1 0,0 0 0,0-1 0,0 0 0,9-1-426,15 5 26,-1 6 500,1-2-1,-1 0 1,1-2 0,1-1 0,-1 0 0,39-1-1,-56-3-24,40 1 42,-1-3 1,82-12-1,-114 10-54,-1 0-1,0-1 1,-1-1 0,1 0-1,-1-1 1,0 0 0,18-15-1,10-14 120,-28 27-138,0-1 1,17-20 0,-24 25-17,-1 0 0,0-1 1,0 0-1,0 1 1,-1-1-1,0-1 0,0 1 1,3-9-1,-6 11 2,1-1 0,0 0 0,-1 1 0,0-1 0,-1-6 0,0-3-50,1 13-49,0 2-186,-1 0 220,0-1-1,1 1 0,-1 0 1,0-1-1,1 1 0,-1 0 0,1 0 1,-1 0-1,1-1 0,0 1 1,-1 0-1,1 0 0,0 0 0,-1 2 1,-6 22 14,4-17 10,-4 17 28,4-13 18,-1 0 1,-9 20-1,5-14 94,1 0 0,2 1 0,-1-1 0,-3 32 0,8-41-57,0 1 0,1-1-1,0 1 1,0-1-1,1 1 1,3 11 0,-3-17-27,-1-4-15,0 0-1,0 0 1,0 1 0,0-1 0,0 0-1,0 0 1,0 1 0,0-1 0,0 0-1,0 0 1,1 1 0,-1-1 0,0 0-1,0 0 1,0 1 0,0-1 0,0 0-1,1 0 1,-1 0 0,0 0 0,0 1-1,0-1 1,1 0 0,-1 0 0,0 0-1,0 0 1,0 0 0,1 1 0,-1-1-1,0 0 1,0 0 0,1 0 0,-1 0-1,0 0 1,0 0 0,1 0 0,-1 0-1,0 0 1,0 0 0,1 0 0,-1 0-1,0 0 1,0 0 0,1 0 0,-1 0-1,0 0 1,1-1 0,-1 1-37,6 0 83,-1-1-1,0 1 1,1-1-1,-1-1 1,0 1-1,0-1 1,0 0-1,7-4 1,39-25 0,-30 17-154,2-2 111,12-7 40,-25 18-59,-1 0 0,0-1 1,0 0-1,0 0 0,0-1 0,-1 0 0,-1-1 0,1 0 0,-1 0 0,11-17 0,14-36 2,-28 45 0,-4 16 21,-4 5-725,-24 38 300,-15 26 179,40-63 259,0 0-1,1 0 1,-1 0 0,1 1 0,1-1-1,-1 1 1,1-1 0,-1 12 0,2-15-11,1 0 0,-1 0 0,0 0 0,1 0 0,0 0 0,-1 0 0,1 0 1,1 0-1,-1 0 0,0 0 0,1-1 0,-1 1 0,1 0 0,0-1 1,0 1-1,0-1 0,0 0 0,0 1 0,0-1 0,4 3 0,-2-3-2,0 0 0,0 1 0,0-1-1,0-1 1,1 1 0,-1-1 0,0 1-1,1-1 1,-1 0 0,1-1 0,-1 1-1,1-1 1,-1 0 0,7 0 0,-1-2 33,1 1 1,-1-1 0,1-1 0,-1 0 0,11-5-1,1-1 1,-1-1 1,23-14-1,-33 18-46,-1-2 0,0 0-1,0 0 1,-1 0 0,13-16 0,-10 9-26,-1 1-1,0-2 1,-2 1 0,0-2-1,0 1 1,-2-1 0,10-29-1,0-9 12,10-42-324,35-114-194,-38 136 504,-22 70 32,-1 0-1,-1 0 1,1-1-1,-1 1 1,0-9-1,0 3-160,0 10 37,-13 4-704,8 1 753,0 0 1,1 0-1,0 0 0,-1 1 0,2-1 0,-1 1 0,-3 5 0,-2 5 171,-8 20-1,6-11-42,2 1 1,0 1-1,2 0 0,-7 47 0,-9 79 408,15-105-488,-5 18 147,8-44-66,0 1 0,2 0-1,-2 29 1,5-46-53,0 8 61,0 1 0,-4 21 0,3-29-65,0 0 1,1-1-1,0 1 1,0-1-1,0 1 1,1-1-1,0 1 1,2 9-1,-2 4 44,-1-17-39,0 1 1,0-1 0,0 0-1,0 1 1,0-1-1,0 0 1,1 0 0,-1 1-1,1-1 1,-1 0 0,1 0-1,0 0 1,0 0-1,2 3 1,-3-3 129,9-1 90,-8-1-212,0 0 1,1 1 0,-1-1 0,0 0 0,0 0 0,0 0-1,0 0 1,0 0 0,1 0 0,-1-1 0,0 1-1,0 0 1,0-1 0,1 1 0,2-2-7,-1 0 0,0 0 0,0 0 0,0-1 0,-1 1 0,1 0 0,-1-1 0,5-5 0,17-29 110,-11 15-161,-2 7 88,0-1-50,11-19 0,-20 30-9,1 0-1,-1 0 1,0 0-1,-1 0 0,1 0 1,-1 0-1,0-1 0,0-9 1,4-66-32,-5 82-761,1 6 688,0 1 0,1-1 1,3 10-1,-2-11 95,0 0 1,0 0-1,8 9 1,0 0 194,-8-8-129,3 1-100,12-2 23,1-3-44,0 1 228,1-1 0,30 1 0,-33-4-115,1 1 37,0-1 0,0-1 0,33-7 0,-41 6-50,7-3 21,1 0 1,-1 0-1,21-11 1,-33 13-27,-1 1 0,0-1 0,1 0 0,-1 0 0,0 0 0,-1 0 0,1-1 0,-1 1 0,1-1 0,-1 0 0,0 0 0,0-1 0,-1 1 1,1 0-1,-1-1 0,3-8 0,-3 4-41,-1 1 1,0-1-1,0 0 1,-2-12-1,1 9-44,5 35-729,-3 27 733,0-33 162,-2 0 0,0 0 0,-3 26 0,2-30-40,1-11-43,0 0-1,-1 0 0,1-1 0,0 1 0,-1 0 0,1 0 1,-1 0-1,-1 2 0,-2 11 46,4-14-53,0 0 0,0 1 0,0-1-1,0 0 1,-1 0 0,1 0 0,0 0-1,-1 0 1,1 0 0,-1 0 0,1 0-1,-1 0 1,1 0 0,-1 0 0,0 0 0,0-1-1,1 1 1,-1 0 0,0 0 0,0-1-1,0 1 1,-1 0 0,-6 3-9,0-2 1,0 1-1,0-1 0,0 0 1,-1-1-1,1 0 0,-1 0 1,1-1-1,-1 0 0,1 0 1,-1-1-1,-8-2 0,-14-1-149,-15-8 267,20 5-48,26 6-70,-5-3-592,5 3 502,1 2-7,0-1 86,0 1 0,0 0-1,0-1 1,0 1 0,0 0-1,0 0 1,0 0 0,0 0-1,1 1 1,5 5 6,5 2 11,2-1 0,19 9 0,-16-8 157,19 11-1,-28-15-127,0 0 0,0-1 0,1 0 1,0-1-1,0 0 0,0 0 0,15 2 0,-19-4-2,1 0 1,-1-1-1,1 1 0,-1-1 1,1 0-1,-1-1 0,1 1 1,-1-1-1,1 0 0,-1-1 1,1 1-1,-1-1 1,0 0-1,6-3 0,-7 1 19,1 0 0,-1-1 0,0 1 0,0-1 0,0 1 0,4-9 0,4-3 46,-2 1-16,1-1 0,11-27 0,6-8-82,-13 23-69,-11 19 40,1 0 0,7-10 0,-11 16 4,1 1-1,0 0 0,0-1 1,0 1-1,1 0 0,-1 0 1,1 0-1,-1 1 0,1-1 1,-1 1-1,6-3 0,-1 2-88,0 0 0,0 0 0,0 1 0,0 0 0,0 1 0,12-1-1,-16 1 85,1 1-1,0-1 0,-1 0 0,1 1 0,-1 0 0,1 0 0,0 0 0,-1 0 1,0 1-1,1-1 0,-1 1 0,0 0 0,0 0 0,5 4 0,17 9 197,-24-14 842,-10-13-863,5 9-180,0 0 1,0 1-1,-1-1 1,1 1-1,-1 0 1,1 0-1,-1 0 1,1 1-1,-1 0 1,0 0-1,0 0 1,0 0-1,-7 1 1,2 0-28,1 0 1,0 1 0,0 0 0,0 1 0,0 0 0,-13 4 0,15-3 41,0 0-1,1 1 0,-1 0 0,1 0 0,0 0 1,0 1-1,0 0 0,0 0 0,1 1 1,0-1-1,0 1 0,1 0 0,-1 1 1,1-1-1,1 1 0,-1-1 0,1 1 1,0 0-1,1 0 0,0 1 0,-2 9 1,3-11 12,0 1 1,1-1-1,-1 0 1,1 0-1,1 1 1,0-1 0,-1 0-1,2 0 1,3 12-1,-4-15 32,1 0-1,-1 0 1,1 0 0,0 0-1,0 0 1,0-1-1,0 1 1,1-1 0,-1 0-1,1 1 1,0-1-1,-1 0 1,1 0 0,0-1-1,0 1 1,0-1-1,0 1 1,0-1-1,1 0 1,2 1 0,1-1 6,-1 0 0,1 0 1,-1-1-1,1 0 0,-1 0 1,1 0-1,-1-1 0,1 0 1,-1 0-1,8-3 1,9-4 131,32-14 1,-31 11-194,29-12 104,81-49-1,-127 66-64,0 0-1,0 0 1,-1 0-1,0-1 1,0 0 0,-1-1-1,0 1 1,0-1-1,0 0 1,4-11 0,-8 14-42,1-1 1,-1 1 0,0-1 0,0 1 0,-1-1 0,1 0 0,-1 1-1,-1-8 1,0-2-374,1 14 268,4 10-874,-1-5 1024,0-1-1,0 1 1,0 0-1,1-1 1,-1 1 0,1-1-1,0 0 1,0 0-1,0-1 1,0 1-1,1-1 1,6 3-1,-5-2-34,-1-1 0,1 1 0,-1 0-1,0 1 1,0-1 0,0 1 0,6 7-1,-7-7 17,-1 0 0,0 0-1,-1 0 1,1 0 0,2 8-1,-4-10 7,0 0-1,-1 0 0,0 0 0,1 0 1,-1 0-1,0 0 0,0 1 0,0-1 1,0 0-1,0 0 0,-1 0 0,1 0 1,-1 0-1,1 0 0,-3 4 0,-12 26 47,8-15 20,-10 24 0,16-31-38,1 4 23,0-13 384,2 0-353,0 0-70,1 0 0,0 0-1,0 0 1,0-1 0,0 1 0,0-1 0,0 1 0,0-1-1,0 0 1,0 0 0,0-1 0,0 1 0,0 0 0,0-1 0,0 0-1,0 0 1,0 0 0,-1 0 0,1 0 0,0-1 0,-1 1-1,5-4 1,33-19 122,-30 19-110,-1-1 0,1 0 1,11-9-1,6-7 149,-21 18-153,0-1 0,0 0 0,0 0 0,0 0 0,8-12 0,-4 2 12,17-27-139,-24 35 98,-2 6 8,0 0 0,0-1-1,-1 1 1,1-1 0,-1 1-1,1-1 1,-1 1 0,1-1-1,-1 1 1,0-1 0,0 1-1,0-2 1,0 2-45,0-1-597,0 8 610,-1-1-1,-1 1 1,1 0-1,-1 0 1,0-1-1,-5 11 1,-5 13 174,9-20-124,1-2-34,0 1 0,0 0 0,0-1 0,1 1 0,-1 12 0,2-17 45,0 4 11,0 1 1,0 0-1,1-1 0,0 1 1,2 7-1,-2-13-38,0 0 0,0 1 0,0-1 0,0 0 0,0 0 0,0 0 0,1 0 0,-1 0 0,1-1 0,-1 1-1,1 0 1,0-1 0,0 1 0,0-1 0,0 1 0,0-1 0,0 0 0,0 0 0,0 0 0,3 1 0,-2-1 28,-1 0-1,1 0 1,0 0 0,0 0-1,-1 0 1,1-1 0,0 1 0,0-1-1,0 0 1,0 0 0,0 0-1,0 0 1,-1 0 0,1-1-1,0 1 1,0-1 0,3-1 0,24-8 17,-19 7-15,-1 0-1,0-1 0,0 0 0,0-1 1,-1 0-1,18-13 0,-23 16-8,0-1-1,0 0 1,0 1-1,0 0 1,0 0-1,6-2 1,17-9 107,-10 2-161,8-6-16,7-11 173,-23 19-173,-9 9 39,1-1-1,0 0 1,0 1-1,-1-1 1,1 0 0,0 0-1,-1 0 1,1 0-1,0 0 1,-1 0 0,0 0-1,1 0 1,-1 0-1,1 0 1,-1 0-1,0 0 1,0 0 0,0 0-1,0 0 1,0 0-1,0 0 1,0-2 0,0 3-64,0 12-778,0-6 843,-1-1-1,0 1 1,0 0-1,-3 7 1,-2 11-69,-37 337 320,36-283-273,-16 62 126,10-76 106,12-47-163,1-15-33,0 0 0,0 0 0,0 0 0,0 0 0,0 0 1,-1-1-1,1 1 0,-1 0 0,-1 3 0,2-3 551,-1-3-523,0 1 0,1 0 0,-1-1 1,0 1-1,1 0 0,-1-1 0,1 1 0,-1-1 1,0 1-1,1-1 0,-1 1 0,1-1 0,0 0 1,-1 1-1,1-1 0,-1 1 0,1-1 0,0 0 0,0 0 1,-1 1-1,1-1 0,0 0 0,0 1 0,0-1 1,0 0-1,0-1 0,-3-21-124,-1-31 144,2 37-110,1 0 0,1-21 1,7-48-108,4 1 0,42-155 0,-49 226 106,1 1-1,1-1 1,0 1 0,1 0-1,0 1 1,1 0 0,0 0-1,1 0 1,0 1 0,21-19 0,-28 28 26,0 1 0,1-1 1,-1 0-1,0 1 0,1-1 1,0 1-1,-1 0 1,1 0-1,0 0 0,5-1 1,-7 2 23,1 0 1,-1 0-1,0 0 0,1 0 1,-1 0-1,1 1 0,-1-1 1,0 0-1,1 1 0,-1-1 1,0 1-1,0 0 1,1-1-1,-1 1 0,0 0 1,0 0-1,0 0 0,0 0 1,0 0-1,0 0 0,0 0 1,0 0-1,0 0 1,1 2-1,10 14 27,-8-12-22,0 0 0,-1 0 1,1 0-1,-1 1 0,0-1 1,-1 1-1,1 0 0,-1-1 1,0 1-1,1 7 0,0 10 0,-2-15 32,0 0 1,0 0-1,-1 0 1,0 0-1,0 0 0,-3 12 1,2-15 13,1-2-39,-1 0-1,1-1 1,-1 1 0,0 0 0,0-1-1,0 1 1,-3 4 0,4-6 1,-1-1-1,0 1 1,1-1-1,-1 1 1,0-1 0,1 1-1,-1-1 1,0 0-1,0 1 1,0-1-1,1 0 1,-1 1 0,0-1-1,0 0 1,0 0-1,0 0 1,1 0 0,-1 0-1,0 0 1,0 0-1,0 0 1,0 0 0,1 0-1,-1-1 1,0 1-1,0 0 1,0 0 0,1-1-1,-1 1 1,0-1-1,-1 0 1,-23-14 238,20 11-273,0 1 0,0-1 1,-8-3-1,-1 1-67,11 5 78,0-1-1,0 1 0,0 0 0,0 0 0,0 0 1,0 1-1,0-1 0,-4 0 0,6 1-117,6 4-123,1-2 298,-1 0 1,0 1-1,1-2 0,-1 1 1,1-1-1,-1 1 0,1-1 1,0-1-1,-1 1 0,1-1 1,10-1-1,-6-1-25,0 0 1,0-1-1,-1 0 0,1 0 1,-1-1-1,10-6 0,153-62 427,-22 11-285,-136 54-161,0 0 1,0-2-1,0 0 1,-1 0-1,0-2 0,-1 1 1,0-1-1,-1-1 1,0 0-1,-1-1 1,0 0-1,-1-1 0,-1 0 1,0 0-1,0 0 1,9-29-1,28-123 174,-18 65-274,-5 29-26,-21 68 113,0 1 1,0 0-1,0-1 1,-1 1 0,1 0-1,-1-1 1,0 1 0,0-5-1,-1-2-330,4 3-277,-3 8 399,-2 1 172,-3 7 11,0 0 0,1 0-1,0 0 1,1 0 0,-3 10 0,6-17 41,-44 192 666,7-23-107,33-157-584,-1 0 101,1 0-1,1 0 1,0 0-1,1 1 1,1-1-1,0 27 1,2-26 97,0-10-150,-1 0 0,1 0 1,-1 0-1,1 0 0,4 8 1,-3-7 18,1 1 0,0-1 1,0 0-1,1-1 0,0 1 1,0 0-1,0-1 0,1 0 1,0 0-1,0 0 0,0-1 1,11 8-1,-10-9-1,-1-1 0,1 1 0,0-1 0,0-1 0,0 1 1,0-1-1,0 1 0,0-2 0,0 1 0,0-1 0,0 0 0,0 0 0,0-1 0,11-1 0,4-4-18,1 0 1,21-10-1,13-4-284,-47 18-299,-1-1-1,0 0 0,0 0 0,9-6 0,-17 9 452,1 0 1,-1-1 0,0 1 0,1 0-1,-1 0 1,0 0 0,1-1 0,-1 1-1,0 0 1,0 0 0,1-1 0,-1 1 0,0 0-1,0-1 1,1 1 0,-1 0 0,0-1-1,0 1 1,0 0 0,0-1 0,0 1-1,1 0 1,-1-1 0,0 1 0,0 0 0,0-1-1,0 1 1,0-1 0,0 1 0,-8-9-3095,-16-1-3947,10 6 3954,-3-1-1263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7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7456,'-5'-7'2321,"7"9"-488,8 3 1378,13 0-1725,0-1-1,1-1 1,43 0 0,-58-2-1264,304 0 2956,-169-2-4820,-137 1 694,17 1-977,-23-1 1595,0 0 1,1 0-1,-1 0 1,0 0-1,0 0 1,0 1-1,0-1 1,0 0-1,0 1 1,0-1-1,0 1 1,0-1 0,-1 1-1,1 0 1,0-1-1,1 2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7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98 3328,'0'-1'156,"0"-1"1,-1 0 0,1 1-1,0-1 1,0 0-1,0 0 1,0 1 0,1-1-1,-1 0 1,0 0-1,1 1 1,-1-1 0,1 0-1,-1 1 1,1-1-1,0 1 1,0-1-1,0 1 1,0-1 0,2-1-1,-3 2-68,1-2 588,1 0 1,-1 0 0,0 0-1,0 0 1,0 0-1,0-6 1,4-10 3163,-5 18-3739,0 1 1,0-1-1,1 1 1,-1 0 0,0-1-1,0 1 1,0 0 0,0-1-1,0 1 1,0 0-1,0-1 1,0 1 0,0-1-1,0 1 1,0 0 0,0-1-1,0 1 1,0-1-1,0 1 1,0 0 0,0-1-1,0 1 1,-1 0 0,1-1-1,0 1 1,0 0-1,0-1 1,-1 1 0,1 0-1,0-1 1,0 1-1,-1 0 1,1 0 0,0-1-1,-1 1 1,1 0 0,0 0-1,-1 0 1,1-1-1,0 1 1,-1 0 0,1 0-1,0 0 1,-1 0 0,1 0-1,-1 0 1,0 0-1,0-1 75,-1 1 0,1 0-1,-1 0 1,0 0 0,1 0-1,-1 0 1,1 1 0,-1-1-1,-2 1 1,0 1-105,1 1 0,0-1 0,0 1 1,0-1-1,0 1 0,0 0 0,0 0 0,1 0 0,-1 0 1,1 1-1,0-1 0,0 1 0,-1 4 0,-3 3-51,2 1 0,-6 23 0,8-27 51,1 0 0,0 0 1,1 12-1,0-16 92,1-4-106,0 0 1,1 0-1,-1 1 1,0-1-1,1 0 1,-1 0-1,0 0 0,1 0 1,-1 0-1,0 0 1,1-1-1,1 1 1,3-4 36,0 1 0,-1-1 0,1 0 0,-1 0 0,0 0 0,0-1 1,0 1-1,7-10 0,-11 12-104,0 2 11,-1 0 1,0 0 0,1-1-1,-1 1 1,0 0-1,1-1 1,-1 1-1,0 0 1,0-1 0,1 1-1,-1-1 1,0 1-1,0 0 1,0-1-1,0 1 1,1-1 0,-1 1-1,0-1 1,0 1-1,0 0 1,0-1-1,0 1 1,0-1 0,0 1-1,0-1 1,0 1-1,0-1 1,0 1 0,-1-1-1,1 0 3,-1 1 1,1 0-1,-1 0 1,1 0-1,0-1 0,-1 1 1,1 0-1,-1 0 0,1 0 1,-1 0-1,1 0 1,-1 0-1,1 0 0,-1 0 1,1 0-1,-1 0 0,1 0 1,0 0-1,-1 0 1,1 0-1,-1 0 0,1 1 1,-1-1-1,1 0 0,-1 0 1,1 1-1,-36 18-84,32-19-272,7 0-643,-1 0 0,1 0 0,-1-1 0,0 0-1,1 1 1,-1-1 0,4-2 0,22-14-4846,-8 0-324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1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34 2496,'2'-3'459,"-1"0"-1,1 1 1,1-1 0,-1 1-1,0-1 1,1 1 0,-1 0-1,1 0 1,0 0 0,-1 0-1,6-2 1,-2 0 1157,-10 46 2101,-46 185-791,27-132-2455,10-44-151,-32 74 0,31-85 405,14-40-1046,-1 0-1,0 0 1,1 0-1,-1 0 1,1 0-1,-1 0 1,0 0-1,1-1 1,-1 1-1,1 0 1,-1 0-1,1-1 1,-1 1-1,1 0 1,-1-1-1,1 1 1,-1-1-1,1 1 1,-1 0-1,1-1 1,0 1-1,-1-1 1,1 1-1,0-1 1,-1 0-1,1 1 1,0-1-1,0 0 1,-2-8-931,5 0 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1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7392,'-5'-12'2373,"6"11"-2240,-1 0 1,1 1-1,-1-1 0,1 0 1,-1 1-1,1-1 0,0 1 1,-1-1-1,1 1 0,0-1 1,-1 1-1,1-1 0,0 1 1,-1-1-1,1 1 0,0 0 1,0 0-1,0-1 0,1 1 1,71-6 3283,1 0-2451,-13 4-446,-40 0-507,0 2 0,0 0 0,0 1 0,0 1 0,25 5 0,-12 1-253,-33-8 147,-1 1 1,0-1 0,0 0-1,0 1 1,1-1 0,-1 1-1,0-1 1,0 1 0,0 0-1,0-1 1,0 1-1,0-1 1,0 1 0,0-1-1,0 1 1,0-1 0,0 1-1,0-1 1,0 1-1,0-1 1,-1 2 0,1-2-164,-1 4-398,0-1 0,-1 0 0,1 0-1,-1 1 1,0-1 0,1 0 0,-2 0 0,1-1 0,-4 5 0,-26 25-4242,24-26 4291,-25 22-1246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 4064,'0'-22'2277,"7"30"1093,3 13-2244,-6 6-626,0 1-1,-2 0 1,-1 35-1,-1-58-449,-2 46 961,-11 71 0,-18 51 371,1-17-594,28-141-496,0-2 0,-2 1 0,-7 21 0,11-34-252,0 0 0,0 0 0,-1-1 0,1 1 1,-1 0-1,1 0 0,0 0 0,-1 0 0,0-1 0,1 1 0,-1 0 1,-1 0-1,2-1-3,-1 0 1,1-1-1,-1 1 1,1-1 0,-1 1-1,1-1 1,-1 1-1,1-1 1,-1 1 0,1-1-1,0 0 1,-1 1-1,1-1 1,0 1 0,0-1-1,-1 0 1,1 1-1,0-1 1,0 0 0,0 1-1,0-1 1,0-1-1,-6-23 49,1-1-1,1 1 0,2-1 1,1 0-1,0 0 0,6-39 1,-4 58-81,0-1 1,1 1-1,0 0 1,0-1-1,1 1 1,0 0-1,0 1 1,0-1-1,1 0 1,7-8-1,-5 8 32,1-1-1,0 1 0,0 0 1,1 1-1,0 0 0,17-10 1,4 2 143,1 1-1,0 2 1,58-14 0,-52 15-41,-15 4-115,2 0 132,30-12 0,-34 10-1553,-7 7-2976,-4 4 1493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1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8 205 6144,'-8'-6'2038,"14"4"-736,11-3 51,9-4 629,41-23 1,-16 7-812,127-59 157,-158 75-1342,-1 1 0,1 0 0,1 2 0,24-5 0,-31 12-885,-13-1 805,-1 0 0,0 1 0,1-1 0,-1 0 0,0 0 0,1 1 0,-1-1 0,0 0 0,0 0 1,1 1-1,-1-1 0,0 0 0,0 1 0,1-1 0,-1 0 0,0 1 0,0-1 0,0 0 0,0 1 0,0-1 1,1 1-1,-2 2-440,1 0 0,0 0 1,0-1-1,-1 1 1,1 0-1,-1 0 0,-1 3 1,1-5 440,-8 26-5235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1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22 384 4640,'-4'-13'3532,"3"21"1362,-2 11-4520,0-8-140,1 0 1,0 0 0,1 1-1,0-1 1,1 0 0,0 0-1,1 0 1,2 13 0,-2-23-184,-1 0 1,0 0-1,0 0 1,1 1-1,-1-1 1,0 0-1,1 0 1,-1 0-1,1 0 1,0 0-1,-1 0 1,1 1-1,0-2 1,0 1 0,-1 0-1,1 0 1,0 0-1,1 1 1,-1-2 1,0 0 0,0 1 0,0-1 0,0 0 0,0 1 0,0-1 1,0 0-1,0 0 0,0 0 0,0 0 0,0 0 0,0 0 0,0 0 0,0 0 1,0 0-1,0-1 0,2 0 0,-1 0 31,1 0 0,0-1 0,0 1 0,0-1 1,-1 0-1,1 0 0,-1 0 0,1 0 0,-1-1 0,0 1 0,0-1 1,3-4-1,-1 1-56,-1 0 0,-1 0 0,1 0 0,-1-1 0,0 1 0,-1 0 0,0-1 0,0 1 0,0-1 0,-1 0 1,1 1-1,-2-1 0,1 1 0,-1-1 0,0 0 0,0 1 0,-1 0 0,-3-11 0,3 11-108,0-1-1,0 0 1,-1 0-1,1 1 1,-2-1-1,1 1 1,-1 0 0,0 0-1,0 0 1,0 1-1,-8-7 1,11 11 49,0 0-1,0 0 1,0 1 0,0-1 0,0 1-1,0-1 1,0 1 0,0-1 0,0 1-1,0 0 1,-1-1 0,1 1 0,0 0-1,0 0 1,0 0 0,0 0 0,-1 0-1,1 0 1,0 0 0,0 1 0,0-1 0,0 0-1,-1 1 1,-1 0 0,3-1 27,-1 1 0,1-1 1,-1 0-1,0 1 0,1-1 0,-1 1 1,1-1-1,-1 1 0,1-1 0,-1 1 0,1-1 1,0 1-1,-1-1 0,1 1 0,0 0 1,-1-1-1,1 1 0,0 0 0,0-1 1,-1 1-1,1 0 0,0-1 0,0 1 1,0 0-1,0 0 0,0-1 0,0 1 1,0 0-1,0-1 0,0 1 0,0 0 1,1-1-1,-1 1 0,0 0 0,0-1 1,1 1-1,-1 0 0,0-1 0,1 1 1,-1-1-1,1 2 0,1 0 22,0 0-1,-1 0 1,1 0 0,0 0-1,0 0 1,1 0 0,-1 0-1,0-1 1,1 1 0,-1-1 0,1 0-1,-1 1 1,3 0 0,1-1 30,-1 1 0,0-1 0,1 0 0,-1-1 0,1 1 0,6-1 0,5-2 120,0 0-1,1-1 0,19-6 0,-9 1-5,-1-1 0,-1-1 0,1-2-1,28-17 1,-12 2-169,59-47 0,-93 67 17,-1 0 49,1 0 0,-1 0 0,8-10-1,-7 9-74,-9 7 16,0 1-1,0 0 0,1 0 0,-1 0 0,0 0 0,0-1 1,1 1-1,-1 0 0,0 0 0,0 0 0,1 0 0,-1 0 1,0 0-1,0 0 0,1 0 0,-1 0 0,0 0 0,0 0 1,1 0-1,-1 0 0,0 0 0,0 0 0,1 0 0,-1 0 1,0 0-1,0 0 0,1 0 0,-1 0 0,0 0 0,0 0 1,1 1-1,-1 1 0,1 0 1,-1 1 0,0-1-1,0 1 1,0-1-1,0 0 1,0 1-1,0-1 1,-1 0 0,1 1-1,-2 3 1,0 1-1,-60 228 12,62-234-11,-4 11 33,1 1 1,-2 15 0,4-25 6,1 1 1,0 0-1,0 0 1,0 0-1,1 0 1,-1-1-1,1 1 1,0 0-1,0-1 1,0 1-1,4 6 1,-5-9-20,0-1 0,1 1 0,-1 0 1,1-1-1,-1 1 0,1 0 0,-1-1 1,1 1-1,0-1 0,-1 1 0,1-1 1,0 1-1,-1-1 0,1 0 0,0 1 1,-1-1-1,1 0 0,0 1 0,0-1 1,0 0-1,-1 0 0,1 0 0,0 0 0,0 0 1,0 0-1,-1 0 0,1 0 0,0 0 1,0 0-1,0 0 0,-1 0 0,2-1 1,2 0 19,-1 0 0,0-1 1,1 0-1,-1 1 1,5-5-1,2-1-2,-1-1 0,0 0 0,-1-1 0,0 1 0,0-1 0,12-21 0,-3 1 73,15-37-1,22-66-298,-48 120 49,-3 17-124,-4 22-106,-2 11 364,1-14-8,0 0 0,2 0-1,4 42 1,-2-54 24,6 29-39,-7-38 58,-1-1-1,1 1 0,0-1 1,0 0-1,0 0 1,1 1-1,-1-1 0,0 0 1,1 0-1,0 0 1,-1 0-1,1-1 0,4 4 1,-5-4-8,0-1 0,0 0-1,0 1 1,0-1 0,0 0 0,0 0 0,0 0 0,0 0 0,0 0 0,0 0 0,0 0 0,0 0 0,0 0 0,0 0-1,0-1 1,1 1 0,-1 0 0,0-1 0,-1 1 0,1-1 0,2 0 0,21-16 127,-19 13-95,13-10-14,-1-1 1,-1-1-1,0 0 0,21-29 0,43-79-108,-47 72 136,-16 27-40,-12 18-21,0 1-1,-1 0 1,0-1 0,0 0-1,5-13 1,-6 10 16,0 4-61,-1 0 0,-1 0 0,1 0 0,-1 0 0,0-1 0,0-9 0,-3 9-185,4 14 33,4 3 144,1 0-1,16 17 1,8 13-37,-23-28 69,-1-1 1,-1 1 0,0 1 0,0-1-1,-1 1 1,-1 0 0,0 0 0,0 1-1,1 21 1,-2-12-25,2 21 53,-4-31-1,0 0 1,1 0 0,1 0 0,6 19-1,-2-7-83,-6-21 89,1 0 0,0 0 0,0 0 1,0 0-1,1 0 0,-1 0 0,1 0 0,0-1 0,0 1 0,0-1 0,0 0 0,1 0 0,-1 0 0,1-1 0,0 1 0,0-1 0,6 3 0,-6-5-5,-1 0 1,1-1-1,-1 1 1,0-1-1,1 0 0,-1 0 1,0 0-1,0 0 0,1-1 1,-1 0-1,0 1 1,0-1-1,4-4 0,2-2-2,1 0 1,-2-1-1,1 0 0,-1-1 0,-1 0 0,1 0 0,-2-1 0,0 0 0,0 0 0,-1 0 0,0-1 0,-1 0 1,3-12-1,11-40 103,-18 62-111,1 0-1,-1 0 1,0 0 0,0 0 0,0 0-1,0 0 1,0 1 0,0-4-1,-1-10-259,1 14 201,-2-5 233,2 6-179,0 0 1,0 0-1,0 0 0,0 0 1,0 0-1,0 0 0,0 0 1,0 0-1,0 0 0,0 0 1,0 0-1,0-1 0,0 1 1,0 0-1,0 0 1,0 0-1,0 0 0,0 0 1,0 0-1,0 0 0,0 0 1,0 0-1,0 0 0,0 0 1,0-1-1,0 1 0,0 0 1,0 0-1,0 0 1,0 0-1,0 0 0,0 0 1,0 0-1,0 0 0,0 0 1,0 0-1,0 0 0,0 0 1,0 0-1,0 0 0,0-1 1,0 1-1,1 0 0,-1 0 1,0 0-1,0 0 1,0 0-1,0 0 0,0 0 1,0 0-1,0 0 0,0 0 1,0 0-1,0 0 0,0 0 1,0 0-1,1 0 0,-1 0 1,0 0-1,0 0 1,0 0-1,0 0 0,0 0 1,0 0-1,0 0 0,0 0 1,0 1-1,1-2-5,-1 1 0,1-1 0,-1 1 0,1-1 0,-1 1 0,1-1 0,-1 1 0,0-1 1,1 1-1,-1-1 0,0 0 0,0 1 0,1-1 0,-1 1 0,0-1 0,0 0 0,0 1 0,0-2 0,2-18 35,0 8 114,11-52-374,-12 58 350,2-7-287,-4 21-189,-12 91 168,8-46 191,-3 58-130,8-90 136,-1-10-34,1 1 1,0 0-1,3 13 0,-2-22 37,-1 0-1,1-1 0,-1 1 0,1 0 1,0-1-1,0 1 0,1-1 1,-1 1-1,0-1 0,1 0 1,-1 1-1,1-1 0,0 0 1,0 0-1,0 0 0,0-1 0,0 1 1,5 3-1,-5-4 8,1 0 0,-1-1 0,1 1-1,0 0 1,-1-1 0,1 1 0,0-1 0,-1 0 0,1 0 0,0 0-1,-1-1 1,1 1 0,4-1 0,37-13 211,-30 8-185,9-2-44,-1-1 1,0-1-1,0-2 1,-1 0-1,22-17 1,-30 20 27,-2-1 1,0 0-1,0 0 1,-1-1-1,0-1 1,0 0-1,-2 0 1,1-1-1,8-19 1,-10 18-48,-4 9 8,-1 1-1,0 0 1,0-1 0,-1 1 0,1-1-1,-1 1 1,0-1 0,0 0-1,0 0 1,-1 0 0,0-5 0,-1-2-3,-1 0 1,0 1-1,0 0 1,-1-1-1,-1 1 1,-6-13-1,8 20 11,0 1-1,0 0 0,0-1 0,0 1 1,-1 0-1,1 0 0,-1 0 1,0 1-1,-6-5 0,7 5-13,0 1 0,0 0 0,0 0 0,-1 0 0,1 0 0,0 1 0,-1-1 0,1 1 1,-1-1-1,1 1 0,-1 0 0,1 0 0,-1 0 0,1 0 0,-1 0 0,-4 2 0,3-1-17,0 1 0,0-1 0,0 1 0,0 1 0,0-1 0,0 0 0,0 1 0,1 0 1,-1 0-1,1 0 0,0 0 0,-6 7 0,2 0 9,-1 1 0,2 0 0,-8 13 0,10-13 11,0-1 0,0 0 0,0 1 1,2 0-1,-1 0 0,1 0 0,1 0 0,0 0 0,1 0 0,0 0 1,1 13-1,0-15 23,1 0 0,0-1 1,0 1-1,1 0 0,0-1 0,1 0 1,-1 0-1,2 0 0,-1 0 0,1 0 1,0-1-1,1 0 0,-1 0 0,10 8 1,-9-10 21,1 0 0,0-1 1,1 0-1,-1 0 1,1-1-1,-1 0 1,1 0-1,0 0 0,0-1 1,0-1-1,1 1 1,-1-1-1,0-1 0,1 1 1,-1-1-1,0-1 1,0 0-1,13-2 0,-14 1 9,0 0 0,0-1 0,-1 1 0,1-1 0,-1-1 0,0 1 0,0-1 0,0 0 0,7-6 0,1-4 24,25-30 0,-9 8-47,-23 28-50,1 1 23,-1 0 1,-1-1-1,1 0 1,-1 0 0,-1-1-1,0 0 1,7-14-1,-12 23 1,0 0 0,0 0 0,0 0-1,0 0 1,0 0 0,0 0-1,0 0 1,0 0 0,0 0 0,0 0-1,0 0 1,0 1 0,0-1 0,0 0-1,0 0 1,1 0 0,-1 0 0,0 0-1,0 0 1,0 0 0,0 0 0,0 0-1,0 0 1,0 0 0,0 0-1,0 0 1,0 0 0,0 0 0,0 0-1,0 0 1,0 0 0,0 0 0,0 0-1,0 0 1,1 0 0,-1 0 0,0 0-1,0 0 1,0 0 0,0 0 0,0-1-1,0 1 1,0 0 0,0 0-1,0 0 1,0 0 0,0 0 0,0 0-1,0 0 1,0 0 0,0 0 0,0 0-1,0 0 1,0 0 0,0 0 0,0 0-1,3 9-91,0 14 132,-1-14-26,14 96 527,-14-94-455,1 0 1,1 0 0,0 0 0,0 0 0,1-1-1,0 0 1,8 11 0,-10-17-36,1 0 0,0 0 1,0 0-1,1-1 0,-1 0 0,1 1 0,-1-2 1,1 1-1,0 0 0,0-1 0,0 0 0,1 0 1,-1-1-1,0 1 0,1-1 0,-1 0 0,1-1 0,8 1 1,-2-1-458,0 0 1,1-1 0,-1 0 0,1-1-1,-1-1 1,0 0 0,14-5-1,-23 7-6,-1 0-1,0 0 0,0 0 1,1 0-1,-1 0 0,0-1 1,0 1-1,4-4 1,-6 4 87,1 0 1,0 0 0,-1 1 0,1-1 0,-1 0 0,0-1 0,1 1 0,-1 0 0,0 0 0,1 0 0,-1 0 0,0 0 0,0 0 0,0 0 0,0 0 0,0 0 0,0 0 0,0-1 0,-1 1 0,1 0 0,0 0 0,-1 0 0,1 0-1,-1-1 1,-8-21-2884,1-9 148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6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95 8384,'-45'-60'3104,"45"57"-2400,0-9-224,5 4-448,-1 0-128,6 4-2080,3 8 1216,24 4-4352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5T23:57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2560,'-5'4'8543,"-17"2"-5076,-13 5-2699,31-8-709,0-1 0,0 1 0,0 0 0,1 0 0,-1 1 0,1-1 0,0 1 0,-4 5 0,-8 9 157,10-13-169,1 1 0,0-1 1,0 1-1,1-1 0,0 1 1,0 0-1,0 1 0,0-1 1,1 0-1,-2 12 0,1-1 173,1 1-1,0 32 0,3-43-140,-1 1 0,2-1 0,-1 0 0,1 0 0,0 0 0,0 1 0,0-2 0,1 1 0,0 0 0,1-1 0,0 1 0,0-1 0,0 0 0,1 0 0,6 6 0,-9-9-22,0-1 0,0 0-1,1 0 1,-1 0-1,0 0 1,1-1 0,0 1-1,-1-1 1,1 1-1,0-1 1,0 0 0,-1 0-1,1 0 1,0 0-1,0-1 1,0 1 0,0-1-1,1 0 1,-1 1-1,0-1 1,0-1 0,0 1-1,0 0 1,0-1-1,0 0 1,0 0-1,0 0 1,-1 0 0,1 0-1,0 0 1,3-2-1,2-3 61,1 0-1,-1 0 0,0 0 1,0-1-1,-1 0 0,1-1 0,10-16 1,-14 18-95,0 0-1,0-1 1,-1 0 0,0 0 0,0 0 0,-1 0 0,0 0 0,0-1 0,-1 1-1,0 0 1,0-1 0,-1 1 0,0-10 0,-1 7-79,0 1 0,0 0 0,-1 0 0,0 0 0,0 0 0,-1 0 0,0 0 0,-1 1 1,0 0-1,-7-11 0,11 18 37,-1 0 1,0 0-1,0-1 0,0 1 1,0 0-1,0 0 1,0 0-1,0 0 1,0 0-1,0 0 0,0 0 1,-1 1-1,1-1 1,0 0-1,-1 1 1,1-1-1,0 1 0,-1-1 1,1 1-1,-1-1 1,1 1-1,-1 0 1,1 0-1,-1 0 0,1 0 1,-1 0-1,1 0 1,-1 0-1,1 1 0,0-1 1,-1 0-1,1 1 1,-1-1-1,1 1 1,0 0-1,-3 1 1,0 0 3,0 1 0,0 0 1,0 1-1,0-1 1,0 1-1,1 0 0,0 0 1,0 0-1,-4 5 1,6-7 37,0-1 0,0 1 0,0-1 0,0 1 0,-1-1 0,1 0 0,-1 1 1,1-1-1,-1 0 0,1 0 0,-1 0 0,0 0 0,-2 1 0,2-1 293,19-12-3,-7 5-207,0-1-1,0 0 1,15-14-1,-20 16-78,1 0-1,-1 1 1,0 0-1,1 0 1,0 0-1,0 1 1,0 0-1,0 0 1,1 0-1,-1 1 0,1 0 1,-1 0-1,1 1 1,7-1-1,-9 1-17,0 1 0,-1 0 0,1 0 0,0 0 0,0 1-1,-1-1 1,1 1 0,-1 0 0,1 1 0,-1-1 0,1 1 0,-1 0-1,0 0 1,0 0 0,0 1 0,0-1 0,0 1 0,0 0-1,-1 0 1,1 0 0,4 7 0,-4-4-2,0 0-1,0 0 1,-1 0 0,0 1-1,0-1 1,-1 1 0,0 0-1,0 0 1,0 0-1,-1 0 1,0 0 0,-1 0-1,1 0 1,-1 0 0,-1 0-1,-1 14 1,1-12 16,-1 0 0,1 1 0,-1-1 0,-1 0 0,0 0 0,0-1-1,-1 1 1,-8 14 0,9-13 42,3-9-54,0-1-1,0 0 1,0 1-1,0-1 1,0 1 0,0-1-1,0 0 1,-1 1 0,1-1-1,0 1 1,0-1-1,0 0 1,0 1 0,0-1-1,-1 0 1,1 1-1,0-1 1,0 0 0,-1 1-1,1-1 1,0 0-1,0 0 1,-1 1 0,1-1-1,0 0 1,-1 0-1,1 0 1,0 1 0,-1-1-1,1 0 1,0 0-1,-1 0 1,1 0 0,-1 0-1,7-7 219,0-1-1,10-10 1,100-85-271,-83 78 40,-23 18-92,0 0 0,10-10 0,-20 17 87,0-1 0,0 1 0,1 0 0,-1 0 0,0-1-1,1 1 1,-1 0 0,0 0 0,1 0 0,-1-1 0,1 1 0,-1 0-1,0 0 1,1 0 0,-1 0 0,1 0 0,-1 0 0,0 0-1,1 0 1,-1 0 0,1 0 0,-1 0 0,0 0 0,1 0 0,-1 0-1,1 0 1,-1 0 0,0 0 0,1 1 0,-1-1 0,1 0-1,-1 0 1,0 0 0,1 1 0,-1-1 0,0 0 0,1 1 0,-1-1-1,0 0 1,0 0 0,1 1 0,-1-1 0,0 1 0,0-1 0,0 0-1,1 1 1,-1-1 0,9 23-32,-8-20 18,3 10 141,4 26 0,-2-7-208,-4-23 105,0 0-1,0-1 0,1 1 0,0-1 0,0 0 1,1 1-1,0-2 0,1 1 0,0 0 1,0-1-1,0 0 0,1 0 0,9 8 1,-3-4 116,-10-9-104,-1 0 0,1 0 0,0-1 0,0 1 0,-1-1-1,1 1 1,0-1 0,1 0 0,-1 0 0,0 0 0,0 0 0,0 0 0,1 0 0,-1-1 0,0 1-1,1-1 1,4 1 0,-1-1-15,-1-1-1,1 1 1,0-1-1,-1 0 1,1-1-1,-1 1 1,1-1-1,-1 0 1,1 0-1,-1-1 1,0 0 0,0 0-1,-1 0 1,1 0-1,0-1 1,-1 0-1,0 0 1,0 0-1,0 0 1,-1 0-1,1-1 1,4-8-1,1-5 58,11-23-9,-18 37-62,-1 0 0,0 1-1,0-1 1,-1 0-1,1 0 1,-1 0 0,1 1-1,-1-1 1,-1-7 0,-1-6-14,1 10-42,0-1 1,-1 1-1,1 0 1,-1 0-1,-1-1 1,-2-6-1,5 13 30,-1 0 0,1 0 0,-1 0 0,1 0 0,-1 0 0,0 0 0,1 0 1,-1 0-1,0 0 0,0 0 0,0 0 0,0 0 0,1 1 0,-3-2 0,3 2 13,-1 0-1,0 1 1,0-1 0,0 0-1,0 0 1,1 1-1,-1-1 1,0 0 0,0 1-1,0-1 1,1 1 0,-1-1-1,0 1 1,1-1 0,-1 1-1,0-1 1,1 1-1,-1 0 1,1-1 0,-1 1-1,0 1 1,-29 35-18,29-35 28,-1 1-1,1 0 1,0 0 0,-1 0 0,1 0 0,0 0-1,1 0 1,-2 5 0,2-5 5,-1 0-1,1 0 1,-1 0 0,0 0 0,0 0-1,0 0 1,-2 3 0,1-4 5,1 0 1,0 0-1,0 0 0,0 0 1,0 0-1,1 1 0,-1-1 1,1 0-1,-1 0 0,1 1 1,0-1-1,0 0 1,-1 1-1,2-1 0,-1 0 1,0 0-1,0 1 0,1-1 1,-1 0-1,2 3 0,19 38 458,-4-22-201,-4-6 72,-11-13-297,0 0 0,0-1 1,-1 1-1,1-1 1,0 1-1,1-1 0,-1 1 1,0-1-1,0 0 1,0 0-1,1 0 0,-1 0 1,1-1-1,-1 1 1,0-1-1,1 1 0,-1-1 1,1 0-1,-1 0 1,5 0-1,7-2 207,0 1 0,21-7 0,-13 3-122,8 0-7,96-21-270,-124 25-203,0 0 0,0 1 0,1-1 0,-1 1 1,1-1-1,-1 1 0,0 0 0,1 0 0,-1 0 0,0 1 0,1-1 0,-1 0 0,4 2 0,-11 16-8341,-2 4 2170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4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170 105 1568,'-1'-1'85,"1"0"1,0 0-1,0 0 0,-1 1 1,1-1-1,0 0 0,0 0 1,0 0-1,0 0 0,0 0 1,0 0-1,0 0 1,1 1-1,-1-2 0,0 1 216,1-1 0,-1 1 0,0 0 0,0 0 0,0-1 1,0 1-1,0 0 0,0-1 0,0 1 0,-1-3 0,0 3-136,-1-7 487,0 1 0,-1-1 1,0 1-1,0 0 1,-8-12-1,10 17-612,0 1 1,0 0-1,0 0 0,0 0 1,0-1-1,0 1 1,-1 1-1,1-1 0,0 0 1,-1 0-1,1 0 0,0 1 1,-1-1-1,1 0 1,-1 1-1,1 0 0,-1-1 1,1 1-1,-1 0 1,0 0-1,1 0 0,-1 0 1,1 0-1,-1 0 0,1 0 1,-1 0-1,0 1 1,1-1-1,-1 0 0,1 1 1,0 0-1,-1-1 0,1 1 1,-1 0-1,1 0 1,-3 2-1,1-1-20,0 0 0,0 1 1,0 0-1,0 0 0,0 0 0,1 0 0,-1 0 1,1 0-1,0 1 0,-2 4 0,-15 39 124,13-28-19,-2 1 14,2 2 0,0-1 0,2 1 1,0-1-1,1 1 0,2 0 0,0 0 1,3 31-1,-1-46-14,0 1 0,1-1 0,0 0 0,0 0 0,5 10 0,-6-15-85,-1 0 0,1-1 0,0 1 0,0 0 1,0-1-1,1 1 0,-1 0 0,0-1 0,0 0 0,1 1 1,-1-1-1,1 0 0,-1 0 0,1 1 0,0-1 1,-1 0-1,1-1 0,0 1 0,0 0 0,0 0 0,0-1 1,0 1-1,-1-1 0,1 0 0,0 0 0,3 1 1,0-2 45,-1 0 0,1 0 0,-1-1 0,0 1 1,1-1-1,-1 0 0,0 0 0,0 0 0,6-5 1,36-30 340,-32 26-346,98-89 298,-105 93-371,-5 5-141,-1 0 1,1 0-1,0 1 0,0-1 1,0 0-1,4-1 1,-6 3 113,1-1-1,-1 1 1,1 0 0,-1 0 0,1 0 0,-1 0 0,1 0-1,-1 0 1,1 0 0,-1 0 0,1 0 0,-1 0 0,1 1 0,-1-1-1,1 0 1,-1 0 0,0 0 0,1 1 0,-1-1 0,1 0-1,-1 0 1,1 1 0,-1-1 0,0 0 0,1 1 0,-1-1-1,0 0 1,1 1 0,-1-1 0,0 0 0,0 1 0,1-1-1,-1 1 1,0-1 0,0 1 0,0-1 0,0 1 0,0-1 0,1 1-1,-1-1 1,0 0 0,0 1 0,5 13 46,1-1-1,0 1 1,1-2 0,0 1-1,1-1 1,1 0 0,0-1-1,1 0 1,0 0 0,0-1-1,1 0 1,22 14 0,-30-22 27,0 0 0,0 0 1,1 0-1,-1-1 0,1 0 1,-1 0-1,1 0 0,-1 0 1,1 0-1,0-1 0,-1 1 1,1-1-1,0 0 0,-1 0 0,1-1 1,0 1-1,-1-1 0,1 1 1,-1-1-1,1 0 0,-1-1 1,1 1-1,-1-1 0,0 1 1,1-1-1,-1 0 0,0 0 1,0 0-1,0-1 0,-1 1 1,5-5-1,0 0 14,-1 0 1,0-1-1,0 1 0,-1-1 0,0 0 0,0-1 1,-1 1-1,0-1 0,5-15 0,-6 10-30,0 0-1,-1 0 1,0 0-1,-1-1 0,-2-26 1,-1 19-113,-6-27 0,6 31-18,2 15 64,0 1 0,0-1 0,0 0 0,-1 1 0,1-1 0,-1 1 0,1-1 0,-1 1 0,0 0 0,0-1 0,0 1 0,0 0 0,-1-1 0,-1-2 0,0 0-248,-1 7 181,4-2 87,0 1 1,0-1-1,0 1 0,0-1 0,1 1 0,-1-1 1,0 0-1,1 1 0,-1-1 0,0 1 0,1-1 1,-1 0-1,0 1 0,1-1 0,-1 0 0,1 1 1,-1-1-1,1 0 0,0 1 0,37 23-34,-27-20 51,0 0-1,0-1 0,1 0 0,-1-1 0,21 2 0,18-1-90,-1-3-1,95-10 0,-114 6 258,35-11-1,-51 11-56,-1 0-1,1-1 0,-1-1 0,20-12 0,-26 13-202,-9 5-46,-13 8-28,-39 37-83,6-4 299,19-19-144,-2 0 87,1 2-1,2 1 1,-34 37 0,54-54-7,2 1 0,-1 0 0,1 0 0,1 1 0,-1 0 1,2 0-1,-1 0 0,1 0 0,1 1 0,0-1 1,0 1-1,1 0 0,1 0 0,0 0 0,0 22 0,1-31 31,0-1 0,0 1-1,1-1 1,-1 1 0,0-1-1,0 1 1,1-1 0,-1 1-1,1-1 1,-1 1-1,1-1 1,0 0 0,0 1-1,-1-1 1,1 0 0,0 1-1,0-1 1,0 0 0,0 0-1,1 0 1,-1 0 0,0 0-1,0 0 1,1 0-1,-1-1 1,0 1 0,1 0-1,-1-1 1,1 1 0,-1-1-1,1 1 1,-1-1 0,1 0-1,-1 1 1,1-1-1,-1 0 1,1 0 0,-1 0-1,1 0 1,-1-1 0,1 1-1,-1 0 1,1-1 0,-1 1-1,1-1 1,-1 1-1,1-1 1,1-1 0,3-1 50,0-1-1,0 0 1,-1 0 0,1-1 0,-1 0 0,7-8 0,29-39 300,-28 33-264,16-24-91,-2-1-1,35-77 1,-60 117-68,-2 3 35,1 1-1,-1-1 1,0 1 0,1 0-1,-1-1 1,0 1 0,0-1 0,1 0-1,-1 1 1,0-1 0,0 1-1,0-1 1,0 1 0,1-1-1,-1 1 1,0-1 0,0 0-1,0 1 1,0-1 0,0 1 0,-1-1-1,1 1 1,0-1 0,0 0-1,0 0 1,-3 9-460,2 0 463,1 0 0,1-1 0,-1 1 0,1 0-1,1 0 1,0-1 0,0 1 0,0 0 0,1-1 0,0 0-1,0 0 1,1 0 0,5 9 0,2-1 141,10 15-6,-19-28-84,0 0 1,0 0 0,0 0-1,0 0 1,0-1 0,0 1-1,1-1 1,-1 1-1,0-1 1,4 1 0,-4-1-5,1-1 0,-1 0 1,0 0-1,0 1 0,0-2 1,0 1-1,0 0 0,0 0 1,0-1-1,0 1 0,0-1 1,0 1-1,0-1 0,0 0 1,0 0-1,0 0 0,0 0 0,-1 0 1,1-1-1,0 1 0,-1 0 1,1-1-1,1-1 0,4-5 33,1-1 0,-2 1 0,7-12-1,-10 16-44,7-13 22,0 1-1,-1-1 0,-1-1 1,-1 1-1,7-27 1,-11 34-73,-1 2-77,0 0 0,0 1 0,6-12 0,-11 42-797,-1 20 847,1 0 0,6 67 0,-2-102 105,0-1 0,0 0-1,0 0 1,1 0 0,0 0 0,0 0 0,1 0-1,5 8 1,-8-14-31,0-1 0,0 1 0,1 0 0,-1-1 1,0 1-1,1-1 0,-1 1 0,1-1 0,-1 1 0,0-1 0,1 0 0,-1 1 0,1-1 0,-1 1 0,1-1 1,0 0-1,-1 0 0,1 1 0,-1-1 0,1 0 0,0 0 0,-1 0 0,1 1 0,-1-1 0,1 0 0,0 0 1,-1 0-1,1 0 0,0 0 0,-1 0 0,1 0 0,0-1 0,-1 1 0,1 0 0,-1 0 0,1 0 0,0-1 1,-1 1-1,1 0 0,-1-1 0,1 1 0,-1 0 0,2-2 0,2-1 57,0-1 1,0 0-1,0-1 0,4-5 0,-3 3-60,25-30 224,-11 12-298,1 1-1,30-29 0,-47 51-8,0-1 0,0 1 0,0-1 0,0 1 0,1 0 0,-1 0 0,5-1 0,-7 2 38,1 1 0,0 0 0,0-1 0,-1 1 0,1 0 0,0 0 0,-1 0 0,1 0 0,0 0 0,0 0 0,-1 1 0,1-1 0,0 1 0,-1-1 0,1 1 0,0 0-1,-1-1 1,2 2 0,12 6 67,0 0 0,0-2 0,0 1 0,1-2-1,0 0 1,0-1 0,0-1 0,0 0-1,1-1 1,-1-1 0,29-1 0,-41-1-4,0 1 1,1-2-1,-1 1 1,0 0-1,0-1 1,1 0 0,-1 0-1,-1 0 1,1 0-1,0-1 1,0 0-1,-1 1 1,0-1-1,1 0 1,-1-1-1,0 1 1,4-6-1,-5 5-27,0 1 0,1-1-1,-1 1 1,-1-1-1,1 0 1,0 0-1,-1 0 1,0 0 0,0 0-1,0 0 1,0 0-1,-1 0 1,0 0-1,1 0 1,-2-1 0,1 1-1,0 0 1,-2-7-1,2 10-20,-1 0 0,1 0 0,0 0 0,-1 0 0,1 0 0,-1 0 0,1 0 0,-1 0 0,0 0 0,1 0 0,-1 0 0,0 0 0,0 0 0,1 0 0,-1 1 0,0-1-1,0 0 1,-1 0 0,1 1 2,0-1-1,0 1 1,1 0-1,-1 0 1,0 0-1,0 0 1,1 0-1,-1 0 1,0 0-1,0 1 0,0-1 1,1 0-1,-1 0 1,0 0-1,1 1 1,-1-1-1,0 0 1,0 1-1,1-1 1,-2 1-1,-3 4-47,0 0 1,0 0-1,0 0 0,-7 11 0,6-8 73,2-3-42,0 0 0,1 1 0,-1 0 0,1-1-1,0 1 1,1 1 0,-1-1 0,1 0-1,0 0 1,1 1 0,-2 11 0,3-13 82,0 0 0,0 0 0,0 0 1,1 0-1,0 0 0,0-1 0,0 1 1,1 0-1,-1-1 0,1 1 1,0-1-1,0 1 0,1-1 0,0 0 1,-1 0-1,7 7 0,-5-8 22,-1 1 0,1-1 0,0 1 0,0-1 1,0 0-1,0 0 0,0-1 0,1 1 0,-1-1 0,1 0 0,0 0 0,8 1 0,-6-2-27,-1 0 0,1 0 0,0-1 0,0-1 0,0 1 0,0-1 0,0 0 0,11-3 0,-3-1-534,24-10 0,-6-1-3369,-7 5 1200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4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3072,'0'-6'2336,"1"-8"1887,-1 13-4096,0-1-1,1 1 0,-1-1 0,1 1 1,0 0-1,-1 0 0,1-1 0,0 1 1,0 0-1,0 0 0,0 0 0,0 0 1,0 0-1,2-1 0,28-28 544,-17 16-485,26-20 0,-15 16-128,44-23 0,-60 36-81,1 1 0,0 0 0,0 0 0,0 1 0,0 0 0,0 1 1,1 0-1,14 0 0,-24 2 27,0 0 0,0 0 0,0 0 0,1 0 0,-1 0 0,0 0 1,0 0-1,0 0 0,0 1 0,0-1 0,0 1 0,1-1 0,-1 1 0,0-1 1,0 1-1,0-1 0,-1 1 0,1 0 0,0-1 0,1 3 0,-1-2 10,-1 0 0,1 0 0,-1 0 0,1 0 0,-1 0 0,0 0 0,0 0 0,0 0 0,1 0 0,-1 0 0,0 0 0,-1 1 0,1-1 0,0 0 0,0 0 0,0 0 0,-1 1-1,-1 3 52,0 0-1,0 0 0,0 0 1,-1-1-1,1 1 0,-1-1 1,-4 5-1,-21 20 365,-44 35 1,-12 14 181,66-61-502,13-12-29,1-1 0,-1 0-1,1 1 1,0 0 0,-3 6 0,7-11-80,-1 1-1,1 0 1,-1-1-1,1 1 1,0 0 0,0-1-1,-1 1 1,1 0 0,0-1-1,0 1 1,0 0 0,0-1-1,0 1 1,0 0 0,0 0-1,0-1 1,0 1 0,0 0-1,0-1 1,0 1 0,0 0-1,1-1 1,-1 1 0,0 0-1,1-1 1,-1 2-1,1-1 4,0 0-1,1 0 0,-1 0 0,0 0 0,0 0 0,1 0 0,-1-1 1,0 1-1,1 0 0,-1-1 0,3 2 0,6 0 10,0 0 0,0 0 1,12 0-1,-15-2-17,20 3-37,1 0 0,-1 2 0,52 16 0,-69-18 46,0 1 0,-1 1 1,1 0-1,-1 0 0,0 1 0,0 0 0,-1 0 0,0 1 0,0 0 0,-1 1 0,0-1 1,0 1-1,10 16 0,-14-20 14,-1 1 0,0-1-1,0 1 1,0 0 0,0 0 0,-1 0 0,0 0 0,0 0 0,0 0-1,-1 0 1,1 0 0,-1 0 0,0 0 0,-1 1 0,1-1-1,-1 0 1,0 0 0,0 0 0,-1 0 0,0 0 0,-3 8 0,0-5 25,0 0 1,0 0 0,-1 0 0,0 0 0,0-1 0,-1 0 0,0 0 0,0-1 0,-1 0-1,0 0 1,-10 5 0,-16 7 126,-1-1-1,-1-2 1,0-2-1,-68 16 1,100-28-132,0 0-1,0 0 1,0 0 0,0-1 0,0 0 0,0 0-1,0 0 1,0 0 0,-8-2 0,12 2-37,0 0-1,0 0 1,0 0 0,0 0-1,0 0 1,-1 0 0,1 0-1,0 0 1,0 0 0,0 0-1,0-1 1,0 1 0,0 0 0,0 0-1,0 0 1,0 0 0,0 0-1,0 0 1,0 0 0,0 0-1,0 0 1,0-1 0,0 1 0,0 0-1,0 0 1,0 0 0,0 0-1,0 0 1,0 0 0,0 0-1,0-1 1,0 1 0,0 0 0,0 0-1,0 0 1,0 0 0,0 0-1,0 0 1,0 0 0,0 0-1,0-1 1,0 1 0,0 0-1,0 0 1,0 0 0,0 0 0,0 0-1,1 0 1,-1 0 0,0 0-1,0 0 1,0 0 0,6-6 5,1 1 0,0 0 0,0 1 0,0 0 0,0 0 0,15-5 1,-7 2 11,28-15-56,-2-2 0,0-2 1,-2-1-1,0-2 0,-3-2 0,35-36 0,156-158 295,-220 218-265,66-69 215,-72 76-201,0-1-1,0 0 0,-1 0 0,1 1 0,-1-1 0,1 0 0,0 0 1,-1 0-1,0 1 0,1-1 0,-1 0 0,1 0 0,-1 0 0,0 0 1,1-2-1,-2 3-12,1 0 0,0 0 0,0 0 0,0-1 0,-1 1 0,1 0 0,0 0 0,0 0 0,0-1 0,-1 1 0,1 0 0,0 0 0,-1 0 0,1 0 0,0 0 0,0 0 1,-1 0-1,1 0 0,0 0 0,0 0 0,-1 0 0,1 0 0,0 0 0,-1 0 0,1 0 0,0 0 0,0 0 0,-1 0 0,1 0 0,0 0 0,-1 0 0,-2 1-25,0 0 0,1 0 1,-1 0-1,1 0 0,-1 1 0,0-1 0,1 0 0,0 1 0,-4 3 0,3-2 14,0 0 0,1 1-1,-1-1 1,1 1 0,0 0 0,0 0 0,0 0-1,0 0 1,0 5 0,1-8 27,1 0 1,0 0-1,-1 1 1,1-1-1,0 0 1,0 1-1,0-1 0,0 0 1,0 0-1,0 1 1,1-1-1,-1 0 1,0 0-1,1 1 1,-1-1-1,1 0 1,-1 0-1,1 0 0,0 1 1,-1-1-1,1 0 1,0 0-1,0 0 1,0 0-1,-1 0 1,1-1-1,0 1 1,0 0-1,1 0 0,-1-1 1,0 1-1,0 0 1,0-1-1,0 1 1,2-1-1,3 2 41,-1 0 0,1-1 0,0 0-1,0 0 1,0-1 0,0 0 0,0 0 0,0 0 0,0-1-1,0 0 1,6-1 0,10-4 155,33-14 0,-31 11-163,-8 3 72,25-14 1,-35 17-63,-1 0-1,-1 0 1,1-1-1,0 0 1,-1 1 0,0-2-1,0 1 1,5-6-1,-8 9-55,-1 0-1,1-1 0,-1 1 0,1 0 0,-1-1 1,1 1-1,-1 0 0,1-1 0,-1 1 0,0 0 1,0-1-1,0 1 0,0 0 0,0-1 0,0 1 1,0-1-1,-1 1 0,1 0 0,0-1 0,-1 1 0,1 0 1,-1-1-1,1 1 0,-1 0 0,0 0 0,1 0 1,-1-1-1,0 1 0,0 0 0,0 0 0,0 0 1,0 0-1,0 0 0,0 1 0,0-1 0,0 0 1,-1 0-1,1 1 0,0-1 0,0 1 0,-1-1 1,1 1-1,0-1 0,-3 1 0,-4-2-10,1 1-1,-1 0 1,0 0 0,0 1 0,0 0-1,-9 1 1,-49 11-244,37-6 175,-38 9 272,207-45-27,-32 6-20,1 1-387,-103 22 238,0 0-1,-1 1 0,1-1 0,0 1 0,-1 1 0,1-1 0,-1 1 0,7 2 0,-11-3 9,1 0-1,-1 1 0,0-1 1,1 1-1,-1 0 1,0-1-1,0 1 1,1 0-1,-1 0 0,0-1 1,0 1-1,0 0 1,0 0-1,0 0 1,0 0-1,0 1 1,-1-1-1,1 0 0,0 0 1,0 0-1,-1 1 1,1-1-1,-1 0 1,1 1-1,-1-1 0,0 1 1,0-1-1,1 0 1,-1 1-1,0-1 1,0 1-1,0-1 1,0 0-1,-1 2 0,0 4 13,-1 0 0,0 0 0,-4 8 0,-3 10 153,0-1 64,6-15 761,3-9-958,7-8 28,1 0 0,0 0 0,0 1 1,1 0-1,0 0 0,15-8 0,5-4-238,-21 14 120,-1 0 0,1 0 0,0 1 0,0 0 0,0 0 0,15-4 0,-21 7 49,1 1 1,-1-1 0,0 1 0,1 0 0,-1 0-1,1 0 1,-1 0 0,0 0 0,1 0 0,-1 1-1,1-1 1,-1 1 0,0 0 0,0-1 0,1 1-1,-1 0 1,0 0 0,0 0 0,0 1 0,0-1-1,0 1 1,0-1 0,0 1 0,-1-1 0,1 1-1,-1 0 1,1 0 0,-1 0 0,1 0 0,0 2-1,1 1 41,0 0 0,1 0-1,-1-1 1,1 1-1,0-1 1,0 0 0,1 0-1,-1 0 1,1-1 0,0 0-1,9 5 1,-6-4 22,0-1 0,0 0 0,0-1 0,1 1 0,-1-2 0,1 1-1,10-1 1,0 0 68,-1-2 0,1 0 0,0-2 0,-1 0 0,1 0 0,28-11 0,-38 11-60,0-1 0,0 0 0,0 0 0,-1-1 1,13-8-1,-18 10-57,0 1 0,-1-1 0,1 1 0,0-1 0,-1 0 1,0 0-1,1 0 0,-1 0 0,0 0 0,0-1 0,-1 1 0,1-1 1,-1 1-1,0-1 0,0 1 0,1-6 0,-2 8-14,1 0-1,-1 0 1,0 0 0,0 0-1,0 0 1,0 1 0,0-1-1,0 0 1,0 0 0,0 0-1,0 0 1,0 0 0,0 0-1,-1 0 1,1 1 0,0-1-1,-1 0 1,1 0 0,0 0-1,-1 1 1,1-1 0,-1 0-1,1 0 1,-1 1 0,0-1-1,1 0 1,-1 1 0,0-1-1,1 1 1,-1-1 0,0 1-1,0-1 1,1 1 0,-1 0-1,0-1 1,0 1 0,0 0-1,0-1 1,0 1 0,1 0-1,-1 0 1,0 0 0,0 0-1,0 0 1,0 0 0,-1 0-1,-3 1-37,0 0 0,0 0 0,0 0 1,0 1-1,0 0 0,-8 4 0,-10 5-143,15-8 176,0 0 1,1 1 0,0 0-1,0 0 1,0 0 0,0 1-1,1 0 1,-8 8 0,14-12 21,-1-1 0,1 1 0,-1-1 0,1 1 1,0 0-1,-1-1 0,1 1 0,0 0 0,-1-1 0,1 1 0,0 0 1,0-1-1,0 1 0,0 0 0,0 0 0,-1-1 0,1 1 1,1 0-1,-1 0 0,0-1 0,0 1 0,0 0 0,0-1 1,0 1-1,1 1 0,0-1 26,0 1 0,0-1 0,0 1 0,0-1 1,1 0-1,-1 0 0,0 1 0,1-1 0,-1 0 0,3 1 1,2 2 134,1-1 1,0 0 0,14 4 0,-2-2-98,0-2-1,0 0 0,0-1 1,1-1-1,-1-1 0,0-1 0,0-1 1,1 0-1,-1-1 0,28-9 1,-41 10-818,3 0-968,1 0-1,17-2 1,-23 3 630,0 1 1,0 1 0,0-1 0,0 1 0,-1-1 0,6 2-1,16 8-3469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5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6560,'-9'-3'2976,"6"-2"-2592,-2 5 768,5 5-704,-4-2 256,-1 2-416,-3-2 32,8 0-192,-5-3 480,2 0-160,6 0-256,-3-3 960,0-5-2240,0 5 576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4480,'-3'6'2016,"-2"7"-1728,0-13 1248,10 0 480,0 0-2112,3 0 32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5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15 434 2304,'-11'10'1186,"11"-9"-1131,-1-1 0,1 0 0,0 0-1,-1 1 1,1-1 0,0 0 0,0 1 0,0-1-1,-1 1 1,1-1 0,0 0 0,0 1-1,0-1 1,0 0 0,0 1 0,0-1-1,0 1 1,0-1 0,0 0 0,0 1-1,0-1 1,0 1 0,0-1 0,0 1 0,0-1-1,0 0 1,1 1 0,2 5 4414,0-8-3936,8-7 114,0 0 0,-1 0-1,1-1 1,13-19 0,-12 16-361,31-34 512,27-33 108,-63 71-720,-1-1 1,0 0-1,0 0 0,-1-1 1,0 1-1,6-24 0,-10 29-198,0 0 0,1 0 0,0 0 0,3-7 1,-3 9-3,-1 1 0,0 1 1,1-1-1,-1 0 0,1 0 1,0 0-1,0 1 0,-1-1 1,1 1-1,0 0 0,0-1 1,1 1-1,2-1 1,75-35 18,-51 22-99,1 1-1,0 2 0,36-9 0,-62 20 71,1 0-1,-1 0 1,1 1 0,-1 0-1,1 0 1,-1 0-1,8 1 1,-10 0 14,0-1-1,0 1 1,1 0-1,-1-1 1,0 1-1,0 0 1,0 0-1,0 0 1,-1 1-1,1-1 1,0 0-1,0 1 1,-1-1-1,1 1 1,-1-1-1,1 1 1,1 3-1,0-1 41,-1 1-1,0 0 1,0-1-1,-1 1 1,1 0-1,-1 0 1,0 0-1,-1 0 1,1 0 0,-1 0-1,0 7 1,-2 4 84,0 0 0,-5 19 0,2-17 33,-1 22 1,5-26-52,0 1 0,0-1 0,2 0 0,3 26 0,-3-36-31,0 1-1,1 0 0,-1-1 0,1 1 1,0-1-1,0 0 0,0 0 1,0 1-1,1-1 0,0-1 0,0 1 1,0 0-1,0-1 0,1 1 0,-1-1 1,1 0-1,0 0 0,5 3 0,-2-3 5,1 0 0,-1 0-1,1 0 1,0-1-1,0 0 1,0-1-1,0 0 1,0 0-1,0-1 1,1 1-1,-1-2 1,0 1-1,0-1 1,0-1-1,0 1 1,0-1-1,0-1 1,-1 0 0,15-6-1,-13 4-36,54-32-1195,-54 31-1039,-1 0-1,12-13 1,-6 5-966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2400,'-8'-8'711,"5"6"162,1-1-1,-1 0 1,0 0 0,1 0-1,-1 0 1,1 0 0,0-1-1,-2-4 1,4 8-819,-1 0 0,1 0 0,0-1-1,0 1 1,-1 0 0,1-1 0,0 1 0,0 0 0,-1 0 0,1-1 0,0 1-1,-1 0 1,1 0 0,-1 0 0,1 0 0,0-1 0,-1 1 0,1 0 0,0 0-1,-1 0 1,1 0 0,-1 0 0,1 0 0,0 0 0,-1 0 0,1 0-1,-1 0 1,1 0 0,0 0 0,-1 1 0,1-1 0,0 0 0,-1 0 0,0 0-1,1 1-14,-1-1-1,1 0 0,-1 0 0,0 1 0,1-1 0,-1 0 1,1 0-1,-1 1 0,1-1 0,0 1 0,-1-1 1,1 0-1,-1 1 0,1-1 0,0 1 0,-1-1 0,1 1 1,0-1-1,-1 1 0,1-1 0,0 2 0,0 2-23,1 1 0,-1-1 0,1 1 0,1-1 0,-1 1 0,1-1 0,-1 0 0,1 1 0,0-1 0,1 0 0,-1 0 0,1-1 0,0 1 0,0 0 0,0-1 0,0 0 0,0 0 0,1 0 0,6 4 0,7 4 78,0 0 1,0-2-1,20 9 0,-36-18-94,38 15 186,79 20 1,-18-8-141,-46-10 96,43 15-74,-93-32-52,12 4 56,-15-4-59,0 1 0,-1-1 1,1 0-1,0 1 0,0-1 1,-1 1-1,1-1 0,0 1 1,0-1-1,-1 1 0,1 0 1,-1-1-1,1 1 0,-1 0 1,1-1-1,-1 1 1,1 0-1,-1 0 0,1-1 1,-1 1-1,0 0 0,1 1 1,-1 1 45,0-1 1,1 1-1,-1 0 0,-1-1 1,1 1-1,-1 3 1,0-3-19,0 0 1,0 0-1,-1 0 1,1-1-1,-1 1 1,0 0-1,0-1 1,0 1-1,0-1 1,0 0-1,-1 1 1,1-1-1,0 0 1,-5 2-1,-5 6 78,-2 1-46,-2 0 0,1-1-1,-2 0 1,1-2 0,-1 1-1,0-2 1,-1-1 0,-25 7-1,35-12-2252,3-1 571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2 2144,'1'0'143,"0"0"0,0-1-1,1 1 1,-1 0 0,0-1 0,1 1-1,-1 0 1,0 0 0,1 0 0,-1 0 0,0 0-1,1 1 1,-1-1 0,0 0 0,1 1 0,-1-1-1,0 1 1,0-1 0,1 1 0,-1-1-1,0 1 1,0 0 0,0 0 0,0-1 0,0 1-1,0 0 1,0 0 0,0 0 0,0 0 0,-1 0-1,1 1 1,0-1 0,0 0 0,-1 0 0,1 0-1,-1 1 1,1-1 0,-1 0 0,0 0-1,1 1 1,-1-1 0,0 0 0,0 1 0,0-1-1,0 0 1,0 1 0,0-1 0,-1 0 0,1 1-1,0-1 1,0 0 0,-2 2 0,1 1 86,-2 0 0,1-1 0,0 1 0,-1-1 1,0 1-1,0-1 0,0 0 0,0 0 0,0 0 1,-5 3-1,-8 4 469,-20 10 1,33-18-601,-90 42 1715,-152 49 0,232-88-1656,-3 0-2,0 1 1,0 0-1,-17 10 1,33-15-138,0-1 1,-1 0-1,1 0 1,-1 1-1,1-1 0,-1 0 1,1 1-1,0-1 1,-1 1-1,1-1 1,-1 0-1,1 1 1,0-1-1,0 1 0,-1-1 1,1 1-1,0-1 1,0 1-1,0-1 1,-1 1-1,1-1 1,0 1-1,0-1 0,0 1 1,0-1-1,0 2 1,0-1 7,1 0 1,-1 0 0,0 0 0,1 0-1,-1 0 1,1 0 0,0 0-1,-1-1 1,1 1 0,0 0 0,-1 0-1,2 1 1,4 2 68,-1 0 1,0 0-1,10 4 0,122 57 1445,-2-1-781,3 14-124,-56-31 15,-75-44-574,2 1-3368,-5 0 1292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3552,'-10'-11'4240,"10"10"-4098,0 1 0,0 0 1,0-1-1,0 1 0,-1 0 0,1-1 1,0 1-1,0 0 0,0-1 0,-1 1 1,1 0-1,0 0 0,-1-1 0,1 1 1,0 0-1,-1 0 0,1 0 0,0 0 1,-1-1-1,1 1 0,0 0 0,-1 0 1,1 0-1,0 0 0,-1 0 0,-4 0 1060,6 2-694,0 12-336,0-5-56,1-5-32,0 0 0,0 1 1,1-1-1,-1 0 0,1 0 1,0-1-1,1 1 0,5 5 1,32 25 409,-8-14-385,0 0 0,1-3 1,37 15-1,59 30-178,-70-23 82,-33-21 146,45 23 0,-64-38-217,-7-3 65,0 1-1,-1-1 1,1 0 0,0 1 0,-1-1 0,1 1 0,0-1 0,-1 1 0,1-1 0,0 1 0,-1 0 0,1-1 0,-1 1 0,1 0 0,-1-1 0,1 1 0,-1 0 0,0 0 0,1-1 0,-1 2 0,2 1-21,-2-2 42,1 0 0,-1 0 0,0 0-1,0 0 1,0 0 0,0 0 0,1 0-1,-2 0 1,1 0 0,0 0 0,0 0-1,0 0 1,0 0 0,0 0 0,-1 0 0,1 0-1,-1 0 1,1 0 0,0 0 0,-1 0-1,0 0 1,1-1 0,-2 2 0,-15 18 370,16-19-396,-85 74 545,39-37-358,0 1-57,-77 72 72,122-109-227,-1 1-1,1-1 1,0 0 0,-1-1-1,1 1 1,-4 2 0,-3-2-3361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5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3136,'0'0'63,"0"1"0,0-1 0,0 1 1,0-1-1,0 0 0,0 1 0,0-1 0,0 1 1,0-1-1,0 1 0,1-1 0,-1 1 0,0-1 1,0 1-1,1-1 0,-1 0 0,0 1 0,0-1 0,1 1 1,-1-1-1,0 0 0,1 1 0,-1-1 0,1 0 1,-1 0-1,0 1 0,1-1 0,-1 0 0,1 0 0,0 1 1,0-1 152,1 0 0,0 0 0,-1 0 0,1 0 0,0 0 0,-1 0 0,1 0 0,-1 0 0,4-1 0,3-2 572,0 0 1,16-7 0,-10 1-168,-1 0 0,0-1 0,-1 0 0,22-24 0,-15 15-153,-2 4 6,-2-2-1,0 0 1,-1-1 0,18-29-1,-17 22-44,-10 18-272,0 0-1,-1-1 0,0 0 1,0 1-1,-1-1 0,0 0 1,3-15-1,-3 8 26,-1-1 1,-1 0-1,0 0 0,-1 0 0,-5-30 0,5 43-186,0 1-1,0-1 0,0 0 1,0 1-1,0-1 0,1 1 1,-1-1-1,1 1 0,-1-1 0,1 1 1,0 0-1,0-1 0,0 1 1,1 0-1,-1 0 0,0 0 0,1 0 1,-1 0-1,1 0 0,0 0 1,0 0-1,-1 0 0,1 1 1,1-1-1,2-1 0,1-1-31,1 0 0,-1 1 0,0-1 0,1 2 0,0-1 0,0 1 0,13-3 0,-11 4 28,-1 0 1,1 1-1,-1 0 1,1 0-1,-1 1 1,1 0-1,-1 1 1,11 2-1,-15-2-8,1-1-1,-1 1 1,0 0 0,0 0-1,0 0 1,0 1-1,0-1 1,0 1-1,0 0 1,-1 0 0,0 1-1,1-1 1,-1 0-1,-1 1 1,1 0 0,3 6-1,-4-7 33,-1 1-1,0 0 0,0 0 1,0 0-1,-1 0 1,1 0-1,-1 0 1,0 0-1,0 0 0,0 0 1,-1 0-1,-1 7 1,-2 6 63,-10 26 1,8-24-99,-2 4-13,2-3 141,0 0 0,-5 25-1,10-38-22,1 0-1,-1 1 0,1-1 1,1 1-1,-1-1 0,1 0 0,1 1 1,-1-1-1,1 0 0,3 7 0,-2-6 13,0 0 0,1 0 0,0-1-1,1 0 1,-1 0 0,1 0 0,1 0 0,-1-1-1,7 6 1,-8-9-45,0 1 0,1-1 1,-1-1-1,0 1 0,1-1 0,-1 1 1,1-1-1,0-1 0,0 1 0,0-1 1,0 1-1,0-2 0,0 1 0,0 0 1,0-1-1,7 0 0,-3-1-93,0-1 1,0 1-1,0-2 1,-1 1-1,1-1 1,-1 0-1,1-1 1,-1 0-1,0 0 1,10-8-1,-11 7-1223,0 0-1,-1-1 1,1 0-1,-1 0 0,0-1 1,6-9-1,1-1-1882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3:5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 7040,'0'-8'3200,"0"11"-2752,-5-3 1344,5 8-1056,-7 3 704,2 4-864,-15 7 767,3 5-767,-5 2 64,5 5-384,-3 4-96,7-4-96,-4-1 96,8-2-96,1-10-1504,3 1 769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4:5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 2720,'-1'-6'5285,"-7"8"-3642,2 3-1374,0 0 1,0 1 0,0-1-1,0 1 1,1 0 0,0 1 0,-4 7-1,6-10-208,-217 277 2558,187-240-2419,-30 49 0,58-82-183,1 0 1,0 0-1,-3 11 0,6-16 60,0 1-1,0 0 0,0 0 0,0 0 1,1 0-1,0 0 0,0 0 0,0 0 1,0 4-1,0-8-77,0 0-1,0 1 1,0-1 0,0 0-1,0 1 1,0-1 0,0 0-1,1 0 1,-1 1 0,0-1-1,0 0 1,0 0 0,0 1-1,0-1 1,0 0 0,1 0 0,-1 1-1,0-1 1,0 0 0,0 0-1,1 0 1,-1 1 0,0-1-1,0 0 1,1 0 0,-1 0-1,0 0 1,0 1 0,1-1-1,-1 0 1,0 0 0,0 0 0,1 0-1,-1 0 1,0 0 0,1 0-1,-1 0 1,0 0 0,0 0-1,1 0 1,-1 0 0,0 0-1,1 0 1,11-7-1472,-10 4 961,35-23-4650,-15 11 2986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4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2816,'-1'0'46,"1"0"0,0-1-1,-1 1 1,1 0 0,0 0 0,0-1 0,-1 1-1,1 0 1,0-1 0,0 1 0,-1 0 0,1-1-1,0 1 1,0 0 0,0-1 0,0 1 0,0 0-1,-1-1 1,1 1 0,0-1 0,0 1 0,0 0-1,0-1 1,0 1 0,0-1 0,0 1 0,0 0-1,0-1 1,0 1 0,1 0 0,-1-1 0,0 1-1,0-1 1,0 1 0,0 0 0,0-1 0,1 1-1,-1 0 1,0-1 0,0 1 0,1 0 0,-1 0-1,0-1 1,1 1 0,-1 0 0,0 0 0,0-1-1,1 1 1,-1 0 0,1 0 0,-1 0 0,0 0-1,1-1 1,-1 1 0,0 0 0,1 0 0,-1 0-1,1 0 1,0 0 0,33-5 1165,-24 4-925,15-2 129,0 2 0,0 1 0,0 0 1,0 2-1,1 1 0,-2 1 0,1 2 0,0 0 0,-1 1 0,0 1 0,32 17 0,-43-17-261,-1 0-1,1 1 1,-1 1-1,-1 0 1,0 0-1,0 1 1,-1 1 0,-1-1-1,0 2 1,0-1-1,-2 1 1,12 25-1,-5-6 116,-3-1-1,0 2 1,-3-1-1,9 55 1,-7 21 313,-3 138 0,-7-228-509,1-22-1939,7-4 458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4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 2720,'-5'-2'336,"1"-1"1,0 1-1,-1 0 0,-8-3 1,2 4 3559,10 0-3765,0 1 0,0 0 0,0 0 0,1 0-1,-1 1 1,0-1 0,0 0 0,0 0 0,1 0-1,-1 0 1,0 1 0,0-1 0,1 0 0,-1 1-1,0-1 1,0 1 0,0 0 0,1-1-84,-1 1 1,1-1-1,0 0 1,0 1 0,0-1-1,0 1 1,0-1-1,-1 0 1,1 1-1,0-1 1,0 1 0,0-1-1,0 1 1,0-1-1,0 0 1,0 1-1,0-1 1,1 1 0,-1-1-1,0 0 1,0 1-1,0-1 1,1 1-1,0 2 46,0-1-1,1 0 1,0 0-1,-1 0 1,1 0 0,0 0-1,0 0 1,0 0-1,4 2 1,12 6 83,1 0 0,1-2 1,-1 0-1,1-1 0,24 5 1,0 1-89,6 4-71,-1 2 0,-1 3 0,-1 1 1,86 59-1,-123-76-11,7 6 78,0 0 0,0 1-1,22 23 1,-38-35-58,0 0 0,0 0 0,0 1 0,0-1-1,0 0 1,0 0 0,0 0 0,0 1 0,-1-1 0,1 0 0,-1 1 0,1-1 0,-1 0 0,1 1-1,-1-1 1,0 1 0,0-1 0,1 3 0,-2-2 23,0 0-1,0 1 1,0-1 0,0-1 0,0 1-1,0 0 1,0 0 0,0 0-1,-1 0 1,1-1 0,-1 1-1,-1 1 1,-9 7 116,1 0 0,-2-1 0,1 0 0,-1-1-1,-18 8 1,3-3 45,-50 16-1,-20-2-81,92-25-105,0 0 0,0-1 0,0 1 0,0-1 0,0-1 0,-1 1 0,1-1 0,0 0 0,-10-2-1,24-4-2875,20-6-3504,-7 8 3632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4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3328,'-1'-3'272,"0"3"-105,1-1 0,-1 0 0,1 1-1,-1-1 1,1 0 0,-1 0 0,1 1 0,0-1 0,-1 0 0,1 0 0,0 0 0,0 0-1,0 1 1,0-1 0,0 0 0,0 0 0,0 0 0,0 0 0,0 0 0,0 1-1,0-1 1,0 0 0,1-1 0,12 11 3551,21 9-2556,85 32 54,-46-20-1000,76 43 0,-125-59-117,0 1 1,0 1 0,-2 2-1,0 0 1,26 27-1,7 20 19,-53-64-104,-1 0 1,0 1-1,0-1 1,0 1-1,0-1 1,0 1 0,0-1-1,-1 1 1,1 0-1,-1-1 1,1 1-1,-1 0 1,1 0 0,-1-1-1,0 1 1,0 0-1,0 0 1,0 0-1,0-1 1,0 3-1,-1 0 26,0-1-1,-1 1 1,1-1-1,0 0 1,-1 0-1,0 1 1,0-1-1,0 0 0,-4 4 1,-2 2 58,-1 0-1,0-1 1,-1 0 0,-17 11 0,-87 40 104,15-8-68,72-34-97,2 0-1,0 2 1,1 1 0,-25 25 0,34-28-38,1 0 1,1 0 0,0 1-1,1 1 1,1 0 0,-14 32-1,24-49-120,-4 13-338,7-6-2763,4-5 998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4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3 605 2496,'-1'1'54,"1"-1"0,0 1 0,-1-1 0,1 1 0,0-1 0,0 1 0,0-1 1,0 1-1,-1 0 0,1-1 0,0 1 0,0-1 0,0 1 0,0-1 0,0 1 0,0-1 0,0 1 0,0 0 0,0-1 1,1 1-1,-1-1 0,0 1 0,0-1 0,0 1 0,1-1 0,-1 1 0,0-1 0,1 1 0,-1-1 0,0 0 0,1 1 1,-1-1-1,0 1 0,1-1 0,-1 0 0,1 1 0,-1-1 0,1 0 0,-1 1 0,1-1 0,-1 0 0,1 0 0,-1 0 0,1 1 1,-1-1-1,1 0 0,0 0 0,3 1 305,0 0 0,1 0 1,-1 0-1,0-1 0,6 1 1,-3-2 5,1 1 1,-1-1-1,1-1 0,-1 1 1,13-6-1,36-17 637,-40 17-639,-11 4-293,14-5 466,27-18 0,-41 23-413,0 0 1,0-1 0,0 0 0,-1 0-1,1-1 1,-1 1 0,0-1-1,0 0 1,5-10 0,-5 6-13,1-1 0,-2 1 0,1-1 0,-1 0 0,-1-1 0,0 1 0,1-12 0,-2-7 313,-3-37 0,1 49-352,0 3-23,1-1 0,0 1 1,1 0-1,1-1 0,1 1 1,-1 0-1,2 0 0,0 1 1,11-24-1,-10 28-42,0-1-1,1 1 1,0 0 0,1 0-1,0 1 1,0 0 0,1 0-1,0 1 1,0 0 0,1 0-1,0 1 1,0 0 0,12-5-1,-16 8 7,1 0-1,0 1 1,0 0-1,0 0 1,0 0 0,0 1-1,0 0 1,0 0-1,0 1 1,1-1-1,8 2 1,-12-1 6,0 1-1,0 0 1,0-1-1,-1 1 1,1 1 0,0-1-1,0 0 1,-1 1-1,1-1 1,-1 1 0,1 0-1,-1 0 1,0 0 0,0 0-1,1 0 1,-2 0-1,1 0 1,0 1 0,0-1-1,-1 1 1,1 0-1,-1-1 1,0 1 0,0 0-1,2 5 1,-1 3 31,0-1 0,0 1 1,-1 0-1,1 19 0,-7 46 75,4-65-101,-14 84 143,9-60-61,-4 43-1,9-59-73,0-7 78,0-1 0,1 0 0,1 20-1,0-28-86,-1-1-1,0 0 0,1 0 0,-1 0 0,1 0 0,0 0 0,-1 0 0,1 0 0,0 0 0,0 0 0,1 0 1,-1 0-1,0-1 0,1 1 0,-1 0 0,1-1 0,-1 1 0,1-1 0,0 0 0,-1 1 0,1-1 0,0 0 1,0 0-1,0 0 0,3 1 0,2-1 63,0 0 0,0 0 1,-1 0-1,1-1 0,0 0 1,0 0-1,10-2 0,46-12 213,-49 10-206,18-5-348,37-17 0,-5-2-5402,-47 21 2788,4-2-31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4:5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38 4384,'5'-22'2016,"-10"9"-1760,0 10 1696,10 3-1120,-14 8 640,6 6-864,-14 13 1024,4 7-960,-12 3 64,8 4-448,-8-4-128,8-3-96,-5-4 224,5 1-160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6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397 169 2144,'0'0'699,"11"7"8718,-18-11-5424,2 0-5148,-39-31 2307,25 19-661,-26-17-1,6 5-164,27 20-271,0-1 0,-1 1 0,1 1 0,-2 0 0,-23-8 0,35 15-68,-1-1 0,0 1 0,0 0 0,0-1 0,0 1 0,1 1-1,-1-1 1,0 0 0,0 1 0,0-1 0,1 1 0,-1 0 0,0 0 0,1 0-1,-1 0 1,1 1 0,-1-1 0,1 1 0,0-1 0,-1 1 0,1 0-1,0 0 1,0 0 0,0 0 0,0 0 0,-2 4 0,-4 6 32,1 0-1,0 0 1,1 1 0,-5 13 0,9-19-4,-6 12 58,1 1-1,1 0 0,1 0 1,1 1-1,1-1 0,-1 31 1,4-47-49,0 0 1,0 0-1,1 0 1,-1 0 0,1 0-1,0 0 1,1 0-1,-1 0 1,0-1-1,1 1 1,0 0 0,0-1-1,0 0 1,0 1-1,1-1 1,-1 0-1,1 0 1,0 0 0,0 0-1,0-1 1,0 1-1,1-1 1,-1 0-1,0 0 1,1 0-1,0 0 1,-1-1 0,1 1-1,0-1 1,0 0-1,0 0 1,6 0-1,58 3 314,-51-4-232,0 1-1,0 1 0,1 0 0,29 8 0,-30-4 6,-1 0 0,-1 0 0,18 11 1,-27-13-72,0 0 1,0 0-1,-1 1 1,1-1-1,-1 1 1,-1 0 0,1 1-1,-1-1 1,1 1-1,3 8 1,0 0 62,-2 0 1,0 0-1,0 1 0,-2-1 0,4 17 0,-7-24-40,1-1 0,-2 1 0,1-1 0,-1 1 0,0-1 0,0 1 0,-1 0 0,0-1-1,0 1 1,0-1 0,-1 0 0,0 1 0,-1-1 0,-3 8 0,4-10-3,-1-1 0,1 1 0,-1-1 1,0 1-1,0-1 0,0 0 1,-1 0-1,1 0 0,-1-1 0,0 1 1,1-1-1,-8 4 0,4-4 17,0 1 0,0-1 0,0-1-1,0 1 1,0-1 0,0 0 0,-10-1 0,-1-1-3,-1 0 1,1-2-1,0 0 1,0-1-1,-24-9 1,8 0-77,25 9-68,1 0 1,-1 1-1,0 0 0,0 1 0,-1 0 1,1 0-1,-10 0 0,17 2-42,1 0 0,0 0 1,-1 0-1,1 1 0,-1-1 0,1 0 0,0 1 0,-1-1 1,1 1-1,0 0 0,-1-1 0,1 1 0,0 0 1,0-1-1,0 1 0,-2 2 0,2-2-417,0 0-1,0 1 1,0-1 0,0 0-1,0 1 1,1-1 0,-1 1-1,0-1 1,0 4-1,0 5-1917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49 3072,'5'-44'4517,"-5"44"-4486,0 0 0,0-1 1,0 1-1,0 0 0,0 0 0,0 0 0,0 0 0,0 0 1,0-1-1,0 1 0,0 0 0,0 0 0,0 0 0,0 0 1,0 0-1,0-1 0,0 1 0,0 0 0,0 0 0,0 0 1,0 0-1,-1 0 0,1 0 0,0-1 0,0 1 0,0 0 1,0 0-1,0 0 0,0 0 0,0 0 0,-1 0 0,1 0 0,0 0 1,0 0-1,0 0 0,0 0 0,0-1 0,-1 1 0,1 0 1,0 0-1,0 0 0,0 0 0,0 0 0,0 0 0,-1 0 1,1 0-1,0 0 0,0 1 0,0-1 0,0 0 0,-1 0 1,1 0-1,0 0 0,0 0 0,0 0 0,0 0 0,0 0 1,0 0-1,-1 0 0,1 0 0,0 0 0,0 1 0,0-1 1,-7 6 271,7-6-297,-2 2 82,0 1 0,1-1 0,-1 1 0,1 0 0,-1-1 1,1 1-1,0 0 0,0 0 0,0 3 0,-6 33 350,5-29-296,-21 259 1944,18-169-1180,5-19 806,0-81-1700,0 0 1,0 0-1,0 0 0,0 0 1,0 0-1,0 0 0,0 0 1,0 0-1,1 0 0,-1 0 0,0 0 1,0 0-1,0 0 0,0-1 1,0 1-1,0 0 0,0 0 0,0 0 1,0 0-1,0 0 0,0 0 1,0 0-1,0 0 0,0 0 0,0 0 1,0 0-1,0 0 0,0 0 1,0 0-1,0 0 0,1 0 1,-1 0-1,0 0 0,0 0 0,0 0 1,0 0-1,0 0 0,0 0 1,0 0-1,0 0 0,0 0 0,0 0 1,0 0-1,0 0 0,0 0 1,0 0-1,0 0 0,0 1 1,0-1-1,0 0 0,0 0 0,1 0 1,-1 0-1,0 0 0,3-5-356,-3 4 322,2-4-1703,1 0 1,0-1-1,0 1 1,1 0 0,5-6-1,0 3-1128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1888,'0'0'2123,"-13"-1"2628,9-1-4278,4 2-353,-1 0-1,1-1 0,0 1 0,-1 0 0,1 0 1,0 0-1,-1-1 0,1 1 0,-1 0 0,1 0 0,0 0 1,-1 0-1,1 0 0,-1 0 0,1 0 0,-1 0 1,1 0-1,0 0 0,-1 0 0,0 0 0,0 1 910,-3-2 70,5-3 1464,-1 4-2523,0 1 178,3 0-138,0 0 15,-1-1 0,1 1 0,0 1 0,-1-1 0,1 0 0,-1 0 1,3 3-1,12 5 152,-7-7-93,0 0-1,0 0 0,1-1 0,-1 0 0,20-2 0,52-10 49,-34 4 69,31-5 18,-38 5-69,-1 2 0,1 1 0,51 3-1,-33 2 9,12 1 312,-29 3-433,-34-5-177,-10-4-1689,2 1 489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51 1984,'-1'0'58,"1"-1"0,0 1-1,-1-1 1,1 1 0,0 0 0,-1-1 0,1 1-1,0 0 1,-1-1 0,1 1 0,-1 0 0,1 0-1,-1-1 1,1 1 0,-1 0 0,1 0 0,-1 0-1,1 0 1,-1-1 0,1 1 0,-1 0 0,1 0-1,-1 0 1,1 0 0,-1 0 0,0 1 0,-7-1 3058,2 0 404,6 0-3423,-1 0-1,1 0 1,-1 0-1,1 0 1,0 0 0,-1-1-1,1 1 1,0 0-1,-1 0 1,1 0-1,-1 0 1,1 0-1,0-1 1,-1 1-1,1 0 1,0 0-1,0-1 1,-1 1-1,1 0 1,0-1-1,0 1 1,-1 0-1,1 0 1,0-1-1,0 1 1,0-1-1,-1 1 1,1 0-1,0-1 1,1-2 349,-1 3-411,0 0 1,0 0 0,0-1-1,0 1 1,0 0 0,0-1-1,0 1 1,0 0-1,0 0 1,0-1 0,0 1-1,0 0 1,0-1-1,0 1 1,0 0 0,0 0-1,0-1 1,0 1-1,0 0 1,0-1 0,0 1-1,0 0 1,0 0 0,-1-1-1,1 1 1,0 0-1,0 0 1,0 0 0,-1-1-1,1 1 1,0 0-1,0 0 1,0 0 0,-1-1-1,1 1 1,0 0-10,-1 0 0,1 0 0,0 0 0,0-1 0,0 1 1,0 0-1,0 0 0,0 0 0,0 0 0,0-1 0,-1 1 0,1 0 0,0 0 1,0 0-1,0 0 0,0-1 0,0 1 0,0 0 0,0 0 0,0 0 0,0-1 1,0 1-1,0 0 0,0 0 0,0 0 0,1 0 0,-1-1 0,0 1 0,0 0 1,0 0-1,0 0 0,0 0 0,0-1 0,0 1 0,0 0 0,1 0 0,-1 0 1,0 0-1,0 0 0,0 0 0,0-1 0,0 1 0,1 0 0,-1 0 0,0 0 1,0 0-1,0 0 0,0 0 0,1 0 0,-1 0 0,0 0 0,0 0 0,0 0 0,1 0 1,-1 0-1,0 0 0,16-6 715,-12 5-534,3-1-46,0 0 0,0 1 1,1 0-1,-1 0 0,0 1 0,12 0 0,20-1-36,65-2 809,-19 2-205,-45 1-162,-40 0-461,-11 8-9295,7-5 6859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0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4384,'-5'-3'3522,"5"-2"-95,9-1 898,1 4-3452,-1 1-1,0 1 1,1 0-1,15 2 1,18 4-620,0-2 0,0-1 1,67-5-1,-90 0-406,38-2-654,-52 4-188,-1 1-1,1-1 1,0 1 0,6 2 0,-2 3-3799,-2 3 1530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57 1152,'11'-12'15103,"-11"8"-15737,-1 3 778,0-1 0,0 1 1,0-1-1,0 1 0,-1-1 0,1 1 1,0 0-1,-1-1 0,1 1 1,-1 0-1,1 0 0,-1 0 0,-3-1 1,-28-10 473,18 8-184,12 2-435,-1 1 1,0 0-1,0 0 1,0 1 0,0 0-1,0-1 1,0 1-1,-1 0 1,1 1-1,0-1 1,0 1 0,0 0-1,1 0 1,-1 0-1,0 0 1,0 1-1,0-1 1,1 1 0,-1 0-1,1 0 1,-1 1-1,1-1 1,0 1-1,-3 2 1,2-1 14,1-1 0,0 1 0,-1 0-1,1 0 1,1 0 0,-1 0 0,1 0 0,-1 0 0,1 1 0,0-1 0,1 1-1,-1 0 1,1 0 0,0-1 0,0 1 0,0 0 0,1 0 0,0 0 0,0 5-1,3 3 13,0 0-1,1-1 0,0 1 0,1-1 1,8 16-1,1 3 133,-10-22-91,0 0 0,1 0 0,0-1 0,1 0 0,-1 0 0,1 0 0,1-1 0,0 1 0,0-2 0,0 1 0,1-1 0,0 0 0,15 8 0,-21-12-31,1-1 1,0 0-1,-1 0 0,1-1 0,0 1 0,-1 0 0,1-1 0,0 0 0,0 0 0,0 1 1,-1-2-1,1 1 0,0 0 0,0-1 0,4 0 0,3-2-723,0-1-1,18-9 0,2-1-9309,-22 13 7000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6304,'0'-1'112,"0"1"1,0 0-1,0 0 1,0 0-1,0-1 1,0 1-1,0 0 1,0 0 0,0-1-1,0 1 1,0 0-1,1 0 1,-1 0-1,0-1 1,0 1-1,0 0 1,0 0-1,0 0 1,0-1-1,0 1 1,1 0-1,-1 0 1,0 0-1,0-1 1,0 1-1,0 0 1,1 0-1,-1 0 1,0 0-1,0 0 1,0 0 0,1 0-1,-1-1 1,0 1-1,9 2 1809,0 0-463,105-11 1552,-52 3-2378,172-15 664,-85 4-745,40-3-440,-120 16-41,241-24 281,-286 26-731,15-4-5768,-30 5 4234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5728,'0'-2'726,"3"-8"3342,2 23-169,-1-2-3410,-1-1 1,-1 1-1,0 0 1,0 0-1,0 18 1,0-3-153,10 126 794,6 60-512,-7-71-390,-10-99-1994,-2-36 362,-2-7-1253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5984,'-2'1'344,"1"-1"-1,-1 0 1,0 1 0,1-1 0,-1 1-1,1-1 1,-1 1 0,1-1 0,-1 1 0,1 0-1,-1 0 1,1 0 0,0 0 0,0 0-1,-1 0 1,1 0 0,-2 3 0,-18 27 2407,11-13-2186,-86 111 1168,38-62-984,39-46-393,1 0 1,-30 47-1,41-53-257,7-14-92,0-1-1,0 0 1,0 1 0,0-1-1,0 1 1,0-1-1,0 0 1,0 1 0,0-1-1,0 0 1,0 1 0,0-1-1,0 1 1,0-1-1,1 0 1,-1 1 0,0-1-1,0 0 1,0 1-1,1-1 1,-1 1 0,2 0 30,0-1 1,0 1 0,-1 0-1,1-1 1,0 1 0,0-1 0,0 1-1,0-1 1,0 0 0,3 0-1,5 1 94,37 0 183,1-1 1,84-13 0,-79 6-257,-26 4-265,5 1-244,0-2 0,0-2 1,52-16-1,-70 18-2551,2 2-4215,-8 4 4887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5632,'1'1'643,"0"1"0,-1-1 0,1 1 0,-1-1 0,1 1 0,-1 0 0,0-1 0,0 1 0,0-1 0,0 1 0,0 0 0,0-1 0,-1 3 0,-1 35 1558,2-34-1458,-3 24 437,-8 32 0,-3 20-975,13-66-266,0-10-433,0 0-1,1 0 0,0 1 1,0-1-1,1 10 0,-1-14 391,0-1 0,1 0 0,-1 0 0,0 1 0,0-1 0,0 0 0,0 0 0,0 1 0,0-1 0,0 0 0,0 0 0,1 1 0,-1-1-1,0 0 1,0 0 0,0 0 0,0 1 0,1-1 0,-1 0 0,0 0 0,0 0 0,1 0 0,-1 0 0,0 1 0,0-1 0,1 0 0,-1 0 0,0 0 0,0 0 0,1 0 0,-1 0 0,0 0 0,0 0 0,1 0 0,-1 0-1,0 0 1,0 0 0,1 0 0,-1 0 0,0 0 0,1 0 0,-1 0 0,0 0 0,0-1 0,1 1 0,-1 0 0,0 0 0,0 0 0,0 0 0,1 0 0,-1-1 0,0 1 0,0 0 0,1-1 0,14-13-4732,-12 11 3821,14-12-1710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6976,'3'25'8023,"1"20"-6265,-12 51 1323,4-72-2838,1-1 0,2 1 0,2 38 0,0-54-280,0-1 1,-1 1-1,0 0 0,-1 9 1,-5-1-3642,6-16 3524,0 0 0,0 0 0,-1 1 0,1-1-1,0 0 1,0 0 0,0 0 0,-1 0 0,1 0 0,0 1 0,0-1 0,-1 0 0,1 0 0,0 0 0,0 0 0,-1 0 0,1 0-1,0 0 1,0 0 0,-1 0 0,1 0 0,0 0 0,0 0 0,-1 0 0,1 0 0,0 0 0,0-1 0,-1 1 0,1 0-1,0 0 1,0 0 0,0 0 0,-1 0 0,1 0 0,0-1 0,0 1 0,-8-6-3899,3 1 1082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6240,'0'-1'426,"0"0"1,0 0-1,0 1 1,0-1-1,0 0 1,0 0-1,1 0 1,-1 0-1,0 0 1,1 0-1,-1 0 1,0 0-1,1 0 1,-1 0-1,1 1 1,-1-1 0,2-1-1,16-21 1523,-12 15-1272,3-3-273,1-3 219,1 2 0,-1-1 1,2 1-1,16-13 1,-24 23-499,-1-1 0,0 1 1,1 0-1,0 0 1,-1 0-1,1 1 1,0-1-1,0 1 1,0 0-1,0 0 0,0 0 1,0 0-1,0 1 1,0 0-1,0 0 1,0 0-1,0 0 0,0 1 1,0-1-1,0 1 1,0 0-1,7 3 1,26 13 826,-27-11-782,0-1 0,1-1 0,0 0 1,0 0-1,18 3 0,-10-5-97,0-1 0,0 0 1,0-2-1,35-5 0,-29 2-2560,35-12 0,-58 15 1644,1 0 1,0-1-1,0 1 1,-1 0-1,1-1 0,2-2 1,-1 1-1446,8-1-1328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3T23:36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21 142 2656,'-21'-4'8400,"24"3"-8203,0 0 1,-1 0 0,1 0-1,0 0 1,0 0-1,0 1 1,0-1 0,0 1-1,3 0 1,9-1 98,21-7 640,66-22 1,-13 3-405,3 6-81,183-19-1,-249 37-293,1 2-1,0 1 0,-1 2 1,0 0-1,40 9 1,-58-7 85,-11 0-996,0-1-515,-1 1 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3552,'1'2'11118,"6"40"-8850,-5 4-1380,-9 87 0,2-73-456,0 48 157,-9 89 91,10-136-258,1-11-113,2-41-244,0-8-47,1 0-1,0 0 0,0 0 1,-1 0-1,1 0 0,0 0 1,0 0-1,0 0 0,0 0 1,0 0-1,1 0 0,-1 0 1,0 0-1,1 2 0,0-2 362,3-1-224,5-1-117,0 0 0,0-1 0,0 0 0,0-1 0,-1 1 0,11-6 0,-6 3 79,25-7 1,225-26-347,-224 38-998,-39 0 1090,0 0 0,0-1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7456,'-6'-12'2421,"6"12"-2375,0 0 0,0-1 0,0 1 0,0 0 0,0 0 0,0 0 0,0-1 0,0 1 0,0 0 0,0 0 1,0-1-1,0 1 0,0 0 0,0 0 0,0 0 0,0-1 0,0 1 0,1 0 0,-1 0 0,0 0 0,0-1 0,0 1 0,0 0 0,0 0 0,1 0 0,-1 0 0,0-1 0,0 1 0,0 0 0,0 0 0,1 0 0,-1 0 1,0 0-1,0 0 0,1 0 0,-1 0 0,0 0 0,0-1 0,0 1 0,1 0 0,-1 0 0,0 0 0,1 0 0,8-1 2477,0 0-1389,-1 0 0,1 0-1,16-5 1,18-4 11,15 5-567,0 2 0,105 9-1,-132-5-1445,-19-2-3650,-15-6-1903,3-1 3653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7296,'-1'-6'10692,"15"7"-9806,55-3 1243,25 1-1079,-2 1-853,25 2-178,-42 6-4033,-69-7 687,-1-1 1071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5888,'-1'0'169,"0"-1"1,-11-1 10017,23 5-9168,-1 0 0,15 1 0,123 3 1358,-21-2-1879,-79-2-1244,105 5 2237,-102-6-4431,1-1-4123,-40-1 4215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5888,'-3'-7'2688,"9"9"517,12 11 1040,5 16-2487,-1 0-1,34 60 1,-33-49-1229,37 46 0,-40-61-461,0-2 0,2 0 0,0-2 1,32 23-1,-49-40 50,4-33-19990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6464,'-2'0'360,"0"0"0,0 1 1,0-1-1,0 1 0,0-1 1,0 1-1,0 0 0,0 0 1,0 0-1,0 0 0,0 0 1,1 0-1,-1 1 0,-2 2 1,-22 25 2420,20-21-2349,-47 57 1915,-80 97 991,89-113-2674,-60 51 0,76-76-721,-49 45-963,66-56-713,6-1 495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3072,'0'-1'155,"-1"1"0,1 0 1,0-1-1,0 1 0,0 0 0,-1-1 0,1 1 1,0-1-1,0 1 0,0 0 0,0-1 0,0 1 1,0-1-1,-1 1 0,1-1 0,0 1 1,0 0-1,0-1 0,1 1 0,-1-1 0,0 1 1,0 0-1,0-1 0,0 1 0,0-1 0,0 1 1,1 0-1,-1-1 0,0 1 0,0-1 1,0 1-1,1 0 0,-1-1 0,0 1 0,1 0 1,-1 0-1,0-1 0,1 1 0,-1 0 0,0 0 1,1-1-1,11-5 10173,-11 3-9092,0-12-1581,-1 15 350,0 0 0,0-1 0,0 1 0,0 0-1,0 0 1,0 0 0,0 0 0,0 0 0,0 0 0,0 0 0,0 0 0,0-1 0,0 1 0,0 0-1,0 0 1,0 0 0,0 0 0,0 0 0,0 0 0,0 0 0,0 0 0,0-1 0,0 1-1,0 0 1,0 0 0,0 0 0,0 0 0,0 0 0,0 0 0,0 0 0,-1 0 0,1 0-1,0 0 1,0 0 0,0-1 0,0 1 0,0 0 0,0 0 0,0 0 0,0 0 0,0 0 0,-1 0-1,1 0 1,0 0 0,0 0 0,0 0 0,0 0 0,0 0 0,0 0 0,0 0 0,-1 0-1,1 0 1,0 0 0,0 0 0,0 0 0,0 0 0,0 0 0,0 1 0,0-1 0,0 0-1,0 0 1,-1 0 0,1 0 0,0 0 0,-4 6 141,-6 89 894,6 120-16,3 29-205,2-115-3979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 3072,'1'-1'342,"0"0"1,-1 1 0,1-1-1,0 0 1,0 0-1,-1 1 1,15-5 12384,-23 86-9789,-8 68-1512,0-4-756,10-61-268,-15 136-137,18-200-3833,2-17 2213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1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6976,'0'0'9120,"5"1"-6113,10 2-2275,0 0-1,0 0 0,0-1 1,0-1-1,0-1 0,21-2 1,-3 2-428,128 3 297,-122 0-672,1 2 1,38 10 0,-69-13-224,-3 0-321,0-1 1,1 0 0,-1 0 0,9 0-1,-3-1-969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4T01:07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5984,'-12'-6'9296,"17"6"-6001,134 2 2899,183 25-5305,-303-25-1118,35 7-871,-21 2-5902,-24-6 4171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DE66-E8BC-12DA-A0CE-3D3B9FA82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9FA83-FDD5-B106-05BC-318A40A8B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4B8B-936B-3309-4C99-2A1AFFED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0F66A-3339-30E7-43A2-6801BBD6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7248-C888-780C-CE99-5553F249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D09D-E2A8-D760-4583-11360D10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CF9BF-612B-3229-9728-DA13CF37A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99C0D-8C58-7552-38F3-02677B7B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C3DE9-DED9-404A-3EA3-E08C72F3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6D6F-90CC-6774-FD26-34929E9B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E5421-EE53-0F2A-9361-B2DEDC694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8CDEF-3F73-E283-4D65-FDA1BB928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EC63-0277-B278-4FDE-4575660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4AF8D-0D31-A9FD-FDFF-CCA4EBA0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67CD-D0B3-CB54-9B43-7F31E26B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2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DBA4-3710-EE70-7080-D4C2D9C0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5FC2-19A2-850E-AB12-352245547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BF563-3A4D-FE85-1E48-3C8AA03A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951A-45D3-BE8E-2F0D-B68BB058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DF7C-4A58-0AF1-245C-2AB3A77C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3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D830-9DC7-88BD-F88E-765CD6B6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3794-8B95-CF5C-AC46-4C09EDDF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D9B8C-D44F-08E2-4E6B-5D48BC05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5E3D-CE72-BD31-CDE9-C20CFB71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3C8D-F3B9-2C37-4407-E014E8A5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1AB2-8AA3-E6E4-4DE0-4698A3DF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F681-F784-007C-CCA0-E126711A8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19FF7-2F33-9A7B-A2F6-5D63F0B98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B553D-7255-74E3-0458-67D32A0B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F3D3A-81CB-94B0-8B02-73FF3831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83C72-69B4-93D3-B263-E1C63E09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62BB-75E4-23B2-C56D-0EA0B44F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E51E1-F29E-AA4D-5936-44E52BF8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89A5D-6CBA-1D51-7CF0-DE4491DFF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BE54E-F46C-554B-0E82-C7D71FD71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E1658-A89B-A2B2-AF5A-47A654C2C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5ED39-1599-3B3A-E2CB-2DD8E6DF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B9516-5351-9AD9-CA91-882BEFE3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4D466-3B14-047D-D38C-68B8CEE9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BC9D-CE16-3C0A-6508-AC63BDB9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0F84A-7DAA-C2AC-674D-4DE6B8A8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B9536-4A5A-B1A5-83FA-D3F7F854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30169-AC76-D5F7-1B5C-0E2C53D5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5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8A824-0511-1B86-AD5D-AB1FD5CD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1E13E-ECB1-49B4-2D2B-347A8FED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5907E-AB5F-2F3F-F49A-AC4FFCD5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342D-B55D-B500-11DA-4AADA1F3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2F71-FE93-3898-1537-BB2B9D305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0B58F-9EC0-F34A-98E7-1A9928524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1BBFF-24B8-0F87-AE11-D133071A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3ABD0-E403-02B3-8659-2CBD374D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EB641-F6AA-B108-5160-92AA4976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F4B-9CBE-83A2-FCF4-8F2CF75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7CE32-E6FB-D342-4DB0-BB189CA1C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A7AA8-D2E6-917B-04F7-94D65A055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B36CC-76CC-2F06-A57D-0CA15368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86D05-3D79-4B6F-D11C-26966C54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DE326-1371-24CF-A9BE-4C502CE6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63C0E-EC11-72F8-5B67-FBE184BD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F79C5-AF2A-95F6-2D33-81CD232D6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C0700-1205-A4EA-7696-A671545BD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EE2A-A98B-4783-B4BD-A90C48AA730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9CAF-8368-F648-DF73-3E6766A1C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38D9-F13C-8F27-525E-D5F21A286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A26F5-042E-4481-9222-E2541EBE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4.png"/><Relationship Id="rId299" Type="http://schemas.openxmlformats.org/officeDocument/2006/relationships/image" Target="../media/image1355.png"/><Relationship Id="rId21" Type="http://schemas.openxmlformats.org/officeDocument/2006/relationships/image" Target="../media/image1216.png"/><Relationship Id="rId63" Type="http://schemas.openxmlformats.org/officeDocument/2006/relationships/image" Target="../media/image1237.png"/><Relationship Id="rId159" Type="http://schemas.openxmlformats.org/officeDocument/2006/relationships/image" Target="../media/image1285.png"/><Relationship Id="rId324" Type="http://schemas.openxmlformats.org/officeDocument/2006/relationships/customXml" Target="../ink/ink1477.xml"/><Relationship Id="rId366" Type="http://schemas.openxmlformats.org/officeDocument/2006/relationships/customXml" Target="../ink/ink1498.xml"/><Relationship Id="rId170" Type="http://schemas.openxmlformats.org/officeDocument/2006/relationships/customXml" Target="../ink/ink1400.xml"/><Relationship Id="rId226" Type="http://schemas.openxmlformats.org/officeDocument/2006/relationships/customXml" Target="../ink/ink1428.xml"/><Relationship Id="rId268" Type="http://schemas.openxmlformats.org/officeDocument/2006/relationships/customXml" Target="../ink/ink1449.xml"/><Relationship Id="rId32" Type="http://schemas.openxmlformats.org/officeDocument/2006/relationships/customXml" Target="../ink/ink1331.xml"/><Relationship Id="rId74" Type="http://schemas.openxmlformats.org/officeDocument/2006/relationships/customXml" Target="../ink/ink1352.xml"/><Relationship Id="rId128" Type="http://schemas.openxmlformats.org/officeDocument/2006/relationships/customXml" Target="../ink/ink1379.xml"/><Relationship Id="rId335" Type="http://schemas.openxmlformats.org/officeDocument/2006/relationships/image" Target="../media/image1373.png"/><Relationship Id="rId377" Type="http://schemas.openxmlformats.org/officeDocument/2006/relationships/image" Target="../media/image1394.png"/><Relationship Id="rId5" Type="http://schemas.openxmlformats.org/officeDocument/2006/relationships/image" Target="../media/image1208.png"/><Relationship Id="rId181" Type="http://schemas.openxmlformats.org/officeDocument/2006/relationships/image" Target="../media/image1296.png"/><Relationship Id="rId237" Type="http://schemas.openxmlformats.org/officeDocument/2006/relationships/image" Target="../media/image1324.png"/><Relationship Id="rId402" Type="http://schemas.openxmlformats.org/officeDocument/2006/relationships/customXml" Target="../ink/ink1516.xml"/><Relationship Id="rId279" Type="http://schemas.openxmlformats.org/officeDocument/2006/relationships/image" Target="../media/image1345.png"/><Relationship Id="rId43" Type="http://schemas.openxmlformats.org/officeDocument/2006/relationships/image" Target="../media/image1227.png"/><Relationship Id="rId139" Type="http://schemas.openxmlformats.org/officeDocument/2006/relationships/image" Target="../media/image1275.png"/><Relationship Id="rId290" Type="http://schemas.openxmlformats.org/officeDocument/2006/relationships/customXml" Target="../ink/ink1460.xml"/><Relationship Id="rId304" Type="http://schemas.openxmlformats.org/officeDocument/2006/relationships/customXml" Target="../ink/ink1467.xml"/><Relationship Id="rId346" Type="http://schemas.openxmlformats.org/officeDocument/2006/relationships/customXml" Target="../ink/ink1488.xml"/><Relationship Id="rId388" Type="http://schemas.openxmlformats.org/officeDocument/2006/relationships/customXml" Target="../ink/ink1509.xml"/><Relationship Id="rId85" Type="http://schemas.openxmlformats.org/officeDocument/2006/relationships/image" Target="../media/image1248.png"/><Relationship Id="rId150" Type="http://schemas.openxmlformats.org/officeDocument/2006/relationships/customXml" Target="../ink/ink1390.xml"/><Relationship Id="rId192" Type="http://schemas.openxmlformats.org/officeDocument/2006/relationships/customXml" Target="../ink/ink1411.xml"/><Relationship Id="rId206" Type="http://schemas.openxmlformats.org/officeDocument/2006/relationships/customXml" Target="../ink/ink1418.xml"/><Relationship Id="rId413" Type="http://schemas.openxmlformats.org/officeDocument/2006/relationships/image" Target="../media/image285.png"/><Relationship Id="rId248" Type="http://schemas.openxmlformats.org/officeDocument/2006/relationships/customXml" Target="../ink/ink1439.xml"/><Relationship Id="rId12" Type="http://schemas.openxmlformats.org/officeDocument/2006/relationships/customXml" Target="../ink/ink1321.xml"/><Relationship Id="rId108" Type="http://schemas.openxmlformats.org/officeDocument/2006/relationships/customXml" Target="../ink/ink1369.xml"/><Relationship Id="rId315" Type="http://schemas.openxmlformats.org/officeDocument/2006/relationships/image" Target="../media/image1363.png"/><Relationship Id="rId357" Type="http://schemas.openxmlformats.org/officeDocument/2006/relationships/image" Target="../media/image1384.png"/><Relationship Id="rId54" Type="http://schemas.openxmlformats.org/officeDocument/2006/relationships/customXml" Target="../ink/ink1342.xml"/><Relationship Id="rId96" Type="http://schemas.openxmlformats.org/officeDocument/2006/relationships/customXml" Target="../ink/ink1363.xml"/><Relationship Id="rId161" Type="http://schemas.openxmlformats.org/officeDocument/2006/relationships/image" Target="../media/image1286.png"/><Relationship Id="rId217" Type="http://schemas.openxmlformats.org/officeDocument/2006/relationships/image" Target="../media/image1314.png"/><Relationship Id="rId399" Type="http://schemas.openxmlformats.org/officeDocument/2006/relationships/image" Target="../media/image1405.png"/><Relationship Id="rId259" Type="http://schemas.openxmlformats.org/officeDocument/2006/relationships/image" Target="../media/image1335.png"/><Relationship Id="rId424" Type="http://schemas.openxmlformats.org/officeDocument/2006/relationships/customXml" Target="../ink/ink1527.xml"/><Relationship Id="rId23" Type="http://schemas.openxmlformats.org/officeDocument/2006/relationships/image" Target="../media/image1217.png"/><Relationship Id="rId119" Type="http://schemas.openxmlformats.org/officeDocument/2006/relationships/image" Target="../media/image1265.png"/><Relationship Id="rId270" Type="http://schemas.openxmlformats.org/officeDocument/2006/relationships/customXml" Target="../ink/ink1450.xml"/><Relationship Id="rId326" Type="http://schemas.openxmlformats.org/officeDocument/2006/relationships/customXml" Target="../ink/ink1478.xml"/><Relationship Id="rId65" Type="http://schemas.openxmlformats.org/officeDocument/2006/relationships/image" Target="../media/image1238.png"/><Relationship Id="rId130" Type="http://schemas.openxmlformats.org/officeDocument/2006/relationships/customXml" Target="../ink/ink1380.xml"/><Relationship Id="rId368" Type="http://schemas.openxmlformats.org/officeDocument/2006/relationships/customXml" Target="../ink/ink1499.xml"/><Relationship Id="rId172" Type="http://schemas.openxmlformats.org/officeDocument/2006/relationships/customXml" Target="../ink/ink1401.xml"/><Relationship Id="rId228" Type="http://schemas.openxmlformats.org/officeDocument/2006/relationships/customXml" Target="../ink/ink1429.xml"/><Relationship Id="rId281" Type="http://schemas.openxmlformats.org/officeDocument/2006/relationships/image" Target="../media/image1346.png"/><Relationship Id="rId337" Type="http://schemas.openxmlformats.org/officeDocument/2006/relationships/image" Target="../media/image1374.png"/><Relationship Id="rId34" Type="http://schemas.openxmlformats.org/officeDocument/2006/relationships/customXml" Target="../ink/ink1332.xml"/><Relationship Id="rId76" Type="http://schemas.openxmlformats.org/officeDocument/2006/relationships/customXml" Target="../ink/ink1353.xml"/><Relationship Id="rId141" Type="http://schemas.openxmlformats.org/officeDocument/2006/relationships/image" Target="../media/image1276.png"/><Relationship Id="rId379" Type="http://schemas.openxmlformats.org/officeDocument/2006/relationships/image" Target="../media/image1395.png"/><Relationship Id="rId7" Type="http://schemas.openxmlformats.org/officeDocument/2006/relationships/image" Target="../media/image1209.png"/><Relationship Id="rId183" Type="http://schemas.openxmlformats.org/officeDocument/2006/relationships/image" Target="../media/image1297.png"/><Relationship Id="rId239" Type="http://schemas.openxmlformats.org/officeDocument/2006/relationships/image" Target="../media/image1325.png"/><Relationship Id="rId390" Type="http://schemas.openxmlformats.org/officeDocument/2006/relationships/customXml" Target="../ink/ink1510.xml"/><Relationship Id="rId404" Type="http://schemas.openxmlformats.org/officeDocument/2006/relationships/customXml" Target="../ink/ink1517.xml"/><Relationship Id="rId250" Type="http://schemas.openxmlformats.org/officeDocument/2006/relationships/customXml" Target="../ink/ink1440.xml"/><Relationship Id="rId292" Type="http://schemas.openxmlformats.org/officeDocument/2006/relationships/customXml" Target="../ink/ink1461.xml"/><Relationship Id="rId306" Type="http://schemas.openxmlformats.org/officeDocument/2006/relationships/customXml" Target="../ink/ink1468.xml"/><Relationship Id="rId45" Type="http://schemas.openxmlformats.org/officeDocument/2006/relationships/image" Target="../media/image1228.png"/><Relationship Id="rId87" Type="http://schemas.openxmlformats.org/officeDocument/2006/relationships/image" Target="../media/image1249.png"/><Relationship Id="rId110" Type="http://schemas.openxmlformats.org/officeDocument/2006/relationships/customXml" Target="../ink/ink1370.xml"/><Relationship Id="rId348" Type="http://schemas.openxmlformats.org/officeDocument/2006/relationships/customXml" Target="../ink/ink1489.xml"/><Relationship Id="rId152" Type="http://schemas.openxmlformats.org/officeDocument/2006/relationships/customXml" Target="../ink/ink1391.xml"/><Relationship Id="rId194" Type="http://schemas.openxmlformats.org/officeDocument/2006/relationships/customXml" Target="../ink/ink1412.xml"/><Relationship Id="rId208" Type="http://schemas.openxmlformats.org/officeDocument/2006/relationships/customXml" Target="../ink/ink1419.xml"/><Relationship Id="rId415" Type="http://schemas.openxmlformats.org/officeDocument/2006/relationships/image" Target="../media/image286.png"/><Relationship Id="rId261" Type="http://schemas.openxmlformats.org/officeDocument/2006/relationships/image" Target="../media/image1336.png"/><Relationship Id="rId14" Type="http://schemas.openxmlformats.org/officeDocument/2006/relationships/customXml" Target="../ink/ink1322.xml"/><Relationship Id="rId56" Type="http://schemas.openxmlformats.org/officeDocument/2006/relationships/customXml" Target="../ink/ink1343.xml"/><Relationship Id="rId317" Type="http://schemas.openxmlformats.org/officeDocument/2006/relationships/image" Target="../media/image1364.png"/><Relationship Id="rId359" Type="http://schemas.openxmlformats.org/officeDocument/2006/relationships/image" Target="../media/image1385.png"/><Relationship Id="rId98" Type="http://schemas.openxmlformats.org/officeDocument/2006/relationships/customXml" Target="../ink/ink1364.xml"/><Relationship Id="rId121" Type="http://schemas.openxmlformats.org/officeDocument/2006/relationships/image" Target="../media/image1266.png"/><Relationship Id="rId163" Type="http://schemas.openxmlformats.org/officeDocument/2006/relationships/image" Target="../media/image1287.png"/><Relationship Id="rId219" Type="http://schemas.openxmlformats.org/officeDocument/2006/relationships/image" Target="../media/image1315.png"/><Relationship Id="rId370" Type="http://schemas.openxmlformats.org/officeDocument/2006/relationships/customXml" Target="../ink/ink1500.xml"/><Relationship Id="rId230" Type="http://schemas.openxmlformats.org/officeDocument/2006/relationships/customXml" Target="../ink/ink1430.xml"/><Relationship Id="rId25" Type="http://schemas.openxmlformats.org/officeDocument/2006/relationships/image" Target="../media/image1218.png"/><Relationship Id="rId67" Type="http://schemas.openxmlformats.org/officeDocument/2006/relationships/image" Target="../media/image1239.png"/><Relationship Id="rId272" Type="http://schemas.openxmlformats.org/officeDocument/2006/relationships/customXml" Target="../ink/ink1451.xml"/><Relationship Id="rId328" Type="http://schemas.openxmlformats.org/officeDocument/2006/relationships/customXml" Target="../ink/ink1479.xml"/><Relationship Id="rId132" Type="http://schemas.openxmlformats.org/officeDocument/2006/relationships/customXml" Target="../ink/ink1381.xml"/><Relationship Id="rId174" Type="http://schemas.openxmlformats.org/officeDocument/2006/relationships/customXml" Target="../ink/ink1402.xml"/><Relationship Id="rId381" Type="http://schemas.openxmlformats.org/officeDocument/2006/relationships/image" Target="../media/image1396.png"/><Relationship Id="rId241" Type="http://schemas.openxmlformats.org/officeDocument/2006/relationships/image" Target="../media/image1326.png"/><Relationship Id="rId36" Type="http://schemas.openxmlformats.org/officeDocument/2006/relationships/customXml" Target="../ink/ink1333.xml"/><Relationship Id="rId283" Type="http://schemas.openxmlformats.org/officeDocument/2006/relationships/image" Target="../media/image1347.png"/><Relationship Id="rId339" Type="http://schemas.openxmlformats.org/officeDocument/2006/relationships/image" Target="../media/image1375.png"/><Relationship Id="rId78" Type="http://schemas.openxmlformats.org/officeDocument/2006/relationships/customXml" Target="../ink/ink1354.xml"/><Relationship Id="rId101" Type="http://schemas.openxmlformats.org/officeDocument/2006/relationships/image" Target="../media/image1256.png"/><Relationship Id="rId143" Type="http://schemas.openxmlformats.org/officeDocument/2006/relationships/image" Target="../media/image1277.png"/><Relationship Id="rId185" Type="http://schemas.openxmlformats.org/officeDocument/2006/relationships/image" Target="../media/image1298.png"/><Relationship Id="rId350" Type="http://schemas.openxmlformats.org/officeDocument/2006/relationships/customXml" Target="../ink/ink1490.xml"/><Relationship Id="rId406" Type="http://schemas.openxmlformats.org/officeDocument/2006/relationships/customXml" Target="../ink/ink1518.xml"/><Relationship Id="rId9" Type="http://schemas.openxmlformats.org/officeDocument/2006/relationships/image" Target="../media/image1210.png"/><Relationship Id="rId210" Type="http://schemas.openxmlformats.org/officeDocument/2006/relationships/customXml" Target="../ink/ink1420.xml"/><Relationship Id="rId392" Type="http://schemas.openxmlformats.org/officeDocument/2006/relationships/customXml" Target="../ink/ink1511.xml"/><Relationship Id="rId252" Type="http://schemas.openxmlformats.org/officeDocument/2006/relationships/customXml" Target="../ink/ink1441.xml"/><Relationship Id="rId294" Type="http://schemas.openxmlformats.org/officeDocument/2006/relationships/customXml" Target="../ink/ink1462.xml"/><Relationship Id="rId308" Type="http://schemas.openxmlformats.org/officeDocument/2006/relationships/customXml" Target="../ink/ink1469.xml"/><Relationship Id="rId47" Type="http://schemas.openxmlformats.org/officeDocument/2006/relationships/image" Target="../media/image1229.png"/><Relationship Id="rId89" Type="http://schemas.openxmlformats.org/officeDocument/2006/relationships/image" Target="../media/image1250.png"/><Relationship Id="rId112" Type="http://schemas.openxmlformats.org/officeDocument/2006/relationships/customXml" Target="../ink/ink1371.xml"/><Relationship Id="rId154" Type="http://schemas.openxmlformats.org/officeDocument/2006/relationships/customXml" Target="../ink/ink1392.xml"/><Relationship Id="rId361" Type="http://schemas.openxmlformats.org/officeDocument/2006/relationships/image" Target="../media/image1386.png"/><Relationship Id="rId196" Type="http://schemas.openxmlformats.org/officeDocument/2006/relationships/customXml" Target="../ink/ink1413.xml"/><Relationship Id="rId417" Type="http://schemas.openxmlformats.org/officeDocument/2006/relationships/image" Target="../media/image301.png"/><Relationship Id="rId16" Type="http://schemas.openxmlformats.org/officeDocument/2006/relationships/customXml" Target="../ink/ink1323.xml"/><Relationship Id="rId221" Type="http://schemas.openxmlformats.org/officeDocument/2006/relationships/image" Target="../media/image1316.png"/><Relationship Id="rId263" Type="http://schemas.openxmlformats.org/officeDocument/2006/relationships/image" Target="../media/image1337.png"/><Relationship Id="rId319" Type="http://schemas.openxmlformats.org/officeDocument/2006/relationships/image" Target="../media/image1365.png"/><Relationship Id="rId58" Type="http://schemas.openxmlformats.org/officeDocument/2006/relationships/customXml" Target="../ink/ink1344.xml"/><Relationship Id="rId123" Type="http://schemas.openxmlformats.org/officeDocument/2006/relationships/image" Target="../media/image1267.png"/><Relationship Id="rId330" Type="http://schemas.openxmlformats.org/officeDocument/2006/relationships/customXml" Target="../ink/ink1480.xml"/><Relationship Id="rId165" Type="http://schemas.openxmlformats.org/officeDocument/2006/relationships/image" Target="../media/image1288.png"/><Relationship Id="rId372" Type="http://schemas.openxmlformats.org/officeDocument/2006/relationships/customXml" Target="../ink/ink1501.xml"/><Relationship Id="rId232" Type="http://schemas.openxmlformats.org/officeDocument/2006/relationships/customXml" Target="../ink/ink1431.xml"/><Relationship Id="rId274" Type="http://schemas.openxmlformats.org/officeDocument/2006/relationships/customXml" Target="../ink/ink1452.xml"/><Relationship Id="rId27" Type="http://schemas.openxmlformats.org/officeDocument/2006/relationships/image" Target="../media/image1219.png"/><Relationship Id="rId69" Type="http://schemas.openxmlformats.org/officeDocument/2006/relationships/image" Target="../media/image1240.png"/><Relationship Id="rId134" Type="http://schemas.openxmlformats.org/officeDocument/2006/relationships/customXml" Target="../ink/ink1382.xml"/><Relationship Id="rId80" Type="http://schemas.openxmlformats.org/officeDocument/2006/relationships/customXml" Target="../ink/ink1355.xml"/><Relationship Id="rId176" Type="http://schemas.openxmlformats.org/officeDocument/2006/relationships/customXml" Target="../ink/ink1403.xml"/><Relationship Id="rId341" Type="http://schemas.openxmlformats.org/officeDocument/2006/relationships/image" Target="../media/image1376.png"/><Relationship Id="rId383" Type="http://schemas.openxmlformats.org/officeDocument/2006/relationships/image" Target="../media/image1397.png"/><Relationship Id="rId201" Type="http://schemas.openxmlformats.org/officeDocument/2006/relationships/image" Target="../media/image1306.png"/><Relationship Id="rId243" Type="http://schemas.openxmlformats.org/officeDocument/2006/relationships/image" Target="../media/image1327.png"/><Relationship Id="rId285" Type="http://schemas.openxmlformats.org/officeDocument/2006/relationships/image" Target="../media/image1348.png"/><Relationship Id="rId38" Type="http://schemas.openxmlformats.org/officeDocument/2006/relationships/customXml" Target="../ink/ink1334.xml"/><Relationship Id="rId103" Type="http://schemas.openxmlformats.org/officeDocument/2006/relationships/image" Target="../media/image1257.png"/><Relationship Id="rId310" Type="http://schemas.openxmlformats.org/officeDocument/2006/relationships/customXml" Target="../ink/ink1470.xml"/><Relationship Id="rId70" Type="http://schemas.openxmlformats.org/officeDocument/2006/relationships/customXml" Target="../ink/ink1350.xml"/><Relationship Id="rId91" Type="http://schemas.openxmlformats.org/officeDocument/2006/relationships/image" Target="../media/image1251.png"/><Relationship Id="rId145" Type="http://schemas.openxmlformats.org/officeDocument/2006/relationships/image" Target="../media/image1278.png"/><Relationship Id="rId166" Type="http://schemas.openxmlformats.org/officeDocument/2006/relationships/customXml" Target="../ink/ink1398.xml"/><Relationship Id="rId187" Type="http://schemas.openxmlformats.org/officeDocument/2006/relationships/image" Target="../media/image1299.png"/><Relationship Id="rId331" Type="http://schemas.openxmlformats.org/officeDocument/2006/relationships/image" Target="../media/image1371.png"/><Relationship Id="rId352" Type="http://schemas.openxmlformats.org/officeDocument/2006/relationships/customXml" Target="../ink/ink1491.xml"/><Relationship Id="rId373" Type="http://schemas.openxmlformats.org/officeDocument/2006/relationships/image" Target="../media/image1392.png"/><Relationship Id="rId394" Type="http://schemas.openxmlformats.org/officeDocument/2006/relationships/customXml" Target="../ink/ink1512.xml"/><Relationship Id="rId408" Type="http://schemas.openxmlformats.org/officeDocument/2006/relationships/customXml" Target="../ink/ink151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21.xml"/><Relationship Id="rId233" Type="http://schemas.openxmlformats.org/officeDocument/2006/relationships/image" Target="../media/image1322.png"/><Relationship Id="rId254" Type="http://schemas.openxmlformats.org/officeDocument/2006/relationships/customXml" Target="../ink/ink1442.xml"/><Relationship Id="rId28" Type="http://schemas.openxmlformats.org/officeDocument/2006/relationships/customXml" Target="../ink/ink1329.xml"/><Relationship Id="rId49" Type="http://schemas.openxmlformats.org/officeDocument/2006/relationships/image" Target="../media/image1230.png"/><Relationship Id="rId114" Type="http://schemas.openxmlformats.org/officeDocument/2006/relationships/customXml" Target="../ink/ink1372.xml"/><Relationship Id="rId275" Type="http://schemas.openxmlformats.org/officeDocument/2006/relationships/image" Target="../media/image1343.png"/><Relationship Id="rId296" Type="http://schemas.openxmlformats.org/officeDocument/2006/relationships/customXml" Target="../ink/ink1463.xml"/><Relationship Id="rId300" Type="http://schemas.openxmlformats.org/officeDocument/2006/relationships/customXml" Target="../ink/ink1465.xml"/><Relationship Id="rId60" Type="http://schemas.openxmlformats.org/officeDocument/2006/relationships/customXml" Target="../ink/ink1345.xml"/><Relationship Id="rId81" Type="http://schemas.openxmlformats.org/officeDocument/2006/relationships/image" Target="../media/image1246.png"/><Relationship Id="rId135" Type="http://schemas.openxmlformats.org/officeDocument/2006/relationships/image" Target="../media/image1273.png"/><Relationship Id="rId156" Type="http://schemas.openxmlformats.org/officeDocument/2006/relationships/customXml" Target="../ink/ink1393.xml"/><Relationship Id="rId177" Type="http://schemas.openxmlformats.org/officeDocument/2006/relationships/image" Target="../media/image1294.png"/><Relationship Id="rId198" Type="http://schemas.openxmlformats.org/officeDocument/2006/relationships/customXml" Target="../ink/ink1414.xml"/><Relationship Id="rId321" Type="http://schemas.openxmlformats.org/officeDocument/2006/relationships/image" Target="../media/image1366.png"/><Relationship Id="rId342" Type="http://schemas.openxmlformats.org/officeDocument/2006/relationships/customXml" Target="../ink/ink1486.xml"/><Relationship Id="rId363" Type="http://schemas.openxmlformats.org/officeDocument/2006/relationships/image" Target="../media/image1387.png"/><Relationship Id="rId384" Type="http://schemas.openxmlformats.org/officeDocument/2006/relationships/customXml" Target="../ink/ink1507.xml"/><Relationship Id="rId419" Type="http://schemas.openxmlformats.org/officeDocument/2006/relationships/image" Target="../media/image302.png"/><Relationship Id="rId202" Type="http://schemas.openxmlformats.org/officeDocument/2006/relationships/customXml" Target="../ink/ink1416.xml"/><Relationship Id="rId223" Type="http://schemas.openxmlformats.org/officeDocument/2006/relationships/image" Target="../media/image1317.png"/><Relationship Id="rId244" Type="http://schemas.openxmlformats.org/officeDocument/2006/relationships/customXml" Target="../ink/ink1437.xml"/><Relationship Id="rId18" Type="http://schemas.openxmlformats.org/officeDocument/2006/relationships/customXml" Target="../ink/ink1324.xml"/><Relationship Id="rId39" Type="http://schemas.openxmlformats.org/officeDocument/2006/relationships/image" Target="../media/image1225.png"/><Relationship Id="rId265" Type="http://schemas.openxmlformats.org/officeDocument/2006/relationships/image" Target="../media/image1338.png"/><Relationship Id="rId286" Type="http://schemas.openxmlformats.org/officeDocument/2006/relationships/customXml" Target="../ink/ink1458.xml"/><Relationship Id="rId50" Type="http://schemas.openxmlformats.org/officeDocument/2006/relationships/customXml" Target="../ink/ink1340.xml"/><Relationship Id="rId104" Type="http://schemas.openxmlformats.org/officeDocument/2006/relationships/customXml" Target="../ink/ink1367.xml"/><Relationship Id="rId125" Type="http://schemas.openxmlformats.org/officeDocument/2006/relationships/image" Target="../media/image1268.png"/><Relationship Id="rId146" Type="http://schemas.openxmlformats.org/officeDocument/2006/relationships/customXml" Target="../ink/ink1388.xml"/><Relationship Id="rId167" Type="http://schemas.openxmlformats.org/officeDocument/2006/relationships/image" Target="../media/image1289.png"/><Relationship Id="rId188" Type="http://schemas.openxmlformats.org/officeDocument/2006/relationships/customXml" Target="../ink/ink1409.xml"/><Relationship Id="rId311" Type="http://schemas.openxmlformats.org/officeDocument/2006/relationships/image" Target="../media/image1361.png"/><Relationship Id="rId332" Type="http://schemas.openxmlformats.org/officeDocument/2006/relationships/customXml" Target="../ink/ink1481.xml"/><Relationship Id="rId353" Type="http://schemas.openxmlformats.org/officeDocument/2006/relationships/image" Target="../media/image1382.png"/><Relationship Id="rId374" Type="http://schemas.openxmlformats.org/officeDocument/2006/relationships/customXml" Target="../ink/ink1502.xml"/><Relationship Id="rId395" Type="http://schemas.openxmlformats.org/officeDocument/2006/relationships/image" Target="../media/image1403.png"/><Relationship Id="rId409" Type="http://schemas.openxmlformats.org/officeDocument/2006/relationships/image" Target="../media/image283.png"/><Relationship Id="rId71" Type="http://schemas.openxmlformats.org/officeDocument/2006/relationships/image" Target="../media/image1241.png"/><Relationship Id="rId92" Type="http://schemas.openxmlformats.org/officeDocument/2006/relationships/customXml" Target="../ink/ink1361.xml"/><Relationship Id="rId213" Type="http://schemas.openxmlformats.org/officeDocument/2006/relationships/image" Target="../media/image1312.png"/><Relationship Id="rId234" Type="http://schemas.openxmlformats.org/officeDocument/2006/relationships/customXml" Target="../ink/ink1432.xml"/><Relationship Id="rId420" Type="http://schemas.openxmlformats.org/officeDocument/2006/relationships/customXml" Target="../ink/ink1525.xml"/><Relationship Id="rId2" Type="http://schemas.openxmlformats.org/officeDocument/2006/relationships/customXml" Target="../ink/ink1316.xml"/><Relationship Id="rId29" Type="http://schemas.openxmlformats.org/officeDocument/2006/relationships/image" Target="../media/image1220.png"/><Relationship Id="rId255" Type="http://schemas.openxmlformats.org/officeDocument/2006/relationships/image" Target="../media/image1333.png"/><Relationship Id="rId276" Type="http://schemas.openxmlformats.org/officeDocument/2006/relationships/customXml" Target="../ink/ink1453.xml"/><Relationship Id="rId297" Type="http://schemas.openxmlformats.org/officeDocument/2006/relationships/image" Target="../media/image1354.png"/><Relationship Id="rId40" Type="http://schemas.openxmlformats.org/officeDocument/2006/relationships/customXml" Target="../ink/ink1335.xml"/><Relationship Id="rId115" Type="http://schemas.openxmlformats.org/officeDocument/2006/relationships/image" Target="../media/image1263.png"/><Relationship Id="rId136" Type="http://schemas.openxmlformats.org/officeDocument/2006/relationships/customXml" Target="../ink/ink1383.xml"/><Relationship Id="rId157" Type="http://schemas.openxmlformats.org/officeDocument/2006/relationships/image" Target="../media/image1284.png"/><Relationship Id="rId178" Type="http://schemas.openxmlformats.org/officeDocument/2006/relationships/customXml" Target="../ink/ink1404.xml"/><Relationship Id="rId301" Type="http://schemas.openxmlformats.org/officeDocument/2006/relationships/image" Target="../media/image1356.png"/><Relationship Id="rId322" Type="http://schemas.openxmlformats.org/officeDocument/2006/relationships/customXml" Target="../ink/ink1476.xml"/><Relationship Id="rId343" Type="http://schemas.openxmlformats.org/officeDocument/2006/relationships/image" Target="../media/image1377.png"/><Relationship Id="rId364" Type="http://schemas.openxmlformats.org/officeDocument/2006/relationships/customXml" Target="../ink/ink1497.xml"/><Relationship Id="rId61" Type="http://schemas.openxmlformats.org/officeDocument/2006/relationships/image" Target="../media/image1236.png"/><Relationship Id="rId82" Type="http://schemas.openxmlformats.org/officeDocument/2006/relationships/customXml" Target="../ink/ink1356.xml"/><Relationship Id="rId199" Type="http://schemas.openxmlformats.org/officeDocument/2006/relationships/image" Target="../media/image1305.png"/><Relationship Id="rId203" Type="http://schemas.openxmlformats.org/officeDocument/2006/relationships/image" Target="../media/image1307.png"/><Relationship Id="rId385" Type="http://schemas.openxmlformats.org/officeDocument/2006/relationships/image" Target="../media/image1398.png"/><Relationship Id="rId19" Type="http://schemas.openxmlformats.org/officeDocument/2006/relationships/image" Target="../media/image1215.png"/><Relationship Id="rId224" Type="http://schemas.openxmlformats.org/officeDocument/2006/relationships/customXml" Target="../ink/ink1427.xml"/><Relationship Id="rId245" Type="http://schemas.openxmlformats.org/officeDocument/2006/relationships/image" Target="../media/image1328.png"/><Relationship Id="rId266" Type="http://schemas.openxmlformats.org/officeDocument/2006/relationships/customXml" Target="../ink/ink1448.xml"/><Relationship Id="rId287" Type="http://schemas.openxmlformats.org/officeDocument/2006/relationships/image" Target="../media/image1349.png"/><Relationship Id="rId410" Type="http://schemas.openxmlformats.org/officeDocument/2006/relationships/customXml" Target="../ink/ink1520.xml"/><Relationship Id="rId30" Type="http://schemas.openxmlformats.org/officeDocument/2006/relationships/customXml" Target="../ink/ink1330.xml"/><Relationship Id="rId105" Type="http://schemas.openxmlformats.org/officeDocument/2006/relationships/image" Target="../media/image1258.png"/><Relationship Id="rId126" Type="http://schemas.openxmlformats.org/officeDocument/2006/relationships/customXml" Target="../ink/ink1378.xml"/><Relationship Id="rId147" Type="http://schemas.openxmlformats.org/officeDocument/2006/relationships/image" Target="../media/image1279.png"/><Relationship Id="rId168" Type="http://schemas.openxmlformats.org/officeDocument/2006/relationships/customXml" Target="../ink/ink1399.xml"/><Relationship Id="rId312" Type="http://schemas.openxmlformats.org/officeDocument/2006/relationships/customXml" Target="../ink/ink1471.xml"/><Relationship Id="rId333" Type="http://schemas.openxmlformats.org/officeDocument/2006/relationships/image" Target="../media/image1372.png"/><Relationship Id="rId354" Type="http://schemas.openxmlformats.org/officeDocument/2006/relationships/customXml" Target="../ink/ink1492.xml"/><Relationship Id="rId51" Type="http://schemas.openxmlformats.org/officeDocument/2006/relationships/image" Target="../media/image1231.png"/><Relationship Id="rId72" Type="http://schemas.openxmlformats.org/officeDocument/2006/relationships/customXml" Target="../ink/ink1351.xml"/><Relationship Id="rId93" Type="http://schemas.openxmlformats.org/officeDocument/2006/relationships/image" Target="../media/image1252.png"/><Relationship Id="rId189" Type="http://schemas.openxmlformats.org/officeDocument/2006/relationships/image" Target="../media/image1300.png"/><Relationship Id="rId375" Type="http://schemas.openxmlformats.org/officeDocument/2006/relationships/image" Target="../media/image1393.png"/><Relationship Id="rId396" Type="http://schemas.openxmlformats.org/officeDocument/2006/relationships/customXml" Target="../ink/ink1513.xml"/><Relationship Id="rId3" Type="http://schemas.openxmlformats.org/officeDocument/2006/relationships/image" Target="../media/image1207.png"/><Relationship Id="rId214" Type="http://schemas.openxmlformats.org/officeDocument/2006/relationships/customXml" Target="../ink/ink1422.xml"/><Relationship Id="rId235" Type="http://schemas.openxmlformats.org/officeDocument/2006/relationships/image" Target="../media/image1323.png"/><Relationship Id="rId256" Type="http://schemas.openxmlformats.org/officeDocument/2006/relationships/customXml" Target="../ink/ink1443.xml"/><Relationship Id="rId277" Type="http://schemas.openxmlformats.org/officeDocument/2006/relationships/image" Target="../media/image1344.png"/><Relationship Id="rId298" Type="http://schemas.openxmlformats.org/officeDocument/2006/relationships/customXml" Target="../ink/ink1464.xml"/><Relationship Id="rId400" Type="http://schemas.openxmlformats.org/officeDocument/2006/relationships/customXml" Target="../ink/ink1515.xml"/><Relationship Id="rId421" Type="http://schemas.openxmlformats.org/officeDocument/2006/relationships/image" Target="../media/image303.png"/><Relationship Id="rId116" Type="http://schemas.openxmlformats.org/officeDocument/2006/relationships/customXml" Target="../ink/ink1373.xml"/><Relationship Id="rId137" Type="http://schemas.openxmlformats.org/officeDocument/2006/relationships/image" Target="../media/image1274.png"/><Relationship Id="rId158" Type="http://schemas.openxmlformats.org/officeDocument/2006/relationships/customXml" Target="../ink/ink1394.xml"/><Relationship Id="rId302" Type="http://schemas.openxmlformats.org/officeDocument/2006/relationships/customXml" Target="../ink/ink1466.xml"/><Relationship Id="rId323" Type="http://schemas.openxmlformats.org/officeDocument/2006/relationships/image" Target="../media/image1367.png"/><Relationship Id="rId344" Type="http://schemas.openxmlformats.org/officeDocument/2006/relationships/customXml" Target="../ink/ink1487.xml"/><Relationship Id="rId20" Type="http://schemas.openxmlformats.org/officeDocument/2006/relationships/customXml" Target="../ink/ink1325.xml"/><Relationship Id="rId41" Type="http://schemas.openxmlformats.org/officeDocument/2006/relationships/image" Target="../media/image1226.png"/><Relationship Id="rId62" Type="http://schemas.openxmlformats.org/officeDocument/2006/relationships/customXml" Target="../ink/ink1346.xml"/><Relationship Id="rId83" Type="http://schemas.openxmlformats.org/officeDocument/2006/relationships/image" Target="../media/image1247.png"/><Relationship Id="rId179" Type="http://schemas.openxmlformats.org/officeDocument/2006/relationships/image" Target="../media/image1295.png"/><Relationship Id="rId365" Type="http://schemas.openxmlformats.org/officeDocument/2006/relationships/image" Target="../media/image1388.png"/><Relationship Id="rId386" Type="http://schemas.openxmlformats.org/officeDocument/2006/relationships/customXml" Target="../ink/ink1508.xml"/><Relationship Id="rId190" Type="http://schemas.openxmlformats.org/officeDocument/2006/relationships/customXml" Target="../ink/ink1410.xml"/><Relationship Id="rId204" Type="http://schemas.openxmlformats.org/officeDocument/2006/relationships/customXml" Target="../ink/ink1417.xml"/><Relationship Id="rId225" Type="http://schemas.openxmlformats.org/officeDocument/2006/relationships/image" Target="../media/image1318.png"/><Relationship Id="rId246" Type="http://schemas.openxmlformats.org/officeDocument/2006/relationships/customXml" Target="../ink/ink1438.xml"/><Relationship Id="rId267" Type="http://schemas.openxmlformats.org/officeDocument/2006/relationships/image" Target="../media/image1339.png"/><Relationship Id="rId288" Type="http://schemas.openxmlformats.org/officeDocument/2006/relationships/customXml" Target="../ink/ink1459.xml"/><Relationship Id="rId411" Type="http://schemas.openxmlformats.org/officeDocument/2006/relationships/image" Target="../media/image284.png"/><Relationship Id="rId106" Type="http://schemas.openxmlformats.org/officeDocument/2006/relationships/customXml" Target="../ink/ink1368.xml"/><Relationship Id="rId127" Type="http://schemas.openxmlformats.org/officeDocument/2006/relationships/image" Target="../media/image1269.png"/><Relationship Id="rId313" Type="http://schemas.openxmlformats.org/officeDocument/2006/relationships/image" Target="../media/image1362.png"/><Relationship Id="rId10" Type="http://schemas.openxmlformats.org/officeDocument/2006/relationships/customXml" Target="../ink/ink1320.xml"/><Relationship Id="rId31" Type="http://schemas.openxmlformats.org/officeDocument/2006/relationships/image" Target="../media/image1221.png"/><Relationship Id="rId52" Type="http://schemas.openxmlformats.org/officeDocument/2006/relationships/customXml" Target="../ink/ink1341.xml"/><Relationship Id="rId73" Type="http://schemas.openxmlformats.org/officeDocument/2006/relationships/image" Target="../media/image1242.png"/><Relationship Id="rId94" Type="http://schemas.openxmlformats.org/officeDocument/2006/relationships/customXml" Target="../ink/ink1362.xml"/><Relationship Id="rId148" Type="http://schemas.openxmlformats.org/officeDocument/2006/relationships/customXml" Target="../ink/ink1389.xml"/><Relationship Id="rId169" Type="http://schemas.openxmlformats.org/officeDocument/2006/relationships/image" Target="../media/image1290.png"/><Relationship Id="rId334" Type="http://schemas.openxmlformats.org/officeDocument/2006/relationships/customXml" Target="../ink/ink1482.xml"/><Relationship Id="rId355" Type="http://schemas.openxmlformats.org/officeDocument/2006/relationships/image" Target="../media/image1383.png"/><Relationship Id="rId376" Type="http://schemas.openxmlformats.org/officeDocument/2006/relationships/customXml" Target="../ink/ink1503.xml"/><Relationship Id="rId397" Type="http://schemas.openxmlformats.org/officeDocument/2006/relationships/image" Target="../media/image1404.png"/><Relationship Id="rId4" Type="http://schemas.openxmlformats.org/officeDocument/2006/relationships/customXml" Target="../ink/ink1317.xml"/><Relationship Id="rId180" Type="http://schemas.openxmlformats.org/officeDocument/2006/relationships/customXml" Target="../ink/ink1405.xml"/><Relationship Id="rId215" Type="http://schemas.openxmlformats.org/officeDocument/2006/relationships/image" Target="../media/image1313.png"/><Relationship Id="rId236" Type="http://schemas.openxmlformats.org/officeDocument/2006/relationships/customXml" Target="../ink/ink1433.xml"/><Relationship Id="rId257" Type="http://schemas.openxmlformats.org/officeDocument/2006/relationships/image" Target="../media/image1334.png"/><Relationship Id="rId278" Type="http://schemas.openxmlformats.org/officeDocument/2006/relationships/customXml" Target="../ink/ink1454.xml"/><Relationship Id="rId401" Type="http://schemas.openxmlformats.org/officeDocument/2006/relationships/image" Target="../media/image1406.png"/><Relationship Id="rId422" Type="http://schemas.openxmlformats.org/officeDocument/2006/relationships/customXml" Target="../ink/ink1526.xml"/><Relationship Id="rId303" Type="http://schemas.openxmlformats.org/officeDocument/2006/relationships/image" Target="../media/image1357.png"/><Relationship Id="rId42" Type="http://schemas.openxmlformats.org/officeDocument/2006/relationships/customXml" Target="../ink/ink1336.xml"/><Relationship Id="rId84" Type="http://schemas.openxmlformats.org/officeDocument/2006/relationships/customXml" Target="../ink/ink1357.xml"/><Relationship Id="rId138" Type="http://schemas.openxmlformats.org/officeDocument/2006/relationships/customXml" Target="../ink/ink1384.xml"/><Relationship Id="rId345" Type="http://schemas.openxmlformats.org/officeDocument/2006/relationships/image" Target="../media/image1378.png"/><Relationship Id="rId387" Type="http://schemas.openxmlformats.org/officeDocument/2006/relationships/image" Target="../media/image1399.png"/><Relationship Id="rId191" Type="http://schemas.openxmlformats.org/officeDocument/2006/relationships/image" Target="../media/image1301.png"/><Relationship Id="rId205" Type="http://schemas.openxmlformats.org/officeDocument/2006/relationships/image" Target="../media/image1308.png"/><Relationship Id="rId247" Type="http://schemas.openxmlformats.org/officeDocument/2006/relationships/image" Target="../media/image1329.png"/><Relationship Id="rId412" Type="http://schemas.openxmlformats.org/officeDocument/2006/relationships/customXml" Target="../ink/ink1521.xml"/><Relationship Id="rId107" Type="http://schemas.openxmlformats.org/officeDocument/2006/relationships/image" Target="../media/image1259.png"/><Relationship Id="rId289" Type="http://schemas.openxmlformats.org/officeDocument/2006/relationships/image" Target="../media/image1350.png"/><Relationship Id="rId11" Type="http://schemas.openxmlformats.org/officeDocument/2006/relationships/image" Target="../media/image1211.png"/><Relationship Id="rId53" Type="http://schemas.openxmlformats.org/officeDocument/2006/relationships/image" Target="../media/image1232.png"/><Relationship Id="rId149" Type="http://schemas.openxmlformats.org/officeDocument/2006/relationships/image" Target="../media/image1280.png"/><Relationship Id="rId314" Type="http://schemas.openxmlformats.org/officeDocument/2006/relationships/customXml" Target="../ink/ink1472.xml"/><Relationship Id="rId356" Type="http://schemas.openxmlformats.org/officeDocument/2006/relationships/customXml" Target="../ink/ink1493.xml"/><Relationship Id="rId398" Type="http://schemas.openxmlformats.org/officeDocument/2006/relationships/customXml" Target="../ink/ink1514.xml"/><Relationship Id="rId95" Type="http://schemas.openxmlformats.org/officeDocument/2006/relationships/image" Target="../media/image1253.png"/><Relationship Id="rId160" Type="http://schemas.openxmlformats.org/officeDocument/2006/relationships/customXml" Target="../ink/ink1395.xml"/><Relationship Id="rId216" Type="http://schemas.openxmlformats.org/officeDocument/2006/relationships/customXml" Target="../ink/ink1423.xml"/><Relationship Id="rId423" Type="http://schemas.openxmlformats.org/officeDocument/2006/relationships/image" Target="../media/image304.png"/><Relationship Id="rId258" Type="http://schemas.openxmlformats.org/officeDocument/2006/relationships/customXml" Target="../ink/ink1444.xml"/><Relationship Id="rId22" Type="http://schemas.openxmlformats.org/officeDocument/2006/relationships/customXml" Target="../ink/ink1326.xml"/><Relationship Id="rId64" Type="http://schemas.openxmlformats.org/officeDocument/2006/relationships/customXml" Target="../ink/ink1347.xml"/><Relationship Id="rId118" Type="http://schemas.openxmlformats.org/officeDocument/2006/relationships/customXml" Target="../ink/ink1374.xml"/><Relationship Id="rId325" Type="http://schemas.openxmlformats.org/officeDocument/2006/relationships/image" Target="../media/image1368.png"/><Relationship Id="rId367" Type="http://schemas.openxmlformats.org/officeDocument/2006/relationships/image" Target="../media/image1389.png"/><Relationship Id="rId171" Type="http://schemas.openxmlformats.org/officeDocument/2006/relationships/image" Target="../media/image1291.png"/><Relationship Id="rId227" Type="http://schemas.openxmlformats.org/officeDocument/2006/relationships/image" Target="../media/image1319.png"/><Relationship Id="rId269" Type="http://schemas.openxmlformats.org/officeDocument/2006/relationships/image" Target="../media/image1340.png"/><Relationship Id="rId33" Type="http://schemas.openxmlformats.org/officeDocument/2006/relationships/image" Target="../media/image1222.png"/><Relationship Id="rId129" Type="http://schemas.openxmlformats.org/officeDocument/2006/relationships/image" Target="../media/image1270.png"/><Relationship Id="rId280" Type="http://schemas.openxmlformats.org/officeDocument/2006/relationships/customXml" Target="../ink/ink1455.xml"/><Relationship Id="rId336" Type="http://schemas.openxmlformats.org/officeDocument/2006/relationships/customXml" Target="../ink/ink1483.xml"/><Relationship Id="rId75" Type="http://schemas.openxmlformats.org/officeDocument/2006/relationships/image" Target="../media/image1243.png"/><Relationship Id="rId140" Type="http://schemas.openxmlformats.org/officeDocument/2006/relationships/customXml" Target="../ink/ink1385.xml"/><Relationship Id="rId182" Type="http://schemas.openxmlformats.org/officeDocument/2006/relationships/customXml" Target="../ink/ink1406.xml"/><Relationship Id="rId378" Type="http://schemas.openxmlformats.org/officeDocument/2006/relationships/customXml" Target="../ink/ink1504.xml"/><Relationship Id="rId403" Type="http://schemas.openxmlformats.org/officeDocument/2006/relationships/image" Target="../media/image1407.png"/><Relationship Id="rId6" Type="http://schemas.openxmlformats.org/officeDocument/2006/relationships/customXml" Target="../ink/ink1318.xml"/><Relationship Id="rId238" Type="http://schemas.openxmlformats.org/officeDocument/2006/relationships/customXml" Target="../ink/ink1434.xml"/><Relationship Id="rId291" Type="http://schemas.openxmlformats.org/officeDocument/2006/relationships/image" Target="../media/image1351.png"/><Relationship Id="rId305" Type="http://schemas.openxmlformats.org/officeDocument/2006/relationships/image" Target="../media/image1358.png"/><Relationship Id="rId347" Type="http://schemas.openxmlformats.org/officeDocument/2006/relationships/image" Target="../media/image1379.png"/><Relationship Id="rId44" Type="http://schemas.openxmlformats.org/officeDocument/2006/relationships/customXml" Target="../ink/ink1337.xml"/><Relationship Id="rId86" Type="http://schemas.openxmlformats.org/officeDocument/2006/relationships/customXml" Target="../ink/ink1358.xml"/><Relationship Id="rId151" Type="http://schemas.openxmlformats.org/officeDocument/2006/relationships/image" Target="../media/image1281.png"/><Relationship Id="rId389" Type="http://schemas.openxmlformats.org/officeDocument/2006/relationships/image" Target="../media/image1400.png"/><Relationship Id="rId193" Type="http://schemas.openxmlformats.org/officeDocument/2006/relationships/image" Target="../media/image1302.png"/><Relationship Id="rId207" Type="http://schemas.openxmlformats.org/officeDocument/2006/relationships/image" Target="../media/image1309.png"/><Relationship Id="rId249" Type="http://schemas.openxmlformats.org/officeDocument/2006/relationships/image" Target="../media/image1330.png"/><Relationship Id="rId414" Type="http://schemas.openxmlformats.org/officeDocument/2006/relationships/customXml" Target="../ink/ink1522.xml"/><Relationship Id="rId13" Type="http://schemas.openxmlformats.org/officeDocument/2006/relationships/image" Target="../media/image1212.png"/><Relationship Id="rId109" Type="http://schemas.openxmlformats.org/officeDocument/2006/relationships/image" Target="../media/image1260.png"/><Relationship Id="rId260" Type="http://schemas.openxmlformats.org/officeDocument/2006/relationships/customXml" Target="../ink/ink1445.xml"/><Relationship Id="rId316" Type="http://schemas.openxmlformats.org/officeDocument/2006/relationships/customXml" Target="../ink/ink1473.xml"/><Relationship Id="rId55" Type="http://schemas.openxmlformats.org/officeDocument/2006/relationships/image" Target="../media/image1233.png"/><Relationship Id="rId97" Type="http://schemas.openxmlformats.org/officeDocument/2006/relationships/image" Target="../media/image1254.png"/><Relationship Id="rId120" Type="http://schemas.openxmlformats.org/officeDocument/2006/relationships/customXml" Target="../ink/ink1375.xml"/><Relationship Id="rId358" Type="http://schemas.openxmlformats.org/officeDocument/2006/relationships/customXml" Target="../ink/ink1494.xml"/><Relationship Id="rId162" Type="http://schemas.openxmlformats.org/officeDocument/2006/relationships/customXml" Target="../ink/ink1396.xml"/><Relationship Id="rId218" Type="http://schemas.openxmlformats.org/officeDocument/2006/relationships/customXml" Target="../ink/ink1424.xml"/><Relationship Id="rId425" Type="http://schemas.openxmlformats.org/officeDocument/2006/relationships/image" Target="../media/image352.png"/><Relationship Id="rId271" Type="http://schemas.openxmlformats.org/officeDocument/2006/relationships/image" Target="../media/image1341.png"/><Relationship Id="rId24" Type="http://schemas.openxmlformats.org/officeDocument/2006/relationships/customXml" Target="../ink/ink1327.xml"/><Relationship Id="rId66" Type="http://schemas.openxmlformats.org/officeDocument/2006/relationships/customXml" Target="../ink/ink1348.xml"/><Relationship Id="rId131" Type="http://schemas.openxmlformats.org/officeDocument/2006/relationships/image" Target="../media/image1271.png"/><Relationship Id="rId327" Type="http://schemas.openxmlformats.org/officeDocument/2006/relationships/image" Target="../media/image1369.png"/><Relationship Id="rId369" Type="http://schemas.openxmlformats.org/officeDocument/2006/relationships/image" Target="../media/image1390.png"/><Relationship Id="rId173" Type="http://schemas.openxmlformats.org/officeDocument/2006/relationships/image" Target="../media/image1292.png"/><Relationship Id="rId229" Type="http://schemas.openxmlformats.org/officeDocument/2006/relationships/image" Target="../media/image1320.png"/><Relationship Id="rId380" Type="http://schemas.openxmlformats.org/officeDocument/2006/relationships/customXml" Target="../ink/ink1505.xml"/><Relationship Id="rId240" Type="http://schemas.openxmlformats.org/officeDocument/2006/relationships/customXml" Target="../ink/ink1435.xml"/><Relationship Id="rId35" Type="http://schemas.openxmlformats.org/officeDocument/2006/relationships/image" Target="../media/image1223.png"/><Relationship Id="rId77" Type="http://schemas.openxmlformats.org/officeDocument/2006/relationships/image" Target="../media/image1244.png"/><Relationship Id="rId100" Type="http://schemas.openxmlformats.org/officeDocument/2006/relationships/customXml" Target="../ink/ink1365.xml"/><Relationship Id="rId282" Type="http://schemas.openxmlformats.org/officeDocument/2006/relationships/customXml" Target="../ink/ink1456.xml"/><Relationship Id="rId338" Type="http://schemas.openxmlformats.org/officeDocument/2006/relationships/customXml" Target="../ink/ink1484.xml"/><Relationship Id="rId8" Type="http://schemas.openxmlformats.org/officeDocument/2006/relationships/customXml" Target="../ink/ink1319.xml"/><Relationship Id="rId142" Type="http://schemas.openxmlformats.org/officeDocument/2006/relationships/customXml" Target="../ink/ink1386.xml"/><Relationship Id="rId184" Type="http://schemas.openxmlformats.org/officeDocument/2006/relationships/customXml" Target="../ink/ink1407.xml"/><Relationship Id="rId391" Type="http://schemas.openxmlformats.org/officeDocument/2006/relationships/image" Target="../media/image1401.png"/><Relationship Id="rId405" Type="http://schemas.openxmlformats.org/officeDocument/2006/relationships/image" Target="../media/image1408.png"/><Relationship Id="rId251" Type="http://schemas.openxmlformats.org/officeDocument/2006/relationships/image" Target="../media/image1331.png"/><Relationship Id="rId46" Type="http://schemas.openxmlformats.org/officeDocument/2006/relationships/customXml" Target="../ink/ink1338.xml"/><Relationship Id="rId293" Type="http://schemas.openxmlformats.org/officeDocument/2006/relationships/image" Target="../media/image1352.png"/><Relationship Id="rId307" Type="http://schemas.openxmlformats.org/officeDocument/2006/relationships/image" Target="../media/image1359.png"/><Relationship Id="rId349" Type="http://schemas.openxmlformats.org/officeDocument/2006/relationships/image" Target="../media/image1380.png"/><Relationship Id="rId88" Type="http://schemas.openxmlformats.org/officeDocument/2006/relationships/customXml" Target="../ink/ink1359.xml"/><Relationship Id="rId111" Type="http://schemas.openxmlformats.org/officeDocument/2006/relationships/image" Target="../media/image1261.png"/><Relationship Id="rId153" Type="http://schemas.openxmlformats.org/officeDocument/2006/relationships/image" Target="../media/image1282.png"/><Relationship Id="rId195" Type="http://schemas.openxmlformats.org/officeDocument/2006/relationships/image" Target="../media/image1303.png"/><Relationship Id="rId209" Type="http://schemas.openxmlformats.org/officeDocument/2006/relationships/image" Target="../media/image1310.png"/><Relationship Id="rId360" Type="http://schemas.openxmlformats.org/officeDocument/2006/relationships/customXml" Target="../ink/ink1495.xml"/><Relationship Id="rId416" Type="http://schemas.openxmlformats.org/officeDocument/2006/relationships/customXml" Target="../ink/ink1523.xml"/><Relationship Id="rId220" Type="http://schemas.openxmlformats.org/officeDocument/2006/relationships/customXml" Target="../ink/ink1425.xml"/><Relationship Id="rId15" Type="http://schemas.openxmlformats.org/officeDocument/2006/relationships/image" Target="../media/image1213.png"/><Relationship Id="rId57" Type="http://schemas.openxmlformats.org/officeDocument/2006/relationships/image" Target="../media/image1234.png"/><Relationship Id="rId262" Type="http://schemas.openxmlformats.org/officeDocument/2006/relationships/customXml" Target="../ink/ink1446.xml"/><Relationship Id="rId318" Type="http://schemas.openxmlformats.org/officeDocument/2006/relationships/customXml" Target="../ink/ink1474.xml"/><Relationship Id="rId99" Type="http://schemas.openxmlformats.org/officeDocument/2006/relationships/image" Target="../media/image1255.png"/><Relationship Id="rId122" Type="http://schemas.openxmlformats.org/officeDocument/2006/relationships/customXml" Target="../ink/ink1376.xml"/><Relationship Id="rId164" Type="http://schemas.openxmlformats.org/officeDocument/2006/relationships/customXml" Target="../ink/ink1397.xml"/><Relationship Id="rId371" Type="http://schemas.openxmlformats.org/officeDocument/2006/relationships/image" Target="../media/image1391.png"/><Relationship Id="rId26" Type="http://schemas.openxmlformats.org/officeDocument/2006/relationships/customXml" Target="../ink/ink1328.xml"/><Relationship Id="rId231" Type="http://schemas.openxmlformats.org/officeDocument/2006/relationships/image" Target="../media/image1321.png"/><Relationship Id="rId273" Type="http://schemas.openxmlformats.org/officeDocument/2006/relationships/image" Target="../media/image1342.png"/><Relationship Id="rId329" Type="http://schemas.openxmlformats.org/officeDocument/2006/relationships/image" Target="../media/image1370.png"/><Relationship Id="rId68" Type="http://schemas.openxmlformats.org/officeDocument/2006/relationships/customXml" Target="../ink/ink1349.xml"/><Relationship Id="rId133" Type="http://schemas.openxmlformats.org/officeDocument/2006/relationships/image" Target="../media/image1272.png"/><Relationship Id="rId175" Type="http://schemas.openxmlformats.org/officeDocument/2006/relationships/image" Target="../media/image1293.png"/><Relationship Id="rId340" Type="http://schemas.openxmlformats.org/officeDocument/2006/relationships/customXml" Target="../ink/ink1485.xml"/><Relationship Id="rId200" Type="http://schemas.openxmlformats.org/officeDocument/2006/relationships/customXml" Target="../ink/ink1415.xml"/><Relationship Id="rId382" Type="http://schemas.openxmlformats.org/officeDocument/2006/relationships/customXml" Target="../ink/ink1506.xml"/><Relationship Id="rId242" Type="http://schemas.openxmlformats.org/officeDocument/2006/relationships/customXml" Target="../ink/ink1436.xml"/><Relationship Id="rId284" Type="http://schemas.openxmlformats.org/officeDocument/2006/relationships/customXml" Target="../ink/ink1457.xml"/><Relationship Id="rId37" Type="http://schemas.openxmlformats.org/officeDocument/2006/relationships/image" Target="../media/image1224.png"/><Relationship Id="rId79" Type="http://schemas.openxmlformats.org/officeDocument/2006/relationships/image" Target="../media/image1245.png"/><Relationship Id="rId102" Type="http://schemas.openxmlformats.org/officeDocument/2006/relationships/customXml" Target="../ink/ink1366.xml"/><Relationship Id="rId144" Type="http://schemas.openxmlformats.org/officeDocument/2006/relationships/customXml" Target="../ink/ink1387.xml"/><Relationship Id="rId90" Type="http://schemas.openxmlformats.org/officeDocument/2006/relationships/customXml" Target="../ink/ink1360.xml"/><Relationship Id="rId186" Type="http://schemas.openxmlformats.org/officeDocument/2006/relationships/customXml" Target="../ink/ink1408.xml"/><Relationship Id="rId351" Type="http://schemas.openxmlformats.org/officeDocument/2006/relationships/image" Target="../media/image1381.png"/><Relationship Id="rId393" Type="http://schemas.openxmlformats.org/officeDocument/2006/relationships/image" Target="../media/image1402.png"/><Relationship Id="rId407" Type="http://schemas.openxmlformats.org/officeDocument/2006/relationships/image" Target="../media/image1409.png"/><Relationship Id="rId211" Type="http://schemas.openxmlformats.org/officeDocument/2006/relationships/image" Target="../media/image1311.png"/><Relationship Id="rId253" Type="http://schemas.openxmlformats.org/officeDocument/2006/relationships/image" Target="../media/image1332.png"/><Relationship Id="rId295" Type="http://schemas.openxmlformats.org/officeDocument/2006/relationships/image" Target="../media/image1353.png"/><Relationship Id="rId309" Type="http://schemas.openxmlformats.org/officeDocument/2006/relationships/image" Target="../media/image1360.png"/><Relationship Id="rId48" Type="http://schemas.openxmlformats.org/officeDocument/2006/relationships/customXml" Target="../ink/ink1339.xml"/><Relationship Id="rId113" Type="http://schemas.openxmlformats.org/officeDocument/2006/relationships/image" Target="../media/image1262.png"/><Relationship Id="rId320" Type="http://schemas.openxmlformats.org/officeDocument/2006/relationships/customXml" Target="../ink/ink1475.xml"/><Relationship Id="rId155" Type="http://schemas.openxmlformats.org/officeDocument/2006/relationships/image" Target="../media/image1283.png"/><Relationship Id="rId197" Type="http://schemas.openxmlformats.org/officeDocument/2006/relationships/image" Target="../media/image1304.png"/><Relationship Id="rId362" Type="http://schemas.openxmlformats.org/officeDocument/2006/relationships/customXml" Target="../ink/ink1496.xml"/><Relationship Id="rId418" Type="http://schemas.openxmlformats.org/officeDocument/2006/relationships/customXml" Target="../ink/ink1524.xml"/><Relationship Id="rId222" Type="http://schemas.openxmlformats.org/officeDocument/2006/relationships/customXml" Target="../ink/ink1426.xml"/><Relationship Id="rId264" Type="http://schemas.openxmlformats.org/officeDocument/2006/relationships/customXml" Target="../ink/ink1447.xml"/><Relationship Id="rId17" Type="http://schemas.openxmlformats.org/officeDocument/2006/relationships/image" Target="../media/image1214.png"/><Relationship Id="rId59" Type="http://schemas.openxmlformats.org/officeDocument/2006/relationships/image" Target="../media/image1235.png"/><Relationship Id="rId124" Type="http://schemas.openxmlformats.org/officeDocument/2006/relationships/customXml" Target="../ink/ink137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6.png"/><Relationship Id="rId299" Type="http://schemas.openxmlformats.org/officeDocument/2006/relationships/image" Target="../media/image1557.png"/><Relationship Id="rId21" Type="http://schemas.openxmlformats.org/officeDocument/2006/relationships/image" Target="../media/image1419.png"/><Relationship Id="rId63" Type="http://schemas.openxmlformats.org/officeDocument/2006/relationships/image" Target="../media/image1440.png"/><Relationship Id="rId159" Type="http://schemas.openxmlformats.org/officeDocument/2006/relationships/image" Target="../media/image1487.png"/><Relationship Id="rId324" Type="http://schemas.openxmlformats.org/officeDocument/2006/relationships/customXml" Target="../ink/ink1689.xml"/><Relationship Id="rId366" Type="http://schemas.openxmlformats.org/officeDocument/2006/relationships/customXml" Target="../ink/ink1710.xml"/><Relationship Id="rId170" Type="http://schemas.openxmlformats.org/officeDocument/2006/relationships/customXml" Target="../ink/ink1612.xml"/><Relationship Id="rId226" Type="http://schemas.openxmlformats.org/officeDocument/2006/relationships/customXml" Target="../ink/ink1640.xml"/><Relationship Id="rId433" Type="http://schemas.openxmlformats.org/officeDocument/2006/relationships/image" Target="../media/image1624.png"/><Relationship Id="rId268" Type="http://schemas.openxmlformats.org/officeDocument/2006/relationships/customXml" Target="../ink/ink1661.xml"/><Relationship Id="rId475" Type="http://schemas.openxmlformats.org/officeDocument/2006/relationships/image" Target="../media/image1645.png"/><Relationship Id="rId32" Type="http://schemas.openxmlformats.org/officeDocument/2006/relationships/customXml" Target="../ink/ink1543.xml"/><Relationship Id="rId74" Type="http://schemas.openxmlformats.org/officeDocument/2006/relationships/customXml" Target="../ink/ink1564.xml"/><Relationship Id="rId128" Type="http://schemas.openxmlformats.org/officeDocument/2006/relationships/customXml" Target="../ink/ink1591.xml"/><Relationship Id="rId335" Type="http://schemas.openxmlformats.org/officeDocument/2006/relationships/image" Target="../media/image1575.png"/><Relationship Id="rId377" Type="http://schemas.openxmlformats.org/officeDocument/2006/relationships/image" Target="../media/image1596.png"/><Relationship Id="rId5" Type="http://schemas.openxmlformats.org/officeDocument/2006/relationships/image" Target="../media/image1411.png"/><Relationship Id="rId181" Type="http://schemas.openxmlformats.org/officeDocument/2006/relationships/image" Target="../media/image1498.png"/><Relationship Id="rId237" Type="http://schemas.openxmlformats.org/officeDocument/2006/relationships/image" Target="../media/image1526.png"/><Relationship Id="rId402" Type="http://schemas.openxmlformats.org/officeDocument/2006/relationships/customXml" Target="../ink/ink1728.xml"/><Relationship Id="rId279" Type="http://schemas.openxmlformats.org/officeDocument/2006/relationships/image" Target="../media/image1547.png"/><Relationship Id="rId444" Type="http://schemas.openxmlformats.org/officeDocument/2006/relationships/customXml" Target="../ink/ink1749.xml"/><Relationship Id="rId486" Type="http://schemas.openxmlformats.org/officeDocument/2006/relationships/customXml" Target="../ink/ink1770.xml"/><Relationship Id="rId43" Type="http://schemas.openxmlformats.org/officeDocument/2006/relationships/image" Target="../media/image1430.png"/><Relationship Id="rId139" Type="http://schemas.openxmlformats.org/officeDocument/2006/relationships/image" Target="../media/image1477.png"/><Relationship Id="rId290" Type="http://schemas.openxmlformats.org/officeDocument/2006/relationships/customXml" Target="../ink/ink1672.xml"/><Relationship Id="rId304" Type="http://schemas.openxmlformats.org/officeDocument/2006/relationships/customXml" Target="../ink/ink1679.xml"/><Relationship Id="rId346" Type="http://schemas.openxmlformats.org/officeDocument/2006/relationships/customXml" Target="../ink/ink1700.xml"/><Relationship Id="rId388" Type="http://schemas.openxmlformats.org/officeDocument/2006/relationships/customXml" Target="../ink/ink1721.xml"/><Relationship Id="rId85" Type="http://schemas.openxmlformats.org/officeDocument/2006/relationships/image" Target="../media/image1451.png"/><Relationship Id="rId150" Type="http://schemas.openxmlformats.org/officeDocument/2006/relationships/customXml" Target="../ink/ink1602.xml"/><Relationship Id="rId192" Type="http://schemas.openxmlformats.org/officeDocument/2006/relationships/customXml" Target="../ink/ink1623.xml"/><Relationship Id="rId206" Type="http://schemas.openxmlformats.org/officeDocument/2006/relationships/customXml" Target="../ink/ink1630.xml"/><Relationship Id="rId413" Type="http://schemas.openxmlformats.org/officeDocument/2006/relationships/image" Target="../media/image1614.png"/><Relationship Id="rId248" Type="http://schemas.openxmlformats.org/officeDocument/2006/relationships/customXml" Target="../ink/ink1651.xml"/><Relationship Id="rId455" Type="http://schemas.openxmlformats.org/officeDocument/2006/relationships/image" Target="../media/image1635.png"/><Relationship Id="rId497" Type="http://schemas.openxmlformats.org/officeDocument/2006/relationships/image" Target="../media/image1656.png"/><Relationship Id="rId12" Type="http://schemas.openxmlformats.org/officeDocument/2006/relationships/customXml" Target="../ink/ink1533.xml"/><Relationship Id="rId108" Type="http://schemas.openxmlformats.org/officeDocument/2006/relationships/customXml" Target="../ink/ink1581.xml"/><Relationship Id="rId315" Type="http://schemas.openxmlformats.org/officeDocument/2006/relationships/image" Target="../media/image1565.png"/><Relationship Id="rId357" Type="http://schemas.openxmlformats.org/officeDocument/2006/relationships/image" Target="../media/image1586.png"/><Relationship Id="rId54" Type="http://schemas.openxmlformats.org/officeDocument/2006/relationships/customXml" Target="../ink/ink1554.xml"/><Relationship Id="rId96" Type="http://schemas.openxmlformats.org/officeDocument/2006/relationships/customXml" Target="../ink/ink1575.xml"/><Relationship Id="rId161" Type="http://schemas.openxmlformats.org/officeDocument/2006/relationships/image" Target="../media/image1488.png"/><Relationship Id="rId217" Type="http://schemas.openxmlformats.org/officeDocument/2006/relationships/image" Target="../media/image1516.png"/><Relationship Id="rId399" Type="http://schemas.openxmlformats.org/officeDocument/2006/relationships/image" Target="../media/image1607.png"/><Relationship Id="rId259" Type="http://schemas.openxmlformats.org/officeDocument/2006/relationships/image" Target="../media/image1537.png"/><Relationship Id="rId424" Type="http://schemas.openxmlformats.org/officeDocument/2006/relationships/customXml" Target="../ink/ink1739.xml"/><Relationship Id="rId466" Type="http://schemas.openxmlformats.org/officeDocument/2006/relationships/customXml" Target="../ink/ink1760.xml"/><Relationship Id="rId23" Type="http://schemas.openxmlformats.org/officeDocument/2006/relationships/image" Target="../media/image1420.png"/><Relationship Id="rId119" Type="http://schemas.openxmlformats.org/officeDocument/2006/relationships/image" Target="../media/image1467.png"/><Relationship Id="rId270" Type="http://schemas.openxmlformats.org/officeDocument/2006/relationships/customXml" Target="../ink/ink1662.xml"/><Relationship Id="rId326" Type="http://schemas.openxmlformats.org/officeDocument/2006/relationships/customXml" Target="../ink/ink1690.xml"/><Relationship Id="rId65" Type="http://schemas.openxmlformats.org/officeDocument/2006/relationships/image" Target="../media/image1441.png"/><Relationship Id="rId130" Type="http://schemas.openxmlformats.org/officeDocument/2006/relationships/customXml" Target="../ink/ink1592.xml"/><Relationship Id="rId368" Type="http://schemas.openxmlformats.org/officeDocument/2006/relationships/customXml" Target="../ink/ink1711.xml"/><Relationship Id="rId172" Type="http://schemas.openxmlformats.org/officeDocument/2006/relationships/customXml" Target="../ink/ink1613.xml"/><Relationship Id="rId228" Type="http://schemas.openxmlformats.org/officeDocument/2006/relationships/customXml" Target="../ink/ink1641.xml"/><Relationship Id="rId435" Type="http://schemas.openxmlformats.org/officeDocument/2006/relationships/image" Target="../media/image1625.png"/><Relationship Id="rId477" Type="http://schemas.openxmlformats.org/officeDocument/2006/relationships/image" Target="../media/image1646.png"/><Relationship Id="rId281" Type="http://schemas.openxmlformats.org/officeDocument/2006/relationships/image" Target="../media/image1548.png"/><Relationship Id="rId337" Type="http://schemas.openxmlformats.org/officeDocument/2006/relationships/image" Target="../media/image1576.png"/><Relationship Id="rId34" Type="http://schemas.openxmlformats.org/officeDocument/2006/relationships/customXml" Target="../ink/ink1544.xml"/><Relationship Id="rId76" Type="http://schemas.openxmlformats.org/officeDocument/2006/relationships/customXml" Target="../ink/ink1565.xml"/><Relationship Id="rId141" Type="http://schemas.openxmlformats.org/officeDocument/2006/relationships/image" Target="../media/image1478.png"/><Relationship Id="rId379" Type="http://schemas.openxmlformats.org/officeDocument/2006/relationships/image" Target="../media/image1597.png"/><Relationship Id="rId7" Type="http://schemas.openxmlformats.org/officeDocument/2006/relationships/image" Target="../media/image1412.png"/><Relationship Id="rId183" Type="http://schemas.openxmlformats.org/officeDocument/2006/relationships/image" Target="../media/image1499.png"/><Relationship Id="rId239" Type="http://schemas.openxmlformats.org/officeDocument/2006/relationships/image" Target="../media/image1527.png"/><Relationship Id="rId390" Type="http://schemas.openxmlformats.org/officeDocument/2006/relationships/customXml" Target="../ink/ink1722.xml"/><Relationship Id="rId404" Type="http://schemas.openxmlformats.org/officeDocument/2006/relationships/customXml" Target="../ink/ink1729.xml"/><Relationship Id="rId446" Type="http://schemas.openxmlformats.org/officeDocument/2006/relationships/customXml" Target="../ink/ink1750.xml"/><Relationship Id="rId250" Type="http://schemas.openxmlformats.org/officeDocument/2006/relationships/customXml" Target="../ink/ink1652.xml"/><Relationship Id="rId292" Type="http://schemas.openxmlformats.org/officeDocument/2006/relationships/customXml" Target="../ink/ink1673.xml"/><Relationship Id="rId306" Type="http://schemas.openxmlformats.org/officeDocument/2006/relationships/customXml" Target="../ink/ink1680.xml"/><Relationship Id="rId488" Type="http://schemas.openxmlformats.org/officeDocument/2006/relationships/customXml" Target="../ink/ink1771.xml"/><Relationship Id="rId45" Type="http://schemas.openxmlformats.org/officeDocument/2006/relationships/image" Target="../media/image1431.png"/><Relationship Id="rId87" Type="http://schemas.openxmlformats.org/officeDocument/2006/relationships/image" Target="../media/image1452.png"/><Relationship Id="rId110" Type="http://schemas.openxmlformats.org/officeDocument/2006/relationships/customXml" Target="../ink/ink1582.xml"/><Relationship Id="rId348" Type="http://schemas.openxmlformats.org/officeDocument/2006/relationships/customXml" Target="../ink/ink1701.xml"/><Relationship Id="rId152" Type="http://schemas.openxmlformats.org/officeDocument/2006/relationships/customXml" Target="../ink/ink1603.xml"/><Relationship Id="rId194" Type="http://schemas.openxmlformats.org/officeDocument/2006/relationships/customXml" Target="../ink/ink1624.xml"/><Relationship Id="rId208" Type="http://schemas.openxmlformats.org/officeDocument/2006/relationships/customXml" Target="../ink/ink1631.xml"/><Relationship Id="rId415" Type="http://schemas.openxmlformats.org/officeDocument/2006/relationships/image" Target="../media/image1615.png"/><Relationship Id="rId457" Type="http://schemas.openxmlformats.org/officeDocument/2006/relationships/image" Target="../media/image1636.png"/><Relationship Id="rId261" Type="http://schemas.openxmlformats.org/officeDocument/2006/relationships/image" Target="../media/image1538.png"/><Relationship Id="rId499" Type="http://schemas.openxmlformats.org/officeDocument/2006/relationships/image" Target="../media/image1657.png"/><Relationship Id="rId14" Type="http://schemas.openxmlformats.org/officeDocument/2006/relationships/customXml" Target="../ink/ink1534.xml"/><Relationship Id="rId56" Type="http://schemas.openxmlformats.org/officeDocument/2006/relationships/customXml" Target="../ink/ink1555.xml"/><Relationship Id="rId317" Type="http://schemas.openxmlformats.org/officeDocument/2006/relationships/image" Target="../media/image1566.png"/><Relationship Id="rId359" Type="http://schemas.openxmlformats.org/officeDocument/2006/relationships/image" Target="../media/image1587.png"/><Relationship Id="rId98" Type="http://schemas.openxmlformats.org/officeDocument/2006/relationships/customXml" Target="../ink/ink1576.xml"/><Relationship Id="rId121" Type="http://schemas.openxmlformats.org/officeDocument/2006/relationships/image" Target="../media/image1468.png"/><Relationship Id="rId163" Type="http://schemas.openxmlformats.org/officeDocument/2006/relationships/image" Target="../media/image1489.png"/><Relationship Id="rId219" Type="http://schemas.openxmlformats.org/officeDocument/2006/relationships/image" Target="../media/image1517.png"/><Relationship Id="rId370" Type="http://schemas.openxmlformats.org/officeDocument/2006/relationships/customXml" Target="../ink/ink1712.xml"/><Relationship Id="rId426" Type="http://schemas.openxmlformats.org/officeDocument/2006/relationships/customXml" Target="../ink/ink1740.xml"/><Relationship Id="rId230" Type="http://schemas.openxmlformats.org/officeDocument/2006/relationships/customXml" Target="../ink/ink1642.xml"/><Relationship Id="rId468" Type="http://schemas.openxmlformats.org/officeDocument/2006/relationships/customXml" Target="../ink/ink1761.xml"/><Relationship Id="rId25" Type="http://schemas.openxmlformats.org/officeDocument/2006/relationships/image" Target="../media/image1421.png"/><Relationship Id="rId67" Type="http://schemas.openxmlformats.org/officeDocument/2006/relationships/image" Target="../media/image1442.png"/><Relationship Id="rId272" Type="http://schemas.openxmlformats.org/officeDocument/2006/relationships/customXml" Target="../ink/ink1663.xml"/><Relationship Id="rId328" Type="http://schemas.openxmlformats.org/officeDocument/2006/relationships/customXml" Target="../ink/ink1691.xml"/><Relationship Id="rId132" Type="http://schemas.openxmlformats.org/officeDocument/2006/relationships/customXml" Target="../ink/ink1593.xml"/><Relationship Id="rId174" Type="http://schemas.openxmlformats.org/officeDocument/2006/relationships/customXml" Target="../ink/ink1614.xml"/><Relationship Id="rId381" Type="http://schemas.openxmlformats.org/officeDocument/2006/relationships/image" Target="../media/image1598.png"/><Relationship Id="rId241" Type="http://schemas.openxmlformats.org/officeDocument/2006/relationships/image" Target="../media/image1528.png"/><Relationship Id="rId437" Type="http://schemas.openxmlformats.org/officeDocument/2006/relationships/image" Target="../media/image1626.png"/><Relationship Id="rId479" Type="http://schemas.openxmlformats.org/officeDocument/2006/relationships/image" Target="../media/image1647.png"/><Relationship Id="rId36" Type="http://schemas.openxmlformats.org/officeDocument/2006/relationships/customXml" Target="../ink/ink1545.xml"/><Relationship Id="rId283" Type="http://schemas.openxmlformats.org/officeDocument/2006/relationships/image" Target="../media/image1549.png"/><Relationship Id="rId339" Type="http://schemas.openxmlformats.org/officeDocument/2006/relationships/image" Target="../media/image1577.png"/><Relationship Id="rId490" Type="http://schemas.openxmlformats.org/officeDocument/2006/relationships/customXml" Target="../ink/ink1772.xml"/><Relationship Id="rId78" Type="http://schemas.openxmlformats.org/officeDocument/2006/relationships/customXml" Target="../ink/ink1566.xml"/><Relationship Id="rId101" Type="http://schemas.openxmlformats.org/officeDocument/2006/relationships/image" Target="../media/image1458.png"/><Relationship Id="rId143" Type="http://schemas.openxmlformats.org/officeDocument/2006/relationships/image" Target="../media/image1479.png"/><Relationship Id="rId185" Type="http://schemas.openxmlformats.org/officeDocument/2006/relationships/image" Target="../media/image1500.png"/><Relationship Id="rId350" Type="http://schemas.openxmlformats.org/officeDocument/2006/relationships/customXml" Target="../ink/ink1702.xml"/><Relationship Id="rId406" Type="http://schemas.openxmlformats.org/officeDocument/2006/relationships/customXml" Target="../ink/ink1730.xml"/><Relationship Id="rId9" Type="http://schemas.openxmlformats.org/officeDocument/2006/relationships/image" Target="../media/image1413.png"/><Relationship Id="rId210" Type="http://schemas.openxmlformats.org/officeDocument/2006/relationships/customXml" Target="../ink/ink1632.xml"/><Relationship Id="rId392" Type="http://schemas.openxmlformats.org/officeDocument/2006/relationships/customXml" Target="../ink/ink1723.xml"/><Relationship Id="rId448" Type="http://schemas.openxmlformats.org/officeDocument/2006/relationships/customXml" Target="../ink/ink1751.xml"/><Relationship Id="rId252" Type="http://schemas.openxmlformats.org/officeDocument/2006/relationships/customXml" Target="../ink/ink1653.xml"/><Relationship Id="rId294" Type="http://schemas.openxmlformats.org/officeDocument/2006/relationships/customXml" Target="../ink/ink1674.xml"/><Relationship Id="rId308" Type="http://schemas.openxmlformats.org/officeDocument/2006/relationships/customXml" Target="../ink/ink1681.xml"/><Relationship Id="rId47" Type="http://schemas.openxmlformats.org/officeDocument/2006/relationships/image" Target="../media/image1432.png"/><Relationship Id="rId89" Type="http://schemas.openxmlformats.org/officeDocument/2006/relationships/image" Target="../media/image1453.png"/><Relationship Id="rId112" Type="http://schemas.openxmlformats.org/officeDocument/2006/relationships/customXml" Target="../ink/ink1583.xml"/><Relationship Id="rId154" Type="http://schemas.openxmlformats.org/officeDocument/2006/relationships/customXml" Target="../ink/ink1604.xml"/><Relationship Id="rId361" Type="http://schemas.openxmlformats.org/officeDocument/2006/relationships/image" Target="../media/image1588.png"/><Relationship Id="rId196" Type="http://schemas.openxmlformats.org/officeDocument/2006/relationships/customXml" Target="../ink/ink1625.xml"/><Relationship Id="rId417" Type="http://schemas.openxmlformats.org/officeDocument/2006/relationships/image" Target="../media/image1616.png"/><Relationship Id="rId459" Type="http://schemas.openxmlformats.org/officeDocument/2006/relationships/image" Target="../media/image1637.png"/><Relationship Id="rId16" Type="http://schemas.openxmlformats.org/officeDocument/2006/relationships/customXml" Target="../ink/ink1535.xml"/><Relationship Id="rId221" Type="http://schemas.openxmlformats.org/officeDocument/2006/relationships/image" Target="../media/image1518.png"/><Relationship Id="rId263" Type="http://schemas.openxmlformats.org/officeDocument/2006/relationships/image" Target="../media/image1539.png"/><Relationship Id="rId319" Type="http://schemas.openxmlformats.org/officeDocument/2006/relationships/image" Target="../media/image1567.png"/><Relationship Id="rId470" Type="http://schemas.openxmlformats.org/officeDocument/2006/relationships/customXml" Target="../ink/ink1762.xml"/><Relationship Id="rId58" Type="http://schemas.openxmlformats.org/officeDocument/2006/relationships/customXml" Target="../ink/ink1556.xml"/><Relationship Id="rId123" Type="http://schemas.openxmlformats.org/officeDocument/2006/relationships/image" Target="../media/image1469.png"/><Relationship Id="rId330" Type="http://schemas.openxmlformats.org/officeDocument/2006/relationships/customXml" Target="../ink/ink1692.xml"/><Relationship Id="rId165" Type="http://schemas.openxmlformats.org/officeDocument/2006/relationships/image" Target="../media/image1490.png"/><Relationship Id="rId372" Type="http://schemas.openxmlformats.org/officeDocument/2006/relationships/customXml" Target="../ink/ink1713.xml"/><Relationship Id="rId428" Type="http://schemas.openxmlformats.org/officeDocument/2006/relationships/customXml" Target="../ink/ink1741.xml"/><Relationship Id="rId232" Type="http://schemas.openxmlformats.org/officeDocument/2006/relationships/customXml" Target="../ink/ink1643.xml"/><Relationship Id="rId274" Type="http://schemas.openxmlformats.org/officeDocument/2006/relationships/customXml" Target="../ink/ink1664.xml"/><Relationship Id="rId481" Type="http://schemas.openxmlformats.org/officeDocument/2006/relationships/image" Target="../media/image1648.png"/><Relationship Id="rId27" Type="http://schemas.openxmlformats.org/officeDocument/2006/relationships/image" Target="../media/image1422.png"/><Relationship Id="rId69" Type="http://schemas.openxmlformats.org/officeDocument/2006/relationships/image" Target="../media/image1443.png"/><Relationship Id="rId134" Type="http://schemas.openxmlformats.org/officeDocument/2006/relationships/customXml" Target="../ink/ink1594.xml"/><Relationship Id="rId80" Type="http://schemas.openxmlformats.org/officeDocument/2006/relationships/customXml" Target="../ink/ink1567.xml"/><Relationship Id="rId176" Type="http://schemas.openxmlformats.org/officeDocument/2006/relationships/customXml" Target="../ink/ink1615.xml"/><Relationship Id="rId341" Type="http://schemas.openxmlformats.org/officeDocument/2006/relationships/image" Target="../media/image1578.png"/><Relationship Id="rId383" Type="http://schemas.openxmlformats.org/officeDocument/2006/relationships/image" Target="../media/image1599.png"/><Relationship Id="rId439" Type="http://schemas.openxmlformats.org/officeDocument/2006/relationships/image" Target="../media/image1627.png"/><Relationship Id="rId201" Type="http://schemas.openxmlformats.org/officeDocument/2006/relationships/image" Target="../media/image1508.png"/><Relationship Id="rId243" Type="http://schemas.openxmlformats.org/officeDocument/2006/relationships/image" Target="../media/image1529.png"/><Relationship Id="rId285" Type="http://schemas.openxmlformats.org/officeDocument/2006/relationships/image" Target="../media/image1550.png"/><Relationship Id="rId450" Type="http://schemas.openxmlformats.org/officeDocument/2006/relationships/customXml" Target="../ink/ink1752.xml"/><Relationship Id="rId38" Type="http://schemas.openxmlformats.org/officeDocument/2006/relationships/customXml" Target="../ink/ink1546.xml"/><Relationship Id="rId103" Type="http://schemas.openxmlformats.org/officeDocument/2006/relationships/image" Target="../media/image1459.png"/><Relationship Id="rId310" Type="http://schemas.openxmlformats.org/officeDocument/2006/relationships/customXml" Target="../ink/ink1682.xml"/><Relationship Id="rId492" Type="http://schemas.openxmlformats.org/officeDocument/2006/relationships/customXml" Target="../ink/ink1773.xml"/><Relationship Id="rId91" Type="http://schemas.openxmlformats.org/officeDocument/2006/relationships/image" Target="../media/image1454.png"/><Relationship Id="rId145" Type="http://schemas.openxmlformats.org/officeDocument/2006/relationships/image" Target="../media/image1480.png"/><Relationship Id="rId187" Type="http://schemas.openxmlformats.org/officeDocument/2006/relationships/image" Target="../media/image1501.png"/><Relationship Id="rId352" Type="http://schemas.openxmlformats.org/officeDocument/2006/relationships/customXml" Target="../ink/ink1703.xml"/><Relationship Id="rId394" Type="http://schemas.openxmlformats.org/officeDocument/2006/relationships/customXml" Target="../ink/ink1724.xml"/><Relationship Id="rId408" Type="http://schemas.openxmlformats.org/officeDocument/2006/relationships/customXml" Target="../ink/ink1731.xml"/><Relationship Id="rId212" Type="http://schemas.openxmlformats.org/officeDocument/2006/relationships/customXml" Target="../ink/ink1633.xml"/><Relationship Id="rId254" Type="http://schemas.openxmlformats.org/officeDocument/2006/relationships/customXml" Target="../ink/ink1654.xml"/><Relationship Id="rId49" Type="http://schemas.openxmlformats.org/officeDocument/2006/relationships/image" Target="../media/image1433.png"/><Relationship Id="rId114" Type="http://schemas.openxmlformats.org/officeDocument/2006/relationships/customXml" Target="../ink/ink1584.xml"/><Relationship Id="rId296" Type="http://schemas.openxmlformats.org/officeDocument/2006/relationships/customXml" Target="../ink/ink1675.xml"/><Relationship Id="rId461" Type="http://schemas.openxmlformats.org/officeDocument/2006/relationships/image" Target="../media/image1638.png"/><Relationship Id="rId60" Type="http://schemas.openxmlformats.org/officeDocument/2006/relationships/customXml" Target="../ink/ink1557.xml"/><Relationship Id="rId156" Type="http://schemas.openxmlformats.org/officeDocument/2006/relationships/customXml" Target="../ink/ink1605.xml"/><Relationship Id="rId198" Type="http://schemas.openxmlformats.org/officeDocument/2006/relationships/customXml" Target="../ink/ink1626.xml"/><Relationship Id="rId321" Type="http://schemas.openxmlformats.org/officeDocument/2006/relationships/image" Target="../media/image1568.png"/><Relationship Id="rId363" Type="http://schemas.openxmlformats.org/officeDocument/2006/relationships/image" Target="../media/image1589.png"/><Relationship Id="rId419" Type="http://schemas.openxmlformats.org/officeDocument/2006/relationships/image" Target="../media/image1617.png"/><Relationship Id="rId223" Type="http://schemas.openxmlformats.org/officeDocument/2006/relationships/image" Target="../media/image1519.png"/><Relationship Id="rId430" Type="http://schemas.openxmlformats.org/officeDocument/2006/relationships/customXml" Target="../ink/ink1742.xml"/><Relationship Id="rId18" Type="http://schemas.openxmlformats.org/officeDocument/2006/relationships/customXml" Target="../ink/ink1536.xml"/><Relationship Id="rId265" Type="http://schemas.openxmlformats.org/officeDocument/2006/relationships/image" Target="../media/image1540.png"/><Relationship Id="rId472" Type="http://schemas.openxmlformats.org/officeDocument/2006/relationships/customXml" Target="../ink/ink1763.xml"/><Relationship Id="rId125" Type="http://schemas.openxmlformats.org/officeDocument/2006/relationships/image" Target="../media/image1470.png"/><Relationship Id="rId167" Type="http://schemas.openxmlformats.org/officeDocument/2006/relationships/image" Target="../media/image1491.png"/><Relationship Id="rId332" Type="http://schemas.openxmlformats.org/officeDocument/2006/relationships/customXml" Target="../ink/ink1693.xml"/><Relationship Id="rId374" Type="http://schemas.openxmlformats.org/officeDocument/2006/relationships/customXml" Target="../ink/ink1714.xml"/><Relationship Id="rId71" Type="http://schemas.openxmlformats.org/officeDocument/2006/relationships/image" Target="../media/image1444.png"/><Relationship Id="rId234" Type="http://schemas.openxmlformats.org/officeDocument/2006/relationships/customXml" Target="../ink/ink1644.xml"/><Relationship Id="rId2" Type="http://schemas.openxmlformats.org/officeDocument/2006/relationships/customXml" Target="../ink/ink1528.xml"/><Relationship Id="rId29" Type="http://schemas.openxmlformats.org/officeDocument/2006/relationships/image" Target="../media/image1423.png"/><Relationship Id="rId276" Type="http://schemas.openxmlformats.org/officeDocument/2006/relationships/customXml" Target="../ink/ink1665.xml"/><Relationship Id="rId441" Type="http://schemas.openxmlformats.org/officeDocument/2006/relationships/image" Target="../media/image1628.png"/><Relationship Id="rId483" Type="http://schemas.openxmlformats.org/officeDocument/2006/relationships/image" Target="../media/image1649.png"/><Relationship Id="rId40" Type="http://schemas.openxmlformats.org/officeDocument/2006/relationships/customXml" Target="../ink/ink1547.xml"/><Relationship Id="rId136" Type="http://schemas.openxmlformats.org/officeDocument/2006/relationships/customXml" Target="../ink/ink1595.xml"/><Relationship Id="rId178" Type="http://schemas.openxmlformats.org/officeDocument/2006/relationships/customXml" Target="../ink/ink1616.xml"/><Relationship Id="rId301" Type="http://schemas.openxmlformats.org/officeDocument/2006/relationships/image" Target="../media/image1558.png"/><Relationship Id="rId343" Type="http://schemas.openxmlformats.org/officeDocument/2006/relationships/image" Target="../media/image1579.png"/><Relationship Id="rId82" Type="http://schemas.openxmlformats.org/officeDocument/2006/relationships/customXml" Target="../ink/ink1568.xml"/><Relationship Id="rId203" Type="http://schemas.openxmlformats.org/officeDocument/2006/relationships/image" Target="../media/image1509.png"/><Relationship Id="rId385" Type="http://schemas.openxmlformats.org/officeDocument/2006/relationships/image" Target="../media/image1600.png"/><Relationship Id="rId245" Type="http://schemas.openxmlformats.org/officeDocument/2006/relationships/image" Target="../media/image1530.png"/><Relationship Id="rId287" Type="http://schemas.openxmlformats.org/officeDocument/2006/relationships/image" Target="../media/image1551.png"/><Relationship Id="rId410" Type="http://schemas.openxmlformats.org/officeDocument/2006/relationships/customXml" Target="../ink/ink1732.xml"/><Relationship Id="rId452" Type="http://schemas.openxmlformats.org/officeDocument/2006/relationships/customXml" Target="../ink/ink1753.xml"/><Relationship Id="rId494" Type="http://schemas.openxmlformats.org/officeDocument/2006/relationships/customXml" Target="../ink/ink1774.xml"/><Relationship Id="rId105" Type="http://schemas.openxmlformats.org/officeDocument/2006/relationships/image" Target="../media/image1460.png"/><Relationship Id="rId147" Type="http://schemas.openxmlformats.org/officeDocument/2006/relationships/image" Target="../media/image1481.png"/><Relationship Id="rId312" Type="http://schemas.openxmlformats.org/officeDocument/2006/relationships/customXml" Target="../ink/ink1683.xml"/><Relationship Id="rId354" Type="http://schemas.openxmlformats.org/officeDocument/2006/relationships/customXml" Target="../ink/ink1704.xml"/><Relationship Id="rId51" Type="http://schemas.openxmlformats.org/officeDocument/2006/relationships/image" Target="../media/image1434.png"/><Relationship Id="rId93" Type="http://schemas.openxmlformats.org/officeDocument/2006/relationships/image" Target="../media/image516.png"/><Relationship Id="rId189" Type="http://schemas.openxmlformats.org/officeDocument/2006/relationships/image" Target="../media/image1502.png"/><Relationship Id="rId396" Type="http://schemas.openxmlformats.org/officeDocument/2006/relationships/customXml" Target="../ink/ink1725.xml"/><Relationship Id="rId214" Type="http://schemas.openxmlformats.org/officeDocument/2006/relationships/customXml" Target="../ink/ink1634.xml"/><Relationship Id="rId256" Type="http://schemas.openxmlformats.org/officeDocument/2006/relationships/customXml" Target="../ink/ink1655.xml"/><Relationship Id="rId298" Type="http://schemas.openxmlformats.org/officeDocument/2006/relationships/customXml" Target="../ink/ink1676.xml"/><Relationship Id="rId421" Type="http://schemas.openxmlformats.org/officeDocument/2006/relationships/image" Target="../media/image1618.png"/><Relationship Id="rId463" Type="http://schemas.openxmlformats.org/officeDocument/2006/relationships/image" Target="../media/image1639.png"/><Relationship Id="rId116" Type="http://schemas.openxmlformats.org/officeDocument/2006/relationships/customXml" Target="../ink/ink1585.xml"/><Relationship Id="rId158" Type="http://schemas.openxmlformats.org/officeDocument/2006/relationships/customXml" Target="../ink/ink1606.xml"/><Relationship Id="rId323" Type="http://schemas.openxmlformats.org/officeDocument/2006/relationships/image" Target="../media/image1569.png"/><Relationship Id="rId20" Type="http://schemas.openxmlformats.org/officeDocument/2006/relationships/customXml" Target="../ink/ink1537.xml"/><Relationship Id="rId62" Type="http://schemas.openxmlformats.org/officeDocument/2006/relationships/customXml" Target="../ink/ink1558.xml"/><Relationship Id="rId365" Type="http://schemas.openxmlformats.org/officeDocument/2006/relationships/image" Target="../media/image1590.png"/><Relationship Id="rId225" Type="http://schemas.openxmlformats.org/officeDocument/2006/relationships/image" Target="../media/image1520.png"/><Relationship Id="rId267" Type="http://schemas.openxmlformats.org/officeDocument/2006/relationships/image" Target="../media/image1541.png"/><Relationship Id="rId432" Type="http://schemas.openxmlformats.org/officeDocument/2006/relationships/customXml" Target="../ink/ink1743.xml"/><Relationship Id="rId474" Type="http://schemas.openxmlformats.org/officeDocument/2006/relationships/customXml" Target="../ink/ink1764.xml"/><Relationship Id="rId106" Type="http://schemas.openxmlformats.org/officeDocument/2006/relationships/customXml" Target="../ink/ink1580.xml"/><Relationship Id="rId127" Type="http://schemas.openxmlformats.org/officeDocument/2006/relationships/image" Target="../media/image1471.png"/><Relationship Id="rId313" Type="http://schemas.openxmlformats.org/officeDocument/2006/relationships/image" Target="../media/image1564.png"/><Relationship Id="rId495" Type="http://schemas.openxmlformats.org/officeDocument/2006/relationships/image" Target="../media/image1655.png"/><Relationship Id="rId10" Type="http://schemas.openxmlformats.org/officeDocument/2006/relationships/customXml" Target="../ink/ink1532.xml"/><Relationship Id="rId31" Type="http://schemas.openxmlformats.org/officeDocument/2006/relationships/image" Target="../media/image1424.png"/><Relationship Id="rId52" Type="http://schemas.openxmlformats.org/officeDocument/2006/relationships/customXml" Target="../ink/ink1553.xml"/><Relationship Id="rId73" Type="http://schemas.openxmlformats.org/officeDocument/2006/relationships/image" Target="../media/image1445.png"/><Relationship Id="rId94" Type="http://schemas.openxmlformats.org/officeDocument/2006/relationships/customXml" Target="../ink/ink1574.xml"/><Relationship Id="rId148" Type="http://schemas.openxmlformats.org/officeDocument/2006/relationships/customXml" Target="../ink/ink1601.xml"/><Relationship Id="rId169" Type="http://schemas.openxmlformats.org/officeDocument/2006/relationships/image" Target="../media/image1492.png"/><Relationship Id="rId334" Type="http://schemas.openxmlformats.org/officeDocument/2006/relationships/customXml" Target="../ink/ink1694.xml"/><Relationship Id="rId355" Type="http://schemas.openxmlformats.org/officeDocument/2006/relationships/image" Target="../media/image1585.png"/><Relationship Id="rId376" Type="http://schemas.openxmlformats.org/officeDocument/2006/relationships/customXml" Target="../ink/ink1715.xml"/><Relationship Id="rId397" Type="http://schemas.openxmlformats.org/officeDocument/2006/relationships/image" Target="../media/image1606.png"/><Relationship Id="rId4" Type="http://schemas.openxmlformats.org/officeDocument/2006/relationships/customXml" Target="../ink/ink1529.xml"/><Relationship Id="rId180" Type="http://schemas.openxmlformats.org/officeDocument/2006/relationships/customXml" Target="../ink/ink1617.xml"/><Relationship Id="rId215" Type="http://schemas.openxmlformats.org/officeDocument/2006/relationships/image" Target="../media/image1515.png"/><Relationship Id="rId236" Type="http://schemas.openxmlformats.org/officeDocument/2006/relationships/customXml" Target="../ink/ink1645.xml"/><Relationship Id="rId257" Type="http://schemas.openxmlformats.org/officeDocument/2006/relationships/image" Target="../media/image1536.png"/><Relationship Id="rId278" Type="http://schemas.openxmlformats.org/officeDocument/2006/relationships/customXml" Target="../ink/ink1666.xml"/><Relationship Id="rId401" Type="http://schemas.openxmlformats.org/officeDocument/2006/relationships/image" Target="../media/image1608.png"/><Relationship Id="rId422" Type="http://schemas.openxmlformats.org/officeDocument/2006/relationships/customXml" Target="../ink/ink1738.xml"/><Relationship Id="rId443" Type="http://schemas.openxmlformats.org/officeDocument/2006/relationships/image" Target="../media/image1629.png"/><Relationship Id="rId464" Type="http://schemas.openxmlformats.org/officeDocument/2006/relationships/customXml" Target="../ink/ink1759.xml"/><Relationship Id="rId303" Type="http://schemas.openxmlformats.org/officeDocument/2006/relationships/image" Target="../media/image1559.png"/><Relationship Id="rId485" Type="http://schemas.openxmlformats.org/officeDocument/2006/relationships/image" Target="../media/image1650.png"/><Relationship Id="rId42" Type="http://schemas.openxmlformats.org/officeDocument/2006/relationships/customXml" Target="../ink/ink1548.xml"/><Relationship Id="rId84" Type="http://schemas.openxmlformats.org/officeDocument/2006/relationships/customXml" Target="../ink/ink1569.xml"/><Relationship Id="rId138" Type="http://schemas.openxmlformats.org/officeDocument/2006/relationships/customXml" Target="../ink/ink1596.xml"/><Relationship Id="rId345" Type="http://schemas.openxmlformats.org/officeDocument/2006/relationships/image" Target="../media/image1580.png"/><Relationship Id="rId387" Type="http://schemas.openxmlformats.org/officeDocument/2006/relationships/image" Target="../media/image1601.png"/><Relationship Id="rId191" Type="http://schemas.openxmlformats.org/officeDocument/2006/relationships/image" Target="../media/image1503.png"/><Relationship Id="rId205" Type="http://schemas.openxmlformats.org/officeDocument/2006/relationships/image" Target="../media/image1510.png"/><Relationship Id="rId247" Type="http://schemas.openxmlformats.org/officeDocument/2006/relationships/image" Target="../media/image1531.png"/><Relationship Id="rId412" Type="http://schemas.openxmlformats.org/officeDocument/2006/relationships/customXml" Target="../ink/ink1733.xml"/><Relationship Id="rId107" Type="http://schemas.openxmlformats.org/officeDocument/2006/relationships/image" Target="../media/image1461.png"/><Relationship Id="rId289" Type="http://schemas.openxmlformats.org/officeDocument/2006/relationships/image" Target="../media/image1552.png"/><Relationship Id="rId454" Type="http://schemas.openxmlformats.org/officeDocument/2006/relationships/customXml" Target="../ink/ink1754.xml"/><Relationship Id="rId496" Type="http://schemas.openxmlformats.org/officeDocument/2006/relationships/customXml" Target="../ink/ink1775.xml"/><Relationship Id="rId11" Type="http://schemas.openxmlformats.org/officeDocument/2006/relationships/image" Target="../media/image1414.png"/><Relationship Id="rId53" Type="http://schemas.openxmlformats.org/officeDocument/2006/relationships/image" Target="../media/image1435.png"/><Relationship Id="rId149" Type="http://schemas.openxmlformats.org/officeDocument/2006/relationships/image" Target="../media/image1482.png"/><Relationship Id="rId314" Type="http://schemas.openxmlformats.org/officeDocument/2006/relationships/customXml" Target="../ink/ink1684.xml"/><Relationship Id="rId356" Type="http://schemas.openxmlformats.org/officeDocument/2006/relationships/customXml" Target="../ink/ink1705.xml"/><Relationship Id="rId398" Type="http://schemas.openxmlformats.org/officeDocument/2006/relationships/customXml" Target="../ink/ink1726.xml"/><Relationship Id="rId95" Type="http://schemas.openxmlformats.org/officeDocument/2006/relationships/image" Target="../media/image1455.png"/><Relationship Id="rId160" Type="http://schemas.openxmlformats.org/officeDocument/2006/relationships/customXml" Target="../ink/ink1607.xml"/><Relationship Id="rId216" Type="http://schemas.openxmlformats.org/officeDocument/2006/relationships/customXml" Target="../ink/ink1635.xml"/><Relationship Id="rId423" Type="http://schemas.openxmlformats.org/officeDocument/2006/relationships/image" Target="../media/image1619.png"/><Relationship Id="rId258" Type="http://schemas.openxmlformats.org/officeDocument/2006/relationships/customXml" Target="../ink/ink1656.xml"/><Relationship Id="rId465" Type="http://schemas.openxmlformats.org/officeDocument/2006/relationships/image" Target="../media/image1640.png"/><Relationship Id="rId22" Type="http://schemas.openxmlformats.org/officeDocument/2006/relationships/customXml" Target="../ink/ink1538.xml"/><Relationship Id="rId64" Type="http://schemas.openxmlformats.org/officeDocument/2006/relationships/customXml" Target="../ink/ink1559.xml"/><Relationship Id="rId118" Type="http://schemas.openxmlformats.org/officeDocument/2006/relationships/customXml" Target="../ink/ink1586.xml"/><Relationship Id="rId325" Type="http://schemas.openxmlformats.org/officeDocument/2006/relationships/image" Target="../media/image1570.png"/><Relationship Id="rId367" Type="http://schemas.openxmlformats.org/officeDocument/2006/relationships/image" Target="../media/image1591.png"/><Relationship Id="rId171" Type="http://schemas.openxmlformats.org/officeDocument/2006/relationships/image" Target="../media/image1493.png"/><Relationship Id="rId227" Type="http://schemas.openxmlformats.org/officeDocument/2006/relationships/image" Target="../media/image1521.png"/><Relationship Id="rId269" Type="http://schemas.openxmlformats.org/officeDocument/2006/relationships/image" Target="../media/image1542.png"/><Relationship Id="rId434" Type="http://schemas.openxmlformats.org/officeDocument/2006/relationships/customXml" Target="../ink/ink1744.xml"/><Relationship Id="rId476" Type="http://schemas.openxmlformats.org/officeDocument/2006/relationships/customXml" Target="../ink/ink1765.xml"/><Relationship Id="rId33" Type="http://schemas.openxmlformats.org/officeDocument/2006/relationships/image" Target="../media/image1425.png"/><Relationship Id="rId129" Type="http://schemas.openxmlformats.org/officeDocument/2006/relationships/image" Target="../media/image1472.png"/><Relationship Id="rId280" Type="http://schemas.openxmlformats.org/officeDocument/2006/relationships/customXml" Target="../ink/ink1667.xml"/><Relationship Id="rId336" Type="http://schemas.openxmlformats.org/officeDocument/2006/relationships/customXml" Target="../ink/ink1695.xml"/><Relationship Id="rId75" Type="http://schemas.openxmlformats.org/officeDocument/2006/relationships/image" Target="../media/image1446.png"/><Relationship Id="rId140" Type="http://schemas.openxmlformats.org/officeDocument/2006/relationships/customXml" Target="../ink/ink1597.xml"/><Relationship Id="rId182" Type="http://schemas.openxmlformats.org/officeDocument/2006/relationships/customXml" Target="../ink/ink1618.xml"/><Relationship Id="rId378" Type="http://schemas.openxmlformats.org/officeDocument/2006/relationships/customXml" Target="../ink/ink1716.xml"/><Relationship Id="rId403" Type="http://schemas.openxmlformats.org/officeDocument/2006/relationships/image" Target="../media/image1609.png"/><Relationship Id="rId6" Type="http://schemas.openxmlformats.org/officeDocument/2006/relationships/customXml" Target="../ink/ink1530.xml"/><Relationship Id="rId238" Type="http://schemas.openxmlformats.org/officeDocument/2006/relationships/customXml" Target="../ink/ink1646.xml"/><Relationship Id="rId445" Type="http://schemas.openxmlformats.org/officeDocument/2006/relationships/image" Target="../media/image1630.png"/><Relationship Id="rId487" Type="http://schemas.openxmlformats.org/officeDocument/2006/relationships/image" Target="../media/image1651.png"/><Relationship Id="rId291" Type="http://schemas.openxmlformats.org/officeDocument/2006/relationships/image" Target="../media/image1553.png"/><Relationship Id="rId305" Type="http://schemas.openxmlformats.org/officeDocument/2006/relationships/image" Target="../media/image1560.png"/><Relationship Id="rId347" Type="http://schemas.openxmlformats.org/officeDocument/2006/relationships/image" Target="../media/image1581.png"/><Relationship Id="rId44" Type="http://schemas.openxmlformats.org/officeDocument/2006/relationships/customXml" Target="../ink/ink1549.xml"/><Relationship Id="rId86" Type="http://schemas.openxmlformats.org/officeDocument/2006/relationships/customXml" Target="../ink/ink1570.xml"/><Relationship Id="rId151" Type="http://schemas.openxmlformats.org/officeDocument/2006/relationships/image" Target="../media/image1483.png"/><Relationship Id="rId389" Type="http://schemas.openxmlformats.org/officeDocument/2006/relationships/image" Target="../media/image1602.png"/><Relationship Id="rId193" Type="http://schemas.openxmlformats.org/officeDocument/2006/relationships/image" Target="../media/image1504.png"/><Relationship Id="rId207" Type="http://schemas.openxmlformats.org/officeDocument/2006/relationships/image" Target="../media/image1511.png"/><Relationship Id="rId249" Type="http://schemas.openxmlformats.org/officeDocument/2006/relationships/image" Target="../media/image1532.png"/><Relationship Id="rId414" Type="http://schemas.openxmlformats.org/officeDocument/2006/relationships/customXml" Target="../ink/ink1734.xml"/><Relationship Id="rId456" Type="http://schemas.openxmlformats.org/officeDocument/2006/relationships/customXml" Target="../ink/ink1755.xml"/><Relationship Id="rId498" Type="http://schemas.openxmlformats.org/officeDocument/2006/relationships/customXml" Target="../ink/ink1776.xml"/><Relationship Id="rId13" Type="http://schemas.openxmlformats.org/officeDocument/2006/relationships/image" Target="../media/image1415.png"/><Relationship Id="rId109" Type="http://schemas.openxmlformats.org/officeDocument/2006/relationships/image" Target="../media/image1462.png"/><Relationship Id="rId260" Type="http://schemas.openxmlformats.org/officeDocument/2006/relationships/customXml" Target="../ink/ink1657.xml"/><Relationship Id="rId316" Type="http://schemas.openxmlformats.org/officeDocument/2006/relationships/customXml" Target="../ink/ink1685.xml"/><Relationship Id="rId55" Type="http://schemas.openxmlformats.org/officeDocument/2006/relationships/image" Target="../media/image1436.png"/><Relationship Id="rId97" Type="http://schemas.openxmlformats.org/officeDocument/2006/relationships/image" Target="../media/image1456.png"/><Relationship Id="rId120" Type="http://schemas.openxmlformats.org/officeDocument/2006/relationships/customXml" Target="../ink/ink1587.xml"/><Relationship Id="rId358" Type="http://schemas.openxmlformats.org/officeDocument/2006/relationships/customXml" Target="../ink/ink1706.xml"/><Relationship Id="rId162" Type="http://schemas.openxmlformats.org/officeDocument/2006/relationships/customXml" Target="../ink/ink1608.xml"/><Relationship Id="rId218" Type="http://schemas.openxmlformats.org/officeDocument/2006/relationships/customXml" Target="../ink/ink1636.xml"/><Relationship Id="rId425" Type="http://schemas.openxmlformats.org/officeDocument/2006/relationships/image" Target="../media/image1620.png"/><Relationship Id="rId467" Type="http://schemas.openxmlformats.org/officeDocument/2006/relationships/image" Target="../media/image1641.png"/><Relationship Id="rId271" Type="http://schemas.openxmlformats.org/officeDocument/2006/relationships/image" Target="../media/image1543.png"/><Relationship Id="rId24" Type="http://schemas.openxmlformats.org/officeDocument/2006/relationships/customXml" Target="../ink/ink1539.xml"/><Relationship Id="rId66" Type="http://schemas.openxmlformats.org/officeDocument/2006/relationships/customXml" Target="../ink/ink1560.xml"/><Relationship Id="rId131" Type="http://schemas.openxmlformats.org/officeDocument/2006/relationships/image" Target="../media/image1473.png"/><Relationship Id="rId327" Type="http://schemas.openxmlformats.org/officeDocument/2006/relationships/image" Target="../media/image1571.png"/><Relationship Id="rId369" Type="http://schemas.openxmlformats.org/officeDocument/2006/relationships/image" Target="../media/image1592.png"/><Relationship Id="rId173" Type="http://schemas.openxmlformats.org/officeDocument/2006/relationships/image" Target="../media/image1494.png"/><Relationship Id="rId229" Type="http://schemas.openxmlformats.org/officeDocument/2006/relationships/image" Target="../media/image1522.png"/><Relationship Id="rId380" Type="http://schemas.openxmlformats.org/officeDocument/2006/relationships/customXml" Target="../ink/ink1717.xml"/><Relationship Id="rId436" Type="http://schemas.openxmlformats.org/officeDocument/2006/relationships/customXml" Target="../ink/ink1745.xml"/><Relationship Id="rId240" Type="http://schemas.openxmlformats.org/officeDocument/2006/relationships/customXml" Target="../ink/ink1647.xml"/><Relationship Id="rId478" Type="http://schemas.openxmlformats.org/officeDocument/2006/relationships/customXml" Target="../ink/ink1766.xml"/><Relationship Id="rId35" Type="http://schemas.openxmlformats.org/officeDocument/2006/relationships/image" Target="../media/image1426.png"/><Relationship Id="rId77" Type="http://schemas.openxmlformats.org/officeDocument/2006/relationships/image" Target="../media/image1447.png"/><Relationship Id="rId100" Type="http://schemas.openxmlformats.org/officeDocument/2006/relationships/customXml" Target="../ink/ink1577.xml"/><Relationship Id="rId282" Type="http://schemas.openxmlformats.org/officeDocument/2006/relationships/customXml" Target="../ink/ink1668.xml"/><Relationship Id="rId338" Type="http://schemas.openxmlformats.org/officeDocument/2006/relationships/customXml" Target="../ink/ink1696.xml"/><Relationship Id="rId8" Type="http://schemas.openxmlformats.org/officeDocument/2006/relationships/customXml" Target="../ink/ink1531.xml"/><Relationship Id="rId142" Type="http://schemas.openxmlformats.org/officeDocument/2006/relationships/customXml" Target="../ink/ink1598.xml"/><Relationship Id="rId184" Type="http://schemas.openxmlformats.org/officeDocument/2006/relationships/customXml" Target="../ink/ink1619.xml"/><Relationship Id="rId391" Type="http://schemas.openxmlformats.org/officeDocument/2006/relationships/image" Target="../media/image1603.png"/><Relationship Id="rId405" Type="http://schemas.openxmlformats.org/officeDocument/2006/relationships/image" Target="../media/image1610.png"/><Relationship Id="rId447" Type="http://schemas.openxmlformats.org/officeDocument/2006/relationships/image" Target="../media/image1631.png"/><Relationship Id="rId251" Type="http://schemas.openxmlformats.org/officeDocument/2006/relationships/image" Target="../media/image1533.png"/><Relationship Id="rId489" Type="http://schemas.openxmlformats.org/officeDocument/2006/relationships/image" Target="../media/image1652.png"/><Relationship Id="rId46" Type="http://schemas.openxmlformats.org/officeDocument/2006/relationships/customXml" Target="../ink/ink1550.xml"/><Relationship Id="rId293" Type="http://schemas.openxmlformats.org/officeDocument/2006/relationships/image" Target="../media/image1554.png"/><Relationship Id="rId307" Type="http://schemas.openxmlformats.org/officeDocument/2006/relationships/image" Target="../media/image1561.png"/><Relationship Id="rId349" Type="http://schemas.openxmlformats.org/officeDocument/2006/relationships/image" Target="../media/image1582.png"/><Relationship Id="rId88" Type="http://schemas.openxmlformats.org/officeDocument/2006/relationships/customXml" Target="../ink/ink1571.xml"/><Relationship Id="rId111" Type="http://schemas.openxmlformats.org/officeDocument/2006/relationships/image" Target="../media/image1463.png"/><Relationship Id="rId153" Type="http://schemas.openxmlformats.org/officeDocument/2006/relationships/image" Target="../media/image1484.png"/><Relationship Id="rId195" Type="http://schemas.openxmlformats.org/officeDocument/2006/relationships/image" Target="../media/image1505.png"/><Relationship Id="rId209" Type="http://schemas.openxmlformats.org/officeDocument/2006/relationships/image" Target="../media/image1512.png"/><Relationship Id="rId360" Type="http://schemas.openxmlformats.org/officeDocument/2006/relationships/customXml" Target="../ink/ink1707.xml"/><Relationship Id="rId416" Type="http://schemas.openxmlformats.org/officeDocument/2006/relationships/customXml" Target="../ink/ink1735.xml"/><Relationship Id="rId220" Type="http://schemas.openxmlformats.org/officeDocument/2006/relationships/customXml" Target="../ink/ink1637.xml"/><Relationship Id="rId458" Type="http://schemas.openxmlformats.org/officeDocument/2006/relationships/customXml" Target="../ink/ink1756.xml"/><Relationship Id="rId15" Type="http://schemas.openxmlformats.org/officeDocument/2006/relationships/image" Target="../media/image1416.png"/><Relationship Id="rId57" Type="http://schemas.openxmlformats.org/officeDocument/2006/relationships/image" Target="../media/image1437.png"/><Relationship Id="rId262" Type="http://schemas.openxmlformats.org/officeDocument/2006/relationships/customXml" Target="../ink/ink1658.xml"/><Relationship Id="rId318" Type="http://schemas.openxmlformats.org/officeDocument/2006/relationships/customXml" Target="../ink/ink1686.xml"/><Relationship Id="rId99" Type="http://schemas.openxmlformats.org/officeDocument/2006/relationships/image" Target="../media/image1457.png"/><Relationship Id="rId122" Type="http://schemas.openxmlformats.org/officeDocument/2006/relationships/customXml" Target="../ink/ink1588.xml"/><Relationship Id="rId164" Type="http://schemas.openxmlformats.org/officeDocument/2006/relationships/customXml" Target="../ink/ink1609.xml"/><Relationship Id="rId371" Type="http://schemas.openxmlformats.org/officeDocument/2006/relationships/image" Target="../media/image1593.png"/><Relationship Id="rId427" Type="http://schemas.openxmlformats.org/officeDocument/2006/relationships/image" Target="../media/image1621.png"/><Relationship Id="rId469" Type="http://schemas.openxmlformats.org/officeDocument/2006/relationships/image" Target="../media/image1642.png"/><Relationship Id="rId26" Type="http://schemas.openxmlformats.org/officeDocument/2006/relationships/customXml" Target="../ink/ink1540.xml"/><Relationship Id="rId231" Type="http://schemas.openxmlformats.org/officeDocument/2006/relationships/image" Target="../media/image1523.png"/><Relationship Id="rId273" Type="http://schemas.openxmlformats.org/officeDocument/2006/relationships/image" Target="../media/image1544.png"/><Relationship Id="rId329" Type="http://schemas.openxmlformats.org/officeDocument/2006/relationships/image" Target="../media/image1572.png"/><Relationship Id="rId480" Type="http://schemas.openxmlformats.org/officeDocument/2006/relationships/customXml" Target="../ink/ink1767.xml"/><Relationship Id="rId68" Type="http://schemas.openxmlformats.org/officeDocument/2006/relationships/customXml" Target="../ink/ink1561.xml"/><Relationship Id="rId133" Type="http://schemas.openxmlformats.org/officeDocument/2006/relationships/image" Target="../media/image1474.png"/><Relationship Id="rId175" Type="http://schemas.openxmlformats.org/officeDocument/2006/relationships/image" Target="../media/image1495.png"/><Relationship Id="rId340" Type="http://schemas.openxmlformats.org/officeDocument/2006/relationships/customXml" Target="../ink/ink1697.xml"/><Relationship Id="rId200" Type="http://schemas.openxmlformats.org/officeDocument/2006/relationships/customXml" Target="../ink/ink1627.xml"/><Relationship Id="rId382" Type="http://schemas.openxmlformats.org/officeDocument/2006/relationships/customXml" Target="../ink/ink1718.xml"/><Relationship Id="rId438" Type="http://schemas.openxmlformats.org/officeDocument/2006/relationships/customXml" Target="../ink/ink1746.xml"/><Relationship Id="rId242" Type="http://schemas.openxmlformats.org/officeDocument/2006/relationships/customXml" Target="../ink/ink1648.xml"/><Relationship Id="rId284" Type="http://schemas.openxmlformats.org/officeDocument/2006/relationships/customXml" Target="../ink/ink1669.xml"/><Relationship Id="rId491" Type="http://schemas.openxmlformats.org/officeDocument/2006/relationships/image" Target="../media/image1653.png"/><Relationship Id="rId37" Type="http://schemas.openxmlformats.org/officeDocument/2006/relationships/image" Target="../media/image1427.png"/><Relationship Id="rId79" Type="http://schemas.openxmlformats.org/officeDocument/2006/relationships/image" Target="../media/image1448.png"/><Relationship Id="rId102" Type="http://schemas.openxmlformats.org/officeDocument/2006/relationships/customXml" Target="../ink/ink1578.xml"/><Relationship Id="rId144" Type="http://schemas.openxmlformats.org/officeDocument/2006/relationships/customXml" Target="../ink/ink1599.xml"/><Relationship Id="rId90" Type="http://schemas.openxmlformats.org/officeDocument/2006/relationships/customXml" Target="../ink/ink1572.xml"/><Relationship Id="rId186" Type="http://schemas.openxmlformats.org/officeDocument/2006/relationships/customXml" Target="../ink/ink1620.xml"/><Relationship Id="rId351" Type="http://schemas.openxmlformats.org/officeDocument/2006/relationships/image" Target="../media/image1583.png"/><Relationship Id="rId393" Type="http://schemas.openxmlformats.org/officeDocument/2006/relationships/image" Target="../media/image1604.png"/><Relationship Id="rId407" Type="http://schemas.openxmlformats.org/officeDocument/2006/relationships/image" Target="../media/image1611.png"/><Relationship Id="rId449" Type="http://schemas.openxmlformats.org/officeDocument/2006/relationships/image" Target="../media/image1632.png"/><Relationship Id="rId211" Type="http://schemas.openxmlformats.org/officeDocument/2006/relationships/image" Target="../media/image1513.png"/><Relationship Id="rId253" Type="http://schemas.openxmlformats.org/officeDocument/2006/relationships/image" Target="../media/image1534.png"/><Relationship Id="rId295" Type="http://schemas.openxmlformats.org/officeDocument/2006/relationships/image" Target="../media/image1555.png"/><Relationship Id="rId309" Type="http://schemas.openxmlformats.org/officeDocument/2006/relationships/image" Target="../media/image1562.png"/><Relationship Id="rId460" Type="http://schemas.openxmlformats.org/officeDocument/2006/relationships/customXml" Target="../ink/ink1757.xml"/><Relationship Id="rId48" Type="http://schemas.openxmlformats.org/officeDocument/2006/relationships/customXml" Target="../ink/ink1551.xml"/><Relationship Id="rId113" Type="http://schemas.openxmlformats.org/officeDocument/2006/relationships/image" Target="../media/image1464.png"/><Relationship Id="rId320" Type="http://schemas.openxmlformats.org/officeDocument/2006/relationships/customXml" Target="../ink/ink1687.xml"/><Relationship Id="rId155" Type="http://schemas.openxmlformats.org/officeDocument/2006/relationships/image" Target="../media/image1485.png"/><Relationship Id="rId197" Type="http://schemas.openxmlformats.org/officeDocument/2006/relationships/image" Target="../media/image1506.png"/><Relationship Id="rId362" Type="http://schemas.openxmlformats.org/officeDocument/2006/relationships/customXml" Target="../ink/ink1708.xml"/><Relationship Id="rId418" Type="http://schemas.openxmlformats.org/officeDocument/2006/relationships/customXml" Target="../ink/ink1736.xml"/><Relationship Id="rId222" Type="http://schemas.openxmlformats.org/officeDocument/2006/relationships/customXml" Target="../ink/ink1638.xml"/><Relationship Id="rId264" Type="http://schemas.openxmlformats.org/officeDocument/2006/relationships/customXml" Target="../ink/ink1659.xml"/><Relationship Id="rId471" Type="http://schemas.openxmlformats.org/officeDocument/2006/relationships/image" Target="../media/image1643.png"/><Relationship Id="rId17" Type="http://schemas.openxmlformats.org/officeDocument/2006/relationships/image" Target="../media/image1417.png"/><Relationship Id="rId59" Type="http://schemas.openxmlformats.org/officeDocument/2006/relationships/image" Target="../media/image1438.png"/><Relationship Id="rId124" Type="http://schemas.openxmlformats.org/officeDocument/2006/relationships/customXml" Target="../ink/ink1589.xml"/><Relationship Id="rId70" Type="http://schemas.openxmlformats.org/officeDocument/2006/relationships/customXml" Target="../ink/ink1562.xml"/><Relationship Id="rId166" Type="http://schemas.openxmlformats.org/officeDocument/2006/relationships/customXml" Target="../ink/ink1610.xml"/><Relationship Id="rId331" Type="http://schemas.openxmlformats.org/officeDocument/2006/relationships/image" Target="../media/image1573.png"/><Relationship Id="rId373" Type="http://schemas.openxmlformats.org/officeDocument/2006/relationships/image" Target="../media/image1594.png"/><Relationship Id="rId429" Type="http://schemas.openxmlformats.org/officeDocument/2006/relationships/image" Target="../media/image162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24.png"/><Relationship Id="rId440" Type="http://schemas.openxmlformats.org/officeDocument/2006/relationships/customXml" Target="../ink/ink1747.xml"/><Relationship Id="rId28" Type="http://schemas.openxmlformats.org/officeDocument/2006/relationships/customXml" Target="../ink/ink1541.xml"/><Relationship Id="rId275" Type="http://schemas.openxmlformats.org/officeDocument/2006/relationships/image" Target="../media/image1545.png"/><Relationship Id="rId300" Type="http://schemas.openxmlformats.org/officeDocument/2006/relationships/customXml" Target="../ink/ink1677.xml"/><Relationship Id="rId482" Type="http://schemas.openxmlformats.org/officeDocument/2006/relationships/customXml" Target="../ink/ink1768.xml"/><Relationship Id="rId81" Type="http://schemas.openxmlformats.org/officeDocument/2006/relationships/image" Target="../media/image1449.png"/><Relationship Id="rId135" Type="http://schemas.openxmlformats.org/officeDocument/2006/relationships/image" Target="../media/image1475.png"/><Relationship Id="rId177" Type="http://schemas.openxmlformats.org/officeDocument/2006/relationships/image" Target="../media/image1496.png"/><Relationship Id="rId342" Type="http://schemas.openxmlformats.org/officeDocument/2006/relationships/customXml" Target="../ink/ink1698.xml"/><Relationship Id="rId384" Type="http://schemas.openxmlformats.org/officeDocument/2006/relationships/customXml" Target="../ink/ink1719.xml"/><Relationship Id="rId202" Type="http://schemas.openxmlformats.org/officeDocument/2006/relationships/customXml" Target="../ink/ink1628.xml"/><Relationship Id="rId244" Type="http://schemas.openxmlformats.org/officeDocument/2006/relationships/customXml" Target="../ink/ink1649.xml"/><Relationship Id="rId39" Type="http://schemas.openxmlformats.org/officeDocument/2006/relationships/image" Target="../media/image1428.png"/><Relationship Id="rId286" Type="http://schemas.openxmlformats.org/officeDocument/2006/relationships/customXml" Target="../ink/ink1670.xml"/><Relationship Id="rId451" Type="http://schemas.openxmlformats.org/officeDocument/2006/relationships/image" Target="../media/image1633.png"/><Relationship Id="rId493" Type="http://schemas.openxmlformats.org/officeDocument/2006/relationships/image" Target="../media/image1654.png"/><Relationship Id="rId50" Type="http://schemas.openxmlformats.org/officeDocument/2006/relationships/customXml" Target="../ink/ink1552.xml"/><Relationship Id="rId104" Type="http://schemas.openxmlformats.org/officeDocument/2006/relationships/customXml" Target="../ink/ink1579.xml"/><Relationship Id="rId146" Type="http://schemas.openxmlformats.org/officeDocument/2006/relationships/customXml" Target="../ink/ink1600.xml"/><Relationship Id="rId188" Type="http://schemas.openxmlformats.org/officeDocument/2006/relationships/customXml" Target="../ink/ink1621.xml"/><Relationship Id="rId311" Type="http://schemas.openxmlformats.org/officeDocument/2006/relationships/image" Target="../media/image1563.png"/><Relationship Id="rId353" Type="http://schemas.openxmlformats.org/officeDocument/2006/relationships/image" Target="../media/image1584.png"/><Relationship Id="rId395" Type="http://schemas.openxmlformats.org/officeDocument/2006/relationships/image" Target="../media/image1605.png"/><Relationship Id="rId409" Type="http://schemas.openxmlformats.org/officeDocument/2006/relationships/image" Target="../media/image1612.png"/><Relationship Id="rId92" Type="http://schemas.openxmlformats.org/officeDocument/2006/relationships/customXml" Target="../ink/ink1573.xml"/><Relationship Id="rId213" Type="http://schemas.openxmlformats.org/officeDocument/2006/relationships/image" Target="../media/image1514.png"/><Relationship Id="rId420" Type="http://schemas.openxmlformats.org/officeDocument/2006/relationships/customXml" Target="../ink/ink1737.xml"/><Relationship Id="rId255" Type="http://schemas.openxmlformats.org/officeDocument/2006/relationships/image" Target="../media/image1535.png"/><Relationship Id="rId297" Type="http://schemas.openxmlformats.org/officeDocument/2006/relationships/image" Target="../media/image1556.png"/><Relationship Id="rId462" Type="http://schemas.openxmlformats.org/officeDocument/2006/relationships/customXml" Target="../ink/ink1758.xml"/><Relationship Id="rId115" Type="http://schemas.openxmlformats.org/officeDocument/2006/relationships/image" Target="../media/image1465.png"/><Relationship Id="rId157" Type="http://schemas.openxmlformats.org/officeDocument/2006/relationships/image" Target="../media/image1486.png"/><Relationship Id="rId322" Type="http://schemas.openxmlformats.org/officeDocument/2006/relationships/customXml" Target="../ink/ink1688.xml"/><Relationship Id="rId364" Type="http://schemas.openxmlformats.org/officeDocument/2006/relationships/customXml" Target="../ink/ink1709.xml"/><Relationship Id="rId61" Type="http://schemas.openxmlformats.org/officeDocument/2006/relationships/image" Target="../media/image1439.png"/><Relationship Id="rId199" Type="http://schemas.openxmlformats.org/officeDocument/2006/relationships/image" Target="../media/image1507.png"/><Relationship Id="rId19" Type="http://schemas.openxmlformats.org/officeDocument/2006/relationships/image" Target="../media/image1418.png"/><Relationship Id="rId224" Type="http://schemas.openxmlformats.org/officeDocument/2006/relationships/customXml" Target="../ink/ink1639.xml"/><Relationship Id="rId266" Type="http://schemas.openxmlformats.org/officeDocument/2006/relationships/customXml" Target="../ink/ink1660.xml"/><Relationship Id="rId431" Type="http://schemas.openxmlformats.org/officeDocument/2006/relationships/image" Target="../media/image1623.png"/><Relationship Id="rId473" Type="http://schemas.openxmlformats.org/officeDocument/2006/relationships/image" Target="../media/image1644.png"/><Relationship Id="rId30" Type="http://schemas.openxmlformats.org/officeDocument/2006/relationships/customXml" Target="../ink/ink1542.xml"/><Relationship Id="rId126" Type="http://schemas.openxmlformats.org/officeDocument/2006/relationships/customXml" Target="../ink/ink1590.xml"/><Relationship Id="rId168" Type="http://schemas.openxmlformats.org/officeDocument/2006/relationships/customXml" Target="../ink/ink1611.xml"/><Relationship Id="rId333" Type="http://schemas.openxmlformats.org/officeDocument/2006/relationships/image" Target="../media/image1574.png"/><Relationship Id="rId72" Type="http://schemas.openxmlformats.org/officeDocument/2006/relationships/customXml" Target="../ink/ink1563.xml"/><Relationship Id="rId375" Type="http://schemas.openxmlformats.org/officeDocument/2006/relationships/image" Target="../media/image1595.png"/><Relationship Id="rId3" Type="http://schemas.openxmlformats.org/officeDocument/2006/relationships/image" Target="../media/image1410.png"/><Relationship Id="rId235" Type="http://schemas.openxmlformats.org/officeDocument/2006/relationships/image" Target="../media/image1525.png"/><Relationship Id="rId277" Type="http://schemas.openxmlformats.org/officeDocument/2006/relationships/image" Target="../media/image1546.png"/><Relationship Id="rId400" Type="http://schemas.openxmlformats.org/officeDocument/2006/relationships/customXml" Target="../ink/ink1727.xml"/><Relationship Id="rId442" Type="http://schemas.openxmlformats.org/officeDocument/2006/relationships/customXml" Target="../ink/ink1748.xml"/><Relationship Id="rId484" Type="http://schemas.openxmlformats.org/officeDocument/2006/relationships/customXml" Target="../ink/ink1769.xml"/><Relationship Id="rId137" Type="http://schemas.openxmlformats.org/officeDocument/2006/relationships/image" Target="../media/image1476.png"/><Relationship Id="rId302" Type="http://schemas.openxmlformats.org/officeDocument/2006/relationships/customXml" Target="../ink/ink1678.xml"/><Relationship Id="rId344" Type="http://schemas.openxmlformats.org/officeDocument/2006/relationships/customXml" Target="../ink/ink1699.xml"/><Relationship Id="rId41" Type="http://schemas.openxmlformats.org/officeDocument/2006/relationships/image" Target="../media/image1429.png"/><Relationship Id="rId83" Type="http://schemas.openxmlformats.org/officeDocument/2006/relationships/image" Target="../media/image1450.png"/><Relationship Id="rId179" Type="http://schemas.openxmlformats.org/officeDocument/2006/relationships/image" Target="../media/image1497.png"/><Relationship Id="rId386" Type="http://schemas.openxmlformats.org/officeDocument/2006/relationships/customXml" Target="../ink/ink1720.xml"/><Relationship Id="rId190" Type="http://schemas.openxmlformats.org/officeDocument/2006/relationships/customXml" Target="../ink/ink1622.xml"/><Relationship Id="rId204" Type="http://schemas.openxmlformats.org/officeDocument/2006/relationships/customXml" Target="../ink/ink1629.xml"/><Relationship Id="rId246" Type="http://schemas.openxmlformats.org/officeDocument/2006/relationships/customXml" Target="../ink/ink1650.xml"/><Relationship Id="rId288" Type="http://schemas.openxmlformats.org/officeDocument/2006/relationships/customXml" Target="../ink/ink1671.xml"/><Relationship Id="rId411" Type="http://schemas.openxmlformats.org/officeDocument/2006/relationships/image" Target="../media/image1613.png"/><Relationship Id="rId453" Type="http://schemas.openxmlformats.org/officeDocument/2006/relationships/image" Target="../media/image163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14.png"/><Relationship Id="rId299" Type="http://schemas.openxmlformats.org/officeDocument/2006/relationships/image" Target="../media/image1805.png"/><Relationship Id="rId21" Type="http://schemas.openxmlformats.org/officeDocument/2006/relationships/image" Target="../media/image1667.png"/><Relationship Id="rId63" Type="http://schemas.openxmlformats.org/officeDocument/2006/relationships/image" Target="../media/image1688.png"/><Relationship Id="rId159" Type="http://schemas.openxmlformats.org/officeDocument/2006/relationships/image" Target="../media/image1735.png"/><Relationship Id="rId324" Type="http://schemas.openxmlformats.org/officeDocument/2006/relationships/customXml" Target="../ink/ink1938.xml"/><Relationship Id="rId170" Type="http://schemas.openxmlformats.org/officeDocument/2006/relationships/customXml" Target="../ink/ink1861.xml"/><Relationship Id="rId226" Type="http://schemas.openxmlformats.org/officeDocument/2006/relationships/customXml" Target="../ink/ink1889.xml"/><Relationship Id="rId268" Type="http://schemas.openxmlformats.org/officeDocument/2006/relationships/customXml" Target="../ink/ink1910.xml"/><Relationship Id="rId32" Type="http://schemas.openxmlformats.org/officeDocument/2006/relationships/customXml" Target="../ink/ink1792.xml"/><Relationship Id="rId74" Type="http://schemas.openxmlformats.org/officeDocument/2006/relationships/customXml" Target="../ink/ink1813.xml"/><Relationship Id="rId128" Type="http://schemas.openxmlformats.org/officeDocument/2006/relationships/customXml" Target="../ink/ink1840.xml"/><Relationship Id="rId5" Type="http://schemas.openxmlformats.org/officeDocument/2006/relationships/image" Target="../media/image1659.png"/><Relationship Id="rId181" Type="http://schemas.openxmlformats.org/officeDocument/2006/relationships/image" Target="../media/image1746.png"/><Relationship Id="rId237" Type="http://schemas.openxmlformats.org/officeDocument/2006/relationships/image" Target="../media/image1774.png"/><Relationship Id="rId279" Type="http://schemas.openxmlformats.org/officeDocument/2006/relationships/image" Target="../media/image1795.png"/><Relationship Id="rId43" Type="http://schemas.openxmlformats.org/officeDocument/2006/relationships/image" Target="../media/image1678.png"/><Relationship Id="rId139" Type="http://schemas.openxmlformats.org/officeDocument/2006/relationships/image" Target="../media/image1725.png"/><Relationship Id="rId290" Type="http://schemas.openxmlformats.org/officeDocument/2006/relationships/customXml" Target="../ink/ink1921.xml"/><Relationship Id="rId304" Type="http://schemas.openxmlformats.org/officeDocument/2006/relationships/customXml" Target="../ink/ink1928.xml"/><Relationship Id="rId85" Type="http://schemas.openxmlformats.org/officeDocument/2006/relationships/image" Target="../media/image1699.png"/><Relationship Id="rId150" Type="http://schemas.openxmlformats.org/officeDocument/2006/relationships/customXml" Target="../ink/ink1851.xml"/><Relationship Id="rId192" Type="http://schemas.openxmlformats.org/officeDocument/2006/relationships/customXml" Target="../ink/ink1872.xml"/><Relationship Id="rId206" Type="http://schemas.openxmlformats.org/officeDocument/2006/relationships/customXml" Target="../ink/ink1879.xml"/><Relationship Id="rId248" Type="http://schemas.openxmlformats.org/officeDocument/2006/relationships/customXml" Target="../ink/ink1900.xml"/><Relationship Id="rId12" Type="http://schemas.openxmlformats.org/officeDocument/2006/relationships/customXml" Target="../ink/ink1782.xml"/><Relationship Id="rId108" Type="http://schemas.openxmlformats.org/officeDocument/2006/relationships/customXml" Target="../ink/ink1830.xml"/><Relationship Id="rId315" Type="http://schemas.openxmlformats.org/officeDocument/2006/relationships/image" Target="../media/image1813.png"/><Relationship Id="rId54" Type="http://schemas.openxmlformats.org/officeDocument/2006/relationships/customXml" Target="../ink/ink1803.xml"/><Relationship Id="rId96" Type="http://schemas.openxmlformats.org/officeDocument/2006/relationships/customXml" Target="../ink/ink1824.xml"/><Relationship Id="rId161" Type="http://schemas.openxmlformats.org/officeDocument/2006/relationships/image" Target="../media/image1736.png"/><Relationship Id="rId217" Type="http://schemas.openxmlformats.org/officeDocument/2006/relationships/image" Target="../media/image1764.png"/><Relationship Id="rId259" Type="http://schemas.openxmlformats.org/officeDocument/2006/relationships/image" Target="../media/image1785.png"/><Relationship Id="rId23" Type="http://schemas.openxmlformats.org/officeDocument/2006/relationships/image" Target="../media/image1668.png"/><Relationship Id="rId119" Type="http://schemas.openxmlformats.org/officeDocument/2006/relationships/image" Target="../media/image1715.png"/><Relationship Id="rId270" Type="http://schemas.openxmlformats.org/officeDocument/2006/relationships/customXml" Target="../ink/ink1911.xml"/><Relationship Id="rId326" Type="http://schemas.openxmlformats.org/officeDocument/2006/relationships/customXml" Target="../ink/ink1939.xml"/><Relationship Id="rId65" Type="http://schemas.openxmlformats.org/officeDocument/2006/relationships/image" Target="../media/image1689.png"/><Relationship Id="rId130" Type="http://schemas.openxmlformats.org/officeDocument/2006/relationships/customXml" Target="../ink/ink1841.xml"/><Relationship Id="rId172" Type="http://schemas.openxmlformats.org/officeDocument/2006/relationships/customXml" Target="../ink/ink1862.xml"/><Relationship Id="rId228" Type="http://schemas.openxmlformats.org/officeDocument/2006/relationships/customXml" Target="../ink/ink1890.xml"/><Relationship Id="rId281" Type="http://schemas.openxmlformats.org/officeDocument/2006/relationships/image" Target="../media/image1796.png"/><Relationship Id="rId34" Type="http://schemas.openxmlformats.org/officeDocument/2006/relationships/customXml" Target="../ink/ink1793.xml"/><Relationship Id="rId76" Type="http://schemas.openxmlformats.org/officeDocument/2006/relationships/customXml" Target="../ink/ink1814.xml"/><Relationship Id="rId141" Type="http://schemas.openxmlformats.org/officeDocument/2006/relationships/image" Target="../media/image1726.png"/><Relationship Id="rId7" Type="http://schemas.openxmlformats.org/officeDocument/2006/relationships/image" Target="../media/image1660.png"/><Relationship Id="rId183" Type="http://schemas.openxmlformats.org/officeDocument/2006/relationships/image" Target="../media/image1747.png"/><Relationship Id="rId239" Type="http://schemas.openxmlformats.org/officeDocument/2006/relationships/image" Target="../media/image1775.png"/><Relationship Id="rId250" Type="http://schemas.openxmlformats.org/officeDocument/2006/relationships/customXml" Target="../ink/ink1901.xml"/><Relationship Id="rId271" Type="http://schemas.openxmlformats.org/officeDocument/2006/relationships/image" Target="../media/image1791.png"/><Relationship Id="rId292" Type="http://schemas.openxmlformats.org/officeDocument/2006/relationships/customXml" Target="../ink/ink1922.xml"/><Relationship Id="rId306" Type="http://schemas.openxmlformats.org/officeDocument/2006/relationships/customXml" Target="../ink/ink1929.xml"/><Relationship Id="rId24" Type="http://schemas.openxmlformats.org/officeDocument/2006/relationships/customXml" Target="../ink/ink1788.xml"/><Relationship Id="rId45" Type="http://schemas.openxmlformats.org/officeDocument/2006/relationships/image" Target="../media/image1679.png"/><Relationship Id="rId66" Type="http://schemas.openxmlformats.org/officeDocument/2006/relationships/customXml" Target="../ink/ink1809.xml"/><Relationship Id="rId87" Type="http://schemas.openxmlformats.org/officeDocument/2006/relationships/image" Target="../media/image1700.png"/><Relationship Id="rId110" Type="http://schemas.openxmlformats.org/officeDocument/2006/relationships/customXml" Target="../ink/ink1831.xml"/><Relationship Id="rId131" Type="http://schemas.openxmlformats.org/officeDocument/2006/relationships/image" Target="../media/image1721.png"/><Relationship Id="rId327" Type="http://schemas.openxmlformats.org/officeDocument/2006/relationships/image" Target="../media/image1819.png"/><Relationship Id="rId152" Type="http://schemas.openxmlformats.org/officeDocument/2006/relationships/customXml" Target="../ink/ink1852.xml"/><Relationship Id="rId173" Type="http://schemas.openxmlformats.org/officeDocument/2006/relationships/image" Target="../media/image1742.png"/><Relationship Id="rId194" Type="http://schemas.openxmlformats.org/officeDocument/2006/relationships/customXml" Target="../ink/ink1873.xml"/><Relationship Id="rId208" Type="http://schemas.openxmlformats.org/officeDocument/2006/relationships/customXml" Target="../ink/ink1880.xml"/><Relationship Id="rId229" Type="http://schemas.openxmlformats.org/officeDocument/2006/relationships/image" Target="../media/image1770.png"/><Relationship Id="rId240" Type="http://schemas.openxmlformats.org/officeDocument/2006/relationships/customXml" Target="../ink/ink1896.xml"/><Relationship Id="rId261" Type="http://schemas.openxmlformats.org/officeDocument/2006/relationships/image" Target="../media/image1786.png"/><Relationship Id="rId14" Type="http://schemas.openxmlformats.org/officeDocument/2006/relationships/customXml" Target="../ink/ink1783.xml"/><Relationship Id="rId35" Type="http://schemas.openxmlformats.org/officeDocument/2006/relationships/image" Target="../media/image1674.png"/><Relationship Id="rId56" Type="http://schemas.openxmlformats.org/officeDocument/2006/relationships/customXml" Target="../ink/ink1804.xml"/><Relationship Id="rId77" Type="http://schemas.openxmlformats.org/officeDocument/2006/relationships/image" Target="../media/image1695.png"/><Relationship Id="rId100" Type="http://schemas.openxmlformats.org/officeDocument/2006/relationships/customXml" Target="../ink/ink1826.xml"/><Relationship Id="rId282" Type="http://schemas.openxmlformats.org/officeDocument/2006/relationships/customXml" Target="../ink/ink1917.xml"/><Relationship Id="rId317" Type="http://schemas.openxmlformats.org/officeDocument/2006/relationships/image" Target="../media/image1814.png"/><Relationship Id="rId8" Type="http://schemas.openxmlformats.org/officeDocument/2006/relationships/customXml" Target="../ink/ink1780.xml"/><Relationship Id="rId98" Type="http://schemas.openxmlformats.org/officeDocument/2006/relationships/customXml" Target="../ink/ink1825.xml"/><Relationship Id="rId121" Type="http://schemas.openxmlformats.org/officeDocument/2006/relationships/image" Target="../media/image1716.png"/><Relationship Id="rId142" Type="http://schemas.openxmlformats.org/officeDocument/2006/relationships/customXml" Target="../ink/ink1847.xml"/><Relationship Id="rId163" Type="http://schemas.openxmlformats.org/officeDocument/2006/relationships/image" Target="../media/image1737.png"/><Relationship Id="rId184" Type="http://schemas.openxmlformats.org/officeDocument/2006/relationships/customXml" Target="../ink/ink1868.xml"/><Relationship Id="rId219" Type="http://schemas.openxmlformats.org/officeDocument/2006/relationships/image" Target="../media/image1765.png"/><Relationship Id="rId230" Type="http://schemas.openxmlformats.org/officeDocument/2006/relationships/customXml" Target="../ink/ink1891.xml"/><Relationship Id="rId251" Type="http://schemas.openxmlformats.org/officeDocument/2006/relationships/image" Target="../media/image1781.png"/><Relationship Id="rId25" Type="http://schemas.openxmlformats.org/officeDocument/2006/relationships/image" Target="../media/image1669.png"/><Relationship Id="rId46" Type="http://schemas.openxmlformats.org/officeDocument/2006/relationships/customXml" Target="../ink/ink1799.xml"/><Relationship Id="rId67" Type="http://schemas.openxmlformats.org/officeDocument/2006/relationships/image" Target="../media/image1690.png"/><Relationship Id="rId272" Type="http://schemas.openxmlformats.org/officeDocument/2006/relationships/customXml" Target="../ink/ink1912.xml"/><Relationship Id="rId293" Type="http://schemas.openxmlformats.org/officeDocument/2006/relationships/image" Target="../media/image1802.png"/><Relationship Id="rId307" Type="http://schemas.openxmlformats.org/officeDocument/2006/relationships/image" Target="../media/image1809.png"/><Relationship Id="rId328" Type="http://schemas.openxmlformats.org/officeDocument/2006/relationships/customXml" Target="../ink/ink1940.xml"/><Relationship Id="rId88" Type="http://schemas.openxmlformats.org/officeDocument/2006/relationships/customXml" Target="../ink/ink1820.xml"/><Relationship Id="rId111" Type="http://schemas.openxmlformats.org/officeDocument/2006/relationships/image" Target="../media/image1711.png"/><Relationship Id="rId132" Type="http://schemas.openxmlformats.org/officeDocument/2006/relationships/customXml" Target="../ink/ink1842.xml"/><Relationship Id="rId153" Type="http://schemas.openxmlformats.org/officeDocument/2006/relationships/image" Target="../media/image1732.png"/><Relationship Id="rId174" Type="http://schemas.openxmlformats.org/officeDocument/2006/relationships/customXml" Target="../ink/ink1863.xml"/><Relationship Id="rId195" Type="http://schemas.openxmlformats.org/officeDocument/2006/relationships/image" Target="../media/image1753.png"/><Relationship Id="rId209" Type="http://schemas.openxmlformats.org/officeDocument/2006/relationships/image" Target="../media/image1760.png"/><Relationship Id="rId220" Type="http://schemas.openxmlformats.org/officeDocument/2006/relationships/customXml" Target="../ink/ink1886.xml"/><Relationship Id="rId241" Type="http://schemas.openxmlformats.org/officeDocument/2006/relationships/image" Target="../media/image1776.png"/><Relationship Id="rId15" Type="http://schemas.openxmlformats.org/officeDocument/2006/relationships/image" Target="../media/image1664.png"/><Relationship Id="rId36" Type="http://schemas.openxmlformats.org/officeDocument/2006/relationships/customXml" Target="../ink/ink1794.xml"/><Relationship Id="rId57" Type="http://schemas.openxmlformats.org/officeDocument/2006/relationships/image" Target="../media/image1685.png"/><Relationship Id="rId262" Type="http://schemas.openxmlformats.org/officeDocument/2006/relationships/customXml" Target="../ink/ink1907.xml"/><Relationship Id="rId283" Type="http://schemas.openxmlformats.org/officeDocument/2006/relationships/image" Target="../media/image1797.png"/><Relationship Id="rId318" Type="http://schemas.openxmlformats.org/officeDocument/2006/relationships/customXml" Target="../ink/ink1935.xml"/><Relationship Id="rId78" Type="http://schemas.openxmlformats.org/officeDocument/2006/relationships/customXml" Target="../ink/ink1815.xml"/><Relationship Id="rId99" Type="http://schemas.openxmlformats.org/officeDocument/2006/relationships/image" Target="../media/image1706.png"/><Relationship Id="rId101" Type="http://schemas.openxmlformats.org/officeDocument/2006/relationships/image" Target="../media/image1707.png"/><Relationship Id="rId122" Type="http://schemas.openxmlformats.org/officeDocument/2006/relationships/customXml" Target="../ink/ink1837.xml"/><Relationship Id="rId143" Type="http://schemas.openxmlformats.org/officeDocument/2006/relationships/image" Target="../media/image1727.png"/><Relationship Id="rId164" Type="http://schemas.openxmlformats.org/officeDocument/2006/relationships/customXml" Target="../ink/ink1858.xml"/><Relationship Id="rId185" Type="http://schemas.openxmlformats.org/officeDocument/2006/relationships/image" Target="../media/image1748.png"/><Relationship Id="rId9" Type="http://schemas.openxmlformats.org/officeDocument/2006/relationships/image" Target="../media/image1661.png"/><Relationship Id="rId210" Type="http://schemas.openxmlformats.org/officeDocument/2006/relationships/customXml" Target="../ink/ink1881.xml"/><Relationship Id="rId26" Type="http://schemas.openxmlformats.org/officeDocument/2006/relationships/customXml" Target="../ink/ink1789.xml"/><Relationship Id="rId231" Type="http://schemas.openxmlformats.org/officeDocument/2006/relationships/image" Target="../media/image1771.png"/><Relationship Id="rId252" Type="http://schemas.openxmlformats.org/officeDocument/2006/relationships/customXml" Target="../ink/ink1902.xml"/><Relationship Id="rId273" Type="http://schemas.openxmlformats.org/officeDocument/2006/relationships/image" Target="../media/image1792.png"/><Relationship Id="rId294" Type="http://schemas.openxmlformats.org/officeDocument/2006/relationships/customXml" Target="../ink/ink1923.xml"/><Relationship Id="rId308" Type="http://schemas.openxmlformats.org/officeDocument/2006/relationships/customXml" Target="../ink/ink1930.xml"/><Relationship Id="rId329" Type="http://schemas.openxmlformats.org/officeDocument/2006/relationships/image" Target="../media/image1820.png"/><Relationship Id="rId47" Type="http://schemas.openxmlformats.org/officeDocument/2006/relationships/image" Target="../media/image1680.png"/><Relationship Id="rId68" Type="http://schemas.openxmlformats.org/officeDocument/2006/relationships/customXml" Target="../ink/ink1810.xml"/><Relationship Id="rId89" Type="http://schemas.openxmlformats.org/officeDocument/2006/relationships/image" Target="../media/image1701.png"/><Relationship Id="rId112" Type="http://schemas.openxmlformats.org/officeDocument/2006/relationships/customXml" Target="../ink/ink1832.xml"/><Relationship Id="rId133" Type="http://schemas.openxmlformats.org/officeDocument/2006/relationships/image" Target="../media/image1722.png"/><Relationship Id="rId154" Type="http://schemas.openxmlformats.org/officeDocument/2006/relationships/customXml" Target="../ink/ink1853.xml"/><Relationship Id="rId175" Type="http://schemas.openxmlformats.org/officeDocument/2006/relationships/image" Target="../media/image1743.png"/><Relationship Id="rId196" Type="http://schemas.openxmlformats.org/officeDocument/2006/relationships/customXml" Target="../ink/ink1874.xml"/><Relationship Id="rId200" Type="http://schemas.openxmlformats.org/officeDocument/2006/relationships/customXml" Target="../ink/ink1876.xml"/><Relationship Id="rId16" Type="http://schemas.openxmlformats.org/officeDocument/2006/relationships/customXml" Target="../ink/ink1784.xml"/><Relationship Id="rId221" Type="http://schemas.openxmlformats.org/officeDocument/2006/relationships/image" Target="../media/image1766.png"/><Relationship Id="rId242" Type="http://schemas.openxmlformats.org/officeDocument/2006/relationships/customXml" Target="../ink/ink1897.xml"/><Relationship Id="rId263" Type="http://schemas.openxmlformats.org/officeDocument/2006/relationships/image" Target="../media/image1787.png"/><Relationship Id="rId284" Type="http://schemas.openxmlformats.org/officeDocument/2006/relationships/customXml" Target="../ink/ink1918.xml"/><Relationship Id="rId319" Type="http://schemas.openxmlformats.org/officeDocument/2006/relationships/image" Target="../media/image1815.png"/><Relationship Id="rId37" Type="http://schemas.openxmlformats.org/officeDocument/2006/relationships/image" Target="../media/image1675.png"/><Relationship Id="rId58" Type="http://schemas.openxmlformats.org/officeDocument/2006/relationships/customXml" Target="../ink/ink1805.xml"/><Relationship Id="rId79" Type="http://schemas.openxmlformats.org/officeDocument/2006/relationships/image" Target="../media/image1696.png"/><Relationship Id="rId102" Type="http://schemas.openxmlformats.org/officeDocument/2006/relationships/customXml" Target="../ink/ink1827.xml"/><Relationship Id="rId123" Type="http://schemas.openxmlformats.org/officeDocument/2006/relationships/image" Target="../media/image1717.png"/><Relationship Id="rId144" Type="http://schemas.openxmlformats.org/officeDocument/2006/relationships/customXml" Target="../ink/ink1848.xml"/><Relationship Id="rId330" Type="http://schemas.openxmlformats.org/officeDocument/2006/relationships/customXml" Target="../ink/ink1941.xml"/><Relationship Id="rId90" Type="http://schemas.openxmlformats.org/officeDocument/2006/relationships/customXml" Target="../ink/ink1821.xml"/><Relationship Id="rId165" Type="http://schemas.openxmlformats.org/officeDocument/2006/relationships/image" Target="../media/image1738.png"/><Relationship Id="rId186" Type="http://schemas.openxmlformats.org/officeDocument/2006/relationships/customXml" Target="../ink/ink1869.xml"/><Relationship Id="rId211" Type="http://schemas.openxmlformats.org/officeDocument/2006/relationships/image" Target="../media/image1761.png"/><Relationship Id="rId232" Type="http://schemas.openxmlformats.org/officeDocument/2006/relationships/customXml" Target="../ink/ink1892.xml"/><Relationship Id="rId253" Type="http://schemas.openxmlformats.org/officeDocument/2006/relationships/image" Target="../media/image1782.png"/><Relationship Id="rId274" Type="http://schemas.openxmlformats.org/officeDocument/2006/relationships/customXml" Target="../ink/ink1913.xml"/><Relationship Id="rId295" Type="http://schemas.openxmlformats.org/officeDocument/2006/relationships/image" Target="../media/image1803.png"/><Relationship Id="rId309" Type="http://schemas.openxmlformats.org/officeDocument/2006/relationships/image" Target="../media/image1810.png"/><Relationship Id="rId27" Type="http://schemas.openxmlformats.org/officeDocument/2006/relationships/image" Target="../media/image1670.png"/><Relationship Id="rId48" Type="http://schemas.openxmlformats.org/officeDocument/2006/relationships/customXml" Target="../ink/ink1800.xml"/><Relationship Id="rId69" Type="http://schemas.openxmlformats.org/officeDocument/2006/relationships/image" Target="../media/image1691.png"/><Relationship Id="rId113" Type="http://schemas.openxmlformats.org/officeDocument/2006/relationships/image" Target="../media/image1712.png"/><Relationship Id="rId134" Type="http://schemas.openxmlformats.org/officeDocument/2006/relationships/customXml" Target="../ink/ink1843.xml"/><Relationship Id="rId320" Type="http://schemas.openxmlformats.org/officeDocument/2006/relationships/customXml" Target="../ink/ink1936.xml"/><Relationship Id="rId80" Type="http://schemas.openxmlformats.org/officeDocument/2006/relationships/customXml" Target="../ink/ink1816.xml"/><Relationship Id="rId155" Type="http://schemas.openxmlformats.org/officeDocument/2006/relationships/image" Target="../media/image1733.png"/><Relationship Id="rId176" Type="http://schemas.openxmlformats.org/officeDocument/2006/relationships/customXml" Target="../ink/ink1864.xml"/><Relationship Id="rId197" Type="http://schemas.openxmlformats.org/officeDocument/2006/relationships/image" Target="../media/image1754.png"/><Relationship Id="rId201" Type="http://schemas.openxmlformats.org/officeDocument/2006/relationships/image" Target="../media/image1756.png"/><Relationship Id="rId222" Type="http://schemas.openxmlformats.org/officeDocument/2006/relationships/customXml" Target="../ink/ink1887.xml"/><Relationship Id="rId243" Type="http://schemas.openxmlformats.org/officeDocument/2006/relationships/image" Target="../media/image1777.png"/><Relationship Id="rId264" Type="http://schemas.openxmlformats.org/officeDocument/2006/relationships/customXml" Target="../ink/ink1908.xml"/><Relationship Id="rId285" Type="http://schemas.openxmlformats.org/officeDocument/2006/relationships/image" Target="../media/image1798.png"/><Relationship Id="rId17" Type="http://schemas.openxmlformats.org/officeDocument/2006/relationships/image" Target="../media/image1665.png"/><Relationship Id="rId38" Type="http://schemas.openxmlformats.org/officeDocument/2006/relationships/customXml" Target="../ink/ink1795.xml"/><Relationship Id="rId59" Type="http://schemas.openxmlformats.org/officeDocument/2006/relationships/image" Target="../media/image1686.png"/><Relationship Id="rId103" Type="http://schemas.openxmlformats.org/officeDocument/2006/relationships/image" Target="../media/image1708.png"/><Relationship Id="rId124" Type="http://schemas.openxmlformats.org/officeDocument/2006/relationships/customXml" Target="../ink/ink1838.xml"/><Relationship Id="rId310" Type="http://schemas.openxmlformats.org/officeDocument/2006/relationships/customXml" Target="../ink/ink1931.xml"/><Relationship Id="rId70" Type="http://schemas.openxmlformats.org/officeDocument/2006/relationships/customXml" Target="../ink/ink1811.xml"/><Relationship Id="rId91" Type="http://schemas.openxmlformats.org/officeDocument/2006/relationships/image" Target="../media/image1702.png"/><Relationship Id="rId145" Type="http://schemas.openxmlformats.org/officeDocument/2006/relationships/image" Target="../media/image1728.png"/><Relationship Id="rId166" Type="http://schemas.openxmlformats.org/officeDocument/2006/relationships/customXml" Target="../ink/ink1859.xml"/><Relationship Id="rId187" Type="http://schemas.openxmlformats.org/officeDocument/2006/relationships/image" Target="../media/image1749.png"/><Relationship Id="rId331" Type="http://schemas.openxmlformats.org/officeDocument/2006/relationships/image" Target="../media/image18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82.xml"/><Relationship Id="rId233" Type="http://schemas.openxmlformats.org/officeDocument/2006/relationships/image" Target="../media/image1772.png"/><Relationship Id="rId254" Type="http://schemas.openxmlformats.org/officeDocument/2006/relationships/customXml" Target="../ink/ink1903.xml"/><Relationship Id="rId28" Type="http://schemas.openxmlformats.org/officeDocument/2006/relationships/customXml" Target="../ink/ink1790.xml"/><Relationship Id="rId49" Type="http://schemas.openxmlformats.org/officeDocument/2006/relationships/image" Target="../media/image1681.png"/><Relationship Id="rId114" Type="http://schemas.openxmlformats.org/officeDocument/2006/relationships/customXml" Target="../ink/ink1833.xml"/><Relationship Id="rId275" Type="http://schemas.openxmlformats.org/officeDocument/2006/relationships/image" Target="../media/image1793.png"/><Relationship Id="rId296" Type="http://schemas.openxmlformats.org/officeDocument/2006/relationships/customXml" Target="../ink/ink1924.xml"/><Relationship Id="rId300" Type="http://schemas.openxmlformats.org/officeDocument/2006/relationships/customXml" Target="../ink/ink1926.xml"/><Relationship Id="rId60" Type="http://schemas.openxmlformats.org/officeDocument/2006/relationships/customXml" Target="../ink/ink1806.xml"/><Relationship Id="rId81" Type="http://schemas.openxmlformats.org/officeDocument/2006/relationships/image" Target="../media/image1697.png"/><Relationship Id="rId135" Type="http://schemas.openxmlformats.org/officeDocument/2006/relationships/image" Target="../media/image1723.png"/><Relationship Id="rId156" Type="http://schemas.openxmlformats.org/officeDocument/2006/relationships/customXml" Target="../ink/ink1854.xml"/><Relationship Id="rId177" Type="http://schemas.openxmlformats.org/officeDocument/2006/relationships/image" Target="../media/image1744.png"/><Relationship Id="rId198" Type="http://schemas.openxmlformats.org/officeDocument/2006/relationships/customXml" Target="../ink/ink1875.xml"/><Relationship Id="rId321" Type="http://schemas.openxmlformats.org/officeDocument/2006/relationships/image" Target="../media/image1816.png"/><Relationship Id="rId202" Type="http://schemas.openxmlformats.org/officeDocument/2006/relationships/customXml" Target="../ink/ink1877.xml"/><Relationship Id="rId223" Type="http://schemas.openxmlformats.org/officeDocument/2006/relationships/image" Target="../media/image1767.png"/><Relationship Id="rId244" Type="http://schemas.openxmlformats.org/officeDocument/2006/relationships/customXml" Target="../ink/ink1898.xml"/><Relationship Id="rId18" Type="http://schemas.openxmlformats.org/officeDocument/2006/relationships/customXml" Target="../ink/ink1785.xml"/><Relationship Id="rId39" Type="http://schemas.openxmlformats.org/officeDocument/2006/relationships/image" Target="../media/image1676.png"/><Relationship Id="rId265" Type="http://schemas.openxmlformats.org/officeDocument/2006/relationships/image" Target="../media/image1788.png"/><Relationship Id="rId286" Type="http://schemas.openxmlformats.org/officeDocument/2006/relationships/customXml" Target="../ink/ink1919.xml"/><Relationship Id="rId50" Type="http://schemas.openxmlformats.org/officeDocument/2006/relationships/customXml" Target="../ink/ink1801.xml"/><Relationship Id="rId104" Type="http://schemas.openxmlformats.org/officeDocument/2006/relationships/customXml" Target="../ink/ink1828.xml"/><Relationship Id="rId125" Type="http://schemas.openxmlformats.org/officeDocument/2006/relationships/image" Target="../media/image1718.png"/><Relationship Id="rId146" Type="http://schemas.openxmlformats.org/officeDocument/2006/relationships/customXml" Target="../ink/ink1849.xml"/><Relationship Id="rId167" Type="http://schemas.openxmlformats.org/officeDocument/2006/relationships/image" Target="../media/image1739.png"/><Relationship Id="rId188" Type="http://schemas.openxmlformats.org/officeDocument/2006/relationships/customXml" Target="../ink/ink1870.xml"/><Relationship Id="rId311" Type="http://schemas.openxmlformats.org/officeDocument/2006/relationships/image" Target="../media/image1811.png"/><Relationship Id="rId71" Type="http://schemas.openxmlformats.org/officeDocument/2006/relationships/image" Target="../media/image1692.png"/><Relationship Id="rId92" Type="http://schemas.openxmlformats.org/officeDocument/2006/relationships/customXml" Target="../ink/ink1822.xml"/><Relationship Id="rId213" Type="http://schemas.openxmlformats.org/officeDocument/2006/relationships/image" Target="../media/image1762.png"/><Relationship Id="rId234" Type="http://schemas.openxmlformats.org/officeDocument/2006/relationships/customXml" Target="../ink/ink1893.xml"/><Relationship Id="rId2" Type="http://schemas.openxmlformats.org/officeDocument/2006/relationships/customXml" Target="../ink/ink1777.xml"/><Relationship Id="rId29" Type="http://schemas.openxmlformats.org/officeDocument/2006/relationships/image" Target="../media/image1671.png"/><Relationship Id="rId255" Type="http://schemas.openxmlformats.org/officeDocument/2006/relationships/image" Target="../media/image1783.png"/><Relationship Id="rId276" Type="http://schemas.openxmlformats.org/officeDocument/2006/relationships/customXml" Target="../ink/ink1914.xml"/><Relationship Id="rId297" Type="http://schemas.openxmlformats.org/officeDocument/2006/relationships/image" Target="../media/image1804.png"/><Relationship Id="rId40" Type="http://schemas.openxmlformats.org/officeDocument/2006/relationships/customXml" Target="../ink/ink1796.xml"/><Relationship Id="rId115" Type="http://schemas.openxmlformats.org/officeDocument/2006/relationships/image" Target="../media/image1713.png"/><Relationship Id="rId136" Type="http://schemas.openxmlformats.org/officeDocument/2006/relationships/customXml" Target="../ink/ink1844.xml"/><Relationship Id="rId157" Type="http://schemas.openxmlformats.org/officeDocument/2006/relationships/image" Target="../media/image1734.png"/><Relationship Id="rId178" Type="http://schemas.openxmlformats.org/officeDocument/2006/relationships/customXml" Target="../ink/ink1865.xml"/><Relationship Id="rId301" Type="http://schemas.openxmlformats.org/officeDocument/2006/relationships/image" Target="../media/image1806.png"/><Relationship Id="rId322" Type="http://schemas.openxmlformats.org/officeDocument/2006/relationships/customXml" Target="../ink/ink1937.xml"/><Relationship Id="rId61" Type="http://schemas.openxmlformats.org/officeDocument/2006/relationships/image" Target="../media/image1687.png"/><Relationship Id="rId82" Type="http://schemas.openxmlformats.org/officeDocument/2006/relationships/customXml" Target="../ink/ink1817.xml"/><Relationship Id="rId199" Type="http://schemas.openxmlformats.org/officeDocument/2006/relationships/image" Target="../media/image1755.png"/><Relationship Id="rId203" Type="http://schemas.openxmlformats.org/officeDocument/2006/relationships/image" Target="../media/image1757.png"/><Relationship Id="rId19" Type="http://schemas.openxmlformats.org/officeDocument/2006/relationships/image" Target="../media/image1666.png"/><Relationship Id="rId224" Type="http://schemas.openxmlformats.org/officeDocument/2006/relationships/customXml" Target="../ink/ink1888.xml"/><Relationship Id="rId245" Type="http://schemas.openxmlformats.org/officeDocument/2006/relationships/image" Target="../media/image1778.png"/><Relationship Id="rId266" Type="http://schemas.openxmlformats.org/officeDocument/2006/relationships/customXml" Target="../ink/ink1909.xml"/><Relationship Id="rId287" Type="http://schemas.openxmlformats.org/officeDocument/2006/relationships/image" Target="../media/image1799.png"/><Relationship Id="rId30" Type="http://schemas.openxmlformats.org/officeDocument/2006/relationships/customXml" Target="../ink/ink1791.xml"/><Relationship Id="rId105" Type="http://schemas.openxmlformats.org/officeDocument/2006/relationships/image" Target="../media/image516.png"/><Relationship Id="rId126" Type="http://schemas.openxmlformats.org/officeDocument/2006/relationships/customXml" Target="../ink/ink1839.xml"/><Relationship Id="rId147" Type="http://schemas.openxmlformats.org/officeDocument/2006/relationships/image" Target="../media/image1729.png"/><Relationship Id="rId168" Type="http://schemas.openxmlformats.org/officeDocument/2006/relationships/customXml" Target="../ink/ink1860.xml"/><Relationship Id="rId312" Type="http://schemas.openxmlformats.org/officeDocument/2006/relationships/customXml" Target="../ink/ink1932.xml"/><Relationship Id="rId51" Type="http://schemas.openxmlformats.org/officeDocument/2006/relationships/image" Target="../media/image1682.png"/><Relationship Id="rId72" Type="http://schemas.openxmlformats.org/officeDocument/2006/relationships/customXml" Target="../ink/ink1812.xml"/><Relationship Id="rId93" Type="http://schemas.openxmlformats.org/officeDocument/2006/relationships/image" Target="../media/image1703.png"/><Relationship Id="rId189" Type="http://schemas.openxmlformats.org/officeDocument/2006/relationships/image" Target="../media/image1750.png"/><Relationship Id="rId3" Type="http://schemas.openxmlformats.org/officeDocument/2006/relationships/image" Target="../media/image1658.png"/><Relationship Id="rId214" Type="http://schemas.openxmlformats.org/officeDocument/2006/relationships/customXml" Target="../ink/ink1883.xml"/><Relationship Id="rId235" Type="http://schemas.openxmlformats.org/officeDocument/2006/relationships/image" Target="../media/image1773.png"/><Relationship Id="rId256" Type="http://schemas.openxmlformats.org/officeDocument/2006/relationships/customXml" Target="../ink/ink1904.xml"/><Relationship Id="rId277" Type="http://schemas.openxmlformats.org/officeDocument/2006/relationships/image" Target="../media/image1794.png"/><Relationship Id="rId298" Type="http://schemas.openxmlformats.org/officeDocument/2006/relationships/customXml" Target="../ink/ink1925.xml"/><Relationship Id="rId116" Type="http://schemas.openxmlformats.org/officeDocument/2006/relationships/customXml" Target="../ink/ink1834.xml"/><Relationship Id="rId137" Type="http://schemas.openxmlformats.org/officeDocument/2006/relationships/image" Target="../media/image1724.png"/><Relationship Id="rId158" Type="http://schemas.openxmlformats.org/officeDocument/2006/relationships/customXml" Target="../ink/ink1855.xml"/><Relationship Id="rId302" Type="http://schemas.openxmlformats.org/officeDocument/2006/relationships/customXml" Target="../ink/ink1927.xml"/><Relationship Id="rId323" Type="http://schemas.openxmlformats.org/officeDocument/2006/relationships/image" Target="../media/image1817.png"/><Relationship Id="rId20" Type="http://schemas.openxmlformats.org/officeDocument/2006/relationships/customXml" Target="../ink/ink1786.xml"/><Relationship Id="rId41" Type="http://schemas.openxmlformats.org/officeDocument/2006/relationships/image" Target="../media/image1677.png"/><Relationship Id="rId62" Type="http://schemas.openxmlformats.org/officeDocument/2006/relationships/customXml" Target="../ink/ink1807.xml"/><Relationship Id="rId83" Type="http://schemas.openxmlformats.org/officeDocument/2006/relationships/image" Target="../media/image1698.png"/><Relationship Id="rId179" Type="http://schemas.openxmlformats.org/officeDocument/2006/relationships/image" Target="../media/image1745.png"/><Relationship Id="rId190" Type="http://schemas.openxmlformats.org/officeDocument/2006/relationships/customXml" Target="../ink/ink1871.xml"/><Relationship Id="rId204" Type="http://schemas.openxmlformats.org/officeDocument/2006/relationships/customXml" Target="../ink/ink1878.xml"/><Relationship Id="rId225" Type="http://schemas.openxmlformats.org/officeDocument/2006/relationships/image" Target="../media/image1768.png"/><Relationship Id="rId246" Type="http://schemas.openxmlformats.org/officeDocument/2006/relationships/customXml" Target="../ink/ink1899.xml"/><Relationship Id="rId267" Type="http://schemas.openxmlformats.org/officeDocument/2006/relationships/image" Target="../media/image1789.png"/><Relationship Id="rId288" Type="http://schemas.openxmlformats.org/officeDocument/2006/relationships/customXml" Target="../ink/ink1920.xml"/><Relationship Id="rId106" Type="http://schemas.openxmlformats.org/officeDocument/2006/relationships/customXml" Target="../ink/ink1829.xml"/><Relationship Id="rId127" Type="http://schemas.openxmlformats.org/officeDocument/2006/relationships/image" Target="../media/image1719.png"/><Relationship Id="rId313" Type="http://schemas.openxmlformats.org/officeDocument/2006/relationships/image" Target="../media/image1812.png"/><Relationship Id="rId10" Type="http://schemas.openxmlformats.org/officeDocument/2006/relationships/customXml" Target="../ink/ink1781.xml"/><Relationship Id="rId31" Type="http://schemas.openxmlformats.org/officeDocument/2006/relationships/image" Target="../media/image1672.png"/><Relationship Id="rId52" Type="http://schemas.openxmlformats.org/officeDocument/2006/relationships/customXml" Target="../ink/ink1802.xml"/><Relationship Id="rId73" Type="http://schemas.openxmlformats.org/officeDocument/2006/relationships/image" Target="../media/image1693.png"/><Relationship Id="rId94" Type="http://schemas.openxmlformats.org/officeDocument/2006/relationships/customXml" Target="../ink/ink1823.xml"/><Relationship Id="rId148" Type="http://schemas.openxmlformats.org/officeDocument/2006/relationships/customXml" Target="../ink/ink1850.xml"/><Relationship Id="rId169" Type="http://schemas.openxmlformats.org/officeDocument/2006/relationships/image" Target="../media/image1740.png"/><Relationship Id="rId4" Type="http://schemas.openxmlformats.org/officeDocument/2006/relationships/customXml" Target="../ink/ink1778.xml"/><Relationship Id="rId180" Type="http://schemas.openxmlformats.org/officeDocument/2006/relationships/customXml" Target="../ink/ink1866.xml"/><Relationship Id="rId215" Type="http://schemas.openxmlformats.org/officeDocument/2006/relationships/image" Target="../media/image1763.png"/><Relationship Id="rId236" Type="http://schemas.openxmlformats.org/officeDocument/2006/relationships/customXml" Target="../ink/ink1894.xml"/><Relationship Id="rId257" Type="http://schemas.openxmlformats.org/officeDocument/2006/relationships/image" Target="../media/image1784.png"/><Relationship Id="rId278" Type="http://schemas.openxmlformats.org/officeDocument/2006/relationships/customXml" Target="../ink/ink1915.xml"/><Relationship Id="rId303" Type="http://schemas.openxmlformats.org/officeDocument/2006/relationships/image" Target="../media/image1807.png"/><Relationship Id="rId42" Type="http://schemas.openxmlformats.org/officeDocument/2006/relationships/customXml" Target="../ink/ink1797.xml"/><Relationship Id="rId84" Type="http://schemas.openxmlformats.org/officeDocument/2006/relationships/customXml" Target="../ink/ink1818.xml"/><Relationship Id="rId138" Type="http://schemas.openxmlformats.org/officeDocument/2006/relationships/customXml" Target="../ink/ink1845.xml"/><Relationship Id="rId191" Type="http://schemas.openxmlformats.org/officeDocument/2006/relationships/image" Target="../media/image1751.png"/><Relationship Id="rId205" Type="http://schemas.openxmlformats.org/officeDocument/2006/relationships/image" Target="../media/image1758.png"/><Relationship Id="rId247" Type="http://schemas.openxmlformats.org/officeDocument/2006/relationships/image" Target="../media/image1779.png"/><Relationship Id="rId107" Type="http://schemas.openxmlformats.org/officeDocument/2006/relationships/image" Target="../media/image1709.png"/><Relationship Id="rId289" Type="http://schemas.openxmlformats.org/officeDocument/2006/relationships/image" Target="../media/image1800.png"/><Relationship Id="rId11" Type="http://schemas.openxmlformats.org/officeDocument/2006/relationships/image" Target="../media/image1662.png"/><Relationship Id="rId53" Type="http://schemas.openxmlformats.org/officeDocument/2006/relationships/image" Target="../media/image1683.png"/><Relationship Id="rId149" Type="http://schemas.openxmlformats.org/officeDocument/2006/relationships/image" Target="../media/image1730.png"/><Relationship Id="rId314" Type="http://schemas.openxmlformats.org/officeDocument/2006/relationships/customXml" Target="../ink/ink1933.xml"/><Relationship Id="rId95" Type="http://schemas.openxmlformats.org/officeDocument/2006/relationships/image" Target="../media/image1704.png"/><Relationship Id="rId160" Type="http://schemas.openxmlformats.org/officeDocument/2006/relationships/customXml" Target="../ink/ink1856.xml"/><Relationship Id="rId216" Type="http://schemas.openxmlformats.org/officeDocument/2006/relationships/customXml" Target="../ink/ink1884.xml"/><Relationship Id="rId258" Type="http://schemas.openxmlformats.org/officeDocument/2006/relationships/customXml" Target="../ink/ink1905.xml"/><Relationship Id="rId22" Type="http://schemas.openxmlformats.org/officeDocument/2006/relationships/customXml" Target="../ink/ink1787.xml"/><Relationship Id="rId64" Type="http://schemas.openxmlformats.org/officeDocument/2006/relationships/customXml" Target="../ink/ink1808.xml"/><Relationship Id="rId118" Type="http://schemas.openxmlformats.org/officeDocument/2006/relationships/customXml" Target="../ink/ink1835.xml"/><Relationship Id="rId325" Type="http://schemas.openxmlformats.org/officeDocument/2006/relationships/image" Target="../media/image1818.png"/><Relationship Id="rId171" Type="http://schemas.openxmlformats.org/officeDocument/2006/relationships/image" Target="../media/image1741.png"/><Relationship Id="rId227" Type="http://schemas.openxmlformats.org/officeDocument/2006/relationships/image" Target="../media/image1769.png"/><Relationship Id="rId269" Type="http://schemas.openxmlformats.org/officeDocument/2006/relationships/image" Target="../media/image1790.png"/><Relationship Id="rId33" Type="http://schemas.openxmlformats.org/officeDocument/2006/relationships/image" Target="../media/image1673.png"/><Relationship Id="rId129" Type="http://schemas.openxmlformats.org/officeDocument/2006/relationships/image" Target="../media/image1720.png"/><Relationship Id="rId280" Type="http://schemas.openxmlformats.org/officeDocument/2006/relationships/customXml" Target="../ink/ink1916.xml"/><Relationship Id="rId75" Type="http://schemas.openxmlformats.org/officeDocument/2006/relationships/image" Target="../media/image1694.png"/><Relationship Id="rId140" Type="http://schemas.openxmlformats.org/officeDocument/2006/relationships/customXml" Target="../ink/ink1846.xml"/><Relationship Id="rId182" Type="http://schemas.openxmlformats.org/officeDocument/2006/relationships/customXml" Target="../ink/ink1867.xml"/><Relationship Id="rId6" Type="http://schemas.openxmlformats.org/officeDocument/2006/relationships/customXml" Target="../ink/ink1779.xml"/><Relationship Id="rId238" Type="http://schemas.openxmlformats.org/officeDocument/2006/relationships/customXml" Target="../ink/ink1895.xml"/><Relationship Id="rId291" Type="http://schemas.openxmlformats.org/officeDocument/2006/relationships/image" Target="../media/image1801.png"/><Relationship Id="rId305" Type="http://schemas.openxmlformats.org/officeDocument/2006/relationships/image" Target="../media/image1808.png"/><Relationship Id="rId44" Type="http://schemas.openxmlformats.org/officeDocument/2006/relationships/customXml" Target="../ink/ink1798.xml"/><Relationship Id="rId86" Type="http://schemas.openxmlformats.org/officeDocument/2006/relationships/customXml" Target="../ink/ink1819.xml"/><Relationship Id="rId151" Type="http://schemas.openxmlformats.org/officeDocument/2006/relationships/image" Target="../media/image1731.png"/><Relationship Id="rId193" Type="http://schemas.openxmlformats.org/officeDocument/2006/relationships/image" Target="../media/image1752.png"/><Relationship Id="rId207" Type="http://schemas.openxmlformats.org/officeDocument/2006/relationships/image" Target="../media/image1759.png"/><Relationship Id="rId249" Type="http://schemas.openxmlformats.org/officeDocument/2006/relationships/image" Target="../media/image1780.png"/><Relationship Id="rId13" Type="http://schemas.openxmlformats.org/officeDocument/2006/relationships/image" Target="../media/image1663.png"/><Relationship Id="rId109" Type="http://schemas.openxmlformats.org/officeDocument/2006/relationships/image" Target="../media/image1710.png"/><Relationship Id="rId260" Type="http://schemas.openxmlformats.org/officeDocument/2006/relationships/customXml" Target="../ink/ink1906.xml"/><Relationship Id="rId316" Type="http://schemas.openxmlformats.org/officeDocument/2006/relationships/customXml" Target="../ink/ink1934.xml"/><Relationship Id="rId55" Type="http://schemas.openxmlformats.org/officeDocument/2006/relationships/image" Target="../media/image1684.png"/><Relationship Id="rId97" Type="http://schemas.openxmlformats.org/officeDocument/2006/relationships/image" Target="../media/image1705.png"/><Relationship Id="rId120" Type="http://schemas.openxmlformats.org/officeDocument/2006/relationships/customXml" Target="../ink/ink1836.xml"/><Relationship Id="rId162" Type="http://schemas.openxmlformats.org/officeDocument/2006/relationships/customXml" Target="../ink/ink1857.xml"/><Relationship Id="rId218" Type="http://schemas.openxmlformats.org/officeDocument/2006/relationships/customXml" Target="../ink/ink188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79.png"/><Relationship Id="rId21" Type="http://schemas.openxmlformats.org/officeDocument/2006/relationships/image" Target="../media/image1831.png"/><Relationship Id="rId324" Type="http://schemas.openxmlformats.org/officeDocument/2006/relationships/customXml" Target="../ink/ink2103.xml"/><Relationship Id="rId531" Type="http://schemas.openxmlformats.org/officeDocument/2006/relationships/image" Target="../media/image2085.png"/><Relationship Id="rId629" Type="http://schemas.openxmlformats.org/officeDocument/2006/relationships/image" Target="../media/image2134.png"/><Relationship Id="rId170" Type="http://schemas.openxmlformats.org/officeDocument/2006/relationships/customXml" Target="../ink/ink2026.xml"/><Relationship Id="rId268" Type="http://schemas.openxmlformats.org/officeDocument/2006/relationships/customXml" Target="../ink/ink2075.xml"/><Relationship Id="rId475" Type="http://schemas.openxmlformats.org/officeDocument/2006/relationships/image" Target="../media/image2057.png"/><Relationship Id="rId32" Type="http://schemas.openxmlformats.org/officeDocument/2006/relationships/customXml" Target="../ink/ink1957.xml"/><Relationship Id="rId128" Type="http://schemas.openxmlformats.org/officeDocument/2006/relationships/customXml" Target="../ink/ink2005.xml"/><Relationship Id="rId335" Type="http://schemas.openxmlformats.org/officeDocument/2006/relationships/image" Target="../media/image1987.png"/><Relationship Id="rId542" Type="http://schemas.openxmlformats.org/officeDocument/2006/relationships/customXml" Target="../ink/ink2212.xml"/><Relationship Id="rId181" Type="http://schemas.openxmlformats.org/officeDocument/2006/relationships/image" Target="../media/image1910.png"/><Relationship Id="rId402" Type="http://schemas.openxmlformats.org/officeDocument/2006/relationships/customXml" Target="../ink/ink2142.xml"/><Relationship Id="rId279" Type="http://schemas.openxmlformats.org/officeDocument/2006/relationships/image" Target="../media/image1959.png"/><Relationship Id="rId486" Type="http://schemas.openxmlformats.org/officeDocument/2006/relationships/customXml" Target="../ink/ink2184.xml"/><Relationship Id="rId43" Type="http://schemas.openxmlformats.org/officeDocument/2006/relationships/image" Target="../media/image1842.png"/><Relationship Id="rId139" Type="http://schemas.openxmlformats.org/officeDocument/2006/relationships/image" Target="../media/image1890.png"/><Relationship Id="rId346" Type="http://schemas.openxmlformats.org/officeDocument/2006/relationships/customXml" Target="../ink/ink2114.xml"/><Relationship Id="rId553" Type="http://schemas.openxmlformats.org/officeDocument/2006/relationships/image" Target="../media/image2096.png"/><Relationship Id="rId192" Type="http://schemas.openxmlformats.org/officeDocument/2006/relationships/customXml" Target="../ink/ink2037.xml"/><Relationship Id="rId206" Type="http://schemas.openxmlformats.org/officeDocument/2006/relationships/customXml" Target="../ink/ink2044.xml"/><Relationship Id="rId413" Type="http://schemas.openxmlformats.org/officeDocument/2006/relationships/image" Target="../media/image2026.png"/><Relationship Id="rId497" Type="http://schemas.openxmlformats.org/officeDocument/2006/relationships/image" Target="../media/image2068.png"/><Relationship Id="rId620" Type="http://schemas.openxmlformats.org/officeDocument/2006/relationships/customXml" Target="../ink/ink2251.xml"/><Relationship Id="rId357" Type="http://schemas.openxmlformats.org/officeDocument/2006/relationships/image" Target="../media/image1998.png"/><Relationship Id="rId54" Type="http://schemas.openxmlformats.org/officeDocument/2006/relationships/customXml" Target="../ink/ink1968.xml"/><Relationship Id="rId217" Type="http://schemas.openxmlformats.org/officeDocument/2006/relationships/image" Target="../media/image1928.png"/><Relationship Id="rId564" Type="http://schemas.openxmlformats.org/officeDocument/2006/relationships/customXml" Target="../ink/ink2223.xml"/><Relationship Id="rId424" Type="http://schemas.openxmlformats.org/officeDocument/2006/relationships/customXml" Target="../ink/ink2153.xml"/><Relationship Id="rId631" Type="http://schemas.openxmlformats.org/officeDocument/2006/relationships/image" Target="../media/image2135.png"/><Relationship Id="rId270" Type="http://schemas.openxmlformats.org/officeDocument/2006/relationships/customXml" Target="../ink/ink2076.xml"/><Relationship Id="rId65" Type="http://schemas.openxmlformats.org/officeDocument/2006/relationships/image" Target="../media/image1853.png"/><Relationship Id="rId130" Type="http://schemas.openxmlformats.org/officeDocument/2006/relationships/customXml" Target="../ink/ink2006.xml"/><Relationship Id="rId368" Type="http://schemas.openxmlformats.org/officeDocument/2006/relationships/customXml" Target="../ink/ink2125.xml"/><Relationship Id="rId575" Type="http://schemas.openxmlformats.org/officeDocument/2006/relationships/image" Target="../media/image2107.png"/><Relationship Id="rId228" Type="http://schemas.openxmlformats.org/officeDocument/2006/relationships/customXml" Target="../ink/ink2055.xml"/><Relationship Id="rId435" Type="http://schemas.openxmlformats.org/officeDocument/2006/relationships/image" Target="../media/image2037.png"/><Relationship Id="rId642" Type="http://schemas.openxmlformats.org/officeDocument/2006/relationships/customXml" Target="../ink/ink2262.xml"/><Relationship Id="rId281" Type="http://schemas.openxmlformats.org/officeDocument/2006/relationships/image" Target="../media/image1960.png"/><Relationship Id="rId502" Type="http://schemas.openxmlformats.org/officeDocument/2006/relationships/customXml" Target="../ink/ink2192.xml"/><Relationship Id="rId76" Type="http://schemas.openxmlformats.org/officeDocument/2006/relationships/customXml" Target="../ink/ink1979.xml"/><Relationship Id="rId141" Type="http://schemas.openxmlformats.org/officeDocument/2006/relationships/image" Target="../media/image1891.png"/><Relationship Id="rId379" Type="http://schemas.openxmlformats.org/officeDocument/2006/relationships/image" Target="../media/image2009.png"/><Relationship Id="rId586" Type="http://schemas.openxmlformats.org/officeDocument/2006/relationships/customXml" Target="../ink/ink2234.xml"/><Relationship Id="rId7" Type="http://schemas.openxmlformats.org/officeDocument/2006/relationships/image" Target="../media/image1824.png"/><Relationship Id="rId239" Type="http://schemas.openxmlformats.org/officeDocument/2006/relationships/image" Target="../media/image1939.png"/><Relationship Id="rId446" Type="http://schemas.openxmlformats.org/officeDocument/2006/relationships/customXml" Target="../ink/ink2164.xml"/><Relationship Id="rId292" Type="http://schemas.openxmlformats.org/officeDocument/2006/relationships/customXml" Target="../ink/ink2087.xml"/><Relationship Id="rId306" Type="http://schemas.openxmlformats.org/officeDocument/2006/relationships/customXml" Target="../ink/ink2094.xml"/><Relationship Id="rId87" Type="http://schemas.openxmlformats.org/officeDocument/2006/relationships/image" Target="../media/image1864.png"/><Relationship Id="rId513" Type="http://schemas.openxmlformats.org/officeDocument/2006/relationships/image" Target="../media/image2076.png"/><Relationship Id="rId597" Type="http://schemas.openxmlformats.org/officeDocument/2006/relationships/image" Target="../media/image2118.png"/><Relationship Id="rId152" Type="http://schemas.openxmlformats.org/officeDocument/2006/relationships/customXml" Target="../ink/ink2017.xml"/><Relationship Id="rId457" Type="http://schemas.openxmlformats.org/officeDocument/2006/relationships/image" Target="../media/image2048.png"/><Relationship Id="rId14" Type="http://schemas.openxmlformats.org/officeDocument/2006/relationships/customXml" Target="../ink/ink1948.xml"/><Relationship Id="rId317" Type="http://schemas.openxmlformats.org/officeDocument/2006/relationships/image" Target="../media/image1978.png"/><Relationship Id="rId524" Type="http://schemas.openxmlformats.org/officeDocument/2006/relationships/customXml" Target="../ink/ink2203.xml"/><Relationship Id="rId98" Type="http://schemas.openxmlformats.org/officeDocument/2006/relationships/customXml" Target="../ink/ink1990.xml"/><Relationship Id="rId163" Type="http://schemas.openxmlformats.org/officeDocument/2006/relationships/image" Target="../media/image1901.png"/><Relationship Id="rId370" Type="http://schemas.openxmlformats.org/officeDocument/2006/relationships/customXml" Target="../ink/ink2126.xml"/><Relationship Id="rId230" Type="http://schemas.openxmlformats.org/officeDocument/2006/relationships/customXml" Target="../ink/ink2056.xml"/><Relationship Id="rId468" Type="http://schemas.openxmlformats.org/officeDocument/2006/relationships/customXml" Target="../ink/ink2175.xml"/><Relationship Id="rId25" Type="http://schemas.openxmlformats.org/officeDocument/2006/relationships/image" Target="../media/image1833.png"/><Relationship Id="rId328" Type="http://schemas.openxmlformats.org/officeDocument/2006/relationships/customXml" Target="../ink/ink2105.xml"/><Relationship Id="rId535" Type="http://schemas.openxmlformats.org/officeDocument/2006/relationships/image" Target="../media/image2087.png"/><Relationship Id="rId174" Type="http://schemas.openxmlformats.org/officeDocument/2006/relationships/customXml" Target="../ink/ink2028.xml"/><Relationship Id="rId381" Type="http://schemas.openxmlformats.org/officeDocument/2006/relationships/image" Target="../media/image2010.png"/><Relationship Id="rId602" Type="http://schemas.openxmlformats.org/officeDocument/2006/relationships/customXml" Target="../ink/ink2242.xml"/><Relationship Id="rId241" Type="http://schemas.openxmlformats.org/officeDocument/2006/relationships/image" Target="../media/image1940.png"/><Relationship Id="rId479" Type="http://schemas.openxmlformats.org/officeDocument/2006/relationships/image" Target="../media/image2059.png"/><Relationship Id="rId36" Type="http://schemas.openxmlformats.org/officeDocument/2006/relationships/customXml" Target="../ink/ink1959.xml"/><Relationship Id="rId339" Type="http://schemas.openxmlformats.org/officeDocument/2006/relationships/image" Target="../media/image1989.png"/><Relationship Id="rId546" Type="http://schemas.openxmlformats.org/officeDocument/2006/relationships/customXml" Target="../ink/ink2214.xml"/><Relationship Id="rId101" Type="http://schemas.openxmlformats.org/officeDocument/2006/relationships/image" Target="../media/image1871.png"/><Relationship Id="rId185" Type="http://schemas.openxmlformats.org/officeDocument/2006/relationships/image" Target="../media/image1912.png"/><Relationship Id="rId406" Type="http://schemas.openxmlformats.org/officeDocument/2006/relationships/customXml" Target="../ink/ink2144.xml"/><Relationship Id="rId392" Type="http://schemas.openxmlformats.org/officeDocument/2006/relationships/customXml" Target="../ink/ink2137.xml"/><Relationship Id="rId613" Type="http://schemas.openxmlformats.org/officeDocument/2006/relationships/image" Target="../media/image2126.png"/><Relationship Id="rId252" Type="http://schemas.openxmlformats.org/officeDocument/2006/relationships/customXml" Target="../ink/ink2067.xml"/><Relationship Id="rId47" Type="http://schemas.openxmlformats.org/officeDocument/2006/relationships/image" Target="../media/image1844.png"/><Relationship Id="rId89" Type="http://schemas.openxmlformats.org/officeDocument/2006/relationships/image" Target="../media/image1865.png"/><Relationship Id="rId112" Type="http://schemas.openxmlformats.org/officeDocument/2006/relationships/customXml" Target="../ink/ink1997.xml"/><Relationship Id="rId154" Type="http://schemas.openxmlformats.org/officeDocument/2006/relationships/customXml" Target="../ink/ink2018.xml"/><Relationship Id="rId361" Type="http://schemas.openxmlformats.org/officeDocument/2006/relationships/image" Target="../media/image2000.png"/><Relationship Id="rId557" Type="http://schemas.openxmlformats.org/officeDocument/2006/relationships/image" Target="../media/image2098.png"/><Relationship Id="rId599" Type="http://schemas.openxmlformats.org/officeDocument/2006/relationships/image" Target="../media/image2119.png"/><Relationship Id="rId196" Type="http://schemas.openxmlformats.org/officeDocument/2006/relationships/customXml" Target="../ink/ink2039.xml"/><Relationship Id="rId417" Type="http://schemas.openxmlformats.org/officeDocument/2006/relationships/image" Target="../media/image2028.png"/><Relationship Id="rId459" Type="http://schemas.openxmlformats.org/officeDocument/2006/relationships/image" Target="../media/image2049.png"/><Relationship Id="rId624" Type="http://schemas.openxmlformats.org/officeDocument/2006/relationships/customXml" Target="../ink/ink2253.xml"/><Relationship Id="rId16" Type="http://schemas.openxmlformats.org/officeDocument/2006/relationships/customXml" Target="../ink/ink1949.xml"/><Relationship Id="rId221" Type="http://schemas.openxmlformats.org/officeDocument/2006/relationships/image" Target="../media/image1930.png"/><Relationship Id="rId263" Type="http://schemas.openxmlformats.org/officeDocument/2006/relationships/image" Target="../media/image1951.png"/><Relationship Id="rId319" Type="http://schemas.openxmlformats.org/officeDocument/2006/relationships/image" Target="../media/image1979.png"/><Relationship Id="rId470" Type="http://schemas.openxmlformats.org/officeDocument/2006/relationships/customXml" Target="../ink/ink2176.xml"/><Relationship Id="rId526" Type="http://schemas.openxmlformats.org/officeDocument/2006/relationships/customXml" Target="../ink/ink2204.xml"/><Relationship Id="rId58" Type="http://schemas.openxmlformats.org/officeDocument/2006/relationships/customXml" Target="../ink/ink1970.xml"/><Relationship Id="rId123" Type="http://schemas.openxmlformats.org/officeDocument/2006/relationships/image" Target="../media/image1882.png"/><Relationship Id="rId330" Type="http://schemas.openxmlformats.org/officeDocument/2006/relationships/customXml" Target="../ink/ink2106.xml"/><Relationship Id="rId568" Type="http://schemas.openxmlformats.org/officeDocument/2006/relationships/customXml" Target="../ink/ink2225.xml"/><Relationship Id="rId165" Type="http://schemas.openxmlformats.org/officeDocument/2006/relationships/image" Target="../media/image1902.png"/><Relationship Id="rId372" Type="http://schemas.openxmlformats.org/officeDocument/2006/relationships/customXml" Target="../ink/ink2127.xml"/><Relationship Id="rId428" Type="http://schemas.openxmlformats.org/officeDocument/2006/relationships/customXml" Target="../ink/ink2155.xml"/><Relationship Id="rId635" Type="http://schemas.openxmlformats.org/officeDocument/2006/relationships/image" Target="../media/image2137.png"/><Relationship Id="rId232" Type="http://schemas.openxmlformats.org/officeDocument/2006/relationships/customXml" Target="../ink/ink2057.xml"/><Relationship Id="rId274" Type="http://schemas.openxmlformats.org/officeDocument/2006/relationships/customXml" Target="../ink/ink2078.xml"/><Relationship Id="rId481" Type="http://schemas.openxmlformats.org/officeDocument/2006/relationships/image" Target="../media/image2060.png"/><Relationship Id="rId27" Type="http://schemas.openxmlformats.org/officeDocument/2006/relationships/image" Target="../media/image1834.png"/><Relationship Id="rId69" Type="http://schemas.openxmlformats.org/officeDocument/2006/relationships/image" Target="../media/image1855.png"/><Relationship Id="rId134" Type="http://schemas.openxmlformats.org/officeDocument/2006/relationships/customXml" Target="../ink/ink2008.xml"/><Relationship Id="rId537" Type="http://schemas.openxmlformats.org/officeDocument/2006/relationships/image" Target="../media/image2088.png"/><Relationship Id="rId579" Type="http://schemas.openxmlformats.org/officeDocument/2006/relationships/image" Target="../media/image2109.png"/><Relationship Id="rId80" Type="http://schemas.openxmlformats.org/officeDocument/2006/relationships/customXml" Target="../ink/ink1981.xml"/><Relationship Id="rId176" Type="http://schemas.openxmlformats.org/officeDocument/2006/relationships/customXml" Target="../ink/ink2029.xml"/><Relationship Id="rId341" Type="http://schemas.openxmlformats.org/officeDocument/2006/relationships/image" Target="../media/image1990.png"/><Relationship Id="rId383" Type="http://schemas.openxmlformats.org/officeDocument/2006/relationships/image" Target="../media/image2011.png"/><Relationship Id="rId439" Type="http://schemas.openxmlformats.org/officeDocument/2006/relationships/image" Target="../media/image2039.png"/><Relationship Id="rId590" Type="http://schemas.openxmlformats.org/officeDocument/2006/relationships/customXml" Target="../ink/ink2236.xml"/><Relationship Id="rId604" Type="http://schemas.openxmlformats.org/officeDocument/2006/relationships/customXml" Target="../ink/ink2243.xml"/><Relationship Id="rId201" Type="http://schemas.openxmlformats.org/officeDocument/2006/relationships/image" Target="../media/image1920.png"/><Relationship Id="rId243" Type="http://schemas.openxmlformats.org/officeDocument/2006/relationships/image" Target="../media/image1941.png"/><Relationship Id="rId285" Type="http://schemas.openxmlformats.org/officeDocument/2006/relationships/image" Target="../media/image1962.png"/><Relationship Id="rId450" Type="http://schemas.openxmlformats.org/officeDocument/2006/relationships/customXml" Target="../ink/ink2166.xml"/><Relationship Id="rId506" Type="http://schemas.openxmlformats.org/officeDocument/2006/relationships/customXml" Target="../ink/ink2194.xml"/><Relationship Id="rId38" Type="http://schemas.openxmlformats.org/officeDocument/2006/relationships/customXml" Target="../ink/ink1960.xml"/><Relationship Id="rId103" Type="http://schemas.openxmlformats.org/officeDocument/2006/relationships/image" Target="../media/image1872.png"/><Relationship Id="rId310" Type="http://schemas.openxmlformats.org/officeDocument/2006/relationships/customXml" Target="../ink/ink2096.xml"/><Relationship Id="rId492" Type="http://schemas.openxmlformats.org/officeDocument/2006/relationships/customXml" Target="../ink/ink2187.xml"/><Relationship Id="rId548" Type="http://schemas.openxmlformats.org/officeDocument/2006/relationships/customXml" Target="../ink/ink2215.xml"/><Relationship Id="rId91" Type="http://schemas.openxmlformats.org/officeDocument/2006/relationships/image" Target="../media/image1866.png"/><Relationship Id="rId145" Type="http://schemas.openxmlformats.org/officeDocument/2006/relationships/image" Target="../media/image1893.png"/><Relationship Id="rId187" Type="http://schemas.openxmlformats.org/officeDocument/2006/relationships/image" Target="../media/image1913.png"/><Relationship Id="rId352" Type="http://schemas.openxmlformats.org/officeDocument/2006/relationships/customXml" Target="../ink/ink2117.xml"/><Relationship Id="rId394" Type="http://schemas.openxmlformats.org/officeDocument/2006/relationships/customXml" Target="../ink/ink2138.xml"/><Relationship Id="rId408" Type="http://schemas.openxmlformats.org/officeDocument/2006/relationships/customXml" Target="../ink/ink2145.xml"/><Relationship Id="rId615" Type="http://schemas.openxmlformats.org/officeDocument/2006/relationships/image" Target="../media/image2127.png"/><Relationship Id="rId212" Type="http://schemas.openxmlformats.org/officeDocument/2006/relationships/customXml" Target="../ink/ink2047.xml"/><Relationship Id="rId254" Type="http://schemas.openxmlformats.org/officeDocument/2006/relationships/customXml" Target="../ink/ink2068.xml"/><Relationship Id="rId49" Type="http://schemas.openxmlformats.org/officeDocument/2006/relationships/image" Target="../media/image1845.png"/><Relationship Id="rId114" Type="http://schemas.openxmlformats.org/officeDocument/2006/relationships/customXml" Target="../ink/ink1998.xml"/><Relationship Id="rId296" Type="http://schemas.openxmlformats.org/officeDocument/2006/relationships/customXml" Target="../ink/ink2089.xml"/><Relationship Id="rId461" Type="http://schemas.openxmlformats.org/officeDocument/2006/relationships/image" Target="../media/image2050.png"/><Relationship Id="rId517" Type="http://schemas.openxmlformats.org/officeDocument/2006/relationships/image" Target="../media/image2078.png"/><Relationship Id="rId559" Type="http://schemas.openxmlformats.org/officeDocument/2006/relationships/image" Target="../media/image2099.png"/><Relationship Id="rId60" Type="http://schemas.openxmlformats.org/officeDocument/2006/relationships/customXml" Target="../ink/ink1971.xml"/><Relationship Id="rId156" Type="http://schemas.openxmlformats.org/officeDocument/2006/relationships/customXml" Target="../ink/ink2019.xml"/><Relationship Id="rId198" Type="http://schemas.openxmlformats.org/officeDocument/2006/relationships/customXml" Target="../ink/ink2040.xml"/><Relationship Id="rId321" Type="http://schemas.openxmlformats.org/officeDocument/2006/relationships/image" Target="../media/image1980.png"/><Relationship Id="rId363" Type="http://schemas.openxmlformats.org/officeDocument/2006/relationships/image" Target="../media/image2001.png"/><Relationship Id="rId419" Type="http://schemas.openxmlformats.org/officeDocument/2006/relationships/image" Target="../media/image2029.png"/><Relationship Id="rId570" Type="http://schemas.openxmlformats.org/officeDocument/2006/relationships/customXml" Target="../ink/ink2226.xml"/><Relationship Id="rId626" Type="http://schemas.openxmlformats.org/officeDocument/2006/relationships/customXml" Target="../ink/ink2254.xml"/><Relationship Id="rId223" Type="http://schemas.openxmlformats.org/officeDocument/2006/relationships/image" Target="../media/image1931.png"/><Relationship Id="rId430" Type="http://schemas.openxmlformats.org/officeDocument/2006/relationships/customXml" Target="../ink/ink2156.xml"/><Relationship Id="rId18" Type="http://schemas.openxmlformats.org/officeDocument/2006/relationships/customXml" Target="../ink/ink1950.xml"/><Relationship Id="rId265" Type="http://schemas.openxmlformats.org/officeDocument/2006/relationships/image" Target="../media/image1952.png"/><Relationship Id="rId472" Type="http://schemas.openxmlformats.org/officeDocument/2006/relationships/customXml" Target="../ink/ink2177.xml"/><Relationship Id="rId528" Type="http://schemas.openxmlformats.org/officeDocument/2006/relationships/customXml" Target="../ink/ink2205.xml"/><Relationship Id="rId125" Type="http://schemas.openxmlformats.org/officeDocument/2006/relationships/image" Target="../media/image1883.png"/><Relationship Id="rId167" Type="http://schemas.openxmlformats.org/officeDocument/2006/relationships/image" Target="../media/image1903.png"/><Relationship Id="rId332" Type="http://schemas.openxmlformats.org/officeDocument/2006/relationships/customXml" Target="../ink/ink2107.xml"/><Relationship Id="rId374" Type="http://schemas.openxmlformats.org/officeDocument/2006/relationships/customXml" Target="../ink/ink2128.xml"/><Relationship Id="rId581" Type="http://schemas.openxmlformats.org/officeDocument/2006/relationships/image" Target="../media/image2110.png"/><Relationship Id="rId71" Type="http://schemas.openxmlformats.org/officeDocument/2006/relationships/image" Target="../media/image1856.png"/><Relationship Id="rId234" Type="http://schemas.openxmlformats.org/officeDocument/2006/relationships/customXml" Target="../ink/ink2058.xml"/><Relationship Id="rId637" Type="http://schemas.openxmlformats.org/officeDocument/2006/relationships/image" Target="../media/image2138.png"/><Relationship Id="rId2" Type="http://schemas.openxmlformats.org/officeDocument/2006/relationships/customXml" Target="../ink/ink1942.xml"/><Relationship Id="rId29" Type="http://schemas.openxmlformats.org/officeDocument/2006/relationships/image" Target="../media/image1835.png"/><Relationship Id="rId276" Type="http://schemas.openxmlformats.org/officeDocument/2006/relationships/customXml" Target="../ink/ink2079.xml"/><Relationship Id="rId441" Type="http://schemas.openxmlformats.org/officeDocument/2006/relationships/image" Target="../media/image2040.png"/><Relationship Id="rId483" Type="http://schemas.openxmlformats.org/officeDocument/2006/relationships/image" Target="../media/image2061.png"/><Relationship Id="rId539" Type="http://schemas.openxmlformats.org/officeDocument/2006/relationships/image" Target="../media/image2089.png"/><Relationship Id="rId40" Type="http://schemas.openxmlformats.org/officeDocument/2006/relationships/customXml" Target="../ink/ink1961.xml"/><Relationship Id="rId136" Type="http://schemas.openxmlformats.org/officeDocument/2006/relationships/customXml" Target="../ink/ink2009.xml"/><Relationship Id="rId178" Type="http://schemas.openxmlformats.org/officeDocument/2006/relationships/customXml" Target="../ink/ink2030.xml"/><Relationship Id="rId301" Type="http://schemas.openxmlformats.org/officeDocument/2006/relationships/image" Target="../media/image1970.png"/><Relationship Id="rId343" Type="http://schemas.openxmlformats.org/officeDocument/2006/relationships/image" Target="../media/image1991.png"/><Relationship Id="rId550" Type="http://schemas.openxmlformats.org/officeDocument/2006/relationships/customXml" Target="../ink/ink2216.xml"/><Relationship Id="rId82" Type="http://schemas.openxmlformats.org/officeDocument/2006/relationships/customXml" Target="../ink/ink1982.xml"/><Relationship Id="rId203" Type="http://schemas.openxmlformats.org/officeDocument/2006/relationships/image" Target="../media/image1921.png"/><Relationship Id="rId385" Type="http://schemas.openxmlformats.org/officeDocument/2006/relationships/image" Target="../media/image2012.png"/><Relationship Id="rId592" Type="http://schemas.openxmlformats.org/officeDocument/2006/relationships/customXml" Target="../ink/ink2237.xml"/><Relationship Id="rId606" Type="http://schemas.openxmlformats.org/officeDocument/2006/relationships/customXml" Target="../ink/ink2244.xml"/><Relationship Id="rId245" Type="http://schemas.openxmlformats.org/officeDocument/2006/relationships/image" Target="../media/image1942.png"/><Relationship Id="rId287" Type="http://schemas.openxmlformats.org/officeDocument/2006/relationships/image" Target="../media/image1963.png"/><Relationship Id="rId410" Type="http://schemas.openxmlformats.org/officeDocument/2006/relationships/customXml" Target="../ink/ink2146.xml"/><Relationship Id="rId452" Type="http://schemas.openxmlformats.org/officeDocument/2006/relationships/customXml" Target="../ink/ink2167.xml"/><Relationship Id="rId494" Type="http://schemas.openxmlformats.org/officeDocument/2006/relationships/customXml" Target="../ink/ink2188.xml"/><Relationship Id="rId508" Type="http://schemas.openxmlformats.org/officeDocument/2006/relationships/customXml" Target="../ink/ink2195.xml"/><Relationship Id="rId105" Type="http://schemas.openxmlformats.org/officeDocument/2006/relationships/image" Target="../media/image1873.png"/><Relationship Id="rId147" Type="http://schemas.openxmlformats.org/officeDocument/2006/relationships/image" Target="../media/image1894.png"/><Relationship Id="rId312" Type="http://schemas.openxmlformats.org/officeDocument/2006/relationships/customXml" Target="../ink/ink2097.xml"/><Relationship Id="rId354" Type="http://schemas.openxmlformats.org/officeDocument/2006/relationships/customXml" Target="../ink/ink2118.xml"/><Relationship Id="rId51" Type="http://schemas.openxmlformats.org/officeDocument/2006/relationships/image" Target="../media/image1846.png"/><Relationship Id="rId93" Type="http://schemas.openxmlformats.org/officeDocument/2006/relationships/image" Target="../media/image1867.png"/><Relationship Id="rId189" Type="http://schemas.openxmlformats.org/officeDocument/2006/relationships/image" Target="../media/image1914.png"/><Relationship Id="rId396" Type="http://schemas.openxmlformats.org/officeDocument/2006/relationships/customXml" Target="../ink/ink2139.xml"/><Relationship Id="rId561" Type="http://schemas.openxmlformats.org/officeDocument/2006/relationships/image" Target="../media/image2100.png"/><Relationship Id="rId617" Type="http://schemas.openxmlformats.org/officeDocument/2006/relationships/image" Target="../media/image2128.png"/><Relationship Id="rId214" Type="http://schemas.openxmlformats.org/officeDocument/2006/relationships/customXml" Target="../ink/ink2048.xml"/><Relationship Id="rId256" Type="http://schemas.openxmlformats.org/officeDocument/2006/relationships/customXml" Target="../ink/ink2069.xml"/><Relationship Id="rId298" Type="http://schemas.openxmlformats.org/officeDocument/2006/relationships/customXml" Target="../ink/ink2090.xml"/><Relationship Id="rId421" Type="http://schemas.openxmlformats.org/officeDocument/2006/relationships/image" Target="../media/image2030.png"/><Relationship Id="rId463" Type="http://schemas.openxmlformats.org/officeDocument/2006/relationships/image" Target="../media/image2051.png"/><Relationship Id="rId519" Type="http://schemas.openxmlformats.org/officeDocument/2006/relationships/image" Target="../media/image2079.png"/><Relationship Id="rId116" Type="http://schemas.openxmlformats.org/officeDocument/2006/relationships/customXml" Target="../ink/ink1999.xml"/><Relationship Id="rId158" Type="http://schemas.openxmlformats.org/officeDocument/2006/relationships/customXml" Target="../ink/ink2020.xml"/><Relationship Id="rId323" Type="http://schemas.openxmlformats.org/officeDocument/2006/relationships/image" Target="../media/image1981.png"/><Relationship Id="rId530" Type="http://schemas.openxmlformats.org/officeDocument/2006/relationships/customXml" Target="../ink/ink2206.xml"/><Relationship Id="rId20" Type="http://schemas.openxmlformats.org/officeDocument/2006/relationships/customXml" Target="../ink/ink1951.xml"/><Relationship Id="rId62" Type="http://schemas.openxmlformats.org/officeDocument/2006/relationships/customXml" Target="../ink/ink1972.xml"/><Relationship Id="rId365" Type="http://schemas.openxmlformats.org/officeDocument/2006/relationships/image" Target="../media/image2002.png"/><Relationship Id="rId572" Type="http://schemas.openxmlformats.org/officeDocument/2006/relationships/customXml" Target="../ink/ink2227.xml"/><Relationship Id="rId628" Type="http://schemas.openxmlformats.org/officeDocument/2006/relationships/customXml" Target="../ink/ink2255.xml"/><Relationship Id="rId225" Type="http://schemas.openxmlformats.org/officeDocument/2006/relationships/image" Target="../media/image1932.png"/><Relationship Id="rId267" Type="http://schemas.openxmlformats.org/officeDocument/2006/relationships/image" Target="../media/image1953.png"/><Relationship Id="rId432" Type="http://schemas.openxmlformats.org/officeDocument/2006/relationships/customXml" Target="../ink/ink2157.xml"/><Relationship Id="rId474" Type="http://schemas.openxmlformats.org/officeDocument/2006/relationships/customXml" Target="../ink/ink2178.xml"/><Relationship Id="rId127" Type="http://schemas.openxmlformats.org/officeDocument/2006/relationships/image" Target="../media/image1884.png"/><Relationship Id="rId31" Type="http://schemas.openxmlformats.org/officeDocument/2006/relationships/image" Target="../media/image1836.png"/><Relationship Id="rId73" Type="http://schemas.openxmlformats.org/officeDocument/2006/relationships/image" Target="../media/image1857.png"/><Relationship Id="rId169" Type="http://schemas.openxmlformats.org/officeDocument/2006/relationships/image" Target="../media/image1904.png"/><Relationship Id="rId334" Type="http://schemas.openxmlformats.org/officeDocument/2006/relationships/customXml" Target="../ink/ink2108.xml"/><Relationship Id="rId376" Type="http://schemas.openxmlformats.org/officeDocument/2006/relationships/customXml" Target="../ink/ink2129.xml"/><Relationship Id="rId541" Type="http://schemas.openxmlformats.org/officeDocument/2006/relationships/image" Target="../media/image2090.png"/><Relationship Id="rId583" Type="http://schemas.openxmlformats.org/officeDocument/2006/relationships/image" Target="../media/image2111.png"/><Relationship Id="rId639" Type="http://schemas.openxmlformats.org/officeDocument/2006/relationships/image" Target="../media/image2139.png"/><Relationship Id="rId4" Type="http://schemas.openxmlformats.org/officeDocument/2006/relationships/customXml" Target="../ink/ink1943.xml"/><Relationship Id="rId180" Type="http://schemas.openxmlformats.org/officeDocument/2006/relationships/customXml" Target="../ink/ink2031.xml"/><Relationship Id="rId236" Type="http://schemas.openxmlformats.org/officeDocument/2006/relationships/customXml" Target="../ink/ink2059.xml"/><Relationship Id="rId278" Type="http://schemas.openxmlformats.org/officeDocument/2006/relationships/customXml" Target="../ink/ink2080.xml"/><Relationship Id="rId401" Type="http://schemas.openxmlformats.org/officeDocument/2006/relationships/image" Target="../media/image2020.png"/><Relationship Id="rId443" Type="http://schemas.openxmlformats.org/officeDocument/2006/relationships/image" Target="../media/image2041.png"/><Relationship Id="rId303" Type="http://schemas.openxmlformats.org/officeDocument/2006/relationships/image" Target="../media/image1971.png"/><Relationship Id="rId485" Type="http://schemas.openxmlformats.org/officeDocument/2006/relationships/image" Target="../media/image2062.png"/><Relationship Id="rId42" Type="http://schemas.openxmlformats.org/officeDocument/2006/relationships/customXml" Target="../ink/ink1962.xml"/><Relationship Id="rId84" Type="http://schemas.openxmlformats.org/officeDocument/2006/relationships/customXml" Target="../ink/ink1983.xml"/><Relationship Id="rId138" Type="http://schemas.openxmlformats.org/officeDocument/2006/relationships/customXml" Target="../ink/ink2010.xml"/><Relationship Id="rId345" Type="http://schemas.openxmlformats.org/officeDocument/2006/relationships/image" Target="../media/image1992.png"/><Relationship Id="rId387" Type="http://schemas.openxmlformats.org/officeDocument/2006/relationships/image" Target="../media/image2013.png"/><Relationship Id="rId510" Type="http://schemas.openxmlformats.org/officeDocument/2006/relationships/customXml" Target="../ink/ink2196.xml"/><Relationship Id="rId552" Type="http://schemas.openxmlformats.org/officeDocument/2006/relationships/customXml" Target="../ink/ink2217.xml"/><Relationship Id="rId594" Type="http://schemas.openxmlformats.org/officeDocument/2006/relationships/customXml" Target="../ink/ink2238.xml"/><Relationship Id="rId608" Type="http://schemas.openxmlformats.org/officeDocument/2006/relationships/customXml" Target="../ink/ink2245.xml"/><Relationship Id="rId191" Type="http://schemas.openxmlformats.org/officeDocument/2006/relationships/image" Target="../media/image1915.png"/><Relationship Id="rId205" Type="http://schemas.openxmlformats.org/officeDocument/2006/relationships/image" Target="../media/image1922.png"/><Relationship Id="rId247" Type="http://schemas.openxmlformats.org/officeDocument/2006/relationships/image" Target="../media/image1943.png"/><Relationship Id="rId412" Type="http://schemas.openxmlformats.org/officeDocument/2006/relationships/customXml" Target="../ink/ink2147.xml"/><Relationship Id="rId107" Type="http://schemas.openxmlformats.org/officeDocument/2006/relationships/image" Target="../media/image1874.png"/><Relationship Id="rId289" Type="http://schemas.openxmlformats.org/officeDocument/2006/relationships/image" Target="../media/image1964.png"/><Relationship Id="rId454" Type="http://schemas.openxmlformats.org/officeDocument/2006/relationships/customXml" Target="../ink/ink2168.xml"/><Relationship Id="rId496" Type="http://schemas.openxmlformats.org/officeDocument/2006/relationships/customXml" Target="../ink/ink2189.xml"/><Relationship Id="rId11" Type="http://schemas.openxmlformats.org/officeDocument/2006/relationships/image" Target="../media/image1826.png"/><Relationship Id="rId53" Type="http://schemas.openxmlformats.org/officeDocument/2006/relationships/image" Target="../media/image1847.png"/><Relationship Id="rId149" Type="http://schemas.openxmlformats.org/officeDocument/2006/relationships/image" Target="../media/image821.png"/><Relationship Id="rId314" Type="http://schemas.openxmlformats.org/officeDocument/2006/relationships/customXml" Target="../ink/ink2098.xml"/><Relationship Id="rId356" Type="http://schemas.openxmlformats.org/officeDocument/2006/relationships/customXml" Target="../ink/ink2119.xml"/><Relationship Id="rId398" Type="http://schemas.openxmlformats.org/officeDocument/2006/relationships/customXml" Target="../ink/ink2140.xml"/><Relationship Id="rId521" Type="http://schemas.openxmlformats.org/officeDocument/2006/relationships/image" Target="../media/image2080.png"/><Relationship Id="rId563" Type="http://schemas.openxmlformats.org/officeDocument/2006/relationships/image" Target="../media/image2101.png"/><Relationship Id="rId619" Type="http://schemas.openxmlformats.org/officeDocument/2006/relationships/image" Target="../media/image2129.png"/><Relationship Id="rId95" Type="http://schemas.openxmlformats.org/officeDocument/2006/relationships/image" Target="../media/image1868.png"/><Relationship Id="rId160" Type="http://schemas.openxmlformats.org/officeDocument/2006/relationships/customXml" Target="../ink/ink2021.xml"/><Relationship Id="rId216" Type="http://schemas.openxmlformats.org/officeDocument/2006/relationships/customXml" Target="../ink/ink2049.xml"/><Relationship Id="rId423" Type="http://schemas.openxmlformats.org/officeDocument/2006/relationships/image" Target="../media/image2031.png"/><Relationship Id="rId258" Type="http://schemas.openxmlformats.org/officeDocument/2006/relationships/customXml" Target="../ink/ink2070.xml"/><Relationship Id="rId465" Type="http://schemas.openxmlformats.org/officeDocument/2006/relationships/image" Target="../media/image2052.png"/><Relationship Id="rId630" Type="http://schemas.openxmlformats.org/officeDocument/2006/relationships/customXml" Target="../ink/ink2256.xml"/><Relationship Id="rId22" Type="http://schemas.openxmlformats.org/officeDocument/2006/relationships/customXml" Target="../ink/ink1952.xml"/><Relationship Id="rId64" Type="http://schemas.openxmlformats.org/officeDocument/2006/relationships/customXml" Target="../ink/ink1973.xml"/><Relationship Id="rId118" Type="http://schemas.openxmlformats.org/officeDocument/2006/relationships/customXml" Target="../ink/ink2000.xml"/><Relationship Id="rId325" Type="http://schemas.openxmlformats.org/officeDocument/2006/relationships/image" Target="../media/image1982.png"/><Relationship Id="rId367" Type="http://schemas.openxmlformats.org/officeDocument/2006/relationships/image" Target="../media/image2003.png"/><Relationship Id="rId532" Type="http://schemas.openxmlformats.org/officeDocument/2006/relationships/customXml" Target="../ink/ink2207.xml"/><Relationship Id="rId574" Type="http://schemas.openxmlformats.org/officeDocument/2006/relationships/customXml" Target="../ink/ink2228.xml"/><Relationship Id="rId171" Type="http://schemas.openxmlformats.org/officeDocument/2006/relationships/image" Target="../media/image1905.png"/><Relationship Id="rId227" Type="http://schemas.openxmlformats.org/officeDocument/2006/relationships/image" Target="../media/image1933.png"/><Relationship Id="rId269" Type="http://schemas.openxmlformats.org/officeDocument/2006/relationships/image" Target="../media/image1954.png"/><Relationship Id="rId434" Type="http://schemas.openxmlformats.org/officeDocument/2006/relationships/customXml" Target="../ink/ink2158.xml"/><Relationship Id="rId476" Type="http://schemas.openxmlformats.org/officeDocument/2006/relationships/customXml" Target="../ink/ink2179.xml"/><Relationship Id="rId641" Type="http://schemas.openxmlformats.org/officeDocument/2006/relationships/image" Target="../media/image2140.png"/><Relationship Id="rId33" Type="http://schemas.openxmlformats.org/officeDocument/2006/relationships/image" Target="../media/image1837.png"/><Relationship Id="rId129" Type="http://schemas.openxmlformats.org/officeDocument/2006/relationships/image" Target="../media/image1885.png"/><Relationship Id="rId280" Type="http://schemas.openxmlformats.org/officeDocument/2006/relationships/customXml" Target="../ink/ink2081.xml"/><Relationship Id="rId336" Type="http://schemas.openxmlformats.org/officeDocument/2006/relationships/customXml" Target="../ink/ink2109.xml"/><Relationship Id="rId501" Type="http://schemas.openxmlformats.org/officeDocument/2006/relationships/image" Target="../media/image2070.png"/><Relationship Id="rId543" Type="http://schemas.openxmlformats.org/officeDocument/2006/relationships/image" Target="../media/image2091.png"/><Relationship Id="rId75" Type="http://schemas.openxmlformats.org/officeDocument/2006/relationships/image" Target="../media/image1858.png"/><Relationship Id="rId140" Type="http://schemas.openxmlformats.org/officeDocument/2006/relationships/customXml" Target="../ink/ink2011.xml"/><Relationship Id="rId182" Type="http://schemas.openxmlformats.org/officeDocument/2006/relationships/customXml" Target="../ink/ink2032.xml"/><Relationship Id="rId378" Type="http://schemas.openxmlformats.org/officeDocument/2006/relationships/customXml" Target="../ink/ink2130.xml"/><Relationship Id="rId403" Type="http://schemas.openxmlformats.org/officeDocument/2006/relationships/image" Target="../media/image2021.png"/><Relationship Id="rId585" Type="http://schemas.openxmlformats.org/officeDocument/2006/relationships/image" Target="../media/image2112.png"/><Relationship Id="rId6" Type="http://schemas.openxmlformats.org/officeDocument/2006/relationships/customXml" Target="../ink/ink1944.xml"/><Relationship Id="rId238" Type="http://schemas.openxmlformats.org/officeDocument/2006/relationships/customXml" Target="../ink/ink2060.xml"/><Relationship Id="rId445" Type="http://schemas.openxmlformats.org/officeDocument/2006/relationships/image" Target="../media/image2042.png"/><Relationship Id="rId487" Type="http://schemas.openxmlformats.org/officeDocument/2006/relationships/image" Target="../media/image2063.png"/><Relationship Id="rId610" Type="http://schemas.openxmlformats.org/officeDocument/2006/relationships/customXml" Target="../ink/ink2246.xml"/><Relationship Id="rId291" Type="http://schemas.openxmlformats.org/officeDocument/2006/relationships/image" Target="../media/image1965.png"/><Relationship Id="rId305" Type="http://schemas.openxmlformats.org/officeDocument/2006/relationships/image" Target="../media/image1972.png"/><Relationship Id="rId347" Type="http://schemas.openxmlformats.org/officeDocument/2006/relationships/image" Target="../media/image1993.png"/><Relationship Id="rId512" Type="http://schemas.openxmlformats.org/officeDocument/2006/relationships/customXml" Target="../ink/ink2197.xml"/><Relationship Id="rId44" Type="http://schemas.openxmlformats.org/officeDocument/2006/relationships/customXml" Target="../ink/ink1963.xml"/><Relationship Id="rId86" Type="http://schemas.openxmlformats.org/officeDocument/2006/relationships/customXml" Target="../ink/ink1984.xml"/><Relationship Id="rId151" Type="http://schemas.openxmlformats.org/officeDocument/2006/relationships/image" Target="../media/image1895.png"/><Relationship Id="rId389" Type="http://schemas.openxmlformats.org/officeDocument/2006/relationships/image" Target="../media/image2014.png"/><Relationship Id="rId554" Type="http://schemas.openxmlformats.org/officeDocument/2006/relationships/customXml" Target="../ink/ink2218.xml"/><Relationship Id="rId596" Type="http://schemas.openxmlformats.org/officeDocument/2006/relationships/customXml" Target="../ink/ink2239.xml"/><Relationship Id="rId193" Type="http://schemas.openxmlformats.org/officeDocument/2006/relationships/image" Target="../media/image1916.png"/><Relationship Id="rId207" Type="http://schemas.openxmlformats.org/officeDocument/2006/relationships/image" Target="../media/image1923.png"/><Relationship Id="rId249" Type="http://schemas.openxmlformats.org/officeDocument/2006/relationships/image" Target="../media/image1944.png"/><Relationship Id="rId414" Type="http://schemas.openxmlformats.org/officeDocument/2006/relationships/customXml" Target="../ink/ink2148.xml"/><Relationship Id="rId456" Type="http://schemas.openxmlformats.org/officeDocument/2006/relationships/customXml" Target="../ink/ink2169.xml"/><Relationship Id="rId498" Type="http://schemas.openxmlformats.org/officeDocument/2006/relationships/customXml" Target="../ink/ink2190.xml"/><Relationship Id="rId621" Type="http://schemas.openxmlformats.org/officeDocument/2006/relationships/image" Target="../media/image2130.png"/><Relationship Id="rId13" Type="http://schemas.openxmlformats.org/officeDocument/2006/relationships/image" Target="../media/image1827.png"/><Relationship Id="rId109" Type="http://schemas.openxmlformats.org/officeDocument/2006/relationships/image" Target="../media/image1875.png"/><Relationship Id="rId260" Type="http://schemas.openxmlformats.org/officeDocument/2006/relationships/customXml" Target="../ink/ink2071.xml"/><Relationship Id="rId316" Type="http://schemas.openxmlformats.org/officeDocument/2006/relationships/customXml" Target="../ink/ink2099.xml"/><Relationship Id="rId523" Type="http://schemas.openxmlformats.org/officeDocument/2006/relationships/image" Target="../media/image2081.png"/><Relationship Id="rId55" Type="http://schemas.openxmlformats.org/officeDocument/2006/relationships/image" Target="../media/image1848.png"/><Relationship Id="rId97" Type="http://schemas.openxmlformats.org/officeDocument/2006/relationships/image" Target="../media/image1869.png"/><Relationship Id="rId120" Type="http://schemas.openxmlformats.org/officeDocument/2006/relationships/customXml" Target="../ink/ink2001.xml"/><Relationship Id="rId358" Type="http://schemas.openxmlformats.org/officeDocument/2006/relationships/customXml" Target="../ink/ink2120.xml"/><Relationship Id="rId565" Type="http://schemas.openxmlformats.org/officeDocument/2006/relationships/image" Target="../media/image2102.png"/><Relationship Id="rId162" Type="http://schemas.openxmlformats.org/officeDocument/2006/relationships/customXml" Target="../ink/ink2022.xml"/><Relationship Id="rId218" Type="http://schemas.openxmlformats.org/officeDocument/2006/relationships/customXml" Target="../ink/ink2050.xml"/><Relationship Id="rId425" Type="http://schemas.openxmlformats.org/officeDocument/2006/relationships/image" Target="../media/image2032.png"/><Relationship Id="rId467" Type="http://schemas.openxmlformats.org/officeDocument/2006/relationships/image" Target="../media/image2053.png"/><Relationship Id="rId632" Type="http://schemas.openxmlformats.org/officeDocument/2006/relationships/customXml" Target="../ink/ink2257.xml"/><Relationship Id="rId271" Type="http://schemas.openxmlformats.org/officeDocument/2006/relationships/image" Target="../media/image1955.png"/><Relationship Id="rId24" Type="http://schemas.openxmlformats.org/officeDocument/2006/relationships/customXml" Target="../ink/ink1953.xml"/><Relationship Id="rId66" Type="http://schemas.openxmlformats.org/officeDocument/2006/relationships/customXml" Target="../ink/ink1974.xml"/><Relationship Id="rId131" Type="http://schemas.openxmlformats.org/officeDocument/2006/relationships/image" Target="../media/image1886.png"/><Relationship Id="rId327" Type="http://schemas.openxmlformats.org/officeDocument/2006/relationships/image" Target="../media/image1983.png"/><Relationship Id="rId369" Type="http://schemas.openxmlformats.org/officeDocument/2006/relationships/image" Target="../media/image2004.png"/><Relationship Id="rId534" Type="http://schemas.openxmlformats.org/officeDocument/2006/relationships/customXml" Target="../ink/ink2208.xml"/><Relationship Id="rId576" Type="http://schemas.openxmlformats.org/officeDocument/2006/relationships/customXml" Target="../ink/ink2229.xml"/><Relationship Id="rId173" Type="http://schemas.openxmlformats.org/officeDocument/2006/relationships/image" Target="../media/image1906.png"/><Relationship Id="rId229" Type="http://schemas.openxmlformats.org/officeDocument/2006/relationships/image" Target="../media/image1934.png"/><Relationship Id="rId380" Type="http://schemas.openxmlformats.org/officeDocument/2006/relationships/customXml" Target="../ink/ink2131.xml"/><Relationship Id="rId436" Type="http://schemas.openxmlformats.org/officeDocument/2006/relationships/customXml" Target="../ink/ink2159.xml"/><Relationship Id="rId601" Type="http://schemas.openxmlformats.org/officeDocument/2006/relationships/image" Target="../media/image2120.png"/><Relationship Id="rId643" Type="http://schemas.openxmlformats.org/officeDocument/2006/relationships/image" Target="../media/image2141.png"/><Relationship Id="rId240" Type="http://schemas.openxmlformats.org/officeDocument/2006/relationships/customXml" Target="../ink/ink2061.xml"/><Relationship Id="rId478" Type="http://schemas.openxmlformats.org/officeDocument/2006/relationships/customXml" Target="../ink/ink2180.xml"/><Relationship Id="rId35" Type="http://schemas.openxmlformats.org/officeDocument/2006/relationships/image" Target="../media/image1838.png"/><Relationship Id="rId77" Type="http://schemas.openxmlformats.org/officeDocument/2006/relationships/image" Target="../media/image1859.png"/><Relationship Id="rId100" Type="http://schemas.openxmlformats.org/officeDocument/2006/relationships/customXml" Target="../ink/ink1991.xml"/><Relationship Id="rId282" Type="http://schemas.openxmlformats.org/officeDocument/2006/relationships/customXml" Target="../ink/ink2082.xml"/><Relationship Id="rId338" Type="http://schemas.openxmlformats.org/officeDocument/2006/relationships/customXml" Target="../ink/ink2110.xml"/><Relationship Id="rId503" Type="http://schemas.openxmlformats.org/officeDocument/2006/relationships/image" Target="../media/image2071.png"/><Relationship Id="rId545" Type="http://schemas.openxmlformats.org/officeDocument/2006/relationships/image" Target="../media/image2092.png"/><Relationship Id="rId587" Type="http://schemas.openxmlformats.org/officeDocument/2006/relationships/image" Target="../media/image2113.png"/><Relationship Id="rId8" Type="http://schemas.openxmlformats.org/officeDocument/2006/relationships/customXml" Target="../ink/ink1945.xml"/><Relationship Id="rId142" Type="http://schemas.openxmlformats.org/officeDocument/2006/relationships/customXml" Target="../ink/ink2012.xml"/><Relationship Id="rId184" Type="http://schemas.openxmlformats.org/officeDocument/2006/relationships/customXml" Target="../ink/ink2033.xml"/><Relationship Id="rId391" Type="http://schemas.openxmlformats.org/officeDocument/2006/relationships/image" Target="../media/image2015.png"/><Relationship Id="rId405" Type="http://schemas.openxmlformats.org/officeDocument/2006/relationships/image" Target="../media/image2022.png"/><Relationship Id="rId447" Type="http://schemas.openxmlformats.org/officeDocument/2006/relationships/image" Target="../media/image2043.png"/><Relationship Id="rId612" Type="http://schemas.openxmlformats.org/officeDocument/2006/relationships/customXml" Target="../ink/ink2247.xml"/><Relationship Id="rId251" Type="http://schemas.openxmlformats.org/officeDocument/2006/relationships/image" Target="../media/image1945.png"/><Relationship Id="rId489" Type="http://schemas.openxmlformats.org/officeDocument/2006/relationships/image" Target="../media/image2064.png"/><Relationship Id="rId46" Type="http://schemas.openxmlformats.org/officeDocument/2006/relationships/customXml" Target="../ink/ink1964.xml"/><Relationship Id="rId293" Type="http://schemas.openxmlformats.org/officeDocument/2006/relationships/image" Target="../media/image1966.png"/><Relationship Id="rId307" Type="http://schemas.openxmlformats.org/officeDocument/2006/relationships/image" Target="../media/image1973.png"/><Relationship Id="rId349" Type="http://schemas.openxmlformats.org/officeDocument/2006/relationships/image" Target="../media/image1994.png"/><Relationship Id="rId514" Type="http://schemas.openxmlformats.org/officeDocument/2006/relationships/customXml" Target="../ink/ink2198.xml"/><Relationship Id="rId556" Type="http://schemas.openxmlformats.org/officeDocument/2006/relationships/customXml" Target="../ink/ink2219.xml"/><Relationship Id="rId88" Type="http://schemas.openxmlformats.org/officeDocument/2006/relationships/customXml" Target="../ink/ink1985.xml"/><Relationship Id="rId111" Type="http://schemas.openxmlformats.org/officeDocument/2006/relationships/image" Target="../media/image1876.png"/><Relationship Id="rId153" Type="http://schemas.openxmlformats.org/officeDocument/2006/relationships/image" Target="../media/image1896.png"/><Relationship Id="rId195" Type="http://schemas.openxmlformats.org/officeDocument/2006/relationships/image" Target="../media/image1917.png"/><Relationship Id="rId209" Type="http://schemas.openxmlformats.org/officeDocument/2006/relationships/image" Target="../media/image1924.png"/><Relationship Id="rId360" Type="http://schemas.openxmlformats.org/officeDocument/2006/relationships/customXml" Target="../ink/ink2121.xml"/><Relationship Id="rId416" Type="http://schemas.openxmlformats.org/officeDocument/2006/relationships/customXml" Target="../ink/ink2149.xml"/><Relationship Id="rId598" Type="http://schemas.openxmlformats.org/officeDocument/2006/relationships/customXml" Target="../ink/ink2240.xml"/><Relationship Id="rId220" Type="http://schemas.openxmlformats.org/officeDocument/2006/relationships/customXml" Target="../ink/ink2051.xml"/><Relationship Id="rId458" Type="http://schemas.openxmlformats.org/officeDocument/2006/relationships/customXml" Target="../ink/ink2170.xml"/><Relationship Id="rId623" Type="http://schemas.openxmlformats.org/officeDocument/2006/relationships/image" Target="../media/image2131.png"/><Relationship Id="rId15" Type="http://schemas.openxmlformats.org/officeDocument/2006/relationships/image" Target="../media/image1828.png"/><Relationship Id="rId57" Type="http://schemas.openxmlformats.org/officeDocument/2006/relationships/image" Target="../media/image1849.png"/><Relationship Id="rId262" Type="http://schemas.openxmlformats.org/officeDocument/2006/relationships/customXml" Target="../ink/ink2072.xml"/><Relationship Id="rId318" Type="http://schemas.openxmlformats.org/officeDocument/2006/relationships/customXml" Target="../ink/ink2100.xml"/><Relationship Id="rId525" Type="http://schemas.openxmlformats.org/officeDocument/2006/relationships/image" Target="../media/image2082.png"/><Relationship Id="rId567" Type="http://schemas.openxmlformats.org/officeDocument/2006/relationships/image" Target="../media/image2103.png"/><Relationship Id="rId99" Type="http://schemas.openxmlformats.org/officeDocument/2006/relationships/image" Target="../media/image1870.png"/><Relationship Id="rId122" Type="http://schemas.openxmlformats.org/officeDocument/2006/relationships/customXml" Target="../ink/ink2002.xml"/><Relationship Id="rId164" Type="http://schemas.openxmlformats.org/officeDocument/2006/relationships/customXml" Target="../ink/ink2023.xml"/><Relationship Id="rId371" Type="http://schemas.openxmlformats.org/officeDocument/2006/relationships/image" Target="../media/image2005.png"/><Relationship Id="rId427" Type="http://schemas.openxmlformats.org/officeDocument/2006/relationships/image" Target="../media/image2033.png"/><Relationship Id="rId469" Type="http://schemas.openxmlformats.org/officeDocument/2006/relationships/image" Target="../media/image2054.png"/><Relationship Id="rId634" Type="http://schemas.openxmlformats.org/officeDocument/2006/relationships/customXml" Target="../ink/ink2258.xml"/><Relationship Id="rId26" Type="http://schemas.openxmlformats.org/officeDocument/2006/relationships/customXml" Target="../ink/ink1954.xml"/><Relationship Id="rId231" Type="http://schemas.openxmlformats.org/officeDocument/2006/relationships/image" Target="../media/image1935.png"/><Relationship Id="rId273" Type="http://schemas.openxmlformats.org/officeDocument/2006/relationships/image" Target="../media/image1956.png"/><Relationship Id="rId329" Type="http://schemas.openxmlformats.org/officeDocument/2006/relationships/image" Target="../media/image1984.png"/><Relationship Id="rId480" Type="http://schemas.openxmlformats.org/officeDocument/2006/relationships/customXml" Target="../ink/ink2181.xml"/><Relationship Id="rId536" Type="http://schemas.openxmlformats.org/officeDocument/2006/relationships/customXml" Target="../ink/ink2209.xml"/><Relationship Id="rId68" Type="http://schemas.openxmlformats.org/officeDocument/2006/relationships/customXml" Target="../ink/ink1975.xml"/><Relationship Id="rId133" Type="http://schemas.openxmlformats.org/officeDocument/2006/relationships/image" Target="../media/image1887.png"/><Relationship Id="rId175" Type="http://schemas.openxmlformats.org/officeDocument/2006/relationships/image" Target="../media/image1907.png"/><Relationship Id="rId340" Type="http://schemas.openxmlformats.org/officeDocument/2006/relationships/customXml" Target="../ink/ink2111.xml"/><Relationship Id="rId578" Type="http://schemas.openxmlformats.org/officeDocument/2006/relationships/customXml" Target="../ink/ink2230.xml"/><Relationship Id="rId200" Type="http://schemas.openxmlformats.org/officeDocument/2006/relationships/customXml" Target="../ink/ink2041.xml"/><Relationship Id="rId382" Type="http://schemas.openxmlformats.org/officeDocument/2006/relationships/customXml" Target="../ink/ink2132.xml"/><Relationship Id="rId438" Type="http://schemas.openxmlformats.org/officeDocument/2006/relationships/customXml" Target="../ink/ink2160.xml"/><Relationship Id="rId603" Type="http://schemas.openxmlformats.org/officeDocument/2006/relationships/image" Target="../media/image2121.png"/><Relationship Id="rId242" Type="http://schemas.openxmlformats.org/officeDocument/2006/relationships/customXml" Target="../ink/ink2062.xml"/><Relationship Id="rId284" Type="http://schemas.openxmlformats.org/officeDocument/2006/relationships/customXml" Target="../ink/ink2083.xml"/><Relationship Id="rId491" Type="http://schemas.openxmlformats.org/officeDocument/2006/relationships/image" Target="../media/image2065.png"/><Relationship Id="rId505" Type="http://schemas.openxmlformats.org/officeDocument/2006/relationships/image" Target="../media/image2072.png"/><Relationship Id="rId37" Type="http://schemas.openxmlformats.org/officeDocument/2006/relationships/image" Target="../media/image1839.png"/><Relationship Id="rId79" Type="http://schemas.openxmlformats.org/officeDocument/2006/relationships/image" Target="../media/image1860.png"/><Relationship Id="rId102" Type="http://schemas.openxmlformats.org/officeDocument/2006/relationships/customXml" Target="../ink/ink1992.xml"/><Relationship Id="rId144" Type="http://schemas.openxmlformats.org/officeDocument/2006/relationships/customXml" Target="../ink/ink2013.xml"/><Relationship Id="rId547" Type="http://schemas.openxmlformats.org/officeDocument/2006/relationships/image" Target="../media/image2093.png"/><Relationship Id="rId589" Type="http://schemas.openxmlformats.org/officeDocument/2006/relationships/image" Target="../media/image2114.png"/><Relationship Id="rId90" Type="http://schemas.openxmlformats.org/officeDocument/2006/relationships/customXml" Target="../ink/ink1986.xml"/><Relationship Id="rId186" Type="http://schemas.openxmlformats.org/officeDocument/2006/relationships/customXml" Target="../ink/ink2034.xml"/><Relationship Id="rId351" Type="http://schemas.openxmlformats.org/officeDocument/2006/relationships/image" Target="../media/image1995.png"/><Relationship Id="rId393" Type="http://schemas.openxmlformats.org/officeDocument/2006/relationships/image" Target="../media/image2016.png"/><Relationship Id="rId407" Type="http://schemas.openxmlformats.org/officeDocument/2006/relationships/image" Target="../media/image2023.png"/><Relationship Id="rId449" Type="http://schemas.openxmlformats.org/officeDocument/2006/relationships/image" Target="../media/image2044.png"/><Relationship Id="rId614" Type="http://schemas.openxmlformats.org/officeDocument/2006/relationships/customXml" Target="../ink/ink2248.xml"/><Relationship Id="rId211" Type="http://schemas.openxmlformats.org/officeDocument/2006/relationships/image" Target="../media/image1925.png"/><Relationship Id="rId253" Type="http://schemas.openxmlformats.org/officeDocument/2006/relationships/image" Target="../media/image1946.png"/><Relationship Id="rId295" Type="http://schemas.openxmlformats.org/officeDocument/2006/relationships/image" Target="../media/image1967.png"/><Relationship Id="rId309" Type="http://schemas.openxmlformats.org/officeDocument/2006/relationships/image" Target="../media/image1974.png"/><Relationship Id="rId460" Type="http://schemas.openxmlformats.org/officeDocument/2006/relationships/customXml" Target="../ink/ink2171.xml"/><Relationship Id="rId516" Type="http://schemas.openxmlformats.org/officeDocument/2006/relationships/customXml" Target="../ink/ink2199.xml"/><Relationship Id="rId48" Type="http://schemas.openxmlformats.org/officeDocument/2006/relationships/customXml" Target="../ink/ink1965.xml"/><Relationship Id="rId113" Type="http://schemas.openxmlformats.org/officeDocument/2006/relationships/image" Target="../media/image1877.png"/><Relationship Id="rId320" Type="http://schemas.openxmlformats.org/officeDocument/2006/relationships/customXml" Target="../ink/ink2101.xml"/><Relationship Id="rId558" Type="http://schemas.openxmlformats.org/officeDocument/2006/relationships/customXml" Target="../ink/ink2220.xml"/><Relationship Id="rId155" Type="http://schemas.openxmlformats.org/officeDocument/2006/relationships/image" Target="../media/image1897.png"/><Relationship Id="rId197" Type="http://schemas.openxmlformats.org/officeDocument/2006/relationships/image" Target="../media/image1918.png"/><Relationship Id="rId362" Type="http://schemas.openxmlformats.org/officeDocument/2006/relationships/customXml" Target="../ink/ink2122.xml"/><Relationship Id="rId418" Type="http://schemas.openxmlformats.org/officeDocument/2006/relationships/customXml" Target="../ink/ink2150.xml"/><Relationship Id="rId625" Type="http://schemas.openxmlformats.org/officeDocument/2006/relationships/image" Target="../media/image2132.png"/><Relationship Id="rId222" Type="http://schemas.openxmlformats.org/officeDocument/2006/relationships/customXml" Target="../ink/ink2052.xml"/><Relationship Id="rId264" Type="http://schemas.openxmlformats.org/officeDocument/2006/relationships/customXml" Target="../ink/ink2073.xml"/><Relationship Id="rId471" Type="http://schemas.openxmlformats.org/officeDocument/2006/relationships/image" Target="../media/image2055.png"/><Relationship Id="rId17" Type="http://schemas.openxmlformats.org/officeDocument/2006/relationships/image" Target="../media/image1829.png"/><Relationship Id="rId59" Type="http://schemas.openxmlformats.org/officeDocument/2006/relationships/image" Target="../media/image1850.png"/><Relationship Id="rId124" Type="http://schemas.openxmlformats.org/officeDocument/2006/relationships/customXml" Target="../ink/ink2003.xml"/><Relationship Id="rId527" Type="http://schemas.openxmlformats.org/officeDocument/2006/relationships/image" Target="../media/image2083.png"/><Relationship Id="rId569" Type="http://schemas.openxmlformats.org/officeDocument/2006/relationships/image" Target="../media/image2104.png"/><Relationship Id="rId70" Type="http://schemas.openxmlformats.org/officeDocument/2006/relationships/customXml" Target="../ink/ink1976.xml"/><Relationship Id="rId166" Type="http://schemas.openxmlformats.org/officeDocument/2006/relationships/customXml" Target="../ink/ink2024.xml"/><Relationship Id="rId331" Type="http://schemas.openxmlformats.org/officeDocument/2006/relationships/image" Target="../media/image1985.png"/><Relationship Id="rId373" Type="http://schemas.openxmlformats.org/officeDocument/2006/relationships/image" Target="../media/image2006.png"/><Relationship Id="rId429" Type="http://schemas.openxmlformats.org/officeDocument/2006/relationships/image" Target="../media/image2034.png"/><Relationship Id="rId580" Type="http://schemas.openxmlformats.org/officeDocument/2006/relationships/customXml" Target="../ink/ink2231.xml"/><Relationship Id="rId636" Type="http://schemas.openxmlformats.org/officeDocument/2006/relationships/customXml" Target="../ink/ink225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36.png"/><Relationship Id="rId440" Type="http://schemas.openxmlformats.org/officeDocument/2006/relationships/customXml" Target="../ink/ink2161.xml"/><Relationship Id="rId28" Type="http://schemas.openxmlformats.org/officeDocument/2006/relationships/customXml" Target="../ink/ink1955.xml"/><Relationship Id="rId275" Type="http://schemas.openxmlformats.org/officeDocument/2006/relationships/image" Target="../media/image1957.png"/><Relationship Id="rId300" Type="http://schemas.openxmlformats.org/officeDocument/2006/relationships/customXml" Target="../ink/ink2091.xml"/><Relationship Id="rId482" Type="http://schemas.openxmlformats.org/officeDocument/2006/relationships/customXml" Target="../ink/ink2182.xml"/><Relationship Id="rId538" Type="http://schemas.openxmlformats.org/officeDocument/2006/relationships/customXml" Target="../ink/ink2210.xml"/><Relationship Id="rId81" Type="http://schemas.openxmlformats.org/officeDocument/2006/relationships/image" Target="../media/image1861.png"/><Relationship Id="rId135" Type="http://schemas.openxmlformats.org/officeDocument/2006/relationships/image" Target="../media/image1888.png"/><Relationship Id="rId177" Type="http://schemas.openxmlformats.org/officeDocument/2006/relationships/image" Target="../media/image1908.png"/><Relationship Id="rId342" Type="http://schemas.openxmlformats.org/officeDocument/2006/relationships/customXml" Target="../ink/ink2112.xml"/><Relationship Id="rId384" Type="http://schemas.openxmlformats.org/officeDocument/2006/relationships/customXml" Target="../ink/ink2133.xml"/><Relationship Id="rId591" Type="http://schemas.openxmlformats.org/officeDocument/2006/relationships/image" Target="../media/image2115.png"/><Relationship Id="rId605" Type="http://schemas.openxmlformats.org/officeDocument/2006/relationships/image" Target="../media/image2122.png"/><Relationship Id="rId202" Type="http://schemas.openxmlformats.org/officeDocument/2006/relationships/customXml" Target="../ink/ink2042.xml"/><Relationship Id="rId244" Type="http://schemas.openxmlformats.org/officeDocument/2006/relationships/customXml" Target="../ink/ink2063.xml"/><Relationship Id="rId39" Type="http://schemas.openxmlformats.org/officeDocument/2006/relationships/image" Target="../media/image1840.png"/><Relationship Id="rId286" Type="http://schemas.openxmlformats.org/officeDocument/2006/relationships/customXml" Target="../ink/ink2084.xml"/><Relationship Id="rId451" Type="http://schemas.openxmlformats.org/officeDocument/2006/relationships/image" Target="../media/image2045.png"/><Relationship Id="rId493" Type="http://schemas.openxmlformats.org/officeDocument/2006/relationships/image" Target="../media/image2066.png"/><Relationship Id="rId507" Type="http://schemas.openxmlformats.org/officeDocument/2006/relationships/image" Target="../media/image2073.png"/><Relationship Id="rId549" Type="http://schemas.openxmlformats.org/officeDocument/2006/relationships/image" Target="../media/image2094.png"/><Relationship Id="rId50" Type="http://schemas.openxmlformats.org/officeDocument/2006/relationships/customXml" Target="../ink/ink1966.xml"/><Relationship Id="rId104" Type="http://schemas.openxmlformats.org/officeDocument/2006/relationships/customXml" Target="../ink/ink1993.xml"/><Relationship Id="rId146" Type="http://schemas.openxmlformats.org/officeDocument/2006/relationships/customXml" Target="../ink/ink2014.xml"/><Relationship Id="rId188" Type="http://schemas.openxmlformats.org/officeDocument/2006/relationships/customXml" Target="../ink/ink2035.xml"/><Relationship Id="rId311" Type="http://schemas.openxmlformats.org/officeDocument/2006/relationships/image" Target="../media/image1975.png"/><Relationship Id="rId353" Type="http://schemas.openxmlformats.org/officeDocument/2006/relationships/image" Target="../media/image1996.png"/><Relationship Id="rId395" Type="http://schemas.openxmlformats.org/officeDocument/2006/relationships/image" Target="../media/image2017.png"/><Relationship Id="rId409" Type="http://schemas.openxmlformats.org/officeDocument/2006/relationships/image" Target="../media/image2024.png"/><Relationship Id="rId560" Type="http://schemas.openxmlformats.org/officeDocument/2006/relationships/customXml" Target="../ink/ink2221.xml"/><Relationship Id="rId92" Type="http://schemas.openxmlformats.org/officeDocument/2006/relationships/customXml" Target="../ink/ink1987.xml"/><Relationship Id="rId213" Type="http://schemas.openxmlformats.org/officeDocument/2006/relationships/image" Target="../media/image1926.png"/><Relationship Id="rId420" Type="http://schemas.openxmlformats.org/officeDocument/2006/relationships/customXml" Target="../ink/ink2151.xml"/><Relationship Id="rId616" Type="http://schemas.openxmlformats.org/officeDocument/2006/relationships/customXml" Target="../ink/ink2249.xml"/><Relationship Id="rId255" Type="http://schemas.openxmlformats.org/officeDocument/2006/relationships/image" Target="../media/image1947.png"/><Relationship Id="rId297" Type="http://schemas.openxmlformats.org/officeDocument/2006/relationships/image" Target="../media/image1968.png"/><Relationship Id="rId462" Type="http://schemas.openxmlformats.org/officeDocument/2006/relationships/customXml" Target="../ink/ink2172.xml"/><Relationship Id="rId518" Type="http://schemas.openxmlformats.org/officeDocument/2006/relationships/customXml" Target="../ink/ink2200.xml"/><Relationship Id="rId115" Type="http://schemas.openxmlformats.org/officeDocument/2006/relationships/image" Target="../media/image1878.png"/><Relationship Id="rId157" Type="http://schemas.openxmlformats.org/officeDocument/2006/relationships/image" Target="../media/image1898.png"/><Relationship Id="rId322" Type="http://schemas.openxmlformats.org/officeDocument/2006/relationships/customXml" Target="../ink/ink2102.xml"/><Relationship Id="rId364" Type="http://schemas.openxmlformats.org/officeDocument/2006/relationships/customXml" Target="../ink/ink2123.xml"/><Relationship Id="rId61" Type="http://schemas.openxmlformats.org/officeDocument/2006/relationships/image" Target="../media/image1851.png"/><Relationship Id="rId199" Type="http://schemas.openxmlformats.org/officeDocument/2006/relationships/image" Target="../media/image1919.png"/><Relationship Id="rId571" Type="http://schemas.openxmlformats.org/officeDocument/2006/relationships/image" Target="../media/image2105.png"/><Relationship Id="rId627" Type="http://schemas.openxmlformats.org/officeDocument/2006/relationships/image" Target="../media/image2133.png"/><Relationship Id="rId19" Type="http://schemas.openxmlformats.org/officeDocument/2006/relationships/image" Target="../media/image1830.png"/><Relationship Id="rId224" Type="http://schemas.openxmlformats.org/officeDocument/2006/relationships/customXml" Target="../ink/ink2053.xml"/><Relationship Id="rId266" Type="http://schemas.openxmlformats.org/officeDocument/2006/relationships/customXml" Target="../ink/ink2074.xml"/><Relationship Id="rId431" Type="http://schemas.openxmlformats.org/officeDocument/2006/relationships/image" Target="../media/image2035.png"/><Relationship Id="rId473" Type="http://schemas.openxmlformats.org/officeDocument/2006/relationships/image" Target="../media/image2056.png"/><Relationship Id="rId529" Type="http://schemas.openxmlformats.org/officeDocument/2006/relationships/image" Target="../media/image2084.png"/><Relationship Id="rId30" Type="http://schemas.openxmlformats.org/officeDocument/2006/relationships/customXml" Target="../ink/ink1956.xml"/><Relationship Id="rId126" Type="http://schemas.openxmlformats.org/officeDocument/2006/relationships/customXml" Target="../ink/ink2004.xml"/><Relationship Id="rId168" Type="http://schemas.openxmlformats.org/officeDocument/2006/relationships/customXml" Target="../ink/ink2025.xml"/><Relationship Id="rId333" Type="http://schemas.openxmlformats.org/officeDocument/2006/relationships/image" Target="../media/image1986.png"/><Relationship Id="rId540" Type="http://schemas.openxmlformats.org/officeDocument/2006/relationships/customXml" Target="../ink/ink2211.xml"/><Relationship Id="rId72" Type="http://schemas.openxmlformats.org/officeDocument/2006/relationships/customXml" Target="../ink/ink1977.xml"/><Relationship Id="rId375" Type="http://schemas.openxmlformats.org/officeDocument/2006/relationships/image" Target="../media/image2007.png"/><Relationship Id="rId582" Type="http://schemas.openxmlformats.org/officeDocument/2006/relationships/customXml" Target="../ink/ink2232.xml"/><Relationship Id="rId638" Type="http://schemas.openxmlformats.org/officeDocument/2006/relationships/customXml" Target="../ink/ink2260.xml"/><Relationship Id="rId3" Type="http://schemas.openxmlformats.org/officeDocument/2006/relationships/image" Target="../media/image1822.png"/><Relationship Id="rId235" Type="http://schemas.openxmlformats.org/officeDocument/2006/relationships/image" Target="../media/image1937.png"/><Relationship Id="rId277" Type="http://schemas.openxmlformats.org/officeDocument/2006/relationships/image" Target="../media/image1958.png"/><Relationship Id="rId400" Type="http://schemas.openxmlformats.org/officeDocument/2006/relationships/customXml" Target="../ink/ink2141.xml"/><Relationship Id="rId442" Type="http://schemas.openxmlformats.org/officeDocument/2006/relationships/customXml" Target="../ink/ink2162.xml"/><Relationship Id="rId484" Type="http://schemas.openxmlformats.org/officeDocument/2006/relationships/customXml" Target="../ink/ink2183.xml"/><Relationship Id="rId137" Type="http://schemas.openxmlformats.org/officeDocument/2006/relationships/image" Target="../media/image1889.png"/><Relationship Id="rId302" Type="http://schemas.openxmlformats.org/officeDocument/2006/relationships/customXml" Target="../ink/ink2092.xml"/><Relationship Id="rId344" Type="http://schemas.openxmlformats.org/officeDocument/2006/relationships/customXml" Target="../ink/ink2113.xml"/><Relationship Id="rId41" Type="http://schemas.openxmlformats.org/officeDocument/2006/relationships/image" Target="../media/image1841.png"/><Relationship Id="rId83" Type="http://schemas.openxmlformats.org/officeDocument/2006/relationships/image" Target="../media/image1862.png"/><Relationship Id="rId179" Type="http://schemas.openxmlformats.org/officeDocument/2006/relationships/image" Target="../media/image1909.png"/><Relationship Id="rId386" Type="http://schemas.openxmlformats.org/officeDocument/2006/relationships/customXml" Target="../ink/ink2134.xml"/><Relationship Id="rId551" Type="http://schemas.openxmlformats.org/officeDocument/2006/relationships/image" Target="../media/image2095.png"/><Relationship Id="rId593" Type="http://schemas.openxmlformats.org/officeDocument/2006/relationships/image" Target="../media/image2116.png"/><Relationship Id="rId607" Type="http://schemas.openxmlformats.org/officeDocument/2006/relationships/image" Target="../media/image2123.png"/><Relationship Id="rId190" Type="http://schemas.openxmlformats.org/officeDocument/2006/relationships/customXml" Target="../ink/ink2036.xml"/><Relationship Id="rId204" Type="http://schemas.openxmlformats.org/officeDocument/2006/relationships/customXml" Target="../ink/ink2043.xml"/><Relationship Id="rId246" Type="http://schemas.openxmlformats.org/officeDocument/2006/relationships/customXml" Target="../ink/ink2064.xml"/><Relationship Id="rId288" Type="http://schemas.openxmlformats.org/officeDocument/2006/relationships/customXml" Target="../ink/ink2085.xml"/><Relationship Id="rId411" Type="http://schemas.openxmlformats.org/officeDocument/2006/relationships/image" Target="../media/image2025.png"/><Relationship Id="rId453" Type="http://schemas.openxmlformats.org/officeDocument/2006/relationships/image" Target="../media/image2046.png"/><Relationship Id="rId509" Type="http://schemas.openxmlformats.org/officeDocument/2006/relationships/image" Target="../media/image2074.png"/><Relationship Id="rId106" Type="http://schemas.openxmlformats.org/officeDocument/2006/relationships/customXml" Target="../ink/ink1994.xml"/><Relationship Id="rId313" Type="http://schemas.openxmlformats.org/officeDocument/2006/relationships/image" Target="../media/image1976.png"/><Relationship Id="rId495" Type="http://schemas.openxmlformats.org/officeDocument/2006/relationships/image" Target="../media/image2067.png"/><Relationship Id="rId10" Type="http://schemas.openxmlformats.org/officeDocument/2006/relationships/customXml" Target="../ink/ink1946.xml"/><Relationship Id="rId52" Type="http://schemas.openxmlformats.org/officeDocument/2006/relationships/customXml" Target="../ink/ink1967.xml"/><Relationship Id="rId94" Type="http://schemas.openxmlformats.org/officeDocument/2006/relationships/customXml" Target="../ink/ink1988.xml"/><Relationship Id="rId148" Type="http://schemas.openxmlformats.org/officeDocument/2006/relationships/customXml" Target="../ink/ink2015.xml"/><Relationship Id="rId355" Type="http://schemas.openxmlformats.org/officeDocument/2006/relationships/image" Target="../media/image1997.png"/><Relationship Id="rId397" Type="http://schemas.openxmlformats.org/officeDocument/2006/relationships/image" Target="../media/image2018.png"/><Relationship Id="rId520" Type="http://schemas.openxmlformats.org/officeDocument/2006/relationships/customXml" Target="../ink/ink2201.xml"/><Relationship Id="rId562" Type="http://schemas.openxmlformats.org/officeDocument/2006/relationships/customXml" Target="../ink/ink2222.xml"/><Relationship Id="rId618" Type="http://schemas.openxmlformats.org/officeDocument/2006/relationships/customXml" Target="../ink/ink2250.xml"/><Relationship Id="rId215" Type="http://schemas.openxmlformats.org/officeDocument/2006/relationships/image" Target="../media/image1927.png"/><Relationship Id="rId257" Type="http://schemas.openxmlformats.org/officeDocument/2006/relationships/image" Target="../media/image1948.png"/><Relationship Id="rId422" Type="http://schemas.openxmlformats.org/officeDocument/2006/relationships/customXml" Target="../ink/ink2152.xml"/><Relationship Id="rId464" Type="http://schemas.openxmlformats.org/officeDocument/2006/relationships/customXml" Target="../ink/ink2173.xml"/><Relationship Id="rId299" Type="http://schemas.openxmlformats.org/officeDocument/2006/relationships/image" Target="../media/image1969.png"/><Relationship Id="rId63" Type="http://schemas.openxmlformats.org/officeDocument/2006/relationships/image" Target="../media/image1852.png"/><Relationship Id="rId159" Type="http://schemas.openxmlformats.org/officeDocument/2006/relationships/image" Target="../media/image1899.png"/><Relationship Id="rId366" Type="http://schemas.openxmlformats.org/officeDocument/2006/relationships/customXml" Target="../ink/ink2124.xml"/><Relationship Id="rId573" Type="http://schemas.openxmlformats.org/officeDocument/2006/relationships/image" Target="../media/image2106.png"/><Relationship Id="rId226" Type="http://schemas.openxmlformats.org/officeDocument/2006/relationships/customXml" Target="../ink/ink2054.xml"/><Relationship Id="rId433" Type="http://schemas.openxmlformats.org/officeDocument/2006/relationships/image" Target="../media/image2036.png"/><Relationship Id="rId640" Type="http://schemas.openxmlformats.org/officeDocument/2006/relationships/customXml" Target="../ink/ink2261.xml"/><Relationship Id="rId74" Type="http://schemas.openxmlformats.org/officeDocument/2006/relationships/customXml" Target="../ink/ink1978.xml"/><Relationship Id="rId377" Type="http://schemas.openxmlformats.org/officeDocument/2006/relationships/image" Target="../media/image2008.png"/><Relationship Id="rId500" Type="http://schemas.openxmlformats.org/officeDocument/2006/relationships/customXml" Target="../ink/ink2191.xml"/><Relationship Id="rId584" Type="http://schemas.openxmlformats.org/officeDocument/2006/relationships/customXml" Target="../ink/ink2233.xml"/><Relationship Id="rId5" Type="http://schemas.openxmlformats.org/officeDocument/2006/relationships/image" Target="../media/image1823.png"/><Relationship Id="rId237" Type="http://schemas.openxmlformats.org/officeDocument/2006/relationships/image" Target="../media/image1938.png"/><Relationship Id="rId444" Type="http://schemas.openxmlformats.org/officeDocument/2006/relationships/customXml" Target="../ink/ink2163.xml"/><Relationship Id="rId290" Type="http://schemas.openxmlformats.org/officeDocument/2006/relationships/customXml" Target="../ink/ink2086.xml"/><Relationship Id="rId304" Type="http://schemas.openxmlformats.org/officeDocument/2006/relationships/customXml" Target="../ink/ink2093.xml"/><Relationship Id="rId388" Type="http://schemas.openxmlformats.org/officeDocument/2006/relationships/customXml" Target="../ink/ink2135.xml"/><Relationship Id="rId511" Type="http://schemas.openxmlformats.org/officeDocument/2006/relationships/image" Target="../media/image2075.png"/><Relationship Id="rId609" Type="http://schemas.openxmlformats.org/officeDocument/2006/relationships/image" Target="../media/image2124.png"/><Relationship Id="rId85" Type="http://schemas.openxmlformats.org/officeDocument/2006/relationships/image" Target="../media/image1863.png"/><Relationship Id="rId150" Type="http://schemas.openxmlformats.org/officeDocument/2006/relationships/customXml" Target="../ink/ink2016.xml"/><Relationship Id="rId595" Type="http://schemas.openxmlformats.org/officeDocument/2006/relationships/image" Target="../media/image2117.png"/><Relationship Id="rId248" Type="http://schemas.openxmlformats.org/officeDocument/2006/relationships/customXml" Target="../ink/ink2065.xml"/><Relationship Id="rId455" Type="http://schemas.openxmlformats.org/officeDocument/2006/relationships/image" Target="../media/image2047.png"/><Relationship Id="rId12" Type="http://schemas.openxmlformats.org/officeDocument/2006/relationships/customXml" Target="../ink/ink1947.xml"/><Relationship Id="rId108" Type="http://schemas.openxmlformats.org/officeDocument/2006/relationships/customXml" Target="../ink/ink1995.xml"/><Relationship Id="rId315" Type="http://schemas.openxmlformats.org/officeDocument/2006/relationships/image" Target="../media/image1977.png"/><Relationship Id="rId522" Type="http://schemas.openxmlformats.org/officeDocument/2006/relationships/customXml" Target="../ink/ink2202.xml"/><Relationship Id="rId96" Type="http://schemas.openxmlformats.org/officeDocument/2006/relationships/customXml" Target="../ink/ink1989.xml"/><Relationship Id="rId161" Type="http://schemas.openxmlformats.org/officeDocument/2006/relationships/image" Target="../media/image1900.png"/><Relationship Id="rId399" Type="http://schemas.openxmlformats.org/officeDocument/2006/relationships/image" Target="../media/image2019.png"/><Relationship Id="rId259" Type="http://schemas.openxmlformats.org/officeDocument/2006/relationships/image" Target="../media/image1949.png"/><Relationship Id="rId466" Type="http://schemas.openxmlformats.org/officeDocument/2006/relationships/customXml" Target="../ink/ink2174.xml"/><Relationship Id="rId23" Type="http://schemas.openxmlformats.org/officeDocument/2006/relationships/image" Target="../media/image1832.png"/><Relationship Id="rId119" Type="http://schemas.openxmlformats.org/officeDocument/2006/relationships/image" Target="../media/image1880.png"/><Relationship Id="rId326" Type="http://schemas.openxmlformats.org/officeDocument/2006/relationships/customXml" Target="../ink/ink2104.xml"/><Relationship Id="rId533" Type="http://schemas.openxmlformats.org/officeDocument/2006/relationships/image" Target="../media/image2086.png"/><Relationship Id="rId172" Type="http://schemas.openxmlformats.org/officeDocument/2006/relationships/customXml" Target="../ink/ink2027.xml"/><Relationship Id="rId477" Type="http://schemas.openxmlformats.org/officeDocument/2006/relationships/image" Target="../media/image2058.png"/><Relationship Id="rId600" Type="http://schemas.openxmlformats.org/officeDocument/2006/relationships/customXml" Target="../ink/ink2241.xml"/><Relationship Id="rId337" Type="http://schemas.openxmlformats.org/officeDocument/2006/relationships/image" Target="../media/image1988.png"/><Relationship Id="rId34" Type="http://schemas.openxmlformats.org/officeDocument/2006/relationships/customXml" Target="../ink/ink1958.xml"/><Relationship Id="rId544" Type="http://schemas.openxmlformats.org/officeDocument/2006/relationships/customXml" Target="../ink/ink2213.xml"/><Relationship Id="rId183" Type="http://schemas.openxmlformats.org/officeDocument/2006/relationships/image" Target="../media/image1911.png"/><Relationship Id="rId390" Type="http://schemas.openxmlformats.org/officeDocument/2006/relationships/customXml" Target="../ink/ink2136.xml"/><Relationship Id="rId404" Type="http://schemas.openxmlformats.org/officeDocument/2006/relationships/customXml" Target="../ink/ink2143.xml"/><Relationship Id="rId611" Type="http://schemas.openxmlformats.org/officeDocument/2006/relationships/image" Target="../media/image2125.png"/><Relationship Id="rId250" Type="http://schemas.openxmlformats.org/officeDocument/2006/relationships/customXml" Target="../ink/ink2066.xml"/><Relationship Id="rId488" Type="http://schemas.openxmlformats.org/officeDocument/2006/relationships/customXml" Target="../ink/ink2185.xml"/><Relationship Id="rId45" Type="http://schemas.openxmlformats.org/officeDocument/2006/relationships/image" Target="../media/image1843.png"/><Relationship Id="rId110" Type="http://schemas.openxmlformats.org/officeDocument/2006/relationships/customXml" Target="../ink/ink1996.xml"/><Relationship Id="rId348" Type="http://schemas.openxmlformats.org/officeDocument/2006/relationships/customXml" Target="../ink/ink2115.xml"/><Relationship Id="rId555" Type="http://schemas.openxmlformats.org/officeDocument/2006/relationships/image" Target="../media/image2097.png"/><Relationship Id="rId194" Type="http://schemas.openxmlformats.org/officeDocument/2006/relationships/customXml" Target="../ink/ink2038.xml"/><Relationship Id="rId208" Type="http://schemas.openxmlformats.org/officeDocument/2006/relationships/customXml" Target="../ink/ink2045.xml"/><Relationship Id="rId415" Type="http://schemas.openxmlformats.org/officeDocument/2006/relationships/image" Target="../media/image2027.png"/><Relationship Id="rId622" Type="http://schemas.openxmlformats.org/officeDocument/2006/relationships/customXml" Target="../ink/ink2252.xml"/><Relationship Id="rId261" Type="http://schemas.openxmlformats.org/officeDocument/2006/relationships/image" Target="../media/image1950.png"/><Relationship Id="rId499" Type="http://schemas.openxmlformats.org/officeDocument/2006/relationships/image" Target="../media/image2069.png"/><Relationship Id="rId56" Type="http://schemas.openxmlformats.org/officeDocument/2006/relationships/customXml" Target="../ink/ink1969.xml"/><Relationship Id="rId359" Type="http://schemas.openxmlformats.org/officeDocument/2006/relationships/image" Target="../media/image1999.png"/><Relationship Id="rId566" Type="http://schemas.openxmlformats.org/officeDocument/2006/relationships/customXml" Target="../ink/ink2224.xml"/><Relationship Id="rId121" Type="http://schemas.openxmlformats.org/officeDocument/2006/relationships/image" Target="../media/image1881.png"/><Relationship Id="rId219" Type="http://schemas.openxmlformats.org/officeDocument/2006/relationships/image" Target="../media/image1929.png"/><Relationship Id="rId426" Type="http://schemas.openxmlformats.org/officeDocument/2006/relationships/customXml" Target="../ink/ink2154.xml"/><Relationship Id="rId633" Type="http://schemas.openxmlformats.org/officeDocument/2006/relationships/image" Target="../media/image2136.png"/><Relationship Id="rId67" Type="http://schemas.openxmlformats.org/officeDocument/2006/relationships/image" Target="../media/image1854.png"/><Relationship Id="rId272" Type="http://schemas.openxmlformats.org/officeDocument/2006/relationships/customXml" Target="../ink/ink2077.xml"/><Relationship Id="rId577" Type="http://schemas.openxmlformats.org/officeDocument/2006/relationships/image" Target="../media/image2108.png"/><Relationship Id="rId132" Type="http://schemas.openxmlformats.org/officeDocument/2006/relationships/customXml" Target="../ink/ink2007.xml"/><Relationship Id="rId437" Type="http://schemas.openxmlformats.org/officeDocument/2006/relationships/image" Target="../media/image2038.png"/><Relationship Id="rId283" Type="http://schemas.openxmlformats.org/officeDocument/2006/relationships/image" Target="../media/image1961.png"/><Relationship Id="rId490" Type="http://schemas.openxmlformats.org/officeDocument/2006/relationships/customXml" Target="../ink/ink2186.xml"/><Relationship Id="rId504" Type="http://schemas.openxmlformats.org/officeDocument/2006/relationships/customXml" Target="../ink/ink2193.xml"/><Relationship Id="rId78" Type="http://schemas.openxmlformats.org/officeDocument/2006/relationships/customXml" Target="../ink/ink1980.xml"/><Relationship Id="rId143" Type="http://schemas.openxmlformats.org/officeDocument/2006/relationships/image" Target="../media/image1892.png"/><Relationship Id="rId350" Type="http://schemas.openxmlformats.org/officeDocument/2006/relationships/customXml" Target="../ink/ink2116.xml"/><Relationship Id="rId588" Type="http://schemas.openxmlformats.org/officeDocument/2006/relationships/customXml" Target="../ink/ink2235.xml"/><Relationship Id="rId9" Type="http://schemas.openxmlformats.org/officeDocument/2006/relationships/image" Target="../media/image1825.png"/><Relationship Id="rId210" Type="http://schemas.openxmlformats.org/officeDocument/2006/relationships/customXml" Target="../ink/ink2046.xml"/><Relationship Id="rId448" Type="http://schemas.openxmlformats.org/officeDocument/2006/relationships/customXml" Target="../ink/ink2165.xml"/><Relationship Id="rId294" Type="http://schemas.openxmlformats.org/officeDocument/2006/relationships/customXml" Target="../ink/ink2088.xml"/><Relationship Id="rId308" Type="http://schemas.openxmlformats.org/officeDocument/2006/relationships/customXml" Target="../ink/ink2095.xml"/><Relationship Id="rId515" Type="http://schemas.openxmlformats.org/officeDocument/2006/relationships/image" Target="../media/image207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98.png"/><Relationship Id="rId21" Type="http://schemas.openxmlformats.org/officeDocument/2006/relationships/image" Target="../media/image2151.png"/><Relationship Id="rId324" Type="http://schemas.openxmlformats.org/officeDocument/2006/relationships/customXml" Target="../ink/ink2424.xml"/><Relationship Id="rId531" Type="http://schemas.openxmlformats.org/officeDocument/2006/relationships/image" Target="../media/image2405.png"/><Relationship Id="rId170" Type="http://schemas.openxmlformats.org/officeDocument/2006/relationships/customXml" Target="../ink/ink2347.xml"/><Relationship Id="rId268" Type="http://schemas.openxmlformats.org/officeDocument/2006/relationships/customXml" Target="../ink/ink2396.xml"/><Relationship Id="rId475" Type="http://schemas.openxmlformats.org/officeDocument/2006/relationships/image" Target="../media/image2377.png"/><Relationship Id="rId32" Type="http://schemas.openxmlformats.org/officeDocument/2006/relationships/customXml" Target="../ink/ink2278.xml"/><Relationship Id="rId128" Type="http://schemas.openxmlformats.org/officeDocument/2006/relationships/customXml" Target="../ink/ink2326.xml"/><Relationship Id="rId335" Type="http://schemas.openxmlformats.org/officeDocument/2006/relationships/image" Target="../media/image2307.png"/><Relationship Id="rId542" Type="http://schemas.openxmlformats.org/officeDocument/2006/relationships/customXml" Target="../ink/ink2533.xml"/><Relationship Id="rId181" Type="http://schemas.openxmlformats.org/officeDocument/2006/relationships/image" Target="../media/image2230.png"/><Relationship Id="rId402" Type="http://schemas.openxmlformats.org/officeDocument/2006/relationships/customXml" Target="../ink/ink2463.xml"/><Relationship Id="rId279" Type="http://schemas.openxmlformats.org/officeDocument/2006/relationships/image" Target="../media/image2279.png"/><Relationship Id="rId486" Type="http://schemas.openxmlformats.org/officeDocument/2006/relationships/customXml" Target="../ink/ink2505.xml"/><Relationship Id="rId43" Type="http://schemas.openxmlformats.org/officeDocument/2006/relationships/image" Target="../media/image2161.png"/><Relationship Id="rId139" Type="http://schemas.openxmlformats.org/officeDocument/2006/relationships/image" Target="../media/image2209.png"/><Relationship Id="rId346" Type="http://schemas.openxmlformats.org/officeDocument/2006/relationships/customXml" Target="../ink/ink2435.xml"/><Relationship Id="rId553" Type="http://schemas.openxmlformats.org/officeDocument/2006/relationships/image" Target="../media/image2416.png"/><Relationship Id="rId192" Type="http://schemas.openxmlformats.org/officeDocument/2006/relationships/customXml" Target="../ink/ink2358.xml"/><Relationship Id="rId206" Type="http://schemas.openxmlformats.org/officeDocument/2006/relationships/customXml" Target="../ink/ink2365.xml"/><Relationship Id="rId413" Type="http://schemas.openxmlformats.org/officeDocument/2006/relationships/image" Target="../media/image2346.png"/><Relationship Id="rId497" Type="http://schemas.openxmlformats.org/officeDocument/2006/relationships/image" Target="../media/image2388.png"/><Relationship Id="rId357" Type="http://schemas.openxmlformats.org/officeDocument/2006/relationships/image" Target="../media/image2318.png"/><Relationship Id="rId54" Type="http://schemas.openxmlformats.org/officeDocument/2006/relationships/customXml" Target="../ink/ink2289.xml"/><Relationship Id="rId217" Type="http://schemas.openxmlformats.org/officeDocument/2006/relationships/image" Target="../media/image2248.png"/><Relationship Id="rId564" Type="http://schemas.openxmlformats.org/officeDocument/2006/relationships/customXml" Target="../ink/ink2544.xml"/><Relationship Id="rId424" Type="http://schemas.openxmlformats.org/officeDocument/2006/relationships/customXml" Target="../ink/ink2474.xml"/><Relationship Id="rId270" Type="http://schemas.openxmlformats.org/officeDocument/2006/relationships/customXml" Target="../ink/ink2397.xml"/><Relationship Id="rId65" Type="http://schemas.openxmlformats.org/officeDocument/2006/relationships/image" Target="../media/image2172.png"/><Relationship Id="rId130" Type="http://schemas.openxmlformats.org/officeDocument/2006/relationships/customXml" Target="../ink/ink2327.xml"/><Relationship Id="rId368" Type="http://schemas.openxmlformats.org/officeDocument/2006/relationships/customXml" Target="../ink/ink2446.xml"/><Relationship Id="rId172" Type="http://schemas.openxmlformats.org/officeDocument/2006/relationships/customXml" Target="../ink/ink2348.xml"/><Relationship Id="rId228" Type="http://schemas.openxmlformats.org/officeDocument/2006/relationships/customXml" Target="../ink/ink2376.xml"/><Relationship Id="rId435" Type="http://schemas.openxmlformats.org/officeDocument/2006/relationships/image" Target="../media/image2357.png"/><Relationship Id="rId477" Type="http://schemas.openxmlformats.org/officeDocument/2006/relationships/image" Target="../media/image2378.png"/><Relationship Id="rId281" Type="http://schemas.openxmlformats.org/officeDocument/2006/relationships/image" Target="../media/image2280.png"/><Relationship Id="rId337" Type="http://schemas.openxmlformats.org/officeDocument/2006/relationships/image" Target="../media/image2308.png"/><Relationship Id="rId502" Type="http://schemas.openxmlformats.org/officeDocument/2006/relationships/customXml" Target="../ink/ink2513.xml"/><Relationship Id="rId34" Type="http://schemas.openxmlformats.org/officeDocument/2006/relationships/customXml" Target="../ink/ink2279.xml"/><Relationship Id="rId76" Type="http://schemas.openxmlformats.org/officeDocument/2006/relationships/customXml" Target="../ink/ink2300.xml"/><Relationship Id="rId141" Type="http://schemas.openxmlformats.org/officeDocument/2006/relationships/image" Target="../media/image2210.png"/><Relationship Id="rId379" Type="http://schemas.openxmlformats.org/officeDocument/2006/relationships/image" Target="../media/image2329.png"/><Relationship Id="rId544" Type="http://schemas.openxmlformats.org/officeDocument/2006/relationships/customXml" Target="../ink/ink2534.xml"/><Relationship Id="rId7" Type="http://schemas.openxmlformats.org/officeDocument/2006/relationships/image" Target="../media/image2144.png"/><Relationship Id="rId183" Type="http://schemas.openxmlformats.org/officeDocument/2006/relationships/image" Target="../media/image2231.png"/><Relationship Id="rId239" Type="http://schemas.openxmlformats.org/officeDocument/2006/relationships/image" Target="../media/image2259.png"/><Relationship Id="rId390" Type="http://schemas.openxmlformats.org/officeDocument/2006/relationships/customXml" Target="../ink/ink2457.xml"/><Relationship Id="rId404" Type="http://schemas.openxmlformats.org/officeDocument/2006/relationships/customXml" Target="../ink/ink2464.xml"/><Relationship Id="rId446" Type="http://schemas.openxmlformats.org/officeDocument/2006/relationships/customXml" Target="../ink/ink2485.xml"/><Relationship Id="rId250" Type="http://schemas.openxmlformats.org/officeDocument/2006/relationships/customXml" Target="../ink/ink2387.xml"/><Relationship Id="rId292" Type="http://schemas.openxmlformats.org/officeDocument/2006/relationships/customXml" Target="../ink/ink2408.xml"/><Relationship Id="rId306" Type="http://schemas.openxmlformats.org/officeDocument/2006/relationships/customXml" Target="../ink/ink2415.xml"/><Relationship Id="rId488" Type="http://schemas.openxmlformats.org/officeDocument/2006/relationships/customXml" Target="../ink/ink2506.xml"/><Relationship Id="rId45" Type="http://schemas.openxmlformats.org/officeDocument/2006/relationships/image" Target="../media/image2162.png"/><Relationship Id="rId87" Type="http://schemas.openxmlformats.org/officeDocument/2006/relationships/image" Target="../media/image2183.png"/><Relationship Id="rId110" Type="http://schemas.openxmlformats.org/officeDocument/2006/relationships/customXml" Target="../ink/ink2317.xml"/><Relationship Id="rId348" Type="http://schemas.openxmlformats.org/officeDocument/2006/relationships/customXml" Target="../ink/ink2436.xml"/><Relationship Id="rId513" Type="http://schemas.openxmlformats.org/officeDocument/2006/relationships/image" Target="../media/image2396.png"/><Relationship Id="rId555" Type="http://schemas.openxmlformats.org/officeDocument/2006/relationships/image" Target="../media/image2417.png"/><Relationship Id="rId152" Type="http://schemas.openxmlformats.org/officeDocument/2006/relationships/customXml" Target="../ink/ink2338.xml"/><Relationship Id="rId194" Type="http://schemas.openxmlformats.org/officeDocument/2006/relationships/customXml" Target="../ink/ink2359.xml"/><Relationship Id="rId208" Type="http://schemas.openxmlformats.org/officeDocument/2006/relationships/customXml" Target="../ink/ink2366.xml"/><Relationship Id="rId415" Type="http://schemas.openxmlformats.org/officeDocument/2006/relationships/image" Target="../media/image2347.png"/><Relationship Id="rId457" Type="http://schemas.openxmlformats.org/officeDocument/2006/relationships/image" Target="../media/image2368.png"/><Relationship Id="rId261" Type="http://schemas.openxmlformats.org/officeDocument/2006/relationships/image" Target="../media/image2270.png"/><Relationship Id="rId499" Type="http://schemas.openxmlformats.org/officeDocument/2006/relationships/image" Target="../media/image2389.png"/><Relationship Id="rId14" Type="http://schemas.openxmlformats.org/officeDocument/2006/relationships/customXml" Target="../ink/ink2269.xml"/><Relationship Id="rId56" Type="http://schemas.openxmlformats.org/officeDocument/2006/relationships/customXml" Target="../ink/ink2290.xml"/><Relationship Id="rId317" Type="http://schemas.openxmlformats.org/officeDocument/2006/relationships/image" Target="../media/image2298.png"/><Relationship Id="rId359" Type="http://schemas.openxmlformats.org/officeDocument/2006/relationships/image" Target="../media/image2319.png"/><Relationship Id="rId524" Type="http://schemas.openxmlformats.org/officeDocument/2006/relationships/customXml" Target="../ink/ink2524.xml"/><Relationship Id="rId98" Type="http://schemas.openxmlformats.org/officeDocument/2006/relationships/customXml" Target="../ink/ink2311.xml"/><Relationship Id="rId121" Type="http://schemas.openxmlformats.org/officeDocument/2006/relationships/image" Target="../media/image2200.png"/><Relationship Id="rId163" Type="http://schemas.openxmlformats.org/officeDocument/2006/relationships/image" Target="../media/image2221.png"/><Relationship Id="rId219" Type="http://schemas.openxmlformats.org/officeDocument/2006/relationships/image" Target="../media/image2249.png"/><Relationship Id="rId370" Type="http://schemas.openxmlformats.org/officeDocument/2006/relationships/customXml" Target="../ink/ink2447.xml"/><Relationship Id="rId426" Type="http://schemas.openxmlformats.org/officeDocument/2006/relationships/customXml" Target="../ink/ink2475.xml"/><Relationship Id="rId230" Type="http://schemas.openxmlformats.org/officeDocument/2006/relationships/customXml" Target="../ink/ink2377.xml"/><Relationship Id="rId468" Type="http://schemas.openxmlformats.org/officeDocument/2006/relationships/customXml" Target="../ink/ink2496.xml"/><Relationship Id="rId25" Type="http://schemas.openxmlformats.org/officeDocument/2006/relationships/image" Target="../media/image2153.png"/><Relationship Id="rId67" Type="http://schemas.openxmlformats.org/officeDocument/2006/relationships/image" Target="../media/image2173.png"/><Relationship Id="rId272" Type="http://schemas.openxmlformats.org/officeDocument/2006/relationships/customXml" Target="../ink/ink2398.xml"/><Relationship Id="rId328" Type="http://schemas.openxmlformats.org/officeDocument/2006/relationships/customXml" Target="../ink/ink2426.xml"/><Relationship Id="rId535" Type="http://schemas.openxmlformats.org/officeDocument/2006/relationships/image" Target="../media/image2407.png"/><Relationship Id="rId132" Type="http://schemas.openxmlformats.org/officeDocument/2006/relationships/customXml" Target="../ink/ink2328.xml"/><Relationship Id="rId174" Type="http://schemas.openxmlformats.org/officeDocument/2006/relationships/customXml" Target="../ink/ink2349.xml"/><Relationship Id="rId381" Type="http://schemas.openxmlformats.org/officeDocument/2006/relationships/image" Target="../media/image2330.png"/><Relationship Id="rId241" Type="http://schemas.openxmlformats.org/officeDocument/2006/relationships/image" Target="../media/image2260.png"/><Relationship Id="rId437" Type="http://schemas.openxmlformats.org/officeDocument/2006/relationships/image" Target="../media/image2358.png"/><Relationship Id="rId479" Type="http://schemas.openxmlformats.org/officeDocument/2006/relationships/image" Target="../media/image2379.png"/><Relationship Id="rId36" Type="http://schemas.openxmlformats.org/officeDocument/2006/relationships/customXml" Target="../ink/ink2280.xml"/><Relationship Id="rId283" Type="http://schemas.openxmlformats.org/officeDocument/2006/relationships/image" Target="../media/image2281.png"/><Relationship Id="rId339" Type="http://schemas.openxmlformats.org/officeDocument/2006/relationships/image" Target="../media/image2309.png"/><Relationship Id="rId490" Type="http://schemas.openxmlformats.org/officeDocument/2006/relationships/customXml" Target="../ink/ink2507.xml"/><Relationship Id="rId504" Type="http://schemas.openxmlformats.org/officeDocument/2006/relationships/customXml" Target="../ink/ink2514.xml"/><Relationship Id="rId546" Type="http://schemas.openxmlformats.org/officeDocument/2006/relationships/customXml" Target="../ink/ink2535.xml"/><Relationship Id="rId78" Type="http://schemas.openxmlformats.org/officeDocument/2006/relationships/customXml" Target="../ink/ink2301.xml"/><Relationship Id="rId101" Type="http://schemas.openxmlformats.org/officeDocument/2006/relationships/image" Target="../media/image2190.png"/><Relationship Id="rId143" Type="http://schemas.openxmlformats.org/officeDocument/2006/relationships/image" Target="../media/image2211.png"/><Relationship Id="rId185" Type="http://schemas.openxmlformats.org/officeDocument/2006/relationships/image" Target="../media/image2232.png"/><Relationship Id="rId350" Type="http://schemas.openxmlformats.org/officeDocument/2006/relationships/customXml" Target="../ink/ink2437.xml"/><Relationship Id="rId406" Type="http://schemas.openxmlformats.org/officeDocument/2006/relationships/customXml" Target="../ink/ink2465.xml"/><Relationship Id="rId9" Type="http://schemas.openxmlformats.org/officeDocument/2006/relationships/image" Target="../media/image2145.png"/><Relationship Id="rId210" Type="http://schemas.openxmlformats.org/officeDocument/2006/relationships/customXml" Target="../ink/ink2367.xml"/><Relationship Id="rId392" Type="http://schemas.openxmlformats.org/officeDocument/2006/relationships/customXml" Target="../ink/ink2458.xml"/><Relationship Id="rId448" Type="http://schemas.openxmlformats.org/officeDocument/2006/relationships/customXml" Target="../ink/ink2486.xml"/><Relationship Id="rId252" Type="http://schemas.openxmlformats.org/officeDocument/2006/relationships/customXml" Target="../ink/ink2388.xml"/><Relationship Id="rId294" Type="http://schemas.openxmlformats.org/officeDocument/2006/relationships/customXml" Target="../ink/ink2409.xml"/><Relationship Id="rId308" Type="http://schemas.openxmlformats.org/officeDocument/2006/relationships/customXml" Target="../ink/ink2416.xml"/><Relationship Id="rId515" Type="http://schemas.openxmlformats.org/officeDocument/2006/relationships/image" Target="../media/image2397.png"/><Relationship Id="rId47" Type="http://schemas.openxmlformats.org/officeDocument/2006/relationships/image" Target="../media/image2163.png"/><Relationship Id="rId89" Type="http://schemas.openxmlformats.org/officeDocument/2006/relationships/image" Target="../media/image2184.png"/><Relationship Id="rId112" Type="http://schemas.openxmlformats.org/officeDocument/2006/relationships/customXml" Target="../ink/ink2318.xml"/><Relationship Id="rId154" Type="http://schemas.openxmlformats.org/officeDocument/2006/relationships/customXml" Target="../ink/ink2339.xml"/><Relationship Id="rId361" Type="http://schemas.openxmlformats.org/officeDocument/2006/relationships/image" Target="../media/image2320.png"/><Relationship Id="rId557" Type="http://schemas.openxmlformats.org/officeDocument/2006/relationships/image" Target="../media/image2418.png"/><Relationship Id="rId196" Type="http://schemas.openxmlformats.org/officeDocument/2006/relationships/customXml" Target="../ink/ink2360.xml"/><Relationship Id="rId417" Type="http://schemas.openxmlformats.org/officeDocument/2006/relationships/image" Target="../media/image2348.png"/><Relationship Id="rId459" Type="http://schemas.openxmlformats.org/officeDocument/2006/relationships/image" Target="../media/image2369.png"/><Relationship Id="rId16" Type="http://schemas.openxmlformats.org/officeDocument/2006/relationships/customXml" Target="../ink/ink2270.xml"/><Relationship Id="rId221" Type="http://schemas.openxmlformats.org/officeDocument/2006/relationships/image" Target="../media/image2250.png"/><Relationship Id="rId263" Type="http://schemas.openxmlformats.org/officeDocument/2006/relationships/image" Target="../media/image2271.png"/><Relationship Id="rId319" Type="http://schemas.openxmlformats.org/officeDocument/2006/relationships/image" Target="../media/image2299.png"/><Relationship Id="rId470" Type="http://schemas.openxmlformats.org/officeDocument/2006/relationships/customXml" Target="../ink/ink2497.xml"/><Relationship Id="rId526" Type="http://schemas.openxmlformats.org/officeDocument/2006/relationships/customXml" Target="../ink/ink2525.xml"/><Relationship Id="rId58" Type="http://schemas.openxmlformats.org/officeDocument/2006/relationships/customXml" Target="../ink/ink2291.xml"/><Relationship Id="rId123" Type="http://schemas.openxmlformats.org/officeDocument/2006/relationships/image" Target="../media/image2201.png"/><Relationship Id="rId330" Type="http://schemas.openxmlformats.org/officeDocument/2006/relationships/customXml" Target="../ink/ink2427.xml"/><Relationship Id="rId165" Type="http://schemas.openxmlformats.org/officeDocument/2006/relationships/image" Target="../media/image2222.png"/><Relationship Id="rId372" Type="http://schemas.openxmlformats.org/officeDocument/2006/relationships/customXml" Target="../ink/ink2448.xml"/><Relationship Id="rId428" Type="http://schemas.openxmlformats.org/officeDocument/2006/relationships/customXml" Target="../ink/ink2476.xml"/><Relationship Id="rId232" Type="http://schemas.openxmlformats.org/officeDocument/2006/relationships/customXml" Target="../ink/ink2378.xml"/><Relationship Id="rId274" Type="http://schemas.openxmlformats.org/officeDocument/2006/relationships/customXml" Target="../ink/ink2399.xml"/><Relationship Id="rId481" Type="http://schemas.openxmlformats.org/officeDocument/2006/relationships/image" Target="../media/image2380.png"/><Relationship Id="rId27" Type="http://schemas.openxmlformats.org/officeDocument/2006/relationships/image" Target="../media/image2154.png"/><Relationship Id="rId69" Type="http://schemas.openxmlformats.org/officeDocument/2006/relationships/image" Target="../media/image2174.png"/><Relationship Id="rId134" Type="http://schemas.openxmlformats.org/officeDocument/2006/relationships/customXml" Target="../ink/ink2329.xml"/><Relationship Id="rId537" Type="http://schemas.openxmlformats.org/officeDocument/2006/relationships/image" Target="../media/image2408.png"/><Relationship Id="rId80" Type="http://schemas.openxmlformats.org/officeDocument/2006/relationships/customXml" Target="../ink/ink2302.xml"/><Relationship Id="rId176" Type="http://schemas.openxmlformats.org/officeDocument/2006/relationships/customXml" Target="../ink/ink2350.xml"/><Relationship Id="rId341" Type="http://schemas.openxmlformats.org/officeDocument/2006/relationships/image" Target="../media/image2310.png"/><Relationship Id="rId383" Type="http://schemas.openxmlformats.org/officeDocument/2006/relationships/image" Target="../media/image2331.png"/><Relationship Id="rId439" Type="http://schemas.openxmlformats.org/officeDocument/2006/relationships/image" Target="../media/image2359.png"/><Relationship Id="rId201" Type="http://schemas.openxmlformats.org/officeDocument/2006/relationships/image" Target="../media/image2240.png"/><Relationship Id="rId243" Type="http://schemas.openxmlformats.org/officeDocument/2006/relationships/image" Target="../media/image2261.png"/><Relationship Id="rId285" Type="http://schemas.openxmlformats.org/officeDocument/2006/relationships/image" Target="../media/image2282.png"/><Relationship Id="rId450" Type="http://schemas.openxmlformats.org/officeDocument/2006/relationships/customXml" Target="../ink/ink2487.xml"/><Relationship Id="rId506" Type="http://schemas.openxmlformats.org/officeDocument/2006/relationships/customXml" Target="../ink/ink2515.xml"/><Relationship Id="rId38" Type="http://schemas.openxmlformats.org/officeDocument/2006/relationships/customXml" Target="../ink/ink2281.xml"/><Relationship Id="rId103" Type="http://schemas.openxmlformats.org/officeDocument/2006/relationships/image" Target="../media/image2191.png"/><Relationship Id="rId310" Type="http://schemas.openxmlformats.org/officeDocument/2006/relationships/customXml" Target="../ink/ink2417.xml"/><Relationship Id="rId492" Type="http://schemas.openxmlformats.org/officeDocument/2006/relationships/customXml" Target="../ink/ink2508.xml"/><Relationship Id="rId548" Type="http://schemas.openxmlformats.org/officeDocument/2006/relationships/customXml" Target="../ink/ink2536.xml"/><Relationship Id="rId91" Type="http://schemas.openxmlformats.org/officeDocument/2006/relationships/image" Target="../media/image2185.png"/><Relationship Id="rId145" Type="http://schemas.openxmlformats.org/officeDocument/2006/relationships/image" Target="../media/image2212.png"/><Relationship Id="rId187" Type="http://schemas.openxmlformats.org/officeDocument/2006/relationships/image" Target="../media/image2233.png"/><Relationship Id="rId352" Type="http://schemas.openxmlformats.org/officeDocument/2006/relationships/customXml" Target="../ink/ink2438.xml"/><Relationship Id="rId394" Type="http://schemas.openxmlformats.org/officeDocument/2006/relationships/customXml" Target="../ink/ink2459.xml"/><Relationship Id="rId408" Type="http://schemas.openxmlformats.org/officeDocument/2006/relationships/customXml" Target="../ink/ink2466.xml"/><Relationship Id="rId212" Type="http://schemas.openxmlformats.org/officeDocument/2006/relationships/customXml" Target="../ink/ink2368.xml"/><Relationship Id="rId254" Type="http://schemas.openxmlformats.org/officeDocument/2006/relationships/customXml" Target="../ink/ink2389.xml"/><Relationship Id="rId49" Type="http://schemas.openxmlformats.org/officeDocument/2006/relationships/image" Target="../media/image2164.png"/><Relationship Id="rId114" Type="http://schemas.openxmlformats.org/officeDocument/2006/relationships/customXml" Target="../ink/ink2319.xml"/><Relationship Id="rId296" Type="http://schemas.openxmlformats.org/officeDocument/2006/relationships/customXml" Target="../ink/ink2410.xml"/><Relationship Id="rId461" Type="http://schemas.openxmlformats.org/officeDocument/2006/relationships/image" Target="../media/image2370.png"/><Relationship Id="rId517" Type="http://schemas.openxmlformats.org/officeDocument/2006/relationships/image" Target="../media/image2398.png"/><Relationship Id="rId559" Type="http://schemas.openxmlformats.org/officeDocument/2006/relationships/image" Target="../media/image2419.png"/><Relationship Id="rId60" Type="http://schemas.openxmlformats.org/officeDocument/2006/relationships/customXml" Target="../ink/ink2292.xml"/><Relationship Id="rId156" Type="http://schemas.openxmlformats.org/officeDocument/2006/relationships/customXml" Target="../ink/ink2340.xml"/><Relationship Id="rId198" Type="http://schemas.openxmlformats.org/officeDocument/2006/relationships/customXml" Target="../ink/ink2361.xml"/><Relationship Id="rId321" Type="http://schemas.openxmlformats.org/officeDocument/2006/relationships/image" Target="../media/image2300.png"/><Relationship Id="rId363" Type="http://schemas.openxmlformats.org/officeDocument/2006/relationships/image" Target="../media/image2321.png"/><Relationship Id="rId419" Type="http://schemas.openxmlformats.org/officeDocument/2006/relationships/image" Target="../media/image2349.png"/><Relationship Id="rId223" Type="http://schemas.openxmlformats.org/officeDocument/2006/relationships/image" Target="../media/image2251.png"/><Relationship Id="rId430" Type="http://schemas.openxmlformats.org/officeDocument/2006/relationships/customXml" Target="../ink/ink2477.xml"/><Relationship Id="rId18" Type="http://schemas.openxmlformats.org/officeDocument/2006/relationships/customXml" Target="../ink/ink2271.xml"/><Relationship Id="rId265" Type="http://schemas.openxmlformats.org/officeDocument/2006/relationships/image" Target="../media/image2272.png"/><Relationship Id="rId472" Type="http://schemas.openxmlformats.org/officeDocument/2006/relationships/customXml" Target="../ink/ink2498.xml"/><Relationship Id="rId528" Type="http://schemas.openxmlformats.org/officeDocument/2006/relationships/customXml" Target="../ink/ink2526.xml"/><Relationship Id="rId125" Type="http://schemas.openxmlformats.org/officeDocument/2006/relationships/image" Target="../media/image2202.png"/><Relationship Id="rId167" Type="http://schemas.openxmlformats.org/officeDocument/2006/relationships/image" Target="../media/image2223.png"/><Relationship Id="rId332" Type="http://schemas.openxmlformats.org/officeDocument/2006/relationships/customXml" Target="../ink/ink2428.xml"/><Relationship Id="rId374" Type="http://schemas.openxmlformats.org/officeDocument/2006/relationships/customXml" Target="../ink/ink2449.xml"/><Relationship Id="rId71" Type="http://schemas.openxmlformats.org/officeDocument/2006/relationships/image" Target="../media/image2175.png"/><Relationship Id="rId234" Type="http://schemas.openxmlformats.org/officeDocument/2006/relationships/customXml" Target="../ink/ink2379.xml"/><Relationship Id="rId2" Type="http://schemas.openxmlformats.org/officeDocument/2006/relationships/customXml" Target="../ink/ink2263.xml"/><Relationship Id="rId29" Type="http://schemas.openxmlformats.org/officeDocument/2006/relationships/image" Target="../media/image1961.png"/><Relationship Id="rId276" Type="http://schemas.openxmlformats.org/officeDocument/2006/relationships/customXml" Target="../ink/ink2400.xml"/><Relationship Id="rId441" Type="http://schemas.openxmlformats.org/officeDocument/2006/relationships/image" Target="../media/image2360.png"/><Relationship Id="rId483" Type="http://schemas.openxmlformats.org/officeDocument/2006/relationships/image" Target="../media/image2381.png"/><Relationship Id="rId539" Type="http://schemas.openxmlformats.org/officeDocument/2006/relationships/image" Target="../media/image2409.png"/><Relationship Id="rId40" Type="http://schemas.openxmlformats.org/officeDocument/2006/relationships/customXml" Target="../ink/ink2282.xml"/><Relationship Id="rId136" Type="http://schemas.openxmlformats.org/officeDocument/2006/relationships/customXml" Target="../ink/ink2330.xml"/><Relationship Id="rId178" Type="http://schemas.openxmlformats.org/officeDocument/2006/relationships/customXml" Target="../ink/ink2351.xml"/><Relationship Id="rId301" Type="http://schemas.openxmlformats.org/officeDocument/2006/relationships/image" Target="../media/image2290.png"/><Relationship Id="rId343" Type="http://schemas.openxmlformats.org/officeDocument/2006/relationships/image" Target="../media/image2311.png"/><Relationship Id="rId550" Type="http://schemas.openxmlformats.org/officeDocument/2006/relationships/customXml" Target="../ink/ink2537.xml"/><Relationship Id="rId82" Type="http://schemas.openxmlformats.org/officeDocument/2006/relationships/customXml" Target="../ink/ink2303.xml"/><Relationship Id="rId203" Type="http://schemas.openxmlformats.org/officeDocument/2006/relationships/image" Target="../media/image2241.png"/><Relationship Id="rId385" Type="http://schemas.openxmlformats.org/officeDocument/2006/relationships/image" Target="../media/image2332.png"/><Relationship Id="rId245" Type="http://schemas.openxmlformats.org/officeDocument/2006/relationships/image" Target="../media/image2262.png"/><Relationship Id="rId287" Type="http://schemas.openxmlformats.org/officeDocument/2006/relationships/image" Target="../media/image2283.png"/><Relationship Id="rId410" Type="http://schemas.openxmlformats.org/officeDocument/2006/relationships/customXml" Target="../ink/ink2467.xml"/><Relationship Id="rId452" Type="http://schemas.openxmlformats.org/officeDocument/2006/relationships/customXml" Target="../ink/ink2488.xml"/><Relationship Id="rId494" Type="http://schemas.openxmlformats.org/officeDocument/2006/relationships/customXml" Target="../ink/ink2509.xml"/><Relationship Id="rId508" Type="http://schemas.openxmlformats.org/officeDocument/2006/relationships/customXml" Target="../ink/ink2516.xml"/><Relationship Id="rId105" Type="http://schemas.openxmlformats.org/officeDocument/2006/relationships/image" Target="../media/image2192.png"/><Relationship Id="rId147" Type="http://schemas.openxmlformats.org/officeDocument/2006/relationships/image" Target="../media/image2213.png"/><Relationship Id="rId312" Type="http://schemas.openxmlformats.org/officeDocument/2006/relationships/customXml" Target="../ink/ink2418.xml"/><Relationship Id="rId354" Type="http://schemas.openxmlformats.org/officeDocument/2006/relationships/customXml" Target="../ink/ink2439.xml"/><Relationship Id="rId51" Type="http://schemas.openxmlformats.org/officeDocument/2006/relationships/image" Target="../media/image2165.png"/><Relationship Id="rId93" Type="http://schemas.openxmlformats.org/officeDocument/2006/relationships/image" Target="../media/image2186.png"/><Relationship Id="rId189" Type="http://schemas.openxmlformats.org/officeDocument/2006/relationships/image" Target="../media/image2234.png"/><Relationship Id="rId396" Type="http://schemas.openxmlformats.org/officeDocument/2006/relationships/customXml" Target="../ink/ink2460.xml"/><Relationship Id="rId561" Type="http://schemas.openxmlformats.org/officeDocument/2006/relationships/image" Target="../media/image2420.png"/><Relationship Id="rId214" Type="http://schemas.openxmlformats.org/officeDocument/2006/relationships/customXml" Target="../ink/ink2369.xml"/><Relationship Id="rId256" Type="http://schemas.openxmlformats.org/officeDocument/2006/relationships/customXml" Target="../ink/ink2390.xml"/><Relationship Id="rId298" Type="http://schemas.openxmlformats.org/officeDocument/2006/relationships/customXml" Target="../ink/ink2411.xml"/><Relationship Id="rId421" Type="http://schemas.openxmlformats.org/officeDocument/2006/relationships/image" Target="../media/image2350.png"/><Relationship Id="rId463" Type="http://schemas.openxmlformats.org/officeDocument/2006/relationships/image" Target="../media/image2371.png"/><Relationship Id="rId519" Type="http://schemas.openxmlformats.org/officeDocument/2006/relationships/image" Target="../media/image2399.png"/><Relationship Id="rId116" Type="http://schemas.openxmlformats.org/officeDocument/2006/relationships/customXml" Target="../ink/ink2320.xml"/><Relationship Id="rId158" Type="http://schemas.openxmlformats.org/officeDocument/2006/relationships/customXml" Target="../ink/ink2341.xml"/><Relationship Id="rId323" Type="http://schemas.openxmlformats.org/officeDocument/2006/relationships/image" Target="../media/image2301.png"/><Relationship Id="rId530" Type="http://schemas.openxmlformats.org/officeDocument/2006/relationships/customXml" Target="../ink/ink2527.xml"/><Relationship Id="rId20" Type="http://schemas.openxmlformats.org/officeDocument/2006/relationships/customXml" Target="../ink/ink2272.xml"/><Relationship Id="rId62" Type="http://schemas.openxmlformats.org/officeDocument/2006/relationships/customXml" Target="../ink/ink2293.xml"/><Relationship Id="rId365" Type="http://schemas.openxmlformats.org/officeDocument/2006/relationships/image" Target="../media/image2322.png"/><Relationship Id="rId225" Type="http://schemas.openxmlformats.org/officeDocument/2006/relationships/image" Target="../media/image2252.png"/><Relationship Id="rId267" Type="http://schemas.openxmlformats.org/officeDocument/2006/relationships/image" Target="../media/image2273.png"/><Relationship Id="rId432" Type="http://schemas.openxmlformats.org/officeDocument/2006/relationships/customXml" Target="../ink/ink2478.xml"/><Relationship Id="rId474" Type="http://schemas.openxmlformats.org/officeDocument/2006/relationships/customXml" Target="../ink/ink2499.xml"/><Relationship Id="rId127" Type="http://schemas.openxmlformats.org/officeDocument/2006/relationships/image" Target="../media/image2203.png"/><Relationship Id="rId31" Type="http://schemas.openxmlformats.org/officeDocument/2006/relationships/image" Target="../media/image2155.png"/><Relationship Id="rId73" Type="http://schemas.openxmlformats.org/officeDocument/2006/relationships/image" Target="../media/image2176.png"/><Relationship Id="rId169" Type="http://schemas.openxmlformats.org/officeDocument/2006/relationships/image" Target="../media/image2224.png"/><Relationship Id="rId334" Type="http://schemas.openxmlformats.org/officeDocument/2006/relationships/customXml" Target="../ink/ink2429.xml"/><Relationship Id="rId376" Type="http://schemas.openxmlformats.org/officeDocument/2006/relationships/customXml" Target="../ink/ink2450.xml"/><Relationship Id="rId541" Type="http://schemas.openxmlformats.org/officeDocument/2006/relationships/image" Target="../media/image2410.png"/><Relationship Id="rId4" Type="http://schemas.openxmlformats.org/officeDocument/2006/relationships/customXml" Target="../ink/ink2264.xml"/><Relationship Id="rId180" Type="http://schemas.openxmlformats.org/officeDocument/2006/relationships/customXml" Target="../ink/ink2352.xml"/><Relationship Id="rId236" Type="http://schemas.openxmlformats.org/officeDocument/2006/relationships/customXml" Target="../ink/ink2380.xml"/><Relationship Id="rId278" Type="http://schemas.openxmlformats.org/officeDocument/2006/relationships/customXml" Target="../ink/ink2401.xml"/><Relationship Id="rId401" Type="http://schemas.openxmlformats.org/officeDocument/2006/relationships/image" Target="../media/image2340.png"/><Relationship Id="rId443" Type="http://schemas.openxmlformats.org/officeDocument/2006/relationships/image" Target="../media/image2361.png"/><Relationship Id="rId303" Type="http://schemas.openxmlformats.org/officeDocument/2006/relationships/image" Target="../media/image2291.png"/><Relationship Id="rId485" Type="http://schemas.openxmlformats.org/officeDocument/2006/relationships/image" Target="../media/image2382.png"/><Relationship Id="rId42" Type="http://schemas.openxmlformats.org/officeDocument/2006/relationships/customXml" Target="../ink/ink2283.xml"/><Relationship Id="rId84" Type="http://schemas.openxmlformats.org/officeDocument/2006/relationships/customXml" Target="../ink/ink2304.xml"/><Relationship Id="rId138" Type="http://schemas.openxmlformats.org/officeDocument/2006/relationships/customXml" Target="../ink/ink2331.xml"/><Relationship Id="rId345" Type="http://schemas.openxmlformats.org/officeDocument/2006/relationships/image" Target="../media/image2312.png"/><Relationship Id="rId387" Type="http://schemas.openxmlformats.org/officeDocument/2006/relationships/image" Target="../media/image2333.png"/><Relationship Id="rId510" Type="http://schemas.openxmlformats.org/officeDocument/2006/relationships/customXml" Target="../ink/ink2517.xml"/><Relationship Id="rId552" Type="http://schemas.openxmlformats.org/officeDocument/2006/relationships/customXml" Target="../ink/ink2538.xml"/><Relationship Id="rId191" Type="http://schemas.openxmlformats.org/officeDocument/2006/relationships/image" Target="../media/image2235.png"/><Relationship Id="rId205" Type="http://schemas.openxmlformats.org/officeDocument/2006/relationships/image" Target="../media/image2242.png"/><Relationship Id="rId247" Type="http://schemas.openxmlformats.org/officeDocument/2006/relationships/image" Target="../media/image2263.png"/><Relationship Id="rId412" Type="http://schemas.openxmlformats.org/officeDocument/2006/relationships/customXml" Target="../ink/ink2468.xml"/><Relationship Id="rId107" Type="http://schemas.openxmlformats.org/officeDocument/2006/relationships/image" Target="../media/image2193.png"/><Relationship Id="rId289" Type="http://schemas.openxmlformats.org/officeDocument/2006/relationships/image" Target="../media/image2284.png"/><Relationship Id="rId454" Type="http://schemas.openxmlformats.org/officeDocument/2006/relationships/customXml" Target="../ink/ink2489.xml"/><Relationship Id="rId496" Type="http://schemas.openxmlformats.org/officeDocument/2006/relationships/customXml" Target="../ink/ink2510.xml"/><Relationship Id="rId11" Type="http://schemas.openxmlformats.org/officeDocument/2006/relationships/image" Target="../media/image2146.png"/><Relationship Id="rId53" Type="http://schemas.openxmlformats.org/officeDocument/2006/relationships/image" Target="../media/image2166.png"/><Relationship Id="rId149" Type="http://schemas.openxmlformats.org/officeDocument/2006/relationships/image" Target="../media/image2214.png"/><Relationship Id="rId314" Type="http://schemas.openxmlformats.org/officeDocument/2006/relationships/customXml" Target="../ink/ink2419.xml"/><Relationship Id="rId356" Type="http://schemas.openxmlformats.org/officeDocument/2006/relationships/customXml" Target="../ink/ink2440.xml"/><Relationship Id="rId398" Type="http://schemas.openxmlformats.org/officeDocument/2006/relationships/customXml" Target="../ink/ink2461.xml"/><Relationship Id="rId521" Type="http://schemas.openxmlformats.org/officeDocument/2006/relationships/image" Target="../media/image2400.png"/><Relationship Id="rId563" Type="http://schemas.openxmlformats.org/officeDocument/2006/relationships/image" Target="../media/image2421.png"/><Relationship Id="rId95" Type="http://schemas.openxmlformats.org/officeDocument/2006/relationships/image" Target="../media/image2187.png"/><Relationship Id="rId160" Type="http://schemas.openxmlformats.org/officeDocument/2006/relationships/customXml" Target="../ink/ink2342.xml"/><Relationship Id="rId216" Type="http://schemas.openxmlformats.org/officeDocument/2006/relationships/customXml" Target="../ink/ink2370.xml"/><Relationship Id="rId423" Type="http://schemas.openxmlformats.org/officeDocument/2006/relationships/image" Target="../media/image2351.png"/><Relationship Id="rId258" Type="http://schemas.openxmlformats.org/officeDocument/2006/relationships/customXml" Target="../ink/ink2391.xml"/><Relationship Id="rId465" Type="http://schemas.openxmlformats.org/officeDocument/2006/relationships/image" Target="../media/image2372.png"/><Relationship Id="rId22" Type="http://schemas.openxmlformats.org/officeDocument/2006/relationships/customXml" Target="../ink/ink2273.xml"/><Relationship Id="rId64" Type="http://schemas.openxmlformats.org/officeDocument/2006/relationships/customXml" Target="../ink/ink2294.xml"/><Relationship Id="rId118" Type="http://schemas.openxmlformats.org/officeDocument/2006/relationships/customXml" Target="../ink/ink2321.xml"/><Relationship Id="rId325" Type="http://schemas.openxmlformats.org/officeDocument/2006/relationships/image" Target="../media/image2302.png"/><Relationship Id="rId367" Type="http://schemas.openxmlformats.org/officeDocument/2006/relationships/image" Target="../media/image2323.png"/><Relationship Id="rId532" Type="http://schemas.openxmlformats.org/officeDocument/2006/relationships/customXml" Target="../ink/ink2528.xml"/><Relationship Id="rId171" Type="http://schemas.openxmlformats.org/officeDocument/2006/relationships/image" Target="../media/image2225.png"/><Relationship Id="rId227" Type="http://schemas.openxmlformats.org/officeDocument/2006/relationships/image" Target="../media/image2253.png"/><Relationship Id="rId269" Type="http://schemas.openxmlformats.org/officeDocument/2006/relationships/image" Target="../media/image2274.png"/><Relationship Id="rId434" Type="http://schemas.openxmlformats.org/officeDocument/2006/relationships/customXml" Target="../ink/ink2479.xml"/><Relationship Id="rId476" Type="http://schemas.openxmlformats.org/officeDocument/2006/relationships/customXml" Target="../ink/ink2500.xml"/><Relationship Id="rId33" Type="http://schemas.openxmlformats.org/officeDocument/2006/relationships/image" Target="../media/image2156.png"/><Relationship Id="rId129" Type="http://schemas.openxmlformats.org/officeDocument/2006/relationships/image" Target="../media/image2204.png"/><Relationship Id="rId280" Type="http://schemas.openxmlformats.org/officeDocument/2006/relationships/customXml" Target="../ink/ink2402.xml"/><Relationship Id="rId336" Type="http://schemas.openxmlformats.org/officeDocument/2006/relationships/customXml" Target="../ink/ink2430.xml"/><Relationship Id="rId501" Type="http://schemas.openxmlformats.org/officeDocument/2006/relationships/image" Target="../media/image2390.png"/><Relationship Id="rId543" Type="http://schemas.openxmlformats.org/officeDocument/2006/relationships/image" Target="../media/image2411.png"/><Relationship Id="rId75" Type="http://schemas.openxmlformats.org/officeDocument/2006/relationships/image" Target="../media/image2177.png"/><Relationship Id="rId140" Type="http://schemas.openxmlformats.org/officeDocument/2006/relationships/customXml" Target="../ink/ink2332.xml"/><Relationship Id="rId182" Type="http://schemas.openxmlformats.org/officeDocument/2006/relationships/customXml" Target="../ink/ink2353.xml"/><Relationship Id="rId378" Type="http://schemas.openxmlformats.org/officeDocument/2006/relationships/customXml" Target="../ink/ink2451.xml"/><Relationship Id="rId403" Type="http://schemas.openxmlformats.org/officeDocument/2006/relationships/image" Target="../media/image2341.png"/><Relationship Id="rId6" Type="http://schemas.openxmlformats.org/officeDocument/2006/relationships/customXml" Target="../ink/ink2265.xml"/><Relationship Id="rId238" Type="http://schemas.openxmlformats.org/officeDocument/2006/relationships/customXml" Target="../ink/ink2381.xml"/><Relationship Id="rId445" Type="http://schemas.openxmlformats.org/officeDocument/2006/relationships/image" Target="../media/image2362.png"/><Relationship Id="rId487" Type="http://schemas.openxmlformats.org/officeDocument/2006/relationships/image" Target="../media/image2383.png"/><Relationship Id="rId291" Type="http://schemas.openxmlformats.org/officeDocument/2006/relationships/image" Target="../media/image2285.png"/><Relationship Id="rId305" Type="http://schemas.openxmlformats.org/officeDocument/2006/relationships/image" Target="../media/image2292.png"/><Relationship Id="rId347" Type="http://schemas.openxmlformats.org/officeDocument/2006/relationships/image" Target="../media/image2313.png"/><Relationship Id="rId512" Type="http://schemas.openxmlformats.org/officeDocument/2006/relationships/customXml" Target="../ink/ink2518.xml"/><Relationship Id="rId44" Type="http://schemas.openxmlformats.org/officeDocument/2006/relationships/customXml" Target="../ink/ink2284.xml"/><Relationship Id="rId86" Type="http://schemas.openxmlformats.org/officeDocument/2006/relationships/customXml" Target="../ink/ink2305.xml"/><Relationship Id="rId151" Type="http://schemas.openxmlformats.org/officeDocument/2006/relationships/image" Target="../media/image2215.png"/><Relationship Id="rId389" Type="http://schemas.openxmlformats.org/officeDocument/2006/relationships/image" Target="../media/image2334.png"/><Relationship Id="rId554" Type="http://schemas.openxmlformats.org/officeDocument/2006/relationships/customXml" Target="../ink/ink2539.xml"/><Relationship Id="rId193" Type="http://schemas.openxmlformats.org/officeDocument/2006/relationships/image" Target="../media/image2236.png"/><Relationship Id="rId207" Type="http://schemas.openxmlformats.org/officeDocument/2006/relationships/image" Target="../media/image2243.png"/><Relationship Id="rId249" Type="http://schemas.openxmlformats.org/officeDocument/2006/relationships/image" Target="../media/image2264.png"/><Relationship Id="rId414" Type="http://schemas.openxmlformats.org/officeDocument/2006/relationships/customXml" Target="../ink/ink2469.xml"/><Relationship Id="rId456" Type="http://schemas.openxmlformats.org/officeDocument/2006/relationships/customXml" Target="../ink/ink2490.xml"/><Relationship Id="rId498" Type="http://schemas.openxmlformats.org/officeDocument/2006/relationships/customXml" Target="../ink/ink2511.xml"/><Relationship Id="rId13" Type="http://schemas.openxmlformats.org/officeDocument/2006/relationships/image" Target="../media/image2147.png"/><Relationship Id="rId109" Type="http://schemas.openxmlformats.org/officeDocument/2006/relationships/image" Target="../media/image2194.png"/><Relationship Id="rId260" Type="http://schemas.openxmlformats.org/officeDocument/2006/relationships/customXml" Target="../ink/ink2392.xml"/><Relationship Id="rId316" Type="http://schemas.openxmlformats.org/officeDocument/2006/relationships/customXml" Target="../ink/ink2420.xml"/><Relationship Id="rId523" Type="http://schemas.openxmlformats.org/officeDocument/2006/relationships/image" Target="../media/image2401.png"/><Relationship Id="rId55" Type="http://schemas.openxmlformats.org/officeDocument/2006/relationships/image" Target="../media/image2167.png"/><Relationship Id="rId97" Type="http://schemas.openxmlformats.org/officeDocument/2006/relationships/image" Target="../media/image2188.png"/><Relationship Id="rId120" Type="http://schemas.openxmlformats.org/officeDocument/2006/relationships/customXml" Target="../ink/ink2322.xml"/><Relationship Id="rId358" Type="http://schemas.openxmlformats.org/officeDocument/2006/relationships/customXml" Target="../ink/ink2441.xml"/><Relationship Id="rId565" Type="http://schemas.openxmlformats.org/officeDocument/2006/relationships/image" Target="../media/image2422.png"/><Relationship Id="rId162" Type="http://schemas.openxmlformats.org/officeDocument/2006/relationships/customXml" Target="../ink/ink2343.xml"/><Relationship Id="rId218" Type="http://schemas.openxmlformats.org/officeDocument/2006/relationships/customXml" Target="../ink/ink2371.xml"/><Relationship Id="rId425" Type="http://schemas.openxmlformats.org/officeDocument/2006/relationships/image" Target="../media/image2352.png"/><Relationship Id="rId467" Type="http://schemas.openxmlformats.org/officeDocument/2006/relationships/image" Target="../media/image2373.png"/><Relationship Id="rId271" Type="http://schemas.openxmlformats.org/officeDocument/2006/relationships/image" Target="../media/image2275.png"/><Relationship Id="rId24" Type="http://schemas.openxmlformats.org/officeDocument/2006/relationships/customXml" Target="../ink/ink2274.xml"/><Relationship Id="rId66" Type="http://schemas.openxmlformats.org/officeDocument/2006/relationships/customXml" Target="../ink/ink2295.xml"/><Relationship Id="rId131" Type="http://schemas.openxmlformats.org/officeDocument/2006/relationships/image" Target="../media/image2205.png"/><Relationship Id="rId327" Type="http://schemas.openxmlformats.org/officeDocument/2006/relationships/image" Target="../media/image2303.png"/><Relationship Id="rId369" Type="http://schemas.openxmlformats.org/officeDocument/2006/relationships/image" Target="../media/image2324.png"/><Relationship Id="rId534" Type="http://schemas.openxmlformats.org/officeDocument/2006/relationships/customXml" Target="../ink/ink2529.xml"/><Relationship Id="rId173" Type="http://schemas.openxmlformats.org/officeDocument/2006/relationships/image" Target="../media/image2226.png"/><Relationship Id="rId229" Type="http://schemas.openxmlformats.org/officeDocument/2006/relationships/image" Target="../media/image2254.png"/><Relationship Id="rId380" Type="http://schemas.openxmlformats.org/officeDocument/2006/relationships/customXml" Target="../ink/ink2452.xml"/><Relationship Id="rId436" Type="http://schemas.openxmlformats.org/officeDocument/2006/relationships/customXml" Target="../ink/ink2480.xml"/><Relationship Id="rId240" Type="http://schemas.openxmlformats.org/officeDocument/2006/relationships/customXml" Target="../ink/ink2382.xml"/><Relationship Id="rId478" Type="http://schemas.openxmlformats.org/officeDocument/2006/relationships/customXml" Target="../ink/ink2501.xml"/><Relationship Id="rId35" Type="http://schemas.openxmlformats.org/officeDocument/2006/relationships/image" Target="../media/image2157.png"/><Relationship Id="rId77" Type="http://schemas.openxmlformats.org/officeDocument/2006/relationships/image" Target="../media/image2178.png"/><Relationship Id="rId100" Type="http://schemas.openxmlformats.org/officeDocument/2006/relationships/customXml" Target="../ink/ink2312.xml"/><Relationship Id="rId282" Type="http://schemas.openxmlformats.org/officeDocument/2006/relationships/customXml" Target="../ink/ink2403.xml"/><Relationship Id="rId338" Type="http://schemas.openxmlformats.org/officeDocument/2006/relationships/customXml" Target="../ink/ink2431.xml"/><Relationship Id="rId503" Type="http://schemas.openxmlformats.org/officeDocument/2006/relationships/image" Target="../media/image2391.png"/><Relationship Id="rId545" Type="http://schemas.openxmlformats.org/officeDocument/2006/relationships/image" Target="../media/image2412.png"/><Relationship Id="rId8" Type="http://schemas.openxmlformats.org/officeDocument/2006/relationships/customXml" Target="../ink/ink2266.xml"/><Relationship Id="rId142" Type="http://schemas.openxmlformats.org/officeDocument/2006/relationships/customXml" Target="../ink/ink2333.xml"/><Relationship Id="rId184" Type="http://schemas.openxmlformats.org/officeDocument/2006/relationships/customXml" Target="../ink/ink2354.xml"/><Relationship Id="rId391" Type="http://schemas.openxmlformats.org/officeDocument/2006/relationships/image" Target="../media/image2335.png"/><Relationship Id="rId405" Type="http://schemas.openxmlformats.org/officeDocument/2006/relationships/image" Target="../media/image2342.png"/><Relationship Id="rId447" Type="http://schemas.openxmlformats.org/officeDocument/2006/relationships/image" Target="../media/image2363.png"/><Relationship Id="rId251" Type="http://schemas.openxmlformats.org/officeDocument/2006/relationships/image" Target="../media/image2265.png"/><Relationship Id="rId489" Type="http://schemas.openxmlformats.org/officeDocument/2006/relationships/image" Target="../media/image2384.png"/><Relationship Id="rId46" Type="http://schemas.openxmlformats.org/officeDocument/2006/relationships/customXml" Target="../ink/ink2285.xml"/><Relationship Id="rId293" Type="http://schemas.openxmlformats.org/officeDocument/2006/relationships/image" Target="../media/image2286.png"/><Relationship Id="rId307" Type="http://schemas.openxmlformats.org/officeDocument/2006/relationships/image" Target="../media/image2293.png"/><Relationship Id="rId349" Type="http://schemas.openxmlformats.org/officeDocument/2006/relationships/image" Target="../media/image2314.png"/><Relationship Id="rId514" Type="http://schemas.openxmlformats.org/officeDocument/2006/relationships/customXml" Target="../ink/ink2519.xml"/><Relationship Id="rId556" Type="http://schemas.openxmlformats.org/officeDocument/2006/relationships/customXml" Target="../ink/ink2540.xml"/><Relationship Id="rId88" Type="http://schemas.openxmlformats.org/officeDocument/2006/relationships/customXml" Target="../ink/ink2306.xml"/><Relationship Id="rId111" Type="http://schemas.openxmlformats.org/officeDocument/2006/relationships/image" Target="../media/image2195.png"/><Relationship Id="rId153" Type="http://schemas.openxmlformats.org/officeDocument/2006/relationships/image" Target="../media/image2216.png"/><Relationship Id="rId195" Type="http://schemas.openxmlformats.org/officeDocument/2006/relationships/image" Target="../media/image2237.png"/><Relationship Id="rId209" Type="http://schemas.openxmlformats.org/officeDocument/2006/relationships/image" Target="../media/image2244.png"/><Relationship Id="rId360" Type="http://schemas.openxmlformats.org/officeDocument/2006/relationships/customXml" Target="../ink/ink2442.xml"/><Relationship Id="rId416" Type="http://schemas.openxmlformats.org/officeDocument/2006/relationships/customXml" Target="../ink/ink2470.xml"/><Relationship Id="rId220" Type="http://schemas.openxmlformats.org/officeDocument/2006/relationships/customXml" Target="../ink/ink2372.xml"/><Relationship Id="rId458" Type="http://schemas.openxmlformats.org/officeDocument/2006/relationships/customXml" Target="../ink/ink2491.xml"/><Relationship Id="rId15" Type="http://schemas.openxmlformats.org/officeDocument/2006/relationships/image" Target="../media/image2148.png"/><Relationship Id="rId57" Type="http://schemas.openxmlformats.org/officeDocument/2006/relationships/image" Target="../media/image2168.png"/><Relationship Id="rId262" Type="http://schemas.openxmlformats.org/officeDocument/2006/relationships/customXml" Target="../ink/ink2393.xml"/><Relationship Id="rId318" Type="http://schemas.openxmlformats.org/officeDocument/2006/relationships/customXml" Target="../ink/ink2421.xml"/><Relationship Id="rId525" Type="http://schemas.openxmlformats.org/officeDocument/2006/relationships/image" Target="../media/image2402.png"/><Relationship Id="rId99" Type="http://schemas.openxmlformats.org/officeDocument/2006/relationships/image" Target="../media/image2189.png"/><Relationship Id="rId122" Type="http://schemas.openxmlformats.org/officeDocument/2006/relationships/customXml" Target="../ink/ink2323.xml"/><Relationship Id="rId164" Type="http://schemas.openxmlformats.org/officeDocument/2006/relationships/customXml" Target="../ink/ink2344.xml"/><Relationship Id="rId371" Type="http://schemas.openxmlformats.org/officeDocument/2006/relationships/image" Target="../media/image2325.png"/><Relationship Id="rId427" Type="http://schemas.openxmlformats.org/officeDocument/2006/relationships/image" Target="../media/image2353.png"/><Relationship Id="rId469" Type="http://schemas.openxmlformats.org/officeDocument/2006/relationships/image" Target="../media/image2374.png"/><Relationship Id="rId26" Type="http://schemas.openxmlformats.org/officeDocument/2006/relationships/customXml" Target="../ink/ink2275.xml"/><Relationship Id="rId231" Type="http://schemas.openxmlformats.org/officeDocument/2006/relationships/image" Target="../media/image2255.png"/><Relationship Id="rId273" Type="http://schemas.openxmlformats.org/officeDocument/2006/relationships/image" Target="../media/image2276.png"/><Relationship Id="rId329" Type="http://schemas.openxmlformats.org/officeDocument/2006/relationships/image" Target="../media/image2304.png"/><Relationship Id="rId480" Type="http://schemas.openxmlformats.org/officeDocument/2006/relationships/customXml" Target="../ink/ink2502.xml"/><Relationship Id="rId536" Type="http://schemas.openxmlformats.org/officeDocument/2006/relationships/customXml" Target="../ink/ink2530.xml"/><Relationship Id="rId68" Type="http://schemas.openxmlformats.org/officeDocument/2006/relationships/customXml" Target="../ink/ink2296.xml"/><Relationship Id="rId133" Type="http://schemas.openxmlformats.org/officeDocument/2006/relationships/image" Target="../media/image2206.png"/><Relationship Id="rId175" Type="http://schemas.openxmlformats.org/officeDocument/2006/relationships/image" Target="../media/image2227.png"/><Relationship Id="rId340" Type="http://schemas.openxmlformats.org/officeDocument/2006/relationships/customXml" Target="../ink/ink2432.xml"/><Relationship Id="rId200" Type="http://schemas.openxmlformats.org/officeDocument/2006/relationships/customXml" Target="../ink/ink2362.xml"/><Relationship Id="rId382" Type="http://schemas.openxmlformats.org/officeDocument/2006/relationships/customXml" Target="../ink/ink2453.xml"/><Relationship Id="rId438" Type="http://schemas.openxmlformats.org/officeDocument/2006/relationships/customXml" Target="../ink/ink2481.xml"/><Relationship Id="rId242" Type="http://schemas.openxmlformats.org/officeDocument/2006/relationships/customXml" Target="../ink/ink2383.xml"/><Relationship Id="rId284" Type="http://schemas.openxmlformats.org/officeDocument/2006/relationships/customXml" Target="../ink/ink2404.xml"/><Relationship Id="rId491" Type="http://schemas.openxmlformats.org/officeDocument/2006/relationships/image" Target="../media/image2385.png"/><Relationship Id="rId505" Type="http://schemas.openxmlformats.org/officeDocument/2006/relationships/image" Target="../media/image2392.png"/><Relationship Id="rId37" Type="http://schemas.openxmlformats.org/officeDocument/2006/relationships/image" Target="../media/image2158.png"/><Relationship Id="rId79" Type="http://schemas.openxmlformats.org/officeDocument/2006/relationships/image" Target="../media/image2179.png"/><Relationship Id="rId102" Type="http://schemas.openxmlformats.org/officeDocument/2006/relationships/customXml" Target="../ink/ink2313.xml"/><Relationship Id="rId144" Type="http://schemas.openxmlformats.org/officeDocument/2006/relationships/customXml" Target="../ink/ink2334.xml"/><Relationship Id="rId547" Type="http://schemas.openxmlformats.org/officeDocument/2006/relationships/image" Target="../media/image2413.png"/><Relationship Id="rId90" Type="http://schemas.openxmlformats.org/officeDocument/2006/relationships/customXml" Target="../ink/ink2307.xml"/><Relationship Id="rId186" Type="http://schemas.openxmlformats.org/officeDocument/2006/relationships/customXml" Target="../ink/ink2355.xml"/><Relationship Id="rId351" Type="http://schemas.openxmlformats.org/officeDocument/2006/relationships/image" Target="../media/image2315.png"/><Relationship Id="rId393" Type="http://schemas.openxmlformats.org/officeDocument/2006/relationships/image" Target="../media/image2336.png"/><Relationship Id="rId407" Type="http://schemas.openxmlformats.org/officeDocument/2006/relationships/image" Target="../media/image2343.png"/><Relationship Id="rId449" Type="http://schemas.openxmlformats.org/officeDocument/2006/relationships/image" Target="../media/image2364.png"/><Relationship Id="rId211" Type="http://schemas.openxmlformats.org/officeDocument/2006/relationships/image" Target="../media/image2245.png"/><Relationship Id="rId253" Type="http://schemas.openxmlformats.org/officeDocument/2006/relationships/image" Target="../media/image2266.png"/><Relationship Id="rId295" Type="http://schemas.openxmlformats.org/officeDocument/2006/relationships/image" Target="../media/image2287.png"/><Relationship Id="rId309" Type="http://schemas.openxmlformats.org/officeDocument/2006/relationships/image" Target="../media/image2294.png"/><Relationship Id="rId460" Type="http://schemas.openxmlformats.org/officeDocument/2006/relationships/customXml" Target="../ink/ink2492.xml"/><Relationship Id="rId516" Type="http://schemas.openxmlformats.org/officeDocument/2006/relationships/customXml" Target="../ink/ink2520.xml"/><Relationship Id="rId48" Type="http://schemas.openxmlformats.org/officeDocument/2006/relationships/customXml" Target="../ink/ink2286.xml"/><Relationship Id="rId113" Type="http://schemas.openxmlformats.org/officeDocument/2006/relationships/image" Target="../media/image2196.png"/><Relationship Id="rId320" Type="http://schemas.openxmlformats.org/officeDocument/2006/relationships/customXml" Target="../ink/ink2422.xml"/><Relationship Id="rId558" Type="http://schemas.openxmlformats.org/officeDocument/2006/relationships/customXml" Target="../ink/ink2541.xml"/><Relationship Id="rId155" Type="http://schemas.openxmlformats.org/officeDocument/2006/relationships/image" Target="../media/image2217.png"/><Relationship Id="rId197" Type="http://schemas.openxmlformats.org/officeDocument/2006/relationships/image" Target="../media/image2238.png"/><Relationship Id="rId362" Type="http://schemas.openxmlformats.org/officeDocument/2006/relationships/customXml" Target="../ink/ink2443.xml"/><Relationship Id="rId418" Type="http://schemas.openxmlformats.org/officeDocument/2006/relationships/customXml" Target="../ink/ink2471.xml"/><Relationship Id="rId222" Type="http://schemas.openxmlformats.org/officeDocument/2006/relationships/customXml" Target="../ink/ink2373.xml"/><Relationship Id="rId264" Type="http://schemas.openxmlformats.org/officeDocument/2006/relationships/customXml" Target="../ink/ink2394.xml"/><Relationship Id="rId471" Type="http://schemas.openxmlformats.org/officeDocument/2006/relationships/image" Target="../media/image2375.png"/><Relationship Id="rId17" Type="http://schemas.openxmlformats.org/officeDocument/2006/relationships/image" Target="../media/image2149.png"/><Relationship Id="rId59" Type="http://schemas.openxmlformats.org/officeDocument/2006/relationships/image" Target="../media/image2169.png"/><Relationship Id="rId124" Type="http://schemas.openxmlformats.org/officeDocument/2006/relationships/customXml" Target="../ink/ink2324.xml"/><Relationship Id="rId527" Type="http://schemas.openxmlformats.org/officeDocument/2006/relationships/image" Target="../media/image2403.png"/><Relationship Id="rId70" Type="http://schemas.openxmlformats.org/officeDocument/2006/relationships/customXml" Target="../ink/ink2297.xml"/><Relationship Id="rId166" Type="http://schemas.openxmlformats.org/officeDocument/2006/relationships/customXml" Target="../ink/ink2345.xml"/><Relationship Id="rId331" Type="http://schemas.openxmlformats.org/officeDocument/2006/relationships/image" Target="../media/image2305.png"/><Relationship Id="rId373" Type="http://schemas.openxmlformats.org/officeDocument/2006/relationships/image" Target="../media/image2326.png"/><Relationship Id="rId429" Type="http://schemas.openxmlformats.org/officeDocument/2006/relationships/image" Target="../media/image235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256.png"/><Relationship Id="rId440" Type="http://schemas.openxmlformats.org/officeDocument/2006/relationships/customXml" Target="../ink/ink2482.xml"/><Relationship Id="rId28" Type="http://schemas.openxmlformats.org/officeDocument/2006/relationships/customXml" Target="../ink/ink2276.xml"/><Relationship Id="rId275" Type="http://schemas.openxmlformats.org/officeDocument/2006/relationships/image" Target="../media/image2277.png"/><Relationship Id="rId300" Type="http://schemas.openxmlformats.org/officeDocument/2006/relationships/customXml" Target="../ink/ink2412.xml"/><Relationship Id="rId482" Type="http://schemas.openxmlformats.org/officeDocument/2006/relationships/customXml" Target="../ink/ink2503.xml"/><Relationship Id="rId538" Type="http://schemas.openxmlformats.org/officeDocument/2006/relationships/customXml" Target="../ink/ink2531.xml"/><Relationship Id="rId81" Type="http://schemas.openxmlformats.org/officeDocument/2006/relationships/image" Target="../media/image2180.png"/><Relationship Id="rId135" Type="http://schemas.openxmlformats.org/officeDocument/2006/relationships/image" Target="../media/image2207.png"/><Relationship Id="rId177" Type="http://schemas.openxmlformats.org/officeDocument/2006/relationships/image" Target="../media/image2228.png"/><Relationship Id="rId342" Type="http://schemas.openxmlformats.org/officeDocument/2006/relationships/customXml" Target="../ink/ink2433.xml"/><Relationship Id="rId384" Type="http://schemas.openxmlformats.org/officeDocument/2006/relationships/customXml" Target="../ink/ink2454.xml"/><Relationship Id="rId202" Type="http://schemas.openxmlformats.org/officeDocument/2006/relationships/customXml" Target="../ink/ink2363.xml"/><Relationship Id="rId244" Type="http://schemas.openxmlformats.org/officeDocument/2006/relationships/customXml" Target="../ink/ink2384.xml"/><Relationship Id="rId39" Type="http://schemas.openxmlformats.org/officeDocument/2006/relationships/image" Target="../media/image2159.png"/><Relationship Id="rId286" Type="http://schemas.openxmlformats.org/officeDocument/2006/relationships/customXml" Target="../ink/ink2405.xml"/><Relationship Id="rId451" Type="http://schemas.openxmlformats.org/officeDocument/2006/relationships/image" Target="../media/image2365.png"/><Relationship Id="rId493" Type="http://schemas.openxmlformats.org/officeDocument/2006/relationships/image" Target="../media/image2386.png"/><Relationship Id="rId507" Type="http://schemas.openxmlformats.org/officeDocument/2006/relationships/image" Target="../media/image2393.png"/><Relationship Id="rId549" Type="http://schemas.openxmlformats.org/officeDocument/2006/relationships/image" Target="../media/image2414.png"/><Relationship Id="rId50" Type="http://schemas.openxmlformats.org/officeDocument/2006/relationships/customXml" Target="../ink/ink2287.xml"/><Relationship Id="rId104" Type="http://schemas.openxmlformats.org/officeDocument/2006/relationships/customXml" Target="../ink/ink2314.xml"/><Relationship Id="rId146" Type="http://schemas.openxmlformats.org/officeDocument/2006/relationships/customXml" Target="../ink/ink2335.xml"/><Relationship Id="rId188" Type="http://schemas.openxmlformats.org/officeDocument/2006/relationships/customXml" Target="../ink/ink2356.xml"/><Relationship Id="rId311" Type="http://schemas.openxmlformats.org/officeDocument/2006/relationships/image" Target="../media/image2295.png"/><Relationship Id="rId353" Type="http://schemas.openxmlformats.org/officeDocument/2006/relationships/image" Target="../media/image2316.png"/><Relationship Id="rId395" Type="http://schemas.openxmlformats.org/officeDocument/2006/relationships/image" Target="../media/image2337.png"/><Relationship Id="rId409" Type="http://schemas.openxmlformats.org/officeDocument/2006/relationships/image" Target="../media/image2344.png"/><Relationship Id="rId560" Type="http://schemas.openxmlformats.org/officeDocument/2006/relationships/customXml" Target="../ink/ink2542.xml"/><Relationship Id="rId92" Type="http://schemas.openxmlformats.org/officeDocument/2006/relationships/customXml" Target="../ink/ink2308.xml"/><Relationship Id="rId213" Type="http://schemas.openxmlformats.org/officeDocument/2006/relationships/image" Target="../media/image2246.png"/><Relationship Id="rId420" Type="http://schemas.openxmlformats.org/officeDocument/2006/relationships/customXml" Target="../ink/ink2472.xml"/><Relationship Id="rId255" Type="http://schemas.openxmlformats.org/officeDocument/2006/relationships/image" Target="../media/image2267.png"/><Relationship Id="rId297" Type="http://schemas.openxmlformats.org/officeDocument/2006/relationships/image" Target="../media/image2288.png"/><Relationship Id="rId462" Type="http://schemas.openxmlformats.org/officeDocument/2006/relationships/customXml" Target="../ink/ink2493.xml"/><Relationship Id="rId518" Type="http://schemas.openxmlformats.org/officeDocument/2006/relationships/customXml" Target="../ink/ink2521.xml"/><Relationship Id="rId115" Type="http://schemas.openxmlformats.org/officeDocument/2006/relationships/image" Target="../media/image2197.png"/><Relationship Id="rId157" Type="http://schemas.openxmlformats.org/officeDocument/2006/relationships/image" Target="../media/image2218.png"/><Relationship Id="rId322" Type="http://schemas.openxmlformats.org/officeDocument/2006/relationships/customXml" Target="../ink/ink2423.xml"/><Relationship Id="rId364" Type="http://schemas.openxmlformats.org/officeDocument/2006/relationships/customXml" Target="../ink/ink2444.xml"/><Relationship Id="rId61" Type="http://schemas.openxmlformats.org/officeDocument/2006/relationships/image" Target="../media/image2170.png"/><Relationship Id="rId199" Type="http://schemas.openxmlformats.org/officeDocument/2006/relationships/image" Target="../media/image2239.png"/><Relationship Id="rId19" Type="http://schemas.openxmlformats.org/officeDocument/2006/relationships/image" Target="../media/image2150.png"/><Relationship Id="rId224" Type="http://schemas.openxmlformats.org/officeDocument/2006/relationships/customXml" Target="../ink/ink2374.xml"/><Relationship Id="rId266" Type="http://schemas.openxmlformats.org/officeDocument/2006/relationships/customXml" Target="../ink/ink2395.xml"/><Relationship Id="rId431" Type="http://schemas.openxmlformats.org/officeDocument/2006/relationships/image" Target="../media/image2355.png"/><Relationship Id="rId473" Type="http://schemas.openxmlformats.org/officeDocument/2006/relationships/image" Target="../media/image2376.png"/><Relationship Id="rId529" Type="http://schemas.openxmlformats.org/officeDocument/2006/relationships/image" Target="../media/image2404.png"/><Relationship Id="rId30" Type="http://schemas.openxmlformats.org/officeDocument/2006/relationships/customXml" Target="../ink/ink2277.xml"/><Relationship Id="rId126" Type="http://schemas.openxmlformats.org/officeDocument/2006/relationships/customXml" Target="../ink/ink2325.xml"/><Relationship Id="rId168" Type="http://schemas.openxmlformats.org/officeDocument/2006/relationships/customXml" Target="../ink/ink2346.xml"/><Relationship Id="rId333" Type="http://schemas.openxmlformats.org/officeDocument/2006/relationships/image" Target="../media/image2306.png"/><Relationship Id="rId540" Type="http://schemas.openxmlformats.org/officeDocument/2006/relationships/customXml" Target="../ink/ink2532.xml"/><Relationship Id="rId72" Type="http://schemas.openxmlformats.org/officeDocument/2006/relationships/customXml" Target="../ink/ink2298.xml"/><Relationship Id="rId375" Type="http://schemas.openxmlformats.org/officeDocument/2006/relationships/image" Target="../media/image2327.png"/><Relationship Id="rId3" Type="http://schemas.openxmlformats.org/officeDocument/2006/relationships/image" Target="../media/image2142.png"/><Relationship Id="rId235" Type="http://schemas.openxmlformats.org/officeDocument/2006/relationships/image" Target="../media/image2257.png"/><Relationship Id="rId277" Type="http://schemas.openxmlformats.org/officeDocument/2006/relationships/image" Target="../media/image2278.png"/><Relationship Id="rId400" Type="http://schemas.openxmlformats.org/officeDocument/2006/relationships/customXml" Target="../ink/ink2462.xml"/><Relationship Id="rId442" Type="http://schemas.openxmlformats.org/officeDocument/2006/relationships/customXml" Target="../ink/ink2483.xml"/><Relationship Id="rId484" Type="http://schemas.openxmlformats.org/officeDocument/2006/relationships/customXml" Target="../ink/ink2504.xml"/><Relationship Id="rId137" Type="http://schemas.openxmlformats.org/officeDocument/2006/relationships/image" Target="../media/image2208.png"/><Relationship Id="rId302" Type="http://schemas.openxmlformats.org/officeDocument/2006/relationships/customXml" Target="../ink/ink2413.xml"/><Relationship Id="rId344" Type="http://schemas.openxmlformats.org/officeDocument/2006/relationships/customXml" Target="../ink/ink2434.xml"/><Relationship Id="rId41" Type="http://schemas.openxmlformats.org/officeDocument/2006/relationships/image" Target="../media/image2160.png"/><Relationship Id="rId83" Type="http://schemas.openxmlformats.org/officeDocument/2006/relationships/image" Target="../media/image2181.png"/><Relationship Id="rId179" Type="http://schemas.openxmlformats.org/officeDocument/2006/relationships/image" Target="../media/image2229.png"/><Relationship Id="rId386" Type="http://schemas.openxmlformats.org/officeDocument/2006/relationships/customXml" Target="../ink/ink2455.xml"/><Relationship Id="rId551" Type="http://schemas.openxmlformats.org/officeDocument/2006/relationships/image" Target="../media/image2415.png"/><Relationship Id="rId190" Type="http://schemas.openxmlformats.org/officeDocument/2006/relationships/customXml" Target="../ink/ink2357.xml"/><Relationship Id="rId204" Type="http://schemas.openxmlformats.org/officeDocument/2006/relationships/customXml" Target="../ink/ink2364.xml"/><Relationship Id="rId246" Type="http://schemas.openxmlformats.org/officeDocument/2006/relationships/customXml" Target="../ink/ink2385.xml"/><Relationship Id="rId288" Type="http://schemas.openxmlformats.org/officeDocument/2006/relationships/customXml" Target="../ink/ink2406.xml"/><Relationship Id="rId411" Type="http://schemas.openxmlformats.org/officeDocument/2006/relationships/image" Target="../media/image2345.png"/><Relationship Id="rId453" Type="http://schemas.openxmlformats.org/officeDocument/2006/relationships/image" Target="../media/image2366.png"/><Relationship Id="rId509" Type="http://schemas.openxmlformats.org/officeDocument/2006/relationships/image" Target="../media/image2394.png"/><Relationship Id="rId106" Type="http://schemas.openxmlformats.org/officeDocument/2006/relationships/customXml" Target="../ink/ink2315.xml"/><Relationship Id="rId313" Type="http://schemas.openxmlformats.org/officeDocument/2006/relationships/image" Target="../media/image2296.png"/><Relationship Id="rId495" Type="http://schemas.openxmlformats.org/officeDocument/2006/relationships/image" Target="../media/image2387.png"/><Relationship Id="rId10" Type="http://schemas.openxmlformats.org/officeDocument/2006/relationships/customXml" Target="../ink/ink2267.xml"/><Relationship Id="rId52" Type="http://schemas.openxmlformats.org/officeDocument/2006/relationships/customXml" Target="../ink/ink2288.xml"/><Relationship Id="rId94" Type="http://schemas.openxmlformats.org/officeDocument/2006/relationships/customXml" Target="../ink/ink2309.xml"/><Relationship Id="rId148" Type="http://schemas.openxmlformats.org/officeDocument/2006/relationships/customXml" Target="../ink/ink2336.xml"/><Relationship Id="rId355" Type="http://schemas.openxmlformats.org/officeDocument/2006/relationships/image" Target="../media/image2317.png"/><Relationship Id="rId397" Type="http://schemas.openxmlformats.org/officeDocument/2006/relationships/image" Target="../media/image2338.png"/><Relationship Id="rId520" Type="http://schemas.openxmlformats.org/officeDocument/2006/relationships/customXml" Target="../ink/ink2522.xml"/><Relationship Id="rId562" Type="http://schemas.openxmlformats.org/officeDocument/2006/relationships/customXml" Target="../ink/ink2543.xml"/><Relationship Id="rId215" Type="http://schemas.openxmlformats.org/officeDocument/2006/relationships/image" Target="../media/image2247.png"/><Relationship Id="rId257" Type="http://schemas.openxmlformats.org/officeDocument/2006/relationships/image" Target="../media/image2268.png"/><Relationship Id="rId422" Type="http://schemas.openxmlformats.org/officeDocument/2006/relationships/customXml" Target="../ink/ink2473.xml"/><Relationship Id="rId464" Type="http://schemas.openxmlformats.org/officeDocument/2006/relationships/customXml" Target="../ink/ink2494.xml"/><Relationship Id="rId299" Type="http://schemas.openxmlformats.org/officeDocument/2006/relationships/image" Target="../media/image2289.png"/><Relationship Id="rId63" Type="http://schemas.openxmlformats.org/officeDocument/2006/relationships/image" Target="../media/image2171.png"/><Relationship Id="rId159" Type="http://schemas.openxmlformats.org/officeDocument/2006/relationships/image" Target="../media/image2219.png"/><Relationship Id="rId366" Type="http://schemas.openxmlformats.org/officeDocument/2006/relationships/customXml" Target="../ink/ink2445.xml"/><Relationship Id="rId226" Type="http://schemas.openxmlformats.org/officeDocument/2006/relationships/customXml" Target="../ink/ink2375.xml"/><Relationship Id="rId433" Type="http://schemas.openxmlformats.org/officeDocument/2006/relationships/image" Target="../media/image2356.png"/><Relationship Id="rId74" Type="http://schemas.openxmlformats.org/officeDocument/2006/relationships/customXml" Target="../ink/ink2299.xml"/><Relationship Id="rId377" Type="http://schemas.openxmlformats.org/officeDocument/2006/relationships/image" Target="../media/image2328.png"/><Relationship Id="rId500" Type="http://schemas.openxmlformats.org/officeDocument/2006/relationships/customXml" Target="../ink/ink2512.xml"/><Relationship Id="rId5" Type="http://schemas.openxmlformats.org/officeDocument/2006/relationships/image" Target="../media/image2143.png"/><Relationship Id="rId237" Type="http://schemas.openxmlformats.org/officeDocument/2006/relationships/image" Target="../media/image2258.png"/><Relationship Id="rId444" Type="http://schemas.openxmlformats.org/officeDocument/2006/relationships/customXml" Target="../ink/ink2484.xml"/><Relationship Id="rId290" Type="http://schemas.openxmlformats.org/officeDocument/2006/relationships/customXml" Target="../ink/ink2407.xml"/><Relationship Id="rId304" Type="http://schemas.openxmlformats.org/officeDocument/2006/relationships/customXml" Target="../ink/ink2414.xml"/><Relationship Id="rId388" Type="http://schemas.openxmlformats.org/officeDocument/2006/relationships/customXml" Target="../ink/ink2456.xml"/><Relationship Id="rId511" Type="http://schemas.openxmlformats.org/officeDocument/2006/relationships/image" Target="../media/image2395.png"/><Relationship Id="rId85" Type="http://schemas.openxmlformats.org/officeDocument/2006/relationships/image" Target="../media/image2182.png"/><Relationship Id="rId150" Type="http://schemas.openxmlformats.org/officeDocument/2006/relationships/customXml" Target="../ink/ink2337.xml"/><Relationship Id="rId248" Type="http://schemas.openxmlformats.org/officeDocument/2006/relationships/customXml" Target="../ink/ink2386.xml"/><Relationship Id="rId455" Type="http://schemas.openxmlformats.org/officeDocument/2006/relationships/image" Target="../media/image2367.png"/><Relationship Id="rId12" Type="http://schemas.openxmlformats.org/officeDocument/2006/relationships/customXml" Target="../ink/ink2268.xml"/><Relationship Id="rId108" Type="http://schemas.openxmlformats.org/officeDocument/2006/relationships/customXml" Target="../ink/ink2316.xml"/><Relationship Id="rId315" Type="http://schemas.openxmlformats.org/officeDocument/2006/relationships/image" Target="../media/image2297.png"/><Relationship Id="rId522" Type="http://schemas.openxmlformats.org/officeDocument/2006/relationships/customXml" Target="../ink/ink2523.xml"/><Relationship Id="rId96" Type="http://schemas.openxmlformats.org/officeDocument/2006/relationships/customXml" Target="../ink/ink2310.xml"/><Relationship Id="rId161" Type="http://schemas.openxmlformats.org/officeDocument/2006/relationships/image" Target="../media/image2220.png"/><Relationship Id="rId399" Type="http://schemas.openxmlformats.org/officeDocument/2006/relationships/image" Target="../media/image2339.png"/><Relationship Id="rId259" Type="http://schemas.openxmlformats.org/officeDocument/2006/relationships/image" Target="../media/image2269.png"/><Relationship Id="rId466" Type="http://schemas.openxmlformats.org/officeDocument/2006/relationships/customXml" Target="../ink/ink2495.xml"/><Relationship Id="rId23" Type="http://schemas.openxmlformats.org/officeDocument/2006/relationships/image" Target="../media/image2152.png"/><Relationship Id="rId119" Type="http://schemas.openxmlformats.org/officeDocument/2006/relationships/image" Target="../media/image2199.png"/><Relationship Id="rId326" Type="http://schemas.openxmlformats.org/officeDocument/2006/relationships/customXml" Target="../ink/ink2425.xml"/><Relationship Id="rId533" Type="http://schemas.openxmlformats.org/officeDocument/2006/relationships/image" Target="../media/image240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9.png"/><Relationship Id="rId21" Type="http://schemas.openxmlformats.org/officeDocument/2006/relationships/image" Target="../media/image2432.png"/><Relationship Id="rId63" Type="http://schemas.openxmlformats.org/officeDocument/2006/relationships/image" Target="../media/image2453.png"/><Relationship Id="rId159" Type="http://schemas.openxmlformats.org/officeDocument/2006/relationships/image" Target="../media/image2500.png"/><Relationship Id="rId170" Type="http://schemas.openxmlformats.org/officeDocument/2006/relationships/customXml" Target="../ink/ink2629.xml"/><Relationship Id="rId226" Type="http://schemas.openxmlformats.org/officeDocument/2006/relationships/customXml" Target="../ink/ink2657.xml"/><Relationship Id="rId268" Type="http://schemas.openxmlformats.org/officeDocument/2006/relationships/customXml" Target="../ink/ink2678.xml"/><Relationship Id="rId32" Type="http://schemas.openxmlformats.org/officeDocument/2006/relationships/customXml" Target="../ink/ink2560.xml"/><Relationship Id="rId74" Type="http://schemas.openxmlformats.org/officeDocument/2006/relationships/customXml" Target="../ink/ink2581.xml"/><Relationship Id="rId128" Type="http://schemas.openxmlformats.org/officeDocument/2006/relationships/customXml" Target="../ink/ink2608.xml"/><Relationship Id="rId5" Type="http://schemas.openxmlformats.org/officeDocument/2006/relationships/image" Target="../media/image2424.png"/><Relationship Id="rId181" Type="http://schemas.openxmlformats.org/officeDocument/2006/relationships/image" Target="../media/image2511.png"/><Relationship Id="rId237" Type="http://schemas.openxmlformats.org/officeDocument/2006/relationships/image" Target="../media/image2539.png"/><Relationship Id="rId279" Type="http://schemas.openxmlformats.org/officeDocument/2006/relationships/image" Target="../media/image2560.png"/><Relationship Id="rId43" Type="http://schemas.openxmlformats.org/officeDocument/2006/relationships/image" Target="../media/image2443.png"/><Relationship Id="rId139" Type="http://schemas.openxmlformats.org/officeDocument/2006/relationships/image" Target="../media/image2490.png"/><Relationship Id="rId85" Type="http://schemas.openxmlformats.org/officeDocument/2006/relationships/image" Target="../media/image2464.png"/><Relationship Id="rId150" Type="http://schemas.openxmlformats.org/officeDocument/2006/relationships/customXml" Target="../ink/ink2619.xml"/><Relationship Id="rId171" Type="http://schemas.openxmlformats.org/officeDocument/2006/relationships/image" Target="../media/image2506.png"/><Relationship Id="rId192" Type="http://schemas.openxmlformats.org/officeDocument/2006/relationships/customXml" Target="../ink/ink2640.xml"/><Relationship Id="rId206" Type="http://schemas.openxmlformats.org/officeDocument/2006/relationships/customXml" Target="../ink/ink2647.xml"/><Relationship Id="rId227" Type="http://schemas.openxmlformats.org/officeDocument/2006/relationships/image" Target="../media/image2534.png"/><Relationship Id="rId248" Type="http://schemas.openxmlformats.org/officeDocument/2006/relationships/customXml" Target="../ink/ink2668.xml"/><Relationship Id="rId269" Type="http://schemas.openxmlformats.org/officeDocument/2006/relationships/image" Target="../media/image2555.png"/><Relationship Id="rId12" Type="http://schemas.openxmlformats.org/officeDocument/2006/relationships/customXml" Target="../ink/ink2550.xml"/><Relationship Id="rId33" Type="http://schemas.openxmlformats.org/officeDocument/2006/relationships/image" Target="../media/image2438.png"/><Relationship Id="rId108" Type="http://schemas.openxmlformats.org/officeDocument/2006/relationships/customXml" Target="../ink/ink2598.xml"/><Relationship Id="rId129" Type="http://schemas.openxmlformats.org/officeDocument/2006/relationships/image" Target="../media/image2485.png"/><Relationship Id="rId280" Type="http://schemas.openxmlformats.org/officeDocument/2006/relationships/customXml" Target="../ink/ink2684.xml"/><Relationship Id="rId54" Type="http://schemas.openxmlformats.org/officeDocument/2006/relationships/customXml" Target="../ink/ink2571.xml"/><Relationship Id="rId75" Type="http://schemas.openxmlformats.org/officeDocument/2006/relationships/image" Target="../media/image2459.png"/><Relationship Id="rId96" Type="http://schemas.openxmlformats.org/officeDocument/2006/relationships/customXml" Target="../ink/ink2592.xml"/><Relationship Id="rId140" Type="http://schemas.openxmlformats.org/officeDocument/2006/relationships/customXml" Target="../ink/ink2614.xml"/><Relationship Id="rId161" Type="http://schemas.openxmlformats.org/officeDocument/2006/relationships/image" Target="../media/image2501.png"/><Relationship Id="rId182" Type="http://schemas.openxmlformats.org/officeDocument/2006/relationships/customXml" Target="../ink/ink2635.xml"/><Relationship Id="rId217" Type="http://schemas.openxmlformats.org/officeDocument/2006/relationships/image" Target="../media/image2529.png"/><Relationship Id="rId6" Type="http://schemas.openxmlformats.org/officeDocument/2006/relationships/customXml" Target="../ink/ink2547.xml"/><Relationship Id="rId238" Type="http://schemas.openxmlformats.org/officeDocument/2006/relationships/customXml" Target="../ink/ink2663.xml"/><Relationship Id="rId259" Type="http://schemas.openxmlformats.org/officeDocument/2006/relationships/image" Target="../media/image2550.png"/><Relationship Id="rId23" Type="http://schemas.openxmlformats.org/officeDocument/2006/relationships/image" Target="../media/image2433.png"/><Relationship Id="rId119" Type="http://schemas.openxmlformats.org/officeDocument/2006/relationships/image" Target="../media/image2480.png"/><Relationship Id="rId270" Type="http://schemas.openxmlformats.org/officeDocument/2006/relationships/customXml" Target="../ink/ink2679.xml"/><Relationship Id="rId44" Type="http://schemas.openxmlformats.org/officeDocument/2006/relationships/customXml" Target="../ink/ink2566.xml"/><Relationship Id="rId65" Type="http://schemas.openxmlformats.org/officeDocument/2006/relationships/image" Target="../media/image2454.png"/><Relationship Id="rId86" Type="http://schemas.openxmlformats.org/officeDocument/2006/relationships/customXml" Target="../ink/ink2587.xml"/><Relationship Id="rId130" Type="http://schemas.openxmlformats.org/officeDocument/2006/relationships/customXml" Target="../ink/ink2609.xml"/><Relationship Id="rId151" Type="http://schemas.openxmlformats.org/officeDocument/2006/relationships/image" Target="../media/image2496.png"/><Relationship Id="rId172" Type="http://schemas.openxmlformats.org/officeDocument/2006/relationships/customXml" Target="../ink/ink2630.xml"/><Relationship Id="rId193" Type="http://schemas.openxmlformats.org/officeDocument/2006/relationships/image" Target="../media/image2517.png"/><Relationship Id="rId207" Type="http://schemas.openxmlformats.org/officeDocument/2006/relationships/image" Target="../media/image2524.png"/><Relationship Id="rId228" Type="http://schemas.openxmlformats.org/officeDocument/2006/relationships/customXml" Target="../ink/ink2658.xml"/><Relationship Id="rId249" Type="http://schemas.openxmlformats.org/officeDocument/2006/relationships/image" Target="../media/image2545.png"/><Relationship Id="rId13" Type="http://schemas.openxmlformats.org/officeDocument/2006/relationships/image" Target="../media/image2428.png"/><Relationship Id="rId109" Type="http://schemas.openxmlformats.org/officeDocument/2006/relationships/image" Target="../media/image2475.png"/><Relationship Id="rId260" Type="http://schemas.openxmlformats.org/officeDocument/2006/relationships/customXml" Target="../ink/ink2674.xml"/><Relationship Id="rId281" Type="http://schemas.openxmlformats.org/officeDocument/2006/relationships/image" Target="../media/image2561.png"/><Relationship Id="rId34" Type="http://schemas.openxmlformats.org/officeDocument/2006/relationships/customXml" Target="../ink/ink2561.xml"/><Relationship Id="rId55" Type="http://schemas.openxmlformats.org/officeDocument/2006/relationships/image" Target="../media/image2449.png"/><Relationship Id="rId76" Type="http://schemas.openxmlformats.org/officeDocument/2006/relationships/customXml" Target="../ink/ink2582.xml"/><Relationship Id="rId97" Type="http://schemas.openxmlformats.org/officeDocument/2006/relationships/image" Target="../media/image2470.png"/><Relationship Id="rId120" Type="http://schemas.openxmlformats.org/officeDocument/2006/relationships/customXml" Target="../ink/ink2604.xml"/><Relationship Id="rId141" Type="http://schemas.openxmlformats.org/officeDocument/2006/relationships/image" Target="../media/image2491.png"/><Relationship Id="rId7" Type="http://schemas.openxmlformats.org/officeDocument/2006/relationships/image" Target="../media/image2425.png"/><Relationship Id="rId162" Type="http://schemas.openxmlformats.org/officeDocument/2006/relationships/customXml" Target="../ink/ink2625.xml"/><Relationship Id="rId183" Type="http://schemas.openxmlformats.org/officeDocument/2006/relationships/image" Target="../media/image2512.png"/><Relationship Id="rId218" Type="http://schemas.openxmlformats.org/officeDocument/2006/relationships/customXml" Target="../ink/ink2653.xml"/><Relationship Id="rId239" Type="http://schemas.openxmlformats.org/officeDocument/2006/relationships/image" Target="../media/image2540.png"/><Relationship Id="rId250" Type="http://schemas.openxmlformats.org/officeDocument/2006/relationships/customXml" Target="../ink/ink2669.xml"/><Relationship Id="rId271" Type="http://schemas.openxmlformats.org/officeDocument/2006/relationships/image" Target="../media/image2556.png"/><Relationship Id="rId24" Type="http://schemas.openxmlformats.org/officeDocument/2006/relationships/customXml" Target="../ink/ink2556.xml"/><Relationship Id="rId45" Type="http://schemas.openxmlformats.org/officeDocument/2006/relationships/image" Target="../media/image2444.png"/><Relationship Id="rId66" Type="http://schemas.openxmlformats.org/officeDocument/2006/relationships/customXml" Target="../ink/ink2577.xml"/><Relationship Id="rId87" Type="http://schemas.openxmlformats.org/officeDocument/2006/relationships/image" Target="../media/image2465.png"/><Relationship Id="rId110" Type="http://schemas.openxmlformats.org/officeDocument/2006/relationships/customXml" Target="../ink/ink2599.xml"/><Relationship Id="rId131" Type="http://schemas.openxmlformats.org/officeDocument/2006/relationships/image" Target="../media/image2486.png"/><Relationship Id="rId152" Type="http://schemas.openxmlformats.org/officeDocument/2006/relationships/customXml" Target="../ink/ink2620.xml"/><Relationship Id="rId173" Type="http://schemas.openxmlformats.org/officeDocument/2006/relationships/image" Target="../media/image2507.png"/><Relationship Id="rId194" Type="http://schemas.openxmlformats.org/officeDocument/2006/relationships/customXml" Target="../ink/ink2641.xml"/><Relationship Id="rId208" Type="http://schemas.openxmlformats.org/officeDocument/2006/relationships/customXml" Target="../ink/ink2648.xml"/><Relationship Id="rId229" Type="http://schemas.openxmlformats.org/officeDocument/2006/relationships/image" Target="../media/image2535.png"/><Relationship Id="rId240" Type="http://schemas.openxmlformats.org/officeDocument/2006/relationships/customXml" Target="../ink/ink2664.xml"/><Relationship Id="rId261" Type="http://schemas.openxmlformats.org/officeDocument/2006/relationships/image" Target="../media/image2551.png"/><Relationship Id="rId14" Type="http://schemas.openxmlformats.org/officeDocument/2006/relationships/customXml" Target="../ink/ink2551.xml"/><Relationship Id="rId35" Type="http://schemas.openxmlformats.org/officeDocument/2006/relationships/image" Target="../media/image2439.png"/><Relationship Id="rId56" Type="http://schemas.openxmlformats.org/officeDocument/2006/relationships/customXml" Target="../ink/ink2572.xml"/><Relationship Id="rId77" Type="http://schemas.openxmlformats.org/officeDocument/2006/relationships/image" Target="../media/image2460.png"/><Relationship Id="rId100" Type="http://schemas.openxmlformats.org/officeDocument/2006/relationships/customXml" Target="../ink/ink2594.xml"/><Relationship Id="rId282" Type="http://schemas.openxmlformats.org/officeDocument/2006/relationships/customXml" Target="../ink/ink2685.xml"/><Relationship Id="rId8" Type="http://schemas.openxmlformats.org/officeDocument/2006/relationships/customXml" Target="../ink/ink2548.xml"/><Relationship Id="rId98" Type="http://schemas.openxmlformats.org/officeDocument/2006/relationships/customXml" Target="../ink/ink2593.xml"/><Relationship Id="rId121" Type="http://schemas.openxmlformats.org/officeDocument/2006/relationships/image" Target="../media/image2481.png"/><Relationship Id="rId142" Type="http://schemas.openxmlformats.org/officeDocument/2006/relationships/customXml" Target="../ink/ink2615.xml"/><Relationship Id="rId163" Type="http://schemas.openxmlformats.org/officeDocument/2006/relationships/image" Target="../media/image2502.png"/><Relationship Id="rId184" Type="http://schemas.openxmlformats.org/officeDocument/2006/relationships/customXml" Target="../ink/ink2636.xml"/><Relationship Id="rId219" Type="http://schemas.openxmlformats.org/officeDocument/2006/relationships/image" Target="../media/image2530.png"/><Relationship Id="rId230" Type="http://schemas.openxmlformats.org/officeDocument/2006/relationships/customXml" Target="../ink/ink2659.xml"/><Relationship Id="rId251" Type="http://schemas.openxmlformats.org/officeDocument/2006/relationships/image" Target="../media/image2546.png"/><Relationship Id="rId25" Type="http://schemas.openxmlformats.org/officeDocument/2006/relationships/image" Target="../media/image2434.png"/><Relationship Id="rId46" Type="http://schemas.openxmlformats.org/officeDocument/2006/relationships/customXml" Target="../ink/ink2567.xml"/><Relationship Id="rId67" Type="http://schemas.openxmlformats.org/officeDocument/2006/relationships/image" Target="../media/image2455.png"/><Relationship Id="rId272" Type="http://schemas.openxmlformats.org/officeDocument/2006/relationships/customXml" Target="../ink/ink2680.xml"/><Relationship Id="rId88" Type="http://schemas.openxmlformats.org/officeDocument/2006/relationships/customXml" Target="../ink/ink2588.xml"/><Relationship Id="rId111" Type="http://schemas.openxmlformats.org/officeDocument/2006/relationships/image" Target="../media/image2476.png"/><Relationship Id="rId132" Type="http://schemas.openxmlformats.org/officeDocument/2006/relationships/customXml" Target="../ink/ink2610.xml"/><Relationship Id="rId153" Type="http://schemas.openxmlformats.org/officeDocument/2006/relationships/image" Target="../media/image2497.png"/><Relationship Id="rId174" Type="http://schemas.openxmlformats.org/officeDocument/2006/relationships/customXml" Target="../ink/ink2631.xml"/><Relationship Id="rId195" Type="http://schemas.openxmlformats.org/officeDocument/2006/relationships/image" Target="../media/image2518.png"/><Relationship Id="rId209" Type="http://schemas.openxmlformats.org/officeDocument/2006/relationships/image" Target="../media/image2525.png"/><Relationship Id="rId220" Type="http://schemas.openxmlformats.org/officeDocument/2006/relationships/customXml" Target="../ink/ink2654.xml"/><Relationship Id="rId241" Type="http://schemas.openxmlformats.org/officeDocument/2006/relationships/image" Target="../media/image2541.png"/><Relationship Id="rId15" Type="http://schemas.openxmlformats.org/officeDocument/2006/relationships/image" Target="../media/image2429.png"/><Relationship Id="rId36" Type="http://schemas.openxmlformats.org/officeDocument/2006/relationships/customXml" Target="../ink/ink2562.xml"/><Relationship Id="rId57" Type="http://schemas.openxmlformats.org/officeDocument/2006/relationships/image" Target="../media/image2450.png"/><Relationship Id="rId262" Type="http://schemas.openxmlformats.org/officeDocument/2006/relationships/customXml" Target="../ink/ink2675.xml"/><Relationship Id="rId283" Type="http://schemas.openxmlformats.org/officeDocument/2006/relationships/image" Target="../media/image2562.png"/><Relationship Id="rId78" Type="http://schemas.openxmlformats.org/officeDocument/2006/relationships/customXml" Target="../ink/ink2583.xml"/><Relationship Id="rId99" Type="http://schemas.openxmlformats.org/officeDocument/2006/relationships/image" Target="../media/image1961.png"/><Relationship Id="rId101" Type="http://schemas.openxmlformats.org/officeDocument/2006/relationships/image" Target="../media/image2471.png"/><Relationship Id="rId122" Type="http://schemas.openxmlformats.org/officeDocument/2006/relationships/customXml" Target="../ink/ink2605.xml"/><Relationship Id="rId143" Type="http://schemas.openxmlformats.org/officeDocument/2006/relationships/image" Target="../media/image2492.png"/><Relationship Id="rId164" Type="http://schemas.openxmlformats.org/officeDocument/2006/relationships/customXml" Target="../ink/ink2626.xml"/><Relationship Id="rId185" Type="http://schemas.openxmlformats.org/officeDocument/2006/relationships/image" Target="../media/image2513.png"/><Relationship Id="rId9" Type="http://schemas.openxmlformats.org/officeDocument/2006/relationships/image" Target="../media/image2426.png"/><Relationship Id="rId210" Type="http://schemas.openxmlformats.org/officeDocument/2006/relationships/customXml" Target="../ink/ink2649.xml"/><Relationship Id="rId26" Type="http://schemas.openxmlformats.org/officeDocument/2006/relationships/customXml" Target="../ink/ink2557.xml"/><Relationship Id="rId231" Type="http://schemas.openxmlformats.org/officeDocument/2006/relationships/image" Target="../media/image2536.png"/><Relationship Id="rId252" Type="http://schemas.openxmlformats.org/officeDocument/2006/relationships/customXml" Target="../ink/ink2670.xml"/><Relationship Id="rId273" Type="http://schemas.openxmlformats.org/officeDocument/2006/relationships/image" Target="../media/image2557.png"/><Relationship Id="rId47" Type="http://schemas.openxmlformats.org/officeDocument/2006/relationships/image" Target="../media/image2445.png"/><Relationship Id="rId68" Type="http://schemas.openxmlformats.org/officeDocument/2006/relationships/customXml" Target="../ink/ink2578.xml"/><Relationship Id="rId89" Type="http://schemas.openxmlformats.org/officeDocument/2006/relationships/image" Target="../media/image2466.png"/><Relationship Id="rId112" Type="http://schemas.openxmlformats.org/officeDocument/2006/relationships/customXml" Target="../ink/ink2600.xml"/><Relationship Id="rId133" Type="http://schemas.openxmlformats.org/officeDocument/2006/relationships/image" Target="../media/image2487.png"/><Relationship Id="rId154" Type="http://schemas.openxmlformats.org/officeDocument/2006/relationships/customXml" Target="../ink/ink2621.xml"/><Relationship Id="rId175" Type="http://schemas.openxmlformats.org/officeDocument/2006/relationships/image" Target="../media/image2508.png"/><Relationship Id="rId196" Type="http://schemas.openxmlformats.org/officeDocument/2006/relationships/customXml" Target="../ink/ink2642.xml"/><Relationship Id="rId200" Type="http://schemas.openxmlformats.org/officeDocument/2006/relationships/customXml" Target="../ink/ink2644.xml"/><Relationship Id="rId16" Type="http://schemas.openxmlformats.org/officeDocument/2006/relationships/customXml" Target="../ink/ink2552.xml"/><Relationship Id="rId221" Type="http://schemas.openxmlformats.org/officeDocument/2006/relationships/image" Target="../media/image2531.png"/><Relationship Id="rId242" Type="http://schemas.openxmlformats.org/officeDocument/2006/relationships/customXml" Target="../ink/ink2665.xml"/><Relationship Id="rId263" Type="http://schemas.openxmlformats.org/officeDocument/2006/relationships/image" Target="../media/image2552.png"/><Relationship Id="rId284" Type="http://schemas.openxmlformats.org/officeDocument/2006/relationships/customXml" Target="../ink/ink2686.xml"/><Relationship Id="rId37" Type="http://schemas.openxmlformats.org/officeDocument/2006/relationships/image" Target="../media/image2440.png"/><Relationship Id="rId58" Type="http://schemas.openxmlformats.org/officeDocument/2006/relationships/customXml" Target="../ink/ink2573.xml"/><Relationship Id="rId79" Type="http://schemas.openxmlformats.org/officeDocument/2006/relationships/image" Target="../media/image2461.png"/><Relationship Id="rId102" Type="http://schemas.openxmlformats.org/officeDocument/2006/relationships/customXml" Target="../ink/ink2595.xml"/><Relationship Id="rId123" Type="http://schemas.openxmlformats.org/officeDocument/2006/relationships/image" Target="../media/image2482.png"/><Relationship Id="rId144" Type="http://schemas.openxmlformats.org/officeDocument/2006/relationships/customXml" Target="../ink/ink2616.xml"/><Relationship Id="rId90" Type="http://schemas.openxmlformats.org/officeDocument/2006/relationships/customXml" Target="../ink/ink2589.xml"/><Relationship Id="rId165" Type="http://schemas.openxmlformats.org/officeDocument/2006/relationships/image" Target="../media/image2503.png"/><Relationship Id="rId186" Type="http://schemas.openxmlformats.org/officeDocument/2006/relationships/customXml" Target="../ink/ink2637.xml"/><Relationship Id="rId211" Type="http://schemas.openxmlformats.org/officeDocument/2006/relationships/image" Target="../media/image2526.png"/><Relationship Id="rId232" Type="http://schemas.openxmlformats.org/officeDocument/2006/relationships/customXml" Target="../ink/ink2660.xml"/><Relationship Id="rId253" Type="http://schemas.openxmlformats.org/officeDocument/2006/relationships/image" Target="../media/image2547.png"/><Relationship Id="rId274" Type="http://schemas.openxmlformats.org/officeDocument/2006/relationships/customXml" Target="../ink/ink2681.xml"/><Relationship Id="rId27" Type="http://schemas.openxmlformats.org/officeDocument/2006/relationships/image" Target="../media/image2435.png"/><Relationship Id="rId48" Type="http://schemas.openxmlformats.org/officeDocument/2006/relationships/customXml" Target="../ink/ink2568.xml"/><Relationship Id="rId69" Type="http://schemas.openxmlformats.org/officeDocument/2006/relationships/image" Target="../media/image2456.png"/><Relationship Id="rId113" Type="http://schemas.openxmlformats.org/officeDocument/2006/relationships/image" Target="../media/image2477.png"/><Relationship Id="rId134" Type="http://schemas.openxmlformats.org/officeDocument/2006/relationships/customXml" Target="../ink/ink2611.xml"/><Relationship Id="rId80" Type="http://schemas.openxmlformats.org/officeDocument/2006/relationships/customXml" Target="../ink/ink2584.xml"/><Relationship Id="rId155" Type="http://schemas.openxmlformats.org/officeDocument/2006/relationships/image" Target="../media/image2498.png"/><Relationship Id="rId176" Type="http://schemas.openxmlformats.org/officeDocument/2006/relationships/customXml" Target="../ink/ink2632.xml"/><Relationship Id="rId197" Type="http://schemas.openxmlformats.org/officeDocument/2006/relationships/image" Target="../media/image2519.png"/><Relationship Id="rId201" Type="http://schemas.openxmlformats.org/officeDocument/2006/relationships/image" Target="../media/image2521.png"/><Relationship Id="rId222" Type="http://schemas.openxmlformats.org/officeDocument/2006/relationships/customXml" Target="../ink/ink2655.xml"/><Relationship Id="rId243" Type="http://schemas.openxmlformats.org/officeDocument/2006/relationships/image" Target="../media/image2542.png"/><Relationship Id="rId264" Type="http://schemas.openxmlformats.org/officeDocument/2006/relationships/customXml" Target="../ink/ink2676.xml"/><Relationship Id="rId285" Type="http://schemas.openxmlformats.org/officeDocument/2006/relationships/image" Target="../media/image2563.png"/><Relationship Id="rId17" Type="http://schemas.openxmlformats.org/officeDocument/2006/relationships/image" Target="../media/image2430.png"/><Relationship Id="rId38" Type="http://schemas.openxmlformats.org/officeDocument/2006/relationships/customXml" Target="../ink/ink2563.xml"/><Relationship Id="rId59" Type="http://schemas.openxmlformats.org/officeDocument/2006/relationships/image" Target="../media/image2451.png"/><Relationship Id="rId103" Type="http://schemas.openxmlformats.org/officeDocument/2006/relationships/image" Target="../media/image2472.png"/><Relationship Id="rId124" Type="http://schemas.openxmlformats.org/officeDocument/2006/relationships/customXml" Target="../ink/ink2606.xml"/><Relationship Id="rId70" Type="http://schemas.openxmlformats.org/officeDocument/2006/relationships/customXml" Target="../ink/ink2579.xml"/><Relationship Id="rId91" Type="http://schemas.openxmlformats.org/officeDocument/2006/relationships/image" Target="../media/image2467.png"/><Relationship Id="rId145" Type="http://schemas.openxmlformats.org/officeDocument/2006/relationships/image" Target="../media/image2493.png"/><Relationship Id="rId166" Type="http://schemas.openxmlformats.org/officeDocument/2006/relationships/customXml" Target="../ink/ink2627.xml"/><Relationship Id="rId187" Type="http://schemas.openxmlformats.org/officeDocument/2006/relationships/image" Target="../media/image25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50.xml"/><Relationship Id="rId233" Type="http://schemas.openxmlformats.org/officeDocument/2006/relationships/image" Target="../media/image2537.png"/><Relationship Id="rId254" Type="http://schemas.openxmlformats.org/officeDocument/2006/relationships/customXml" Target="../ink/ink2671.xml"/><Relationship Id="rId28" Type="http://schemas.openxmlformats.org/officeDocument/2006/relationships/customXml" Target="../ink/ink2558.xml"/><Relationship Id="rId49" Type="http://schemas.openxmlformats.org/officeDocument/2006/relationships/image" Target="../media/image2446.png"/><Relationship Id="rId114" Type="http://schemas.openxmlformats.org/officeDocument/2006/relationships/customXml" Target="../ink/ink2601.xml"/><Relationship Id="rId275" Type="http://schemas.openxmlformats.org/officeDocument/2006/relationships/image" Target="../media/image2558.png"/><Relationship Id="rId60" Type="http://schemas.openxmlformats.org/officeDocument/2006/relationships/customXml" Target="../ink/ink2574.xml"/><Relationship Id="rId81" Type="http://schemas.openxmlformats.org/officeDocument/2006/relationships/image" Target="../media/image2462.png"/><Relationship Id="rId135" Type="http://schemas.openxmlformats.org/officeDocument/2006/relationships/image" Target="../media/image2488.png"/><Relationship Id="rId156" Type="http://schemas.openxmlformats.org/officeDocument/2006/relationships/customXml" Target="../ink/ink2622.xml"/><Relationship Id="rId177" Type="http://schemas.openxmlformats.org/officeDocument/2006/relationships/image" Target="../media/image2509.png"/><Relationship Id="rId198" Type="http://schemas.openxmlformats.org/officeDocument/2006/relationships/customXml" Target="../ink/ink2643.xml"/><Relationship Id="rId202" Type="http://schemas.openxmlformats.org/officeDocument/2006/relationships/customXml" Target="../ink/ink2645.xml"/><Relationship Id="rId223" Type="http://schemas.openxmlformats.org/officeDocument/2006/relationships/image" Target="../media/image2532.png"/><Relationship Id="rId244" Type="http://schemas.openxmlformats.org/officeDocument/2006/relationships/customXml" Target="../ink/ink2666.xml"/><Relationship Id="rId18" Type="http://schemas.openxmlformats.org/officeDocument/2006/relationships/customXml" Target="../ink/ink2553.xml"/><Relationship Id="rId39" Type="http://schemas.openxmlformats.org/officeDocument/2006/relationships/image" Target="../media/image2441.png"/><Relationship Id="rId265" Type="http://schemas.openxmlformats.org/officeDocument/2006/relationships/image" Target="../media/image2553.png"/><Relationship Id="rId50" Type="http://schemas.openxmlformats.org/officeDocument/2006/relationships/customXml" Target="../ink/ink2569.xml"/><Relationship Id="rId104" Type="http://schemas.openxmlformats.org/officeDocument/2006/relationships/customXml" Target="../ink/ink2596.xml"/><Relationship Id="rId125" Type="http://schemas.openxmlformats.org/officeDocument/2006/relationships/image" Target="../media/image2483.png"/><Relationship Id="rId146" Type="http://schemas.openxmlformats.org/officeDocument/2006/relationships/customXml" Target="../ink/ink2617.xml"/><Relationship Id="rId167" Type="http://schemas.openxmlformats.org/officeDocument/2006/relationships/image" Target="../media/image2504.png"/><Relationship Id="rId188" Type="http://schemas.openxmlformats.org/officeDocument/2006/relationships/customXml" Target="../ink/ink2638.xml"/><Relationship Id="rId71" Type="http://schemas.openxmlformats.org/officeDocument/2006/relationships/image" Target="../media/image2457.png"/><Relationship Id="rId92" Type="http://schemas.openxmlformats.org/officeDocument/2006/relationships/customXml" Target="../ink/ink2590.xml"/><Relationship Id="rId213" Type="http://schemas.openxmlformats.org/officeDocument/2006/relationships/image" Target="../media/image2527.png"/><Relationship Id="rId234" Type="http://schemas.openxmlformats.org/officeDocument/2006/relationships/customXml" Target="../ink/ink2661.xml"/><Relationship Id="rId2" Type="http://schemas.openxmlformats.org/officeDocument/2006/relationships/customXml" Target="../ink/ink2545.xml"/><Relationship Id="rId29" Type="http://schemas.openxmlformats.org/officeDocument/2006/relationships/image" Target="../media/image2436.png"/><Relationship Id="rId255" Type="http://schemas.openxmlformats.org/officeDocument/2006/relationships/image" Target="../media/image2548.png"/><Relationship Id="rId276" Type="http://schemas.openxmlformats.org/officeDocument/2006/relationships/customXml" Target="../ink/ink2682.xml"/><Relationship Id="rId40" Type="http://schemas.openxmlformats.org/officeDocument/2006/relationships/customXml" Target="../ink/ink2564.xml"/><Relationship Id="rId115" Type="http://schemas.openxmlformats.org/officeDocument/2006/relationships/image" Target="../media/image2478.png"/><Relationship Id="rId136" Type="http://schemas.openxmlformats.org/officeDocument/2006/relationships/customXml" Target="../ink/ink2612.xml"/><Relationship Id="rId157" Type="http://schemas.openxmlformats.org/officeDocument/2006/relationships/image" Target="../media/image2499.png"/><Relationship Id="rId178" Type="http://schemas.openxmlformats.org/officeDocument/2006/relationships/customXml" Target="../ink/ink2633.xml"/><Relationship Id="rId61" Type="http://schemas.openxmlformats.org/officeDocument/2006/relationships/image" Target="../media/image2452.png"/><Relationship Id="rId82" Type="http://schemas.openxmlformats.org/officeDocument/2006/relationships/customXml" Target="../ink/ink2585.xml"/><Relationship Id="rId199" Type="http://schemas.openxmlformats.org/officeDocument/2006/relationships/image" Target="../media/image2520.png"/><Relationship Id="rId203" Type="http://schemas.openxmlformats.org/officeDocument/2006/relationships/image" Target="../media/image2522.png"/><Relationship Id="rId19" Type="http://schemas.openxmlformats.org/officeDocument/2006/relationships/image" Target="../media/image2431.png"/><Relationship Id="rId224" Type="http://schemas.openxmlformats.org/officeDocument/2006/relationships/customXml" Target="../ink/ink2656.xml"/><Relationship Id="rId245" Type="http://schemas.openxmlformats.org/officeDocument/2006/relationships/image" Target="../media/image2543.png"/><Relationship Id="rId266" Type="http://schemas.openxmlformats.org/officeDocument/2006/relationships/customXml" Target="../ink/ink2677.xml"/><Relationship Id="rId30" Type="http://schemas.openxmlformats.org/officeDocument/2006/relationships/customXml" Target="../ink/ink2559.xml"/><Relationship Id="rId105" Type="http://schemas.openxmlformats.org/officeDocument/2006/relationships/image" Target="../media/image2473.png"/><Relationship Id="rId126" Type="http://schemas.openxmlformats.org/officeDocument/2006/relationships/customXml" Target="../ink/ink2607.xml"/><Relationship Id="rId147" Type="http://schemas.openxmlformats.org/officeDocument/2006/relationships/image" Target="../media/image2494.png"/><Relationship Id="rId168" Type="http://schemas.openxmlformats.org/officeDocument/2006/relationships/customXml" Target="../ink/ink2628.xml"/><Relationship Id="rId51" Type="http://schemas.openxmlformats.org/officeDocument/2006/relationships/image" Target="../media/image2447.png"/><Relationship Id="rId72" Type="http://schemas.openxmlformats.org/officeDocument/2006/relationships/customXml" Target="../ink/ink2580.xml"/><Relationship Id="rId93" Type="http://schemas.openxmlformats.org/officeDocument/2006/relationships/image" Target="../media/image2468.png"/><Relationship Id="rId189" Type="http://schemas.openxmlformats.org/officeDocument/2006/relationships/image" Target="../media/image2515.png"/><Relationship Id="rId3" Type="http://schemas.openxmlformats.org/officeDocument/2006/relationships/image" Target="../media/image2423.png"/><Relationship Id="rId214" Type="http://schemas.openxmlformats.org/officeDocument/2006/relationships/customXml" Target="../ink/ink2651.xml"/><Relationship Id="rId235" Type="http://schemas.openxmlformats.org/officeDocument/2006/relationships/image" Target="../media/image2538.png"/><Relationship Id="rId256" Type="http://schemas.openxmlformats.org/officeDocument/2006/relationships/customXml" Target="../ink/ink2672.xml"/><Relationship Id="rId277" Type="http://schemas.openxmlformats.org/officeDocument/2006/relationships/image" Target="../media/image2559.png"/><Relationship Id="rId116" Type="http://schemas.openxmlformats.org/officeDocument/2006/relationships/customXml" Target="../ink/ink2602.xml"/><Relationship Id="rId137" Type="http://schemas.openxmlformats.org/officeDocument/2006/relationships/image" Target="../media/image2489.png"/><Relationship Id="rId158" Type="http://schemas.openxmlformats.org/officeDocument/2006/relationships/customXml" Target="../ink/ink2623.xml"/><Relationship Id="rId20" Type="http://schemas.openxmlformats.org/officeDocument/2006/relationships/customXml" Target="../ink/ink2554.xml"/><Relationship Id="rId41" Type="http://schemas.openxmlformats.org/officeDocument/2006/relationships/image" Target="../media/image2442.png"/><Relationship Id="rId62" Type="http://schemas.openxmlformats.org/officeDocument/2006/relationships/customXml" Target="../ink/ink2575.xml"/><Relationship Id="rId83" Type="http://schemas.openxmlformats.org/officeDocument/2006/relationships/image" Target="../media/image2463.png"/><Relationship Id="rId179" Type="http://schemas.openxmlformats.org/officeDocument/2006/relationships/image" Target="../media/image2510.png"/><Relationship Id="rId190" Type="http://schemas.openxmlformats.org/officeDocument/2006/relationships/customXml" Target="../ink/ink2639.xml"/><Relationship Id="rId204" Type="http://schemas.openxmlformats.org/officeDocument/2006/relationships/customXml" Target="../ink/ink2646.xml"/><Relationship Id="rId225" Type="http://schemas.openxmlformats.org/officeDocument/2006/relationships/image" Target="../media/image2533.png"/><Relationship Id="rId246" Type="http://schemas.openxmlformats.org/officeDocument/2006/relationships/customXml" Target="../ink/ink2667.xml"/><Relationship Id="rId267" Type="http://schemas.openxmlformats.org/officeDocument/2006/relationships/image" Target="../media/image2554.png"/><Relationship Id="rId106" Type="http://schemas.openxmlformats.org/officeDocument/2006/relationships/customXml" Target="../ink/ink2597.xml"/><Relationship Id="rId127" Type="http://schemas.openxmlformats.org/officeDocument/2006/relationships/image" Target="../media/image2484.png"/><Relationship Id="rId10" Type="http://schemas.openxmlformats.org/officeDocument/2006/relationships/customXml" Target="../ink/ink2549.xml"/><Relationship Id="rId31" Type="http://schemas.openxmlformats.org/officeDocument/2006/relationships/image" Target="../media/image2437.png"/><Relationship Id="rId52" Type="http://schemas.openxmlformats.org/officeDocument/2006/relationships/customXml" Target="../ink/ink2570.xml"/><Relationship Id="rId73" Type="http://schemas.openxmlformats.org/officeDocument/2006/relationships/image" Target="../media/image2458.png"/><Relationship Id="rId94" Type="http://schemas.openxmlformats.org/officeDocument/2006/relationships/customXml" Target="../ink/ink2591.xml"/><Relationship Id="rId148" Type="http://schemas.openxmlformats.org/officeDocument/2006/relationships/customXml" Target="../ink/ink2618.xml"/><Relationship Id="rId169" Type="http://schemas.openxmlformats.org/officeDocument/2006/relationships/image" Target="../media/image2505.png"/><Relationship Id="rId4" Type="http://schemas.openxmlformats.org/officeDocument/2006/relationships/customXml" Target="../ink/ink2546.xml"/><Relationship Id="rId180" Type="http://schemas.openxmlformats.org/officeDocument/2006/relationships/customXml" Target="../ink/ink2634.xml"/><Relationship Id="rId215" Type="http://schemas.openxmlformats.org/officeDocument/2006/relationships/image" Target="../media/image2528.png"/><Relationship Id="rId236" Type="http://schemas.openxmlformats.org/officeDocument/2006/relationships/customXml" Target="../ink/ink2662.xml"/><Relationship Id="rId257" Type="http://schemas.openxmlformats.org/officeDocument/2006/relationships/image" Target="../media/image2549.png"/><Relationship Id="rId278" Type="http://schemas.openxmlformats.org/officeDocument/2006/relationships/customXml" Target="../ink/ink2683.xml"/><Relationship Id="rId42" Type="http://schemas.openxmlformats.org/officeDocument/2006/relationships/customXml" Target="../ink/ink2565.xml"/><Relationship Id="rId84" Type="http://schemas.openxmlformats.org/officeDocument/2006/relationships/customXml" Target="../ink/ink2586.xml"/><Relationship Id="rId138" Type="http://schemas.openxmlformats.org/officeDocument/2006/relationships/customXml" Target="../ink/ink2613.xml"/><Relationship Id="rId191" Type="http://schemas.openxmlformats.org/officeDocument/2006/relationships/image" Target="../media/image2516.png"/><Relationship Id="rId205" Type="http://schemas.openxmlformats.org/officeDocument/2006/relationships/image" Target="../media/image2523.png"/><Relationship Id="rId247" Type="http://schemas.openxmlformats.org/officeDocument/2006/relationships/image" Target="../media/image2544.png"/><Relationship Id="rId107" Type="http://schemas.openxmlformats.org/officeDocument/2006/relationships/image" Target="../media/image2474.png"/><Relationship Id="rId11" Type="http://schemas.openxmlformats.org/officeDocument/2006/relationships/image" Target="../media/image2427.png"/><Relationship Id="rId53" Type="http://schemas.openxmlformats.org/officeDocument/2006/relationships/image" Target="../media/image2448.png"/><Relationship Id="rId149" Type="http://schemas.openxmlformats.org/officeDocument/2006/relationships/image" Target="../media/image2495.png"/><Relationship Id="rId95" Type="http://schemas.openxmlformats.org/officeDocument/2006/relationships/image" Target="../media/image2469.png"/><Relationship Id="rId160" Type="http://schemas.openxmlformats.org/officeDocument/2006/relationships/customXml" Target="../ink/ink2624.xml"/><Relationship Id="rId216" Type="http://schemas.openxmlformats.org/officeDocument/2006/relationships/customXml" Target="../ink/ink2652.xml"/><Relationship Id="rId258" Type="http://schemas.openxmlformats.org/officeDocument/2006/relationships/customXml" Target="../ink/ink2673.xml"/><Relationship Id="rId22" Type="http://schemas.openxmlformats.org/officeDocument/2006/relationships/customXml" Target="../ink/ink2555.xml"/><Relationship Id="rId64" Type="http://schemas.openxmlformats.org/officeDocument/2006/relationships/customXml" Target="../ink/ink2576.xml"/><Relationship Id="rId118" Type="http://schemas.openxmlformats.org/officeDocument/2006/relationships/customXml" Target="../ink/ink260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4.xml"/><Relationship Id="rId299" Type="http://schemas.openxmlformats.org/officeDocument/2006/relationships/customXml" Target="../ink/ink2835.xml"/><Relationship Id="rId21" Type="http://schemas.openxmlformats.org/officeDocument/2006/relationships/customXml" Target="../ink/ink2696.xml"/><Relationship Id="rId63" Type="http://schemas.openxmlformats.org/officeDocument/2006/relationships/customXml" Target="../ink/ink2717.xml"/><Relationship Id="rId159" Type="http://schemas.openxmlformats.org/officeDocument/2006/relationships/customXml" Target="../ink/ink2765.xml"/><Relationship Id="rId324" Type="http://schemas.openxmlformats.org/officeDocument/2006/relationships/image" Target="../media/image2724.png"/><Relationship Id="rId170" Type="http://schemas.openxmlformats.org/officeDocument/2006/relationships/image" Target="../media/image2647.png"/><Relationship Id="rId226" Type="http://schemas.openxmlformats.org/officeDocument/2006/relationships/image" Target="../media/image2675.png"/><Relationship Id="rId268" Type="http://schemas.openxmlformats.org/officeDocument/2006/relationships/image" Target="../media/image2696.png"/><Relationship Id="rId32" Type="http://schemas.openxmlformats.org/officeDocument/2006/relationships/image" Target="../media/image2579.png"/><Relationship Id="rId74" Type="http://schemas.openxmlformats.org/officeDocument/2006/relationships/image" Target="../media/image2599.png"/><Relationship Id="rId128" Type="http://schemas.openxmlformats.org/officeDocument/2006/relationships/image" Target="../media/image2626.png"/><Relationship Id="rId335" Type="http://schemas.openxmlformats.org/officeDocument/2006/relationships/customXml" Target="../ink/ink2853.xml"/><Relationship Id="rId5" Type="http://schemas.openxmlformats.org/officeDocument/2006/relationships/customXml" Target="../ink/ink2688.xml"/><Relationship Id="rId181" Type="http://schemas.openxmlformats.org/officeDocument/2006/relationships/customXml" Target="../ink/ink2776.xml"/><Relationship Id="rId237" Type="http://schemas.openxmlformats.org/officeDocument/2006/relationships/customXml" Target="../ink/ink2804.xml"/><Relationship Id="rId279" Type="http://schemas.openxmlformats.org/officeDocument/2006/relationships/customXml" Target="../ink/ink2825.xml"/><Relationship Id="rId43" Type="http://schemas.openxmlformats.org/officeDocument/2006/relationships/customXml" Target="../ink/ink2707.xml"/><Relationship Id="rId139" Type="http://schemas.openxmlformats.org/officeDocument/2006/relationships/customXml" Target="../ink/ink2755.xml"/><Relationship Id="rId290" Type="http://schemas.openxmlformats.org/officeDocument/2006/relationships/image" Target="../media/image2707.png"/><Relationship Id="rId304" Type="http://schemas.openxmlformats.org/officeDocument/2006/relationships/image" Target="../media/image2714.png"/><Relationship Id="rId346" Type="http://schemas.openxmlformats.org/officeDocument/2006/relationships/image" Target="../media/image2734.png"/><Relationship Id="rId85" Type="http://schemas.openxmlformats.org/officeDocument/2006/relationships/customXml" Target="../ink/ink2728.xml"/><Relationship Id="rId150" Type="http://schemas.openxmlformats.org/officeDocument/2006/relationships/image" Target="../media/image2637.png"/><Relationship Id="rId192" Type="http://schemas.openxmlformats.org/officeDocument/2006/relationships/image" Target="../media/image2658.png"/><Relationship Id="rId206" Type="http://schemas.openxmlformats.org/officeDocument/2006/relationships/image" Target="../media/image2665.png"/><Relationship Id="rId248" Type="http://schemas.openxmlformats.org/officeDocument/2006/relationships/image" Target="../media/image2686.png"/><Relationship Id="rId12" Type="http://schemas.openxmlformats.org/officeDocument/2006/relationships/image" Target="../media/image2569.png"/><Relationship Id="rId108" Type="http://schemas.openxmlformats.org/officeDocument/2006/relationships/image" Target="../media/image2616.png"/><Relationship Id="rId315" Type="http://schemas.openxmlformats.org/officeDocument/2006/relationships/customXml" Target="../ink/ink2843.xml"/><Relationship Id="rId357" Type="http://schemas.openxmlformats.org/officeDocument/2006/relationships/customXml" Target="../ink/ink2864.xml"/><Relationship Id="rId54" Type="http://schemas.openxmlformats.org/officeDocument/2006/relationships/image" Target="../media/image2454.png"/><Relationship Id="rId96" Type="http://schemas.openxmlformats.org/officeDocument/2006/relationships/image" Target="../media/image2610.png"/><Relationship Id="rId161" Type="http://schemas.openxmlformats.org/officeDocument/2006/relationships/customXml" Target="../ink/ink2766.xml"/><Relationship Id="rId217" Type="http://schemas.openxmlformats.org/officeDocument/2006/relationships/customXml" Target="../ink/ink2794.xml"/><Relationship Id="rId259" Type="http://schemas.openxmlformats.org/officeDocument/2006/relationships/customXml" Target="../ink/ink2815.xml"/><Relationship Id="rId23" Type="http://schemas.openxmlformats.org/officeDocument/2006/relationships/customXml" Target="../ink/ink2697.xml"/><Relationship Id="rId119" Type="http://schemas.openxmlformats.org/officeDocument/2006/relationships/customXml" Target="../ink/ink2745.xml"/><Relationship Id="rId270" Type="http://schemas.openxmlformats.org/officeDocument/2006/relationships/image" Target="../media/image2697.png"/><Relationship Id="rId326" Type="http://schemas.openxmlformats.org/officeDocument/2006/relationships/image" Target="../media/image2725.png"/><Relationship Id="rId65" Type="http://schemas.openxmlformats.org/officeDocument/2006/relationships/customXml" Target="../ink/ink2718.xml"/><Relationship Id="rId130" Type="http://schemas.openxmlformats.org/officeDocument/2006/relationships/image" Target="../media/image2627.png"/><Relationship Id="rId172" Type="http://schemas.openxmlformats.org/officeDocument/2006/relationships/image" Target="../media/image2648.png"/><Relationship Id="rId228" Type="http://schemas.openxmlformats.org/officeDocument/2006/relationships/image" Target="../media/image2676.png"/><Relationship Id="rId281" Type="http://schemas.openxmlformats.org/officeDocument/2006/relationships/customXml" Target="../ink/ink2826.xml"/><Relationship Id="rId337" Type="http://schemas.openxmlformats.org/officeDocument/2006/relationships/customXml" Target="../ink/ink2854.xml"/><Relationship Id="rId34" Type="http://schemas.openxmlformats.org/officeDocument/2006/relationships/image" Target="../media/image2580.png"/><Relationship Id="rId76" Type="http://schemas.openxmlformats.org/officeDocument/2006/relationships/image" Target="../media/image2600.png"/><Relationship Id="rId141" Type="http://schemas.openxmlformats.org/officeDocument/2006/relationships/customXml" Target="../ink/ink2756.xml"/><Relationship Id="rId7" Type="http://schemas.openxmlformats.org/officeDocument/2006/relationships/customXml" Target="../ink/ink2689.xml"/><Relationship Id="rId183" Type="http://schemas.openxmlformats.org/officeDocument/2006/relationships/customXml" Target="../ink/ink2777.xml"/><Relationship Id="rId239" Type="http://schemas.openxmlformats.org/officeDocument/2006/relationships/customXml" Target="../ink/ink2805.xml"/><Relationship Id="rId250" Type="http://schemas.openxmlformats.org/officeDocument/2006/relationships/image" Target="../media/image2687.png"/><Relationship Id="rId292" Type="http://schemas.openxmlformats.org/officeDocument/2006/relationships/image" Target="../media/image2708.png"/><Relationship Id="rId306" Type="http://schemas.openxmlformats.org/officeDocument/2006/relationships/image" Target="../media/image2715.png"/><Relationship Id="rId45" Type="http://schemas.openxmlformats.org/officeDocument/2006/relationships/customXml" Target="../ink/ink2708.xml"/><Relationship Id="rId87" Type="http://schemas.openxmlformats.org/officeDocument/2006/relationships/customXml" Target="../ink/ink2729.xml"/><Relationship Id="rId110" Type="http://schemas.openxmlformats.org/officeDocument/2006/relationships/image" Target="../media/image2617.png"/><Relationship Id="rId348" Type="http://schemas.openxmlformats.org/officeDocument/2006/relationships/image" Target="../media/image2735.png"/><Relationship Id="rId152" Type="http://schemas.openxmlformats.org/officeDocument/2006/relationships/image" Target="../media/image2638.png"/><Relationship Id="rId194" Type="http://schemas.openxmlformats.org/officeDocument/2006/relationships/image" Target="../media/image2659.png"/><Relationship Id="rId208" Type="http://schemas.openxmlformats.org/officeDocument/2006/relationships/image" Target="../media/image2666.png"/><Relationship Id="rId261" Type="http://schemas.openxmlformats.org/officeDocument/2006/relationships/customXml" Target="../ink/ink2816.xml"/><Relationship Id="rId14" Type="http://schemas.openxmlformats.org/officeDocument/2006/relationships/image" Target="../media/image2570.png"/><Relationship Id="rId56" Type="http://schemas.openxmlformats.org/officeDocument/2006/relationships/image" Target="../media/image2590.png"/><Relationship Id="rId317" Type="http://schemas.openxmlformats.org/officeDocument/2006/relationships/customXml" Target="../ink/ink2844.xml"/><Relationship Id="rId98" Type="http://schemas.openxmlformats.org/officeDocument/2006/relationships/image" Target="../media/image2611.png"/><Relationship Id="rId121" Type="http://schemas.openxmlformats.org/officeDocument/2006/relationships/customXml" Target="../ink/ink2746.xml"/><Relationship Id="rId163" Type="http://schemas.openxmlformats.org/officeDocument/2006/relationships/customXml" Target="../ink/ink2767.xml"/><Relationship Id="rId219" Type="http://schemas.openxmlformats.org/officeDocument/2006/relationships/customXml" Target="../ink/ink2795.xml"/><Relationship Id="rId230" Type="http://schemas.openxmlformats.org/officeDocument/2006/relationships/image" Target="../media/image2677.png"/><Relationship Id="rId25" Type="http://schemas.openxmlformats.org/officeDocument/2006/relationships/customXml" Target="../ink/ink2698.xml"/><Relationship Id="rId46" Type="http://schemas.openxmlformats.org/officeDocument/2006/relationships/image" Target="../media/image2586.png"/><Relationship Id="rId67" Type="http://schemas.openxmlformats.org/officeDocument/2006/relationships/customXml" Target="../ink/ink2719.xml"/><Relationship Id="rId272" Type="http://schemas.openxmlformats.org/officeDocument/2006/relationships/image" Target="../media/image2698.png"/><Relationship Id="rId293" Type="http://schemas.openxmlformats.org/officeDocument/2006/relationships/customXml" Target="../ink/ink2832.xml"/><Relationship Id="rId307" Type="http://schemas.openxmlformats.org/officeDocument/2006/relationships/customXml" Target="../ink/ink2839.xml"/><Relationship Id="rId328" Type="http://schemas.openxmlformats.org/officeDocument/2006/relationships/image" Target="../media/image2726.png"/><Relationship Id="rId349" Type="http://schemas.openxmlformats.org/officeDocument/2006/relationships/customXml" Target="../ink/ink2860.xml"/><Relationship Id="rId88" Type="http://schemas.openxmlformats.org/officeDocument/2006/relationships/image" Target="../media/image2606.png"/><Relationship Id="rId111" Type="http://schemas.openxmlformats.org/officeDocument/2006/relationships/customXml" Target="../ink/ink2741.xml"/><Relationship Id="rId132" Type="http://schemas.openxmlformats.org/officeDocument/2006/relationships/image" Target="../media/image2628.png"/><Relationship Id="rId153" Type="http://schemas.openxmlformats.org/officeDocument/2006/relationships/customXml" Target="../ink/ink2762.xml"/><Relationship Id="rId174" Type="http://schemas.openxmlformats.org/officeDocument/2006/relationships/image" Target="../media/image2649.png"/><Relationship Id="rId195" Type="http://schemas.openxmlformats.org/officeDocument/2006/relationships/customXml" Target="../ink/ink2783.xml"/><Relationship Id="rId209" Type="http://schemas.openxmlformats.org/officeDocument/2006/relationships/customXml" Target="../ink/ink2790.xml"/><Relationship Id="rId220" Type="http://schemas.openxmlformats.org/officeDocument/2006/relationships/image" Target="../media/image2672.png"/><Relationship Id="rId241" Type="http://schemas.openxmlformats.org/officeDocument/2006/relationships/customXml" Target="../ink/ink2806.xml"/><Relationship Id="rId15" Type="http://schemas.openxmlformats.org/officeDocument/2006/relationships/customXml" Target="../ink/ink2693.xml"/><Relationship Id="rId36" Type="http://schemas.openxmlformats.org/officeDocument/2006/relationships/image" Target="../media/image2581.png"/><Relationship Id="rId57" Type="http://schemas.openxmlformats.org/officeDocument/2006/relationships/customXml" Target="../ink/ink2714.xml"/><Relationship Id="rId262" Type="http://schemas.openxmlformats.org/officeDocument/2006/relationships/image" Target="../media/image2693.png"/><Relationship Id="rId283" Type="http://schemas.openxmlformats.org/officeDocument/2006/relationships/customXml" Target="../ink/ink2827.xml"/><Relationship Id="rId318" Type="http://schemas.openxmlformats.org/officeDocument/2006/relationships/image" Target="../media/image2721.png"/><Relationship Id="rId339" Type="http://schemas.openxmlformats.org/officeDocument/2006/relationships/customXml" Target="../ink/ink2855.xml"/><Relationship Id="rId78" Type="http://schemas.openxmlformats.org/officeDocument/2006/relationships/image" Target="../media/image2601.png"/><Relationship Id="rId99" Type="http://schemas.openxmlformats.org/officeDocument/2006/relationships/customXml" Target="../ink/ink2735.xml"/><Relationship Id="rId101" Type="http://schemas.openxmlformats.org/officeDocument/2006/relationships/customXml" Target="../ink/ink2736.xml"/><Relationship Id="rId122" Type="http://schemas.openxmlformats.org/officeDocument/2006/relationships/image" Target="../media/image2623.png"/><Relationship Id="rId143" Type="http://schemas.openxmlformats.org/officeDocument/2006/relationships/customXml" Target="../ink/ink2757.xml"/><Relationship Id="rId164" Type="http://schemas.openxmlformats.org/officeDocument/2006/relationships/image" Target="../media/image2644.png"/><Relationship Id="rId185" Type="http://schemas.openxmlformats.org/officeDocument/2006/relationships/customXml" Target="../ink/ink2778.xml"/><Relationship Id="rId350" Type="http://schemas.openxmlformats.org/officeDocument/2006/relationships/image" Target="../media/image2736.png"/><Relationship Id="rId9" Type="http://schemas.openxmlformats.org/officeDocument/2006/relationships/customXml" Target="../ink/ink2690.xml"/><Relationship Id="rId210" Type="http://schemas.openxmlformats.org/officeDocument/2006/relationships/image" Target="../media/image2667.png"/><Relationship Id="rId26" Type="http://schemas.openxmlformats.org/officeDocument/2006/relationships/image" Target="../media/image2576.png"/><Relationship Id="rId231" Type="http://schemas.openxmlformats.org/officeDocument/2006/relationships/customXml" Target="../ink/ink2801.xml"/><Relationship Id="rId252" Type="http://schemas.openxmlformats.org/officeDocument/2006/relationships/image" Target="../media/image2688.png"/><Relationship Id="rId273" Type="http://schemas.openxmlformats.org/officeDocument/2006/relationships/customXml" Target="../ink/ink2822.xml"/><Relationship Id="rId294" Type="http://schemas.openxmlformats.org/officeDocument/2006/relationships/image" Target="../media/image2709.png"/><Relationship Id="rId308" Type="http://schemas.openxmlformats.org/officeDocument/2006/relationships/image" Target="../media/image2716.png"/><Relationship Id="rId329" Type="http://schemas.openxmlformats.org/officeDocument/2006/relationships/customXml" Target="../ink/ink2850.xml"/><Relationship Id="rId47" Type="http://schemas.openxmlformats.org/officeDocument/2006/relationships/customXml" Target="../ink/ink2709.xml"/><Relationship Id="rId68" Type="http://schemas.openxmlformats.org/officeDocument/2006/relationships/image" Target="../media/image2596.png"/><Relationship Id="rId89" Type="http://schemas.openxmlformats.org/officeDocument/2006/relationships/customXml" Target="../ink/ink2730.xml"/><Relationship Id="rId112" Type="http://schemas.openxmlformats.org/officeDocument/2006/relationships/image" Target="../media/image2618.png"/><Relationship Id="rId133" Type="http://schemas.openxmlformats.org/officeDocument/2006/relationships/customXml" Target="../ink/ink2752.xml"/><Relationship Id="rId154" Type="http://schemas.openxmlformats.org/officeDocument/2006/relationships/image" Target="../media/image2639.png"/><Relationship Id="rId175" Type="http://schemas.openxmlformats.org/officeDocument/2006/relationships/customXml" Target="../ink/ink2773.xml"/><Relationship Id="rId340" Type="http://schemas.openxmlformats.org/officeDocument/2006/relationships/image" Target="../media/image2731.png"/><Relationship Id="rId196" Type="http://schemas.openxmlformats.org/officeDocument/2006/relationships/image" Target="../media/image2660.png"/><Relationship Id="rId200" Type="http://schemas.openxmlformats.org/officeDocument/2006/relationships/image" Target="../media/image2662.png"/><Relationship Id="rId16" Type="http://schemas.openxmlformats.org/officeDocument/2006/relationships/image" Target="../media/image2571.png"/><Relationship Id="rId221" Type="http://schemas.openxmlformats.org/officeDocument/2006/relationships/customXml" Target="../ink/ink2796.xml"/><Relationship Id="rId242" Type="http://schemas.openxmlformats.org/officeDocument/2006/relationships/image" Target="../media/image2683.png"/><Relationship Id="rId263" Type="http://schemas.openxmlformats.org/officeDocument/2006/relationships/customXml" Target="../ink/ink2817.xml"/><Relationship Id="rId284" Type="http://schemas.openxmlformats.org/officeDocument/2006/relationships/image" Target="../media/image2704.png"/><Relationship Id="rId319" Type="http://schemas.openxmlformats.org/officeDocument/2006/relationships/customXml" Target="../ink/ink2845.xml"/><Relationship Id="rId37" Type="http://schemas.openxmlformats.org/officeDocument/2006/relationships/customXml" Target="../ink/ink2704.xml"/><Relationship Id="rId58" Type="http://schemas.openxmlformats.org/officeDocument/2006/relationships/image" Target="../media/image2591.png"/><Relationship Id="rId79" Type="http://schemas.openxmlformats.org/officeDocument/2006/relationships/customXml" Target="../ink/ink2725.xml"/><Relationship Id="rId102" Type="http://schemas.openxmlformats.org/officeDocument/2006/relationships/image" Target="../media/image2613.png"/><Relationship Id="rId123" Type="http://schemas.openxmlformats.org/officeDocument/2006/relationships/customXml" Target="../ink/ink2747.xml"/><Relationship Id="rId144" Type="http://schemas.openxmlformats.org/officeDocument/2006/relationships/image" Target="../media/image2634.png"/><Relationship Id="rId330" Type="http://schemas.openxmlformats.org/officeDocument/2006/relationships/image" Target="../media/image2727.png"/><Relationship Id="rId90" Type="http://schemas.openxmlformats.org/officeDocument/2006/relationships/image" Target="../media/image2607.png"/><Relationship Id="rId165" Type="http://schemas.openxmlformats.org/officeDocument/2006/relationships/customXml" Target="../ink/ink2768.xml"/><Relationship Id="rId186" Type="http://schemas.openxmlformats.org/officeDocument/2006/relationships/image" Target="../media/image2655.png"/><Relationship Id="rId351" Type="http://schemas.openxmlformats.org/officeDocument/2006/relationships/customXml" Target="../ink/ink2861.xml"/><Relationship Id="rId211" Type="http://schemas.openxmlformats.org/officeDocument/2006/relationships/customXml" Target="../ink/ink2791.xml"/><Relationship Id="rId232" Type="http://schemas.openxmlformats.org/officeDocument/2006/relationships/image" Target="../media/image2678.png"/><Relationship Id="rId253" Type="http://schemas.openxmlformats.org/officeDocument/2006/relationships/customXml" Target="../ink/ink2812.xml"/><Relationship Id="rId274" Type="http://schemas.openxmlformats.org/officeDocument/2006/relationships/image" Target="../media/image2699.png"/><Relationship Id="rId295" Type="http://schemas.openxmlformats.org/officeDocument/2006/relationships/customXml" Target="../ink/ink2833.xml"/><Relationship Id="rId309" Type="http://schemas.openxmlformats.org/officeDocument/2006/relationships/customXml" Target="../ink/ink2840.xml"/><Relationship Id="rId27" Type="http://schemas.openxmlformats.org/officeDocument/2006/relationships/customXml" Target="../ink/ink2699.xml"/><Relationship Id="rId48" Type="http://schemas.openxmlformats.org/officeDocument/2006/relationships/image" Target="../media/image2587.png"/><Relationship Id="rId69" Type="http://schemas.openxmlformats.org/officeDocument/2006/relationships/customXml" Target="../ink/ink2720.xml"/><Relationship Id="rId113" Type="http://schemas.openxmlformats.org/officeDocument/2006/relationships/customXml" Target="../ink/ink2742.xml"/><Relationship Id="rId134" Type="http://schemas.openxmlformats.org/officeDocument/2006/relationships/image" Target="../media/image2629.png"/><Relationship Id="rId320" Type="http://schemas.openxmlformats.org/officeDocument/2006/relationships/image" Target="../media/image2722.png"/><Relationship Id="rId80" Type="http://schemas.openxmlformats.org/officeDocument/2006/relationships/image" Target="../media/image2602.png"/><Relationship Id="rId155" Type="http://schemas.openxmlformats.org/officeDocument/2006/relationships/customXml" Target="../ink/ink2763.xml"/><Relationship Id="rId176" Type="http://schemas.openxmlformats.org/officeDocument/2006/relationships/image" Target="../media/image2650.png"/><Relationship Id="rId197" Type="http://schemas.openxmlformats.org/officeDocument/2006/relationships/customXml" Target="../ink/ink2784.xml"/><Relationship Id="rId341" Type="http://schemas.openxmlformats.org/officeDocument/2006/relationships/customXml" Target="../ink/ink2856.xml"/><Relationship Id="rId201" Type="http://schemas.openxmlformats.org/officeDocument/2006/relationships/customXml" Target="../ink/ink2786.xml"/><Relationship Id="rId222" Type="http://schemas.openxmlformats.org/officeDocument/2006/relationships/image" Target="../media/image2673.png"/><Relationship Id="rId243" Type="http://schemas.openxmlformats.org/officeDocument/2006/relationships/customXml" Target="../ink/ink2807.xml"/><Relationship Id="rId264" Type="http://schemas.openxmlformats.org/officeDocument/2006/relationships/image" Target="../media/image2694.png"/><Relationship Id="rId285" Type="http://schemas.openxmlformats.org/officeDocument/2006/relationships/customXml" Target="../ink/ink2828.xml"/><Relationship Id="rId17" Type="http://schemas.openxmlformats.org/officeDocument/2006/relationships/customXml" Target="../ink/ink2694.xml"/><Relationship Id="rId38" Type="http://schemas.openxmlformats.org/officeDocument/2006/relationships/image" Target="../media/image2582.png"/><Relationship Id="rId59" Type="http://schemas.openxmlformats.org/officeDocument/2006/relationships/customXml" Target="../ink/ink2715.xml"/><Relationship Id="rId103" Type="http://schemas.openxmlformats.org/officeDocument/2006/relationships/customXml" Target="../ink/ink2737.xml"/><Relationship Id="rId124" Type="http://schemas.openxmlformats.org/officeDocument/2006/relationships/image" Target="../media/image2624.png"/><Relationship Id="rId310" Type="http://schemas.openxmlformats.org/officeDocument/2006/relationships/image" Target="../media/image2717.png"/><Relationship Id="rId70" Type="http://schemas.openxmlformats.org/officeDocument/2006/relationships/image" Target="../media/image2597.png"/><Relationship Id="rId91" Type="http://schemas.openxmlformats.org/officeDocument/2006/relationships/customXml" Target="../ink/ink2731.xml"/><Relationship Id="rId145" Type="http://schemas.openxmlformats.org/officeDocument/2006/relationships/customXml" Target="../ink/ink2758.xml"/><Relationship Id="rId166" Type="http://schemas.openxmlformats.org/officeDocument/2006/relationships/image" Target="../media/image2645.png"/><Relationship Id="rId187" Type="http://schemas.openxmlformats.org/officeDocument/2006/relationships/customXml" Target="../ink/ink2779.xml"/><Relationship Id="rId331" Type="http://schemas.openxmlformats.org/officeDocument/2006/relationships/customXml" Target="../ink/ink2851.xml"/><Relationship Id="rId352" Type="http://schemas.openxmlformats.org/officeDocument/2006/relationships/image" Target="../media/image273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68.png"/><Relationship Id="rId233" Type="http://schemas.openxmlformats.org/officeDocument/2006/relationships/customXml" Target="../ink/ink2802.xml"/><Relationship Id="rId254" Type="http://schemas.openxmlformats.org/officeDocument/2006/relationships/image" Target="../media/image2689.png"/><Relationship Id="rId28" Type="http://schemas.openxmlformats.org/officeDocument/2006/relationships/image" Target="../media/image2577.png"/><Relationship Id="rId49" Type="http://schemas.openxmlformats.org/officeDocument/2006/relationships/customXml" Target="../ink/ink2710.xml"/><Relationship Id="rId114" Type="http://schemas.openxmlformats.org/officeDocument/2006/relationships/image" Target="../media/image2619.png"/><Relationship Id="rId275" Type="http://schemas.openxmlformats.org/officeDocument/2006/relationships/customXml" Target="../ink/ink2823.xml"/><Relationship Id="rId296" Type="http://schemas.openxmlformats.org/officeDocument/2006/relationships/image" Target="../media/image2710.png"/><Relationship Id="rId300" Type="http://schemas.openxmlformats.org/officeDocument/2006/relationships/image" Target="../media/image2712.png"/><Relationship Id="rId60" Type="http://schemas.openxmlformats.org/officeDocument/2006/relationships/image" Target="../media/image2592.png"/><Relationship Id="rId81" Type="http://schemas.openxmlformats.org/officeDocument/2006/relationships/customXml" Target="../ink/ink2726.xml"/><Relationship Id="rId135" Type="http://schemas.openxmlformats.org/officeDocument/2006/relationships/customXml" Target="../ink/ink2753.xml"/><Relationship Id="rId156" Type="http://schemas.openxmlformats.org/officeDocument/2006/relationships/image" Target="../media/image2640.png"/><Relationship Id="rId177" Type="http://schemas.openxmlformats.org/officeDocument/2006/relationships/customXml" Target="../ink/ink2774.xml"/><Relationship Id="rId198" Type="http://schemas.openxmlformats.org/officeDocument/2006/relationships/image" Target="../media/image2661.png"/><Relationship Id="rId321" Type="http://schemas.openxmlformats.org/officeDocument/2006/relationships/customXml" Target="../ink/ink2846.xml"/><Relationship Id="rId342" Type="http://schemas.openxmlformats.org/officeDocument/2006/relationships/image" Target="../media/image2732.png"/><Relationship Id="rId202" Type="http://schemas.openxmlformats.org/officeDocument/2006/relationships/image" Target="../media/image2663.png"/><Relationship Id="rId223" Type="http://schemas.openxmlformats.org/officeDocument/2006/relationships/customXml" Target="../ink/ink2797.xml"/><Relationship Id="rId244" Type="http://schemas.openxmlformats.org/officeDocument/2006/relationships/image" Target="../media/image2684.png"/><Relationship Id="rId18" Type="http://schemas.openxmlformats.org/officeDocument/2006/relationships/image" Target="../media/image2572.png"/><Relationship Id="rId39" Type="http://schemas.openxmlformats.org/officeDocument/2006/relationships/customXml" Target="../ink/ink2705.xml"/><Relationship Id="rId265" Type="http://schemas.openxmlformats.org/officeDocument/2006/relationships/customXml" Target="../ink/ink2818.xml"/><Relationship Id="rId286" Type="http://schemas.openxmlformats.org/officeDocument/2006/relationships/image" Target="../media/image2705.png"/><Relationship Id="rId50" Type="http://schemas.openxmlformats.org/officeDocument/2006/relationships/image" Target="../media/image2588.png"/><Relationship Id="rId104" Type="http://schemas.openxmlformats.org/officeDocument/2006/relationships/image" Target="../media/image2614.png"/><Relationship Id="rId125" Type="http://schemas.openxmlformats.org/officeDocument/2006/relationships/customXml" Target="../ink/ink2748.xml"/><Relationship Id="rId146" Type="http://schemas.openxmlformats.org/officeDocument/2006/relationships/image" Target="../media/image2635.png"/><Relationship Id="rId167" Type="http://schemas.openxmlformats.org/officeDocument/2006/relationships/customXml" Target="../ink/ink2769.xml"/><Relationship Id="rId188" Type="http://schemas.openxmlformats.org/officeDocument/2006/relationships/image" Target="../media/image2656.png"/><Relationship Id="rId311" Type="http://schemas.openxmlformats.org/officeDocument/2006/relationships/customXml" Target="../ink/ink2841.xml"/><Relationship Id="rId332" Type="http://schemas.openxmlformats.org/officeDocument/2006/relationships/image" Target="../media/image2728.png"/><Relationship Id="rId353" Type="http://schemas.openxmlformats.org/officeDocument/2006/relationships/customXml" Target="../ink/ink2862.xml"/><Relationship Id="rId71" Type="http://schemas.openxmlformats.org/officeDocument/2006/relationships/customXml" Target="../ink/ink2721.xml"/><Relationship Id="rId92" Type="http://schemas.openxmlformats.org/officeDocument/2006/relationships/image" Target="../media/image2608.png"/><Relationship Id="rId213" Type="http://schemas.openxmlformats.org/officeDocument/2006/relationships/customXml" Target="../ink/ink2792.xml"/><Relationship Id="rId234" Type="http://schemas.openxmlformats.org/officeDocument/2006/relationships/image" Target="../media/image2679.png"/><Relationship Id="rId2" Type="http://schemas.openxmlformats.org/officeDocument/2006/relationships/image" Target="../media/image353.emf"/><Relationship Id="rId29" Type="http://schemas.openxmlformats.org/officeDocument/2006/relationships/customXml" Target="../ink/ink2700.xml"/><Relationship Id="rId255" Type="http://schemas.openxmlformats.org/officeDocument/2006/relationships/customXml" Target="../ink/ink2813.xml"/><Relationship Id="rId276" Type="http://schemas.openxmlformats.org/officeDocument/2006/relationships/image" Target="../media/image2700.png"/><Relationship Id="rId297" Type="http://schemas.openxmlformats.org/officeDocument/2006/relationships/customXml" Target="../ink/ink2834.xml"/><Relationship Id="rId40" Type="http://schemas.openxmlformats.org/officeDocument/2006/relationships/image" Target="../media/image2583.png"/><Relationship Id="rId115" Type="http://schemas.openxmlformats.org/officeDocument/2006/relationships/customXml" Target="../ink/ink2743.xml"/><Relationship Id="rId136" Type="http://schemas.openxmlformats.org/officeDocument/2006/relationships/image" Target="../media/image2630.png"/><Relationship Id="rId157" Type="http://schemas.openxmlformats.org/officeDocument/2006/relationships/customXml" Target="../ink/ink2764.xml"/><Relationship Id="rId178" Type="http://schemas.openxmlformats.org/officeDocument/2006/relationships/image" Target="../media/image2651.png"/><Relationship Id="rId301" Type="http://schemas.openxmlformats.org/officeDocument/2006/relationships/customXml" Target="../ink/ink2836.xml"/><Relationship Id="rId322" Type="http://schemas.openxmlformats.org/officeDocument/2006/relationships/image" Target="../media/image2723.png"/><Relationship Id="rId343" Type="http://schemas.openxmlformats.org/officeDocument/2006/relationships/customXml" Target="../ink/ink2857.xml"/><Relationship Id="rId61" Type="http://schemas.openxmlformats.org/officeDocument/2006/relationships/customXml" Target="../ink/ink2716.xml"/><Relationship Id="rId82" Type="http://schemas.openxmlformats.org/officeDocument/2006/relationships/image" Target="../media/image2603.png"/><Relationship Id="rId199" Type="http://schemas.openxmlformats.org/officeDocument/2006/relationships/customXml" Target="../ink/ink2785.xml"/><Relationship Id="rId203" Type="http://schemas.openxmlformats.org/officeDocument/2006/relationships/customXml" Target="../ink/ink2787.xml"/><Relationship Id="rId19" Type="http://schemas.openxmlformats.org/officeDocument/2006/relationships/customXml" Target="../ink/ink2695.xml"/><Relationship Id="rId224" Type="http://schemas.openxmlformats.org/officeDocument/2006/relationships/image" Target="../media/image2674.png"/><Relationship Id="rId245" Type="http://schemas.openxmlformats.org/officeDocument/2006/relationships/customXml" Target="../ink/ink2808.xml"/><Relationship Id="rId266" Type="http://schemas.openxmlformats.org/officeDocument/2006/relationships/image" Target="../media/image2695.png"/><Relationship Id="rId287" Type="http://schemas.openxmlformats.org/officeDocument/2006/relationships/customXml" Target="../ink/ink2829.xml"/><Relationship Id="rId30" Type="http://schemas.openxmlformats.org/officeDocument/2006/relationships/image" Target="../media/image2578.png"/><Relationship Id="rId105" Type="http://schemas.openxmlformats.org/officeDocument/2006/relationships/customXml" Target="../ink/ink2738.xml"/><Relationship Id="rId126" Type="http://schemas.openxmlformats.org/officeDocument/2006/relationships/image" Target="../media/image2625.png"/><Relationship Id="rId147" Type="http://schemas.openxmlformats.org/officeDocument/2006/relationships/customXml" Target="../ink/ink2759.xml"/><Relationship Id="rId168" Type="http://schemas.openxmlformats.org/officeDocument/2006/relationships/image" Target="../media/image2646.png"/><Relationship Id="rId312" Type="http://schemas.openxmlformats.org/officeDocument/2006/relationships/image" Target="../media/image2718.png"/><Relationship Id="rId333" Type="http://schemas.openxmlformats.org/officeDocument/2006/relationships/customXml" Target="../ink/ink2852.xml"/><Relationship Id="rId354" Type="http://schemas.openxmlformats.org/officeDocument/2006/relationships/image" Target="../media/image2738.png"/><Relationship Id="rId51" Type="http://schemas.openxmlformats.org/officeDocument/2006/relationships/customXml" Target="../ink/ink2711.xml"/><Relationship Id="rId72" Type="http://schemas.openxmlformats.org/officeDocument/2006/relationships/image" Target="../media/image2598.png"/><Relationship Id="rId93" Type="http://schemas.openxmlformats.org/officeDocument/2006/relationships/customXml" Target="../ink/ink2732.xml"/><Relationship Id="rId189" Type="http://schemas.openxmlformats.org/officeDocument/2006/relationships/customXml" Target="../ink/ink2780.xml"/><Relationship Id="rId3" Type="http://schemas.openxmlformats.org/officeDocument/2006/relationships/customXml" Target="../ink/ink2687.xml"/><Relationship Id="rId214" Type="http://schemas.openxmlformats.org/officeDocument/2006/relationships/image" Target="../media/image2669.png"/><Relationship Id="rId235" Type="http://schemas.openxmlformats.org/officeDocument/2006/relationships/customXml" Target="../ink/ink2803.xml"/><Relationship Id="rId256" Type="http://schemas.openxmlformats.org/officeDocument/2006/relationships/image" Target="../media/image2690.png"/><Relationship Id="rId277" Type="http://schemas.openxmlformats.org/officeDocument/2006/relationships/customXml" Target="../ink/ink2824.xml"/><Relationship Id="rId298" Type="http://schemas.openxmlformats.org/officeDocument/2006/relationships/image" Target="../media/image2711.png"/><Relationship Id="rId116" Type="http://schemas.openxmlformats.org/officeDocument/2006/relationships/image" Target="../media/image2620.png"/><Relationship Id="rId137" Type="http://schemas.openxmlformats.org/officeDocument/2006/relationships/customXml" Target="../ink/ink2754.xml"/><Relationship Id="rId158" Type="http://schemas.openxmlformats.org/officeDocument/2006/relationships/image" Target="../media/image2641.png"/><Relationship Id="rId302" Type="http://schemas.openxmlformats.org/officeDocument/2006/relationships/image" Target="../media/image2713.png"/><Relationship Id="rId323" Type="http://schemas.openxmlformats.org/officeDocument/2006/relationships/customXml" Target="../ink/ink2847.xml"/><Relationship Id="rId344" Type="http://schemas.openxmlformats.org/officeDocument/2006/relationships/image" Target="../media/image2733.png"/><Relationship Id="rId20" Type="http://schemas.openxmlformats.org/officeDocument/2006/relationships/image" Target="../media/image2573.png"/><Relationship Id="rId41" Type="http://schemas.openxmlformats.org/officeDocument/2006/relationships/customXml" Target="../ink/ink2706.xml"/><Relationship Id="rId62" Type="http://schemas.openxmlformats.org/officeDocument/2006/relationships/image" Target="../media/image2593.png"/><Relationship Id="rId83" Type="http://schemas.openxmlformats.org/officeDocument/2006/relationships/customXml" Target="../ink/ink2727.xml"/><Relationship Id="rId179" Type="http://schemas.openxmlformats.org/officeDocument/2006/relationships/customXml" Target="../ink/ink2775.xml"/><Relationship Id="rId190" Type="http://schemas.openxmlformats.org/officeDocument/2006/relationships/image" Target="../media/image2657.png"/><Relationship Id="rId204" Type="http://schemas.openxmlformats.org/officeDocument/2006/relationships/image" Target="../media/image2664.png"/><Relationship Id="rId225" Type="http://schemas.openxmlformats.org/officeDocument/2006/relationships/customXml" Target="../ink/ink2798.xml"/><Relationship Id="rId246" Type="http://schemas.openxmlformats.org/officeDocument/2006/relationships/image" Target="../media/image2685.png"/><Relationship Id="rId267" Type="http://schemas.openxmlformats.org/officeDocument/2006/relationships/customXml" Target="../ink/ink2819.xml"/><Relationship Id="rId288" Type="http://schemas.openxmlformats.org/officeDocument/2006/relationships/image" Target="../media/image2706.png"/><Relationship Id="rId106" Type="http://schemas.openxmlformats.org/officeDocument/2006/relationships/image" Target="../media/image2615.png"/><Relationship Id="rId127" Type="http://schemas.openxmlformats.org/officeDocument/2006/relationships/customXml" Target="../ink/ink2749.xml"/><Relationship Id="rId313" Type="http://schemas.openxmlformats.org/officeDocument/2006/relationships/customXml" Target="../ink/ink2842.xml"/><Relationship Id="rId10" Type="http://schemas.openxmlformats.org/officeDocument/2006/relationships/image" Target="../media/image2568.png"/><Relationship Id="rId31" Type="http://schemas.openxmlformats.org/officeDocument/2006/relationships/customXml" Target="../ink/ink2701.xml"/><Relationship Id="rId52" Type="http://schemas.openxmlformats.org/officeDocument/2006/relationships/image" Target="../media/image2589.png"/><Relationship Id="rId73" Type="http://schemas.openxmlformats.org/officeDocument/2006/relationships/customXml" Target="../ink/ink2722.xml"/><Relationship Id="rId94" Type="http://schemas.openxmlformats.org/officeDocument/2006/relationships/image" Target="../media/image2609.png"/><Relationship Id="rId148" Type="http://schemas.openxmlformats.org/officeDocument/2006/relationships/image" Target="../media/image2636.png"/><Relationship Id="rId169" Type="http://schemas.openxmlformats.org/officeDocument/2006/relationships/customXml" Target="../ink/ink2770.xml"/><Relationship Id="rId334" Type="http://schemas.openxmlformats.org/officeDocument/2006/relationships/image" Target="../media/image2564.png"/><Relationship Id="rId355" Type="http://schemas.openxmlformats.org/officeDocument/2006/relationships/customXml" Target="../ink/ink2863.xml"/><Relationship Id="rId4" Type="http://schemas.openxmlformats.org/officeDocument/2006/relationships/image" Target="../media/image2565.png"/><Relationship Id="rId180" Type="http://schemas.openxmlformats.org/officeDocument/2006/relationships/image" Target="../media/image2652.png"/><Relationship Id="rId215" Type="http://schemas.openxmlformats.org/officeDocument/2006/relationships/customXml" Target="../ink/ink2793.xml"/><Relationship Id="rId236" Type="http://schemas.openxmlformats.org/officeDocument/2006/relationships/image" Target="../media/image2680.png"/><Relationship Id="rId257" Type="http://schemas.openxmlformats.org/officeDocument/2006/relationships/customXml" Target="../ink/ink2814.xml"/><Relationship Id="rId278" Type="http://schemas.openxmlformats.org/officeDocument/2006/relationships/image" Target="../media/image2701.png"/><Relationship Id="rId303" Type="http://schemas.openxmlformats.org/officeDocument/2006/relationships/customXml" Target="../ink/ink2837.xml"/><Relationship Id="rId42" Type="http://schemas.openxmlformats.org/officeDocument/2006/relationships/image" Target="../media/image2584.png"/><Relationship Id="rId84" Type="http://schemas.openxmlformats.org/officeDocument/2006/relationships/image" Target="../media/image2604.png"/><Relationship Id="rId138" Type="http://schemas.openxmlformats.org/officeDocument/2006/relationships/image" Target="../media/image2631.png"/><Relationship Id="rId345" Type="http://schemas.openxmlformats.org/officeDocument/2006/relationships/customXml" Target="../ink/ink2858.xml"/><Relationship Id="rId191" Type="http://schemas.openxmlformats.org/officeDocument/2006/relationships/customXml" Target="../ink/ink2781.xml"/><Relationship Id="rId205" Type="http://schemas.openxmlformats.org/officeDocument/2006/relationships/customXml" Target="../ink/ink2788.xml"/><Relationship Id="rId247" Type="http://schemas.openxmlformats.org/officeDocument/2006/relationships/customXml" Target="../ink/ink2809.xml"/><Relationship Id="rId107" Type="http://schemas.openxmlformats.org/officeDocument/2006/relationships/customXml" Target="../ink/ink2739.xml"/><Relationship Id="rId289" Type="http://schemas.openxmlformats.org/officeDocument/2006/relationships/customXml" Target="../ink/ink2830.xml"/><Relationship Id="rId11" Type="http://schemas.openxmlformats.org/officeDocument/2006/relationships/customXml" Target="../ink/ink2691.xml"/><Relationship Id="rId53" Type="http://schemas.openxmlformats.org/officeDocument/2006/relationships/customXml" Target="../ink/ink2712.xml"/><Relationship Id="rId149" Type="http://schemas.openxmlformats.org/officeDocument/2006/relationships/customXml" Target="../ink/ink2760.xml"/><Relationship Id="rId314" Type="http://schemas.openxmlformats.org/officeDocument/2006/relationships/image" Target="../media/image2719.png"/><Relationship Id="rId356" Type="http://schemas.openxmlformats.org/officeDocument/2006/relationships/image" Target="../media/image2739.png"/><Relationship Id="rId95" Type="http://schemas.openxmlformats.org/officeDocument/2006/relationships/customXml" Target="../ink/ink2733.xml"/><Relationship Id="rId160" Type="http://schemas.openxmlformats.org/officeDocument/2006/relationships/image" Target="../media/image2642.png"/><Relationship Id="rId216" Type="http://schemas.openxmlformats.org/officeDocument/2006/relationships/image" Target="../media/image2670.png"/><Relationship Id="rId258" Type="http://schemas.openxmlformats.org/officeDocument/2006/relationships/image" Target="../media/image2691.png"/><Relationship Id="rId22" Type="http://schemas.openxmlformats.org/officeDocument/2006/relationships/image" Target="../media/image2574.png"/><Relationship Id="rId64" Type="http://schemas.openxmlformats.org/officeDocument/2006/relationships/image" Target="../media/image2594.png"/><Relationship Id="rId118" Type="http://schemas.openxmlformats.org/officeDocument/2006/relationships/image" Target="../media/image2621.png"/><Relationship Id="rId325" Type="http://schemas.openxmlformats.org/officeDocument/2006/relationships/customXml" Target="../ink/ink2848.xml"/><Relationship Id="rId171" Type="http://schemas.openxmlformats.org/officeDocument/2006/relationships/customXml" Target="../ink/ink2771.xml"/><Relationship Id="rId227" Type="http://schemas.openxmlformats.org/officeDocument/2006/relationships/customXml" Target="../ink/ink2799.xml"/><Relationship Id="rId269" Type="http://schemas.openxmlformats.org/officeDocument/2006/relationships/customXml" Target="../ink/ink2820.xml"/><Relationship Id="rId33" Type="http://schemas.openxmlformats.org/officeDocument/2006/relationships/customXml" Target="../ink/ink2702.xml"/><Relationship Id="rId129" Type="http://schemas.openxmlformats.org/officeDocument/2006/relationships/customXml" Target="../ink/ink2750.xml"/><Relationship Id="rId280" Type="http://schemas.openxmlformats.org/officeDocument/2006/relationships/image" Target="../media/image2702.png"/><Relationship Id="rId336" Type="http://schemas.openxmlformats.org/officeDocument/2006/relationships/image" Target="../media/image2729.png"/><Relationship Id="rId75" Type="http://schemas.openxmlformats.org/officeDocument/2006/relationships/customXml" Target="../ink/ink2723.xml"/><Relationship Id="rId140" Type="http://schemas.openxmlformats.org/officeDocument/2006/relationships/image" Target="../media/image2632.png"/><Relationship Id="rId182" Type="http://schemas.openxmlformats.org/officeDocument/2006/relationships/image" Target="../media/image2653.png"/><Relationship Id="rId6" Type="http://schemas.openxmlformats.org/officeDocument/2006/relationships/image" Target="../media/image2566.png"/><Relationship Id="rId238" Type="http://schemas.openxmlformats.org/officeDocument/2006/relationships/image" Target="../media/image2681.png"/><Relationship Id="rId291" Type="http://schemas.openxmlformats.org/officeDocument/2006/relationships/customXml" Target="../ink/ink2831.xml"/><Relationship Id="rId305" Type="http://schemas.openxmlformats.org/officeDocument/2006/relationships/customXml" Target="../ink/ink2838.xml"/><Relationship Id="rId347" Type="http://schemas.openxmlformats.org/officeDocument/2006/relationships/customXml" Target="../ink/ink2859.xml"/><Relationship Id="rId44" Type="http://schemas.openxmlformats.org/officeDocument/2006/relationships/image" Target="../media/image2585.png"/><Relationship Id="rId86" Type="http://schemas.openxmlformats.org/officeDocument/2006/relationships/image" Target="../media/image2605.png"/><Relationship Id="rId151" Type="http://schemas.openxmlformats.org/officeDocument/2006/relationships/customXml" Target="../ink/ink2761.xml"/><Relationship Id="rId193" Type="http://schemas.openxmlformats.org/officeDocument/2006/relationships/customXml" Target="../ink/ink2782.xml"/><Relationship Id="rId207" Type="http://schemas.openxmlformats.org/officeDocument/2006/relationships/customXml" Target="../ink/ink2789.xml"/><Relationship Id="rId249" Type="http://schemas.openxmlformats.org/officeDocument/2006/relationships/customXml" Target="../ink/ink2810.xml"/><Relationship Id="rId13" Type="http://schemas.openxmlformats.org/officeDocument/2006/relationships/customXml" Target="../ink/ink2692.xml"/><Relationship Id="rId109" Type="http://schemas.openxmlformats.org/officeDocument/2006/relationships/customXml" Target="../ink/ink2740.xml"/><Relationship Id="rId260" Type="http://schemas.openxmlformats.org/officeDocument/2006/relationships/image" Target="../media/image2692.png"/><Relationship Id="rId316" Type="http://schemas.openxmlformats.org/officeDocument/2006/relationships/image" Target="../media/image2720.png"/><Relationship Id="rId55" Type="http://schemas.openxmlformats.org/officeDocument/2006/relationships/customXml" Target="../ink/ink2713.xml"/><Relationship Id="rId97" Type="http://schemas.openxmlformats.org/officeDocument/2006/relationships/customXml" Target="../ink/ink2734.xml"/><Relationship Id="rId120" Type="http://schemas.openxmlformats.org/officeDocument/2006/relationships/image" Target="../media/image2622.png"/><Relationship Id="rId358" Type="http://schemas.openxmlformats.org/officeDocument/2006/relationships/image" Target="../media/image2740.png"/><Relationship Id="rId162" Type="http://schemas.openxmlformats.org/officeDocument/2006/relationships/image" Target="../media/image2643.png"/><Relationship Id="rId218" Type="http://schemas.openxmlformats.org/officeDocument/2006/relationships/image" Target="../media/image2671.png"/><Relationship Id="rId271" Type="http://schemas.openxmlformats.org/officeDocument/2006/relationships/customXml" Target="../ink/ink2821.xml"/><Relationship Id="rId24" Type="http://schemas.openxmlformats.org/officeDocument/2006/relationships/image" Target="../media/image2575.png"/><Relationship Id="rId66" Type="http://schemas.openxmlformats.org/officeDocument/2006/relationships/image" Target="../media/image2595.png"/><Relationship Id="rId131" Type="http://schemas.openxmlformats.org/officeDocument/2006/relationships/customXml" Target="../ink/ink2751.xml"/><Relationship Id="rId327" Type="http://schemas.openxmlformats.org/officeDocument/2006/relationships/customXml" Target="../ink/ink2849.xml"/><Relationship Id="rId173" Type="http://schemas.openxmlformats.org/officeDocument/2006/relationships/customXml" Target="../ink/ink2772.xml"/><Relationship Id="rId229" Type="http://schemas.openxmlformats.org/officeDocument/2006/relationships/customXml" Target="../ink/ink2800.xml"/><Relationship Id="rId240" Type="http://schemas.openxmlformats.org/officeDocument/2006/relationships/image" Target="../media/image2682.png"/><Relationship Id="rId35" Type="http://schemas.openxmlformats.org/officeDocument/2006/relationships/customXml" Target="../ink/ink2703.xml"/><Relationship Id="rId77" Type="http://schemas.openxmlformats.org/officeDocument/2006/relationships/customXml" Target="../ink/ink2724.xml"/><Relationship Id="rId100" Type="http://schemas.openxmlformats.org/officeDocument/2006/relationships/image" Target="../media/image2612.png"/><Relationship Id="rId282" Type="http://schemas.openxmlformats.org/officeDocument/2006/relationships/image" Target="../media/image2703.png"/><Relationship Id="rId338" Type="http://schemas.openxmlformats.org/officeDocument/2006/relationships/image" Target="../media/image2730.png"/><Relationship Id="rId8" Type="http://schemas.openxmlformats.org/officeDocument/2006/relationships/image" Target="../media/image2567.png"/><Relationship Id="rId142" Type="http://schemas.openxmlformats.org/officeDocument/2006/relationships/image" Target="../media/image2633.png"/><Relationship Id="rId184" Type="http://schemas.openxmlformats.org/officeDocument/2006/relationships/image" Target="../media/image2654.png"/><Relationship Id="rId251" Type="http://schemas.openxmlformats.org/officeDocument/2006/relationships/customXml" Target="../ink/ink281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22.xml"/><Relationship Id="rId21" Type="http://schemas.openxmlformats.org/officeDocument/2006/relationships/customXml" Target="../ink/ink2874.xml"/><Relationship Id="rId42" Type="http://schemas.openxmlformats.org/officeDocument/2006/relationships/image" Target="../media/image2761.png"/><Relationship Id="rId47" Type="http://schemas.openxmlformats.org/officeDocument/2006/relationships/customXml" Target="../ink/ink2887.xml"/><Relationship Id="rId63" Type="http://schemas.openxmlformats.org/officeDocument/2006/relationships/customXml" Target="../ink/ink2895.xml"/><Relationship Id="rId68" Type="http://schemas.openxmlformats.org/officeDocument/2006/relationships/image" Target="../media/image2774.png"/><Relationship Id="rId84" Type="http://schemas.openxmlformats.org/officeDocument/2006/relationships/image" Target="../media/image2782.png"/><Relationship Id="rId89" Type="http://schemas.openxmlformats.org/officeDocument/2006/relationships/customXml" Target="../ink/ink2908.xml"/><Relationship Id="rId112" Type="http://schemas.openxmlformats.org/officeDocument/2006/relationships/image" Target="../media/image2796.png"/><Relationship Id="rId16" Type="http://schemas.openxmlformats.org/officeDocument/2006/relationships/image" Target="../media/image2748.png"/><Relationship Id="rId107" Type="http://schemas.openxmlformats.org/officeDocument/2006/relationships/customXml" Target="../ink/ink2917.xml"/><Relationship Id="rId11" Type="http://schemas.openxmlformats.org/officeDocument/2006/relationships/customXml" Target="../ink/ink2869.xml"/><Relationship Id="rId32" Type="http://schemas.openxmlformats.org/officeDocument/2006/relationships/image" Target="../media/image2756.png"/><Relationship Id="rId37" Type="http://schemas.openxmlformats.org/officeDocument/2006/relationships/customXml" Target="../ink/ink2882.xml"/><Relationship Id="rId53" Type="http://schemas.openxmlformats.org/officeDocument/2006/relationships/customXml" Target="../ink/ink2890.xml"/><Relationship Id="rId58" Type="http://schemas.openxmlformats.org/officeDocument/2006/relationships/image" Target="../media/image2769.png"/><Relationship Id="rId74" Type="http://schemas.openxmlformats.org/officeDocument/2006/relationships/image" Target="../media/image2777.png"/><Relationship Id="rId79" Type="http://schemas.openxmlformats.org/officeDocument/2006/relationships/customXml" Target="../ink/ink2903.xml"/><Relationship Id="rId102" Type="http://schemas.openxmlformats.org/officeDocument/2006/relationships/image" Target="../media/image2791.png"/><Relationship Id="rId123" Type="http://schemas.openxmlformats.org/officeDocument/2006/relationships/customXml" Target="../ink/ink2925.xml"/><Relationship Id="rId128" Type="http://schemas.openxmlformats.org/officeDocument/2006/relationships/image" Target="../media/image2804.png"/><Relationship Id="rId5" Type="http://schemas.openxmlformats.org/officeDocument/2006/relationships/customXml" Target="../ink/ink2866.xml"/><Relationship Id="rId90" Type="http://schemas.openxmlformats.org/officeDocument/2006/relationships/image" Target="../media/image2785.png"/><Relationship Id="rId95" Type="http://schemas.openxmlformats.org/officeDocument/2006/relationships/customXml" Target="../ink/ink2911.xml"/><Relationship Id="rId22" Type="http://schemas.openxmlformats.org/officeDocument/2006/relationships/image" Target="../media/image2751.png"/><Relationship Id="rId27" Type="http://schemas.openxmlformats.org/officeDocument/2006/relationships/customXml" Target="../ink/ink2877.xml"/><Relationship Id="rId43" Type="http://schemas.openxmlformats.org/officeDocument/2006/relationships/customXml" Target="../ink/ink2885.xml"/><Relationship Id="rId48" Type="http://schemas.openxmlformats.org/officeDocument/2006/relationships/image" Target="../media/image2764.png"/><Relationship Id="rId64" Type="http://schemas.openxmlformats.org/officeDocument/2006/relationships/image" Target="../media/image2772.png"/><Relationship Id="rId69" Type="http://schemas.openxmlformats.org/officeDocument/2006/relationships/customXml" Target="../ink/ink2898.xml"/><Relationship Id="rId113" Type="http://schemas.openxmlformats.org/officeDocument/2006/relationships/customXml" Target="../ink/ink2920.xml"/><Relationship Id="rId118" Type="http://schemas.openxmlformats.org/officeDocument/2006/relationships/image" Target="../media/image2799.png"/><Relationship Id="rId80" Type="http://schemas.openxmlformats.org/officeDocument/2006/relationships/image" Target="../media/image2780.png"/><Relationship Id="rId85" Type="http://schemas.openxmlformats.org/officeDocument/2006/relationships/customXml" Target="../ink/ink2906.xml"/><Relationship Id="rId12" Type="http://schemas.openxmlformats.org/officeDocument/2006/relationships/image" Target="../media/image2746.png"/><Relationship Id="rId17" Type="http://schemas.openxmlformats.org/officeDocument/2006/relationships/customXml" Target="../ink/ink2872.xml"/><Relationship Id="rId33" Type="http://schemas.openxmlformats.org/officeDocument/2006/relationships/customXml" Target="../ink/ink2880.xml"/><Relationship Id="rId38" Type="http://schemas.openxmlformats.org/officeDocument/2006/relationships/image" Target="../media/image2759.png"/><Relationship Id="rId59" Type="http://schemas.openxmlformats.org/officeDocument/2006/relationships/customXml" Target="../ink/ink2893.xml"/><Relationship Id="rId103" Type="http://schemas.openxmlformats.org/officeDocument/2006/relationships/customXml" Target="../ink/ink2915.xml"/><Relationship Id="rId108" Type="http://schemas.openxmlformats.org/officeDocument/2006/relationships/image" Target="../media/image2794.png"/><Relationship Id="rId124" Type="http://schemas.openxmlformats.org/officeDocument/2006/relationships/image" Target="../media/image2802.png"/><Relationship Id="rId129" Type="http://schemas.openxmlformats.org/officeDocument/2006/relationships/customXml" Target="../ink/ink2928.xml"/><Relationship Id="rId54" Type="http://schemas.openxmlformats.org/officeDocument/2006/relationships/image" Target="../media/image2767.png"/><Relationship Id="rId70" Type="http://schemas.openxmlformats.org/officeDocument/2006/relationships/image" Target="../media/image2775.png"/><Relationship Id="rId75" Type="http://schemas.openxmlformats.org/officeDocument/2006/relationships/customXml" Target="../ink/ink2901.xml"/><Relationship Id="rId91" Type="http://schemas.openxmlformats.org/officeDocument/2006/relationships/customXml" Target="../ink/ink2909.xml"/><Relationship Id="rId96" Type="http://schemas.openxmlformats.org/officeDocument/2006/relationships/image" Target="../media/image27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3.png"/><Relationship Id="rId23" Type="http://schemas.openxmlformats.org/officeDocument/2006/relationships/customXml" Target="../ink/ink2875.xml"/><Relationship Id="rId28" Type="http://schemas.openxmlformats.org/officeDocument/2006/relationships/image" Target="../media/image2754.png"/><Relationship Id="rId49" Type="http://schemas.openxmlformats.org/officeDocument/2006/relationships/customXml" Target="../ink/ink2888.xml"/><Relationship Id="rId114" Type="http://schemas.openxmlformats.org/officeDocument/2006/relationships/image" Target="../media/image2797.png"/><Relationship Id="rId119" Type="http://schemas.openxmlformats.org/officeDocument/2006/relationships/customXml" Target="../ink/ink2923.xml"/><Relationship Id="rId44" Type="http://schemas.openxmlformats.org/officeDocument/2006/relationships/image" Target="../media/image2762.png"/><Relationship Id="rId60" Type="http://schemas.openxmlformats.org/officeDocument/2006/relationships/image" Target="../media/image2770.png"/><Relationship Id="rId65" Type="http://schemas.openxmlformats.org/officeDocument/2006/relationships/customXml" Target="../ink/ink2896.xml"/><Relationship Id="rId81" Type="http://schemas.openxmlformats.org/officeDocument/2006/relationships/customXml" Target="../ink/ink2904.xml"/><Relationship Id="rId86" Type="http://schemas.openxmlformats.org/officeDocument/2006/relationships/image" Target="../media/image2783.png"/><Relationship Id="rId130" Type="http://schemas.openxmlformats.org/officeDocument/2006/relationships/image" Target="../media/image2805.png"/><Relationship Id="rId13" Type="http://schemas.openxmlformats.org/officeDocument/2006/relationships/customXml" Target="../ink/ink2870.xml"/><Relationship Id="rId18" Type="http://schemas.openxmlformats.org/officeDocument/2006/relationships/image" Target="../media/image2749.png"/><Relationship Id="rId39" Type="http://schemas.openxmlformats.org/officeDocument/2006/relationships/customXml" Target="../ink/ink2883.xml"/><Relationship Id="rId109" Type="http://schemas.openxmlformats.org/officeDocument/2006/relationships/customXml" Target="../ink/ink2918.xml"/><Relationship Id="rId34" Type="http://schemas.openxmlformats.org/officeDocument/2006/relationships/image" Target="../media/image2757.png"/><Relationship Id="rId50" Type="http://schemas.openxmlformats.org/officeDocument/2006/relationships/image" Target="../media/image2765.png"/><Relationship Id="rId55" Type="http://schemas.openxmlformats.org/officeDocument/2006/relationships/customXml" Target="../ink/ink2891.xml"/><Relationship Id="rId76" Type="http://schemas.openxmlformats.org/officeDocument/2006/relationships/image" Target="../media/image2778.png"/><Relationship Id="rId97" Type="http://schemas.openxmlformats.org/officeDocument/2006/relationships/customXml" Target="../ink/ink2912.xml"/><Relationship Id="rId104" Type="http://schemas.openxmlformats.org/officeDocument/2006/relationships/image" Target="../media/image2792.png"/><Relationship Id="rId120" Type="http://schemas.openxmlformats.org/officeDocument/2006/relationships/image" Target="../media/image2800.png"/><Relationship Id="rId125" Type="http://schemas.openxmlformats.org/officeDocument/2006/relationships/customXml" Target="../ink/ink2926.xml"/><Relationship Id="rId7" Type="http://schemas.openxmlformats.org/officeDocument/2006/relationships/customXml" Target="../ink/ink2867.xml"/><Relationship Id="rId71" Type="http://schemas.openxmlformats.org/officeDocument/2006/relationships/customXml" Target="../ink/ink2899.xml"/><Relationship Id="rId92" Type="http://schemas.openxmlformats.org/officeDocument/2006/relationships/image" Target="../media/image2786.png"/><Relationship Id="rId2" Type="http://schemas.openxmlformats.org/officeDocument/2006/relationships/image" Target="../media/image354.emf"/><Relationship Id="rId29" Type="http://schemas.openxmlformats.org/officeDocument/2006/relationships/customXml" Target="../ink/ink2878.xml"/><Relationship Id="rId24" Type="http://schemas.openxmlformats.org/officeDocument/2006/relationships/image" Target="../media/image2752.png"/><Relationship Id="rId40" Type="http://schemas.openxmlformats.org/officeDocument/2006/relationships/image" Target="../media/image2760.png"/><Relationship Id="rId45" Type="http://schemas.openxmlformats.org/officeDocument/2006/relationships/customXml" Target="../ink/ink2886.xml"/><Relationship Id="rId66" Type="http://schemas.openxmlformats.org/officeDocument/2006/relationships/image" Target="../media/image2773.png"/><Relationship Id="rId87" Type="http://schemas.openxmlformats.org/officeDocument/2006/relationships/customXml" Target="../ink/ink2907.xml"/><Relationship Id="rId110" Type="http://schemas.openxmlformats.org/officeDocument/2006/relationships/image" Target="../media/image2795.png"/><Relationship Id="rId115" Type="http://schemas.openxmlformats.org/officeDocument/2006/relationships/customXml" Target="../ink/ink2921.xml"/><Relationship Id="rId131" Type="http://schemas.openxmlformats.org/officeDocument/2006/relationships/customXml" Target="../ink/ink2929.xml"/><Relationship Id="rId61" Type="http://schemas.openxmlformats.org/officeDocument/2006/relationships/customXml" Target="../ink/ink2894.xml"/><Relationship Id="rId82" Type="http://schemas.openxmlformats.org/officeDocument/2006/relationships/image" Target="../media/image2781.png"/><Relationship Id="rId19" Type="http://schemas.openxmlformats.org/officeDocument/2006/relationships/customXml" Target="../ink/ink2873.xml"/><Relationship Id="rId14" Type="http://schemas.openxmlformats.org/officeDocument/2006/relationships/image" Target="../media/image2747.png"/><Relationship Id="rId30" Type="http://schemas.openxmlformats.org/officeDocument/2006/relationships/image" Target="../media/image2755.png"/><Relationship Id="rId35" Type="http://schemas.openxmlformats.org/officeDocument/2006/relationships/customXml" Target="../ink/ink2881.xml"/><Relationship Id="rId56" Type="http://schemas.openxmlformats.org/officeDocument/2006/relationships/image" Target="../media/image2768.png"/><Relationship Id="rId77" Type="http://schemas.openxmlformats.org/officeDocument/2006/relationships/customXml" Target="../ink/ink2902.xml"/><Relationship Id="rId100" Type="http://schemas.openxmlformats.org/officeDocument/2006/relationships/image" Target="../media/image2790.png"/><Relationship Id="rId105" Type="http://schemas.openxmlformats.org/officeDocument/2006/relationships/customXml" Target="../ink/ink2916.xml"/><Relationship Id="rId126" Type="http://schemas.openxmlformats.org/officeDocument/2006/relationships/image" Target="../media/image2803.png"/><Relationship Id="rId8" Type="http://schemas.openxmlformats.org/officeDocument/2006/relationships/image" Target="../media/image2744.png"/><Relationship Id="rId51" Type="http://schemas.openxmlformats.org/officeDocument/2006/relationships/customXml" Target="../ink/ink2889.xml"/><Relationship Id="rId72" Type="http://schemas.openxmlformats.org/officeDocument/2006/relationships/image" Target="../media/image2776.png"/><Relationship Id="rId93" Type="http://schemas.openxmlformats.org/officeDocument/2006/relationships/customXml" Target="../ink/ink2910.xml"/><Relationship Id="rId98" Type="http://schemas.openxmlformats.org/officeDocument/2006/relationships/image" Target="../media/image2789.png"/><Relationship Id="rId121" Type="http://schemas.openxmlformats.org/officeDocument/2006/relationships/customXml" Target="../ink/ink2924.xml"/><Relationship Id="rId3" Type="http://schemas.openxmlformats.org/officeDocument/2006/relationships/customXml" Target="../ink/ink2865.xml"/><Relationship Id="rId25" Type="http://schemas.openxmlformats.org/officeDocument/2006/relationships/customXml" Target="../ink/ink2876.xml"/><Relationship Id="rId46" Type="http://schemas.openxmlformats.org/officeDocument/2006/relationships/image" Target="../media/image2763.png"/><Relationship Id="rId67" Type="http://schemas.openxmlformats.org/officeDocument/2006/relationships/customXml" Target="../ink/ink2897.xml"/><Relationship Id="rId116" Type="http://schemas.openxmlformats.org/officeDocument/2006/relationships/image" Target="../media/image2798.png"/><Relationship Id="rId20" Type="http://schemas.openxmlformats.org/officeDocument/2006/relationships/image" Target="../media/image2750.png"/><Relationship Id="rId41" Type="http://schemas.openxmlformats.org/officeDocument/2006/relationships/customXml" Target="../ink/ink2884.xml"/><Relationship Id="rId62" Type="http://schemas.openxmlformats.org/officeDocument/2006/relationships/image" Target="../media/image2771.png"/><Relationship Id="rId83" Type="http://schemas.openxmlformats.org/officeDocument/2006/relationships/customXml" Target="../ink/ink2905.xml"/><Relationship Id="rId88" Type="http://schemas.openxmlformats.org/officeDocument/2006/relationships/image" Target="../media/image2784.png"/><Relationship Id="rId111" Type="http://schemas.openxmlformats.org/officeDocument/2006/relationships/customXml" Target="../ink/ink2919.xml"/><Relationship Id="rId132" Type="http://schemas.openxmlformats.org/officeDocument/2006/relationships/image" Target="../media/image2806.png"/><Relationship Id="rId15" Type="http://schemas.openxmlformats.org/officeDocument/2006/relationships/customXml" Target="../ink/ink2871.xml"/><Relationship Id="rId36" Type="http://schemas.openxmlformats.org/officeDocument/2006/relationships/image" Target="../media/image2758.png"/><Relationship Id="rId57" Type="http://schemas.openxmlformats.org/officeDocument/2006/relationships/customXml" Target="../ink/ink2892.xml"/><Relationship Id="rId106" Type="http://schemas.openxmlformats.org/officeDocument/2006/relationships/image" Target="../media/image2793.png"/><Relationship Id="rId127" Type="http://schemas.openxmlformats.org/officeDocument/2006/relationships/customXml" Target="../ink/ink2927.xml"/><Relationship Id="rId10" Type="http://schemas.openxmlformats.org/officeDocument/2006/relationships/image" Target="../media/image2745.png"/><Relationship Id="rId31" Type="http://schemas.openxmlformats.org/officeDocument/2006/relationships/customXml" Target="../ink/ink2879.xml"/><Relationship Id="rId52" Type="http://schemas.openxmlformats.org/officeDocument/2006/relationships/image" Target="../media/image2766.png"/><Relationship Id="rId73" Type="http://schemas.openxmlformats.org/officeDocument/2006/relationships/customXml" Target="../ink/ink2900.xml"/><Relationship Id="rId78" Type="http://schemas.openxmlformats.org/officeDocument/2006/relationships/image" Target="../media/image2779.png"/><Relationship Id="rId94" Type="http://schemas.openxmlformats.org/officeDocument/2006/relationships/image" Target="../media/image2787.png"/><Relationship Id="rId99" Type="http://schemas.openxmlformats.org/officeDocument/2006/relationships/customXml" Target="../ink/ink2913.xml"/><Relationship Id="rId101" Type="http://schemas.openxmlformats.org/officeDocument/2006/relationships/customXml" Target="../ink/ink2914.xml"/><Relationship Id="rId122" Type="http://schemas.openxmlformats.org/officeDocument/2006/relationships/image" Target="../media/image2801.png"/><Relationship Id="rId4" Type="http://schemas.openxmlformats.org/officeDocument/2006/relationships/image" Target="../media/image2742.png"/><Relationship Id="rId9" Type="http://schemas.openxmlformats.org/officeDocument/2006/relationships/customXml" Target="../ink/ink2868.xml"/><Relationship Id="rId26" Type="http://schemas.openxmlformats.org/officeDocument/2006/relationships/image" Target="../media/image275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87.xml"/><Relationship Id="rId299" Type="http://schemas.openxmlformats.org/officeDocument/2006/relationships/customXml" Target="../ink/ink3078.xml"/><Relationship Id="rId21" Type="http://schemas.openxmlformats.org/officeDocument/2006/relationships/customXml" Target="../ink/ink2939.xml"/><Relationship Id="rId63" Type="http://schemas.openxmlformats.org/officeDocument/2006/relationships/customXml" Target="../ink/ink2960.xml"/><Relationship Id="rId159" Type="http://schemas.openxmlformats.org/officeDocument/2006/relationships/customXml" Target="../ink/ink3008.xml"/><Relationship Id="rId324" Type="http://schemas.openxmlformats.org/officeDocument/2006/relationships/image" Target="../media/image2968.png"/><Relationship Id="rId170" Type="http://schemas.openxmlformats.org/officeDocument/2006/relationships/image" Target="../media/image2891.png"/><Relationship Id="rId226" Type="http://schemas.openxmlformats.org/officeDocument/2006/relationships/image" Target="../media/image2919.png"/><Relationship Id="rId268" Type="http://schemas.openxmlformats.org/officeDocument/2006/relationships/image" Target="../media/image2940.png"/><Relationship Id="rId32" Type="http://schemas.openxmlformats.org/officeDocument/2006/relationships/image" Target="../media/image2822.png"/><Relationship Id="rId74" Type="http://schemas.openxmlformats.org/officeDocument/2006/relationships/image" Target="../media/image2843.png"/><Relationship Id="rId128" Type="http://schemas.openxmlformats.org/officeDocument/2006/relationships/image" Target="../media/image2870.png"/><Relationship Id="rId5" Type="http://schemas.openxmlformats.org/officeDocument/2006/relationships/customXml" Target="../ink/ink2931.xml"/><Relationship Id="rId181" Type="http://schemas.openxmlformats.org/officeDocument/2006/relationships/customXml" Target="../ink/ink3019.xml"/><Relationship Id="rId237" Type="http://schemas.openxmlformats.org/officeDocument/2006/relationships/customXml" Target="../ink/ink3047.xml"/><Relationship Id="rId279" Type="http://schemas.openxmlformats.org/officeDocument/2006/relationships/customXml" Target="../ink/ink3068.xml"/><Relationship Id="rId43" Type="http://schemas.openxmlformats.org/officeDocument/2006/relationships/customXml" Target="../ink/ink2950.xml"/><Relationship Id="rId139" Type="http://schemas.openxmlformats.org/officeDocument/2006/relationships/customXml" Target="../ink/ink2998.xml"/><Relationship Id="rId290" Type="http://schemas.openxmlformats.org/officeDocument/2006/relationships/image" Target="../media/image2951.png"/><Relationship Id="rId304" Type="http://schemas.openxmlformats.org/officeDocument/2006/relationships/image" Target="../media/image2958.png"/><Relationship Id="rId85" Type="http://schemas.openxmlformats.org/officeDocument/2006/relationships/customXml" Target="../ink/ink2971.xml"/><Relationship Id="rId150" Type="http://schemas.openxmlformats.org/officeDocument/2006/relationships/image" Target="../media/image2881.png"/><Relationship Id="rId192" Type="http://schemas.openxmlformats.org/officeDocument/2006/relationships/image" Target="../media/image2902.png"/><Relationship Id="rId206" Type="http://schemas.openxmlformats.org/officeDocument/2006/relationships/image" Target="../media/image2909.png"/><Relationship Id="rId248" Type="http://schemas.openxmlformats.org/officeDocument/2006/relationships/image" Target="../media/image2930.png"/><Relationship Id="rId12" Type="http://schemas.openxmlformats.org/officeDocument/2006/relationships/image" Target="../media/image2812.png"/><Relationship Id="rId108" Type="http://schemas.openxmlformats.org/officeDocument/2006/relationships/image" Target="../media/image2860.png"/><Relationship Id="rId315" Type="http://schemas.openxmlformats.org/officeDocument/2006/relationships/customXml" Target="../ink/ink3086.xml"/><Relationship Id="rId54" Type="http://schemas.openxmlformats.org/officeDocument/2006/relationships/image" Target="../media/image2833.png"/><Relationship Id="rId96" Type="http://schemas.openxmlformats.org/officeDocument/2006/relationships/image" Target="../media/image2854.png"/><Relationship Id="rId161" Type="http://schemas.openxmlformats.org/officeDocument/2006/relationships/customXml" Target="../ink/ink3009.xml"/><Relationship Id="rId217" Type="http://schemas.openxmlformats.org/officeDocument/2006/relationships/customXml" Target="../ink/ink3037.xml"/><Relationship Id="rId259" Type="http://schemas.openxmlformats.org/officeDocument/2006/relationships/customXml" Target="../ink/ink3058.xml"/><Relationship Id="rId23" Type="http://schemas.openxmlformats.org/officeDocument/2006/relationships/customXml" Target="../ink/ink2940.xml"/><Relationship Id="rId119" Type="http://schemas.openxmlformats.org/officeDocument/2006/relationships/customXml" Target="../ink/ink2988.xml"/><Relationship Id="rId270" Type="http://schemas.openxmlformats.org/officeDocument/2006/relationships/image" Target="../media/image2941.png"/><Relationship Id="rId326" Type="http://schemas.openxmlformats.org/officeDocument/2006/relationships/image" Target="../media/image2969.png"/><Relationship Id="rId65" Type="http://schemas.openxmlformats.org/officeDocument/2006/relationships/customXml" Target="../ink/ink2961.xml"/><Relationship Id="rId130" Type="http://schemas.openxmlformats.org/officeDocument/2006/relationships/image" Target="../media/image2871.png"/><Relationship Id="rId172" Type="http://schemas.openxmlformats.org/officeDocument/2006/relationships/image" Target="../media/image2892.png"/><Relationship Id="rId228" Type="http://schemas.openxmlformats.org/officeDocument/2006/relationships/image" Target="../media/image2920.png"/><Relationship Id="rId281" Type="http://schemas.openxmlformats.org/officeDocument/2006/relationships/customXml" Target="../ink/ink3069.xml"/><Relationship Id="rId34" Type="http://schemas.openxmlformats.org/officeDocument/2006/relationships/image" Target="../media/image2823.png"/><Relationship Id="rId76" Type="http://schemas.openxmlformats.org/officeDocument/2006/relationships/image" Target="../media/image2844.png"/><Relationship Id="rId141" Type="http://schemas.openxmlformats.org/officeDocument/2006/relationships/customXml" Target="../ink/ink2999.xml"/><Relationship Id="rId7" Type="http://schemas.openxmlformats.org/officeDocument/2006/relationships/customXml" Target="../ink/ink2932.xml"/><Relationship Id="rId162" Type="http://schemas.openxmlformats.org/officeDocument/2006/relationships/image" Target="../media/image2887.png"/><Relationship Id="rId183" Type="http://schemas.openxmlformats.org/officeDocument/2006/relationships/customXml" Target="../ink/ink3020.xml"/><Relationship Id="rId218" Type="http://schemas.openxmlformats.org/officeDocument/2006/relationships/image" Target="../media/image2915.png"/><Relationship Id="rId239" Type="http://schemas.openxmlformats.org/officeDocument/2006/relationships/customXml" Target="../ink/ink3048.xml"/><Relationship Id="rId250" Type="http://schemas.openxmlformats.org/officeDocument/2006/relationships/image" Target="../media/image2931.png"/><Relationship Id="rId271" Type="http://schemas.openxmlformats.org/officeDocument/2006/relationships/customXml" Target="../ink/ink3064.xml"/><Relationship Id="rId292" Type="http://schemas.openxmlformats.org/officeDocument/2006/relationships/image" Target="../media/image2952.png"/><Relationship Id="rId306" Type="http://schemas.openxmlformats.org/officeDocument/2006/relationships/image" Target="../media/image2959.png"/><Relationship Id="rId24" Type="http://schemas.openxmlformats.org/officeDocument/2006/relationships/image" Target="../media/image2818.png"/><Relationship Id="rId45" Type="http://schemas.openxmlformats.org/officeDocument/2006/relationships/customXml" Target="../ink/ink2951.xml"/><Relationship Id="rId66" Type="http://schemas.openxmlformats.org/officeDocument/2006/relationships/image" Target="../media/image2839.png"/><Relationship Id="rId87" Type="http://schemas.openxmlformats.org/officeDocument/2006/relationships/customXml" Target="../ink/ink2972.xml"/><Relationship Id="rId110" Type="http://schemas.openxmlformats.org/officeDocument/2006/relationships/image" Target="../media/image2861.png"/><Relationship Id="rId131" Type="http://schemas.openxmlformats.org/officeDocument/2006/relationships/customXml" Target="../ink/ink2994.xml"/><Relationship Id="rId152" Type="http://schemas.openxmlformats.org/officeDocument/2006/relationships/image" Target="../media/image2882.png"/><Relationship Id="rId173" Type="http://schemas.openxmlformats.org/officeDocument/2006/relationships/customXml" Target="../ink/ink3015.xml"/><Relationship Id="rId194" Type="http://schemas.openxmlformats.org/officeDocument/2006/relationships/image" Target="../media/image2903.png"/><Relationship Id="rId208" Type="http://schemas.openxmlformats.org/officeDocument/2006/relationships/image" Target="../media/image2910.png"/><Relationship Id="rId229" Type="http://schemas.openxmlformats.org/officeDocument/2006/relationships/customXml" Target="../ink/ink3043.xml"/><Relationship Id="rId240" Type="http://schemas.openxmlformats.org/officeDocument/2006/relationships/image" Target="../media/image2926.png"/><Relationship Id="rId261" Type="http://schemas.openxmlformats.org/officeDocument/2006/relationships/customXml" Target="../ink/ink3059.xml"/><Relationship Id="rId14" Type="http://schemas.openxmlformats.org/officeDocument/2006/relationships/image" Target="../media/image2813.png"/><Relationship Id="rId35" Type="http://schemas.openxmlformats.org/officeDocument/2006/relationships/customXml" Target="../ink/ink2946.xml"/><Relationship Id="rId56" Type="http://schemas.openxmlformats.org/officeDocument/2006/relationships/image" Target="../media/image2834.png"/><Relationship Id="rId77" Type="http://schemas.openxmlformats.org/officeDocument/2006/relationships/customXml" Target="../ink/ink2967.xml"/><Relationship Id="rId100" Type="http://schemas.openxmlformats.org/officeDocument/2006/relationships/image" Target="../media/image2856.png"/><Relationship Id="rId282" Type="http://schemas.openxmlformats.org/officeDocument/2006/relationships/image" Target="../media/image2947.png"/><Relationship Id="rId317" Type="http://schemas.openxmlformats.org/officeDocument/2006/relationships/customXml" Target="../ink/ink3087.xml"/><Relationship Id="rId8" Type="http://schemas.openxmlformats.org/officeDocument/2006/relationships/image" Target="../media/image2810.png"/><Relationship Id="rId98" Type="http://schemas.openxmlformats.org/officeDocument/2006/relationships/image" Target="../media/image2855.png"/><Relationship Id="rId121" Type="http://schemas.openxmlformats.org/officeDocument/2006/relationships/customXml" Target="../ink/ink2989.xml"/><Relationship Id="rId142" Type="http://schemas.openxmlformats.org/officeDocument/2006/relationships/image" Target="../media/image2877.png"/><Relationship Id="rId163" Type="http://schemas.openxmlformats.org/officeDocument/2006/relationships/customXml" Target="../ink/ink3010.xml"/><Relationship Id="rId184" Type="http://schemas.openxmlformats.org/officeDocument/2006/relationships/image" Target="../media/image2898.png"/><Relationship Id="rId219" Type="http://schemas.openxmlformats.org/officeDocument/2006/relationships/customXml" Target="../ink/ink3038.xml"/><Relationship Id="rId230" Type="http://schemas.openxmlformats.org/officeDocument/2006/relationships/image" Target="../media/image2921.png"/><Relationship Id="rId251" Type="http://schemas.openxmlformats.org/officeDocument/2006/relationships/customXml" Target="../ink/ink3054.xml"/><Relationship Id="rId25" Type="http://schemas.openxmlformats.org/officeDocument/2006/relationships/customXml" Target="../ink/ink2941.xml"/><Relationship Id="rId46" Type="http://schemas.openxmlformats.org/officeDocument/2006/relationships/image" Target="../media/image2829.png"/><Relationship Id="rId67" Type="http://schemas.openxmlformats.org/officeDocument/2006/relationships/customXml" Target="../ink/ink2962.xml"/><Relationship Id="rId272" Type="http://schemas.openxmlformats.org/officeDocument/2006/relationships/image" Target="../media/image2942.png"/><Relationship Id="rId293" Type="http://schemas.openxmlformats.org/officeDocument/2006/relationships/customXml" Target="../ink/ink3075.xml"/><Relationship Id="rId307" Type="http://schemas.openxmlformats.org/officeDocument/2006/relationships/customXml" Target="../ink/ink3082.xml"/><Relationship Id="rId88" Type="http://schemas.openxmlformats.org/officeDocument/2006/relationships/image" Target="../media/image2850.png"/><Relationship Id="rId111" Type="http://schemas.openxmlformats.org/officeDocument/2006/relationships/customXml" Target="../ink/ink2984.xml"/><Relationship Id="rId132" Type="http://schemas.openxmlformats.org/officeDocument/2006/relationships/image" Target="../media/image2872.png"/><Relationship Id="rId153" Type="http://schemas.openxmlformats.org/officeDocument/2006/relationships/customXml" Target="../ink/ink3005.xml"/><Relationship Id="rId174" Type="http://schemas.openxmlformats.org/officeDocument/2006/relationships/image" Target="../media/image2893.png"/><Relationship Id="rId195" Type="http://schemas.openxmlformats.org/officeDocument/2006/relationships/customXml" Target="../ink/ink3026.xml"/><Relationship Id="rId209" Type="http://schemas.openxmlformats.org/officeDocument/2006/relationships/customXml" Target="../ink/ink3033.xml"/><Relationship Id="rId220" Type="http://schemas.openxmlformats.org/officeDocument/2006/relationships/image" Target="../media/image2916.png"/><Relationship Id="rId241" Type="http://schemas.openxmlformats.org/officeDocument/2006/relationships/customXml" Target="../ink/ink3049.xml"/><Relationship Id="rId15" Type="http://schemas.openxmlformats.org/officeDocument/2006/relationships/customXml" Target="../ink/ink2936.xml"/><Relationship Id="rId36" Type="http://schemas.openxmlformats.org/officeDocument/2006/relationships/image" Target="../media/image2824.png"/><Relationship Id="rId57" Type="http://schemas.openxmlformats.org/officeDocument/2006/relationships/customXml" Target="../ink/ink2957.xml"/><Relationship Id="rId262" Type="http://schemas.openxmlformats.org/officeDocument/2006/relationships/image" Target="../media/image2937.png"/><Relationship Id="rId283" Type="http://schemas.openxmlformats.org/officeDocument/2006/relationships/customXml" Target="../ink/ink3070.xml"/><Relationship Id="rId318" Type="http://schemas.openxmlformats.org/officeDocument/2006/relationships/image" Target="../media/image2965.png"/><Relationship Id="rId78" Type="http://schemas.openxmlformats.org/officeDocument/2006/relationships/image" Target="../media/image2845.png"/><Relationship Id="rId99" Type="http://schemas.openxmlformats.org/officeDocument/2006/relationships/customXml" Target="../ink/ink2978.xml"/><Relationship Id="rId101" Type="http://schemas.openxmlformats.org/officeDocument/2006/relationships/customXml" Target="../ink/ink2979.xml"/><Relationship Id="rId122" Type="http://schemas.openxmlformats.org/officeDocument/2006/relationships/image" Target="../media/image2867.png"/><Relationship Id="rId143" Type="http://schemas.openxmlformats.org/officeDocument/2006/relationships/customXml" Target="../ink/ink3000.xml"/><Relationship Id="rId164" Type="http://schemas.openxmlformats.org/officeDocument/2006/relationships/image" Target="../media/image2888.png"/><Relationship Id="rId185" Type="http://schemas.openxmlformats.org/officeDocument/2006/relationships/customXml" Target="../ink/ink3021.xml"/><Relationship Id="rId9" Type="http://schemas.openxmlformats.org/officeDocument/2006/relationships/customXml" Target="../ink/ink2933.xml"/><Relationship Id="rId210" Type="http://schemas.openxmlformats.org/officeDocument/2006/relationships/image" Target="../media/image2911.png"/><Relationship Id="rId26" Type="http://schemas.openxmlformats.org/officeDocument/2006/relationships/image" Target="../media/image2819.png"/><Relationship Id="rId231" Type="http://schemas.openxmlformats.org/officeDocument/2006/relationships/customXml" Target="../ink/ink3044.xml"/><Relationship Id="rId252" Type="http://schemas.openxmlformats.org/officeDocument/2006/relationships/image" Target="../media/image2932.png"/><Relationship Id="rId273" Type="http://schemas.openxmlformats.org/officeDocument/2006/relationships/customXml" Target="../ink/ink3065.xml"/><Relationship Id="rId294" Type="http://schemas.openxmlformats.org/officeDocument/2006/relationships/image" Target="../media/image2953.png"/><Relationship Id="rId308" Type="http://schemas.openxmlformats.org/officeDocument/2006/relationships/image" Target="../media/image2960.png"/><Relationship Id="rId47" Type="http://schemas.openxmlformats.org/officeDocument/2006/relationships/customXml" Target="../ink/ink2952.xml"/><Relationship Id="rId68" Type="http://schemas.openxmlformats.org/officeDocument/2006/relationships/image" Target="../media/image2840.png"/><Relationship Id="rId89" Type="http://schemas.openxmlformats.org/officeDocument/2006/relationships/customXml" Target="../ink/ink2973.xml"/><Relationship Id="rId112" Type="http://schemas.openxmlformats.org/officeDocument/2006/relationships/image" Target="../media/image2862.png"/><Relationship Id="rId133" Type="http://schemas.openxmlformats.org/officeDocument/2006/relationships/customXml" Target="../ink/ink2995.xml"/><Relationship Id="rId154" Type="http://schemas.openxmlformats.org/officeDocument/2006/relationships/image" Target="../media/image2883.png"/><Relationship Id="rId175" Type="http://schemas.openxmlformats.org/officeDocument/2006/relationships/customXml" Target="../ink/ink3016.xml"/><Relationship Id="rId196" Type="http://schemas.openxmlformats.org/officeDocument/2006/relationships/image" Target="../media/image2904.png"/><Relationship Id="rId200" Type="http://schemas.openxmlformats.org/officeDocument/2006/relationships/image" Target="../media/image2906.png"/><Relationship Id="rId16" Type="http://schemas.openxmlformats.org/officeDocument/2006/relationships/image" Target="../media/image2814.png"/><Relationship Id="rId221" Type="http://schemas.openxmlformats.org/officeDocument/2006/relationships/customXml" Target="../ink/ink3039.xml"/><Relationship Id="rId242" Type="http://schemas.openxmlformats.org/officeDocument/2006/relationships/image" Target="../media/image2927.png"/><Relationship Id="rId263" Type="http://schemas.openxmlformats.org/officeDocument/2006/relationships/customXml" Target="../ink/ink3060.xml"/><Relationship Id="rId284" Type="http://schemas.openxmlformats.org/officeDocument/2006/relationships/image" Target="../media/image2948.png"/><Relationship Id="rId319" Type="http://schemas.openxmlformats.org/officeDocument/2006/relationships/customXml" Target="../ink/ink3088.xml"/><Relationship Id="rId37" Type="http://schemas.openxmlformats.org/officeDocument/2006/relationships/customXml" Target="../ink/ink2947.xml"/><Relationship Id="rId58" Type="http://schemas.openxmlformats.org/officeDocument/2006/relationships/image" Target="../media/image2835.png"/><Relationship Id="rId79" Type="http://schemas.openxmlformats.org/officeDocument/2006/relationships/customXml" Target="../ink/ink2968.xml"/><Relationship Id="rId102" Type="http://schemas.openxmlformats.org/officeDocument/2006/relationships/image" Target="../media/image2857.png"/><Relationship Id="rId123" Type="http://schemas.openxmlformats.org/officeDocument/2006/relationships/customXml" Target="../ink/ink2990.xml"/><Relationship Id="rId144" Type="http://schemas.openxmlformats.org/officeDocument/2006/relationships/image" Target="../media/image2878.png"/><Relationship Id="rId90" Type="http://schemas.openxmlformats.org/officeDocument/2006/relationships/image" Target="../media/image2851.png"/><Relationship Id="rId165" Type="http://schemas.openxmlformats.org/officeDocument/2006/relationships/customXml" Target="../ink/ink3011.xml"/><Relationship Id="rId186" Type="http://schemas.openxmlformats.org/officeDocument/2006/relationships/image" Target="../media/image2899.png"/><Relationship Id="rId211" Type="http://schemas.openxmlformats.org/officeDocument/2006/relationships/customXml" Target="../ink/ink3034.xml"/><Relationship Id="rId232" Type="http://schemas.openxmlformats.org/officeDocument/2006/relationships/image" Target="../media/image2922.png"/><Relationship Id="rId253" Type="http://schemas.openxmlformats.org/officeDocument/2006/relationships/customXml" Target="../ink/ink3055.xml"/><Relationship Id="rId274" Type="http://schemas.openxmlformats.org/officeDocument/2006/relationships/image" Target="../media/image2943.png"/><Relationship Id="rId295" Type="http://schemas.openxmlformats.org/officeDocument/2006/relationships/customXml" Target="../ink/ink3076.xml"/><Relationship Id="rId309" Type="http://schemas.openxmlformats.org/officeDocument/2006/relationships/customXml" Target="../ink/ink3083.xml"/><Relationship Id="rId27" Type="http://schemas.openxmlformats.org/officeDocument/2006/relationships/customXml" Target="../ink/ink2942.xml"/><Relationship Id="rId48" Type="http://schemas.openxmlformats.org/officeDocument/2006/relationships/image" Target="../media/image2830.png"/><Relationship Id="rId69" Type="http://schemas.openxmlformats.org/officeDocument/2006/relationships/customXml" Target="../ink/ink2963.xml"/><Relationship Id="rId113" Type="http://schemas.openxmlformats.org/officeDocument/2006/relationships/customXml" Target="../ink/ink2985.xml"/><Relationship Id="rId134" Type="http://schemas.openxmlformats.org/officeDocument/2006/relationships/image" Target="../media/image2873.png"/><Relationship Id="rId320" Type="http://schemas.openxmlformats.org/officeDocument/2006/relationships/image" Target="../media/image2966.png"/><Relationship Id="rId80" Type="http://schemas.openxmlformats.org/officeDocument/2006/relationships/image" Target="../media/image2846.png"/><Relationship Id="rId155" Type="http://schemas.openxmlformats.org/officeDocument/2006/relationships/customXml" Target="../ink/ink3006.xml"/><Relationship Id="rId176" Type="http://schemas.openxmlformats.org/officeDocument/2006/relationships/image" Target="../media/image2894.png"/><Relationship Id="rId197" Type="http://schemas.openxmlformats.org/officeDocument/2006/relationships/customXml" Target="../ink/ink3027.xml"/><Relationship Id="rId201" Type="http://schemas.openxmlformats.org/officeDocument/2006/relationships/customXml" Target="../ink/ink3029.xml"/><Relationship Id="rId222" Type="http://schemas.openxmlformats.org/officeDocument/2006/relationships/image" Target="../media/image2917.png"/><Relationship Id="rId243" Type="http://schemas.openxmlformats.org/officeDocument/2006/relationships/customXml" Target="../ink/ink3050.xml"/><Relationship Id="rId264" Type="http://schemas.openxmlformats.org/officeDocument/2006/relationships/image" Target="../media/image2938.png"/><Relationship Id="rId285" Type="http://schemas.openxmlformats.org/officeDocument/2006/relationships/customXml" Target="../ink/ink3071.xml"/><Relationship Id="rId17" Type="http://schemas.openxmlformats.org/officeDocument/2006/relationships/customXml" Target="../ink/ink2937.xml"/><Relationship Id="rId38" Type="http://schemas.openxmlformats.org/officeDocument/2006/relationships/image" Target="../media/image2825.png"/><Relationship Id="rId59" Type="http://schemas.openxmlformats.org/officeDocument/2006/relationships/customXml" Target="../ink/ink2958.xml"/><Relationship Id="rId103" Type="http://schemas.openxmlformats.org/officeDocument/2006/relationships/customXml" Target="../ink/ink2980.xml"/><Relationship Id="rId124" Type="http://schemas.openxmlformats.org/officeDocument/2006/relationships/image" Target="../media/image2868.png"/><Relationship Id="rId310" Type="http://schemas.openxmlformats.org/officeDocument/2006/relationships/image" Target="../media/image2961.png"/><Relationship Id="rId70" Type="http://schemas.openxmlformats.org/officeDocument/2006/relationships/image" Target="../media/image2841.png"/><Relationship Id="rId91" Type="http://schemas.openxmlformats.org/officeDocument/2006/relationships/customXml" Target="../ink/ink2974.xml"/><Relationship Id="rId145" Type="http://schemas.openxmlformats.org/officeDocument/2006/relationships/customXml" Target="../ink/ink3001.xml"/><Relationship Id="rId166" Type="http://schemas.openxmlformats.org/officeDocument/2006/relationships/image" Target="../media/image2889.png"/><Relationship Id="rId187" Type="http://schemas.openxmlformats.org/officeDocument/2006/relationships/customXml" Target="../ink/ink302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12.png"/><Relationship Id="rId233" Type="http://schemas.openxmlformats.org/officeDocument/2006/relationships/customXml" Target="../ink/ink3045.xml"/><Relationship Id="rId254" Type="http://schemas.openxmlformats.org/officeDocument/2006/relationships/image" Target="../media/image2933.png"/><Relationship Id="rId28" Type="http://schemas.openxmlformats.org/officeDocument/2006/relationships/image" Target="../media/image2820.png"/><Relationship Id="rId49" Type="http://schemas.openxmlformats.org/officeDocument/2006/relationships/customXml" Target="../ink/ink2953.xml"/><Relationship Id="rId114" Type="http://schemas.openxmlformats.org/officeDocument/2006/relationships/image" Target="../media/image2863.png"/><Relationship Id="rId275" Type="http://schemas.openxmlformats.org/officeDocument/2006/relationships/customXml" Target="../ink/ink3066.xml"/><Relationship Id="rId296" Type="http://schemas.openxmlformats.org/officeDocument/2006/relationships/image" Target="../media/image2954.png"/><Relationship Id="rId300" Type="http://schemas.openxmlformats.org/officeDocument/2006/relationships/image" Target="../media/image2956.png"/><Relationship Id="rId60" Type="http://schemas.openxmlformats.org/officeDocument/2006/relationships/image" Target="../media/image2836.png"/><Relationship Id="rId81" Type="http://schemas.openxmlformats.org/officeDocument/2006/relationships/customXml" Target="../ink/ink2969.xml"/><Relationship Id="rId135" Type="http://schemas.openxmlformats.org/officeDocument/2006/relationships/customXml" Target="../ink/ink2996.xml"/><Relationship Id="rId156" Type="http://schemas.openxmlformats.org/officeDocument/2006/relationships/image" Target="../media/image2884.png"/><Relationship Id="rId177" Type="http://schemas.openxmlformats.org/officeDocument/2006/relationships/customXml" Target="../ink/ink3017.xml"/><Relationship Id="rId198" Type="http://schemas.openxmlformats.org/officeDocument/2006/relationships/image" Target="../media/image2905.png"/><Relationship Id="rId321" Type="http://schemas.openxmlformats.org/officeDocument/2006/relationships/customXml" Target="../ink/ink3089.xml"/><Relationship Id="rId202" Type="http://schemas.openxmlformats.org/officeDocument/2006/relationships/image" Target="../media/image2907.png"/><Relationship Id="rId223" Type="http://schemas.openxmlformats.org/officeDocument/2006/relationships/customXml" Target="../ink/ink3040.xml"/><Relationship Id="rId244" Type="http://schemas.openxmlformats.org/officeDocument/2006/relationships/image" Target="../media/image2928.png"/><Relationship Id="rId18" Type="http://schemas.openxmlformats.org/officeDocument/2006/relationships/image" Target="../media/image2815.png"/><Relationship Id="rId39" Type="http://schemas.openxmlformats.org/officeDocument/2006/relationships/customXml" Target="../ink/ink2948.xml"/><Relationship Id="rId265" Type="http://schemas.openxmlformats.org/officeDocument/2006/relationships/customXml" Target="../ink/ink3061.xml"/><Relationship Id="rId286" Type="http://schemas.openxmlformats.org/officeDocument/2006/relationships/image" Target="../media/image2949.png"/><Relationship Id="rId50" Type="http://schemas.openxmlformats.org/officeDocument/2006/relationships/image" Target="../media/image2831.png"/><Relationship Id="rId104" Type="http://schemas.openxmlformats.org/officeDocument/2006/relationships/image" Target="../media/image2858.png"/><Relationship Id="rId125" Type="http://schemas.openxmlformats.org/officeDocument/2006/relationships/customXml" Target="../ink/ink2991.xml"/><Relationship Id="rId146" Type="http://schemas.openxmlformats.org/officeDocument/2006/relationships/image" Target="../media/image2879.png"/><Relationship Id="rId167" Type="http://schemas.openxmlformats.org/officeDocument/2006/relationships/customXml" Target="../ink/ink3012.xml"/><Relationship Id="rId188" Type="http://schemas.openxmlformats.org/officeDocument/2006/relationships/image" Target="../media/image2900.png"/><Relationship Id="rId311" Type="http://schemas.openxmlformats.org/officeDocument/2006/relationships/customXml" Target="../ink/ink3084.xml"/><Relationship Id="rId71" Type="http://schemas.openxmlformats.org/officeDocument/2006/relationships/customXml" Target="../ink/ink2964.xml"/><Relationship Id="rId92" Type="http://schemas.openxmlformats.org/officeDocument/2006/relationships/image" Target="../media/image2852.png"/><Relationship Id="rId213" Type="http://schemas.openxmlformats.org/officeDocument/2006/relationships/customXml" Target="../ink/ink3035.xml"/><Relationship Id="rId234" Type="http://schemas.openxmlformats.org/officeDocument/2006/relationships/image" Target="../media/image2923.png"/><Relationship Id="rId2" Type="http://schemas.openxmlformats.org/officeDocument/2006/relationships/image" Target="../media/image355.emf"/><Relationship Id="rId29" Type="http://schemas.openxmlformats.org/officeDocument/2006/relationships/customXml" Target="../ink/ink2943.xml"/><Relationship Id="rId255" Type="http://schemas.openxmlformats.org/officeDocument/2006/relationships/customXml" Target="../ink/ink3056.xml"/><Relationship Id="rId276" Type="http://schemas.openxmlformats.org/officeDocument/2006/relationships/image" Target="../media/image2944.png"/><Relationship Id="rId297" Type="http://schemas.openxmlformats.org/officeDocument/2006/relationships/customXml" Target="../ink/ink3077.xml"/><Relationship Id="rId40" Type="http://schemas.openxmlformats.org/officeDocument/2006/relationships/image" Target="../media/image2826.png"/><Relationship Id="rId115" Type="http://schemas.openxmlformats.org/officeDocument/2006/relationships/customXml" Target="../ink/ink2986.xml"/><Relationship Id="rId136" Type="http://schemas.openxmlformats.org/officeDocument/2006/relationships/image" Target="../media/image2874.png"/><Relationship Id="rId157" Type="http://schemas.openxmlformats.org/officeDocument/2006/relationships/customXml" Target="../ink/ink3007.xml"/><Relationship Id="rId178" Type="http://schemas.openxmlformats.org/officeDocument/2006/relationships/image" Target="../media/image2895.png"/><Relationship Id="rId301" Type="http://schemas.openxmlformats.org/officeDocument/2006/relationships/customXml" Target="../ink/ink3079.xml"/><Relationship Id="rId322" Type="http://schemas.openxmlformats.org/officeDocument/2006/relationships/image" Target="../media/image2967.png"/><Relationship Id="rId61" Type="http://schemas.openxmlformats.org/officeDocument/2006/relationships/customXml" Target="../ink/ink2959.xml"/><Relationship Id="rId82" Type="http://schemas.openxmlformats.org/officeDocument/2006/relationships/image" Target="../media/image2847.png"/><Relationship Id="rId199" Type="http://schemas.openxmlformats.org/officeDocument/2006/relationships/customXml" Target="../ink/ink3028.xml"/><Relationship Id="rId203" Type="http://schemas.openxmlformats.org/officeDocument/2006/relationships/customXml" Target="../ink/ink3030.xml"/><Relationship Id="rId19" Type="http://schemas.openxmlformats.org/officeDocument/2006/relationships/customXml" Target="../ink/ink2938.xml"/><Relationship Id="rId224" Type="http://schemas.openxmlformats.org/officeDocument/2006/relationships/image" Target="../media/image2918.png"/><Relationship Id="rId245" Type="http://schemas.openxmlformats.org/officeDocument/2006/relationships/customXml" Target="../ink/ink3051.xml"/><Relationship Id="rId266" Type="http://schemas.openxmlformats.org/officeDocument/2006/relationships/image" Target="../media/image2939.png"/><Relationship Id="rId287" Type="http://schemas.openxmlformats.org/officeDocument/2006/relationships/customXml" Target="../ink/ink3072.xml"/><Relationship Id="rId30" Type="http://schemas.openxmlformats.org/officeDocument/2006/relationships/image" Target="../media/image2821.png"/><Relationship Id="rId105" Type="http://schemas.openxmlformats.org/officeDocument/2006/relationships/customXml" Target="../ink/ink2981.xml"/><Relationship Id="rId126" Type="http://schemas.openxmlformats.org/officeDocument/2006/relationships/image" Target="../media/image2869.png"/><Relationship Id="rId147" Type="http://schemas.openxmlformats.org/officeDocument/2006/relationships/customXml" Target="../ink/ink3002.xml"/><Relationship Id="rId168" Type="http://schemas.openxmlformats.org/officeDocument/2006/relationships/image" Target="../media/image2890.png"/><Relationship Id="rId312" Type="http://schemas.openxmlformats.org/officeDocument/2006/relationships/image" Target="../media/image2962.png"/><Relationship Id="rId51" Type="http://schemas.openxmlformats.org/officeDocument/2006/relationships/customXml" Target="../ink/ink2954.xml"/><Relationship Id="rId72" Type="http://schemas.openxmlformats.org/officeDocument/2006/relationships/image" Target="../media/image2842.png"/><Relationship Id="rId93" Type="http://schemas.openxmlformats.org/officeDocument/2006/relationships/customXml" Target="../ink/ink2975.xml"/><Relationship Id="rId189" Type="http://schemas.openxmlformats.org/officeDocument/2006/relationships/customXml" Target="../ink/ink3023.xml"/><Relationship Id="rId3" Type="http://schemas.openxmlformats.org/officeDocument/2006/relationships/customXml" Target="../ink/ink2930.xml"/><Relationship Id="rId214" Type="http://schemas.openxmlformats.org/officeDocument/2006/relationships/image" Target="../media/image2913.png"/><Relationship Id="rId235" Type="http://schemas.openxmlformats.org/officeDocument/2006/relationships/customXml" Target="../ink/ink3046.xml"/><Relationship Id="rId256" Type="http://schemas.openxmlformats.org/officeDocument/2006/relationships/image" Target="../media/image2934.png"/><Relationship Id="rId277" Type="http://schemas.openxmlformats.org/officeDocument/2006/relationships/customXml" Target="../ink/ink3067.xml"/><Relationship Id="rId298" Type="http://schemas.openxmlformats.org/officeDocument/2006/relationships/image" Target="../media/image2955.png"/><Relationship Id="rId116" Type="http://schemas.openxmlformats.org/officeDocument/2006/relationships/image" Target="../media/image2864.png"/><Relationship Id="rId137" Type="http://schemas.openxmlformats.org/officeDocument/2006/relationships/customXml" Target="../ink/ink2997.xml"/><Relationship Id="rId158" Type="http://schemas.openxmlformats.org/officeDocument/2006/relationships/image" Target="../media/image2885.png"/><Relationship Id="rId302" Type="http://schemas.openxmlformats.org/officeDocument/2006/relationships/image" Target="../media/image2957.png"/><Relationship Id="rId323" Type="http://schemas.openxmlformats.org/officeDocument/2006/relationships/customXml" Target="../ink/ink3090.xml"/><Relationship Id="rId20" Type="http://schemas.openxmlformats.org/officeDocument/2006/relationships/image" Target="../media/image2816.png"/><Relationship Id="rId41" Type="http://schemas.openxmlformats.org/officeDocument/2006/relationships/customXml" Target="../ink/ink2949.xml"/><Relationship Id="rId62" Type="http://schemas.openxmlformats.org/officeDocument/2006/relationships/image" Target="../media/image2837.png"/><Relationship Id="rId83" Type="http://schemas.openxmlformats.org/officeDocument/2006/relationships/customXml" Target="../ink/ink2970.xml"/><Relationship Id="rId179" Type="http://schemas.openxmlformats.org/officeDocument/2006/relationships/customXml" Target="../ink/ink3018.xml"/><Relationship Id="rId190" Type="http://schemas.openxmlformats.org/officeDocument/2006/relationships/image" Target="../media/image2901.png"/><Relationship Id="rId204" Type="http://schemas.openxmlformats.org/officeDocument/2006/relationships/image" Target="../media/image2908.png"/><Relationship Id="rId225" Type="http://schemas.openxmlformats.org/officeDocument/2006/relationships/customXml" Target="../ink/ink3041.xml"/><Relationship Id="rId246" Type="http://schemas.openxmlformats.org/officeDocument/2006/relationships/image" Target="../media/image2929.png"/><Relationship Id="rId267" Type="http://schemas.openxmlformats.org/officeDocument/2006/relationships/customXml" Target="../ink/ink3062.xml"/><Relationship Id="rId288" Type="http://schemas.openxmlformats.org/officeDocument/2006/relationships/image" Target="../media/image2950.png"/><Relationship Id="rId106" Type="http://schemas.openxmlformats.org/officeDocument/2006/relationships/image" Target="../media/image2859.png"/><Relationship Id="rId127" Type="http://schemas.openxmlformats.org/officeDocument/2006/relationships/customXml" Target="../ink/ink2992.xml"/><Relationship Id="rId313" Type="http://schemas.openxmlformats.org/officeDocument/2006/relationships/customXml" Target="../ink/ink3085.xml"/><Relationship Id="rId10" Type="http://schemas.openxmlformats.org/officeDocument/2006/relationships/image" Target="../media/image2811.png"/><Relationship Id="rId31" Type="http://schemas.openxmlformats.org/officeDocument/2006/relationships/customXml" Target="../ink/ink2944.xml"/><Relationship Id="rId52" Type="http://schemas.openxmlformats.org/officeDocument/2006/relationships/image" Target="../media/image2832.png"/><Relationship Id="rId73" Type="http://schemas.openxmlformats.org/officeDocument/2006/relationships/customXml" Target="../ink/ink2965.xml"/><Relationship Id="rId94" Type="http://schemas.openxmlformats.org/officeDocument/2006/relationships/image" Target="../media/image2853.png"/><Relationship Id="rId148" Type="http://schemas.openxmlformats.org/officeDocument/2006/relationships/image" Target="../media/image2880.png"/><Relationship Id="rId169" Type="http://schemas.openxmlformats.org/officeDocument/2006/relationships/customXml" Target="../ink/ink3013.xml"/><Relationship Id="rId4" Type="http://schemas.openxmlformats.org/officeDocument/2006/relationships/image" Target="../media/image2808.png"/><Relationship Id="rId180" Type="http://schemas.openxmlformats.org/officeDocument/2006/relationships/image" Target="../media/image2896.png"/><Relationship Id="rId215" Type="http://schemas.openxmlformats.org/officeDocument/2006/relationships/customXml" Target="../ink/ink3036.xml"/><Relationship Id="rId236" Type="http://schemas.openxmlformats.org/officeDocument/2006/relationships/image" Target="../media/image2924.png"/><Relationship Id="rId257" Type="http://schemas.openxmlformats.org/officeDocument/2006/relationships/customXml" Target="../ink/ink3057.xml"/><Relationship Id="rId278" Type="http://schemas.openxmlformats.org/officeDocument/2006/relationships/image" Target="../media/image2945.png"/><Relationship Id="rId303" Type="http://schemas.openxmlformats.org/officeDocument/2006/relationships/customXml" Target="../ink/ink3080.xml"/><Relationship Id="rId42" Type="http://schemas.openxmlformats.org/officeDocument/2006/relationships/image" Target="../media/image2827.png"/><Relationship Id="rId84" Type="http://schemas.openxmlformats.org/officeDocument/2006/relationships/image" Target="../media/image2848.png"/><Relationship Id="rId138" Type="http://schemas.openxmlformats.org/officeDocument/2006/relationships/image" Target="../media/image2875.png"/><Relationship Id="rId191" Type="http://schemas.openxmlformats.org/officeDocument/2006/relationships/customXml" Target="../ink/ink3024.xml"/><Relationship Id="rId205" Type="http://schemas.openxmlformats.org/officeDocument/2006/relationships/customXml" Target="../ink/ink3031.xml"/><Relationship Id="rId247" Type="http://schemas.openxmlformats.org/officeDocument/2006/relationships/customXml" Target="../ink/ink3052.xml"/><Relationship Id="rId107" Type="http://schemas.openxmlformats.org/officeDocument/2006/relationships/customXml" Target="../ink/ink2982.xml"/><Relationship Id="rId289" Type="http://schemas.openxmlformats.org/officeDocument/2006/relationships/customXml" Target="../ink/ink3073.xml"/><Relationship Id="rId11" Type="http://schemas.openxmlformats.org/officeDocument/2006/relationships/customXml" Target="../ink/ink2934.xml"/><Relationship Id="rId53" Type="http://schemas.openxmlformats.org/officeDocument/2006/relationships/customXml" Target="../ink/ink2955.xml"/><Relationship Id="rId149" Type="http://schemas.openxmlformats.org/officeDocument/2006/relationships/customXml" Target="../ink/ink3003.xml"/><Relationship Id="rId314" Type="http://schemas.openxmlformats.org/officeDocument/2006/relationships/image" Target="../media/image2963.png"/><Relationship Id="rId95" Type="http://schemas.openxmlformats.org/officeDocument/2006/relationships/customXml" Target="../ink/ink2976.xml"/><Relationship Id="rId160" Type="http://schemas.openxmlformats.org/officeDocument/2006/relationships/image" Target="../media/image2886.png"/><Relationship Id="rId216" Type="http://schemas.openxmlformats.org/officeDocument/2006/relationships/image" Target="../media/image2914.png"/><Relationship Id="rId258" Type="http://schemas.openxmlformats.org/officeDocument/2006/relationships/image" Target="../media/image2935.png"/><Relationship Id="rId22" Type="http://schemas.openxmlformats.org/officeDocument/2006/relationships/image" Target="../media/image2817.png"/><Relationship Id="rId64" Type="http://schemas.openxmlformats.org/officeDocument/2006/relationships/image" Target="../media/image2838.png"/><Relationship Id="rId118" Type="http://schemas.openxmlformats.org/officeDocument/2006/relationships/image" Target="../media/image2865.png"/><Relationship Id="rId325" Type="http://schemas.openxmlformats.org/officeDocument/2006/relationships/customXml" Target="../ink/ink3091.xml"/><Relationship Id="rId171" Type="http://schemas.openxmlformats.org/officeDocument/2006/relationships/customXml" Target="../ink/ink3014.xml"/><Relationship Id="rId227" Type="http://schemas.openxmlformats.org/officeDocument/2006/relationships/customXml" Target="../ink/ink3042.xml"/><Relationship Id="rId269" Type="http://schemas.openxmlformats.org/officeDocument/2006/relationships/customXml" Target="../ink/ink3063.xml"/><Relationship Id="rId33" Type="http://schemas.openxmlformats.org/officeDocument/2006/relationships/customXml" Target="../ink/ink2945.xml"/><Relationship Id="rId129" Type="http://schemas.openxmlformats.org/officeDocument/2006/relationships/customXml" Target="../ink/ink2993.xml"/><Relationship Id="rId280" Type="http://schemas.openxmlformats.org/officeDocument/2006/relationships/image" Target="../media/image2946.png"/><Relationship Id="rId75" Type="http://schemas.openxmlformats.org/officeDocument/2006/relationships/customXml" Target="../ink/ink2966.xml"/><Relationship Id="rId140" Type="http://schemas.openxmlformats.org/officeDocument/2006/relationships/image" Target="../media/image2876.png"/><Relationship Id="rId182" Type="http://schemas.openxmlformats.org/officeDocument/2006/relationships/image" Target="../media/image2897.png"/><Relationship Id="rId6" Type="http://schemas.openxmlformats.org/officeDocument/2006/relationships/image" Target="../media/image2809.png"/><Relationship Id="rId238" Type="http://schemas.openxmlformats.org/officeDocument/2006/relationships/image" Target="../media/image2925.png"/><Relationship Id="rId291" Type="http://schemas.openxmlformats.org/officeDocument/2006/relationships/customXml" Target="../ink/ink3074.xml"/><Relationship Id="rId305" Type="http://schemas.openxmlformats.org/officeDocument/2006/relationships/customXml" Target="../ink/ink3081.xml"/><Relationship Id="rId44" Type="http://schemas.openxmlformats.org/officeDocument/2006/relationships/image" Target="../media/image2828.png"/><Relationship Id="rId86" Type="http://schemas.openxmlformats.org/officeDocument/2006/relationships/image" Target="../media/image2849.png"/><Relationship Id="rId151" Type="http://schemas.openxmlformats.org/officeDocument/2006/relationships/customXml" Target="../ink/ink3004.xml"/><Relationship Id="rId193" Type="http://schemas.openxmlformats.org/officeDocument/2006/relationships/customXml" Target="../ink/ink3025.xml"/><Relationship Id="rId207" Type="http://schemas.openxmlformats.org/officeDocument/2006/relationships/customXml" Target="../ink/ink3032.xml"/><Relationship Id="rId249" Type="http://schemas.openxmlformats.org/officeDocument/2006/relationships/customXml" Target="../ink/ink3053.xml"/><Relationship Id="rId13" Type="http://schemas.openxmlformats.org/officeDocument/2006/relationships/customXml" Target="../ink/ink2935.xml"/><Relationship Id="rId109" Type="http://schemas.openxmlformats.org/officeDocument/2006/relationships/customXml" Target="../ink/ink2983.xml"/><Relationship Id="rId260" Type="http://schemas.openxmlformats.org/officeDocument/2006/relationships/image" Target="../media/image2936.png"/><Relationship Id="rId316" Type="http://schemas.openxmlformats.org/officeDocument/2006/relationships/image" Target="../media/image2964.png"/><Relationship Id="rId55" Type="http://schemas.openxmlformats.org/officeDocument/2006/relationships/customXml" Target="../ink/ink2956.xml"/><Relationship Id="rId97" Type="http://schemas.openxmlformats.org/officeDocument/2006/relationships/customXml" Target="../ink/ink2977.xml"/><Relationship Id="rId120" Type="http://schemas.openxmlformats.org/officeDocument/2006/relationships/image" Target="../media/image2866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24.png"/><Relationship Id="rId299" Type="http://schemas.openxmlformats.org/officeDocument/2006/relationships/image" Target="../media/image3115.png"/><Relationship Id="rId21" Type="http://schemas.openxmlformats.org/officeDocument/2006/relationships/image" Target="../media/image2977.png"/><Relationship Id="rId63" Type="http://schemas.openxmlformats.org/officeDocument/2006/relationships/image" Target="../media/image2998.png"/><Relationship Id="rId159" Type="http://schemas.openxmlformats.org/officeDocument/2006/relationships/image" Target="../media/image3045.png"/><Relationship Id="rId324" Type="http://schemas.openxmlformats.org/officeDocument/2006/relationships/customXml" Target="../ink/ink3253.xml"/><Relationship Id="rId170" Type="http://schemas.openxmlformats.org/officeDocument/2006/relationships/customXml" Target="../ink/ink3176.xml"/><Relationship Id="rId226" Type="http://schemas.openxmlformats.org/officeDocument/2006/relationships/customXml" Target="../ink/ink3204.xml"/><Relationship Id="rId268" Type="http://schemas.openxmlformats.org/officeDocument/2006/relationships/customXml" Target="../ink/ink3225.xml"/><Relationship Id="rId32" Type="http://schemas.openxmlformats.org/officeDocument/2006/relationships/customXml" Target="../ink/ink3107.xml"/><Relationship Id="rId74" Type="http://schemas.openxmlformats.org/officeDocument/2006/relationships/image" Target="../media/image3003.png"/><Relationship Id="rId128" Type="http://schemas.openxmlformats.org/officeDocument/2006/relationships/customXml" Target="../ink/ink3155.xml"/><Relationship Id="rId335" Type="http://schemas.openxmlformats.org/officeDocument/2006/relationships/image" Target="../media/image3133.png"/><Relationship Id="rId5" Type="http://schemas.openxmlformats.org/officeDocument/2006/relationships/image" Target="../media/image2807.png"/><Relationship Id="rId181" Type="http://schemas.openxmlformats.org/officeDocument/2006/relationships/image" Target="../media/image3056.png"/><Relationship Id="rId237" Type="http://schemas.openxmlformats.org/officeDocument/2006/relationships/image" Target="../media/image3084.png"/><Relationship Id="rId279" Type="http://schemas.openxmlformats.org/officeDocument/2006/relationships/image" Target="../media/image3105.png"/><Relationship Id="rId43" Type="http://schemas.openxmlformats.org/officeDocument/2006/relationships/image" Target="../media/image2988.png"/><Relationship Id="rId139" Type="http://schemas.openxmlformats.org/officeDocument/2006/relationships/image" Target="../media/image3035.png"/><Relationship Id="rId290" Type="http://schemas.openxmlformats.org/officeDocument/2006/relationships/customXml" Target="../ink/ink3236.xml"/><Relationship Id="rId304" Type="http://schemas.openxmlformats.org/officeDocument/2006/relationships/customXml" Target="../ink/ink3243.xml"/><Relationship Id="rId346" Type="http://schemas.openxmlformats.org/officeDocument/2006/relationships/customXml" Target="../ink/ink3264.xml"/><Relationship Id="rId85" Type="http://schemas.openxmlformats.org/officeDocument/2006/relationships/customXml" Target="../ink/ink3134.xml"/><Relationship Id="rId150" Type="http://schemas.openxmlformats.org/officeDocument/2006/relationships/customXml" Target="../ink/ink3166.xml"/><Relationship Id="rId192" Type="http://schemas.openxmlformats.org/officeDocument/2006/relationships/customXml" Target="../ink/ink3187.xml"/><Relationship Id="rId206" Type="http://schemas.openxmlformats.org/officeDocument/2006/relationships/customXml" Target="../ink/ink3194.xml"/><Relationship Id="rId248" Type="http://schemas.openxmlformats.org/officeDocument/2006/relationships/customXml" Target="../ink/ink3215.xml"/><Relationship Id="rId12" Type="http://schemas.openxmlformats.org/officeDocument/2006/relationships/customXml" Target="../ink/ink3097.xml"/><Relationship Id="rId108" Type="http://schemas.openxmlformats.org/officeDocument/2006/relationships/customXml" Target="../ink/ink3145.xml"/><Relationship Id="rId315" Type="http://schemas.openxmlformats.org/officeDocument/2006/relationships/image" Target="../media/image3123.png"/><Relationship Id="rId357" Type="http://schemas.openxmlformats.org/officeDocument/2006/relationships/image" Target="../media/image3144.png"/><Relationship Id="rId54" Type="http://schemas.openxmlformats.org/officeDocument/2006/relationships/customXml" Target="../ink/ink3118.xml"/><Relationship Id="rId96" Type="http://schemas.openxmlformats.org/officeDocument/2006/relationships/customXml" Target="../ink/ink3139.xml"/><Relationship Id="rId161" Type="http://schemas.openxmlformats.org/officeDocument/2006/relationships/image" Target="../media/image3046.png"/><Relationship Id="rId217" Type="http://schemas.openxmlformats.org/officeDocument/2006/relationships/image" Target="../media/image3074.png"/><Relationship Id="rId259" Type="http://schemas.openxmlformats.org/officeDocument/2006/relationships/image" Target="../media/image3095.png"/><Relationship Id="rId23" Type="http://schemas.openxmlformats.org/officeDocument/2006/relationships/image" Target="../media/image2978.png"/><Relationship Id="rId119" Type="http://schemas.openxmlformats.org/officeDocument/2006/relationships/image" Target="../media/image3025.png"/><Relationship Id="rId270" Type="http://schemas.openxmlformats.org/officeDocument/2006/relationships/customXml" Target="../ink/ink3226.xml"/><Relationship Id="rId326" Type="http://schemas.openxmlformats.org/officeDocument/2006/relationships/customXml" Target="../ink/ink3254.xml"/><Relationship Id="rId65" Type="http://schemas.openxmlformats.org/officeDocument/2006/relationships/image" Target="../media/image2999.png"/><Relationship Id="rId130" Type="http://schemas.openxmlformats.org/officeDocument/2006/relationships/customXml" Target="../ink/ink3156.xml"/><Relationship Id="rId172" Type="http://schemas.openxmlformats.org/officeDocument/2006/relationships/customXml" Target="../ink/ink3177.xml"/><Relationship Id="rId228" Type="http://schemas.openxmlformats.org/officeDocument/2006/relationships/customXml" Target="../ink/ink3205.xml"/><Relationship Id="rId281" Type="http://schemas.openxmlformats.org/officeDocument/2006/relationships/image" Target="../media/image3106.png"/><Relationship Id="rId337" Type="http://schemas.openxmlformats.org/officeDocument/2006/relationships/image" Target="../media/image3134.png"/><Relationship Id="rId34" Type="http://schemas.openxmlformats.org/officeDocument/2006/relationships/customXml" Target="../ink/ink3108.xml"/><Relationship Id="rId76" Type="http://schemas.openxmlformats.org/officeDocument/2006/relationships/image" Target="../media/image3004.png"/><Relationship Id="rId141" Type="http://schemas.openxmlformats.org/officeDocument/2006/relationships/image" Target="../media/image3036.png"/><Relationship Id="rId7" Type="http://schemas.openxmlformats.org/officeDocument/2006/relationships/image" Target="../media/image2970.png"/><Relationship Id="rId183" Type="http://schemas.openxmlformats.org/officeDocument/2006/relationships/image" Target="../media/image3057.png"/><Relationship Id="rId239" Type="http://schemas.openxmlformats.org/officeDocument/2006/relationships/image" Target="../media/image3085.png"/><Relationship Id="rId250" Type="http://schemas.openxmlformats.org/officeDocument/2006/relationships/customXml" Target="../ink/ink3216.xml"/><Relationship Id="rId292" Type="http://schemas.openxmlformats.org/officeDocument/2006/relationships/customXml" Target="../ink/ink3237.xml"/><Relationship Id="rId306" Type="http://schemas.openxmlformats.org/officeDocument/2006/relationships/customXml" Target="../ink/ink3244.xml"/><Relationship Id="rId45" Type="http://schemas.openxmlformats.org/officeDocument/2006/relationships/image" Target="../media/image2989.png"/><Relationship Id="rId87" Type="http://schemas.openxmlformats.org/officeDocument/2006/relationships/image" Target="../media/image355.emf"/><Relationship Id="rId110" Type="http://schemas.openxmlformats.org/officeDocument/2006/relationships/customXml" Target="../ink/ink3146.xml"/><Relationship Id="rId348" Type="http://schemas.openxmlformats.org/officeDocument/2006/relationships/customXml" Target="../ink/ink3265.xml"/><Relationship Id="rId152" Type="http://schemas.openxmlformats.org/officeDocument/2006/relationships/customXml" Target="../ink/ink3167.xml"/><Relationship Id="rId194" Type="http://schemas.openxmlformats.org/officeDocument/2006/relationships/customXml" Target="../ink/ink3188.xml"/><Relationship Id="rId208" Type="http://schemas.openxmlformats.org/officeDocument/2006/relationships/customXml" Target="../ink/ink3195.xml"/><Relationship Id="rId261" Type="http://schemas.openxmlformats.org/officeDocument/2006/relationships/image" Target="../media/image3096.png"/><Relationship Id="rId14" Type="http://schemas.openxmlformats.org/officeDocument/2006/relationships/customXml" Target="../ink/ink3098.xml"/><Relationship Id="rId56" Type="http://schemas.openxmlformats.org/officeDocument/2006/relationships/customXml" Target="../ink/ink3119.xml"/><Relationship Id="rId317" Type="http://schemas.openxmlformats.org/officeDocument/2006/relationships/image" Target="../media/image3124.png"/><Relationship Id="rId359" Type="http://schemas.openxmlformats.org/officeDocument/2006/relationships/image" Target="../media/image3145.png"/><Relationship Id="rId98" Type="http://schemas.openxmlformats.org/officeDocument/2006/relationships/customXml" Target="../ink/ink3140.xml"/><Relationship Id="rId121" Type="http://schemas.openxmlformats.org/officeDocument/2006/relationships/image" Target="../media/image3026.png"/><Relationship Id="rId163" Type="http://schemas.openxmlformats.org/officeDocument/2006/relationships/image" Target="../media/image3047.png"/><Relationship Id="rId219" Type="http://schemas.openxmlformats.org/officeDocument/2006/relationships/image" Target="../media/image3075.png"/><Relationship Id="rId230" Type="http://schemas.openxmlformats.org/officeDocument/2006/relationships/customXml" Target="../ink/ink3206.xml"/><Relationship Id="rId25" Type="http://schemas.openxmlformats.org/officeDocument/2006/relationships/image" Target="../media/image2979.png"/><Relationship Id="rId67" Type="http://schemas.openxmlformats.org/officeDocument/2006/relationships/image" Target="../media/image3000.png"/><Relationship Id="rId272" Type="http://schemas.openxmlformats.org/officeDocument/2006/relationships/customXml" Target="../ink/ink3227.xml"/><Relationship Id="rId328" Type="http://schemas.openxmlformats.org/officeDocument/2006/relationships/customXml" Target="../ink/ink3255.xml"/><Relationship Id="rId132" Type="http://schemas.openxmlformats.org/officeDocument/2006/relationships/customXml" Target="../ink/ink3157.xml"/><Relationship Id="rId174" Type="http://schemas.openxmlformats.org/officeDocument/2006/relationships/customXml" Target="../ink/ink3178.xml"/><Relationship Id="rId220" Type="http://schemas.openxmlformats.org/officeDocument/2006/relationships/customXml" Target="../ink/ink3201.xml"/><Relationship Id="rId241" Type="http://schemas.openxmlformats.org/officeDocument/2006/relationships/image" Target="../media/image3086.png"/><Relationship Id="rId15" Type="http://schemas.openxmlformats.org/officeDocument/2006/relationships/image" Target="../media/image2974.png"/><Relationship Id="rId36" Type="http://schemas.openxmlformats.org/officeDocument/2006/relationships/customXml" Target="../ink/ink3109.xml"/><Relationship Id="rId57" Type="http://schemas.openxmlformats.org/officeDocument/2006/relationships/image" Target="../media/image2995.png"/><Relationship Id="rId262" Type="http://schemas.openxmlformats.org/officeDocument/2006/relationships/customXml" Target="../ink/ink3222.xml"/><Relationship Id="rId283" Type="http://schemas.openxmlformats.org/officeDocument/2006/relationships/image" Target="../media/image3107.png"/><Relationship Id="rId318" Type="http://schemas.openxmlformats.org/officeDocument/2006/relationships/customXml" Target="../ink/ink3250.xml"/><Relationship Id="rId339" Type="http://schemas.openxmlformats.org/officeDocument/2006/relationships/image" Target="../media/image3135.png"/><Relationship Id="rId78" Type="http://schemas.openxmlformats.org/officeDocument/2006/relationships/image" Target="../media/image3005.png"/><Relationship Id="rId99" Type="http://schemas.openxmlformats.org/officeDocument/2006/relationships/image" Target="../media/image3015.png"/><Relationship Id="rId101" Type="http://schemas.openxmlformats.org/officeDocument/2006/relationships/image" Target="../media/image3016.png"/><Relationship Id="rId122" Type="http://schemas.openxmlformats.org/officeDocument/2006/relationships/customXml" Target="../ink/ink3152.xml"/><Relationship Id="rId143" Type="http://schemas.openxmlformats.org/officeDocument/2006/relationships/image" Target="../media/image3037.png"/><Relationship Id="rId164" Type="http://schemas.openxmlformats.org/officeDocument/2006/relationships/customXml" Target="../ink/ink3173.xml"/><Relationship Id="rId185" Type="http://schemas.openxmlformats.org/officeDocument/2006/relationships/image" Target="../media/image3058.png"/><Relationship Id="rId350" Type="http://schemas.openxmlformats.org/officeDocument/2006/relationships/customXml" Target="../ink/ink3266.xml"/><Relationship Id="rId9" Type="http://schemas.openxmlformats.org/officeDocument/2006/relationships/image" Target="../media/image2971.png"/><Relationship Id="rId210" Type="http://schemas.openxmlformats.org/officeDocument/2006/relationships/customXml" Target="../ink/ink3196.xml"/><Relationship Id="rId26" Type="http://schemas.openxmlformats.org/officeDocument/2006/relationships/customXml" Target="../ink/ink3104.xml"/><Relationship Id="rId231" Type="http://schemas.openxmlformats.org/officeDocument/2006/relationships/image" Target="../media/image3081.png"/><Relationship Id="rId252" Type="http://schemas.openxmlformats.org/officeDocument/2006/relationships/customXml" Target="../ink/ink3217.xml"/><Relationship Id="rId273" Type="http://schemas.openxmlformats.org/officeDocument/2006/relationships/image" Target="../media/image3102.png"/><Relationship Id="rId294" Type="http://schemas.openxmlformats.org/officeDocument/2006/relationships/customXml" Target="../ink/ink3238.xml"/><Relationship Id="rId308" Type="http://schemas.openxmlformats.org/officeDocument/2006/relationships/customXml" Target="../ink/ink3245.xml"/><Relationship Id="rId329" Type="http://schemas.openxmlformats.org/officeDocument/2006/relationships/image" Target="../media/image3130.png"/><Relationship Id="rId47" Type="http://schemas.openxmlformats.org/officeDocument/2006/relationships/image" Target="../media/image2990.png"/><Relationship Id="rId68" Type="http://schemas.openxmlformats.org/officeDocument/2006/relationships/customXml" Target="../ink/ink3125.xml"/><Relationship Id="rId89" Type="http://schemas.openxmlformats.org/officeDocument/2006/relationships/image" Target="../media/image3010.png"/><Relationship Id="rId112" Type="http://schemas.openxmlformats.org/officeDocument/2006/relationships/customXml" Target="../ink/ink3147.xml"/><Relationship Id="rId133" Type="http://schemas.openxmlformats.org/officeDocument/2006/relationships/image" Target="../media/image3032.png"/><Relationship Id="rId154" Type="http://schemas.openxmlformats.org/officeDocument/2006/relationships/customXml" Target="../ink/ink3168.xml"/><Relationship Id="rId175" Type="http://schemas.openxmlformats.org/officeDocument/2006/relationships/image" Target="../media/image3053.png"/><Relationship Id="rId340" Type="http://schemas.openxmlformats.org/officeDocument/2006/relationships/customXml" Target="../ink/ink3261.xml"/><Relationship Id="rId361" Type="http://schemas.openxmlformats.org/officeDocument/2006/relationships/image" Target="../media/image3146.png"/><Relationship Id="rId196" Type="http://schemas.openxmlformats.org/officeDocument/2006/relationships/customXml" Target="../ink/ink3189.xml"/><Relationship Id="rId200" Type="http://schemas.openxmlformats.org/officeDocument/2006/relationships/customXml" Target="../ink/ink3191.xml"/><Relationship Id="rId16" Type="http://schemas.openxmlformats.org/officeDocument/2006/relationships/customXml" Target="../ink/ink3099.xml"/><Relationship Id="rId221" Type="http://schemas.openxmlformats.org/officeDocument/2006/relationships/image" Target="../media/image3076.png"/><Relationship Id="rId242" Type="http://schemas.openxmlformats.org/officeDocument/2006/relationships/customXml" Target="../ink/ink3212.xml"/><Relationship Id="rId263" Type="http://schemas.openxmlformats.org/officeDocument/2006/relationships/image" Target="../media/image3097.png"/><Relationship Id="rId284" Type="http://schemas.openxmlformats.org/officeDocument/2006/relationships/customXml" Target="../ink/ink3233.xml"/><Relationship Id="rId319" Type="http://schemas.openxmlformats.org/officeDocument/2006/relationships/image" Target="../media/image3125.png"/><Relationship Id="rId37" Type="http://schemas.openxmlformats.org/officeDocument/2006/relationships/image" Target="../media/image2985.png"/><Relationship Id="rId58" Type="http://schemas.openxmlformats.org/officeDocument/2006/relationships/customXml" Target="../ink/ink3120.xml"/><Relationship Id="rId79" Type="http://schemas.openxmlformats.org/officeDocument/2006/relationships/customXml" Target="../ink/ink3131.xml"/><Relationship Id="rId102" Type="http://schemas.openxmlformats.org/officeDocument/2006/relationships/customXml" Target="../ink/ink3142.xml"/><Relationship Id="rId123" Type="http://schemas.openxmlformats.org/officeDocument/2006/relationships/image" Target="../media/image3027.png"/><Relationship Id="rId144" Type="http://schemas.openxmlformats.org/officeDocument/2006/relationships/customXml" Target="../ink/ink3163.xml"/><Relationship Id="rId330" Type="http://schemas.openxmlformats.org/officeDocument/2006/relationships/customXml" Target="../ink/ink3256.xml"/><Relationship Id="rId90" Type="http://schemas.openxmlformats.org/officeDocument/2006/relationships/customXml" Target="../ink/ink3136.xml"/><Relationship Id="rId165" Type="http://schemas.openxmlformats.org/officeDocument/2006/relationships/image" Target="../media/image3048.png"/><Relationship Id="rId186" Type="http://schemas.openxmlformats.org/officeDocument/2006/relationships/customXml" Target="../ink/ink3184.xml"/><Relationship Id="rId351" Type="http://schemas.openxmlformats.org/officeDocument/2006/relationships/image" Target="../media/image3141.png"/><Relationship Id="rId211" Type="http://schemas.openxmlformats.org/officeDocument/2006/relationships/image" Target="../media/image3071.png"/><Relationship Id="rId232" Type="http://schemas.openxmlformats.org/officeDocument/2006/relationships/customXml" Target="../ink/ink3207.xml"/><Relationship Id="rId253" Type="http://schemas.openxmlformats.org/officeDocument/2006/relationships/image" Target="../media/image3092.png"/><Relationship Id="rId274" Type="http://schemas.openxmlformats.org/officeDocument/2006/relationships/customXml" Target="../ink/ink3228.xml"/><Relationship Id="rId295" Type="http://schemas.openxmlformats.org/officeDocument/2006/relationships/image" Target="../media/image3113.png"/><Relationship Id="rId309" Type="http://schemas.openxmlformats.org/officeDocument/2006/relationships/image" Target="../media/image3120.png"/><Relationship Id="rId27" Type="http://schemas.openxmlformats.org/officeDocument/2006/relationships/image" Target="../media/image2980.png"/><Relationship Id="rId48" Type="http://schemas.openxmlformats.org/officeDocument/2006/relationships/customXml" Target="../ink/ink3115.xml"/><Relationship Id="rId69" Type="http://schemas.openxmlformats.org/officeDocument/2006/relationships/image" Target="../media/image3001.png"/><Relationship Id="rId113" Type="http://schemas.openxmlformats.org/officeDocument/2006/relationships/image" Target="../media/image3022.png"/><Relationship Id="rId134" Type="http://schemas.openxmlformats.org/officeDocument/2006/relationships/customXml" Target="../ink/ink3158.xml"/><Relationship Id="rId320" Type="http://schemas.openxmlformats.org/officeDocument/2006/relationships/customXml" Target="../ink/ink3251.xml"/><Relationship Id="rId80" Type="http://schemas.openxmlformats.org/officeDocument/2006/relationships/image" Target="../media/image3006.png"/><Relationship Id="rId155" Type="http://schemas.openxmlformats.org/officeDocument/2006/relationships/image" Target="../media/image3043.png"/><Relationship Id="rId176" Type="http://schemas.openxmlformats.org/officeDocument/2006/relationships/customXml" Target="../ink/ink3179.xml"/><Relationship Id="rId197" Type="http://schemas.openxmlformats.org/officeDocument/2006/relationships/image" Target="../media/image3064.png"/><Relationship Id="rId341" Type="http://schemas.openxmlformats.org/officeDocument/2006/relationships/image" Target="../media/image3136.png"/><Relationship Id="rId362" Type="http://schemas.openxmlformats.org/officeDocument/2006/relationships/customXml" Target="../ink/ink3272.xml"/><Relationship Id="rId201" Type="http://schemas.openxmlformats.org/officeDocument/2006/relationships/image" Target="../media/image3066.png"/><Relationship Id="rId222" Type="http://schemas.openxmlformats.org/officeDocument/2006/relationships/customXml" Target="../ink/ink3202.xml"/><Relationship Id="rId243" Type="http://schemas.openxmlformats.org/officeDocument/2006/relationships/image" Target="../media/image3087.png"/><Relationship Id="rId264" Type="http://schemas.openxmlformats.org/officeDocument/2006/relationships/customXml" Target="../ink/ink3223.xml"/><Relationship Id="rId285" Type="http://schemas.openxmlformats.org/officeDocument/2006/relationships/image" Target="../media/image3108.png"/><Relationship Id="rId17" Type="http://schemas.openxmlformats.org/officeDocument/2006/relationships/image" Target="../media/image2975.png"/><Relationship Id="rId38" Type="http://schemas.openxmlformats.org/officeDocument/2006/relationships/customXml" Target="../ink/ink3110.xml"/><Relationship Id="rId59" Type="http://schemas.openxmlformats.org/officeDocument/2006/relationships/image" Target="../media/image2996.png"/><Relationship Id="rId103" Type="http://schemas.openxmlformats.org/officeDocument/2006/relationships/image" Target="../media/image3017.png"/><Relationship Id="rId124" Type="http://schemas.openxmlformats.org/officeDocument/2006/relationships/customXml" Target="../ink/ink3153.xml"/><Relationship Id="rId310" Type="http://schemas.openxmlformats.org/officeDocument/2006/relationships/customXml" Target="../ink/ink3246.xml"/><Relationship Id="rId70" Type="http://schemas.openxmlformats.org/officeDocument/2006/relationships/customXml" Target="../ink/ink3126.xml"/><Relationship Id="rId91" Type="http://schemas.openxmlformats.org/officeDocument/2006/relationships/image" Target="../media/image3011.png"/><Relationship Id="rId145" Type="http://schemas.openxmlformats.org/officeDocument/2006/relationships/image" Target="../media/image3038.png"/><Relationship Id="rId166" Type="http://schemas.openxmlformats.org/officeDocument/2006/relationships/customXml" Target="../ink/ink3174.xml"/><Relationship Id="rId187" Type="http://schemas.openxmlformats.org/officeDocument/2006/relationships/image" Target="../media/image3059.png"/><Relationship Id="rId331" Type="http://schemas.openxmlformats.org/officeDocument/2006/relationships/image" Target="../media/image3131.png"/><Relationship Id="rId352" Type="http://schemas.openxmlformats.org/officeDocument/2006/relationships/customXml" Target="../ink/ink326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97.xml"/><Relationship Id="rId233" Type="http://schemas.openxmlformats.org/officeDocument/2006/relationships/image" Target="../media/image3082.png"/><Relationship Id="rId254" Type="http://schemas.openxmlformats.org/officeDocument/2006/relationships/customXml" Target="../ink/ink3218.xml"/><Relationship Id="rId28" Type="http://schemas.openxmlformats.org/officeDocument/2006/relationships/customXml" Target="../ink/ink3105.xml"/><Relationship Id="rId49" Type="http://schemas.openxmlformats.org/officeDocument/2006/relationships/image" Target="../media/image2991.png"/><Relationship Id="rId114" Type="http://schemas.openxmlformats.org/officeDocument/2006/relationships/customXml" Target="../ink/ink3148.xml"/><Relationship Id="rId275" Type="http://schemas.openxmlformats.org/officeDocument/2006/relationships/image" Target="../media/image3103.png"/><Relationship Id="rId296" Type="http://schemas.openxmlformats.org/officeDocument/2006/relationships/customXml" Target="../ink/ink3239.xml"/><Relationship Id="rId300" Type="http://schemas.openxmlformats.org/officeDocument/2006/relationships/customXml" Target="../ink/ink3241.xml"/><Relationship Id="rId60" Type="http://schemas.openxmlformats.org/officeDocument/2006/relationships/customXml" Target="../ink/ink3121.xml"/><Relationship Id="rId81" Type="http://schemas.openxmlformats.org/officeDocument/2006/relationships/customXml" Target="../ink/ink3132.xml"/><Relationship Id="rId135" Type="http://schemas.openxmlformats.org/officeDocument/2006/relationships/image" Target="../media/image3033.png"/><Relationship Id="rId156" Type="http://schemas.openxmlformats.org/officeDocument/2006/relationships/customXml" Target="../ink/ink3169.xml"/><Relationship Id="rId177" Type="http://schemas.openxmlformats.org/officeDocument/2006/relationships/image" Target="../media/image3054.png"/><Relationship Id="rId198" Type="http://schemas.openxmlformats.org/officeDocument/2006/relationships/customXml" Target="../ink/ink3190.xml"/><Relationship Id="rId321" Type="http://schemas.openxmlformats.org/officeDocument/2006/relationships/image" Target="../media/image3126.png"/><Relationship Id="rId342" Type="http://schemas.openxmlformats.org/officeDocument/2006/relationships/customXml" Target="../ink/ink3262.xml"/><Relationship Id="rId363" Type="http://schemas.openxmlformats.org/officeDocument/2006/relationships/image" Target="../media/image3147.png"/><Relationship Id="rId202" Type="http://schemas.openxmlformats.org/officeDocument/2006/relationships/customXml" Target="../ink/ink3192.xml"/><Relationship Id="rId223" Type="http://schemas.openxmlformats.org/officeDocument/2006/relationships/image" Target="../media/image3077.png"/><Relationship Id="rId244" Type="http://schemas.openxmlformats.org/officeDocument/2006/relationships/customXml" Target="../ink/ink3213.xml"/><Relationship Id="rId18" Type="http://schemas.openxmlformats.org/officeDocument/2006/relationships/customXml" Target="../ink/ink3100.xml"/><Relationship Id="rId39" Type="http://schemas.openxmlformats.org/officeDocument/2006/relationships/image" Target="../media/image2986.png"/><Relationship Id="rId265" Type="http://schemas.openxmlformats.org/officeDocument/2006/relationships/image" Target="../media/image3098.png"/><Relationship Id="rId286" Type="http://schemas.openxmlformats.org/officeDocument/2006/relationships/customXml" Target="../ink/ink3234.xml"/><Relationship Id="rId50" Type="http://schemas.openxmlformats.org/officeDocument/2006/relationships/customXml" Target="../ink/ink3116.xml"/><Relationship Id="rId104" Type="http://schemas.openxmlformats.org/officeDocument/2006/relationships/customXml" Target="../ink/ink3143.xml"/><Relationship Id="rId125" Type="http://schemas.openxmlformats.org/officeDocument/2006/relationships/image" Target="../media/image3028.png"/><Relationship Id="rId146" Type="http://schemas.openxmlformats.org/officeDocument/2006/relationships/customXml" Target="../ink/ink3164.xml"/><Relationship Id="rId167" Type="http://schemas.openxmlformats.org/officeDocument/2006/relationships/image" Target="../media/image3049.png"/><Relationship Id="rId188" Type="http://schemas.openxmlformats.org/officeDocument/2006/relationships/customXml" Target="../ink/ink3185.xml"/><Relationship Id="rId311" Type="http://schemas.openxmlformats.org/officeDocument/2006/relationships/image" Target="../media/image3121.png"/><Relationship Id="rId332" Type="http://schemas.openxmlformats.org/officeDocument/2006/relationships/customXml" Target="../ink/ink3257.xml"/><Relationship Id="rId353" Type="http://schemas.openxmlformats.org/officeDocument/2006/relationships/image" Target="../media/image3142.png"/><Relationship Id="rId71" Type="http://schemas.openxmlformats.org/officeDocument/2006/relationships/customXml" Target="../ink/ink3127.xml"/><Relationship Id="rId92" Type="http://schemas.openxmlformats.org/officeDocument/2006/relationships/customXml" Target="../ink/ink3137.xml"/><Relationship Id="rId213" Type="http://schemas.openxmlformats.org/officeDocument/2006/relationships/image" Target="../media/image3072.png"/><Relationship Id="rId234" Type="http://schemas.openxmlformats.org/officeDocument/2006/relationships/customXml" Target="../ink/ink3208.xml"/><Relationship Id="rId2" Type="http://schemas.openxmlformats.org/officeDocument/2006/relationships/customXml" Target="../ink/ink3092.xml"/><Relationship Id="rId29" Type="http://schemas.openxmlformats.org/officeDocument/2006/relationships/image" Target="../media/image2981.png"/><Relationship Id="rId255" Type="http://schemas.openxmlformats.org/officeDocument/2006/relationships/image" Target="../media/image3093.png"/><Relationship Id="rId276" Type="http://schemas.openxmlformats.org/officeDocument/2006/relationships/customXml" Target="../ink/ink3229.xml"/><Relationship Id="rId297" Type="http://schemas.openxmlformats.org/officeDocument/2006/relationships/image" Target="../media/image3114.png"/><Relationship Id="rId40" Type="http://schemas.openxmlformats.org/officeDocument/2006/relationships/customXml" Target="../ink/ink3111.xml"/><Relationship Id="rId115" Type="http://schemas.openxmlformats.org/officeDocument/2006/relationships/image" Target="../media/image3023.png"/><Relationship Id="rId136" Type="http://schemas.openxmlformats.org/officeDocument/2006/relationships/customXml" Target="../ink/ink3159.xml"/><Relationship Id="rId157" Type="http://schemas.openxmlformats.org/officeDocument/2006/relationships/image" Target="../media/image3044.png"/><Relationship Id="rId178" Type="http://schemas.openxmlformats.org/officeDocument/2006/relationships/customXml" Target="../ink/ink3180.xml"/><Relationship Id="rId301" Type="http://schemas.openxmlformats.org/officeDocument/2006/relationships/image" Target="../media/image3116.png"/><Relationship Id="rId322" Type="http://schemas.openxmlformats.org/officeDocument/2006/relationships/customXml" Target="../ink/ink3252.xml"/><Relationship Id="rId343" Type="http://schemas.openxmlformats.org/officeDocument/2006/relationships/image" Target="../media/image3137.png"/><Relationship Id="rId364" Type="http://schemas.openxmlformats.org/officeDocument/2006/relationships/customXml" Target="../ink/ink3273.xml"/><Relationship Id="rId61" Type="http://schemas.openxmlformats.org/officeDocument/2006/relationships/image" Target="../media/image2997.png"/><Relationship Id="rId82" Type="http://schemas.openxmlformats.org/officeDocument/2006/relationships/image" Target="../media/image3007.png"/><Relationship Id="rId199" Type="http://schemas.openxmlformats.org/officeDocument/2006/relationships/image" Target="../media/image3065.png"/><Relationship Id="rId203" Type="http://schemas.openxmlformats.org/officeDocument/2006/relationships/image" Target="../media/image3067.png"/><Relationship Id="rId19" Type="http://schemas.openxmlformats.org/officeDocument/2006/relationships/image" Target="../media/image2976.png"/><Relationship Id="rId224" Type="http://schemas.openxmlformats.org/officeDocument/2006/relationships/customXml" Target="../ink/ink3203.xml"/><Relationship Id="rId245" Type="http://schemas.openxmlformats.org/officeDocument/2006/relationships/image" Target="../media/image3088.png"/><Relationship Id="rId266" Type="http://schemas.openxmlformats.org/officeDocument/2006/relationships/customXml" Target="../ink/ink3224.xml"/><Relationship Id="rId287" Type="http://schemas.openxmlformats.org/officeDocument/2006/relationships/image" Target="../media/image3109.png"/><Relationship Id="rId30" Type="http://schemas.openxmlformats.org/officeDocument/2006/relationships/customXml" Target="../ink/ink3106.xml"/><Relationship Id="rId105" Type="http://schemas.openxmlformats.org/officeDocument/2006/relationships/image" Target="../media/image3018.png"/><Relationship Id="rId126" Type="http://schemas.openxmlformats.org/officeDocument/2006/relationships/customXml" Target="../ink/ink3154.xml"/><Relationship Id="rId147" Type="http://schemas.openxmlformats.org/officeDocument/2006/relationships/image" Target="../media/image3039.png"/><Relationship Id="rId168" Type="http://schemas.openxmlformats.org/officeDocument/2006/relationships/customXml" Target="../ink/ink3175.xml"/><Relationship Id="rId312" Type="http://schemas.openxmlformats.org/officeDocument/2006/relationships/customXml" Target="../ink/ink3247.xml"/><Relationship Id="rId333" Type="http://schemas.openxmlformats.org/officeDocument/2006/relationships/image" Target="../media/image3132.png"/><Relationship Id="rId354" Type="http://schemas.openxmlformats.org/officeDocument/2006/relationships/customXml" Target="../ink/ink3268.xml"/><Relationship Id="rId51" Type="http://schemas.openxmlformats.org/officeDocument/2006/relationships/image" Target="../media/image2992.png"/><Relationship Id="rId72" Type="http://schemas.openxmlformats.org/officeDocument/2006/relationships/image" Target="../media/image3002.png"/><Relationship Id="rId93" Type="http://schemas.openxmlformats.org/officeDocument/2006/relationships/image" Target="../media/image3012.png"/><Relationship Id="rId189" Type="http://schemas.openxmlformats.org/officeDocument/2006/relationships/image" Target="../media/image3060.png"/><Relationship Id="rId3" Type="http://schemas.openxmlformats.org/officeDocument/2006/relationships/image" Target="../media/image2741.png"/><Relationship Id="rId214" Type="http://schemas.openxmlformats.org/officeDocument/2006/relationships/customXml" Target="../ink/ink3198.xml"/><Relationship Id="rId235" Type="http://schemas.openxmlformats.org/officeDocument/2006/relationships/image" Target="../media/image3083.png"/><Relationship Id="rId256" Type="http://schemas.openxmlformats.org/officeDocument/2006/relationships/customXml" Target="../ink/ink3219.xml"/><Relationship Id="rId277" Type="http://schemas.openxmlformats.org/officeDocument/2006/relationships/image" Target="../media/image3104.png"/><Relationship Id="rId298" Type="http://schemas.openxmlformats.org/officeDocument/2006/relationships/customXml" Target="../ink/ink3240.xml"/><Relationship Id="rId116" Type="http://schemas.openxmlformats.org/officeDocument/2006/relationships/customXml" Target="../ink/ink3149.xml"/><Relationship Id="rId137" Type="http://schemas.openxmlformats.org/officeDocument/2006/relationships/image" Target="../media/image3034.png"/><Relationship Id="rId158" Type="http://schemas.openxmlformats.org/officeDocument/2006/relationships/customXml" Target="../ink/ink3170.xml"/><Relationship Id="rId302" Type="http://schemas.openxmlformats.org/officeDocument/2006/relationships/customXml" Target="../ink/ink3242.xml"/><Relationship Id="rId323" Type="http://schemas.openxmlformats.org/officeDocument/2006/relationships/image" Target="../media/image3127.png"/><Relationship Id="rId344" Type="http://schemas.openxmlformats.org/officeDocument/2006/relationships/customXml" Target="../ink/ink3263.xml"/><Relationship Id="rId20" Type="http://schemas.openxmlformats.org/officeDocument/2006/relationships/customXml" Target="../ink/ink3101.xml"/><Relationship Id="rId41" Type="http://schemas.openxmlformats.org/officeDocument/2006/relationships/image" Target="../media/image2987.png"/><Relationship Id="rId62" Type="http://schemas.openxmlformats.org/officeDocument/2006/relationships/customXml" Target="../ink/ink3122.xml"/><Relationship Id="rId83" Type="http://schemas.openxmlformats.org/officeDocument/2006/relationships/customXml" Target="../ink/ink3133.xml"/><Relationship Id="rId179" Type="http://schemas.openxmlformats.org/officeDocument/2006/relationships/image" Target="../media/image3055.png"/><Relationship Id="rId365" Type="http://schemas.openxmlformats.org/officeDocument/2006/relationships/image" Target="../media/image3148.png"/><Relationship Id="rId190" Type="http://schemas.openxmlformats.org/officeDocument/2006/relationships/customXml" Target="../ink/ink3186.xml"/><Relationship Id="rId204" Type="http://schemas.openxmlformats.org/officeDocument/2006/relationships/customXml" Target="../ink/ink3193.xml"/><Relationship Id="rId225" Type="http://schemas.openxmlformats.org/officeDocument/2006/relationships/image" Target="../media/image3078.png"/><Relationship Id="rId246" Type="http://schemas.openxmlformats.org/officeDocument/2006/relationships/customXml" Target="../ink/ink3214.xml"/><Relationship Id="rId267" Type="http://schemas.openxmlformats.org/officeDocument/2006/relationships/image" Target="../media/image3099.png"/><Relationship Id="rId288" Type="http://schemas.openxmlformats.org/officeDocument/2006/relationships/customXml" Target="../ink/ink3235.xml"/><Relationship Id="rId106" Type="http://schemas.openxmlformats.org/officeDocument/2006/relationships/customXml" Target="../ink/ink3144.xml"/><Relationship Id="rId127" Type="http://schemas.openxmlformats.org/officeDocument/2006/relationships/image" Target="../media/image3029.png"/><Relationship Id="rId313" Type="http://schemas.openxmlformats.org/officeDocument/2006/relationships/image" Target="../media/image3122.png"/><Relationship Id="rId10" Type="http://schemas.openxmlformats.org/officeDocument/2006/relationships/customXml" Target="../ink/ink3096.xml"/><Relationship Id="rId31" Type="http://schemas.openxmlformats.org/officeDocument/2006/relationships/image" Target="../media/image2982.png"/><Relationship Id="rId52" Type="http://schemas.openxmlformats.org/officeDocument/2006/relationships/customXml" Target="../ink/ink3117.xml"/><Relationship Id="rId73" Type="http://schemas.openxmlformats.org/officeDocument/2006/relationships/customXml" Target="../ink/ink3128.xml"/><Relationship Id="rId94" Type="http://schemas.openxmlformats.org/officeDocument/2006/relationships/customXml" Target="../ink/ink3138.xml"/><Relationship Id="rId148" Type="http://schemas.openxmlformats.org/officeDocument/2006/relationships/customXml" Target="../ink/ink3165.xml"/><Relationship Id="rId169" Type="http://schemas.openxmlformats.org/officeDocument/2006/relationships/image" Target="../media/image3050.png"/><Relationship Id="rId334" Type="http://schemas.openxmlformats.org/officeDocument/2006/relationships/customXml" Target="../ink/ink3258.xml"/><Relationship Id="rId355" Type="http://schemas.openxmlformats.org/officeDocument/2006/relationships/image" Target="../media/image3143.png"/><Relationship Id="rId4" Type="http://schemas.openxmlformats.org/officeDocument/2006/relationships/customXml" Target="../ink/ink3093.xml"/><Relationship Id="rId180" Type="http://schemas.openxmlformats.org/officeDocument/2006/relationships/customXml" Target="../ink/ink3181.xml"/><Relationship Id="rId215" Type="http://schemas.openxmlformats.org/officeDocument/2006/relationships/image" Target="../media/image3073.png"/><Relationship Id="rId236" Type="http://schemas.openxmlformats.org/officeDocument/2006/relationships/customXml" Target="../ink/ink3209.xml"/><Relationship Id="rId257" Type="http://schemas.openxmlformats.org/officeDocument/2006/relationships/image" Target="../media/image3094.png"/><Relationship Id="rId278" Type="http://schemas.openxmlformats.org/officeDocument/2006/relationships/customXml" Target="../ink/ink3230.xml"/><Relationship Id="rId303" Type="http://schemas.openxmlformats.org/officeDocument/2006/relationships/image" Target="../media/image3117.png"/><Relationship Id="rId42" Type="http://schemas.openxmlformats.org/officeDocument/2006/relationships/customXml" Target="../ink/ink3112.xml"/><Relationship Id="rId84" Type="http://schemas.openxmlformats.org/officeDocument/2006/relationships/image" Target="../media/image3008.png"/><Relationship Id="rId138" Type="http://schemas.openxmlformats.org/officeDocument/2006/relationships/customXml" Target="../ink/ink3160.xml"/><Relationship Id="rId345" Type="http://schemas.openxmlformats.org/officeDocument/2006/relationships/image" Target="../media/image3138.png"/><Relationship Id="rId191" Type="http://schemas.openxmlformats.org/officeDocument/2006/relationships/image" Target="../media/image3061.png"/><Relationship Id="rId205" Type="http://schemas.openxmlformats.org/officeDocument/2006/relationships/image" Target="../media/image3068.png"/><Relationship Id="rId247" Type="http://schemas.openxmlformats.org/officeDocument/2006/relationships/image" Target="../media/image3089.png"/><Relationship Id="rId107" Type="http://schemas.openxmlformats.org/officeDocument/2006/relationships/image" Target="../media/image3019.png"/><Relationship Id="rId289" Type="http://schemas.openxmlformats.org/officeDocument/2006/relationships/image" Target="../media/image3110.png"/><Relationship Id="rId11" Type="http://schemas.openxmlformats.org/officeDocument/2006/relationships/image" Target="../media/image2972.png"/><Relationship Id="rId53" Type="http://schemas.openxmlformats.org/officeDocument/2006/relationships/image" Target="../media/image2993.png"/><Relationship Id="rId149" Type="http://schemas.openxmlformats.org/officeDocument/2006/relationships/image" Target="../media/image3040.png"/><Relationship Id="rId314" Type="http://schemas.openxmlformats.org/officeDocument/2006/relationships/customXml" Target="../ink/ink3248.xml"/><Relationship Id="rId356" Type="http://schemas.openxmlformats.org/officeDocument/2006/relationships/customXml" Target="../ink/ink3269.xml"/><Relationship Id="rId95" Type="http://schemas.openxmlformats.org/officeDocument/2006/relationships/image" Target="../media/image3013.png"/><Relationship Id="rId160" Type="http://schemas.openxmlformats.org/officeDocument/2006/relationships/customXml" Target="../ink/ink3171.xml"/><Relationship Id="rId216" Type="http://schemas.openxmlformats.org/officeDocument/2006/relationships/customXml" Target="../ink/ink3199.xml"/><Relationship Id="rId258" Type="http://schemas.openxmlformats.org/officeDocument/2006/relationships/customXml" Target="../ink/ink3220.xml"/><Relationship Id="rId22" Type="http://schemas.openxmlformats.org/officeDocument/2006/relationships/customXml" Target="../ink/ink3102.xml"/><Relationship Id="rId64" Type="http://schemas.openxmlformats.org/officeDocument/2006/relationships/customXml" Target="../ink/ink3123.xml"/><Relationship Id="rId118" Type="http://schemas.openxmlformats.org/officeDocument/2006/relationships/customXml" Target="../ink/ink3150.xml"/><Relationship Id="rId325" Type="http://schemas.openxmlformats.org/officeDocument/2006/relationships/image" Target="../media/image3128.png"/><Relationship Id="rId171" Type="http://schemas.openxmlformats.org/officeDocument/2006/relationships/image" Target="../media/image3051.png"/><Relationship Id="rId227" Type="http://schemas.openxmlformats.org/officeDocument/2006/relationships/image" Target="../media/image3079.png"/><Relationship Id="rId269" Type="http://schemas.openxmlformats.org/officeDocument/2006/relationships/image" Target="../media/image3100.png"/><Relationship Id="rId33" Type="http://schemas.openxmlformats.org/officeDocument/2006/relationships/image" Target="../media/image2983.png"/><Relationship Id="rId129" Type="http://schemas.openxmlformats.org/officeDocument/2006/relationships/image" Target="../media/image3030.png"/><Relationship Id="rId280" Type="http://schemas.openxmlformats.org/officeDocument/2006/relationships/customXml" Target="../ink/ink3231.xml"/><Relationship Id="rId336" Type="http://schemas.openxmlformats.org/officeDocument/2006/relationships/customXml" Target="../ink/ink3259.xml"/><Relationship Id="rId75" Type="http://schemas.openxmlformats.org/officeDocument/2006/relationships/customXml" Target="../ink/ink3129.xml"/><Relationship Id="rId140" Type="http://schemas.openxmlformats.org/officeDocument/2006/relationships/customXml" Target="../ink/ink3161.xml"/><Relationship Id="rId182" Type="http://schemas.openxmlformats.org/officeDocument/2006/relationships/customXml" Target="../ink/ink3182.xml"/><Relationship Id="rId6" Type="http://schemas.openxmlformats.org/officeDocument/2006/relationships/customXml" Target="../ink/ink3094.xml"/><Relationship Id="rId238" Type="http://schemas.openxmlformats.org/officeDocument/2006/relationships/customXml" Target="../ink/ink3210.xml"/><Relationship Id="rId291" Type="http://schemas.openxmlformats.org/officeDocument/2006/relationships/image" Target="../media/image3111.png"/><Relationship Id="rId305" Type="http://schemas.openxmlformats.org/officeDocument/2006/relationships/image" Target="../media/image3118.png"/><Relationship Id="rId347" Type="http://schemas.openxmlformats.org/officeDocument/2006/relationships/image" Target="../media/image3139.png"/><Relationship Id="rId44" Type="http://schemas.openxmlformats.org/officeDocument/2006/relationships/customXml" Target="../ink/ink3113.xml"/><Relationship Id="rId86" Type="http://schemas.openxmlformats.org/officeDocument/2006/relationships/image" Target="../media/image3009.png"/><Relationship Id="rId151" Type="http://schemas.openxmlformats.org/officeDocument/2006/relationships/image" Target="../media/image3041.png"/><Relationship Id="rId193" Type="http://schemas.openxmlformats.org/officeDocument/2006/relationships/image" Target="../media/image3062.png"/><Relationship Id="rId207" Type="http://schemas.openxmlformats.org/officeDocument/2006/relationships/image" Target="../media/image3069.png"/><Relationship Id="rId249" Type="http://schemas.openxmlformats.org/officeDocument/2006/relationships/image" Target="../media/image3090.png"/><Relationship Id="rId13" Type="http://schemas.openxmlformats.org/officeDocument/2006/relationships/image" Target="../media/image2973.png"/><Relationship Id="rId109" Type="http://schemas.openxmlformats.org/officeDocument/2006/relationships/image" Target="../media/image3020.png"/><Relationship Id="rId260" Type="http://schemas.openxmlformats.org/officeDocument/2006/relationships/customXml" Target="../ink/ink3221.xml"/><Relationship Id="rId316" Type="http://schemas.openxmlformats.org/officeDocument/2006/relationships/customXml" Target="../ink/ink3249.xml"/><Relationship Id="rId55" Type="http://schemas.openxmlformats.org/officeDocument/2006/relationships/image" Target="../media/image2994.png"/><Relationship Id="rId97" Type="http://schemas.openxmlformats.org/officeDocument/2006/relationships/image" Target="../media/image3014.png"/><Relationship Id="rId120" Type="http://schemas.openxmlformats.org/officeDocument/2006/relationships/customXml" Target="../ink/ink3151.xml"/><Relationship Id="rId358" Type="http://schemas.openxmlformats.org/officeDocument/2006/relationships/customXml" Target="../ink/ink3270.xml"/><Relationship Id="rId162" Type="http://schemas.openxmlformats.org/officeDocument/2006/relationships/customXml" Target="../ink/ink3172.xml"/><Relationship Id="rId218" Type="http://schemas.openxmlformats.org/officeDocument/2006/relationships/customXml" Target="../ink/ink3200.xml"/><Relationship Id="rId271" Type="http://schemas.openxmlformats.org/officeDocument/2006/relationships/image" Target="../media/image3101.png"/><Relationship Id="rId24" Type="http://schemas.openxmlformats.org/officeDocument/2006/relationships/customXml" Target="../ink/ink3103.xml"/><Relationship Id="rId66" Type="http://schemas.openxmlformats.org/officeDocument/2006/relationships/customXml" Target="../ink/ink3124.xml"/><Relationship Id="rId131" Type="http://schemas.openxmlformats.org/officeDocument/2006/relationships/image" Target="../media/image3031.png"/><Relationship Id="rId327" Type="http://schemas.openxmlformats.org/officeDocument/2006/relationships/image" Target="../media/image3129.png"/><Relationship Id="rId173" Type="http://schemas.openxmlformats.org/officeDocument/2006/relationships/image" Target="../media/image3052.png"/><Relationship Id="rId229" Type="http://schemas.openxmlformats.org/officeDocument/2006/relationships/image" Target="../media/image3080.png"/><Relationship Id="rId240" Type="http://schemas.openxmlformats.org/officeDocument/2006/relationships/customXml" Target="../ink/ink3211.xml"/><Relationship Id="rId35" Type="http://schemas.openxmlformats.org/officeDocument/2006/relationships/image" Target="../media/image2984.png"/><Relationship Id="rId77" Type="http://schemas.openxmlformats.org/officeDocument/2006/relationships/customXml" Target="../ink/ink3130.xml"/><Relationship Id="rId100" Type="http://schemas.openxmlformats.org/officeDocument/2006/relationships/customXml" Target="../ink/ink3141.xml"/><Relationship Id="rId282" Type="http://schemas.openxmlformats.org/officeDocument/2006/relationships/customXml" Target="../ink/ink3232.xml"/><Relationship Id="rId338" Type="http://schemas.openxmlformats.org/officeDocument/2006/relationships/customXml" Target="../ink/ink3260.xml"/><Relationship Id="rId8" Type="http://schemas.openxmlformats.org/officeDocument/2006/relationships/customXml" Target="../ink/ink3095.xml"/><Relationship Id="rId142" Type="http://schemas.openxmlformats.org/officeDocument/2006/relationships/customXml" Target="../ink/ink3162.xml"/><Relationship Id="rId184" Type="http://schemas.openxmlformats.org/officeDocument/2006/relationships/customXml" Target="../ink/ink3183.xml"/><Relationship Id="rId251" Type="http://schemas.openxmlformats.org/officeDocument/2006/relationships/image" Target="../media/image3091.png"/><Relationship Id="rId46" Type="http://schemas.openxmlformats.org/officeDocument/2006/relationships/customXml" Target="../ink/ink3114.xml"/><Relationship Id="rId293" Type="http://schemas.openxmlformats.org/officeDocument/2006/relationships/image" Target="../media/image3112.png"/><Relationship Id="rId307" Type="http://schemas.openxmlformats.org/officeDocument/2006/relationships/image" Target="../media/image3119.png"/><Relationship Id="rId349" Type="http://schemas.openxmlformats.org/officeDocument/2006/relationships/image" Target="../media/image3140.png"/><Relationship Id="rId88" Type="http://schemas.openxmlformats.org/officeDocument/2006/relationships/customXml" Target="../ink/ink3135.xml"/><Relationship Id="rId111" Type="http://schemas.openxmlformats.org/officeDocument/2006/relationships/image" Target="../media/image3021.png"/><Relationship Id="rId153" Type="http://schemas.openxmlformats.org/officeDocument/2006/relationships/image" Target="../media/image3042.png"/><Relationship Id="rId195" Type="http://schemas.openxmlformats.org/officeDocument/2006/relationships/image" Target="../media/image3063.png"/><Relationship Id="rId209" Type="http://schemas.openxmlformats.org/officeDocument/2006/relationships/image" Target="../media/image3070.png"/><Relationship Id="rId360" Type="http://schemas.openxmlformats.org/officeDocument/2006/relationships/customXml" Target="../ink/ink327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image" Target="../media/image1.emf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58.png"/><Relationship Id="rId134" Type="http://schemas.openxmlformats.org/officeDocument/2006/relationships/image" Target="../media/image66.png"/><Relationship Id="rId139" Type="http://schemas.openxmlformats.org/officeDocument/2006/relationships/customXml" Target="../ink/ink70.xml"/><Relationship Id="rId80" Type="http://schemas.openxmlformats.org/officeDocument/2006/relationships/image" Target="../media/image39.png"/><Relationship Id="rId85" Type="http://schemas.openxmlformats.org/officeDocument/2006/relationships/customXml" Target="../ink/ink43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0" Type="http://schemas.openxmlformats.org/officeDocument/2006/relationships/image" Target="../media/image34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customXml" Target="../ink/ink41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7" Type="http://schemas.openxmlformats.org/officeDocument/2006/relationships/image" Target="../media/image3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1.xml"/><Relationship Id="rId21" Type="http://schemas.openxmlformats.org/officeDocument/2006/relationships/customXml" Target="../ink/ink3283.xml"/><Relationship Id="rId42" Type="http://schemas.openxmlformats.org/officeDocument/2006/relationships/image" Target="../media/image3169.png"/><Relationship Id="rId63" Type="http://schemas.openxmlformats.org/officeDocument/2006/relationships/customXml" Target="../ink/ink3304.xml"/><Relationship Id="rId84" Type="http://schemas.openxmlformats.org/officeDocument/2006/relationships/image" Target="../media/image3190.png"/><Relationship Id="rId138" Type="http://schemas.openxmlformats.org/officeDocument/2006/relationships/image" Target="../media/image3217.png"/><Relationship Id="rId159" Type="http://schemas.openxmlformats.org/officeDocument/2006/relationships/customXml" Target="../ink/ink3352.xml"/><Relationship Id="rId170" Type="http://schemas.openxmlformats.org/officeDocument/2006/relationships/image" Target="../media/image3233.png"/><Relationship Id="rId107" Type="http://schemas.openxmlformats.org/officeDocument/2006/relationships/customXml" Target="../ink/ink3326.xml"/><Relationship Id="rId11" Type="http://schemas.openxmlformats.org/officeDocument/2006/relationships/customXml" Target="../ink/ink3278.xml"/><Relationship Id="rId32" Type="http://schemas.openxmlformats.org/officeDocument/2006/relationships/image" Target="../media/image3164.png"/><Relationship Id="rId53" Type="http://schemas.openxmlformats.org/officeDocument/2006/relationships/customXml" Target="../ink/ink3299.xml"/><Relationship Id="rId74" Type="http://schemas.openxmlformats.org/officeDocument/2006/relationships/image" Target="../media/image3185.png"/><Relationship Id="rId128" Type="http://schemas.openxmlformats.org/officeDocument/2006/relationships/image" Target="../media/image3212.png"/><Relationship Id="rId149" Type="http://schemas.openxmlformats.org/officeDocument/2006/relationships/customXml" Target="../ink/ink3347.xml"/><Relationship Id="rId5" Type="http://schemas.openxmlformats.org/officeDocument/2006/relationships/customXml" Target="../ink/ink3275.xml"/><Relationship Id="rId95" Type="http://schemas.openxmlformats.org/officeDocument/2006/relationships/customXml" Target="../ink/ink3320.xml"/><Relationship Id="rId160" Type="http://schemas.openxmlformats.org/officeDocument/2006/relationships/image" Target="../media/image3228.png"/><Relationship Id="rId181" Type="http://schemas.openxmlformats.org/officeDocument/2006/relationships/customXml" Target="../ink/ink3363.xml"/><Relationship Id="rId22" Type="http://schemas.openxmlformats.org/officeDocument/2006/relationships/image" Target="../media/image3159.png"/><Relationship Id="rId43" Type="http://schemas.openxmlformats.org/officeDocument/2006/relationships/customXml" Target="../ink/ink3294.xml"/><Relationship Id="rId64" Type="http://schemas.openxmlformats.org/officeDocument/2006/relationships/image" Target="../media/image3180.png"/><Relationship Id="rId118" Type="http://schemas.openxmlformats.org/officeDocument/2006/relationships/image" Target="../media/image3207.png"/><Relationship Id="rId139" Type="http://schemas.openxmlformats.org/officeDocument/2006/relationships/customXml" Target="../ink/ink3342.xml"/><Relationship Id="rId85" Type="http://schemas.openxmlformats.org/officeDocument/2006/relationships/customXml" Target="../ink/ink3315.xml"/><Relationship Id="rId150" Type="http://schemas.openxmlformats.org/officeDocument/2006/relationships/image" Target="../media/image3223.png"/><Relationship Id="rId171" Type="http://schemas.openxmlformats.org/officeDocument/2006/relationships/customXml" Target="../ink/ink3358.xml"/><Relationship Id="rId12" Type="http://schemas.openxmlformats.org/officeDocument/2006/relationships/image" Target="../media/image3154.png"/><Relationship Id="rId33" Type="http://schemas.openxmlformats.org/officeDocument/2006/relationships/customXml" Target="../ink/ink3289.xml"/><Relationship Id="rId108" Type="http://schemas.openxmlformats.org/officeDocument/2006/relationships/image" Target="../media/image3202.png"/><Relationship Id="rId129" Type="http://schemas.openxmlformats.org/officeDocument/2006/relationships/customXml" Target="../ink/ink3337.xml"/><Relationship Id="rId54" Type="http://schemas.openxmlformats.org/officeDocument/2006/relationships/image" Target="../media/image3175.png"/><Relationship Id="rId75" Type="http://schemas.openxmlformats.org/officeDocument/2006/relationships/customXml" Target="../ink/ink3310.xml"/><Relationship Id="rId96" Type="http://schemas.openxmlformats.org/officeDocument/2006/relationships/image" Target="../media/image3196.png"/><Relationship Id="rId140" Type="http://schemas.openxmlformats.org/officeDocument/2006/relationships/image" Target="../media/image3218.png"/><Relationship Id="rId161" Type="http://schemas.openxmlformats.org/officeDocument/2006/relationships/customXml" Target="../ink/ink3353.xml"/><Relationship Id="rId182" Type="http://schemas.openxmlformats.org/officeDocument/2006/relationships/image" Target="../media/image3239.png"/><Relationship Id="rId6" Type="http://schemas.openxmlformats.org/officeDocument/2006/relationships/image" Target="../media/image3151.png"/><Relationship Id="rId23" Type="http://schemas.openxmlformats.org/officeDocument/2006/relationships/customXml" Target="../ink/ink3284.xml"/><Relationship Id="rId119" Type="http://schemas.openxmlformats.org/officeDocument/2006/relationships/customXml" Target="../ink/ink3332.xml"/><Relationship Id="rId44" Type="http://schemas.openxmlformats.org/officeDocument/2006/relationships/image" Target="../media/image3170.png"/><Relationship Id="rId65" Type="http://schemas.openxmlformats.org/officeDocument/2006/relationships/customXml" Target="../ink/ink3305.xml"/><Relationship Id="rId86" Type="http://schemas.openxmlformats.org/officeDocument/2006/relationships/image" Target="../media/image3191.png"/><Relationship Id="rId130" Type="http://schemas.openxmlformats.org/officeDocument/2006/relationships/image" Target="../media/image3213.png"/><Relationship Id="rId151" Type="http://schemas.openxmlformats.org/officeDocument/2006/relationships/customXml" Target="../ink/ink3348.xml"/><Relationship Id="rId172" Type="http://schemas.openxmlformats.org/officeDocument/2006/relationships/image" Target="../media/image3234.png"/><Relationship Id="rId13" Type="http://schemas.openxmlformats.org/officeDocument/2006/relationships/customXml" Target="../ink/ink3279.xml"/><Relationship Id="rId18" Type="http://schemas.openxmlformats.org/officeDocument/2006/relationships/image" Target="../media/image3157.png"/><Relationship Id="rId39" Type="http://schemas.openxmlformats.org/officeDocument/2006/relationships/customXml" Target="../ink/ink3292.xml"/><Relationship Id="rId109" Type="http://schemas.openxmlformats.org/officeDocument/2006/relationships/customXml" Target="../ink/ink3327.xml"/><Relationship Id="rId34" Type="http://schemas.openxmlformats.org/officeDocument/2006/relationships/image" Target="../media/image3165.png"/><Relationship Id="rId50" Type="http://schemas.openxmlformats.org/officeDocument/2006/relationships/image" Target="../media/image3173.png"/><Relationship Id="rId55" Type="http://schemas.openxmlformats.org/officeDocument/2006/relationships/customXml" Target="../ink/ink3300.xml"/><Relationship Id="rId76" Type="http://schemas.openxmlformats.org/officeDocument/2006/relationships/image" Target="../media/image3186.png"/><Relationship Id="rId97" Type="http://schemas.openxmlformats.org/officeDocument/2006/relationships/customXml" Target="../ink/ink3321.xml"/><Relationship Id="rId104" Type="http://schemas.openxmlformats.org/officeDocument/2006/relationships/image" Target="../media/image3200.png"/><Relationship Id="rId120" Type="http://schemas.openxmlformats.org/officeDocument/2006/relationships/image" Target="../media/image3208.png"/><Relationship Id="rId125" Type="http://schemas.openxmlformats.org/officeDocument/2006/relationships/customXml" Target="../ink/ink3335.xml"/><Relationship Id="rId141" Type="http://schemas.openxmlformats.org/officeDocument/2006/relationships/customXml" Target="../ink/ink3343.xml"/><Relationship Id="rId146" Type="http://schemas.openxmlformats.org/officeDocument/2006/relationships/image" Target="../media/image3221.png"/><Relationship Id="rId167" Type="http://schemas.openxmlformats.org/officeDocument/2006/relationships/customXml" Target="../ink/ink3356.xml"/><Relationship Id="rId188" Type="http://schemas.openxmlformats.org/officeDocument/2006/relationships/image" Target="../media/image3242.png"/><Relationship Id="rId7" Type="http://schemas.openxmlformats.org/officeDocument/2006/relationships/customXml" Target="../ink/ink3276.xml"/><Relationship Id="rId71" Type="http://schemas.openxmlformats.org/officeDocument/2006/relationships/customXml" Target="../ink/ink3308.xml"/><Relationship Id="rId92" Type="http://schemas.openxmlformats.org/officeDocument/2006/relationships/image" Target="../media/image3194.png"/><Relationship Id="rId162" Type="http://schemas.openxmlformats.org/officeDocument/2006/relationships/image" Target="../media/image3229.png"/><Relationship Id="rId183" Type="http://schemas.openxmlformats.org/officeDocument/2006/relationships/customXml" Target="../ink/ink3364.xml"/><Relationship Id="rId2" Type="http://schemas.openxmlformats.org/officeDocument/2006/relationships/image" Target="../media/image356.emf"/><Relationship Id="rId29" Type="http://schemas.openxmlformats.org/officeDocument/2006/relationships/customXml" Target="../ink/ink3287.xml"/><Relationship Id="rId24" Type="http://schemas.openxmlformats.org/officeDocument/2006/relationships/image" Target="../media/image3160.png"/><Relationship Id="rId40" Type="http://schemas.openxmlformats.org/officeDocument/2006/relationships/image" Target="../media/image3168.png"/><Relationship Id="rId45" Type="http://schemas.openxmlformats.org/officeDocument/2006/relationships/customXml" Target="../ink/ink3295.xml"/><Relationship Id="rId66" Type="http://schemas.openxmlformats.org/officeDocument/2006/relationships/image" Target="../media/image3181.png"/><Relationship Id="rId87" Type="http://schemas.openxmlformats.org/officeDocument/2006/relationships/customXml" Target="../ink/ink3316.xml"/><Relationship Id="rId110" Type="http://schemas.openxmlformats.org/officeDocument/2006/relationships/image" Target="../media/image3203.png"/><Relationship Id="rId115" Type="http://schemas.openxmlformats.org/officeDocument/2006/relationships/customXml" Target="../ink/ink3330.xml"/><Relationship Id="rId131" Type="http://schemas.openxmlformats.org/officeDocument/2006/relationships/customXml" Target="../ink/ink3338.xml"/><Relationship Id="rId136" Type="http://schemas.openxmlformats.org/officeDocument/2006/relationships/image" Target="../media/image3216.png"/><Relationship Id="rId157" Type="http://schemas.openxmlformats.org/officeDocument/2006/relationships/customXml" Target="../ink/ink3351.xml"/><Relationship Id="rId178" Type="http://schemas.openxmlformats.org/officeDocument/2006/relationships/image" Target="../media/image3237.png"/><Relationship Id="rId61" Type="http://schemas.openxmlformats.org/officeDocument/2006/relationships/customXml" Target="../ink/ink3303.xml"/><Relationship Id="rId82" Type="http://schemas.openxmlformats.org/officeDocument/2006/relationships/image" Target="../media/image3189.png"/><Relationship Id="rId152" Type="http://schemas.openxmlformats.org/officeDocument/2006/relationships/image" Target="../media/image3224.png"/><Relationship Id="rId173" Type="http://schemas.openxmlformats.org/officeDocument/2006/relationships/customXml" Target="../ink/ink3359.xml"/><Relationship Id="rId19" Type="http://schemas.openxmlformats.org/officeDocument/2006/relationships/customXml" Target="../ink/ink3282.xml"/><Relationship Id="rId14" Type="http://schemas.openxmlformats.org/officeDocument/2006/relationships/image" Target="../media/image3155.png"/><Relationship Id="rId30" Type="http://schemas.openxmlformats.org/officeDocument/2006/relationships/image" Target="../media/image3163.png"/><Relationship Id="rId35" Type="http://schemas.openxmlformats.org/officeDocument/2006/relationships/customXml" Target="../ink/ink3290.xml"/><Relationship Id="rId56" Type="http://schemas.openxmlformats.org/officeDocument/2006/relationships/image" Target="../media/image3176.png"/><Relationship Id="rId77" Type="http://schemas.openxmlformats.org/officeDocument/2006/relationships/customXml" Target="../ink/ink3311.xml"/><Relationship Id="rId100" Type="http://schemas.openxmlformats.org/officeDocument/2006/relationships/image" Target="../media/image3198.png"/><Relationship Id="rId105" Type="http://schemas.openxmlformats.org/officeDocument/2006/relationships/customXml" Target="../ink/ink3325.xml"/><Relationship Id="rId126" Type="http://schemas.openxmlformats.org/officeDocument/2006/relationships/image" Target="../media/image3211.png"/><Relationship Id="rId147" Type="http://schemas.openxmlformats.org/officeDocument/2006/relationships/customXml" Target="../ink/ink3346.xml"/><Relationship Id="rId168" Type="http://schemas.openxmlformats.org/officeDocument/2006/relationships/image" Target="../media/image3232.png"/><Relationship Id="rId8" Type="http://schemas.openxmlformats.org/officeDocument/2006/relationships/image" Target="../media/image3152.png"/><Relationship Id="rId51" Type="http://schemas.openxmlformats.org/officeDocument/2006/relationships/customXml" Target="../ink/ink3298.xml"/><Relationship Id="rId72" Type="http://schemas.openxmlformats.org/officeDocument/2006/relationships/image" Target="../media/image3184.png"/><Relationship Id="rId93" Type="http://schemas.openxmlformats.org/officeDocument/2006/relationships/customXml" Target="../ink/ink3319.xml"/><Relationship Id="rId98" Type="http://schemas.openxmlformats.org/officeDocument/2006/relationships/image" Target="../media/image3197.png"/><Relationship Id="rId121" Type="http://schemas.openxmlformats.org/officeDocument/2006/relationships/customXml" Target="../ink/ink3333.xml"/><Relationship Id="rId142" Type="http://schemas.openxmlformats.org/officeDocument/2006/relationships/image" Target="../media/image3219.png"/><Relationship Id="rId163" Type="http://schemas.openxmlformats.org/officeDocument/2006/relationships/customXml" Target="../ink/ink3354.xml"/><Relationship Id="rId184" Type="http://schemas.openxmlformats.org/officeDocument/2006/relationships/image" Target="../media/image3240.png"/><Relationship Id="rId189" Type="http://schemas.openxmlformats.org/officeDocument/2006/relationships/customXml" Target="../ink/ink3367.xml"/><Relationship Id="rId3" Type="http://schemas.openxmlformats.org/officeDocument/2006/relationships/customXml" Target="../ink/ink3274.xml"/><Relationship Id="rId25" Type="http://schemas.openxmlformats.org/officeDocument/2006/relationships/customXml" Target="../ink/ink3285.xml"/><Relationship Id="rId46" Type="http://schemas.openxmlformats.org/officeDocument/2006/relationships/image" Target="../media/image3171.png"/><Relationship Id="rId67" Type="http://schemas.openxmlformats.org/officeDocument/2006/relationships/customXml" Target="../ink/ink3306.xml"/><Relationship Id="rId116" Type="http://schemas.openxmlformats.org/officeDocument/2006/relationships/image" Target="../media/image3206.png"/><Relationship Id="rId137" Type="http://schemas.openxmlformats.org/officeDocument/2006/relationships/customXml" Target="../ink/ink3341.xml"/><Relationship Id="rId158" Type="http://schemas.openxmlformats.org/officeDocument/2006/relationships/image" Target="../media/image3227.png"/><Relationship Id="rId20" Type="http://schemas.openxmlformats.org/officeDocument/2006/relationships/image" Target="../media/image3158.png"/><Relationship Id="rId41" Type="http://schemas.openxmlformats.org/officeDocument/2006/relationships/customXml" Target="../ink/ink3293.xml"/><Relationship Id="rId62" Type="http://schemas.openxmlformats.org/officeDocument/2006/relationships/image" Target="../media/image3179.png"/><Relationship Id="rId83" Type="http://schemas.openxmlformats.org/officeDocument/2006/relationships/customXml" Target="../ink/ink3314.xml"/><Relationship Id="rId88" Type="http://schemas.openxmlformats.org/officeDocument/2006/relationships/image" Target="../media/image3192.png"/><Relationship Id="rId111" Type="http://schemas.openxmlformats.org/officeDocument/2006/relationships/customXml" Target="../ink/ink3328.xml"/><Relationship Id="rId132" Type="http://schemas.openxmlformats.org/officeDocument/2006/relationships/image" Target="../media/image3214.png"/><Relationship Id="rId153" Type="http://schemas.openxmlformats.org/officeDocument/2006/relationships/customXml" Target="../ink/ink3349.xml"/><Relationship Id="rId174" Type="http://schemas.openxmlformats.org/officeDocument/2006/relationships/image" Target="../media/image3235.png"/><Relationship Id="rId179" Type="http://schemas.openxmlformats.org/officeDocument/2006/relationships/customXml" Target="../ink/ink3362.xml"/><Relationship Id="rId190" Type="http://schemas.openxmlformats.org/officeDocument/2006/relationships/image" Target="../media/image3243.png"/><Relationship Id="rId15" Type="http://schemas.openxmlformats.org/officeDocument/2006/relationships/customXml" Target="../ink/ink3280.xml"/><Relationship Id="rId36" Type="http://schemas.openxmlformats.org/officeDocument/2006/relationships/image" Target="../media/image3166.png"/><Relationship Id="rId57" Type="http://schemas.openxmlformats.org/officeDocument/2006/relationships/customXml" Target="../ink/ink3301.xml"/><Relationship Id="rId106" Type="http://schemas.openxmlformats.org/officeDocument/2006/relationships/image" Target="../media/image3201.png"/><Relationship Id="rId127" Type="http://schemas.openxmlformats.org/officeDocument/2006/relationships/customXml" Target="../ink/ink3336.xml"/><Relationship Id="rId10" Type="http://schemas.openxmlformats.org/officeDocument/2006/relationships/image" Target="../media/image3153.png"/><Relationship Id="rId31" Type="http://schemas.openxmlformats.org/officeDocument/2006/relationships/customXml" Target="../ink/ink3288.xml"/><Relationship Id="rId52" Type="http://schemas.openxmlformats.org/officeDocument/2006/relationships/image" Target="../media/image3174.png"/><Relationship Id="rId73" Type="http://schemas.openxmlformats.org/officeDocument/2006/relationships/customXml" Target="../ink/ink3309.xml"/><Relationship Id="rId78" Type="http://schemas.openxmlformats.org/officeDocument/2006/relationships/image" Target="../media/image3187.png"/><Relationship Id="rId94" Type="http://schemas.openxmlformats.org/officeDocument/2006/relationships/image" Target="../media/image3195.png"/><Relationship Id="rId99" Type="http://schemas.openxmlformats.org/officeDocument/2006/relationships/customXml" Target="../ink/ink3322.xml"/><Relationship Id="rId101" Type="http://schemas.openxmlformats.org/officeDocument/2006/relationships/customXml" Target="../ink/ink3323.xml"/><Relationship Id="rId122" Type="http://schemas.openxmlformats.org/officeDocument/2006/relationships/image" Target="../media/image3209.png"/><Relationship Id="rId143" Type="http://schemas.openxmlformats.org/officeDocument/2006/relationships/customXml" Target="../ink/ink3344.xml"/><Relationship Id="rId148" Type="http://schemas.openxmlformats.org/officeDocument/2006/relationships/image" Target="../media/image3222.png"/><Relationship Id="rId164" Type="http://schemas.openxmlformats.org/officeDocument/2006/relationships/image" Target="../media/image3230.png"/><Relationship Id="rId169" Type="http://schemas.openxmlformats.org/officeDocument/2006/relationships/customXml" Target="../ink/ink3357.xml"/><Relationship Id="rId185" Type="http://schemas.openxmlformats.org/officeDocument/2006/relationships/customXml" Target="../ink/ink3365.xml"/><Relationship Id="rId4" Type="http://schemas.openxmlformats.org/officeDocument/2006/relationships/image" Target="../media/image3150.png"/><Relationship Id="rId9" Type="http://schemas.openxmlformats.org/officeDocument/2006/relationships/customXml" Target="../ink/ink3277.xml"/><Relationship Id="rId180" Type="http://schemas.openxmlformats.org/officeDocument/2006/relationships/image" Target="../media/image3238.png"/><Relationship Id="rId26" Type="http://schemas.openxmlformats.org/officeDocument/2006/relationships/image" Target="../media/image3161.png"/><Relationship Id="rId47" Type="http://schemas.openxmlformats.org/officeDocument/2006/relationships/customXml" Target="../ink/ink3296.xml"/><Relationship Id="rId68" Type="http://schemas.openxmlformats.org/officeDocument/2006/relationships/image" Target="../media/image3182.png"/><Relationship Id="rId89" Type="http://schemas.openxmlformats.org/officeDocument/2006/relationships/customXml" Target="../ink/ink3317.xml"/><Relationship Id="rId112" Type="http://schemas.openxmlformats.org/officeDocument/2006/relationships/image" Target="../media/image3204.png"/><Relationship Id="rId133" Type="http://schemas.openxmlformats.org/officeDocument/2006/relationships/customXml" Target="../ink/ink3339.xml"/><Relationship Id="rId154" Type="http://schemas.openxmlformats.org/officeDocument/2006/relationships/image" Target="../media/image3225.png"/><Relationship Id="rId175" Type="http://schemas.openxmlformats.org/officeDocument/2006/relationships/customXml" Target="../ink/ink3360.xml"/><Relationship Id="rId16" Type="http://schemas.openxmlformats.org/officeDocument/2006/relationships/image" Target="../media/image3156.png"/><Relationship Id="rId37" Type="http://schemas.openxmlformats.org/officeDocument/2006/relationships/customXml" Target="../ink/ink3291.xml"/><Relationship Id="rId58" Type="http://schemas.openxmlformats.org/officeDocument/2006/relationships/image" Target="../media/image3177.png"/><Relationship Id="rId79" Type="http://schemas.openxmlformats.org/officeDocument/2006/relationships/customXml" Target="../ink/ink3312.xml"/><Relationship Id="rId102" Type="http://schemas.openxmlformats.org/officeDocument/2006/relationships/image" Target="../media/image3199.png"/><Relationship Id="rId123" Type="http://schemas.openxmlformats.org/officeDocument/2006/relationships/customXml" Target="../ink/ink3334.xml"/><Relationship Id="rId144" Type="http://schemas.openxmlformats.org/officeDocument/2006/relationships/image" Target="../media/image3220.png"/><Relationship Id="rId90" Type="http://schemas.openxmlformats.org/officeDocument/2006/relationships/image" Target="../media/image3193.png"/><Relationship Id="rId165" Type="http://schemas.openxmlformats.org/officeDocument/2006/relationships/customXml" Target="../ink/ink3355.xml"/><Relationship Id="rId186" Type="http://schemas.openxmlformats.org/officeDocument/2006/relationships/image" Target="../media/image3241.png"/><Relationship Id="rId27" Type="http://schemas.openxmlformats.org/officeDocument/2006/relationships/customXml" Target="../ink/ink3286.xml"/><Relationship Id="rId48" Type="http://schemas.openxmlformats.org/officeDocument/2006/relationships/image" Target="../media/image3172.png"/><Relationship Id="rId69" Type="http://schemas.openxmlformats.org/officeDocument/2006/relationships/customXml" Target="../ink/ink3307.xml"/><Relationship Id="rId113" Type="http://schemas.openxmlformats.org/officeDocument/2006/relationships/customXml" Target="../ink/ink3329.xml"/><Relationship Id="rId134" Type="http://schemas.openxmlformats.org/officeDocument/2006/relationships/image" Target="../media/image3215.png"/><Relationship Id="rId80" Type="http://schemas.openxmlformats.org/officeDocument/2006/relationships/image" Target="../media/image3188.png"/><Relationship Id="rId155" Type="http://schemas.openxmlformats.org/officeDocument/2006/relationships/customXml" Target="../ink/ink3350.xml"/><Relationship Id="rId176" Type="http://schemas.openxmlformats.org/officeDocument/2006/relationships/image" Target="../media/image3236.png"/><Relationship Id="rId17" Type="http://schemas.openxmlformats.org/officeDocument/2006/relationships/customXml" Target="../ink/ink3281.xml"/><Relationship Id="rId38" Type="http://schemas.openxmlformats.org/officeDocument/2006/relationships/image" Target="../media/image3167.png"/><Relationship Id="rId59" Type="http://schemas.openxmlformats.org/officeDocument/2006/relationships/customXml" Target="../ink/ink3302.xml"/><Relationship Id="rId103" Type="http://schemas.openxmlformats.org/officeDocument/2006/relationships/customXml" Target="../ink/ink3324.xml"/><Relationship Id="rId124" Type="http://schemas.openxmlformats.org/officeDocument/2006/relationships/image" Target="../media/image3210.png"/><Relationship Id="rId70" Type="http://schemas.openxmlformats.org/officeDocument/2006/relationships/image" Target="../media/image3183.png"/><Relationship Id="rId91" Type="http://schemas.openxmlformats.org/officeDocument/2006/relationships/customXml" Target="../ink/ink3318.xml"/><Relationship Id="rId145" Type="http://schemas.openxmlformats.org/officeDocument/2006/relationships/customXml" Target="../ink/ink3345.xml"/><Relationship Id="rId166" Type="http://schemas.openxmlformats.org/officeDocument/2006/relationships/image" Target="../media/image3231.png"/><Relationship Id="rId187" Type="http://schemas.openxmlformats.org/officeDocument/2006/relationships/customXml" Target="../ink/ink3366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162.png"/><Relationship Id="rId49" Type="http://schemas.openxmlformats.org/officeDocument/2006/relationships/customXml" Target="../ink/ink3297.xml"/><Relationship Id="rId114" Type="http://schemas.openxmlformats.org/officeDocument/2006/relationships/image" Target="../media/image3205.png"/><Relationship Id="rId60" Type="http://schemas.openxmlformats.org/officeDocument/2006/relationships/image" Target="../media/image3178.png"/><Relationship Id="rId81" Type="http://schemas.openxmlformats.org/officeDocument/2006/relationships/customXml" Target="../ink/ink3313.xml"/><Relationship Id="rId135" Type="http://schemas.openxmlformats.org/officeDocument/2006/relationships/customXml" Target="../ink/ink3340.xml"/><Relationship Id="rId156" Type="http://schemas.openxmlformats.org/officeDocument/2006/relationships/image" Target="../media/image3226.png"/><Relationship Id="rId177" Type="http://schemas.openxmlformats.org/officeDocument/2006/relationships/customXml" Target="../ink/ink3361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01.png"/><Relationship Id="rId21" Type="http://schemas.openxmlformats.org/officeDocument/2006/relationships/image" Target="../media/image3253.png"/><Relationship Id="rId42" Type="http://schemas.openxmlformats.org/officeDocument/2006/relationships/customXml" Target="../ink/ink3388.xml"/><Relationship Id="rId63" Type="http://schemas.openxmlformats.org/officeDocument/2006/relationships/image" Target="../media/image3274.png"/><Relationship Id="rId84" Type="http://schemas.openxmlformats.org/officeDocument/2006/relationships/customXml" Target="../ink/ink3409.xml"/><Relationship Id="rId138" Type="http://schemas.openxmlformats.org/officeDocument/2006/relationships/customXml" Target="../ink/ink3436.xml"/><Relationship Id="rId159" Type="http://schemas.openxmlformats.org/officeDocument/2006/relationships/image" Target="../media/image3322.png"/><Relationship Id="rId170" Type="http://schemas.openxmlformats.org/officeDocument/2006/relationships/customXml" Target="../ink/ink3452.xml"/><Relationship Id="rId191" Type="http://schemas.openxmlformats.org/officeDocument/2006/relationships/image" Target="../media/image3338.png"/><Relationship Id="rId107" Type="http://schemas.openxmlformats.org/officeDocument/2006/relationships/image" Target="../media/image3296.png"/><Relationship Id="rId11" Type="http://schemas.openxmlformats.org/officeDocument/2006/relationships/image" Target="../media/image3248.png"/><Relationship Id="rId32" Type="http://schemas.openxmlformats.org/officeDocument/2006/relationships/customXml" Target="../ink/ink3383.xml"/><Relationship Id="rId53" Type="http://schemas.openxmlformats.org/officeDocument/2006/relationships/image" Target="../media/image3269.png"/><Relationship Id="rId74" Type="http://schemas.openxmlformats.org/officeDocument/2006/relationships/customXml" Target="../ink/ink3404.xml"/><Relationship Id="rId128" Type="http://schemas.openxmlformats.org/officeDocument/2006/relationships/customXml" Target="../ink/ink3431.xml"/><Relationship Id="rId149" Type="http://schemas.openxmlformats.org/officeDocument/2006/relationships/image" Target="../media/image3317.png"/><Relationship Id="rId5" Type="http://schemas.openxmlformats.org/officeDocument/2006/relationships/image" Target="../media/image3245.png"/><Relationship Id="rId95" Type="http://schemas.openxmlformats.org/officeDocument/2006/relationships/image" Target="../media/image3290.png"/><Relationship Id="rId160" Type="http://schemas.openxmlformats.org/officeDocument/2006/relationships/customXml" Target="../ink/ink3447.xml"/><Relationship Id="rId181" Type="http://schemas.openxmlformats.org/officeDocument/2006/relationships/image" Target="../media/image3333.png"/><Relationship Id="rId22" Type="http://schemas.openxmlformats.org/officeDocument/2006/relationships/customXml" Target="../ink/ink3378.xml"/><Relationship Id="rId43" Type="http://schemas.openxmlformats.org/officeDocument/2006/relationships/image" Target="../media/image3264.png"/><Relationship Id="rId64" Type="http://schemas.openxmlformats.org/officeDocument/2006/relationships/customXml" Target="../ink/ink3399.xml"/><Relationship Id="rId118" Type="http://schemas.openxmlformats.org/officeDocument/2006/relationships/customXml" Target="../ink/ink3426.xml"/><Relationship Id="rId139" Type="http://schemas.openxmlformats.org/officeDocument/2006/relationships/image" Target="../media/image3312.png"/><Relationship Id="rId85" Type="http://schemas.openxmlformats.org/officeDocument/2006/relationships/image" Target="../media/image3285.png"/><Relationship Id="rId150" Type="http://schemas.openxmlformats.org/officeDocument/2006/relationships/customXml" Target="../ink/ink3442.xml"/><Relationship Id="rId171" Type="http://schemas.openxmlformats.org/officeDocument/2006/relationships/image" Target="../media/image3328.png"/><Relationship Id="rId192" Type="http://schemas.openxmlformats.org/officeDocument/2006/relationships/customXml" Target="../ink/ink3463.xml"/><Relationship Id="rId12" Type="http://schemas.openxmlformats.org/officeDocument/2006/relationships/customXml" Target="../ink/ink3373.xml"/><Relationship Id="rId33" Type="http://schemas.openxmlformats.org/officeDocument/2006/relationships/image" Target="../media/image3259.png"/><Relationship Id="rId108" Type="http://schemas.openxmlformats.org/officeDocument/2006/relationships/customXml" Target="../ink/ink3421.xml"/><Relationship Id="rId129" Type="http://schemas.openxmlformats.org/officeDocument/2006/relationships/image" Target="../media/image3307.png"/><Relationship Id="rId54" Type="http://schemas.openxmlformats.org/officeDocument/2006/relationships/customXml" Target="../ink/ink3394.xml"/><Relationship Id="rId75" Type="http://schemas.openxmlformats.org/officeDocument/2006/relationships/image" Target="../media/image3280.png"/><Relationship Id="rId96" Type="http://schemas.openxmlformats.org/officeDocument/2006/relationships/customXml" Target="../ink/ink3415.xml"/><Relationship Id="rId140" Type="http://schemas.openxmlformats.org/officeDocument/2006/relationships/customXml" Target="../ink/ink3437.xml"/><Relationship Id="rId161" Type="http://schemas.openxmlformats.org/officeDocument/2006/relationships/image" Target="../media/image3323.png"/><Relationship Id="rId182" Type="http://schemas.openxmlformats.org/officeDocument/2006/relationships/customXml" Target="../ink/ink3458.xml"/><Relationship Id="rId6" Type="http://schemas.openxmlformats.org/officeDocument/2006/relationships/customXml" Target="../ink/ink3370.xml"/><Relationship Id="rId23" Type="http://schemas.openxmlformats.org/officeDocument/2006/relationships/image" Target="../media/image3254.png"/><Relationship Id="rId119" Type="http://schemas.openxmlformats.org/officeDocument/2006/relationships/image" Target="../media/image3302.png"/><Relationship Id="rId44" Type="http://schemas.openxmlformats.org/officeDocument/2006/relationships/customXml" Target="../ink/ink3389.xml"/><Relationship Id="rId65" Type="http://schemas.openxmlformats.org/officeDocument/2006/relationships/image" Target="../media/image3275.png"/><Relationship Id="rId86" Type="http://schemas.openxmlformats.org/officeDocument/2006/relationships/customXml" Target="../ink/ink3410.xml"/><Relationship Id="rId130" Type="http://schemas.openxmlformats.org/officeDocument/2006/relationships/customXml" Target="../ink/ink3432.xml"/><Relationship Id="rId151" Type="http://schemas.openxmlformats.org/officeDocument/2006/relationships/image" Target="../media/image3318.png"/><Relationship Id="rId172" Type="http://schemas.openxmlformats.org/officeDocument/2006/relationships/customXml" Target="../ink/ink3453.xml"/><Relationship Id="rId193" Type="http://schemas.openxmlformats.org/officeDocument/2006/relationships/image" Target="../media/image3339.png"/><Relationship Id="rId13" Type="http://schemas.openxmlformats.org/officeDocument/2006/relationships/image" Target="../media/image3249.png"/><Relationship Id="rId109" Type="http://schemas.openxmlformats.org/officeDocument/2006/relationships/image" Target="../media/image3297.png"/><Relationship Id="rId34" Type="http://schemas.openxmlformats.org/officeDocument/2006/relationships/customXml" Target="../ink/ink3384.xml"/><Relationship Id="rId50" Type="http://schemas.openxmlformats.org/officeDocument/2006/relationships/customXml" Target="../ink/ink3392.xml"/><Relationship Id="rId55" Type="http://schemas.openxmlformats.org/officeDocument/2006/relationships/image" Target="../media/image3270.png"/><Relationship Id="rId76" Type="http://schemas.openxmlformats.org/officeDocument/2006/relationships/customXml" Target="../ink/ink3405.xml"/><Relationship Id="rId97" Type="http://schemas.openxmlformats.org/officeDocument/2006/relationships/image" Target="../media/image3291.png"/><Relationship Id="rId104" Type="http://schemas.openxmlformats.org/officeDocument/2006/relationships/customXml" Target="../ink/ink3419.xml"/><Relationship Id="rId120" Type="http://schemas.openxmlformats.org/officeDocument/2006/relationships/customXml" Target="../ink/ink3427.xml"/><Relationship Id="rId125" Type="http://schemas.openxmlformats.org/officeDocument/2006/relationships/image" Target="../media/image3305.png"/><Relationship Id="rId141" Type="http://schemas.openxmlformats.org/officeDocument/2006/relationships/image" Target="../media/image3313.png"/><Relationship Id="rId146" Type="http://schemas.openxmlformats.org/officeDocument/2006/relationships/customXml" Target="../ink/ink3440.xml"/><Relationship Id="rId167" Type="http://schemas.openxmlformats.org/officeDocument/2006/relationships/image" Target="../media/image3326.png"/><Relationship Id="rId188" Type="http://schemas.openxmlformats.org/officeDocument/2006/relationships/customXml" Target="../ink/ink3461.xml"/><Relationship Id="rId7" Type="http://schemas.openxmlformats.org/officeDocument/2006/relationships/image" Target="../media/image3246.png"/><Relationship Id="rId71" Type="http://schemas.openxmlformats.org/officeDocument/2006/relationships/image" Target="../media/image3278.png"/><Relationship Id="rId92" Type="http://schemas.openxmlformats.org/officeDocument/2006/relationships/customXml" Target="../ink/ink3413.xml"/><Relationship Id="rId162" Type="http://schemas.openxmlformats.org/officeDocument/2006/relationships/customXml" Target="../ink/ink3448.xml"/><Relationship Id="rId183" Type="http://schemas.openxmlformats.org/officeDocument/2006/relationships/image" Target="../media/image3334.png"/><Relationship Id="rId2" Type="http://schemas.openxmlformats.org/officeDocument/2006/relationships/customXml" Target="../ink/ink3368.xml"/><Relationship Id="rId29" Type="http://schemas.openxmlformats.org/officeDocument/2006/relationships/image" Target="../media/image3257.png"/><Relationship Id="rId24" Type="http://schemas.openxmlformats.org/officeDocument/2006/relationships/customXml" Target="../ink/ink3379.xml"/><Relationship Id="rId40" Type="http://schemas.openxmlformats.org/officeDocument/2006/relationships/customXml" Target="../ink/ink3387.xml"/><Relationship Id="rId45" Type="http://schemas.openxmlformats.org/officeDocument/2006/relationships/image" Target="../media/image3265.png"/><Relationship Id="rId66" Type="http://schemas.openxmlformats.org/officeDocument/2006/relationships/customXml" Target="../ink/ink3400.xml"/><Relationship Id="rId87" Type="http://schemas.openxmlformats.org/officeDocument/2006/relationships/image" Target="../media/image3286.png"/><Relationship Id="rId110" Type="http://schemas.openxmlformats.org/officeDocument/2006/relationships/customXml" Target="../ink/ink3422.xml"/><Relationship Id="rId115" Type="http://schemas.openxmlformats.org/officeDocument/2006/relationships/image" Target="../media/image3300.png"/><Relationship Id="rId131" Type="http://schemas.openxmlformats.org/officeDocument/2006/relationships/image" Target="../media/image3308.png"/><Relationship Id="rId136" Type="http://schemas.openxmlformats.org/officeDocument/2006/relationships/customXml" Target="../ink/ink3435.xml"/><Relationship Id="rId157" Type="http://schemas.openxmlformats.org/officeDocument/2006/relationships/image" Target="../media/image3321.png"/><Relationship Id="rId178" Type="http://schemas.openxmlformats.org/officeDocument/2006/relationships/customXml" Target="../ink/ink3456.xml"/><Relationship Id="rId61" Type="http://schemas.openxmlformats.org/officeDocument/2006/relationships/image" Target="../media/image3273.png"/><Relationship Id="rId82" Type="http://schemas.openxmlformats.org/officeDocument/2006/relationships/customXml" Target="../ink/ink3408.xml"/><Relationship Id="rId152" Type="http://schemas.openxmlformats.org/officeDocument/2006/relationships/customXml" Target="../ink/ink3443.xml"/><Relationship Id="rId173" Type="http://schemas.openxmlformats.org/officeDocument/2006/relationships/image" Target="../media/image3329.png"/><Relationship Id="rId19" Type="http://schemas.openxmlformats.org/officeDocument/2006/relationships/image" Target="../media/image3252.png"/><Relationship Id="rId14" Type="http://schemas.openxmlformats.org/officeDocument/2006/relationships/customXml" Target="../ink/ink3374.xml"/><Relationship Id="rId30" Type="http://schemas.openxmlformats.org/officeDocument/2006/relationships/customXml" Target="../ink/ink3382.xml"/><Relationship Id="rId35" Type="http://schemas.openxmlformats.org/officeDocument/2006/relationships/image" Target="../media/image3260.png"/><Relationship Id="rId56" Type="http://schemas.openxmlformats.org/officeDocument/2006/relationships/customXml" Target="../ink/ink3395.xml"/><Relationship Id="rId77" Type="http://schemas.openxmlformats.org/officeDocument/2006/relationships/image" Target="../media/image3281.png"/><Relationship Id="rId100" Type="http://schemas.openxmlformats.org/officeDocument/2006/relationships/customXml" Target="../ink/ink3417.xml"/><Relationship Id="rId105" Type="http://schemas.openxmlformats.org/officeDocument/2006/relationships/image" Target="../media/image3295.png"/><Relationship Id="rId126" Type="http://schemas.openxmlformats.org/officeDocument/2006/relationships/customXml" Target="../ink/ink3430.xml"/><Relationship Id="rId147" Type="http://schemas.openxmlformats.org/officeDocument/2006/relationships/image" Target="../media/image3316.png"/><Relationship Id="rId168" Type="http://schemas.openxmlformats.org/officeDocument/2006/relationships/customXml" Target="../ink/ink3451.xml"/><Relationship Id="rId8" Type="http://schemas.openxmlformats.org/officeDocument/2006/relationships/customXml" Target="../ink/ink3371.xml"/><Relationship Id="rId51" Type="http://schemas.openxmlformats.org/officeDocument/2006/relationships/image" Target="../media/image3268.png"/><Relationship Id="rId72" Type="http://schemas.openxmlformats.org/officeDocument/2006/relationships/customXml" Target="../ink/ink3403.xml"/><Relationship Id="rId93" Type="http://schemas.openxmlformats.org/officeDocument/2006/relationships/image" Target="../media/image3289.png"/><Relationship Id="rId98" Type="http://schemas.openxmlformats.org/officeDocument/2006/relationships/customXml" Target="../ink/ink3416.xml"/><Relationship Id="rId121" Type="http://schemas.openxmlformats.org/officeDocument/2006/relationships/image" Target="../media/image3303.png"/><Relationship Id="rId142" Type="http://schemas.openxmlformats.org/officeDocument/2006/relationships/customXml" Target="../ink/ink3438.xml"/><Relationship Id="rId163" Type="http://schemas.openxmlformats.org/officeDocument/2006/relationships/image" Target="../media/image3324.png"/><Relationship Id="rId184" Type="http://schemas.openxmlformats.org/officeDocument/2006/relationships/customXml" Target="../ink/ink3459.xml"/><Relationship Id="rId189" Type="http://schemas.openxmlformats.org/officeDocument/2006/relationships/image" Target="../media/image3337.png"/><Relationship Id="rId3" Type="http://schemas.openxmlformats.org/officeDocument/2006/relationships/image" Target="../media/image3244.png"/><Relationship Id="rId25" Type="http://schemas.openxmlformats.org/officeDocument/2006/relationships/image" Target="../media/image3255.png"/><Relationship Id="rId46" Type="http://schemas.openxmlformats.org/officeDocument/2006/relationships/customXml" Target="../ink/ink3390.xml"/><Relationship Id="rId67" Type="http://schemas.openxmlformats.org/officeDocument/2006/relationships/image" Target="../media/image3276.png"/><Relationship Id="rId116" Type="http://schemas.openxmlformats.org/officeDocument/2006/relationships/customXml" Target="../ink/ink3425.xml"/><Relationship Id="rId137" Type="http://schemas.openxmlformats.org/officeDocument/2006/relationships/image" Target="../media/image3311.png"/><Relationship Id="rId158" Type="http://schemas.openxmlformats.org/officeDocument/2006/relationships/customXml" Target="../ink/ink3446.xml"/><Relationship Id="rId20" Type="http://schemas.openxmlformats.org/officeDocument/2006/relationships/customXml" Target="../ink/ink3377.xml"/><Relationship Id="rId41" Type="http://schemas.openxmlformats.org/officeDocument/2006/relationships/image" Target="../media/image3263.png"/><Relationship Id="rId62" Type="http://schemas.openxmlformats.org/officeDocument/2006/relationships/customXml" Target="../ink/ink3398.xml"/><Relationship Id="rId83" Type="http://schemas.openxmlformats.org/officeDocument/2006/relationships/image" Target="../media/image3284.png"/><Relationship Id="rId88" Type="http://schemas.openxmlformats.org/officeDocument/2006/relationships/customXml" Target="../ink/ink3411.xml"/><Relationship Id="rId111" Type="http://schemas.openxmlformats.org/officeDocument/2006/relationships/image" Target="../media/image3298.png"/><Relationship Id="rId132" Type="http://schemas.openxmlformats.org/officeDocument/2006/relationships/customXml" Target="../ink/ink3433.xml"/><Relationship Id="rId153" Type="http://schemas.openxmlformats.org/officeDocument/2006/relationships/image" Target="../media/image3319.png"/><Relationship Id="rId174" Type="http://schemas.openxmlformats.org/officeDocument/2006/relationships/customXml" Target="../ink/ink3454.xml"/><Relationship Id="rId179" Type="http://schemas.openxmlformats.org/officeDocument/2006/relationships/image" Target="../media/image3332.png"/><Relationship Id="rId190" Type="http://schemas.openxmlformats.org/officeDocument/2006/relationships/customXml" Target="../ink/ink3462.xml"/><Relationship Id="rId15" Type="http://schemas.openxmlformats.org/officeDocument/2006/relationships/image" Target="../media/image3250.png"/><Relationship Id="rId36" Type="http://schemas.openxmlformats.org/officeDocument/2006/relationships/customXml" Target="../ink/ink3385.xml"/><Relationship Id="rId57" Type="http://schemas.openxmlformats.org/officeDocument/2006/relationships/image" Target="../media/image3271.png"/><Relationship Id="rId106" Type="http://schemas.openxmlformats.org/officeDocument/2006/relationships/customXml" Target="../ink/ink3420.xml"/><Relationship Id="rId127" Type="http://schemas.openxmlformats.org/officeDocument/2006/relationships/image" Target="../media/image3306.png"/><Relationship Id="rId10" Type="http://schemas.openxmlformats.org/officeDocument/2006/relationships/customXml" Target="../ink/ink3372.xml"/><Relationship Id="rId31" Type="http://schemas.openxmlformats.org/officeDocument/2006/relationships/image" Target="../media/image3258.png"/><Relationship Id="rId52" Type="http://schemas.openxmlformats.org/officeDocument/2006/relationships/customXml" Target="../ink/ink3393.xml"/><Relationship Id="rId73" Type="http://schemas.openxmlformats.org/officeDocument/2006/relationships/image" Target="../media/image3279.png"/><Relationship Id="rId78" Type="http://schemas.openxmlformats.org/officeDocument/2006/relationships/customXml" Target="../ink/ink3406.xml"/><Relationship Id="rId94" Type="http://schemas.openxmlformats.org/officeDocument/2006/relationships/customXml" Target="../ink/ink3414.xml"/><Relationship Id="rId99" Type="http://schemas.openxmlformats.org/officeDocument/2006/relationships/image" Target="../media/image3292.png"/><Relationship Id="rId101" Type="http://schemas.openxmlformats.org/officeDocument/2006/relationships/image" Target="../media/image3293.png"/><Relationship Id="rId122" Type="http://schemas.openxmlformats.org/officeDocument/2006/relationships/customXml" Target="../ink/ink3428.xml"/><Relationship Id="rId143" Type="http://schemas.openxmlformats.org/officeDocument/2006/relationships/image" Target="../media/image3314.png"/><Relationship Id="rId148" Type="http://schemas.openxmlformats.org/officeDocument/2006/relationships/customXml" Target="../ink/ink3441.xml"/><Relationship Id="rId164" Type="http://schemas.openxmlformats.org/officeDocument/2006/relationships/customXml" Target="../ink/ink3449.xml"/><Relationship Id="rId169" Type="http://schemas.openxmlformats.org/officeDocument/2006/relationships/image" Target="../media/image3327.png"/><Relationship Id="rId185" Type="http://schemas.openxmlformats.org/officeDocument/2006/relationships/image" Target="../media/image3335.png"/><Relationship Id="rId4" Type="http://schemas.openxmlformats.org/officeDocument/2006/relationships/customXml" Target="../ink/ink3369.xml"/><Relationship Id="rId9" Type="http://schemas.openxmlformats.org/officeDocument/2006/relationships/image" Target="../media/image3247.png"/><Relationship Id="rId180" Type="http://schemas.openxmlformats.org/officeDocument/2006/relationships/customXml" Target="../ink/ink3457.xml"/><Relationship Id="rId26" Type="http://schemas.openxmlformats.org/officeDocument/2006/relationships/customXml" Target="../ink/ink3380.xml"/><Relationship Id="rId47" Type="http://schemas.openxmlformats.org/officeDocument/2006/relationships/image" Target="../media/image3266.png"/><Relationship Id="rId68" Type="http://schemas.openxmlformats.org/officeDocument/2006/relationships/customXml" Target="../ink/ink3401.xml"/><Relationship Id="rId89" Type="http://schemas.openxmlformats.org/officeDocument/2006/relationships/image" Target="../media/image3287.png"/><Relationship Id="rId112" Type="http://schemas.openxmlformats.org/officeDocument/2006/relationships/customXml" Target="../ink/ink3423.xml"/><Relationship Id="rId133" Type="http://schemas.openxmlformats.org/officeDocument/2006/relationships/image" Target="../media/image3309.png"/><Relationship Id="rId154" Type="http://schemas.openxmlformats.org/officeDocument/2006/relationships/customXml" Target="../ink/ink3444.xml"/><Relationship Id="rId175" Type="http://schemas.openxmlformats.org/officeDocument/2006/relationships/image" Target="../media/image3330.png"/><Relationship Id="rId16" Type="http://schemas.openxmlformats.org/officeDocument/2006/relationships/customXml" Target="../ink/ink3375.xml"/><Relationship Id="rId37" Type="http://schemas.openxmlformats.org/officeDocument/2006/relationships/image" Target="../media/image3261.png"/><Relationship Id="rId58" Type="http://schemas.openxmlformats.org/officeDocument/2006/relationships/customXml" Target="../ink/ink3396.xml"/><Relationship Id="rId79" Type="http://schemas.openxmlformats.org/officeDocument/2006/relationships/image" Target="../media/image3282.png"/><Relationship Id="rId102" Type="http://schemas.openxmlformats.org/officeDocument/2006/relationships/customXml" Target="../ink/ink3418.xml"/><Relationship Id="rId123" Type="http://schemas.openxmlformats.org/officeDocument/2006/relationships/image" Target="../media/image3304.png"/><Relationship Id="rId144" Type="http://schemas.openxmlformats.org/officeDocument/2006/relationships/customXml" Target="../ink/ink3439.xml"/><Relationship Id="rId90" Type="http://schemas.openxmlformats.org/officeDocument/2006/relationships/customXml" Target="../ink/ink3412.xml"/><Relationship Id="rId165" Type="http://schemas.openxmlformats.org/officeDocument/2006/relationships/image" Target="../media/image3325.png"/><Relationship Id="rId186" Type="http://schemas.openxmlformats.org/officeDocument/2006/relationships/customXml" Target="../ink/ink3460.xml"/><Relationship Id="rId27" Type="http://schemas.openxmlformats.org/officeDocument/2006/relationships/image" Target="../media/image3256.png"/><Relationship Id="rId48" Type="http://schemas.openxmlformats.org/officeDocument/2006/relationships/customXml" Target="../ink/ink3391.xml"/><Relationship Id="rId69" Type="http://schemas.openxmlformats.org/officeDocument/2006/relationships/image" Target="../media/image3277.png"/><Relationship Id="rId113" Type="http://schemas.openxmlformats.org/officeDocument/2006/relationships/image" Target="../media/image3299.png"/><Relationship Id="rId134" Type="http://schemas.openxmlformats.org/officeDocument/2006/relationships/customXml" Target="../ink/ink3434.xml"/><Relationship Id="rId80" Type="http://schemas.openxmlformats.org/officeDocument/2006/relationships/customXml" Target="../ink/ink3407.xml"/><Relationship Id="rId155" Type="http://schemas.openxmlformats.org/officeDocument/2006/relationships/image" Target="../media/image3320.png"/><Relationship Id="rId176" Type="http://schemas.openxmlformats.org/officeDocument/2006/relationships/customXml" Target="../ink/ink3455.xml"/><Relationship Id="rId17" Type="http://schemas.openxmlformats.org/officeDocument/2006/relationships/image" Target="../media/image3251.png"/><Relationship Id="rId38" Type="http://schemas.openxmlformats.org/officeDocument/2006/relationships/customXml" Target="../ink/ink3386.xml"/><Relationship Id="rId59" Type="http://schemas.openxmlformats.org/officeDocument/2006/relationships/image" Target="../media/image3272.png"/><Relationship Id="rId103" Type="http://schemas.openxmlformats.org/officeDocument/2006/relationships/image" Target="../media/image3294.png"/><Relationship Id="rId124" Type="http://schemas.openxmlformats.org/officeDocument/2006/relationships/customXml" Target="../ink/ink3429.xml"/><Relationship Id="rId70" Type="http://schemas.openxmlformats.org/officeDocument/2006/relationships/customXml" Target="../ink/ink3402.xml"/><Relationship Id="rId91" Type="http://schemas.openxmlformats.org/officeDocument/2006/relationships/image" Target="../media/image3288.png"/><Relationship Id="rId145" Type="http://schemas.openxmlformats.org/officeDocument/2006/relationships/image" Target="../media/image3315.png"/><Relationship Id="rId166" Type="http://schemas.openxmlformats.org/officeDocument/2006/relationships/customXml" Target="../ink/ink3450.xml"/><Relationship Id="rId187" Type="http://schemas.openxmlformats.org/officeDocument/2006/relationships/image" Target="../media/image333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381.xml"/><Relationship Id="rId49" Type="http://schemas.openxmlformats.org/officeDocument/2006/relationships/image" Target="../media/image3267.png"/><Relationship Id="rId114" Type="http://schemas.openxmlformats.org/officeDocument/2006/relationships/customXml" Target="../ink/ink3424.xml"/><Relationship Id="rId60" Type="http://schemas.openxmlformats.org/officeDocument/2006/relationships/customXml" Target="../ink/ink3397.xml"/><Relationship Id="rId81" Type="http://schemas.openxmlformats.org/officeDocument/2006/relationships/image" Target="../media/image3283.png"/><Relationship Id="rId135" Type="http://schemas.openxmlformats.org/officeDocument/2006/relationships/image" Target="../media/image3310.png"/><Relationship Id="rId156" Type="http://schemas.openxmlformats.org/officeDocument/2006/relationships/customXml" Target="../ink/ink3445.xml"/><Relationship Id="rId177" Type="http://schemas.openxmlformats.org/officeDocument/2006/relationships/image" Target="../media/image3331.png"/><Relationship Id="rId18" Type="http://schemas.openxmlformats.org/officeDocument/2006/relationships/customXml" Target="../ink/ink3376.xml"/><Relationship Id="rId39" Type="http://schemas.openxmlformats.org/officeDocument/2006/relationships/image" Target="../media/image3262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97.png"/><Relationship Id="rId21" Type="http://schemas.openxmlformats.org/officeDocument/2006/relationships/image" Target="../media/image3349.png"/><Relationship Id="rId324" Type="http://schemas.openxmlformats.org/officeDocument/2006/relationships/customXml" Target="../ink/ink3625.xml"/><Relationship Id="rId531" Type="http://schemas.openxmlformats.org/officeDocument/2006/relationships/image" Target="../media/image3603.png"/><Relationship Id="rId170" Type="http://schemas.openxmlformats.org/officeDocument/2006/relationships/customXml" Target="../ink/ink3548.xml"/><Relationship Id="rId268" Type="http://schemas.openxmlformats.org/officeDocument/2006/relationships/customXml" Target="../ink/ink3597.xml"/><Relationship Id="rId475" Type="http://schemas.openxmlformats.org/officeDocument/2006/relationships/image" Target="../media/image3575.png"/><Relationship Id="rId32" Type="http://schemas.openxmlformats.org/officeDocument/2006/relationships/customXml" Target="../ink/ink3479.xml"/><Relationship Id="rId128" Type="http://schemas.openxmlformats.org/officeDocument/2006/relationships/customXml" Target="../ink/ink3527.xml"/><Relationship Id="rId335" Type="http://schemas.openxmlformats.org/officeDocument/2006/relationships/image" Target="../media/image3505.png"/><Relationship Id="rId542" Type="http://schemas.openxmlformats.org/officeDocument/2006/relationships/customXml" Target="../ink/ink3734.xml"/><Relationship Id="rId181" Type="http://schemas.openxmlformats.org/officeDocument/2006/relationships/image" Target="../media/image3429.png"/><Relationship Id="rId402" Type="http://schemas.openxmlformats.org/officeDocument/2006/relationships/customXml" Target="../ink/ink3664.xml"/><Relationship Id="rId279" Type="http://schemas.openxmlformats.org/officeDocument/2006/relationships/image" Target="../media/image3477.png"/><Relationship Id="rId486" Type="http://schemas.openxmlformats.org/officeDocument/2006/relationships/customXml" Target="../ink/ink3706.xml"/><Relationship Id="rId43" Type="http://schemas.openxmlformats.org/officeDocument/2006/relationships/image" Target="../media/image3360.png"/><Relationship Id="rId139" Type="http://schemas.openxmlformats.org/officeDocument/2006/relationships/image" Target="../media/image3408.png"/><Relationship Id="rId346" Type="http://schemas.openxmlformats.org/officeDocument/2006/relationships/customXml" Target="../ink/ink3636.xml"/><Relationship Id="rId553" Type="http://schemas.openxmlformats.org/officeDocument/2006/relationships/image" Target="../media/image3614.png"/><Relationship Id="rId192" Type="http://schemas.openxmlformats.org/officeDocument/2006/relationships/customXml" Target="../ink/ink3559.xml"/><Relationship Id="rId206" Type="http://schemas.openxmlformats.org/officeDocument/2006/relationships/customXml" Target="../ink/ink3566.xml"/><Relationship Id="rId413" Type="http://schemas.openxmlformats.org/officeDocument/2006/relationships/image" Target="../media/image3544.png"/><Relationship Id="rId497" Type="http://schemas.openxmlformats.org/officeDocument/2006/relationships/image" Target="../media/image3586.png"/><Relationship Id="rId357" Type="http://schemas.openxmlformats.org/officeDocument/2006/relationships/image" Target="../media/image3516.png"/><Relationship Id="rId54" Type="http://schemas.openxmlformats.org/officeDocument/2006/relationships/customXml" Target="../ink/ink3490.xml"/><Relationship Id="rId217" Type="http://schemas.openxmlformats.org/officeDocument/2006/relationships/image" Target="../media/image3447.png"/><Relationship Id="rId564" Type="http://schemas.openxmlformats.org/officeDocument/2006/relationships/customXml" Target="../ink/ink3745.xml"/><Relationship Id="rId424" Type="http://schemas.openxmlformats.org/officeDocument/2006/relationships/customXml" Target="../ink/ink3675.xml"/><Relationship Id="rId270" Type="http://schemas.openxmlformats.org/officeDocument/2006/relationships/customXml" Target="../ink/ink3598.xml"/><Relationship Id="rId65" Type="http://schemas.openxmlformats.org/officeDocument/2006/relationships/image" Target="../media/image3371.png"/><Relationship Id="rId130" Type="http://schemas.openxmlformats.org/officeDocument/2006/relationships/customXml" Target="../ink/ink3528.xml"/><Relationship Id="rId368" Type="http://schemas.openxmlformats.org/officeDocument/2006/relationships/customXml" Target="../ink/ink3647.xml"/><Relationship Id="rId575" Type="http://schemas.openxmlformats.org/officeDocument/2006/relationships/image" Target="../media/image3625.png"/><Relationship Id="rId228" Type="http://schemas.openxmlformats.org/officeDocument/2006/relationships/customXml" Target="../ink/ink3577.xml"/><Relationship Id="rId435" Type="http://schemas.openxmlformats.org/officeDocument/2006/relationships/image" Target="../media/image3555.png"/><Relationship Id="rId281" Type="http://schemas.openxmlformats.org/officeDocument/2006/relationships/image" Target="../media/image3478.png"/><Relationship Id="rId502" Type="http://schemas.openxmlformats.org/officeDocument/2006/relationships/customXml" Target="../ink/ink3714.xml"/><Relationship Id="rId76" Type="http://schemas.openxmlformats.org/officeDocument/2006/relationships/customXml" Target="../ink/ink3501.xml"/><Relationship Id="rId141" Type="http://schemas.openxmlformats.org/officeDocument/2006/relationships/image" Target="../media/image3409.png"/><Relationship Id="rId379" Type="http://schemas.openxmlformats.org/officeDocument/2006/relationships/image" Target="../media/image3527.png"/><Relationship Id="rId586" Type="http://schemas.openxmlformats.org/officeDocument/2006/relationships/customXml" Target="../ink/ink3756.xml"/><Relationship Id="rId7" Type="http://schemas.openxmlformats.org/officeDocument/2006/relationships/image" Target="../media/image3342.png"/><Relationship Id="rId239" Type="http://schemas.openxmlformats.org/officeDocument/2006/relationships/image" Target="../media/image2983.png"/><Relationship Id="rId446" Type="http://schemas.openxmlformats.org/officeDocument/2006/relationships/customXml" Target="../ink/ink3686.xml"/><Relationship Id="rId292" Type="http://schemas.openxmlformats.org/officeDocument/2006/relationships/customXml" Target="../ink/ink3609.xml"/><Relationship Id="rId306" Type="http://schemas.openxmlformats.org/officeDocument/2006/relationships/customXml" Target="../ink/ink3616.xml"/><Relationship Id="rId45" Type="http://schemas.openxmlformats.org/officeDocument/2006/relationships/image" Target="../media/image3361.png"/><Relationship Id="rId87" Type="http://schemas.openxmlformats.org/officeDocument/2006/relationships/image" Target="../media/image3382.png"/><Relationship Id="rId110" Type="http://schemas.openxmlformats.org/officeDocument/2006/relationships/customXml" Target="../ink/ink3518.xml"/><Relationship Id="rId348" Type="http://schemas.openxmlformats.org/officeDocument/2006/relationships/customXml" Target="../ink/ink3637.xml"/><Relationship Id="rId513" Type="http://schemas.openxmlformats.org/officeDocument/2006/relationships/image" Target="../media/image3594.png"/><Relationship Id="rId555" Type="http://schemas.openxmlformats.org/officeDocument/2006/relationships/image" Target="../media/image3615.png"/><Relationship Id="rId152" Type="http://schemas.openxmlformats.org/officeDocument/2006/relationships/customXml" Target="../ink/ink3539.xml"/><Relationship Id="rId194" Type="http://schemas.openxmlformats.org/officeDocument/2006/relationships/customXml" Target="../ink/ink3560.xml"/><Relationship Id="rId208" Type="http://schemas.openxmlformats.org/officeDocument/2006/relationships/customXml" Target="../ink/ink3567.xml"/><Relationship Id="rId415" Type="http://schemas.openxmlformats.org/officeDocument/2006/relationships/image" Target="../media/image3545.png"/><Relationship Id="rId457" Type="http://schemas.openxmlformats.org/officeDocument/2006/relationships/image" Target="../media/image3566.png"/><Relationship Id="rId261" Type="http://schemas.openxmlformats.org/officeDocument/2006/relationships/image" Target="../media/image3468.png"/><Relationship Id="rId499" Type="http://schemas.openxmlformats.org/officeDocument/2006/relationships/image" Target="../media/image3587.png"/><Relationship Id="rId14" Type="http://schemas.openxmlformats.org/officeDocument/2006/relationships/customXml" Target="../ink/ink3470.xml"/><Relationship Id="rId56" Type="http://schemas.openxmlformats.org/officeDocument/2006/relationships/customXml" Target="../ink/ink3491.xml"/><Relationship Id="rId317" Type="http://schemas.openxmlformats.org/officeDocument/2006/relationships/image" Target="../media/image3496.png"/><Relationship Id="rId359" Type="http://schemas.openxmlformats.org/officeDocument/2006/relationships/image" Target="../media/image3517.png"/><Relationship Id="rId524" Type="http://schemas.openxmlformats.org/officeDocument/2006/relationships/customXml" Target="../ink/ink3725.xml"/><Relationship Id="rId566" Type="http://schemas.openxmlformats.org/officeDocument/2006/relationships/customXml" Target="../ink/ink3746.xml"/><Relationship Id="rId98" Type="http://schemas.openxmlformats.org/officeDocument/2006/relationships/customXml" Target="../ink/ink3512.xml"/><Relationship Id="rId121" Type="http://schemas.openxmlformats.org/officeDocument/2006/relationships/image" Target="../media/image3399.png"/><Relationship Id="rId163" Type="http://schemas.openxmlformats.org/officeDocument/2006/relationships/image" Target="../media/image3420.png"/><Relationship Id="rId219" Type="http://schemas.openxmlformats.org/officeDocument/2006/relationships/image" Target="../media/image3448.png"/><Relationship Id="rId370" Type="http://schemas.openxmlformats.org/officeDocument/2006/relationships/customXml" Target="../ink/ink3648.xml"/><Relationship Id="rId426" Type="http://schemas.openxmlformats.org/officeDocument/2006/relationships/customXml" Target="../ink/ink3676.xml"/><Relationship Id="rId230" Type="http://schemas.openxmlformats.org/officeDocument/2006/relationships/customXml" Target="../ink/ink3578.xml"/><Relationship Id="rId468" Type="http://schemas.openxmlformats.org/officeDocument/2006/relationships/customXml" Target="../ink/ink3697.xml"/><Relationship Id="rId25" Type="http://schemas.openxmlformats.org/officeDocument/2006/relationships/image" Target="../media/image3351.png"/><Relationship Id="rId67" Type="http://schemas.openxmlformats.org/officeDocument/2006/relationships/image" Target="../media/image3372.png"/><Relationship Id="rId272" Type="http://schemas.openxmlformats.org/officeDocument/2006/relationships/customXml" Target="../ink/ink3599.xml"/><Relationship Id="rId328" Type="http://schemas.openxmlformats.org/officeDocument/2006/relationships/customXml" Target="../ink/ink3627.xml"/><Relationship Id="rId535" Type="http://schemas.openxmlformats.org/officeDocument/2006/relationships/image" Target="../media/image3605.png"/><Relationship Id="rId577" Type="http://schemas.openxmlformats.org/officeDocument/2006/relationships/image" Target="../media/image3626.png"/><Relationship Id="rId132" Type="http://schemas.openxmlformats.org/officeDocument/2006/relationships/customXml" Target="../ink/ink3529.xml"/><Relationship Id="rId174" Type="http://schemas.openxmlformats.org/officeDocument/2006/relationships/customXml" Target="../ink/ink3550.xml"/><Relationship Id="rId381" Type="http://schemas.openxmlformats.org/officeDocument/2006/relationships/image" Target="../media/image3528.png"/><Relationship Id="rId241" Type="http://schemas.openxmlformats.org/officeDocument/2006/relationships/image" Target="../media/image3458.png"/><Relationship Id="rId437" Type="http://schemas.openxmlformats.org/officeDocument/2006/relationships/image" Target="../media/image3556.png"/><Relationship Id="rId479" Type="http://schemas.openxmlformats.org/officeDocument/2006/relationships/image" Target="../media/image3577.png"/><Relationship Id="rId36" Type="http://schemas.openxmlformats.org/officeDocument/2006/relationships/customXml" Target="../ink/ink3481.xml"/><Relationship Id="rId283" Type="http://schemas.openxmlformats.org/officeDocument/2006/relationships/image" Target="../media/image3479.png"/><Relationship Id="rId339" Type="http://schemas.openxmlformats.org/officeDocument/2006/relationships/image" Target="../media/image3507.png"/><Relationship Id="rId490" Type="http://schemas.openxmlformats.org/officeDocument/2006/relationships/customXml" Target="../ink/ink3708.xml"/><Relationship Id="rId504" Type="http://schemas.openxmlformats.org/officeDocument/2006/relationships/customXml" Target="../ink/ink3715.xml"/><Relationship Id="rId546" Type="http://schemas.openxmlformats.org/officeDocument/2006/relationships/customXml" Target="../ink/ink3736.xml"/><Relationship Id="rId78" Type="http://schemas.openxmlformats.org/officeDocument/2006/relationships/customXml" Target="../ink/ink3502.xml"/><Relationship Id="rId101" Type="http://schemas.openxmlformats.org/officeDocument/2006/relationships/image" Target="../media/image3389.png"/><Relationship Id="rId143" Type="http://schemas.openxmlformats.org/officeDocument/2006/relationships/image" Target="../media/image3410.png"/><Relationship Id="rId185" Type="http://schemas.openxmlformats.org/officeDocument/2006/relationships/image" Target="../media/image3431.png"/><Relationship Id="rId350" Type="http://schemas.openxmlformats.org/officeDocument/2006/relationships/customXml" Target="../ink/ink3638.xml"/><Relationship Id="rId406" Type="http://schemas.openxmlformats.org/officeDocument/2006/relationships/customXml" Target="../ink/ink3666.xml"/><Relationship Id="rId588" Type="http://schemas.openxmlformats.org/officeDocument/2006/relationships/customXml" Target="../ink/ink3757.xml"/><Relationship Id="rId9" Type="http://schemas.openxmlformats.org/officeDocument/2006/relationships/image" Target="../media/image3343.png"/><Relationship Id="rId210" Type="http://schemas.openxmlformats.org/officeDocument/2006/relationships/customXml" Target="../ink/ink3568.xml"/><Relationship Id="rId392" Type="http://schemas.openxmlformats.org/officeDocument/2006/relationships/customXml" Target="../ink/ink3659.xml"/><Relationship Id="rId448" Type="http://schemas.openxmlformats.org/officeDocument/2006/relationships/customXml" Target="../ink/ink3687.xml"/><Relationship Id="rId252" Type="http://schemas.openxmlformats.org/officeDocument/2006/relationships/customXml" Target="../ink/ink3589.xml"/><Relationship Id="rId294" Type="http://schemas.openxmlformats.org/officeDocument/2006/relationships/customXml" Target="../ink/ink3610.xml"/><Relationship Id="rId308" Type="http://schemas.openxmlformats.org/officeDocument/2006/relationships/customXml" Target="../ink/ink3617.xml"/><Relationship Id="rId515" Type="http://schemas.openxmlformats.org/officeDocument/2006/relationships/image" Target="../media/image3595.png"/><Relationship Id="rId47" Type="http://schemas.openxmlformats.org/officeDocument/2006/relationships/image" Target="../media/image3362.png"/><Relationship Id="rId89" Type="http://schemas.openxmlformats.org/officeDocument/2006/relationships/image" Target="../media/image3383.png"/><Relationship Id="rId112" Type="http://schemas.openxmlformats.org/officeDocument/2006/relationships/customXml" Target="../ink/ink3519.xml"/><Relationship Id="rId154" Type="http://schemas.openxmlformats.org/officeDocument/2006/relationships/customXml" Target="../ink/ink3540.xml"/><Relationship Id="rId361" Type="http://schemas.openxmlformats.org/officeDocument/2006/relationships/image" Target="../media/image3518.png"/><Relationship Id="rId557" Type="http://schemas.openxmlformats.org/officeDocument/2006/relationships/image" Target="../media/image3616.png"/><Relationship Id="rId196" Type="http://schemas.openxmlformats.org/officeDocument/2006/relationships/customXml" Target="../ink/ink3561.xml"/><Relationship Id="rId417" Type="http://schemas.openxmlformats.org/officeDocument/2006/relationships/image" Target="../media/image3546.png"/><Relationship Id="rId459" Type="http://schemas.openxmlformats.org/officeDocument/2006/relationships/image" Target="../media/image3567.png"/><Relationship Id="rId16" Type="http://schemas.openxmlformats.org/officeDocument/2006/relationships/customXml" Target="../ink/ink3471.xml"/><Relationship Id="rId221" Type="http://schemas.openxmlformats.org/officeDocument/2006/relationships/image" Target="../media/image3449.png"/><Relationship Id="rId263" Type="http://schemas.openxmlformats.org/officeDocument/2006/relationships/image" Target="../media/image3469.png"/><Relationship Id="rId319" Type="http://schemas.openxmlformats.org/officeDocument/2006/relationships/image" Target="../media/image3497.png"/><Relationship Id="rId470" Type="http://schemas.openxmlformats.org/officeDocument/2006/relationships/customXml" Target="../ink/ink3698.xml"/><Relationship Id="rId526" Type="http://schemas.openxmlformats.org/officeDocument/2006/relationships/customXml" Target="../ink/ink3726.xml"/><Relationship Id="rId58" Type="http://schemas.openxmlformats.org/officeDocument/2006/relationships/customXml" Target="../ink/ink3492.xml"/><Relationship Id="rId123" Type="http://schemas.openxmlformats.org/officeDocument/2006/relationships/image" Target="../media/image3400.png"/><Relationship Id="rId330" Type="http://schemas.openxmlformats.org/officeDocument/2006/relationships/customXml" Target="../ink/ink3628.xml"/><Relationship Id="rId568" Type="http://schemas.openxmlformats.org/officeDocument/2006/relationships/customXml" Target="../ink/ink3747.xml"/><Relationship Id="rId165" Type="http://schemas.openxmlformats.org/officeDocument/2006/relationships/image" Target="../media/image3421.png"/><Relationship Id="rId372" Type="http://schemas.openxmlformats.org/officeDocument/2006/relationships/customXml" Target="../ink/ink3649.xml"/><Relationship Id="rId428" Type="http://schemas.openxmlformats.org/officeDocument/2006/relationships/customXml" Target="../ink/ink3677.xml"/><Relationship Id="rId232" Type="http://schemas.openxmlformats.org/officeDocument/2006/relationships/customXml" Target="../ink/ink3579.xml"/><Relationship Id="rId274" Type="http://schemas.openxmlformats.org/officeDocument/2006/relationships/customXml" Target="../ink/ink3600.xml"/><Relationship Id="rId481" Type="http://schemas.openxmlformats.org/officeDocument/2006/relationships/image" Target="../media/image3578.png"/><Relationship Id="rId27" Type="http://schemas.openxmlformats.org/officeDocument/2006/relationships/image" Target="../media/image3352.png"/><Relationship Id="rId69" Type="http://schemas.openxmlformats.org/officeDocument/2006/relationships/image" Target="../media/image3373.png"/><Relationship Id="rId134" Type="http://schemas.openxmlformats.org/officeDocument/2006/relationships/customXml" Target="../ink/ink3530.xml"/><Relationship Id="rId537" Type="http://schemas.openxmlformats.org/officeDocument/2006/relationships/image" Target="../media/image3606.png"/><Relationship Id="rId579" Type="http://schemas.openxmlformats.org/officeDocument/2006/relationships/image" Target="../media/image3627.png"/><Relationship Id="rId80" Type="http://schemas.openxmlformats.org/officeDocument/2006/relationships/customXml" Target="../ink/ink3503.xml"/><Relationship Id="rId176" Type="http://schemas.openxmlformats.org/officeDocument/2006/relationships/customXml" Target="../ink/ink3551.xml"/><Relationship Id="rId341" Type="http://schemas.openxmlformats.org/officeDocument/2006/relationships/image" Target="../media/image3508.png"/><Relationship Id="rId383" Type="http://schemas.openxmlformats.org/officeDocument/2006/relationships/image" Target="../media/image3529.png"/><Relationship Id="rId439" Type="http://schemas.openxmlformats.org/officeDocument/2006/relationships/image" Target="../media/image3557.png"/><Relationship Id="rId201" Type="http://schemas.openxmlformats.org/officeDocument/2006/relationships/image" Target="../media/image3439.png"/><Relationship Id="rId243" Type="http://schemas.openxmlformats.org/officeDocument/2006/relationships/image" Target="../media/image3459.png"/><Relationship Id="rId285" Type="http://schemas.openxmlformats.org/officeDocument/2006/relationships/image" Target="../media/image3480.png"/><Relationship Id="rId450" Type="http://schemas.openxmlformats.org/officeDocument/2006/relationships/customXml" Target="../ink/ink3688.xml"/><Relationship Id="rId506" Type="http://schemas.openxmlformats.org/officeDocument/2006/relationships/customXml" Target="../ink/ink3716.xml"/><Relationship Id="rId38" Type="http://schemas.openxmlformats.org/officeDocument/2006/relationships/customXml" Target="../ink/ink3482.xml"/><Relationship Id="rId103" Type="http://schemas.openxmlformats.org/officeDocument/2006/relationships/image" Target="../media/image3390.png"/><Relationship Id="rId310" Type="http://schemas.openxmlformats.org/officeDocument/2006/relationships/customXml" Target="../ink/ink3618.xml"/><Relationship Id="rId492" Type="http://schemas.openxmlformats.org/officeDocument/2006/relationships/customXml" Target="../ink/ink3709.xml"/><Relationship Id="rId548" Type="http://schemas.openxmlformats.org/officeDocument/2006/relationships/customXml" Target="../ink/ink3737.xml"/><Relationship Id="rId91" Type="http://schemas.openxmlformats.org/officeDocument/2006/relationships/image" Target="../media/image3384.png"/><Relationship Id="rId145" Type="http://schemas.openxmlformats.org/officeDocument/2006/relationships/image" Target="../media/image3411.png"/><Relationship Id="rId187" Type="http://schemas.openxmlformats.org/officeDocument/2006/relationships/image" Target="../media/image3432.png"/><Relationship Id="rId352" Type="http://schemas.openxmlformats.org/officeDocument/2006/relationships/customXml" Target="../ink/ink3639.xml"/><Relationship Id="rId394" Type="http://schemas.openxmlformats.org/officeDocument/2006/relationships/customXml" Target="../ink/ink3660.xml"/><Relationship Id="rId408" Type="http://schemas.openxmlformats.org/officeDocument/2006/relationships/customXml" Target="../ink/ink3667.xml"/><Relationship Id="rId212" Type="http://schemas.openxmlformats.org/officeDocument/2006/relationships/customXml" Target="../ink/ink3569.xml"/><Relationship Id="rId254" Type="http://schemas.openxmlformats.org/officeDocument/2006/relationships/customXml" Target="../ink/ink3590.xml"/><Relationship Id="rId49" Type="http://schemas.openxmlformats.org/officeDocument/2006/relationships/image" Target="../media/image3363.png"/><Relationship Id="rId114" Type="http://schemas.openxmlformats.org/officeDocument/2006/relationships/customXml" Target="../ink/ink3520.xml"/><Relationship Id="rId296" Type="http://schemas.openxmlformats.org/officeDocument/2006/relationships/customXml" Target="../ink/ink3611.xml"/><Relationship Id="rId461" Type="http://schemas.openxmlformats.org/officeDocument/2006/relationships/image" Target="../media/image3568.png"/><Relationship Id="rId517" Type="http://schemas.openxmlformats.org/officeDocument/2006/relationships/image" Target="../media/image3596.png"/><Relationship Id="rId559" Type="http://schemas.openxmlformats.org/officeDocument/2006/relationships/image" Target="../media/image3617.png"/><Relationship Id="rId60" Type="http://schemas.openxmlformats.org/officeDocument/2006/relationships/customXml" Target="../ink/ink3493.xml"/><Relationship Id="rId156" Type="http://schemas.openxmlformats.org/officeDocument/2006/relationships/customXml" Target="../ink/ink3541.xml"/><Relationship Id="rId198" Type="http://schemas.openxmlformats.org/officeDocument/2006/relationships/customXml" Target="../ink/ink3562.xml"/><Relationship Id="rId321" Type="http://schemas.openxmlformats.org/officeDocument/2006/relationships/image" Target="../media/image3498.png"/><Relationship Id="rId363" Type="http://schemas.openxmlformats.org/officeDocument/2006/relationships/image" Target="../media/image3519.png"/><Relationship Id="rId419" Type="http://schemas.openxmlformats.org/officeDocument/2006/relationships/image" Target="../media/image3547.png"/><Relationship Id="rId570" Type="http://schemas.openxmlformats.org/officeDocument/2006/relationships/customXml" Target="../ink/ink3748.xml"/><Relationship Id="rId223" Type="http://schemas.openxmlformats.org/officeDocument/2006/relationships/image" Target="../media/image3450.png"/><Relationship Id="rId430" Type="http://schemas.openxmlformats.org/officeDocument/2006/relationships/customXml" Target="../ink/ink3678.xml"/><Relationship Id="rId18" Type="http://schemas.openxmlformats.org/officeDocument/2006/relationships/customXml" Target="../ink/ink3472.xml"/><Relationship Id="rId265" Type="http://schemas.openxmlformats.org/officeDocument/2006/relationships/image" Target="../media/image3470.png"/><Relationship Id="rId472" Type="http://schemas.openxmlformats.org/officeDocument/2006/relationships/customXml" Target="../ink/ink3699.xml"/><Relationship Id="rId528" Type="http://schemas.openxmlformats.org/officeDocument/2006/relationships/customXml" Target="../ink/ink3727.xml"/><Relationship Id="rId125" Type="http://schemas.openxmlformats.org/officeDocument/2006/relationships/image" Target="../media/image3401.png"/><Relationship Id="rId167" Type="http://schemas.openxmlformats.org/officeDocument/2006/relationships/image" Target="../media/image3422.png"/><Relationship Id="rId332" Type="http://schemas.openxmlformats.org/officeDocument/2006/relationships/customXml" Target="../ink/ink3629.xml"/><Relationship Id="rId374" Type="http://schemas.openxmlformats.org/officeDocument/2006/relationships/customXml" Target="../ink/ink3650.xml"/><Relationship Id="rId581" Type="http://schemas.openxmlformats.org/officeDocument/2006/relationships/image" Target="../media/image3628.png"/><Relationship Id="rId71" Type="http://schemas.openxmlformats.org/officeDocument/2006/relationships/image" Target="../media/image3374.png"/><Relationship Id="rId234" Type="http://schemas.openxmlformats.org/officeDocument/2006/relationships/customXml" Target="../ink/ink3580.xml"/><Relationship Id="rId2" Type="http://schemas.openxmlformats.org/officeDocument/2006/relationships/customXml" Target="../ink/ink3464.xml"/><Relationship Id="rId29" Type="http://schemas.openxmlformats.org/officeDocument/2006/relationships/image" Target="../media/image3353.png"/><Relationship Id="rId276" Type="http://schemas.openxmlformats.org/officeDocument/2006/relationships/customXml" Target="../ink/ink3601.xml"/><Relationship Id="rId441" Type="http://schemas.openxmlformats.org/officeDocument/2006/relationships/image" Target="../media/image3558.png"/><Relationship Id="rId483" Type="http://schemas.openxmlformats.org/officeDocument/2006/relationships/image" Target="../media/image3579.png"/><Relationship Id="rId539" Type="http://schemas.openxmlformats.org/officeDocument/2006/relationships/image" Target="../media/image3607.png"/><Relationship Id="rId40" Type="http://schemas.openxmlformats.org/officeDocument/2006/relationships/customXml" Target="../ink/ink3483.xml"/><Relationship Id="rId136" Type="http://schemas.openxmlformats.org/officeDocument/2006/relationships/customXml" Target="../ink/ink3531.xml"/><Relationship Id="rId178" Type="http://schemas.openxmlformats.org/officeDocument/2006/relationships/customXml" Target="../ink/ink3552.xml"/><Relationship Id="rId301" Type="http://schemas.openxmlformats.org/officeDocument/2006/relationships/image" Target="../media/image3488.png"/><Relationship Id="rId343" Type="http://schemas.openxmlformats.org/officeDocument/2006/relationships/image" Target="../media/image3509.png"/><Relationship Id="rId550" Type="http://schemas.openxmlformats.org/officeDocument/2006/relationships/customXml" Target="../ink/ink3738.xml"/><Relationship Id="rId82" Type="http://schemas.openxmlformats.org/officeDocument/2006/relationships/customXml" Target="../ink/ink3504.xml"/><Relationship Id="rId203" Type="http://schemas.openxmlformats.org/officeDocument/2006/relationships/image" Target="../media/image3440.png"/><Relationship Id="rId385" Type="http://schemas.openxmlformats.org/officeDocument/2006/relationships/image" Target="../media/image3530.png"/><Relationship Id="rId245" Type="http://schemas.openxmlformats.org/officeDocument/2006/relationships/image" Target="../media/image3460.png"/><Relationship Id="rId287" Type="http://schemas.openxmlformats.org/officeDocument/2006/relationships/image" Target="../media/image3481.png"/><Relationship Id="rId410" Type="http://schemas.openxmlformats.org/officeDocument/2006/relationships/customXml" Target="../ink/ink3668.xml"/><Relationship Id="rId452" Type="http://schemas.openxmlformats.org/officeDocument/2006/relationships/customXml" Target="../ink/ink3689.xml"/><Relationship Id="rId494" Type="http://schemas.openxmlformats.org/officeDocument/2006/relationships/customXml" Target="../ink/ink3710.xml"/><Relationship Id="rId508" Type="http://schemas.openxmlformats.org/officeDocument/2006/relationships/customXml" Target="../ink/ink3717.xml"/><Relationship Id="rId105" Type="http://schemas.openxmlformats.org/officeDocument/2006/relationships/image" Target="../media/image3391.png"/><Relationship Id="rId147" Type="http://schemas.openxmlformats.org/officeDocument/2006/relationships/image" Target="../media/image3412.png"/><Relationship Id="rId312" Type="http://schemas.openxmlformats.org/officeDocument/2006/relationships/customXml" Target="../ink/ink3619.xml"/><Relationship Id="rId354" Type="http://schemas.openxmlformats.org/officeDocument/2006/relationships/customXml" Target="../ink/ink3640.xml"/><Relationship Id="rId51" Type="http://schemas.openxmlformats.org/officeDocument/2006/relationships/image" Target="../media/image3364.png"/><Relationship Id="rId93" Type="http://schemas.openxmlformats.org/officeDocument/2006/relationships/image" Target="../media/image3385.png"/><Relationship Id="rId189" Type="http://schemas.openxmlformats.org/officeDocument/2006/relationships/image" Target="../media/image3433.png"/><Relationship Id="rId396" Type="http://schemas.openxmlformats.org/officeDocument/2006/relationships/customXml" Target="../ink/ink3661.xml"/><Relationship Id="rId561" Type="http://schemas.openxmlformats.org/officeDocument/2006/relationships/image" Target="../media/image3618.png"/><Relationship Id="rId214" Type="http://schemas.openxmlformats.org/officeDocument/2006/relationships/customXml" Target="../ink/ink3570.xml"/><Relationship Id="rId256" Type="http://schemas.openxmlformats.org/officeDocument/2006/relationships/customXml" Target="../ink/ink3591.xml"/><Relationship Id="rId298" Type="http://schemas.openxmlformats.org/officeDocument/2006/relationships/customXml" Target="../ink/ink3612.xml"/><Relationship Id="rId421" Type="http://schemas.openxmlformats.org/officeDocument/2006/relationships/image" Target="../media/image3548.png"/><Relationship Id="rId463" Type="http://schemas.openxmlformats.org/officeDocument/2006/relationships/image" Target="../media/image3569.png"/><Relationship Id="rId519" Type="http://schemas.openxmlformats.org/officeDocument/2006/relationships/image" Target="../media/image3597.png"/><Relationship Id="rId116" Type="http://schemas.openxmlformats.org/officeDocument/2006/relationships/customXml" Target="../ink/ink3521.xml"/><Relationship Id="rId158" Type="http://schemas.openxmlformats.org/officeDocument/2006/relationships/customXml" Target="../ink/ink3542.xml"/><Relationship Id="rId323" Type="http://schemas.openxmlformats.org/officeDocument/2006/relationships/image" Target="../media/image3499.png"/><Relationship Id="rId530" Type="http://schemas.openxmlformats.org/officeDocument/2006/relationships/customXml" Target="../ink/ink3728.xml"/><Relationship Id="rId20" Type="http://schemas.openxmlformats.org/officeDocument/2006/relationships/customXml" Target="../ink/ink3473.xml"/><Relationship Id="rId62" Type="http://schemas.openxmlformats.org/officeDocument/2006/relationships/customXml" Target="../ink/ink3494.xml"/><Relationship Id="rId365" Type="http://schemas.openxmlformats.org/officeDocument/2006/relationships/image" Target="../media/image3520.png"/><Relationship Id="rId572" Type="http://schemas.openxmlformats.org/officeDocument/2006/relationships/customXml" Target="../ink/ink3749.xml"/><Relationship Id="rId225" Type="http://schemas.openxmlformats.org/officeDocument/2006/relationships/image" Target="../media/image3451.png"/><Relationship Id="rId267" Type="http://schemas.openxmlformats.org/officeDocument/2006/relationships/image" Target="../media/image3471.png"/><Relationship Id="rId432" Type="http://schemas.openxmlformats.org/officeDocument/2006/relationships/customXml" Target="../ink/ink3679.xml"/><Relationship Id="rId474" Type="http://schemas.openxmlformats.org/officeDocument/2006/relationships/customXml" Target="../ink/ink3700.xml"/><Relationship Id="rId127" Type="http://schemas.openxmlformats.org/officeDocument/2006/relationships/image" Target="../media/image3402.png"/><Relationship Id="rId31" Type="http://schemas.openxmlformats.org/officeDocument/2006/relationships/image" Target="../media/image3354.png"/><Relationship Id="rId73" Type="http://schemas.openxmlformats.org/officeDocument/2006/relationships/image" Target="../media/image3375.png"/><Relationship Id="rId169" Type="http://schemas.openxmlformats.org/officeDocument/2006/relationships/image" Target="../media/image3423.png"/><Relationship Id="rId334" Type="http://schemas.openxmlformats.org/officeDocument/2006/relationships/customXml" Target="../ink/ink3630.xml"/><Relationship Id="rId376" Type="http://schemas.openxmlformats.org/officeDocument/2006/relationships/customXml" Target="../ink/ink3651.xml"/><Relationship Id="rId541" Type="http://schemas.openxmlformats.org/officeDocument/2006/relationships/image" Target="../media/image3608.png"/><Relationship Id="rId583" Type="http://schemas.openxmlformats.org/officeDocument/2006/relationships/image" Target="../media/image3629.png"/><Relationship Id="rId4" Type="http://schemas.openxmlformats.org/officeDocument/2006/relationships/customXml" Target="../ink/ink3465.xml"/><Relationship Id="rId180" Type="http://schemas.openxmlformats.org/officeDocument/2006/relationships/customXml" Target="../ink/ink3553.xml"/><Relationship Id="rId236" Type="http://schemas.openxmlformats.org/officeDocument/2006/relationships/customXml" Target="../ink/ink3581.xml"/><Relationship Id="rId278" Type="http://schemas.openxmlformats.org/officeDocument/2006/relationships/customXml" Target="../ink/ink3602.xml"/><Relationship Id="rId401" Type="http://schemas.openxmlformats.org/officeDocument/2006/relationships/image" Target="../media/image3538.png"/><Relationship Id="rId443" Type="http://schemas.openxmlformats.org/officeDocument/2006/relationships/image" Target="../media/image3559.png"/><Relationship Id="rId303" Type="http://schemas.openxmlformats.org/officeDocument/2006/relationships/image" Target="../media/image3489.png"/><Relationship Id="rId485" Type="http://schemas.openxmlformats.org/officeDocument/2006/relationships/image" Target="../media/image3580.png"/><Relationship Id="rId42" Type="http://schemas.openxmlformats.org/officeDocument/2006/relationships/customXml" Target="../ink/ink3484.xml"/><Relationship Id="rId84" Type="http://schemas.openxmlformats.org/officeDocument/2006/relationships/customXml" Target="../ink/ink3505.xml"/><Relationship Id="rId138" Type="http://schemas.openxmlformats.org/officeDocument/2006/relationships/customXml" Target="../ink/ink3532.xml"/><Relationship Id="rId345" Type="http://schemas.openxmlformats.org/officeDocument/2006/relationships/image" Target="../media/image3510.png"/><Relationship Id="rId387" Type="http://schemas.openxmlformats.org/officeDocument/2006/relationships/image" Target="../media/image3531.png"/><Relationship Id="rId510" Type="http://schemas.openxmlformats.org/officeDocument/2006/relationships/customXml" Target="../ink/ink3718.xml"/><Relationship Id="rId552" Type="http://schemas.openxmlformats.org/officeDocument/2006/relationships/customXml" Target="../ink/ink3739.xml"/><Relationship Id="rId191" Type="http://schemas.openxmlformats.org/officeDocument/2006/relationships/image" Target="../media/image3434.png"/><Relationship Id="rId205" Type="http://schemas.openxmlformats.org/officeDocument/2006/relationships/image" Target="../media/image3441.png"/><Relationship Id="rId247" Type="http://schemas.openxmlformats.org/officeDocument/2006/relationships/image" Target="../media/image3461.png"/><Relationship Id="rId412" Type="http://schemas.openxmlformats.org/officeDocument/2006/relationships/customXml" Target="../ink/ink3669.xml"/><Relationship Id="rId107" Type="http://schemas.openxmlformats.org/officeDocument/2006/relationships/image" Target="../media/image3392.png"/><Relationship Id="rId289" Type="http://schemas.openxmlformats.org/officeDocument/2006/relationships/image" Target="../media/image3482.png"/><Relationship Id="rId454" Type="http://schemas.openxmlformats.org/officeDocument/2006/relationships/customXml" Target="../ink/ink3690.xml"/><Relationship Id="rId496" Type="http://schemas.openxmlformats.org/officeDocument/2006/relationships/customXml" Target="../ink/ink3711.xml"/><Relationship Id="rId11" Type="http://schemas.openxmlformats.org/officeDocument/2006/relationships/image" Target="../media/image3344.png"/><Relationship Id="rId53" Type="http://schemas.openxmlformats.org/officeDocument/2006/relationships/image" Target="../media/image3365.png"/><Relationship Id="rId149" Type="http://schemas.openxmlformats.org/officeDocument/2006/relationships/image" Target="../media/image3413.png"/><Relationship Id="rId314" Type="http://schemas.openxmlformats.org/officeDocument/2006/relationships/customXml" Target="../ink/ink3620.xml"/><Relationship Id="rId356" Type="http://schemas.openxmlformats.org/officeDocument/2006/relationships/customXml" Target="../ink/ink3641.xml"/><Relationship Id="rId398" Type="http://schemas.openxmlformats.org/officeDocument/2006/relationships/customXml" Target="../ink/ink3662.xml"/><Relationship Id="rId521" Type="http://schemas.openxmlformats.org/officeDocument/2006/relationships/image" Target="../media/image3598.png"/><Relationship Id="rId563" Type="http://schemas.openxmlformats.org/officeDocument/2006/relationships/image" Target="../media/image3619.png"/><Relationship Id="rId95" Type="http://schemas.openxmlformats.org/officeDocument/2006/relationships/image" Target="../media/image3386.png"/><Relationship Id="rId160" Type="http://schemas.openxmlformats.org/officeDocument/2006/relationships/customXml" Target="../ink/ink3543.xml"/><Relationship Id="rId216" Type="http://schemas.openxmlformats.org/officeDocument/2006/relationships/customXml" Target="../ink/ink3571.xml"/><Relationship Id="rId423" Type="http://schemas.openxmlformats.org/officeDocument/2006/relationships/image" Target="../media/image3549.png"/><Relationship Id="rId258" Type="http://schemas.openxmlformats.org/officeDocument/2006/relationships/customXml" Target="../ink/ink3592.xml"/><Relationship Id="rId465" Type="http://schemas.openxmlformats.org/officeDocument/2006/relationships/image" Target="../media/image3570.png"/><Relationship Id="rId22" Type="http://schemas.openxmlformats.org/officeDocument/2006/relationships/customXml" Target="../ink/ink3474.xml"/><Relationship Id="rId64" Type="http://schemas.openxmlformats.org/officeDocument/2006/relationships/customXml" Target="../ink/ink3495.xml"/><Relationship Id="rId118" Type="http://schemas.openxmlformats.org/officeDocument/2006/relationships/customXml" Target="../ink/ink3522.xml"/><Relationship Id="rId325" Type="http://schemas.openxmlformats.org/officeDocument/2006/relationships/image" Target="../media/image3500.png"/><Relationship Id="rId367" Type="http://schemas.openxmlformats.org/officeDocument/2006/relationships/image" Target="../media/image3521.png"/><Relationship Id="rId532" Type="http://schemas.openxmlformats.org/officeDocument/2006/relationships/customXml" Target="../ink/ink3729.xml"/><Relationship Id="rId574" Type="http://schemas.openxmlformats.org/officeDocument/2006/relationships/customXml" Target="../ink/ink3750.xml"/><Relationship Id="rId171" Type="http://schemas.openxmlformats.org/officeDocument/2006/relationships/image" Target="../media/image3424.png"/><Relationship Id="rId227" Type="http://schemas.openxmlformats.org/officeDocument/2006/relationships/image" Target="../media/image3452.png"/><Relationship Id="rId269" Type="http://schemas.openxmlformats.org/officeDocument/2006/relationships/image" Target="../media/image3472.png"/><Relationship Id="rId434" Type="http://schemas.openxmlformats.org/officeDocument/2006/relationships/customXml" Target="../ink/ink3680.xml"/><Relationship Id="rId476" Type="http://schemas.openxmlformats.org/officeDocument/2006/relationships/customXml" Target="../ink/ink3701.xml"/><Relationship Id="rId33" Type="http://schemas.openxmlformats.org/officeDocument/2006/relationships/image" Target="../media/image3355.png"/><Relationship Id="rId129" Type="http://schemas.openxmlformats.org/officeDocument/2006/relationships/image" Target="../media/image3403.png"/><Relationship Id="rId280" Type="http://schemas.openxmlformats.org/officeDocument/2006/relationships/customXml" Target="../ink/ink3603.xml"/><Relationship Id="rId336" Type="http://schemas.openxmlformats.org/officeDocument/2006/relationships/customXml" Target="../ink/ink3631.xml"/><Relationship Id="rId501" Type="http://schemas.openxmlformats.org/officeDocument/2006/relationships/image" Target="../media/image3588.png"/><Relationship Id="rId543" Type="http://schemas.openxmlformats.org/officeDocument/2006/relationships/image" Target="../media/image3609.png"/><Relationship Id="rId75" Type="http://schemas.openxmlformats.org/officeDocument/2006/relationships/image" Target="../media/image3376.png"/><Relationship Id="rId140" Type="http://schemas.openxmlformats.org/officeDocument/2006/relationships/customXml" Target="../ink/ink3533.xml"/><Relationship Id="rId182" Type="http://schemas.openxmlformats.org/officeDocument/2006/relationships/customXml" Target="../ink/ink3554.xml"/><Relationship Id="rId378" Type="http://schemas.openxmlformats.org/officeDocument/2006/relationships/customXml" Target="../ink/ink3652.xml"/><Relationship Id="rId403" Type="http://schemas.openxmlformats.org/officeDocument/2006/relationships/image" Target="../media/image3539.png"/><Relationship Id="rId585" Type="http://schemas.openxmlformats.org/officeDocument/2006/relationships/image" Target="../media/image3630.png"/><Relationship Id="rId6" Type="http://schemas.openxmlformats.org/officeDocument/2006/relationships/customXml" Target="../ink/ink3466.xml"/><Relationship Id="rId238" Type="http://schemas.openxmlformats.org/officeDocument/2006/relationships/customXml" Target="../ink/ink3582.xml"/><Relationship Id="rId445" Type="http://schemas.openxmlformats.org/officeDocument/2006/relationships/image" Target="../media/image3560.png"/><Relationship Id="rId487" Type="http://schemas.openxmlformats.org/officeDocument/2006/relationships/image" Target="../media/image3581.png"/><Relationship Id="rId291" Type="http://schemas.openxmlformats.org/officeDocument/2006/relationships/image" Target="../media/image3483.png"/><Relationship Id="rId305" Type="http://schemas.openxmlformats.org/officeDocument/2006/relationships/image" Target="../media/image3490.png"/><Relationship Id="rId347" Type="http://schemas.openxmlformats.org/officeDocument/2006/relationships/image" Target="../media/image3511.png"/><Relationship Id="rId512" Type="http://schemas.openxmlformats.org/officeDocument/2006/relationships/customXml" Target="../ink/ink3719.xml"/><Relationship Id="rId44" Type="http://schemas.openxmlformats.org/officeDocument/2006/relationships/customXml" Target="../ink/ink3485.xml"/><Relationship Id="rId86" Type="http://schemas.openxmlformats.org/officeDocument/2006/relationships/customXml" Target="../ink/ink3506.xml"/><Relationship Id="rId151" Type="http://schemas.openxmlformats.org/officeDocument/2006/relationships/image" Target="../media/image3414.png"/><Relationship Id="rId389" Type="http://schemas.openxmlformats.org/officeDocument/2006/relationships/image" Target="../media/image3532.png"/><Relationship Id="rId554" Type="http://schemas.openxmlformats.org/officeDocument/2006/relationships/customXml" Target="../ink/ink3740.xml"/><Relationship Id="rId193" Type="http://schemas.openxmlformats.org/officeDocument/2006/relationships/image" Target="../media/image3435.png"/><Relationship Id="rId207" Type="http://schemas.openxmlformats.org/officeDocument/2006/relationships/image" Target="../media/image3442.png"/><Relationship Id="rId249" Type="http://schemas.openxmlformats.org/officeDocument/2006/relationships/image" Target="../media/image3462.png"/><Relationship Id="rId414" Type="http://schemas.openxmlformats.org/officeDocument/2006/relationships/customXml" Target="../ink/ink3670.xml"/><Relationship Id="rId456" Type="http://schemas.openxmlformats.org/officeDocument/2006/relationships/customXml" Target="../ink/ink3691.xml"/><Relationship Id="rId498" Type="http://schemas.openxmlformats.org/officeDocument/2006/relationships/customXml" Target="../ink/ink3712.xml"/><Relationship Id="rId13" Type="http://schemas.openxmlformats.org/officeDocument/2006/relationships/image" Target="../media/image3345.png"/><Relationship Id="rId109" Type="http://schemas.openxmlformats.org/officeDocument/2006/relationships/image" Target="../media/image3393.png"/><Relationship Id="rId260" Type="http://schemas.openxmlformats.org/officeDocument/2006/relationships/customXml" Target="../ink/ink3593.xml"/><Relationship Id="rId316" Type="http://schemas.openxmlformats.org/officeDocument/2006/relationships/customXml" Target="../ink/ink3621.xml"/><Relationship Id="rId523" Type="http://schemas.openxmlformats.org/officeDocument/2006/relationships/image" Target="../media/image3599.png"/><Relationship Id="rId55" Type="http://schemas.openxmlformats.org/officeDocument/2006/relationships/image" Target="../media/image3366.png"/><Relationship Id="rId97" Type="http://schemas.openxmlformats.org/officeDocument/2006/relationships/image" Target="../media/image3387.png"/><Relationship Id="rId120" Type="http://schemas.openxmlformats.org/officeDocument/2006/relationships/customXml" Target="../ink/ink3523.xml"/><Relationship Id="rId358" Type="http://schemas.openxmlformats.org/officeDocument/2006/relationships/customXml" Target="../ink/ink3642.xml"/><Relationship Id="rId565" Type="http://schemas.openxmlformats.org/officeDocument/2006/relationships/image" Target="../media/image3620.png"/><Relationship Id="rId162" Type="http://schemas.openxmlformats.org/officeDocument/2006/relationships/customXml" Target="../ink/ink3544.xml"/><Relationship Id="rId218" Type="http://schemas.openxmlformats.org/officeDocument/2006/relationships/customXml" Target="../ink/ink3572.xml"/><Relationship Id="rId425" Type="http://schemas.openxmlformats.org/officeDocument/2006/relationships/image" Target="../media/image3550.png"/><Relationship Id="rId467" Type="http://schemas.openxmlformats.org/officeDocument/2006/relationships/image" Target="../media/image3571.png"/><Relationship Id="rId271" Type="http://schemas.openxmlformats.org/officeDocument/2006/relationships/image" Target="../media/image3473.png"/><Relationship Id="rId24" Type="http://schemas.openxmlformats.org/officeDocument/2006/relationships/customXml" Target="../ink/ink3475.xml"/><Relationship Id="rId66" Type="http://schemas.openxmlformats.org/officeDocument/2006/relationships/customXml" Target="../ink/ink3496.xml"/><Relationship Id="rId131" Type="http://schemas.openxmlformats.org/officeDocument/2006/relationships/image" Target="../media/image3404.png"/><Relationship Id="rId327" Type="http://schemas.openxmlformats.org/officeDocument/2006/relationships/image" Target="../media/image3501.png"/><Relationship Id="rId369" Type="http://schemas.openxmlformats.org/officeDocument/2006/relationships/image" Target="../media/image3522.png"/><Relationship Id="rId534" Type="http://schemas.openxmlformats.org/officeDocument/2006/relationships/customXml" Target="../ink/ink3730.xml"/><Relationship Id="rId576" Type="http://schemas.openxmlformats.org/officeDocument/2006/relationships/customXml" Target="../ink/ink3751.xml"/><Relationship Id="rId173" Type="http://schemas.openxmlformats.org/officeDocument/2006/relationships/image" Target="../media/image3425.png"/><Relationship Id="rId229" Type="http://schemas.openxmlformats.org/officeDocument/2006/relationships/image" Target="../media/image3453.png"/><Relationship Id="rId380" Type="http://schemas.openxmlformats.org/officeDocument/2006/relationships/customXml" Target="../ink/ink3653.xml"/><Relationship Id="rId436" Type="http://schemas.openxmlformats.org/officeDocument/2006/relationships/customXml" Target="../ink/ink3681.xml"/><Relationship Id="rId240" Type="http://schemas.openxmlformats.org/officeDocument/2006/relationships/customXml" Target="../ink/ink3583.xml"/><Relationship Id="rId478" Type="http://schemas.openxmlformats.org/officeDocument/2006/relationships/customXml" Target="../ink/ink3702.xml"/><Relationship Id="rId35" Type="http://schemas.openxmlformats.org/officeDocument/2006/relationships/image" Target="../media/image3356.png"/><Relationship Id="rId77" Type="http://schemas.openxmlformats.org/officeDocument/2006/relationships/image" Target="../media/image3377.png"/><Relationship Id="rId100" Type="http://schemas.openxmlformats.org/officeDocument/2006/relationships/customXml" Target="../ink/ink3513.xml"/><Relationship Id="rId282" Type="http://schemas.openxmlformats.org/officeDocument/2006/relationships/customXml" Target="../ink/ink3604.xml"/><Relationship Id="rId338" Type="http://schemas.openxmlformats.org/officeDocument/2006/relationships/customXml" Target="../ink/ink3632.xml"/><Relationship Id="rId503" Type="http://schemas.openxmlformats.org/officeDocument/2006/relationships/image" Target="../media/image3589.png"/><Relationship Id="rId545" Type="http://schemas.openxmlformats.org/officeDocument/2006/relationships/image" Target="../media/image3610.png"/><Relationship Id="rId587" Type="http://schemas.openxmlformats.org/officeDocument/2006/relationships/image" Target="../media/image3631.png"/><Relationship Id="rId8" Type="http://schemas.openxmlformats.org/officeDocument/2006/relationships/customXml" Target="../ink/ink3467.xml"/><Relationship Id="rId142" Type="http://schemas.openxmlformats.org/officeDocument/2006/relationships/customXml" Target="../ink/ink3534.xml"/><Relationship Id="rId184" Type="http://schemas.openxmlformats.org/officeDocument/2006/relationships/customXml" Target="../ink/ink3555.xml"/><Relationship Id="rId391" Type="http://schemas.openxmlformats.org/officeDocument/2006/relationships/image" Target="../media/image3533.png"/><Relationship Id="rId405" Type="http://schemas.openxmlformats.org/officeDocument/2006/relationships/image" Target="../media/image3540.png"/><Relationship Id="rId447" Type="http://schemas.openxmlformats.org/officeDocument/2006/relationships/image" Target="../media/image3561.png"/><Relationship Id="rId251" Type="http://schemas.openxmlformats.org/officeDocument/2006/relationships/image" Target="../media/image3463.png"/><Relationship Id="rId489" Type="http://schemas.openxmlformats.org/officeDocument/2006/relationships/image" Target="../media/image3582.png"/><Relationship Id="rId46" Type="http://schemas.openxmlformats.org/officeDocument/2006/relationships/customXml" Target="../ink/ink3486.xml"/><Relationship Id="rId293" Type="http://schemas.openxmlformats.org/officeDocument/2006/relationships/image" Target="../media/image3484.png"/><Relationship Id="rId307" Type="http://schemas.openxmlformats.org/officeDocument/2006/relationships/image" Target="../media/image3491.png"/><Relationship Id="rId349" Type="http://schemas.openxmlformats.org/officeDocument/2006/relationships/image" Target="../media/image3512.png"/><Relationship Id="rId514" Type="http://schemas.openxmlformats.org/officeDocument/2006/relationships/customXml" Target="../ink/ink3720.xml"/><Relationship Id="rId556" Type="http://schemas.openxmlformats.org/officeDocument/2006/relationships/customXml" Target="../ink/ink3741.xml"/><Relationship Id="rId88" Type="http://schemas.openxmlformats.org/officeDocument/2006/relationships/customXml" Target="../ink/ink3507.xml"/><Relationship Id="rId111" Type="http://schemas.openxmlformats.org/officeDocument/2006/relationships/image" Target="../media/image3394.png"/><Relationship Id="rId153" Type="http://schemas.openxmlformats.org/officeDocument/2006/relationships/image" Target="../media/image3415.png"/><Relationship Id="rId195" Type="http://schemas.openxmlformats.org/officeDocument/2006/relationships/image" Target="../media/image3436.png"/><Relationship Id="rId209" Type="http://schemas.openxmlformats.org/officeDocument/2006/relationships/image" Target="../media/image3443.png"/><Relationship Id="rId360" Type="http://schemas.openxmlformats.org/officeDocument/2006/relationships/customXml" Target="../ink/ink3643.xml"/><Relationship Id="rId416" Type="http://schemas.openxmlformats.org/officeDocument/2006/relationships/customXml" Target="../ink/ink3671.xml"/><Relationship Id="rId220" Type="http://schemas.openxmlformats.org/officeDocument/2006/relationships/customXml" Target="../ink/ink3573.xml"/><Relationship Id="rId458" Type="http://schemas.openxmlformats.org/officeDocument/2006/relationships/customXml" Target="../ink/ink3692.xml"/><Relationship Id="rId15" Type="http://schemas.openxmlformats.org/officeDocument/2006/relationships/image" Target="../media/image3346.png"/><Relationship Id="rId57" Type="http://schemas.openxmlformats.org/officeDocument/2006/relationships/image" Target="../media/image3367.png"/><Relationship Id="rId262" Type="http://schemas.openxmlformats.org/officeDocument/2006/relationships/customXml" Target="../ink/ink3594.xml"/><Relationship Id="rId318" Type="http://schemas.openxmlformats.org/officeDocument/2006/relationships/customXml" Target="../ink/ink3622.xml"/><Relationship Id="rId525" Type="http://schemas.openxmlformats.org/officeDocument/2006/relationships/image" Target="../media/image3600.png"/><Relationship Id="rId567" Type="http://schemas.openxmlformats.org/officeDocument/2006/relationships/image" Target="../media/image3621.png"/><Relationship Id="rId99" Type="http://schemas.openxmlformats.org/officeDocument/2006/relationships/image" Target="../media/image3388.png"/><Relationship Id="rId122" Type="http://schemas.openxmlformats.org/officeDocument/2006/relationships/customXml" Target="../ink/ink3524.xml"/><Relationship Id="rId164" Type="http://schemas.openxmlformats.org/officeDocument/2006/relationships/customXml" Target="../ink/ink3545.xml"/><Relationship Id="rId371" Type="http://schemas.openxmlformats.org/officeDocument/2006/relationships/image" Target="../media/image3523.png"/><Relationship Id="rId427" Type="http://schemas.openxmlformats.org/officeDocument/2006/relationships/image" Target="../media/image3551.png"/><Relationship Id="rId469" Type="http://schemas.openxmlformats.org/officeDocument/2006/relationships/image" Target="../media/image3572.png"/><Relationship Id="rId26" Type="http://schemas.openxmlformats.org/officeDocument/2006/relationships/customXml" Target="../ink/ink3476.xml"/><Relationship Id="rId231" Type="http://schemas.openxmlformats.org/officeDocument/2006/relationships/image" Target="../media/image3454.png"/><Relationship Id="rId273" Type="http://schemas.openxmlformats.org/officeDocument/2006/relationships/image" Target="../media/image3474.png"/><Relationship Id="rId329" Type="http://schemas.openxmlformats.org/officeDocument/2006/relationships/image" Target="../media/image3502.png"/><Relationship Id="rId480" Type="http://schemas.openxmlformats.org/officeDocument/2006/relationships/customXml" Target="../ink/ink3703.xml"/><Relationship Id="rId536" Type="http://schemas.openxmlformats.org/officeDocument/2006/relationships/customXml" Target="../ink/ink3731.xml"/><Relationship Id="rId68" Type="http://schemas.openxmlformats.org/officeDocument/2006/relationships/customXml" Target="../ink/ink3497.xml"/><Relationship Id="rId133" Type="http://schemas.openxmlformats.org/officeDocument/2006/relationships/image" Target="../media/image3405.png"/><Relationship Id="rId175" Type="http://schemas.openxmlformats.org/officeDocument/2006/relationships/image" Target="../media/image3426.png"/><Relationship Id="rId340" Type="http://schemas.openxmlformats.org/officeDocument/2006/relationships/customXml" Target="../ink/ink3633.xml"/><Relationship Id="rId578" Type="http://schemas.openxmlformats.org/officeDocument/2006/relationships/customXml" Target="../ink/ink3752.xml"/><Relationship Id="rId200" Type="http://schemas.openxmlformats.org/officeDocument/2006/relationships/customXml" Target="../ink/ink3563.xml"/><Relationship Id="rId382" Type="http://schemas.openxmlformats.org/officeDocument/2006/relationships/customXml" Target="../ink/ink3654.xml"/><Relationship Id="rId438" Type="http://schemas.openxmlformats.org/officeDocument/2006/relationships/customXml" Target="../ink/ink3682.xml"/><Relationship Id="rId242" Type="http://schemas.openxmlformats.org/officeDocument/2006/relationships/customXml" Target="../ink/ink3584.xml"/><Relationship Id="rId284" Type="http://schemas.openxmlformats.org/officeDocument/2006/relationships/customXml" Target="../ink/ink3605.xml"/><Relationship Id="rId491" Type="http://schemas.openxmlformats.org/officeDocument/2006/relationships/image" Target="../media/image3583.png"/><Relationship Id="rId505" Type="http://schemas.openxmlformats.org/officeDocument/2006/relationships/image" Target="../media/image3590.png"/><Relationship Id="rId37" Type="http://schemas.openxmlformats.org/officeDocument/2006/relationships/image" Target="../media/image3357.png"/><Relationship Id="rId79" Type="http://schemas.openxmlformats.org/officeDocument/2006/relationships/image" Target="../media/image3378.png"/><Relationship Id="rId102" Type="http://schemas.openxmlformats.org/officeDocument/2006/relationships/customXml" Target="../ink/ink3514.xml"/><Relationship Id="rId144" Type="http://schemas.openxmlformats.org/officeDocument/2006/relationships/customXml" Target="../ink/ink3535.xml"/><Relationship Id="rId547" Type="http://schemas.openxmlformats.org/officeDocument/2006/relationships/image" Target="../media/image3611.png"/><Relationship Id="rId589" Type="http://schemas.openxmlformats.org/officeDocument/2006/relationships/image" Target="../media/image3632.png"/><Relationship Id="rId90" Type="http://schemas.openxmlformats.org/officeDocument/2006/relationships/customXml" Target="../ink/ink3508.xml"/><Relationship Id="rId186" Type="http://schemas.openxmlformats.org/officeDocument/2006/relationships/customXml" Target="../ink/ink3556.xml"/><Relationship Id="rId351" Type="http://schemas.openxmlformats.org/officeDocument/2006/relationships/image" Target="../media/image3513.png"/><Relationship Id="rId393" Type="http://schemas.openxmlformats.org/officeDocument/2006/relationships/image" Target="../media/image3534.png"/><Relationship Id="rId407" Type="http://schemas.openxmlformats.org/officeDocument/2006/relationships/image" Target="../media/image3541.png"/><Relationship Id="rId449" Type="http://schemas.openxmlformats.org/officeDocument/2006/relationships/image" Target="../media/image3562.png"/><Relationship Id="rId211" Type="http://schemas.openxmlformats.org/officeDocument/2006/relationships/image" Target="../media/image3444.png"/><Relationship Id="rId253" Type="http://schemas.openxmlformats.org/officeDocument/2006/relationships/image" Target="../media/image3464.png"/><Relationship Id="rId295" Type="http://schemas.openxmlformats.org/officeDocument/2006/relationships/image" Target="../media/image3485.png"/><Relationship Id="rId309" Type="http://schemas.openxmlformats.org/officeDocument/2006/relationships/image" Target="../media/image3492.png"/><Relationship Id="rId460" Type="http://schemas.openxmlformats.org/officeDocument/2006/relationships/customXml" Target="../ink/ink3693.xml"/><Relationship Id="rId516" Type="http://schemas.openxmlformats.org/officeDocument/2006/relationships/customXml" Target="../ink/ink3721.xml"/><Relationship Id="rId48" Type="http://schemas.openxmlformats.org/officeDocument/2006/relationships/customXml" Target="../ink/ink3487.xml"/><Relationship Id="rId113" Type="http://schemas.openxmlformats.org/officeDocument/2006/relationships/image" Target="../media/image3395.png"/><Relationship Id="rId320" Type="http://schemas.openxmlformats.org/officeDocument/2006/relationships/customXml" Target="../ink/ink3623.xml"/><Relationship Id="rId558" Type="http://schemas.openxmlformats.org/officeDocument/2006/relationships/customXml" Target="../ink/ink3742.xml"/><Relationship Id="rId155" Type="http://schemas.openxmlformats.org/officeDocument/2006/relationships/image" Target="../media/image3416.png"/><Relationship Id="rId197" Type="http://schemas.openxmlformats.org/officeDocument/2006/relationships/image" Target="../media/image3437.png"/><Relationship Id="rId362" Type="http://schemas.openxmlformats.org/officeDocument/2006/relationships/customXml" Target="../ink/ink3644.xml"/><Relationship Id="rId418" Type="http://schemas.openxmlformats.org/officeDocument/2006/relationships/customXml" Target="../ink/ink3672.xml"/><Relationship Id="rId222" Type="http://schemas.openxmlformats.org/officeDocument/2006/relationships/customXml" Target="../ink/ink3574.xml"/><Relationship Id="rId264" Type="http://schemas.openxmlformats.org/officeDocument/2006/relationships/customXml" Target="../ink/ink3595.xml"/><Relationship Id="rId471" Type="http://schemas.openxmlformats.org/officeDocument/2006/relationships/image" Target="../media/image3573.png"/><Relationship Id="rId17" Type="http://schemas.openxmlformats.org/officeDocument/2006/relationships/image" Target="../media/image3347.png"/><Relationship Id="rId59" Type="http://schemas.openxmlformats.org/officeDocument/2006/relationships/image" Target="../media/image3368.png"/><Relationship Id="rId124" Type="http://schemas.openxmlformats.org/officeDocument/2006/relationships/customXml" Target="../ink/ink3525.xml"/><Relationship Id="rId527" Type="http://schemas.openxmlformats.org/officeDocument/2006/relationships/image" Target="../media/image3601.png"/><Relationship Id="rId569" Type="http://schemas.openxmlformats.org/officeDocument/2006/relationships/image" Target="../media/image3622.png"/><Relationship Id="rId70" Type="http://schemas.openxmlformats.org/officeDocument/2006/relationships/customXml" Target="../ink/ink3498.xml"/><Relationship Id="rId166" Type="http://schemas.openxmlformats.org/officeDocument/2006/relationships/customXml" Target="../ink/ink3546.xml"/><Relationship Id="rId331" Type="http://schemas.openxmlformats.org/officeDocument/2006/relationships/image" Target="../media/image3503.png"/><Relationship Id="rId373" Type="http://schemas.openxmlformats.org/officeDocument/2006/relationships/image" Target="../media/image3524.png"/><Relationship Id="rId429" Type="http://schemas.openxmlformats.org/officeDocument/2006/relationships/image" Target="../media/image3552.png"/><Relationship Id="rId580" Type="http://schemas.openxmlformats.org/officeDocument/2006/relationships/customXml" Target="../ink/ink375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455.png"/><Relationship Id="rId440" Type="http://schemas.openxmlformats.org/officeDocument/2006/relationships/customXml" Target="../ink/ink3683.xml"/><Relationship Id="rId28" Type="http://schemas.openxmlformats.org/officeDocument/2006/relationships/customXml" Target="../ink/ink3477.xml"/><Relationship Id="rId275" Type="http://schemas.openxmlformats.org/officeDocument/2006/relationships/image" Target="../media/image3475.png"/><Relationship Id="rId300" Type="http://schemas.openxmlformats.org/officeDocument/2006/relationships/customXml" Target="../ink/ink3613.xml"/><Relationship Id="rId482" Type="http://schemas.openxmlformats.org/officeDocument/2006/relationships/customXml" Target="../ink/ink3704.xml"/><Relationship Id="rId538" Type="http://schemas.openxmlformats.org/officeDocument/2006/relationships/customXml" Target="../ink/ink3732.xml"/><Relationship Id="rId81" Type="http://schemas.openxmlformats.org/officeDocument/2006/relationships/image" Target="../media/image3379.png"/><Relationship Id="rId135" Type="http://schemas.openxmlformats.org/officeDocument/2006/relationships/image" Target="../media/image3406.png"/><Relationship Id="rId177" Type="http://schemas.openxmlformats.org/officeDocument/2006/relationships/image" Target="../media/image3427.png"/><Relationship Id="rId342" Type="http://schemas.openxmlformats.org/officeDocument/2006/relationships/customXml" Target="../ink/ink3634.xml"/><Relationship Id="rId384" Type="http://schemas.openxmlformats.org/officeDocument/2006/relationships/customXml" Target="../ink/ink3655.xml"/><Relationship Id="rId202" Type="http://schemas.openxmlformats.org/officeDocument/2006/relationships/customXml" Target="../ink/ink3564.xml"/><Relationship Id="rId244" Type="http://schemas.openxmlformats.org/officeDocument/2006/relationships/customXml" Target="../ink/ink3585.xml"/><Relationship Id="rId39" Type="http://schemas.openxmlformats.org/officeDocument/2006/relationships/image" Target="../media/image3358.png"/><Relationship Id="rId286" Type="http://schemas.openxmlformats.org/officeDocument/2006/relationships/customXml" Target="../ink/ink3606.xml"/><Relationship Id="rId451" Type="http://schemas.openxmlformats.org/officeDocument/2006/relationships/image" Target="../media/image3563.png"/><Relationship Id="rId493" Type="http://schemas.openxmlformats.org/officeDocument/2006/relationships/image" Target="../media/image3584.png"/><Relationship Id="rId507" Type="http://schemas.openxmlformats.org/officeDocument/2006/relationships/image" Target="../media/image3591.png"/><Relationship Id="rId549" Type="http://schemas.openxmlformats.org/officeDocument/2006/relationships/image" Target="../media/image3612.png"/><Relationship Id="rId50" Type="http://schemas.openxmlformats.org/officeDocument/2006/relationships/customXml" Target="../ink/ink3488.xml"/><Relationship Id="rId104" Type="http://schemas.openxmlformats.org/officeDocument/2006/relationships/customXml" Target="../ink/ink3515.xml"/><Relationship Id="rId146" Type="http://schemas.openxmlformats.org/officeDocument/2006/relationships/customXml" Target="../ink/ink3536.xml"/><Relationship Id="rId188" Type="http://schemas.openxmlformats.org/officeDocument/2006/relationships/customXml" Target="../ink/ink3557.xml"/><Relationship Id="rId311" Type="http://schemas.openxmlformats.org/officeDocument/2006/relationships/image" Target="../media/image3493.png"/><Relationship Id="rId353" Type="http://schemas.openxmlformats.org/officeDocument/2006/relationships/image" Target="../media/image3514.png"/><Relationship Id="rId395" Type="http://schemas.openxmlformats.org/officeDocument/2006/relationships/image" Target="../media/image3535.png"/><Relationship Id="rId409" Type="http://schemas.openxmlformats.org/officeDocument/2006/relationships/image" Target="../media/image3542.png"/><Relationship Id="rId560" Type="http://schemas.openxmlformats.org/officeDocument/2006/relationships/customXml" Target="../ink/ink3743.xml"/><Relationship Id="rId92" Type="http://schemas.openxmlformats.org/officeDocument/2006/relationships/customXml" Target="../ink/ink3509.xml"/><Relationship Id="rId213" Type="http://schemas.openxmlformats.org/officeDocument/2006/relationships/image" Target="../media/image3445.png"/><Relationship Id="rId420" Type="http://schemas.openxmlformats.org/officeDocument/2006/relationships/customXml" Target="../ink/ink3673.xml"/><Relationship Id="rId255" Type="http://schemas.openxmlformats.org/officeDocument/2006/relationships/image" Target="../media/image3465.png"/><Relationship Id="rId297" Type="http://schemas.openxmlformats.org/officeDocument/2006/relationships/image" Target="../media/image3486.png"/><Relationship Id="rId462" Type="http://schemas.openxmlformats.org/officeDocument/2006/relationships/customXml" Target="../ink/ink3694.xml"/><Relationship Id="rId518" Type="http://schemas.openxmlformats.org/officeDocument/2006/relationships/customXml" Target="../ink/ink3722.xml"/><Relationship Id="rId115" Type="http://schemas.openxmlformats.org/officeDocument/2006/relationships/image" Target="../media/image3396.png"/><Relationship Id="rId157" Type="http://schemas.openxmlformats.org/officeDocument/2006/relationships/image" Target="../media/image3417.png"/><Relationship Id="rId322" Type="http://schemas.openxmlformats.org/officeDocument/2006/relationships/customXml" Target="../ink/ink3624.xml"/><Relationship Id="rId364" Type="http://schemas.openxmlformats.org/officeDocument/2006/relationships/customXml" Target="../ink/ink3645.xml"/><Relationship Id="rId61" Type="http://schemas.openxmlformats.org/officeDocument/2006/relationships/image" Target="../media/image3369.png"/><Relationship Id="rId199" Type="http://schemas.openxmlformats.org/officeDocument/2006/relationships/image" Target="../media/image3438.png"/><Relationship Id="rId571" Type="http://schemas.openxmlformats.org/officeDocument/2006/relationships/image" Target="../media/image3623.png"/><Relationship Id="rId19" Type="http://schemas.openxmlformats.org/officeDocument/2006/relationships/image" Target="../media/image3348.png"/><Relationship Id="rId224" Type="http://schemas.openxmlformats.org/officeDocument/2006/relationships/customXml" Target="../ink/ink3575.xml"/><Relationship Id="rId266" Type="http://schemas.openxmlformats.org/officeDocument/2006/relationships/customXml" Target="../ink/ink3596.xml"/><Relationship Id="rId431" Type="http://schemas.openxmlformats.org/officeDocument/2006/relationships/image" Target="../media/image3553.png"/><Relationship Id="rId473" Type="http://schemas.openxmlformats.org/officeDocument/2006/relationships/image" Target="../media/image3574.png"/><Relationship Id="rId529" Type="http://schemas.openxmlformats.org/officeDocument/2006/relationships/image" Target="../media/image3602.png"/><Relationship Id="rId30" Type="http://schemas.openxmlformats.org/officeDocument/2006/relationships/customXml" Target="../ink/ink3478.xml"/><Relationship Id="rId126" Type="http://schemas.openxmlformats.org/officeDocument/2006/relationships/customXml" Target="../ink/ink3526.xml"/><Relationship Id="rId168" Type="http://schemas.openxmlformats.org/officeDocument/2006/relationships/customXml" Target="../ink/ink3547.xml"/><Relationship Id="rId333" Type="http://schemas.openxmlformats.org/officeDocument/2006/relationships/image" Target="../media/image3504.png"/><Relationship Id="rId540" Type="http://schemas.openxmlformats.org/officeDocument/2006/relationships/customXml" Target="../ink/ink3733.xml"/><Relationship Id="rId72" Type="http://schemas.openxmlformats.org/officeDocument/2006/relationships/customXml" Target="../ink/ink3499.xml"/><Relationship Id="rId375" Type="http://schemas.openxmlformats.org/officeDocument/2006/relationships/image" Target="../media/image3525.png"/><Relationship Id="rId582" Type="http://schemas.openxmlformats.org/officeDocument/2006/relationships/customXml" Target="../ink/ink3754.xml"/><Relationship Id="rId3" Type="http://schemas.openxmlformats.org/officeDocument/2006/relationships/image" Target="../media/image3340.png"/><Relationship Id="rId235" Type="http://schemas.openxmlformats.org/officeDocument/2006/relationships/image" Target="../media/image3456.png"/><Relationship Id="rId277" Type="http://schemas.openxmlformats.org/officeDocument/2006/relationships/image" Target="../media/image3476.png"/><Relationship Id="rId400" Type="http://schemas.openxmlformats.org/officeDocument/2006/relationships/customXml" Target="../ink/ink3663.xml"/><Relationship Id="rId442" Type="http://schemas.openxmlformats.org/officeDocument/2006/relationships/customXml" Target="../ink/ink3684.xml"/><Relationship Id="rId484" Type="http://schemas.openxmlformats.org/officeDocument/2006/relationships/customXml" Target="../ink/ink3705.xml"/><Relationship Id="rId137" Type="http://schemas.openxmlformats.org/officeDocument/2006/relationships/image" Target="../media/image3407.png"/><Relationship Id="rId302" Type="http://schemas.openxmlformats.org/officeDocument/2006/relationships/customXml" Target="../ink/ink3614.xml"/><Relationship Id="rId344" Type="http://schemas.openxmlformats.org/officeDocument/2006/relationships/customXml" Target="../ink/ink3635.xml"/><Relationship Id="rId41" Type="http://schemas.openxmlformats.org/officeDocument/2006/relationships/image" Target="../media/image3359.png"/><Relationship Id="rId83" Type="http://schemas.openxmlformats.org/officeDocument/2006/relationships/image" Target="../media/image3380.png"/><Relationship Id="rId179" Type="http://schemas.openxmlformats.org/officeDocument/2006/relationships/image" Target="../media/image3428.png"/><Relationship Id="rId386" Type="http://schemas.openxmlformats.org/officeDocument/2006/relationships/customXml" Target="../ink/ink3656.xml"/><Relationship Id="rId551" Type="http://schemas.openxmlformats.org/officeDocument/2006/relationships/image" Target="../media/image3613.png"/><Relationship Id="rId190" Type="http://schemas.openxmlformats.org/officeDocument/2006/relationships/customXml" Target="../ink/ink3558.xml"/><Relationship Id="rId204" Type="http://schemas.openxmlformats.org/officeDocument/2006/relationships/customXml" Target="../ink/ink3565.xml"/><Relationship Id="rId246" Type="http://schemas.openxmlformats.org/officeDocument/2006/relationships/customXml" Target="../ink/ink3586.xml"/><Relationship Id="rId288" Type="http://schemas.openxmlformats.org/officeDocument/2006/relationships/customXml" Target="../ink/ink3607.xml"/><Relationship Id="rId411" Type="http://schemas.openxmlformats.org/officeDocument/2006/relationships/image" Target="../media/image3543.png"/><Relationship Id="rId453" Type="http://schemas.openxmlformats.org/officeDocument/2006/relationships/image" Target="../media/image3564.png"/><Relationship Id="rId509" Type="http://schemas.openxmlformats.org/officeDocument/2006/relationships/image" Target="../media/image3592.png"/><Relationship Id="rId106" Type="http://schemas.openxmlformats.org/officeDocument/2006/relationships/customXml" Target="../ink/ink3516.xml"/><Relationship Id="rId313" Type="http://schemas.openxmlformats.org/officeDocument/2006/relationships/image" Target="../media/image3494.png"/><Relationship Id="rId495" Type="http://schemas.openxmlformats.org/officeDocument/2006/relationships/image" Target="../media/image3585.png"/><Relationship Id="rId10" Type="http://schemas.openxmlformats.org/officeDocument/2006/relationships/customXml" Target="../ink/ink3468.xml"/><Relationship Id="rId52" Type="http://schemas.openxmlformats.org/officeDocument/2006/relationships/customXml" Target="../ink/ink3489.xml"/><Relationship Id="rId94" Type="http://schemas.openxmlformats.org/officeDocument/2006/relationships/customXml" Target="../ink/ink3510.xml"/><Relationship Id="rId148" Type="http://schemas.openxmlformats.org/officeDocument/2006/relationships/customXml" Target="../ink/ink3537.xml"/><Relationship Id="rId355" Type="http://schemas.openxmlformats.org/officeDocument/2006/relationships/image" Target="../media/image3515.png"/><Relationship Id="rId397" Type="http://schemas.openxmlformats.org/officeDocument/2006/relationships/image" Target="../media/image3536.png"/><Relationship Id="rId520" Type="http://schemas.openxmlformats.org/officeDocument/2006/relationships/customXml" Target="../ink/ink3723.xml"/><Relationship Id="rId562" Type="http://schemas.openxmlformats.org/officeDocument/2006/relationships/customXml" Target="../ink/ink3744.xml"/><Relationship Id="rId215" Type="http://schemas.openxmlformats.org/officeDocument/2006/relationships/image" Target="../media/image3446.png"/><Relationship Id="rId257" Type="http://schemas.openxmlformats.org/officeDocument/2006/relationships/image" Target="../media/image3466.png"/><Relationship Id="rId422" Type="http://schemas.openxmlformats.org/officeDocument/2006/relationships/customXml" Target="../ink/ink3674.xml"/><Relationship Id="rId464" Type="http://schemas.openxmlformats.org/officeDocument/2006/relationships/customXml" Target="../ink/ink3695.xml"/><Relationship Id="rId299" Type="http://schemas.openxmlformats.org/officeDocument/2006/relationships/image" Target="../media/image3487.png"/><Relationship Id="rId63" Type="http://schemas.openxmlformats.org/officeDocument/2006/relationships/image" Target="../media/image3370.png"/><Relationship Id="rId159" Type="http://schemas.openxmlformats.org/officeDocument/2006/relationships/image" Target="../media/image3418.png"/><Relationship Id="rId366" Type="http://schemas.openxmlformats.org/officeDocument/2006/relationships/customXml" Target="../ink/ink3646.xml"/><Relationship Id="rId573" Type="http://schemas.openxmlformats.org/officeDocument/2006/relationships/image" Target="../media/image3624.png"/><Relationship Id="rId226" Type="http://schemas.openxmlformats.org/officeDocument/2006/relationships/customXml" Target="../ink/ink3576.xml"/><Relationship Id="rId433" Type="http://schemas.openxmlformats.org/officeDocument/2006/relationships/image" Target="../media/image3554.png"/><Relationship Id="rId74" Type="http://schemas.openxmlformats.org/officeDocument/2006/relationships/customXml" Target="../ink/ink3500.xml"/><Relationship Id="rId377" Type="http://schemas.openxmlformats.org/officeDocument/2006/relationships/image" Target="../media/image3526.png"/><Relationship Id="rId500" Type="http://schemas.openxmlformats.org/officeDocument/2006/relationships/customXml" Target="../ink/ink3713.xml"/><Relationship Id="rId584" Type="http://schemas.openxmlformats.org/officeDocument/2006/relationships/customXml" Target="../ink/ink3755.xml"/><Relationship Id="rId5" Type="http://schemas.openxmlformats.org/officeDocument/2006/relationships/image" Target="../media/image3341.png"/><Relationship Id="rId237" Type="http://schemas.openxmlformats.org/officeDocument/2006/relationships/image" Target="../media/image3457.png"/><Relationship Id="rId444" Type="http://schemas.openxmlformats.org/officeDocument/2006/relationships/customXml" Target="../ink/ink3685.xml"/><Relationship Id="rId290" Type="http://schemas.openxmlformats.org/officeDocument/2006/relationships/customXml" Target="../ink/ink3608.xml"/><Relationship Id="rId304" Type="http://schemas.openxmlformats.org/officeDocument/2006/relationships/customXml" Target="../ink/ink3615.xml"/><Relationship Id="rId388" Type="http://schemas.openxmlformats.org/officeDocument/2006/relationships/customXml" Target="../ink/ink3657.xml"/><Relationship Id="rId511" Type="http://schemas.openxmlformats.org/officeDocument/2006/relationships/image" Target="../media/image3593.png"/><Relationship Id="rId85" Type="http://schemas.openxmlformats.org/officeDocument/2006/relationships/image" Target="../media/image3381.png"/><Relationship Id="rId150" Type="http://schemas.openxmlformats.org/officeDocument/2006/relationships/customXml" Target="../ink/ink3538.xml"/><Relationship Id="rId248" Type="http://schemas.openxmlformats.org/officeDocument/2006/relationships/customXml" Target="../ink/ink3587.xml"/><Relationship Id="rId455" Type="http://schemas.openxmlformats.org/officeDocument/2006/relationships/image" Target="../media/image3565.png"/><Relationship Id="rId12" Type="http://schemas.openxmlformats.org/officeDocument/2006/relationships/customXml" Target="../ink/ink3469.xml"/><Relationship Id="rId108" Type="http://schemas.openxmlformats.org/officeDocument/2006/relationships/customXml" Target="../ink/ink3517.xml"/><Relationship Id="rId315" Type="http://schemas.openxmlformats.org/officeDocument/2006/relationships/image" Target="../media/image3495.png"/><Relationship Id="rId522" Type="http://schemas.openxmlformats.org/officeDocument/2006/relationships/customXml" Target="../ink/ink3724.xml"/><Relationship Id="rId96" Type="http://schemas.openxmlformats.org/officeDocument/2006/relationships/customXml" Target="../ink/ink3511.xml"/><Relationship Id="rId161" Type="http://schemas.openxmlformats.org/officeDocument/2006/relationships/image" Target="../media/image3419.png"/><Relationship Id="rId399" Type="http://schemas.openxmlformats.org/officeDocument/2006/relationships/image" Target="../media/image3537.png"/><Relationship Id="rId259" Type="http://schemas.openxmlformats.org/officeDocument/2006/relationships/image" Target="../media/image3467.png"/><Relationship Id="rId466" Type="http://schemas.openxmlformats.org/officeDocument/2006/relationships/customXml" Target="../ink/ink3696.xml"/><Relationship Id="rId23" Type="http://schemas.openxmlformats.org/officeDocument/2006/relationships/image" Target="../media/image3350.png"/><Relationship Id="rId119" Type="http://schemas.openxmlformats.org/officeDocument/2006/relationships/image" Target="../media/image3398.png"/><Relationship Id="rId326" Type="http://schemas.openxmlformats.org/officeDocument/2006/relationships/customXml" Target="../ink/ink3626.xml"/><Relationship Id="rId533" Type="http://schemas.openxmlformats.org/officeDocument/2006/relationships/image" Target="../media/image3604.png"/><Relationship Id="rId172" Type="http://schemas.openxmlformats.org/officeDocument/2006/relationships/customXml" Target="../ink/ink3549.xml"/><Relationship Id="rId477" Type="http://schemas.openxmlformats.org/officeDocument/2006/relationships/image" Target="../media/image3576.png"/><Relationship Id="rId337" Type="http://schemas.openxmlformats.org/officeDocument/2006/relationships/image" Target="../media/image3506.png"/><Relationship Id="rId34" Type="http://schemas.openxmlformats.org/officeDocument/2006/relationships/customXml" Target="../ink/ink3480.xml"/><Relationship Id="rId544" Type="http://schemas.openxmlformats.org/officeDocument/2006/relationships/customXml" Target="../ink/ink3735.xml"/><Relationship Id="rId183" Type="http://schemas.openxmlformats.org/officeDocument/2006/relationships/image" Target="../media/image3430.png"/><Relationship Id="rId390" Type="http://schemas.openxmlformats.org/officeDocument/2006/relationships/customXml" Target="../ink/ink3658.xml"/><Relationship Id="rId404" Type="http://schemas.openxmlformats.org/officeDocument/2006/relationships/customXml" Target="../ink/ink3665.xml"/><Relationship Id="rId250" Type="http://schemas.openxmlformats.org/officeDocument/2006/relationships/customXml" Target="../ink/ink3588.xml"/><Relationship Id="rId488" Type="http://schemas.openxmlformats.org/officeDocument/2006/relationships/customXml" Target="../ink/ink370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2.xml"/><Relationship Id="rId21" Type="http://schemas.openxmlformats.org/officeDocument/2006/relationships/image" Target="../media/image84.png"/><Relationship Id="rId42" Type="http://schemas.openxmlformats.org/officeDocument/2006/relationships/customXml" Target="../ink/ink95.xml"/><Relationship Id="rId63" Type="http://schemas.openxmlformats.org/officeDocument/2006/relationships/customXml" Target="../ink/ink105.xml"/><Relationship Id="rId84" Type="http://schemas.openxmlformats.org/officeDocument/2006/relationships/image" Target="../media/image115.png"/><Relationship Id="rId138" Type="http://schemas.openxmlformats.org/officeDocument/2006/relationships/image" Target="../media/image142.png"/><Relationship Id="rId159" Type="http://schemas.openxmlformats.org/officeDocument/2006/relationships/customXml" Target="../ink/ink153.xml"/><Relationship Id="rId170" Type="http://schemas.openxmlformats.org/officeDocument/2006/relationships/image" Target="../media/image157.png"/><Relationship Id="rId107" Type="http://schemas.openxmlformats.org/officeDocument/2006/relationships/customXml" Target="../ink/ink127.xml"/><Relationship Id="rId11" Type="http://schemas.openxmlformats.org/officeDocument/2006/relationships/image" Target="../media/image79.png"/><Relationship Id="rId32" Type="http://schemas.openxmlformats.org/officeDocument/2006/relationships/customXml" Target="../ink/ink90.xml"/><Relationship Id="rId53" Type="http://schemas.openxmlformats.org/officeDocument/2006/relationships/image" Target="../media/image100.png"/><Relationship Id="rId74" Type="http://schemas.openxmlformats.org/officeDocument/2006/relationships/image" Target="../media/image110.png"/><Relationship Id="rId128" Type="http://schemas.openxmlformats.org/officeDocument/2006/relationships/image" Target="../media/image137.png"/><Relationship Id="rId149" Type="http://schemas.openxmlformats.org/officeDocument/2006/relationships/customXml" Target="../ink/ink148.xml"/><Relationship Id="rId5" Type="http://schemas.openxmlformats.org/officeDocument/2006/relationships/image" Target="../media/image76.png"/><Relationship Id="rId95" Type="http://schemas.openxmlformats.org/officeDocument/2006/relationships/customXml" Target="../ink/ink121.xml"/><Relationship Id="rId160" Type="http://schemas.openxmlformats.org/officeDocument/2006/relationships/image" Target="../media/image152.png"/><Relationship Id="rId22" Type="http://schemas.openxmlformats.org/officeDocument/2006/relationships/customXml" Target="../ink/ink85.xml"/><Relationship Id="rId43" Type="http://schemas.openxmlformats.org/officeDocument/2006/relationships/image" Target="../media/image95.png"/><Relationship Id="rId64" Type="http://schemas.openxmlformats.org/officeDocument/2006/relationships/image" Target="../media/image105.png"/><Relationship Id="rId118" Type="http://schemas.openxmlformats.org/officeDocument/2006/relationships/image" Target="../media/image132.png"/><Relationship Id="rId139" Type="http://schemas.openxmlformats.org/officeDocument/2006/relationships/customXml" Target="../ink/ink143.xml"/><Relationship Id="rId85" Type="http://schemas.openxmlformats.org/officeDocument/2006/relationships/customXml" Target="../ink/ink116.xml"/><Relationship Id="rId150" Type="http://schemas.openxmlformats.org/officeDocument/2006/relationships/image" Target="../media/image7410.png"/><Relationship Id="rId171" Type="http://schemas.openxmlformats.org/officeDocument/2006/relationships/customXml" Target="../ink/ink159.xml"/><Relationship Id="rId12" Type="http://schemas.openxmlformats.org/officeDocument/2006/relationships/customXml" Target="../ink/ink80.xml"/><Relationship Id="rId33" Type="http://schemas.openxmlformats.org/officeDocument/2006/relationships/image" Target="../media/image90.png"/><Relationship Id="rId108" Type="http://schemas.openxmlformats.org/officeDocument/2006/relationships/image" Target="../media/image127.png"/><Relationship Id="rId129" Type="http://schemas.openxmlformats.org/officeDocument/2006/relationships/customXml" Target="../ink/ink138.xml"/><Relationship Id="rId54" Type="http://schemas.openxmlformats.org/officeDocument/2006/relationships/customXml" Target="../ink/ink101.xml"/><Relationship Id="rId75" Type="http://schemas.openxmlformats.org/officeDocument/2006/relationships/customXml" Target="../ink/ink111.xml"/><Relationship Id="rId96" Type="http://schemas.openxmlformats.org/officeDocument/2006/relationships/image" Target="../media/image121.png"/><Relationship Id="rId140" Type="http://schemas.openxmlformats.org/officeDocument/2006/relationships/image" Target="../media/image143.png"/><Relationship Id="rId161" Type="http://schemas.openxmlformats.org/officeDocument/2006/relationships/customXml" Target="../ink/ink1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23" Type="http://schemas.openxmlformats.org/officeDocument/2006/relationships/image" Target="../media/image85.png"/><Relationship Id="rId28" Type="http://schemas.openxmlformats.org/officeDocument/2006/relationships/customXml" Target="../ink/ink88.xml"/><Relationship Id="rId49" Type="http://schemas.openxmlformats.org/officeDocument/2006/relationships/image" Target="../media/image98.png"/><Relationship Id="rId114" Type="http://schemas.openxmlformats.org/officeDocument/2006/relationships/image" Target="../media/image130.png"/><Relationship Id="rId119" Type="http://schemas.openxmlformats.org/officeDocument/2006/relationships/customXml" Target="../ink/ink133.xml"/><Relationship Id="rId44" Type="http://schemas.openxmlformats.org/officeDocument/2006/relationships/customXml" Target="../ink/ink96.xml"/><Relationship Id="rId60" Type="http://schemas.openxmlformats.org/officeDocument/2006/relationships/image" Target="../media/image1.emf"/><Relationship Id="rId65" Type="http://schemas.openxmlformats.org/officeDocument/2006/relationships/customXml" Target="../ink/ink106.xml"/><Relationship Id="rId81" Type="http://schemas.openxmlformats.org/officeDocument/2006/relationships/customXml" Target="../ink/ink114.xml"/><Relationship Id="rId86" Type="http://schemas.openxmlformats.org/officeDocument/2006/relationships/image" Target="../media/image114.png"/><Relationship Id="rId130" Type="http://schemas.openxmlformats.org/officeDocument/2006/relationships/image" Target="../media/image138.png"/><Relationship Id="rId135" Type="http://schemas.openxmlformats.org/officeDocument/2006/relationships/customXml" Target="../ink/ink141.xml"/><Relationship Id="rId151" Type="http://schemas.openxmlformats.org/officeDocument/2006/relationships/customXml" Target="../ink/ink149.xml"/><Relationship Id="rId156" Type="http://schemas.openxmlformats.org/officeDocument/2006/relationships/image" Target="../media/image150.png"/><Relationship Id="rId172" Type="http://schemas.openxmlformats.org/officeDocument/2006/relationships/image" Target="../media/image158.png"/><Relationship Id="rId13" Type="http://schemas.openxmlformats.org/officeDocument/2006/relationships/image" Target="../media/image80.png"/><Relationship Id="rId18" Type="http://schemas.openxmlformats.org/officeDocument/2006/relationships/customXml" Target="../ink/ink83.xml"/><Relationship Id="rId39" Type="http://schemas.openxmlformats.org/officeDocument/2006/relationships/image" Target="../media/image93.png"/><Relationship Id="rId109" Type="http://schemas.openxmlformats.org/officeDocument/2006/relationships/customXml" Target="../ink/ink128.xml"/><Relationship Id="rId34" Type="http://schemas.openxmlformats.org/officeDocument/2006/relationships/customXml" Target="../ink/ink91.xml"/><Relationship Id="rId50" Type="http://schemas.openxmlformats.org/officeDocument/2006/relationships/customXml" Target="../ink/ink99.xml"/><Relationship Id="rId55" Type="http://schemas.openxmlformats.org/officeDocument/2006/relationships/image" Target="../media/image101.png"/><Relationship Id="rId76" Type="http://schemas.openxmlformats.org/officeDocument/2006/relationships/image" Target="../media/image111.png"/><Relationship Id="rId97" Type="http://schemas.openxmlformats.org/officeDocument/2006/relationships/customXml" Target="../ink/ink122.xml"/><Relationship Id="rId104" Type="http://schemas.openxmlformats.org/officeDocument/2006/relationships/image" Target="../media/image125.png"/><Relationship Id="rId120" Type="http://schemas.openxmlformats.org/officeDocument/2006/relationships/image" Target="../media/image133.png"/><Relationship Id="rId125" Type="http://schemas.openxmlformats.org/officeDocument/2006/relationships/customXml" Target="../ink/ink136.xml"/><Relationship Id="rId141" Type="http://schemas.openxmlformats.org/officeDocument/2006/relationships/customXml" Target="../ink/ink144.xml"/><Relationship Id="rId146" Type="http://schemas.openxmlformats.org/officeDocument/2006/relationships/image" Target="../media/image146.png"/><Relationship Id="rId167" Type="http://schemas.openxmlformats.org/officeDocument/2006/relationships/customXml" Target="../ink/ink157.xml"/><Relationship Id="rId7" Type="http://schemas.openxmlformats.org/officeDocument/2006/relationships/image" Target="../media/image77.png"/><Relationship Id="rId71" Type="http://schemas.openxmlformats.org/officeDocument/2006/relationships/customXml" Target="../ink/ink109.xml"/><Relationship Id="rId92" Type="http://schemas.openxmlformats.org/officeDocument/2006/relationships/image" Target="../media/image119.png"/><Relationship Id="rId162" Type="http://schemas.openxmlformats.org/officeDocument/2006/relationships/image" Target="../media/image153.png"/><Relationship Id="rId2" Type="http://schemas.openxmlformats.org/officeDocument/2006/relationships/customXml" Target="../ink/ink75.xml"/><Relationship Id="rId29" Type="http://schemas.openxmlformats.org/officeDocument/2006/relationships/image" Target="../media/image88.png"/><Relationship Id="rId24" Type="http://schemas.openxmlformats.org/officeDocument/2006/relationships/customXml" Target="../ink/ink86.xml"/><Relationship Id="rId40" Type="http://schemas.openxmlformats.org/officeDocument/2006/relationships/customXml" Target="../ink/ink94.xml"/><Relationship Id="rId45" Type="http://schemas.openxmlformats.org/officeDocument/2006/relationships/image" Target="../media/image96.png"/><Relationship Id="rId66" Type="http://schemas.openxmlformats.org/officeDocument/2006/relationships/image" Target="../media/image106.png"/><Relationship Id="rId87" Type="http://schemas.openxmlformats.org/officeDocument/2006/relationships/customXml" Target="../ink/ink117.xml"/><Relationship Id="rId110" Type="http://schemas.openxmlformats.org/officeDocument/2006/relationships/image" Target="../media/image128.png"/><Relationship Id="rId115" Type="http://schemas.openxmlformats.org/officeDocument/2006/relationships/customXml" Target="../ink/ink131.xml"/><Relationship Id="rId131" Type="http://schemas.openxmlformats.org/officeDocument/2006/relationships/customXml" Target="../ink/ink139.xml"/><Relationship Id="rId136" Type="http://schemas.openxmlformats.org/officeDocument/2006/relationships/image" Target="../media/image141.png"/><Relationship Id="rId157" Type="http://schemas.openxmlformats.org/officeDocument/2006/relationships/customXml" Target="../ink/ink152.xml"/><Relationship Id="rId61" Type="http://schemas.openxmlformats.org/officeDocument/2006/relationships/customXml" Target="../ink/ink104.xml"/><Relationship Id="rId82" Type="http://schemas.openxmlformats.org/officeDocument/2006/relationships/image" Target="../media/image74.png"/><Relationship Id="rId152" Type="http://schemas.openxmlformats.org/officeDocument/2006/relationships/image" Target="../media/image148.png"/><Relationship Id="rId173" Type="http://schemas.openxmlformats.org/officeDocument/2006/relationships/customXml" Target="../ink/ink160.xml"/><Relationship Id="rId19" Type="http://schemas.openxmlformats.org/officeDocument/2006/relationships/image" Target="../media/image83.png"/><Relationship Id="rId14" Type="http://schemas.openxmlformats.org/officeDocument/2006/relationships/customXml" Target="../ink/ink81.xml"/><Relationship Id="rId30" Type="http://schemas.openxmlformats.org/officeDocument/2006/relationships/customXml" Target="../ink/ink89.xml"/><Relationship Id="rId35" Type="http://schemas.openxmlformats.org/officeDocument/2006/relationships/image" Target="../media/image91.png"/><Relationship Id="rId56" Type="http://schemas.openxmlformats.org/officeDocument/2006/relationships/customXml" Target="../ink/ink102.xml"/><Relationship Id="rId77" Type="http://schemas.openxmlformats.org/officeDocument/2006/relationships/customXml" Target="../ink/ink112.xml"/><Relationship Id="rId100" Type="http://schemas.openxmlformats.org/officeDocument/2006/relationships/image" Target="../media/image123.png"/><Relationship Id="rId105" Type="http://schemas.openxmlformats.org/officeDocument/2006/relationships/customXml" Target="../ink/ink126.xml"/><Relationship Id="rId126" Type="http://schemas.openxmlformats.org/officeDocument/2006/relationships/image" Target="../media/image136.png"/><Relationship Id="rId147" Type="http://schemas.openxmlformats.org/officeDocument/2006/relationships/customXml" Target="../ink/ink147.xml"/><Relationship Id="rId168" Type="http://schemas.openxmlformats.org/officeDocument/2006/relationships/image" Target="../media/image156.png"/><Relationship Id="rId8" Type="http://schemas.openxmlformats.org/officeDocument/2006/relationships/customXml" Target="../ink/ink78.xml"/><Relationship Id="rId51" Type="http://schemas.openxmlformats.org/officeDocument/2006/relationships/image" Target="../media/image99.png"/><Relationship Id="rId72" Type="http://schemas.openxmlformats.org/officeDocument/2006/relationships/image" Target="../media/image109.png"/><Relationship Id="rId93" Type="http://schemas.openxmlformats.org/officeDocument/2006/relationships/customXml" Target="../ink/ink120.xml"/><Relationship Id="rId98" Type="http://schemas.openxmlformats.org/officeDocument/2006/relationships/image" Target="../media/image122.png"/><Relationship Id="rId121" Type="http://schemas.openxmlformats.org/officeDocument/2006/relationships/customXml" Target="../ink/ink134.xml"/><Relationship Id="rId142" Type="http://schemas.openxmlformats.org/officeDocument/2006/relationships/image" Target="../media/image144.png"/><Relationship Id="rId163" Type="http://schemas.openxmlformats.org/officeDocument/2006/relationships/customXml" Target="../ink/ink155.xml"/><Relationship Id="rId3" Type="http://schemas.openxmlformats.org/officeDocument/2006/relationships/image" Target="../media/image75.png"/><Relationship Id="rId25" Type="http://schemas.openxmlformats.org/officeDocument/2006/relationships/image" Target="../media/image86.png"/><Relationship Id="rId46" Type="http://schemas.openxmlformats.org/officeDocument/2006/relationships/customXml" Target="../ink/ink97.xml"/><Relationship Id="rId67" Type="http://schemas.openxmlformats.org/officeDocument/2006/relationships/customXml" Target="../ink/ink107.xml"/><Relationship Id="rId116" Type="http://schemas.openxmlformats.org/officeDocument/2006/relationships/image" Target="../media/image131.png"/><Relationship Id="rId137" Type="http://schemas.openxmlformats.org/officeDocument/2006/relationships/customXml" Target="../ink/ink142.xml"/><Relationship Id="rId158" Type="http://schemas.openxmlformats.org/officeDocument/2006/relationships/image" Target="../media/image151.png"/><Relationship Id="rId20" Type="http://schemas.openxmlformats.org/officeDocument/2006/relationships/customXml" Target="../ink/ink84.xml"/><Relationship Id="rId41" Type="http://schemas.openxmlformats.org/officeDocument/2006/relationships/image" Target="../media/image94.png"/><Relationship Id="rId62" Type="http://schemas.openxmlformats.org/officeDocument/2006/relationships/image" Target="../media/image104.png"/><Relationship Id="rId83" Type="http://schemas.openxmlformats.org/officeDocument/2006/relationships/customXml" Target="../ink/ink115.xml"/><Relationship Id="rId88" Type="http://schemas.openxmlformats.org/officeDocument/2006/relationships/image" Target="../media/image117.png"/><Relationship Id="rId111" Type="http://schemas.openxmlformats.org/officeDocument/2006/relationships/customXml" Target="../ink/ink129.xml"/><Relationship Id="rId132" Type="http://schemas.openxmlformats.org/officeDocument/2006/relationships/image" Target="../media/image139.png"/><Relationship Id="rId153" Type="http://schemas.openxmlformats.org/officeDocument/2006/relationships/customXml" Target="../ink/ink150.xml"/><Relationship Id="rId174" Type="http://schemas.openxmlformats.org/officeDocument/2006/relationships/image" Target="../media/image159.png"/><Relationship Id="rId15" Type="http://schemas.openxmlformats.org/officeDocument/2006/relationships/image" Target="../media/image81.png"/><Relationship Id="rId36" Type="http://schemas.openxmlformats.org/officeDocument/2006/relationships/customXml" Target="../ink/ink92.xml"/><Relationship Id="rId57" Type="http://schemas.openxmlformats.org/officeDocument/2006/relationships/image" Target="../media/image102.png"/><Relationship Id="rId106" Type="http://schemas.openxmlformats.org/officeDocument/2006/relationships/image" Target="../media/image126.png"/><Relationship Id="rId127" Type="http://schemas.openxmlformats.org/officeDocument/2006/relationships/customXml" Target="../ink/ink137.xml"/><Relationship Id="rId10" Type="http://schemas.openxmlformats.org/officeDocument/2006/relationships/customXml" Target="../ink/ink79.xml"/><Relationship Id="rId31" Type="http://schemas.openxmlformats.org/officeDocument/2006/relationships/image" Target="../media/image89.png"/><Relationship Id="rId52" Type="http://schemas.openxmlformats.org/officeDocument/2006/relationships/customXml" Target="../ink/ink100.xml"/><Relationship Id="rId73" Type="http://schemas.openxmlformats.org/officeDocument/2006/relationships/customXml" Target="../ink/ink110.xml"/><Relationship Id="rId78" Type="http://schemas.openxmlformats.org/officeDocument/2006/relationships/image" Target="../media/image112.png"/><Relationship Id="rId94" Type="http://schemas.openxmlformats.org/officeDocument/2006/relationships/image" Target="../media/image120.png"/><Relationship Id="rId99" Type="http://schemas.openxmlformats.org/officeDocument/2006/relationships/customXml" Target="../ink/ink123.xml"/><Relationship Id="rId101" Type="http://schemas.openxmlformats.org/officeDocument/2006/relationships/customXml" Target="../ink/ink124.xml"/><Relationship Id="rId122" Type="http://schemas.openxmlformats.org/officeDocument/2006/relationships/image" Target="../media/image134.png"/><Relationship Id="rId143" Type="http://schemas.openxmlformats.org/officeDocument/2006/relationships/customXml" Target="../ink/ink145.xml"/><Relationship Id="rId148" Type="http://schemas.openxmlformats.org/officeDocument/2006/relationships/image" Target="../media/image147.png"/><Relationship Id="rId164" Type="http://schemas.openxmlformats.org/officeDocument/2006/relationships/image" Target="../media/image154.png"/><Relationship Id="rId169" Type="http://schemas.openxmlformats.org/officeDocument/2006/relationships/customXml" Target="../ink/ink158.xml"/><Relationship Id="rId4" Type="http://schemas.openxmlformats.org/officeDocument/2006/relationships/customXml" Target="../ink/ink76.xml"/><Relationship Id="rId9" Type="http://schemas.openxmlformats.org/officeDocument/2006/relationships/image" Target="../media/image78.png"/><Relationship Id="rId26" Type="http://schemas.openxmlformats.org/officeDocument/2006/relationships/customXml" Target="../ink/ink87.xml"/><Relationship Id="rId47" Type="http://schemas.openxmlformats.org/officeDocument/2006/relationships/image" Target="../media/image97.png"/><Relationship Id="rId68" Type="http://schemas.openxmlformats.org/officeDocument/2006/relationships/image" Target="../media/image107.png"/><Relationship Id="rId89" Type="http://schemas.openxmlformats.org/officeDocument/2006/relationships/customXml" Target="../ink/ink118.xml"/><Relationship Id="rId112" Type="http://schemas.openxmlformats.org/officeDocument/2006/relationships/image" Target="../media/image129.png"/><Relationship Id="rId133" Type="http://schemas.openxmlformats.org/officeDocument/2006/relationships/customXml" Target="../ink/ink140.xml"/><Relationship Id="rId154" Type="http://schemas.openxmlformats.org/officeDocument/2006/relationships/image" Target="../media/image149.png"/><Relationship Id="rId175" Type="http://schemas.openxmlformats.org/officeDocument/2006/relationships/customXml" Target="../ink/ink161.xml"/><Relationship Id="rId16" Type="http://schemas.openxmlformats.org/officeDocument/2006/relationships/customXml" Target="../ink/ink82.xml"/><Relationship Id="rId37" Type="http://schemas.openxmlformats.org/officeDocument/2006/relationships/image" Target="../media/image92.png"/><Relationship Id="rId58" Type="http://schemas.openxmlformats.org/officeDocument/2006/relationships/customXml" Target="../ink/ink103.xml"/><Relationship Id="rId79" Type="http://schemas.openxmlformats.org/officeDocument/2006/relationships/customXml" Target="../ink/ink113.xml"/><Relationship Id="rId102" Type="http://schemas.openxmlformats.org/officeDocument/2006/relationships/image" Target="../media/image124.png"/><Relationship Id="rId123" Type="http://schemas.openxmlformats.org/officeDocument/2006/relationships/customXml" Target="../ink/ink135.xml"/><Relationship Id="rId144" Type="http://schemas.openxmlformats.org/officeDocument/2006/relationships/image" Target="../media/image145.png"/><Relationship Id="rId90" Type="http://schemas.openxmlformats.org/officeDocument/2006/relationships/image" Target="../media/image118.png"/><Relationship Id="rId165" Type="http://schemas.openxmlformats.org/officeDocument/2006/relationships/customXml" Target="../ink/ink156.xml"/><Relationship Id="rId27" Type="http://schemas.openxmlformats.org/officeDocument/2006/relationships/image" Target="../media/image87.png"/><Relationship Id="rId48" Type="http://schemas.openxmlformats.org/officeDocument/2006/relationships/customXml" Target="../ink/ink98.xml"/><Relationship Id="rId69" Type="http://schemas.openxmlformats.org/officeDocument/2006/relationships/customXml" Target="../ink/ink108.xml"/><Relationship Id="rId113" Type="http://schemas.openxmlformats.org/officeDocument/2006/relationships/customXml" Target="../ink/ink130.xml"/><Relationship Id="rId134" Type="http://schemas.openxmlformats.org/officeDocument/2006/relationships/image" Target="../media/image140.png"/><Relationship Id="rId80" Type="http://schemas.openxmlformats.org/officeDocument/2006/relationships/image" Target="../media/image113.png"/><Relationship Id="rId155" Type="http://schemas.openxmlformats.org/officeDocument/2006/relationships/customXml" Target="../ink/ink151.xml"/><Relationship Id="rId176" Type="http://schemas.openxmlformats.org/officeDocument/2006/relationships/image" Target="../media/image160.png"/><Relationship Id="rId17" Type="http://schemas.openxmlformats.org/officeDocument/2006/relationships/image" Target="../media/image82.png"/><Relationship Id="rId38" Type="http://schemas.openxmlformats.org/officeDocument/2006/relationships/customXml" Target="../ink/ink93.xml"/><Relationship Id="rId59" Type="http://schemas.openxmlformats.org/officeDocument/2006/relationships/image" Target="../media/image103.png"/><Relationship Id="rId103" Type="http://schemas.openxmlformats.org/officeDocument/2006/relationships/customXml" Target="../ink/ink125.xml"/><Relationship Id="rId124" Type="http://schemas.openxmlformats.org/officeDocument/2006/relationships/image" Target="../media/image135.png"/><Relationship Id="rId70" Type="http://schemas.openxmlformats.org/officeDocument/2006/relationships/image" Target="../media/image108.png"/><Relationship Id="rId91" Type="http://schemas.openxmlformats.org/officeDocument/2006/relationships/customXml" Target="../ink/ink119.xml"/><Relationship Id="rId145" Type="http://schemas.openxmlformats.org/officeDocument/2006/relationships/customXml" Target="../ink/ink146.xml"/><Relationship Id="rId166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9.xml"/><Relationship Id="rId299" Type="http://schemas.openxmlformats.org/officeDocument/2006/relationships/customXml" Target="../ink/ink301.xml"/><Relationship Id="rId21" Type="http://schemas.openxmlformats.org/officeDocument/2006/relationships/image" Target="../media/image15710.png"/><Relationship Id="rId63" Type="http://schemas.openxmlformats.org/officeDocument/2006/relationships/customXml" Target="../ink/ink192.xml"/><Relationship Id="rId159" Type="http://schemas.openxmlformats.org/officeDocument/2006/relationships/customXml" Target="../ink/ink240.xml"/><Relationship Id="rId324" Type="http://schemas.openxmlformats.org/officeDocument/2006/relationships/image" Target="../media/image308.png"/><Relationship Id="rId366" Type="http://schemas.openxmlformats.org/officeDocument/2006/relationships/image" Target="../media/image329.png"/><Relationship Id="rId170" Type="http://schemas.openxmlformats.org/officeDocument/2006/relationships/image" Target="../media/image230.png"/><Relationship Id="rId226" Type="http://schemas.openxmlformats.org/officeDocument/2006/relationships/image" Target="../media/image258.png"/><Relationship Id="rId32" Type="http://schemas.openxmlformats.org/officeDocument/2006/relationships/customXml" Target="../ink/ink177.xml"/><Relationship Id="rId74" Type="http://schemas.openxmlformats.org/officeDocument/2006/relationships/image" Target="../media/image183.png"/><Relationship Id="rId128" Type="http://schemas.openxmlformats.org/officeDocument/2006/relationships/image" Target="../media/image209.png"/><Relationship Id="rId335" Type="http://schemas.openxmlformats.org/officeDocument/2006/relationships/customXml" Target="../ink/ink315.xml"/><Relationship Id="rId377" Type="http://schemas.openxmlformats.org/officeDocument/2006/relationships/customXml" Target="../ink/ink336.xml"/><Relationship Id="rId5" Type="http://schemas.openxmlformats.org/officeDocument/2006/relationships/image" Target="../media/image14910.png"/><Relationship Id="rId181" Type="http://schemas.openxmlformats.org/officeDocument/2006/relationships/customXml" Target="../ink/ink251.xml"/><Relationship Id="rId237" Type="http://schemas.openxmlformats.org/officeDocument/2006/relationships/customXml" Target="../ink/ink279.xml"/><Relationship Id="rId402" Type="http://schemas.openxmlformats.org/officeDocument/2006/relationships/image" Target="../media/image347.png"/><Relationship Id="rId444" Type="http://schemas.openxmlformats.org/officeDocument/2006/relationships/image" Target="../media/image366.png"/><Relationship Id="rId43" Type="http://schemas.openxmlformats.org/officeDocument/2006/relationships/image" Target="../media/image168.png"/><Relationship Id="rId139" Type="http://schemas.openxmlformats.org/officeDocument/2006/relationships/customXml" Target="../ink/ink230.xml"/><Relationship Id="rId304" Type="http://schemas.openxmlformats.org/officeDocument/2006/relationships/image" Target="../media/image298.png"/><Relationship Id="rId346" Type="http://schemas.openxmlformats.org/officeDocument/2006/relationships/image" Target="../media/image319.png"/><Relationship Id="rId388" Type="http://schemas.openxmlformats.org/officeDocument/2006/relationships/image" Target="../media/image340.png"/><Relationship Id="rId85" Type="http://schemas.openxmlformats.org/officeDocument/2006/relationships/customXml" Target="../ink/ink203.xml"/><Relationship Id="rId150" Type="http://schemas.openxmlformats.org/officeDocument/2006/relationships/image" Target="../media/image220.png"/><Relationship Id="rId192" Type="http://schemas.openxmlformats.org/officeDocument/2006/relationships/image" Target="../media/image241.png"/><Relationship Id="rId206" Type="http://schemas.openxmlformats.org/officeDocument/2006/relationships/image" Target="../media/image248.png"/><Relationship Id="rId248" Type="http://schemas.openxmlformats.org/officeDocument/2006/relationships/image" Target="../media/image269.png"/><Relationship Id="rId12" Type="http://schemas.openxmlformats.org/officeDocument/2006/relationships/customXml" Target="../ink/ink167.xml"/><Relationship Id="rId108" Type="http://schemas.openxmlformats.org/officeDocument/2006/relationships/image" Target="../media/image200.png"/><Relationship Id="rId357" Type="http://schemas.openxmlformats.org/officeDocument/2006/relationships/customXml" Target="../ink/ink326.xml"/><Relationship Id="rId54" Type="http://schemas.openxmlformats.org/officeDocument/2006/relationships/image" Target="../media/image173.png"/><Relationship Id="rId96" Type="http://schemas.openxmlformats.org/officeDocument/2006/relationships/image" Target="../media/image194.png"/><Relationship Id="rId161" Type="http://schemas.openxmlformats.org/officeDocument/2006/relationships/customXml" Target="../ink/ink241.xml"/><Relationship Id="rId217" Type="http://schemas.openxmlformats.org/officeDocument/2006/relationships/customXml" Target="../ink/ink269.xml"/><Relationship Id="rId399" Type="http://schemas.openxmlformats.org/officeDocument/2006/relationships/customXml" Target="../ink/ink347.xml"/><Relationship Id="rId259" Type="http://schemas.openxmlformats.org/officeDocument/2006/relationships/customXml" Target="../ink/ink290.xml"/><Relationship Id="rId23" Type="http://schemas.openxmlformats.org/officeDocument/2006/relationships/image" Target="../media/image15810.png"/><Relationship Id="rId119" Type="http://schemas.openxmlformats.org/officeDocument/2006/relationships/customXml" Target="../ink/ink220.xml"/><Relationship Id="rId326" Type="http://schemas.openxmlformats.org/officeDocument/2006/relationships/image" Target="../media/image309.png"/><Relationship Id="rId65" Type="http://schemas.openxmlformats.org/officeDocument/2006/relationships/customXml" Target="../ink/ink193.xml"/><Relationship Id="rId130" Type="http://schemas.openxmlformats.org/officeDocument/2006/relationships/image" Target="../media/image210.png"/><Relationship Id="rId368" Type="http://schemas.openxmlformats.org/officeDocument/2006/relationships/image" Target="../media/image330.png"/><Relationship Id="rId172" Type="http://schemas.openxmlformats.org/officeDocument/2006/relationships/image" Target="../media/image231.png"/><Relationship Id="rId228" Type="http://schemas.openxmlformats.org/officeDocument/2006/relationships/image" Target="../media/image259.png"/><Relationship Id="rId337" Type="http://schemas.openxmlformats.org/officeDocument/2006/relationships/customXml" Target="../ink/ink316.xml"/><Relationship Id="rId34" Type="http://schemas.openxmlformats.org/officeDocument/2006/relationships/customXml" Target="../ink/ink178.xml"/><Relationship Id="rId76" Type="http://schemas.openxmlformats.org/officeDocument/2006/relationships/image" Target="../media/image184.png"/><Relationship Id="rId141" Type="http://schemas.openxmlformats.org/officeDocument/2006/relationships/customXml" Target="../ink/ink231.xml"/><Relationship Id="rId379" Type="http://schemas.openxmlformats.org/officeDocument/2006/relationships/customXml" Target="../ink/ink337.xml"/><Relationship Id="rId7" Type="http://schemas.openxmlformats.org/officeDocument/2006/relationships/image" Target="../media/image15010.png"/><Relationship Id="rId183" Type="http://schemas.openxmlformats.org/officeDocument/2006/relationships/customXml" Target="../ink/ink252.xml"/><Relationship Id="rId239" Type="http://schemas.openxmlformats.org/officeDocument/2006/relationships/customXml" Target="../ink/ink280.xml"/><Relationship Id="rId390" Type="http://schemas.openxmlformats.org/officeDocument/2006/relationships/image" Target="../media/image341.png"/><Relationship Id="rId404" Type="http://schemas.openxmlformats.org/officeDocument/2006/relationships/image" Target="../media/image348.png"/><Relationship Id="rId446" Type="http://schemas.openxmlformats.org/officeDocument/2006/relationships/image" Target="../media/image367.png"/><Relationship Id="rId250" Type="http://schemas.openxmlformats.org/officeDocument/2006/relationships/image" Target="../media/image270.png"/><Relationship Id="rId292" Type="http://schemas.openxmlformats.org/officeDocument/2006/relationships/image" Target="../media/image292.png"/><Relationship Id="rId306" Type="http://schemas.openxmlformats.org/officeDocument/2006/relationships/image" Target="../media/image299.png"/><Relationship Id="rId45" Type="http://schemas.openxmlformats.org/officeDocument/2006/relationships/image" Target="../media/image169.png"/><Relationship Id="rId87" Type="http://schemas.openxmlformats.org/officeDocument/2006/relationships/customXml" Target="../ink/ink204.xml"/><Relationship Id="rId110" Type="http://schemas.openxmlformats.org/officeDocument/2006/relationships/image" Target="../media/image201.png"/><Relationship Id="rId348" Type="http://schemas.openxmlformats.org/officeDocument/2006/relationships/image" Target="../media/image320.png"/><Relationship Id="rId152" Type="http://schemas.openxmlformats.org/officeDocument/2006/relationships/image" Target="../media/image221.png"/><Relationship Id="rId194" Type="http://schemas.openxmlformats.org/officeDocument/2006/relationships/image" Target="../media/image242.png"/><Relationship Id="rId208" Type="http://schemas.openxmlformats.org/officeDocument/2006/relationships/image" Target="../media/image249.png"/><Relationship Id="rId261" Type="http://schemas.openxmlformats.org/officeDocument/2006/relationships/customXml" Target="../ink/ink291.xml"/><Relationship Id="rId14" Type="http://schemas.openxmlformats.org/officeDocument/2006/relationships/customXml" Target="../ink/ink168.xml"/><Relationship Id="rId56" Type="http://schemas.openxmlformats.org/officeDocument/2006/relationships/image" Target="../media/image174.png"/><Relationship Id="rId359" Type="http://schemas.openxmlformats.org/officeDocument/2006/relationships/customXml" Target="../ink/ink327.xml"/><Relationship Id="rId98" Type="http://schemas.openxmlformats.org/officeDocument/2006/relationships/image" Target="../media/image195.png"/><Relationship Id="rId121" Type="http://schemas.openxmlformats.org/officeDocument/2006/relationships/customXml" Target="../ink/ink221.xml"/><Relationship Id="rId163" Type="http://schemas.openxmlformats.org/officeDocument/2006/relationships/customXml" Target="../ink/ink242.xml"/><Relationship Id="rId219" Type="http://schemas.openxmlformats.org/officeDocument/2006/relationships/customXml" Target="../ink/ink270.xml"/><Relationship Id="rId370" Type="http://schemas.openxmlformats.org/officeDocument/2006/relationships/image" Target="../media/image331.png"/><Relationship Id="rId230" Type="http://schemas.openxmlformats.org/officeDocument/2006/relationships/image" Target="../media/image260.png"/><Relationship Id="rId25" Type="http://schemas.openxmlformats.org/officeDocument/2006/relationships/image" Target="../media/image15910.png"/><Relationship Id="rId67" Type="http://schemas.openxmlformats.org/officeDocument/2006/relationships/customXml" Target="../ink/ink194.xml"/><Relationship Id="rId328" Type="http://schemas.openxmlformats.org/officeDocument/2006/relationships/image" Target="../media/image310.png"/><Relationship Id="rId132" Type="http://schemas.openxmlformats.org/officeDocument/2006/relationships/image" Target="../media/image211.png"/><Relationship Id="rId174" Type="http://schemas.openxmlformats.org/officeDocument/2006/relationships/image" Target="../media/image232.png"/><Relationship Id="rId381" Type="http://schemas.openxmlformats.org/officeDocument/2006/relationships/customXml" Target="../ink/ink338.xml"/><Relationship Id="rId241" Type="http://schemas.openxmlformats.org/officeDocument/2006/relationships/customXml" Target="../ink/ink281.xml"/><Relationship Id="rId437" Type="http://schemas.openxmlformats.org/officeDocument/2006/relationships/customXml" Target="../ink/ink354.xml"/><Relationship Id="rId36" Type="http://schemas.openxmlformats.org/officeDocument/2006/relationships/customXml" Target="../ink/ink179.xml"/><Relationship Id="rId283" Type="http://schemas.openxmlformats.org/officeDocument/2006/relationships/customXml" Target="../ink/ink295.xml"/><Relationship Id="rId339" Type="http://schemas.openxmlformats.org/officeDocument/2006/relationships/customXml" Target="../ink/ink317.xml"/><Relationship Id="rId78" Type="http://schemas.openxmlformats.org/officeDocument/2006/relationships/image" Target="../media/image185.png"/><Relationship Id="rId101" Type="http://schemas.openxmlformats.org/officeDocument/2006/relationships/customXml" Target="../ink/ink211.xml"/><Relationship Id="rId143" Type="http://schemas.openxmlformats.org/officeDocument/2006/relationships/customXml" Target="../ink/ink232.xml"/><Relationship Id="rId185" Type="http://schemas.openxmlformats.org/officeDocument/2006/relationships/customXml" Target="../ink/ink253.xml"/><Relationship Id="rId350" Type="http://schemas.openxmlformats.org/officeDocument/2006/relationships/image" Target="../media/image321.png"/><Relationship Id="rId406" Type="http://schemas.openxmlformats.org/officeDocument/2006/relationships/image" Target="../media/image349.png"/><Relationship Id="rId9" Type="http://schemas.openxmlformats.org/officeDocument/2006/relationships/image" Target="../media/image15110.png"/><Relationship Id="rId210" Type="http://schemas.openxmlformats.org/officeDocument/2006/relationships/image" Target="../media/image250.png"/><Relationship Id="rId392" Type="http://schemas.openxmlformats.org/officeDocument/2006/relationships/image" Target="../media/image342.png"/><Relationship Id="rId448" Type="http://schemas.openxmlformats.org/officeDocument/2006/relationships/image" Target="../media/image280.png"/><Relationship Id="rId252" Type="http://schemas.openxmlformats.org/officeDocument/2006/relationships/image" Target="../media/image271.png"/><Relationship Id="rId294" Type="http://schemas.openxmlformats.org/officeDocument/2006/relationships/image" Target="../media/image293.png"/><Relationship Id="rId308" Type="http://schemas.openxmlformats.org/officeDocument/2006/relationships/image" Target="../media/image300.png"/><Relationship Id="rId47" Type="http://schemas.openxmlformats.org/officeDocument/2006/relationships/image" Target="../media/image170.png"/><Relationship Id="rId89" Type="http://schemas.openxmlformats.org/officeDocument/2006/relationships/customXml" Target="../ink/ink205.xml"/><Relationship Id="rId112" Type="http://schemas.openxmlformats.org/officeDocument/2006/relationships/image" Target="../media/image202.png"/><Relationship Id="rId154" Type="http://schemas.openxmlformats.org/officeDocument/2006/relationships/image" Target="../media/image222.png"/><Relationship Id="rId361" Type="http://schemas.openxmlformats.org/officeDocument/2006/relationships/customXml" Target="../ink/ink328.xml"/><Relationship Id="rId196" Type="http://schemas.openxmlformats.org/officeDocument/2006/relationships/image" Target="../media/image243.png"/><Relationship Id="rId16" Type="http://schemas.openxmlformats.org/officeDocument/2006/relationships/customXml" Target="../ink/ink169.xml"/><Relationship Id="rId221" Type="http://schemas.openxmlformats.org/officeDocument/2006/relationships/customXml" Target="../ink/ink271.xml"/><Relationship Id="rId263" Type="http://schemas.openxmlformats.org/officeDocument/2006/relationships/customXml" Target="../ink/ink292.xml"/><Relationship Id="rId319" Type="http://schemas.openxmlformats.org/officeDocument/2006/relationships/customXml" Target="../ink/ink307.xml"/><Relationship Id="rId37" Type="http://schemas.openxmlformats.org/officeDocument/2006/relationships/image" Target="../media/image165.png"/><Relationship Id="rId58" Type="http://schemas.openxmlformats.org/officeDocument/2006/relationships/image" Target="../media/image175.png"/><Relationship Id="rId79" Type="http://schemas.openxmlformats.org/officeDocument/2006/relationships/customXml" Target="../ink/ink200.xml"/><Relationship Id="rId102" Type="http://schemas.openxmlformats.org/officeDocument/2006/relationships/image" Target="../media/image197.png"/><Relationship Id="rId123" Type="http://schemas.openxmlformats.org/officeDocument/2006/relationships/customXml" Target="../ink/ink222.xml"/><Relationship Id="rId144" Type="http://schemas.openxmlformats.org/officeDocument/2006/relationships/image" Target="../media/image217.png"/><Relationship Id="rId330" Type="http://schemas.openxmlformats.org/officeDocument/2006/relationships/image" Target="../media/image311.png"/><Relationship Id="rId90" Type="http://schemas.openxmlformats.org/officeDocument/2006/relationships/image" Target="../media/image191.png"/><Relationship Id="rId165" Type="http://schemas.openxmlformats.org/officeDocument/2006/relationships/customXml" Target="../ink/ink243.xml"/><Relationship Id="rId186" Type="http://schemas.openxmlformats.org/officeDocument/2006/relationships/image" Target="../media/image238.png"/><Relationship Id="rId351" Type="http://schemas.openxmlformats.org/officeDocument/2006/relationships/customXml" Target="../ink/ink323.xml"/><Relationship Id="rId372" Type="http://schemas.openxmlformats.org/officeDocument/2006/relationships/image" Target="../media/image332.png"/><Relationship Id="rId393" Type="http://schemas.openxmlformats.org/officeDocument/2006/relationships/customXml" Target="../ink/ink344.xml"/><Relationship Id="rId407" Type="http://schemas.openxmlformats.org/officeDocument/2006/relationships/customXml" Target="../ink/ink351.xml"/><Relationship Id="rId449" Type="http://schemas.openxmlformats.org/officeDocument/2006/relationships/customXml" Target="../ink/ink360.xml"/><Relationship Id="rId211" Type="http://schemas.openxmlformats.org/officeDocument/2006/relationships/customXml" Target="../ink/ink266.xml"/><Relationship Id="rId232" Type="http://schemas.openxmlformats.org/officeDocument/2006/relationships/image" Target="../media/image261.png"/><Relationship Id="rId253" Type="http://schemas.openxmlformats.org/officeDocument/2006/relationships/customXml" Target="../ink/ink287.xml"/><Relationship Id="rId295" Type="http://schemas.openxmlformats.org/officeDocument/2006/relationships/customXml" Target="../ink/ink299.xml"/><Relationship Id="rId309" Type="http://schemas.openxmlformats.org/officeDocument/2006/relationships/customXml" Target="../ink/ink306.xml"/><Relationship Id="rId27" Type="http://schemas.openxmlformats.org/officeDocument/2006/relationships/image" Target="../media/image16010.png"/><Relationship Id="rId48" Type="http://schemas.openxmlformats.org/officeDocument/2006/relationships/customXml" Target="../ink/ink185.xml"/><Relationship Id="rId69" Type="http://schemas.openxmlformats.org/officeDocument/2006/relationships/customXml" Target="../ink/ink195.xml"/><Relationship Id="rId113" Type="http://schemas.openxmlformats.org/officeDocument/2006/relationships/customXml" Target="../ink/ink217.xml"/><Relationship Id="rId134" Type="http://schemas.openxmlformats.org/officeDocument/2006/relationships/image" Target="../media/image212.png"/><Relationship Id="rId320" Type="http://schemas.openxmlformats.org/officeDocument/2006/relationships/image" Target="../media/image306.png"/><Relationship Id="rId80" Type="http://schemas.openxmlformats.org/officeDocument/2006/relationships/image" Target="../media/image186.png"/><Relationship Id="rId155" Type="http://schemas.openxmlformats.org/officeDocument/2006/relationships/customXml" Target="../ink/ink238.xml"/><Relationship Id="rId176" Type="http://schemas.openxmlformats.org/officeDocument/2006/relationships/image" Target="../media/image233.png"/><Relationship Id="rId197" Type="http://schemas.openxmlformats.org/officeDocument/2006/relationships/customXml" Target="../ink/ink259.xml"/><Relationship Id="rId341" Type="http://schemas.openxmlformats.org/officeDocument/2006/relationships/customXml" Target="../ink/ink318.xml"/><Relationship Id="rId362" Type="http://schemas.openxmlformats.org/officeDocument/2006/relationships/image" Target="../media/image327.png"/><Relationship Id="rId383" Type="http://schemas.openxmlformats.org/officeDocument/2006/relationships/customXml" Target="../ink/ink339.xml"/><Relationship Id="rId439" Type="http://schemas.openxmlformats.org/officeDocument/2006/relationships/customXml" Target="../ink/ink355.xml"/><Relationship Id="rId201" Type="http://schemas.openxmlformats.org/officeDocument/2006/relationships/customXml" Target="../ink/ink261.xml"/><Relationship Id="rId222" Type="http://schemas.openxmlformats.org/officeDocument/2006/relationships/image" Target="../media/image256.png"/><Relationship Id="rId243" Type="http://schemas.openxmlformats.org/officeDocument/2006/relationships/customXml" Target="../ink/ink282.xml"/><Relationship Id="rId264" Type="http://schemas.openxmlformats.org/officeDocument/2006/relationships/image" Target="../media/image277.png"/><Relationship Id="rId285" Type="http://schemas.openxmlformats.org/officeDocument/2006/relationships/customXml" Target="../ink/ink296.xml"/><Relationship Id="rId450" Type="http://schemas.openxmlformats.org/officeDocument/2006/relationships/image" Target="../media/image281.png"/><Relationship Id="rId17" Type="http://schemas.openxmlformats.org/officeDocument/2006/relationships/image" Target="../media/image15510.png"/><Relationship Id="rId38" Type="http://schemas.openxmlformats.org/officeDocument/2006/relationships/customXml" Target="../ink/ink180.xml"/><Relationship Id="rId59" Type="http://schemas.openxmlformats.org/officeDocument/2006/relationships/customXml" Target="../ink/ink190.xml"/><Relationship Id="rId103" Type="http://schemas.openxmlformats.org/officeDocument/2006/relationships/customXml" Target="../ink/ink212.xml"/><Relationship Id="rId124" Type="http://schemas.openxmlformats.org/officeDocument/2006/relationships/image" Target="../media/image207.png"/><Relationship Id="rId70" Type="http://schemas.openxmlformats.org/officeDocument/2006/relationships/image" Target="../media/image181.png"/><Relationship Id="rId91" Type="http://schemas.openxmlformats.org/officeDocument/2006/relationships/customXml" Target="../ink/ink206.xml"/><Relationship Id="rId145" Type="http://schemas.openxmlformats.org/officeDocument/2006/relationships/customXml" Target="../ink/ink233.xml"/><Relationship Id="rId166" Type="http://schemas.openxmlformats.org/officeDocument/2006/relationships/image" Target="../media/image228.png"/><Relationship Id="rId187" Type="http://schemas.openxmlformats.org/officeDocument/2006/relationships/customXml" Target="../ink/ink254.xml"/><Relationship Id="rId331" Type="http://schemas.openxmlformats.org/officeDocument/2006/relationships/customXml" Target="../ink/ink313.xml"/><Relationship Id="rId352" Type="http://schemas.openxmlformats.org/officeDocument/2006/relationships/image" Target="../media/image322.png"/><Relationship Id="rId373" Type="http://schemas.openxmlformats.org/officeDocument/2006/relationships/customXml" Target="../ink/ink334.xml"/><Relationship Id="rId394" Type="http://schemas.openxmlformats.org/officeDocument/2006/relationships/image" Target="../media/image343.png"/><Relationship Id="rId408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1.png"/><Relationship Id="rId233" Type="http://schemas.openxmlformats.org/officeDocument/2006/relationships/customXml" Target="../ink/ink277.xml"/><Relationship Id="rId254" Type="http://schemas.openxmlformats.org/officeDocument/2006/relationships/image" Target="../media/image272.png"/><Relationship Id="rId440" Type="http://schemas.openxmlformats.org/officeDocument/2006/relationships/image" Target="../media/image364.png"/><Relationship Id="rId28" Type="http://schemas.openxmlformats.org/officeDocument/2006/relationships/customXml" Target="../ink/ink175.xml"/><Relationship Id="rId49" Type="http://schemas.openxmlformats.org/officeDocument/2006/relationships/image" Target="../media/image171.png"/><Relationship Id="rId114" Type="http://schemas.openxmlformats.org/officeDocument/2006/relationships/image" Target="../media/image116.png"/><Relationship Id="rId296" Type="http://schemas.openxmlformats.org/officeDocument/2006/relationships/image" Target="../media/image294.png"/><Relationship Id="rId300" Type="http://schemas.openxmlformats.org/officeDocument/2006/relationships/image" Target="../media/image296.png"/><Relationship Id="rId60" Type="http://schemas.openxmlformats.org/officeDocument/2006/relationships/image" Target="../media/image176.png"/><Relationship Id="rId81" Type="http://schemas.openxmlformats.org/officeDocument/2006/relationships/customXml" Target="../ink/ink201.xml"/><Relationship Id="rId135" Type="http://schemas.openxmlformats.org/officeDocument/2006/relationships/customXml" Target="../ink/ink228.xml"/><Relationship Id="rId156" Type="http://schemas.openxmlformats.org/officeDocument/2006/relationships/image" Target="../media/image223.png"/><Relationship Id="rId177" Type="http://schemas.openxmlformats.org/officeDocument/2006/relationships/customXml" Target="../ink/ink249.xml"/><Relationship Id="rId198" Type="http://schemas.openxmlformats.org/officeDocument/2006/relationships/image" Target="../media/image244.png"/><Relationship Id="rId321" Type="http://schemas.openxmlformats.org/officeDocument/2006/relationships/customXml" Target="../ink/ink308.xml"/><Relationship Id="rId342" Type="http://schemas.openxmlformats.org/officeDocument/2006/relationships/image" Target="../media/image317.png"/><Relationship Id="rId363" Type="http://schemas.openxmlformats.org/officeDocument/2006/relationships/customXml" Target="../ink/ink329.xml"/><Relationship Id="rId384" Type="http://schemas.openxmlformats.org/officeDocument/2006/relationships/image" Target="../media/image338.png"/><Relationship Id="rId202" Type="http://schemas.openxmlformats.org/officeDocument/2006/relationships/image" Target="../media/image246.png"/><Relationship Id="rId223" Type="http://schemas.openxmlformats.org/officeDocument/2006/relationships/customXml" Target="../ink/ink272.xml"/><Relationship Id="rId244" Type="http://schemas.openxmlformats.org/officeDocument/2006/relationships/image" Target="../media/image267.png"/><Relationship Id="rId18" Type="http://schemas.openxmlformats.org/officeDocument/2006/relationships/customXml" Target="../ink/ink170.xml"/><Relationship Id="rId39" Type="http://schemas.openxmlformats.org/officeDocument/2006/relationships/image" Target="../media/image166.png"/><Relationship Id="rId265" Type="http://schemas.openxmlformats.org/officeDocument/2006/relationships/customXml" Target="../ink/ink293.xml"/><Relationship Id="rId286" Type="http://schemas.openxmlformats.org/officeDocument/2006/relationships/image" Target="../media/image289.png"/><Relationship Id="rId50" Type="http://schemas.openxmlformats.org/officeDocument/2006/relationships/customXml" Target="../ink/ink186.xml"/><Relationship Id="rId104" Type="http://schemas.openxmlformats.org/officeDocument/2006/relationships/image" Target="../media/image198.png"/><Relationship Id="rId125" Type="http://schemas.openxmlformats.org/officeDocument/2006/relationships/customXml" Target="../ink/ink223.xml"/><Relationship Id="rId146" Type="http://schemas.openxmlformats.org/officeDocument/2006/relationships/image" Target="../media/image218.png"/><Relationship Id="rId167" Type="http://schemas.openxmlformats.org/officeDocument/2006/relationships/customXml" Target="../ink/ink244.xml"/><Relationship Id="rId188" Type="http://schemas.openxmlformats.org/officeDocument/2006/relationships/image" Target="../media/image239.png"/><Relationship Id="rId332" Type="http://schemas.openxmlformats.org/officeDocument/2006/relationships/image" Target="../media/image312.png"/><Relationship Id="rId353" Type="http://schemas.openxmlformats.org/officeDocument/2006/relationships/customXml" Target="../ink/ink324.xml"/><Relationship Id="rId374" Type="http://schemas.openxmlformats.org/officeDocument/2006/relationships/image" Target="../media/image333.png"/><Relationship Id="rId395" Type="http://schemas.openxmlformats.org/officeDocument/2006/relationships/customXml" Target="../ink/ink345.xml"/><Relationship Id="rId409" Type="http://schemas.openxmlformats.org/officeDocument/2006/relationships/customXml" Target="../ink/ink352.xml"/><Relationship Id="rId71" Type="http://schemas.openxmlformats.org/officeDocument/2006/relationships/customXml" Target="../ink/ink196.xml"/><Relationship Id="rId92" Type="http://schemas.openxmlformats.org/officeDocument/2006/relationships/image" Target="../media/image192.png"/><Relationship Id="rId213" Type="http://schemas.openxmlformats.org/officeDocument/2006/relationships/customXml" Target="../ink/ink267.xml"/><Relationship Id="rId234" Type="http://schemas.openxmlformats.org/officeDocument/2006/relationships/image" Target="../media/image262.png"/><Relationship Id="rId2" Type="http://schemas.openxmlformats.org/officeDocument/2006/relationships/customXml" Target="../ink/ink162.xml"/><Relationship Id="rId29" Type="http://schemas.openxmlformats.org/officeDocument/2006/relationships/image" Target="../media/image161.png"/><Relationship Id="rId255" Type="http://schemas.openxmlformats.org/officeDocument/2006/relationships/customXml" Target="../ink/ink288.xml"/><Relationship Id="rId297" Type="http://schemas.openxmlformats.org/officeDocument/2006/relationships/customXml" Target="../ink/ink300.xml"/><Relationship Id="rId441" Type="http://schemas.openxmlformats.org/officeDocument/2006/relationships/customXml" Target="../ink/ink356.xml"/><Relationship Id="rId40" Type="http://schemas.openxmlformats.org/officeDocument/2006/relationships/customXml" Target="../ink/ink181.xml"/><Relationship Id="rId115" Type="http://schemas.openxmlformats.org/officeDocument/2006/relationships/customXml" Target="../ink/ink218.xml"/><Relationship Id="rId136" Type="http://schemas.openxmlformats.org/officeDocument/2006/relationships/image" Target="../media/image213.png"/><Relationship Id="rId157" Type="http://schemas.openxmlformats.org/officeDocument/2006/relationships/customXml" Target="../ink/ink239.xml"/><Relationship Id="rId178" Type="http://schemas.openxmlformats.org/officeDocument/2006/relationships/image" Target="../media/image234.png"/><Relationship Id="rId301" Type="http://schemas.openxmlformats.org/officeDocument/2006/relationships/customXml" Target="../ink/ink302.xml"/><Relationship Id="rId322" Type="http://schemas.openxmlformats.org/officeDocument/2006/relationships/image" Target="../media/image307.png"/><Relationship Id="rId343" Type="http://schemas.openxmlformats.org/officeDocument/2006/relationships/customXml" Target="../ink/ink319.xml"/><Relationship Id="rId364" Type="http://schemas.openxmlformats.org/officeDocument/2006/relationships/image" Target="../media/image328.png"/><Relationship Id="rId61" Type="http://schemas.openxmlformats.org/officeDocument/2006/relationships/customXml" Target="../ink/ink191.xml"/><Relationship Id="rId82" Type="http://schemas.openxmlformats.org/officeDocument/2006/relationships/image" Target="../media/image187.png"/><Relationship Id="rId199" Type="http://schemas.openxmlformats.org/officeDocument/2006/relationships/customXml" Target="../ink/ink260.xml"/><Relationship Id="rId203" Type="http://schemas.openxmlformats.org/officeDocument/2006/relationships/customXml" Target="../ink/ink262.xml"/><Relationship Id="rId385" Type="http://schemas.openxmlformats.org/officeDocument/2006/relationships/customXml" Target="../ink/ink340.xml"/><Relationship Id="rId19" Type="http://schemas.openxmlformats.org/officeDocument/2006/relationships/image" Target="../media/image15610.png"/><Relationship Id="rId224" Type="http://schemas.openxmlformats.org/officeDocument/2006/relationships/image" Target="../media/image257.png"/><Relationship Id="rId245" Type="http://schemas.openxmlformats.org/officeDocument/2006/relationships/customXml" Target="../ink/ink283.xml"/><Relationship Id="rId266" Type="http://schemas.openxmlformats.org/officeDocument/2006/relationships/image" Target="../media/image278.png"/><Relationship Id="rId287" Type="http://schemas.openxmlformats.org/officeDocument/2006/relationships/customXml" Target="../ink/ink297.xml"/><Relationship Id="rId410" Type="http://schemas.openxmlformats.org/officeDocument/2006/relationships/image" Target="../media/image351.png"/><Relationship Id="rId30" Type="http://schemas.openxmlformats.org/officeDocument/2006/relationships/customXml" Target="../ink/ink176.xml"/><Relationship Id="rId105" Type="http://schemas.openxmlformats.org/officeDocument/2006/relationships/customXml" Target="../ink/ink213.xml"/><Relationship Id="rId126" Type="http://schemas.openxmlformats.org/officeDocument/2006/relationships/image" Target="../media/image208.png"/><Relationship Id="rId147" Type="http://schemas.openxmlformats.org/officeDocument/2006/relationships/customXml" Target="../ink/ink234.xml"/><Relationship Id="rId168" Type="http://schemas.openxmlformats.org/officeDocument/2006/relationships/image" Target="../media/image229.png"/><Relationship Id="rId333" Type="http://schemas.openxmlformats.org/officeDocument/2006/relationships/customXml" Target="../ink/ink314.xml"/><Relationship Id="rId354" Type="http://schemas.openxmlformats.org/officeDocument/2006/relationships/image" Target="../media/image323.png"/><Relationship Id="rId51" Type="http://schemas.openxmlformats.org/officeDocument/2006/relationships/image" Target="../media/image172.png"/><Relationship Id="rId72" Type="http://schemas.openxmlformats.org/officeDocument/2006/relationships/image" Target="../media/image182.png"/><Relationship Id="rId93" Type="http://schemas.openxmlformats.org/officeDocument/2006/relationships/customXml" Target="../ink/ink207.xml"/><Relationship Id="rId189" Type="http://schemas.openxmlformats.org/officeDocument/2006/relationships/customXml" Target="../ink/ink255.xml"/><Relationship Id="rId375" Type="http://schemas.openxmlformats.org/officeDocument/2006/relationships/customXml" Target="../ink/ink335.xml"/><Relationship Id="rId396" Type="http://schemas.openxmlformats.org/officeDocument/2006/relationships/image" Target="../media/image344.png"/><Relationship Id="rId3" Type="http://schemas.openxmlformats.org/officeDocument/2006/relationships/image" Target="../media/image14810.png"/><Relationship Id="rId214" Type="http://schemas.openxmlformats.org/officeDocument/2006/relationships/image" Target="../media/image252.png"/><Relationship Id="rId235" Type="http://schemas.openxmlformats.org/officeDocument/2006/relationships/customXml" Target="../ink/ink278.xml"/><Relationship Id="rId256" Type="http://schemas.openxmlformats.org/officeDocument/2006/relationships/image" Target="../media/image273.png"/><Relationship Id="rId298" Type="http://schemas.openxmlformats.org/officeDocument/2006/relationships/image" Target="../media/image295.png"/><Relationship Id="rId400" Type="http://schemas.openxmlformats.org/officeDocument/2006/relationships/image" Target="../media/image346.png"/><Relationship Id="rId442" Type="http://schemas.openxmlformats.org/officeDocument/2006/relationships/image" Target="../media/image279.png"/><Relationship Id="rId116" Type="http://schemas.openxmlformats.org/officeDocument/2006/relationships/image" Target="../media/image203.png"/><Relationship Id="rId137" Type="http://schemas.openxmlformats.org/officeDocument/2006/relationships/customXml" Target="../ink/ink229.xml"/><Relationship Id="rId158" Type="http://schemas.openxmlformats.org/officeDocument/2006/relationships/image" Target="../media/image224.png"/><Relationship Id="rId302" Type="http://schemas.openxmlformats.org/officeDocument/2006/relationships/image" Target="../media/image297.png"/><Relationship Id="rId323" Type="http://schemas.openxmlformats.org/officeDocument/2006/relationships/customXml" Target="../ink/ink309.xml"/><Relationship Id="rId344" Type="http://schemas.openxmlformats.org/officeDocument/2006/relationships/image" Target="../media/image318.png"/><Relationship Id="rId20" Type="http://schemas.openxmlformats.org/officeDocument/2006/relationships/customXml" Target="../ink/ink171.xml"/><Relationship Id="rId41" Type="http://schemas.openxmlformats.org/officeDocument/2006/relationships/image" Target="../media/image167.png"/><Relationship Id="rId62" Type="http://schemas.openxmlformats.org/officeDocument/2006/relationships/image" Target="../media/image177.png"/><Relationship Id="rId83" Type="http://schemas.openxmlformats.org/officeDocument/2006/relationships/customXml" Target="../ink/ink202.xml"/><Relationship Id="rId179" Type="http://schemas.openxmlformats.org/officeDocument/2006/relationships/customXml" Target="../ink/ink250.xml"/><Relationship Id="rId365" Type="http://schemas.openxmlformats.org/officeDocument/2006/relationships/customXml" Target="../ink/ink330.xml"/><Relationship Id="rId386" Type="http://schemas.openxmlformats.org/officeDocument/2006/relationships/image" Target="../media/image339.png"/><Relationship Id="rId190" Type="http://schemas.openxmlformats.org/officeDocument/2006/relationships/image" Target="../media/image240.png"/><Relationship Id="rId204" Type="http://schemas.openxmlformats.org/officeDocument/2006/relationships/image" Target="../media/image247.png"/><Relationship Id="rId225" Type="http://schemas.openxmlformats.org/officeDocument/2006/relationships/customXml" Target="../ink/ink273.xml"/><Relationship Id="rId246" Type="http://schemas.openxmlformats.org/officeDocument/2006/relationships/image" Target="../media/image268.png"/><Relationship Id="rId267" Type="http://schemas.openxmlformats.org/officeDocument/2006/relationships/customXml" Target="../ink/ink294.xml"/><Relationship Id="rId411" Type="http://schemas.openxmlformats.org/officeDocument/2006/relationships/customXml" Target="../ink/ink353.xml"/><Relationship Id="rId106" Type="http://schemas.openxmlformats.org/officeDocument/2006/relationships/image" Target="../media/image199.png"/><Relationship Id="rId127" Type="http://schemas.openxmlformats.org/officeDocument/2006/relationships/customXml" Target="../ink/ink224.xml"/><Relationship Id="rId10" Type="http://schemas.openxmlformats.org/officeDocument/2006/relationships/customXml" Target="../ink/ink166.xml"/><Relationship Id="rId31" Type="http://schemas.openxmlformats.org/officeDocument/2006/relationships/image" Target="../media/image162.png"/><Relationship Id="rId52" Type="http://schemas.openxmlformats.org/officeDocument/2006/relationships/image" Target="../media/image1.emf"/><Relationship Id="rId73" Type="http://schemas.openxmlformats.org/officeDocument/2006/relationships/customXml" Target="../ink/ink197.xml"/><Relationship Id="rId94" Type="http://schemas.openxmlformats.org/officeDocument/2006/relationships/image" Target="../media/image193.png"/><Relationship Id="rId148" Type="http://schemas.openxmlformats.org/officeDocument/2006/relationships/image" Target="../media/image219.png"/><Relationship Id="rId169" Type="http://schemas.openxmlformats.org/officeDocument/2006/relationships/customXml" Target="../ink/ink245.xml"/><Relationship Id="rId334" Type="http://schemas.openxmlformats.org/officeDocument/2006/relationships/image" Target="../media/image313.png"/><Relationship Id="rId355" Type="http://schemas.openxmlformats.org/officeDocument/2006/relationships/customXml" Target="../ink/ink325.xml"/><Relationship Id="rId376" Type="http://schemas.openxmlformats.org/officeDocument/2006/relationships/image" Target="../media/image334.png"/><Relationship Id="rId397" Type="http://schemas.openxmlformats.org/officeDocument/2006/relationships/customXml" Target="../ink/ink346.xml"/><Relationship Id="rId4" Type="http://schemas.openxmlformats.org/officeDocument/2006/relationships/customXml" Target="../ink/ink163.xml"/><Relationship Id="rId180" Type="http://schemas.openxmlformats.org/officeDocument/2006/relationships/image" Target="../media/image235.png"/><Relationship Id="rId215" Type="http://schemas.openxmlformats.org/officeDocument/2006/relationships/customXml" Target="../ink/ink268.xml"/><Relationship Id="rId236" Type="http://schemas.openxmlformats.org/officeDocument/2006/relationships/image" Target="../media/image263.png"/><Relationship Id="rId257" Type="http://schemas.openxmlformats.org/officeDocument/2006/relationships/customXml" Target="../ink/ink289.xml"/><Relationship Id="rId401" Type="http://schemas.openxmlformats.org/officeDocument/2006/relationships/customXml" Target="../ink/ink348.xml"/><Relationship Id="rId443" Type="http://schemas.openxmlformats.org/officeDocument/2006/relationships/customXml" Target="../ink/ink357.xml"/><Relationship Id="rId303" Type="http://schemas.openxmlformats.org/officeDocument/2006/relationships/customXml" Target="../ink/ink303.xml"/><Relationship Id="rId42" Type="http://schemas.openxmlformats.org/officeDocument/2006/relationships/customXml" Target="../ink/ink182.xml"/><Relationship Id="rId84" Type="http://schemas.openxmlformats.org/officeDocument/2006/relationships/image" Target="../media/image188.png"/><Relationship Id="rId138" Type="http://schemas.openxmlformats.org/officeDocument/2006/relationships/image" Target="../media/image214.png"/><Relationship Id="rId345" Type="http://schemas.openxmlformats.org/officeDocument/2006/relationships/customXml" Target="../ink/ink320.xml"/><Relationship Id="rId387" Type="http://schemas.openxmlformats.org/officeDocument/2006/relationships/customXml" Target="../ink/ink341.xml"/><Relationship Id="rId191" Type="http://schemas.openxmlformats.org/officeDocument/2006/relationships/customXml" Target="../ink/ink256.xml"/><Relationship Id="rId205" Type="http://schemas.openxmlformats.org/officeDocument/2006/relationships/customXml" Target="../ink/ink263.xml"/><Relationship Id="rId247" Type="http://schemas.openxmlformats.org/officeDocument/2006/relationships/customXml" Target="../ink/ink284.xml"/><Relationship Id="rId107" Type="http://schemas.openxmlformats.org/officeDocument/2006/relationships/customXml" Target="../ink/ink214.xml"/><Relationship Id="rId11" Type="http://schemas.openxmlformats.org/officeDocument/2006/relationships/image" Target="../media/image15210.png"/><Relationship Id="rId53" Type="http://schemas.openxmlformats.org/officeDocument/2006/relationships/customXml" Target="../ink/ink187.xml"/><Relationship Id="rId149" Type="http://schemas.openxmlformats.org/officeDocument/2006/relationships/customXml" Target="../ink/ink235.xml"/><Relationship Id="rId356" Type="http://schemas.openxmlformats.org/officeDocument/2006/relationships/image" Target="../media/image324.png"/><Relationship Id="rId398" Type="http://schemas.openxmlformats.org/officeDocument/2006/relationships/image" Target="../media/image345.png"/><Relationship Id="rId95" Type="http://schemas.openxmlformats.org/officeDocument/2006/relationships/customXml" Target="../ink/ink208.xml"/><Relationship Id="rId160" Type="http://schemas.openxmlformats.org/officeDocument/2006/relationships/image" Target="../media/image225.png"/><Relationship Id="rId216" Type="http://schemas.openxmlformats.org/officeDocument/2006/relationships/image" Target="../media/image253.png"/><Relationship Id="rId258" Type="http://schemas.openxmlformats.org/officeDocument/2006/relationships/image" Target="../media/image274.png"/><Relationship Id="rId22" Type="http://schemas.openxmlformats.org/officeDocument/2006/relationships/customXml" Target="../ink/ink172.xml"/><Relationship Id="rId64" Type="http://schemas.openxmlformats.org/officeDocument/2006/relationships/image" Target="../media/image178.png"/><Relationship Id="rId118" Type="http://schemas.openxmlformats.org/officeDocument/2006/relationships/image" Target="../media/image204.png"/><Relationship Id="rId325" Type="http://schemas.openxmlformats.org/officeDocument/2006/relationships/customXml" Target="../ink/ink310.xml"/><Relationship Id="rId367" Type="http://schemas.openxmlformats.org/officeDocument/2006/relationships/customXml" Target="../ink/ink331.xml"/><Relationship Id="rId171" Type="http://schemas.openxmlformats.org/officeDocument/2006/relationships/customXml" Target="../ink/ink246.xml"/><Relationship Id="rId227" Type="http://schemas.openxmlformats.org/officeDocument/2006/relationships/customXml" Target="../ink/ink274.xml"/><Relationship Id="rId33" Type="http://schemas.openxmlformats.org/officeDocument/2006/relationships/image" Target="../media/image163.png"/><Relationship Id="rId129" Type="http://schemas.openxmlformats.org/officeDocument/2006/relationships/customXml" Target="../ink/ink225.xml"/><Relationship Id="rId336" Type="http://schemas.openxmlformats.org/officeDocument/2006/relationships/image" Target="../media/image314.png"/><Relationship Id="rId75" Type="http://schemas.openxmlformats.org/officeDocument/2006/relationships/customXml" Target="../ink/ink198.xml"/><Relationship Id="rId140" Type="http://schemas.openxmlformats.org/officeDocument/2006/relationships/image" Target="../media/image215.png"/><Relationship Id="rId182" Type="http://schemas.openxmlformats.org/officeDocument/2006/relationships/image" Target="../media/image236.png"/><Relationship Id="rId378" Type="http://schemas.openxmlformats.org/officeDocument/2006/relationships/image" Target="../media/image335.png"/><Relationship Id="rId403" Type="http://schemas.openxmlformats.org/officeDocument/2006/relationships/customXml" Target="../ink/ink349.xml"/><Relationship Id="rId6" Type="http://schemas.openxmlformats.org/officeDocument/2006/relationships/customXml" Target="../ink/ink164.xml"/><Relationship Id="rId238" Type="http://schemas.openxmlformats.org/officeDocument/2006/relationships/image" Target="../media/image264.png"/><Relationship Id="rId445" Type="http://schemas.openxmlformats.org/officeDocument/2006/relationships/customXml" Target="../ink/ink358.xml"/><Relationship Id="rId305" Type="http://schemas.openxmlformats.org/officeDocument/2006/relationships/customXml" Target="../ink/ink304.xml"/><Relationship Id="rId347" Type="http://schemas.openxmlformats.org/officeDocument/2006/relationships/customXml" Target="../ink/ink321.xml"/><Relationship Id="rId44" Type="http://schemas.openxmlformats.org/officeDocument/2006/relationships/customXml" Target="../ink/ink183.xml"/><Relationship Id="rId86" Type="http://schemas.openxmlformats.org/officeDocument/2006/relationships/image" Target="../media/image189.png"/><Relationship Id="rId151" Type="http://schemas.openxmlformats.org/officeDocument/2006/relationships/customXml" Target="../ink/ink236.xml"/><Relationship Id="rId389" Type="http://schemas.openxmlformats.org/officeDocument/2006/relationships/customXml" Target="../ink/ink342.xml"/><Relationship Id="rId193" Type="http://schemas.openxmlformats.org/officeDocument/2006/relationships/customXml" Target="../ink/ink257.xml"/><Relationship Id="rId207" Type="http://schemas.openxmlformats.org/officeDocument/2006/relationships/customXml" Target="../ink/ink264.xml"/><Relationship Id="rId249" Type="http://schemas.openxmlformats.org/officeDocument/2006/relationships/customXml" Target="../ink/ink285.xml"/><Relationship Id="rId13" Type="http://schemas.openxmlformats.org/officeDocument/2006/relationships/image" Target="../media/image15310.png"/><Relationship Id="rId109" Type="http://schemas.openxmlformats.org/officeDocument/2006/relationships/customXml" Target="../ink/ink215.xml"/><Relationship Id="rId260" Type="http://schemas.openxmlformats.org/officeDocument/2006/relationships/image" Target="../media/image275.png"/><Relationship Id="rId55" Type="http://schemas.openxmlformats.org/officeDocument/2006/relationships/customXml" Target="../ink/ink188.xml"/><Relationship Id="rId97" Type="http://schemas.openxmlformats.org/officeDocument/2006/relationships/customXml" Target="../ink/ink209.xml"/><Relationship Id="rId120" Type="http://schemas.openxmlformats.org/officeDocument/2006/relationships/image" Target="../media/image205.png"/><Relationship Id="rId358" Type="http://schemas.openxmlformats.org/officeDocument/2006/relationships/image" Target="../media/image325.png"/><Relationship Id="rId162" Type="http://schemas.openxmlformats.org/officeDocument/2006/relationships/image" Target="../media/image226.png"/><Relationship Id="rId218" Type="http://schemas.openxmlformats.org/officeDocument/2006/relationships/image" Target="../media/image254.png"/><Relationship Id="rId24" Type="http://schemas.openxmlformats.org/officeDocument/2006/relationships/customXml" Target="../ink/ink173.xml"/><Relationship Id="rId66" Type="http://schemas.openxmlformats.org/officeDocument/2006/relationships/image" Target="../media/image179.png"/><Relationship Id="rId131" Type="http://schemas.openxmlformats.org/officeDocument/2006/relationships/customXml" Target="../ink/ink226.xml"/><Relationship Id="rId327" Type="http://schemas.openxmlformats.org/officeDocument/2006/relationships/customXml" Target="../ink/ink311.xml"/><Relationship Id="rId369" Type="http://schemas.openxmlformats.org/officeDocument/2006/relationships/customXml" Target="../ink/ink332.xml"/><Relationship Id="rId173" Type="http://schemas.openxmlformats.org/officeDocument/2006/relationships/customXml" Target="../ink/ink247.xml"/><Relationship Id="rId229" Type="http://schemas.openxmlformats.org/officeDocument/2006/relationships/customXml" Target="../ink/ink275.xml"/><Relationship Id="rId380" Type="http://schemas.openxmlformats.org/officeDocument/2006/relationships/image" Target="../media/image336.png"/><Relationship Id="rId436" Type="http://schemas.openxmlformats.org/officeDocument/2006/relationships/image" Target="../media/image290.png"/><Relationship Id="rId240" Type="http://schemas.openxmlformats.org/officeDocument/2006/relationships/image" Target="../media/image265.png"/><Relationship Id="rId35" Type="http://schemas.openxmlformats.org/officeDocument/2006/relationships/image" Target="../media/image164.png"/><Relationship Id="rId77" Type="http://schemas.openxmlformats.org/officeDocument/2006/relationships/customXml" Target="../ink/ink199.xml"/><Relationship Id="rId100" Type="http://schemas.openxmlformats.org/officeDocument/2006/relationships/image" Target="../media/image196.png"/><Relationship Id="rId282" Type="http://schemas.openxmlformats.org/officeDocument/2006/relationships/image" Target="../media/image287.png"/><Relationship Id="rId338" Type="http://schemas.openxmlformats.org/officeDocument/2006/relationships/image" Target="../media/image315.png"/><Relationship Id="rId8" Type="http://schemas.openxmlformats.org/officeDocument/2006/relationships/customXml" Target="../ink/ink165.xml"/><Relationship Id="rId142" Type="http://schemas.openxmlformats.org/officeDocument/2006/relationships/image" Target="../media/image216.png"/><Relationship Id="rId184" Type="http://schemas.openxmlformats.org/officeDocument/2006/relationships/image" Target="../media/image237.png"/><Relationship Id="rId391" Type="http://schemas.openxmlformats.org/officeDocument/2006/relationships/customXml" Target="../ink/ink343.xml"/><Relationship Id="rId405" Type="http://schemas.openxmlformats.org/officeDocument/2006/relationships/customXml" Target="../ink/ink350.xml"/><Relationship Id="rId447" Type="http://schemas.openxmlformats.org/officeDocument/2006/relationships/customXml" Target="../ink/ink359.xml"/><Relationship Id="rId251" Type="http://schemas.openxmlformats.org/officeDocument/2006/relationships/customXml" Target="../ink/ink286.xml"/><Relationship Id="rId46" Type="http://schemas.openxmlformats.org/officeDocument/2006/relationships/customXml" Target="../ink/ink184.xml"/><Relationship Id="rId293" Type="http://schemas.openxmlformats.org/officeDocument/2006/relationships/customXml" Target="../ink/ink298.xml"/><Relationship Id="rId307" Type="http://schemas.openxmlformats.org/officeDocument/2006/relationships/customXml" Target="../ink/ink305.xml"/><Relationship Id="rId349" Type="http://schemas.openxmlformats.org/officeDocument/2006/relationships/customXml" Target="../ink/ink322.xml"/><Relationship Id="rId88" Type="http://schemas.openxmlformats.org/officeDocument/2006/relationships/image" Target="../media/image190.png"/><Relationship Id="rId111" Type="http://schemas.openxmlformats.org/officeDocument/2006/relationships/customXml" Target="../ink/ink216.xml"/><Relationship Id="rId153" Type="http://schemas.openxmlformats.org/officeDocument/2006/relationships/customXml" Target="../ink/ink237.xml"/><Relationship Id="rId195" Type="http://schemas.openxmlformats.org/officeDocument/2006/relationships/customXml" Target="../ink/ink258.xml"/><Relationship Id="rId209" Type="http://schemas.openxmlformats.org/officeDocument/2006/relationships/customXml" Target="../ink/ink265.xml"/><Relationship Id="rId360" Type="http://schemas.openxmlformats.org/officeDocument/2006/relationships/image" Target="../media/image326.png"/><Relationship Id="rId220" Type="http://schemas.openxmlformats.org/officeDocument/2006/relationships/image" Target="../media/image255.png"/><Relationship Id="rId15" Type="http://schemas.openxmlformats.org/officeDocument/2006/relationships/image" Target="../media/image15410.png"/><Relationship Id="rId57" Type="http://schemas.openxmlformats.org/officeDocument/2006/relationships/customXml" Target="../ink/ink189.xml"/><Relationship Id="rId262" Type="http://schemas.openxmlformats.org/officeDocument/2006/relationships/image" Target="../media/image276.png"/><Relationship Id="rId318" Type="http://schemas.openxmlformats.org/officeDocument/2006/relationships/image" Target="../media/image305.png"/><Relationship Id="rId99" Type="http://schemas.openxmlformats.org/officeDocument/2006/relationships/customXml" Target="../ink/ink210.xml"/><Relationship Id="rId122" Type="http://schemas.openxmlformats.org/officeDocument/2006/relationships/image" Target="../media/image206.png"/><Relationship Id="rId164" Type="http://schemas.openxmlformats.org/officeDocument/2006/relationships/image" Target="../media/image227.png"/><Relationship Id="rId371" Type="http://schemas.openxmlformats.org/officeDocument/2006/relationships/customXml" Target="../ink/ink333.xml"/><Relationship Id="rId26" Type="http://schemas.openxmlformats.org/officeDocument/2006/relationships/customXml" Target="../ink/ink174.xml"/><Relationship Id="rId231" Type="http://schemas.openxmlformats.org/officeDocument/2006/relationships/customXml" Target="../ink/ink276.xml"/><Relationship Id="rId329" Type="http://schemas.openxmlformats.org/officeDocument/2006/relationships/customXml" Target="../ink/ink312.xml"/><Relationship Id="rId68" Type="http://schemas.openxmlformats.org/officeDocument/2006/relationships/image" Target="../media/image180.png"/><Relationship Id="rId133" Type="http://schemas.openxmlformats.org/officeDocument/2006/relationships/customXml" Target="../ink/ink227.xml"/><Relationship Id="rId175" Type="http://schemas.openxmlformats.org/officeDocument/2006/relationships/customXml" Target="../ink/ink248.xml"/><Relationship Id="rId340" Type="http://schemas.openxmlformats.org/officeDocument/2006/relationships/image" Target="../media/image316.png"/><Relationship Id="rId200" Type="http://schemas.openxmlformats.org/officeDocument/2006/relationships/image" Target="../media/image245.png"/><Relationship Id="rId382" Type="http://schemas.openxmlformats.org/officeDocument/2006/relationships/image" Target="../media/image337.png"/><Relationship Id="rId438" Type="http://schemas.openxmlformats.org/officeDocument/2006/relationships/image" Target="../media/image291.png"/><Relationship Id="rId242" Type="http://schemas.openxmlformats.org/officeDocument/2006/relationships/image" Target="../media/image266.png"/><Relationship Id="rId284" Type="http://schemas.openxmlformats.org/officeDocument/2006/relationships/image" Target="../media/image28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0.png"/><Relationship Id="rId299" Type="http://schemas.openxmlformats.org/officeDocument/2006/relationships/image" Target="../media/image511.png"/><Relationship Id="rId21" Type="http://schemas.openxmlformats.org/officeDocument/2006/relationships/image" Target="../media/image372.png"/><Relationship Id="rId63" Type="http://schemas.openxmlformats.org/officeDocument/2006/relationships/image" Target="../media/image393.png"/><Relationship Id="rId159" Type="http://schemas.openxmlformats.org/officeDocument/2006/relationships/image" Target="../media/image441.png"/><Relationship Id="rId324" Type="http://schemas.openxmlformats.org/officeDocument/2006/relationships/customXml" Target="../ink/ink522.xml"/><Relationship Id="rId366" Type="http://schemas.openxmlformats.org/officeDocument/2006/relationships/customXml" Target="../ink/ink543.xml"/><Relationship Id="rId170" Type="http://schemas.openxmlformats.org/officeDocument/2006/relationships/customXml" Target="../ink/ink445.xml"/><Relationship Id="rId226" Type="http://schemas.openxmlformats.org/officeDocument/2006/relationships/customXml" Target="../ink/ink473.xml"/><Relationship Id="rId433" Type="http://schemas.openxmlformats.org/officeDocument/2006/relationships/image" Target="../media/image577.png"/><Relationship Id="rId268" Type="http://schemas.openxmlformats.org/officeDocument/2006/relationships/customXml" Target="../ink/ink494.xml"/><Relationship Id="rId32" Type="http://schemas.openxmlformats.org/officeDocument/2006/relationships/customXml" Target="../ink/ink376.xml"/><Relationship Id="rId74" Type="http://schemas.openxmlformats.org/officeDocument/2006/relationships/customXml" Target="../ink/ink397.xml"/><Relationship Id="rId128" Type="http://schemas.openxmlformats.org/officeDocument/2006/relationships/customXml" Target="../ink/ink424.xml"/><Relationship Id="rId335" Type="http://schemas.openxmlformats.org/officeDocument/2006/relationships/image" Target="../media/image529.png"/><Relationship Id="rId377" Type="http://schemas.openxmlformats.org/officeDocument/2006/relationships/image" Target="../media/image550.png"/><Relationship Id="rId5" Type="http://schemas.openxmlformats.org/officeDocument/2006/relationships/image" Target="../media/image3650.png"/><Relationship Id="rId181" Type="http://schemas.openxmlformats.org/officeDocument/2006/relationships/image" Target="../media/image452.png"/><Relationship Id="rId237" Type="http://schemas.openxmlformats.org/officeDocument/2006/relationships/image" Target="../media/image480.png"/><Relationship Id="rId402" Type="http://schemas.openxmlformats.org/officeDocument/2006/relationships/image" Target="../media/image562.png"/><Relationship Id="rId279" Type="http://schemas.openxmlformats.org/officeDocument/2006/relationships/image" Target="../media/image501.png"/><Relationship Id="rId444" Type="http://schemas.openxmlformats.org/officeDocument/2006/relationships/customXml" Target="../ink/ink583.xml"/><Relationship Id="rId43" Type="http://schemas.openxmlformats.org/officeDocument/2006/relationships/image" Target="../media/image383.png"/><Relationship Id="rId139" Type="http://schemas.openxmlformats.org/officeDocument/2006/relationships/image" Target="../media/image431.png"/><Relationship Id="rId290" Type="http://schemas.openxmlformats.org/officeDocument/2006/relationships/customXml" Target="../ink/ink505.xml"/><Relationship Id="rId304" Type="http://schemas.openxmlformats.org/officeDocument/2006/relationships/customXml" Target="../ink/ink512.xml"/><Relationship Id="rId346" Type="http://schemas.openxmlformats.org/officeDocument/2006/relationships/customXml" Target="../ink/ink533.xml"/><Relationship Id="rId388" Type="http://schemas.openxmlformats.org/officeDocument/2006/relationships/image" Target="../media/image555.png"/><Relationship Id="rId85" Type="http://schemas.openxmlformats.org/officeDocument/2006/relationships/image" Target="../media/image404.png"/><Relationship Id="rId150" Type="http://schemas.openxmlformats.org/officeDocument/2006/relationships/customXml" Target="../ink/ink435.xml"/><Relationship Id="rId192" Type="http://schemas.openxmlformats.org/officeDocument/2006/relationships/customXml" Target="../ink/ink456.xml"/><Relationship Id="rId206" Type="http://schemas.openxmlformats.org/officeDocument/2006/relationships/customXml" Target="../ink/ink463.xml"/><Relationship Id="rId413" Type="http://schemas.openxmlformats.org/officeDocument/2006/relationships/customXml" Target="../ink/ink567.xml"/><Relationship Id="rId248" Type="http://schemas.openxmlformats.org/officeDocument/2006/relationships/customXml" Target="../ink/ink484.xml"/><Relationship Id="rId12" Type="http://schemas.openxmlformats.org/officeDocument/2006/relationships/customXml" Target="../ink/ink366.xml"/><Relationship Id="rId108" Type="http://schemas.openxmlformats.org/officeDocument/2006/relationships/customXml" Target="../ink/ink414.xml"/><Relationship Id="rId315" Type="http://schemas.openxmlformats.org/officeDocument/2006/relationships/image" Target="../media/image519.png"/><Relationship Id="rId357" Type="http://schemas.openxmlformats.org/officeDocument/2006/relationships/image" Target="../media/image540.png"/><Relationship Id="rId54" Type="http://schemas.openxmlformats.org/officeDocument/2006/relationships/customXml" Target="../ink/ink387.xml"/><Relationship Id="rId96" Type="http://schemas.openxmlformats.org/officeDocument/2006/relationships/customXml" Target="../ink/ink408.xml"/><Relationship Id="rId161" Type="http://schemas.openxmlformats.org/officeDocument/2006/relationships/image" Target="../media/image442.png"/><Relationship Id="rId217" Type="http://schemas.openxmlformats.org/officeDocument/2006/relationships/image" Target="../media/image470.png"/><Relationship Id="rId399" Type="http://schemas.openxmlformats.org/officeDocument/2006/relationships/customXml" Target="../ink/ink560.xml"/><Relationship Id="rId259" Type="http://schemas.openxmlformats.org/officeDocument/2006/relationships/image" Target="../media/image491.png"/><Relationship Id="rId424" Type="http://schemas.openxmlformats.org/officeDocument/2006/relationships/image" Target="../media/image573.png"/><Relationship Id="rId23" Type="http://schemas.openxmlformats.org/officeDocument/2006/relationships/image" Target="../media/image373.png"/><Relationship Id="rId119" Type="http://schemas.openxmlformats.org/officeDocument/2006/relationships/image" Target="../media/image421.png"/><Relationship Id="rId270" Type="http://schemas.openxmlformats.org/officeDocument/2006/relationships/customXml" Target="../ink/ink495.xml"/><Relationship Id="rId326" Type="http://schemas.openxmlformats.org/officeDocument/2006/relationships/customXml" Target="../ink/ink523.xml"/><Relationship Id="rId65" Type="http://schemas.openxmlformats.org/officeDocument/2006/relationships/image" Target="../media/image394.png"/><Relationship Id="rId130" Type="http://schemas.openxmlformats.org/officeDocument/2006/relationships/customXml" Target="../ink/ink425.xml"/><Relationship Id="rId368" Type="http://schemas.openxmlformats.org/officeDocument/2006/relationships/customXml" Target="../ink/ink544.xml"/><Relationship Id="rId172" Type="http://schemas.openxmlformats.org/officeDocument/2006/relationships/customXml" Target="../ink/ink446.xml"/><Relationship Id="rId228" Type="http://schemas.openxmlformats.org/officeDocument/2006/relationships/customXml" Target="../ink/ink474.xml"/><Relationship Id="rId435" Type="http://schemas.openxmlformats.org/officeDocument/2006/relationships/image" Target="../media/image578.png"/><Relationship Id="rId281" Type="http://schemas.openxmlformats.org/officeDocument/2006/relationships/image" Target="../media/image502.png"/><Relationship Id="rId337" Type="http://schemas.openxmlformats.org/officeDocument/2006/relationships/image" Target="../media/image530.png"/><Relationship Id="rId34" Type="http://schemas.openxmlformats.org/officeDocument/2006/relationships/customXml" Target="../ink/ink377.xml"/><Relationship Id="rId76" Type="http://schemas.openxmlformats.org/officeDocument/2006/relationships/customXml" Target="../ink/ink398.xml"/><Relationship Id="rId141" Type="http://schemas.openxmlformats.org/officeDocument/2006/relationships/image" Target="../media/image432.png"/><Relationship Id="rId379" Type="http://schemas.openxmlformats.org/officeDocument/2006/relationships/customXml" Target="../ink/ink550.xml"/><Relationship Id="rId7" Type="http://schemas.openxmlformats.org/officeDocument/2006/relationships/image" Target="../media/image14.png"/><Relationship Id="rId183" Type="http://schemas.openxmlformats.org/officeDocument/2006/relationships/image" Target="../media/image453.png"/><Relationship Id="rId239" Type="http://schemas.openxmlformats.org/officeDocument/2006/relationships/image" Target="../media/image481.png"/><Relationship Id="rId390" Type="http://schemas.openxmlformats.org/officeDocument/2006/relationships/image" Target="../media/image556.png"/><Relationship Id="rId404" Type="http://schemas.openxmlformats.org/officeDocument/2006/relationships/image" Target="../media/image563.png"/><Relationship Id="rId446" Type="http://schemas.openxmlformats.org/officeDocument/2006/relationships/customXml" Target="../ink/ink584.xml"/><Relationship Id="rId250" Type="http://schemas.openxmlformats.org/officeDocument/2006/relationships/customXml" Target="../ink/ink485.xml"/><Relationship Id="rId292" Type="http://schemas.openxmlformats.org/officeDocument/2006/relationships/customXml" Target="../ink/ink506.xml"/><Relationship Id="rId306" Type="http://schemas.openxmlformats.org/officeDocument/2006/relationships/customXml" Target="../ink/ink513.xml"/><Relationship Id="rId45" Type="http://schemas.openxmlformats.org/officeDocument/2006/relationships/image" Target="../media/image384.png"/><Relationship Id="rId87" Type="http://schemas.openxmlformats.org/officeDocument/2006/relationships/image" Target="../media/image405.png"/><Relationship Id="rId110" Type="http://schemas.openxmlformats.org/officeDocument/2006/relationships/customXml" Target="../ink/ink415.xml"/><Relationship Id="rId348" Type="http://schemas.openxmlformats.org/officeDocument/2006/relationships/customXml" Target="../ink/ink534.xml"/><Relationship Id="rId152" Type="http://schemas.openxmlformats.org/officeDocument/2006/relationships/customXml" Target="../ink/ink436.xml"/><Relationship Id="rId194" Type="http://schemas.openxmlformats.org/officeDocument/2006/relationships/customXml" Target="../ink/ink457.xml"/><Relationship Id="rId208" Type="http://schemas.openxmlformats.org/officeDocument/2006/relationships/customXml" Target="../ink/ink464.xml"/><Relationship Id="rId415" Type="http://schemas.openxmlformats.org/officeDocument/2006/relationships/customXml" Target="../ink/ink568.xml"/><Relationship Id="rId261" Type="http://schemas.openxmlformats.org/officeDocument/2006/relationships/image" Target="../media/image492.png"/><Relationship Id="rId14" Type="http://schemas.openxmlformats.org/officeDocument/2006/relationships/customXml" Target="../ink/ink367.xml"/><Relationship Id="rId56" Type="http://schemas.openxmlformats.org/officeDocument/2006/relationships/customXml" Target="../ink/ink388.xml"/><Relationship Id="rId317" Type="http://schemas.openxmlformats.org/officeDocument/2006/relationships/image" Target="../media/image520.png"/><Relationship Id="rId359" Type="http://schemas.openxmlformats.org/officeDocument/2006/relationships/image" Target="../media/image541.png"/><Relationship Id="rId98" Type="http://schemas.openxmlformats.org/officeDocument/2006/relationships/customXml" Target="../ink/ink409.xml"/><Relationship Id="rId121" Type="http://schemas.openxmlformats.org/officeDocument/2006/relationships/image" Target="../media/image422.png"/><Relationship Id="rId163" Type="http://schemas.openxmlformats.org/officeDocument/2006/relationships/image" Target="../media/image443.png"/><Relationship Id="rId219" Type="http://schemas.openxmlformats.org/officeDocument/2006/relationships/image" Target="../media/image471.png"/><Relationship Id="rId370" Type="http://schemas.openxmlformats.org/officeDocument/2006/relationships/customXml" Target="../ink/ink545.xml"/><Relationship Id="rId426" Type="http://schemas.openxmlformats.org/officeDocument/2006/relationships/image" Target="../media/image574.png"/><Relationship Id="rId230" Type="http://schemas.openxmlformats.org/officeDocument/2006/relationships/customXml" Target="../ink/ink475.xml"/><Relationship Id="rId25" Type="http://schemas.openxmlformats.org/officeDocument/2006/relationships/image" Target="../media/image374.png"/><Relationship Id="rId67" Type="http://schemas.openxmlformats.org/officeDocument/2006/relationships/image" Target="../media/image395.png"/><Relationship Id="rId272" Type="http://schemas.openxmlformats.org/officeDocument/2006/relationships/customXml" Target="../ink/ink496.xml"/><Relationship Id="rId328" Type="http://schemas.openxmlformats.org/officeDocument/2006/relationships/customXml" Target="../ink/ink524.xml"/><Relationship Id="rId132" Type="http://schemas.openxmlformats.org/officeDocument/2006/relationships/customXml" Target="../ink/ink426.xml"/><Relationship Id="rId174" Type="http://schemas.openxmlformats.org/officeDocument/2006/relationships/customXml" Target="../ink/ink447.xml"/><Relationship Id="rId381" Type="http://schemas.openxmlformats.org/officeDocument/2006/relationships/customXml" Target="../ink/ink551.xml"/><Relationship Id="rId241" Type="http://schemas.openxmlformats.org/officeDocument/2006/relationships/image" Target="../media/image482.png"/><Relationship Id="rId437" Type="http://schemas.openxmlformats.org/officeDocument/2006/relationships/image" Target="../media/image579.png"/><Relationship Id="rId36" Type="http://schemas.openxmlformats.org/officeDocument/2006/relationships/customXml" Target="../ink/ink378.xml"/><Relationship Id="rId283" Type="http://schemas.openxmlformats.org/officeDocument/2006/relationships/image" Target="../media/image503.png"/><Relationship Id="rId339" Type="http://schemas.openxmlformats.org/officeDocument/2006/relationships/image" Target="../media/image531.png"/><Relationship Id="rId78" Type="http://schemas.openxmlformats.org/officeDocument/2006/relationships/customXml" Target="../ink/ink399.xml"/><Relationship Id="rId101" Type="http://schemas.openxmlformats.org/officeDocument/2006/relationships/image" Target="../media/image412.png"/><Relationship Id="rId143" Type="http://schemas.openxmlformats.org/officeDocument/2006/relationships/image" Target="../media/image433.png"/><Relationship Id="rId185" Type="http://schemas.openxmlformats.org/officeDocument/2006/relationships/image" Target="../media/image454.png"/><Relationship Id="rId350" Type="http://schemas.openxmlformats.org/officeDocument/2006/relationships/customXml" Target="../ink/ink535.xml"/><Relationship Id="rId406" Type="http://schemas.openxmlformats.org/officeDocument/2006/relationships/image" Target="../media/image564.png"/><Relationship Id="rId9" Type="http://schemas.openxmlformats.org/officeDocument/2006/relationships/image" Target="../media/image3660.png"/><Relationship Id="rId210" Type="http://schemas.openxmlformats.org/officeDocument/2006/relationships/customXml" Target="../ink/ink465.xml"/><Relationship Id="rId392" Type="http://schemas.openxmlformats.org/officeDocument/2006/relationships/image" Target="../media/image557.png"/><Relationship Id="rId448" Type="http://schemas.openxmlformats.org/officeDocument/2006/relationships/customXml" Target="../ink/ink585.xml"/><Relationship Id="rId252" Type="http://schemas.openxmlformats.org/officeDocument/2006/relationships/customXml" Target="../ink/ink486.xml"/><Relationship Id="rId294" Type="http://schemas.openxmlformats.org/officeDocument/2006/relationships/customXml" Target="../ink/ink507.xml"/><Relationship Id="rId308" Type="http://schemas.openxmlformats.org/officeDocument/2006/relationships/customXml" Target="../ink/ink514.xml"/><Relationship Id="rId47" Type="http://schemas.openxmlformats.org/officeDocument/2006/relationships/image" Target="../media/image385.png"/><Relationship Id="rId89" Type="http://schemas.openxmlformats.org/officeDocument/2006/relationships/image" Target="../media/image406.png"/><Relationship Id="rId112" Type="http://schemas.openxmlformats.org/officeDocument/2006/relationships/customXml" Target="../ink/ink416.xml"/><Relationship Id="rId154" Type="http://schemas.openxmlformats.org/officeDocument/2006/relationships/customXml" Target="../ink/ink437.xml"/><Relationship Id="rId361" Type="http://schemas.openxmlformats.org/officeDocument/2006/relationships/image" Target="../media/image542.png"/><Relationship Id="rId196" Type="http://schemas.openxmlformats.org/officeDocument/2006/relationships/customXml" Target="../ink/ink458.xml"/><Relationship Id="rId417" Type="http://schemas.openxmlformats.org/officeDocument/2006/relationships/customXml" Target="../ink/ink569.xml"/><Relationship Id="rId16" Type="http://schemas.openxmlformats.org/officeDocument/2006/relationships/customXml" Target="../ink/ink368.xml"/><Relationship Id="rId221" Type="http://schemas.openxmlformats.org/officeDocument/2006/relationships/image" Target="../media/image472.png"/><Relationship Id="rId263" Type="http://schemas.openxmlformats.org/officeDocument/2006/relationships/image" Target="../media/image493.png"/><Relationship Id="rId319" Type="http://schemas.openxmlformats.org/officeDocument/2006/relationships/image" Target="../media/image521.png"/><Relationship Id="rId58" Type="http://schemas.openxmlformats.org/officeDocument/2006/relationships/customXml" Target="../ink/ink389.xml"/><Relationship Id="rId123" Type="http://schemas.openxmlformats.org/officeDocument/2006/relationships/image" Target="../media/image423.png"/><Relationship Id="rId330" Type="http://schemas.openxmlformats.org/officeDocument/2006/relationships/customXml" Target="../ink/ink525.xml"/><Relationship Id="rId165" Type="http://schemas.openxmlformats.org/officeDocument/2006/relationships/image" Target="../media/image444.png"/><Relationship Id="rId372" Type="http://schemas.openxmlformats.org/officeDocument/2006/relationships/customXml" Target="../ink/ink546.xml"/><Relationship Id="rId428" Type="http://schemas.openxmlformats.org/officeDocument/2006/relationships/image" Target="../media/image575.png"/><Relationship Id="rId232" Type="http://schemas.openxmlformats.org/officeDocument/2006/relationships/customXml" Target="../ink/ink476.xml"/><Relationship Id="rId274" Type="http://schemas.openxmlformats.org/officeDocument/2006/relationships/customXml" Target="../ink/ink497.xml"/><Relationship Id="rId27" Type="http://schemas.openxmlformats.org/officeDocument/2006/relationships/image" Target="../media/image375.png"/><Relationship Id="rId69" Type="http://schemas.openxmlformats.org/officeDocument/2006/relationships/image" Target="../media/image396.png"/><Relationship Id="rId134" Type="http://schemas.openxmlformats.org/officeDocument/2006/relationships/customXml" Target="../ink/ink427.xml"/><Relationship Id="rId80" Type="http://schemas.openxmlformats.org/officeDocument/2006/relationships/customXml" Target="../ink/ink400.xml"/><Relationship Id="rId176" Type="http://schemas.openxmlformats.org/officeDocument/2006/relationships/customXml" Target="../ink/ink448.xml"/><Relationship Id="rId341" Type="http://schemas.openxmlformats.org/officeDocument/2006/relationships/image" Target="../media/image532.png"/><Relationship Id="rId383" Type="http://schemas.openxmlformats.org/officeDocument/2006/relationships/customXml" Target="../ink/ink552.xml"/><Relationship Id="rId439" Type="http://schemas.openxmlformats.org/officeDocument/2006/relationships/image" Target="../media/image580.png"/><Relationship Id="rId201" Type="http://schemas.openxmlformats.org/officeDocument/2006/relationships/image" Target="../media/image462.png"/><Relationship Id="rId243" Type="http://schemas.openxmlformats.org/officeDocument/2006/relationships/image" Target="../media/image483.png"/><Relationship Id="rId285" Type="http://schemas.openxmlformats.org/officeDocument/2006/relationships/image" Target="../media/image504.png"/><Relationship Id="rId450" Type="http://schemas.openxmlformats.org/officeDocument/2006/relationships/customXml" Target="../ink/ink586.xml"/><Relationship Id="rId38" Type="http://schemas.openxmlformats.org/officeDocument/2006/relationships/customXml" Target="../ink/ink379.xml"/><Relationship Id="rId103" Type="http://schemas.openxmlformats.org/officeDocument/2006/relationships/image" Target="../media/image413.png"/><Relationship Id="rId310" Type="http://schemas.openxmlformats.org/officeDocument/2006/relationships/customXml" Target="../ink/ink515.xml"/><Relationship Id="rId91" Type="http://schemas.openxmlformats.org/officeDocument/2006/relationships/image" Target="../media/image407.png"/><Relationship Id="rId145" Type="http://schemas.openxmlformats.org/officeDocument/2006/relationships/image" Target="../media/image434.png"/><Relationship Id="rId187" Type="http://schemas.openxmlformats.org/officeDocument/2006/relationships/image" Target="../media/image455.png"/><Relationship Id="rId352" Type="http://schemas.openxmlformats.org/officeDocument/2006/relationships/customXml" Target="../ink/ink536.xml"/><Relationship Id="rId394" Type="http://schemas.openxmlformats.org/officeDocument/2006/relationships/image" Target="../media/image558.png"/><Relationship Id="rId408" Type="http://schemas.openxmlformats.org/officeDocument/2006/relationships/image" Target="../media/image565.png"/><Relationship Id="rId212" Type="http://schemas.openxmlformats.org/officeDocument/2006/relationships/customXml" Target="../ink/ink466.xml"/><Relationship Id="rId254" Type="http://schemas.openxmlformats.org/officeDocument/2006/relationships/customXml" Target="../ink/ink487.xml"/><Relationship Id="rId49" Type="http://schemas.openxmlformats.org/officeDocument/2006/relationships/image" Target="../media/image386.png"/><Relationship Id="rId114" Type="http://schemas.openxmlformats.org/officeDocument/2006/relationships/customXml" Target="../ink/ink417.xml"/><Relationship Id="rId296" Type="http://schemas.openxmlformats.org/officeDocument/2006/relationships/customXml" Target="../ink/ink508.xml"/><Relationship Id="rId60" Type="http://schemas.openxmlformats.org/officeDocument/2006/relationships/customXml" Target="../ink/ink390.xml"/><Relationship Id="rId156" Type="http://schemas.openxmlformats.org/officeDocument/2006/relationships/customXml" Target="../ink/ink438.xml"/><Relationship Id="rId198" Type="http://schemas.openxmlformats.org/officeDocument/2006/relationships/customXml" Target="../ink/ink459.xml"/><Relationship Id="rId321" Type="http://schemas.openxmlformats.org/officeDocument/2006/relationships/image" Target="../media/image522.png"/><Relationship Id="rId363" Type="http://schemas.openxmlformats.org/officeDocument/2006/relationships/image" Target="../media/image543.png"/><Relationship Id="rId419" Type="http://schemas.openxmlformats.org/officeDocument/2006/relationships/customXml" Target="../ink/ink570.xml"/><Relationship Id="rId223" Type="http://schemas.openxmlformats.org/officeDocument/2006/relationships/image" Target="../media/image473.png"/><Relationship Id="rId430" Type="http://schemas.openxmlformats.org/officeDocument/2006/relationships/customXml" Target="../ink/ink576.xml"/><Relationship Id="rId18" Type="http://schemas.openxmlformats.org/officeDocument/2006/relationships/customXml" Target="../ink/ink369.xml"/><Relationship Id="rId265" Type="http://schemas.openxmlformats.org/officeDocument/2006/relationships/image" Target="../media/image494.png"/><Relationship Id="rId125" Type="http://schemas.openxmlformats.org/officeDocument/2006/relationships/image" Target="../media/image424.png"/><Relationship Id="rId167" Type="http://schemas.openxmlformats.org/officeDocument/2006/relationships/image" Target="../media/image445.png"/><Relationship Id="rId332" Type="http://schemas.openxmlformats.org/officeDocument/2006/relationships/customXml" Target="../ink/ink526.xml"/><Relationship Id="rId374" Type="http://schemas.openxmlformats.org/officeDocument/2006/relationships/customXml" Target="../ink/ink547.xml"/><Relationship Id="rId71" Type="http://schemas.openxmlformats.org/officeDocument/2006/relationships/image" Target="../media/image397.png"/><Relationship Id="rId92" Type="http://schemas.openxmlformats.org/officeDocument/2006/relationships/customXml" Target="../ink/ink406.xml"/><Relationship Id="rId213" Type="http://schemas.openxmlformats.org/officeDocument/2006/relationships/image" Target="../media/image468.png"/><Relationship Id="rId234" Type="http://schemas.openxmlformats.org/officeDocument/2006/relationships/customXml" Target="../ink/ink477.xml"/><Relationship Id="rId420" Type="http://schemas.openxmlformats.org/officeDocument/2006/relationships/image" Target="../media/image571.png"/><Relationship Id="rId2" Type="http://schemas.openxmlformats.org/officeDocument/2006/relationships/customXml" Target="../ink/ink361.xml"/><Relationship Id="rId29" Type="http://schemas.openxmlformats.org/officeDocument/2006/relationships/image" Target="../media/image376.png"/><Relationship Id="rId255" Type="http://schemas.openxmlformats.org/officeDocument/2006/relationships/image" Target="../media/image489.png"/><Relationship Id="rId276" Type="http://schemas.openxmlformats.org/officeDocument/2006/relationships/customXml" Target="../ink/ink498.xml"/><Relationship Id="rId297" Type="http://schemas.openxmlformats.org/officeDocument/2006/relationships/image" Target="../media/image510.png"/><Relationship Id="rId441" Type="http://schemas.openxmlformats.org/officeDocument/2006/relationships/image" Target="../media/image581.png"/><Relationship Id="rId40" Type="http://schemas.openxmlformats.org/officeDocument/2006/relationships/customXml" Target="../ink/ink380.xml"/><Relationship Id="rId115" Type="http://schemas.openxmlformats.org/officeDocument/2006/relationships/image" Target="../media/image419.png"/><Relationship Id="rId136" Type="http://schemas.openxmlformats.org/officeDocument/2006/relationships/customXml" Target="../ink/ink428.xml"/><Relationship Id="rId157" Type="http://schemas.openxmlformats.org/officeDocument/2006/relationships/image" Target="../media/image440.png"/><Relationship Id="rId178" Type="http://schemas.openxmlformats.org/officeDocument/2006/relationships/customXml" Target="../ink/ink449.xml"/><Relationship Id="rId301" Type="http://schemas.openxmlformats.org/officeDocument/2006/relationships/image" Target="../media/image512.png"/><Relationship Id="rId322" Type="http://schemas.openxmlformats.org/officeDocument/2006/relationships/customXml" Target="../ink/ink521.xml"/><Relationship Id="rId343" Type="http://schemas.openxmlformats.org/officeDocument/2006/relationships/image" Target="../media/image533.png"/><Relationship Id="rId364" Type="http://schemas.openxmlformats.org/officeDocument/2006/relationships/customXml" Target="../ink/ink542.xml"/><Relationship Id="rId61" Type="http://schemas.openxmlformats.org/officeDocument/2006/relationships/image" Target="../media/image392.png"/><Relationship Id="rId82" Type="http://schemas.openxmlformats.org/officeDocument/2006/relationships/customXml" Target="../ink/ink401.xml"/><Relationship Id="rId199" Type="http://schemas.openxmlformats.org/officeDocument/2006/relationships/image" Target="../media/image461.png"/><Relationship Id="rId203" Type="http://schemas.openxmlformats.org/officeDocument/2006/relationships/image" Target="../media/image463.png"/><Relationship Id="rId385" Type="http://schemas.openxmlformats.org/officeDocument/2006/relationships/customXml" Target="../ink/ink553.xml"/><Relationship Id="rId19" Type="http://schemas.openxmlformats.org/officeDocument/2006/relationships/image" Target="../media/image371.png"/><Relationship Id="rId224" Type="http://schemas.openxmlformats.org/officeDocument/2006/relationships/customXml" Target="../ink/ink472.xml"/><Relationship Id="rId245" Type="http://schemas.openxmlformats.org/officeDocument/2006/relationships/image" Target="../media/image484.png"/><Relationship Id="rId266" Type="http://schemas.openxmlformats.org/officeDocument/2006/relationships/customXml" Target="../ink/ink493.xml"/><Relationship Id="rId287" Type="http://schemas.openxmlformats.org/officeDocument/2006/relationships/image" Target="../media/image505.png"/><Relationship Id="rId410" Type="http://schemas.openxmlformats.org/officeDocument/2006/relationships/image" Target="../media/image566.png"/><Relationship Id="rId431" Type="http://schemas.openxmlformats.org/officeDocument/2006/relationships/image" Target="../media/image576.png"/><Relationship Id="rId452" Type="http://schemas.openxmlformats.org/officeDocument/2006/relationships/customXml" Target="../ink/ink587.xml"/><Relationship Id="rId30" Type="http://schemas.openxmlformats.org/officeDocument/2006/relationships/customXml" Target="../ink/ink375.xml"/><Relationship Id="rId105" Type="http://schemas.openxmlformats.org/officeDocument/2006/relationships/image" Target="../media/image414.png"/><Relationship Id="rId126" Type="http://schemas.openxmlformats.org/officeDocument/2006/relationships/customXml" Target="../ink/ink423.xml"/><Relationship Id="rId147" Type="http://schemas.openxmlformats.org/officeDocument/2006/relationships/image" Target="../media/image435.png"/><Relationship Id="rId168" Type="http://schemas.openxmlformats.org/officeDocument/2006/relationships/customXml" Target="../ink/ink444.xml"/><Relationship Id="rId312" Type="http://schemas.openxmlformats.org/officeDocument/2006/relationships/customXml" Target="../ink/ink516.xml"/><Relationship Id="rId333" Type="http://schemas.openxmlformats.org/officeDocument/2006/relationships/image" Target="../media/image528.png"/><Relationship Id="rId354" Type="http://schemas.openxmlformats.org/officeDocument/2006/relationships/customXml" Target="../ink/ink537.xml"/><Relationship Id="rId51" Type="http://schemas.openxmlformats.org/officeDocument/2006/relationships/image" Target="../media/image387.png"/><Relationship Id="rId72" Type="http://schemas.openxmlformats.org/officeDocument/2006/relationships/customXml" Target="../ink/ink396.xml"/><Relationship Id="rId93" Type="http://schemas.openxmlformats.org/officeDocument/2006/relationships/image" Target="../media/image408.png"/><Relationship Id="rId189" Type="http://schemas.openxmlformats.org/officeDocument/2006/relationships/image" Target="../media/image456.png"/><Relationship Id="rId375" Type="http://schemas.openxmlformats.org/officeDocument/2006/relationships/image" Target="../media/image549.png"/><Relationship Id="rId396" Type="http://schemas.openxmlformats.org/officeDocument/2006/relationships/image" Target="../media/image559.png"/><Relationship Id="rId3" Type="http://schemas.openxmlformats.org/officeDocument/2006/relationships/image" Target="../media/image3640.png"/><Relationship Id="rId214" Type="http://schemas.openxmlformats.org/officeDocument/2006/relationships/customXml" Target="../ink/ink467.xml"/><Relationship Id="rId235" Type="http://schemas.openxmlformats.org/officeDocument/2006/relationships/image" Target="../media/image479.png"/><Relationship Id="rId256" Type="http://schemas.openxmlformats.org/officeDocument/2006/relationships/customXml" Target="../ink/ink488.xml"/><Relationship Id="rId277" Type="http://schemas.openxmlformats.org/officeDocument/2006/relationships/image" Target="../media/image500.png"/><Relationship Id="rId298" Type="http://schemas.openxmlformats.org/officeDocument/2006/relationships/customXml" Target="../ink/ink509.xml"/><Relationship Id="rId400" Type="http://schemas.openxmlformats.org/officeDocument/2006/relationships/image" Target="../media/image561.png"/><Relationship Id="rId421" Type="http://schemas.openxmlformats.org/officeDocument/2006/relationships/customXml" Target="../ink/ink571.xml"/><Relationship Id="rId442" Type="http://schemas.openxmlformats.org/officeDocument/2006/relationships/customXml" Target="../ink/ink582.xml"/><Relationship Id="rId116" Type="http://schemas.openxmlformats.org/officeDocument/2006/relationships/customXml" Target="../ink/ink418.xml"/><Relationship Id="rId137" Type="http://schemas.openxmlformats.org/officeDocument/2006/relationships/image" Target="../media/image430.png"/><Relationship Id="rId158" Type="http://schemas.openxmlformats.org/officeDocument/2006/relationships/customXml" Target="../ink/ink439.xml"/><Relationship Id="rId302" Type="http://schemas.openxmlformats.org/officeDocument/2006/relationships/customXml" Target="../ink/ink511.xml"/><Relationship Id="rId323" Type="http://schemas.openxmlformats.org/officeDocument/2006/relationships/image" Target="../media/image523.png"/><Relationship Id="rId344" Type="http://schemas.openxmlformats.org/officeDocument/2006/relationships/customXml" Target="../ink/ink532.xml"/><Relationship Id="rId20" Type="http://schemas.openxmlformats.org/officeDocument/2006/relationships/customXml" Target="../ink/ink370.xml"/><Relationship Id="rId41" Type="http://schemas.openxmlformats.org/officeDocument/2006/relationships/image" Target="../media/image382.png"/><Relationship Id="rId62" Type="http://schemas.openxmlformats.org/officeDocument/2006/relationships/customXml" Target="../ink/ink391.xml"/><Relationship Id="rId83" Type="http://schemas.openxmlformats.org/officeDocument/2006/relationships/image" Target="../media/image403.png"/><Relationship Id="rId179" Type="http://schemas.openxmlformats.org/officeDocument/2006/relationships/image" Target="../media/image451.png"/><Relationship Id="rId365" Type="http://schemas.openxmlformats.org/officeDocument/2006/relationships/image" Target="../media/image544.png"/><Relationship Id="rId386" Type="http://schemas.openxmlformats.org/officeDocument/2006/relationships/image" Target="../media/image554.png"/><Relationship Id="rId190" Type="http://schemas.openxmlformats.org/officeDocument/2006/relationships/customXml" Target="../ink/ink455.xml"/><Relationship Id="rId204" Type="http://schemas.openxmlformats.org/officeDocument/2006/relationships/customXml" Target="../ink/ink462.xml"/><Relationship Id="rId225" Type="http://schemas.openxmlformats.org/officeDocument/2006/relationships/image" Target="../media/image474.png"/><Relationship Id="rId246" Type="http://schemas.openxmlformats.org/officeDocument/2006/relationships/customXml" Target="../ink/ink483.xml"/><Relationship Id="rId267" Type="http://schemas.openxmlformats.org/officeDocument/2006/relationships/image" Target="../media/image495.png"/><Relationship Id="rId288" Type="http://schemas.openxmlformats.org/officeDocument/2006/relationships/customXml" Target="../ink/ink504.xml"/><Relationship Id="rId411" Type="http://schemas.openxmlformats.org/officeDocument/2006/relationships/customXml" Target="../ink/ink566.xml"/><Relationship Id="rId432" Type="http://schemas.openxmlformats.org/officeDocument/2006/relationships/customXml" Target="../ink/ink577.xml"/><Relationship Id="rId453" Type="http://schemas.openxmlformats.org/officeDocument/2006/relationships/image" Target="../media/image587.png"/><Relationship Id="rId106" Type="http://schemas.openxmlformats.org/officeDocument/2006/relationships/customXml" Target="../ink/ink413.xml"/><Relationship Id="rId127" Type="http://schemas.openxmlformats.org/officeDocument/2006/relationships/image" Target="../media/image425.png"/><Relationship Id="rId313" Type="http://schemas.openxmlformats.org/officeDocument/2006/relationships/image" Target="../media/image518.png"/><Relationship Id="rId10" Type="http://schemas.openxmlformats.org/officeDocument/2006/relationships/customXml" Target="../ink/ink365.xml"/><Relationship Id="rId31" Type="http://schemas.openxmlformats.org/officeDocument/2006/relationships/image" Target="../media/image377.png"/><Relationship Id="rId52" Type="http://schemas.openxmlformats.org/officeDocument/2006/relationships/customXml" Target="../ink/ink386.xml"/><Relationship Id="rId73" Type="http://schemas.openxmlformats.org/officeDocument/2006/relationships/image" Target="../media/image398.png"/><Relationship Id="rId94" Type="http://schemas.openxmlformats.org/officeDocument/2006/relationships/customXml" Target="../ink/ink407.xml"/><Relationship Id="rId148" Type="http://schemas.openxmlformats.org/officeDocument/2006/relationships/customXml" Target="../ink/ink434.xml"/><Relationship Id="rId169" Type="http://schemas.openxmlformats.org/officeDocument/2006/relationships/image" Target="../media/image446.png"/><Relationship Id="rId334" Type="http://schemas.openxmlformats.org/officeDocument/2006/relationships/customXml" Target="../ink/ink527.xml"/><Relationship Id="rId355" Type="http://schemas.openxmlformats.org/officeDocument/2006/relationships/image" Target="../media/image539.png"/><Relationship Id="rId376" Type="http://schemas.openxmlformats.org/officeDocument/2006/relationships/customXml" Target="../ink/ink548.xml"/><Relationship Id="rId397" Type="http://schemas.openxmlformats.org/officeDocument/2006/relationships/customXml" Target="../ink/ink559.xml"/><Relationship Id="rId4" Type="http://schemas.openxmlformats.org/officeDocument/2006/relationships/customXml" Target="../ink/ink362.xml"/><Relationship Id="rId180" Type="http://schemas.openxmlformats.org/officeDocument/2006/relationships/customXml" Target="../ink/ink450.xml"/><Relationship Id="rId215" Type="http://schemas.openxmlformats.org/officeDocument/2006/relationships/image" Target="../media/image469.png"/><Relationship Id="rId236" Type="http://schemas.openxmlformats.org/officeDocument/2006/relationships/customXml" Target="../ink/ink478.xml"/><Relationship Id="rId257" Type="http://schemas.openxmlformats.org/officeDocument/2006/relationships/image" Target="../media/image490.png"/><Relationship Id="rId278" Type="http://schemas.openxmlformats.org/officeDocument/2006/relationships/customXml" Target="../ink/ink499.xml"/><Relationship Id="rId401" Type="http://schemas.openxmlformats.org/officeDocument/2006/relationships/customXml" Target="../ink/ink561.xml"/><Relationship Id="rId422" Type="http://schemas.openxmlformats.org/officeDocument/2006/relationships/image" Target="../media/image572.png"/><Relationship Id="rId443" Type="http://schemas.openxmlformats.org/officeDocument/2006/relationships/image" Target="../media/image582.png"/><Relationship Id="rId303" Type="http://schemas.openxmlformats.org/officeDocument/2006/relationships/image" Target="../media/image513.png"/><Relationship Id="rId42" Type="http://schemas.openxmlformats.org/officeDocument/2006/relationships/customXml" Target="../ink/ink381.xml"/><Relationship Id="rId84" Type="http://schemas.openxmlformats.org/officeDocument/2006/relationships/customXml" Target="../ink/ink402.xml"/><Relationship Id="rId138" Type="http://schemas.openxmlformats.org/officeDocument/2006/relationships/customXml" Target="../ink/ink429.xml"/><Relationship Id="rId345" Type="http://schemas.openxmlformats.org/officeDocument/2006/relationships/image" Target="../media/image534.png"/><Relationship Id="rId387" Type="http://schemas.openxmlformats.org/officeDocument/2006/relationships/customXml" Target="../ink/ink554.xml"/><Relationship Id="rId191" Type="http://schemas.openxmlformats.org/officeDocument/2006/relationships/image" Target="../media/image457.png"/><Relationship Id="rId205" Type="http://schemas.openxmlformats.org/officeDocument/2006/relationships/image" Target="../media/image464.png"/><Relationship Id="rId247" Type="http://schemas.openxmlformats.org/officeDocument/2006/relationships/image" Target="../media/image485.png"/><Relationship Id="rId412" Type="http://schemas.openxmlformats.org/officeDocument/2006/relationships/image" Target="../media/image567.png"/><Relationship Id="rId107" Type="http://schemas.openxmlformats.org/officeDocument/2006/relationships/image" Target="../media/image415.png"/><Relationship Id="rId289" Type="http://schemas.openxmlformats.org/officeDocument/2006/relationships/image" Target="../media/image506.png"/><Relationship Id="rId11" Type="http://schemas.openxmlformats.org/officeDocument/2006/relationships/image" Target="../media/image3670.png"/><Relationship Id="rId53" Type="http://schemas.openxmlformats.org/officeDocument/2006/relationships/image" Target="../media/image388.png"/><Relationship Id="rId149" Type="http://schemas.openxmlformats.org/officeDocument/2006/relationships/image" Target="../media/image436.png"/><Relationship Id="rId314" Type="http://schemas.openxmlformats.org/officeDocument/2006/relationships/customXml" Target="../ink/ink517.xml"/><Relationship Id="rId356" Type="http://schemas.openxmlformats.org/officeDocument/2006/relationships/customXml" Target="../ink/ink538.xml"/><Relationship Id="rId398" Type="http://schemas.openxmlformats.org/officeDocument/2006/relationships/image" Target="../media/image560.png"/><Relationship Id="rId95" Type="http://schemas.openxmlformats.org/officeDocument/2006/relationships/image" Target="../media/image409.png"/><Relationship Id="rId160" Type="http://schemas.openxmlformats.org/officeDocument/2006/relationships/customXml" Target="../ink/ink440.xml"/><Relationship Id="rId216" Type="http://schemas.openxmlformats.org/officeDocument/2006/relationships/customXml" Target="../ink/ink468.xml"/><Relationship Id="rId423" Type="http://schemas.openxmlformats.org/officeDocument/2006/relationships/customXml" Target="../ink/ink572.xml"/><Relationship Id="rId258" Type="http://schemas.openxmlformats.org/officeDocument/2006/relationships/customXml" Target="../ink/ink489.xml"/><Relationship Id="rId22" Type="http://schemas.openxmlformats.org/officeDocument/2006/relationships/customXml" Target="../ink/ink371.xml"/><Relationship Id="rId64" Type="http://schemas.openxmlformats.org/officeDocument/2006/relationships/customXml" Target="../ink/ink392.xml"/><Relationship Id="rId118" Type="http://schemas.openxmlformats.org/officeDocument/2006/relationships/customXml" Target="../ink/ink419.xml"/><Relationship Id="rId325" Type="http://schemas.openxmlformats.org/officeDocument/2006/relationships/image" Target="../media/image524.png"/><Relationship Id="rId367" Type="http://schemas.openxmlformats.org/officeDocument/2006/relationships/image" Target="../media/image545.png"/><Relationship Id="rId171" Type="http://schemas.openxmlformats.org/officeDocument/2006/relationships/image" Target="../media/image447.png"/><Relationship Id="rId227" Type="http://schemas.openxmlformats.org/officeDocument/2006/relationships/image" Target="../media/image475.png"/><Relationship Id="rId269" Type="http://schemas.openxmlformats.org/officeDocument/2006/relationships/image" Target="../media/image496.png"/><Relationship Id="rId434" Type="http://schemas.openxmlformats.org/officeDocument/2006/relationships/customXml" Target="../ink/ink578.xml"/><Relationship Id="rId33" Type="http://schemas.openxmlformats.org/officeDocument/2006/relationships/image" Target="../media/image378.png"/><Relationship Id="rId129" Type="http://schemas.openxmlformats.org/officeDocument/2006/relationships/image" Target="../media/image426.png"/><Relationship Id="rId280" Type="http://schemas.openxmlformats.org/officeDocument/2006/relationships/customXml" Target="../ink/ink500.xml"/><Relationship Id="rId336" Type="http://schemas.openxmlformats.org/officeDocument/2006/relationships/customXml" Target="../ink/ink528.xml"/><Relationship Id="rId75" Type="http://schemas.openxmlformats.org/officeDocument/2006/relationships/image" Target="../media/image399.png"/><Relationship Id="rId140" Type="http://schemas.openxmlformats.org/officeDocument/2006/relationships/customXml" Target="../ink/ink430.xml"/><Relationship Id="rId182" Type="http://schemas.openxmlformats.org/officeDocument/2006/relationships/customXml" Target="../ink/ink451.xml"/><Relationship Id="rId378" Type="http://schemas.openxmlformats.org/officeDocument/2006/relationships/customXml" Target="../ink/ink549.xml"/><Relationship Id="rId403" Type="http://schemas.openxmlformats.org/officeDocument/2006/relationships/customXml" Target="../ink/ink562.xml"/><Relationship Id="rId6" Type="http://schemas.openxmlformats.org/officeDocument/2006/relationships/customXml" Target="../ink/ink363.xml"/><Relationship Id="rId238" Type="http://schemas.openxmlformats.org/officeDocument/2006/relationships/customXml" Target="../ink/ink479.xml"/><Relationship Id="rId445" Type="http://schemas.openxmlformats.org/officeDocument/2006/relationships/image" Target="../media/image583.png"/><Relationship Id="rId291" Type="http://schemas.openxmlformats.org/officeDocument/2006/relationships/image" Target="../media/image507.png"/><Relationship Id="rId305" Type="http://schemas.openxmlformats.org/officeDocument/2006/relationships/image" Target="../media/image514.png"/><Relationship Id="rId347" Type="http://schemas.openxmlformats.org/officeDocument/2006/relationships/image" Target="../media/image535.png"/><Relationship Id="rId44" Type="http://schemas.openxmlformats.org/officeDocument/2006/relationships/customXml" Target="../ink/ink382.xml"/><Relationship Id="rId86" Type="http://schemas.openxmlformats.org/officeDocument/2006/relationships/customXml" Target="../ink/ink403.xml"/><Relationship Id="rId151" Type="http://schemas.openxmlformats.org/officeDocument/2006/relationships/image" Target="../media/image437.png"/><Relationship Id="rId389" Type="http://schemas.openxmlformats.org/officeDocument/2006/relationships/customXml" Target="../ink/ink555.xml"/><Relationship Id="rId193" Type="http://schemas.openxmlformats.org/officeDocument/2006/relationships/image" Target="../media/image458.png"/><Relationship Id="rId207" Type="http://schemas.openxmlformats.org/officeDocument/2006/relationships/image" Target="../media/image465.png"/><Relationship Id="rId249" Type="http://schemas.openxmlformats.org/officeDocument/2006/relationships/image" Target="../media/image486.png"/><Relationship Id="rId414" Type="http://schemas.openxmlformats.org/officeDocument/2006/relationships/image" Target="../media/image568.png"/><Relationship Id="rId13" Type="http://schemas.openxmlformats.org/officeDocument/2006/relationships/image" Target="../media/image368.png"/><Relationship Id="rId109" Type="http://schemas.openxmlformats.org/officeDocument/2006/relationships/image" Target="../media/image416.png"/><Relationship Id="rId260" Type="http://schemas.openxmlformats.org/officeDocument/2006/relationships/customXml" Target="../ink/ink490.xml"/><Relationship Id="rId316" Type="http://schemas.openxmlformats.org/officeDocument/2006/relationships/customXml" Target="../ink/ink518.xml"/><Relationship Id="rId55" Type="http://schemas.openxmlformats.org/officeDocument/2006/relationships/image" Target="../media/image389.png"/><Relationship Id="rId97" Type="http://schemas.openxmlformats.org/officeDocument/2006/relationships/image" Target="../media/image410.png"/><Relationship Id="rId120" Type="http://schemas.openxmlformats.org/officeDocument/2006/relationships/customXml" Target="../ink/ink420.xml"/><Relationship Id="rId358" Type="http://schemas.openxmlformats.org/officeDocument/2006/relationships/customXml" Target="../ink/ink539.xml"/><Relationship Id="rId162" Type="http://schemas.openxmlformats.org/officeDocument/2006/relationships/customXml" Target="../ink/ink441.xml"/><Relationship Id="rId218" Type="http://schemas.openxmlformats.org/officeDocument/2006/relationships/customXml" Target="../ink/ink469.xml"/><Relationship Id="rId425" Type="http://schemas.openxmlformats.org/officeDocument/2006/relationships/customXml" Target="../ink/ink573.xml"/><Relationship Id="rId271" Type="http://schemas.openxmlformats.org/officeDocument/2006/relationships/image" Target="../media/image497.png"/><Relationship Id="rId24" Type="http://schemas.openxmlformats.org/officeDocument/2006/relationships/customXml" Target="../ink/ink372.xml"/><Relationship Id="rId66" Type="http://schemas.openxmlformats.org/officeDocument/2006/relationships/customXml" Target="../ink/ink393.xml"/><Relationship Id="rId131" Type="http://schemas.openxmlformats.org/officeDocument/2006/relationships/image" Target="../media/image427.png"/><Relationship Id="rId327" Type="http://schemas.openxmlformats.org/officeDocument/2006/relationships/image" Target="../media/image525.png"/><Relationship Id="rId369" Type="http://schemas.openxmlformats.org/officeDocument/2006/relationships/image" Target="../media/image546.png"/><Relationship Id="rId173" Type="http://schemas.openxmlformats.org/officeDocument/2006/relationships/image" Target="../media/image448.png"/><Relationship Id="rId229" Type="http://schemas.openxmlformats.org/officeDocument/2006/relationships/image" Target="../media/image476.png"/><Relationship Id="rId380" Type="http://schemas.openxmlformats.org/officeDocument/2006/relationships/image" Target="../media/image551.png"/><Relationship Id="rId436" Type="http://schemas.openxmlformats.org/officeDocument/2006/relationships/customXml" Target="../ink/ink579.xml"/><Relationship Id="rId240" Type="http://schemas.openxmlformats.org/officeDocument/2006/relationships/customXml" Target="../ink/ink480.xml"/><Relationship Id="rId35" Type="http://schemas.openxmlformats.org/officeDocument/2006/relationships/image" Target="../media/image379.png"/><Relationship Id="rId77" Type="http://schemas.openxmlformats.org/officeDocument/2006/relationships/image" Target="../media/image400.png"/><Relationship Id="rId100" Type="http://schemas.openxmlformats.org/officeDocument/2006/relationships/customXml" Target="../ink/ink410.xml"/><Relationship Id="rId282" Type="http://schemas.openxmlformats.org/officeDocument/2006/relationships/customXml" Target="../ink/ink501.xml"/><Relationship Id="rId338" Type="http://schemas.openxmlformats.org/officeDocument/2006/relationships/customXml" Target="../ink/ink529.xml"/><Relationship Id="rId8" Type="http://schemas.openxmlformats.org/officeDocument/2006/relationships/customXml" Target="../ink/ink364.xml"/><Relationship Id="rId142" Type="http://schemas.openxmlformats.org/officeDocument/2006/relationships/customXml" Target="../ink/ink431.xml"/><Relationship Id="rId184" Type="http://schemas.openxmlformats.org/officeDocument/2006/relationships/customXml" Target="../ink/ink452.xml"/><Relationship Id="rId391" Type="http://schemas.openxmlformats.org/officeDocument/2006/relationships/customXml" Target="../ink/ink556.xml"/><Relationship Id="rId405" Type="http://schemas.openxmlformats.org/officeDocument/2006/relationships/customXml" Target="../ink/ink563.xml"/><Relationship Id="rId447" Type="http://schemas.openxmlformats.org/officeDocument/2006/relationships/image" Target="../media/image584.png"/><Relationship Id="rId251" Type="http://schemas.openxmlformats.org/officeDocument/2006/relationships/image" Target="../media/image487.png"/><Relationship Id="rId46" Type="http://schemas.openxmlformats.org/officeDocument/2006/relationships/customXml" Target="../ink/ink383.xml"/><Relationship Id="rId293" Type="http://schemas.openxmlformats.org/officeDocument/2006/relationships/image" Target="../media/image508.png"/><Relationship Id="rId307" Type="http://schemas.openxmlformats.org/officeDocument/2006/relationships/image" Target="../media/image515.png"/><Relationship Id="rId349" Type="http://schemas.openxmlformats.org/officeDocument/2006/relationships/image" Target="../media/image536.png"/><Relationship Id="rId88" Type="http://schemas.openxmlformats.org/officeDocument/2006/relationships/customXml" Target="../ink/ink404.xml"/><Relationship Id="rId111" Type="http://schemas.openxmlformats.org/officeDocument/2006/relationships/image" Target="../media/image417.png"/><Relationship Id="rId153" Type="http://schemas.openxmlformats.org/officeDocument/2006/relationships/image" Target="../media/image438.png"/><Relationship Id="rId195" Type="http://schemas.openxmlformats.org/officeDocument/2006/relationships/image" Target="../media/image459.png"/><Relationship Id="rId209" Type="http://schemas.openxmlformats.org/officeDocument/2006/relationships/image" Target="../media/image466.png"/><Relationship Id="rId360" Type="http://schemas.openxmlformats.org/officeDocument/2006/relationships/customXml" Target="../ink/ink540.xml"/><Relationship Id="rId416" Type="http://schemas.openxmlformats.org/officeDocument/2006/relationships/image" Target="../media/image569.png"/><Relationship Id="rId220" Type="http://schemas.openxmlformats.org/officeDocument/2006/relationships/customXml" Target="../ink/ink470.xml"/><Relationship Id="rId15" Type="http://schemas.openxmlformats.org/officeDocument/2006/relationships/image" Target="../media/image369.png"/><Relationship Id="rId57" Type="http://schemas.openxmlformats.org/officeDocument/2006/relationships/image" Target="../media/image390.png"/><Relationship Id="rId262" Type="http://schemas.openxmlformats.org/officeDocument/2006/relationships/customXml" Target="../ink/ink491.xml"/><Relationship Id="rId318" Type="http://schemas.openxmlformats.org/officeDocument/2006/relationships/customXml" Target="../ink/ink519.xml"/><Relationship Id="rId99" Type="http://schemas.openxmlformats.org/officeDocument/2006/relationships/image" Target="../media/image411.png"/><Relationship Id="rId122" Type="http://schemas.openxmlformats.org/officeDocument/2006/relationships/customXml" Target="../ink/ink421.xml"/><Relationship Id="rId164" Type="http://schemas.openxmlformats.org/officeDocument/2006/relationships/customXml" Target="../ink/ink442.xml"/><Relationship Id="rId371" Type="http://schemas.openxmlformats.org/officeDocument/2006/relationships/image" Target="../media/image547.png"/><Relationship Id="rId427" Type="http://schemas.openxmlformats.org/officeDocument/2006/relationships/customXml" Target="../ink/ink574.xml"/><Relationship Id="rId26" Type="http://schemas.openxmlformats.org/officeDocument/2006/relationships/customXml" Target="../ink/ink373.xml"/><Relationship Id="rId231" Type="http://schemas.openxmlformats.org/officeDocument/2006/relationships/image" Target="../media/image477.png"/><Relationship Id="rId273" Type="http://schemas.openxmlformats.org/officeDocument/2006/relationships/image" Target="../media/image498.png"/><Relationship Id="rId329" Type="http://schemas.openxmlformats.org/officeDocument/2006/relationships/image" Target="../media/image526.png"/><Relationship Id="rId68" Type="http://schemas.openxmlformats.org/officeDocument/2006/relationships/customXml" Target="../ink/ink394.xml"/><Relationship Id="rId133" Type="http://schemas.openxmlformats.org/officeDocument/2006/relationships/image" Target="../media/image428.png"/><Relationship Id="rId175" Type="http://schemas.openxmlformats.org/officeDocument/2006/relationships/image" Target="../media/image449.png"/><Relationship Id="rId340" Type="http://schemas.openxmlformats.org/officeDocument/2006/relationships/customXml" Target="../ink/ink530.xml"/><Relationship Id="rId200" Type="http://schemas.openxmlformats.org/officeDocument/2006/relationships/customXml" Target="../ink/ink460.xml"/><Relationship Id="rId382" Type="http://schemas.openxmlformats.org/officeDocument/2006/relationships/image" Target="../media/image552.png"/><Relationship Id="rId438" Type="http://schemas.openxmlformats.org/officeDocument/2006/relationships/customXml" Target="../ink/ink580.xml"/><Relationship Id="rId242" Type="http://schemas.openxmlformats.org/officeDocument/2006/relationships/customXml" Target="../ink/ink481.xml"/><Relationship Id="rId284" Type="http://schemas.openxmlformats.org/officeDocument/2006/relationships/customXml" Target="../ink/ink502.xml"/><Relationship Id="rId37" Type="http://schemas.openxmlformats.org/officeDocument/2006/relationships/image" Target="../media/image380.png"/><Relationship Id="rId79" Type="http://schemas.openxmlformats.org/officeDocument/2006/relationships/image" Target="../media/image401.png"/><Relationship Id="rId102" Type="http://schemas.openxmlformats.org/officeDocument/2006/relationships/customXml" Target="../ink/ink411.xml"/><Relationship Id="rId144" Type="http://schemas.openxmlformats.org/officeDocument/2006/relationships/customXml" Target="../ink/ink432.xml"/><Relationship Id="rId90" Type="http://schemas.openxmlformats.org/officeDocument/2006/relationships/customXml" Target="../ink/ink405.xml"/><Relationship Id="rId186" Type="http://schemas.openxmlformats.org/officeDocument/2006/relationships/customXml" Target="../ink/ink453.xml"/><Relationship Id="rId351" Type="http://schemas.openxmlformats.org/officeDocument/2006/relationships/image" Target="../media/image537.png"/><Relationship Id="rId393" Type="http://schemas.openxmlformats.org/officeDocument/2006/relationships/customXml" Target="../ink/ink557.xml"/><Relationship Id="rId407" Type="http://schemas.openxmlformats.org/officeDocument/2006/relationships/customXml" Target="../ink/ink564.xml"/><Relationship Id="rId449" Type="http://schemas.openxmlformats.org/officeDocument/2006/relationships/image" Target="../media/image585.png"/><Relationship Id="rId211" Type="http://schemas.openxmlformats.org/officeDocument/2006/relationships/image" Target="../media/image467.png"/><Relationship Id="rId253" Type="http://schemas.openxmlformats.org/officeDocument/2006/relationships/image" Target="../media/image488.png"/><Relationship Id="rId295" Type="http://schemas.openxmlformats.org/officeDocument/2006/relationships/image" Target="../media/image509.png"/><Relationship Id="rId309" Type="http://schemas.openxmlformats.org/officeDocument/2006/relationships/image" Target="../media/image516.png"/><Relationship Id="rId48" Type="http://schemas.openxmlformats.org/officeDocument/2006/relationships/customXml" Target="../ink/ink384.xml"/><Relationship Id="rId113" Type="http://schemas.openxmlformats.org/officeDocument/2006/relationships/image" Target="../media/image418.png"/><Relationship Id="rId320" Type="http://schemas.openxmlformats.org/officeDocument/2006/relationships/customXml" Target="../ink/ink520.xml"/><Relationship Id="rId155" Type="http://schemas.openxmlformats.org/officeDocument/2006/relationships/image" Target="../media/image439.png"/><Relationship Id="rId197" Type="http://schemas.openxmlformats.org/officeDocument/2006/relationships/image" Target="../media/image460.png"/><Relationship Id="rId362" Type="http://schemas.openxmlformats.org/officeDocument/2006/relationships/customXml" Target="../ink/ink541.xml"/><Relationship Id="rId418" Type="http://schemas.openxmlformats.org/officeDocument/2006/relationships/image" Target="../media/image570.png"/><Relationship Id="rId222" Type="http://schemas.openxmlformats.org/officeDocument/2006/relationships/customXml" Target="../ink/ink471.xml"/><Relationship Id="rId264" Type="http://schemas.openxmlformats.org/officeDocument/2006/relationships/customXml" Target="../ink/ink492.xml"/><Relationship Id="rId17" Type="http://schemas.openxmlformats.org/officeDocument/2006/relationships/image" Target="../media/image370.png"/><Relationship Id="rId59" Type="http://schemas.openxmlformats.org/officeDocument/2006/relationships/image" Target="../media/image391.png"/><Relationship Id="rId124" Type="http://schemas.openxmlformats.org/officeDocument/2006/relationships/customXml" Target="../ink/ink422.xml"/><Relationship Id="rId70" Type="http://schemas.openxmlformats.org/officeDocument/2006/relationships/customXml" Target="../ink/ink395.xml"/><Relationship Id="rId166" Type="http://schemas.openxmlformats.org/officeDocument/2006/relationships/customXml" Target="../ink/ink443.xml"/><Relationship Id="rId331" Type="http://schemas.openxmlformats.org/officeDocument/2006/relationships/image" Target="../media/image527.png"/><Relationship Id="rId373" Type="http://schemas.openxmlformats.org/officeDocument/2006/relationships/image" Target="../media/image548.png"/><Relationship Id="rId429" Type="http://schemas.openxmlformats.org/officeDocument/2006/relationships/customXml" Target="../ink/ink57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78.png"/><Relationship Id="rId440" Type="http://schemas.openxmlformats.org/officeDocument/2006/relationships/customXml" Target="../ink/ink581.xml"/><Relationship Id="rId28" Type="http://schemas.openxmlformats.org/officeDocument/2006/relationships/customXml" Target="../ink/ink374.xml"/><Relationship Id="rId275" Type="http://schemas.openxmlformats.org/officeDocument/2006/relationships/image" Target="../media/image499.png"/><Relationship Id="rId300" Type="http://schemas.openxmlformats.org/officeDocument/2006/relationships/customXml" Target="../ink/ink510.xml"/><Relationship Id="rId81" Type="http://schemas.openxmlformats.org/officeDocument/2006/relationships/image" Target="../media/image402.png"/><Relationship Id="rId135" Type="http://schemas.openxmlformats.org/officeDocument/2006/relationships/image" Target="../media/image429.png"/><Relationship Id="rId177" Type="http://schemas.openxmlformats.org/officeDocument/2006/relationships/image" Target="../media/image450.png"/><Relationship Id="rId342" Type="http://schemas.openxmlformats.org/officeDocument/2006/relationships/customXml" Target="../ink/ink531.xml"/><Relationship Id="rId384" Type="http://schemas.openxmlformats.org/officeDocument/2006/relationships/image" Target="../media/image553.png"/><Relationship Id="rId202" Type="http://schemas.openxmlformats.org/officeDocument/2006/relationships/customXml" Target="../ink/ink461.xml"/><Relationship Id="rId244" Type="http://schemas.openxmlformats.org/officeDocument/2006/relationships/customXml" Target="../ink/ink482.xml"/><Relationship Id="rId39" Type="http://schemas.openxmlformats.org/officeDocument/2006/relationships/image" Target="../media/image381.png"/><Relationship Id="rId286" Type="http://schemas.openxmlformats.org/officeDocument/2006/relationships/customXml" Target="../ink/ink503.xml"/><Relationship Id="rId451" Type="http://schemas.openxmlformats.org/officeDocument/2006/relationships/image" Target="../media/image586.png"/><Relationship Id="rId50" Type="http://schemas.openxmlformats.org/officeDocument/2006/relationships/customXml" Target="../ink/ink385.xml"/><Relationship Id="rId104" Type="http://schemas.openxmlformats.org/officeDocument/2006/relationships/customXml" Target="../ink/ink412.xml"/><Relationship Id="rId146" Type="http://schemas.openxmlformats.org/officeDocument/2006/relationships/customXml" Target="../ink/ink433.xml"/><Relationship Id="rId188" Type="http://schemas.openxmlformats.org/officeDocument/2006/relationships/customXml" Target="../ink/ink454.xml"/><Relationship Id="rId311" Type="http://schemas.openxmlformats.org/officeDocument/2006/relationships/image" Target="../media/image517.png"/><Relationship Id="rId353" Type="http://schemas.openxmlformats.org/officeDocument/2006/relationships/image" Target="../media/image538.png"/><Relationship Id="rId395" Type="http://schemas.openxmlformats.org/officeDocument/2006/relationships/customXml" Target="../ink/ink558.xml"/><Relationship Id="rId409" Type="http://schemas.openxmlformats.org/officeDocument/2006/relationships/customXml" Target="../ink/ink56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30.png"/><Relationship Id="rId299" Type="http://schemas.openxmlformats.org/officeDocument/2006/relationships/image" Target="../media/image652.png"/><Relationship Id="rId21" Type="http://schemas.openxmlformats.org/officeDocument/2006/relationships/image" Target="../media/image5150.png"/><Relationship Id="rId63" Type="http://schemas.openxmlformats.org/officeDocument/2006/relationships/image" Target="../media/image5360.png"/><Relationship Id="rId159" Type="http://schemas.openxmlformats.org/officeDocument/2006/relationships/image" Target="../media/image5840.png"/><Relationship Id="rId324" Type="http://schemas.openxmlformats.org/officeDocument/2006/relationships/image" Target="../media/image664.png"/><Relationship Id="rId366" Type="http://schemas.openxmlformats.org/officeDocument/2006/relationships/image" Target="../media/image685.png"/><Relationship Id="rId170" Type="http://schemas.openxmlformats.org/officeDocument/2006/relationships/customXml" Target="../ink/ink671.xml"/><Relationship Id="rId226" Type="http://schemas.openxmlformats.org/officeDocument/2006/relationships/customXml" Target="../ink/ink699.xml"/><Relationship Id="rId433" Type="http://schemas.openxmlformats.org/officeDocument/2006/relationships/customXml" Target="../ink/ink799.xml"/><Relationship Id="rId268" Type="http://schemas.openxmlformats.org/officeDocument/2006/relationships/customXml" Target="../ink/ink720.xml"/><Relationship Id="rId32" Type="http://schemas.openxmlformats.org/officeDocument/2006/relationships/customXml" Target="../ink/ink603.xml"/><Relationship Id="rId74" Type="http://schemas.openxmlformats.org/officeDocument/2006/relationships/customXml" Target="../ink/ink624.xml"/><Relationship Id="rId128" Type="http://schemas.openxmlformats.org/officeDocument/2006/relationships/customXml" Target="../ink/ink650.xml"/><Relationship Id="rId335" Type="http://schemas.openxmlformats.org/officeDocument/2006/relationships/customXml" Target="../ink/ink750.xml"/><Relationship Id="rId377" Type="http://schemas.openxmlformats.org/officeDocument/2006/relationships/customXml" Target="../ink/ink771.xml"/><Relationship Id="rId5" Type="http://schemas.openxmlformats.org/officeDocument/2006/relationships/image" Target="../media/image5070.png"/><Relationship Id="rId181" Type="http://schemas.openxmlformats.org/officeDocument/2006/relationships/image" Target="../media/image595.png"/><Relationship Id="rId237" Type="http://schemas.openxmlformats.org/officeDocument/2006/relationships/image" Target="../media/image621.png"/><Relationship Id="rId402" Type="http://schemas.openxmlformats.org/officeDocument/2006/relationships/image" Target="../media/image703.png"/><Relationship Id="rId279" Type="http://schemas.openxmlformats.org/officeDocument/2006/relationships/image" Target="../media/image642.png"/><Relationship Id="rId43" Type="http://schemas.openxmlformats.org/officeDocument/2006/relationships/image" Target="../media/image5260.png"/><Relationship Id="rId139" Type="http://schemas.openxmlformats.org/officeDocument/2006/relationships/image" Target="../media/image5740.png"/><Relationship Id="rId290" Type="http://schemas.openxmlformats.org/officeDocument/2006/relationships/customXml" Target="../ink/ink729.xml"/><Relationship Id="rId304" Type="http://schemas.openxmlformats.org/officeDocument/2006/relationships/customXml" Target="../ink/ink736.xml"/><Relationship Id="rId346" Type="http://schemas.openxmlformats.org/officeDocument/2006/relationships/image" Target="../media/image675.png"/><Relationship Id="rId388" Type="http://schemas.openxmlformats.org/officeDocument/2006/relationships/image" Target="../media/image696.png"/><Relationship Id="rId85" Type="http://schemas.openxmlformats.org/officeDocument/2006/relationships/image" Target="../media/image5470.png"/><Relationship Id="rId150" Type="http://schemas.openxmlformats.org/officeDocument/2006/relationships/customXml" Target="../ink/ink661.xml"/><Relationship Id="rId192" Type="http://schemas.openxmlformats.org/officeDocument/2006/relationships/customXml" Target="../ink/ink682.xml"/><Relationship Id="rId206" Type="http://schemas.openxmlformats.org/officeDocument/2006/relationships/customXml" Target="../ink/ink689.xml"/><Relationship Id="rId413" Type="http://schemas.openxmlformats.org/officeDocument/2006/relationships/customXml" Target="../ink/ink789.xml"/><Relationship Id="rId248" Type="http://schemas.openxmlformats.org/officeDocument/2006/relationships/customXml" Target="../ink/ink710.xml"/><Relationship Id="rId12" Type="http://schemas.openxmlformats.org/officeDocument/2006/relationships/customXml" Target="../ink/ink593.xml"/><Relationship Id="rId108" Type="http://schemas.openxmlformats.org/officeDocument/2006/relationships/customXml" Target="../ink/ink641.xml"/><Relationship Id="rId315" Type="http://schemas.openxmlformats.org/officeDocument/2006/relationships/image" Target="../media/image660.png"/><Relationship Id="rId357" Type="http://schemas.openxmlformats.org/officeDocument/2006/relationships/customXml" Target="../ink/ink761.xml"/><Relationship Id="rId54" Type="http://schemas.openxmlformats.org/officeDocument/2006/relationships/customXml" Target="../ink/ink614.xml"/><Relationship Id="rId96" Type="http://schemas.openxmlformats.org/officeDocument/2006/relationships/customXml" Target="../ink/ink635.xml"/><Relationship Id="rId161" Type="http://schemas.openxmlformats.org/officeDocument/2006/relationships/image" Target="../media/image5850.png"/><Relationship Id="rId217" Type="http://schemas.openxmlformats.org/officeDocument/2006/relationships/image" Target="../media/image611.png"/><Relationship Id="rId399" Type="http://schemas.openxmlformats.org/officeDocument/2006/relationships/customXml" Target="../ink/ink782.xml"/><Relationship Id="rId259" Type="http://schemas.openxmlformats.org/officeDocument/2006/relationships/image" Target="../media/image632.png"/><Relationship Id="rId424" Type="http://schemas.openxmlformats.org/officeDocument/2006/relationships/image" Target="../media/image644.png"/><Relationship Id="rId23" Type="http://schemas.openxmlformats.org/officeDocument/2006/relationships/image" Target="../media/image5160.png"/><Relationship Id="rId119" Type="http://schemas.openxmlformats.org/officeDocument/2006/relationships/image" Target="../media/image5640.png"/><Relationship Id="rId270" Type="http://schemas.openxmlformats.org/officeDocument/2006/relationships/customXml" Target="../ink/ink721.xml"/><Relationship Id="rId326" Type="http://schemas.openxmlformats.org/officeDocument/2006/relationships/image" Target="../media/image665.png"/><Relationship Id="rId65" Type="http://schemas.openxmlformats.org/officeDocument/2006/relationships/image" Target="../media/image5370.png"/><Relationship Id="rId130" Type="http://schemas.openxmlformats.org/officeDocument/2006/relationships/customXml" Target="../ink/ink651.xml"/><Relationship Id="rId368" Type="http://schemas.openxmlformats.org/officeDocument/2006/relationships/image" Target="../media/image686.png"/><Relationship Id="rId172" Type="http://schemas.openxmlformats.org/officeDocument/2006/relationships/customXml" Target="../ink/ink672.xml"/><Relationship Id="rId228" Type="http://schemas.openxmlformats.org/officeDocument/2006/relationships/customXml" Target="../ink/ink700.xml"/><Relationship Id="rId435" Type="http://schemas.openxmlformats.org/officeDocument/2006/relationships/customXml" Target="../ink/ink800.xml"/><Relationship Id="rId281" Type="http://schemas.openxmlformats.org/officeDocument/2006/relationships/image" Target="../media/image643.png"/><Relationship Id="rId337" Type="http://schemas.openxmlformats.org/officeDocument/2006/relationships/customXml" Target="../ink/ink751.xml"/><Relationship Id="rId34" Type="http://schemas.openxmlformats.org/officeDocument/2006/relationships/customXml" Target="../ink/ink604.xml"/><Relationship Id="rId76" Type="http://schemas.openxmlformats.org/officeDocument/2006/relationships/customXml" Target="../ink/ink625.xml"/><Relationship Id="rId141" Type="http://schemas.openxmlformats.org/officeDocument/2006/relationships/image" Target="../media/image5750.png"/><Relationship Id="rId379" Type="http://schemas.openxmlformats.org/officeDocument/2006/relationships/customXml" Target="../ink/ink772.xml"/><Relationship Id="rId7" Type="http://schemas.openxmlformats.org/officeDocument/2006/relationships/image" Target="../media/image5080.png"/><Relationship Id="rId183" Type="http://schemas.openxmlformats.org/officeDocument/2006/relationships/image" Target="../media/image596.png"/><Relationship Id="rId239" Type="http://schemas.openxmlformats.org/officeDocument/2006/relationships/image" Target="../media/image622.png"/><Relationship Id="rId390" Type="http://schemas.openxmlformats.org/officeDocument/2006/relationships/image" Target="../media/image697.png"/><Relationship Id="rId404" Type="http://schemas.openxmlformats.org/officeDocument/2006/relationships/image" Target="../media/image704.png"/><Relationship Id="rId250" Type="http://schemas.openxmlformats.org/officeDocument/2006/relationships/customXml" Target="../ink/ink711.xml"/><Relationship Id="rId292" Type="http://schemas.openxmlformats.org/officeDocument/2006/relationships/customXml" Target="../ink/ink730.xml"/><Relationship Id="rId306" Type="http://schemas.openxmlformats.org/officeDocument/2006/relationships/customXml" Target="../ink/ink737.xml"/><Relationship Id="rId45" Type="http://schemas.openxmlformats.org/officeDocument/2006/relationships/image" Target="../media/image5270.png"/><Relationship Id="rId87" Type="http://schemas.openxmlformats.org/officeDocument/2006/relationships/image" Target="../media/image5480.png"/><Relationship Id="rId348" Type="http://schemas.openxmlformats.org/officeDocument/2006/relationships/image" Target="../media/image676.png"/><Relationship Id="rId152" Type="http://schemas.openxmlformats.org/officeDocument/2006/relationships/customXml" Target="../ink/ink662.xml"/><Relationship Id="rId194" Type="http://schemas.openxmlformats.org/officeDocument/2006/relationships/customXml" Target="../ink/ink683.xml"/><Relationship Id="rId208" Type="http://schemas.openxmlformats.org/officeDocument/2006/relationships/customXml" Target="../ink/ink690.xml"/><Relationship Id="rId415" Type="http://schemas.openxmlformats.org/officeDocument/2006/relationships/customXml" Target="../ink/ink790.xml"/><Relationship Id="rId261" Type="http://schemas.openxmlformats.org/officeDocument/2006/relationships/image" Target="../media/image633.png"/><Relationship Id="rId14" Type="http://schemas.openxmlformats.org/officeDocument/2006/relationships/customXml" Target="../ink/ink594.xml"/><Relationship Id="rId56" Type="http://schemas.openxmlformats.org/officeDocument/2006/relationships/customXml" Target="../ink/ink615.xml"/><Relationship Id="rId317" Type="http://schemas.openxmlformats.org/officeDocument/2006/relationships/image" Target="../media/image661.png"/><Relationship Id="rId359" Type="http://schemas.openxmlformats.org/officeDocument/2006/relationships/customXml" Target="../ink/ink762.xml"/><Relationship Id="rId98" Type="http://schemas.openxmlformats.org/officeDocument/2006/relationships/customXml" Target="../ink/ink636.xml"/><Relationship Id="rId121" Type="http://schemas.openxmlformats.org/officeDocument/2006/relationships/image" Target="../media/image5650.png"/><Relationship Id="rId163" Type="http://schemas.openxmlformats.org/officeDocument/2006/relationships/image" Target="../media/image5860.png"/><Relationship Id="rId219" Type="http://schemas.openxmlformats.org/officeDocument/2006/relationships/image" Target="../media/image612.png"/><Relationship Id="rId370" Type="http://schemas.openxmlformats.org/officeDocument/2006/relationships/image" Target="../media/image687.png"/><Relationship Id="rId426" Type="http://schemas.openxmlformats.org/officeDocument/2006/relationships/image" Target="../media/image646.png"/><Relationship Id="rId230" Type="http://schemas.openxmlformats.org/officeDocument/2006/relationships/customXml" Target="../ink/ink701.xml"/><Relationship Id="rId25" Type="http://schemas.openxmlformats.org/officeDocument/2006/relationships/image" Target="../media/image5170.png"/><Relationship Id="rId67" Type="http://schemas.openxmlformats.org/officeDocument/2006/relationships/image" Target="../media/image5380.png"/><Relationship Id="rId272" Type="http://schemas.openxmlformats.org/officeDocument/2006/relationships/customXml" Target="../ink/ink722.xml"/><Relationship Id="rId328" Type="http://schemas.openxmlformats.org/officeDocument/2006/relationships/image" Target="../media/image666.png"/><Relationship Id="rId132" Type="http://schemas.openxmlformats.org/officeDocument/2006/relationships/customXml" Target="../ink/ink652.xml"/><Relationship Id="rId174" Type="http://schemas.openxmlformats.org/officeDocument/2006/relationships/customXml" Target="../ink/ink673.xml"/><Relationship Id="rId381" Type="http://schemas.openxmlformats.org/officeDocument/2006/relationships/customXml" Target="../ink/ink773.xml"/><Relationship Id="rId241" Type="http://schemas.openxmlformats.org/officeDocument/2006/relationships/image" Target="../media/image623.png"/><Relationship Id="rId437" Type="http://schemas.openxmlformats.org/officeDocument/2006/relationships/customXml" Target="../ink/ink801.xml"/><Relationship Id="rId36" Type="http://schemas.openxmlformats.org/officeDocument/2006/relationships/customXml" Target="../ink/ink605.xml"/><Relationship Id="rId339" Type="http://schemas.openxmlformats.org/officeDocument/2006/relationships/customXml" Target="../ink/ink752.xml"/><Relationship Id="rId78" Type="http://schemas.openxmlformats.org/officeDocument/2006/relationships/customXml" Target="../ink/ink626.xml"/><Relationship Id="rId101" Type="http://schemas.openxmlformats.org/officeDocument/2006/relationships/image" Target="../media/image5550.png"/><Relationship Id="rId143" Type="http://schemas.openxmlformats.org/officeDocument/2006/relationships/image" Target="../media/image5760.png"/><Relationship Id="rId185" Type="http://schemas.openxmlformats.org/officeDocument/2006/relationships/image" Target="../media/image6.png"/><Relationship Id="rId350" Type="http://schemas.openxmlformats.org/officeDocument/2006/relationships/image" Target="../media/image677.png"/><Relationship Id="rId406" Type="http://schemas.openxmlformats.org/officeDocument/2006/relationships/image" Target="../media/image705.png"/><Relationship Id="rId9" Type="http://schemas.openxmlformats.org/officeDocument/2006/relationships/image" Target="../media/image5090.png"/><Relationship Id="rId210" Type="http://schemas.openxmlformats.org/officeDocument/2006/relationships/customXml" Target="../ink/ink691.xml"/><Relationship Id="rId392" Type="http://schemas.openxmlformats.org/officeDocument/2006/relationships/image" Target="../media/image698.png"/><Relationship Id="rId252" Type="http://schemas.openxmlformats.org/officeDocument/2006/relationships/customXml" Target="../ink/ink712.xml"/><Relationship Id="rId294" Type="http://schemas.openxmlformats.org/officeDocument/2006/relationships/customXml" Target="../ink/ink731.xml"/><Relationship Id="rId308" Type="http://schemas.openxmlformats.org/officeDocument/2006/relationships/customXml" Target="../ink/ink738.xml"/><Relationship Id="rId47" Type="http://schemas.openxmlformats.org/officeDocument/2006/relationships/image" Target="../media/image5280.png"/><Relationship Id="rId89" Type="http://schemas.openxmlformats.org/officeDocument/2006/relationships/image" Target="../media/image5490.png"/><Relationship Id="rId112" Type="http://schemas.openxmlformats.org/officeDocument/2006/relationships/customXml" Target="../ink/ink642.xml"/><Relationship Id="rId154" Type="http://schemas.openxmlformats.org/officeDocument/2006/relationships/customXml" Target="../ink/ink663.xml"/><Relationship Id="rId361" Type="http://schemas.openxmlformats.org/officeDocument/2006/relationships/customXml" Target="../ink/ink763.xml"/><Relationship Id="rId196" Type="http://schemas.openxmlformats.org/officeDocument/2006/relationships/customXml" Target="../ink/ink684.xml"/><Relationship Id="rId417" Type="http://schemas.openxmlformats.org/officeDocument/2006/relationships/customXml" Target="../ink/ink791.xml"/><Relationship Id="rId16" Type="http://schemas.openxmlformats.org/officeDocument/2006/relationships/customXml" Target="../ink/ink595.xml"/><Relationship Id="rId221" Type="http://schemas.openxmlformats.org/officeDocument/2006/relationships/image" Target="../media/image613.png"/><Relationship Id="rId263" Type="http://schemas.openxmlformats.org/officeDocument/2006/relationships/image" Target="../media/image634.png"/><Relationship Id="rId319" Type="http://schemas.openxmlformats.org/officeDocument/2006/relationships/image" Target="../media/image662.png"/><Relationship Id="rId58" Type="http://schemas.openxmlformats.org/officeDocument/2006/relationships/customXml" Target="../ink/ink616.xml"/><Relationship Id="rId123" Type="http://schemas.openxmlformats.org/officeDocument/2006/relationships/image" Target="../media/image5660.png"/><Relationship Id="rId330" Type="http://schemas.openxmlformats.org/officeDocument/2006/relationships/image" Target="../media/image667.png"/><Relationship Id="rId165" Type="http://schemas.openxmlformats.org/officeDocument/2006/relationships/image" Target="../media/image5870.png"/><Relationship Id="rId372" Type="http://schemas.openxmlformats.org/officeDocument/2006/relationships/image" Target="../media/image688.png"/><Relationship Id="rId428" Type="http://schemas.openxmlformats.org/officeDocument/2006/relationships/image" Target="../media/image658.png"/><Relationship Id="rId232" Type="http://schemas.openxmlformats.org/officeDocument/2006/relationships/customXml" Target="../ink/ink702.xml"/><Relationship Id="rId274" Type="http://schemas.openxmlformats.org/officeDocument/2006/relationships/customXml" Target="../ink/ink723.xml"/><Relationship Id="rId27" Type="http://schemas.openxmlformats.org/officeDocument/2006/relationships/image" Target="../media/image5180.png"/><Relationship Id="rId69" Type="http://schemas.openxmlformats.org/officeDocument/2006/relationships/image" Target="../media/image5390.png"/><Relationship Id="rId134" Type="http://schemas.openxmlformats.org/officeDocument/2006/relationships/customXml" Target="../ink/ink653.xml"/><Relationship Id="rId80" Type="http://schemas.openxmlformats.org/officeDocument/2006/relationships/customXml" Target="../ink/ink627.xml"/><Relationship Id="rId176" Type="http://schemas.openxmlformats.org/officeDocument/2006/relationships/customXml" Target="../ink/ink674.xml"/><Relationship Id="rId341" Type="http://schemas.openxmlformats.org/officeDocument/2006/relationships/customXml" Target="../ink/ink753.xml"/><Relationship Id="rId383" Type="http://schemas.openxmlformats.org/officeDocument/2006/relationships/customXml" Target="../ink/ink774.xml"/><Relationship Id="rId439" Type="http://schemas.openxmlformats.org/officeDocument/2006/relationships/customXml" Target="../ink/ink802.xml"/><Relationship Id="rId201" Type="http://schemas.openxmlformats.org/officeDocument/2006/relationships/image" Target="../media/image603.png"/><Relationship Id="rId243" Type="http://schemas.openxmlformats.org/officeDocument/2006/relationships/image" Target="../media/image624.png"/><Relationship Id="rId285" Type="http://schemas.openxmlformats.org/officeDocument/2006/relationships/image" Target="../media/image645.png"/><Relationship Id="rId38" Type="http://schemas.openxmlformats.org/officeDocument/2006/relationships/customXml" Target="../ink/ink606.xml"/><Relationship Id="rId103" Type="http://schemas.openxmlformats.org/officeDocument/2006/relationships/image" Target="../media/image5560.png"/><Relationship Id="rId310" Type="http://schemas.openxmlformats.org/officeDocument/2006/relationships/customXml" Target="../ink/ink739.xml"/><Relationship Id="rId91" Type="http://schemas.openxmlformats.org/officeDocument/2006/relationships/image" Target="../media/image5500.png"/><Relationship Id="rId145" Type="http://schemas.openxmlformats.org/officeDocument/2006/relationships/image" Target="../media/image5770.png"/><Relationship Id="rId187" Type="http://schemas.openxmlformats.org/officeDocument/2006/relationships/image" Target="../media/image597.png"/><Relationship Id="rId352" Type="http://schemas.openxmlformats.org/officeDocument/2006/relationships/image" Target="../media/image678.png"/><Relationship Id="rId394" Type="http://schemas.openxmlformats.org/officeDocument/2006/relationships/image" Target="../media/image699.png"/><Relationship Id="rId408" Type="http://schemas.openxmlformats.org/officeDocument/2006/relationships/image" Target="../media/image70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92.xml"/><Relationship Id="rId233" Type="http://schemas.openxmlformats.org/officeDocument/2006/relationships/image" Target="../media/image619.png"/><Relationship Id="rId254" Type="http://schemas.openxmlformats.org/officeDocument/2006/relationships/customXml" Target="../ink/ink713.xml"/><Relationship Id="rId440" Type="http://schemas.openxmlformats.org/officeDocument/2006/relationships/image" Target="../media/image718.png"/><Relationship Id="rId28" Type="http://schemas.openxmlformats.org/officeDocument/2006/relationships/customXml" Target="../ink/ink601.xml"/><Relationship Id="rId49" Type="http://schemas.openxmlformats.org/officeDocument/2006/relationships/image" Target="../media/image5290.png"/><Relationship Id="rId114" Type="http://schemas.openxmlformats.org/officeDocument/2006/relationships/customXml" Target="../ink/ink643.xml"/><Relationship Id="rId275" Type="http://schemas.openxmlformats.org/officeDocument/2006/relationships/image" Target="../media/image640.png"/><Relationship Id="rId296" Type="http://schemas.openxmlformats.org/officeDocument/2006/relationships/customXml" Target="../ink/ink732.xml"/><Relationship Id="rId300" Type="http://schemas.openxmlformats.org/officeDocument/2006/relationships/customXml" Target="../ink/ink734.xml"/><Relationship Id="rId60" Type="http://schemas.openxmlformats.org/officeDocument/2006/relationships/customXml" Target="../ink/ink617.xml"/><Relationship Id="rId81" Type="http://schemas.openxmlformats.org/officeDocument/2006/relationships/image" Target="../media/image5450.png"/><Relationship Id="rId135" Type="http://schemas.openxmlformats.org/officeDocument/2006/relationships/image" Target="../media/image5720.png"/><Relationship Id="rId156" Type="http://schemas.openxmlformats.org/officeDocument/2006/relationships/customXml" Target="../ink/ink664.xml"/><Relationship Id="rId177" Type="http://schemas.openxmlformats.org/officeDocument/2006/relationships/image" Target="../media/image593.png"/><Relationship Id="rId198" Type="http://schemas.openxmlformats.org/officeDocument/2006/relationships/customXml" Target="../ink/ink685.xml"/><Relationship Id="rId321" Type="http://schemas.openxmlformats.org/officeDocument/2006/relationships/customXml" Target="../ink/ink744.xml"/><Relationship Id="rId342" Type="http://schemas.openxmlformats.org/officeDocument/2006/relationships/image" Target="../media/image673.png"/><Relationship Id="rId363" Type="http://schemas.openxmlformats.org/officeDocument/2006/relationships/customXml" Target="../ink/ink764.xml"/><Relationship Id="rId384" Type="http://schemas.openxmlformats.org/officeDocument/2006/relationships/image" Target="../media/image694.png"/><Relationship Id="rId419" Type="http://schemas.openxmlformats.org/officeDocument/2006/relationships/customXml" Target="../ink/ink792.xml"/><Relationship Id="rId202" Type="http://schemas.openxmlformats.org/officeDocument/2006/relationships/customXml" Target="../ink/ink687.xml"/><Relationship Id="rId223" Type="http://schemas.openxmlformats.org/officeDocument/2006/relationships/image" Target="../media/image614.png"/><Relationship Id="rId244" Type="http://schemas.openxmlformats.org/officeDocument/2006/relationships/customXml" Target="../ink/ink708.xml"/><Relationship Id="rId430" Type="http://schemas.openxmlformats.org/officeDocument/2006/relationships/image" Target="../media/image663.png"/><Relationship Id="rId18" Type="http://schemas.openxmlformats.org/officeDocument/2006/relationships/customXml" Target="../ink/ink596.xml"/><Relationship Id="rId39" Type="http://schemas.openxmlformats.org/officeDocument/2006/relationships/image" Target="../media/image5240.png"/><Relationship Id="rId265" Type="http://schemas.openxmlformats.org/officeDocument/2006/relationships/image" Target="../media/image635.png"/><Relationship Id="rId286" Type="http://schemas.openxmlformats.org/officeDocument/2006/relationships/customXml" Target="../ink/ink728.xml"/><Relationship Id="rId50" Type="http://schemas.openxmlformats.org/officeDocument/2006/relationships/customXml" Target="../ink/ink612.xml"/><Relationship Id="rId104" Type="http://schemas.openxmlformats.org/officeDocument/2006/relationships/customXml" Target="../ink/ink639.xml"/><Relationship Id="rId125" Type="http://schemas.openxmlformats.org/officeDocument/2006/relationships/image" Target="../media/image5670.png"/><Relationship Id="rId146" Type="http://schemas.openxmlformats.org/officeDocument/2006/relationships/customXml" Target="../ink/ink659.xml"/><Relationship Id="rId167" Type="http://schemas.openxmlformats.org/officeDocument/2006/relationships/image" Target="../media/image588.png"/><Relationship Id="rId188" Type="http://schemas.openxmlformats.org/officeDocument/2006/relationships/customXml" Target="../ink/ink680.xml"/><Relationship Id="rId332" Type="http://schemas.openxmlformats.org/officeDocument/2006/relationships/image" Target="../media/image668.png"/><Relationship Id="rId353" Type="http://schemas.openxmlformats.org/officeDocument/2006/relationships/customXml" Target="../ink/ink759.xml"/><Relationship Id="rId374" Type="http://schemas.openxmlformats.org/officeDocument/2006/relationships/image" Target="../media/image689.png"/><Relationship Id="rId395" Type="http://schemas.openxmlformats.org/officeDocument/2006/relationships/customXml" Target="../ink/ink780.xml"/><Relationship Id="rId409" Type="http://schemas.openxmlformats.org/officeDocument/2006/relationships/customXml" Target="../ink/ink787.xml"/><Relationship Id="rId71" Type="http://schemas.openxmlformats.org/officeDocument/2006/relationships/image" Target="../media/image5400.png"/><Relationship Id="rId92" Type="http://schemas.openxmlformats.org/officeDocument/2006/relationships/customXml" Target="../ink/ink633.xml"/><Relationship Id="rId213" Type="http://schemas.openxmlformats.org/officeDocument/2006/relationships/image" Target="../media/image609.png"/><Relationship Id="rId234" Type="http://schemas.openxmlformats.org/officeDocument/2006/relationships/customXml" Target="../ink/ink703.xml"/><Relationship Id="rId420" Type="http://schemas.openxmlformats.org/officeDocument/2006/relationships/image" Target="../media/image712.png"/><Relationship Id="rId2" Type="http://schemas.openxmlformats.org/officeDocument/2006/relationships/customXml" Target="../ink/ink588.xml"/><Relationship Id="rId29" Type="http://schemas.openxmlformats.org/officeDocument/2006/relationships/image" Target="../media/image5190.png"/><Relationship Id="rId255" Type="http://schemas.openxmlformats.org/officeDocument/2006/relationships/image" Target="../media/image630.png"/><Relationship Id="rId276" Type="http://schemas.openxmlformats.org/officeDocument/2006/relationships/customXml" Target="../ink/ink724.xml"/><Relationship Id="rId297" Type="http://schemas.openxmlformats.org/officeDocument/2006/relationships/image" Target="../media/image651.png"/><Relationship Id="rId441" Type="http://schemas.openxmlformats.org/officeDocument/2006/relationships/customXml" Target="../ink/ink803.xml"/><Relationship Id="rId40" Type="http://schemas.openxmlformats.org/officeDocument/2006/relationships/customXml" Target="../ink/ink607.xml"/><Relationship Id="rId115" Type="http://schemas.openxmlformats.org/officeDocument/2006/relationships/image" Target="../media/image5620.png"/><Relationship Id="rId136" Type="http://schemas.openxmlformats.org/officeDocument/2006/relationships/customXml" Target="../ink/ink654.xml"/><Relationship Id="rId157" Type="http://schemas.openxmlformats.org/officeDocument/2006/relationships/image" Target="../media/image5830.png"/><Relationship Id="rId178" Type="http://schemas.openxmlformats.org/officeDocument/2006/relationships/customXml" Target="../ink/ink675.xml"/><Relationship Id="rId301" Type="http://schemas.openxmlformats.org/officeDocument/2006/relationships/image" Target="../media/image653.png"/><Relationship Id="rId343" Type="http://schemas.openxmlformats.org/officeDocument/2006/relationships/customXml" Target="../ink/ink754.xml"/><Relationship Id="rId364" Type="http://schemas.openxmlformats.org/officeDocument/2006/relationships/image" Target="../media/image684.png"/><Relationship Id="rId61" Type="http://schemas.openxmlformats.org/officeDocument/2006/relationships/image" Target="../media/image5350.png"/><Relationship Id="rId82" Type="http://schemas.openxmlformats.org/officeDocument/2006/relationships/customXml" Target="../ink/ink628.xml"/><Relationship Id="rId199" Type="http://schemas.openxmlformats.org/officeDocument/2006/relationships/image" Target="../media/image127.png"/><Relationship Id="rId203" Type="http://schemas.openxmlformats.org/officeDocument/2006/relationships/image" Target="../media/image604.png"/><Relationship Id="rId385" Type="http://schemas.openxmlformats.org/officeDocument/2006/relationships/customXml" Target="../ink/ink775.xml"/><Relationship Id="rId19" Type="http://schemas.openxmlformats.org/officeDocument/2006/relationships/image" Target="../media/image5140.png"/><Relationship Id="rId224" Type="http://schemas.openxmlformats.org/officeDocument/2006/relationships/customXml" Target="../ink/ink698.xml"/><Relationship Id="rId245" Type="http://schemas.openxmlformats.org/officeDocument/2006/relationships/image" Target="../media/image625.png"/><Relationship Id="rId266" Type="http://schemas.openxmlformats.org/officeDocument/2006/relationships/customXml" Target="../ink/ink719.xml"/><Relationship Id="rId410" Type="http://schemas.openxmlformats.org/officeDocument/2006/relationships/image" Target="../media/image707.png"/><Relationship Id="rId431" Type="http://schemas.openxmlformats.org/officeDocument/2006/relationships/customXml" Target="../ink/ink798.xml"/><Relationship Id="rId30" Type="http://schemas.openxmlformats.org/officeDocument/2006/relationships/customXml" Target="../ink/ink602.xml"/><Relationship Id="rId105" Type="http://schemas.openxmlformats.org/officeDocument/2006/relationships/image" Target="../media/image5570.png"/><Relationship Id="rId126" Type="http://schemas.openxmlformats.org/officeDocument/2006/relationships/customXml" Target="../ink/ink649.xml"/><Relationship Id="rId147" Type="http://schemas.openxmlformats.org/officeDocument/2006/relationships/image" Target="../media/image5780.png"/><Relationship Id="rId168" Type="http://schemas.openxmlformats.org/officeDocument/2006/relationships/customXml" Target="../ink/ink670.xml"/><Relationship Id="rId333" Type="http://schemas.openxmlformats.org/officeDocument/2006/relationships/customXml" Target="../ink/ink749.xml"/><Relationship Id="rId354" Type="http://schemas.openxmlformats.org/officeDocument/2006/relationships/image" Target="../media/image679.png"/><Relationship Id="rId51" Type="http://schemas.openxmlformats.org/officeDocument/2006/relationships/image" Target="../media/image5300.png"/><Relationship Id="rId72" Type="http://schemas.openxmlformats.org/officeDocument/2006/relationships/customXml" Target="../ink/ink623.xml"/><Relationship Id="rId93" Type="http://schemas.openxmlformats.org/officeDocument/2006/relationships/image" Target="../media/image5510.png"/><Relationship Id="rId189" Type="http://schemas.openxmlformats.org/officeDocument/2006/relationships/image" Target="../media/image598.png"/><Relationship Id="rId375" Type="http://schemas.openxmlformats.org/officeDocument/2006/relationships/customXml" Target="../ink/ink770.xml"/><Relationship Id="rId396" Type="http://schemas.openxmlformats.org/officeDocument/2006/relationships/image" Target="../media/image700.png"/><Relationship Id="rId3" Type="http://schemas.openxmlformats.org/officeDocument/2006/relationships/image" Target="../media/image5060.png"/><Relationship Id="rId214" Type="http://schemas.openxmlformats.org/officeDocument/2006/relationships/customXml" Target="../ink/ink693.xml"/><Relationship Id="rId235" Type="http://schemas.openxmlformats.org/officeDocument/2006/relationships/image" Target="../media/image620.png"/><Relationship Id="rId256" Type="http://schemas.openxmlformats.org/officeDocument/2006/relationships/customXml" Target="../ink/ink714.xml"/><Relationship Id="rId277" Type="http://schemas.openxmlformats.org/officeDocument/2006/relationships/image" Target="../media/image641.png"/><Relationship Id="rId298" Type="http://schemas.openxmlformats.org/officeDocument/2006/relationships/customXml" Target="../ink/ink733.xml"/><Relationship Id="rId400" Type="http://schemas.openxmlformats.org/officeDocument/2006/relationships/image" Target="../media/image702.png"/><Relationship Id="rId421" Type="http://schemas.openxmlformats.org/officeDocument/2006/relationships/customXml" Target="../ink/ink793.xml"/><Relationship Id="rId442" Type="http://schemas.openxmlformats.org/officeDocument/2006/relationships/image" Target="../media/image719.png"/><Relationship Id="rId116" Type="http://schemas.openxmlformats.org/officeDocument/2006/relationships/customXml" Target="../ink/ink644.xml"/><Relationship Id="rId137" Type="http://schemas.openxmlformats.org/officeDocument/2006/relationships/image" Target="../media/image5730.png"/><Relationship Id="rId158" Type="http://schemas.openxmlformats.org/officeDocument/2006/relationships/customXml" Target="../ink/ink665.xml"/><Relationship Id="rId302" Type="http://schemas.openxmlformats.org/officeDocument/2006/relationships/customXml" Target="../ink/ink735.xml"/><Relationship Id="rId344" Type="http://schemas.openxmlformats.org/officeDocument/2006/relationships/image" Target="../media/image674.png"/><Relationship Id="rId20" Type="http://schemas.openxmlformats.org/officeDocument/2006/relationships/customXml" Target="../ink/ink597.xml"/><Relationship Id="rId41" Type="http://schemas.openxmlformats.org/officeDocument/2006/relationships/image" Target="../media/image5250.png"/><Relationship Id="rId62" Type="http://schemas.openxmlformats.org/officeDocument/2006/relationships/customXml" Target="../ink/ink618.xml"/><Relationship Id="rId83" Type="http://schemas.openxmlformats.org/officeDocument/2006/relationships/image" Target="../media/image5460.png"/><Relationship Id="rId179" Type="http://schemas.openxmlformats.org/officeDocument/2006/relationships/image" Target="../media/image594.png"/><Relationship Id="rId365" Type="http://schemas.openxmlformats.org/officeDocument/2006/relationships/customXml" Target="../ink/ink765.xml"/><Relationship Id="rId386" Type="http://schemas.openxmlformats.org/officeDocument/2006/relationships/image" Target="../media/image695.png"/><Relationship Id="rId190" Type="http://schemas.openxmlformats.org/officeDocument/2006/relationships/customXml" Target="../ink/ink681.xml"/><Relationship Id="rId204" Type="http://schemas.openxmlformats.org/officeDocument/2006/relationships/customXml" Target="../ink/ink688.xml"/><Relationship Id="rId225" Type="http://schemas.openxmlformats.org/officeDocument/2006/relationships/image" Target="../media/image615.png"/><Relationship Id="rId246" Type="http://schemas.openxmlformats.org/officeDocument/2006/relationships/customXml" Target="../ink/ink709.xml"/><Relationship Id="rId267" Type="http://schemas.openxmlformats.org/officeDocument/2006/relationships/image" Target="../media/image636.png"/><Relationship Id="rId411" Type="http://schemas.openxmlformats.org/officeDocument/2006/relationships/customXml" Target="../ink/ink788.xml"/><Relationship Id="rId432" Type="http://schemas.openxmlformats.org/officeDocument/2006/relationships/image" Target="../media/image714.png"/><Relationship Id="rId106" Type="http://schemas.openxmlformats.org/officeDocument/2006/relationships/customXml" Target="../ink/ink640.xml"/><Relationship Id="rId127" Type="http://schemas.openxmlformats.org/officeDocument/2006/relationships/image" Target="../media/image5680.png"/><Relationship Id="rId313" Type="http://schemas.openxmlformats.org/officeDocument/2006/relationships/image" Target="../media/image659.png"/><Relationship Id="rId10" Type="http://schemas.openxmlformats.org/officeDocument/2006/relationships/customXml" Target="../ink/ink592.xml"/><Relationship Id="rId31" Type="http://schemas.openxmlformats.org/officeDocument/2006/relationships/image" Target="../media/image5200.png"/><Relationship Id="rId52" Type="http://schemas.openxmlformats.org/officeDocument/2006/relationships/customXml" Target="../ink/ink613.xml"/><Relationship Id="rId73" Type="http://schemas.openxmlformats.org/officeDocument/2006/relationships/image" Target="../media/image5410.png"/><Relationship Id="rId94" Type="http://schemas.openxmlformats.org/officeDocument/2006/relationships/customXml" Target="../ink/ink634.xml"/><Relationship Id="rId148" Type="http://schemas.openxmlformats.org/officeDocument/2006/relationships/customXml" Target="../ink/ink660.xml"/><Relationship Id="rId169" Type="http://schemas.openxmlformats.org/officeDocument/2006/relationships/image" Target="../media/image589.png"/><Relationship Id="rId334" Type="http://schemas.openxmlformats.org/officeDocument/2006/relationships/image" Target="../media/image669.png"/><Relationship Id="rId355" Type="http://schemas.openxmlformats.org/officeDocument/2006/relationships/customXml" Target="../ink/ink760.xml"/><Relationship Id="rId376" Type="http://schemas.openxmlformats.org/officeDocument/2006/relationships/image" Target="../media/image690.png"/><Relationship Id="rId397" Type="http://schemas.openxmlformats.org/officeDocument/2006/relationships/customXml" Target="../ink/ink781.xml"/><Relationship Id="rId4" Type="http://schemas.openxmlformats.org/officeDocument/2006/relationships/customXml" Target="../ink/ink589.xml"/><Relationship Id="rId180" Type="http://schemas.openxmlformats.org/officeDocument/2006/relationships/customXml" Target="../ink/ink676.xml"/><Relationship Id="rId215" Type="http://schemas.openxmlformats.org/officeDocument/2006/relationships/image" Target="../media/image610.png"/><Relationship Id="rId236" Type="http://schemas.openxmlformats.org/officeDocument/2006/relationships/customXml" Target="../ink/ink704.xml"/><Relationship Id="rId257" Type="http://schemas.openxmlformats.org/officeDocument/2006/relationships/image" Target="../media/image631.png"/><Relationship Id="rId278" Type="http://schemas.openxmlformats.org/officeDocument/2006/relationships/customXml" Target="../ink/ink725.xml"/><Relationship Id="rId401" Type="http://schemas.openxmlformats.org/officeDocument/2006/relationships/customXml" Target="../ink/ink783.xml"/><Relationship Id="rId422" Type="http://schemas.openxmlformats.org/officeDocument/2006/relationships/image" Target="../media/image713.png"/><Relationship Id="rId303" Type="http://schemas.openxmlformats.org/officeDocument/2006/relationships/image" Target="../media/image654.png"/><Relationship Id="rId42" Type="http://schemas.openxmlformats.org/officeDocument/2006/relationships/customXml" Target="../ink/ink608.xml"/><Relationship Id="rId84" Type="http://schemas.openxmlformats.org/officeDocument/2006/relationships/customXml" Target="../ink/ink629.xml"/><Relationship Id="rId138" Type="http://schemas.openxmlformats.org/officeDocument/2006/relationships/customXml" Target="../ink/ink655.xml"/><Relationship Id="rId345" Type="http://schemas.openxmlformats.org/officeDocument/2006/relationships/customXml" Target="../ink/ink755.xml"/><Relationship Id="rId387" Type="http://schemas.openxmlformats.org/officeDocument/2006/relationships/customXml" Target="../ink/ink776.xml"/><Relationship Id="rId191" Type="http://schemas.openxmlformats.org/officeDocument/2006/relationships/image" Target="../media/image599.png"/><Relationship Id="rId205" Type="http://schemas.openxmlformats.org/officeDocument/2006/relationships/image" Target="../media/image605.png"/><Relationship Id="rId247" Type="http://schemas.openxmlformats.org/officeDocument/2006/relationships/image" Target="../media/image626.png"/><Relationship Id="rId412" Type="http://schemas.openxmlformats.org/officeDocument/2006/relationships/image" Target="../media/image708.png"/><Relationship Id="rId107" Type="http://schemas.openxmlformats.org/officeDocument/2006/relationships/image" Target="../media/image5580.png"/><Relationship Id="rId289" Type="http://schemas.openxmlformats.org/officeDocument/2006/relationships/image" Target="../media/image647.png"/><Relationship Id="rId11" Type="http://schemas.openxmlformats.org/officeDocument/2006/relationships/image" Target="../media/image5100.png"/><Relationship Id="rId53" Type="http://schemas.openxmlformats.org/officeDocument/2006/relationships/image" Target="../media/image5310.png"/><Relationship Id="rId149" Type="http://schemas.openxmlformats.org/officeDocument/2006/relationships/image" Target="../media/image5790.png"/><Relationship Id="rId314" Type="http://schemas.openxmlformats.org/officeDocument/2006/relationships/customXml" Target="../ink/ink740.xml"/><Relationship Id="rId356" Type="http://schemas.openxmlformats.org/officeDocument/2006/relationships/image" Target="../media/image680.png"/><Relationship Id="rId398" Type="http://schemas.openxmlformats.org/officeDocument/2006/relationships/image" Target="../media/image701.png"/><Relationship Id="rId95" Type="http://schemas.openxmlformats.org/officeDocument/2006/relationships/image" Target="../media/image5520.png"/><Relationship Id="rId160" Type="http://schemas.openxmlformats.org/officeDocument/2006/relationships/customXml" Target="../ink/ink666.xml"/><Relationship Id="rId216" Type="http://schemas.openxmlformats.org/officeDocument/2006/relationships/customXml" Target="../ink/ink694.xml"/><Relationship Id="rId423" Type="http://schemas.openxmlformats.org/officeDocument/2006/relationships/customXml" Target="../ink/ink794.xml"/><Relationship Id="rId258" Type="http://schemas.openxmlformats.org/officeDocument/2006/relationships/customXml" Target="../ink/ink715.xml"/><Relationship Id="rId22" Type="http://schemas.openxmlformats.org/officeDocument/2006/relationships/customXml" Target="../ink/ink598.xml"/><Relationship Id="rId64" Type="http://schemas.openxmlformats.org/officeDocument/2006/relationships/customXml" Target="../ink/ink619.xml"/><Relationship Id="rId118" Type="http://schemas.openxmlformats.org/officeDocument/2006/relationships/customXml" Target="../ink/ink645.xml"/><Relationship Id="rId325" Type="http://schemas.openxmlformats.org/officeDocument/2006/relationships/customXml" Target="../ink/ink745.xml"/><Relationship Id="rId367" Type="http://schemas.openxmlformats.org/officeDocument/2006/relationships/customXml" Target="../ink/ink766.xml"/><Relationship Id="rId171" Type="http://schemas.openxmlformats.org/officeDocument/2006/relationships/image" Target="../media/image590.png"/><Relationship Id="rId227" Type="http://schemas.openxmlformats.org/officeDocument/2006/relationships/image" Target="../media/image616.png"/><Relationship Id="rId269" Type="http://schemas.openxmlformats.org/officeDocument/2006/relationships/image" Target="../media/image637.png"/><Relationship Id="rId434" Type="http://schemas.openxmlformats.org/officeDocument/2006/relationships/image" Target="../media/image715.png"/><Relationship Id="rId33" Type="http://schemas.openxmlformats.org/officeDocument/2006/relationships/image" Target="../media/image5210.png"/><Relationship Id="rId129" Type="http://schemas.openxmlformats.org/officeDocument/2006/relationships/image" Target="../media/image5690.png"/><Relationship Id="rId280" Type="http://schemas.openxmlformats.org/officeDocument/2006/relationships/customXml" Target="../ink/ink726.xml"/><Relationship Id="rId336" Type="http://schemas.openxmlformats.org/officeDocument/2006/relationships/image" Target="../media/image670.png"/><Relationship Id="rId75" Type="http://schemas.openxmlformats.org/officeDocument/2006/relationships/image" Target="../media/image5420.png"/><Relationship Id="rId140" Type="http://schemas.openxmlformats.org/officeDocument/2006/relationships/customXml" Target="../ink/ink656.xml"/><Relationship Id="rId182" Type="http://schemas.openxmlformats.org/officeDocument/2006/relationships/customXml" Target="../ink/ink677.xml"/><Relationship Id="rId378" Type="http://schemas.openxmlformats.org/officeDocument/2006/relationships/image" Target="../media/image691.png"/><Relationship Id="rId403" Type="http://schemas.openxmlformats.org/officeDocument/2006/relationships/customXml" Target="../ink/ink784.xml"/><Relationship Id="rId6" Type="http://schemas.openxmlformats.org/officeDocument/2006/relationships/customXml" Target="../ink/ink590.xml"/><Relationship Id="rId238" Type="http://schemas.openxmlformats.org/officeDocument/2006/relationships/customXml" Target="../ink/ink705.xml"/><Relationship Id="rId291" Type="http://schemas.openxmlformats.org/officeDocument/2006/relationships/image" Target="../media/image648.png"/><Relationship Id="rId305" Type="http://schemas.openxmlformats.org/officeDocument/2006/relationships/image" Target="../media/image655.png"/><Relationship Id="rId347" Type="http://schemas.openxmlformats.org/officeDocument/2006/relationships/customXml" Target="../ink/ink756.xml"/><Relationship Id="rId44" Type="http://schemas.openxmlformats.org/officeDocument/2006/relationships/customXml" Target="../ink/ink609.xml"/><Relationship Id="rId86" Type="http://schemas.openxmlformats.org/officeDocument/2006/relationships/customXml" Target="../ink/ink630.xml"/><Relationship Id="rId151" Type="http://schemas.openxmlformats.org/officeDocument/2006/relationships/image" Target="../media/image5800.png"/><Relationship Id="rId389" Type="http://schemas.openxmlformats.org/officeDocument/2006/relationships/customXml" Target="../ink/ink777.xml"/><Relationship Id="rId193" Type="http://schemas.openxmlformats.org/officeDocument/2006/relationships/image" Target="../media/image600.png"/><Relationship Id="rId207" Type="http://schemas.openxmlformats.org/officeDocument/2006/relationships/image" Target="../media/image606.png"/><Relationship Id="rId249" Type="http://schemas.openxmlformats.org/officeDocument/2006/relationships/image" Target="../media/image627.png"/><Relationship Id="rId414" Type="http://schemas.openxmlformats.org/officeDocument/2006/relationships/image" Target="../media/image709.png"/><Relationship Id="rId13" Type="http://schemas.openxmlformats.org/officeDocument/2006/relationships/image" Target="../media/image5110.png"/><Relationship Id="rId260" Type="http://schemas.openxmlformats.org/officeDocument/2006/relationships/customXml" Target="../ink/ink716.xml"/><Relationship Id="rId316" Type="http://schemas.openxmlformats.org/officeDocument/2006/relationships/customXml" Target="../ink/ink741.xml"/><Relationship Id="rId55" Type="http://schemas.openxmlformats.org/officeDocument/2006/relationships/image" Target="../media/image5320.png"/><Relationship Id="rId97" Type="http://schemas.openxmlformats.org/officeDocument/2006/relationships/image" Target="../media/image5530.png"/><Relationship Id="rId120" Type="http://schemas.openxmlformats.org/officeDocument/2006/relationships/customXml" Target="../ink/ink646.xml"/><Relationship Id="rId358" Type="http://schemas.openxmlformats.org/officeDocument/2006/relationships/image" Target="../media/image681.png"/><Relationship Id="rId162" Type="http://schemas.openxmlformats.org/officeDocument/2006/relationships/customXml" Target="../ink/ink667.xml"/><Relationship Id="rId218" Type="http://schemas.openxmlformats.org/officeDocument/2006/relationships/customXml" Target="../ink/ink695.xml"/><Relationship Id="rId425" Type="http://schemas.openxmlformats.org/officeDocument/2006/relationships/customXml" Target="../ink/ink795.xml"/><Relationship Id="rId271" Type="http://schemas.openxmlformats.org/officeDocument/2006/relationships/image" Target="../media/image638.png"/><Relationship Id="rId24" Type="http://schemas.openxmlformats.org/officeDocument/2006/relationships/customXml" Target="../ink/ink599.xml"/><Relationship Id="rId66" Type="http://schemas.openxmlformats.org/officeDocument/2006/relationships/customXml" Target="../ink/ink620.xml"/><Relationship Id="rId131" Type="http://schemas.openxmlformats.org/officeDocument/2006/relationships/image" Target="../media/image5700.png"/><Relationship Id="rId327" Type="http://schemas.openxmlformats.org/officeDocument/2006/relationships/customXml" Target="../ink/ink746.xml"/><Relationship Id="rId369" Type="http://schemas.openxmlformats.org/officeDocument/2006/relationships/customXml" Target="../ink/ink767.xml"/><Relationship Id="rId173" Type="http://schemas.openxmlformats.org/officeDocument/2006/relationships/image" Target="../media/image591.png"/><Relationship Id="rId229" Type="http://schemas.openxmlformats.org/officeDocument/2006/relationships/image" Target="../media/image617.png"/><Relationship Id="rId380" Type="http://schemas.openxmlformats.org/officeDocument/2006/relationships/image" Target="../media/image692.png"/><Relationship Id="rId436" Type="http://schemas.openxmlformats.org/officeDocument/2006/relationships/image" Target="../media/image716.png"/><Relationship Id="rId240" Type="http://schemas.openxmlformats.org/officeDocument/2006/relationships/customXml" Target="../ink/ink706.xml"/><Relationship Id="rId35" Type="http://schemas.openxmlformats.org/officeDocument/2006/relationships/image" Target="../media/image5220.png"/><Relationship Id="rId77" Type="http://schemas.openxmlformats.org/officeDocument/2006/relationships/image" Target="../media/image5430.png"/><Relationship Id="rId100" Type="http://schemas.openxmlformats.org/officeDocument/2006/relationships/customXml" Target="../ink/ink637.xml"/><Relationship Id="rId282" Type="http://schemas.openxmlformats.org/officeDocument/2006/relationships/customXml" Target="../ink/ink727.xml"/><Relationship Id="rId338" Type="http://schemas.openxmlformats.org/officeDocument/2006/relationships/image" Target="../media/image671.png"/><Relationship Id="rId8" Type="http://schemas.openxmlformats.org/officeDocument/2006/relationships/customXml" Target="../ink/ink591.xml"/><Relationship Id="rId142" Type="http://schemas.openxmlformats.org/officeDocument/2006/relationships/customXml" Target="../ink/ink657.xml"/><Relationship Id="rId184" Type="http://schemas.openxmlformats.org/officeDocument/2006/relationships/customXml" Target="../ink/ink678.xml"/><Relationship Id="rId391" Type="http://schemas.openxmlformats.org/officeDocument/2006/relationships/customXml" Target="../ink/ink778.xml"/><Relationship Id="rId405" Type="http://schemas.openxmlformats.org/officeDocument/2006/relationships/customXml" Target="../ink/ink785.xml"/><Relationship Id="rId251" Type="http://schemas.openxmlformats.org/officeDocument/2006/relationships/image" Target="../media/image628.png"/><Relationship Id="rId46" Type="http://schemas.openxmlformats.org/officeDocument/2006/relationships/customXml" Target="../ink/ink610.xml"/><Relationship Id="rId293" Type="http://schemas.openxmlformats.org/officeDocument/2006/relationships/image" Target="../media/image649.png"/><Relationship Id="rId307" Type="http://schemas.openxmlformats.org/officeDocument/2006/relationships/image" Target="../media/image656.png"/><Relationship Id="rId349" Type="http://schemas.openxmlformats.org/officeDocument/2006/relationships/customXml" Target="../ink/ink757.xml"/><Relationship Id="rId88" Type="http://schemas.openxmlformats.org/officeDocument/2006/relationships/customXml" Target="../ink/ink631.xml"/><Relationship Id="rId111" Type="http://schemas.openxmlformats.org/officeDocument/2006/relationships/image" Target="../media/image5600.png"/><Relationship Id="rId153" Type="http://schemas.openxmlformats.org/officeDocument/2006/relationships/image" Target="../media/image5810.png"/><Relationship Id="rId195" Type="http://schemas.openxmlformats.org/officeDocument/2006/relationships/image" Target="../media/image601.png"/><Relationship Id="rId209" Type="http://schemas.openxmlformats.org/officeDocument/2006/relationships/image" Target="../media/image607.png"/><Relationship Id="rId360" Type="http://schemas.openxmlformats.org/officeDocument/2006/relationships/image" Target="../media/image682.png"/><Relationship Id="rId416" Type="http://schemas.openxmlformats.org/officeDocument/2006/relationships/image" Target="../media/image710.png"/><Relationship Id="rId220" Type="http://schemas.openxmlformats.org/officeDocument/2006/relationships/customXml" Target="../ink/ink696.xml"/><Relationship Id="rId15" Type="http://schemas.openxmlformats.org/officeDocument/2006/relationships/image" Target="../media/image5120.png"/><Relationship Id="rId57" Type="http://schemas.openxmlformats.org/officeDocument/2006/relationships/image" Target="../media/image5330.png"/><Relationship Id="rId262" Type="http://schemas.openxmlformats.org/officeDocument/2006/relationships/customXml" Target="../ink/ink717.xml"/><Relationship Id="rId318" Type="http://schemas.openxmlformats.org/officeDocument/2006/relationships/customXml" Target="../ink/ink742.xml"/><Relationship Id="rId99" Type="http://schemas.openxmlformats.org/officeDocument/2006/relationships/image" Target="../media/image5540.png"/><Relationship Id="rId122" Type="http://schemas.openxmlformats.org/officeDocument/2006/relationships/customXml" Target="../ink/ink647.xml"/><Relationship Id="rId164" Type="http://schemas.openxmlformats.org/officeDocument/2006/relationships/customXml" Target="../ink/ink668.xml"/><Relationship Id="rId371" Type="http://schemas.openxmlformats.org/officeDocument/2006/relationships/customXml" Target="../ink/ink768.xml"/><Relationship Id="rId427" Type="http://schemas.openxmlformats.org/officeDocument/2006/relationships/customXml" Target="../ink/ink796.xml"/><Relationship Id="rId26" Type="http://schemas.openxmlformats.org/officeDocument/2006/relationships/customXml" Target="../ink/ink600.xml"/><Relationship Id="rId231" Type="http://schemas.openxmlformats.org/officeDocument/2006/relationships/image" Target="../media/image618.png"/><Relationship Id="rId273" Type="http://schemas.openxmlformats.org/officeDocument/2006/relationships/image" Target="../media/image639.png"/><Relationship Id="rId329" Type="http://schemas.openxmlformats.org/officeDocument/2006/relationships/customXml" Target="../ink/ink747.xml"/><Relationship Id="rId68" Type="http://schemas.openxmlformats.org/officeDocument/2006/relationships/customXml" Target="../ink/ink621.xml"/><Relationship Id="rId133" Type="http://schemas.openxmlformats.org/officeDocument/2006/relationships/image" Target="../media/image5710.png"/><Relationship Id="rId175" Type="http://schemas.openxmlformats.org/officeDocument/2006/relationships/image" Target="../media/image592.png"/><Relationship Id="rId340" Type="http://schemas.openxmlformats.org/officeDocument/2006/relationships/image" Target="../media/image672.png"/><Relationship Id="rId200" Type="http://schemas.openxmlformats.org/officeDocument/2006/relationships/customXml" Target="../ink/ink686.xml"/><Relationship Id="rId382" Type="http://schemas.openxmlformats.org/officeDocument/2006/relationships/image" Target="../media/image693.png"/><Relationship Id="rId438" Type="http://schemas.openxmlformats.org/officeDocument/2006/relationships/image" Target="../media/image717.png"/><Relationship Id="rId242" Type="http://schemas.openxmlformats.org/officeDocument/2006/relationships/customXml" Target="../ink/ink707.xml"/><Relationship Id="rId37" Type="http://schemas.openxmlformats.org/officeDocument/2006/relationships/image" Target="../media/image5230.png"/><Relationship Id="rId79" Type="http://schemas.openxmlformats.org/officeDocument/2006/relationships/image" Target="../media/image5440.png"/><Relationship Id="rId102" Type="http://schemas.openxmlformats.org/officeDocument/2006/relationships/customXml" Target="../ink/ink638.xml"/><Relationship Id="rId144" Type="http://schemas.openxmlformats.org/officeDocument/2006/relationships/customXml" Target="../ink/ink658.xml"/><Relationship Id="rId90" Type="http://schemas.openxmlformats.org/officeDocument/2006/relationships/customXml" Target="../ink/ink632.xml"/><Relationship Id="rId186" Type="http://schemas.openxmlformats.org/officeDocument/2006/relationships/customXml" Target="../ink/ink679.xml"/><Relationship Id="rId351" Type="http://schemas.openxmlformats.org/officeDocument/2006/relationships/customXml" Target="../ink/ink758.xml"/><Relationship Id="rId393" Type="http://schemas.openxmlformats.org/officeDocument/2006/relationships/customXml" Target="../ink/ink779.xml"/><Relationship Id="rId407" Type="http://schemas.openxmlformats.org/officeDocument/2006/relationships/customXml" Target="../ink/ink786.xml"/><Relationship Id="rId211" Type="http://schemas.openxmlformats.org/officeDocument/2006/relationships/image" Target="../media/image608.png"/><Relationship Id="rId253" Type="http://schemas.openxmlformats.org/officeDocument/2006/relationships/image" Target="../media/image629.png"/><Relationship Id="rId295" Type="http://schemas.openxmlformats.org/officeDocument/2006/relationships/image" Target="../media/image650.png"/><Relationship Id="rId309" Type="http://schemas.openxmlformats.org/officeDocument/2006/relationships/image" Target="../media/image657.png"/><Relationship Id="rId48" Type="http://schemas.openxmlformats.org/officeDocument/2006/relationships/customXml" Target="../ink/ink611.xml"/><Relationship Id="rId113" Type="http://schemas.openxmlformats.org/officeDocument/2006/relationships/image" Target="../media/image5610.png"/><Relationship Id="rId320" Type="http://schemas.openxmlformats.org/officeDocument/2006/relationships/customXml" Target="../ink/ink743.xml"/><Relationship Id="rId155" Type="http://schemas.openxmlformats.org/officeDocument/2006/relationships/image" Target="../media/image5820.png"/><Relationship Id="rId197" Type="http://schemas.openxmlformats.org/officeDocument/2006/relationships/image" Target="../media/image602.png"/><Relationship Id="rId362" Type="http://schemas.openxmlformats.org/officeDocument/2006/relationships/image" Target="../media/image683.png"/><Relationship Id="rId418" Type="http://schemas.openxmlformats.org/officeDocument/2006/relationships/image" Target="../media/image711.png"/><Relationship Id="rId222" Type="http://schemas.openxmlformats.org/officeDocument/2006/relationships/customXml" Target="../ink/ink697.xml"/><Relationship Id="rId264" Type="http://schemas.openxmlformats.org/officeDocument/2006/relationships/customXml" Target="../ink/ink718.xml"/><Relationship Id="rId17" Type="http://schemas.openxmlformats.org/officeDocument/2006/relationships/image" Target="../media/image5130.png"/><Relationship Id="rId59" Type="http://schemas.openxmlformats.org/officeDocument/2006/relationships/image" Target="../media/image5340.png"/><Relationship Id="rId124" Type="http://schemas.openxmlformats.org/officeDocument/2006/relationships/customXml" Target="../ink/ink648.xml"/><Relationship Id="rId70" Type="http://schemas.openxmlformats.org/officeDocument/2006/relationships/customXml" Target="../ink/ink622.xml"/><Relationship Id="rId166" Type="http://schemas.openxmlformats.org/officeDocument/2006/relationships/customXml" Target="../ink/ink669.xml"/><Relationship Id="rId331" Type="http://schemas.openxmlformats.org/officeDocument/2006/relationships/customXml" Target="../ink/ink748.xml"/><Relationship Id="rId373" Type="http://schemas.openxmlformats.org/officeDocument/2006/relationships/customXml" Target="../ink/ink769.xml"/><Relationship Id="rId429" Type="http://schemas.openxmlformats.org/officeDocument/2006/relationships/customXml" Target="../ink/ink79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0.png"/><Relationship Id="rId299" Type="http://schemas.openxmlformats.org/officeDocument/2006/relationships/customXml" Target="../ink/ink948.xml"/><Relationship Id="rId21" Type="http://schemas.openxmlformats.org/officeDocument/2006/relationships/image" Target="../media/image723.png"/><Relationship Id="rId63" Type="http://schemas.openxmlformats.org/officeDocument/2006/relationships/image" Target="../media/image744.png"/><Relationship Id="rId159" Type="http://schemas.openxmlformats.org/officeDocument/2006/relationships/image" Target="../media/image791.png"/><Relationship Id="rId324" Type="http://schemas.openxmlformats.org/officeDocument/2006/relationships/image" Target="../media/image868.png"/><Relationship Id="rId170" Type="http://schemas.openxmlformats.org/officeDocument/2006/relationships/customXml" Target="../ink/ink888.xml"/><Relationship Id="rId268" Type="http://schemas.openxmlformats.org/officeDocument/2006/relationships/image" Target="../media/image845.png"/><Relationship Id="rId32" Type="http://schemas.openxmlformats.org/officeDocument/2006/relationships/customXml" Target="../ink/ink819.xml"/><Relationship Id="rId74" Type="http://schemas.openxmlformats.org/officeDocument/2006/relationships/customXml" Target="../ink/ink840.xml"/><Relationship Id="rId128" Type="http://schemas.openxmlformats.org/officeDocument/2006/relationships/customXml" Target="../ink/ink867.xml"/><Relationship Id="rId5" Type="http://schemas.openxmlformats.org/officeDocument/2006/relationships/image" Target="../media/image7150.png"/><Relationship Id="rId181" Type="http://schemas.openxmlformats.org/officeDocument/2006/relationships/image" Target="../media/image801.png"/><Relationship Id="rId237" Type="http://schemas.openxmlformats.org/officeDocument/2006/relationships/customXml" Target="../ink/ink917.xml"/><Relationship Id="rId279" Type="http://schemas.openxmlformats.org/officeDocument/2006/relationships/customXml" Target="../ink/ink938.xml"/><Relationship Id="rId43" Type="http://schemas.openxmlformats.org/officeDocument/2006/relationships/image" Target="../media/image734.png"/><Relationship Id="rId139" Type="http://schemas.openxmlformats.org/officeDocument/2006/relationships/image" Target="../media/image781.png"/><Relationship Id="rId290" Type="http://schemas.openxmlformats.org/officeDocument/2006/relationships/image" Target="../media/image855.png"/><Relationship Id="rId304" Type="http://schemas.openxmlformats.org/officeDocument/2006/relationships/image" Target="../media/image858.png"/><Relationship Id="rId85" Type="http://schemas.openxmlformats.org/officeDocument/2006/relationships/image" Target="../media/image754.png"/><Relationship Id="rId150" Type="http://schemas.openxmlformats.org/officeDocument/2006/relationships/customXml" Target="../ink/ink878.xml"/><Relationship Id="rId192" Type="http://schemas.openxmlformats.org/officeDocument/2006/relationships/customXml" Target="../ink/ink899.xml"/><Relationship Id="rId206" Type="http://schemas.openxmlformats.org/officeDocument/2006/relationships/customXml" Target="../ink/ink906.xml"/><Relationship Id="rId248" Type="http://schemas.openxmlformats.org/officeDocument/2006/relationships/image" Target="../media/image835.png"/><Relationship Id="rId12" Type="http://schemas.openxmlformats.org/officeDocument/2006/relationships/customXml" Target="../ink/ink809.xml"/><Relationship Id="rId108" Type="http://schemas.openxmlformats.org/officeDocument/2006/relationships/customXml" Target="../ink/ink857.xml"/><Relationship Id="rId315" Type="http://schemas.openxmlformats.org/officeDocument/2006/relationships/customXml" Target="../ink/ink956.xml"/><Relationship Id="rId54" Type="http://schemas.openxmlformats.org/officeDocument/2006/relationships/customXml" Target="../ink/ink830.xml"/><Relationship Id="rId96" Type="http://schemas.openxmlformats.org/officeDocument/2006/relationships/customXml" Target="../ink/ink851.xml"/><Relationship Id="rId161" Type="http://schemas.openxmlformats.org/officeDocument/2006/relationships/image" Target="../media/image6.png"/><Relationship Id="rId217" Type="http://schemas.openxmlformats.org/officeDocument/2006/relationships/image" Target="../media/image819.png"/><Relationship Id="rId259" Type="http://schemas.openxmlformats.org/officeDocument/2006/relationships/customXml" Target="../ink/ink928.xml"/><Relationship Id="rId23" Type="http://schemas.openxmlformats.org/officeDocument/2006/relationships/image" Target="../media/image724.png"/><Relationship Id="rId119" Type="http://schemas.openxmlformats.org/officeDocument/2006/relationships/image" Target="../media/image771.png"/><Relationship Id="rId270" Type="http://schemas.openxmlformats.org/officeDocument/2006/relationships/image" Target="../media/image846.png"/><Relationship Id="rId326" Type="http://schemas.openxmlformats.org/officeDocument/2006/relationships/image" Target="../media/image869.png"/><Relationship Id="rId65" Type="http://schemas.openxmlformats.org/officeDocument/2006/relationships/image" Target="../media/image745.png"/><Relationship Id="rId130" Type="http://schemas.openxmlformats.org/officeDocument/2006/relationships/customXml" Target="../ink/ink868.xml"/><Relationship Id="rId172" Type="http://schemas.openxmlformats.org/officeDocument/2006/relationships/customXml" Target="../ink/ink889.xml"/><Relationship Id="rId281" Type="http://schemas.openxmlformats.org/officeDocument/2006/relationships/customXml" Target="../ink/ink939.xml"/><Relationship Id="rId34" Type="http://schemas.openxmlformats.org/officeDocument/2006/relationships/customXml" Target="../ink/ink820.xml"/><Relationship Id="rId55" Type="http://schemas.openxmlformats.org/officeDocument/2006/relationships/image" Target="../media/image740.png"/><Relationship Id="rId76" Type="http://schemas.openxmlformats.org/officeDocument/2006/relationships/customXml" Target="../ink/ink841.xml"/><Relationship Id="rId97" Type="http://schemas.openxmlformats.org/officeDocument/2006/relationships/image" Target="../media/image760.png"/><Relationship Id="rId120" Type="http://schemas.openxmlformats.org/officeDocument/2006/relationships/customXml" Target="../ink/ink863.xml"/><Relationship Id="rId141" Type="http://schemas.openxmlformats.org/officeDocument/2006/relationships/image" Target="../media/image782.png"/><Relationship Id="rId7" Type="http://schemas.openxmlformats.org/officeDocument/2006/relationships/image" Target="../media/image7160.png"/><Relationship Id="rId162" Type="http://schemas.openxmlformats.org/officeDocument/2006/relationships/customXml" Target="../ink/ink884.xml"/><Relationship Id="rId183" Type="http://schemas.openxmlformats.org/officeDocument/2006/relationships/image" Target="../media/image802.png"/><Relationship Id="rId218" Type="http://schemas.openxmlformats.org/officeDocument/2006/relationships/customXml" Target="../ink/ink912.xml"/><Relationship Id="rId239" Type="http://schemas.openxmlformats.org/officeDocument/2006/relationships/customXml" Target="../ink/ink918.xml"/><Relationship Id="rId250" Type="http://schemas.openxmlformats.org/officeDocument/2006/relationships/image" Target="../media/image836.png"/><Relationship Id="rId271" Type="http://schemas.openxmlformats.org/officeDocument/2006/relationships/customXml" Target="../ink/ink934.xml"/><Relationship Id="rId292" Type="http://schemas.openxmlformats.org/officeDocument/2006/relationships/image" Target="../media/image822.png"/><Relationship Id="rId306" Type="http://schemas.openxmlformats.org/officeDocument/2006/relationships/image" Target="../media/image859.png"/><Relationship Id="rId24" Type="http://schemas.openxmlformats.org/officeDocument/2006/relationships/customXml" Target="../ink/ink815.xml"/><Relationship Id="rId45" Type="http://schemas.openxmlformats.org/officeDocument/2006/relationships/image" Target="../media/image735.png"/><Relationship Id="rId66" Type="http://schemas.openxmlformats.org/officeDocument/2006/relationships/customXml" Target="../ink/ink836.xml"/><Relationship Id="rId87" Type="http://schemas.openxmlformats.org/officeDocument/2006/relationships/image" Target="../media/image755.png"/><Relationship Id="rId110" Type="http://schemas.openxmlformats.org/officeDocument/2006/relationships/customXml" Target="../ink/ink858.xml"/><Relationship Id="rId131" Type="http://schemas.openxmlformats.org/officeDocument/2006/relationships/image" Target="../media/image777.png"/><Relationship Id="rId327" Type="http://schemas.openxmlformats.org/officeDocument/2006/relationships/customXml" Target="../ink/ink962.xml"/><Relationship Id="rId152" Type="http://schemas.openxmlformats.org/officeDocument/2006/relationships/customXml" Target="../ink/ink879.xml"/><Relationship Id="rId173" Type="http://schemas.openxmlformats.org/officeDocument/2006/relationships/image" Target="../media/image797.png"/><Relationship Id="rId194" Type="http://schemas.openxmlformats.org/officeDocument/2006/relationships/customXml" Target="../ink/ink900.xml"/><Relationship Id="rId208" Type="http://schemas.openxmlformats.org/officeDocument/2006/relationships/customXml" Target="../ink/ink907.xml"/><Relationship Id="rId240" Type="http://schemas.openxmlformats.org/officeDocument/2006/relationships/image" Target="../media/image831.png"/><Relationship Id="rId261" Type="http://schemas.openxmlformats.org/officeDocument/2006/relationships/customXml" Target="../ink/ink929.xml"/><Relationship Id="rId14" Type="http://schemas.openxmlformats.org/officeDocument/2006/relationships/customXml" Target="../ink/ink810.xml"/><Relationship Id="rId35" Type="http://schemas.openxmlformats.org/officeDocument/2006/relationships/image" Target="../media/image730.png"/><Relationship Id="rId56" Type="http://schemas.openxmlformats.org/officeDocument/2006/relationships/customXml" Target="../ink/ink831.xml"/><Relationship Id="rId77" Type="http://schemas.openxmlformats.org/officeDocument/2006/relationships/image" Target="../media/image750.png"/><Relationship Id="rId100" Type="http://schemas.openxmlformats.org/officeDocument/2006/relationships/customXml" Target="../ink/ink853.xml"/><Relationship Id="rId282" Type="http://schemas.openxmlformats.org/officeDocument/2006/relationships/image" Target="../media/image851.png"/><Relationship Id="rId317" Type="http://schemas.openxmlformats.org/officeDocument/2006/relationships/customXml" Target="../ink/ink957.xml"/><Relationship Id="rId8" Type="http://schemas.openxmlformats.org/officeDocument/2006/relationships/customXml" Target="../ink/ink807.xml"/><Relationship Id="rId98" Type="http://schemas.openxmlformats.org/officeDocument/2006/relationships/customXml" Target="../ink/ink852.xml"/><Relationship Id="rId121" Type="http://schemas.openxmlformats.org/officeDocument/2006/relationships/image" Target="../media/image772.png"/><Relationship Id="rId142" Type="http://schemas.openxmlformats.org/officeDocument/2006/relationships/customXml" Target="../ink/ink874.xml"/><Relationship Id="rId163" Type="http://schemas.openxmlformats.org/officeDocument/2006/relationships/image" Target="../media/image792.png"/><Relationship Id="rId184" Type="http://schemas.openxmlformats.org/officeDocument/2006/relationships/customXml" Target="../ink/ink895.xml"/><Relationship Id="rId219" Type="http://schemas.openxmlformats.org/officeDocument/2006/relationships/image" Target="../media/image820.png"/><Relationship Id="rId230" Type="http://schemas.openxmlformats.org/officeDocument/2006/relationships/image" Target="../media/image826.png"/><Relationship Id="rId251" Type="http://schemas.openxmlformats.org/officeDocument/2006/relationships/customXml" Target="../ink/ink924.xml"/><Relationship Id="rId25" Type="http://schemas.openxmlformats.org/officeDocument/2006/relationships/image" Target="../media/image725.png"/><Relationship Id="rId46" Type="http://schemas.openxmlformats.org/officeDocument/2006/relationships/customXml" Target="../ink/ink826.xml"/><Relationship Id="rId67" Type="http://schemas.openxmlformats.org/officeDocument/2006/relationships/image" Target="../media/image655.png"/><Relationship Id="rId272" Type="http://schemas.openxmlformats.org/officeDocument/2006/relationships/image" Target="../media/image847.png"/><Relationship Id="rId293" Type="http://schemas.openxmlformats.org/officeDocument/2006/relationships/customXml" Target="../ink/ink945.xml"/><Relationship Id="rId307" Type="http://schemas.openxmlformats.org/officeDocument/2006/relationships/customXml" Target="../ink/ink952.xml"/><Relationship Id="rId328" Type="http://schemas.openxmlformats.org/officeDocument/2006/relationships/image" Target="../media/image870.png"/><Relationship Id="rId88" Type="http://schemas.openxmlformats.org/officeDocument/2006/relationships/customXml" Target="../ink/ink847.xml"/><Relationship Id="rId111" Type="http://schemas.openxmlformats.org/officeDocument/2006/relationships/image" Target="../media/image767.png"/><Relationship Id="rId132" Type="http://schemas.openxmlformats.org/officeDocument/2006/relationships/customXml" Target="../ink/ink869.xml"/><Relationship Id="rId153" Type="http://schemas.openxmlformats.org/officeDocument/2006/relationships/image" Target="../media/image788.png"/><Relationship Id="rId174" Type="http://schemas.openxmlformats.org/officeDocument/2006/relationships/customXml" Target="../ink/ink890.xml"/><Relationship Id="rId195" Type="http://schemas.openxmlformats.org/officeDocument/2006/relationships/image" Target="../media/image808.png"/><Relationship Id="rId209" Type="http://schemas.openxmlformats.org/officeDocument/2006/relationships/image" Target="../media/image815.png"/><Relationship Id="rId220" Type="http://schemas.openxmlformats.org/officeDocument/2006/relationships/image" Target="../media/image282.emf"/><Relationship Id="rId241" Type="http://schemas.openxmlformats.org/officeDocument/2006/relationships/customXml" Target="../ink/ink919.xml"/><Relationship Id="rId15" Type="http://schemas.openxmlformats.org/officeDocument/2006/relationships/image" Target="../media/image720.png"/><Relationship Id="rId36" Type="http://schemas.openxmlformats.org/officeDocument/2006/relationships/customXml" Target="../ink/ink821.xml"/><Relationship Id="rId57" Type="http://schemas.openxmlformats.org/officeDocument/2006/relationships/image" Target="../media/image741.png"/><Relationship Id="rId262" Type="http://schemas.openxmlformats.org/officeDocument/2006/relationships/image" Target="../media/image842.png"/><Relationship Id="rId283" Type="http://schemas.openxmlformats.org/officeDocument/2006/relationships/customXml" Target="../ink/ink940.xml"/><Relationship Id="rId318" Type="http://schemas.openxmlformats.org/officeDocument/2006/relationships/image" Target="../media/image865.png"/><Relationship Id="rId78" Type="http://schemas.openxmlformats.org/officeDocument/2006/relationships/customXml" Target="../ink/ink842.xml"/><Relationship Id="rId99" Type="http://schemas.openxmlformats.org/officeDocument/2006/relationships/image" Target="../media/image761.png"/><Relationship Id="rId101" Type="http://schemas.openxmlformats.org/officeDocument/2006/relationships/image" Target="../media/image762.png"/><Relationship Id="rId122" Type="http://schemas.openxmlformats.org/officeDocument/2006/relationships/customXml" Target="../ink/ink864.xml"/><Relationship Id="rId143" Type="http://schemas.openxmlformats.org/officeDocument/2006/relationships/image" Target="../media/image783.png"/><Relationship Id="rId164" Type="http://schemas.openxmlformats.org/officeDocument/2006/relationships/customXml" Target="../ink/ink885.xml"/><Relationship Id="rId185" Type="http://schemas.openxmlformats.org/officeDocument/2006/relationships/image" Target="../media/image803.png"/><Relationship Id="rId9" Type="http://schemas.openxmlformats.org/officeDocument/2006/relationships/image" Target="../media/image7170.png"/><Relationship Id="rId210" Type="http://schemas.openxmlformats.org/officeDocument/2006/relationships/customXml" Target="../ink/ink908.xml"/><Relationship Id="rId26" Type="http://schemas.openxmlformats.org/officeDocument/2006/relationships/customXml" Target="../ink/ink816.xml"/><Relationship Id="rId231" Type="http://schemas.openxmlformats.org/officeDocument/2006/relationships/customXml" Target="../ink/ink914.xml"/><Relationship Id="rId252" Type="http://schemas.openxmlformats.org/officeDocument/2006/relationships/image" Target="../media/image837.png"/><Relationship Id="rId273" Type="http://schemas.openxmlformats.org/officeDocument/2006/relationships/customXml" Target="../ink/ink935.xml"/><Relationship Id="rId294" Type="http://schemas.openxmlformats.org/officeDocument/2006/relationships/image" Target="../media/image823.png"/><Relationship Id="rId308" Type="http://schemas.openxmlformats.org/officeDocument/2006/relationships/image" Target="../media/image860.png"/><Relationship Id="rId329" Type="http://schemas.openxmlformats.org/officeDocument/2006/relationships/customXml" Target="../ink/ink963.xml"/><Relationship Id="rId47" Type="http://schemas.openxmlformats.org/officeDocument/2006/relationships/image" Target="../media/image736.png"/><Relationship Id="rId68" Type="http://schemas.openxmlformats.org/officeDocument/2006/relationships/customXml" Target="../ink/ink837.xml"/><Relationship Id="rId89" Type="http://schemas.openxmlformats.org/officeDocument/2006/relationships/image" Target="../media/image756.png"/><Relationship Id="rId112" Type="http://schemas.openxmlformats.org/officeDocument/2006/relationships/customXml" Target="../ink/ink859.xml"/><Relationship Id="rId133" Type="http://schemas.openxmlformats.org/officeDocument/2006/relationships/image" Target="../media/image778.png"/><Relationship Id="rId154" Type="http://schemas.openxmlformats.org/officeDocument/2006/relationships/customXml" Target="../ink/ink880.xml"/><Relationship Id="rId175" Type="http://schemas.openxmlformats.org/officeDocument/2006/relationships/image" Target="../media/image798.png"/><Relationship Id="rId196" Type="http://schemas.openxmlformats.org/officeDocument/2006/relationships/customXml" Target="../ink/ink901.xml"/><Relationship Id="rId200" Type="http://schemas.openxmlformats.org/officeDocument/2006/relationships/customXml" Target="../ink/ink903.xml"/><Relationship Id="rId16" Type="http://schemas.openxmlformats.org/officeDocument/2006/relationships/customXml" Target="../ink/ink811.xml"/><Relationship Id="rId221" Type="http://schemas.openxmlformats.org/officeDocument/2006/relationships/customXml" Target="../ink/ink913.xml"/><Relationship Id="rId242" Type="http://schemas.openxmlformats.org/officeDocument/2006/relationships/image" Target="../media/image832.png"/><Relationship Id="rId263" Type="http://schemas.openxmlformats.org/officeDocument/2006/relationships/customXml" Target="../ink/ink930.xml"/><Relationship Id="rId284" Type="http://schemas.openxmlformats.org/officeDocument/2006/relationships/image" Target="../media/image852.png"/><Relationship Id="rId319" Type="http://schemas.openxmlformats.org/officeDocument/2006/relationships/customXml" Target="../ink/ink958.xml"/><Relationship Id="rId37" Type="http://schemas.openxmlformats.org/officeDocument/2006/relationships/image" Target="../media/image731.png"/><Relationship Id="rId58" Type="http://schemas.openxmlformats.org/officeDocument/2006/relationships/customXml" Target="../ink/ink832.xml"/><Relationship Id="rId79" Type="http://schemas.openxmlformats.org/officeDocument/2006/relationships/image" Target="../media/image751.png"/><Relationship Id="rId102" Type="http://schemas.openxmlformats.org/officeDocument/2006/relationships/customXml" Target="../ink/ink854.xml"/><Relationship Id="rId123" Type="http://schemas.openxmlformats.org/officeDocument/2006/relationships/image" Target="../media/image773.png"/><Relationship Id="rId144" Type="http://schemas.openxmlformats.org/officeDocument/2006/relationships/customXml" Target="../ink/ink875.xml"/><Relationship Id="rId330" Type="http://schemas.openxmlformats.org/officeDocument/2006/relationships/image" Target="../media/image871.png"/><Relationship Id="rId90" Type="http://schemas.openxmlformats.org/officeDocument/2006/relationships/customXml" Target="../ink/ink848.xml"/><Relationship Id="rId165" Type="http://schemas.openxmlformats.org/officeDocument/2006/relationships/image" Target="../media/image793.png"/><Relationship Id="rId186" Type="http://schemas.openxmlformats.org/officeDocument/2006/relationships/customXml" Target="../ink/ink896.xml"/><Relationship Id="rId211" Type="http://schemas.openxmlformats.org/officeDocument/2006/relationships/image" Target="../media/image816.png"/><Relationship Id="rId232" Type="http://schemas.openxmlformats.org/officeDocument/2006/relationships/image" Target="../media/image827.png"/><Relationship Id="rId253" Type="http://schemas.openxmlformats.org/officeDocument/2006/relationships/customXml" Target="../ink/ink925.xml"/><Relationship Id="rId274" Type="http://schemas.openxmlformats.org/officeDocument/2006/relationships/image" Target="../media/image848.png"/><Relationship Id="rId295" Type="http://schemas.openxmlformats.org/officeDocument/2006/relationships/customXml" Target="../ink/ink946.xml"/><Relationship Id="rId309" Type="http://schemas.openxmlformats.org/officeDocument/2006/relationships/customXml" Target="../ink/ink953.xml"/><Relationship Id="rId27" Type="http://schemas.openxmlformats.org/officeDocument/2006/relationships/image" Target="../media/image726.png"/><Relationship Id="rId48" Type="http://schemas.openxmlformats.org/officeDocument/2006/relationships/customXml" Target="../ink/ink827.xml"/><Relationship Id="rId69" Type="http://schemas.openxmlformats.org/officeDocument/2006/relationships/image" Target="../media/image746.png"/><Relationship Id="rId113" Type="http://schemas.openxmlformats.org/officeDocument/2006/relationships/image" Target="../media/image768.png"/><Relationship Id="rId134" Type="http://schemas.openxmlformats.org/officeDocument/2006/relationships/customXml" Target="../ink/ink870.xml"/><Relationship Id="rId320" Type="http://schemas.openxmlformats.org/officeDocument/2006/relationships/image" Target="../media/image866.png"/><Relationship Id="rId80" Type="http://schemas.openxmlformats.org/officeDocument/2006/relationships/customXml" Target="../ink/ink843.xml"/><Relationship Id="rId155" Type="http://schemas.openxmlformats.org/officeDocument/2006/relationships/image" Target="../media/image789.png"/><Relationship Id="rId176" Type="http://schemas.openxmlformats.org/officeDocument/2006/relationships/customXml" Target="../ink/ink891.xml"/><Relationship Id="rId197" Type="http://schemas.openxmlformats.org/officeDocument/2006/relationships/image" Target="../media/image809.png"/><Relationship Id="rId201" Type="http://schemas.openxmlformats.org/officeDocument/2006/relationships/image" Target="../media/image811.png"/><Relationship Id="rId243" Type="http://schemas.openxmlformats.org/officeDocument/2006/relationships/customXml" Target="../ink/ink920.xml"/><Relationship Id="rId264" Type="http://schemas.openxmlformats.org/officeDocument/2006/relationships/image" Target="../media/image843.png"/><Relationship Id="rId285" Type="http://schemas.openxmlformats.org/officeDocument/2006/relationships/customXml" Target="../ink/ink941.xml"/><Relationship Id="rId17" Type="http://schemas.openxmlformats.org/officeDocument/2006/relationships/image" Target="../media/image721.png"/><Relationship Id="rId38" Type="http://schemas.openxmlformats.org/officeDocument/2006/relationships/customXml" Target="../ink/ink822.xml"/><Relationship Id="rId59" Type="http://schemas.openxmlformats.org/officeDocument/2006/relationships/image" Target="../media/image742.png"/><Relationship Id="rId103" Type="http://schemas.openxmlformats.org/officeDocument/2006/relationships/image" Target="../media/image763.png"/><Relationship Id="rId124" Type="http://schemas.openxmlformats.org/officeDocument/2006/relationships/customXml" Target="../ink/ink865.xml"/><Relationship Id="rId310" Type="http://schemas.openxmlformats.org/officeDocument/2006/relationships/image" Target="../media/image861.png"/><Relationship Id="rId70" Type="http://schemas.openxmlformats.org/officeDocument/2006/relationships/customXml" Target="../ink/ink838.xml"/><Relationship Id="rId91" Type="http://schemas.openxmlformats.org/officeDocument/2006/relationships/image" Target="../media/image757.png"/><Relationship Id="rId145" Type="http://schemas.openxmlformats.org/officeDocument/2006/relationships/image" Target="../media/image784.png"/><Relationship Id="rId166" Type="http://schemas.openxmlformats.org/officeDocument/2006/relationships/customXml" Target="../ink/ink886.xml"/><Relationship Id="rId187" Type="http://schemas.openxmlformats.org/officeDocument/2006/relationships/image" Target="../media/image8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09.xml"/><Relationship Id="rId233" Type="http://schemas.openxmlformats.org/officeDocument/2006/relationships/customXml" Target="../ink/ink915.xml"/><Relationship Id="rId254" Type="http://schemas.openxmlformats.org/officeDocument/2006/relationships/image" Target="../media/image838.png"/><Relationship Id="rId28" Type="http://schemas.openxmlformats.org/officeDocument/2006/relationships/customXml" Target="../ink/ink817.xml"/><Relationship Id="rId49" Type="http://schemas.openxmlformats.org/officeDocument/2006/relationships/image" Target="../media/image737.png"/><Relationship Id="rId114" Type="http://schemas.openxmlformats.org/officeDocument/2006/relationships/customXml" Target="../ink/ink860.xml"/><Relationship Id="rId275" Type="http://schemas.openxmlformats.org/officeDocument/2006/relationships/customXml" Target="../ink/ink936.xml"/><Relationship Id="rId296" Type="http://schemas.openxmlformats.org/officeDocument/2006/relationships/image" Target="../media/image824.png"/><Relationship Id="rId300" Type="http://schemas.openxmlformats.org/officeDocument/2006/relationships/image" Target="../media/image856.png"/><Relationship Id="rId60" Type="http://schemas.openxmlformats.org/officeDocument/2006/relationships/customXml" Target="../ink/ink833.xml"/><Relationship Id="rId81" Type="http://schemas.openxmlformats.org/officeDocument/2006/relationships/image" Target="../media/image752.png"/><Relationship Id="rId135" Type="http://schemas.openxmlformats.org/officeDocument/2006/relationships/image" Target="../media/image779.png"/><Relationship Id="rId156" Type="http://schemas.openxmlformats.org/officeDocument/2006/relationships/customXml" Target="../ink/ink881.xml"/><Relationship Id="rId177" Type="http://schemas.openxmlformats.org/officeDocument/2006/relationships/image" Target="../media/image799.png"/><Relationship Id="rId198" Type="http://schemas.openxmlformats.org/officeDocument/2006/relationships/customXml" Target="../ink/ink902.xml"/><Relationship Id="rId321" Type="http://schemas.openxmlformats.org/officeDocument/2006/relationships/customXml" Target="../ink/ink959.xml"/><Relationship Id="rId202" Type="http://schemas.openxmlformats.org/officeDocument/2006/relationships/customXml" Target="../ink/ink904.xml"/><Relationship Id="rId244" Type="http://schemas.openxmlformats.org/officeDocument/2006/relationships/image" Target="../media/image833.png"/><Relationship Id="rId18" Type="http://schemas.openxmlformats.org/officeDocument/2006/relationships/customXml" Target="../ink/ink812.xml"/><Relationship Id="rId39" Type="http://schemas.openxmlformats.org/officeDocument/2006/relationships/image" Target="../media/image732.png"/><Relationship Id="rId265" Type="http://schemas.openxmlformats.org/officeDocument/2006/relationships/customXml" Target="../ink/ink931.xml"/><Relationship Id="rId286" Type="http://schemas.openxmlformats.org/officeDocument/2006/relationships/image" Target="../media/image853.png"/><Relationship Id="rId50" Type="http://schemas.openxmlformats.org/officeDocument/2006/relationships/customXml" Target="../ink/ink828.xml"/><Relationship Id="rId104" Type="http://schemas.openxmlformats.org/officeDocument/2006/relationships/customXml" Target="../ink/ink855.xml"/><Relationship Id="rId125" Type="http://schemas.openxmlformats.org/officeDocument/2006/relationships/image" Target="../media/image774.png"/><Relationship Id="rId146" Type="http://schemas.openxmlformats.org/officeDocument/2006/relationships/customXml" Target="../ink/ink876.xml"/><Relationship Id="rId167" Type="http://schemas.openxmlformats.org/officeDocument/2006/relationships/image" Target="../media/image794.png"/><Relationship Id="rId188" Type="http://schemas.openxmlformats.org/officeDocument/2006/relationships/customXml" Target="../ink/ink897.xml"/><Relationship Id="rId311" Type="http://schemas.openxmlformats.org/officeDocument/2006/relationships/customXml" Target="../ink/ink954.xml"/><Relationship Id="rId71" Type="http://schemas.openxmlformats.org/officeDocument/2006/relationships/image" Target="../media/image747.png"/><Relationship Id="rId92" Type="http://schemas.openxmlformats.org/officeDocument/2006/relationships/customXml" Target="../ink/ink849.xml"/><Relationship Id="rId213" Type="http://schemas.openxmlformats.org/officeDocument/2006/relationships/image" Target="../media/image817.png"/><Relationship Id="rId234" Type="http://schemas.openxmlformats.org/officeDocument/2006/relationships/image" Target="../media/image828.png"/><Relationship Id="rId2" Type="http://schemas.openxmlformats.org/officeDocument/2006/relationships/customXml" Target="../ink/ink804.xml"/><Relationship Id="rId29" Type="http://schemas.openxmlformats.org/officeDocument/2006/relationships/image" Target="../media/image727.png"/><Relationship Id="rId255" Type="http://schemas.openxmlformats.org/officeDocument/2006/relationships/customXml" Target="../ink/ink926.xml"/><Relationship Id="rId276" Type="http://schemas.openxmlformats.org/officeDocument/2006/relationships/image" Target="../media/image849.png"/><Relationship Id="rId297" Type="http://schemas.openxmlformats.org/officeDocument/2006/relationships/customXml" Target="../ink/ink947.xml"/><Relationship Id="rId40" Type="http://schemas.openxmlformats.org/officeDocument/2006/relationships/customXml" Target="../ink/ink823.xml"/><Relationship Id="rId115" Type="http://schemas.openxmlformats.org/officeDocument/2006/relationships/image" Target="../media/image769.png"/><Relationship Id="rId136" Type="http://schemas.openxmlformats.org/officeDocument/2006/relationships/customXml" Target="../ink/ink871.xml"/><Relationship Id="rId157" Type="http://schemas.openxmlformats.org/officeDocument/2006/relationships/image" Target="../media/image790.png"/><Relationship Id="rId178" Type="http://schemas.openxmlformats.org/officeDocument/2006/relationships/customXml" Target="../ink/ink892.xml"/><Relationship Id="rId301" Type="http://schemas.openxmlformats.org/officeDocument/2006/relationships/customXml" Target="../ink/ink949.xml"/><Relationship Id="rId322" Type="http://schemas.openxmlformats.org/officeDocument/2006/relationships/image" Target="../media/image867.png"/><Relationship Id="rId61" Type="http://schemas.openxmlformats.org/officeDocument/2006/relationships/image" Target="../media/image743.png"/><Relationship Id="rId82" Type="http://schemas.openxmlformats.org/officeDocument/2006/relationships/customXml" Target="../ink/ink844.xml"/><Relationship Id="rId199" Type="http://schemas.openxmlformats.org/officeDocument/2006/relationships/image" Target="../media/image810.png"/><Relationship Id="rId203" Type="http://schemas.openxmlformats.org/officeDocument/2006/relationships/image" Target="../media/image812.png"/><Relationship Id="rId19" Type="http://schemas.openxmlformats.org/officeDocument/2006/relationships/image" Target="../media/image722.png"/><Relationship Id="rId245" Type="http://schemas.openxmlformats.org/officeDocument/2006/relationships/customXml" Target="../ink/ink921.xml"/><Relationship Id="rId266" Type="http://schemas.openxmlformats.org/officeDocument/2006/relationships/image" Target="../media/image844.png"/><Relationship Id="rId287" Type="http://schemas.openxmlformats.org/officeDocument/2006/relationships/customXml" Target="../ink/ink942.xml"/><Relationship Id="rId30" Type="http://schemas.openxmlformats.org/officeDocument/2006/relationships/customXml" Target="../ink/ink818.xml"/><Relationship Id="rId105" Type="http://schemas.openxmlformats.org/officeDocument/2006/relationships/image" Target="../media/image764.png"/><Relationship Id="rId126" Type="http://schemas.openxmlformats.org/officeDocument/2006/relationships/customXml" Target="../ink/ink866.xml"/><Relationship Id="rId147" Type="http://schemas.openxmlformats.org/officeDocument/2006/relationships/image" Target="../media/image785.png"/><Relationship Id="rId168" Type="http://schemas.openxmlformats.org/officeDocument/2006/relationships/customXml" Target="../ink/ink887.xml"/><Relationship Id="rId312" Type="http://schemas.openxmlformats.org/officeDocument/2006/relationships/image" Target="../media/image862.png"/><Relationship Id="rId51" Type="http://schemas.openxmlformats.org/officeDocument/2006/relationships/image" Target="../media/image738.png"/><Relationship Id="rId72" Type="http://schemas.openxmlformats.org/officeDocument/2006/relationships/customXml" Target="../ink/ink839.xml"/><Relationship Id="rId93" Type="http://schemas.openxmlformats.org/officeDocument/2006/relationships/image" Target="../media/image758.png"/><Relationship Id="rId189" Type="http://schemas.openxmlformats.org/officeDocument/2006/relationships/image" Target="../media/image805.png"/><Relationship Id="rId3" Type="http://schemas.openxmlformats.org/officeDocument/2006/relationships/image" Target="../media/image7140.png"/><Relationship Id="rId214" Type="http://schemas.openxmlformats.org/officeDocument/2006/relationships/customXml" Target="../ink/ink910.xml"/><Relationship Id="rId235" Type="http://schemas.openxmlformats.org/officeDocument/2006/relationships/customXml" Target="../ink/ink916.xml"/><Relationship Id="rId256" Type="http://schemas.openxmlformats.org/officeDocument/2006/relationships/image" Target="../media/image839.png"/><Relationship Id="rId277" Type="http://schemas.openxmlformats.org/officeDocument/2006/relationships/customXml" Target="../ink/ink937.xml"/><Relationship Id="rId298" Type="http://schemas.openxmlformats.org/officeDocument/2006/relationships/image" Target="../media/image825.png"/><Relationship Id="rId116" Type="http://schemas.openxmlformats.org/officeDocument/2006/relationships/customXml" Target="../ink/ink861.xml"/><Relationship Id="rId137" Type="http://schemas.openxmlformats.org/officeDocument/2006/relationships/image" Target="../media/image780.png"/><Relationship Id="rId158" Type="http://schemas.openxmlformats.org/officeDocument/2006/relationships/customXml" Target="../ink/ink882.xml"/><Relationship Id="rId302" Type="http://schemas.openxmlformats.org/officeDocument/2006/relationships/image" Target="../media/image857.png"/><Relationship Id="rId323" Type="http://schemas.openxmlformats.org/officeDocument/2006/relationships/customXml" Target="../ink/ink960.xml"/><Relationship Id="rId20" Type="http://schemas.openxmlformats.org/officeDocument/2006/relationships/customXml" Target="../ink/ink813.xml"/><Relationship Id="rId41" Type="http://schemas.openxmlformats.org/officeDocument/2006/relationships/image" Target="../media/image733.png"/><Relationship Id="rId62" Type="http://schemas.openxmlformats.org/officeDocument/2006/relationships/customXml" Target="../ink/ink834.xml"/><Relationship Id="rId83" Type="http://schemas.openxmlformats.org/officeDocument/2006/relationships/image" Target="../media/image753.png"/><Relationship Id="rId179" Type="http://schemas.openxmlformats.org/officeDocument/2006/relationships/image" Target="../media/image800.png"/><Relationship Id="rId190" Type="http://schemas.openxmlformats.org/officeDocument/2006/relationships/customXml" Target="../ink/ink898.xml"/><Relationship Id="rId204" Type="http://schemas.openxmlformats.org/officeDocument/2006/relationships/customXml" Target="../ink/ink905.xml"/><Relationship Id="rId246" Type="http://schemas.openxmlformats.org/officeDocument/2006/relationships/image" Target="../media/image834.png"/><Relationship Id="rId267" Type="http://schemas.openxmlformats.org/officeDocument/2006/relationships/customXml" Target="../ink/ink932.xml"/><Relationship Id="rId288" Type="http://schemas.openxmlformats.org/officeDocument/2006/relationships/image" Target="../media/image854.png"/><Relationship Id="rId106" Type="http://schemas.openxmlformats.org/officeDocument/2006/relationships/customXml" Target="../ink/ink856.xml"/><Relationship Id="rId127" Type="http://schemas.openxmlformats.org/officeDocument/2006/relationships/image" Target="../media/image775.png"/><Relationship Id="rId313" Type="http://schemas.openxmlformats.org/officeDocument/2006/relationships/customXml" Target="../ink/ink955.xml"/><Relationship Id="rId10" Type="http://schemas.openxmlformats.org/officeDocument/2006/relationships/customXml" Target="../ink/ink808.xml"/><Relationship Id="rId31" Type="http://schemas.openxmlformats.org/officeDocument/2006/relationships/image" Target="../media/image728.png"/><Relationship Id="rId52" Type="http://schemas.openxmlformats.org/officeDocument/2006/relationships/customXml" Target="../ink/ink829.xml"/><Relationship Id="rId73" Type="http://schemas.openxmlformats.org/officeDocument/2006/relationships/image" Target="../media/image748.png"/><Relationship Id="rId94" Type="http://schemas.openxmlformats.org/officeDocument/2006/relationships/customXml" Target="../ink/ink850.xml"/><Relationship Id="rId148" Type="http://schemas.openxmlformats.org/officeDocument/2006/relationships/customXml" Target="../ink/ink877.xml"/><Relationship Id="rId169" Type="http://schemas.openxmlformats.org/officeDocument/2006/relationships/image" Target="../media/image795.png"/><Relationship Id="rId4" Type="http://schemas.openxmlformats.org/officeDocument/2006/relationships/customXml" Target="../ink/ink805.xml"/><Relationship Id="rId180" Type="http://schemas.openxmlformats.org/officeDocument/2006/relationships/customXml" Target="../ink/ink893.xml"/><Relationship Id="rId215" Type="http://schemas.openxmlformats.org/officeDocument/2006/relationships/image" Target="../media/image818.png"/><Relationship Id="rId236" Type="http://schemas.openxmlformats.org/officeDocument/2006/relationships/image" Target="../media/image829.png"/><Relationship Id="rId257" Type="http://schemas.openxmlformats.org/officeDocument/2006/relationships/customXml" Target="../ink/ink927.xml"/><Relationship Id="rId278" Type="http://schemas.openxmlformats.org/officeDocument/2006/relationships/image" Target="../media/image5420.png"/><Relationship Id="rId303" Type="http://schemas.openxmlformats.org/officeDocument/2006/relationships/customXml" Target="../ink/ink950.xml"/><Relationship Id="rId42" Type="http://schemas.openxmlformats.org/officeDocument/2006/relationships/customXml" Target="../ink/ink824.xml"/><Relationship Id="rId84" Type="http://schemas.openxmlformats.org/officeDocument/2006/relationships/customXml" Target="../ink/ink845.xml"/><Relationship Id="rId138" Type="http://schemas.openxmlformats.org/officeDocument/2006/relationships/customXml" Target="../ink/ink872.xml"/><Relationship Id="rId191" Type="http://schemas.openxmlformats.org/officeDocument/2006/relationships/image" Target="../media/image806.png"/><Relationship Id="rId205" Type="http://schemas.openxmlformats.org/officeDocument/2006/relationships/image" Target="../media/image813.png"/><Relationship Id="rId247" Type="http://schemas.openxmlformats.org/officeDocument/2006/relationships/customXml" Target="../ink/ink922.xml"/><Relationship Id="rId107" Type="http://schemas.openxmlformats.org/officeDocument/2006/relationships/image" Target="../media/image765.png"/><Relationship Id="rId289" Type="http://schemas.openxmlformats.org/officeDocument/2006/relationships/customXml" Target="../ink/ink943.xml"/><Relationship Id="rId11" Type="http://schemas.openxmlformats.org/officeDocument/2006/relationships/image" Target="../media/image7180.png"/><Relationship Id="rId53" Type="http://schemas.openxmlformats.org/officeDocument/2006/relationships/image" Target="../media/image739.png"/><Relationship Id="rId149" Type="http://schemas.openxmlformats.org/officeDocument/2006/relationships/image" Target="../media/image786.png"/><Relationship Id="rId314" Type="http://schemas.openxmlformats.org/officeDocument/2006/relationships/image" Target="../media/image863.png"/><Relationship Id="rId95" Type="http://schemas.openxmlformats.org/officeDocument/2006/relationships/image" Target="../media/image759.png"/><Relationship Id="rId160" Type="http://schemas.openxmlformats.org/officeDocument/2006/relationships/customXml" Target="../ink/ink883.xml"/><Relationship Id="rId216" Type="http://schemas.openxmlformats.org/officeDocument/2006/relationships/customXml" Target="../ink/ink911.xml"/><Relationship Id="rId258" Type="http://schemas.openxmlformats.org/officeDocument/2006/relationships/image" Target="../media/image840.png"/><Relationship Id="rId22" Type="http://schemas.openxmlformats.org/officeDocument/2006/relationships/customXml" Target="../ink/ink814.xml"/><Relationship Id="rId64" Type="http://schemas.openxmlformats.org/officeDocument/2006/relationships/customXml" Target="../ink/ink835.xml"/><Relationship Id="rId118" Type="http://schemas.openxmlformats.org/officeDocument/2006/relationships/customXml" Target="../ink/ink862.xml"/><Relationship Id="rId325" Type="http://schemas.openxmlformats.org/officeDocument/2006/relationships/customXml" Target="../ink/ink961.xml"/><Relationship Id="rId171" Type="http://schemas.openxmlformats.org/officeDocument/2006/relationships/image" Target="../media/image796.png"/><Relationship Id="rId269" Type="http://schemas.openxmlformats.org/officeDocument/2006/relationships/customXml" Target="../ink/ink933.xml"/><Relationship Id="rId33" Type="http://schemas.openxmlformats.org/officeDocument/2006/relationships/image" Target="../media/image729.png"/><Relationship Id="rId129" Type="http://schemas.openxmlformats.org/officeDocument/2006/relationships/image" Target="../media/image776.png"/><Relationship Id="rId280" Type="http://schemas.openxmlformats.org/officeDocument/2006/relationships/image" Target="../media/image850.png"/><Relationship Id="rId75" Type="http://schemas.openxmlformats.org/officeDocument/2006/relationships/image" Target="../media/image749.png"/><Relationship Id="rId140" Type="http://schemas.openxmlformats.org/officeDocument/2006/relationships/customXml" Target="../ink/ink873.xml"/><Relationship Id="rId182" Type="http://schemas.openxmlformats.org/officeDocument/2006/relationships/customXml" Target="../ink/ink894.xml"/><Relationship Id="rId6" Type="http://schemas.openxmlformats.org/officeDocument/2006/relationships/customXml" Target="../ink/ink806.xml"/><Relationship Id="rId238" Type="http://schemas.openxmlformats.org/officeDocument/2006/relationships/image" Target="../media/image830.png"/><Relationship Id="rId291" Type="http://schemas.openxmlformats.org/officeDocument/2006/relationships/customXml" Target="../ink/ink944.xml"/><Relationship Id="rId305" Type="http://schemas.openxmlformats.org/officeDocument/2006/relationships/customXml" Target="../ink/ink951.xml"/><Relationship Id="rId44" Type="http://schemas.openxmlformats.org/officeDocument/2006/relationships/customXml" Target="../ink/ink825.xml"/><Relationship Id="rId86" Type="http://schemas.openxmlformats.org/officeDocument/2006/relationships/customXml" Target="../ink/ink846.xml"/><Relationship Id="rId151" Type="http://schemas.openxmlformats.org/officeDocument/2006/relationships/image" Target="../media/image787.png"/><Relationship Id="rId193" Type="http://schemas.openxmlformats.org/officeDocument/2006/relationships/image" Target="../media/image807.png"/><Relationship Id="rId207" Type="http://schemas.openxmlformats.org/officeDocument/2006/relationships/image" Target="../media/image814.png"/><Relationship Id="rId249" Type="http://schemas.openxmlformats.org/officeDocument/2006/relationships/customXml" Target="../ink/ink923.xml"/><Relationship Id="rId13" Type="http://schemas.openxmlformats.org/officeDocument/2006/relationships/image" Target="../media/image7190.png"/><Relationship Id="rId109" Type="http://schemas.openxmlformats.org/officeDocument/2006/relationships/image" Target="../media/image766.png"/><Relationship Id="rId260" Type="http://schemas.openxmlformats.org/officeDocument/2006/relationships/image" Target="../media/image841.png"/><Relationship Id="rId316" Type="http://schemas.openxmlformats.org/officeDocument/2006/relationships/image" Target="../media/image86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0.xml"/><Relationship Id="rId299" Type="http://schemas.openxmlformats.org/officeDocument/2006/relationships/customXml" Target="../ink/ink1094.xml"/><Relationship Id="rId21" Type="http://schemas.openxmlformats.org/officeDocument/2006/relationships/customXml" Target="../ink/ink973.xml"/><Relationship Id="rId63" Type="http://schemas.openxmlformats.org/officeDocument/2006/relationships/customXml" Target="../ink/ink994.xml"/><Relationship Id="rId324" Type="http://schemas.openxmlformats.org/officeDocument/2006/relationships/image" Target="../media/image997.png"/><Relationship Id="rId366" Type="http://schemas.openxmlformats.org/officeDocument/2006/relationships/image" Target="../media/image1018.png"/><Relationship Id="rId226" Type="http://schemas.openxmlformats.org/officeDocument/2006/relationships/image" Target="../media/image940.png"/><Relationship Id="rId268" Type="http://schemas.openxmlformats.org/officeDocument/2006/relationships/image" Target="../media/image969.png"/><Relationship Id="rId32" Type="http://schemas.openxmlformats.org/officeDocument/2006/relationships/image" Target="../media/image8690.png"/><Relationship Id="rId74" Type="http://schemas.openxmlformats.org/officeDocument/2006/relationships/image" Target="../media/image890.png"/><Relationship Id="rId128" Type="http://schemas.openxmlformats.org/officeDocument/2006/relationships/image" Target="../media/image917.png"/><Relationship Id="rId335" Type="http://schemas.openxmlformats.org/officeDocument/2006/relationships/customXml" Target="../ink/ink1112.xml"/><Relationship Id="rId5" Type="http://schemas.openxmlformats.org/officeDocument/2006/relationships/image" Target="../media/image8570.png"/><Relationship Id="rId237" Type="http://schemas.openxmlformats.org/officeDocument/2006/relationships/customXml" Target="../ink/ink1063.xml"/><Relationship Id="rId279" Type="http://schemas.openxmlformats.org/officeDocument/2006/relationships/customXml" Target="../ink/ink1084.xml"/><Relationship Id="rId43" Type="http://schemas.openxmlformats.org/officeDocument/2006/relationships/customXml" Target="../ink/ink984.xml"/><Relationship Id="rId139" Type="http://schemas.openxmlformats.org/officeDocument/2006/relationships/customXml" Target="../ink/ink1031.xml"/><Relationship Id="rId290" Type="http://schemas.openxmlformats.org/officeDocument/2006/relationships/image" Target="../media/image980.png"/><Relationship Id="rId304" Type="http://schemas.openxmlformats.org/officeDocument/2006/relationships/image" Target="../media/image987.png"/><Relationship Id="rId346" Type="http://schemas.openxmlformats.org/officeDocument/2006/relationships/image" Target="../media/image1008.png"/><Relationship Id="rId85" Type="http://schemas.openxmlformats.org/officeDocument/2006/relationships/customXml" Target="../ink/ink1005.xml"/><Relationship Id="rId150" Type="http://schemas.openxmlformats.org/officeDocument/2006/relationships/image" Target="../media/image928.png"/><Relationship Id="rId192" Type="http://schemas.openxmlformats.org/officeDocument/2006/relationships/image" Target="../media/image949.png"/><Relationship Id="rId206" Type="http://schemas.openxmlformats.org/officeDocument/2006/relationships/image" Target="../media/image956.png"/><Relationship Id="rId248" Type="http://schemas.openxmlformats.org/officeDocument/2006/relationships/image" Target="../media/image959.png"/><Relationship Id="rId12" Type="http://schemas.openxmlformats.org/officeDocument/2006/relationships/customXml" Target="../ink/ink969.xml"/><Relationship Id="rId108" Type="http://schemas.openxmlformats.org/officeDocument/2006/relationships/image" Target="../media/image907.png"/><Relationship Id="rId315" Type="http://schemas.openxmlformats.org/officeDocument/2006/relationships/customXml" Target="../ink/ink1102.xml"/><Relationship Id="rId357" Type="http://schemas.openxmlformats.org/officeDocument/2006/relationships/customXml" Target="../ink/ink1123.xml"/><Relationship Id="rId54" Type="http://schemas.openxmlformats.org/officeDocument/2006/relationships/image" Target="../media/image880.png"/><Relationship Id="rId96" Type="http://schemas.openxmlformats.org/officeDocument/2006/relationships/image" Target="../media/image901.png"/><Relationship Id="rId217" Type="http://schemas.openxmlformats.org/officeDocument/2006/relationships/customXml" Target="../ink/ink1053.xml"/><Relationship Id="rId259" Type="http://schemas.openxmlformats.org/officeDocument/2006/relationships/customXml" Target="../ink/ink1074.xml"/><Relationship Id="rId23" Type="http://schemas.openxmlformats.org/officeDocument/2006/relationships/customXml" Target="../ink/ink974.xml"/><Relationship Id="rId119" Type="http://schemas.openxmlformats.org/officeDocument/2006/relationships/customXml" Target="../ink/ink1021.xml"/><Relationship Id="rId270" Type="http://schemas.openxmlformats.org/officeDocument/2006/relationships/image" Target="../media/image970.png"/><Relationship Id="rId326" Type="http://schemas.openxmlformats.org/officeDocument/2006/relationships/image" Target="../media/image998.png"/><Relationship Id="rId65" Type="http://schemas.openxmlformats.org/officeDocument/2006/relationships/customXml" Target="../ink/ink995.xml"/><Relationship Id="rId130" Type="http://schemas.openxmlformats.org/officeDocument/2006/relationships/image" Target="../media/image918.png"/><Relationship Id="rId368" Type="http://schemas.openxmlformats.org/officeDocument/2006/relationships/image" Target="../media/image1019.png"/><Relationship Id="rId228" Type="http://schemas.openxmlformats.org/officeDocument/2006/relationships/image" Target="../media/image941.png"/><Relationship Id="rId281" Type="http://schemas.openxmlformats.org/officeDocument/2006/relationships/customXml" Target="../ink/ink1085.xml"/><Relationship Id="rId337" Type="http://schemas.openxmlformats.org/officeDocument/2006/relationships/customXml" Target="../ink/ink1113.xml"/><Relationship Id="rId34" Type="http://schemas.openxmlformats.org/officeDocument/2006/relationships/image" Target="../media/image8700.png"/><Relationship Id="rId76" Type="http://schemas.openxmlformats.org/officeDocument/2006/relationships/image" Target="../media/image891.png"/><Relationship Id="rId141" Type="http://schemas.openxmlformats.org/officeDocument/2006/relationships/customXml" Target="../ink/ink1032.xml"/><Relationship Id="rId7" Type="http://schemas.openxmlformats.org/officeDocument/2006/relationships/image" Target="../media/image14.png"/><Relationship Id="rId239" Type="http://schemas.openxmlformats.org/officeDocument/2006/relationships/customXml" Target="../ink/ink1064.xml"/><Relationship Id="rId250" Type="http://schemas.openxmlformats.org/officeDocument/2006/relationships/image" Target="../media/image960.png"/><Relationship Id="rId271" Type="http://schemas.openxmlformats.org/officeDocument/2006/relationships/customXml" Target="../ink/ink1080.xml"/><Relationship Id="rId292" Type="http://schemas.openxmlformats.org/officeDocument/2006/relationships/image" Target="../media/image981.png"/><Relationship Id="rId306" Type="http://schemas.openxmlformats.org/officeDocument/2006/relationships/image" Target="../media/image988.png"/><Relationship Id="rId24" Type="http://schemas.openxmlformats.org/officeDocument/2006/relationships/image" Target="../media/image8650.png"/><Relationship Id="rId45" Type="http://schemas.openxmlformats.org/officeDocument/2006/relationships/customXml" Target="../ink/ink985.xml"/><Relationship Id="rId66" Type="http://schemas.openxmlformats.org/officeDocument/2006/relationships/image" Target="../media/image886.png"/><Relationship Id="rId87" Type="http://schemas.openxmlformats.org/officeDocument/2006/relationships/customXml" Target="../ink/ink1006.xml"/><Relationship Id="rId110" Type="http://schemas.openxmlformats.org/officeDocument/2006/relationships/image" Target="../media/image908.png"/><Relationship Id="rId131" Type="http://schemas.openxmlformats.org/officeDocument/2006/relationships/customXml" Target="../ink/ink1027.xml"/><Relationship Id="rId327" Type="http://schemas.openxmlformats.org/officeDocument/2006/relationships/customXml" Target="../ink/ink1108.xml"/><Relationship Id="rId348" Type="http://schemas.openxmlformats.org/officeDocument/2006/relationships/image" Target="../media/image1009.png"/><Relationship Id="rId152" Type="http://schemas.openxmlformats.org/officeDocument/2006/relationships/image" Target="../media/image929.png"/><Relationship Id="rId194" Type="http://schemas.openxmlformats.org/officeDocument/2006/relationships/image" Target="../media/image950.png"/><Relationship Id="rId208" Type="http://schemas.openxmlformats.org/officeDocument/2006/relationships/image" Target="../media/image931.png"/><Relationship Id="rId229" Type="http://schemas.openxmlformats.org/officeDocument/2006/relationships/customXml" Target="../ink/ink1059.xml"/><Relationship Id="rId240" Type="http://schemas.openxmlformats.org/officeDocument/2006/relationships/image" Target="../media/image947.png"/><Relationship Id="rId261" Type="http://schemas.openxmlformats.org/officeDocument/2006/relationships/customXml" Target="../ink/ink1075.xml"/><Relationship Id="rId14" Type="http://schemas.openxmlformats.org/officeDocument/2006/relationships/customXml" Target="../ink/ink970.xml"/><Relationship Id="rId35" Type="http://schemas.openxmlformats.org/officeDocument/2006/relationships/customXml" Target="../ink/ink980.xml"/><Relationship Id="rId56" Type="http://schemas.openxmlformats.org/officeDocument/2006/relationships/image" Target="../media/image881.png"/><Relationship Id="rId77" Type="http://schemas.openxmlformats.org/officeDocument/2006/relationships/customXml" Target="../ink/ink1001.xml"/><Relationship Id="rId100" Type="http://schemas.openxmlformats.org/officeDocument/2006/relationships/image" Target="../media/image903.png"/><Relationship Id="rId282" Type="http://schemas.openxmlformats.org/officeDocument/2006/relationships/image" Target="../media/image976.png"/><Relationship Id="rId317" Type="http://schemas.openxmlformats.org/officeDocument/2006/relationships/customXml" Target="../ink/ink1103.xml"/><Relationship Id="rId338" Type="http://schemas.openxmlformats.org/officeDocument/2006/relationships/image" Target="../media/image1004.png"/><Relationship Id="rId359" Type="http://schemas.openxmlformats.org/officeDocument/2006/relationships/customXml" Target="../ink/ink1124.xml"/><Relationship Id="rId8" Type="http://schemas.openxmlformats.org/officeDocument/2006/relationships/customXml" Target="../ink/ink967.xml"/><Relationship Id="rId98" Type="http://schemas.openxmlformats.org/officeDocument/2006/relationships/image" Target="../media/image902.png"/><Relationship Id="rId121" Type="http://schemas.openxmlformats.org/officeDocument/2006/relationships/customXml" Target="../ink/ink1022.xml"/><Relationship Id="rId142" Type="http://schemas.openxmlformats.org/officeDocument/2006/relationships/image" Target="../media/image924.png"/><Relationship Id="rId219" Type="http://schemas.openxmlformats.org/officeDocument/2006/relationships/customXml" Target="../ink/ink1054.xml"/><Relationship Id="rId230" Type="http://schemas.openxmlformats.org/officeDocument/2006/relationships/image" Target="../media/image942.png"/><Relationship Id="rId251" Type="http://schemas.openxmlformats.org/officeDocument/2006/relationships/customXml" Target="../ink/ink1070.xml"/><Relationship Id="rId25" Type="http://schemas.openxmlformats.org/officeDocument/2006/relationships/customXml" Target="../ink/ink975.xml"/><Relationship Id="rId46" Type="http://schemas.openxmlformats.org/officeDocument/2006/relationships/image" Target="../media/image876.png"/><Relationship Id="rId67" Type="http://schemas.openxmlformats.org/officeDocument/2006/relationships/customXml" Target="../ink/ink996.xml"/><Relationship Id="rId272" Type="http://schemas.openxmlformats.org/officeDocument/2006/relationships/image" Target="../media/image971.png"/><Relationship Id="rId293" Type="http://schemas.openxmlformats.org/officeDocument/2006/relationships/customXml" Target="../ink/ink1091.xml"/><Relationship Id="rId307" Type="http://schemas.openxmlformats.org/officeDocument/2006/relationships/customXml" Target="../ink/ink1098.xml"/><Relationship Id="rId328" Type="http://schemas.openxmlformats.org/officeDocument/2006/relationships/image" Target="../media/image999.png"/><Relationship Id="rId349" Type="http://schemas.openxmlformats.org/officeDocument/2006/relationships/customXml" Target="../ink/ink1119.xml"/><Relationship Id="rId88" Type="http://schemas.openxmlformats.org/officeDocument/2006/relationships/image" Target="../media/image897.png"/><Relationship Id="rId111" Type="http://schemas.openxmlformats.org/officeDocument/2006/relationships/customXml" Target="../ink/ink1017.xml"/><Relationship Id="rId132" Type="http://schemas.openxmlformats.org/officeDocument/2006/relationships/image" Target="../media/image919.png"/><Relationship Id="rId153" Type="http://schemas.openxmlformats.org/officeDocument/2006/relationships/customXml" Target="../ink/ink1038.xml"/><Relationship Id="rId195" Type="http://schemas.openxmlformats.org/officeDocument/2006/relationships/customXml" Target="../ink/ink1042.xml"/><Relationship Id="rId209" Type="http://schemas.openxmlformats.org/officeDocument/2006/relationships/customXml" Target="../ink/ink1049.xml"/><Relationship Id="rId360" Type="http://schemas.openxmlformats.org/officeDocument/2006/relationships/image" Target="../media/image1015.png"/><Relationship Id="rId220" Type="http://schemas.openxmlformats.org/officeDocument/2006/relationships/image" Target="../media/image937.png"/><Relationship Id="rId241" Type="http://schemas.openxmlformats.org/officeDocument/2006/relationships/customXml" Target="../ink/ink1065.xml"/><Relationship Id="rId15" Type="http://schemas.openxmlformats.org/officeDocument/2006/relationships/image" Target="../media/image8610.png"/><Relationship Id="rId36" Type="http://schemas.openxmlformats.org/officeDocument/2006/relationships/image" Target="../media/image8710.png"/><Relationship Id="rId57" Type="http://schemas.openxmlformats.org/officeDocument/2006/relationships/customXml" Target="../ink/ink991.xml"/><Relationship Id="rId262" Type="http://schemas.openxmlformats.org/officeDocument/2006/relationships/image" Target="../media/image966.png"/><Relationship Id="rId283" Type="http://schemas.openxmlformats.org/officeDocument/2006/relationships/customXml" Target="../ink/ink1086.xml"/><Relationship Id="rId318" Type="http://schemas.openxmlformats.org/officeDocument/2006/relationships/image" Target="../media/image994.png"/><Relationship Id="rId339" Type="http://schemas.openxmlformats.org/officeDocument/2006/relationships/customXml" Target="../ink/ink1114.xml"/><Relationship Id="rId78" Type="http://schemas.openxmlformats.org/officeDocument/2006/relationships/image" Target="../media/image892.png"/><Relationship Id="rId99" Type="http://schemas.openxmlformats.org/officeDocument/2006/relationships/customXml" Target="../ink/ink1012.xml"/><Relationship Id="rId101" Type="http://schemas.openxmlformats.org/officeDocument/2006/relationships/customXml" Target="../ink/ink1013.xml"/><Relationship Id="rId122" Type="http://schemas.openxmlformats.org/officeDocument/2006/relationships/image" Target="../media/image914.png"/><Relationship Id="rId143" Type="http://schemas.openxmlformats.org/officeDocument/2006/relationships/customXml" Target="../ink/ink1033.xml"/><Relationship Id="rId350" Type="http://schemas.openxmlformats.org/officeDocument/2006/relationships/image" Target="../media/image1010.png"/><Relationship Id="rId9" Type="http://schemas.openxmlformats.org/officeDocument/2006/relationships/image" Target="../media/image8580.png"/><Relationship Id="rId210" Type="http://schemas.openxmlformats.org/officeDocument/2006/relationships/image" Target="../media/image932.png"/><Relationship Id="rId26" Type="http://schemas.openxmlformats.org/officeDocument/2006/relationships/image" Target="../media/image8660.png"/><Relationship Id="rId231" Type="http://schemas.openxmlformats.org/officeDocument/2006/relationships/customXml" Target="../ink/ink1060.xml"/><Relationship Id="rId252" Type="http://schemas.openxmlformats.org/officeDocument/2006/relationships/image" Target="../media/image961.png"/><Relationship Id="rId273" Type="http://schemas.openxmlformats.org/officeDocument/2006/relationships/customXml" Target="../ink/ink1081.xml"/><Relationship Id="rId294" Type="http://schemas.openxmlformats.org/officeDocument/2006/relationships/image" Target="../media/image982.png"/><Relationship Id="rId308" Type="http://schemas.openxmlformats.org/officeDocument/2006/relationships/image" Target="../media/image989.png"/><Relationship Id="rId329" Type="http://schemas.openxmlformats.org/officeDocument/2006/relationships/customXml" Target="../ink/ink1109.xml"/><Relationship Id="rId47" Type="http://schemas.openxmlformats.org/officeDocument/2006/relationships/customXml" Target="../ink/ink986.xml"/><Relationship Id="rId68" Type="http://schemas.openxmlformats.org/officeDocument/2006/relationships/image" Target="../media/image887.png"/><Relationship Id="rId89" Type="http://schemas.openxmlformats.org/officeDocument/2006/relationships/customXml" Target="../ink/ink1007.xml"/><Relationship Id="rId112" Type="http://schemas.openxmlformats.org/officeDocument/2006/relationships/image" Target="../media/image909.png"/><Relationship Id="rId133" Type="http://schemas.openxmlformats.org/officeDocument/2006/relationships/customXml" Target="../ink/ink1028.xml"/><Relationship Id="rId154" Type="http://schemas.openxmlformats.org/officeDocument/2006/relationships/image" Target="../media/image930.png"/><Relationship Id="rId340" Type="http://schemas.openxmlformats.org/officeDocument/2006/relationships/image" Target="../media/image1005.png"/><Relationship Id="rId361" Type="http://schemas.openxmlformats.org/officeDocument/2006/relationships/customXml" Target="../ink/ink1125.xml"/><Relationship Id="rId196" Type="http://schemas.openxmlformats.org/officeDocument/2006/relationships/image" Target="../media/image951.png"/><Relationship Id="rId200" Type="http://schemas.openxmlformats.org/officeDocument/2006/relationships/image" Target="../media/image953.png"/><Relationship Id="rId16" Type="http://schemas.openxmlformats.org/officeDocument/2006/relationships/customXml" Target="../ink/ink971.xml"/><Relationship Id="rId221" Type="http://schemas.openxmlformats.org/officeDocument/2006/relationships/customXml" Target="../ink/ink1055.xml"/><Relationship Id="rId242" Type="http://schemas.openxmlformats.org/officeDocument/2006/relationships/image" Target="../media/image948.png"/><Relationship Id="rId263" Type="http://schemas.openxmlformats.org/officeDocument/2006/relationships/customXml" Target="../ink/ink1076.xml"/><Relationship Id="rId284" Type="http://schemas.openxmlformats.org/officeDocument/2006/relationships/image" Target="../media/image977.png"/><Relationship Id="rId319" Type="http://schemas.openxmlformats.org/officeDocument/2006/relationships/customXml" Target="../ink/ink1104.xml"/><Relationship Id="rId37" Type="http://schemas.openxmlformats.org/officeDocument/2006/relationships/customXml" Target="../ink/ink981.xml"/><Relationship Id="rId58" Type="http://schemas.openxmlformats.org/officeDocument/2006/relationships/image" Target="../media/image882.png"/><Relationship Id="rId79" Type="http://schemas.openxmlformats.org/officeDocument/2006/relationships/customXml" Target="../ink/ink1002.xml"/><Relationship Id="rId102" Type="http://schemas.openxmlformats.org/officeDocument/2006/relationships/image" Target="../media/image904.png"/><Relationship Id="rId123" Type="http://schemas.openxmlformats.org/officeDocument/2006/relationships/customXml" Target="../ink/ink1023.xml"/><Relationship Id="rId144" Type="http://schemas.openxmlformats.org/officeDocument/2006/relationships/image" Target="../media/image925.png"/><Relationship Id="rId330" Type="http://schemas.openxmlformats.org/officeDocument/2006/relationships/image" Target="../media/image1000.png"/><Relationship Id="rId90" Type="http://schemas.openxmlformats.org/officeDocument/2006/relationships/image" Target="../media/image898.png"/><Relationship Id="rId351" Type="http://schemas.openxmlformats.org/officeDocument/2006/relationships/customXml" Target="../ink/ink1120.xml"/><Relationship Id="rId211" Type="http://schemas.openxmlformats.org/officeDocument/2006/relationships/customXml" Target="../ink/ink1050.xml"/><Relationship Id="rId232" Type="http://schemas.openxmlformats.org/officeDocument/2006/relationships/image" Target="../media/image943.png"/><Relationship Id="rId253" Type="http://schemas.openxmlformats.org/officeDocument/2006/relationships/customXml" Target="../ink/ink1071.xml"/><Relationship Id="rId274" Type="http://schemas.openxmlformats.org/officeDocument/2006/relationships/image" Target="../media/image972.png"/><Relationship Id="rId295" Type="http://schemas.openxmlformats.org/officeDocument/2006/relationships/customXml" Target="../ink/ink1092.xml"/><Relationship Id="rId309" Type="http://schemas.openxmlformats.org/officeDocument/2006/relationships/customXml" Target="../ink/ink1099.xml"/><Relationship Id="rId27" Type="http://schemas.openxmlformats.org/officeDocument/2006/relationships/customXml" Target="../ink/ink976.xml"/><Relationship Id="rId48" Type="http://schemas.openxmlformats.org/officeDocument/2006/relationships/image" Target="../media/image877.png"/><Relationship Id="rId69" Type="http://schemas.openxmlformats.org/officeDocument/2006/relationships/customXml" Target="../ink/ink997.xml"/><Relationship Id="rId113" Type="http://schemas.openxmlformats.org/officeDocument/2006/relationships/customXml" Target="../ink/ink1018.xml"/><Relationship Id="rId134" Type="http://schemas.openxmlformats.org/officeDocument/2006/relationships/image" Target="../media/image920.png"/><Relationship Id="rId320" Type="http://schemas.openxmlformats.org/officeDocument/2006/relationships/image" Target="../media/image995.png"/><Relationship Id="rId80" Type="http://schemas.openxmlformats.org/officeDocument/2006/relationships/image" Target="../media/image893.png"/><Relationship Id="rId155" Type="http://schemas.openxmlformats.org/officeDocument/2006/relationships/customXml" Target="../ink/ink1039.xml"/><Relationship Id="rId197" Type="http://schemas.openxmlformats.org/officeDocument/2006/relationships/customXml" Target="../ink/ink1043.xml"/><Relationship Id="rId341" Type="http://schemas.openxmlformats.org/officeDocument/2006/relationships/customXml" Target="../ink/ink1115.xml"/><Relationship Id="rId362" Type="http://schemas.openxmlformats.org/officeDocument/2006/relationships/image" Target="../media/image1016.png"/><Relationship Id="rId201" Type="http://schemas.openxmlformats.org/officeDocument/2006/relationships/customXml" Target="../ink/ink1045.xml"/><Relationship Id="rId222" Type="http://schemas.openxmlformats.org/officeDocument/2006/relationships/image" Target="../media/image938.png"/><Relationship Id="rId243" Type="http://schemas.openxmlformats.org/officeDocument/2006/relationships/customXml" Target="../ink/ink1066.xml"/><Relationship Id="rId264" Type="http://schemas.openxmlformats.org/officeDocument/2006/relationships/image" Target="../media/image967.png"/><Relationship Id="rId285" Type="http://schemas.openxmlformats.org/officeDocument/2006/relationships/customXml" Target="../ink/ink1087.xml"/><Relationship Id="rId17" Type="http://schemas.openxmlformats.org/officeDocument/2006/relationships/image" Target="../media/image8620.png"/><Relationship Id="rId38" Type="http://schemas.openxmlformats.org/officeDocument/2006/relationships/image" Target="../media/image872.png"/><Relationship Id="rId59" Type="http://schemas.openxmlformats.org/officeDocument/2006/relationships/customXml" Target="../ink/ink992.xml"/><Relationship Id="rId103" Type="http://schemas.openxmlformats.org/officeDocument/2006/relationships/customXml" Target="../ink/ink1014.xml"/><Relationship Id="rId124" Type="http://schemas.openxmlformats.org/officeDocument/2006/relationships/image" Target="../media/image915.png"/><Relationship Id="rId310" Type="http://schemas.openxmlformats.org/officeDocument/2006/relationships/image" Target="../media/image990.png"/><Relationship Id="rId70" Type="http://schemas.openxmlformats.org/officeDocument/2006/relationships/image" Target="../media/image888.png"/><Relationship Id="rId91" Type="http://schemas.openxmlformats.org/officeDocument/2006/relationships/customXml" Target="../ink/ink1008.xml"/><Relationship Id="rId145" Type="http://schemas.openxmlformats.org/officeDocument/2006/relationships/customXml" Target="../ink/ink1034.xml"/><Relationship Id="rId331" Type="http://schemas.openxmlformats.org/officeDocument/2006/relationships/customXml" Target="../ink/ink1110.xml"/><Relationship Id="rId352" Type="http://schemas.openxmlformats.org/officeDocument/2006/relationships/image" Target="../media/image101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33.png"/><Relationship Id="rId233" Type="http://schemas.openxmlformats.org/officeDocument/2006/relationships/customXml" Target="../ink/ink1061.xml"/><Relationship Id="rId254" Type="http://schemas.openxmlformats.org/officeDocument/2006/relationships/image" Target="../media/image962.png"/><Relationship Id="rId28" Type="http://schemas.openxmlformats.org/officeDocument/2006/relationships/image" Target="../media/image8670.png"/><Relationship Id="rId49" Type="http://schemas.openxmlformats.org/officeDocument/2006/relationships/customXml" Target="../ink/ink987.xml"/><Relationship Id="rId114" Type="http://schemas.openxmlformats.org/officeDocument/2006/relationships/image" Target="../media/image910.png"/><Relationship Id="rId275" Type="http://schemas.openxmlformats.org/officeDocument/2006/relationships/customXml" Target="../ink/ink1082.xml"/><Relationship Id="rId296" Type="http://schemas.openxmlformats.org/officeDocument/2006/relationships/image" Target="../media/image983.png"/><Relationship Id="rId300" Type="http://schemas.openxmlformats.org/officeDocument/2006/relationships/image" Target="../media/image985.png"/><Relationship Id="rId60" Type="http://schemas.openxmlformats.org/officeDocument/2006/relationships/image" Target="../media/image883.png"/><Relationship Id="rId81" Type="http://schemas.openxmlformats.org/officeDocument/2006/relationships/customXml" Target="../ink/ink1003.xml"/><Relationship Id="rId135" Type="http://schemas.openxmlformats.org/officeDocument/2006/relationships/customXml" Target="../ink/ink1029.xml"/><Relationship Id="rId156" Type="http://schemas.openxmlformats.org/officeDocument/2006/relationships/image" Target="../media/image905.png"/><Relationship Id="rId198" Type="http://schemas.openxmlformats.org/officeDocument/2006/relationships/image" Target="../media/image952.png"/><Relationship Id="rId321" Type="http://schemas.openxmlformats.org/officeDocument/2006/relationships/customXml" Target="../ink/ink1105.xml"/><Relationship Id="rId342" Type="http://schemas.openxmlformats.org/officeDocument/2006/relationships/image" Target="../media/image1006.png"/><Relationship Id="rId363" Type="http://schemas.openxmlformats.org/officeDocument/2006/relationships/customXml" Target="../ink/ink1126.xml"/><Relationship Id="rId202" Type="http://schemas.openxmlformats.org/officeDocument/2006/relationships/image" Target="../media/image954.png"/><Relationship Id="rId223" Type="http://schemas.openxmlformats.org/officeDocument/2006/relationships/customXml" Target="../ink/ink1056.xml"/><Relationship Id="rId244" Type="http://schemas.openxmlformats.org/officeDocument/2006/relationships/image" Target="../media/image957.png"/><Relationship Id="rId18" Type="http://schemas.openxmlformats.org/officeDocument/2006/relationships/customXml" Target="../ink/ink972.xml"/><Relationship Id="rId39" Type="http://schemas.openxmlformats.org/officeDocument/2006/relationships/customXml" Target="../ink/ink982.xml"/><Relationship Id="rId265" Type="http://schemas.openxmlformats.org/officeDocument/2006/relationships/customXml" Target="../ink/ink1077.xml"/><Relationship Id="rId286" Type="http://schemas.openxmlformats.org/officeDocument/2006/relationships/image" Target="../media/image978.png"/><Relationship Id="rId50" Type="http://schemas.openxmlformats.org/officeDocument/2006/relationships/image" Target="../media/image878.png"/><Relationship Id="rId125" Type="http://schemas.openxmlformats.org/officeDocument/2006/relationships/customXml" Target="../ink/ink1024.xml"/><Relationship Id="rId146" Type="http://schemas.openxmlformats.org/officeDocument/2006/relationships/image" Target="../media/image926.png"/><Relationship Id="rId311" Type="http://schemas.openxmlformats.org/officeDocument/2006/relationships/customXml" Target="../ink/ink1100.xml"/><Relationship Id="rId332" Type="http://schemas.openxmlformats.org/officeDocument/2006/relationships/image" Target="../media/image1001.png"/><Relationship Id="rId353" Type="http://schemas.openxmlformats.org/officeDocument/2006/relationships/customXml" Target="../ink/ink1121.xml"/><Relationship Id="rId71" Type="http://schemas.openxmlformats.org/officeDocument/2006/relationships/customXml" Target="../ink/ink998.xml"/><Relationship Id="rId92" Type="http://schemas.openxmlformats.org/officeDocument/2006/relationships/image" Target="../media/image899.png"/><Relationship Id="rId213" Type="http://schemas.openxmlformats.org/officeDocument/2006/relationships/customXml" Target="../ink/ink1051.xml"/><Relationship Id="rId234" Type="http://schemas.openxmlformats.org/officeDocument/2006/relationships/image" Target="../media/image944.png"/><Relationship Id="rId2" Type="http://schemas.openxmlformats.org/officeDocument/2006/relationships/customXml" Target="../ink/ink964.xml"/><Relationship Id="rId29" Type="http://schemas.openxmlformats.org/officeDocument/2006/relationships/customXml" Target="../ink/ink977.xml"/><Relationship Id="rId255" Type="http://schemas.openxmlformats.org/officeDocument/2006/relationships/customXml" Target="../ink/ink1072.xml"/><Relationship Id="rId276" Type="http://schemas.openxmlformats.org/officeDocument/2006/relationships/image" Target="../media/image973.png"/><Relationship Id="rId297" Type="http://schemas.openxmlformats.org/officeDocument/2006/relationships/customXml" Target="../ink/ink1093.xml"/><Relationship Id="rId40" Type="http://schemas.openxmlformats.org/officeDocument/2006/relationships/image" Target="../media/image873.png"/><Relationship Id="rId115" Type="http://schemas.openxmlformats.org/officeDocument/2006/relationships/customXml" Target="../ink/ink1019.xml"/><Relationship Id="rId136" Type="http://schemas.openxmlformats.org/officeDocument/2006/relationships/image" Target="../media/image921.png"/><Relationship Id="rId157" Type="http://schemas.openxmlformats.org/officeDocument/2006/relationships/customXml" Target="../ink/ink1040.xml"/><Relationship Id="rId301" Type="http://schemas.openxmlformats.org/officeDocument/2006/relationships/customXml" Target="../ink/ink1095.xml"/><Relationship Id="rId322" Type="http://schemas.openxmlformats.org/officeDocument/2006/relationships/image" Target="../media/image996.png"/><Relationship Id="rId343" Type="http://schemas.openxmlformats.org/officeDocument/2006/relationships/customXml" Target="../ink/ink1116.xml"/><Relationship Id="rId364" Type="http://schemas.openxmlformats.org/officeDocument/2006/relationships/image" Target="../media/image1017.png"/><Relationship Id="rId61" Type="http://schemas.openxmlformats.org/officeDocument/2006/relationships/customXml" Target="../ink/ink993.xml"/><Relationship Id="rId82" Type="http://schemas.openxmlformats.org/officeDocument/2006/relationships/image" Target="../media/image894.png"/><Relationship Id="rId199" Type="http://schemas.openxmlformats.org/officeDocument/2006/relationships/customXml" Target="../ink/ink1044.xml"/><Relationship Id="rId203" Type="http://schemas.openxmlformats.org/officeDocument/2006/relationships/customXml" Target="../ink/ink1046.xml"/><Relationship Id="rId19" Type="http://schemas.openxmlformats.org/officeDocument/2006/relationships/image" Target="../media/image8630.png"/><Relationship Id="rId224" Type="http://schemas.openxmlformats.org/officeDocument/2006/relationships/image" Target="../media/image939.png"/><Relationship Id="rId245" Type="http://schemas.openxmlformats.org/officeDocument/2006/relationships/customXml" Target="../ink/ink1067.xml"/><Relationship Id="rId266" Type="http://schemas.openxmlformats.org/officeDocument/2006/relationships/image" Target="../media/image968.png"/><Relationship Id="rId287" Type="http://schemas.openxmlformats.org/officeDocument/2006/relationships/customXml" Target="../ink/ink1088.xml"/><Relationship Id="rId30" Type="http://schemas.openxmlformats.org/officeDocument/2006/relationships/image" Target="../media/image8680.png"/><Relationship Id="rId126" Type="http://schemas.openxmlformats.org/officeDocument/2006/relationships/image" Target="../media/image916.png"/><Relationship Id="rId147" Type="http://schemas.openxmlformats.org/officeDocument/2006/relationships/customXml" Target="../ink/ink1035.xml"/><Relationship Id="rId312" Type="http://schemas.openxmlformats.org/officeDocument/2006/relationships/image" Target="../media/image991.png"/><Relationship Id="rId333" Type="http://schemas.openxmlformats.org/officeDocument/2006/relationships/customXml" Target="../ink/ink1111.xml"/><Relationship Id="rId354" Type="http://schemas.openxmlformats.org/officeDocument/2006/relationships/image" Target="../media/image1012.png"/><Relationship Id="rId51" Type="http://schemas.openxmlformats.org/officeDocument/2006/relationships/customXml" Target="../ink/ink988.xml"/><Relationship Id="rId72" Type="http://schemas.openxmlformats.org/officeDocument/2006/relationships/image" Target="../media/image889.png"/><Relationship Id="rId93" Type="http://schemas.openxmlformats.org/officeDocument/2006/relationships/customXml" Target="../ink/ink1009.xml"/><Relationship Id="rId3" Type="http://schemas.openxmlformats.org/officeDocument/2006/relationships/image" Target="../media/image8560.png"/><Relationship Id="rId214" Type="http://schemas.openxmlformats.org/officeDocument/2006/relationships/image" Target="../media/image934.png"/><Relationship Id="rId235" Type="http://schemas.openxmlformats.org/officeDocument/2006/relationships/customXml" Target="../ink/ink1062.xml"/><Relationship Id="rId256" Type="http://schemas.openxmlformats.org/officeDocument/2006/relationships/image" Target="../media/image963.png"/><Relationship Id="rId277" Type="http://schemas.openxmlformats.org/officeDocument/2006/relationships/customXml" Target="../ink/ink1083.xml"/><Relationship Id="rId298" Type="http://schemas.openxmlformats.org/officeDocument/2006/relationships/image" Target="../media/image984.png"/><Relationship Id="rId116" Type="http://schemas.openxmlformats.org/officeDocument/2006/relationships/image" Target="../media/image911.png"/><Relationship Id="rId137" Type="http://schemas.openxmlformats.org/officeDocument/2006/relationships/customXml" Target="../ink/ink1030.xml"/><Relationship Id="rId302" Type="http://schemas.openxmlformats.org/officeDocument/2006/relationships/image" Target="../media/image986.png"/><Relationship Id="rId323" Type="http://schemas.openxmlformats.org/officeDocument/2006/relationships/customXml" Target="../ink/ink1106.xml"/><Relationship Id="rId344" Type="http://schemas.openxmlformats.org/officeDocument/2006/relationships/image" Target="../media/image1007.png"/><Relationship Id="rId20" Type="http://schemas.openxmlformats.org/officeDocument/2006/relationships/image" Target="../media/image282.emf"/><Relationship Id="rId41" Type="http://schemas.openxmlformats.org/officeDocument/2006/relationships/customXml" Target="../ink/ink983.xml"/><Relationship Id="rId62" Type="http://schemas.openxmlformats.org/officeDocument/2006/relationships/image" Target="../media/image884.png"/><Relationship Id="rId83" Type="http://schemas.openxmlformats.org/officeDocument/2006/relationships/customXml" Target="../ink/ink1004.xml"/><Relationship Id="rId365" Type="http://schemas.openxmlformats.org/officeDocument/2006/relationships/customXml" Target="../ink/ink1127.xml"/><Relationship Id="rId204" Type="http://schemas.openxmlformats.org/officeDocument/2006/relationships/image" Target="../media/image955.png"/><Relationship Id="rId225" Type="http://schemas.openxmlformats.org/officeDocument/2006/relationships/customXml" Target="../ink/ink1057.xml"/><Relationship Id="rId246" Type="http://schemas.openxmlformats.org/officeDocument/2006/relationships/image" Target="../media/image958.png"/><Relationship Id="rId267" Type="http://schemas.openxmlformats.org/officeDocument/2006/relationships/customXml" Target="../ink/ink1078.xml"/><Relationship Id="rId288" Type="http://schemas.openxmlformats.org/officeDocument/2006/relationships/image" Target="../media/image979.png"/><Relationship Id="rId106" Type="http://schemas.openxmlformats.org/officeDocument/2006/relationships/image" Target="../media/image906.png"/><Relationship Id="rId127" Type="http://schemas.openxmlformats.org/officeDocument/2006/relationships/customXml" Target="../ink/ink1025.xml"/><Relationship Id="rId313" Type="http://schemas.openxmlformats.org/officeDocument/2006/relationships/customXml" Target="../ink/ink1101.xml"/><Relationship Id="rId10" Type="http://schemas.openxmlformats.org/officeDocument/2006/relationships/customXml" Target="../ink/ink968.xml"/><Relationship Id="rId31" Type="http://schemas.openxmlformats.org/officeDocument/2006/relationships/customXml" Target="../ink/ink978.xml"/><Relationship Id="rId52" Type="http://schemas.openxmlformats.org/officeDocument/2006/relationships/image" Target="../media/image879.png"/><Relationship Id="rId73" Type="http://schemas.openxmlformats.org/officeDocument/2006/relationships/customXml" Target="../ink/ink999.xml"/><Relationship Id="rId94" Type="http://schemas.openxmlformats.org/officeDocument/2006/relationships/image" Target="../media/image900.png"/><Relationship Id="rId148" Type="http://schemas.openxmlformats.org/officeDocument/2006/relationships/image" Target="../media/image927.png"/><Relationship Id="rId334" Type="http://schemas.openxmlformats.org/officeDocument/2006/relationships/image" Target="../media/image1002.png"/><Relationship Id="rId355" Type="http://schemas.openxmlformats.org/officeDocument/2006/relationships/customXml" Target="../ink/ink1122.xml"/><Relationship Id="rId4" Type="http://schemas.openxmlformats.org/officeDocument/2006/relationships/customXml" Target="../ink/ink965.xml"/><Relationship Id="rId215" Type="http://schemas.openxmlformats.org/officeDocument/2006/relationships/customXml" Target="../ink/ink1052.xml"/><Relationship Id="rId236" Type="http://schemas.openxmlformats.org/officeDocument/2006/relationships/image" Target="../media/image945.png"/><Relationship Id="rId257" Type="http://schemas.openxmlformats.org/officeDocument/2006/relationships/customXml" Target="../ink/ink1073.xml"/><Relationship Id="rId278" Type="http://schemas.openxmlformats.org/officeDocument/2006/relationships/image" Target="../media/image974.png"/><Relationship Id="rId303" Type="http://schemas.openxmlformats.org/officeDocument/2006/relationships/customXml" Target="../ink/ink1096.xml"/><Relationship Id="rId42" Type="http://schemas.openxmlformats.org/officeDocument/2006/relationships/image" Target="../media/image874.png"/><Relationship Id="rId84" Type="http://schemas.openxmlformats.org/officeDocument/2006/relationships/image" Target="../media/image895.png"/><Relationship Id="rId138" Type="http://schemas.openxmlformats.org/officeDocument/2006/relationships/image" Target="../media/image922.png"/><Relationship Id="rId345" Type="http://schemas.openxmlformats.org/officeDocument/2006/relationships/customXml" Target="../ink/ink1117.xml"/><Relationship Id="rId205" Type="http://schemas.openxmlformats.org/officeDocument/2006/relationships/customXml" Target="../ink/ink1047.xml"/><Relationship Id="rId247" Type="http://schemas.openxmlformats.org/officeDocument/2006/relationships/customXml" Target="../ink/ink1068.xml"/><Relationship Id="rId107" Type="http://schemas.openxmlformats.org/officeDocument/2006/relationships/customXml" Target="../ink/ink1015.xml"/><Relationship Id="rId289" Type="http://schemas.openxmlformats.org/officeDocument/2006/relationships/customXml" Target="../ink/ink1089.xml"/><Relationship Id="rId11" Type="http://schemas.openxmlformats.org/officeDocument/2006/relationships/image" Target="../media/image8590.png"/><Relationship Id="rId53" Type="http://schemas.openxmlformats.org/officeDocument/2006/relationships/customXml" Target="../ink/ink989.xml"/><Relationship Id="rId149" Type="http://schemas.openxmlformats.org/officeDocument/2006/relationships/customXml" Target="../ink/ink1036.xml"/><Relationship Id="rId314" Type="http://schemas.openxmlformats.org/officeDocument/2006/relationships/image" Target="../media/image992.png"/><Relationship Id="rId356" Type="http://schemas.openxmlformats.org/officeDocument/2006/relationships/image" Target="../media/image1013.png"/><Relationship Id="rId95" Type="http://schemas.openxmlformats.org/officeDocument/2006/relationships/customXml" Target="../ink/ink1010.xml"/><Relationship Id="rId216" Type="http://schemas.openxmlformats.org/officeDocument/2006/relationships/image" Target="../media/image935.png"/><Relationship Id="rId258" Type="http://schemas.openxmlformats.org/officeDocument/2006/relationships/image" Target="../media/image964.png"/><Relationship Id="rId22" Type="http://schemas.openxmlformats.org/officeDocument/2006/relationships/image" Target="../media/image8640.png"/><Relationship Id="rId64" Type="http://schemas.openxmlformats.org/officeDocument/2006/relationships/image" Target="../media/image885.png"/><Relationship Id="rId118" Type="http://schemas.openxmlformats.org/officeDocument/2006/relationships/image" Target="../media/image912.png"/><Relationship Id="rId325" Type="http://schemas.openxmlformats.org/officeDocument/2006/relationships/customXml" Target="../ink/ink1107.xml"/><Relationship Id="rId367" Type="http://schemas.openxmlformats.org/officeDocument/2006/relationships/customXml" Target="../ink/ink1128.xml"/><Relationship Id="rId227" Type="http://schemas.openxmlformats.org/officeDocument/2006/relationships/customXml" Target="../ink/ink1058.xml"/><Relationship Id="rId269" Type="http://schemas.openxmlformats.org/officeDocument/2006/relationships/customXml" Target="../ink/ink1079.xml"/><Relationship Id="rId33" Type="http://schemas.openxmlformats.org/officeDocument/2006/relationships/customXml" Target="../ink/ink979.xml"/><Relationship Id="rId129" Type="http://schemas.openxmlformats.org/officeDocument/2006/relationships/customXml" Target="../ink/ink1026.xml"/><Relationship Id="rId280" Type="http://schemas.openxmlformats.org/officeDocument/2006/relationships/image" Target="../media/image975.png"/><Relationship Id="rId336" Type="http://schemas.openxmlformats.org/officeDocument/2006/relationships/image" Target="../media/image1003.png"/><Relationship Id="rId75" Type="http://schemas.openxmlformats.org/officeDocument/2006/relationships/customXml" Target="../ink/ink1000.xml"/><Relationship Id="rId140" Type="http://schemas.openxmlformats.org/officeDocument/2006/relationships/image" Target="../media/image923.png"/><Relationship Id="rId6" Type="http://schemas.openxmlformats.org/officeDocument/2006/relationships/customXml" Target="../ink/ink966.xml"/><Relationship Id="rId238" Type="http://schemas.openxmlformats.org/officeDocument/2006/relationships/image" Target="../media/image946.png"/><Relationship Id="rId291" Type="http://schemas.openxmlformats.org/officeDocument/2006/relationships/customXml" Target="../ink/ink1090.xml"/><Relationship Id="rId305" Type="http://schemas.openxmlformats.org/officeDocument/2006/relationships/customXml" Target="../ink/ink1097.xml"/><Relationship Id="rId347" Type="http://schemas.openxmlformats.org/officeDocument/2006/relationships/customXml" Target="../ink/ink1118.xml"/><Relationship Id="rId44" Type="http://schemas.openxmlformats.org/officeDocument/2006/relationships/image" Target="../media/image875.png"/><Relationship Id="rId86" Type="http://schemas.openxmlformats.org/officeDocument/2006/relationships/image" Target="../media/image896.png"/><Relationship Id="rId151" Type="http://schemas.openxmlformats.org/officeDocument/2006/relationships/customXml" Target="../ink/ink1037.xml"/><Relationship Id="rId193" Type="http://schemas.openxmlformats.org/officeDocument/2006/relationships/customXml" Target="../ink/ink1041.xml"/><Relationship Id="rId207" Type="http://schemas.openxmlformats.org/officeDocument/2006/relationships/customXml" Target="../ink/ink1048.xml"/><Relationship Id="rId249" Type="http://schemas.openxmlformats.org/officeDocument/2006/relationships/customXml" Target="../ink/ink1069.xml"/><Relationship Id="rId13" Type="http://schemas.openxmlformats.org/officeDocument/2006/relationships/image" Target="../media/image8600.png"/><Relationship Id="rId109" Type="http://schemas.openxmlformats.org/officeDocument/2006/relationships/customXml" Target="../ink/ink1016.xml"/><Relationship Id="rId260" Type="http://schemas.openxmlformats.org/officeDocument/2006/relationships/image" Target="../media/image965.png"/><Relationship Id="rId316" Type="http://schemas.openxmlformats.org/officeDocument/2006/relationships/image" Target="../media/image993.png"/><Relationship Id="rId55" Type="http://schemas.openxmlformats.org/officeDocument/2006/relationships/customXml" Target="../ink/ink990.xml"/><Relationship Id="rId97" Type="http://schemas.openxmlformats.org/officeDocument/2006/relationships/customXml" Target="../ink/ink1011.xml"/><Relationship Id="rId120" Type="http://schemas.openxmlformats.org/officeDocument/2006/relationships/image" Target="../media/image913.png"/><Relationship Id="rId358" Type="http://schemas.openxmlformats.org/officeDocument/2006/relationships/image" Target="../media/image1014.png"/><Relationship Id="rId218" Type="http://schemas.openxmlformats.org/officeDocument/2006/relationships/image" Target="../media/image93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7.png"/><Relationship Id="rId299" Type="http://schemas.openxmlformats.org/officeDocument/2006/relationships/image" Target="../media/image1168.png"/><Relationship Id="rId21" Type="http://schemas.openxmlformats.org/officeDocument/2006/relationships/image" Target="../media/image1029.png"/><Relationship Id="rId63" Type="http://schemas.openxmlformats.org/officeDocument/2006/relationships/image" Target="../media/image1050.png"/><Relationship Id="rId159" Type="http://schemas.openxmlformats.org/officeDocument/2006/relationships/image" Target="../media/image1098.png"/><Relationship Id="rId324" Type="http://schemas.openxmlformats.org/officeDocument/2006/relationships/customXml" Target="../ink/ink1290.xml"/><Relationship Id="rId366" Type="http://schemas.openxmlformats.org/officeDocument/2006/relationships/customXml" Target="../ink/ink1311.xml"/><Relationship Id="rId170" Type="http://schemas.openxmlformats.org/officeDocument/2006/relationships/customXml" Target="../ink/ink1213.xml"/><Relationship Id="rId226" Type="http://schemas.openxmlformats.org/officeDocument/2006/relationships/customXml" Target="../ink/ink1241.xml"/><Relationship Id="rId268" Type="http://schemas.openxmlformats.org/officeDocument/2006/relationships/customXml" Target="../ink/ink1262.xml"/><Relationship Id="rId32" Type="http://schemas.openxmlformats.org/officeDocument/2006/relationships/customXml" Target="../ink/ink1144.xml"/><Relationship Id="rId74" Type="http://schemas.openxmlformats.org/officeDocument/2006/relationships/customXml" Target="../ink/ink1165.xml"/><Relationship Id="rId128" Type="http://schemas.openxmlformats.org/officeDocument/2006/relationships/customXml" Target="../ink/ink1192.xml"/><Relationship Id="rId335" Type="http://schemas.openxmlformats.org/officeDocument/2006/relationships/image" Target="../media/image1186.png"/><Relationship Id="rId5" Type="http://schemas.openxmlformats.org/officeDocument/2006/relationships/image" Target="../media/image1021.png"/><Relationship Id="rId181" Type="http://schemas.openxmlformats.org/officeDocument/2006/relationships/image" Target="../media/image1109.png"/><Relationship Id="rId237" Type="http://schemas.openxmlformats.org/officeDocument/2006/relationships/image" Target="../media/image1137.png"/><Relationship Id="rId279" Type="http://schemas.openxmlformats.org/officeDocument/2006/relationships/image" Target="../media/image1158.png"/><Relationship Id="rId43" Type="http://schemas.openxmlformats.org/officeDocument/2006/relationships/image" Target="../media/image1040.png"/><Relationship Id="rId139" Type="http://schemas.openxmlformats.org/officeDocument/2006/relationships/image" Target="../media/image1088.png"/><Relationship Id="rId290" Type="http://schemas.openxmlformats.org/officeDocument/2006/relationships/customXml" Target="../ink/ink1273.xml"/><Relationship Id="rId304" Type="http://schemas.openxmlformats.org/officeDocument/2006/relationships/customXml" Target="../ink/ink1280.xml"/><Relationship Id="rId346" Type="http://schemas.openxmlformats.org/officeDocument/2006/relationships/customXml" Target="../ink/ink1301.xml"/><Relationship Id="rId85" Type="http://schemas.openxmlformats.org/officeDocument/2006/relationships/image" Target="../media/image1061.png"/><Relationship Id="rId150" Type="http://schemas.openxmlformats.org/officeDocument/2006/relationships/customXml" Target="../ink/ink1203.xml"/><Relationship Id="rId192" Type="http://schemas.openxmlformats.org/officeDocument/2006/relationships/customXml" Target="../ink/ink1224.xml"/><Relationship Id="rId206" Type="http://schemas.openxmlformats.org/officeDocument/2006/relationships/customXml" Target="../ink/ink1231.xml"/><Relationship Id="rId248" Type="http://schemas.openxmlformats.org/officeDocument/2006/relationships/customXml" Target="../ink/ink1252.xml"/><Relationship Id="rId12" Type="http://schemas.openxmlformats.org/officeDocument/2006/relationships/customXml" Target="../ink/ink1134.xml"/><Relationship Id="rId108" Type="http://schemas.openxmlformats.org/officeDocument/2006/relationships/customXml" Target="../ink/ink1182.xml"/><Relationship Id="rId315" Type="http://schemas.openxmlformats.org/officeDocument/2006/relationships/image" Target="../media/image1176.png"/><Relationship Id="rId357" Type="http://schemas.openxmlformats.org/officeDocument/2006/relationships/image" Target="../media/image1197.png"/><Relationship Id="rId54" Type="http://schemas.openxmlformats.org/officeDocument/2006/relationships/customXml" Target="../ink/ink1155.xml"/><Relationship Id="rId96" Type="http://schemas.openxmlformats.org/officeDocument/2006/relationships/customXml" Target="../ink/ink1176.xml"/><Relationship Id="rId161" Type="http://schemas.openxmlformats.org/officeDocument/2006/relationships/image" Target="../media/image1099.png"/><Relationship Id="rId217" Type="http://schemas.openxmlformats.org/officeDocument/2006/relationships/image" Target="../media/image1127.png"/><Relationship Id="rId259" Type="http://schemas.openxmlformats.org/officeDocument/2006/relationships/image" Target="../media/image1148.png"/><Relationship Id="rId23" Type="http://schemas.openxmlformats.org/officeDocument/2006/relationships/image" Target="../media/image1030.png"/><Relationship Id="rId119" Type="http://schemas.openxmlformats.org/officeDocument/2006/relationships/image" Target="../media/image1078.png"/><Relationship Id="rId270" Type="http://schemas.openxmlformats.org/officeDocument/2006/relationships/customXml" Target="../ink/ink1263.xml"/><Relationship Id="rId326" Type="http://schemas.openxmlformats.org/officeDocument/2006/relationships/customXml" Target="../ink/ink1291.xml"/><Relationship Id="rId65" Type="http://schemas.openxmlformats.org/officeDocument/2006/relationships/image" Target="../media/image1051.png"/><Relationship Id="rId130" Type="http://schemas.openxmlformats.org/officeDocument/2006/relationships/customXml" Target="../ink/ink1193.xml"/><Relationship Id="rId368" Type="http://schemas.openxmlformats.org/officeDocument/2006/relationships/customXml" Target="../ink/ink1312.xml"/><Relationship Id="rId172" Type="http://schemas.openxmlformats.org/officeDocument/2006/relationships/customXml" Target="../ink/ink1214.xml"/><Relationship Id="rId228" Type="http://schemas.openxmlformats.org/officeDocument/2006/relationships/customXml" Target="../ink/ink1242.xml"/><Relationship Id="rId281" Type="http://schemas.openxmlformats.org/officeDocument/2006/relationships/image" Target="../media/image1159.png"/><Relationship Id="rId337" Type="http://schemas.openxmlformats.org/officeDocument/2006/relationships/image" Target="../media/image1187.png"/><Relationship Id="rId34" Type="http://schemas.openxmlformats.org/officeDocument/2006/relationships/customXml" Target="../ink/ink1145.xml"/><Relationship Id="rId76" Type="http://schemas.openxmlformats.org/officeDocument/2006/relationships/customXml" Target="../ink/ink1166.xml"/><Relationship Id="rId141" Type="http://schemas.openxmlformats.org/officeDocument/2006/relationships/image" Target="../media/image1089.png"/><Relationship Id="rId7" Type="http://schemas.openxmlformats.org/officeDocument/2006/relationships/image" Target="../media/image1022.png"/><Relationship Id="rId183" Type="http://schemas.openxmlformats.org/officeDocument/2006/relationships/image" Target="../media/image1110.png"/><Relationship Id="rId239" Type="http://schemas.openxmlformats.org/officeDocument/2006/relationships/image" Target="../media/image1138.png"/><Relationship Id="rId250" Type="http://schemas.openxmlformats.org/officeDocument/2006/relationships/customXml" Target="../ink/ink1253.xml"/><Relationship Id="rId292" Type="http://schemas.openxmlformats.org/officeDocument/2006/relationships/customXml" Target="../ink/ink1274.xml"/><Relationship Id="rId306" Type="http://schemas.openxmlformats.org/officeDocument/2006/relationships/customXml" Target="../ink/ink1281.xml"/><Relationship Id="rId45" Type="http://schemas.openxmlformats.org/officeDocument/2006/relationships/image" Target="../media/image1041.png"/><Relationship Id="rId87" Type="http://schemas.openxmlformats.org/officeDocument/2006/relationships/image" Target="../media/image1062.png"/><Relationship Id="rId110" Type="http://schemas.openxmlformats.org/officeDocument/2006/relationships/customXml" Target="../ink/ink1183.xml"/><Relationship Id="rId348" Type="http://schemas.openxmlformats.org/officeDocument/2006/relationships/customXml" Target="../ink/ink1302.xml"/><Relationship Id="rId152" Type="http://schemas.openxmlformats.org/officeDocument/2006/relationships/customXml" Target="../ink/ink1204.xml"/><Relationship Id="rId194" Type="http://schemas.openxmlformats.org/officeDocument/2006/relationships/customXml" Target="../ink/ink1225.xml"/><Relationship Id="rId208" Type="http://schemas.openxmlformats.org/officeDocument/2006/relationships/customXml" Target="../ink/ink1232.xml"/><Relationship Id="rId261" Type="http://schemas.openxmlformats.org/officeDocument/2006/relationships/image" Target="../media/image1149.png"/><Relationship Id="rId14" Type="http://schemas.openxmlformats.org/officeDocument/2006/relationships/customXml" Target="../ink/ink1135.xml"/><Relationship Id="rId56" Type="http://schemas.openxmlformats.org/officeDocument/2006/relationships/customXml" Target="../ink/ink1156.xml"/><Relationship Id="rId317" Type="http://schemas.openxmlformats.org/officeDocument/2006/relationships/image" Target="../media/image1177.png"/><Relationship Id="rId359" Type="http://schemas.openxmlformats.org/officeDocument/2006/relationships/image" Target="../media/image1198.png"/><Relationship Id="rId98" Type="http://schemas.openxmlformats.org/officeDocument/2006/relationships/customXml" Target="../ink/ink1177.xml"/><Relationship Id="rId121" Type="http://schemas.openxmlformats.org/officeDocument/2006/relationships/image" Target="../media/image1079.png"/><Relationship Id="rId163" Type="http://schemas.openxmlformats.org/officeDocument/2006/relationships/image" Target="../media/image1100.png"/><Relationship Id="rId219" Type="http://schemas.openxmlformats.org/officeDocument/2006/relationships/image" Target="../media/image1128.png"/><Relationship Id="rId370" Type="http://schemas.openxmlformats.org/officeDocument/2006/relationships/customXml" Target="../ink/ink1313.xml"/><Relationship Id="rId230" Type="http://schemas.openxmlformats.org/officeDocument/2006/relationships/customXml" Target="../ink/ink1243.xml"/><Relationship Id="rId25" Type="http://schemas.openxmlformats.org/officeDocument/2006/relationships/image" Target="../media/image1031.png"/><Relationship Id="rId67" Type="http://schemas.openxmlformats.org/officeDocument/2006/relationships/image" Target="../media/image1052.png"/><Relationship Id="rId272" Type="http://schemas.openxmlformats.org/officeDocument/2006/relationships/customXml" Target="../ink/ink1264.xml"/><Relationship Id="rId328" Type="http://schemas.openxmlformats.org/officeDocument/2006/relationships/customXml" Target="../ink/ink1292.xml"/><Relationship Id="rId132" Type="http://schemas.openxmlformats.org/officeDocument/2006/relationships/customXml" Target="../ink/ink1194.xml"/><Relationship Id="rId174" Type="http://schemas.openxmlformats.org/officeDocument/2006/relationships/customXml" Target="../ink/ink1215.xml"/><Relationship Id="rId241" Type="http://schemas.openxmlformats.org/officeDocument/2006/relationships/image" Target="../media/image1139.png"/><Relationship Id="rId36" Type="http://schemas.openxmlformats.org/officeDocument/2006/relationships/customXml" Target="../ink/ink1146.xml"/><Relationship Id="rId283" Type="http://schemas.openxmlformats.org/officeDocument/2006/relationships/image" Target="../media/image1160.png"/><Relationship Id="rId339" Type="http://schemas.openxmlformats.org/officeDocument/2006/relationships/image" Target="../media/image1188.png"/><Relationship Id="rId78" Type="http://schemas.openxmlformats.org/officeDocument/2006/relationships/customXml" Target="../ink/ink1167.xml"/><Relationship Id="rId99" Type="http://schemas.openxmlformats.org/officeDocument/2006/relationships/image" Target="../media/image1068.png"/><Relationship Id="rId101" Type="http://schemas.openxmlformats.org/officeDocument/2006/relationships/image" Target="../media/image1069.png"/><Relationship Id="rId122" Type="http://schemas.openxmlformats.org/officeDocument/2006/relationships/customXml" Target="../ink/ink1189.xml"/><Relationship Id="rId143" Type="http://schemas.openxmlformats.org/officeDocument/2006/relationships/image" Target="../media/image1090.png"/><Relationship Id="rId164" Type="http://schemas.openxmlformats.org/officeDocument/2006/relationships/customXml" Target="../ink/ink1210.xml"/><Relationship Id="rId185" Type="http://schemas.openxmlformats.org/officeDocument/2006/relationships/image" Target="../media/image1111.png"/><Relationship Id="rId350" Type="http://schemas.openxmlformats.org/officeDocument/2006/relationships/customXml" Target="../ink/ink1303.xml"/><Relationship Id="rId371" Type="http://schemas.openxmlformats.org/officeDocument/2006/relationships/image" Target="../media/image1204.png"/><Relationship Id="rId9" Type="http://schemas.openxmlformats.org/officeDocument/2006/relationships/image" Target="../media/image1023.png"/><Relationship Id="rId210" Type="http://schemas.openxmlformats.org/officeDocument/2006/relationships/customXml" Target="../ink/ink1233.xml"/><Relationship Id="rId26" Type="http://schemas.openxmlformats.org/officeDocument/2006/relationships/customXml" Target="../ink/ink1141.xml"/><Relationship Id="rId231" Type="http://schemas.openxmlformats.org/officeDocument/2006/relationships/image" Target="../media/image1134.png"/><Relationship Id="rId252" Type="http://schemas.openxmlformats.org/officeDocument/2006/relationships/customXml" Target="../ink/ink1254.xml"/><Relationship Id="rId273" Type="http://schemas.openxmlformats.org/officeDocument/2006/relationships/image" Target="../media/image1155.png"/><Relationship Id="rId294" Type="http://schemas.openxmlformats.org/officeDocument/2006/relationships/customXml" Target="../ink/ink1275.xml"/><Relationship Id="rId308" Type="http://schemas.openxmlformats.org/officeDocument/2006/relationships/customXml" Target="../ink/ink1282.xml"/><Relationship Id="rId329" Type="http://schemas.openxmlformats.org/officeDocument/2006/relationships/image" Target="../media/image1183.png"/><Relationship Id="rId47" Type="http://schemas.openxmlformats.org/officeDocument/2006/relationships/image" Target="../media/image1042.png"/><Relationship Id="rId68" Type="http://schemas.openxmlformats.org/officeDocument/2006/relationships/customXml" Target="../ink/ink1162.xml"/><Relationship Id="rId89" Type="http://schemas.openxmlformats.org/officeDocument/2006/relationships/image" Target="../media/image1063.png"/><Relationship Id="rId112" Type="http://schemas.openxmlformats.org/officeDocument/2006/relationships/customXml" Target="../ink/ink1184.xml"/><Relationship Id="rId133" Type="http://schemas.openxmlformats.org/officeDocument/2006/relationships/image" Target="../media/image1085.png"/><Relationship Id="rId154" Type="http://schemas.openxmlformats.org/officeDocument/2006/relationships/customXml" Target="../ink/ink1205.xml"/><Relationship Id="rId175" Type="http://schemas.openxmlformats.org/officeDocument/2006/relationships/image" Target="../media/image1106.png"/><Relationship Id="rId340" Type="http://schemas.openxmlformats.org/officeDocument/2006/relationships/customXml" Target="../ink/ink1298.xml"/><Relationship Id="rId361" Type="http://schemas.openxmlformats.org/officeDocument/2006/relationships/image" Target="../media/image1199.png"/><Relationship Id="rId196" Type="http://schemas.openxmlformats.org/officeDocument/2006/relationships/customXml" Target="../ink/ink1226.xml"/><Relationship Id="rId200" Type="http://schemas.openxmlformats.org/officeDocument/2006/relationships/customXml" Target="../ink/ink1228.xml"/><Relationship Id="rId16" Type="http://schemas.openxmlformats.org/officeDocument/2006/relationships/customXml" Target="../ink/ink1136.xml"/><Relationship Id="rId221" Type="http://schemas.openxmlformats.org/officeDocument/2006/relationships/image" Target="../media/image1129.png"/><Relationship Id="rId242" Type="http://schemas.openxmlformats.org/officeDocument/2006/relationships/customXml" Target="../ink/ink1249.xml"/><Relationship Id="rId263" Type="http://schemas.openxmlformats.org/officeDocument/2006/relationships/image" Target="../media/image1150.png"/><Relationship Id="rId284" Type="http://schemas.openxmlformats.org/officeDocument/2006/relationships/customXml" Target="../ink/ink1270.xml"/><Relationship Id="rId319" Type="http://schemas.openxmlformats.org/officeDocument/2006/relationships/image" Target="../media/image1178.png"/><Relationship Id="rId37" Type="http://schemas.openxmlformats.org/officeDocument/2006/relationships/image" Target="../media/image1037.png"/><Relationship Id="rId58" Type="http://schemas.openxmlformats.org/officeDocument/2006/relationships/customXml" Target="../ink/ink1157.xml"/><Relationship Id="rId79" Type="http://schemas.openxmlformats.org/officeDocument/2006/relationships/image" Target="../media/image1058.png"/><Relationship Id="rId102" Type="http://schemas.openxmlformats.org/officeDocument/2006/relationships/customXml" Target="../ink/ink1179.xml"/><Relationship Id="rId123" Type="http://schemas.openxmlformats.org/officeDocument/2006/relationships/image" Target="../media/image1080.png"/><Relationship Id="rId144" Type="http://schemas.openxmlformats.org/officeDocument/2006/relationships/customXml" Target="../ink/ink1200.xml"/><Relationship Id="rId330" Type="http://schemas.openxmlformats.org/officeDocument/2006/relationships/customXml" Target="../ink/ink1293.xml"/><Relationship Id="rId90" Type="http://schemas.openxmlformats.org/officeDocument/2006/relationships/customXml" Target="../ink/ink1173.xml"/><Relationship Id="rId165" Type="http://schemas.openxmlformats.org/officeDocument/2006/relationships/image" Target="../media/image1101.png"/><Relationship Id="rId186" Type="http://schemas.openxmlformats.org/officeDocument/2006/relationships/customXml" Target="../ink/ink1221.xml"/><Relationship Id="rId351" Type="http://schemas.openxmlformats.org/officeDocument/2006/relationships/image" Target="../media/image1194.png"/><Relationship Id="rId372" Type="http://schemas.openxmlformats.org/officeDocument/2006/relationships/customXml" Target="../ink/ink1314.xml"/><Relationship Id="rId211" Type="http://schemas.openxmlformats.org/officeDocument/2006/relationships/image" Target="../media/image1124.png"/><Relationship Id="rId232" Type="http://schemas.openxmlformats.org/officeDocument/2006/relationships/customXml" Target="../ink/ink1244.xml"/><Relationship Id="rId253" Type="http://schemas.openxmlformats.org/officeDocument/2006/relationships/image" Target="../media/image1145.png"/><Relationship Id="rId274" Type="http://schemas.openxmlformats.org/officeDocument/2006/relationships/customXml" Target="../ink/ink1265.xml"/><Relationship Id="rId295" Type="http://schemas.openxmlformats.org/officeDocument/2006/relationships/image" Target="../media/image1166.png"/><Relationship Id="rId309" Type="http://schemas.openxmlformats.org/officeDocument/2006/relationships/image" Target="../media/image1173.png"/><Relationship Id="rId27" Type="http://schemas.openxmlformats.org/officeDocument/2006/relationships/image" Target="../media/image1032.png"/><Relationship Id="rId48" Type="http://schemas.openxmlformats.org/officeDocument/2006/relationships/customXml" Target="../ink/ink1152.xml"/><Relationship Id="rId69" Type="http://schemas.openxmlformats.org/officeDocument/2006/relationships/image" Target="../media/image1053.png"/><Relationship Id="rId113" Type="http://schemas.openxmlformats.org/officeDocument/2006/relationships/image" Target="../media/image1075.png"/><Relationship Id="rId134" Type="http://schemas.openxmlformats.org/officeDocument/2006/relationships/customXml" Target="../ink/ink1195.xml"/><Relationship Id="rId320" Type="http://schemas.openxmlformats.org/officeDocument/2006/relationships/customXml" Target="../ink/ink1288.xml"/><Relationship Id="rId80" Type="http://schemas.openxmlformats.org/officeDocument/2006/relationships/customXml" Target="../ink/ink1168.xml"/><Relationship Id="rId155" Type="http://schemas.openxmlformats.org/officeDocument/2006/relationships/image" Target="../media/image1096.png"/><Relationship Id="rId176" Type="http://schemas.openxmlformats.org/officeDocument/2006/relationships/customXml" Target="../ink/ink1216.xml"/><Relationship Id="rId197" Type="http://schemas.openxmlformats.org/officeDocument/2006/relationships/image" Target="../media/image1117.png"/><Relationship Id="rId341" Type="http://schemas.openxmlformats.org/officeDocument/2006/relationships/image" Target="../media/image1189.png"/><Relationship Id="rId362" Type="http://schemas.openxmlformats.org/officeDocument/2006/relationships/customXml" Target="../ink/ink1309.xml"/><Relationship Id="rId201" Type="http://schemas.openxmlformats.org/officeDocument/2006/relationships/image" Target="../media/image1119.png"/><Relationship Id="rId222" Type="http://schemas.openxmlformats.org/officeDocument/2006/relationships/customXml" Target="../ink/ink1239.xml"/><Relationship Id="rId243" Type="http://schemas.openxmlformats.org/officeDocument/2006/relationships/image" Target="../media/image1140.png"/><Relationship Id="rId264" Type="http://schemas.openxmlformats.org/officeDocument/2006/relationships/customXml" Target="../ink/ink1260.xml"/><Relationship Id="rId285" Type="http://schemas.openxmlformats.org/officeDocument/2006/relationships/image" Target="../media/image1161.png"/><Relationship Id="rId17" Type="http://schemas.openxmlformats.org/officeDocument/2006/relationships/image" Target="../media/image1027.png"/><Relationship Id="rId38" Type="http://schemas.openxmlformats.org/officeDocument/2006/relationships/customXml" Target="../ink/ink1147.xml"/><Relationship Id="rId59" Type="http://schemas.openxmlformats.org/officeDocument/2006/relationships/image" Target="../media/image1048.png"/><Relationship Id="rId103" Type="http://schemas.openxmlformats.org/officeDocument/2006/relationships/image" Target="../media/image1070.png"/><Relationship Id="rId124" Type="http://schemas.openxmlformats.org/officeDocument/2006/relationships/customXml" Target="../ink/ink1190.xml"/><Relationship Id="rId310" Type="http://schemas.openxmlformats.org/officeDocument/2006/relationships/customXml" Target="../ink/ink1283.xml"/><Relationship Id="rId70" Type="http://schemas.openxmlformats.org/officeDocument/2006/relationships/customXml" Target="../ink/ink1163.xml"/><Relationship Id="rId91" Type="http://schemas.openxmlformats.org/officeDocument/2006/relationships/image" Target="../media/image1064.png"/><Relationship Id="rId145" Type="http://schemas.openxmlformats.org/officeDocument/2006/relationships/image" Target="../media/image1091.png"/><Relationship Id="rId166" Type="http://schemas.openxmlformats.org/officeDocument/2006/relationships/customXml" Target="../ink/ink1211.xml"/><Relationship Id="rId187" Type="http://schemas.openxmlformats.org/officeDocument/2006/relationships/image" Target="../media/image1112.png"/><Relationship Id="rId331" Type="http://schemas.openxmlformats.org/officeDocument/2006/relationships/image" Target="../media/image1184.png"/><Relationship Id="rId352" Type="http://schemas.openxmlformats.org/officeDocument/2006/relationships/customXml" Target="../ink/ink1304.xml"/><Relationship Id="rId373" Type="http://schemas.openxmlformats.org/officeDocument/2006/relationships/image" Target="../media/image120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34.xml"/><Relationship Id="rId233" Type="http://schemas.openxmlformats.org/officeDocument/2006/relationships/image" Target="../media/image1135.png"/><Relationship Id="rId254" Type="http://schemas.openxmlformats.org/officeDocument/2006/relationships/customXml" Target="../ink/ink1255.xml"/><Relationship Id="rId28" Type="http://schemas.openxmlformats.org/officeDocument/2006/relationships/customXml" Target="../ink/ink1142.xml"/><Relationship Id="rId49" Type="http://schemas.openxmlformats.org/officeDocument/2006/relationships/image" Target="../media/image1043.png"/><Relationship Id="rId114" Type="http://schemas.openxmlformats.org/officeDocument/2006/relationships/customXml" Target="../ink/ink1185.xml"/><Relationship Id="rId275" Type="http://schemas.openxmlformats.org/officeDocument/2006/relationships/image" Target="../media/image1156.png"/><Relationship Id="rId296" Type="http://schemas.openxmlformats.org/officeDocument/2006/relationships/customXml" Target="../ink/ink1276.xml"/><Relationship Id="rId300" Type="http://schemas.openxmlformats.org/officeDocument/2006/relationships/customXml" Target="../ink/ink1278.xml"/><Relationship Id="rId60" Type="http://schemas.openxmlformats.org/officeDocument/2006/relationships/customXml" Target="../ink/ink1158.xml"/><Relationship Id="rId81" Type="http://schemas.openxmlformats.org/officeDocument/2006/relationships/image" Target="../media/image1059.png"/><Relationship Id="rId135" Type="http://schemas.openxmlformats.org/officeDocument/2006/relationships/image" Target="../media/image1086.png"/><Relationship Id="rId156" Type="http://schemas.openxmlformats.org/officeDocument/2006/relationships/customXml" Target="../ink/ink1206.xml"/><Relationship Id="rId177" Type="http://schemas.openxmlformats.org/officeDocument/2006/relationships/image" Target="../media/image1107.png"/><Relationship Id="rId198" Type="http://schemas.openxmlformats.org/officeDocument/2006/relationships/customXml" Target="../ink/ink1227.xml"/><Relationship Id="rId321" Type="http://schemas.openxmlformats.org/officeDocument/2006/relationships/image" Target="../media/image1179.png"/><Relationship Id="rId342" Type="http://schemas.openxmlformats.org/officeDocument/2006/relationships/customXml" Target="../ink/ink1299.xml"/><Relationship Id="rId363" Type="http://schemas.openxmlformats.org/officeDocument/2006/relationships/image" Target="../media/image1200.png"/><Relationship Id="rId202" Type="http://schemas.openxmlformats.org/officeDocument/2006/relationships/customXml" Target="../ink/ink1229.xml"/><Relationship Id="rId223" Type="http://schemas.openxmlformats.org/officeDocument/2006/relationships/image" Target="../media/image1130.png"/><Relationship Id="rId244" Type="http://schemas.openxmlformats.org/officeDocument/2006/relationships/customXml" Target="../ink/ink1250.xml"/><Relationship Id="rId18" Type="http://schemas.openxmlformats.org/officeDocument/2006/relationships/customXml" Target="../ink/ink1137.xml"/><Relationship Id="rId39" Type="http://schemas.openxmlformats.org/officeDocument/2006/relationships/image" Target="../media/image1038.png"/><Relationship Id="rId265" Type="http://schemas.openxmlformats.org/officeDocument/2006/relationships/image" Target="../media/image1151.png"/><Relationship Id="rId286" Type="http://schemas.openxmlformats.org/officeDocument/2006/relationships/customXml" Target="../ink/ink1271.xml"/><Relationship Id="rId50" Type="http://schemas.openxmlformats.org/officeDocument/2006/relationships/customXml" Target="../ink/ink1153.xml"/><Relationship Id="rId104" Type="http://schemas.openxmlformats.org/officeDocument/2006/relationships/customXml" Target="../ink/ink1180.xml"/><Relationship Id="rId125" Type="http://schemas.openxmlformats.org/officeDocument/2006/relationships/image" Target="../media/image1081.png"/><Relationship Id="rId146" Type="http://schemas.openxmlformats.org/officeDocument/2006/relationships/customXml" Target="../ink/ink1201.xml"/><Relationship Id="rId167" Type="http://schemas.openxmlformats.org/officeDocument/2006/relationships/image" Target="../media/image1102.png"/><Relationship Id="rId188" Type="http://schemas.openxmlformats.org/officeDocument/2006/relationships/customXml" Target="../ink/ink1222.xml"/><Relationship Id="rId311" Type="http://schemas.openxmlformats.org/officeDocument/2006/relationships/image" Target="../media/image1174.png"/><Relationship Id="rId332" Type="http://schemas.openxmlformats.org/officeDocument/2006/relationships/customXml" Target="../ink/ink1294.xml"/><Relationship Id="rId353" Type="http://schemas.openxmlformats.org/officeDocument/2006/relationships/image" Target="../media/image1195.png"/><Relationship Id="rId374" Type="http://schemas.openxmlformats.org/officeDocument/2006/relationships/customXml" Target="../ink/ink1315.xml"/><Relationship Id="rId71" Type="http://schemas.openxmlformats.org/officeDocument/2006/relationships/image" Target="../media/image1054.png"/><Relationship Id="rId92" Type="http://schemas.openxmlformats.org/officeDocument/2006/relationships/customXml" Target="../ink/ink1174.xml"/><Relationship Id="rId213" Type="http://schemas.openxmlformats.org/officeDocument/2006/relationships/image" Target="../media/image1125.png"/><Relationship Id="rId234" Type="http://schemas.openxmlformats.org/officeDocument/2006/relationships/customXml" Target="../ink/ink1245.xml"/><Relationship Id="rId2" Type="http://schemas.openxmlformats.org/officeDocument/2006/relationships/customXml" Target="../ink/ink1129.xml"/><Relationship Id="rId29" Type="http://schemas.openxmlformats.org/officeDocument/2006/relationships/image" Target="../media/image1033.png"/><Relationship Id="rId255" Type="http://schemas.openxmlformats.org/officeDocument/2006/relationships/image" Target="../media/image1146.png"/><Relationship Id="rId276" Type="http://schemas.openxmlformats.org/officeDocument/2006/relationships/customXml" Target="../ink/ink1266.xml"/><Relationship Id="rId297" Type="http://schemas.openxmlformats.org/officeDocument/2006/relationships/image" Target="../media/image1167.png"/><Relationship Id="rId40" Type="http://schemas.openxmlformats.org/officeDocument/2006/relationships/customXml" Target="../ink/ink1148.xml"/><Relationship Id="rId115" Type="http://schemas.openxmlformats.org/officeDocument/2006/relationships/image" Target="../media/image1076.png"/><Relationship Id="rId136" Type="http://schemas.openxmlformats.org/officeDocument/2006/relationships/customXml" Target="../ink/ink1196.xml"/><Relationship Id="rId157" Type="http://schemas.openxmlformats.org/officeDocument/2006/relationships/image" Target="../media/image1097.png"/><Relationship Id="rId178" Type="http://schemas.openxmlformats.org/officeDocument/2006/relationships/customXml" Target="../ink/ink1217.xml"/><Relationship Id="rId301" Type="http://schemas.openxmlformats.org/officeDocument/2006/relationships/image" Target="../media/image1169.png"/><Relationship Id="rId322" Type="http://schemas.openxmlformats.org/officeDocument/2006/relationships/customXml" Target="../ink/ink1289.xml"/><Relationship Id="rId343" Type="http://schemas.openxmlformats.org/officeDocument/2006/relationships/image" Target="../media/image1190.png"/><Relationship Id="rId364" Type="http://schemas.openxmlformats.org/officeDocument/2006/relationships/customXml" Target="../ink/ink1310.xml"/><Relationship Id="rId61" Type="http://schemas.openxmlformats.org/officeDocument/2006/relationships/image" Target="../media/image1049.png"/><Relationship Id="rId82" Type="http://schemas.openxmlformats.org/officeDocument/2006/relationships/customXml" Target="../ink/ink1169.xml"/><Relationship Id="rId199" Type="http://schemas.openxmlformats.org/officeDocument/2006/relationships/image" Target="../media/image1118.png"/><Relationship Id="rId203" Type="http://schemas.openxmlformats.org/officeDocument/2006/relationships/image" Target="../media/image1120.png"/><Relationship Id="rId19" Type="http://schemas.openxmlformats.org/officeDocument/2006/relationships/image" Target="../media/image1028.png"/><Relationship Id="rId224" Type="http://schemas.openxmlformats.org/officeDocument/2006/relationships/customXml" Target="../ink/ink1240.xml"/><Relationship Id="rId245" Type="http://schemas.openxmlformats.org/officeDocument/2006/relationships/image" Target="../media/image1141.png"/><Relationship Id="rId266" Type="http://schemas.openxmlformats.org/officeDocument/2006/relationships/customXml" Target="../ink/ink1261.xml"/><Relationship Id="rId287" Type="http://schemas.openxmlformats.org/officeDocument/2006/relationships/image" Target="../media/image1162.png"/><Relationship Id="rId30" Type="http://schemas.openxmlformats.org/officeDocument/2006/relationships/customXml" Target="../ink/ink1143.xml"/><Relationship Id="rId105" Type="http://schemas.openxmlformats.org/officeDocument/2006/relationships/image" Target="../media/image1071.png"/><Relationship Id="rId126" Type="http://schemas.openxmlformats.org/officeDocument/2006/relationships/customXml" Target="../ink/ink1191.xml"/><Relationship Id="rId147" Type="http://schemas.openxmlformats.org/officeDocument/2006/relationships/image" Target="../media/image1092.png"/><Relationship Id="rId168" Type="http://schemas.openxmlformats.org/officeDocument/2006/relationships/customXml" Target="../ink/ink1212.xml"/><Relationship Id="rId312" Type="http://schemas.openxmlformats.org/officeDocument/2006/relationships/customXml" Target="../ink/ink1284.xml"/><Relationship Id="rId333" Type="http://schemas.openxmlformats.org/officeDocument/2006/relationships/image" Target="../media/image1185.png"/><Relationship Id="rId354" Type="http://schemas.openxmlformats.org/officeDocument/2006/relationships/customXml" Target="../ink/ink1305.xml"/><Relationship Id="rId51" Type="http://schemas.openxmlformats.org/officeDocument/2006/relationships/image" Target="../media/image1044.png"/><Relationship Id="rId72" Type="http://schemas.openxmlformats.org/officeDocument/2006/relationships/customXml" Target="../ink/ink1164.xml"/><Relationship Id="rId93" Type="http://schemas.openxmlformats.org/officeDocument/2006/relationships/image" Target="../media/image1065.png"/><Relationship Id="rId189" Type="http://schemas.openxmlformats.org/officeDocument/2006/relationships/image" Target="../media/image1113.png"/><Relationship Id="rId375" Type="http://schemas.openxmlformats.org/officeDocument/2006/relationships/image" Target="../media/image1206.png"/><Relationship Id="rId3" Type="http://schemas.openxmlformats.org/officeDocument/2006/relationships/image" Target="../media/image1020.png"/><Relationship Id="rId214" Type="http://schemas.openxmlformats.org/officeDocument/2006/relationships/customXml" Target="../ink/ink1235.xml"/><Relationship Id="rId235" Type="http://schemas.openxmlformats.org/officeDocument/2006/relationships/image" Target="../media/image1136.png"/><Relationship Id="rId256" Type="http://schemas.openxmlformats.org/officeDocument/2006/relationships/customXml" Target="../ink/ink1256.xml"/><Relationship Id="rId277" Type="http://schemas.openxmlformats.org/officeDocument/2006/relationships/image" Target="../media/image1157.png"/><Relationship Id="rId298" Type="http://schemas.openxmlformats.org/officeDocument/2006/relationships/customXml" Target="../ink/ink1277.xml"/><Relationship Id="rId116" Type="http://schemas.openxmlformats.org/officeDocument/2006/relationships/customXml" Target="../ink/ink1186.xml"/><Relationship Id="rId137" Type="http://schemas.openxmlformats.org/officeDocument/2006/relationships/image" Target="../media/image1087.png"/><Relationship Id="rId158" Type="http://schemas.openxmlformats.org/officeDocument/2006/relationships/customXml" Target="../ink/ink1207.xml"/><Relationship Id="rId302" Type="http://schemas.openxmlformats.org/officeDocument/2006/relationships/customXml" Target="../ink/ink1279.xml"/><Relationship Id="rId323" Type="http://schemas.openxmlformats.org/officeDocument/2006/relationships/image" Target="../media/image1180.png"/><Relationship Id="rId344" Type="http://schemas.openxmlformats.org/officeDocument/2006/relationships/customXml" Target="../ink/ink1300.xml"/><Relationship Id="rId20" Type="http://schemas.openxmlformats.org/officeDocument/2006/relationships/customXml" Target="../ink/ink1138.xml"/><Relationship Id="rId41" Type="http://schemas.openxmlformats.org/officeDocument/2006/relationships/image" Target="../media/image1039.png"/><Relationship Id="rId62" Type="http://schemas.openxmlformats.org/officeDocument/2006/relationships/customXml" Target="../ink/ink1159.xml"/><Relationship Id="rId83" Type="http://schemas.openxmlformats.org/officeDocument/2006/relationships/image" Target="../media/image1060.png"/><Relationship Id="rId179" Type="http://schemas.openxmlformats.org/officeDocument/2006/relationships/image" Target="../media/image1108.png"/><Relationship Id="rId365" Type="http://schemas.openxmlformats.org/officeDocument/2006/relationships/image" Target="../media/image1201.png"/><Relationship Id="rId190" Type="http://schemas.openxmlformats.org/officeDocument/2006/relationships/customXml" Target="../ink/ink1223.xml"/><Relationship Id="rId204" Type="http://schemas.openxmlformats.org/officeDocument/2006/relationships/customXml" Target="../ink/ink1230.xml"/><Relationship Id="rId225" Type="http://schemas.openxmlformats.org/officeDocument/2006/relationships/image" Target="../media/image1131.png"/><Relationship Id="rId246" Type="http://schemas.openxmlformats.org/officeDocument/2006/relationships/customXml" Target="../ink/ink1251.xml"/><Relationship Id="rId267" Type="http://schemas.openxmlformats.org/officeDocument/2006/relationships/image" Target="../media/image1152.png"/><Relationship Id="rId288" Type="http://schemas.openxmlformats.org/officeDocument/2006/relationships/customXml" Target="../ink/ink1272.xml"/><Relationship Id="rId106" Type="http://schemas.openxmlformats.org/officeDocument/2006/relationships/customXml" Target="../ink/ink1181.xml"/><Relationship Id="rId127" Type="http://schemas.openxmlformats.org/officeDocument/2006/relationships/image" Target="../media/image1082.png"/><Relationship Id="rId313" Type="http://schemas.openxmlformats.org/officeDocument/2006/relationships/image" Target="../media/image1175.png"/><Relationship Id="rId10" Type="http://schemas.openxmlformats.org/officeDocument/2006/relationships/customXml" Target="../ink/ink1133.xml"/><Relationship Id="rId31" Type="http://schemas.openxmlformats.org/officeDocument/2006/relationships/image" Target="../media/image1034.png"/><Relationship Id="rId52" Type="http://schemas.openxmlformats.org/officeDocument/2006/relationships/customXml" Target="../ink/ink1154.xml"/><Relationship Id="rId73" Type="http://schemas.openxmlformats.org/officeDocument/2006/relationships/image" Target="../media/image1055.png"/><Relationship Id="rId94" Type="http://schemas.openxmlformats.org/officeDocument/2006/relationships/customXml" Target="../ink/ink1175.xml"/><Relationship Id="rId148" Type="http://schemas.openxmlformats.org/officeDocument/2006/relationships/customXml" Target="../ink/ink1202.xml"/><Relationship Id="rId169" Type="http://schemas.openxmlformats.org/officeDocument/2006/relationships/image" Target="../media/image1103.png"/><Relationship Id="rId334" Type="http://schemas.openxmlformats.org/officeDocument/2006/relationships/customXml" Target="../ink/ink1295.xml"/><Relationship Id="rId355" Type="http://schemas.openxmlformats.org/officeDocument/2006/relationships/image" Target="../media/image1196.png"/><Relationship Id="rId4" Type="http://schemas.openxmlformats.org/officeDocument/2006/relationships/customXml" Target="../ink/ink1130.xml"/><Relationship Id="rId180" Type="http://schemas.openxmlformats.org/officeDocument/2006/relationships/customXml" Target="../ink/ink1218.xml"/><Relationship Id="rId215" Type="http://schemas.openxmlformats.org/officeDocument/2006/relationships/image" Target="../media/image1126.png"/><Relationship Id="rId236" Type="http://schemas.openxmlformats.org/officeDocument/2006/relationships/customXml" Target="../ink/ink1246.xml"/><Relationship Id="rId257" Type="http://schemas.openxmlformats.org/officeDocument/2006/relationships/image" Target="../media/image1147.png"/><Relationship Id="rId278" Type="http://schemas.openxmlformats.org/officeDocument/2006/relationships/customXml" Target="../ink/ink1267.xml"/><Relationship Id="rId303" Type="http://schemas.openxmlformats.org/officeDocument/2006/relationships/image" Target="../media/image1170.png"/><Relationship Id="rId42" Type="http://schemas.openxmlformats.org/officeDocument/2006/relationships/customXml" Target="../ink/ink1149.xml"/><Relationship Id="rId84" Type="http://schemas.openxmlformats.org/officeDocument/2006/relationships/customXml" Target="../ink/ink1170.xml"/><Relationship Id="rId138" Type="http://schemas.openxmlformats.org/officeDocument/2006/relationships/customXml" Target="../ink/ink1197.xml"/><Relationship Id="rId345" Type="http://schemas.openxmlformats.org/officeDocument/2006/relationships/image" Target="../media/image1191.png"/><Relationship Id="rId191" Type="http://schemas.openxmlformats.org/officeDocument/2006/relationships/image" Target="../media/image1114.png"/><Relationship Id="rId205" Type="http://schemas.openxmlformats.org/officeDocument/2006/relationships/image" Target="../media/image1121.png"/><Relationship Id="rId247" Type="http://schemas.openxmlformats.org/officeDocument/2006/relationships/image" Target="../media/image1142.png"/><Relationship Id="rId107" Type="http://schemas.openxmlformats.org/officeDocument/2006/relationships/image" Target="../media/image1072.png"/><Relationship Id="rId289" Type="http://schemas.openxmlformats.org/officeDocument/2006/relationships/image" Target="../media/image1163.png"/><Relationship Id="rId11" Type="http://schemas.openxmlformats.org/officeDocument/2006/relationships/image" Target="../media/image1024.png"/><Relationship Id="rId53" Type="http://schemas.openxmlformats.org/officeDocument/2006/relationships/image" Target="../media/image1045.png"/><Relationship Id="rId149" Type="http://schemas.openxmlformats.org/officeDocument/2006/relationships/image" Target="../media/image1093.png"/><Relationship Id="rId314" Type="http://schemas.openxmlformats.org/officeDocument/2006/relationships/customXml" Target="../ink/ink1285.xml"/><Relationship Id="rId356" Type="http://schemas.openxmlformats.org/officeDocument/2006/relationships/customXml" Target="../ink/ink1306.xml"/><Relationship Id="rId95" Type="http://schemas.openxmlformats.org/officeDocument/2006/relationships/image" Target="../media/image1066.png"/><Relationship Id="rId160" Type="http://schemas.openxmlformats.org/officeDocument/2006/relationships/customXml" Target="../ink/ink1208.xml"/><Relationship Id="rId216" Type="http://schemas.openxmlformats.org/officeDocument/2006/relationships/customXml" Target="../ink/ink1236.xml"/><Relationship Id="rId258" Type="http://schemas.openxmlformats.org/officeDocument/2006/relationships/customXml" Target="../ink/ink1257.xml"/><Relationship Id="rId22" Type="http://schemas.openxmlformats.org/officeDocument/2006/relationships/customXml" Target="../ink/ink1139.xml"/><Relationship Id="rId64" Type="http://schemas.openxmlformats.org/officeDocument/2006/relationships/customXml" Target="../ink/ink1160.xml"/><Relationship Id="rId118" Type="http://schemas.openxmlformats.org/officeDocument/2006/relationships/customXml" Target="../ink/ink1187.xml"/><Relationship Id="rId325" Type="http://schemas.openxmlformats.org/officeDocument/2006/relationships/image" Target="../media/image1181.png"/><Relationship Id="rId367" Type="http://schemas.openxmlformats.org/officeDocument/2006/relationships/image" Target="../media/image1202.png"/><Relationship Id="rId171" Type="http://schemas.openxmlformats.org/officeDocument/2006/relationships/image" Target="../media/image1104.png"/><Relationship Id="rId227" Type="http://schemas.openxmlformats.org/officeDocument/2006/relationships/image" Target="../media/image1132.png"/><Relationship Id="rId269" Type="http://schemas.openxmlformats.org/officeDocument/2006/relationships/image" Target="../media/image1153.png"/><Relationship Id="rId33" Type="http://schemas.openxmlformats.org/officeDocument/2006/relationships/image" Target="../media/image1035.png"/><Relationship Id="rId129" Type="http://schemas.openxmlformats.org/officeDocument/2006/relationships/image" Target="../media/image1083.png"/><Relationship Id="rId280" Type="http://schemas.openxmlformats.org/officeDocument/2006/relationships/customXml" Target="../ink/ink1268.xml"/><Relationship Id="rId336" Type="http://schemas.openxmlformats.org/officeDocument/2006/relationships/customXml" Target="../ink/ink1296.xml"/><Relationship Id="rId75" Type="http://schemas.openxmlformats.org/officeDocument/2006/relationships/image" Target="../media/image1056.png"/><Relationship Id="rId140" Type="http://schemas.openxmlformats.org/officeDocument/2006/relationships/customXml" Target="../ink/ink1198.xml"/><Relationship Id="rId182" Type="http://schemas.openxmlformats.org/officeDocument/2006/relationships/customXml" Target="../ink/ink1219.xml"/><Relationship Id="rId6" Type="http://schemas.openxmlformats.org/officeDocument/2006/relationships/customXml" Target="../ink/ink1131.xml"/><Relationship Id="rId238" Type="http://schemas.openxmlformats.org/officeDocument/2006/relationships/customXml" Target="../ink/ink1247.xml"/><Relationship Id="rId291" Type="http://schemas.openxmlformats.org/officeDocument/2006/relationships/image" Target="../media/image1164.png"/><Relationship Id="rId305" Type="http://schemas.openxmlformats.org/officeDocument/2006/relationships/image" Target="../media/image1171.png"/><Relationship Id="rId347" Type="http://schemas.openxmlformats.org/officeDocument/2006/relationships/image" Target="../media/image1192.png"/><Relationship Id="rId44" Type="http://schemas.openxmlformats.org/officeDocument/2006/relationships/customXml" Target="../ink/ink1150.xml"/><Relationship Id="rId86" Type="http://schemas.openxmlformats.org/officeDocument/2006/relationships/customXml" Target="../ink/ink1171.xml"/><Relationship Id="rId151" Type="http://schemas.openxmlformats.org/officeDocument/2006/relationships/image" Target="../media/image1094.png"/><Relationship Id="rId193" Type="http://schemas.openxmlformats.org/officeDocument/2006/relationships/image" Target="../media/image1115.png"/><Relationship Id="rId207" Type="http://schemas.openxmlformats.org/officeDocument/2006/relationships/image" Target="../media/image1122.png"/><Relationship Id="rId249" Type="http://schemas.openxmlformats.org/officeDocument/2006/relationships/image" Target="../media/image1143.png"/><Relationship Id="rId13" Type="http://schemas.openxmlformats.org/officeDocument/2006/relationships/image" Target="../media/image1025.png"/><Relationship Id="rId109" Type="http://schemas.openxmlformats.org/officeDocument/2006/relationships/image" Target="../media/image1073.png"/><Relationship Id="rId260" Type="http://schemas.openxmlformats.org/officeDocument/2006/relationships/customXml" Target="../ink/ink1258.xml"/><Relationship Id="rId316" Type="http://schemas.openxmlformats.org/officeDocument/2006/relationships/customXml" Target="../ink/ink1286.xml"/><Relationship Id="rId55" Type="http://schemas.openxmlformats.org/officeDocument/2006/relationships/image" Target="../media/image1046.png"/><Relationship Id="rId97" Type="http://schemas.openxmlformats.org/officeDocument/2006/relationships/image" Target="../media/image1067.png"/><Relationship Id="rId120" Type="http://schemas.openxmlformats.org/officeDocument/2006/relationships/customXml" Target="../ink/ink1188.xml"/><Relationship Id="rId358" Type="http://schemas.openxmlformats.org/officeDocument/2006/relationships/customXml" Target="../ink/ink1307.xml"/><Relationship Id="rId162" Type="http://schemas.openxmlformats.org/officeDocument/2006/relationships/customXml" Target="../ink/ink1209.xml"/><Relationship Id="rId218" Type="http://schemas.openxmlformats.org/officeDocument/2006/relationships/customXml" Target="../ink/ink1237.xml"/><Relationship Id="rId271" Type="http://schemas.openxmlformats.org/officeDocument/2006/relationships/image" Target="../media/image1154.png"/><Relationship Id="rId24" Type="http://schemas.openxmlformats.org/officeDocument/2006/relationships/customXml" Target="../ink/ink1140.xml"/><Relationship Id="rId66" Type="http://schemas.openxmlformats.org/officeDocument/2006/relationships/customXml" Target="../ink/ink1161.xml"/><Relationship Id="rId131" Type="http://schemas.openxmlformats.org/officeDocument/2006/relationships/image" Target="../media/image1084.png"/><Relationship Id="rId327" Type="http://schemas.openxmlformats.org/officeDocument/2006/relationships/image" Target="../media/image1182.png"/><Relationship Id="rId369" Type="http://schemas.openxmlformats.org/officeDocument/2006/relationships/image" Target="../media/image1203.png"/><Relationship Id="rId173" Type="http://schemas.openxmlformats.org/officeDocument/2006/relationships/image" Target="../media/image1105.png"/><Relationship Id="rId229" Type="http://schemas.openxmlformats.org/officeDocument/2006/relationships/image" Target="../media/image1133.png"/><Relationship Id="rId240" Type="http://schemas.openxmlformats.org/officeDocument/2006/relationships/customXml" Target="../ink/ink1248.xml"/><Relationship Id="rId35" Type="http://schemas.openxmlformats.org/officeDocument/2006/relationships/image" Target="../media/image1036.png"/><Relationship Id="rId77" Type="http://schemas.openxmlformats.org/officeDocument/2006/relationships/image" Target="../media/image1057.png"/><Relationship Id="rId100" Type="http://schemas.openxmlformats.org/officeDocument/2006/relationships/customXml" Target="../ink/ink1178.xml"/><Relationship Id="rId282" Type="http://schemas.openxmlformats.org/officeDocument/2006/relationships/customXml" Target="../ink/ink1269.xml"/><Relationship Id="rId338" Type="http://schemas.openxmlformats.org/officeDocument/2006/relationships/customXml" Target="../ink/ink1297.xml"/><Relationship Id="rId8" Type="http://schemas.openxmlformats.org/officeDocument/2006/relationships/customXml" Target="../ink/ink1132.xml"/><Relationship Id="rId142" Type="http://schemas.openxmlformats.org/officeDocument/2006/relationships/customXml" Target="../ink/ink1199.xml"/><Relationship Id="rId184" Type="http://schemas.openxmlformats.org/officeDocument/2006/relationships/customXml" Target="../ink/ink1220.xml"/><Relationship Id="rId251" Type="http://schemas.openxmlformats.org/officeDocument/2006/relationships/image" Target="../media/image1144.png"/><Relationship Id="rId46" Type="http://schemas.openxmlformats.org/officeDocument/2006/relationships/customXml" Target="../ink/ink1151.xml"/><Relationship Id="rId293" Type="http://schemas.openxmlformats.org/officeDocument/2006/relationships/image" Target="../media/image1165.png"/><Relationship Id="rId307" Type="http://schemas.openxmlformats.org/officeDocument/2006/relationships/image" Target="../media/image1172.png"/><Relationship Id="rId349" Type="http://schemas.openxmlformats.org/officeDocument/2006/relationships/image" Target="../media/image1193.png"/><Relationship Id="rId88" Type="http://schemas.openxmlformats.org/officeDocument/2006/relationships/customXml" Target="../ink/ink1172.xml"/><Relationship Id="rId111" Type="http://schemas.openxmlformats.org/officeDocument/2006/relationships/image" Target="../media/image1074.png"/><Relationship Id="rId153" Type="http://schemas.openxmlformats.org/officeDocument/2006/relationships/image" Target="../media/image1095.png"/><Relationship Id="rId195" Type="http://schemas.openxmlformats.org/officeDocument/2006/relationships/image" Target="../media/image1116.png"/><Relationship Id="rId209" Type="http://schemas.openxmlformats.org/officeDocument/2006/relationships/image" Target="../media/image1123.png"/><Relationship Id="rId360" Type="http://schemas.openxmlformats.org/officeDocument/2006/relationships/customXml" Target="../ink/ink1308.xml"/><Relationship Id="rId220" Type="http://schemas.openxmlformats.org/officeDocument/2006/relationships/customXml" Target="../ink/ink1238.xml"/><Relationship Id="rId15" Type="http://schemas.openxmlformats.org/officeDocument/2006/relationships/image" Target="../media/image1026.png"/><Relationship Id="rId57" Type="http://schemas.openxmlformats.org/officeDocument/2006/relationships/image" Target="../media/image1047.png"/><Relationship Id="rId262" Type="http://schemas.openxmlformats.org/officeDocument/2006/relationships/customXml" Target="../ink/ink1259.xml"/><Relationship Id="rId318" Type="http://schemas.openxmlformats.org/officeDocument/2006/relationships/customXml" Target="../ink/ink12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C158-CAC0-3794-7BF0-68C79F2D3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Gamma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8A795-85E5-BE0F-4D60-C21772E6B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9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3108363-E1F5-1C19-8ED2-5EF9FCB2BA59}"/>
              </a:ext>
            </a:extLst>
          </p:cNvPr>
          <p:cNvGrpSpPr/>
          <p:nvPr/>
        </p:nvGrpSpPr>
        <p:grpSpPr>
          <a:xfrm>
            <a:off x="1145050" y="174329"/>
            <a:ext cx="4791960" cy="533880"/>
            <a:chOff x="1145050" y="174329"/>
            <a:chExt cx="47919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ECDBF8-D1A1-F2D8-5BF6-F804BA3FC209}"/>
                    </a:ext>
                  </a:extLst>
                </p14:cNvPr>
                <p14:cNvContentPartPr/>
                <p14:nvPr/>
              </p14:nvContentPartPr>
              <p14:xfrm>
                <a:off x="1145050" y="385289"/>
                <a:ext cx="182880" cy="214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ECDBF8-D1A1-F2D8-5BF6-F804BA3FC20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6050" y="376649"/>
                  <a:ext cx="20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B8565F-FEDD-1DE7-E272-BE072E5B0604}"/>
                    </a:ext>
                  </a:extLst>
                </p14:cNvPr>
                <p14:cNvContentPartPr/>
                <p14:nvPr/>
              </p14:nvContentPartPr>
              <p14:xfrm>
                <a:off x="1441330" y="248129"/>
                <a:ext cx="103320" cy="196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B8565F-FEDD-1DE7-E272-BE072E5B06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2330" y="239489"/>
                  <a:ext cx="120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DE15163-5A0F-E9E6-FD92-50C49E3F24CB}"/>
                    </a:ext>
                  </a:extLst>
                </p14:cNvPr>
                <p14:cNvContentPartPr/>
                <p14:nvPr/>
              </p14:nvContentPartPr>
              <p14:xfrm>
                <a:off x="1379410" y="320849"/>
                <a:ext cx="161640" cy="3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DE15163-5A0F-E9E6-FD92-50C49E3F24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0410" y="311849"/>
                  <a:ext cx="179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2525EB-A2FC-B1DC-0073-584DAF72D8B9}"/>
                    </a:ext>
                  </a:extLst>
                </p14:cNvPr>
                <p14:cNvContentPartPr/>
                <p14:nvPr/>
              </p14:nvContentPartPr>
              <p14:xfrm>
                <a:off x="1627810" y="174329"/>
                <a:ext cx="61920" cy="310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2525EB-A2FC-B1DC-0073-584DAF72D8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9170" y="165329"/>
                  <a:ext cx="79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4DF30D-5854-10CD-DA3D-773362200AAF}"/>
                    </a:ext>
                  </a:extLst>
                </p14:cNvPr>
                <p14:cNvContentPartPr/>
                <p14:nvPr/>
              </p14:nvContentPartPr>
              <p14:xfrm>
                <a:off x="2025610" y="368009"/>
                <a:ext cx="51480" cy="253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4DF30D-5854-10CD-DA3D-773362200A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6610" y="359009"/>
                  <a:ext cx="69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67E329-3967-3CFE-985D-9523AB8C3FE2}"/>
                    </a:ext>
                  </a:extLst>
                </p14:cNvPr>
                <p14:cNvContentPartPr/>
                <p14:nvPr/>
              </p14:nvContentPartPr>
              <p14:xfrm>
                <a:off x="2050450" y="347849"/>
                <a:ext cx="199080" cy="2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67E329-3967-3CFE-985D-9523AB8C3F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1450" y="338849"/>
                  <a:ext cx="216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B77E0B-A423-8344-64DB-2442850F870C}"/>
                    </a:ext>
                  </a:extLst>
                </p14:cNvPr>
                <p14:cNvContentPartPr/>
                <p14:nvPr/>
              </p14:nvContentPartPr>
              <p14:xfrm>
                <a:off x="2041810" y="442169"/>
                <a:ext cx="155520" cy="53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B77E0B-A423-8344-64DB-2442850F87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3170" y="433529"/>
                  <a:ext cx="173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D95B70-17B4-56E4-A239-1CB765D9FA63}"/>
                    </a:ext>
                  </a:extLst>
                </p14:cNvPr>
                <p14:cNvContentPartPr/>
                <p14:nvPr/>
              </p14:nvContentPartPr>
              <p14:xfrm>
                <a:off x="2348530" y="413009"/>
                <a:ext cx="991080" cy="19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D95B70-17B4-56E4-A239-1CB765D9FA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9530" y="404369"/>
                  <a:ext cx="1008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D2F0C6-CC63-E96A-634B-8776623207F9}"/>
                    </a:ext>
                  </a:extLst>
                </p14:cNvPr>
                <p14:cNvContentPartPr/>
                <p14:nvPr/>
              </p14:nvContentPartPr>
              <p14:xfrm>
                <a:off x="2926330" y="332729"/>
                <a:ext cx="45720" cy="3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D2F0C6-CC63-E96A-634B-8776623207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7690" y="324089"/>
                  <a:ext cx="63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2C1464-BE78-059E-513A-A6FC08529D60}"/>
                    </a:ext>
                  </a:extLst>
                </p14:cNvPr>
                <p14:cNvContentPartPr/>
                <p14:nvPr/>
              </p14:nvContentPartPr>
              <p14:xfrm>
                <a:off x="3615730" y="301409"/>
                <a:ext cx="1724400" cy="406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2C1464-BE78-059E-513A-A6FC08529D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6730" y="292769"/>
                  <a:ext cx="17420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D6DA25-BDF9-A289-6BF4-974131A05AB3}"/>
                    </a:ext>
                  </a:extLst>
                </p14:cNvPr>
                <p14:cNvContentPartPr/>
                <p14:nvPr/>
              </p14:nvContentPartPr>
              <p14:xfrm>
                <a:off x="5157250" y="350369"/>
                <a:ext cx="252360" cy="2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D6DA25-BDF9-A289-6BF4-974131A05A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48610" y="341729"/>
                  <a:ext cx="270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FF00EC-63A0-375C-6443-9FAC5B7AAEF9}"/>
                    </a:ext>
                  </a:extLst>
                </p14:cNvPr>
                <p14:cNvContentPartPr/>
                <p14:nvPr/>
              </p14:nvContentPartPr>
              <p14:xfrm>
                <a:off x="5712010" y="299249"/>
                <a:ext cx="225000" cy="3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FF00EC-63A0-375C-6443-9FAC5B7AAE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03010" y="290609"/>
                  <a:ext cx="24264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0B88B9-89F3-A85A-93F1-FDDE3AB25062}"/>
              </a:ext>
            </a:extLst>
          </p:cNvPr>
          <p:cNvGrpSpPr/>
          <p:nvPr/>
        </p:nvGrpSpPr>
        <p:grpSpPr>
          <a:xfrm>
            <a:off x="6171370" y="206009"/>
            <a:ext cx="3412440" cy="578520"/>
            <a:chOff x="6171370" y="206009"/>
            <a:chExt cx="341244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B7302A-9BB7-D0CF-153B-637C31775F12}"/>
                    </a:ext>
                  </a:extLst>
                </p14:cNvPr>
                <p14:cNvContentPartPr/>
                <p14:nvPr/>
              </p14:nvContentPartPr>
              <p14:xfrm>
                <a:off x="6171370" y="236969"/>
                <a:ext cx="1919880" cy="36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B7302A-9BB7-D0CF-153B-637C31775F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62730" y="228329"/>
                  <a:ext cx="19375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930D8DD-C219-7FB9-3022-B6E94BC13C48}"/>
                    </a:ext>
                  </a:extLst>
                </p14:cNvPr>
                <p14:cNvContentPartPr/>
                <p14:nvPr/>
              </p14:nvContentPartPr>
              <p14:xfrm>
                <a:off x="7333090" y="351449"/>
                <a:ext cx="411840" cy="3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930D8DD-C219-7FB9-3022-B6E94BC13C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24450" y="342449"/>
                  <a:ext cx="429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8E0B82-7EA6-FCFE-4E55-6CDBCE05788D}"/>
                    </a:ext>
                  </a:extLst>
                </p14:cNvPr>
                <p14:cNvContentPartPr/>
                <p14:nvPr/>
              </p14:nvContentPartPr>
              <p14:xfrm>
                <a:off x="8361610" y="206009"/>
                <a:ext cx="1222200" cy="57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8E0B82-7EA6-FCFE-4E55-6CDBCE0578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52610" y="197369"/>
                  <a:ext cx="12398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A70923-9D71-FA89-3B50-9C09F46474A9}"/>
                    </a:ext>
                  </a:extLst>
                </p14:cNvPr>
                <p14:cNvContentPartPr/>
                <p14:nvPr/>
              </p14:nvContentPartPr>
              <p14:xfrm>
                <a:off x="9181690" y="359729"/>
                <a:ext cx="349560" cy="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A70923-9D71-FA89-3B50-9C09F46474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73050" y="350729"/>
                  <a:ext cx="367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2B2C6C-C9C9-FF9B-9EDC-97FD6092AEE7}"/>
                    </a:ext>
                  </a:extLst>
                </p14:cNvPr>
                <p14:cNvContentPartPr/>
                <p14:nvPr/>
              </p14:nvContentPartPr>
              <p14:xfrm>
                <a:off x="9100690" y="292049"/>
                <a:ext cx="38160" cy="1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2B2C6C-C9C9-FF9B-9EDC-97FD6092AE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91690" y="283409"/>
                  <a:ext cx="55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10A1E0-13B3-C3C0-4EDA-6445698A59A8}"/>
              </a:ext>
            </a:extLst>
          </p:cNvPr>
          <p:cNvGrpSpPr/>
          <p:nvPr/>
        </p:nvGrpSpPr>
        <p:grpSpPr>
          <a:xfrm>
            <a:off x="4520410" y="1260449"/>
            <a:ext cx="679320" cy="322200"/>
            <a:chOff x="4520410" y="1260449"/>
            <a:chExt cx="6793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3D06D-B316-010D-DC49-D53B1107F490}"/>
                    </a:ext>
                  </a:extLst>
                </p14:cNvPr>
                <p14:cNvContentPartPr/>
                <p14:nvPr/>
              </p14:nvContentPartPr>
              <p14:xfrm>
                <a:off x="4520410" y="1315169"/>
                <a:ext cx="230040" cy="1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3D06D-B316-010D-DC49-D53B1107F4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11410" y="1306169"/>
                  <a:ext cx="247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0AD021-C625-9779-485C-2A22D1C33103}"/>
                    </a:ext>
                  </a:extLst>
                </p14:cNvPr>
                <p14:cNvContentPartPr/>
                <p14:nvPr/>
              </p14:nvContentPartPr>
              <p14:xfrm>
                <a:off x="4547050" y="1370969"/>
                <a:ext cx="214560" cy="32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0AD021-C625-9779-485C-2A22D1C331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38050" y="1361969"/>
                  <a:ext cx="232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4CC8AD-E548-9D1F-999B-985AFB29A2D8}"/>
                    </a:ext>
                  </a:extLst>
                </p14:cNvPr>
                <p14:cNvContentPartPr/>
                <p14:nvPr/>
              </p14:nvContentPartPr>
              <p14:xfrm>
                <a:off x="5075170" y="1309409"/>
                <a:ext cx="7920" cy="27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4CC8AD-E548-9D1F-999B-985AFB29A2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66530" y="1300769"/>
                  <a:ext cx="25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F890F9-9AC2-A926-8E66-350A4283283A}"/>
                    </a:ext>
                  </a:extLst>
                </p14:cNvPr>
                <p14:cNvContentPartPr/>
                <p14:nvPr/>
              </p14:nvContentPartPr>
              <p14:xfrm>
                <a:off x="5051410" y="1260449"/>
                <a:ext cx="148320" cy="10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F890F9-9AC2-A926-8E66-350A428328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42770" y="1251809"/>
                  <a:ext cx="16596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A3F6FE6-948A-D6FB-DEDA-36F6405B5C96}"/>
                  </a:ext>
                </a:extLst>
              </p14:cNvPr>
              <p14:cNvContentPartPr/>
              <p14:nvPr/>
            </p14:nvContentPartPr>
            <p14:xfrm>
              <a:off x="5015410" y="1172249"/>
              <a:ext cx="209160" cy="19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A3F6FE6-948A-D6FB-DEDA-36F6405B5C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06770" y="1163609"/>
                <a:ext cx="22680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0AD1AE8B-DA78-C5BD-00D5-6B8D945540A8}"/>
              </a:ext>
            </a:extLst>
          </p:cNvPr>
          <p:cNvGrpSpPr/>
          <p:nvPr/>
        </p:nvGrpSpPr>
        <p:grpSpPr>
          <a:xfrm>
            <a:off x="2348530" y="1044449"/>
            <a:ext cx="1652400" cy="535680"/>
            <a:chOff x="2348530" y="1044449"/>
            <a:chExt cx="165240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ED5C7A-223A-35A5-5A6A-11735685355D}"/>
                    </a:ext>
                  </a:extLst>
                </p14:cNvPr>
                <p14:cNvContentPartPr/>
                <p14:nvPr/>
              </p14:nvContentPartPr>
              <p14:xfrm>
                <a:off x="2417650" y="1134089"/>
                <a:ext cx="12240" cy="34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ED5C7A-223A-35A5-5A6A-1173568535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09010" y="1125089"/>
                  <a:ext cx="298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C7B4AD-5983-676E-4F52-718E445B8F7E}"/>
                    </a:ext>
                  </a:extLst>
                </p14:cNvPr>
                <p14:cNvContentPartPr/>
                <p14:nvPr/>
              </p14:nvContentPartPr>
              <p14:xfrm>
                <a:off x="2401090" y="1106369"/>
                <a:ext cx="198720" cy="22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C7B4AD-5983-676E-4F52-718E445B8F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92450" y="1097369"/>
                  <a:ext cx="216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690610-5219-0C0E-C569-F1A94FF9FDAF}"/>
                    </a:ext>
                  </a:extLst>
                </p14:cNvPr>
                <p14:cNvContentPartPr/>
                <p14:nvPr/>
              </p14:nvContentPartPr>
              <p14:xfrm>
                <a:off x="2348530" y="1044449"/>
                <a:ext cx="291600" cy="1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690610-5219-0C0E-C569-F1A94FF9FD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9890" y="1035809"/>
                  <a:ext cx="30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C1D6AB-6FEB-7ABF-A9A3-66121279BCCD}"/>
                    </a:ext>
                  </a:extLst>
                </p14:cNvPr>
                <p14:cNvContentPartPr/>
                <p14:nvPr/>
              </p14:nvContentPartPr>
              <p14:xfrm>
                <a:off x="2725090" y="1310129"/>
                <a:ext cx="128520" cy="159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C1D6AB-6FEB-7ABF-A9A3-66121279BC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16450" y="1301129"/>
                  <a:ext cx="146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8065CD-A1AA-81BF-0BDA-1F397C288AD8}"/>
                    </a:ext>
                  </a:extLst>
                </p14:cNvPr>
                <p14:cNvContentPartPr/>
                <p14:nvPr/>
              </p14:nvContentPartPr>
              <p14:xfrm>
                <a:off x="3091570" y="1115009"/>
                <a:ext cx="85680" cy="413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8065CD-A1AA-81BF-0BDA-1F397C288A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82930" y="1106369"/>
                  <a:ext cx="1033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DBBE6F-F055-C1A7-3F9C-FC53BF6AFDB8}"/>
                    </a:ext>
                  </a:extLst>
                </p14:cNvPr>
                <p14:cNvContentPartPr/>
                <p14:nvPr/>
              </p14:nvContentPartPr>
              <p14:xfrm>
                <a:off x="3175090" y="1311209"/>
                <a:ext cx="227160" cy="163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DBBE6F-F055-C1A7-3F9C-FC53BF6AFD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6450" y="1302209"/>
                  <a:ext cx="244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48CCB4-1EC0-A992-2123-546726438998}"/>
                    </a:ext>
                  </a:extLst>
                </p14:cNvPr>
                <p14:cNvContentPartPr/>
                <p14:nvPr/>
              </p14:nvContentPartPr>
              <p14:xfrm>
                <a:off x="3494410" y="1160369"/>
                <a:ext cx="59760" cy="11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48CCB4-1EC0-A992-2123-5467264389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85770" y="1151729"/>
                  <a:ext cx="77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744D41-EE3C-0A70-C41E-26C991FD584D}"/>
                    </a:ext>
                  </a:extLst>
                </p14:cNvPr>
                <p14:cNvContentPartPr/>
                <p14:nvPr/>
              </p14:nvContentPartPr>
              <p14:xfrm>
                <a:off x="3447250" y="1469249"/>
                <a:ext cx="97920" cy="10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744D41-EE3C-0A70-C41E-26C991FD58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38610" y="1460609"/>
                  <a:ext cx="11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CB8636-779F-CBB0-BE53-3DD726FA05B7}"/>
                    </a:ext>
                  </a:extLst>
                </p14:cNvPr>
                <p14:cNvContentPartPr/>
                <p14:nvPr/>
              </p14:nvContentPartPr>
              <p14:xfrm>
                <a:off x="3672250" y="1187369"/>
                <a:ext cx="110160" cy="31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CB8636-779F-CBB0-BE53-3DD726FA05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3610" y="1178369"/>
                  <a:ext cx="1278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8F1762-D745-9B84-B8E4-FCB279156564}"/>
                    </a:ext>
                  </a:extLst>
                </p14:cNvPr>
                <p14:cNvContentPartPr/>
                <p14:nvPr/>
              </p14:nvContentPartPr>
              <p14:xfrm>
                <a:off x="3601690" y="1315529"/>
                <a:ext cx="282960" cy="30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8F1762-D745-9B84-B8E4-FCB2791565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93050" y="1306529"/>
                  <a:ext cx="300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EB0F4B2-0E5D-5C2A-7982-F4A0F79DE93B}"/>
                    </a:ext>
                  </a:extLst>
                </p14:cNvPr>
                <p14:cNvContentPartPr/>
                <p14:nvPr/>
              </p14:nvContentPartPr>
              <p14:xfrm>
                <a:off x="3887530" y="1099529"/>
                <a:ext cx="113400" cy="480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EB0F4B2-0E5D-5C2A-7982-F4A0F79DE9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8530" y="1090529"/>
                  <a:ext cx="1310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7D16FAA-36EA-D675-5F9A-069B9964C051}"/>
                    </a:ext>
                  </a:extLst>
                </p14:cNvPr>
                <p14:cNvContentPartPr/>
                <p14:nvPr/>
              </p14:nvContentPartPr>
              <p14:xfrm>
                <a:off x="3193450" y="1282769"/>
                <a:ext cx="191160" cy="2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7D16FAA-36EA-D675-5F9A-069B9964C0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84810" y="1274129"/>
                  <a:ext cx="2088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1C923C7-8F06-8E16-9E62-671C6398A089}"/>
              </a:ext>
            </a:extLst>
          </p:cNvPr>
          <p:cNvGrpSpPr/>
          <p:nvPr/>
        </p:nvGrpSpPr>
        <p:grpSpPr>
          <a:xfrm>
            <a:off x="5499250" y="909449"/>
            <a:ext cx="2685960" cy="599400"/>
            <a:chOff x="5499250" y="909449"/>
            <a:chExt cx="26859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0E40B5-40DF-8769-BCC2-02C46C6988DE}"/>
                    </a:ext>
                  </a:extLst>
                </p14:cNvPr>
                <p14:cNvContentPartPr/>
                <p14:nvPr/>
              </p14:nvContentPartPr>
              <p14:xfrm>
                <a:off x="5499250" y="1219769"/>
                <a:ext cx="154800" cy="173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0E40B5-40DF-8769-BCC2-02C46C6988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90250" y="1211129"/>
                  <a:ext cx="172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6CBCA7-CD92-7E25-15A8-2BE1B678B53D}"/>
                    </a:ext>
                  </a:extLst>
                </p14:cNvPr>
                <p14:cNvContentPartPr/>
                <p14:nvPr/>
              </p14:nvContentPartPr>
              <p14:xfrm>
                <a:off x="5807770" y="1086929"/>
                <a:ext cx="87480" cy="353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6CBCA7-CD92-7E25-15A8-2BE1B678B5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99130" y="1077929"/>
                  <a:ext cx="1051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7232E4-7369-305B-FDBF-1C8E36B4031B}"/>
                    </a:ext>
                  </a:extLst>
                </p14:cNvPr>
                <p14:cNvContentPartPr/>
                <p14:nvPr/>
              </p14:nvContentPartPr>
              <p14:xfrm>
                <a:off x="5897770" y="1210409"/>
                <a:ext cx="245160" cy="167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7232E4-7369-305B-FDBF-1C8E36B403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88770" y="1201409"/>
                  <a:ext cx="262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BA1F40-E2F9-ACF9-1456-FC3C37143BA0}"/>
                    </a:ext>
                  </a:extLst>
                </p14:cNvPr>
                <p14:cNvContentPartPr/>
                <p14:nvPr/>
              </p14:nvContentPartPr>
              <p14:xfrm>
                <a:off x="5970850" y="1138409"/>
                <a:ext cx="248040" cy="29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BA1F40-E2F9-ACF9-1456-FC3C37143B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61850" y="1129409"/>
                  <a:ext cx="265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E2B076-6E08-AF44-BC12-20DDE1659279}"/>
                    </a:ext>
                  </a:extLst>
                </p14:cNvPr>
                <p14:cNvContentPartPr/>
                <p14:nvPr/>
              </p14:nvContentPartPr>
              <p14:xfrm>
                <a:off x="6319330" y="1099529"/>
                <a:ext cx="63720" cy="11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E2B076-6E08-AF44-BC12-20DDE16592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10690" y="1090529"/>
                  <a:ext cx="81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A47111-43BE-1505-3377-0D420BD2191D}"/>
                    </a:ext>
                  </a:extLst>
                </p14:cNvPr>
                <p14:cNvContentPartPr/>
                <p14:nvPr/>
              </p14:nvContentPartPr>
              <p14:xfrm>
                <a:off x="6375850" y="1072169"/>
                <a:ext cx="142560" cy="436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A47111-43BE-1505-3377-0D420BD219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66850" y="1063169"/>
                  <a:ext cx="160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60B04A-7249-2B14-563A-21346A92B416}"/>
                    </a:ext>
                  </a:extLst>
                </p14:cNvPr>
                <p14:cNvContentPartPr/>
                <p14:nvPr/>
              </p14:nvContentPartPr>
              <p14:xfrm>
                <a:off x="6581410" y="1325609"/>
                <a:ext cx="158760" cy="14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60B04A-7249-2B14-563A-21346A92B4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72770" y="1316609"/>
                  <a:ext cx="17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9422AD-275D-37B5-5B42-63FFCD3640CF}"/>
                    </a:ext>
                  </a:extLst>
                </p14:cNvPr>
                <p14:cNvContentPartPr/>
                <p14:nvPr/>
              </p14:nvContentPartPr>
              <p14:xfrm>
                <a:off x="6885250" y="1143809"/>
                <a:ext cx="123120" cy="2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9422AD-275D-37B5-5B42-63FFCD3640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76250" y="1134809"/>
                  <a:ext cx="140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B9C94B-89D6-6B16-C64C-069BC13D8612}"/>
                    </a:ext>
                  </a:extLst>
                </p14:cNvPr>
                <p14:cNvContentPartPr/>
                <p14:nvPr/>
              </p14:nvContentPartPr>
              <p14:xfrm>
                <a:off x="7145530" y="1090529"/>
                <a:ext cx="92880" cy="11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B9C94B-89D6-6B16-C64C-069BC13D86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36530" y="1081889"/>
                  <a:ext cx="110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6AD285-4E69-2A9B-2CD5-0075A529630E}"/>
                    </a:ext>
                  </a:extLst>
                </p14:cNvPr>
                <p14:cNvContentPartPr/>
                <p14:nvPr/>
              </p14:nvContentPartPr>
              <p14:xfrm>
                <a:off x="7245970" y="1001609"/>
                <a:ext cx="31320" cy="4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6AD285-4E69-2A9B-2CD5-0075A52963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6970" y="992609"/>
                  <a:ext cx="48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04BA4B-2401-0A92-E3AF-9064FEC7BFFD}"/>
                    </a:ext>
                  </a:extLst>
                </p14:cNvPr>
                <p14:cNvContentPartPr/>
                <p14:nvPr/>
              </p14:nvContentPartPr>
              <p14:xfrm>
                <a:off x="7332010" y="1089449"/>
                <a:ext cx="174240" cy="64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04BA4B-2401-0A92-E3AF-9064FEC7BF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23010" y="1080449"/>
                  <a:ext cx="19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F8AA7E8-5CBB-4389-BB16-B6B5182555EC}"/>
                    </a:ext>
                  </a:extLst>
                </p14:cNvPr>
                <p14:cNvContentPartPr/>
                <p14:nvPr/>
              </p14:nvContentPartPr>
              <p14:xfrm>
                <a:off x="7625050" y="909449"/>
                <a:ext cx="48600" cy="234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F8AA7E8-5CBB-4389-BB16-B6B5182555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16410" y="900449"/>
                  <a:ext cx="66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9ACC0C-5EB9-5DB1-711D-72FC55F22419}"/>
                    </a:ext>
                  </a:extLst>
                </p14:cNvPr>
                <p14:cNvContentPartPr/>
                <p14:nvPr/>
              </p14:nvContentPartPr>
              <p14:xfrm>
                <a:off x="7541890" y="1017449"/>
                <a:ext cx="243360" cy="1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9ACC0C-5EB9-5DB1-711D-72FC55F224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33250" y="1008809"/>
                  <a:ext cx="261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CCD112-EB28-3F1B-6516-09AF5D22703B}"/>
                    </a:ext>
                  </a:extLst>
                </p14:cNvPr>
                <p14:cNvContentPartPr/>
                <p14:nvPr/>
              </p14:nvContentPartPr>
              <p14:xfrm>
                <a:off x="8051290" y="1266929"/>
                <a:ext cx="26640" cy="171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CCD112-EB28-3F1B-6516-09AF5D22703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42650" y="1257929"/>
                  <a:ext cx="44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DE0D38-C635-22F7-782D-9ACF02946CFC}"/>
                    </a:ext>
                  </a:extLst>
                </p14:cNvPr>
                <p14:cNvContentPartPr/>
                <p14:nvPr/>
              </p14:nvContentPartPr>
              <p14:xfrm>
                <a:off x="8000170" y="1329929"/>
                <a:ext cx="185040" cy="1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DE0D38-C635-22F7-782D-9ACF02946CF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91170" y="1320929"/>
                  <a:ext cx="202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FF1BB6-DA25-268E-F1BF-9805F6A3F50D}"/>
              </a:ext>
            </a:extLst>
          </p:cNvPr>
          <p:cNvGrpSpPr/>
          <p:nvPr/>
        </p:nvGrpSpPr>
        <p:grpSpPr>
          <a:xfrm>
            <a:off x="8482930" y="1296089"/>
            <a:ext cx="780120" cy="234360"/>
            <a:chOff x="8482930" y="1296089"/>
            <a:chExt cx="78012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30B3ED-CA10-11F5-0AF9-3E6BFF1F6375}"/>
                    </a:ext>
                  </a:extLst>
                </p14:cNvPr>
                <p14:cNvContentPartPr/>
                <p14:nvPr/>
              </p14:nvContentPartPr>
              <p14:xfrm>
                <a:off x="8482930" y="1296089"/>
                <a:ext cx="220320" cy="13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30B3ED-CA10-11F5-0AF9-3E6BFF1F63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73930" y="1287449"/>
                  <a:ext cx="23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E616AB-F41C-512C-43A5-AFE9B30C0AED}"/>
                    </a:ext>
                  </a:extLst>
                </p14:cNvPr>
                <p14:cNvContentPartPr/>
                <p14:nvPr/>
              </p14:nvContentPartPr>
              <p14:xfrm>
                <a:off x="8784970" y="1423169"/>
                <a:ext cx="16920" cy="5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E616AB-F41C-512C-43A5-AFE9B30C0A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76330" y="1414169"/>
                  <a:ext cx="3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B6EECBE-1CDE-8768-EF90-A9E968CF0240}"/>
                    </a:ext>
                  </a:extLst>
                </p14:cNvPr>
                <p14:cNvContentPartPr/>
                <p14:nvPr/>
              </p14:nvContentPartPr>
              <p14:xfrm>
                <a:off x="8907010" y="1333169"/>
                <a:ext cx="176400" cy="142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B6EECBE-1CDE-8768-EF90-A9E968CF02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98370" y="1324169"/>
                  <a:ext cx="19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595900-7CDA-9E82-FAA3-F1881280E6FB}"/>
                    </a:ext>
                  </a:extLst>
                </p14:cNvPr>
                <p14:cNvContentPartPr/>
                <p14:nvPr/>
              </p14:nvContentPartPr>
              <p14:xfrm>
                <a:off x="9206530" y="1476449"/>
                <a:ext cx="56520" cy="54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595900-7CDA-9E82-FAA3-F1881280E6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97530" y="1467449"/>
                  <a:ext cx="741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DF13DF5-E943-AD31-65BC-B5530DE49943}"/>
              </a:ext>
            </a:extLst>
          </p:cNvPr>
          <p:cNvGrpSpPr/>
          <p:nvPr/>
        </p:nvGrpSpPr>
        <p:grpSpPr>
          <a:xfrm>
            <a:off x="1910410" y="2024729"/>
            <a:ext cx="3249360" cy="563040"/>
            <a:chOff x="1910410" y="2024729"/>
            <a:chExt cx="324936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9D6847-361B-8923-78F9-1155D6A21675}"/>
                    </a:ext>
                  </a:extLst>
                </p14:cNvPr>
                <p14:cNvContentPartPr/>
                <p14:nvPr/>
              </p14:nvContentPartPr>
              <p14:xfrm>
                <a:off x="1915450" y="2138129"/>
                <a:ext cx="30600" cy="213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9D6847-361B-8923-78F9-1155D6A216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06450" y="2129129"/>
                  <a:ext cx="48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BE5B09-DE6E-6083-BD79-32865DD3627C}"/>
                    </a:ext>
                  </a:extLst>
                </p14:cNvPr>
                <p14:cNvContentPartPr/>
                <p14:nvPr/>
              </p14:nvContentPartPr>
              <p14:xfrm>
                <a:off x="1910410" y="2095649"/>
                <a:ext cx="217080" cy="81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BE5B09-DE6E-6083-BD79-32865DD362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01770" y="2086649"/>
                  <a:ext cx="234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FB1BD5-AE56-773A-C3E7-ED9F75FBAA61}"/>
                    </a:ext>
                  </a:extLst>
                </p14:cNvPr>
                <p14:cNvContentPartPr/>
                <p14:nvPr/>
              </p14:nvContentPartPr>
              <p14:xfrm>
                <a:off x="1914010" y="2222369"/>
                <a:ext cx="193320" cy="41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FB1BD5-AE56-773A-C3E7-ED9F75FBAA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05370" y="2213729"/>
                  <a:ext cx="210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D2C7A11-0623-B795-B13C-1509102BCD19}"/>
                    </a:ext>
                  </a:extLst>
                </p14:cNvPr>
                <p14:cNvContentPartPr/>
                <p14:nvPr/>
              </p14:nvContentPartPr>
              <p14:xfrm>
                <a:off x="2122090" y="2222009"/>
                <a:ext cx="905040" cy="137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D2C7A11-0623-B795-B13C-1509102BCD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13450" y="2213369"/>
                  <a:ext cx="922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C7044E-4539-B561-7575-603DCCD6E4C3}"/>
                    </a:ext>
                  </a:extLst>
                </p14:cNvPr>
                <p14:cNvContentPartPr/>
                <p14:nvPr/>
              </p14:nvContentPartPr>
              <p14:xfrm>
                <a:off x="2646610" y="2077289"/>
                <a:ext cx="27720" cy="3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1C7044E-4539-B561-7575-603DCCD6E4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37610" y="2068649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A5E4E7-E372-6043-DC6B-E7C53173AD79}"/>
                    </a:ext>
                  </a:extLst>
                </p14:cNvPr>
                <p14:cNvContentPartPr/>
                <p14:nvPr/>
              </p14:nvContentPartPr>
              <p14:xfrm>
                <a:off x="3292450" y="2024729"/>
                <a:ext cx="1828800" cy="563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A5E4E7-E372-6043-DC6B-E7C53173AD7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83450" y="2015729"/>
                  <a:ext cx="18464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807B0B-9ED2-15C6-DE32-F537AE6EB780}"/>
                    </a:ext>
                  </a:extLst>
                </p14:cNvPr>
                <p14:cNvContentPartPr/>
                <p14:nvPr/>
              </p14:nvContentPartPr>
              <p14:xfrm>
                <a:off x="4895530" y="2077289"/>
                <a:ext cx="264240" cy="2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807B0B-9ED2-15C6-DE32-F537AE6EB78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86530" y="2068289"/>
                  <a:ext cx="281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277427-D32F-37B9-DD1D-2995BB7189CE}"/>
              </a:ext>
            </a:extLst>
          </p:cNvPr>
          <p:cNvGrpSpPr/>
          <p:nvPr/>
        </p:nvGrpSpPr>
        <p:grpSpPr>
          <a:xfrm>
            <a:off x="971530" y="2050289"/>
            <a:ext cx="540720" cy="331560"/>
            <a:chOff x="971530" y="2050289"/>
            <a:chExt cx="5407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2F0FF7-482D-3C4C-7030-0C0309A097A2}"/>
                    </a:ext>
                  </a:extLst>
                </p14:cNvPr>
                <p14:cNvContentPartPr/>
                <p14:nvPr/>
              </p14:nvContentPartPr>
              <p14:xfrm>
                <a:off x="1312450" y="2090249"/>
                <a:ext cx="80280" cy="166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2F0FF7-482D-3C4C-7030-0C0309A097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03810" y="2081609"/>
                  <a:ext cx="97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4B467E-12D1-04A7-4085-4E89A2F034EF}"/>
                    </a:ext>
                  </a:extLst>
                </p14:cNvPr>
                <p14:cNvContentPartPr/>
                <p14:nvPr/>
              </p14:nvContentPartPr>
              <p14:xfrm>
                <a:off x="1230370" y="2128409"/>
                <a:ext cx="179640" cy="70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4B467E-12D1-04A7-4085-4E89A2F034E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21370" y="2119409"/>
                  <a:ext cx="197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7E6983-FA24-52C2-1B22-56D712CB868D}"/>
                    </a:ext>
                  </a:extLst>
                </p14:cNvPr>
                <p14:cNvContentPartPr/>
                <p14:nvPr/>
              </p14:nvContentPartPr>
              <p14:xfrm>
                <a:off x="1424410" y="2050289"/>
                <a:ext cx="87840" cy="20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7E6983-FA24-52C2-1B22-56D712CB86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15770" y="2041289"/>
                  <a:ext cx="105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FF1A43-0C59-B593-7C36-E2AC74C75C39}"/>
                    </a:ext>
                  </a:extLst>
                </p14:cNvPr>
                <p14:cNvContentPartPr/>
                <p14:nvPr/>
              </p14:nvContentPartPr>
              <p14:xfrm>
                <a:off x="971530" y="2198969"/>
                <a:ext cx="215640" cy="18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FF1A43-0C59-B593-7C36-E2AC74C75C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2530" y="2189969"/>
                  <a:ext cx="23328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AD7E7EC-D38E-F7BF-08BF-B4A68AED3E85}"/>
                  </a:ext>
                </a:extLst>
              </p14:cNvPr>
              <p14:cNvContentPartPr/>
              <p14:nvPr/>
            </p14:nvContentPartPr>
            <p14:xfrm>
              <a:off x="5439850" y="2011769"/>
              <a:ext cx="330120" cy="388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AD7E7EC-D38E-F7BF-08BF-B4A68AED3E8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31210" y="2003129"/>
                <a:ext cx="34776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2BB08DC-9BF0-7D5C-B751-260FCCE2DD3B}"/>
              </a:ext>
            </a:extLst>
          </p:cNvPr>
          <p:cNvGrpSpPr/>
          <p:nvPr/>
        </p:nvGrpSpPr>
        <p:grpSpPr>
          <a:xfrm>
            <a:off x="6260650" y="1874249"/>
            <a:ext cx="2555640" cy="397800"/>
            <a:chOff x="6260650" y="1874249"/>
            <a:chExt cx="25556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66A165B-5731-CABF-2682-959696E1023C}"/>
                    </a:ext>
                  </a:extLst>
                </p14:cNvPr>
                <p14:cNvContentPartPr/>
                <p14:nvPr/>
              </p14:nvContentPartPr>
              <p14:xfrm>
                <a:off x="6260650" y="2035169"/>
                <a:ext cx="1085760" cy="236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66A165B-5731-CABF-2682-959696E102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51650" y="2026169"/>
                  <a:ext cx="1103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85C640F-874D-FF5F-F1E1-824C3783A69D}"/>
                    </a:ext>
                  </a:extLst>
                </p14:cNvPr>
                <p14:cNvContentPartPr/>
                <p14:nvPr/>
              </p14:nvContentPartPr>
              <p14:xfrm>
                <a:off x="7194490" y="2066129"/>
                <a:ext cx="200880" cy="23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85C640F-874D-FF5F-F1E1-824C3783A6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85490" y="2057129"/>
                  <a:ext cx="21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8AFBA3-3A68-A7A3-43C2-6F141B1830EF}"/>
                    </a:ext>
                  </a:extLst>
                </p14:cNvPr>
                <p14:cNvContentPartPr/>
                <p14:nvPr/>
              </p14:nvContentPartPr>
              <p14:xfrm>
                <a:off x="7623610" y="1874249"/>
                <a:ext cx="1192680" cy="39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8AFBA3-3A68-A7A3-43C2-6F141B1830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4610" y="1865609"/>
                  <a:ext cx="12103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EF1CEEE-A9DE-302B-5FA9-D692613EEC8A}"/>
                    </a:ext>
                  </a:extLst>
                </p14:cNvPr>
                <p14:cNvContentPartPr/>
                <p14:nvPr/>
              </p14:nvContentPartPr>
              <p14:xfrm>
                <a:off x="8516770" y="1936889"/>
                <a:ext cx="231840" cy="108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EF1CEEE-A9DE-302B-5FA9-D692613EEC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08130" y="1927889"/>
                  <a:ext cx="2494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F0091B7-2565-E536-2F30-93C941BA8299}"/>
              </a:ext>
            </a:extLst>
          </p:cNvPr>
          <p:cNvGrpSpPr/>
          <p:nvPr/>
        </p:nvGrpSpPr>
        <p:grpSpPr>
          <a:xfrm>
            <a:off x="2259610" y="2944169"/>
            <a:ext cx="1436400" cy="506160"/>
            <a:chOff x="2259610" y="2944169"/>
            <a:chExt cx="143640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682C37-2366-6AF2-7C62-D02AA4DEDEC4}"/>
                    </a:ext>
                  </a:extLst>
                </p14:cNvPr>
                <p14:cNvContentPartPr/>
                <p14:nvPr/>
              </p14:nvContentPartPr>
              <p14:xfrm>
                <a:off x="2305330" y="3005369"/>
                <a:ext cx="133920" cy="280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682C37-2366-6AF2-7C62-D02AA4DEDE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96330" y="2996369"/>
                  <a:ext cx="151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43F0129-03AB-8370-4C37-591B0DF0855B}"/>
                    </a:ext>
                  </a:extLst>
                </p14:cNvPr>
                <p14:cNvContentPartPr/>
                <p14:nvPr/>
              </p14:nvContentPartPr>
              <p14:xfrm>
                <a:off x="2259610" y="2993129"/>
                <a:ext cx="326160" cy="1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43F0129-03AB-8370-4C37-591B0DF085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50610" y="2984129"/>
                  <a:ext cx="343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B3572EC-9E50-9CED-CD5C-FFEA5F1E5A45}"/>
                    </a:ext>
                  </a:extLst>
                </p14:cNvPr>
                <p14:cNvContentPartPr/>
                <p14:nvPr/>
              </p14:nvContentPartPr>
              <p14:xfrm>
                <a:off x="2718970" y="2979449"/>
                <a:ext cx="112320" cy="325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B3572EC-9E50-9CED-CD5C-FFEA5F1E5A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09970" y="2970809"/>
                  <a:ext cx="1299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B5B9D1-CF6C-F66C-C8E7-E8E45C854DD8}"/>
                    </a:ext>
                  </a:extLst>
                </p14:cNvPr>
                <p14:cNvContentPartPr/>
                <p14:nvPr/>
              </p14:nvContentPartPr>
              <p14:xfrm>
                <a:off x="2809690" y="3122729"/>
                <a:ext cx="268920" cy="164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B5B9D1-CF6C-F66C-C8E7-E8E45C854D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01050" y="3113729"/>
                  <a:ext cx="286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0F61E7E-E78C-6BE3-FF77-B23FAAD88B12}"/>
                    </a:ext>
                  </a:extLst>
                </p14:cNvPr>
                <p14:cNvContentPartPr/>
                <p14:nvPr/>
              </p14:nvContentPartPr>
              <p14:xfrm>
                <a:off x="2911570" y="3032729"/>
                <a:ext cx="170640" cy="7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0F61E7E-E78C-6BE3-FF77-B23FAAD88B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02570" y="3024089"/>
                  <a:ext cx="188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7F898FA-E978-CBAA-6113-476B8FF54C3E}"/>
                    </a:ext>
                  </a:extLst>
                </p14:cNvPr>
                <p14:cNvContentPartPr/>
                <p14:nvPr/>
              </p14:nvContentPartPr>
              <p14:xfrm>
                <a:off x="3172210" y="2944169"/>
                <a:ext cx="63720" cy="10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7F898FA-E978-CBAA-6113-476B8FF54C3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63210" y="2935169"/>
                  <a:ext cx="81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102802-5589-A803-B8A3-413089EE36C8}"/>
                    </a:ext>
                  </a:extLst>
                </p14:cNvPr>
                <p14:cNvContentPartPr/>
                <p14:nvPr/>
              </p14:nvContentPartPr>
              <p14:xfrm>
                <a:off x="3156010" y="3278609"/>
                <a:ext cx="61920" cy="147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102802-5589-A803-B8A3-413089EE36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47370" y="3269969"/>
                  <a:ext cx="79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57243D-ABC1-123E-4708-39B1C77E159A}"/>
                    </a:ext>
                  </a:extLst>
                </p14:cNvPr>
                <p14:cNvContentPartPr/>
                <p14:nvPr/>
              </p14:nvContentPartPr>
              <p14:xfrm>
                <a:off x="3404410" y="3027329"/>
                <a:ext cx="93600" cy="268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57243D-ABC1-123E-4708-39B1C77E15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95410" y="3018329"/>
                  <a:ext cx="111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E7C44C-7DBA-00FB-6B6B-31985333C6F0}"/>
                    </a:ext>
                  </a:extLst>
                </p14:cNvPr>
                <p14:cNvContentPartPr/>
                <p14:nvPr/>
              </p14:nvContentPartPr>
              <p14:xfrm>
                <a:off x="3339250" y="3125249"/>
                <a:ext cx="184680" cy="59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E7C44C-7DBA-00FB-6B6B-31985333C6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30250" y="3116249"/>
                  <a:ext cx="20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74D3C6-B246-1D10-F467-90857512EFDE}"/>
                    </a:ext>
                  </a:extLst>
                </p14:cNvPr>
                <p14:cNvContentPartPr/>
                <p14:nvPr/>
              </p14:nvContentPartPr>
              <p14:xfrm>
                <a:off x="3595210" y="2947409"/>
                <a:ext cx="100800" cy="502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74D3C6-B246-1D10-F467-90857512EF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86570" y="2938769"/>
                  <a:ext cx="118440" cy="52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06A412B-0711-EA21-2661-B5174CCDCEE7}"/>
                  </a:ext>
                </a:extLst>
              </p14:cNvPr>
              <p14:cNvContentPartPr/>
              <p14:nvPr/>
            </p14:nvContentPartPr>
            <p14:xfrm>
              <a:off x="5420770" y="3143609"/>
              <a:ext cx="158400" cy="149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06A412B-0711-EA21-2661-B5174CCDCEE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12130" y="3134609"/>
                <a:ext cx="17604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3B60986-818B-B576-8AC7-E1D3DEF3E81A}"/>
              </a:ext>
            </a:extLst>
          </p:cNvPr>
          <p:cNvGrpSpPr/>
          <p:nvPr/>
        </p:nvGrpSpPr>
        <p:grpSpPr>
          <a:xfrm>
            <a:off x="4178770" y="2787569"/>
            <a:ext cx="1263240" cy="754920"/>
            <a:chOff x="4178770" y="2787569"/>
            <a:chExt cx="12632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0DDD17D-7950-0CFA-D1E1-16FCFE7AB4F0}"/>
                    </a:ext>
                  </a:extLst>
                </p14:cNvPr>
                <p14:cNvContentPartPr/>
                <p14:nvPr/>
              </p14:nvContentPartPr>
              <p14:xfrm>
                <a:off x="4178770" y="3126329"/>
                <a:ext cx="213840" cy="5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0DDD17D-7950-0CFA-D1E1-16FCFE7AB4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69770" y="3117689"/>
                  <a:ext cx="231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118EC2A-A1CF-A660-6ABD-60F6BDC8DEFA}"/>
                    </a:ext>
                  </a:extLst>
                </p14:cNvPr>
                <p14:cNvContentPartPr/>
                <p14:nvPr/>
              </p14:nvContentPartPr>
              <p14:xfrm>
                <a:off x="4223050" y="3222449"/>
                <a:ext cx="168480" cy="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118EC2A-A1CF-A660-6ABD-60F6BDC8DE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14410" y="3213809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782A3F-79B2-5CF3-625F-977E352DBF2E}"/>
                    </a:ext>
                  </a:extLst>
                </p14:cNvPr>
                <p14:cNvContentPartPr/>
                <p14:nvPr/>
              </p14:nvContentPartPr>
              <p14:xfrm>
                <a:off x="4669090" y="2938769"/>
                <a:ext cx="224280" cy="114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782A3F-79B2-5CF3-625F-977E352DBF2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0090" y="2929769"/>
                  <a:ext cx="241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7E828FD-1936-26F5-837A-83AB7BD5D319}"/>
                    </a:ext>
                  </a:extLst>
                </p14:cNvPr>
                <p14:cNvContentPartPr/>
                <p14:nvPr/>
              </p14:nvContentPartPr>
              <p14:xfrm>
                <a:off x="4505290" y="3143969"/>
                <a:ext cx="505800" cy="89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7E828FD-1936-26F5-837A-83AB7BD5D3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96650" y="3134969"/>
                  <a:ext cx="523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57BE853-0395-24EC-EF01-8980342178E4}"/>
                    </a:ext>
                  </a:extLst>
                </p14:cNvPr>
                <p14:cNvContentPartPr/>
                <p14:nvPr/>
              </p14:nvContentPartPr>
              <p14:xfrm>
                <a:off x="4623730" y="3282209"/>
                <a:ext cx="276480" cy="260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57BE853-0395-24EC-EF01-8980342178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14730" y="3273569"/>
                  <a:ext cx="294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67DBBB2-64FD-2A4C-B967-351A0BB1B163}"/>
                    </a:ext>
                  </a:extLst>
                </p14:cNvPr>
                <p14:cNvContentPartPr/>
                <p14:nvPr/>
              </p14:nvContentPartPr>
              <p14:xfrm>
                <a:off x="5203330" y="2972249"/>
                <a:ext cx="9360" cy="322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67DBBB2-64FD-2A4C-B967-351A0BB1B1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94330" y="2963609"/>
                  <a:ext cx="27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1F6315-51E9-D367-0106-62EE369471C9}"/>
                    </a:ext>
                  </a:extLst>
                </p14:cNvPr>
                <p14:cNvContentPartPr/>
                <p14:nvPr/>
              </p14:nvContentPartPr>
              <p14:xfrm>
                <a:off x="5151850" y="2897009"/>
                <a:ext cx="245520" cy="152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1F6315-51E9-D367-0106-62EE369471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43210" y="2888009"/>
                  <a:ext cx="263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5B2F485-D8A3-13D8-2C25-21029C9894C3}"/>
                    </a:ext>
                  </a:extLst>
                </p14:cNvPr>
                <p14:cNvContentPartPr/>
                <p14:nvPr/>
              </p14:nvContentPartPr>
              <p14:xfrm>
                <a:off x="5157610" y="2787569"/>
                <a:ext cx="284400" cy="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5B2F485-D8A3-13D8-2C25-21029C9894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48610" y="2778929"/>
                  <a:ext cx="302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BA33FE-F995-CB3E-9E5C-43393ABDD5C6}"/>
                    </a:ext>
                  </a:extLst>
                </p14:cNvPr>
                <p14:cNvContentPartPr/>
                <p14:nvPr/>
              </p14:nvContentPartPr>
              <p14:xfrm>
                <a:off x="5246890" y="3043889"/>
                <a:ext cx="86400" cy="1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BA33FE-F995-CB3E-9E5C-43393ABDD5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38250" y="3034889"/>
                  <a:ext cx="1040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C585D15-DA25-35DE-472F-543EC1FA4329}"/>
                  </a:ext>
                </a:extLst>
              </p14:cNvPr>
              <p14:cNvContentPartPr/>
              <p14:nvPr/>
            </p14:nvContentPartPr>
            <p14:xfrm>
              <a:off x="6951490" y="2808089"/>
              <a:ext cx="367560" cy="23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C585D15-DA25-35DE-472F-543EC1FA432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942850" y="2799449"/>
                <a:ext cx="3852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6797D0A-DDCC-BF81-DB84-771E4EF387A3}"/>
              </a:ext>
            </a:extLst>
          </p:cNvPr>
          <p:cNvGrpSpPr/>
          <p:nvPr/>
        </p:nvGrpSpPr>
        <p:grpSpPr>
          <a:xfrm>
            <a:off x="9094570" y="2910689"/>
            <a:ext cx="673200" cy="302400"/>
            <a:chOff x="9094570" y="2910689"/>
            <a:chExt cx="6732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55811A0-7DD7-2941-C462-A90070C5923A}"/>
                    </a:ext>
                  </a:extLst>
                </p14:cNvPr>
                <p14:cNvContentPartPr/>
                <p14:nvPr/>
              </p14:nvContentPartPr>
              <p14:xfrm>
                <a:off x="9094570" y="2910689"/>
                <a:ext cx="172440" cy="164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55811A0-7DD7-2941-C462-A90070C5923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85570" y="2901689"/>
                  <a:ext cx="190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7D062F-6B3D-EC48-B8D6-104D05A41DD9}"/>
                    </a:ext>
                  </a:extLst>
                </p14:cNvPr>
                <p14:cNvContentPartPr/>
                <p14:nvPr/>
              </p14:nvContentPartPr>
              <p14:xfrm>
                <a:off x="9306250" y="3111929"/>
                <a:ext cx="16560" cy="47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7D062F-6B3D-EC48-B8D6-104D05A41D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97610" y="3103289"/>
                  <a:ext cx="3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1915A06-352E-F24D-5A60-AA03F434EC54}"/>
                    </a:ext>
                  </a:extLst>
                </p14:cNvPr>
                <p14:cNvContentPartPr/>
                <p14:nvPr/>
              </p14:nvContentPartPr>
              <p14:xfrm>
                <a:off x="9502090" y="2991689"/>
                <a:ext cx="91080" cy="164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1915A06-352E-F24D-5A60-AA03F434EC5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93090" y="2983049"/>
                  <a:ext cx="108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00C8A1-4793-BB89-71A6-58548C28DCF5}"/>
                    </a:ext>
                  </a:extLst>
                </p14:cNvPr>
                <p14:cNvContentPartPr/>
                <p14:nvPr/>
              </p14:nvContentPartPr>
              <p14:xfrm>
                <a:off x="9759490" y="3154049"/>
                <a:ext cx="8280" cy="59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00C8A1-4793-BB89-71A6-58548C28DCF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50850" y="3145049"/>
                  <a:ext cx="259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B66884C-BC9F-EDB2-A462-035B70C0788F}"/>
                  </a:ext>
                </a:extLst>
              </p14:cNvPr>
              <p14:cNvContentPartPr/>
              <p14:nvPr/>
            </p14:nvContentPartPr>
            <p14:xfrm>
              <a:off x="1218850" y="4179689"/>
              <a:ext cx="35280" cy="14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B66884C-BC9F-EDB2-A462-035B70C0788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209850" y="4170689"/>
                <a:ext cx="5292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3409C96-D301-6057-8B4D-BAC057A4B612}"/>
              </a:ext>
            </a:extLst>
          </p:cNvPr>
          <p:cNvGrpSpPr/>
          <p:nvPr/>
        </p:nvGrpSpPr>
        <p:grpSpPr>
          <a:xfrm>
            <a:off x="1136770" y="4202369"/>
            <a:ext cx="270720" cy="192240"/>
            <a:chOff x="1136770" y="4202369"/>
            <a:chExt cx="27072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8C1220A-2311-9B7D-3EB7-886E17DDA055}"/>
                    </a:ext>
                  </a:extLst>
                </p14:cNvPr>
                <p14:cNvContentPartPr/>
                <p14:nvPr/>
              </p14:nvContentPartPr>
              <p14:xfrm>
                <a:off x="1136770" y="4202369"/>
                <a:ext cx="130680" cy="18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8C1220A-2311-9B7D-3EB7-886E17DDA05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8130" y="4193369"/>
                  <a:ext cx="148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8394DF-4C06-073F-A845-73F192B02E50}"/>
                    </a:ext>
                  </a:extLst>
                </p14:cNvPr>
                <p14:cNvContentPartPr/>
                <p14:nvPr/>
              </p14:nvContentPartPr>
              <p14:xfrm>
                <a:off x="1289050" y="4265729"/>
                <a:ext cx="118440" cy="12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8394DF-4C06-073F-A845-73F192B02E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80050" y="4257089"/>
                  <a:ext cx="1360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BD65D8A-B3CF-5373-0C63-00572A710A8C}"/>
              </a:ext>
            </a:extLst>
          </p:cNvPr>
          <p:cNvGrpSpPr/>
          <p:nvPr/>
        </p:nvGrpSpPr>
        <p:grpSpPr>
          <a:xfrm>
            <a:off x="4546690" y="4356449"/>
            <a:ext cx="179640" cy="295920"/>
            <a:chOff x="4546690" y="4356449"/>
            <a:chExt cx="17964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B704F0-E44B-562F-2C29-CD62542302BB}"/>
                    </a:ext>
                  </a:extLst>
                </p14:cNvPr>
                <p14:cNvContentPartPr/>
                <p14:nvPr/>
              </p14:nvContentPartPr>
              <p14:xfrm>
                <a:off x="4580170" y="4364009"/>
                <a:ext cx="21960" cy="28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B704F0-E44B-562F-2C29-CD62542302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71170" y="4355009"/>
                  <a:ext cx="396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AE85C96-FBD6-07CF-4595-FF036B03DD6E}"/>
                    </a:ext>
                  </a:extLst>
                </p14:cNvPr>
                <p14:cNvContentPartPr/>
                <p14:nvPr/>
              </p14:nvContentPartPr>
              <p14:xfrm>
                <a:off x="4546690" y="4356449"/>
                <a:ext cx="179640" cy="114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AE85C96-FBD6-07CF-4595-FF036B03DD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37690" y="4347809"/>
                  <a:ext cx="19728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DE44C26-FD04-331D-A333-E79556C630D6}"/>
                  </a:ext>
                </a:extLst>
              </p14:cNvPr>
              <p14:cNvContentPartPr/>
              <p14:nvPr/>
            </p14:nvContentPartPr>
            <p14:xfrm>
              <a:off x="4551010" y="4236929"/>
              <a:ext cx="193320" cy="61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DE44C26-FD04-331D-A333-E79556C630D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542370" y="4227929"/>
                <a:ext cx="21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DF64360-6CF9-913D-806C-A9C4EC99FC17}"/>
                  </a:ext>
                </a:extLst>
              </p14:cNvPr>
              <p14:cNvContentPartPr/>
              <p14:nvPr/>
            </p14:nvContentPartPr>
            <p14:xfrm>
              <a:off x="4882930" y="4294169"/>
              <a:ext cx="198720" cy="1695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DF64360-6CF9-913D-806C-A9C4EC99FC1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873930" y="4285169"/>
                <a:ext cx="21636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F8015B2-CE01-E8AD-E533-F54B539F3C0E}"/>
              </a:ext>
            </a:extLst>
          </p:cNvPr>
          <p:cNvGrpSpPr/>
          <p:nvPr/>
        </p:nvGrpSpPr>
        <p:grpSpPr>
          <a:xfrm>
            <a:off x="2704210" y="4194089"/>
            <a:ext cx="1500480" cy="689040"/>
            <a:chOff x="2704210" y="4194089"/>
            <a:chExt cx="150048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D7D471C-3756-9F15-6A17-F6C2E5C64B09}"/>
                    </a:ext>
                  </a:extLst>
                </p14:cNvPr>
                <p14:cNvContentPartPr/>
                <p14:nvPr/>
              </p14:nvContentPartPr>
              <p14:xfrm>
                <a:off x="2706370" y="4374449"/>
                <a:ext cx="197640" cy="272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D7D471C-3756-9F15-6A17-F6C2E5C64B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97730" y="4365449"/>
                  <a:ext cx="215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BE033E-C03D-97A7-E929-D709D91C3DED}"/>
                    </a:ext>
                  </a:extLst>
                </p14:cNvPr>
                <p14:cNvContentPartPr/>
                <p14:nvPr/>
              </p14:nvContentPartPr>
              <p14:xfrm>
                <a:off x="2704210" y="4245929"/>
                <a:ext cx="220680" cy="27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BE033E-C03D-97A7-E929-D709D91C3D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95210" y="4236929"/>
                  <a:ext cx="23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CE98C6C-1CD0-06AC-D52D-F0F9639E50D6}"/>
                    </a:ext>
                  </a:extLst>
                </p14:cNvPr>
                <p14:cNvContentPartPr/>
                <p14:nvPr/>
              </p14:nvContentPartPr>
              <p14:xfrm>
                <a:off x="3456970" y="4412249"/>
                <a:ext cx="188280" cy="24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CE98C6C-1CD0-06AC-D52D-F0F9639E50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48330" y="4403609"/>
                  <a:ext cx="205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3495DF-EB4D-D9C9-64BB-54047D9F3E88}"/>
                    </a:ext>
                  </a:extLst>
                </p14:cNvPr>
                <p14:cNvContentPartPr/>
                <p14:nvPr/>
              </p14:nvContentPartPr>
              <p14:xfrm>
                <a:off x="3453730" y="4466969"/>
                <a:ext cx="204480" cy="18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3495DF-EB4D-D9C9-64BB-54047D9F3E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45090" y="4457969"/>
                  <a:ext cx="222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6A6AC1-03D0-82B8-A685-24CC2647E623}"/>
                    </a:ext>
                  </a:extLst>
                </p14:cNvPr>
                <p14:cNvContentPartPr/>
                <p14:nvPr/>
              </p14:nvContentPartPr>
              <p14:xfrm>
                <a:off x="3999490" y="4241249"/>
                <a:ext cx="184680" cy="172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6A6AC1-03D0-82B8-A685-24CC2647E62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90490" y="4232249"/>
                  <a:ext cx="202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988C77E-EEC0-CBDC-10EC-7394113C6397}"/>
                    </a:ext>
                  </a:extLst>
                </p14:cNvPr>
                <p14:cNvContentPartPr/>
                <p14:nvPr/>
              </p14:nvContentPartPr>
              <p14:xfrm>
                <a:off x="3881770" y="4469489"/>
                <a:ext cx="322920" cy="27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988C77E-EEC0-CBDC-10EC-7394113C63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73130" y="4460489"/>
                  <a:ext cx="340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43A1F4C-6751-823F-FDDB-18FB1E1C468A}"/>
                    </a:ext>
                  </a:extLst>
                </p14:cNvPr>
                <p14:cNvContentPartPr/>
                <p14:nvPr/>
              </p14:nvContentPartPr>
              <p14:xfrm>
                <a:off x="3900130" y="4590449"/>
                <a:ext cx="244800" cy="292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43A1F4C-6751-823F-FDDB-18FB1E1C46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91490" y="4581809"/>
                  <a:ext cx="262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1C39163-CE5D-8A41-B8F9-E9FB0DEDDBCE}"/>
                    </a:ext>
                  </a:extLst>
                </p14:cNvPr>
                <p14:cNvContentPartPr/>
                <p14:nvPr/>
              </p14:nvContentPartPr>
              <p14:xfrm>
                <a:off x="3018490" y="4390649"/>
                <a:ext cx="234720" cy="123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1C39163-CE5D-8A41-B8F9-E9FB0DEDDB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09850" y="4382009"/>
                  <a:ext cx="252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23AED23-FC36-859D-CD56-38C90CC6A26E}"/>
                    </a:ext>
                  </a:extLst>
                </p14:cNvPr>
                <p14:cNvContentPartPr/>
                <p14:nvPr/>
              </p14:nvContentPartPr>
              <p14:xfrm>
                <a:off x="3079330" y="4320089"/>
                <a:ext cx="119160" cy="39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23AED23-FC36-859D-CD56-38C90CC6A2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70330" y="4311449"/>
                  <a:ext cx="13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336B4B-B84E-AE5F-7878-FFD29F12D97D}"/>
                    </a:ext>
                  </a:extLst>
                </p14:cNvPr>
                <p14:cNvContentPartPr/>
                <p14:nvPr/>
              </p14:nvContentPartPr>
              <p14:xfrm>
                <a:off x="3285970" y="4234409"/>
                <a:ext cx="21240" cy="54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336B4B-B84E-AE5F-7878-FFD29F12D97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76970" y="4225409"/>
                  <a:ext cx="38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0009F92-BA84-FC5D-DB2E-AF8915B75D6D}"/>
                    </a:ext>
                  </a:extLst>
                </p14:cNvPr>
                <p14:cNvContentPartPr/>
                <p14:nvPr/>
              </p14:nvContentPartPr>
              <p14:xfrm>
                <a:off x="2970250" y="4248089"/>
                <a:ext cx="96120" cy="298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0009F92-BA84-FC5D-DB2E-AF8915B75D6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61250" y="4239089"/>
                  <a:ext cx="113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A2E7B6D-5769-85AA-5188-2CD91909B16B}"/>
                    </a:ext>
                  </a:extLst>
                </p14:cNvPr>
                <p14:cNvContentPartPr/>
                <p14:nvPr/>
              </p14:nvContentPartPr>
              <p14:xfrm>
                <a:off x="3311530" y="4194089"/>
                <a:ext cx="74160" cy="356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A2E7B6D-5769-85AA-5188-2CD91909B16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02890" y="4185089"/>
                  <a:ext cx="918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EC12D4A-8A8C-7763-0B92-E0DC34C455DF}"/>
              </a:ext>
            </a:extLst>
          </p:cNvPr>
          <p:cNvGrpSpPr/>
          <p:nvPr/>
        </p:nvGrpSpPr>
        <p:grpSpPr>
          <a:xfrm>
            <a:off x="6575650" y="2701169"/>
            <a:ext cx="2230920" cy="591840"/>
            <a:chOff x="6575650" y="2701169"/>
            <a:chExt cx="223092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333655D-B204-5D9C-B8D1-2F2F05387B48}"/>
                    </a:ext>
                  </a:extLst>
                </p14:cNvPr>
                <p14:cNvContentPartPr/>
                <p14:nvPr/>
              </p14:nvContentPartPr>
              <p14:xfrm>
                <a:off x="7766890" y="2889449"/>
                <a:ext cx="91080" cy="3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333655D-B204-5D9C-B8D1-2F2F05387B4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58250" y="2880809"/>
                  <a:ext cx="108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600CF9-C074-BFFB-3039-5AE0DCF849A4}"/>
                    </a:ext>
                  </a:extLst>
                </p14:cNvPr>
                <p14:cNvContentPartPr/>
                <p14:nvPr/>
              </p14:nvContentPartPr>
              <p14:xfrm>
                <a:off x="8015290" y="2792609"/>
                <a:ext cx="39960" cy="149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600CF9-C074-BFFB-3039-5AE0DCF849A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06650" y="2783969"/>
                  <a:ext cx="57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97B84D2-8EF1-B8B7-2597-7B9AA8C152F5}"/>
                    </a:ext>
                  </a:extLst>
                </p14:cNvPr>
                <p14:cNvContentPartPr/>
                <p14:nvPr/>
              </p14:nvContentPartPr>
              <p14:xfrm>
                <a:off x="8087290" y="2732129"/>
                <a:ext cx="13680" cy="20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97B84D2-8EF1-B8B7-2597-7B9AA8C152F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78650" y="2723489"/>
                  <a:ext cx="3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3BFB8C8-268D-E832-4738-45E238C41A7B}"/>
                    </a:ext>
                  </a:extLst>
                </p14:cNvPr>
                <p14:cNvContentPartPr/>
                <p14:nvPr/>
              </p14:nvContentPartPr>
              <p14:xfrm>
                <a:off x="8148130" y="2797289"/>
                <a:ext cx="174240" cy="127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3BFB8C8-268D-E832-4738-45E238C41A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39130" y="2788649"/>
                  <a:ext cx="191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0CD3314-D42D-BD4F-E8D5-E839F2AE4259}"/>
                    </a:ext>
                  </a:extLst>
                </p14:cNvPr>
                <p14:cNvContentPartPr/>
                <p14:nvPr/>
              </p14:nvContentPartPr>
              <p14:xfrm>
                <a:off x="8460610" y="2701169"/>
                <a:ext cx="64440" cy="18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0CD3314-D42D-BD4F-E8D5-E839F2AE42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51970" y="2692169"/>
                  <a:ext cx="8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F26EE8D-1C50-3813-823E-93CBA25C5EF9}"/>
                    </a:ext>
                  </a:extLst>
                </p14:cNvPr>
                <p14:cNvContentPartPr/>
                <p14:nvPr/>
              </p14:nvContentPartPr>
              <p14:xfrm>
                <a:off x="8362330" y="2769209"/>
                <a:ext cx="16560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F26EE8D-1C50-3813-823E-93CBA25C5EF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53690" y="2760569"/>
                  <a:ext cx="183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F199C88-58DA-B105-43A8-49C14F856BCC}"/>
                    </a:ext>
                  </a:extLst>
                </p14:cNvPr>
                <p14:cNvContentPartPr/>
                <p14:nvPr/>
              </p14:nvContentPartPr>
              <p14:xfrm>
                <a:off x="8705410" y="2979809"/>
                <a:ext cx="19440" cy="185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F199C88-58DA-B105-43A8-49C14F856B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96770" y="2971169"/>
                  <a:ext cx="37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3AACA2E-5A6E-8C2F-4B96-AF5F95C2A6B5}"/>
                    </a:ext>
                  </a:extLst>
                </p14:cNvPr>
                <p14:cNvContentPartPr/>
                <p14:nvPr/>
              </p14:nvContentPartPr>
              <p14:xfrm>
                <a:off x="8584090" y="3026609"/>
                <a:ext cx="222480" cy="29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3AACA2E-5A6E-8C2F-4B96-AF5F95C2A6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75090" y="3017609"/>
                  <a:ext cx="24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ED5012-B871-5CB2-289A-DC963C3C2319}"/>
                    </a:ext>
                  </a:extLst>
                </p14:cNvPr>
                <p14:cNvContentPartPr/>
                <p14:nvPr/>
              </p14:nvContentPartPr>
              <p14:xfrm>
                <a:off x="6575650" y="3000329"/>
                <a:ext cx="271080" cy="2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ED5012-B871-5CB2-289A-DC963C3C231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67010" y="2991329"/>
                  <a:ext cx="288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5859F7-5477-6974-3D7E-0711DF868833}"/>
                    </a:ext>
                  </a:extLst>
                </p14:cNvPr>
                <p14:cNvContentPartPr/>
                <p14:nvPr/>
              </p14:nvContentPartPr>
              <p14:xfrm>
                <a:off x="6591850" y="3065849"/>
                <a:ext cx="220680" cy="31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5859F7-5477-6974-3D7E-0711DF8688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83210" y="3057209"/>
                  <a:ext cx="23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25E634A-CC05-7077-CDBA-0610615170E2}"/>
                    </a:ext>
                  </a:extLst>
                </p14:cNvPr>
                <p14:cNvContentPartPr/>
                <p14:nvPr/>
              </p14:nvContentPartPr>
              <p14:xfrm>
                <a:off x="6929530" y="3019409"/>
                <a:ext cx="167760" cy="273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25E634A-CC05-7077-CDBA-0610615170E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20890" y="3010409"/>
                  <a:ext cx="185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4D9248-5165-7CEE-ED13-D44FE09EBEA2}"/>
                    </a:ext>
                  </a:extLst>
                </p14:cNvPr>
                <p14:cNvContentPartPr/>
                <p14:nvPr/>
              </p14:nvContentPartPr>
              <p14:xfrm>
                <a:off x="7092250" y="2928689"/>
                <a:ext cx="13680" cy="49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4D9248-5165-7CEE-ED13-D44FE09EBEA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83250" y="2920049"/>
                  <a:ext cx="31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766BF4-6E38-B88D-D54E-9C4B7B84E56E}"/>
                    </a:ext>
                  </a:extLst>
                </p14:cNvPr>
                <p14:cNvContentPartPr/>
                <p14:nvPr/>
              </p14:nvContentPartPr>
              <p14:xfrm>
                <a:off x="7140850" y="2959649"/>
                <a:ext cx="63360" cy="250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766BF4-6E38-B88D-D54E-9C4B7B84E5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32210" y="2950649"/>
                  <a:ext cx="81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F4D678D-A83D-C21A-1626-F8A168E4DE5D}"/>
                    </a:ext>
                  </a:extLst>
                </p14:cNvPr>
                <p14:cNvContentPartPr/>
                <p14:nvPr/>
              </p14:nvContentPartPr>
              <p14:xfrm>
                <a:off x="7208890" y="3015449"/>
                <a:ext cx="154080" cy="17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F4D678D-A83D-C21A-1626-F8A168E4DE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99890" y="3006809"/>
                  <a:ext cx="171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8C571C-6549-8C8A-54F6-D72BE2E19910}"/>
                    </a:ext>
                  </a:extLst>
                </p14:cNvPr>
                <p14:cNvContentPartPr/>
                <p14:nvPr/>
              </p14:nvContentPartPr>
              <p14:xfrm>
                <a:off x="7265410" y="2955689"/>
                <a:ext cx="140760" cy="25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8C571C-6549-8C8A-54F6-D72BE2E199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56770" y="2946689"/>
                  <a:ext cx="158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C2B6915-182A-4461-1B75-C9D1DA1F00C0}"/>
                    </a:ext>
                  </a:extLst>
                </p14:cNvPr>
                <p14:cNvContentPartPr/>
                <p14:nvPr/>
              </p14:nvContentPartPr>
              <p14:xfrm>
                <a:off x="7373770" y="2969729"/>
                <a:ext cx="92520" cy="70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C2B6915-182A-4461-1B75-C9D1DA1F00C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65130" y="2961089"/>
                  <a:ext cx="110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C71140-26A7-0B4F-6F74-1DD9F87999E8}"/>
                    </a:ext>
                  </a:extLst>
                </p14:cNvPr>
                <p14:cNvContentPartPr/>
                <p14:nvPr/>
              </p14:nvContentPartPr>
              <p14:xfrm>
                <a:off x="7431730" y="2847689"/>
                <a:ext cx="106920" cy="410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C71140-26A7-0B4F-6F74-1DD9F87999E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23090" y="2838689"/>
                  <a:ext cx="1245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8B5F363-8AD8-81B0-FA02-511E0739BA2A}"/>
                    </a:ext>
                  </a:extLst>
                </p14:cNvPr>
                <p14:cNvContentPartPr/>
                <p14:nvPr/>
              </p14:nvContentPartPr>
              <p14:xfrm>
                <a:off x="7600210" y="3039569"/>
                <a:ext cx="216000" cy="189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8B5F363-8AD8-81B0-FA02-511E0739BA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91210" y="3030929"/>
                  <a:ext cx="2336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692D188-E7BA-A215-9220-F4B9705FFB8D}"/>
              </a:ext>
            </a:extLst>
          </p:cNvPr>
          <p:cNvGrpSpPr/>
          <p:nvPr/>
        </p:nvGrpSpPr>
        <p:grpSpPr>
          <a:xfrm>
            <a:off x="5172370" y="4169609"/>
            <a:ext cx="645840" cy="398520"/>
            <a:chOff x="5172370" y="4169609"/>
            <a:chExt cx="6458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5989EEC-F026-E917-4E62-85578F843AFB}"/>
                    </a:ext>
                  </a:extLst>
                </p14:cNvPr>
                <p14:cNvContentPartPr/>
                <p14:nvPr/>
              </p14:nvContentPartPr>
              <p14:xfrm>
                <a:off x="5172370" y="4222889"/>
                <a:ext cx="141480" cy="317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5989EEC-F026-E917-4E62-85578F843A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63370" y="4213889"/>
                  <a:ext cx="159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4A3C0A6-26F8-20BF-B281-63F8234DE37A}"/>
                    </a:ext>
                  </a:extLst>
                </p14:cNvPr>
                <p14:cNvContentPartPr/>
                <p14:nvPr/>
              </p14:nvContentPartPr>
              <p14:xfrm>
                <a:off x="5319970" y="4320809"/>
                <a:ext cx="235800" cy="165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4A3C0A6-26F8-20BF-B281-63F8234DE37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10970" y="4311809"/>
                  <a:ext cx="253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27D5EA4-CEA7-7E29-6913-E79D3706EE93}"/>
                    </a:ext>
                  </a:extLst>
                </p14:cNvPr>
                <p14:cNvContentPartPr/>
                <p14:nvPr/>
              </p14:nvContentPartPr>
              <p14:xfrm>
                <a:off x="5355970" y="4251329"/>
                <a:ext cx="207360" cy="14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27D5EA4-CEA7-7E29-6913-E79D3706EE9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46970" y="4242689"/>
                  <a:ext cx="225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D11A764-4777-4548-6904-7AE653C116CC}"/>
                    </a:ext>
                  </a:extLst>
                </p14:cNvPr>
                <p14:cNvContentPartPr/>
                <p14:nvPr/>
              </p14:nvContentPartPr>
              <p14:xfrm>
                <a:off x="5616250" y="4227929"/>
                <a:ext cx="43200" cy="48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D11A764-4777-4548-6904-7AE653C116C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07610" y="4219289"/>
                  <a:ext cx="60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E664CA2-87BC-5053-09CF-4CF445550AAC}"/>
                    </a:ext>
                  </a:extLst>
                </p14:cNvPr>
                <p14:cNvContentPartPr/>
                <p14:nvPr/>
              </p14:nvContentPartPr>
              <p14:xfrm>
                <a:off x="5629930" y="4202369"/>
                <a:ext cx="56160" cy="48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E664CA2-87BC-5053-09CF-4CF445550AA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20930" y="4193729"/>
                  <a:ext cx="7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C5DB1B-94BF-EBC5-B407-C076D72B4F6C}"/>
                    </a:ext>
                  </a:extLst>
                </p14:cNvPr>
                <p14:cNvContentPartPr/>
                <p14:nvPr/>
              </p14:nvContentPartPr>
              <p14:xfrm>
                <a:off x="5705170" y="4169609"/>
                <a:ext cx="113040" cy="398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C5DB1B-94BF-EBC5-B407-C076D72B4F6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96170" y="4160609"/>
                  <a:ext cx="13068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5092BE2-D565-2E6E-0048-87F78A2D6EC2}"/>
              </a:ext>
            </a:extLst>
          </p:cNvPr>
          <p:cNvGrpSpPr/>
          <p:nvPr/>
        </p:nvGrpSpPr>
        <p:grpSpPr>
          <a:xfrm>
            <a:off x="957130" y="5349329"/>
            <a:ext cx="745920" cy="330840"/>
            <a:chOff x="957130" y="5349329"/>
            <a:chExt cx="74592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458AF13-1AD7-21C1-61D3-112A6A5B8838}"/>
                    </a:ext>
                  </a:extLst>
                </p14:cNvPr>
                <p14:cNvContentPartPr/>
                <p14:nvPr/>
              </p14:nvContentPartPr>
              <p14:xfrm>
                <a:off x="957130" y="5349329"/>
                <a:ext cx="275760" cy="265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458AF13-1AD7-21C1-61D3-112A6A5B88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8490" y="5340329"/>
                  <a:ext cx="293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63ED61B-9309-431E-1E12-FF42A7A33D8A}"/>
                    </a:ext>
                  </a:extLst>
                </p14:cNvPr>
                <p14:cNvContentPartPr/>
                <p14:nvPr/>
              </p14:nvContentPartPr>
              <p14:xfrm>
                <a:off x="1075210" y="5489369"/>
                <a:ext cx="104040" cy="144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63ED61B-9309-431E-1E12-FF42A7A33D8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6210" y="5480369"/>
                  <a:ext cx="121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494469B-B1D4-DE64-CD3A-0141C00060E4}"/>
                    </a:ext>
                  </a:extLst>
                </p14:cNvPr>
                <p14:cNvContentPartPr/>
                <p14:nvPr/>
              </p14:nvContentPartPr>
              <p14:xfrm>
                <a:off x="1265650" y="5617889"/>
                <a:ext cx="23040" cy="29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494469B-B1D4-DE64-CD3A-0141C00060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56650" y="5609249"/>
                  <a:ext cx="4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20C3023-E534-AFF3-8D3B-2674B7FE4B88}"/>
                    </a:ext>
                  </a:extLst>
                </p14:cNvPr>
                <p14:cNvContentPartPr/>
                <p14:nvPr/>
              </p14:nvContentPartPr>
              <p14:xfrm>
                <a:off x="1415410" y="5394689"/>
                <a:ext cx="287640" cy="28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20C3023-E534-AFF3-8D3B-2674B7FE4B8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06410" y="5385689"/>
                  <a:ext cx="30528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70C172D-96D8-4BD2-AD5D-91A29FB063C0}"/>
              </a:ext>
            </a:extLst>
          </p:cNvPr>
          <p:cNvGrpSpPr/>
          <p:nvPr/>
        </p:nvGrpSpPr>
        <p:grpSpPr>
          <a:xfrm>
            <a:off x="2421610" y="5483249"/>
            <a:ext cx="611640" cy="634680"/>
            <a:chOff x="2421610" y="5483249"/>
            <a:chExt cx="61164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DC7CBD5-C3DA-1C4B-0F9B-87B7629F8273}"/>
                    </a:ext>
                  </a:extLst>
                </p14:cNvPr>
                <p14:cNvContentPartPr/>
                <p14:nvPr/>
              </p14:nvContentPartPr>
              <p14:xfrm>
                <a:off x="2555530" y="5635529"/>
                <a:ext cx="42120" cy="330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DC7CBD5-C3DA-1C4B-0F9B-87B7629F827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46890" y="5626889"/>
                  <a:ext cx="59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3D375B4-5F51-FE9B-91A1-9A844DB660AC}"/>
                    </a:ext>
                  </a:extLst>
                </p14:cNvPr>
                <p14:cNvContentPartPr/>
                <p14:nvPr/>
              </p14:nvContentPartPr>
              <p14:xfrm>
                <a:off x="2541850" y="5605289"/>
                <a:ext cx="181800" cy="119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3D375B4-5F51-FE9B-91A1-9A844DB660A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33210" y="5596289"/>
                  <a:ext cx="19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831484-CB84-C7A7-8ABF-B1814AE6A13C}"/>
                    </a:ext>
                  </a:extLst>
                </p14:cNvPr>
                <p14:cNvContentPartPr/>
                <p14:nvPr/>
              </p14:nvContentPartPr>
              <p14:xfrm>
                <a:off x="2736970" y="5929649"/>
                <a:ext cx="41400" cy="135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831484-CB84-C7A7-8ABF-B1814AE6A1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27970" y="5921009"/>
                  <a:ext cx="5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490844-9373-B4B0-EDC6-7910197665D5}"/>
                    </a:ext>
                  </a:extLst>
                </p14:cNvPr>
                <p14:cNvContentPartPr/>
                <p14:nvPr/>
              </p14:nvContentPartPr>
              <p14:xfrm>
                <a:off x="2664970" y="6069689"/>
                <a:ext cx="207360" cy="48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490844-9373-B4B0-EDC6-7910197665D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56330" y="6060689"/>
                  <a:ext cx="225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89CD02-86B8-56B4-5FEA-83C3747FF310}"/>
                    </a:ext>
                  </a:extLst>
                </p14:cNvPr>
                <p14:cNvContentPartPr/>
                <p14:nvPr/>
              </p14:nvContentPartPr>
              <p14:xfrm>
                <a:off x="2733730" y="5940809"/>
                <a:ext cx="23760" cy="116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89CD02-86B8-56B4-5FEA-83C3747FF31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24730" y="5932169"/>
                  <a:ext cx="41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B5DFA42-1222-2ED5-7308-027AA9D9DDA3}"/>
                    </a:ext>
                  </a:extLst>
                </p14:cNvPr>
                <p14:cNvContentPartPr/>
                <p14:nvPr/>
              </p14:nvContentPartPr>
              <p14:xfrm>
                <a:off x="2421610" y="5483249"/>
                <a:ext cx="308880" cy="56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B5DFA42-1222-2ED5-7308-027AA9D9DDA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12610" y="5474249"/>
                  <a:ext cx="326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AB61F69-6C9A-9CE0-301D-48DD7AEDDD4F}"/>
                    </a:ext>
                  </a:extLst>
                </p14:cNvPr>
                <p14:cNvContentPartPr/>
                <p14:nvPr/>
              </p14:nvContentPartPr>
              <p14:xfrm>
                <a:off x="2910130" y="5611049"/>
                <a:ext cx="123120" cy="315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AB61F69-6C9A-9CE0-301D-48DD7AEDDD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1490" y="5602049"/>
                  <a:ext cx="14076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585023F-9645-B85A-CB6E-7D6358FEE719}"/>
              </a:ext>
            </a:extLst>
          </p:cNvPr>
          <p:cNvGrpSpPr/>
          <p:nvPr/>
        </p:nvGrpSpPr>
        <p:grpSpPr>
          <a:xfrm>
            <a:off x="3044050" y="5557049"/>
            <a:ext cx="483840" cy="389160"/>
            <a:chOff x="3044050" y="5557049"/>
            <a:chExt cx="48384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25172DA-0588-349B-6BAC-6E595F207968}"/>
                    </a:ext>
                  </a:extLst>
                </p14:cNvPr>
                <p14:cNvContentPartPr/>
                <p14:nvPr/>
              </p14:nvContentPartPr>
              <p14:xfrm>
                <a:off x="3044050" y="5713649"/>
                <a:ext cx="236880" cy="165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25172DA-0588-349B-6BAC-6E595F20796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35410" y="5705009"/>
                  <a:ext cx="254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A3A4D68-B952-A011-449C-27000F6F42EC}"/>
                    </a:ext>
                  </a:extLst>
                </p14:cNvPr>
                <p14:cNvContentPartPr/>
                <p14:nvPr/>
              </p14:nvContentPartPr>
              <p14:xfrm>
                <a:off x="3125410" y="5661089"/>
                <a:ext cx="101880" cy="9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A3A4D68-B952-A011-449C-27000F6F42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16770" y="5652449"/>
                  <a:ext cx="11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6DBEB40-E379-7CD6-E432-D24F91C0AE5B}"/>
                    </a:ext>
                  </a:extLst>
                </p14:cNvPr>
                <p14:cNvContentPartPr/>
                <p14:nvPr/>
              </p14:nvContentPartPr>
              <p14:xfrm>
                <a:off x="3330610" y="5631209"/>
                <a:ext cx="42840" cy="57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6DBEB40-E379-7CD6-E432-D24F91C0AE5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21970" y="5622569"/>
                  <a:ext cx="6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88BAE1F-493E-0C46-42A6-075D54FD21A2}"/>
                    </a:ext>
                  </a:extLst>
                </p14:cNvPr>
                <p14:cNvContentPartPr/>
                <p14:nvPr/>
              </p14:nvContentPartPr>
              <p14:xfrm>
                <a:off x="3381010" y="5557049"/>
                <a:ext cx="146880" cy="389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88BAE1F-493E-0C46-42A6-075D54FD21A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72370" y="5548049"/>
                  <a:ext cx="16452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3BF5749-E90A-12C1-D858-F8353BEA9134}"/>
                  </a:ext>
                </a:extLst>
              </p14:cNvPr>
              <p14:cNvContentPartPr/>
              <p14:nvPr/>
            </p14:nvContentPartPr>
            <p14:xfrm>
              <a:off x="3788890" y="5684489"/>
              <a:ext cx="574920" cy="1285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3BF5749-E90A-12C1-D858-F8353BEA913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779890" y="5675489"/>
                <a:ext cx="5925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594E6F2C-DE03-21B2-5D93-19602A54488A}"/>
                  </a:ext>
                </a:extLst>
              </p14:cNvPr>
              <p14:cNvContentPartPr/>
              <p14:nvPr/>
            </p14:nvContentPartPr>
            <p14:xfrm>
              <a:off x="4674130" y="5707169"/>
              <a:ext cx="178560" cy="2970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594E6F2C-DE03-21B2-5D93-19602A54488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665130" y="5698169"/>
                <a:ext cx="1962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E31A86F-A4EA-20DD-9C44-8792E3504D74}"/>
                  </a:ext>
                </a:extLst>
              </p14:cNvPr>
              <p14:cNvContentPartPr/>
              <p14:nvPr/>
            </p14:nvContentPartPr>
            <p14:xfrm>
              <a:off x="5002810" y="5645609"/>
              <a:ext cx="6480" cy="14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E31A86F-A4EA-20DD-9C44-8792E3504D7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994170" y="5636609"/>
                <a:ext cx="241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F6EEEBC-E667-A572-C8DC-7F3F6AB598AA}"/>
                  </a:ext>
                </a:extLst>
              </p14:cNvPr>
              <p14:cNvContentPartPr/>
              <p14:nvPr/>
            </p14:nvContentPartPr>
            <p14:xfrm>
              <a:off x="4607530" y="5650289"/>
              <a:ext cx="260280" cy="104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F6EEEBC-E667-A572-C8DC-7F3F6AB598A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598890" y="5641649"/>
                <a:ext cx="277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0B3B615-D205-8B83-45EE-23EA1493F598}"/>
                  </a:ext>
                </a:extLst>
              </p14:cNvPr>
              <p14:cNvContentPartPr/>
              <p14:nvPr/>
            </p14:nvContentPartPr>
            <p14:xfrm>
              <a:off x="4790770" y="6009209"/>
              <a:ext cx="105840" cy="1530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0B3B615-D205-8B83-45EE-23EA1493F59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781770" y="6000209"/>
                <a:ext cx="123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6653E62-1C91-9B10-67E9-EB0774A1E5BB}"/>
                  </a:ext>
                </a:extLst>
              </p14:cNvPr>
              <p14:cNvContentPartPr/>
              <p14:nvPr/>
            </p14:nvContentPartPr>
            <p14:xfrm>
              <a:off x="4657930" y="5463089"/>
              <a:ext cx="124200" cy="1342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6653E62-1C91-9B10-67E9-EB0774A1E5B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648930" y="5454089"/>
                <a:ext cx="14184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30FAB65-9333-D7F7-257E-F821FE9D2E2C}"/>
              </a:ext>
            </a:extLst>
          </p:cNvPr>
          <p:cNvGrpSpPr/>
          <p:nvPr/>
        </p:nvGrpSpPr>
        <p:grpSpPr>
          <a:xfrm>
            <a:off x="5310250" y="5547329"/>
            <a:ext cx="1085760" cy="377640"/>
            <a:chOff x="5310250" y="5547329"/>
            <a:chExt cx="108576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F726410-0E57-B387-3DCB-83E734013B34}"/>
                    </a:ext>
                  </a:extLst>
                </p14:cNvPr>
                <p14:cNvContentPartPr/>
                <p14:nvPr/>
              </p14:nvContentPartPr>
              <p14:xfrm>
                <a:off x="5322850" y="5776649"/>
                <a:ext cx="196560" cy="10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F726410-0E57-B387-3DCB-83E734013B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14210" y="5767649"/>
                  <a:ext cx="21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031634A-9EE0-B22B-AEB0-224EF8C81648}"/>
                    </a:ext>
                  </a:extLst>
                </p14:cNvPr>
                <p14:cNvContentPartPr/>
                <p14:nvPr/>
              </p14:nvContentPartPr>
              <p14:xfrm>
                <a:off x="5310250" y="5878169"/>
                <a:ext cx="231120" cy="30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031634A-9EE0-B22B-AEB0-224EF8C8164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01610" y="5869529"/>
                  <a:ext cx="248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3D6F04B-A593-F45B-95BC-53EFF63B2DF3}"/>
                    </a:ext>
                  </a:extLst>
                </p14:cNvPr>
                <p14:cNvContentPartPr/>
                <p14:nvPr/>
              </p14:nvContentPartPr>
              <p14:xfrm>
                <a:off x="5662690" y="5833889"/>
                <a:ext cx="212760" cy="30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3D6F04B-A593-F45B-95BC-53EFF63B2DF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53690" y="5825249"/>
                  <a:ext cx="230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C59E1C0-9FD7-834E-37F2-EC7AE9D9132A}"/>
                    </a:ext>
                  </a:extLst>
                </p14:cNvPr>
                <p14:cNvContentPartPr/>
                <p14:nvPr/>
              </p14:nvContentPartPr>
              <p14:xfrm>
                <a:off x="5952490" y="5791409"/>
                <a:ext cx="118440" cy="133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C59E1C0-9FD7-834E-37F2-EC7AE9D9132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43850" y="5782769"/>
                  <a:ext cx="136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04C13C0-219E-C611-AC57-58E809B5B369}"/>
                    </a:ext>
                  </a:extLst>
                </p14:cNvPr>
                <p14:cNvContentPartPr/>
                <p14:nvPr/>
              </p14:nvContentPartPr>
              <p14:xfrm>
                <a:off x="6030610" y="5693849"/>
                <a:ext cx="38520" cy="1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04C13C0-219E-C611-AC57-58E809B5B3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21610" y="5685209"/>
                  <a:ext cx="56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AF851D2-AB91-4432-CFEB-6EB38E2B8412}"/>
                    </a:ext>
                  </a:extLst>
                </p14:cNvPr>
                <p14:cNvContentPartPr/>
                <p14:nvPr/>
              </p14:nvContentPartPr>
              <p14:xfrm>
                <a:off x="6255250" y="5547329"/>
                <a:ext cx="103680" cy="374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AF851D2-AB91-4432-CFEB-6EB38E2B841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46610" y="5538689"/>
                  <a:ext cx="121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A05591C-5E51-1FB6-D30A-5B4C39054574}"/>
                    </a:ext>
                  </a:extLst>
                </p14:cNvPr>
                <p14:cNvContentPartPr/>
                <p14:nvPr/>
              </p14:nvContentPartPr>
              <p14:xfrm>
                <a:off x="6180730" y="5660729"/>
                <a:ext cx="215280" cy="75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A05591C-5E51-1FB6-D30A-5B4C3905457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71730" y="5652089"/>
                  <a:ext cx="2329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B72A461-604C-DD7C-7D19-6AF38CD9853A}"/>
              </a:ext>
            </a:extLst>
          </p:cNvPr>
          <p:cNvGrpSpPr/>
          <p:nvPr/>
        </p:nvGrpSpPr>
        <p:grpSpPr>
          <a:xfrm>
            <a:off x="6660250" y="5547329"/>
            <a:ext cx="445320" cy="429480"/>
            <a:chOff x="6660250" y="5547329"/>
            <a:chExt cx="4453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197C419-D47C-CBA5-7949-81F0B839C1E0}"/>
                    </a:ext>
                  </a:extLst>
                </p14:cNvPr>
                <p14:cNvContentPartPr/>
                <p14:nvPr/>
              </p14:nvContentPartPr>
              <p14:xfrm>
                <a:off x="6698050" y="5711489"/>
                <a:ext cx="231120" cy="265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197C419-D47C-CBA5-7949-81F0B839C1E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89410" y="5702489"/>
                  <a:ext cx="248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55590AC-A30A-EA27-452D-1CE9868159F8}"/>
                    </a:ext>
                  </a:extLst>
                </p14:cNvPr>
                <p14:cNvContentPartPr/>
                <p14:nvPr/>
              </p14:nvContentPartPr>
              <p14:xfrm>
                <a:off x="6660250" y="5670089"/>
                <a:ext cx="250920" cy="4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55590AC-A30A-EA27-452D-1CE9868159F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51610" y="5661089"/>
                  <a:ext cx="268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407FD5C-F296-9BDC-D211-7016D000BDDF}"/>
                    </a:ext>
                  </a:extLst>
                </p14:cNvPr>
                <p14:cNvContentPartPr/>
                <p14:nvPr/>
              </p14:nvContentPartPr>
              <p14:xfrm>
                <a:off x="7024570" y="5547329"/>
                <a:ext cx="81000" cy="115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407FD5C-F296-9BDC-D211-7016D000BD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15570" y="5538689"/>
                  <a:ext cx="98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B124953-87CD-A590-3BBD-5E2F3FF27D5E}"/>
              </a:ext>
            </a:extLst>
          </p:cNvPr>
          <p:cNvGrpSpPr/>
          <p:nvPr/>
        </p:nvGrpSpPr>
        <p:grpSpPr>
          <a:xfrm>
            <a:off x="6858250" y="5933609"/>
            <a:ext cx="196920" cy="201600"/>
            <a:chOff x="6858250" y="5933609"/>
            <a:chExt cx="1969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8A85942-8D7F-6C74-B5EE-14474F16B429}"/>
                    </a:ext>
                  </a:extLst>
                </p14:cNvPr>
                <p14:cNvContentPartPr/>
                <p14:nvPr/>
              </p14:nvContentPartPr>
              <p14:xfrm>
                <a:off x="6959050" y="5933609"/>
                <a:ext cx="29880" cy="155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8A85942-8D7F-6C74-B5EE-14474F16B42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50410" y="5924609"/>
                  <a:ext cx="47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5C532D1-8AB8-FABB-8744-09A402A3FDF4}"/>
                    </a:ext>
                  </a:extLst>
                </p14:cNvPr>
                <p14:cNvContentPartPr/>
                <p14:nvPr/>
              </p14:nvContentPartPr>
              <p14:xfrm>
                <a:off x="6858250" y="6108569"/>
                <a:ext cx="196920" cy="26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5C532D1-8AB8-FABB-8744-09A402A3FDF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49610" y="6099569"/>
                  <a:ext cx="2145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C6EAA03-4BE8-D9E8-A532-482E875472F9}"/>
                  </a:ext>
                </a:extLst>
              </p14:cNvPr>
              <p14:cNvContentPartPr/>
              <p14:nvPr/>
            </p14:nvContentPartPr>
            <p14:xfrm>
              <a:off x="4992730" y="5470649"/>
              <a:ext cx="115560" cy="1591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C6EAA03-4BE8-D9E8-A532-482E875472F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984090" y="5462009"/>
                <a:ext cx="13320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095C9CB-72FD-5E8E-9017-135E55B68463}"/>
              </a:ext>
            </a:extLst>
          </p:cNvPr>
          <p:cNvGrpSpPr/>
          <p:nvPr/>
        </p:nvGrpSpPr>
        <p:grpSpPr>
          <a:xfrm>
            <a:off x="7107730" y="5131889"/>
            <a:ext cx="545760" cy="315360"/>
            <a:chOff x="7107730" y="5131889"/>
            <a:chExt cx="5457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101CA6A-43DD-46FD-BE54-772B133C316B}"/>
                    </a:ext>
                  </a:extLst>
                </p14:cNvPr>
                <p14:cNvContentPartPr/>
                <p14:nvPr/>
              </p14:nvContentPartPr>
              <p14:xfrm>
                <a:off x="7123210" y="5131889"/>
                <a:ext cx="530280" cy="298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101CA6A-43DD-46FD-BE54-772B133C316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14570" y="5122889"/>
                  <a:ext cx="547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ABC7047-CA12-7BFB-984F-9D0904C71FEB}"/>
                    </a:ext>
                  </a:extLst>
                </p14:cNvPr>
                <p14:cNvContentPartPr/>
                <p14:nvPr/>
              </p14:nvContentPartPr>
              <p14:xfrm>
                <a:off x="7107730" y="5301809"/>
                <a:ext cx="77040" cy="145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ABC7047-CA12-7BFB-984F-9D0904C71FE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98730" y="5292809"/>
                  <a:ext cx="9468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0F5B1024-F046-8092-2285-D5D285BE3BD2}"/>
                  </a:ext>
                </a:extLst>
              </p14:cNvPr>
              <p14:cNvContentPartPr/>
              <p14:nvPr/>
            </p14:nvContentPartPr>
            <p14:xfrm>
              <a:off x="7793890" y="4918769"/>
              <a:ext cx="885960" cy="2725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0F5B1024-F046-8092-2285-D5D285BE3BD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784890" y="4909769"/>
                <a:ext cx="9036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D5D888E-F2D2-6D9F-4577-4A90688C043E}"/>
                  </a:ext>
                </a:extLst>
              </p14:cNvPr>
              <p14:cNvContentPartPr/>
              <p14:nvPr/>
            </p14:nvContentPartPr>
            <p14:xfrm>
              <a:off x="8247490" y="4745969"/>
              <a:ext cx="91440" cy="320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D5D888E-F2D2-6D9F-4577-4A90688C043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238850" y="4737329"/>
                <a:ext cx="1090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2730884-6A91-C88D-494F-1F72B88E7387}"/>
              </a:ext>
            </a:extLst>
          </p:cNvPr>
          <p:cNvGrpSpPr/>
          <p:nvPr/>
        </p:nvGrpSpPr>
        <p:grpSpPr>
          <a:xfrm>
            <a:off x="8831410" y="4700249"/>
            <a:ext cx="2950200" cy="348120"/>
            <a:chOff x="8831410" y="4700249"/>
            <a:chExt cx="29502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F3F2337-F8EF-9254-0E81-C93D2F64F2FB}"/>
                    </a:ext>
                  </a:extLst>
                </p14:cNvPr>
                <p14:cNvContentPartPr/>
                <p14:nvPr/>
              </p14:nvContentPartPr>
              <p14:xfrm>
                <a:off x="8831410" y="4920209"/>
                <a:ext cx="1001520" cy="128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F3F2337-F8EF-9254-0E81-C93D2F64F2F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22770" y="4911569"/>
                  <a:ext cx="101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BF3CE40-3FA3-EE0C-6B03-FFC866EEDFF1}"/>
                    </a:ext>
                  </a:extLst>
                </p14:cNvPr>
                <p14:cNvContentPartPr/>
                <p14:nvPr/>
              </p14:nvContentPartPr>
              <p14:xfrm>
                <a:off x="10007170" y="4721849"/>
                <a:ext cx="312840" cy="305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BF3CE40-3FA3-EE0C-6B03-FFC866EEDFF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98530" y="4713209"/>
                  <a:ext cx="330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82781A6-2279-F80E-E035-FDE6AAF9A29A}"/>
                    </a:ext>
                  </a:extLst>
                </p14:cNvPr>
                <p14:cNvContentPartPr/>
                <p14:nvPr/>
              </p14:nvContentPartPr>
              <p14:xfrm>
                <a:off x="10202290" y="4852169"/>
                <a:ext cx="159480" cy="19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82781A6-2279-F80E-E035-FDE6AAF9A29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193290" y="4843529"/>
                  <a:ext cx="177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2D63D2E-4F73-AD1C-BCE2-D3F7D795FBE3}"/>
                    </a:ext>
                  </a:extLst>
                </p14:cNvPr>
                <p14:cNvContentPartPr/>
                <p14:nvPr/>
              </p14:nvContentPartPr>
              <p14:xfrm>
                <a:off x="10099330" y="4769369"/>
                <a:ext cx="34560" cy="33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2D63D2E-4F73-AD1C-BCE2-D3F7D795FBE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90690" y="4760729"/>
                  <a:ext cx="52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7627524-B338-0EA6-EC6B-1BF4BC057A42}"/>
                    </a:ext>
                  </a:extLst>
                </p14:cNvPr>
                <p14:cNvContentPartPr/>
                <p14:nvPr/>
              </p14:nvContentPartPr>
              <p14:xfrm>
                <a:off x="10529530" y="4700249"/>
                <a:ext cx="599040" cy="299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7627524-B338-0EA6-EC6B-1BF4BC057A4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20890" y="4691249"/>
                  <a:ext cx="616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8DEE5D3-CB90-72D7-B17D-4AF50B82581E}"/>
                    </a:ext>
                  </a:extLst>
                </p14:cNvPr>
                <p14:cNvContentPartPr/>
                <p14:nvPr/>
              </p14:nvContentPartPr>
              <p14:xfrm>
                <a:off x="10806730" y="4861529"/>
                <a:ext cx="288000" cy="50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8DEE5D3-CB90-72D7-B17D-4AF50B82581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798090" y="4852529"/>
                  <a:ext cx="305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14F8FA1-7C5C-D0C4-C380-8CD128C51B6A}"/>
                    </a:ext>
                  </a:extLst>
                </p14:cNvPr>
                <p14:cNvContentPartPr/>
                <p14:nvPr/>
              </p14:nvContentPartPr>
              <p14:xfrm>
                <a:off x="11319010" y="4887809"/>
                <a:ext cx="462600" cy="81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14F8FA1-7C5C-D0C4-C380-8CD128C51B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310010" y="4879169"/>
                  <a:ext cx="4802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A918DEA-26F9-5186-5B84-611323FA6136}"/>
              </a:ext>
            </a:extLst>
          </p:cNvPr>
          <p:cNvGrpSpPr/>
          <p:nvPr/>
        </p:nvGrpSpPr>
        <p:grpSpPr>
          <a:xfrm>
            <a:off x="7818730" y="5131529"/>
            <a:ext cx="2044440" cy="403920"/>
            <a:chOff x="7818730" y="5131529"/>
            <a:chExt cx="20444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AA9E80B-09A2-856A-7FE5-4E3600A99A5E}"/>
                    </a:ext>
                  </a:extLst>
                </p14:cNvPr>
                <p14:cNvContentPartPr/>
                <p14:nvPr/>
              </p14:nvContentPartPr>
              <p14:xfrm>
                <a:off x="7818730" y="5131529"/>
                <a:ext cx="1528920" cy="268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AA9E80B-09A2-856A-7FE5-4E3600A99A5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10090" y="5122529"/>
                  <a:ext cx="1546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356A986-3D64-874B-8F48-D4C468C0B119}"/>
                    </a:ext>
                  </a:extLst>
                </p14:cNvPr>
                <p14:cNvContentPartPr/>
                <p14:nvPr/>
              </p14:nvContentPartPr>
              <p14:xfrm>
                <a:off x="8957050" y="5223689"/>
                <a:ext cx="182520" cy="22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356A986-3D64-874B-8F48-D4C468C0B11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48410" y="5214689"/>
                  <a:ext cx="200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D1C3CB9-4CEC-E7B2-B8C4-BE16BD65E64E}"/>
                    </a:ext>
                  </a:extLst>
                </p14:cNvPr>
                <p14:cNvContentPartPr/>
                <p14:nvPr/>
              </p14:nvContentPartPr>
              <p14:xfrm>
                <a:off x="8620090" y="5150249"/>
                <a:ext cx="37440" cy="19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D1C3CB9-4CEC-E7B2-B8C4-BE16BD65E6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11450" y="5141609"/>
                  <a:ext cx="55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6BCFECA-C9CF-9AA7-574D-51927FFD677D}"/>
                    </a:ext>
                  </a:extLst>
                </p14:cNvPr>
                <p14:cNvContentPartPr/>
                <p14:nvPr/>
              </p14:nvContentPartPr>
              <p14:xfrm>
                <a:off x="9597130" y="5209649"/>
                <a:ext cx="266040" cy="325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6BCFECA-C9CF-9AA7-574D-51927FFD677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588490" y="5201009"/>
                  <a:ext cx="28368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467AF65-70C8-BE5F-D275-6845A1B7E26C}"/>
              </a:ext>
            </a:extLst>
          </p:cNvPr>
          <p:cNvGrpSpPr/>
          <p:nvPr/>
        </p:nvGrpSpPr>
        <p:grpSpPr>
          <a:xfrm>
            <a:off x="10036690" y="5160329"/>
            <a:ext cx="1251720" cy="356760"/>
            <a:chOff x="10036690" y="5160329"/>
            <a:chExt cx="12517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6C4C95-27E4-3B3D-E8EF-C51DD9025777}"/>
                    </a:ext>
                  </a:extLst>
                </p14:cNvPr>
                <p14:cNvContentPartPr/>
                <p14:nvPr/>
              </p14:nvContentPartPr>
              <p14:xfrm>
                <a:off x="10036690" y="5160329"/>
                <a:ext cx="1251720" cy="356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6C4C95-27E4-3B3D-E8EF-C51DD902577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28050" y="5151689"/>
                  <a:ext cx="12693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73AF7E2-16C4-33EF-2492-0347D75DDF35}"/>
                    </a:ext>
                  </a:extLst>
                </p14:cNvPr>
                <p14:cNvContentPartPr/>
                <p14:nvPr/>
              </p14:nvContentPartPr>
              <p14:xfrm>
                <a:off x="10487050" y="5207129"/>
                <a:ext cx="386640" cy="23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73AF7E2-16C4-33EF-2492-0347D75DDF3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78050" y="5198489"/>
                  <a:ext cx="4042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8530CE5B-9E91-A085-DA33-6C426F1A24C1}"/>
                  </a:ext>
                </a:extLst>
              </p14:cNvPr>
              <p14:cNvContentPartPr/>
              <p14:nvPr/>
            </p14:nvContentPartPr>
            <p14:xfrm>
              <a:off x="11486410" y="5341409"/>
              <a:ext cx="71640" cy="601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530CE5B-9E91-A085-DA33-6C426F1A24C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477410" y="5332409"/>
                <a:ext cx="892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245515F2-FFFC-3999-2F59-B5EE582FBF2D}"/>
                  </a:ext>
                </a:extLst>
              </p14:cNvPr>
              <p14:cNvContentPartPr/>
              <p14:nvPr/>
            </p14:nvContentPartPr>
            <p14:xfrm>
              <a:off x="7747810" y="5877449"/>
              <a:ext cx="266040" cy="1382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245515F2-FFFC-3999-2F59-B5EE582FBF2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738810" y="5868809"/>
                <a:ext cx="28368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14D0746-C0B5-BC6A-9842-3CAE31574574}"/>
              </a:ext>
            </a:extLst>
          </p:cNvPr>
          <p:cNvGrpSpPr/>
          <p:nvPr/>
        </p:nvGrpSpPr>
        <p:grpSpPr>
          <a:xfrm>
            <a:off x="8102410" y="5691329"/>
            <a:ext cx="2587320" cy="515880"/>
            <a:chOff x="8102410" y="5691329"/>
            <a:chExt cx="258732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056FDF6-A3C2-1EC4-7CAE-0E3BF0DA19A4}"/>
                    </a:ext>
                  </a:extLst>
                </p14:cNvPr>
                <p14:cNvContentPartPr/>
                <p14:nvPr/>
              </p14:nvContentPartPr>
              <p14:xfrm>
                <a:off x="8102410" y="5691329"/>
                <a:ext cx="1020960" cy="325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056FDF6-A3C2-1EC4-7CAE-0E3BF0DA19A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93410" y="5682689"/>
                  <a:ext cx="1038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C5AB258-D910-646E-4F7A-3BFF30133A87}"/>
                    </a:ext>
                  </a:extLst>
                </p14:cNvPr>
                <p14:cNvContentPartPr/>
                <p14:nvPr/>
              </p14:nvContentPartPr>
              <p14:xfrm>
                <a:off x="8588050" y="5798249"/>
                <a:ext cx="377280" cy="47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C5AB258-D910-646E-4F7A-3BFF30133A8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79050" y="5789249"/>
                  <a:ext cx="394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7605523-08A6-C1BF-D1EC-655793E66682}"/>
                    </a:ext>
                  </a:extLst>
                </p14:cNvPr>
                <p14:cNvContentPartPr/>
                <p14:nvPr/>
              </p14:nvContentPartPr>
              <p14:xfrm>
                <a:off x="9296890" y="5746409"/>
                <a:ext cx="1392840" cy="460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7605523-08A6-C1BF-D1EC-655793E6668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87890" y="5737769"/>
                  <a:ext cx="14104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1E5E648-5C4B-4970-FD74-00D9F76E31A6}"/>
                    </a:ext>
                  </a:extLst>
                </p14:cNvPr>
                <p14:cNvContentPartPr/>
                <p14:nvPr/>
              </p14:nvContentPartPr>
              <p14:xfrm>
                <a:off x="10078810" y="5878169"/>
                <a:ext cx="451440" cy="20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1E5E648-5C4B-4970-FD74-00D9F76E31A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70170" y="5869529"/>
                  <a:ext cx="469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501FD32-38FC-D4C9-6E5F-D72222439A48}"/>
              </a:ext>
            </a:extLst>
          </p:cNvPr>
          <p:cNvGrpSpPr/>
          <p:nvPr/>
        </p:nvGrpSpPr>
        <p:grpSpPr>
          <a:xfrm>
            <a:off x="7630810" y="6103529"/>
            <a:ext cx="3643560" cy="509040"/>
            <a:chOff x="7630810" y="6103529"/>
            <a:chExt cx="36435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114430A-8E71-0EC6-0168-3AB6131DAF98}"/>
                    </a:ext>
                  </a:extLst>
                </p14:cNvPr>
                <p14:cNvContentPartPr/>
                <p14:nvPr/>
              </p14:nvContentPartPr>
              <p14:xfrm>
                <a:off x="7630810" y="6103529"/>
                <a:ext cx="698040" cy="307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114430A-8E71-0EC6-0168-3AB6131DAF9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22170" y="6094529"/>
                  <a:ext cx="715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22CB600-BBC0-7B72-8BB3-F47E6E8BFA89}"/>
                    </a:ext>
                  </a:extLst>
                </p14:cNvPr>
                <p14:cNvContentPartPr/>
                <p14:nvPr/>
              </p14:nvContentPartPr>
              <p14:xfrm>
                <a:off x="7986850" y="6206489"/>
                <a:ext cx="161280" cy="24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22CB600-BBC0-7B72-8BB3-F47E6E8BFA8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77850" y="6197489"/>
                  <a:ext cx="178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64AE98F-4379-CAC8-F86C-EE2FCF2DDE4D}"/>
                    </a:ext>
                  </a:extLst>
                </p14:cNvPr>
                <p14:cNvContentPartPr/>
                <p14:nvPr/>
              </p14:nvContentPartPr>
              <p14:xfrm>
                <a:off x="7872730" y="6137369"/>
                <a:ext cx="64800" cy="17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64AE98F-4379-CAC8-F86C-EE2FCF2DDE4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63730" y="6128369"/>
                  <a:ext cx="82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827AFD1-1F14-FBC2-3987-E6E96C179E63}"/>
                    </a:ext>
                  </a:extLst>
                </p14:cNvPr>
                <p14:cNvContentPartPr/>
                <p14:nvPr/>
              </p14:nvContentPartPr>
              <p14:xfrm>
                <a:off x="8521810" y="6233489"/>
                <a:ext cx="1593720" cy="379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827AFD1-1F14-FBC2-3987-E6E96C179E6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512810" y="6224489"/>
                  <a:ext cx="1611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25641FC-3C3A-C69E-1AE0-F8943DC0A949}"/>
                    </a:ext>
                  </a:extLst>
                </p14:cNvPr>
                <p14:cNvContentPartPr/>
                <p14:nvPr/>
              </p14:nvContentPartPr>
              <p14:xfrm>
                <a:off x="9805570" y="6282449"/>
                <a:ext cx="264600" cy="14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25641FC-3C3A-C69E-1AE0-F8943DC0A9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96930" y="6273809"/>
                  <a:ext cx="282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02554BC-17F6-0B18-9EC0-E5E0A42030BA}"/>
                    </a:ext>
                  </a:extLst>
                </p14:cNvPr>
                <p14:cNvContentPartPr/>
                <p14:nvPr/>
              </p14:nvContentPartPr>
              <p14:xfrm>
                <a:off x="10506850" y="6235649"/>
                <a:ext cx="51480" cy="194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02554BC-17F6-0B18-9EC0-E5E0A42030B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97850" y="6226649"/>
                  <a:ext cx="69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E6216DA-A119-2602-CF8E-0AB441AD0991}"/>
                    </a:ext>
                  </a:extLst>
                </p14:cNvPr>
                <p14:cNvContentPartPr/>
                <p14:nvPr/>
              </p14:nvContentPartPr>
              <p14:xfrm>
                <a:off x="10297330" y="6443729"/>
                <a:ext cx="446400" cy="13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E6216DA-A119-2602-CF8E-0AB441AD099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88330" y="6434729"/>
                  <a:ext cx="46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BA25162-43AB-869C-91FA-C993BFC88CE7}"/>
                    </a:ext>
                  </a:extLst>
                </p14:cNvPr>
                <p14:cNvContentPartPr/>
                <p14:nvPr/>
              </p14:nvContentPartPr>
              <p14:xfrm>
                <a:off x="11005810" y="6188489"/>
                <a:ext cx="156960" cy="247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BA25162-43AB-869C-91FA-C993BFC88CE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97170" y="6179849"/>
                  <a:ext cx="174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DF3BEE6-1860-119F-EFD3-8EC344B9128C}"/>
                    </a:ext>
                  </a:extLst>
                </p14:cNvPr>
                <p14:cNvContentPartPr/>
                <p14:nvPr/>
              </p14:nvContentPartPr>
              <p14:xfrm>
                <a:off x="10883050" y="6125849"/>
                <a:ext cx="391320" cy="28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DF3BEE6-1860-119F-EFD3-8EC344B9128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74410" y="6116849"/>
                  <a:ext cx="40896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5A6B17-BD34-0E37-36B8-83CC070B87FE}"/>
                  </a:ext>
                </a:extLst>
              </p14:cNvPr>
              <p14:cNvContentPartPr/>
              <p14:nvPr/>
            </p14:nvContentPartPr>
            <p14:xfrm>
              <a:off x="2251421" y="960985"/>
              <a:ext cx="180360" cy="719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5A6B17-BD34-0E37-36B8-83CC070B87F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242421" y="952345"/>
                <a:ext cx="19800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6DC763D-E386-A114-657B-F225B589CB97}"/>
                  </a:ext>
                </a:extLst>
              </p14:cNvPr>
              <p14:cNvContentPartPr/>
              <p14:nvPr/>
            </p14:nvContentPartPr>
            <p14:xfrm>
              <a:off x="4006421" y="932905"/>
              <a:ext cx="162360" cy="789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6DC763D-E386-A114-657B-F225B589CB9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997421" y="923905"/>
                <a:ext cx="18000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C4EDA5-A9FF-7B26-715F-C9BFEF5C504E}"/>
                  </a:ext>
                </a:extLst>
              </p14:cNvPr>
              <p14:cNvContentPartPr/>
              <p14:nvPr/>
            </p14:nvContentPartPr>
            <p14:xfrm>
              <a:off x="4240061" y="1677745"/>
              <a:ext cx="212040" cy="144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C4EDA5-A9FF-7B26-715F-C9BFEF5C504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231421" y="1669105"/>
                <a:ext cx="229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BB90116-1ACE-E6EB-36EA-B72122041DDA}"/>
                  </a:ext>
                </a:extLst>
              </p14:cNvPr>
              <p14:cNvContentPartPr/>
              <p14:nvPr/>
            </p14:nvContentPartPr>
            <p14:xfrm>
              <a:off x="5203421" y="1540585"/>
              <a:ext cx="209880" cy="168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BB90116-1ACE-E6EB-36EA-B72122041DD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194421" y="1531585"/>
                <a:ext cx="2275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457FD7A-8AF5-BEE7-A9D5-B1467C89D7D8}"/>
                  </a:ext>
                </a:extLst>
              </p14:cNvPr>
              <p14:cNvContentPartPr/>
              <p14:nvPr/>
            </p14:nvContentPartPr>
            <p14:xfrm>
              <a:off x="9377621" y="2104345"/>
              <a:ext cx="258840" cy="150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457FD7A-8AF5-BEE7-A9D5-B1467C89D7D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9368981" y="2095345"/>
                <a:ext cx="276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6A75611-4C9A-06E8-FDC1-EDF14EC86324}"/>
                  </a:ext>
                </a:extLst>
              </p14:cNvPr>
              <p14:cNvContentPartPr/>
              <p14:nvPr/>
            </p14:nvContentPartPr>
            <p14:xfrm>
              <a:off x="9896381" y="2129905"/>
              <a:ext cx="97200" cy="191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6A75611-4C9A-06E8-FDC1-EDF14EC86324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887741" y="2121265"/>
                <a:ext cx="11484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9C83827-41E0-27CC-48D2-5C28F3186709}"/>
              </a:ext>
            </a:extLst>
          </p:cNvPr>
          <p:cNvGrpSpPr/>
          <p:nvPr/>
        </p:nvGrpSpPr>
        <p:grpSpPr>
          <a:xfrm>
            <a:off x="9896381" y="1745785"/>
            <a:ext cx="1703520" cy="1110600"/>
            <a:chOff x="9896381" y="1745785"/>
            <a:chExt cx="1703520" cy="11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ECA83D-EEA0-C272-F126-7EA00271A8ED}"/>
                    </a:ext>
                  </a:extLst>
                </p14:cNvPr>
                <p14:cNvContentPartPr/>
                <p14:nvPr/>
              </p14:nvContentPartPr>
              <p14:xfrm>
                <a:off x="9982781" y="1745785"/>
                <a:ext cx="1617120" cy="639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ECA83D-EEA0-C272-F126-7EA00271A8E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74141" y="1737145"/>
                  <a:ext cx="16347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9EE857-FDAD-597E-1695-7F738E24D526}"/>
                    </a:ext>
                  </a:extLst>
                </p14:cNvPr>
                <p14:cNvContentPartPr/>
                <p14:nvPr/>
              </p14:nvContentPartPr>
              <p14:xfrm>
                <a:off x="11066741" y="1885105"/>
                <a:ext cx="4089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9EE857-FDAD-597E-1695-7F738E24D52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58101" y="1876465"/>
                  <a:ext cx="42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9B40D7-F3CE-B411-76A6-66F5A3D355CF}"/>
                    </a:ext>
                  </a:extLst>
                </p14:cNvPr>
                <p14:cNvContentPartPr/>
                <p14:nvPr/>
              </p14:nvContentPartPr>
              <p14:xfrm>
                <a:off x="9896381" y="2086705"/>
                <a:ext cx="1688040" cy="769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9B40D7-F3CE-B411-76A6-66F5A3D355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887741" y="2078065"/>
                  <a:ext cx="1705680" cy="78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621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CDB441-350A-7A81-F93E-93CB2FFAD0BE}"/>
              </a:ext>
            </a:extLst>
          </p:cNvPr>
          <p:cNvGrpSpPr/>
          <p:nvPr/>
        </p:nvGrpSpPr>
        <p:grpSpPr>
          <a:xfrm>
            <a:off x="504610" y="286289"/>
            <a:ext cx="853920" cy="323640"/>
            <a:chOff x="504610" y="286289"/>
            <a:chExt cx="8539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CA7F32A-1B49-ACE0-C402-2675F8A4DBD6}"/>
                    </a:ext>
                  </a:extLst>
                </p14:cNvPr>
                <p14:cNvContentPartPr/>
                <p14:nvPr/>
              </p14:nvContentPartPr>
              <p14:xfrm>
                <a:off x="504610" y="286289"/>
                <a:ext cx="365760" cy="271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CA7F32A-1B49-ACE0-C402-2675F8A4DB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5610" y="277649"/>
                  <a:ext cx="383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9D231F-8E46-8CE0-DA5E-A3E9008A9642}"/>
                    </a:ext>
                  </a:extLst>
                </p14:cNvPr>
                <p14:cNvContentPartPr/>
                <p14:nvPr/>
              </p14:nvContentPartPr>
              <p14:xfrm>
                <a:off x="686050" y="451529"/>
                <a:ext cx="100440" cy="15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9D231F-8E46-8CE0-DA5E-A3E9008A96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7410" y="442889"/>
                  <a:ext cx="118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1EAFD6-34F2-72FF-0737-42F52EBE0A59}"/>
                    </a:ext>
                  </a:extLst>
                </p14:cNvPr>
                <p14:cNvContentPartPr/>
                <p14:nvPr/>
              </p14:nvContentPartPr>
              <p14:xfrm>
                <a:off x="936970" y="292409"/>
                <a:ext cx="211320" cy="306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1EAFD6-34F2-72FF-0737-42F52EBE0A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7970" y="283769"/>
                  <a:ext cx="228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1F09E9-C539-922B-B952-ED5BD20B7579}"/>
                    </a:ext>
                  </a:extLst>
                </p14:cNvPr>
                <p14:cNvContentPartPr/>
                <p14:nvPr/>
              </p14:nvContentPartPr>
              <p14:xfrm>
                <a:off x="1309570" y="384929"/>
                <a:ext cx="48960" cy="59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1F09E9-C539-922B-B952-ED5BD20B75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0570" y="375929"/>
                  <a:ext cx="66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8C6B8E-4C02-720E-82F1-CC799D4B280D}"/>
                    </a:ext>
                  </a:extLst>
                </p14:cNvPr>
                <p14:cNvContentPartPr/>
                <p14:nvPr/>
              </p14:nvContentPartPr>
              <p14:xfrm>
                <a:off x="1298050" y="545489"/>
                <a:ext cx="42480" cy="3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8C6B8E-4C02-720E-82F1-CC799D4B28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9410" y="536849"/>
                  <a:ext cx="6012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9F42BF-3C55-B86D-CC87-3DE136806FBA}"/>
                  </a:ext>
                </a:extLst>
              </p14:cNvPr>
              <p14:cNvContentPartPr/>
              <p14:nvPr/>
            </p14:nvContentPartPr>
            <p14:xfrm>
              <a:off x="1903930" y="198089"/>
              <a:ext cx="1443240" cy="44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9F42BF-3C55-B86D-CC87-3DE136806F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5290" y="189089"/>
                <a:ext cx="14608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50E29CB-C8DC-7F46-73F9-3A1E4F333008}"/>
                  </a:ext>
                </a:extLst>
              </p14:cNvPr>
              <p14:cNvContentPartPr/>
              <p14:nvPr/>
            </p14:nvContentPartPr>
            <p14:xfrm>
              <a:off x="2982490" y="377009"/>
              <a:ext cx="99720" cy="2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50E29CB-C8DC-7F46-73F9-3A1E4F3330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3850" y="368369"/>
                <a:ext cx="117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4B97AD1-6276-D358-5EE3-70E2648A21BA}"/>
                  </a:ext>
                </a:extLst>
              </p14:cNvPr>
              <p14:cNvContentPartPr/>
              <p14:nvPr/>
            </p14:nvContentPartPr>
            <p14:xfrm>
              <a:off x="2591530" y="359729"/>
              <a:ext cx="445320" cy="2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4B97AD1-6276-D358-5EE3-70E2648A21B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82530" y="350729"/>
                <a:ext cx="462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C3F2D9-1552-B9EC-B4DE-4D3333BA8D68}"/>
                  </a:ext>
                </a:extLst>
              </p14:cNvPr>
              <p14:cNvContentPartPr/>
              <p14:nvPr/>
            </p14:nvContentPartPr>
            <p14:xfrm>
              <a:off x="3564610" y="404009"/>
              <a:ext cx="327960" cy="21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C3F2D9-1552-B9EC-B4DE-4D3333BA8D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55970" y="395009"/>
                <a:ext cx="3456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CCE43-0212-4C47-9CFB-878D2B2599AA}"/>
                  </a:ext>
                </a:extLst>
              </p14:cNvPr>
              <p14:cNvContentPartPr/>
              <p14:nvPr/>
            </p14:nvContentPartPr>
            <p14:xfrm>
              <a:off x="3690250" y="330929"/>
              <a:ext cx="50760" cy="12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CCE43-0212-4C47-9CFB-878D2B2599A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1250" y="322289"/>
                <a:ext cx="68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58C096-9CD5-096F-81F5-799A272927F6}"/>
                  </a:ext>
                </a:extLst>
              </p14:cNvPr>
              <p14:cNvContentPartPr/>
              <p14:nvPr/>
            </p14:nvContentPartPr>
            <p14:xfrm>
              <a:off x="4197490" y="300329"/>
              <a:ext cx="639000" cy="279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58C096-9CD5-096F-81F5-799A272927F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88490" y="291689"/>
                <a:ext cx="6566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78042F-52B3-6CCD-C037-DFD9AA4225F8}"/>
                  </a:ext>
                </a:extLst>
              </p14:cNvPr>
              <p14:cNvContentPartPr/>
              <p14:nvPr/>
            </p14:nvContentPartPr>
            <p14:xfrm>
              <a:off x="5053210" y="288449"/>
              <a:ext cx="386640" cy="335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78042F-52B3-6CCD-C037-DFD9AA4225F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4570" y="279449"/>
                <a:ext cx="4042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33E367-1E8E-A2B6-7DB2-9F411947EA49}"/>
                  </a:ext>
                </a:extLst>
              </p14:cNvPr>
              <p14:cNvContentPartPr/>
              <p14:nvPr/>
            </p14:nvContentPartPr>
            <p14:xfrm>
              <a:off x="5104690" y="366929"/>
              <a:ext cx="267840" cy="38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33E367-1E8E-A2B6-7DB2-9F411947EA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95690" y="357929"/>
                <a:ext cx="2854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550F2C-7E98-D783-C840-EC96F0A71F71}"/>
                  </a:ext>
                </a:extLst>
              </p14:cNvPr>
              <p14:cNvContentPartPr/>
              <p14:nvPr/>
            </p14:nvContentPartPr>
            <p14:xfrm>
              <a:off x="5678890" y="253529"/>
              <a:ext cx="1614600" cy="352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550F2C-7E98-D783-C840-EC96F0A71F7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70250" y="244889"/>
                <a:ext cx="16322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1DC4BA-BA8E-FB47-36F3-B025483BB4B1}"/>
                  </a:ext>
                </a:extLst>
              </p14:cNvPr>
              <p14:cNvContentPartPr/>
              <p14:nvPr/>
            </p14:nvContentPartPr>
            <p14:xfrm>
              <a:off x="6986770" y="432089"/>
              <a:ext cx="7020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1DC4BA-BA8E-FB47-36F3-B025483BB4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78130" y="423089"/>
                <a:ext cx="878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4F1B4C-A103-C83F-68BC-21DBA39DFD2F}"/>
                  </a:ext>
                </a:extLst>
              </p14:cNvPr>
              <p14:cNvContentPartPr/>
              <p14:nvPr/>
            </p14:nvContentPartPr>
            <p14:xfrm>
              <a:off x="6619570" y="386009"/>
              <a:ext cx="410040" cy="4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4F1B4C-A103-C83F-68BC-21DBA39DFD2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10930" y="377369"/>
                <a:ext cx="4276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389CE2-805D-2627-B1F0-C51155696C16}"/>
                  </a:ext>
                </a:extLst>
              </p14:cNvPr>
              <p14:cNvContentPartPr/>
              <p14:nvPr/>
            </p14:nvContentPartPr>
            <p14:xfrm>
              <a:off x="5702290" y="365849"/>
              <a:ext cx="320400" cy="3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389CE2-805D-2627-B1F0-C51155696C1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3290" y="356849"/>
                <a:ext cx="3380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5E0CC21-1747-11AE-FD5E-70B675038E86}"/>
              </a:ext>
            </a:extLst>
          </p:cNvPr>
          <p:cNvGrpSpPr/>
          <p:nvPr/>
        </p:nvGrpSpPr>
        <p:grpSpPr>
          <a:xfrm>
            <a:off x="7466650" y="199889"/>
            <a:ext cx="1683720" cy="572400"/>
            <a:chOff x="7466650" y="199889"/>
            <a:chExt cx="16837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3AEF58-3775-F9E0-35E0-A706B5E37FC1}"/>
                    </a:ext>
                  </a:extLst>
                </p14:cNvPr>
                <p14:cNvContentPartPr/>
                <p14:nvPr/>
              </p14:nvContentPartPr>
              <p14:xfrm>
                <a:off x="7466650" y="316529"/>
                <a:ext cx="851400" cy="358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3AEF58-3775-F9E0-35E0-A706B5E37F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57650" y="307889"/>
                  <a:ext cx="869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44ABB7-3DE0-DC86-269E-6D14E111CE4D}"/>
                    </a:ext>
                  </a:extLst>
                </p14:cNvPr>
                <p14:cNvContentPartPr/>
                <p14:nvPr/>
              </p14:nvContentPartPr>
              <p14:xfrm>
                <a:off x="8643130" y="245609"/>
                <a:ext cx="507240" cy="152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44ABB7-3DE0-DC86-269E-6D14E111CE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34130" y="236609"/>
                  <a:ext cx="524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DB9354-DB72-C4B3-743A-016C4EB95352}"/>
                    </a:ext>
                  </a:extLst>
                </p14:cNvPr>
                <p14:cNvContentPartPr/>
                <p14:nvPr/>
              </p14:nvContentPartPr>
              <p14:xfrm>
                <a:off x="8880730" y="199889"/>
                <a:ext cx="92520" cy="37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DB9354-DB72-C4B3-743A-016C4EB953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71730" y="191249"/>
                  <a:ext cx="1101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3A04C2-2D3D-17D3-1794-9FD5EA52223A}"/>
                    </a:ext>
                  </a:extLst>
                </p14:cNvPr>
                <p14:cNvContentPartPr/>
                <p14:nvPr/>
              </p14:nvContentPartPr>
              <p14:xfrm>
                <a:off x="9023650" y="625049"/>
                <a:ext cx="50040" cy="14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3A04C2-2D3D-17D3-1794-9FD5EA5222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14650" y="616049"/>
                  <a:ext cx="67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FF1C37-47C0-8C76-035D-D32B114AB99D}"/>
                    </a:ext>
                  </a:extLst>
                </p14:cNvPr>
                <p14:cNvContentPartPr/>
                <p14:nvPr/>
              </p14:nvContentPartPr>
              <p14:xfrm>
                <a:off x="9088090" y="535409"/>
                <a:ext cx="30960" cy="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FF1C37-47C0-8C76-035D-D32B114AB9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79090" y="526769"/>
                  <a:ext cx="4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5D0A251-6949-D11E-FFF7-C88FB51F15F7}"/>
                    </a:ext>
                  </a:extLst>
                </p14:cNvPr>
                <p14:cNvContentPartPr/>
                <p14:nvPr/>
              </p14:nvContentPartPr>
              <p14:xfrm>
                <a:off x="9068290" y="560969"/>
                <a:ext cx="7200" cy="2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5D0A251-6949-D11E-FFF7-C88FB51F15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59290" y="552329"/>
                  <a:ext cx="24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7F189E-B787-920D-6B77-79419B20685B}"/>
                    </a:ext>
                  </a:extLst>
                </p14:cNvPr>
                <p14:cNvContentPartPr/>
                <p14:nvPr/>
              </p14:nvContentPartPr>
              <p14:xfrm>
                <a:off x="9071530" y="566369"/>
                <a:ext cx="34920" cy="1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7F189E-B787-920D-6B77-79419B2068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62530" y="557729"/>
                  <a:ext cx="52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5D63E9-B3AE-B273-38E6-34CDE12BB7B9}"/>
              </a:ext>
            </a:extLst>
          </p:cNvPr>
          <p:cNvGrpSpPr/>
          <p:nvPr/>
        </p:nvGrpSpPr>
        <p:grpSpPr>
          <a:xfrm>
            <a:off x="9488770" y="305009"/>
            <a:ext cx="342360" cy="288360"/>
            <a:chOff x="9488770" y="305009"/>
            <a:chExt cx="34236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DF2C11-0162-52DD-4EF3-0EDEB0663AF1}"/>
                    </a:ext>
                  </a:extLst>
                </p14:cNvPr>
                <p14:cNvContentPartPr/>
                <p14:nvPr/>
              </p14:nvContentPartPr>
              <p14:xfrm>
                <a:off x="9488770" y="305009"/>
                <a:ext cx="342360" cy="28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DF2C11-0162-52DD-4EF3-0EDEB0663A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80130" y="296009"/>
                  <a:ext cx="360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3C8B2EB-059E-1F3D-09F5-DC867685CA44}"/>
                    </a:ext>
                  </a:extLst>
                </p14:cNvPr>
                <p14:cNvContentPartPr/>
                <p14:nvPr/>
              </p14:nvContentPartPr>
              <p14:xfrm>
                <a:off x="9526210" y="372689"/>
                <a:ext cx="20628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3C8B2EB-059E-1F3D-09F5-DC867685CA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17570" y="364049"/>
                  <a:ext cx="2239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9DE661-A249-77DF-57B7-AD00E97FCDE4}"/>
              </a:ext>
            </a:extLst>
          </p:cNvPr>
          <p:cNvGrpSpPr/>
          <p:nvPr/>
        </p:nvGrpSpPr>
        <p:grpSpPr>
          <a:xfrm>
            <a:off x="10332610" y="291329"/>
            <a:ext cx="563400" cy="507600"/>
            <a:chOff x="10332610" y="291329"/>
            <a:chExt cx="5634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C7C553D-E95D-04FD-B180-0A5172A0153D}"/>
                    </a:ext>
                  </a:extLst>
                </p14:cNvPr>
                <p14:cNvContentPartPr/>
                <p14:nvPr/>
              </p14:nvContentPartPr>
              <p14:xfrm>
                <a:off x="10332610" y="294929"/>
                <a:ext cx="463320" cy="138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C7C553D-E95D-04FD-B180-0A5172A015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23610" y="286289"/>
                  <a:ext cx="480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0124C6-D669-846A-3EEA-317B240C8818}"/>
                    </a:ext>
                  </a:extLst>
                </p14:cNvPr>
                <p14:cNvContentPartPr/>
                <p14:nvPr/>
              </p14:nvContentPartPr>
              <p14:xfrm>
                <a:off x="10573810" y="291329"/>
                <a:ext cx="60480" cy="30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0124C6-D669-846A-3EEA-317B240C88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64810" y="282329"/>
                  <a:ext cx="78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F99C20-F580-A63A-3D9D-54B694B582F6}"/>
                    </a:ext>
                  </a:extLst>
                </p14:cNvPr>
                <p14:cNvContentPartPr/>
                <p14:nvPr/>
              </p14:nvContentPartPr>
              <p14:xfrm>
                <a:off x="10734010" y="578969"/>
                <a:ext cx="116280" cy="21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F99C20-F580-A63A-3D9D-54B694B582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25010" y="570329"/>
                  <a:ext cx="133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2D343F-DA10-93B3-E493-CE4D33322314}"/>
                    </a:ext>
                  </a:extLst>
                </p14:cNvPr>
                <p14:cNvContentPartPr/>
                <p14:nvPr/>
              </p14:nvContentPartPr>
              <p14:xfrm>
                <a:off x="10633570" y="646289"/>
                <a:ext cx="26244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2D343F-DA10-93B3-E493-CE4D333223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24570" y="637289"/>
                  <a:ext cx="280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B594343-50E7-21F3-DF8D-81495A91AC11}"/>
              </a:ext>
            </a:extLst>
          </p:cNvPr>
          <p:cNvGrpSpPr/>
          <p:nvPr/>
        </p:nvGrpSpPr>
        <p:grpSpPr>
          <a:xfrm>
            <a:off x="1909330" y="1158569"/>
            <a:ext cx="1501200" cy="718200"/>
            <a:chOff x="1909330" y="1158569"/>
            <a:chExt cx="150120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5C2A6F-B559-1EFF-0E50-A815608DABE6}"/>
                    </a:ext>
                  </a:extLst>
                </p14:cNvPr>
                <p14:cNvContentPartPr/>
                <p14:nvPr/>
              </p14:nvContentPartPr>
              <p14:xfrm>
                <a:off x="2014090" y="1158569"/>
                <a:ext cx="1396440" cy="63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C5C2A6F-B559-1EFF-0E50-A815608DAB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05450" y="1149929"/>
                  <a:ext cx="1414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5D8FDD-27C1-1A05-CE98-02327BC14CD7}"/>
                    </a:ext>
                  </a:extLst>
                </p14:cNvPr>
                <p14:cNvContentPartPr/>
                <p14:nvPr/>
              </p14:nvContentPartPr>
              <p14:xfrm>
                <a:off x="1909330" y="1812689"/>
                <a:ext cx="1469160" cy="64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5D8FDD-27C1-1A05-CE98-02327BC14C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00330" y="1804049"/>
                  <a:ext cx="1486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00AFA8-E4CD-BDD3-3791-F72F5859B67A}"/>
                    </a:ext>
                  </a:extLst>
                </p14:cNvPr>
                <p14:cNvContentPartPr/>
                <p14:nvPr/>
              </p14:nvContentPartPr>
              <p14:xfrm>
                <a:off x="2647330" y="1248929"/>
                <a:ext cx="209160" cy="505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00AFA8-E4CD-BDD3-3791-F72F5859B6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38690" y="1239929"/>
                  <a:ext cx="226800" cy="52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7E772-523C-49DB-69EB-31BC0564F9E7}"/>
              </a:ext>
            </a:extLst>
          </p:cNvPr>
          <p:cNvGrpSpPr/>
          <p:nvPr/>
        </p:nvGrpSpPr>
        <p:grpSpPr>
          <a:xfrm>
            <a:off x="1496770" y="1019249"/>
            <a:ext cx="358200" cy="375840"/>
            <a:chOff x="1496770" y="1019249"/>
            <a:chExt cx="3582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9EAB32-06C6-A591-6AAC-0B754A8C01D0}"/>
                    </a:ext>
                  </a:extLst>
                </p14:cNvPr>
                <p14:cNvContentPartPr/>
                <p14:nvPr/>
              </p14:nvContentPartPr>
              <p14:xfrm>
                <a:off x="1496770" y="1058489"/>
                <a:ext cx="351000" cy="127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9EAB32-06C6-A591-6AAC-0B754A8C01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88130" y="1049849"/>
                  <a:ext cx="368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8DFFC4-A46F-DF03-808F-DB3BAE659755}"/>
                    </a:ext>
                  </a:extLst>
                </p14:cNvPr>
                <p14:cNvContentPartPr/>
                <p14:nvPr/>
              </p14:nvContentPartPr>
              <p14:xfrm>
                <a:off x="1680730" y="1019249"/>
                <a:ext cx="20160" cy="28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8DFFC4-A46F-DF03-808F-DB3BAE6597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72090" y="1010249"/>
                  <a:ext cx="37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84BD37-7518-0AA1-8510-03DAE5D6F621}"/>
                    </a:ext>
                  </a:extLst>
                </p14:cNvPr>
                <p14:cNvContentPartPr/>
                <p14:nvPr/>
              </p14:nvContentPartPr>
              <p14:xfrm>
                <a:off x="1794130" y="1310489"/>
                <a:ext cx="35280" cy="84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84BD37-7518-0AA1-8510-03DAE5D6F6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85130" y="1301849"/>
                  <a:ext cx="52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3461D1-E67C-3F36-BC1C-61F7A8FFE22A}"/>
                    </a:ext>
                  </a:extLst>
                </p14:cNvPr>
                <p14:cNvContentPartPr/>
                <p14:nvPr/>
              </p14:nvContentPartPr>
              <p14:xfrm>
                <a:off x="1848490" y="1227689"/>
                <a:ext cx="6480" cy="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3461D1-E67C-3F36-BC1C-61F7A8FFE2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39850" y="1218689"/>
                  <a:ext cx="24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CA2E74-679F-C2F5-6169-99F8B3D023F2}"/>
              </a:ext>
            </a:extLst>
          </p:cNvPr>
          <p:cNvGrpSpPr/>
          <p:nvPr/>
        </p:nvGrpSpPr>
        <p:grpSpPr>
          <a:xfrm>
            <a:off x="1352770" y="1724489"/>
            <a:ext cx="400680" cy="456120"/>
            <a:chOff x="1352770" y="1724489"/>
            <a:chExt cx="4006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725894-FEEF-97E7-8F3F-6F9C57FC3096}"/>
                    </a:ext>
                  </a:extLst>
                </p14:cNvPr>
                <p14:cNvContentPartPr/>
                <p14:nvPr/>
              </p14:nvContentPartPr>
              <p14:xfrm>
                <a:off x="1352770" y="1770209"/>
                <a:ext cx="314280" cy="12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725894-FEEF-97E7-8F3F-6F9C57FC30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44130" y="1761209"/>
                  <a:ext cx="33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AA7CE3-D188-20BA-1AD5-EFA6F0D829FA}"/>
                    </a:ext>
                  </a:extLst>
                </p14:cNvPr>
                <p14:cNvContentPartPr/>
                <p14:nvPr/>
              </p14:nvContentPartPr>
              <p14:xfrm>
                <a:off x="1531330" y="1724489"/>
                <a:ext cx="26640" cy="319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AA7CE3-D188-20BA-1AD5-EFA6F0D829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22690" y="1715489"/>
                  <a:ext cx="44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82FBD6-2298-F265-8A6E-D25F64214938}"/>
                    </a:ext>
                  </a:extLst>
                </p14:cNvPr>
                <p14:cNvContentPartPr/>
                <p14:nvPr/>
              </p14:nvContentPartPr>
              <p14:xfrm>
                <a:off x="1651570" y="1992329"/>
                <a:ext cx="48960" cy="188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82FBD6-2298-F265-8A6E-D25F642149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42930" y="1983689"/>
                  <a:ext cx="66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666C19-36C5-71E3-5FB2-926768F9E51A}"/>
                    </a:ext>
                  </a:extLst>
                </p14:cNvPr>
                <p14:cNvContentPartPr/>
                <p14:nvPr/>
              </p14:nvContentPartPr>
              <p14:xfrm>
                <a:off x="1591090" y="2067929"/>
                <a:ext cx="16236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666C19-36C5-71E3-5FB2-926768F9E5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82090" y="2058929"/>
                  <a:ext cx="180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B38B3B-B337-178C-1B57-F75CA23DF435}"/>
              </a:ext>
            </a:extLst>
          </p:cNvPr>
          <p:cNvGrpSpPr/>
          <p:nvPr/>
        </p:nvGrpSpPr>
        <p:grpSpPr>
          <a:xfrm>
            <a:off x="3149530" y="1327769"/>
            <a:ext cx="1965240" cy="351720"/>
            <a:chOff x="3149530" y="1327769"/>
            <a:chExt cx="19652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293871-78D7-B1C5-A16B-34646C03B42B}"/>
                    </a:ext>
                  </a:extLst>
                </p14:cNvPr>
                <p14:cNvContentPartPr/>
                <p14:nvPr/>
              </p14:nvContentPartPr>
              <p14:xfrm>
                <a:off x="3149530" y="1417409"/>
                <a:ext cx="1361520" cy="26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293871-78D7-B1C5-A16B-34646C03B4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40530" y="1408769"/>
                  <a:ext cx="1379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6BCDBE-D829-A14F-F073-D4BED4494DC7}"/>
                    </a:ext>
                  </a:extLst>
                </p14:cNvPr>
                <p14:cNvContentPartPr/>
                <p14:nvPr/>
              </p14:nvContentPartPr>
              <p14:xfrm>
                <a:off x="4664050" y="1327769"/>
                <a:ext cx="143280" cy="30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6BCDBE-D829-A14F-F073-D4BED4494D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55410" y="1319129"/>
                  <a:ext cx="160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DD5D5E-7E28-DE52-0BBB-637EDE306C1D}"/>
                    </a:ext>
                  </a:extLst>
                </p14:cNvPr>
                <p14:cNvContentPartPr/>
                <p14:nvPr/>
              </p14:nvContentPartPr>
              <p14:xfrm>
                <a:off x="4572610" y="1385369"/>
                <a:ext cx="233640" cy="9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DD5D5E-7E28-DE52-0BBB-637EDE306C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63610" y="1376369"/>
                  <a:ext cx="251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4789EE-752A-D09C-63F1-6F1A9E2D68FD}"/>
                    </a:ext>
                  </a:extLst>
                </p14:cNvPr>
                <p14:cNvContentPartPr/>
                <p14:nvPr/>
              </p14:nvContentPartPr>
              <p14:xfrm>
                <a:off x="4890130" y="1483649"/>
                <a:ext cx="224640" cy="10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4789EE-752A-D09C-63F1-6F1A9E2D68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81130" y="1474649"/>
                  <a:ext cx="2422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7E0E3F-FEBA-33BE-E2B8-6FCBFB6D7BD4}"/>
              </a:ext>
            </a:extLst>
          </p:cNvPr>
          <p:cNvGrpSpPr/>
          <p:nvPr/>
        </p:nvGrpSpPr>
        <p:grpSpPr>
          <a:xfrm>
            <a:off x="6270730" y="1115009"/>
            <a:ext cx="668160" cy="282240"/>
            <a:chOff x="6270730" y="1115009"/>
            <a:chExt cx="6681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BC555A-25ED-4A27-D008-A57C71B1B491}"/>
                    </a:ext>
                  </a:extLst>
                </p14:cNvPr>
                <p14:cNvContentPartPr/>
                <p14:nvPr/>
              </p14:nvContentPartPr>
              <p14:xfrm>
                <a:off x="6352810" y="1282049"/>
                <a:ext cx="324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BC555A-25ED-4A27-D008-A57C71B1B4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44170" y="1273049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3FF7E0-2710-3C96-82D6-DF5ACCB25DD4}"/>
                    </a:ext>
                  </a:extLst>
                </p14:cNvPr>
                <p14:cNvContentPartPr/>
                <p14:nvPr/>
              </p14:nvContentPartPr>
              <p14:xfrm>
                <a:off x="6340210" y="1142369"/>
                <a:ext cx="56520" cy="223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3FF7E0-2710-3C96-82D6-DF5ACCB25D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31570" y="1133729"/>
                  <a:ext cx="74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3AE2B4-8D7C-F0ED-F115-D8FDCFE732D4}"/>
                    </a:ext>
                  </a:extLst>
                </p14:cNvPr>
                <p14:cNvContentPartPr/>
                <p14:nvPr/>
              </p14:nvContentPartPr>
              <p14:xfrm>
                <a:off x="6270730" y="1115009"/>
                <a:ext cx="284400" cy="5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3AE2B4-8D7C-F0ED-F115-D8FDCFE732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62090" y="1106009"/>
                  <a:ext cx="302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21CC64-3CCB-E7AA-B66E-CAB74F463F2E}"/>
                    </a:ext>
                  </a:extLst>
                </p14:cNvPr>
                <p14:cNvContentPartPr/>
                <p14:nvPr/>
              </p14:nvContentPartPr>
              <p14:xfrm>
                <a:off x="6365410" y="1279529"/>
                <a:ext cx="573480" cy="117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21CC64-3CCB-E7AA-B66E-CAB74F463F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6770" y="1270889"/>
                  <a:ext cx="591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263E35C-B741-8C51-A4EC-FEBCAB648B89}"/>
                    </a:ext>
                  </a:extLst>
                </p14:cNvPr>
                <p14:cNvContentPartPr/>
                <p14:nvPr/>
              </p14:nvContentPartPr>
              <p14:xfrm>
                <a:off x="6588970" y="1202849"/>
                <a:ext cx="32760" cy="3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263E35C-B741-8C51-A4EC-FEBCAB648B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80330" y="1194209"/>
                  <a:ext cx="504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113CF9B-9517-8194-E559-C6B45BB85ECC}"/>
              </a:ext>
            </a:extLst>
          </p:cNvPr>
          <p:cNvGrpSpPr/>
          <p:nvPr/>
        </p:nvGrpSpPr>
        <p:grpSpPr>
          <a:xfrm>
            <a:off x="7203130" y="1065329"/>
            <a:ext cx="3624480" cy="462600"/>
            <a:chOff x="7203130" y="1065329"/>
            <a:chExt cx="362448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21EFDC-9ACA-31F5-D253-D458ACBBB7B6}"/>
                    </a:ext>
                  </a:extLst>
                </p14:cNvPr>
                <p14:cNvContentPartPr/>
                <p14:nvPr/>
              </p14:nvContentPartPr>
              <p14:xfrm>
                <a:off x="7203130" y="1072529"/>
                <a:ext cx="1555200" cy="455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21EFDC-9ACA-31F5-D253-D458ACBBB7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94130" y="1063529"/>
                  <a:ext cx="1572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5D6CE7-1324-4972-40B3-FA1CE22F1E10}"/>
                    </a:ext>
                  </a:extLst>
                </p14:cNvPr>
                <p14:cNvContentPartPr/>
                <p14:nvPr/>
              </p14:nvContentPartPr>
              <p14:xfrm>
                <a:off x="8560330" y="1172609"/>
                <a:ext cx="20556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5D6CE7-1324-4972-40B3-FA1CE22F1E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1690" y="1163609"/>
                  <a:ext cx="22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BB10B9-16DE-CC63-D70A-375EBE99A922}"/>
                    </a:ext>
                  </a:extLst>
                </p14:cNvPr>
                <p14:cNvContentPartPr/>
                <p14:nvPr/>
              </p14:nvContentPartPr>
              <p14:xfrm>
                <a:off x="8997010" y="1065329"/>
                <a:ext cx="1830600" cy="439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BB10B9-16DE-CC63-D70A-375EBE99A9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88010" y="1056329"/>
                  <a:ext cx="1848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B020662-A33A-063D-8997-B8CD9874327A}"/>
                    </a:ext>
                  </a:extLst>
                </p14:cNvPr>
                <p14:cNvContentPartPr/>
                <p14:nvPr/>
              </p14:nvContentPartPr>
              <p14:xfrm>
                <a:off x="10306330" y="1142729"/>
                <a:ext cx="288720" cy="4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B020662-A33A-063D-8997-B8CD987432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97330" y="1133729"/>
                  <a:ext cx="306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DD25CB-D297-18CA-C5E0-4F56C98B3293}"/>
                    </a:ext>
                  </a:extLst>
                </p14:cNvPr>
                <p14:cNvContentPartPr/>
                <p14:nvPr/>
              </p14:nvContentPartPr>
              <p14:xfrm>
                <a:off x="9551050" y="1124009"/>
                <a:ext cx="335160" cy="21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DD25CB-D297-18CA-C5E0-4F56C98B32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42050" y="1115369"/>
                  <a:ext cx="3528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4852B50-3FD5-2550-CF30-37DEAEF47ED1}"/>
              </a:ext>
            </a:extLst>
          </p:cNvPr>
          <p:cNvGrpSpPr/>
          <p:nvPr/>
        </p:nvGrpSpPr>
        <p:grpSpPr>
          <a:xfrm>
            <a:off x="6106210" y="1524329"/>
            <a:ext cx="1146600" cy="493200"/>
            <a:chOff x="6106210" y="1524329"/>
            <a:chExt cx="114660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4083F9-D297-885C-BEDA-D36C3F4590BE}"/>
                    </a:ext>
                  </a:extLst>
                </p14:cNvPr>
                <p14:cNvContentPartPr/>
                <p14:nvPr/>
              </p14:nvContentPartPr>
              <p14:xfrm>
                <a:off x="6106210" y="1524329"/>
                <a:ext cx="1146600" cy="493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4083F9-D297-885C-BEDA-D36C3F4590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97210" y="1515329"/>
                  <a:ext cx="11642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88408F-CA25-59ED-85A3-78969194E4EC}"/>
                    </a:ext>
                  </a:extLst>
                </p14:cNvPr>
                <p14:cNvContentPartPr/>
                <p14:nvPr/>
              </p14:nvContentPartPr>
              <p14:xfrm>
                <a:off x="6230770" y="1620449"/>
                <a:ext cx="337320" cy="66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88408F-CA25-59ED-85A3-78969194E4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21770" y="1611809"/>
                  <a:ext cx="35496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78672C6-CC04-E673-272F-CFADD9C36D1E}"/>
                  </a:ext>
                </a:extLst>
              </p14:cNvPr>
              <p14:cNvContentPartPr/>
              <p14:nvPr/>
            </p14:nvContentPartPr>
            <p14:xfrm>
              <a:off x="7347490" y="1849769"/>
              <a:ext cx="20880" cy="18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78672C6-CC04-E673-272F-CFADD9C36D1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38490" y="1841129"/>
                <a:ext cx="385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BFFF8F8-4F2D-E364-A872-DAA655C6A6B9}"/>
              </a:ext>
            </a:extLst>
          </p:cNvPr>
          <p:cNvGrpSpPr/>
          <p:nvPr/>
        </p:nvGrpSpPr>
        <p:grpSpPr>
          <a:xfrm>
            <a:off x="7720450" y="1560689"/>
            <a:ext cx="1686600" cy="434520"/>
            <a:chOff x="7720450" y="1560689"/>
            <a:chExt cx="16866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B922AA-B35D-1621-90A8-4B70FC2D8B63}"/>
                    </a:ext>
                  </a:extLst>
                </p14:cNvPr>
                <p14:cNvContentPartPr/>
                <p14:nvPr/>
              </p14:nvContentPartPr>
              <p14:xfrm>
                <a:off x="7720450" y="1560689"/>
                <a:ext cx="1296360" cy="434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B922AA-B35D-1621-90A8-4B70FC2D8B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11450" y="1551689"/>
                  <a:ext cx="13140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9963A2-CD5E-0802-D8B5-548CFB9E2CE7}"/>
                    </a:ext>
                  </a:extLst>
                </p14:cNvPr>
                <p14:cNvContentPartPr/>
                <p14:nvPr/>
              </p14:nvContentPartPr>
              <p14:xfrm>
                <a:off x="8584450" y="1568249"/>
                <a:ext cx="31320" cy="24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9963A2-CD5E-0802-D8B5-548CFB9E2C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75450" y="1559609"/>
                  <a:ext cx="48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6DF740-B6F3-3E38-A5FB-1BAA319E1769}"/>
                    </a:ext>
                  </a:extLst>
                </p14:cNvPr>
                <p14:cNvContentPartPr/>
                <p14:nvPr/>
              </p14:nvContentPartPr>
              <p14:xfrm>
                <a:off x="9205090" y="1765169"/>
                <a:ext cx="201960" cy="72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6DF740-B6F3-3E38-A5FB-1BAA319E17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96450" y="1756529"/>
                  <a:ext cx="2196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5BABE0-2FD5-C4F3-CAD9-9A4A1CE32A43}"/>
              </a:ext>
            </a:extLst>
          </p:cNvPr>
          <p:cNvGrpSpPr/>
          <p:nvPr/>
        </p:nvGrpSpPr>
        <p:grpSpPr>
          <a:xfrm>
            <a:off x="9565810" y="1518209"/>
            <a:ext cx="1970280" cy="451440"/>
            <a:chOff x="9565810" y="1518209"/>
            <a:chExt cx="19702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11AEBC-DBEB-B954-AA2E-4F269ACA34AB}"/>
                    </a:ext>
                  </a:extLst>
                </p14:cNvPr>
                <p14:cNvContentPartPr/>
                <p14:nvPr/>
              </p14:nvContentPartPr>
              <p14:xfrm>
                <a:off x="9565810" y="1518209"/>
                <a:ext cx="1970280" cy="45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11AEBC-DBEB-B954-AA2E-4F269ACA34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57170" y="1509209"/>
                  <a:ext cx="19879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35F45E-87C1-D6BE-0650-5BE3FFF68A2A}"/>
                    </a:ext>
                  </a:extLst>
                </p14:cNvPr>
                <p14:cNvContentPartPr/>
                <p14:nvPr/>
              </p14:nvContentPartPr>
              <p14:xfrm>
                <a:off x="11093290" y="1611449"/>
                <a:ext cx="27864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35F45E-87C1-D6BE-0650-5BE3FFF68A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084650" y="1602809"/>
                  <a:ext cx="296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344E7CC-CFCA-04AA-36C0-2FF667C8FBA5}"/>
                    </a:ext>
                  </a:extLst>
                </p14:cNvPr>
                <p14:cNvContentPartPr/>
                <p14:nvPr/>
              </p14:nvContentPartPr>
              <p14:xfrm>
                <a:off x="10222450" y="1603169"/>
                <a:ext cx="328680" cy="32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344E7CC-CFCA-04AA-36C0-2FF667C8FB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13810" y="1594169"/>
                  <a:ext cx="3463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859A75D-E26D-AA08-22A8-2E97A932F251}"/>
              </a:ext>
            </a:extLst>
          </p:cNvPr>
          <p:cNvGrpSpPr/>
          <p:nvPr/>
        </p:nvGrpSpPr>
        <p:grpSpPr>
          <a:xfrm>
            <a:off x="6231490" y="2117249"/>
            <a:ext cx="1073160" cy="355320"/>
            <a:chOff x="6231490" y="2117249"/>
            <a:chExt cx="107316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3A5232-F8F6-DDB3-F4BB-B77BEA63A657}"/>
                    </a:ext>
                  </a:extLst>
                </p14:cNvPr>
                <p14:cNvContentPartPr/>
                <p14:nvPr/>
              </p14:nvContentPartPr>
              <p14:xfrm>
                <a:off x="6231490" y="2117249"/>
                <a:ext cx="353880" cy="31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3A5232-F8F6-DDB3-F4BB-B77BEA63A6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22850" y="2108609"/>
                  <a:ext cx="371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9ACD22-5876-D9ED-64C9-28E05E1D500C}"/>
                    </a:ext>
                  </a:extLst>
                </p14:cNvPr>
                <p14:cNvContentPartPr/>
                <p14:nvPr/>
              </p14:nvContentPartPr>
              <p14:xfrm>
                <a:off x="6468730" y="2246129"/>
                <a:ext cx="157680" cy="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9ACD22-5876-D9ED-64C9-28E05E1D500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60090" y="2237129"/>
                  <a:ext cx="17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D6D2E6-2661-BC93-B3D3-873D936C339E}"/>
                    </a:ext>
                  </a:extLst>
                </p14:cNvPr>
                <p14:cNvContentPartPr/>
                <p14:nvPr/>
              </p14:nvContentPartPr>
              <p14:xfrm>
                <a:off x="6904330" y="2237129"/>
                <a:ext cx="290880" cy="168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D6D2E6-2661-BC93-B3D3-873D936C339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95690" y="2228129"/>
                  <a:ext cx="308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406631-E1E2-D7F8-1643-A46B7546FBBE}"/>
                    </a:ext>
                  </a:extLst>
                </p14:cNvPr>
                <p14:cNvContentPartPr/>
                <p14:nvPr/>
              </p14:nvContentPartPr>
              <p14:xfrm>
                <a:off x="7244530" y="2416409"/>
                <a:ext cx="60120" cy="56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406631-E1E2-D7F8-1643-A46B7546FB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35890" y="2407769"/>
                  <a:ext cx="77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597AD41-9AA1-649E-48CB-5046152C88D1}"/>
              </a:ext>
            </a:extLst>
          </p:cNvPr>
          <p:cNvGrpSpPr/>
          <p:nvPr/>
        </p:nvGrpSpPr>
        <p:grpSpPr>
          <a:xfrm>
            <a:off x="956410" y="2994929"/>
            <a:ext cx="1080000" cy="515160"/>
            <a:chOff x="956410" y="2994929"/>
            <a:chExt cx="108000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D6715C-61BD-E670-9B3C-B8824AE223F5}"/>
                    </a:ext>
                  </a:extLst>
                </p14:cNvPr>
                <p14:cNvContentPartPr/>
                <p14:nvPr/>
              </p14:nvContentPartPr>
              <p14:xfrm>
                <a:off x="1307410" y="3038129"/>
                <a:ext cx="190080" cy="242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D6715C-61BD-E670-9B3C-B8824AE223F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98770" y="3029129"/>
                  <a:ext cx="207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6C40E7-84EA-268F-3102-3E869FAC34D1}"/>
                    </a:ext>
                  </a:extLst>
                </p14:cNvPr>
                <p14:cNvContentPartPr/>
                <p14:nvPr/>
              </p14:nvContentPartPr>
              <p14:xfrm>
                <a:off x="1281490" y="2995289"/>
                <a:ext cx="269640" cy="1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6C40E7-84EA-268F-3102-3E869FAC34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72490" y="2986649"/>
                  <a:ext cx="287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C19FE2-254B-5A26-8DEC-FC13FD792871}"/>
                    </a:ext>
                  </a:extLst>
                </p14:cNvPr>
                <p14:cNvContentPartPr/>
                <p14:nvPr/>
              </p14:nvContentPartPr>
              <p14:xfrm>
                <a:off x="956410" y="3011129"/>
                <a:ext cx="220320" cy="352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C19FE2-254B-5A26-8DEC-FC13FD7928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7770" y="3002129"/>
                  <a:ext cx="237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A71D750-FFB8-D556-57EC-93C203ABB112}"/>
                    </a:ext>
                  </a:extLst>
                </p14:cNvPr>
                <p14:cNvContentPartPr/>
                <p14:nvPr/>
              </p14:nvContentPartPr>
              <p14:xfrm>
                <a:off x="1669930" y="2994929"/>
                <a:ext cx="230760" cy="355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A71D750-FFB8-D556-57EC-93C203ABB1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61290" y="2985929"/>
                  <a:ext cx="248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FE2B60-04C2-FBDC-EF36-89EE972145E2}"/>
                    </a:ext>
                  </a:extLst>
                </p14:cNvPr>
                <p14:cNvContentPartPr/>
                <p14:nvPr/>
              </p14:nvContentPartPr>
              <p14:xfrm>
                <a:off x="1902490" y="3344489"/>
                <a:ext cx="109800" cy="165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FE2B60-04C2-FBDC-EF36-89EE972145E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93850" y="3335489"/>
                  <a:ext cx="127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ADAC83-E25B-A7E4-C531-43B2038936C5}"/>
                    </a:ext>
                  </a:extLst>
                </p14:cNvPr>
                <p14:cNvContentPartPr/>
                <p14:nvPr/>
              </p14:nvContentPartPr>
              <p14:xfrm>
                <a:off x="1869730" y="3408209"/>
                <a:ext cx="166680" cy="5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ADAC83-E25B-A7E4-C531-43B2038936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60730" y="3399209"/>
                  <a:ext cx="1843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E842A84-57CA-8271-FD3D-5CD6046BE3FB}"/>
              </a:ext>
            </a:extLst>
          </p:cNvPr>
          <p:cNvGrpSpPr/>
          <p:nvPr/>
        </p:nvGrpSpPr>
        <p:grpSpPr>
          <a:xfrm>
            <a:off x="2406490" y="2733209"/>
            <a:ext cx="1877760" cy="1086480"/>
            <a:chOff x="2406490" y="2733209"/>
            <a:chExt cx="187776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66B583A-D70A-A04B-6CED-80EAEA307116}"/>
                    </a:ext>
                  </a:extLst>
                </p14:cNvPr>
                <p14:cNvContentPartPr/>
                <p14:nvPr/>
              </p14:nvContentPartPr>
              <p14:xfrm>
                <a:off x="2406490" y="3056129"/>
                <a:ext cx="280800" cy="2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66B583A-D70A-A04B-6CED-80EAEA3071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97850" y="3047489"/>
                  <a:ext cx="298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645AB0-C0E2-7289-9F11-4805845E0190}"/>
                    </a:ext>
                  </a:extLst>
                </p14:cNvPr>
                <p14:cNvContentPartPr/>
                <p14:nvPr/>
              </p14:nvContentPartPr>
              <p14:xfrm>
                <a:off x="2422330" y="3213809"/>
                <a:ext cx="244800" cy="13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645AB0-C0E2-7289-9F11-4805845E01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13330" y="3204809"/>
                  <a:ext cx="262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9AB9D8-7599-2ADC-07CA-535E689D4B19}"/>
                    </a:ext>
                  </a:extLst>
                </p14:cNvPr>
                <p14:cNvContentPartPr/>
                <p14:nvPr/>
              </p14:nvContentPartPr>
              <p14:xfrm>
                <a:off x="3147370" y="2789009"/>
                <a:ext cx="147600" cy="35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9AB9D8-7599-2ADC-07CA-535E689D4B1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38370" y="2780009"/>
                  <a:ext cx="1652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16A1EEB-4DDD-F1EF-FB7F-2B12C70BF17F}"/>
                    </a:ext>
                  </a:extLst>
                </p14:cNvPr>
                <p14:cNvContentPartPr/>
                <p14:nvPr/>
              </p14:nvContentPartPr>
              <p14:xfrm>
                <a:off x="3049090" y="2733209"/>
                <a:ext cx="256320" cy="1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16A1EEB-4DDD-F1EF-FB7F-2B12C70BF1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40450" y="2724569"/>
                  <a:ext cx="273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2DEA70E-5690-9483-8026-679D03092232}"/>
                    </a:ext>
                  </a:extLst>
                </p14:cNvPr>
                <p14:cNvContentPartPr/>
                <p14:nvPr/>
              </p14:nvContentPartPr>
              <p14:xfrm>
                <a:off x="3523210" y="2792609"/>
                <a:ext cx="128880" cy="339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2DEA70E-5690-9483-8026-679D030922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14210" y="2783969"/>
                  <a:ext cx="1465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E5BAAF-6C17-E97E-57A4-5C14CF588E3B}"/>
                    </a:ext>
                  </a:extLst>
                </p14:cNvPr>
                <p14:cNvContentPartPr/>
                <p14:nvPr/>
              </p14:nvContentPartPr>
              <p14:xfrm>
                <a:off x="2832010" y="3256289"/>
                <a:ext cx="1277640" cy="60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E5BAAF-6C17-E97E-57A4-5C14CF588E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23010" y="3247289"/>
                  <a:ext cx="1295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08DDD3D-0A2E-F525-CE72-774064F39822}"/>
                    </a:ext>
                  </a:extLst>
                </p14:cNvPr>
                <p14:cNvContentPartPr/>
                <p14:nvPr/>
              </p14:nvContentPartPr>
              <p14:xfrm>
                <a:off x="2757490" y="3491009"/>
                <a:ext cx="131400" cy="19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08DDD3D-0A2E-F525-CE72-774064F398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48850" y="3482369"/>
                  <a:ext cx="149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2500B1-C675-EC6E-9C32-DB26F97486F2}"/>
                    </a:ext>
                  </a:extLst>
                </p14:cNvPr>
                <p14:cNvContentPartPr/>
                <p14:nvPr/>
              </p14:nvContentPartPr>
              <p14:xfrm>
                <a:off x="3045850" y="3530609"/>
                <a:ext cx="13680" cy="16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2500B1-C675-EC6E-9C32-DB26F97486F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37210" y="3521609"/>
                  <a:ext cx="3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7CF985-1936-DC36-1FAF-463AC961B531}"/>
                    </a:ext>
                  </a:extLst>
                </p14:cNvPr>
                <p14:cNvContentPartPr/>
                <p14:nvPr/>
              </p14:nvContentPartPr>
              <p14:xfrm>
                <a:off x="3114610" y="3514769"/>
                <a:ext cx="23760" cy="181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7CF985-1936-DC36-1FAF-463AC961B5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05970" y="3505769"/>
                  <a:ext cx="41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9ADA1B1-FBA7-8CB8-68F0-7A1EB8EBA4AE}"/>
                    </a:ext>
                  </a:extLst>
                </p14:cNvPr>
                <p14:cNvContentPartPr/>
                <p14:nvPr/>
              </p14:nvContentPartPr>
              <p14:xfrm>
                <a:off x="2937850" y="3463289"/>
                <a:ext cx="232920" cy="89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9ADA1B1-FBA7-8CB8-68F0-7A1EB8EBA4A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28850" y="3454289"/>
                  <a:ext cx="250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2215D7-D7D7-D0FB-1FAC-143724807422}"/>
                    </a:ext>
                  </a:extLst>
                </p14:cNvPr>
                <p14:cNvContentPartPr/>
                <p14:nvPr/>
              </p14:nvContentPartPr>
              <p14:xfrm>
                <a:off x="3163570" y="3519449"/>
                <a:ext cx="272880" cy="206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2215D7-D7D7-D0FB-1FAC-14372480742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54930" y="3510809"/>
                  <a:ext cx="290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FA2EE8-972C-BDE2-CF1D-92AB25768AA0}"/>
                    </a:ext>
                  </a:extLst>
                </p14:cNvPr>
                <p14:cNvContentPartPr/>
                <p14:nvPr/>
              </p14:nvContentPartPr>
              <p14:xfrm>
                <a:off x="3435010" y="3407129"/>
                <a:ext cx="159840" cy="92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FA2EE8-972C-BDE2-CF1D-92AB25768AA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26010" y="3398129"/>
                  <a:ext cx="177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DFF75D-5F4D-2BEC-CABB-5697713ED054}"/>
                    </a:ext>
                  </a:extLst>
                </p14:cNvPr>
                <p14:cNvContentPartPr/>
                <p14:nvPr/>
              </p14:nvContentPartPr>
              <p14:xfrm>
                <a:off x="3640210" y="3528089"/>
                <a:ext cx="202320" cy="18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DFF75D-5F4D-2BEC-CABB-5697713ED0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31570" y="3519089"/>
                  <a:ext cx="219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7C8F02-E9AF-D7D3-509F-0621ACC0ABAF}"/>
                    </a:ext>
                  </a:extLst>
                </p14:cNvPr>
                <p14:cNvContentPartPr/>
                <p14:nvPr/>
              </p14:nvContentPartPr>
              <p14:xfrm>
                <a:off x="4177690" y="2748689"/>
                <a:ext cx="106560" cy="1071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7C8F02-E9AF-D7D3-509F-0621ACC0AB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69050" y="2739689"/>
                  <a:ext cx="124200" cy="10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F618E5B-C671-69C8-6D75-BD1B0E766E2F}"/>
                  </a:ext>
                </a:extLst>
              </p14:cNvPr>
              <p14:cNvContentPartPr/>
              <p14:nvPr/>
            </p14:nvContentPartPr>
            <p14:xfrm>
              <a:off x="4418530" y="2916809"/>
              <a:ext cx="255600" cy="8355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F618E5B-C671-69C8-6D75-BD1B0E766E2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409890" y="2907809"/>
                <a:ext cx="273240" cy="85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E6853E7-7FD6-E1D9-9181-1D4A097ECA92}"/>
              </a:ext>
            </a:extLst>
          </p:cNvPr>
          <p:cNvGrpSpPr/>
          <p:nvPr/>
        </p:nvGrpSpPr>
        <p:grpSpPr>
          <a:xfrm>
            <a:off x="4866730" y="2774969"/>
            <a:ext cx="5874120" cy="1017360"/>
            <a:chOff x="4866730" y="2774969"/>
            <a:chExt cx="5874120" cy="10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A4CC9E-E8C6-1C4F-CB52-0C10F61D1485}"/>
                    </a:ext>
                  </a:extLst>
                </p14:cNvPr>
                <p14:cNvContentPartPr/>
                <p14:nvPr/>
              </p14:nvContentPartPr>
              <p14:xfrm>
                <a:off x="4866730" y="3101129"/>
                <a:ext cx="508680" cy="189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A4CC9E-E8C6-1C4F-CB52-0C10F61D14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57730" y="3092489"/>
                  <a:ext cx="526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47A1AB-025C-975B-39DE-ABD6026576BC}"/>
                    </a:ext>
                  </a:extLst>
                </p14:cNvPr>
                <p14:cNvContentPartPr/>
                <p14:nvPr/>
              </p14:nvContentPartPr>
              <p14:xfrm>
                <a:off x="5118730" y="3047489"/>
                <a:ext cx="13680" cy="451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47A1AB-025C-975B-39DE-ABD6026576B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10090" y="3038849"/>
                  <a:ext cx="313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18A0051-9EE6-6453-3AE0-5D7AD4041BBB}"/>
                    </a:ext>
                  </a:extLst>
                </p14:cNvPr>
                <p14:cNvContentPartPr/>
                <p14:nvPr/>
              </p14:nvContentPartPr>
              <p14:xfrm>
                <a:off x="5312410" y="3466889"/>
                <a:ext cx="51840" cy="219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18A0051-9EE6-6453-3AE0-5D7AD4041BB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03770" y="3457889"/>
                  <a:ext cx="69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E2FB659-BB2B-C0EA-1D67-8063A5341C53}"/>
                    </a:ext>
                  </a:extLst>
                </p14:cNvPr>
                <p14:cNvContentPartPr/>
                <p14:nvPr/>
              </p14:nvContentPartPr>
              <p14:xfrm>
                <a:off x="5220610" y="3592169"/>
                <a:ext cx="131760" cy="29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E2FB659-BB2B-C0EA-1D67-8063A5341C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11970" y="3583529"/>
                  <a:ext cx="149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0ED1EB2-E485-2BB6-73B8-98693DAAEC6B}"/>
                    </a:ext>
                  </a:extLst>
                </p14:cNvPr>
                <p14:cNvContentPartPr/>
                <p14:nvPr/>
              </p14:nvContentPartPr>
              <p14:xfrm>
                <a:off x="5483410" y="2975489"/>
                <a:ext cx="131760" cy="134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0ED1EB2-E485-2BB6-73B8-98693DAAEC6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74770" y="2966489"/>
                  <a:ext cx="149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05E2EC0-0F3C-47B0-9918-ACB6B280A5BA}"/>
                    </a:ext>
                  </a:extLst>
                </p14:cNvPr>
                <p14:cNvContentPartPr/>
                <p14:nvPr/>
              </p14:nvContentPartPr>
              <p14:xfrm>
                <a:off x="5445610" y="3000329"/>
                <a:ext cx="154440" cy="5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05E2EC0-0F3C-47B0-9918-ACB6B280A5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36610" y="2991329"/>
                  <a:ext cx="172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74FB92-45BD-9F88-E63C-8E08A0EE9252}"/>
                    </a:ext>
                  </a:extLst>
                </p14:cNvPr>
                <p14:cNvContentPartPr/>
                <p14:nvPr/>
              </p14:nvContentPartPr>
              <p14:xfrm>
                <a:off x="5434090" y="3032729"/>
                <a:ext cx="218160" cy="17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74FB92-45BD-9F88-E63C-8E08A0EE925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25090" y="3024089"/>
                  <a:ext cx="235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1A00336-2F69-321D-483C-43846674A1FF}"/>
                    </a:ext>
                  </a:extLst>
                </p14:cNvPr>
                <p14:cNvContentPartPr/>
                <p14:nvPr/>
              </p14:nvContentPartPr>
              <p14:xfrm>
                <a:off x="5538130" y="2950289"/>
                <a:ext cx="16560" cy="245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1A00336-2F69-321D-483C-43846674A1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29490" y="2941649"/>
                  <a:ext cx="34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62DC263-2DA2-E205-2465-983E26646CEF}"/>
                    </a:ext>
                  </a:extLst>
                </p14:cNvPr>
                <p14:cNvContentPartPr/>
                <p14:nvPr/>
              </p14:nvContentPartPr>
              <p14:xfrm>
                <a:off x="5744410" y="3306329"/>
                <a:ext cx="182880" cy="20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62DC263-2DA2-E205-2465-983E26646CE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35770" y="3297689"/>
                  <a:ext cx="200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F737EA-61A8-E3FA-60AF-EDD5385C7898}"/>
                    </a:ext>
                  </a:extLst>
                </p14:cNvPr>
                <p14:cNvContentPartPr/>
                <p14:nvPr/>
              </p14:nvContentPartPr>
              <p14:xfrm>
                <a:off x="5995330" y="3105449"/>
                <a:ext cx="176040" cy="21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F737EA-61A8-E3FA-60AF-EDD5385C78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86330" y="3096449"/>
                  <a:ext cx="193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CFA9DB-116C-AF8F-2D51-698A4AA6B2B5}"/>
                    </a:ext>
                  </a:extLst>
                </p14:cNvPr>
                <p14:cNvContentPartPr/>
                <p14:nvPr/>
              </p14:nvContentPartPr>
              <p14:xfrm>
                <a:off x="6292330" y="3034169"/>
                <a:ext cx="68400" cy="160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CFA9DB-116C-AF8F-2D51-698A4AA6B2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83690" y="3025529"/>
                  <a:ext cx="86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696BDB7-3ECD-8B95-122D-07A276644ACF}"/>
                    </a:ext>
                  </a:extLst>
                </p14:cNvPr>
                <p14:cNvContentPartPr/>
                <p14:nvPr/>
              </p14:nvContentPartPr>
              <p14:xfrm>
                <a:off x="6344530" y="2930849"/>
                <a:ext cx="6840" cy="1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696BDB7-3ECD-8B95-122D-07A276644AC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35530" y="2922209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0DA785-3AC4-1C94-7F5D-6A53A2378D4B}"/>
                    </a:ext>
                  </a:extLst>
                </p14:cNvPr>
                <p14:cNvContentPartPr/>
                <p14:nvPr/>
              </p14:nvContentPartPr>
              <p14:xfrm>
                <a:off x="6551890" y="2888729"/>
                <a:ext cx="191160" cy="23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0DA785-3AC4-1C94-7F5D-6A53A2378D4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43250" y="2880089"/>
                  <a:ext cx="208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2E2E48-B548-5032-90B4-08ABDA002E51}"/>
                    </a:ext>
                  </a:extLst>
                </p14:cNvPr>
                <p14:cNvContentPartPr/>
                <p14:nvPr/>
              </p14:nvContentPartPr>
              <p14:xfrm>
                <a:off x="6553690" y="2811689"/>
                <a:ext cx="244800" cy="11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2E2E48-B548-5032-90B4-08ABDA002E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44690" y="2803049"/>
                  <a:ext cx="262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FEFD1CF-CFFB-ABC7-F461-70A5A2CF3B32}"/>
                    </a:ext>
                  </a:extLst>
                </p14:cNvPr>
                <p14:cNvContentPartPr/>
                <p14:nvPr/>
              </p14:nvContentPartPr>
              <p14:xfrm>
                <a:off x="6847810" y="3033809"/>
                <a:ext cx="47520" cy="39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FEFD1CF-CFFB-ABC7-F461-70A5A2CF3B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38810" y="3025169"/>
                  <a:ext cx="6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CF11D2-A925-A6B5-F4C4-498DA3FB073E}"/>
                    </a:ext>
                  </a:extLst>
                </p14:cNvPr>
                <p14:cNvContentPartPr/>
                <p14:nvPr/>
              </p14:nvContentPartPr>
              <p14:xfrm>
                <a:off x="6912250" y="3016529"/>
                <a:ext cx="296640" cy="171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CF11D2-A925-A6B5-F4C4-498DA3FB07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03610" y="3007889"/>
                  <a:ext cx="314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079E4D4-D3F2-F1FC-59DB-437B77B61816}"/>
                    </a:ext>
                  </a:extLst>
                </p14:cNvPr>
                <p14:cNvContentPartPr/>
                <p14:nvPr/>
              </p14:nvContentPartPr>
              <p14:xfrm>
                <a:off x="7046170" y="2930849"/>
                <a:ext cx="166320" cy="23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079E4D4-D3F2-F1FC-59DB-437B77B618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37170" y="2922209"/>
                  <a:ext cx="183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3AF27BD-C164-D169-0B27-AB419F3EECF3}"/>
                    </a:ext>
                  </a:extLst>
                </p14:cNvPr>
                <p14:cNvContentPartPr/>
                <p14:nvPr/>
              </p14:nvContentPartPr>
              <p14:xfrm>
                <a:off x="7289890" y="2855249"/>
                <a:ext cx="72720" cy="111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3AF27BD-C164-D169-0B27-AB419F3EEC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81250" y="2846609"/>
                  <a:ext cx="90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5B3A40-26E5-65B7-4794-28F802842412}"/>
                    </a:ext>
                  </a:extLst>
                </p14:cNvPr>
                <p14:cNvContentPartPr/>
                <p14:nvPr/>
              </p14:nvContentPartPr>
              <p14:xfrm>
                <a:off x="7598410" y="3083489"/>
                <a:ext cx="245160" cy="19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5B3A40-26E5-65B7-4794-28F8028424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89770" y="3074849"/>
                  <a:ext cx="262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D7A47C2-9253-A1FD-E351-8EC133699DFC}"/>
                    </a:ext>
                  </a:extLst>
                </p14:cNvPr>
                <p14:cNvContentPartPr/>
                <p14:nvPr/>
              </p14:nvContentPartPr>
              <p14:xfrm>
                <a:off x="7459450" y="3311009"/>
                <a:ext cx="403560" cy="80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D7A47C2-9253-A1FD-E351-8EC133699D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50450" y="3302369"/>
                  <a:ext cx="421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ADBD728-317E-285C-5912-DA1949B32929}"/>
                    </a:ext>
                  </a:extLst>
                </p14:cNvPr>
                <p14:cNvContentPartPr/>
                <p14:nvPr/>
              </p14:nvContentPartPr>
              <p14:xfrm>
                <a:off x="7451890" y="3474449"/>
                <a:ext cx="282960" cy="272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ADBD728-317E-285C-5912-DA1949B329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42890" y="3465809"/>
                  <a:ext cx="300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7D108D1-9195-F25C-B910-50206551EA1D}"/>
                    </a:ext>
                  </a:extLst>
                </p14:cNvPr>
                <p14:cNvContentPartPr/>
                <p14:nvPr/>
              </p14:nvContentPartPr>
              <p14:xfrm>
                <a:off x="8103490" y="3228569"/>
                <a:ext cx="28080" cy="28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7D108D1-9195-F25C-B910-50206551EA1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94490" y="3219929"/>
                  <a:ext cx="45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C684149-ECC3-9781-B695-54D30D6C6E53}"/>
                    </a:ext>
                  </a:extLst>
                </p14:cNvPr>
                <p14:cNvContentPartPr/>
                <p14:nvPr/>
              </p14:nvContentPartPr>
              <p14:xfrm>
                <a:off x="8108530" y="3212729"/>
                <a:ext cx="180360" cy="10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C684149-ECC3-9781-B695-54D30D6C6E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99890" y="3204089"/>
                  <a:ext cx="19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083F5B-450B-11E0-0381-CE1EAEF52743}"/>
                    </a:ext>
                  </a:extLst>
                </p14:cNvPr>
                <p14:cNvContentPartPr/>
                <p14:nvPr/>
              </p14:nvContentPartPr>
              <p14:xfrm>
                <a:off x="8074330" y="3120929"/>
                <a:ext cx="260280" cy="3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083F5B-450B-11E0-0381-CE1EAEF527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65330" y="3112289"/>
                  <a:ext cx="277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8FBD0B-22EB-3B46-26EA-55DAE2EC85B8}"/>
                    </a:ext>
                  </a:extLst>
                </p14:cNvPr>
                <p14:cNvContentPartPr/>
                <p14:nvPr/>
              </p14:nvContentPartPr>
              <p14:xfrm>
                <a:off x="8165770" y="2960729"/>
                <a:ext cx="132480" cy="81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8FBD0B-22EB-3B46-26EA-55DAE2EC85B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56770" y="2951729"/>
                  <a:ext cx="150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3E27030-7ADD-677D-5384-F48DC07DC7C1}"/>
                    </a:ext>
                  </a:extLst>
                </p14:cNvPr>
                <p14:cNvContentPartPr/>
                <p14:nvPr/>
              </p14:nvContentPartPr>
              <p14:xfrm>
                <a:off x="8175850" y="3534569"/>
                <a:ext cx="37440" cy="169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3E27030-7ADD-677D-5384-F48DC07DC7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66850" y="3525929"/>
                  <a:ext cx="55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7CA224B-C855-0F6C-66B0-24722E9C5AB3}"/>
                    </a:ext>
                  </a:extLst>
                </p14:cNvPr>
                <p14:cNvContentPartPr/>
                <p14:nvPr/>
              </p14:nvContentPartPr>
              <p14:xfrm>
                <a:off x="8089090" y="3721409"/>
                <a:ext cx="234720" cy="20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7CA224B-C855-0F6C-66B0-24722E9C5AB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80450" y="3712769"/>
                  <a:ext cx="252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89431E6-4878-04A9-6604-6D7B77CDA325}"/>
                    </a:ext>
                  </a:extLst>
                </p14:cNvPr>
                <p14:cNvContentPartPr/>
                <p14:nvPr/>
              </p14:nvContentPartPr>
              <p14:xfrm>
                <a:off x="8643130" y="3003929"/>
                <a:ext cx="537480" cy="208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89431E6-4878-04A9-6604-6D7B77CDA3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34130" y="2995289"/>
                  <a:ext cx="555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15B5ED9-5D09-62E8-6F32-ED7BE7C76839}"/>
                    </a:ext>
                  </a:extLst>
                </p14:cNvPr>
                <p14:cNvContentPartPr/>
                <p14:nvPr/>
              </p14:nvContentPartPr>
              <p14:xfrm>
                <a:off x="8895850" y="2994929"/>
                <a:ext cx="47520" cy="386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15B5ED9-5D09-62E8-6F32-ED7BE7C768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86850" y="2985929"/>
                  <a:ext cx="651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25BD52-1C07-D9F9-ECC6-8E024E42BBA6}"/>
                    </a:ext>
                  </a:extLst>
                </p14:cNvPr>
                <p14:cNvContentPartPr/>
                <p14:nvPr/>
              </p14:nvContentPartPr>
              <p14:xfrm>
                <a:off x="9012850" y="3460049"/>
                <a:ext cx="65880" cy="91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25BD52-1C07-D9F9-ECC6-8E024E42BBA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03850" y="3451049"/>
                  <a:ext cx="8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151E2E0-9B26-7013-10F6-D1EFFC32FD27}"/>
                    </a:ext>
                  </a:extLst>
                </p14:cNvPr>
                <p14:cNvContentPartPr/>
                <p14:nvPr/>
              </p14:nvContentPartPr>
              <p14:xfrm>
                <a:off x="9098890" y="3269249"/>
                <a:ext cx="23760" cy="2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151E2E0-9B26-7013-10F6-D1EFFC32FD2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89890" y="3260249"/>
                  <a:ext cx="41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93A235F-DCB1-9457-278A-7E7551A15C61}"/>
                    </a:ext>
                  </a:extLst>
                </p14:cNvPr>
                <p14:cNvContentPartPr/>
                <p14:nvPr/>
              </p14:nvContentPartPr>
              <p14:xfrm>
                <a:off x="9447370" y="3002849"/>
                <a:ext cx="232920" cy="438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93A235F-DCB1-9457-278A-7E7551A15C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38730" y="2994209"/>
                  <a:ext cx="2505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6425D49-F83E-72C1-2EA0-D7F06FDA0DD7}"/>
                    </a:ext>
                  </a:extLst>
                </p14:cNvPr>
                <p14:cNvContentPartPr/>
                <p14:nvPr/>
              </p14:nvContentPartPr>
              <p14:xfrm>
                <a:off x="9841930" y="3238289"/>
                <a:ext cx="16200" cy="209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6425D49-F83E-72C1-2EA0-D7F06FDA0DD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32930" y="3229649"/>
                  <a:ext cx="33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3ECE1F0-52F5-DB5C-6371-F4351C2B9DDC}"/>
                    </a:ext>
                  </a:extLst>
                </p14:cNvPr>
                <p14:cNvContentPartPr/>
                <p14:nvPr/>
              </p14:nvContentPartPr>
              <p14:xfrm>
                <a:off x="9733210" y="3217049"/>
                <a:ext cx="310320" cy="63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3ECE1F0-52F5-DB5C-6371-F4351C2B9D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24570" y="3208049"/>
                  <a:ext cx="327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05966F1-1B44-81B2-076B-7C1F77EDE3E7}"/>
                    </a:ext>
                  </a:extLst>
                </p14:cNvPr>
                <p14:cNvContentPartPr/>
                <p14:nvPr/>
              </p14:nvContentPartPr>
              <p14:xfrm>
                <a:off x="10122010" y="3105449"/>
                <a:ext cx="81000" cy="99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05966F1-1B44-81B2-076B-7C1F77EDE3E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13370" y="3096449"/>
                  <a:ext cx="98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8D2BCD4-5209-2F8B-FC8D-44141C06964E}"/>
                    </a:ext>
                  </a:extLst>
                </p14:cNvPr>
                <p14:cNvContentPartPr/>
                <p14:nvPr/>
              </p14:nvContentPartPr>
              <p14:xfrm>
                <a:off x="10281850" y="2906729"/>
                <a:ext cx="48240" cy="885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8D2BCD4-5209-2F8B-FC8D-44141C06964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73210" y="2898089"/>
                  <a:ext cx="6588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A43B7A7-7BD1-5815-0E6A-6A041908349E}"/>
                    </a:ext>
                  </a:extLst>
                </p14:cNvPr>
                <p14:cNvContentPartPr/>
                <p14:nvPr/>
              </p14:nvContentPartPr>
              <p14:xfrm>
                <a:off x="10487770" y="2774969"/>
                <a:ext cx="253080" cy="168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A43B7A7-7BD1-5815-0E6A-6A041908349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78770" y="2765969"/>
                  <a:ext cx="2707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391A45E-FDC1-000C-4029-983069745C0C}"/>
                  </a:ext>
                </a:extLst>
              </p14:cNvPr>
              <p14:cNvContentPartPr/>
              <p14:nvPr/>
            </p14:nvContentPartPr>
            <p14:xfrm>
              <a:off x="587410" y="4234769"/>
              <a:ext cx="156240" cy="225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391A45E-FDC1-000C-4029-983069745C0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78410" y="4226129"/>
                <a:ext cx="17388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1CFD1E6-53E8-03C1-35ED-D4F8A65F25C4}"/>
              </a:ext>
            </a:extLst>
          </p:cNvPr>
          <p:cNvGrpSpPr/>
          <p:nvPr/>
        </p:nvGrpSpPr>
        <p:grpSpPr>
          <a:xfrm>
            <a:off x="737170" y="4046849"/>
            <a:ext cx="3148920" cy="590040"/>
            <a:chOff x="737170" y="4046849"/>
            <a:chExt cx="314892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F2B733B-996D-D569-F3C4-2BB353E14AEC}"/>
                    </a:ext>
                  </a:extLst>
                </p14:cNvPr>
                <p14:cNvContentPartPr/>
                <p14:nvPr/>
              </p14:nvContentPartPr>
              <p14:xfrm>
                <a:off x="737170" y="4315769"/>
                <a:ext cx="1007640" cy="321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F2B733B-996D-D569-F3C4-2BB353E14AE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8530" y="4307129"/>
                  <a:ext cx="1025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02F4F75-1AC2-877E-C278-7E601E3A08A8}"/>
                    </a:ext>
                  </a:extLst>
                </p14:cNvPr>
                <p14:cNvContentPartPr/>
                <p14:nvPr/>
              </p14:nvContentPartPr>
              <p14:xfrm>
                <a:off x="1914370" y="4046849"/>
                <a:ext cx="748440" cy="40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02F4F75-1AC2-877E-C278-7E601E3A08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05730" y="4038209"/>
                  <a:ext cx="7660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3C11A98-B63F-10D8-33CC-D5467F22E1B9}"/>
                    </a:ext>
                  </a:extLst>
                </p14:cNvPr>
                <p14:cNvContentPartPr/>
                <p14:nvPr/>
              </p14:nvContentPartPr>
              <p14:xfrm>
                <a:off x="1927690" y="4227929"/>
                <a:ext cx="233640" cy="82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3C11A98-B63F-10D8-33CC-D5467F22E1B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918690" y="4219289"/>
                  <a:ext cx="251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BFD96CD-7582-54FC-D507-175D290C6C8F}"/>
                    </a:ext>
                  </a:extLst>
                </p14:cNvPr>
                <p14:cNvContentPartPr/>
                <p14:nvPr/>
              </p14:nvContentPartPr>
              <p14:xfrm>
                <a:off x="2888890" y="4267169"/>
                <a:ext cx="508680" cy="158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BFD96CD-7582-54FC-D507-175D290C6C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79890" y="4258169"/>
                  <a:ext cx="526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9E4337-7DF7-C782-6389-0DC05C953E1E}"/>
                    </a:ext>
                  </a:extLst>
                </p14:cNvPr>
                <p14:cNvContentPartPr/>
                <p14:nvPr/>
              </p14:nvContentPartPr>
              <p14:xfrm>
                <a:off x="3676570" y="4052249"/>
                <a:ext cx="209520" cy="363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9E4337-7DF7-C782-6389-0DC05C953E1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67570" y="4043609"/>
                  <a:ext cx="22716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BF533DA-16A9-5066-6349-9C9A0EBC2AB7}"/>
              </a:ext>
            </a:extLst>
          </p:cNvPr>
          <p:cNvGrpSpPr/>
          <p:nvPr/>
        </p:nvGrpSpPr>
        <p:grpSpPr>
          <a:xfrm>
            <a:off x="4262290" y="4004009"/>
            <a:ext cx="2602440" cy="593640"/>
            <a:chOff x="4262290" y="4004009"/>
            <a:chExt cx="260244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6AD7B5-D5FC-61A0-5A87-90C356296504}"/>
                    </a:ext>
                  </a:extLst>
                </p14:cNvPr>
                <p14:cNvContentPartPr/>
                <p14:nvPr/>
              </p14:nvContentPartPr>
              <p14:xfrm>
                <a:off x="4262290" y="4089329"/>
                <a:ext cx="1218240" cy="508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6AD7B5-D5FC-61A0-5A87-90C35629650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53650" y="4080689"/>
                  <a:ext cx="12358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893C064-7927-B212-1404-2D965DF7F5F1}"/>
                    </a:ext>
                  </a:extLst>
                </p14:cNvPr>
                <p14:cNvContentPartPr/>
                <p14:nvPr/>
              </p14:nvContentPartPr>
              <p14:xfrm>
                <a:off x="4713010" y="4190849"/>
                <a:ext cx="230760" cy="1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893C064-7927-B212-1404-2D965DF7F5F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04010" y="4182209"/>
                  <a:ext cx="24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4A82B36-1D61-078D-2977-D822A7933A1D}"/>
                    </a:ext>
                  </a:extLst>
                </p14:cNvPr>
                <p14:cNvContentPartPr/>
                <p14:nvPr/>
              </p14:nvContentPartPr>
              <p14:xfrm>
                <a:off x="5664850" y="4240529"/>
                <a:ext cx="469080" cy="185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4A82B36-1D61-078D-2977-D822A7933A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56210" y="4231889"/>
                  <a:ext cx="486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2134FEC-4496-34B0-D66A-AE870856666A}"/>
                    </a:ext>
                  </a:extLst>
                </p14:cNvPr>
                <p14:cNvContentPartPr/>
                <p14:nvPr/>
              </p14:nvContentPartPr>
              <p14:xfrm>
                <a:off x="5850970" y="4123529"/>
                <a:ext cx="53640" cy="23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2134FEC-4496-34B0-D66A-AE870856666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42330" y="4114529"/>
                  <a:ext cx="71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4276BF9-37B1-ED47-76DB-9DE1689767F2}"/>
                    </a:ext>
                  </a:extLst>
                </p14:cNvPr>
                <p14:cNvContentPartPr/>
                <p14:nvPr/>
              </p14:nvContentPartPr>
              <p14:xfrm>
                <a:off x="6321850" y="4004009"/>
                <a:ext cx="542880" cy="410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4276BF9-37B1-ED47-76DB-9DE1689767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12850" y="3995369"/>
                  <a:ext cx="560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6924EA7-37DF-56AA-0EC1-D31489B00ABB}"/>
                    </a:ext>
                  </a:extLst>
                </p14:cNvPr>
                <p14:cNvContentPartPr/>
                <p14:nvPr/>
              </p14:nvContentPartPr>
              <p14:xfrm>
                <a:off x="6369010" y="4209569"/>
                <a:ext cx="259200" cy="13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6924EA7-37DF-56AA-0EC1-D31489B00AB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60370" y="4200569"/>
                  <a:ext cx="2768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F146AAA-C2B0-119B-92FA-B812B6758B27}"/>
                  </a:ext>
                </a:extLst>
              </p14:cNvPr>
              <p14:cNvContentPartPr/>
              <p14:nvPr/>
            </p14:nvContentPartPr>
            <p14:xfrm>
              <a:off x="1265650" y="2348369"/>
              <a:ext cx="6840" cy="75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F146AAA-C2B0-119B-92FA-B812B6758B2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256650" y="2339369"/>
                <a:ext cx="244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F1ACF9F-64CB-A434-9AC9-0436C4236780}"/>
              </a:ext>
            </a:extLst>
          </p:cNvPr>
          <p:cNvGrpSpPr/>
          <p:nvPr/>
        </p:nvGrpSpPr>
        <p:grpSpPr>
          <a:xfrm>
            <a:off x="974770" y="2332889"/>
            <a:ext cx="1267200" cy="435240"/>
            <a:chOff x="974770" y="2332889"/>
            <a:chExt cx="126720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DBAF77-EF6D-72A7-509C-0EDCDA29A350}"/>
                    </a:ext>
                  </a:extLst>
                </p14:cNvPr>
                <p14:cNvContentPartPr/>
                <p14:nvPr/>
              </p14:nvContentPartPr>
              <p14:xfrm>
                <a:off x="1034170" y="2511809"/>
                <a:ext cx="104400" cy="256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DBAF77-EF6D-72A7-509C-0EDCDA29A35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5170" y="2503169"/>
                  <a:ext cx="122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FFCDAB9-AFF6-13ED-4DF7-878233C1411E}"/>
                    </a:ext>
                  </a:extLst>
                </p14:cNvPr>
                <p14:cNvContentPartPr/>
                <p14:nvPr/>
              </p14:nvContentPartPr>
              <p14:xfrm>
                <a:off x="974770" y="2515049"/>
                <a:ext cx="179640" cy="29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FFCDAB9-AFF6-13ED-4DF7-878233C141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6130" y="2506049"/>
                  <a:ext cx="197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7C2D2BE-949C-E0D9-2297-AA8F8A9E53EF}"/>
                    </a:ext>
                  </a:extLst>
                </p14:cNvPr>
                <p14:cNvContentPartPr/>
                <p14:nvPr/>
              </p14:nvContentPartPr>
              <p14:xfrm>
                <a:off x="1173490" y="2610449"/>
                <a:ext cx="128160" cy="118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7C2D2BE-949C-E0D9-2297-AA8F8A9E53E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4850" y="2601449"/>
                  <a:ext cx="145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9D6FC58-CCF0-BCB8-60F2-7C6224CF753E}"/>
                    </a:ext>
                  </a:extLst>
                </p14:cNvPr>
                <p14:cNvContentPartPr/>
                <p14:nvPr/>
              </p14:nvContentPartPr>
              <p14:xfrm>
                <a:off x="1384450" y="2427929"/>
                <a:ext cx="73800" cy="294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9D6FC58-CCF0-BCB8-60F2-7C6224CF753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75810" y="2418929"/>
                  <a:ext cx="91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ED748FB-07B8-47F1-2CEA-53AFF146351E}"/>
                    </a:ext>
                  </a:extLst>
                </p14:cNvPr>
                <p14:cNvContentPartPr/>
                <p14:nvPr/>
              </p14:nvContentPartPr>
              <p14:xfrm>
                <a:off x="1293730" y="2527649"/>
                <a:ext cx="172800" cy="59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ED748FB-07B8-47F1-2CEA-53AFF146351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84730" y="2518649"/>
                  <a:ext cx="190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AE9E301-0038-131F-2B55-3B2F615AD6E6}"/>
                    </a:ext>
                  </a:extLst>
                </p14:cNvPr>
                <p14:cNvContentPartPr/>
                <p14:nvPr/>
              </p14:nvContentPartPr>
              <p14:xfrm>
                <a:off x="1445650" y="2600369"/>
                <a:ext cx="155160" cy="126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AE9E301-0038-131F-2B55-3B2F615AD6E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37010" y="2591729"/>
                  <a:ext cx="172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91498AE-0FBE-38A3-701C-39983AE86EE4}"/>
                    </a:ext>
                  </a:extLst>
                </p14:cNvPr>
                <p14:cNvContentPartPr/>
                <p14:nvPr/>
              </p14:nvContentPartPr>
              <p14:xfrm>
                <a:off x="1627810" y="2554289"/>
                <a:ext cx="68400" cy="106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91498AE-0FBE-38A3-701C-39983AE86EE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19170" y="2545649"/>
                  <a:ext cx="86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C46E5E7-D499-3FC1-8AF6-D181E99383CC}"/>
                    </a:ext>
                  </a:extLst>
                </p14:cNvPr>
                <p14:cNvContentPartPr/>
                <p14:nvPr/>
              </p14:nvContentPartPr>
              <p14:xfrm>
                <a:off x="1739050" y="2496689"/>
                <a:ext cx="139680" cy="150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C46E5E7-D499-3FC1-8AF6-D181E99383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30050" y="2488049"/>
                  <a:ext cx="157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187A25D-AFA8-CBB0-7C53-47B623AD3BC0}"/>
                    </a:ext>
                  </a:extLst>
                </p14:cNvPr>
                <p14:cNvContentPartPr/>
                <p14:nvPr/>
              </p14:nvContentPartPr>
              <p14:xfrm>
                <a:off x="1913290" y="2445929"/>
                <a:ext cx="18360" cy="135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187A25D-AFA8-CBB0-7C53-47B623AD3BC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04290" y="2436929"/>
                  <a:ext cx="36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EE71B30-BFCE-CABB-5CB3-CDCDCE0602CE}"/>
                    </a:ext>
                  </a:extLst>
                </p14:cNvPr>
                <p14:cNvContentPartPr/>
                <p14:nvPr/>
              </p14:nvContentPartPr>
              <p14:xfrm>
                <a:off x="2000410" y="2332889"/>
                <a:ext cx="66600" cy="243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EE71B30-BFCE-CABB-5CB3-CDCDCE0602C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91770" y="2323889"/>
                  <a:ext cx="84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C655F5A-6EB8-AC7C-6042-B158401A6A18}"/>
                    </a:ext>
                  </a:extLst>
                </p14:cNvPr>
                <p14:cNvContentPartPr/>
                <p14:nvPr/>
              </p14:nvContentPartPr>
              <p14:xfrm>
                <a:off x="1930570" y="2480129"/>
                <a:ext cx="221040" cy="2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C655F5A-6EB8-AC7C-6042-B158401A6A1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921930" y="2471489"/>
                  <a:ext cx="23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92774AA-F945-5972-F0E9-23C815F002EB}"/>
                    </a:ext>
                  </a:extLst>
                </p14:cNvPr>
                <p14:cNvContentPartPr/>
                <p14:nvPr/>
              </p14:nvContentPartPr>
              <p14:xfrm>
                <a:off x="2123890" y="2459969"/>
                <a:ext cx="118080" cy="231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92774AA-F945-5972-F0E9-23C815F002E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14890" y="2450969"/>
                  <a:ext cx="1357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42DC085-95BE-6D1D-FC19-5423021476A3}"/>
              </a:ext>
            </a:extLst>
          </p:cNvPr>
          <p:cNvGrpSpPr/>
          <p:nvPr/>
        </p:nvGrpSpPr>
        <p:grpSpPr>
          <a:xfrm>
            <a:off x="833650" y="5210729"/>
            <a:ext cx="1018440" cy="742320"/>
            <a:chOff x="833650" y="5210729"/>
            <a:chExt cx="101844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8ADF1F0-FDD6-76DC-F71C-314476923729}"/>
                    </a:ext>
                  </a:extLst>
                </p14:cNvPr>
                <p14:cNvContentPartPr/>
                <p14:nvPr/>
              </p14:nvContentPartPr>
              <p14:xfrm>
                <a:off x="833650" y="5306849"/>
                <a:ext cx="293400" cy="507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8ADF1F0-FDD6-76DC-F71C-3144769237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5010" y="5298209"/>
                  <a:ext cx="3110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D8D15D0-22AF-A507-15B7-FA01BB7ECDBB}"/>
                    </a:ext>
                  </a:extLst>
                </p14:cNvPr>
                <p14:cNvContentPartPr/>
                <p14:nvPr/>
              </p14:nvContentPartPr>
              <p14:xfrm>
                <a:off x="1175290" y="5411969"/>
                <a:ext cx="254880" cy="24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D8D15D0-22AF-A507-15B7-FA01BB7ECDB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6290" y="5403329"/>
                  <a:ext cx="272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E31E97B-C49F-274A-164E-DE0D09293A56}"/>
                    </a:ext>
                  </a:extLst>
                </p14:cNvPr>
                <p14:cNvContentPartPr/>
                <p14:nvPr/>
              </p14:nvContentPartPr>
              <p14:xfrm>
                <a:off x="1214890" y="5252129"/>
                <a:ext cx="282600" cy="84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E31E97B-C49F-274A-164E-DE0D09293A5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06250" y="5243129"/>
                  <a:ext cx="300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20557A0-B6C0-874E-3B1E-7F2C4658E242}"/>
                    </a:ext>
                  </a:extLst>
                </p14:cNvPr>
                <p14:cNvContentPartPr/>
                <p14:nvPr/>
              </p14:nvContentPartPr>
              <p14:xfrm>
                <a:off x="1445290" y="5210729"/>
                <a:ext cx="315360" cy="599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20557A0-B6C0-874E-3B1E-7F2C4658E24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36290" y="5202089"/>
                  <a:ext cx="33300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DF1AE9A-ED28-0FF0-676E-7DA394B4364A}"/>
                    </a:ext>
                  </a:extLst>
                </p14:cNvPr>
                <p14:cNvContentPartPr/>
                <p14:nvPr/>
              </p14:nvContentPartPr>
              <p14:xfrm>
                <a:off x="1701610" y="5705729"/>
                <a:ext cx="150480" cy="247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DF1AE9A-ED28-0FF0-676E-7DA394B4364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92610" y="5696729"/>
                  <a:ext cx="168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0B0763D-BF0C-52D4-824F-7ED5E13B07DD}"/>
                    </a:ext>
                  </a:extLst>
                </p14:cNvPr>
                <p14:cNvContentPartPr/>
                <p14:nvPr/>
              </p14:nvContentPartPr>
              <p14:xfrm>
                <a:off x="1655530" y="5848289"/>
                <a:ext cx="186840" cy="40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0B0763D-BF0C-52D4-824F-7ED5E13B07D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46530" y="5839649"/>
                  <a:ext cx="2044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5A39C1EC-8108-D140-D098-CD92BF5BD5A0}"/>
                  </a:ext>
                </a:extLst>
              </p14:cNvPr>
              <p14:cNvContentPartPr/>
              <p14:nvPr/>
            </p14:nvContentPartPr>
            <p14:xfrm>
              <a:off x="3140530" y="5109569"/>
              <a:ext cx="196560" cy="2858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5A39C1EC-8108-D140-D098-CD92BF5BD5A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131890" y="5100569"/>
                <a:ext cx="21420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835976C-FB0D-2667-7840-8E06CEA9F1CA}"/>
              </a:ext>
            </a:extLst>
          </p:cNvPr>
          <p:cNvGrpSpPr/>
          <p:nvPr/>
        </p:nvGrpSpPr>
        <p:grpSpPr>
          <a:xfrm>
            <a:off x="2160610" y="5045489"/>
            <a:ext cx="1660320" cy="903600"/>
            <a:chOff x="2160610" y="5045489"/>
            <a:chExt cx="166032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6317728-0FB4-F8A2-45E4-EEE2CEF5AD20}"/>
                    </a:ext>
                  </a:extLst>
                </p14:cNvPr>
                <p14:cNvContentPartPr/>
                <p14:nvPr/>
              </p14:nvContentPartPr>
              <p14:xfrm>
                <a:off x="2234410" y="5465609"/>
                <a:ext cx="182160" cy="11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6317728-0FB4-F8A2-45E4-EEE2CEF5AD2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225410" y="5456609"/>
                  <a:ext cx="199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8CE4F76-F857-C348-9654-43A84FC8C729}"/>
                    </a:ext>
                  </a:extLst>
                </p14:cNvPr>
                <p14:cNvContentPartPr/>
                <p14:nvPr/>
              </p14:nvContentPartPr>
              <p14:xfrm>
                <a:off x="2160610" y="5555249"/>
                <a:ext cx="235080" cy="52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8CE4F76-F857-C348-9654-43A84FC8C72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51610" y="5546609"/>
                  <a:ext cx="252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64CB98E-60D7-D2D7-1B84-981B3DF54292}"/>
                    </a:ext>
                  </a:extLst>
                </p14:cNvPr>
                <p14:cNvContentPartPr/>
                <p14:nvPr/>
              </p14:nvContentPartPr>
              <p14:xfrm>
                <a:off x="2695210" y="5156369"/>
                <a:ext cx="202320" cy="273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64CB98E-60D7-D2D7-1B84-981B3DF5429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86570" y="5147369"/>
                  <a:ext cx="219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2A827C3-B130-848A-DC23-D027899C0435}"/>
                    </a:ext>
                  </a:extLst>
                </p14:cNvPr>
                <p14:cNvContentPartPr/>
                <p14:nvPr/>
              </p14:nvContentPartPr>
              <p14:xfrm>
                <a:off x="2625010" y="5045489"/>
                <a:ext cx="270360" cy="40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2A827C3-B130-848A-DC23-D027899C043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16010" y="5036489"/>
                  <a:ext cx="288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3923F03-524A-FBA8-B167-9404B3DC79DF}"/>
                    </a:ext>
                  </a:extLst>
                </p14:cNvPr>
                <p14:cNvContentPartPr/>
                <p14:nvPr/>
              </p14:nvContentPartPr>
              <p14:xfrm>
                <a:off x="2525290" y="5450129"/>
                <a:ext cx="1295640" cy="167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3923F03-524A-FBA8-B167-9404B3DC79D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16290" y="5441129"/>
                  <a:ext cx="1313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3A6AD3E-BA26-58AF-661B-F25E09DDE0E1}"/>
                    </a:ext>
                  </a:extLst>
                </p14:cNvPr>
                <p14:cNvContentPartPr/>
                <p14:nvPr/>
              </p14:nvContentPartPr>
              <p14:xfrm>
                <a:off x="2561290" y="5744609"/>
                <a:ext cx="130680" cy="196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3A6AD3E-BA26-58AF-661B-F25E09DDE0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52290" y="5735609"/>
                  <a:ext cx="14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742DE8-24F1-30C0-D8A4-DF66117EA603}"/>
                    </a:ext>
                  </a:extLst>
                </p14:cNvPr>
                <p14:cNvContentPartPr/>
                <p14:nvPr/>
              </p14:nvContentPartPr>
              <p14:xfrm>
                <a:off x="2824090" y="5818049"/>
                <a:ext cx="27360" cy="109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742DE8-24F1-30C0-D8A4-DF66117EA60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15450" y="5809409"/>
                  <a:ext cx="45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7AA22CA-1899-EBA7-602D-38AED64C3D1A}"/>
                    </a:ext>
                  </a:extLst>
                </p14:cNvPr>
                <p14:cNvContentPartPr/>
                <p14:nvPr/>
              </p14:nvContentPartPr>
              <p14:xfrm>
                <a:off x="2858290" y="5730929"/>
                <a:ext cx="27720" cy="175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7AA22CA-1899-EBA7-602D-38AED64C3D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49290" y="5721929"/>
                  <a:ext cx="45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F27D850-5356-CBEB-AC86-6E0B4D45BF90}"/>
                    </a:ext>
                  </a:extLst>
                </p14:cNvPr>
                <p14:cNvContentPartPr/>
                <p14:nvPr/>
              </p14:nvContentPartPr>
              <p14:xfrm>
                <a:off x="2670730" y="5698889"/>
                <a:ext cx="311040" cy="182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F27D850-5356-CBEB-AC86-6E0B4D45BF9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61730" y="5689889"/>
                  <a:ext cx="328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BCAC4E6-3C12-F432-265F-15D1D6CBA40A}"/>
                    </a:ext>
                  </a:extLst>
                </p14:cNvPr>
                <p14:cNvContentPartPr/>
                <p14:nvPr/>
              </p14:nvContentPartPr>
              <p14:xfrm>
                <a:off x="2900770" y="5770169"/>
                <a:ext cx="248040" cy="178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BCAC4E6-3C12-F432-265F-15D1D6CBA40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91770" y="5761169"/>
                  <a:ext cx="265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DFA4384-08D9-2C13-3519-97F178E56ADC}"/>
                    </a:ext>
                  </a:extLst>
                </p14:cNvPr>
                <p14:cNvContentPartPr/>
                <p14:nvPr/>
              </p14:nvContentPartPr>
              <p14:xfrm>
                <a:off x="3161050" y="5651009"/>
                <a:ext cx="131040" cy="131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DFA4384-08D9-2C13-3519-97F178E56AD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52410" y="5642009"/>
                  <a:ext cx="148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F75AC6B-727D-B931-27E8-28BB78637216}"/>
                    </a:ext>
                  </a:extLst>
                </p14:cNvPr>
                <p14:cNvContentPartPr/>
                <p14:nvPr/>
              </p14:nvContentPartPr>
              <p14:xfrm>
                <a:off x="3328450" y="5741729"/>
                <a:ext cx="137520" cy="173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F75AC6B-727D-B931-27E8-28BB7863721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19450" y="5733089"/>
                  <a:ext cx="15516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A5CEF49-87A2-3E5F-F110-298C291A4D40}"/>
                  </a:ext>
                </a:extLst>
              </p14:cNvPr>
              <p14:cNvContentPartPr/>
              <p14:nvPr/>
            </p14:nvContentPartPr>
            <p14:xfrm>
              <a:off x="3928570" y="5036129"/>
              <a:ext cx="124560" cy="9658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A5CEF49-87A2-3E5F-F110-298C291A4D4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919570" y="5027489"/>
                <a:ext cx="1422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BF0344A-8C17-6E05-B3E7-D4EC4292BB36}"/>
                  </a:ext>
                </a:extLst>
              </p14:cNvPr>
              <p14:cNvContentPartPr/>
              <p14:nvPr/>
            </p14:nvContentPartPr>
            <p14:xfrm>
              <a:off x="4283890" y="5248529"/>
              <a:ext cx="530280" cy="4489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BF0344A-8C17-6E05-B3E7-D4EC4292BB3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275250" y="5239529"/>
                <a:ext cx="5479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F7E78A76-C4D5-5CE3-7015-AF48EA8C05BA}"/>
                  </a:ext>
                </a:extLst>
              </p14:cNvPr>
              <p14:cNvContentPartPr/>
              <p14:nvPr/>
            </p14:nvContentPartPr>
            <p14:xfrm>
              <a:off x="4492690" y="5884289"/>
              <a:ext cx="128520" cy="259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F7E78A76-C4D5-5CE3-7015-AF48EA8C05B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484050" y="5875289"/>
                <a:ext cx="1461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B0901649-7AFD-09E1-76B7-50031C7F8789}"/>
                  </a:ext>
                </a:extLst>
              </p14:cNvPr>
              <p14:cNvContentPartPr/>
              <p14:nvPr/>
            </p14:nvContentPartPr>
            <p14:xfrm>
              <a:off x="4141690" y="5864849"/>
              <a:ext cx="178560" cy="1159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B0901649-7AFD-09E1-76B7-50031C7F878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133050" y="5855849"/>
                <a:ext cx="19620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0813B8F3-7BCD-527D-0581-5B2354E40A6B}"/>
              </a:ext>
            </a:extLst>
          </p:cNvPr>
          <p:cNvGrpSpPr/>
          <p:nvPr/>
        </p:nvGrpSpPr>
        <p:grpSpPr>
          <a:xfrm>
            <a:off x="4470010" y="5811929"/>
            <a:ext cx="309240" cy="151560"/>
            <a:chOff x="4470010" y="5811929"/>
            <a:chExt cx="30924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16B50F1-0469-D57D-C01B-CAE0D7830DF6}"/>
                    </a:ext>
                  </a:extLst>
                </p14:cNvPr>
                <p14:cNvContentPartPr/>
                <p14:nvPr/>
              </p14:nvContentPartPr>
              <p14:xfrm>
                <a:off x="4470010" y="5932889"/>
                <a:ext cx="125280" cy="25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16B50F1-0469-D57D-C01B-CAE0D7830DF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61370" y="5924249"/>
                  <a:ext cx="142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65BD4B5-0EE8-0BE0-37E9-15F6CED13313}"/>
                    </a:ext>
                  </a:extLst>
                </p14:cNvPr>
                <p14:cNvContentPartPr/>
                <p14:nvPr/>
              </p14:nvContentPartPr>
              <p14:xfrm>
                <a:off x="4671970" y="5811929"/>
                <a:ext cx="107280" cy="151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65BD4B5-0EE8-0BE0-37E9-15F6CED1331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62970" y="5803289"/>
                  <a:ext cx="12492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B588238-E458-CFF4-74AF-626342F1795A}"/>
                  </a:ext>
                </a:extLst>
              </p14:cNvPr>
              <p14:cNvContentPartPr/>
              <p14:nvPr/>
            </p14:nvContentPartPr>
            <p14:xfrm>
              <a:off x="4446250" y="4934969"/>
              <a:ext cx="215640" cy="2505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B588238-E458-CFF4-74AF-626342F1795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437250" y="4925969"/>
                <a:ext cx="2332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8062E58-768C-B633-8A38-D1CF8AC2A083}"/>
                  </a:ext>
                </a:extLst>
              </p14:cNvPr>
              <p14:cNvContentPartPr/>
              <p14:nvPr/>
            </p14:nvContentPartPr>
            <p14:xfrm>
              <a:off x="5053210" y="5162849"/>
              <a:ext cx="276840" cy="8276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8062E58-768C-B633-8A38-D1CF8AC2A08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044570" y="5154209"/>
                <a:ext cx="294480" cy="84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C7CFF81-5B53-4C95-1290-A27E8694E76F}"/>
              </a:ext>
            </a:extLst>
          </p:cNvPr>
          <p:cNvGrpSpPr/>
          <p:nvPr/>
        </p:nvGrpSpPr>
        <p:grpSpPr>
          <a:xfrm>
            <a:off x="5428330" y="5246729"/>
            <a:ext cx="485640" cy="630360"/>
            <a:chOff x="5428330" y="5246729"/>
            <a:chExt cx="4856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7AF32C6-AD7F-ABB1-4418-AD5EC00E1B66}"/>
                    </a:ext>
                  </a:extLst>
                </p14:cNvPr>
                <p14:cNvContentPartPr/>
                <p14:nvPr/>
              </p14:nvContentPartPr>
              <p14:xfrm>
                <a:off x="5428330" y="5304689"/>
                <a:ext cx="471600" cy="161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7AF32C6-AD7F-ABB1-4418-AD5EC00E1B6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19330" y="5295689"/>
                  <a:ext cx="489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68F086B-72DF-28FC-98E3-FDE11EC762BF}"/>
                    </a:ext>
                  </a:extLst>
                </p14:cNvPr>
                <p14:cNvContentPartPr/>
                <p14:nvPr/>
              </p14:nvContentPartPr>
              <p14:xfrm>
                <a:off x="5653330" y="5246729"/>
                <a:ext cx="22680" cy="457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68F086B-72DF-28FC-98E3-FDE11EC762B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644690" y="5237729"/>
                  <a:ext cx="403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6F2E6CC-6F1F-B017-F8FB-7D761BA20B2B}"/>
                    </a:ext>
                  </a:extLst>
                </p14:cNvPr>
                <p14:cNvContentPartPr/>
                <p14:nvPr/>
              </p14:nvContentPartPr>
              <p14:xfrm>
                <a:off x="5828290" y="5631929"/>
                <a:ext cx="65160" cy="245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6F2E6CC-6F1F-B017-F8FB-7D761BA20B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819650" y="5623289"/>
                  <a:ext cx="82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A446E50-F398-E588-6D3E-5C80F63ABE24}"/>
                    </a:ext>
                  </a:extLst>
                </p14:cNvPr>
                <p14:cNvContentPartPr/>
                <p14:nvPr/>
              </p14:nvContentPartPr>
              <p14:xfrm>
                <a:off x="5737570" y="5735969"/>
                <a:ext cx="176400" cy="70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A446E50-F398-E588-6D3E-5C80F63ABE2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28570" y="5726969"/>
                  <a:ext cx="1940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5A72E86-00D7-0B0D-DD28-7A0F18F799E0}"/>
              </a:ext>
            </a:extLst>
          </p:cNvPr>
          <p:cNvGrpSpPr/>
          <p:nvPr/>
        </p:nvGrpSpPr>
        <p:grpSpPr>
          <a:xfrm>
            <a:off x="7095850" y="4019849"/>
            <a:ext cx="1841760" cy="437760"/>
            <a:chOff x="7095850" y="4019849"/>
            <a:chExt cx="18417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E5A8CD9-DAB0-4F98-FF7E-FA83B2FC67AF}"/>
                    </a:ext>
                  </a:extLst>
                </p14:cNvPr>
                <p14:cNvContentPartPr/>
                <p14:nvPr/>
              </p14:nvContentPartPr>
              <p14:xfrm>
                <a:off x="7095850" y="4019849"/>
                <a:ext cx="1252800" cy="410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E5A8CD9-DAB0-4F98-FF7E-FA83B2FC67A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86850" y="4011209"/>
                  <a:ext cx="1270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6F7E98F-2B09-3CDE-FBE1-C52FE6002862}"/>
                    </a:ext>
                  </a:extLst>
                </p14:cNvPr>
                <p14:cNvContentPartPr/>
                <p14:nvPr/>
              </p14:nvContentPartPr>
              <p14:xfrm>
                <a:off x="8477890" y="4414049"/>
                <a:ext cx="21240" cy="43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6F7E98F-2B09-3CDE-FBE1-C52FE600286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69250" y="4405409"/>
                  <a:ext cx="38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97E2A69-D740-AA93-B3E5-09EF4F8FE502}"/>
                    </a:ext>
                  </a:extLst>
                </p14:cNvPr>
                <p14:cNvContentPartPr/>
                <p14:nvPr/>
              </p14:nvContentPartPr>
              <p14:xfrm>
                <a:off x="8482930" y="4133969"/>
                <a:ext cx="454680" cy="320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97E2A69-D740-AA93-B3E5-09EF4F8FE50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74290" y="4124969"/>
                  <a:ext cx="4723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F6B040E-5742-C51E-9673-34AABEB6321E}"/>
              </a:ext>
            </a:extLst>
          </p:cNvPr>
          <p:cNvGrpSpPr/>
          <p:nvPr/>
        </p:nvGrpSpPr>
        <p:grpSpPr>
          <a:xfrm>
            <a:off x="9131650" y="4032809"/>
            <a:ext cx="2239920" cy="538920"/>
            <a:chOff x="9131650" y="4032809"/>
            <a:chExt cx="22399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F7C4555-49CC-4F02-5D00-34CFB731B79E}"/>
                    </a:ext>
                  </a:extLst>
                </p14:cNvPr>
                <p14:cNvContentPartPr/>
                <p14:nvPr/>
              </p14:nvContentPartPr>
              <p14:xfrm>
                <a:off x="9131650" y="4032809"/>
                <a:ext cx="1183320" cy="538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F7C4555-49CC-4F02-5D00-34CFB731B7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22650" y="4024169"/>
                  <a:ext cx="12009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B9250F0-4E1A-E5F8-BAF1-6E965D690A60}"/>
                    </a:ext>
                  </a:extLst>
                </p14:cNvPr>
                <p14:cNvContentPartPr/>
                <p14:nvPr/>
              </p14:nvContentPartPr>
              <p14:xfrm>
                <a:off x="9978010" y="4205249"/>
                <a:ext cx="50760" cy="29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B9250F0-4E1A-E5F8-BAF1-6E965D690A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969010" y="4196609"/>
                  <a:ext cx="68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3338474-4BC7-4F0A-E356-CE27EF1A1568}"/>
                    </a:ext>
                  </a:extLst>
                </p14:cNvPr>
                <p14:cNvContentPartPr/>
                <p14:nvPr/>
              </p14:nvContentPartPr>
              <p14:xfrm>
                <a:off x="9570130" y="4049729"/>
                <a:ext cx="410040" cy="174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3338474-4BC7-4F0A-E356-CE27EF1A156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61130" y="4041089"/>
                  <a:ext cx="427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F9DA3DB-6761-F1EE-4497-B3F760785955}"/>
                    </a:ext>
                  </a:extLst>
                </p14:cNvPr>
                <p14:cNvContentPartPr/>
                <p14:nvPr/>
              </p14:nvContentPartPr>
              <p14:xfrm>
                <a:off x="10560490" y="4053689"/>
                <a:ext cx="311400" cy="309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F9DA3DB-6761-F1EE-4497-B3F76078595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51490" y="4044689"/>
                  <a:ext cx="329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942BC94-D292-EFAB-464A-774FB91A0C3F}"/>
                    </a:ext>
                  </a:extLst>
                </p14:cNvPr>
                <p14:cNvContentPartPr/>
                <p14:nvPr/>
              </p14:nvContentPartPr>
              <p14:xfrm>
                <a:off x="10643290" y="4173209"/>
                <a:ext cx="260640" cy="50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942BC94-D292-EFAB-464A-774FB91A0C3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34290" y="4164569"/>
                  <a:ext cx="278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78EA96E-CDAA-8687-31F9-2D812F54C07B}"/>
                    </a:ext>
                  </a:extLst>
                </p14:cNvPr>
                <p14:cNvContentPartPr/>
                <p14:nvPr/>
              </p14:nvContentPartPr>
              <p14:xfrm>
                <a:off x="11082490" y="4154129"/>
                <a:ext cx="289080" cy="183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78EA96E-CDAA-8687-31F9-2D812F54C07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073490" y="4145489"/>
                  <a:ext cx="3067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62CD3C9-2EB6-3496-781C-856B8BB94705}"/>
              </a:ext>
            </a:extLst>
          </p:cNvPr>
          <p:cNvGrpSpPr/>
          <p:nvPr/>
        </p:nvGrpSpPr>
        <p:grpSpPr>
          <a:xfrm>
            <a:off x="6051130" y="4943249"/>
            <a:ext cx="1745280" cy="664920"/>
            <a:chOff x="6051130" y="4943249"/>
            <a:chExt cx="174528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3881E18-3FCE-6D56-DB86-EBF18E6C4F93}"/>
                    </a:ext>
                  </a:extLst>
                </p14:cNvPr>
                <p14:cNvContentPartPr/>
                <p14:nvPr/>
              </p14:nvContentPartPr>
              <p14:xfrm>
                <a:off x="6077410" y="5080049"/>
                <a:ext cx="106920" cy="147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3881E18-3FCE-6D56-DB86-EBF18E6C4F9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68770" y="5071409"/>
                  <a:ext cx="124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AD74358-B46A-CF88-93A6-5150D1386A89}"/>
                    </a:ext>
                  </a:extLst>
                </p14:cNvPr>
                <p14:cNvContentPartPr/>
                <p14:nvPr/>
              </p14:nvContentPartPr>
              <p14:xfrm>
                <a:off x="6051130" y="5165729"/>
                <a:ext cx="149400" cy="27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AD74358-B46A-CF88-93A6-5150D1386A8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042490" y="5156729"/>
                  <a:ext cx="167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BBDC360-D2CA-DC61-AE0C-BD83B4360A89}"/>
                    </a:ext>
                  </a:extLst>
                </p14:cNvPr>
                <p14:cNvContentPartPr/>
                <p14:nvPr/>
              </p14:nvContentPartPr>
              <p14:xfrm>
                <a:off x="6058690" y="5142689"/>
                <a:ext cx="228240" cy="56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BBDC360-D2CA-DC61-AE0C-BD83B4360A8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49690" y="5134049"/>
                  <a:ext cx="24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4522E81-AB04-A0E1-A06D-1E40B96C17B3}"/>
                    </a:ext>
                  </a:extLst>
                </p14:cNvPr>
                <p14:cNvContentPartPr/>
                <p14:nvPr/>
              </p14:nvContentPartPr>
              <p14:xfrm>
                <a:off x="6085330" y="5068529"/>
                <a:ext cx="39960" cy="169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4522E81-AB04-A0E1-A06D-1E40B96C17B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76690" y="5059889"/>
                  <a:ext cx="57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0A0D7A3-8AED-5C6B-445D-EA3B53FD4F88}"/>
                    </a:ext>
                  </a:extLst>
                </p14:cNvPr>
                <p14:cNvContentPartPr/>
                <p14:nvPr/>
              </p14:nvContentPartPr>
              <p14:xfrm>
                <a:off x="6318610" y="5427449"/>
                <a:ext cx="246240" cy="180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0A0D7A3-8AED-5C6B-445D-EA3B53FD4F8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09970" y="5418449"/>
                  <a:ext cx="263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8649B30-890D-E6D3-2C39-C799AA6C8042}"/>
                    </a:ext>
                  </a:extLst>
                </p14:cNvPr>
                <p14:cNvContentPartPr/>
                <p14:nvPr/>
              </p14:nvContentPartPr>
              <p14:xfrm>
                <a:off x="6588970" y="5300009"/>
                <a:ext cx="225360" cy="57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8649B30-890D-E6D3-2C39-C799AA6C804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580330" y="5291369"/>
                  <a:ext cx="243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700AEED-59DA-8261-48B6-F27BFAA17D8C}"/>
                    </a:ext>
                  </a:extLst>
                </p14:cNvPr>
                <p14:cNvContentPartPr/>
                <p14:nvPr/>
              </p14:nvContentPartPr>
              <p14:xfrm>
                <a:off x="6894970" y="5174369"/>
                <a:ext cx="108360" cy="92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700AEED-59DA-8261-48B6-F27BFAA17D8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86330" y="5165729"/>
                  <a:ext cx="126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1941605-3855-8BF9-0A57-8E0D83EF064B}"/>
                    </a:ext>
                  </a:extLst>
                </p14:cNvPr>
                <p14:cNvContentPartPr/>
                <p14:nvPr/>
              </p14:nvContentPartPr>
              <p14:xfrm>
                <a:off x="6958330" y="5052689"/>
                <a:ext cx="42120" cy="37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1941605-3855-8BF9-0A57-8E0D83EF064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949330" y="5044049"/>
                  <a:ext cx="59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5D99CB8-7C60-FF47-5A61-325BD2268DF0}"/>
                    </a:ext>
                  </a:extLst>
                </p14:cNvPr>
                <p14:cNvContentPartPr/>
                <p14:nvPr/>
              </p14:nvContentPartPr>
              <p14:xfrm>
                <a:off x="7097650" y="5012369"/>
                <a:ext cx="108000" cy="258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5D99CB8-7C60-FF47-5A61-325BD2268DF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88650" y="5003369"/>
                  <a:ext cx="125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87B17FB-DD6A-EBF1-EFBC-FD1882C99B36}"/>
                    </a:ext>
                  </a:extLst>
                </p14:cNvPr>
                <p14:cNvContentPartPr/>
                <p14:nvPr/>
              </p14:nvContentPartPr>
              <p14:xfrm>
                <a:off x="7040410" y="4957649"/>
                <a:ext cx="232560" cy="20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87B17FB-DD6A-EBF1-EFBC-FD1882C99B3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31410" y="4949009"/>
                  <a:ext cx="250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0E6218E-06DF-5C2D-28B4-DB50B5E4C0FD}"/>
                    </a:ext>
                  </a:extLst>
                </p14:cNvPr>
                <p14:cNvContentPartPr/>
                <p14:nvPr/>
              </p14:nvContentPartPr>
              <p14:xfrm>
                <a:off x="7316890" y="5220809"/>
                <a:ext cx="36000" cy="29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0E6218E-06DF-5C2D-28B4-DB50B5E4C0F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308250" y="5212169"/>
                  <a:ext cx="53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E27BBF0-1CBF-A416-6393-660E6B0195C7}"/>
                    </a:ext>
                  </a:extLst>
                </p14:cNvPr>
                <p14:cNvContentPartPr/>
                <p14:nvPr/>
              </p14:nvContentPartPr>
              <p14:xfrm>
                <a:off x="7391410" y="5135849"/>
                <a:ext cx="254880" cy="131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E27BBF0-1CBF-A416-6393-660E6B0195C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82410" y="5127209"/>
                  <a:ext cx="272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C8B2045-09DB-A468-044F-3F7F46AE69DC}"/>
                    </a:ext>
                  </a:extLst>
                </p14:cNvPr>
                <p14:cNvContentPartPr/>
                <p14:nvPr/>
              </p14:nvContentPartPr>
              <p14:xfrm>
                <a:off x="7486450" y="5040809"/>
                <a:ext cx="132480" cy="46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C8B2045-09DB-A468-044F-3F7F46AE69D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77450" y="5032169"/>
                  <a:ext cx="150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7073549-F464-D8FC-2DEC-1DD711E51843}"/>
                    </a:ext>
                  </a:extLst>
                </p14:cNvPr>
                <p14:cNvContentPartPr/>
                <p14:nvPr/>
              </p14:nvContentPartPr>
              <p14:xfrm>
                <a:off x="7717210" y="4943249"/>
                <a:ext cx="79200" cy="95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7073549-F464-D8FC-2DEC-1DD711E518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08210" y="4934249"/>
                  <a:ext cx="96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AA2C73D-71E0-ADD1-6A21-80680506E356}"/>
                    </a:ext>
                  </a:extLst>
                </p14:cNvPr>
                <p14:cNvContentPartPr/>
                <p14:nvPr/>
              </p14:nvContentPartPr>
              <p14:xfrm>
                <a:off x="7616770" y="5238089"/>
                <a:ext cx="74880" cy="143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AA2C73D-71E0-ADD1-6A21-80680506E35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07770" y="5229089"/>
                  <a:ext cx="92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ADADDF4-3FBF-E726-9686-D58EA6422E8F}"/>
              </a:ext>
            </a:extLst>
          </p:cNvPr>
          <p:cNvGrpSpPr/>
          <p:nvPr/>
        </p:nvGrpSpPr>
        <p:grpSpPr>
          <a:xfrm>
            <a:off x="7710730" y="5393249"/>
            <a:ext cx="706320" cy="761760"/>
            <a:chOff x="7710730" y="5393249"/>
            <a:chExt cx="70632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50510CC-608C-7DC2-F293-7C88650CAC94}"/>
                    </a:ext>
                  </a:extLst>
                </p14:cNvPr>
                <p14:cNvContentPartPr/>
                <p14:nvPr/>
              </p14:nvContentPartPr>
              <p14:xfrm>
                <a:off x="7930330" y="5393249"/>
                <a:ext cx="183960" cy="178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50510CC-608C-7DC2-F293-7C88650CAC9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21330" y="5384609"/>
                  <a:ext cx="201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576CB7C-8FA5-2206-CD21-8E1567E9BB17}"/>
                    </a:ext>
                  </a:extLst>
                </p14:cNvPr>
                <p14:cNvContentPartPr/>
                <p14:nvPr/>
              </p14:nvContentPartPr>
              <p14:xfrm>
                <a:off x="8126170" y="5504129"/>
                <a:ext cx="143640" cy="144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576CB7C-8FA5-2206-CD21-8E1567E9BB1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117170" y="5495129"/>
                  <a:ext cx="161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1AC28F6-F0FB-E226-48B2-18C3B1C0A528}"/>
                    </a:ext>
                  </a:extLst>
                </p14:cNvPr>
                <p14:cNvContentPartPr/>
                <p14:nvPr/>
              </p14:nvContentPartPr>
              <p14:xfrm>
                <a:off x="7710730" y="5711489"/>
                <a:ext cx="706320" cy="19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1AC28F6-F0FB-E226-48B2-18C3B1C0A52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02090" y="5702849"/>
                  <a:ext cx="723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3A91670-78AF-90C7-BD79-BE651A1E3563}"/>
                    </a:ext>
                  </a:extLst>
                </p14:cNvPr>
                <p14:cNvContentPartPr/>
                <p14:nvPr/>
              </p14:nvContentPartPr>
              <p14:xfrm>
                <a:off x="7827010" y="5767289"/>
                <a:ext cx="243360" cy="324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3A91670-78AF-90C7-BD79-BE651A1E356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818370" y="5758649"/>
                  <a:ext cx="261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B100319-1FAB-8096-B4F0-CD1933335548}"/>
                    </a:ext>
                  </a:extLst>
                </p14:cNvPr>
                <p14:cNvContentPartPr/>
                <p14:nvPr/>
              </p14:nvContentPartPr>
              <p14:xfrm>
                <a:off x="8074690" y="6052049"/>
                <a:ext cx="149400" cy="1029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B100319-1FAB-8096-B4F0-CD193333554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66050" y="6043409"/>
                  <a:ext cx="1670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487EF5CB-D23F-5F8A-5DC9-E10FA64E5068}"/>
              </a:ext>
            </a:extLst>
          </p:cNvPr>
          <p:cNvGrpSpPr/>
          <p:nvPr/>
        </p:nvGrpSpPr>
        <p:grpSpPr>
          <a:xfrm>
            <a:off x="8788210" y="5318369"/>
            <a:ext cx="233640" cy="466560"/>
            <a:chOff x="8788210" y="5318369"/>
            <a:chExt cx="233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00A4462-FCB9-A2CA-E0CD-8E2EBFFD6F89}"/>
                    </a:ext>
                  </a:extLst>
                </p14:cNvPr>
                <p14:cNvContentPartPr/>
                <p14:nvPr/>
              </p14:nvContentPartPr>
              <p14:xfrm>
                <a:off x="8851570" y="5427809"/>
                <a:ext cx="14760" cy="357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00A4462-FCB9-A2CA-E0CD-8E2EBFFD6F8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842930" y="5419169"/>
                  <a:ext cx="324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3AB297F-2DC7-E57C-2EF1-4D47795A2432}"/>
                    </a:ext>
                  </a:extLst>
                </p14:cNvPr>
                <p14:cNvContentPartPr/>
                <p14:nvPr/>
              </p14:nvContentPartPr>
              <p14:xfrm>
                <a:off x="8831410" y="5389649"/>
                <a:ext cx="188280" cy="176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3AB297F-2DC7-E57C-2EF1-4D47795A243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822770" y="5380649"/>
                  <a:ext cx="205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9F023B0-ABDD-B371-041A-D3369B53C13F}"/>
                    </a:ext>
                  </a:extLst>
                </p14:cNvPr>
                <p14:cNvContentPartPr/>
                <p14:nvPr/>
              </p14:nvContentPartPr>
              <p14:xfrm>
                <a:off x="8788210" y="5318369"/>
                <a:ext cx="233640" cy="30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9F023B0-ABDD-B371-041A-D3369B53C13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779570" y="5309729"/>
                  <a:ext cx="25128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DBDAFF67-EC80-3B8D-443E-F6CC8FC1919E}"/>
                  </a:ext>
                </a:extLst>
              </p14:cNvPr>
              <p14:cNvContentPartPr/>
              <p14:nvPr/>
            </p14:nvContentPartPr>
            <p14:xfrm>
              <a:off x="8828170" y="5084729"/>
              <a:ext cx="145440" cy="1195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DBDAFF67-EC80-3B8D-443E-F6CC8FC1919E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819530" y="5075729"/>
                <a:ext cx="16308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1C5D9FEE-C8C8-A933-0EF0-79942400DC06}"/>
              </a:ext>
            </a:extLst>
          </p:cNvPr>
          <p:cNvGrpSpPr/>
          <p:nvPr/>
        </p:nvGrpSpPr>
        <p:grpSpPr>
          <a:xfrm>
            <a:off x="8843290" y="5759369"/>
            <a:ext cx="474120" cy="246960"/>
            <a:chOff x="8843290" y="5759369"/>
            <a:chExt cx="47412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8CB04D1-2219-CD6C-DE88-144ACF279FD4}"/>
                    </a:ext>
                  </a:extLst>
                </p14:cNvPr>
                <p14:cNvContentPartPr/>
                <p14:nvPr/>
              </p14:nvContentPartPr>
              <p14:xfrm>
                <a:off x="8973250" y="5759369"/>
                <a:ext cx="24480" cy="1396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8CB04D1-2219-CD6C-DE88-144ACF279FD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964250" y="5750369"/>
                  <a:ext cx="42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0132F91-72A2-FB8B-1A4E-4E2A08B744E4}"/>
                    </a:ext>
                  </a:extLst>
                </p14:cNvPr>
                <p14:cNvContentPartPr/>
                <p14:nvPr/>
              </p14:nvContentPartPr>
              <p14:xfrm>
                <a:off x="8843290" y="5908769"/>
                <a:ext cx="249840" cy="21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0132F91-72A2-FB8B-1A4E-4E2A08B744E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834290" y="5899769"/>
                  <a:ext cx="267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D6270DB-3BF5-E299-C3A8-B5F368C379A8}"/>
                    </a:ext>
                  </a:extLst>
                </p14:cNvPr>
                <p14:cNvContentPartPr/>
                <p14:nvPr/>
              </p14:nvContentPartPr>
              <p14:xfrm>
                <a:off x="9060370" y="5918849"/>
                <a:ext cx="84240" cy="87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D6270DB-3BF5-E299-C3A8-B5F368C379A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051730" y="5909849"/>
                  <a:ext cx="101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4F2B0C2-5500-A331-1CC8-B593A8D37BB7}"/>
                    </a:ext>
                  </a:extLst>
                </p14:cNvPr>
                <p14:cNvContentPartPr/>
                <p14:nvPr/>
              </p14:nvContentPartPr>
              <p14:xfrm>
                <a:off x="9233170" y="5850809"/>
                <a:ext cx="84240" cy="77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4F2B0C2-5500-A331-1CC8-B593A8D37BB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224530" y="5841809"/>
                  <a:ext cx="1018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C28F88F-22EF-70B3-7BD8-8569CD5DC802}"/>
              </a:ext>
            </a:extLst>
          </p:cNvPr>
          <p:cNvGrpSpPr/>
          <p:nvPr/>
        </p:nvGrpSpPr>
        <p:grpSpPr>
          <a:xfrm>
            <a:off x="9531250" y="5006249"/>
            <a:ext cx="1972080" cy="1050840"/>
            <a:chOff x="9531250" y="5006249"/>
            <a:chExt cx="1972080" cy="10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C2C216C-1685-15D9-7438-9F914A301773}"/>
                    </a:ext>
                  </a:extLst>
                </p14:cNvPr>
                <p14:cNvContentPartPr/>
                <p14:nvPr/>
              </p14:nvContentPartPr>
              <p14:xfrm>
                <a:off x="9531250" y="5348249"/>
                <a:ext cx="473040" cy="120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C2C216C-1685-15D9-7438-9F914A30177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522250" y="5339249"/>
                  <a:ext cx="490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4FA96B8-3701-54A5-AEFC-77465A3DA2DF}"/>
                    </a:ext>
                  </a:extLst>
                </p14:cNvPr>
                <p14:cNvContentPartPr/>
                <p14:nvPr/>
              </p14:nvContentPartPr>
              <p14:xfrm>
                <a:off x="9767410" y="5265449"/>
                <a:ext cx="36720" cy="414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4FA96B8-3701-54A5-AEFC-77465A3DA2D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58410" y="5256809"/>
                  <a:ext cx="543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C7AF245-4E4F-9CC4-E8B4-6EBE553DCA17}"/>
                    </a:ext>
                  </a:extLst>
                </p14:cNvPr>
                <p14:cNvContentPartPr/>
                <p14:nvPr/>
              </p14:nvContentPartPr>
              <p14:xfrm>
                <a:off x="9871090" y="5724809"/>
                <a:ext cx="110880" cy="108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C7AF245-4E4F-9CC4-E8B4-6EBE553DCA1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62090" y="5715809"/>
                  <a:ext cx="12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28F8F01-4776-1503-7479-CF582D4754F4}"/>
                    </a:ext>
                  </a:extLst>
                </p14:cNvPr>
                <p14:cNvContentPartPr/>
                <p14:nvPr/>
              </p14:nvContentPartPr>
              <p14:xfrm>
                <a:off x="9976210" y="5646689"/>
                <a:ext cx="20160" cy="2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28F8F01-4776-1503-7479-CF582D4754F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967210" y="5638049"/>
                  <a:ext cx="3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96B07B7-0E0E-7A61-683D-DD28CA9D4C6F}"/>
                    </a:ext>
                  </a:extLst>
                </p14:cNvPr>
                <p14:cNvContentPartPr/>
                <p14:nvPr/>
              </p14:nvContentPartPr>
              <p14:xfrm>
                <a:off x="10262770" y="5267609"/>
                <a:ext cx="160920" cy="3553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96B07B7-0E0E-7A61-683D-DD28CA9D4C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254130" y="5258969"/>
                  <a:ext cx="1785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9BC998D-F054-448B-AD14-A7F18B40237B}"/>
                    </a:ext>
                  </a:extLst>
                </p14:cNvPr>
                <p14:cNvContentPartPr/>
                <p14:nvPr/>
              </p14:nvContentPartPr>
              <p14:xfrm>
                <a:off x="10584970" y="5455889"/>
                <a:ext cx="10800" cy="186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9BC998D-F054-448B-AD14-A7F18B40237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576330" y="5447249"/>
                  <a:ext cx="28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B5B4D3D-64C4-C898-07FD-7DC37F8FBA93}"/>
                    </a:ext>
                  </a:extLst>
                </p14:cNvPr>
                <p14:cNvContentPartPr/>
                <p14:nvPr/>
              </p14:nvContentPartPr>
              <p14:xfrm>
                <a:off x="10478410" y="5411609"/>
                <a:ext cx="285120" cy="90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B5B4D3D-64C4-C898-07FD-7DC37F8FBA9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469410" y="5402969"/>
                  <a:ext cx="302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56CE167-D116-32DF-0410-9D5D265C76DB}"/>
                    </a:ext>
                  </a:extLst>
                </p14:cNvPr>
                <p14:cNvContentPartPr/>
                <p14:nvPr/>
              </p14:nvContentPartPr>
              <p14:xfrm>
                <a:off x="10833010" y="5212529"/>
                <a:ext cx="150480" cy="149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56CE167-D116-32DF-0410-9D5D265C76D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824370" y="5203889"/>
                  <a:ext cx="168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DCABF6D-6398-6A2C-52D0-F8D147571433}"/>
                    </a:ext>
                  </a:extLst>
                </p14:cNvPr>
                <p14:cNvContentPartPr/>
                <p14:nvPr/>
              </p14:nvContentPartPr>
              <p14:xfrm>
                <a:off x="11027050" y="5019209"/>
                <a:ext cx="71640" cy="1037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DCABF6D-6398-6A2C-52D0-F8D1475714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18410" y="5010569"/>
                  <a:ext cx="89280" cy="10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24181B9-AD96-84C3-AE15-58078B196554}"/>
                    </a:ext>
                  </a:extLst>
                </p14:cNvPr>
                <p14:cNvContentPartPr/>
                <p14:nvPr/>
              </p14:nvContentPartPr>
              <p14:xfrm>
                <a:off x="11292730" y="5006249"/>
                <a:ext cx="210600" cy="183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24181B9-AD96-84C3-AE15-58078B19655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284090" y="4997609"/>
                  <a:ext cx="2282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1776635-1BB8-1418-3E48-499CA7C0C0B0}"/>
              </a:ext>
            </a:extLst>
          </p:cNvPr>
          <p:cNvGrpSpPr/>
          <p:nvPr/>
        </p:nvGrpSpPr>
        <p:grpSpPr>
          <a:xfrm>
            <a:off x="415330" y="5862689"/>
            <a:ext cx="414000" cy="397080"/>
            <a:chOff x="415330" y="5862689"/>
            <a:chExt cx="4140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28084C6-F242-0C3F-9492-E18505CE0AAD}"/>
                    </a:ext>
                  </a:extLst>
                </p14:cNvPr>
                <p14:cNvContentPartPr/>
                <p14:nvPr/>
              </p14:nvContentPartPr>
              <p14:xfrm>
                <a:off x="415330" y="5898329"/>
                <a:ext cx="343800" cy="361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28084C6-F242-0C3F-9492-E18505CE0AA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6690" y="5889689"/>
                  <a:ext cx="361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57D7C96-9921-4844-075C-92FD6A632E4C}"/>
                    </a:ext>
                  </a:extLst>
                </p14:cNvPr>
                <p14:cNvContentPartPr/>
                <p14:nvPr/>
              </p14:nvContentPartPr>
              <p14:xfrm>
                <a:off x="611530" y="5862689"/>
                <a:ext cx="217800" cy="124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57D7C96-9921-4844-075C-92FD6A632E4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2530" y="5853689"/>
                  <a:ext cx="23544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DDC15DD8-02CC-FF4D-80A9-8974E2446E2D}"/>
                  </a:ext>
                </a:extLst>
              </p14:cNvPr>
              <p14:cNvContentPartPr/>
              <p14:nvPr/>
            </p14:nvContentPartPr>
            <p14:xfrm>
              <a:off x="752650" y="6213689"/>
              <a:ext cx="1112760" cy="44928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DDC15DD8-02CC-FF4D-80A9-8974E2446E2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43650" y="6205049"/>
                <a:ext cx="1130400" cy="4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71CB0764-472F-0F52-9807-64D731AA4A93}"/>
              </a:ext>
            </a:extLst>
          </p:cNvPr>
          <p:cNvGrpSpPr/>
          <p:nvPr/>
        </p:nvGrpSpPr>
        <p:grpSpPr>
          <a:xfrm>
            <a:off x="2016610" y="6127649"/>
            <a:ext cx="5203800" cy="515160"/>
            <a:chOff x="2016610" y="6127649"/>
            <a:chExt cx="520380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A4A4981-0784-BD71-D1C1-8B4695B6E2F4}"/>
                    </a:ext>
                  </a:extLst>
                </p14:cNvPr>
                <p14:cNvContentPartPr/>
                <p14:nvPr/>
              </p14:nvContentPartPr>
              <p14:xfrm>
                <a:off x="2016610" y="6341849"/>
                <a:ext cx="825840" cy="281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A4A4981-0784-BD71-D1C1-8B4695B6E2F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007970" y="6332849"/>
                  <a:ext cx="843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BA065D2-1525-A3F2-9937-0DA1D4DAE0D4}"/>
                    </a:ext>
                  </a:extLst>
                </p14:cNvPr>
                <p14:cNvContentPartPr/>
                <p14:nvPr/>
              </p14:nvContentPartPr>
              <p14:xfrm>
                <a:off x="3082930" y="6310169"/>
                <a:ext cx="27720" cy="7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BA065D2-1525-A3F2-9937-0DA1D4DAE0D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074290" y="630116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606447D-5487-55DE-C838-E32EFA37AD19}"/>
                    </a:ext>
                  </a:extLst>
                </p14:cNvPr>
                <p14:cNvContentPartPr/>
                <p14:nvPr/>
              </p14:nvContentPartPr>
              <p14:xfrm>
                <a:off x="2932810" y="6127649"/>
                <a:ext cx="594360" cy="483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606447D-5487-55DE-C838-E32EFA37AD1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24170" y="6118649"/>
                  <a:ext cx="6120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28880DE-BDD7-8FAD-D250-5AE30B32658E}"/>
                    </a:ext>
                  </a:extLst>
                </p14:cNvPr>
                <p14:cNvContentPartPr/>
                <p14:nvPr/>
              </p14:nvContentPartPr>
              <p14:xfrm>
                <a:off x="3386770" y="6345089"/>
                <a:ext cx="204480" cy="1188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28880DE-BDD7-8FAD-D250-5AE30B32658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378130" y="6336449"/>
                  <a:ext cx="222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6B1ABB6-AA87-8B74-BE04-100DD0649FFA}"/>
                    </a:ext>
                  </a:extLst>
                </p14:cNvPr>
                <p14:cNvContentPartPr/>
                <p14:nvPr/>
              </p14:nvContentPartPr>
              <p14:xfrm>
                <a:off x="3715090" y="6176609"/>
                <a:ext cx="887760" cy="466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6B1ABB6-AA87-8B74-BE04-100DD0649FF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06090" y="6167609"/>
                  <a:ext cx="9054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CF6DCBC-A448-063B-BA35-4B9F0DA86E41}"/>
                    </a:ext>
                  </a:extLst>
                </p14:cNvPr>
                <p14:cNvContentPartPr/>
                <p14:nvPr/>
              </p14:nvContentPartPr>
              <p14:xfrm>
                <a:off x="4336090" y="6302969"/>
                <a:ext cx="176760" cy="507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CF6DCBC-A448-063B-BA35-4B9F0DA86E4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327450" y="6293969"/>
                  <a:ext cx="194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C296ED4-E1C6-46CD-BBE3-52633C4BC6BE}"/>
                    </a:ext>
                  </a:extLst>
                </p14:cNvPr>
                <p14:cNvContentPartPr/>
                <p14:nvPr/>
              </p14:nvContentPartPr>
              <p14:xfrm>
                <a:off x="4167610" y="6196409"/>
                <a:ext cx="68400" cy="118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C296ED4-E1C6-46CD-BBE3-52633C4BC6B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58610" y="6187409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64C5FCA-BDBA-D95C-2815-5E8516489B3A}"/>
                    </a:ext>
                  </a:extLst>
                </p14:cNvPr>
                <p14:cNvContentPartPr/>
                <p14:nvPr/>
              </p14:nvContentPartPr>
              <p14:xfrm>
                <a:off x="4792570" y="6389009"/>
                <a:ext cx="419760" cy="139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64C5FCA-BDBA-D95C-2815-5E8516489B3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783570" y="6380369"/>
                  <a:ext cx="437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5DD437E-3E25-6E83-72E2-82D665251CBC}"/>
                    </a:ext>
                  </a:extLst>
                </p14:cNvPr>
                <p14:cNvContentPartPr/>
                <p14:nvPr/>
              </p14:nvContentPartPr>
              <p14:xfrm>
                <a:off x="5007850" y="6249689"/>
                <a:ext cx="37440" cy="15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5DD437E-3E25-6E83-72E2-82D665251CB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998850" y="6240689"/>
                  <a:ext cx="55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A7870AC-6012-F3C6-D9BA-1E1669654875}"/>
                    </a:ext>
                  </a:extLst>
                </p14:cNvPr>
                <p14:cNvContentPartPr/>
                <p14:nvPr/>
              </p14:nvContentPartPr>
              <p14:xfrm>
                <a:off x="5425450" y="6221609"/>
                <a:ext cx="378720" cy="345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A7870AC-6012-F3C6-D9BA-1E16696548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416450" y="6212969"/>
                  <a:ext cx="396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3DA0C9A-3454-A3D7-DCF1-089D70DF4AB7}"/>
                    </a:ext>
                  </a:extLst>
                </p14:cNvPr>
                <p14:cNvContentPartPr/>
                <p14:nvPr/>
              </p14:nvContentPartPr>
              <p14:xfrm>
                <a:off x="5791210" y="6324569"/>
                <a:ext cx="11160" cy="147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3DA0C9A-3454-A3D7-DCF1-089D70DF4AB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782570" y="6315569"/>
                  <a:ext cx="2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C8B2CE8-2994-B3B4-56CE-0DC9D659CDDF}"/>
                    </a:ext>
                  </a:extLst>
                </p14:cNvPr>
                <p14:cNvContentPartPr/>
                <p14:nvPr/>
              </p14:nvContentPartPr>
              <p14:xfrm>
                <a:off x="5758450" y="6196049"/>
                <a:ext cx="600840" cy="3628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C8B2CE8-2994-B3B4-56CE-0DC9D659CDD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749450" y="6187409"/>
                  <a:ext cx="618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78CD639-0137-1372-8584-5F50EE461AA0}"/>
                    </a:ext>
                  </a:extLst>
                </p14:cNvPr>
                <p14:cNvContentPartPr/>
                <p14:nvPr/>
              </p14:nvContentPartPr>
              <p14:xfrm>
                <a:off x="6389890" y="6400889"/>
                <a:ext cx="262440" cy="1216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78CD639-0137-1372-8584-5F50EE461AA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81250" y="6391889"/>
                  <a:ext cx="280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109E8A4-DA87-43AA-9482-65E825D5DEBC}"/>
                    </a:ext>
                  </a:extLst>
                </p14:cNvPr>
                <p14:cNvContentPartPr/>
                <p14:nvPr/>
              </p14:nvContentPartPr>
              <p14:xfrm>
                <a:off x="6967690" y="6273449"/>
                <a:ext cx="158040" cy="313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109E8A4-DA87-43AA-9482-65E825D5DEB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59050" y="6264809"/>
                  <a:ext cx="175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86D11A8-B923-448A-48FE-01A913A633F9}"/>
                    </a:ext>
                  </a:extLst>
                </p14:cNvPr>
                <p14:cNvContentPartPr/>
                <p14:nvPr/>
              </p14:nvContentPartPr>
              <p14:xfrm>
                <a:off x="6888130" y="6198929"/>
                <a:ext cx="332280" cy="10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86D11A8-B923-448A-48FE-01A913A633F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79490" y="6190289"/>
                  <a:ext cx="3499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931F5F43-F84F-F83C-DAA1-E98FEC71C236}"/>
                  </a:ext>
                </a:extLst>
              </p14:cNvPr>
              <p14:cNvContentPartPr/>
              <p14:nvPr/>
            </p14:nvContentPartPr>
            <p14:xfrm>
              <a:off x="9157930" y="5078609"/>
              <a:ext cx="128520" cy="20664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931F5F43-F84F-F83C-DAA1-E98FEC71C236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149290" y="5069609"/>
                <a:ext cx="146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4532168C-6ACD-AED8-7BEE-FBBAE8E7C314}"/>
                  </a:ext>
                </a:extLst>
              </p14:cNvPr>
              <p14:cNvContentPartPr/>
              <p14:nvPr/>
            </p14:nvContentPartPr>
            <p14:xfrm>
              <a:off x="8440090" y="2955329"/>
              <a:ext cx="141840" cy="15192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4532168C-6ACD-AED8-7BEE-FBBAE8E7C31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431090" y="2946689"/>
                <a:ext cx="159480" cy="1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93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87C43E-55C7-6D6D-B983-5EBCC6E7F57B}"/>
              </a:ext>
            </a:extLst>
          </p:cNvPr>
          <p:cNvGrpSpPr/>
          <p:nvPr/>
        </p:nvGrpSpPr>
        <p:grpSpPr>
          <a:xfrm>
            <a:off x="830050" y="130409"/>
            <a:ext cx="3204360" cy="569160"/>
            <a:chOff x="830050" y="130409"/>
            <a:chExt cx="320436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57D318F-42C6-48D7-29F4-F58A2C88FC5F}"/>
                    </a:ext>
                  </a:extLst>
                </p14:cNvPr>
                <p14:cNvContentPartPr/>
                <p14:nvPr/>
              </p14:nvContentPartPr>
              <p14:xfrm>
                <a:off x="830050" y="172529"/>
                <a:ext cx="1261080" cy="40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57D318F-42C6-48D7-29F4-F58A2C88FC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1410" y="163889"/>
                  <a:ext cx="1278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BC52D8-AE49-A9D9-0523-2E05890B6E21}"/>
                    </a:ext>
                  </a:extLst>
                </p14:cNvPr>
                <p14:cNvContentPartPr/>
                <p14:nvPr/>
              </p14:nvContentPartPr>
              <p14:xfrm>
                <a:off x="2288770" y="275129"/>
                <a:ext cx="223560" cy="424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BC52D8-AE49-A9D9-0523-2E05890B6E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0130" y="266129"/>
                  <a:ext cx="2412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FA13F7-8893-B85B-C5C2-F7DD1F34BCB5}"/>
                    </a:ext>
                  </a:extLst>
                </p14:cNvPr>
                <p14:cNvContentPartPr/>
                <p14:nvPr/>
              </p14:nvContentPartPr>
              <p14:xfrm>
                <a:off x="2699890" y="130409"/>
                <a:ext cx="1334520" cy="55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FA13F7-8893-B85B-C5C2-F7DD1F34BC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0890" y="121409"/>
                  <a:ext cx="1352160" cy="57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23FED6-B4FD-A02E-6B53-A6019DC4EF1D}"/>
                  </a:ext>
                </a:extLst>
              </p14:cNvPr>
              <p14:cNvContentPartPr/>
              <p14:nvPr/>
            </p14:nvContentPartPr>
            <p14:xfrm>
              <a:off x="4270210" y="318689"/>
              <a:ext cx="614880" cy="30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23FED6-B4FD-A02E-6B53-A6019DC4EF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1210" y="309689"/>
                <a:ext cx="6325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F2F079-B822-1256-C1BF-99563A4AE87D}"/>
                  </a:ext>
                </a:extLst>
              </p14:cNvPr>
              <p14:cNvContentPartPr/>
              <p14:nvPr/>
            </p14:nvContentPartPr>
            <p14:xfrm>
              <a:off x="4992730" y="190889"/>
              <a:ext cx="1253520" cy="30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F2F079-B822-1256-C1BF-99563A4AE8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84090" y="182249"/>
                <a:ext cx="12711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494CAF-8D9B-50FE-010B-FFD29285A99D}"/>
                  </a:ext>
                </a:extLst>
              </p14:cNvPr>
              <p14:cNvContentPartPr/>
              <p14:nvPr/>
            </p14:nvContentPartPr>
            <p14:xfrm>
              <a:off x="6408970" y="338129"/>
              <a:ext cx="327600" cy="134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494CAF-8D9B-50FE-010B-FFD29285A9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99970" y="329489"/>
                <a:ext cx="345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79F750-CD48-0829-693D-AAEF65BC4DCB}"/>
                  </a:ext>
                </a:extLst>
              </p14:cNvPr>
              <p14:cNvContentPartPr/>
              <p14:nvPr/>
            </p14:nvContentPartPr>
            <p14:xfrm>
              <a:off x="6592210" y="294929"/>
              <a:ext cx="19440" cy="7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79F750-CD48-0829-693D-AAEF65BC4D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83210" y="286289"/>
                <a:ext cx="37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29B4EC9-65ED-55FB-ADC5-C240601D461F}"/>
                  </a:ext>
                </a:extLst>
              </p14:cNvPr>
              <p14:cNvContentPartPr/>
              <p14:nvPr/>
            </p14:nvContentPartPr>
            <p14:xfrm>
              <a:off x="6889930" y="248129"/>
              <a:ext cx="1170360" cy="327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29B4EC9-65ED-55FB-ADC5-C240601D46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81290" y="239129"/>
                <a:ext cx="11880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6FC74DD-7C3A-CF8B-A0AC-19DFF0F71279}"/>
                  </a:ext>
                </a:extLst>
              </p14:cNvPr>
              <p14:cNvContentPartPr/>
              <p14:nvPr/>
            </p14:nvContentPartPr>
            <p14:xfrm>
              <a:off x="7137610" y="233369"/>
              <a:ext cx="43920" cy="46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6FC74DD-7C3A-CF8B-A0AC-19DFF0F712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28610" y="224729"/>
                <a:ext cx="6156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1F113B3-7A4B-4F8B-7E5F-366F3E101A6E}"/>
              </a:ext>
            </a:extLst>
          </p:cNvPr>
          <p:cNvGrpSpPr/>
          <p:nvPr/>
        </p:nvGrpSpPr>
        <p:grpSpPr>
          <a:xfrm>
            <a:off x="8364130" y="142289"/>
            <a:ext cx="1683360" cy="581040"/>
            <a:chOff x="8364130" y="142289"/>
            <a:chExt cx="168336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E243336-476D-ACB4-B0F5-A5D0336B279A}"/>
                    </a:ext>
                  </a:extLst>
                </p14:cNvPr>
                <p14:cNvContentPartPr/>
                <p14:nvPr/>
              </p14:nvContentPartPr>
              <p14:xfrm>
                <a:off x="8364130" y="311489"/>
                <a:ext cx="199440" cy="41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E243336-476D-ACB4-B0F5-A5D0336B27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55490" y="302489"/>
                  <a:ext cx="2170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A67090-3F37-7FF9-EF88-9DC177C64E39}"/>
                    </a:ext>
                  </a:extLst>
                </p14:cNvPr>
                <p14:cNvContentPartPr/>
                <p14:nvPr/>
              </p14:nvContentPartPr>
              <p14:xfrm>
                <a:off x="8817730" y="307529"/>
                <a:ext cx="167400" cy="26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A67090-3F37-7FF9-EF88-9DC177C64E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08730" y="298889"/>
                  <a:ext cx="185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1F07FEB-26B3-4DE8-A442-D4E6D9655BFD}"/>
                    </a:ext>
                  </a:extLst>
                </p14:cNvPr>
                <p14:cNvContentPartPr/>
                <p14:nvPr/>
              </p14:nvContentPartPr>
              <p14:xfrm>
                <a:off x="8829970" y="220769"/>
                <a:ext cx="188280" cy="2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1F07FEB-26B3-4DE8-A442-D4E6D9655B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1330" y="212129"/>
                  <a:ext cx="20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FFC23F-45F4-4156-DE00-7F90552B0C1E}"/>
                    </a:ext>
                  </a:extLst>
                </p14:cNvPr>
                <p14:cNvContentPartPr/>
                <p14:nvPr/>
              </p14:nvContentPartPr>
              <p14:xfrm>
                <a:off x="9237850" y="373769"/>
                <a:ext cx="222480" cy="3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FFC23F-45F4-4156-DE00-7F90552B0C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28850" y="364769"/>
                  <a:ext cx="240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AA0508-8144-19A8-C058-F0B37F328A0D}"/>
                    </a:ext>
                  </a:extLst>
                </p14:cNvPr>
                <p14:cNvContentPartPr/>
                <p14:nvPr/>
              </p14:nvContentPartPr>
              <p14:xfrm>
                <a:off x="9184930" y="496529"/>
                <a:ext cx="205920" cy="8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AA0508-8144-19A8-C058-F0B37F328A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76290" y="487889"/>
                  <a:ext cx="22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DF85E6-3457-1335-85BE-0C9159388F05}"/>
                    </a:ext>
                  </a:extLst>
                </p14:cNvPr>
                <p14:cNvContentPartPr/>
                <p14:nvPr/>
              </p14:nvContentPartPr>
              <p14:xfrm>
                <a:off x="9625210" y="266489"/>
                <a:ext cx="422280" cy="31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DF85E6-3457-1335-85BE-0C9159388F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16210" y="257489"/>
                  <a:ext cx="439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8AC007-0CF2-3C74-A6C0-BBA6B1B0698F}"/>
                    </a:ext>
                  </a:extLst>
                </p14:cNvPr>
                <p14:cNvContentPartPr/>
                <p14:nvPr/>
              </p14:nvContentPartPr>
              <p14:xfrm>
                <a:off x="9826450" y="509129"/>
                <a:ext cx="199080" cy="10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8AC007-0CF2-3C74-A6C0-BBA6B1B069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17450" y="500489"/>
                  <a:ext cx="216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158223-BD42-32B4-0EF4-BF8F0270B915}"/>
                    </a:ext>
                  </a:extLst>
                </p14:cNvPr>
                <p14:cNvContentPartPr/>
                <p14:nvPr/>
              </p14:nvContentPartPr>
              <p14:xfrm>
                <a:off x="9826450" y="142289"/>
                <a:ext cx="44640" cy="3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158223-BD42-32B4-0EF4-BF8F0270B9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17810" y="133289"/>
                  <a:ext cx="622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AEAFC2-D018-DEF9-ABF7-083F6AF78C23}"/>
              </a:ext>
            </a:extLst>
          </p:cNvPr>
          <p:cNvGrpSpPr/>
          <p:nvPr/>
        </p:nvGrpSpPr>
        <p:grpSpPr>
          <a:xfrm>
            <a:off x="1854970" y="983969"/>
            <a:ext cx="1315080" cy="580680"/>
            <a:chOff x="1854970" y="983969"/>
            <a:chExt cx="131508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6BB9E9-3282-FFCF-8145-25F40481FB3B}"/>
                    </a:ext>
                  </a:extLst>
                </p14:cNvPr>
                <p14:cNvContentPartPr/>
                <p14:nvPr/>
              </p14:nvContentPartPr>
              <p14:xfrm>
                <a:off x="2161330" y="1092689"/>
                <a:ext cx="228240" cy="270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6BB9E9-3282-FFCF-8145-25F40481FB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52330" y="1084049"/>
                  <a:ext cx="245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74F8FF-4356-FD4B-628F-C27980784444}"/>
                    </a:ext>
                  </a:extLst>
                </p14:cNvPr>
                <p14:cNvContentPartPr/>
                <p14:nvPr/>
              </p14:nvContentPartPr>
              <p14:xfrm>
                <a:off x="2159170" y="1010249"/>
                <a:ext cx="270720" cy="1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74F8FF-4356-FD4B-628F-C279807844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0170" y="1001609"/>
                  <a:ext cx="28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9911692-B599-DDE5-AC37-45F99849D00F}"/>
                    </a:ext>
                  </a:extLst>
                </p14:cNvPr>
                <p14:cNvContentPartPr/>
                <p14:nvPr/>
              </p14:nvContentPartPr>
              <p14:xfrm>
                <a:off x="1854970" y="1004489"/>
                <a:ext cx="254160" cy="356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9911692-B599-DDE5-AC37-45F99849D0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45970" y="995489"/>
                  <a:ext cx="271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233CB5-2059-00DD-9067-1EF9850A781C}"/>
                    </a:ext>
                  </a:extLst>
                </p14:cNvPr>
                <p14:cNvContentPartPr/>
                <p14:nvPr/>
              </p14:nvContentPartPr>
              <p14:xfrm>
                <a:off x="2448250" y="983969"/>
                <a:ext cx="224280" cy="383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233CB5-2059-00DD-9067-1EF9850A781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9610" y="975329"/>
                  <a:ext cx="2419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0BD984-4933-4D09-92B3-BA4A70220562}"/>
                    </a:ext>
                  </a:extLst>
                </p14:cNvPr>
                <p14:cNvContentPartPr/>
                <p14:nvPr/>
              </p14:nvContentPartPr>
              <p14:xfrm>
                <a:off x="2617810" y="1347569"/>
                <a:ext cx="72720" cy="21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0BD984-4933-4D09-92B3-BA4A702205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08810" y="1338569"/>
                  <a:ext cx="90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2966B5-66BA-7765-D4D9-EF9CC76BB479}"/>
                    </a:ext>
                  </a:extLst>
                </p14:cNvPr>
                <p14:cNvContentPartPr/>
                <p14:nvPr/>
              </p14:nvContentPartPr>
              <p14:xfrm>
                <a:off x="2524930" y="1470329"/>
                <a:ext cx="15228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2966B5-66BA-7765-D4D9-EF9CC76BB47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16290" y="1461689"/>
                  <a:ext cx="169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28E1C5-12C9-ADA0-6B7F-224E2992041F}"/>
                    </a:ext>
                  </a:extLst>
                </p14:cNvPr>
                <p14:cNvContentPartPr/>
                <p14:nvPr/>
              </p14:nvContentPartPr>
              <p14:xfrm>
                <a:off x="3024970" y="1096289"/>
                <a:ext cx="14508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28E1C5-12C9-ADA0-6B7F-224E299204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16330" y="1087649"/>
                  <a:ext cx="162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012E3D-AB7E-378F-2CDA-916F7D1DEF67}"/>
                    </a:ext>
                  </a:extLst>
                </p14:cNvPr>
                <p14:cNvContentPartPr/>
                <p14:nvPr/>
              </p14:nvContentPartPr>
              <p14:xfrm>
                <a:off x="2955130" y="1227689"/>
                <a:ext cx="173880" cy="5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012E3D-AB7E-378F-2CDA-916F7D1DEF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46130" y="1218689"/>
                  <a:ext cx="19152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2BE8F5-05A4-93FC-AA04-CD205490D911}"/>
                  </a:ext>
                </a:extLst>
              </p14:cNvPr>
              <p14:cNvContentPartPr/>
              <p14:nvPr/>
            </p14:nvContentPartPr>
            <p14:xfrm>
              <a:off x="3834970" y="893609"/>
              <a:ext cx="100440" cy="35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2BE8F5-05A4-93FC-AA04-CD205490D9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25970" y="884609"/>
                <a:ext cx="11808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395F4DA-1B03-5118-AEB6-1DBD9DB43C86}"/>
              </a:ext>
            </a:extLst>
          </p:cNvPr>
          <p:cNvGrpSpPr/>
          <p:nvPr/>
        </p:nvGrpSpPr>
        <p:grpSpPr>
          <a:xfrm>
            <a:off x="3618970" y="831329"/>
            <a:ext cx="1244880" cy="549000"/>
            <a:chOff x="3618970" y="831329"/>
            <a:chExt cx="124488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E4F0BD-3213-D5DC-18D3-D3357ACBD67E}"/>
                    </a:ext>
                  </a:extLst>
                </p14:cNvPr>
                <p14:cNvContentPartPr/>
                <p14:nvPr/>
              </p14:nvContentPartPr>
              <p14:xfrm>
                <a:off x="3764770" y="938609"/>
                <a:ext cx="186840" cy="79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E4F0BD-3213-D5DC-18D3-D3357ACBD6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55770" y="929609"/>
                  <a:ext cx="204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E2F5B75-C243-FD04-CE10-D56B83C34DAC}"/>
                    </a:ext>
                  </a:extLst>
                </p14:cNvPr>
                <p14:cNvContentPartPr/>
                <p14:nvPr/>
              </p14:nvContentPartPr>
              <p14:xfrm>
                <a:off x="4070410" y="1039769"/>
                <a:ext cx="245160" cy="14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E2F5B75-C243-FD04-CE10-D56B83C34D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61770" y="1031129"/>
                  <a:ext cx="262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2C51C5E-F541-29F4-E2F9-130773BDBEFF}"/>
                    </a:ext>
                  </a:extLst>
                </p14:cNvPr>
                <p14:cNvContentPartPr/>
                <p14:nvPr/>
              </p14:nvContentPartPr>
              <p14:xfrm>
                <a:off x="4514290" y="945809"/>
                <a:ext cx="324360" cy="29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2C51C5E-F541-29F4-E2F9-130773BDBE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05650" y="937169"/>
                  <a:ext cx="342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19A1ED-E3ED-1C88-C979-653AD3ABCC16}"/>
                    </a:ext>
                  </a:extLst>
                </p14:cNvPr>
                <p14:cNvContentPartPr/>
                <p14:nvPr/>
              </p14:nvContentPartPr>
              <p14:xfrm>
                <a:off x="4635250" y="1122209"/>
                <a:ext cx="159480" cy="164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19A1ED-E3ED-1C88-C979-653AD3ABCC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26250" y="1113569"/>
                  <a:ext cx="177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D93400D-4CE2-BF52-C365-63773D95B0C5}"/>
                    </a:ext>
                  </a:extLst>
                </p14:cNvPr>
                <p14:cNvContentPartPr/>
                <p14:nvPr/>
              </p14:nvContentPartPr>
              <p14:xfrm>
                <a:off x="4653970" y="831329"/>
                <a:ext cx="52920" cy="3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D93400D-4CE2-BF52-C365-63773D95B0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45330" y="822329"/>
                  <a:ext cx="70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8CD88F-8F52-0FD0-99D0-9DB791127336}"/>
                    </a:ext>
                  </a:extLst>
                </p14:cNvPr>
                <p14:cNvContentPartPr/>
                <p14:nvPr/>
              </p14:nvContentPartPr>
              <p14:xfrm>
                <a:off x="3618970" y="1336769"/>
                <a:ext cx="1244880" cy="43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8CD88F-8F52-0FD0-99D0-9DB7911273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10330" y="1327769"/>
                  <a:ext cx="12625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42083F0-B6CC-A276-C051-5E911B167854}"/>
              </a:ext>
            </a:extLst>
          </p:cNvPr>
          <p:cNvGrpSpPr/>
          <p:nvPr/>
        </p:nvGrpSpPr>
        <p:grpSpPr>
          <a:xfrm>
            <a:off x="3402610" y="1513889"/>
            <a:ext cx="1317240" cy="226800"/>
            <a:chOff x="3402610" y="1513889"/>
            <a:chExt cx="131724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93613A-B8AE-4BA6-62C1-1022512D88DD}"/>
                    </a:ext>
                  </a:extLst>
                </p14:cNvPr>
                <p14:cNvContentPartPr/>
                <p14:nvPr/>
              </p14:nvContentPartPr>
              <p14:xfrm>
                <a:off x="3402610" y="1517849"/>
                <a:ext cx="529200" cy="174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93613A-B8AE-4BA6-62C1-1022512D88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93610" y="1509209"/>
                  <a:ext cx="546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27C42F-49A2-D6CB-623A-45E26C7BFFFA}"/>
                    </a:ext>
                  </a:extLst>
                </p14:cNvPr>
                <p14:cNvContentPartPr/>
                <p14:nvPr/>
              </p14:nvContentPartPr>
              <p14:xfrm>
                <a:off x="3808690" y="1513889"/>
                <a:ext cx="29160" cy="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27C42F-49A2-D6CB-623A-45E26C7BFF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99690" y="1505249"/>
                  <a:ext cx="4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E9625E-6F3E-A7D0-5DA9-5784C27E782B}"/>
                    </a:ext>
                  </a:extLst>
                </p14:cNvPr>
                <p14:cNvContentPartPr/>
                <p14:nvPr/>
              </p14:nvContentPartPr>
              <p14:xfrm>
                <a:off x="4099930" y="1576529"/>
                <a:ext cx="619920" cy="164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E9625E-6F3E-A7D0-5DA9-5784C27E78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1290" y="1567889"/>
                  <a:ext cx="63756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D80A671-2430-0BCB-8B6D-DEB0D91C0895}"/>
                  </a:ext>
                </a:extLst>
              </p14:cNvPr>
              <p14:cNvContentPartPr/>
              <p14:nvPr/>
            </p14:nvContentPartPr>
            <p14:xfrm>
              <a:off x="9579850" y="1136609"/>
              <a:ext cx="281880" cy="176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D80A671-2430-0BCB-8B6D-DEB0D91C089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44210" y="1064969"/>
                <a:ext cx="353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BFE7766-9470-CAA4-42DA-FD073E6A2B83}"/>
                  </a:ext>
                </a:extLst>
              </p14:cNvPr>
              <p14:cNvContentPartPr/>
              <p14:nvPr/>
            </p14:nvContentPartPr>
            <p14:xfrm>
              <a:off x="9816370" y="1185569"/>
              <a:ext cx="58320" cy="305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BFE7766-9470-CAA4-42DA-FD073E6A2B8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780730" y="1113569"/>
                <a:ext cx="1299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083B21D-55EB-357C-6744-105391ADF887}"/>
                  </a:ext>
                </a:extLst>
              </p14:cNvPr>
              <p14:cNvContentPartPr/>
              <p14:nvPr/>
            </p14:nvContentPartPr>
            <p14:xfrm>
              <a:off x="9787210" y="1210769"/>
              <a:ext cx="75960" cy="326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083B21D-55EB-357C-6744-105391ADF88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51210" y="1138769"/>
                <a:ext cx="1476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6B4DD82-F665-9AA7-4903-0043902C6EB0}"/>
                  </a:ext>
                </a:extLst>
              </p14:cNvPr>
              <p14:cNvContentPartPr/>
              <p14:nvPr/>
            </p14:nvContentPartPr>
            <p14:xfrm>
              <a:off x="9714130" y="1179809"/>
              <a:ext cx="134640" cy="409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6B4DD82-F665-9AA7-4903-0043902C6EB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678490" y="1107809"/>
                <a:ext cx="2062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25B6164-13E4-8FAD-D0B2-6E524A3BBA45}"/>
                  </a:ext>
                </a:extLst>
              </p14:cNvPr>
              <p14:cNvContentPartPr/>
              <p14:nvPr/>
            </p14:nvContentPartPr>
            <p14:xfrm>
              <a:off x="9576250" y="1228409"/>
              <a:ext cx="271080" cy="506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25B6164-13E4-8FAD-D0B2-6E524A3BBA4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540610" y="1156769"/>
                <a:ext cx="3427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68BF253-74D6-2672-4635-175424FD0356}"/>
                  </a:ext>
                </a:extLst>
              </p14:cNvPr>
              <p14:cNvContentPartPr/>
              <p14:nvPr/>
            </p14:nvContentPartPr>
            <p14:xfrm>
              <a:off x="9833650" y="1106369"/>
              <a:ext cx="85680" cy="250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68BF253-74D6-2672-4635-175424FD035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98010" y="1034729"/>
                <a:ext cx="1573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85C3B95-D51F-6DFB-4F33-23838AA22BD0}"/>
                  </a:ext>
                </a:extLst>
              </p14:cNvPr>
              <p14:cNvContentPartPr/>
              <p14:nvPr/>
            </p14:nvContentPartPr>
            <p14:xfrm>
              <a:off x="9601450" y="1548089"/>
              <a:ext cx="104760" cy="155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85C3B95-D51F-6DFB-4F33-23838AA22BD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565450" y="1476449"/>
                <a:ext cx="1764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B2C5E3-1DBB-84DE-8D34-F7D1C6C1E7B5}"/>
                  </a:ext>
                </a:extLst>
              </p14:cNvPr>
              <p14:cNvContentPartPr/>
              <p14:nvPr/>
            </p14:nvContentPartPr>
            <p14:xfrm>
              <a:off x="9615490" y="1252169"/>
              <a:ext cx="60120" cy="32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B2C5E3-1DBB-84DE-8D34-F7D1C6C1E7B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579490" y="1180169"/>
                <a:ext cx="13176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861FE0E-CE85-02B4-4026-77D610798815}"/>
              </a:ext>
            </a:extLst>
          </p:cNvPr>
          <p:cNvGrpSpPr/>
          <p:nvPr/>
        </p:nvGrpSpPr>
        <p:grpSpPr>
          <a:xfrm>
            <a:off x="6719650" y="1054169"/>
            <a:ext cx="5299560" cy="1197720"/>
            <a:chOff x="6719650" y="1054169"/>
            <a:chExt cx="5299560" cy="11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9FD500-0974-FB9B-481E-7EC7580EEAFF}"/>
                    </a:ext>
                  </a:extLst>
                </p14:cNvPr>
                <p14:cNvContentPartPr/>
                <p14:nvPr/>
              </p14:nvContentPartPr>
              <p14:xfrm>
                <a:off x="6719650" y="1498049"/>
                <a:ext cx="440640" cy="29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9FD500-0974-FB9B-481E-7EC7580EEA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11010" y="1489049"/>
                  <a:ext cx="458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9A0936F-DA60-D47A-764A-52A677CD69AF}"/>
                    </a:ext>
                  </a:extLst>
                </p14:cNvPr>
                <p14:cNvContentPartPr/>
                <p14:nvPr/>
              </p14:nvContentPartPr>
              <p14:xfrm>
                <a:off x="7199170" y="1148129"/>
                <a:ext cx="2345400" cy="450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9A0936F-DA60-D47A-764A-52A677CD69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90530" y="1139489"/>
                  <a:ext cx="23630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805543-1223-49FF-1A68-55CE3CB886FA}"/>
                    </a:ext>
                  </a:extLst>
                </p14:cNvPr>
                <p14:cNvContentPartPr/>
                <p14:nvPr/>
              </p14:nvContentPartPr>
              <p14:xfrm>
                <a:off x="7163170" y="1650329"/>
                <a:ext cx="2329560" cy="18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805543-1223-49FF-1A68-55CE3CB886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54170" y="1641329"/>
                  <a:ext cx="2347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453C3E-8D17-3A73-EB8C-C69AF24323F8}"/>
                    </a:ext>
                  </a:extLst>
                </p14:cNvPr>
                <p14:cNvContentPartPr/>
                <p14:nvPr/>
              </p14:nvContentPartPr>
              <p14:xfrm>
                <a:off x="9439090" y="1178369"/>
                <a:ext cx="189000" cy="624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453C3E-8D17-3A73-EB8C-C69AF24323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30090" y="1169729"/>
                  <a:ext cx="20664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070B1A-4B24-8E16-32A5-23493CEF7824}"/>
                    </a:ext>
                  </a:extLst>
                </p14:cNvPr>
                <p14:cNvContentPartPr/>
                <p14:nvPr/>
              </p14:nvContentPartPr>
              <p14:xfrm>
                <a:off x="9489130" y="1054169"/>
                <a:ext cx="344880" cy="164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070B1A-4B24-8E16-32A5-23493CEF78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80490" y="1045529"/>
                  <a:ext cx="362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45CE68-4C5E-B717-BC2D-64735FC5548B}"/>
                    </a:ext>
                  </a:extLst>
                </p14:cNvPr>
                <p14:cNvContentPartPr/>
                <p14:nvPr/>
              </p14:nvContentPartPr>
              <p14:xfrm>
                <a:off x="9817810" y="1055609"/>
                <a:ext cx="166320" cy="496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45CE68-4C5E-B717-BC2D-64735FC554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08810" y="1046969"/>
                  <a:ext cx="1839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F23DC1-1970-EA1E-7F40-79E54CF9FF11}"/>
                    </a:ext>
                  </a:extLst>
                </p14:cNvPr>
                <p14:cNvContentPartPr/>
                <p14:nvPr/>
              </p14:nvContentPartPr>
              <p14:xfrm>
                <a:off x="9497770" y="1548089"/>
                <a:ext cx="395280" cy="28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F23DC1-1970-EA1E-7F40-79E54CF9FF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88770" y="1539449"/>
                  <a:ext cx="412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A3F1B4-784A-B6D2-8000-BA4FD629D0A4}"/>
                    </a:ext>
                  </a:extLst>
                </p14:cNvPr>
                <p14:cNvContentPartPr/>
                <p14:nvPr/>
              </p14:nvContentPartPr>
              <p14:xfrm>
                <a:off x="7311130" y="1643129"/>
                <a:ext cx="1987920" cy="47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A3F1B4-784A-B6D2-8000-BA4FD629D0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02130" y="1634129"/>
                  <a:ext cx="2005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8E9320C-5B49-1350-140C-C324BB17D704}"/>
                    </a:ext>
                  </a:extLst>
                </p14:cNvPr>
                <p14:cNvContentPartPr/>
                <p14:nvPr/>
              </p14:nvContentPartPr>
              <p14:xfrm>
                <a:off x="9537730" y="1667609"/>
                <a:ext cx="3240" cy="1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8E9320C-5B49-1350-140C-C324BB17D7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29090" y="1658969"/>
                  <a:ext cx="2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E5908F-91C3-40EF-FB4D-B78AE4148BDC}"/>
                    </a:ext>
                  </a:extLst>
                </p14:cNvPr>
                <p14:cNvContentPartPr/>
                <p14:nvPr/>
              </p14:nvContentPartPr>
              <p14:xfrm>
                <a:off x="9618370" y="1631969"/>
                <a:ext cx="165600" cy="3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E5908F-91C3-40EF-FB4D-B78AE4148B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09730" y="1623329"/>
                  <a:ext cx="183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4964AC-BE4B-4C84-227E-B1FF891C09B4}"/>
                    </a:ext>
                  </a:extLst>
                </p14:cNvPr>
                <p14:cNvContentPartPr/>
                <p14:nvPr/>
              </p14:nvContentPartPr>
              <p14:xfrm>
                <a:off x="9832570" y="1611449"/>
                <a:ext cx="8280" cy="7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4964AC-BE4B-4C84-227E-B1FF891C09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23930" y="1602809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4E4D69-C207-2439-CE51-26A47BF37679}"/>
                    </a:ext>
                  </a:extLst>
                </p14:cNvPr>
                <p14:cNvContentPartPr/>
                <p14:nvPr/>
              </p14:nvContentPartPr>
              <p14:xfrm>
                <a:off x="7121410" y="1095209"/>
                <a:ext cx="2687040" cy="488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4E4D69-C207-2439-CE51-26A47BF376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12770" y="1086569"/>
                  <a:ext cx="27046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D1BF17-4808-71EC-EAE2-7711439AC0A7}"/>
                    </a:ext>
                  </a:extLst>
                </p14:cNvPr>
                <p14:cNvContentPartPr/>
                <p14:nvPr/>
              </p14:nvContentPartPr>
              <p14:xfrm>
                <a:off x="10196890" y="1194569"/>
                <a:ext cx="831600" cy="172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D1BF17-4808-71EC-EAE2-7711439AC0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87890" y="1185929"/>
                  <a:ext cx="84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BF973C-23E8-BA44-0841-DD9FFF740003}"/>
                    </a:ext>
                  </a:extLst>
                </p14:cNvPr>
                <p14:cNvContentPartPr/>
                <p14:nvPr/>
              </p14:nvContentPartPr>
              <p14:xfrm>
                <a:off x="11198050" y="1091249"/>
                <a:ext cx="164160" cy="270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BF973C-23E8-BA44-0841-DD9FFF7400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89050" y="1082609"/>
                  <a:ext cx="181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FF0105-F6F7-C882-CFCD-7A4BEB9F4870}"/>
                    </a:ext>
                  </a:extLst>
                </p14:cNvPr>
                <p14:cNvContentPartPr/>
                <p14:nvPr/>
              </p14:nvContentPartPr>
              <p14:xfrm>
                <a:off x="11234050" y="1057769"/>
                <a:ext cx="213840" cy="23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FF0105-F6F7-C882-CFCD-7A4BEB9F487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25050" y="1048769"/>
                  <a:ext cx="231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138E7F0-CD2B-1901-17E6-EE5142A00C57}"/>
                    </a:ext>
                  </a:extLst>
                </p14:cNvPr>
                <p14:cNvContentPartPr/>
                <p14:nvPr/>
              </p14:nvContentPartPr>
              <p14:xfrm>
                <a:off x="9824650" y="1782449"/>
                <a:ext cx="490680" cy="240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138E7F0-CD2B-1901-17E6-EE5142A00C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16010" y="1773449"/>
                  <a:ext cx="508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45DA0EE-85FF-AF3C-79E1-266D82278F4C}"/>
                    </a:ext>
                  </a:extLst>
                </p14:cNvPr>
                <p14:cNvContentPartPr/>
                <p14:nvPr/>
              </p14:nvContentPartPr>
              <p14:xfrm>
                <a:off x="9751930" y="1739249"/>
                <a:ext cx="171000" cy="142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45DA0EE-85FF-AF3C-79E1-266D82278F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42930" y="1730609"/>
                  <a:ext cx="188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B0910E0-5DC6-F0DA-BDAF-80BEAFAAB98C}"/>
                    </a:ext>
                  </a:extLst>
                </p14:cNvPr>
                <p14:cNvContentPartPr/>
                <p14:nvPr/>
              </p14:nvContentPartPr>
              <p14:xfrm>
                <a:off x="10422970" y="1899449"/>
                <a:ext cx="176760" cy="160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B0910E0-5DC6-F0DA-BDAF-80BEAFAAB9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13970" y="1890809"/>
                  <a:ext cx="194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6C70392-D052-A134-38E1-7E5103139889}"/>
                    </a:ext>
                  </a:extLst>
                </p14:cNvPr>
                <p14:cNvContentPartPr/>
                <p14:nvPr/>
              </p14:nvContentPartPr>
              <p14:xfrm>
                <a:off x="10636810" y="1962809"/>
                <a:ext cx="179280" cy="128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6C70392-D052-A134-38E1-7E51031398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28170" y="1953809"/>
                  <a:ext cx="196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29D295-9D9A-6BB1-C0C1-A5AD33F8310E}"/>
                    </a:ext>
                  </a:extLst>
                </p14:cNvPr>
                <p14:cNvContentPartPr/>
                <p14:nvPr/>
              </p14:nvContentPartPr>
              <p14:xfrm>
                <a:off x="10906810" y="2040929"/>
                <a:ext cx="41760" cy="70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29D295-9D9A-6BB1-C0C1-A5AD33F831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97810" y="2031929"/>
                  <a:ext cx="59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E4A1FA-0830-7E2D-E597-933DA9865FF3}"/>
                    </a:ext>
                  </a:extLst>
                </p14:cNvPr>
                <p14:cNvContentPartPr/>
                <p14:nvPr/>
              </p14:nvContentPartPr>
              <p14:xfrm>
                <a:off x="10990330" y="1831049"/>
                <a:ext cx="269640" cy="326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E4A1FA-0830-7E2D-E597-933DA9865F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81330" y="1822409"/>
                  <a:ext cx="2872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8424B0-7689-0F45-DF6E-0E87C6016FCD}"/>
                    </a:ext>
                  </a:extLst>
                </p14:cNvPr>
                <p14:cNvContentPartPr/>
                <p14:nvPr/>
              </p14:nvContentPartPr>
              <p14:xfrm>
                <a:off x="10863250" y="1813049"/>
                <a:ext cx="65520" cy="3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8424B0-7689-0F45-DF6E-0E87C6016F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54250" y="1804049"/>
                  <a:ext cx="83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618E10A-7C7A-EFBC-D8B1-1ED6F9B586A4}"/>
                    </a:ext>
                  </a:extLst>
                </p14:cNvPr>
                <p14:cNvContentPartPr/>
                <p14:nvPr/>
              </p14:nvContentPartPr>
              <p14:xfrm>
                <a:off x="11283010" y="2031569"/>
                <a:ext cx="736200" cy="220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618E10A-7C7A-EFBC-D8B1-1ED6F9B586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274010" y="2022569"/>
                  <a:ext cx="75384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F25E9DA-4AF2-02C8-A290-78042CE61DAF}"/>
                  </a:ext>
                </a:extLst>
              </p14:cNvPr>
              <p14:cNvContentPartPr/>
              <p14:nvPr/>
            </p14:nvContentPartPr>
            <p14:xfrm>
              <a:off x="6814330" y="1579409"/>
              <a:ext cx="266400" cy="157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F25E9DA-4AF2-02C8-A290-78042CE61DA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78690" y="1507409"/>
                <a:ext cx="33804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4BC5ADA8-636C-97C3-4788-1DACE6177392}"/>
              </a:ext>
            </a:extLst>
          </p:cNvPr>
          <p:cNvGrpSpPr/>
          <p:nvPr/>
        </p:nvGrpSpPr>
        <p:grpSpPr>
          <a:xfrm>
            <a:off x="7604170" y="1425329"/>
            <a:ext cx="1739520" cy="1153440"/>
            <a:chOff x="7604170" y="1425329"/>
            <a:chExt cx="1739520" cy="11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DB9B5E-01A9-6845-2737-9CBF5EB769F6}"/>
                    </a:ext>
                  </a:extLst>
                </p14:cNvPr>
                <p14:cNvContentPartPr/>
                <p14:nvPr/>
              </p14:nvContentPartPr>
              <p14:xfrm>
                <a:off x="8139490" y="1425329"/>
                <a:ext cx="129240" cy="30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DB9B5E-01A9-6845-2737-9CBF5EB769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30490" y="1416329"/>
                  <a:ext cx="146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36CD21-01F1-66DF-F698-9C77EB7A4D3B}"/>
                    </a:ext>
                  </a:extLst>
                </p14:cNvPr>
                <p14:cNvContentPartPr/>
                <p14:nvPr/>
              </p14:nvContentPartPr>
              <p14:xfrm>
                <a:off x="8030410" y="1893689"/>
                <a:ext cx="69840" cy="348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36CD21-01F1-66DF-F698-9C77EB7A4D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21770" y="1885049"/>
                  <a:ext cx="87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AC1BC6-7164-8207-301E-D3D7A945F3F0}"/>
                    </a:ext>
                  </a:extLst>
                </p14:cNvPr>
                <p14:cNvContentPartPr/>
                <p14:nvPr/>
              </p14:nvContentPartPr>
              <p14:xfrm>
                <a:off x="7985770" y="1822049"/>
                <a:ext cx="164160" cy="164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AC1BC6-7164-8207-301E-D3D7A945F3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76770" y="1813049"/>
                  <a:ext cx="181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DAA2451-DD48-7314-275B-AA9109618CE2}"/>
                    </a:ext>
                  </a:extLst>
                </p14:cNvPr>
                <p14:cNvContentPartPr/>
                <p14:nvPr/>
              </p14:nvContentPartPr>
              <p14:xfrm>
                <a:off x="7604170" y="2286809"/>
                <a:ext cx="699120" cy="259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DAA2451-DD48-7314-275B-AA9109618C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95170" y="2277809"/>
                  <a:ext cx="716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3130A79-5A2A-FBF7-AA20-D1CFDD060C0A}"/>
                    </a:ext>
                  </a:extLst>
                </p14:cNvPr>
                <p14:cNvContentPartPr/>
                <p14:nvPr/>
              </p14:nvContentPartPr>
              <p14:xfrm>
                <a:off x="8102410" y="2296169"/>
                <a:ext cx="231840" cy="10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3130A79-5A2A-FBF7-AA20-D1CFDD060C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93410" y="2287529"/>
                  <a:ext cx="249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E16E32-7275-D301-BBFB-425C8FFE534F}"/>
                    </a:ext>
                  </a:extLst>
                </p14:cNvPr>
                <p14:cNvContentPartPr/>
                <p14:nvPr/>
              </p14:nvContentPartPr>
              <p14:xfrm>
                <a:off x="8471770" y="2250449"/>
                <a:ext cx="871920" cy="32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E16E32-7275-D301-BBFB-425C8FFE53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62770" y="2241449"/>
                  <a:ext cx="889560" cy="34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0E8AF90-735F-07C0-BF1A-99EEA0542C01}"/>
                  </a:ext>
                </a:extLst>
              </p14:cNvPr>
              <p14:cNvContentPartPr/>
              <p14:nvPr/>
            </p14:nvContentPartPr>
            <p14:xfrm>
              <a:off x="9620170" y="2278169"/>
              <a:ext cx="976680" cy="489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0E8AF90-735F-07C0-BF1A-99EEA0542C0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611170" y="2269169"/>
                <a:ext cx="994320" cy="50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6EE4436-E7F2-3C6C-7A6B-90A4E19EB9C4}"/>
              </a:ext>
            </a:extLst>
          </p:cNvPr>
          <p:cNvGrpSpPr/>
          <p:nvPr/>
        </p:nvGrpSpPr>
        <p:grpSpPr>
          <a:xfrm>
            <a:off x="8426050" y="953009"/>
            <a:ext cx="419040" cy="254520"/>
            <a:chOff x="8426050" y="953009"/>
            <a:chExt cx="4190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1965F54-5C34-8335-E694-3FB4BDBE21FE}"/>
                    </a:ext>
                  </a:extLst>
                </p14:cNvPr>
                <p14:cNvContentPartPr/>
                <p14:nvPr/>
              </p14:nvContentPartPr>
              <p14:xfrm>
                <a:off x="8426050" y="1073969"/>
                <a:ext cx="328680" cy="133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1965F54-5C34-8335-E694-3FB4BDBE21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17050" y="1064969"/>
                  <a:ext cx="346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E4CAABF-1E0E-CB3D-9A70-33268A79959A}"/>
                    </a:ext>
                  </a:extLst>
                </p14:cNvPr>
                <p14:cNvContentPartPr/>
                <p14:nvPr/>
              </p14:nvContentPartPr>
              <p14:xfrm>
                <a:off x="8467810" y="953009"/>
                <a:ext cx="377280" cy="130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E4CAABF-1E0E-CB3D-9A70-33268A7995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58810" y="944009"/>
                  <a:ext cx="3949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F63FEEB-CEC4-6811-3CD4-0C780F64AC2C}"/>
              </a:ext>
            </a:extLst>
          </p:cNvPr>
          <p:cNvGrpSpPr/>
          <p:nvPr/>
        </p:nvGrpSpPr>
        <p:grpSpPr>
          <a:xfrm>
            <a:off x="2901490" y="2034089"/>
            <a:ext cx="2627280" cy="617040"/>
            <a:chOff x="2901490" y="2034089"/>
            <a:chExt cx="262728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27206CA-E2FE-1A10-D4B4-03A2C1ED9A04}"/>
                    </a:ext>
                  </a:extLst>
                </p14:cNvPr>
                <p14:cNvContentPartPr/>
                <p14:nvPr/>
              </p14:nvContentPartPr>
              <p14:xfrm>
                <a:off x="2901490" y="2333609"/>
                <a:ext cx="25200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27206CA-E2FE-1A10-D4B4-03A2C1ED9A0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92850" y="2324609"/>
                  <a:ext cx="269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9AD44A-D8FC-DF3D-8CA2-F275A7302E15}"/>
                    </a:ext>
                  </a:extLst>
                </p14:cNvPr>
                <p14:cNvContentPartPr/>
                <p14:nvPr/>
              </p14:nvContentPartPr>
              <p14:xfrm>
                <a:off x="2917690" y="2471489"/>
                <a:ext cx="238680" cy="2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9AD44A-D8FC-DF3D-8CA2-F275A7302E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09050" y="2462849"/>
                  <a:ext cx="256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8BA888-DC24-8FD3-3821-01A34AF2E6BD}"/>
                    </a:ext>
                  </a:extLst>
                </p14:cNvPr>
                <p14:cNvContentPartPr/>
                <p14:nvPr/>
              </p14:nvContentPartPr>
              <p14:xfrm>
                <a:off x="3613210" y="2106449"/>
                <a:ext cx="90360" cy="29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8BA888-DC24-8FD3-3821-01A34AF2E6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04570" y="2097449"/>
                  <a:ext cx="108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CB7445-FFD5-1BA0-C23D-2F0DE64C45C2}"/>
                    </a:ext>
                  </a:extLst>
                </p14:cNvPr>
                <p14:cNvContentPartPr/>
                <p14:nvPr/>
              </p14:nvContentPartPr>
              <p14:xfrm>
                <a:off x="3573610" y="2162249"/>
                <a:ext cx="149040" cy="10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CB7445-FFD5-1BA0-C23D-2F0DE64C45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64610" y="2153249"/>
                  <a:ext cx="16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EB4570-4746-9BC0-7AC3-E7FDF8D5EF92}"/>
                    </a:ext>
                  </a:extLst>
                </p14:cNvPr>
                <p14:cNvContentPartPr/>
                <p14:nvPr/>
              </p14:nvContentPartPr>
              <p14:xfrm>
                <a:off x="3854050" y="2291849"/>
                <a:ext cx="228240" cy="16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EB4570-4746-9BC0-7AC3-E7FDF8D5EF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45410" y="2282849"/>
                  <a:ext cx="245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30BB59-15DE-0BDF-33F4-002832ABBD5D}"/>
                    </a:ext>
                  </a:extLst>
                </p14:cNvPr>
                <p14:cNvContentPartPr/>
                <p14:nvPr/>
              </p14:nvContentPartPr>
              <p14:xfrm>
                <a:off x="4293970" y="2152889"/>
                <a:ext cx="305280" cy="263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30BB59-15DE-0BDF-33F4-002832ABBD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84970" y="2143889"/>
                  <a:ext cx="322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4A74A4-D504-F1F7-69B6-0B63A2E50AC5}"/>
                    </a:ext>
                  </a:extLst>
                </p14:cNvPr>
                <p14:cNvContentPartPr/>
                <p14:nvPr/>
              </p14:nvContentPartPr>
              <p14:xfrm>
                <a:off x="4398370" y="2320289"/>
                <a:ext cx="224640" cy="122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4A74A4-D504-F1F7-69B6-0B63A2E50A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89370" y="2311649"/>
                  <a:ext cx="24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F0E3D5D-97E2-D86A-C105-98AF565E2CEE}"/>
                    </a:ext>
                  </a:extLst>
                </p14:cNvPr>
                <p14:cNvContentPartPr/>
                <p14:nvPr/>
              </p14:nvContentPartPr>
              <p14:xfrm>
                <a:off x="4436530" y="2037329"/>
                <a:ext cx="43920" cy="32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F0E3D5D-97E2-D86A-C105-98AF565E2C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27890" y="2028329"/>
                  <a:ext cx="6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24DE1B-D25D-92E2-74B5-72BFE94B6F41}"/>
                    </a:ext>
                  </a:extLst>
                </p14:cNvPr>
                <p14:cNvContentPartPr/>
                <p14:nvPr/>
              </p14:nvContentPartPr>
              <p14:xfrm>
                <a:off x="4675210" y="2034089"/>
                <a:ext cx="179640" cy="430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24DE1B-D25D-92E2-74B5-72BFE94B6F4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66570" y="2025449"/>
                  <a:ext cx="197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5376FE7-7615-9EAF-3EEB-3620379CF505}"/>
                    </a:ext>
                  </a:extLst>
                </p14:cNvPr>
                <p14:cNvContentPartPr/>
                <p14:nvPr/>
              </p14:nvContentPartPr>
              <p14:xfrm>
                <a:off x="4849450" y="2166929"/>
                <a:ext cx="173880" cy="211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5376FE7-7615-9EAF-3EEB-3620379CF50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40810" y="2158289"/>
                  <a:ext cx="191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064913-DAB7-E90C-FA10-7B704846A131}"/>
                    </a:ext>
                  </a:extLst>
                </p14:cNvPr>
                <p14:cNvContentPartPr/>
                <p14:nvPr/>
              </p14:nvContentPartPr>
              <p14:xfrm>
                <a:off x="4881850" y="2254409"/>
                <a:ext cx="127440" cy="26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064913-DAB7-E90C-FA10-7B704846A1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73210" y="2245769"/>
                  <a:ext cx="14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71D706-18E2-7BB9-5475-777593DD085B}"/>
                    </a:ext>
                  </a:extLst>
                </p14:cNvPr>
                <p14:cNvContentPartPr/>
                <p14:nvPr/>
              </p14:nvContentPartPr>
              <p14:xfrm>
                <a:off x="5028730" y="2334329"/>
                <a:ext cx="68760" cy="118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71D706-18E2-7BB9-5475-777593DD08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19730" y="2325329"/>
                  <a:ext cx="86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ACFB40-18F0-5E3F-235B-717A8C928396}"/>
                    </a:ext>
                  </a:extLst>
                </p14:cNvPr>
                <p14:cNvContentPartPr/>
                <p14:nvPr/>
              </p14:nvContentPartPr>
              <p14:xfrm>
                <a:off x="5187130" y="2207249"/>
                <a:ext cx="181080" cy="11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ACFB40-18F0-5E3F-235B-717A8C9283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78490" y="2198609"/>
                  <a:ext cx="198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3704236-0A9E-AB94-D0E8-905321AC0AB2}"/>
                    </a:ext>
                  </a:extLst>
                </p14:cNvPr>
                <p14:cNvContentPartPr/>
                <p14:nvPr/>
              </p14:nvContentPartPr>
              <p14:xfrm>
                <a:off x="5258410" y="2136329"/>
                <a:ext cx="38160" cy="260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3704236-0A9E-AB94-D0E8-905321AC0A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49410" y="2127329"/>
                  <a:ext cx="55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CC9AAA-E088-2360-1D83-1BFB712F53CB}"/>
                    </a:ext>
                  </a:extLst>
                </p14:cNvPr>
                <p14:cNvContentPartPr/>
                <p14:nvPr/>
              </p14:nvContentPartPr>
              <p14:xfrm>
                <a:off x="5390170" y="2056769"/>
                <a:ext cx="138600" cy="385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CC9AAA-E088-2360-1D83-1BFB712F53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81530" y="2047769"/>
                  <a:ext cx="156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CEE127-9EFF-BFF0-C061-36CA45F2B739}"/>
                    </a:ext>
                  </a:extLst>
                </p14:cNvPr>
                <p14:cNvContentPartPr/>
                <p14:nvPr/>
              </p14:nvContentPartPr>
              <p14:xfrm>
                <a:off x="3489370" y="2533769"/>
                <a:ext cx="2016000" cy="11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CEE127-9EFF-BFF0-C061-36CA45F2B7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80370" y="2524769"/>
                  <a:ext cx="20336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13E8BA1-A888-48C6-781E-6A6EE11E9561}"/>
              </a:ext>
            </a:extLst>
          </p:cNvPr>
          <p:cNvGrpSpPr/>
          <p:nvPr/>
        </p:nvGrpSpPr>
        <p:grpSpPr>
          <a:xfrm>
            <a:off x="3817690" y="2621249"/>
            <a:ext cx="1435680" cy="433800"/>
            <a:chOff x="3817690" y="2621249"/>
            <a:chExt cx="14356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0FD2CAF-6708-F2F5-C9DD-77E5CB3D810B}"/>
                    </a:ext>
                  </a:extLst>
                </p14:cNvPr>
                <p14:cNvContentPartPr/>
                <p14:nvPr/>
              </p14:nvContentPartPr>
              <p14:xfrm>
                <a:off x="3817690" y="2842289"/>
                <a:ext cx="136440" cy="163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0FD2CAF-6708-F2F5-C9DD-77E5CB3D81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09050" y="2833649"/>
                  <a:ext cx="154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98CBDD-058C-E3BA-5371-8163FC4F51D5}"/>
                    </a:ext>
                  </a:extLst>
                </p14:cNvPr>
                <p14:cNvContentPartPr/>
                <p14:nvPr/>
              </p14:nvContentPartPr>
              <p14:xfrm>
                <a:off x="3992650" y="2747969"/>
                <a:ext cx="154080" cy="84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98CBDD-058C-E3BA-5371-8163FC4F51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84010" y="2738969"/>
                  <a:ext cx="171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C01FD7-0C0C-5451-A111-D442DB624E32}"/>
                    </a:ext>
                  </a:extLst>
                </p14:cNvPr>
                <p14:cNvContentPartPr/>
                <p14:nvPr/>
              </p14:nvContentPartPr>
              <p14:xfrm>
                <a:off x="4322770" y="2713769"/>
                <a:ext cx="163440" cy="292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C01FD7-0C0C-5451-A111-D442DB624E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13770" y="2705129"/>
                  <a:ext cx="181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162AE3-AC7D-485A-DC33-5206068B3040}"/>
                    </a:ext>
                  </a:extLst>
                </p14:cNvPr>
                <p14:cNvContentPartPr/>
                <p14:nvPr/>
              </p14:nvContentPartPr>
              <p14:xfrm>
                <a:off x="4610050" y="2726729"/>
                <a:ext cx="157320" cy="24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162AE3-AC7D-485A-DC33-5206068B304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01050" y="2718089"/>
                  <a:ext cx="174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24CD979-6A5B-F7E9-39A3-658656C8F233}"/>
                    </a:ext>
                  </a:extLst>
                </p14:cNvPr>
                <p14:cNvContentPartPr/>
                <p14:nvPr/>
              </p14:nvContentPartPr>
              <p14:xfrm>
                <a:off x="4602490" y="2814569"/>
                <a:ext cx="105840" cy="25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24CD979-6A5B-F7E9-39A3-658656C8F2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93850" y="2805929"/>
                  <a:ext cx="123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DB30338-47FF-2CDA-6CB5-1661DC89F36B}"/>
                    </a:ext>
                  </a:extLst>
                </p14:cNvPr>
                <p14:cNvContentPartPr/>
                <p14:nvPr/>
              </p14:nvContentPartPr>
              <p14:xfrm>
                <a:off x="4858810" y="2621249"/>
                <a:ext cx="94320" cy="353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DB30338-47FF-2CDA-6CB5-1661DC89F36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50170" y="2612609"/>
                  <a:ext cx="111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FFE417-84FE-D19D-4278-C2EFE317C04E}"/>
                    </a:ext>
                  </a:extLst>
                </p14:cNvPr>
                <p14:cNvContentPartPr/>
                <p14:nvPr/>
              </p14:nvContentPartPr>
              <p14:xfrm>
                <a:off x="5079130" y="2731769"/>
                <a:ext cx="174240" cy="184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FFE417-84FE-D19D-4278-C2EFE317C04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70490" y="2723129"/>
                  <a:ext cx="191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9F5204-7DF2-5D73-70F4-A38570DF4FE4}"/>
                    </a:ext>
                  </a:extLst>
                </p14:cNvPr>
                <p14:cNvContentPartPr/>
                <p14:nvPr/>
              </p14:nvContentPartPr>
              <p14:xfrm>
                <a:off x="5124490" y="2718089"/>
                <a:ext cx="33840" cy="336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9F5204-7DF2-5D73-70F4-A38570DF4FE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15490" y="2709089"/>
                  <a:ext cx="5148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07DC3E3-1763-71FF-5D58-6095FDB16C0F}"/>
              </a:ext>
            </a:extLst>
          </p:cNvPr>
          <p:cNvGrpSpPr/>
          <p:nvPr/>
        </p:nvGrpSpPr>
        <p:grpSpPr>
          <a:xfrm>
            <a:off x="8296810" y="2724569"/>
            <a:ext cx="873720" cy="340920"/>
            <a:chOff x="8296810" y="2724569"/>
            <a:chExt cx="8737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476C654-BAD9-C633-63EB-A650CCA48023}"/>
                    </a:ext>
                  </a:extLst>
                </p14:cNvPr>
                <p14:cNvContentPartPr/>
                <p14:nvPr/>
              </p14:nvContentPartPr>
              <p14:xfrm>
                <a:off x="8296810" y="2724569"/>
                <a:ext cx="123840" cy="306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476C654-BAD9-C633-63EB-A650CCA480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88170" y="2715929"/>
                  <a:ext cx="141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FE3633F-EA78-5F0F-5AC2-2D0C805EB818}"/>
                    </a:ext>
                  </a:extLst>
                </p14:cNvPr>
                <p14:cNvContentPartPr/>
                <p14:nvPr/>
              </p14:nvContentPartPr>
              <p14:xfrm>
                <a:off x="8502010" y="2762009"/>
                <a:ext cx="141480" cy="235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FE3633F-EA78-5F0F-5AC2-2D0C805EB8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93010" y="2753009"/>
                  <a:ext cx="159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22814B-B7FF-BC6A-F82B-7AC5739DA8DE}"/>
                    </a:ext>
                  </a:extLst>
                </p14:cNvPr>
                <p14:cNvContentPartPr/>
                <p14:nvPr/>
              </p14:nvContentPartPr>
              <p14:xfrm>
                <a:off x="8517850" y="2874689"/>
                <a:ext cx="87840" cy="1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22814B-B7FF-BC6A-F82B-7AC5739DA8D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09210" y="2865689"/>
                  <a:ext cx="105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B73AE5B-16A2-5CBC-8A43-4EB9E01CB967}"/>
                    </a:ext>
                  </a:extLst>
                </p14:cNvPr>
                <p14:cNvContentPartPr/>
                <p14:nvPr/>
              </p14:nvContentPartPr>
              <p14:xfrm>
                <a:off x="8774170" y="2751209"/>
                <a:ext cx="106920" cy="264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B73AE5B-16A2-5CBC-8A43-4EB9E01CB96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65170" y="2742209"/>
                  <a:ext cx="124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70E8BA-E2DE-B13A-8E2E-A95E3CFD49AD}"/>
                    </a:ext>
                  </a:extLst>
                </p14:cNvPr>
                <p14:cNvContentPartPr/>
                <p14:nvPr/>
              </p14:nvContentPartPr>
              <p14:xfrm>
                <a:off x="8963530" y="2827169"/>
                <a:ext cx="207000" cy="193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70E8BA-E2DE-B13A-8E2E-A95E3CFD49A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54530" y="2818169"/>
                  <a:ext cx="224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5B485D4-5714-334A-B085-B9DC0AC55AEF}"/>
                    </a:ext>
                  </a:extLst>
                </p14:cNvPr>
                <p14:cNvContentPartPr/>
                <p14:nvPr/>
              </p14:nvContentPartPr>
              <p14:xfrm>
                <a:off x="9035890" y="2762369"/>
                <a:ext cx="59040" cy="303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5B485D4-5714-334A-B085-B9DC0AC55A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27250" y="2753369"/>
                  <a:ext cx="766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16B5785-0C0F-C880-BB81-B2D085D55139}"/>
                  </a:ext>
                </a:extLst>
              </p14:cNvPr>
              <p14:cNvContentPartPr/>
              <p14:nvPr/>
            </p14:nvContentPartPr>
            <p14:xfrm>
              <a:off x="423970" y="3286169"/>
              <a:ext cx="888120" cy="499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16B5785-0C0F-C880-BB81-B2D085D5513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4970" y="3277529"/>
                <a:ext cx="90576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5BBC8A1-1BBD-6253-CE94-36CB7FBC1B67}"/>
              </a:ext>
            </a:extLst>
          </p:cNvPr>
          <p:cNvGrpSpPr/>
          <p:nvPr/>
        </p:nvGrpSpPr>
        <p:grpSpPr>
          <a:xfrm>
            <a:off x="1700890" y="3214529"/>
            <a:ext cx="2051280" cy="370800"/>
            <a:chOff x="1700890" y="3214529"/>
            <a:chExt cx="20512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170041-DF5A-3060-AB08-FCC6C29C213C}"/>
                    </a:ext>
                  </a:extLst>
                </p14:cNvPr>
                <p14:cNvContentPartPr/>
                <p14:nvPr/>
              </p14:nvContentPartPr>
              <p14:xfrm>
                <a:off x="1700890" y="3275729"/>
                <a:ext cx="210960" cy="29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170041-DF5A-3060-AB08-FCC6C29C213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92250" y="3267089"/>
                  <a:ext cx="228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E4822A-9654-551F-2ED2-CC652ACC3813}"/>
                    </a:ext>
                  </a:extLst>
                </p14:cNvPr>
                <p14:cNvContentPartPr/>
                <p14:nvPr/>
              </p14:nvContentPartPr>
              <p14:xfrm>
                <a:off x="1939210" y="3329369"/>
                <a:ext cx="213840" cy="225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E4822A-9654-551F-2ED2-CC652ACC381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30210" y="3320369"/>
                  <a:ext cx="231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9B7FC2B-C5FC-E1E9-3427-01F9D7525AE8}"/>
                    </a:ext>
                  </a:extLst>
                </p14:cNvPr>
                <p14:cNvContentPartPr/>
                <p14:nvPr/>
              </p14:nvContentPartPr>
              <p14:xfrm>
                <a:off x="2324050" y="3214529"/>
                <a:ext cx="156240" cy="352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9B7FC2B-C5FC-E1E9-3427-01F9D7525A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15410" y="3205529"/>
                  <a:ext cx="173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B18E439-9809-1FB8-C358-DBD48F1D9A71}"/>
                    </a:ext>
                  </a:extLst>
                </p14:cNvPr>
                <p14:cNvContentPartPr/>
                <p14:nvPr/>
              </p14:nvContentPartPr>
              <p14:xfrm>
                <a:off x="2598730" y="3323249"/>
                <a:ext cx="144000" cy="18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B18E439-9809-1FB8-C358-DBD48F1D9A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90090" y="3314609"/>
                  <a:ext cx="161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4D40D8-DE95-B6EB-D990-FD226509F21C}"/>
                    </a:ext>
                  </a:extLst>
                </p14:cNvPr>
                <p14:cNvContentPartPr/>
                <p14:nvPr/>
              </p14:nvContentPartPr>
              <p14:xfrm>
                <a:off x="2649130" y="3233969"/>
                <a:ext cx="50760" cy="351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4D40D8-DE95-B6EB-D990-FD226509F21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40490" y="3225329"/>
                  <a:ext cx="68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06D5FC-1043-046A-8B38-9E4967BDE298}"/>
                    </a:ext>
                  </a:extLst>
                </p14:cNvPr>
                <p14:cNvContentPartPr/>
                <p14:nvPr/>
              </p14:nvContentPartPr>
              <p14:xfrm>
                <a:off x="2942530" y="3437009"/>
                <a:ext cx="422640" cy="115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06D5FC-1043-046A-8B38-9E4967BDE29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33890" y="3428009"/>
                  <a:ext cx="440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37C657C-D61B-98E0-D6C6-965CAACBBE46}"/>
                    </a:ext>
                  </a:extLst>
                </p14:cNvPr>
                <p14:cNvContentPartPr/>
                <p14:nvPr/>
              </p14:nvContentPartPr>
              <p14:xfrm>
                <a:off x="3135130" y="3276089"/>
                <a:ext cx="34560" cy="6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37C657C-D61B-98E0-D6C6-965CAACBBE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26130" y="3267089"/>
                  <a:ext cx="52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C4BF36-434D-0EB5-C968-54F2154E14BF}"/>
                    </a:ext>
                  </a:extLst>
                </p14:cNvPr>
                <p14:cNvContentPartPr/>
                <p14:nvPr/>
              </p14:nvContentPartPr>
              <p14:xfrm>
                <a:off x="3374530" y="3257009"/>
                <a:ext cx="377640" cy="262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C4BF36-434D-0EB5-C968-54F2154E14B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65890" y="3248369"/>
                  <a:ext cx="395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BBDE824-A052-A558-D2A6-CF077E844796}"/>
                    </a:ext>
                  </a:extLst>
                </p14:cNvPr>
                <p14:cNvContentPartPr/>
                <p14:nvPr/>
              </p14:nvContentPartPr>
              <p14:xfrm>
                <a:off x="3357970" y="3308489"/>
                <a:ext cx="291960" cy="16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BBDE824-A052-A558-D2A6-CF077E8447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48970" y="3299489"/>
                  <a:ext cx="3096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B5BC47F-C0A8-8A5E-81F4-2C254924198D}"/>
              </a:ext>
            </a:extLst>
          </p:cNvPr>
          <p:cNvGrpSpPr/>
          <p:nvPr/>
        </p:nvGrpSpPr>
        <p:grpSpPr>
          <a:xfrm>
            <a:off x="4004530" y="3268169"/>
            <a:ext cx="1559520" cy="445680"/>
            <a:chOff x="4004530" y="3268169"/>
            <a:chExt cx="15595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9CB4C7-1052-EF3E-9937-955AC6360879}"/>
                    </a:ext>
                  </a:extLst>
                </p14:cNvPr>
                <p14:cNvContentPartPr/>
                <p14:nvPr/>
              </p14:nvContentPartPr>
              <p14:xfrm>
                <a:off x="4004530" y="3269249"/>
                <a:ext cx="490680" cy="398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9CB4C7-1052-EF3E-9937-955AC63608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95530" y="3260609"/>
                  <a:ext cx="5083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DDF4A7-92EE-7F8F-D1DF-1CA5DD74C7C4}"/>
                    </a:ext>
                  </a:extLst>
                </p14:cNvPr>
                <p14:cNvContentPartPr/>
                <p14:nvPr/>
              </p14:nvContentPartPr>
              <p14:xfrm>
                <a:off x="4617970" y="3516209"/>
                <a:ext cx="10080" cy="23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DDF4A7-92EE-7F8F-D1DF-1CA5DD74C7C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08970" y="3507569"/>
                  <a:ext cx="2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51008A6-35A5-0D2F-6A5D-716971CDFFD9}"/>
                    </a:ext>
                  </a:extLst>
                </p14:cNvPr>
                <p14:cNvContentPartPr/>
                <p14:nvPr/>
              </p14:nvContentPartPr>
              <p14:xfrm>
                <a:off x="4860250" y="3293729"/>
                <a:ext cx="223200" cy="420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51008A6-35A5-0D2F-6A5D-716971CDFFD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51610" y="3284729"/>
                  <a:ext cx="2408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109FC37-B3B6-FAFE-962E-B164A8E621CE}"/>
                    </a:ext>
                  </a:extLst>
                </p14:cNvPr>
                <p14:cNvContentPartPr/>
                <p14:nvPr/>
              </p14:nvContentPartPr>
              <p14:xfrm>
                <a:off x="5329690" y="3368249"/>
                <a:ext cx="234360" cy="205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109FC37-B3B6-FAFE-962E-B164A8E621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20690" y="3359249"/>
                  <a:ext cx="252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6BD96C-AAC6-57F8-1147-A24AAECE2423}"/>
                    </a:ext>
                  </a:extLst>
                </p14:cNvPr>
                <p14:cNvContentPartPr/>
                <p14:nvPr/>
              </p14:nvContentPartPr>
              <p14:xfrm>
                <a:off x="5425090" y="3508289"/>
                <a:ext cx="118080" cy="144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6BD96C-AAC6-57F8-1147-A24AAECE242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16450" y="3499649"/>
                  <a:ext cx="135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2981A5-0A9B-A51B-2F56-395E044BBD42}"/>
                    </a:ext>
                  </a:extLst>
                </p14:cNvPr>
                <p14:cNvContentPartPr/>
                <p14:nvPr/>
              </p14:nvContentPartPr>
              <p14:xfrm>
                <a:off x="5440930" y="3268169"/>
                <a:ext cx="39600" cy="3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2981A5-0A9B-A51B-2F56-395E044BBD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31930" y="3259529"/>
                  <a:ext cx="57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5CF96C9-8ED7-A293-CAAD-8B8B0B0B4DB5}"/>
              </a:ext>
            </a:extLst>
          </p:cNvPr>
          <p:cNvGrpSpPr/>
          <p:nvPr/>
        </p:nvGrpSpPr>
        <p:grpSpPr>
          <a:xfrm>
            <a:off x="1626730" y="4040369"/>
            <a:ext cx="1867320" cy="619560"/>
            <a:chOff x="1626730" y="4040369"/>
            <a:chExt cx="186732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1F7B2D8-F767-5AE1-1BBB-FAFBD038C756}"/>
                    </a:ext>
                  </a:extLst>
                </p14:cNvPr>
                <p14:cNvContentPartPr/>
                <p14:nvPr/>
              </p14:nvContentPartPr>
              <p14:xfrm>
                <a:off x="1626730" y="4239089"/>
                <a:ext cx="368280" cy="281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1F7B2D8-F767-5AE1-1BBB-FAFBD038C7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17730" y="4230089"/>
                  <a:ext cx="385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CBB707-9CFB-7127-23FA-E006EC3FBC33}"/>
                    </a:ext>
                  </a:extLst>
                </p14:cNvPr>
                <p14:cNvContentPartPr/>
                <p14:nvPr/>
              </p14:nvContentPartPr>
              <p14:xfrm>
                <a:off x="1807450" y="4444289"/>
                <a:ext cx="212760" cy="102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CBB707-9CFB-7127-23FA-E006EC3FBC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98450" y="4435649"/>
                  <a:ext cx="230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6007569-8942-1BE0-300B-87E006D4F33C}"/>
                    </a:ext>
                  </a:extLst>
                </p14:cNvPr>
                <p14:cNvContentPartPr/>
                <p14:nvPr/>
              </p14:nvContentPartPr>
              <p14:xfrm>
                <a:off x="1848130" y="4040369"/>
                <a:ext cx="27360" cy="88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6007569-8942-1BE0-300B-87E006D4F33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39490" y="4031369"/>
                  <a:ext cx="45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0F3DCAE-627D-9664-9574-7A98A9E674B5}"/>
                    </a:ext>
                  </a:extLst>
                </p14:cNvPr>
                <p14:cNvContentPartPr/>
                <p14:nvPr/>
              </p14:nvContentPartPr>
              <p14:xfrm>
                <a:off x="2127490" y="4121369"/>
                <a:ext cx="148680" cy="482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0F3DCAE-627D-9664-9574-7A98A9E674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18490" y="4112729"/>
                  <a:ext cx="1663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39AE5E-9DF6-2135-F93C-90894BB1CB14}"/>
                    </a:ext>
                  </a:extLst>
                </p14:cNvPr>
                <p14:cNvContentPartPr/>
                <p14:nvPr/>
              </p14:nvContentPartPr>
              <p14:xfrm>
                <a:off x="2369050" y="4221809"/>
                <a:ext cx="143280" cy="241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39AE5E-9DF6-2135-F93C-90894BB1CB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60050" y="4213169"/>
                  <a:ext cx="160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FB54A4A-C729-F84F-DA9A-832EB16901C2}"/>
                    </a:ext>
                  </a:extLst>
                </p14:cNvPr>
                <p14:cNvContentPartPr/>
                <p14:nvPr/>
              </p14:nvContentPartPr>
              <p14:xfrm>
                <a:off x="2503690" y="4454009"/>
                <a:ext cx="86040" cy="92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FB54A4A-C729-F84F-DA9A-832EB16901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94690" y="4445369"/>
                  <a:ext cx="103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5F70E44-BD4F-D4EB-25B2-FCA26DD05A24}"/>
                    </a:ext>
                  </a:extLst>
                </p14:cNvPr>
                <p14:cNvContentPartPr/>
                <p14:nvPr/>
              </p14:nvContentPartPr>
              <p14:xfrm>
                <a:off x="2767930" y="4261769"/>
                <a:ext cx="157680" cy="235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5F70E44-BD4F-D4EB-25B2-FCA26DD05A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59290" y="4252769"/>
                  <a:ext cx="175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8350CB7-7191-6D17-CB82-3312F5F18964}"/>
                    </a:ext>
                  </a:extLst>
                </p14:cNvPr>
                <p14:cNvContentPartPr/>
                <p14:nvPr/>
              </p14:nvContentPartPr>
              <p14:xfrm>
                <a:off x="2855770" y="4194089"/>
                <a:ext cx="22680" cy="356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8350CB7-7191-6D17-CB82-3312F5F189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46770" y="4185089"/>
                  <a:ext cx="40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02045A2-C405-EA7E-6516-B4A6A343F790}"/>
                    </a:ext>
                  </a:extLst>
                </p14:cNvPr>
                <p14:cNvContentPartPr/>
                <p14:nvPr/>
              </p14:nvContentPartPr>
              <p14:xfrm>
                <a:off x="2918410" y="4119569"/>
                <a:ext cx="153360" cy="540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02045A2-C405-EA7E-6516-B4A6A343F79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09410" y="4110569"/>
                  <a:ext cx="17100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E156914-E003-AD03-D9F4-F06504D73EFF}"/>
                    </a:ext>
                  </a:extLst>
                </p14:cNvPr>
                <p14:cNvContentPartPr/>
                <p14:nvPr/>
              </p14:nvContentPartPr>
              <p14:xfrm>
                <a:off x="3314410" y="4279769"/>
                <a:ext cx="179640" cy="35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E156914-E003-AD03-D9F4-F06504D73E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05770" y="4271129"/>
                  <a:ext cx="197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1CCCFE7-D127-1D0D-E034-0F17F684BE8C}"/>
                    </a:ext>
                  </a:extLst>
                </p14:cNvPr>
                <p14:cNvContentPartPr/>
                <p14:nvPr/>
              </p14:nvContentPartPr>
              <p14:xfrm>
                <a:off x="3245290" y="4396409"/>
                <a:ext cx="231840" cy="9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1CCCFE7-D127-1D0D-E034-0F17F684BE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236290" y="4387769"/>
                  <a:ext cx="2494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18070B0-EC03-68AA-8FA5-23073D4FD9D2}"/>
              </a:ext>
            </a:extLst>
          </p:cNvPr>
          <p:cNvGrpSpPr/>
          <p:nvPr/>
        </p:nvGrpSpPr>
        <p:grpSpPr>
          <a:xfrm>
            <a:off x="3798970" y="3950009"/>
            <a:ext cx="1731960" cy="567000"/>
            <a:chOff x="3798970" y="3950009"/>
            <a:chExt cx="17319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CE8F715-7BD4-9A6A-2E35-C61C264A182B}"/>
                    </a:ext>
                  </a:extLst>
                </p14:cNvPr>
                <p14:cNvContentPartPr/>
                <p14:nvPr/>
              </p14:nvContentPartPr>
              <p14:xfrm>
                <a:off x="3830650" y="4060889"/>
                <a:ext cx="319680" cy="188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CE8F715-7BD4-9A6A-2E35-C61C264A18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22010" y="4051889"/>
                  <a:ext cx="337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3BBA79B-0096-5DCA-7B3F-EDD946C8CD70}"/>
                    </a:ext>
                  </a:extLst>
                </p14:cNvPr>
                <p14:cNvContentPartPr/>
                <p14:nvPr/>
              </p14:nvContentPartPr>
              <p14:xfrm>
                <a:off x="4155730" y="3959009"/>
                <a:ext cx="123840" cy="90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3BBA79B-0096-5DCA-7B3F-EDD946C8CD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47090" y="3950009"/>
                  <a:ext cx="141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156A1A9-9D5E-57B1-E39D-19684B2AF438}"/>
                    </a:ext>
                  </a:extLst>
                </p14:cNvPr>
                <p14:cNvContentPartPr/>
                <p14:nvPr/>
              </p14:nvContentPartPr>
              <p14:xfrm>
                <a:off x="4577290" y="4016249"/>
                <a:ext cx="154800" cy="204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156A1A9-9D5E-57B1-E39D-19684B2AF4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68290" y="4007249"/>
                  <a:ext cx="172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FA1F793-4A85-30BF-737D-5E1D00BDB3D8}"/>
                    </a:ext>
                  </a:extLst>
                </p14:cNvPr>
                <p14:cNvContentPartPr/>
                <p14:nvPr/>
              </p14:nvContentPartPr>
              <p14:xfrm>
                <a:off x="4349770" y="3950009"/>
                <a:ext cx="225720" cy="306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FA1F793-4A85-30BF-737D-5E1D00BDB3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41130" y="3941009"/>
                  <a:ext cx="243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5A73732-258B-C57B-7F85-D7CADE648DE5}"/>
                    </a:ext>
                  </a:extLst>
                </p14:cNvPr>
                <p14:cNvContentPartPr/>
                <p14:nvPr/>
              </p14:nvContentPartPr>
              <p14:xfrm>
                <a:off x="4868890" y="3998609"/>
                <a:ext cx="240120" cy="329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5A73732-258B-C57B-7F85-D7CADE648D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60250" y="3989609"/>
                  <a:ext cx="257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9FE32F-CB19-6BAA-35BD-641C9861CF07}"/>
                    </a:ext>
                  </a:extLst>
                </p14:cNvPr>
                <p14:cNvContentPartPr/>
                <p14:nvPr/>
              </p14:nvContentPartPr>
              <p14:xfrm>
                <a:off x="5132770" y="4233329"/>
                <a:ext cx="95400" cy="186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9FE32F-CB19-6BAA-35BD-641C9861CF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23770" y="4224689"/>
                  <a:ext cx="113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1226A8D-6A04-6422-97E3-31343DC9D0D1}"/>
                    </a:ext>
                  </a:extLst>
                </p14:cNvPr>
                <p14:cNvContentPartPr/>
                <p14:nvPr/>
              </p14:nvContentPartPr>
              <p14:xfrm>
                <a:off x="5096770" y="4304609"/>
                <a:ext cx="140760" cy="50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1226A8D-6A04-6422-97E3-31343DC9D0D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88130" y="4295969"/>
                  <a:ext cx="158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44190C5-411C-281D-A388-B563B0ACBE4F}"/>
                    </a:ext>
                  </a:extLst>
                </p14:cNvPr>
                <p14:cNvContentPartPr/>
                <p14:nvPr/>
              </p14:nvContentPartPr>
              <p14:xfrm>
                <a:off x="3798970" y="4496489"/>
                <a:ext cx="1731960" cy="20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44190C5-411C-281D-A388-B563B0ACBE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90330" y="4487489"/>
                  <a:ext cx="1749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2D79A83-215F-D5A8-1BDC-C1E5C7D630A1}"/>
              </a:ext>
            </a:extLst>
          </p:cNvPr>
          <p:cNvGrpSpPr/>
          <p:nvPr/>
        </p:nvGrpSpPr>
        <p:grpSpPr>
          <a:xfrm>
            <a:off x="4074730" y="4649849"/>
            <a:ext cx="619920" cy="303120"/>
            <a:chOff x="4074730" y="4649849"/>
            <a:chExt cx="6199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2FDEBF-E0F7-CEF7-5249-131CFF1F2A92}"/>
                    </a:ext>
                  </a:extLst>
                </p14:cNvPr>
                <p14:cNvContentPartPr/>
                <p14:nvPr/>
              </p14:nvContentPartPr>
              <p14:xfrm>
                <a:off x="4125850" y="4649849"/>
                <a:ext cx="152280" cy="303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2FDEBF-E0F7-CEF7-5249-131CFF1F2A9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16850" y="4641209"/>
                  <a:ext cx="169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6DFD9F4-6732-8081-4E3A-9359C25F99A8}"/>
                    </a:ext>
                  </a:extLst>
                </p14:cNvPr>
                <p14:cNvContentPartPr/>
                <p14:nvPr/>
              </p14:nvContentPartPr>
              <p14:xfrm>
                <a:off x="4074730" y="4684409"/>
                <a:ext cx="208080" cy="9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6DFD9F4-6732-8081-4E3A-9359C25F99A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65730" y="4675769"/>
                  <a:ext cx="225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D12C5D-8CB5-FE88-0A0C-73B469BC5AD0}"/>
                    </a:ext>
                  </a:extLst>
                </p14:cNvPr>
                <p14:cNvContentPartPr/>
                <p14:nvPr/>
              </p14:nvContentPartPr>
              <p14:xfrm>
                <a:off x="4457410" y="4736609"/>
                <a:ext cx="237240" cy="197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D12C5D-8CB5-FE88-0A0C-73B469BC5AD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48770" y="4727969"/>
                  <a:ext cx="25488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5BFCC76-EF4B-C670-CDF8-199AF0A00D8C}"/>
                  </a:ext>
                </a:extLst>
              </p14:cNvPr>
              <p14:cNvContentPartPr/>
              <p14:nvPr/>
            </p14:nvContentPartPr>
            <p14:xfrm>
              <a:off x="6647290" y="3898889"/>
              <a:ext cx="1575000" cy="3844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5BFCC76-EF4B-C670-CDF8-199AF0A00D8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638290" y="3889889"/>
                <a:ext cx="15926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4C49E48-0852-BFAD-BB69-3D7AD90D7549}"/>
                  </a:ext>
                </a:extLst>
              </p14:cNvPr>
              <p14:cNvContentPartPr/>
              <p14:nvPr/>
            </p14:nvContentPartPr>
            <p14:xfrm>
              <a:off x="8412730" y="3909689"/>
              <a:ext cx="270720" cy="4903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4C49E48-0852-BFAD-BB69-3D7AD90D754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404090" y="3901049"/>
                <a:ext cx="28836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FFB7BAB-3EFC-6896-81D9-3A8E2322045D}"/>
                  </a:ext>
                </a:extLst>
              </p14:cNvPr>
              <p14:cNvContentPartPr/>
              <p14:nvPr/>
            </p14:nvContentPartPr>
            <p14:xfrm>
              <a:off x="8978650" y="3728969"/>
              <a:ext cx="1309320" cy="6170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FFB7BAB-3EFC-6896-81D9-3A8E2322045D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969650" y="3719969"/>
                <a:ext cx="1326960" cy="63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AFCAE77-DCAF-B10F-6B42-AF9B050A60BF}"/>
              </a:ext>
            </a:extLst>
          </p:cNvPr>
          <p:cNvGrpSpPr/>
          <p:nvPr/>
        </p:nvGrpSpPr>
        <p:grpSpPr>
          <a:xfrm>
            <a:off x="6033130" y="4418009"/>
            <a:ext cx="290520" cy="111240"/>
            <a:chOff x="6033130" y="4418009"/>
            <a:chExt cx="29052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0E6B03C-2895-27F6-AD62-4FEF9F53BFB4}"/>
                    </a:ext>
                  </a:extLst>
                </p14:cNvPr>
                <p14:cNvContentPartPr/>
                <p14:nvPr/>
              </p14:nvContentPartPr>
              <p14:xfrm>
                <a:off x="6060490" y="4418009"/>
                <a:ext cx="263160" cy="21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0E6B03C-2895-27F6-AD62-4FEF9F53BFB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51490" y="4409009"/>
                  <a:ext cx="280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63A58F0-843D-58F3-B745-A9BB11B44377}"/>
                    </a:ext>
                  </a:extLst>
                </p14:cNvPr>
                <p14:cNvContentPartPr/>
                <p14:nvPr/>
              </p14:nvContentPartPr>
              <p14:xfrm>
                <a:off x="6033130" y="4493969"/>
                <a:ext cx="277560" cy="35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63A58F0-843D-58F3-B745-A9BB11B4437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24130" y="4485329"/>
                  <a:ext cx="29520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BD25D2B-021E-5D1C-2BB5-492B1DC54435}"/>
                  </a:ext>
                </a:extLst>
              </p14:cNvPr>
              <p14:cNvContentPartPr/>
              <p14:nvPr/>
            </p14:nvContentPartPr>
            <p14:xfrm>
              <a:off x="9617290" y="3867569"/>
              <a:ext cx="228240" cy="316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BD25D2B-021E-5D1C-2BB5-492B1DC5443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608290" y="3858569"/>
                <a:ext cx="245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1D71B06-B0E0-6095-D29C-E424FCF29A57}"/>
                  </a:ext>
                </a:extLst>
              </p14:cNvPr>
              <p14:cNvContentPartPr/>
              <p14:nvPr/>
            </p14:nvContentPartPr>
            <p14:xfrm>
              <a:off x="6750250" y="4459409"/>
              <a:ext cx="272880" cy="429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1D71B06-B0E0-6095-D29C-E424FCF29A5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741610" y="4450409"/>
                <a:ext cx="29052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2AE946B-98E9-8663-ED0A-188CA45FD379}"/>
              </a:ext>
            </a:extLst>
          </p:cNvPr>
          <p:cNvGrpSpPr/>
          <p:nvPr/>
        </p:nvGrpSpPr>
        <p:grpSpPr>
          <a:xfrm>
            <a:off x="7245250" y="4469129"/>
            <a:ext cx="2390040" cy="457200"/>
            <a:chOff x="7245250" y="4469129"/>
            <a:chExt cx="239004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47F9B98-82FD-0E30-2927-CB631DAE96B8}"/>
                    </a:ext>
                  </a:extLst>
                </p14:cNvPr>
                <p14:cNvContentPartPr/>
                <p14:nvPr/>
              </p14:nvContentPartPr>
              <p14:xfrm>
                <a:off x="7245250" y="4469129"/>
                <a:ext cx="1786320" cy="457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47F9B98-82FD-0E30-2927-CB631DAE96B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36610" y="4460129"/>
                  <a:ext cx="18039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6C0243-A50A-4BAD-9B45-ED39333D9A11}"/>
                    </a:ext>
                  </a:extLst>
                </p14:cNvPr>
                <p14:cNvContentPartPr/>
                <p14:nvPr/>
              </p14:nvContentPartPr>
              <p14:xfrm>
                <a:off x="9326410" y="4474529"/>
                <a:ext cx="308880" cy="220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6C0243-A50A-4BAD-9B45-ED39333D9A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17410" y="4465889"/>
                  <a:ext cx="32652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7C56A92-8A29-8C35-D5EC-2981F5D3DBA1}"/>
              </a:ext>
            </a:extLst>
          </p:cNvPr>
          <p:cNvGrpSpPr/>
          <p:nvPr/>
        </p:nvGrpSpPr>
        <p:grpSpPr>
          <a:xfrm>
            <a:off x="6525610" y="4973849"/>
            <a:ext cx="1314360" cy="434520"/>
            <a:chOff x="6525610" y="4973849"/>
            <a:chExt cx="131436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90692E-4166-BCA1-1855-FF0888F3DAFC}"/>
                    </a:ext>
                  </a:extLst>
                </p14:cNvPr>
                <p14:cNvContentPartPr/>
                <p14:nvPr/>
              </p14:nvContentPartPr>
              <p14:xfrm>
                <a:off x="6525610" y="4973849"/>
                <a:ext cx="1314360" cy="434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90692E-4166-BCA1-1855-FF0888F3DAF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16970" y="4965209"/>
                  <a:ext cx="13320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C645F41-3201-5238-9D19-3CC0383C7CAA}"/>
                    </a:ext>
                  </a:extLst>
                </p14:cNvPr>
                <p14:cNvContentPartPr/>
                <p14:nvPr/>
              </p14:nvContentPartPr>
              <p14:xfrm>
                <a:off x="7213930" y="5166089"/>
                <a:ext cx="372240" cy="18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C645F41-3201-5238-9D19-3CC0383C7CA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05290" y="5157089"/>
                  <a:ext cx="38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24BAB9D-F4A9-334E-1732-5CF5FF0CC76B}"/>
                    </a:ext>
                  </a:extLst>
                </p14:cNvPr>
                <p14:cNvContentPartPr/>
                <p14:nvPr/>
              </p14:nvContentPartPr>
              <p14:xfrm>
                <a:off x="7117810" y="4985369"/>
                <a:ext cx="115920" cy="29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24BAB9D-F4A9-334E-1732-5CF5FF0CC76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09170" y="4976369"/>
                  <a:ext cx="133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4D9C312-20B5-EAC3-1FC5-4E66CB2BDAF2}"/>
                  </a:ext>
                </a:extLst>
              </p14:cNvPr>
              <p14:cNvContentPartPr/>
              <p14:nvPr/>
            </p14:nvContentPartPr>
            <p14:xfrm>
              <a:off x="8102410" y="5230169"/>
              <a:ext cx="784800" cy="3614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4D9C312-20B5-EAC3-1FC5-4E66CB2BDAF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093770" y="5221529"/>
                <a:ext cx="8024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80ADC8A-8271-7FA9-42B9-9406DB9F79AC}"/>
                  </a:ext>
                </a:extLst>
              </p14:cNvPr>
              <p14:cNvContentPartPr/>
              <p14:nvPr/>
            </p14:nvContentPartPr>
            <p14:xfrm>
              <a:off x="9099250" y="5015969"/>
              <a:ext cx="1474920" cy="3686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80ADC8A-8271-7FA9-42B9-9406DB9F79AC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090250" y="5007329"/>
                <a:ext cx="1492560" cy="38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470758C-9E95-9A79-5B43-5F49D3C592A4}"/>
              </a:ext>
            </a:extLst>
          </p:cNvPr>
          <p:cNvGrpSpPr/>
          <p:nvPr/>
        </p:nvGrpSpPr>
        <p:grpSpPr>
          <a:xfrm>
            <a:off x="6251650" y="5589089"/>
            <a:ext cx="4466880" cy="594720"/>
            <a:chOff x="6251650" y="5589089"/>
            <a:chExt cx="44668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5916EC5-435F-25ED-8E9A-5A15A9ED9617}"/>
                    </a:ext>
                  </a:extLst>
                </p14:cNvPr>
                <p14:cNvContentPartPr/>
                <p14:nvPr/>
              </p14:nvContentPartPr>
              <p14:xfrm>
                <a:off x="6251650" y="5793929"/>
                <a:ext cx="849240" cy="354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5916EC5-435F-25ED-8E9A-5A15A9ED961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42650" y="5784929"/>
                  <a:ext cx="8668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8014FDC-C5CC-5FC4-F86C-5A0E882DDFD5}"/>
                    </a:ext>
                  </a:extLst>
                </p14:cNvPr>
                <p14:cNvContentPartPr/>
                <p14:nvPr/>
              </p14:nvContentPartPr>
              <p14:xfrm>
                <a:off x="7272250" y="5677649"/>
                <a:ext cx="732240" cy="275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8014FDC-C5CC-5FC4-F86C-5A0E882DDF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63250" y="5668649"/>
                  <a:ext cx="749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A6F27A-594C-7AA8-C18E-F708F9791F35}"/>
                    </a:ext>
                  </a:extLst>
                </p14:cNvPr>
                <p14:cNvContentPartPr/>
                <p14:nvPr/>
              </p14:nvContentPartPr>
              <p14:xfrm>
                <a:off x="7596970" y="5672609"/>
                <a:ext cx="395640" cy="119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A6F27A-594C-7AA8-C18E-F708F9791F3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87970" y="5663609"/>
                  <a:ext cx="413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BF8AA51-2CC2-BA93-9A24-6A1B13A8F4E9}"/>
                    </a:ext>
                  </a:extLst>
                </p14:cNvPr>
                <p14:cNvContentPartPr/>
                <p14:nvPr/>
              </p14:nvContentPartPr>
              <p14:xfrm>
                <a:off x="8215450" y="5589089"/>
                <a:ext cx="1091160" cy="360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BF8AA51-2CC2-BA93-9A24-6A1B13A8F4E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06450" y="5580449"/>
                  <a:ext cx="11088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7244353-9BB2-84C0-D96C-D5120352D7B3}"/>
                    </a:ext>
                  </a:extLst>
                </p14:cNvPr>
                <p14:cNvContentPartPr/>
                <p14:nvPr/>
              </p14:nvContentPartPr>
              <p14:xfrm>
                <a:off x="8976130" y="5685569"/>
                <a:ext cx="47520" cy="7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7244353-9BB2-84C0-D96C-D5120352D7B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67130" y="5676929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8760FD0-8E7B-BE68-DC0A-61FCDD139768}"/>
                    </a:ext>
                  </a:extLst>
                </p14:cNvPr>
                <p14:cNvContentPartPr/>
                <p14:nvPr/>
              </p14:nvContentPartPr>
              <p14:xfrm>
                <a:off x="9507490" y="5648849"/>
                <a:ext cx="1211040" cy="534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8760FD0-8E7B-BE68-DC0A-61FCDD1397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98850" y="5639849"/>
                  <a:ext cx="12286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E8680D1-69F2-A811-F0AD-FDCF83DA78D4}"/>
                    </a:ext>
                  </a:extLst>
                </p14:cNvPr>
                <p14:cNvContentPartPr/>
                <p14:nvPr/>
              </p14:nvContentPartPr>
              <p14:xfrm>
                <a:off x="9572650" y="5802209"/>
                <a:ext cx="90360" cy="85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E8680D1-69F2-A811-F0AD-FDCF83DA78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64010" y="5793569"/>
                  <a:ext cx="10800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2394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0616DD5-3560-5AC1-0828-07B4575F0F1D}"/>
              </a:ext>
            </a:extLst>
          </p:cNvPr>
          <p:cNvGrpSpPr/>
          <p:nvPr/>
        </p:nvGrpSpPr>
        <p:grpSpPr>
          <a:xfrm>
            <a:off x="960010" y="285569"/>
            <a:ext cx="3403800" cy="811800"/>
            <a:chOff x="960010" y="285569"/>
            <a:chExt cx="340380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4AB318-6797-54BC-2FFD-24DBCC2EB5F4}"/>
                    </a:ext>
                  </a:extLst>
                </p14:cNvPr>
                <p14:cNvContentPartPr/>
                <p14:nvPr/>
              </p14:nvContentPartPr>
              <p14:xfrm>
                <a:off x="960010" y="422009"/>
                <a:ext cx="420120" cy="37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4AB318-6797-54BC-2FFD-24DBCC2EB5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1370" y="413009"/>
                  <a:ext cx="437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2BAAAE-12B5-7A6A-A191-CFAB8881E8BE}"/>
                    </a:ext>
                  </a:extLst>
                </p14:cNvPr>
                <p14:cNvContentPartPr/>
                <p14:nvPr/>
              </p14:nvContentPartPr>
              <p14:xfrm>
                <a:off x="1136410" y="700649"/>
                <a:ext cx="246600" cy="117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2BAAAE-12B5-7A6A-A191-CFAB8881E8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7770" y="691649"/>
                  <a:ext cx="264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F473897-CB4A-7A52-93D9-B976E68F3C53}"/>
                    </a:ext>
                  </a:extLst>
                </p14:cNvPr>
                <p14:cNvContentPartPr/>
                <p14:nvPr/>
              </p14:nvContentPartPr>
              <p14:xfrm>
                <a:off x="1164490" y="285569"/>
                <a:ext cx="34920" cy="55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F473897-CB4A-7A52-93D9-B976E68F3C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50" y="276569"/>
                  <a:ext cx="52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BFF064-1DFB-323F-CAC9-F68FB42A0A23}"/>
                    </a:ext>
                  </a:extLst>
                </p14:cNvPr>
                <p14:cNvContentPartPr/>
                <p14:nvPr/>
              </p14:nvContentPartPr>
              <p14:xfrm>
                <a:off x="1444930" y="337049"/>
                <a:ext cx="201240" cy="50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BFF064-1DFB-323F-CAC9-F68FB42A0A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5930" y="328049"/>
                  <a:ext cx="2188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14FAF1-40B0-126E-6EF0-1D5270BCC5AD}"/>
                    </a:ext>
                  </a:extLst>
                </p14:cNvPr>
                <p14:cNvContentPartPr/>
                <p14:nvPr/>
              </p14:nvContentPartPr>
              <p14:xfrm>
                <a:off x="1662010" y="404369"/>
                <a:ext cx="216000" cy="38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14FAF1-40B0-126E-6EF0-1D5270BCC5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3370" y="395729"/>
                  <a:ext cx="2336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AA12CD-8D18-FA89-9223-F7A8FA77FA5B}"/>
                    </a:ext>
                  </a:extLst>
                </p14:cNvPr>
                <p14:cNvContentPartPr/>
                <p14:nvPr/>
              </p14:nvContentPartPr>
              <p14:xfrm>
                <a:off x="1649770" y="565289"/>
                <a:ext cx="197280" cy="3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AA12CD-8D18-FA89-9223-F7A8FA77FA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1130" y="556649"/>
                  <a:ext cx="214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1BD91C-6426-2BF8-21C0-B0C67B7DD0D2}"/>
                    </a:ext>
                  </a:extLst>
                </p14:cNvPr>
                <p14:cNvContentPartPr/>
                <p14:nvPr/>
              </p14:nvContentPartPr>
              <p14:xfrm>
                <a:off x="1849930" y="743129"/>
                <a:ext cx="78840" cy="11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1BD91C-6426-2BF8-21C0-B0C67B7DD0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0930" y="734129"/>
                  <a:ext cx="96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912EC0-969B-9EC9-B5F1-F6054014F2EA}"/>
                    </a:ext>
                  </a:extLst>
                </p14:cNvPr>
                <p14:cNvContentPartPr/>
                <p14:nvPr/>
              </p14:nvContentPartPr>
              <p14:xfrm>
                <a:off x="2144410" y="477449"/>
                <a:ext cx="229680" cy="234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912EC0-969B-9EC9-B5F1-F6054014F2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5410" y="468809"/>
                  <a:ext cx="247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34CBF3-FB10-B54C-FAB7-6876C1569FEB}"/>
                    </a:ext>
                  </a:extLst>
                </p14:cNvPr>
                <p14:cNvContentPartPr/>
                <p14:nvPr/>
              </p14:nvContentPartPr>
              <p14:xfrm>
                <a:off x="2231890" y="358289"/>
                <a:ext cx="30240" cy="441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34CBF3-FB10-B54C-FAB7-6876C1569F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3250" y="349289"/>
                  <a:ext cx="478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5C2359-DDB8-2130-1A57-612105CDE46F}"/>
                    </a:ext>
                  </a:extLst>
                </p14:cNvPr>
                <p14:cNvContentPartPr/>
                <p14:nvPr/>
              </p14:nvContentPartPr>
              <p14:xfrm>
                <a:off x="2405770" y="348569"/>
                <a:ext cx="94320" cy="52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5C2359-DDB8-2130-1A57-612105CDE4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6770" y="339569"/>
                  <a:ext cx="1119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5E40E3-8940-A9A0-BBA5-9941AA508813}"/>
                    </a:ext>
                  </a:extLst>
                </p14:cNvPr>
                <p14:cNvContentPartPr/>
                <p14:nvPr/>
              </p14:nvContentPartPr>
              <p14:xfrm>
                <a:off x="2622490" y="556649"/>
                <a:ext cx="232920" cy="37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5E40E3-8940-A9A0-BBA5-9941AA5088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3850" y="547649"/>
                  <a:ext cx="250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F2E7A9-8B6E-64CD-65E8-B8AD3E8F3C70}"/>
                    </a:ext>
                  </a:extLst>
                </p14:cNvPr>
                <p14:cNvContentPartPr/>
                <p14:nvPr/>
              </p14:nvContentPartPr>
              <p14:xfrm>
                <a:off x="2628610" y="640169"/>
                <a:ext cx="192960" cy="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F2E7A9-8B6E-64CD-65E8-B8AD3E8F3C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9610" y="631169"/>
                  <a:ext cx="21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DA240C-BE17-F105-79E9-038AD8F74D47}"/>
                    </a:ext>
                  </a:extLst>
                </p14:cNvPr>
                <p14:cNvContentPartPr/>
                <p14:nvPr/>
              </p14:nvContentPartPr>
              <p14:xfrm>
                <a:off x="3361930" y="378089"/>
                <a:ext cx="255600" cy="163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DA240C-BE17-F105-79E9-038AD8F74D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3290" y="369449"/>
                  <a:ext cx="273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BF0F20-4351-D7B7-E008-45C1A84BC3AE}"/>
                    </a:ext>
                  </a:extLst>
                </p14:cNvPr>
                <p14:cNvContentPartPr/>
                <p14:nvPr/>
              </p14:nvContentPartPr>
              <p14:xfrm>
                <a:off x="2950450" y="601649"/>
                <a:ext cx="1166400" cy="4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BF0F20-4351-D7B7-E008-45C1A84BC3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41450" y="593009"/>
                  <a:ext cx="1184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F67E4A-FD64-21EF-80F7-3FB061EB503F}"/>
                    </a:ext>
                  </a:extLst>
                </p14:cNvPr>
                <p14:cNvContentPartPr/>
                <p14:nvPr/>
              </p14:nvContentPartPr>
              <p14:xfrm>
                <a:off x="2955850" y="793889"/>
                <a:ext cx="178920" cy="24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F67E4A-FD64-21EF-80F7-3FB061EB50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7210" y="785249"/>
                  <a:ext cx="196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2D1F98-228E-BE6E-60DD-205813151297}"/>
                    </a:ext>
                  </a:extLst>
                </p14:cNvPr>
                <p14:cNvContentPartPr/>
                <p14:nvPr/>
              </p14:nvContentPartPr>
              <p14:xfrm>
                <a:off x="3186250" y="857969"/>
                <a:ext cx="22320" cy="187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2D1F98-228E-BE6E-60DD-2058131512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77610" y="848969"/>
                  <a:ext cx="39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431981-5AE5-3A98-B0CC-1BEBD06263B1}"/>
                    </a:ext>
                  </a:extLst>
                </p14:cNvPr>
                <p14:cNvContentPartPr/>
                <p14:nvPr/>
              </p14:nvContentPartPr>
              <p14:xfrm>
                <a:off x="3291730" y="844289"/>
                <a:ext cx="29160" cy="19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431981-5AE5-3A98-B0CC-1BEBD06263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83090" y="835649"/>
                  <a:ext cx="46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93263D-AC16-B212-0D64-0E0BF6FEDBFB}"/>
                    </a:ext>
                  </a:extLst>
                </p14:cNvPr>
                <p14:cNvContentPartPr/>
                <p14:nvPr/>
              </p14:nvContentPartPr>
              <p14:xfrm>
                <a:off x="3130450" y="827369"/>
                <a:ext cx="257400" cy="84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93263D-AC16-B212-0D64-0E0BF6FEDB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21810" y="818729"/>
                  <a:ext cx="27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D0AA76-38F3-32B1-E5EB-A54E944BBBEC}"/>
                    </a:ext>
                  </a:extLst>
                </p14:cNvPr>
                <p14:cNvContentPartPr/>
                <p14:nvPr/>
              </p14:nvContentPartPr>
              <p14:xfrm>
                <a:off x="3574690" y="774089"/>
                <a:ext cx="96840" cy="28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D0AA76-38F3-32B1-E5EB-A54E944BBB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5690" y="765449"/>
                  <a:ext cx="114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1F8FE3-04C9-0ABA-DA09-DBE8B5AD1D88}"/>
                    </a:ext>
                  </a:extLst>
                </p14:cNvPr>
                <p14:cNvContentPartPr/>
                <p14:nvPr/>
              </p14:nvContentPartPr>
              <p14:xfrm>
                <a:off x="3474970" y="829169"/>
                <a:ext cx="197640" cy="5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1F8FE3-04C9-0ABA-DA09-DBE8B5AD1D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5970" y="820169"/>
                  <a:ext cx="21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1322B50-8E09-2F2E-DD31-18C1CEE28C0A}"/>
                    </a:ext>
                  </a:extLst>
                </p14:cNvPr>
                <p14:cNvContentPartPr/>
                <p14:nvPr/>
              </p14:nvContentPartPr>
              <p14:xfrm>
                <a:off x="3738490" y="854729"/>
                <a:ext cx="170280" cy="20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1322B50-8E09-2F2E-DD31-18C1CEE28C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29850" y="846089"/>
                  <a:ext cx="187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591657-4BCA-9F2D-B848-0FB8934E4578}"/>
                    </a:ext>
                  </a:extLst>
                </p14:cNvPr>
                <p14:cNvContentPartPr/>
                <p14:nvPr/>
              </p14:nvContentPartPr>
              <p14:xfrm>
                <a:off x="3953050" y="715769"/>
                <a:ext cx="147960" cy="17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591657-4BCA-9F2D-B848-0FB8934E45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44050" y="706769"/>
                  <a:ext cx="16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D45242-B16A-FD91-8B15-105DA72491FF}"/>
                    </a:ext>
                  </a:extLst>
                </p14:cNvPr>
                <p14:cNvContentPartPr/>
                <p14:nvPr/>
              </p14:nvContentPartPr>
              <p14:xfrm>
                <a:off x="4290010" y="324089"/>
                <a:ext cx="73800" cy="77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D45242-B16A-FD91-8B15-105DA72491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81370" y="315449"/>
                  <a:ext cx="91440" cy="79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DFDFD9-EBD8-BCDD-9D63-ACEBC5D71C92}"/>
              </a:ext>
            </a:extLst>
          </p:cNvPr>
          <p:cNvGrpSpPr/>
          <p:nvPr/>
        </p:nvGrpSpPr>
        <p:grpSpPr>
          <a:xfrm>
            <a:off x="4547770" y="178649"/>
            <a:ext cx="381960" cy="671760"/>
            <a:chOff x="4547770" y="178649"/>
            <a:chExt cx="38196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F178E2-8F10-8964-16A5-86B54E2A6682}"/>
                    </a:ext>
                  </a:extLst>
                </p14:cNvPr>
                <p14:cNvContentPartPr/>
                <p14:nvPr/>
              </p14:nvContentPartPr>
              <p14:xfrm>
                <a:off x="4547770" y="516329"/>
                <a:ext cx="381960" cy="33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F178E2-8F10-8964-16A5-86B54E2A66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38770" y="507689"/>
                  <a:ext cx="399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A2188F0-01F8-6E50-6EE8-434AC0C1A0EF}"/>
                    </a:ext>
                  </a:extLst>
                </p14:cNvPr>
                <p14:cNvContentPartPr/>
                <p14:nvPr/>
              </p14:nvContentPartPr>
              <p14:xfrm>
                <a:off x="4661890" y="178649"/>
                <a:ext cx="231480" cy="222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A2188F0-01F8-6E50-6EE8-434AC0C1A0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2890" y="170009"/>
                  <a:ext cx="2491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C362692-2CBA-1AC3-77B8-6450479D6D1F}"/>
              </a:ext>
            </a:extLst>
          </p:cNvPr>
          <p:cNvGrpSpPr/>
          <p:nvPr/>
        </p:nvGrpSpPr>
        <p:grpSpPr>
          <a:xfrm>
            <a:off x="4473610" y="1037249"/>
            <a:ext cx="415440" cy="187920"/>
            <a:chOff x="4473610" y="1037249"/>
            <a:chExt cx="4154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7E00B4-E049-4CAA-D5EB-1BD58F33A6F6}"/>
                    </a:ext>
                  </a:extLst>
                </p14:cNvPr>
                <p14:cNvContentPartPr/>
                <p14:nvPr/>
              </p14:nvContentPartPr>
              <p14:xfrm>
                <a:off x="4473610" y="1037249"/>
                <a:ext cx="132480" cy="10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7E00B4-E049-4CAA-D5EB-1BD58F33A6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64970" y="1028249"/>
                  <a:ext cx="150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3CB185-4DD1-729C-A2DA-C0687080C2BC}"/>
                    </a:ext>
                  </a:extLst>
                </p14:cNvPr>
                <p14:cNvContentPartPr/>
                <p14:nvPr/>
              </p14:nvContentPartPr>
              <p14:xfrm>
                <a:off x="4661530" y="1073609"/>
                <a:ext cx="184680" cy="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3CB185-4DD1-729C-A2DA-C0687080C2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52530" y="1064609"/>
                  <a:ext cx="20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FE4E59-49B3-D4C6-114A-DA9226A290CC}"/>
                    </a:ext>
                  </a:extLst>
                </p14:cNvPr>
                <p14:cNvContentPartPr/>
                <p14:nvPr/>
              </p14:nvContentPartPr>
              <p14:xfrm>
                <a:off x="4653610" y="1122209"/>
                <a:ext cx="168840" cy="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FE4E59-49B3-D4C6-114A-DA9226A290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4610" y="1113209"/>
                  <a:ext cx="186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F103249-B565-A384-7A79-F1B0148BFBA7}"/>
                    </a:ext>
                  </a:extLst>
                </p14:cNvPr>
                <p14:cNvContentPartPr/>
                <p14:nvPr/>
              </p14:nvContentPartPr>
              <p14:xfrm>
                <a:off x="4871410" y="1037249"/>
                <a:ext cx="17640" cy="18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F103249-B565-A384-7A79-F1B0148BFB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62410" y="1028249"/>
                  <a:ext cx="352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704ED0-10CD-831A-D476-B58FF0BF9B12}"/>
              </a:ext>
            </a:extLst>
          </p:cNvPr>
          <p:cNvGrpSpPr/>
          <p:nvPr/>
        </p:nvGrpSpPr>
        <p:grpSpPr>
          <a:xfrm>
            <a:off x="5156170" y="215369"/>
            <a:ext cx="2530080" cy="875520"/>
            <a:chOff x="5156170" y="215369"/>
            <a:chExt cx="2530080" cy="87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995CBD-A99F-1E10-DA6C-225D5C8B8BC2}"/>
                    </a:ext>
                  </a:extLst>
                </p14:cNvPr>
                <p14:cNvContentPartPr/>
                <p14:nvPr/>
              </p14:nvContentPartPr>
              <p14:xfrm>
                <a:off x="5156170" y="359369"/>
                <a:ext cx="223920" cy="731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995CBD-A99F-1E10-DA6C-225D5C8B8B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7170" y="350369"/>
                  <a:ext cx="24156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3D930E1-F7E9-86C9-E805-E7FDCDF0078C}"/>
                    </a:ext>
                  </a:extLst>
                </p14:cNvPr>
                <p14:cNvContentPartPr/>
                <p14:nvPr/>
              </p14:nvContentPartPr>
              <p14:xfrm>
                <a:off x="5388010" y="582929"/>
                <a:ext cx="430920" cy="15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3D930E1-F7E9-86C9-E805-E7FDCDF007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79370" y="574289"/>
                  <a:ext cx="448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0D9437-C369-4082-C36C-30BB12079B4D}"/>
                    </a:ext>
                  </a:extLst>
                </p14:cNvPr>
                <p14:cNvContentPartPr/>
                <p14:nvPr/>
              </p14:nvContentPartPr>
              <p14:xfrm>
                <a:off x="5610850" y="493649"/>
                <a:ext cx="42480" cy="38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0D9437-C369-4082-C36C-30BB12079B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02210" y="485009"/>
                  <a:ext cx="601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95A252-86C0-BC5F-A90B-01D3A87D3EF0}"/>
                    </a:ext>
                  </a:extLst>
                </p14:cNvPr>
                <p14:cNvContentPartPr/>
                <p14:nvPr/>
              </p14:nvContentPartPr>
              <p14:xfrm>
                <a:off x="5800930" y="805049"/>
                <a:ext cx="64800" cy="241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95A252-86C0-BC5F-A90B-01D3A87D3E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91930" y="796409"/>
                  <a:ext cx="82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30959CB-F88A-1320-98F1-86818E007330}"/>
                    </a:ext>
                  </a:extLst>
                </p14:cNvPr>
                <p14:cNvContentPartPr/>
                <p14:nvPr/>
              </p14:nvContentPartPr>
              <p14:xfrm>
                <a:off x="5713810" y="911969"/>
                <a:ext cx="169920" cy="2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30959CB-F88A-1320-98F1-86818E0073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04810" y="903329"/>
                  <a:ext cx="18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471937-7F36-E303-0D5C-B6ACD308BC80}"/>
                    </a:ext>
                  </a:extLst>
                </p14:cNvPr>
                <p14:cNvContentPartPr/>
                <p14:nvPr/>
              </p14:nvContentPartPr>
              <p14:xfrm>
                <a:off x="5984890" y="383849"/>
                <a:ext cx="114480" cy="17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471937-7F36-E303-0D5C-B6ACD308BC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76250" y="374849"/>
                  <a:ext cx="132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70B856-F8E9-B420-EEEF-0104510930EE}"/>
                    </a:ext>
                  </a:extLst>
                </p14:cNvPr>
                <p14:cNvContentPartPr/>
                <p14:nvPr/>
              </p14:nvContentPartPr>
              <p14:xfrm>
                <a:off x="5883370" y="413009"/>
                <a:ext cx="223560" cy="10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70B856-F8E9-B420-EEEF-0104510930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4730" y="404009"/>
                  <a:ext cx="241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476FD2-A1BC-FDCC-1081-3D1618EE3227}"/>
                    </a:ext>
                  </a:extLst>
                </p14:cNvPr>
                <p14:cNvContentPartPr/>
                <p14:nvPr/>
              </p14:nvContentPartPr>
              <p14:xfrm>
                <a:off x="5943130" y="422009"/>
                <a:ext cx="195840" cy="81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476FD2-A1BC-FDCC-1081-3D1618EE32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34490" y="413369"/>
                  <a:ext cx="21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7CDC8A-2B90-BA62-1D0E-338E6B8C7E10}"/>
                    </a:ext>
                  </a:extLst>
                </p14:cNvPr>
                <p14:cNvContentPartPr/>
                <p14:nvPr/>
              </p14:nvContentPartPr>
              <p14:xfrm>
                <a:off x="5978410" y="347129"/>
                <a:ext cx="73440" cy="28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7CDC8A-2B90-BA62-1D0E-338E6B8C7E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69770" y="338489"/>
                  <a:ext cx="91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C4CE1-883C-24AF-8407-BB4C2A11088B}"/>
                    </a:ext>
                  </a:extLst>
                </p14:cNvPr>
                <p14:cNvContentPartPr/>
                <p14:nvPr/>
              </p14:nvContentPartPr>
              <p14:xfrm>
                <a:off x="6217090" y="693809"/>
                <a:ext cx="162000" cy="158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C4CE1-883C-24AF-8407-BB4C2A1108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8450" y="684809"/>
                  <a:ext cx="179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80DE29-ECF4-07D9-EE71-C7DE63968A29}"/>
                    </a:ext>
                  </a:extLst>
                </p14:cNvPr>
                <p14:cNvContentPartPr/>
                <p14:nvPr/>
              </p14:nvContentPartPr>
              <p14:xfrm>
                <a:off x="6418330" y="503729"/>
                <a:ext cx="183600" cy="35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80DE29-ECF4-07D9-EE71-C7DE63968A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09690" y="495089"/>
                  <a:ext cx="201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F809B7-2C0B-BD98-36E8-7F68B4F6B1A3}"/>
                    </a:ext>
                  </a:extLst>
                </p14:cNvPr>
                <p14:cNvContentPartPr/>
                <p14:nvPr/>
              </p14:nvContentPartPr>
              <p14:xfrm>
                <a:off x="6686170" y="391409"/>
                <a:ext cx="87480" cy="142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F809B7-2C0B-BD98-36E8-7F68B4F6B1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77170" y="382409"/>
                  <a:ext cx="105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BCBF0CA-85E9-39F6-1E0A-AC62584A8761}"/>
                    </a:ext>
                  </a:extLst>
                </p14:cNvPr>
                <p14:cNvContentPartPr/>
                <p14:nvPr/>
              </p14:nvContentPartPr>
              <p14:xfrm>
                <a:off x="6760330" y="311129"/>
                <a:ext cx="33120" cy="2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BCBF0CA-85E9-39F6-1E0A-AC62584A87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1330" y="302489"/>
                  <a:ext cx="5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5B5BE1-F9C9-D3BE-FD43-658BAD18BA0F}"/>
                    </a:ext>
                  </a:extLst>
                </p14:cNvPr>
                <p14:cNvContentPartPr/>
                <p14:nvPr/>
              </p14:nvContentPartPr>
              <p14:xfrm>
                <a:off x="6913690" y="270449"/>
                <a:ext cx="172440" cy="263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5B5BE1-F9C9-D3BE-FD43-658BAD18BA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04690" y="261449"/>
                  <a:ext cx="190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CD4D62-58B2-4650-2391-B3BF5E379D3A}"/>
                    </a:ext>
                  </a:extLst>
                </p14:cNvPr>
                <p14:cNvContentPartPr/>
                <p14:nvPr/>
              </p14:nvContentPartPr>
              <p14:xfrm>
                <a:off x="6875170" y="215369"/>
                <a:ext cx="24624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CD4D62-58B2-4650-2391-B3BF5E379D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66170" y="206369"/>
                  <a:ext cx="26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7C9AC6-067B-C7E9-0E26-6F992BF50B97}"/>
                    </a:ext>
                  </a:extLst>
                </p14:cNvPr>
                <p14:cNvContentPartPr/>
                <p14:nvPr/>
              </p14:nvContentPartPr>
              <p14:xfrm>
                <a:off x="7191250" y="405089"/>
                <a:ext cx="58680" cy="4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7C9AC6-067B-C7E9-0E26-6F992BF50B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82250" y="396089"/>
                  <a:ext cx="76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85586F-260B-938A-F6BB-000A17FC6EDE}"/>
                    </a:ext>
                  </a:extLst>
                </p14:cNvPr>
                <p14:cNvContentPartPr/>
                <p14:nvPr/>
              </p14:nvContentPartPr>
              <p14:xfrm>
                <a:off x="7289530" y="372689"/>
                <a:ext cx="248040" cy="174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85586F-260B-938A-F6BB-000A17FC6E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80530" y="363689"/>
                  <a:ext cx="265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7FD7D4-8406-4846-D593-4228A9F8B422}"/>
                    </a:ext>
                  </a:extLst>
                </p14:cNvPr>
                <p14:cNvContentPartPr/>
                <p14:nvPr/>
              </p14:nvContentPartPr>
              <p14:xfrm>
                <a:off x="7355770" y="303929"/>
                <a:ext cx="169200" cy="1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7FD7D4-8406-4846-D593-4228A9F8B4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47130" y="295289"/>
                  <a:ext cx="186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432328-72F3-31E9-C2BD-B628D79E226A}"/>
                    </a:ext>
                  </a:extLst>
                </p14:cNvPr>
                <p14:cNvContentPartPr/>
                <p14:nvPr/>
              </p14:nvContentPartPr>
              <p14:xfrm>
                <a:off x="7589050" y="238769"/>
                <a:ext cx="97200" cy="9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432328-72F3-31E9-C2BD-B628D79E22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80410" y="229769"/>
                  <a:ext cx="114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BACAED-5C2C-9D87-F7C2-B6D99A37128C}"/>
                    </a:ext>
                  </a:extLst>
                </p14:cNvPr>
                <p14:cNvContentPartPr/>
                <p14:nvPr/>
              </p14:nvContentPartPr>
              <p14:xfrm>
                <a:off x="7595170" y="466649"/>
                <a:ext cx="79560" cy="119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BACAED-5C2C-9D87-F7C2-B6D99A3712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86170" y="457649"/>
                  <a:ext cx="972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743697-C2B4-E634-0EEE-D995A2A56BAF}"/>
              </a:ext>
            </a:extLst>
          </p:cNvPr>
          <p:cNvGrpSpPr/>
          <p:nvPr/>
        </p:nvGrpSpPr>
        <p:grpSpPr>
          <a:xfrm>
            <a:off x="7883170" y="563849"/>
            <a:ext cx="473760" cy="666720"/>
            <a:chOff x="7883170" y="563849"/>
            <a:chExt cx="47376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27DE97B-BD0D-CC99-EF9C-D2771D43037C}"/>
                    </a:ext>
                  </a:extLst>
                </p14:cNvPr>
                <p14:cNvContentPartPr/>
                <p14:nvPr/>
              </p14:nvContentPartPr>
              <p14:xfrm>
                <a:off x="8019610" y="563849"/>
                <a:ext cx="186480" cy="12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27DE97B-BD0D-CC99-EF9C-D2771D4303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10970" y="554849"/>
                  <a:ext cx="204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3905D0-A55A-400A-C8D8-A2999EA37DE7}"/>
                    </a:ext>
                  </a:extLst>
                </p14:cNvPr>
                <p14:cNvContentPartPr/>
                <p14:nvPr/>
              </p14:nvContentPartPr>
              <p14:xfrm>
                <a:off x="8274130" y="639449"/>
                <a:ext cx="79200" cy="12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3905D0-A55A-400A-C8D8-A2999EA37D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65130" y="630449"/>
                  <a:ext cx="96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22B2E45-D19F-811E-E0C5-B2DCD012F5D2}"/>
                    </a:ext>
                  </a:extLst>
                </p14:cNvPr>
                <p14:cNvContentPartPr/>
                <p14:nvPr/>
              </p14:nvContentPartPr>
              <p14:xfrm>
                <a:off x="7883170" y="811889"/>
                <a:ext cx="47376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22B2E45-D19F-811E-E0C5-B2DCD012F5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4170" y="802889"/>
                  <a:ext cx="49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81C818-0E80-60BB-90B0-2678B171E89D}"/>
                    </a:ext>
                  </a:extLst>
                </p14:cNvPr>
                <p14:cNvContentPartPr/>
                <p14:nvPr/>
              </p14:nvContentPartPr>
              <p14:xfrm>
                <a:off x="7883530" y="897929"/>
                <a:ext cx="241920" cy="311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81C818-0E80-60BB-90B0-2678B171E8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74890" y="889289"/>
                  <a:ext cx="259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1B43B6-B3A7-08DB-DBE9-FB9F3E107869}"/>
                    </a:ext>
                  </a:extLst>
                </p14:cNvPr>
                <p14:cNvContentPartPr/>
                <p14:nvPr/>
              </p14:nvContentPartPr>
              <p14:xfrm>
                <a:off x="8176570" y="1095209"/>
                <a:ext cx="133200" cy="13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1B43B6-B3A7-08DB-DBE9-FB9F3E1078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67570" y="1086209"/>
                  <a:ext cx="1508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5C9917-6D24-A2AA-2705-1B3CC9320691}"/>
              </a:ext>
            </a:extLst>
          </p:cNvPr>
          <p:cNvGrpSpPr/>
          <p:nvPr/>
        </p:nvGrpSpPr>
        <p:grpSpPr>
          <a:xfrm>
            <a:off x="8602450" y="400049"/>
            <a:ext cx="606600" cy="764280"/>
            <a:chOff x="8602450" y="400049"/>
            <a:chExt cx="606600" cy="76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20614D5-DA8E-9F2B-813E-C8B250C3258C}"/>
                    </a:ext>
                  </a:extLst>
                </p14:cNvPr>
                <p14:cNvContentPartPr/>
                <p14:nvPr/>
              </p14:nvContentPartPr>
              <p14:xfrm>
                <a:off x="8689570" y="634769"/>
                <a:ext cx="69840" cy="293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20614D5-DA8E-9F2B-813E-C8B250C3258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80930" y="626129"/>
                  <a:ext cx="87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4BDE9A-ABFB-AA41-4534-469609CCC6C2}"/>
                    </a:ext>
                  </a:extLst>
                </p14:cNvPr>
                <p14:cNvContentPartPr/>
                <p14:nvPr/>
              </p14:nvContentPartPr>
              <p14:xfrm>
                <a:off x="8648890" y="610649"/>
                <a:ext cx="185400" cy="122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4BDE9A-ABFB-AA41-4534-469609CCC6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40250" y="602009"/>
                  <a:ext cx="203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B80D00-8CAF-6D04-FBB8-F75E5954F8CD}"/>
                    </a:ext>
                  </a:extLst>
                </p14:cNvPr>
                <p14:cNvContentPartPr/>
                <p14:nvPr/>
              </p14:nvContentPartPr>
              <p14:xfrm>
                <a:off x="8855530" y="916289"/>
                <a:ext cx="22680" cy="14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B80D00-8CAF-6D04-FBB8-F75E5954F8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46890" y="907649"/>
                  <a:ext cx="4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B9A6FF-2531-4E5E-2453-281DE9A53F25}"/>
                    </a:ext>
                  </a:extLst>
                </p14:cNvPr>
                <p14:cNvContentPartPr/>
                <p14:nvPr/>
              </p14:nvContentPartPr>
              <p14:xfrm>
                <a:off x="8780290" y="1060649"/>
                <a:ext cx="187920" cy="1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B9A6FF-2531-4E5E-2453-281DE9A53F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71290" y="1052009"/>
                  <a:ext cx="20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8C758A1-733F-1D01-CDF4-73869BF3BC1D}"/>
                    </a:ext>
                  </a:extLst>
                </p14:cNvPr>
                <p14:cNvContentPartPr/>
                <p14:nvPr/>
              </p14:nvContentPartPr>
              <p14:xfrm>
                <a:off x="8940850" y="1088009"/>
                <a:ext cx="74520" cy="76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8C758A1-733F-1D01-CDF4-73869BF3BC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31850" y="1079369"/>
                  <a:ext cx="9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75EFC8-0D0C-3679-E9B8-F90C910BD940}"/>
                    </a:ext>
                  </a:extLst>
                </p14:cNvPr>
                <p14:cNvContentPartPr/>
                <p14:nvPr/>
              </p14:nvContentPartPr>
              <p14:xfrm>
                <a:off x="9100690" y="961289"/>
                <a:ext cx="108360" cy="122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75EFC8-0D0C-3679-E9B8-F90C910BD9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91690" y="952289"/>
                  <a:ext cx="126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551852-2D32-F675-8E2B-242234FF1802}"/>
                    </a:ext>
                  </a:extLst>
                </p14:cNvPr>
                <p14:cNvContentPartPr/>
                <p14:nvPr/>
              </p14:nvContentPartPr>
              <p14:xfrm>
                <a:off x="8602450" y="565289"/>
                <a:ext cx="39564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551852-2D32-F675-8E2B-242234FF18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93450" y="556649"/>
                  <a:ext cx="413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C52CFF-256A-6E53-2DD2-1AE8CDC6FBB5}"/>
                    </a:ext>
                  </a:extLst>
                </p14:cNvPr>
                <p14:cNvContentPartPr/>
                <p14:nvPr/>
              </p14:nvContentPartPr>
              <p14:xfrm>
                <a:off x="8760130" y="400049"/>
                <a:ext cx="91440" cy="153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C52CFF-256A-6E53-2DD2-1AE8CDC6FB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51490" y="391409"/>
                  <a:ext cx="10908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013E182-C375-FE5F-AF0F-54C4CE21B4C0}"/>
                  </a:ext>
                </a:extLst>
              </p14:cNvPr>
              <p14:cNvContentPartPr/>
              <p14:nvPr/>
            </p14:nvContentPartPr>
            <p14:xfrm>
              <a:off x="9089890" y="462329"/>
              <a:ext cx="178920" cy="149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013E182-C375-FE5F-AF0F-54C4CE21B4C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081250" y="453329"/>
                <a:ext cx="19656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2AE38B4-6694-8399-DD8F-789E92123524}"/>
              </a:ext>
            </a:extLst>
          </p:cNvPr>
          <p:cNvGrpSpPr/>
          <p:nvPr/>
        </p:nvGrpSpPr>
        <p:grpSpPr>
          <a:xfrm>
            <a:off x="9608290" y="325169"/>
            <a:ext cx="468720" cy="547920"/>
            <a:chOff x="9608290" y="325169"/>
            <a:chExt cx="4687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7F56A8-CE2D-4D0D-418F-EB5BF7FA57DA}"/>
                    </a:ext>
                  </a:extLst>
                </p14:cNvPr>
                <p14:cNvContentPartPr/>
                <p14:nvPr/>
              </p14:nvContentPartPr>
              <p14:xfrm>
                <a:off x="9608290" y="364769"/>
                <a:ext cx="468720" cy="19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7F56A8-CE2D-4D0D-418F-EB5BF7FA57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99650" y="355769"/>
                  <a:ext cx="486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29107F9-B566-5BCC-C9D7-BADC73C8EEF8}"/>
                    </a:ext>
                  </a:extLst>
                </p14:cNvPr>
                <p14:cNvContentPartPr/>
                <p14:nvPr/>
              </p14:nvContentPartPr>
              <p14:xfrm>
                <a:off x="9799450" y="325169"/>
                <a:ext cx="88560" cy="44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29107F9-B566-5BCC-C9D7-BADC73C8EE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90450" y="316169"/>
                  <a:ext cx="1062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11DAB4-522F-9A57-2203-DC2A8B12CC46}"/>
                    </a:ext>
                  </a:extLst>
                </p14:cNvPr>
                <p14:cNvContentPartPr/>
                <p14:nvPr/>
              </p14:nvContentPartPr>
              <p14:xfrm>
                <a:off x="9972610" y="773009"/>
                <a:ext cx="88200" cy="100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11DAB4-522F-9A57-2203-DC2A8B12CC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63970" y="764009"/>
                  <a:ext cx="10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DC5151-754F-32E2-D7E9-A4FFAEBD2AB0}"/>
                    </a:ext>
                  </a:extLst>
                </p14:cNvPr>
                <p14:cNvContentPartPr/>
                <p14:nvPr/>
              </p14:nvContentPartPr>
              <p14:xfrm>
                <a:off x="10039570" y="650249"/>
                <a:ext cx="32400" cy="4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DC5151-754F-32E2-D7E9-A4FFAEBD2A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30570" y="641249"/>
                  <a:ext cx="500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3FE459-D80D-B580-8860-5A75ABEBF05E}"/>
              </a:ext>
            </a:extLst>
          </p:cNvPr>
          <p:cNvGrpSpPr/>
          <p:nvPr/>
        </p:nvGrpSpPr>
        <p:grpSpPr>
          <a:xfrm>
            <a:off x="10407490" y="195569"/>
            <a:ext cx="1205280" cy="796320"/>
            <a:chOff x="10407490" y="195569"/>
            <a:chExt cx="120528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371760-25F1-96A8-59F3-9369250A2E7A}"/>
                    </a:ext>
                  </a:extLst>
                </p14:cNvPr>
                <p14:cNvContentPartPr/>
                <p14:nvPr/>
              </p14:nvContentPartPr>
              <p14:xfrm>
                <a:off x="10407490" y="328409"/>
                <a:ext cx="231120" cy="414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371760-25F1-96A8-59F3-9369250A2E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98490" y="319409"/>
                  <a:ext cx="248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FB0D4AA-316E-595B-D073-28C8AFBEA26C}"/>
                    </a:ext>
                  </a:extLst>
                </p14:cNvPr>
                <p14:cNvContentPartPr/>
                <p14:nvPr/>
              </p14:nvContentPartPr>
              <p14:xfrm>
                <a:off x="10811410" y="549089"/>
                <a:ext cx="42120" cy="182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FB0D4AA-316E-595B-D073-28C8AFBEA26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02410" y="540089"/>
                  <a:ext cx="59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C992F5-1749-6163-7C6E-F57CDC489430}"/>
                    </a:ext>
                  </a:extLst>
                </p14:cNvPr>
                <p14:cNvContentPartPr/>
                <p14:nvPr/>
              </p14:nvContentPartPr>
              <p14:xfrm>
                <a:off x="10692250" y="553409"/>
                <a:ext cx="302760" cy="5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C992F5-1749-6163-7C6E-F57CDC4894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83250" y="544409"/>
                  <a:ext cx="320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20204DB-7E3F-B830-7C45-08171CD2C5AE}"/>
                    </a:ext>
                  </a:extLst>
                </p14:cNvPr>
                <p14:cNvContentPartPr/>
                <p14:nvPr/>
              </p14:nvContentPartPr>
              <p14:xfrm>
                <a:off x="11079970" y="433889"/>
                <a:ext cx="146880" cy="124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20204DB-7E3F-B830-7C45-08171CD2C5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71330" y="425249"/>
                  <a:ext cx="16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8B3C673-190B-779F-D223-855FBDAB2C7D}"/>
                    </a:ext>
                  </a:extLst>
                </p14:cNvPr>
                <p14:cNvContentPartPr/>
                <p14:nvPr/>
              </p14:nvContentPartPr>
              <p14:xfrm>
                <a:off x="11273650" y="195569"/>
                <a:ext cx="73440" cy="796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8B3C673-190B-779F-D223-855FBDAB2C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64650" y="186929"/>
                  <a:ext cx="9108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8521D0-1CB2-9896-6D24-4ACE08A047E9}"/>
                    </a:ext>
                  </a:extLst>
                </p14:cNvPr>
                <p14:cNvContentPartPr/>
                <p14:nvPr/>
              </p14:nvContentPartPr>
              <p14:xfrm>
                <a:off x="11493610" y="211769"/>
                <a:ext cx="119160" cy="155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8521D0-1CB2-9896-6D24-4ACE08A047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84970" y="203129"/>
                  <a:ext cx="13680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A111C0-A455-5469-A44D-DBF7920D5D2F}"/>
                  </a:ext>
                </a:extLst>
              </p14:cNvPr>
              <p14:cNvContentPartPr/>
              <p14:nvPr/>
            </p14:nvContentPartPr>
            <p14:xfrm>
              <a:off x="6892090" y="328769"/>
              <a:ext cx="690120" cy="25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A111C0-A455-5469-A44D-DBF7920D5D2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56090" y="256769"/>
                <a:ext cx="76176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49EB227-26A4-5AD0-4E7B-BE4D771E3839}"/>
              </a:ext>
            </a:extLst>
          </p:cNvPr>
          <p:cNvGrpSpPr/>
          <p:nvPr/>
        </p:nvGrpSpPr>
        <p:grpSpPr>
          <a:xfrm>
            <a:off x="5150050" y="819089"/>
            <a:ext cx="1952280" cy="1466280"/>
            <a:chOff x="5150050" y="819089"/>
            <a:chExt cx="1952280" cy="14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329353-2B37-480C-3394-8DE4367D175C}"/>
                    </a:ext>
                  </a:extLst>
                </p14:cNvPr>
                <p14:cNvContentPartPr/>
                <p14:nvPr/>
              </p14:nvContentPartPr>
              <p14:xfrm>
                <a:off x="6131050" y="819089"/>
                <a:ext cx="963000" cy="962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329353-2B37-480C-3394-8DE4367D17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22050" y="810089"/>
                  <a:ext cx="980640" cy="9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C891F4-9C12-8B5F-5D99-8919158F1CD1}"/>
                    </a:ext>
                  </a:extLst>
                </p14:cNvPr>
                <p14:cNvContentPartPr/>
                <p14:nvPr/>
              </p14:nvContentPartPr>
              <p14:xfrm>
                <a:off x="6867610" y="820169"/>
                <a:ext cx="23472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C891F4-9C12-8B5F-5D99-8919158F1C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58610" y="811529"/>
                  <a:ext cx="252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58051C-4443-8258-557F-3CABEBABA22A}"/>
                    </a:ext>
                  </a:extLst>
                </p14:cNvPr>
                <p14:cNvContentPartPr/>
                <p14:nvPr/>
              </p14:nvContentPartPr>
              <p14:xfrm>
                <a:off x="5164450" y="2054249"/>
                <a:ext cx="178200" cy="213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58051C-4443-8258-557F-3CABEBABA22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5450" y="2045609"/>
                  <a:ext cx="195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B41C5F-942A-6344-239F-1428F358D527}"/>
                    </a:ext>
                  </a:extLst>
                </p14:cNvPr>
                <p14:cNvContentPartPr/>
                <p14:nvPr/>
              </p14:nvContentPartPr>
              <p14:xfrm>
                <a:off x="5150050" y="1916369"/>
                <a:ext cx="201960" cy="32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B41C5F-942A-6344-239F-1428F358D5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41050" y="1907369"/>
                  <a:ext cx="219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5F0C3D-BD91-E6A7-8FE9-6FB95D852A9B}"/>
                    </a:ext>
                  </a:extLst>
                </p14:cNvPr>
                <p14:cNvContentPartPr/>
                <p14:nvPr/>
              </p14:nvContentPartPr>
              <p14:xfrm>
                <a:off x="5601490" y="2063609"/>
                <a:ext cx="187920" cy="18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5F0C3D-BD91-E6A7-8FE9-6FB95D852A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2850" y="2054609"/>
                  <a:ext cx="205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5F8A63-7158-E16D-FA46-15367C957232}"/>
                    </a:ext>
                  </a:extLst>
                </p14:cNvPr>
                <p14:cNvContentPartPr/>
                <p14:nvPr/>
              </p14:nvContentPartPr>
              <p14:xfrm>
                <a:off x="5812090" y="2043089"/>
                <a:ext cx="231480" cy="242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5F8A63-7158-E16D-FA46-15367C95723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03450" y="2034449"/>
                  <a:ext cx="2491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02AEF8-29E5-9925-9EBB-FF5AC6EFE6C5}"/>
                  </a:ext>
                </a:extLst>
              </p14:cNvPr>
              <p14:cNvContentPartPr/>
              <p14:nvPr/>
            </p14:nvContentPartPr>
            <p14:xfrm>
              <a:off x="6415810" y="2060729"/>
              <a:ext cx="3240" cy="2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02AEF8-29E5-9925-9EBB-FF5AC6EFE6C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06810" y="2051729"/>
                <a:ext cx="2088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F8318F0-F6C5-EACE-66DB-87050980D93D}"/>
              </a:ext>
            </a:extLst>
          </p:cNvPr>
          <p:cNvGrpSpPr/>
          <p:nvPr/>
        </p:nvGrpSpPr>
        <p:grpSpPr>
          <a:xfrm>
            <a:off x="6347410" y="1944809"/>
            <a:ext cx="1159560" cy="341280"/>
            <a:chOff x="6347410" y="1944809"/>
            <a:chExt cx="11595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27E1A85-7AE0-C9E4-0069-B159BB5BC5A7}"/>
                    </a:ext>
                  </a:extLst>
                </p14:cNvPr>
                <p14:cNvContentPartPr/>
                <p14:nvPr/>
              </p14:nvContentPartPr>
              <p14:xfrm>
                <a:off x="6347410" y="2033009"/>
                <a:ext cx="675720" cy="24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27E1A85-7AE0-C9E4-0069-B159BB5BC5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38410" y="2024009"/>
                  <a:ext cx="693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3D6205-5E05-5FCB-C933-E1CE84B82D7D}"/>
                    </a:ext>
                  </a:extLst>
                </p14:cNvPr>
                <p14:cNvContentPartPr/>
                <p14:nvPr/>
              </p14:nvContentPartPr>
              <p14:xfrm>
                <a:off x="6594010" y="2011769"/>
                <a:ext cx="29160" cy="8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3D6205-5E05-5FCB-C933-E1CE84B82D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85010" y="2002769"/>
                  <a:ext cx="4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931C9C-2059-90B3-CD97-251AD2A40A11}"/>
                    </a:ext>
                  </a:extLst>
                </p14:cNvPr>
                <p14:cNvContentPartPr/>
                <p14:nvPr/>
              </p14:nvContentPartPr>
              <p14:xfrm>
                <a:off x="7195930" y="1944809"/>
                <a:ext cx="311040" cy="34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931C9C-2059-90B3-CD97-251AD2A40A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86930" y="1935809"/>
                  <a:ext cx="32868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1243802-921D-A5A2-42DE-69294354273D}"/>
                  </a:ext>
                </a:extLst>
              </p14:cNvPr>
              <p14:cNvContentPartPr/>
              <p14:nvPr/>
            </p14:nvContentPartPr>
            <p14:xfrm>
              <a:off x="7674370" y="1796489"/>
              <a:ext cx="1510920" cy="378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1243802-921D-A5A2-42DE-69294354273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665730" y="1787489"/>
                <a:ext cx="152856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F5793F1-5641-12D8-F427-BB4432BF280B}"/>
              </a:ext>
            </a:extLst>
          </p:cNvPr>
          <p:cNvGrpSpPr/>
          <p:nvPr/>
        </p:nvGrpSpPr>
        <p:grpSpPr>
          <a:xfrm>
            <a:off x="9393370" y="1785689"/>
            <a:ext cx="682200" cy="472680"/>
            <a:chOff x="9393370" y="1785689"/>
            <a:chExt cx="6822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5BF3160-F4A6-49EB-AB79-227A189E4C9A}"/>
                    </a:ext>
                  </a:extLst>
                </p14:cNvPr>
                <p14:cNvContentPartPr/>
                <p14:nvPr/>
              </p14:nvContentPartPr>
              <p14:xfrm>
                <a:off x="9998890" y="1785689"/>
                <a:ext cx="76680" cy="73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5BF3160-F4A6-49EB-AB79-227A189E4C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89890" y="1776689"/>
                  <a:ext cx="94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A8F976-25A3-4826-7F19-91F568F2B8B3}"/>
                    </a:ext>
                  </a:extLst>
                </p14:cNvPr>
                <p14:cNvContentPartPr/>
                <p14:nvPr/>
              </p14:nvContentPartPr>
              <p14:xfrm>
                <a:off x="9650770" y="1964249"/>
                <a:ext cx="322920" cy="148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A8F976-25A3-4826-7F19-91F568F2B8B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41770" y="1955609"/>
                  <a:ext cx="340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30F148B-8B36-3BAD-243F-7DC876954E84}"/>
                    </a:ext>
                  </a:extLst>
                </p14:cNvPr>
                <p14:cNvContentPartPr/>
                <p14:nvPr/>
              </p14:nvContentPartPr>
              <p14:xfrm>
                <a:off x="9968290" y="2099969"/>
                <a:ext cx="105480" cy="15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30F148B-8B36-3BAD-243F-7DC876954E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59650" y="2091329"/>
                  <a:ext cx="123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D074DF8-1798-69C5-1C55-D27FB398CEDC}"/>
                    </a:ext>
                  </a:extLst>
                </p14:cNvPr>
                <p14:cNvContentPartPr/>
                <p14:nvPr/>
              </p14:nvContentPartPr>
              <p14:xfrm>
                <a:off x="9393370" y="1958489"/>
                <a:ext cx="163080" cy="171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D074DF8-1798-69C5-1C55-D27FB398CE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84730" y="1949489"/>
                  <a:ext cx="1807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EDB68CF-053C-4A97-ED01-3A61226194B5}"/>
              </a:ext>
            </a:extLst>
          </p:cNvPr>
          <p:cNvGrpSpPr/>
          <p:nvPr/>
        </p:nvGrpSpPr>
        <p:grpSpPr>
          <a:xfrm>
            <a:off x="4990930" y="2681369"/>
            <a:ext cx="907200" cy="437760"/>
            <a:chOff x="4990930" y="2681369"/>
            <a:chExt cx="90720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1426EBF-6219-6E1D-52A4-CDABBB3CA45B}"/>
                    </a:ext>
                  </a:extLst>
                </p14:cNvPr>
                <p14:cNvContentPartPr/>
                <p14:nvPr/>
              </p14:nvContentPartPr>
              <p14:xfrm>
                <a:off x="5014330" y="2796569"/>
                <a:ext cx="138960" cy="275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1426EBF-6219-6E1D-52A4-CDABBB3CA4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05330" y="2787929"/>
                  <a:ext cx="156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E047BC9-26E6-22DA-3E04-5FADB7DD1FB5}"/>
                    </a:ext>
                  </a:extLst>
                </p14:cNvPr>
                <p14:cNvContentPartPr/>
                <p14:nvPr/>
              </p14:nvContentPartPr>
              <p14:xfrm>
                <a:off x="4990930" y="2716289"/>
                <a:ext cx="216360" cy="17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E047BC9-26E6-22DA-3E04-5FADB7DD1F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81930" y="2707289"/>
                  <a:ext cx="23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16605EA-492A-D658-7DA4-60827B1954CC}"/>
                    </a:ext>
                  </a:extLst>
                </p14:cNvPr>
                <p14:cNvContentPartPr/>
                <p14:nvPr/>
              </p14:nvContentPartPr>
              <p14:xfrm>
                <a:off x="5331490" y="2959289"/>
                <a:ext cx="25560" cy="38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16605EA-492A-D658-7DA4-60827B1954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2490" y="2950289"/>
                  <a:ext cx="43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E92672-F6C6-E532-F230-29C4B94435EA}"/>
                    </a:ext>
                  </a:extLst>
                </p14:cNvPr>
                <p14:cNvContentPartPr/>
                <p14:nvPr/>
              </p14:nvContentPartPr>
              <p14:xfrm>
                <a:off x="5437330" y="2866049"/>
                <a:ext cx="276480" cy="169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E92672-F6C6-E532-F230-29C4B94435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28690" y="2857049"/>
                  <a:ext cx="294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DD4C03-BB8E-9A98-13F7-7A6EB691C36B}"/>
                    </a:ext>
                  </a:extLst>
                </p14:cNvPr>
                <p14:cNvContentPartPr/>
                <p14:nvPr/>
              </p14:nvContentPartPr>
              <p14:xfrm>
                <a:off x="5579170" y="2751929"/>
                <a:ext cx="100440" cy="22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DD4C03-BB8E-9A98-13F7-7A6EB691C36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70530" y="2743289"/>
                  <a:ext cx="118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7D0F95-A9A5-CDBF-1699-27568F224432}"/>
                    </a:ext>
                  </a:extLst>
                </p14:cNvPr>
                <p14:cNvContentPartPr/>
                <p14:nvPr/>
              </p14:nvContentPartPr>
              <p14:xfrm>
                <a:off x="5810290" y="2681369"/>
                <a:ext cx="87840" cy="106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7D0F95-A9A5-CDBF-1699-27568F2244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01650" y="2672369"/>
                  <a:ext cx="105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A981F9-7158-F64D-5406-0B2630A81206}"/>
                    </a:ext>
                  </a:extLst>
                </p14:cNvPr>
                <p14:cNvContentPartPr/>
                <p14:nvPr/>
              </p14:nvContentPartPr>
              <p14:xfrm>
                <a:off x="5746930" y="3006809"/>
                <a:ext cx="114120" cy="112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1A981F9-7158-F64D-5406-0B2630A8120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38290" y="2998169"/>
                  <a:ext cx="131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6F687ED-FEB7-5159-3DDB-0B3DB7B3A7F7}"/>
              </a:ext>
            </a:extLst>
          </p:cNvPr>
          <p:cNvGrpSpPr/>
          <p:nvPr/>
        </p:nvGrpSpPr>
        <p:grpSpPr>
          <a:xfrm>
            <a:off x="6199090" y="2512889"/>
            <a:ext cx="2174040" cy="957960"/>
            <a:chOff x="6199090" y="2512889"/>
            <a:chExt cx="217404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F65924-1733-D3D3-6E72-4AAADB531CF4}"/>
                    </a:ext>
                  </a:extLst>
                </p14:cNvPr>
                <p14:cNvContentPartPr/>
                <p14:nvPr/>
              </p14:nvContentPartPr>
              <p14:xfrm>
                <a:off x="7358650" y="2667329"/>
                <a:ext cx="167760" cy="30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F65924-1733-D3D3-6E72-4AAADB531CF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49650" y="2658689"/>
                  <a:ext cx="185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D97221-FFE8-7646-F673-66089D323C6A}"/>
                    </a:ext>
                  </a:extLst>
                </p14:cNvPr>
                <p14:cNvContentPartPr/>
                <p14:nvPr/>
              </p14:nvContentPartPr>
              <p14:xfrm>
                <a:off x="7347850" y="2512889"/>
                <a:ext cx="198000" cy="10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D97221-FFE8-7646-F673-66089D323C6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39210" y="2504249"/>
                  <a:ext cx="215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D6D1C8-DADF-BCF8-C6F8-FB6733E2FD2C}"/>
                    </a:ext>
                  </a:extLst>
                </p14:cNvPr>
                <p14:cNvContentPartPr/>
                <p14:nvPr/>
              </p14:nvContentPartPr>
              <p14:xfrm>
                <a:off x="6199090" y="2895929"/>
                <a:ext cx="203760" cy="47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D6D1C8-DADF-BCF8-C6F8-FB6733E2FD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90090" y="2886929"/>
                  <a:ext cx="221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6A482C-8881-B364-AB96-FFF8A36CC606}"/>
                    </a:ext>
                  </a:extLst>
                </p14:cNvPr>
                <p14:cNvContentPartPr/>
                <p14:nvPr/>
              </p14:nvContentPartPr>
              <p14:xfrm>
                <a:off x="6218890" y="3001049"/>
                <a:ext cx="20196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6A482C-8881-B364-AB96-FFF8A36CC6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10250" y="2992409"/>
                  <a:ext cx="21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F5C9B1-F926-FFFB-8FA1-08102C0B1DCC}"/>
                    </a:ext>
                  </a:extLst>
                </p14:cNvPr>
                <p14:cNvContentPartPr/>
                <p14:nvPr/>
              </p14:nvContentPartPr>
              <p14:xfrm>
                <a:off x="6647290" y="2785409"/>
                <a:ext cx="197640" cy="206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F5C9B1-F926-FFFB-8FA1-08102C0B1D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38290" y="2776769"/>
                  <a:ext cx="215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583E75E-C4A2-ADE8-B0E9-C58E4C671D39}"/>
                    </a:ext>
                  </a:extLst>
                </p14:cNvPr>
                <p14:cNvContentPartPr/>
                <p14:nvPr/>
              </p14:nvContentPartPr>
              <p14:xfrm>
                <a:off x="6914050" y="2828609"/>
                <a:ext cx="48240" cy="161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583E75E-C4A2-ADE8-B0E9-C58E4C671D3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05050" y="2819609"/>
                  <a:ext cx="65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CBD44B-C717-C01B-600D-62D2F0A28148}"/>
                    </a:ext>
                  </a:extLst>
                </p14:cNvPr>
                <p14:cNvContentPartPr/>
                <p14:nvPr/>
              </p14:nvContentPartPr>
              <p14:xfrm>
                <a:off x="7044370" y="2747249"/>
                <a:ext cx="50040" cy="19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CBD44B-C717-C01B-600D-62D2F0A281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35370" y="2738609"/>
                  <a:ext cx="67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E8A2CF-E0A1-912B-C17F-3BE0F9C0E4BC}"/>
                    </a:ext>
                  </a:extLst>
                </p14:cNvPr>
                <p14:cNvContentPartPr/>
                <p14:nvPr/>
              </p14:nvContentPartPr>
              <p14:xfrm>
                <a:off x="6875530" y="2750489"/>
                <a:ext cx="364680" cy="71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E8A2CF-E0A1-912B-C17F-3BE0F9C0E4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6890" y="2741489"/>
                  <a:ext cx="38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A3B42F-1CD4-E73B-22DA-34F9D5390935}"/>
                    </a:ext>
                  </a:extLst>
                </p14:cNvPr>
                <p14:cNvContentPartPr/>
                <p14:nvPr/>
              </p14:nvContentPartPr>
              <p14:xfrm>
                <a:off x="6588970" y="3064049"/>
                <a:ext cx="519840" cy="65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A3B42F-1CD4-E73B-22DA-34F9D53909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79970" y="3055049"/>
                  <a:ext cx="537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BBA1E2-7C84-99FD-B17B-C92DAC953C2C}"/>
                    </a:ext>
                  </a:extLst>
                </p14:cNvPr>
                <p14:cNvContentPartPr/>
                <p14:nvPr/>
              </p14:nvContentPartPr>
              <p14:xfrm>
                <a:off x="6756010" y="3258449"/>
                <a:ext cx="127800" cy="212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BBA1E2-7C84-99FD-B17B-C92DAC953C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47370" y="3249809"/>
                  <a:ext cx="145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5C7B87-7F0C-26A4-DDBB-0880571CF8AB}"/>
                    </a:ext>
                  </a:extLst>
                </p14:cNvPr>
                <p14:cNvContentPartPr/>
                <p14:nvPr/>
              </p14:nvContentPartPr>
              <p14:xfrm>
                <a:off x="6716050" y="3214889"/>
                <a:ext cx="218160" cy="239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5C7B87-7F0C-26A4-DDBB-0880571CF8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07410" y="3205889"/>
                  <a:ext cx="235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EC5BE38-9340-6A78-EF69-D85616FBB394}"/>
                    </a:ext>
                  </a:extLst>
                </p14:cNvPr>
                <p14:cNvContentPartPr/>
                <p14:nvPr/>
              </p14:nvContentPartPr>
              <p14:xfrm>
                <a:off x="7769770" y="2805209"/>
                <a:ext cx="30600" cy="59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EC5BE38-9340-6A78-EF69-D85616FBB39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61130" y="2796569"/>
                  <a:ext cx="48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00DC8A-3A8D-AAD4-20B2-B0F31DB1519E}"/>
                    </a:ext>
                  </a:extLst>
                </p14:cNvPr>
                <p14:cNvContentPartPr/>
                <p14:nvPr/>
              </p14:nvContentPartPr>
              <p14:xfrm>
                <a:off x="7836730" y="2820689"/>
                <a:ext cx="300240" cy="19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00DC8A-3A8D-AAD4-20B2-B0F31DB151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28090" y="2812049"/>
                  <a:ext cx="317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56C15C-CB49-967B-43AC-7A723A7C4B5C}"/>
                    </a:ext>
                  </a:extLst>
                </p14:cNvPr>
                <p14:cNvContentPartPr/>
                <p14:nvPr/>
              </p14:nvContentPartPr>
              <p14:xfrm>
                <a:off x="8162170" y="2993849"/>
                <a:ext cx="147960" cy="101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56C15C-CB49-967B-43AC-7A723A7C4B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53170" y="2985209"/>
                  <a:ext cx="165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2B4E2A-C6AD-581E-90A1-4B2781B26DC9}"/>
                    </a:ext>
                  </a:extLst>
                </p14:cNvPr>
                <p14:cNvContentPartPr/>
                <p14:nvPr/>
              </p14:nvContentPartPr>
              <p14:xfrm>
                <a:off x="7988650" y="2718449"/>
                <a:ext cx="159480" cy="1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2B4E2A-C6AD-581E-90A1-4B2781B26D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80010" y="2709449"/>
                  <a:ext cx="177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983516-FD77-F150-72E0-1349F23788CD}"/>
                    </a:ext>
                  </a:extLst>
                </p14:cNvPr>
                <p14:cNvContentPartPr/>
                <p14:nvPr/>
              </p14:nvContentPartPr>
              <p14:xfrm>
                <a:off x="8320570" y="2602529"/>
                <a:ext cx="52560" cy="12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983516-FD77-F150-72E0-1349F23788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11930" y="2593529"/>
                  <a:ext cx="702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23318B3-F396-DE85-70FD-C5D84AB42DF5}"/>
              </a:ext>
            </a:extLst>
          </p:cNvPr>
          <p:cNvGrpSpPr/>
          <p:nvPr/>
        </p:nvGrpSpPr>
        <p:grpSpPr>
          <a:xfrm>
            <a:off x="8759410" y="2684969"/>
            <a:ext cx="831600" cy="329400"/>
            <a:chOff x="8759410" y="2684969"/>
            <a:chExt cx="8316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97E7E29-E429-D75F-9BEA-0E4B963EF4C4}"/>
                    </a:ext>
                  </a:extLst>
                </p14:cNvPr>
                <p14:cNvContentPartPr/>
                <p14:nvPr/>
              </p14:nvContentPartPr>
              <p14:xfrm>
                <a:off x="8759410" y="2739329"/>
                <a:ext cx="294120" cy="224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97E7E29-E429-D75F-9BEA-0E4B963EF4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50770" y="2730329"/>
                  <a:ext cx="311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4308251-D611-406C-7F00-AD9F8257C79C}"/>
                    </a:ext>
                  </a:extLst>
                </p14:cNvPr>
                <p14:cNvContentPartPr/>
                <p14:nvPr/>
              </p14:nvContentPartPr>
              <p14:xfrm>
                <a:off x="9109690" y="2771009"/>
                <a:ext cx="221760" cy="194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4308251-D611-406C-7F00-AD9F8257C79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0690" y="2762369"/>
                  <a:ext cx="239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EECA7CD-4543-70C6-2798-E1BBA79313ED}"/>
                    </a:ext>
                  </a:extLst>
                </p14:cNvPr>
                <p14:cNvContentPartPr/>
                <p14:nvPr/>
              </p14:nvContentPartPr>
              <p14:xfrm>
                <a:off x="9535930" y="2684969"/>
                <a:ext cx="55080" cy="329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EECA7CD-4543-70C6-2798-E1BBA79313E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27290" y="2675969"/>
                  <a:ext cx="7272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1DF7216-3CCA-D9E7-FF64-97454BF154F9}"/>
              </a:ext>
            </a:extLst>
          </p:cNvPr>
          <p:cNvGrpSpPr/>
          <p:nvPr/>
        </p:nvGrpSpPr>
        <p:grpSpPr>
          <a:xfrm>
            <a:off x="373570" y="3142800"/>
            <a:ext cx="3296160" cy="572400"/>
            <a:chOff x="721330" y="3382649"/>
            <a:chExt cx="329616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7ED924-3E16-AEB4-E0FD-369FA883AD6F}"/>
                    </a:ext>
                  </a:extLst>
                </p14:cNvPr>
                <p14:cNvContentPartPr/>
                <p14:nvPr/>
              </p14:nvContentPartPr>
              <p14:xfrm>
                <a:off x="886930" y="3519089"/>
                <a:ext cx="14400" cy="273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7ED924-3E16-AEB4-E0FD-369FA883AD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7930" y="3510089"/>
                  <a:ext cx="32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21D67E-EA68-4311-7EC2-B5312D7548DC}"/>
                    </a:ext>
                  </a:extLst>
                </p14:cNvPr>
                <p14:cNvContentPartPr/>
                <p14:nvPr/>
              </p14:nvContentPartPr>
              <p14:xfrm>
                <a:off x="721330" y="3478769"/>
                <a:ext cx="371880" cy="99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21D67E-EA68-4311-7EC2-B5312D7548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2690" y="3469769"/>
                  <a:ext cx="389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51F8E62-9D86-F6DF-CA37-D07448206952}"/>
                    </a:ext>
                  </a:extLst>
                </p14:cNvPr>
                <p14:cNvContentPartPr/>
                <p14:nvPr/>
              </p14:nvContentPartPr>
              <p14:xfrm>
                <a:off x="1089610" y="3382649"/>
                <a:ext cx="882000" cy="564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51F8E62-9D86-F6DF-CA37-D074482069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0970" y="3374009"/>
                  <a:ext cx="8996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AEBA1E8-DD0B-DE59-4259-49371A079CE4}"/>
                    </a:ext>
                  </a:extLst>
                </p14:cNvPr>
                <p14:cNvContentPartPr/>
                <p14:nvPr/>
              </p14:nvContentPartPr>
              <p14:xfrm>
                <a:off x="2150170" y="3630689"/>
                <a:ext cx="394560" cy="100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AEBA1E8-DD0B-DE59-4259-49371A079CE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41170" y="3622049"/>
                  <a:ext cx="412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55548FE-2CB4-A663-D74D-1CD2B716EFB1}"/>
                    </a:ext>
                  </a:extLst>
                </p14:cNvPr>
                <p14:cNvContentPartPr/>
                <p14:nvPr/>
              </p14:nvContentPartPr>
              <p14:xfrm>
                <a:off x="2397130" y="3555809"/>
                <a:ext cx="215640" cy="224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55548FE-2CB4-A663-D74D-1CD2B716EF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88490" y="3547169"/>
                  <a:ext cx="233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A8CC3A9-863B-D4E0-EC9E-D78CD4A8DC71}"/>
                    </a:ext>
                  </a:extLst>
                </p14:cNvPr>
                <p14:cNvContentPartPr/>
                <p14:nvPr/>
              </p14:nvContentPartPr>
              <p14:xfrm>
                <a:off x="2613850" y="3617369"/>
                <a:ext cx="1403640" cy="33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A8CC3A9-863B-D4E0-EC9E-D78CD4A8DC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05210" y="3608369"/>
                  <a:ext cx="14212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897037-3796-8336-1B5A-1A39596C4B96}"/>
                    </a:ext>
                  </a:extLst>
                </p14:cNvPr>
                <p14:cNvContentPartPr/>
                <p14:nvPr/>
              </p14:nvContentPartPr>
              <p14:xfrm>
                <a:off x="3676930" y="3496049"/>
                <a:ext cx="59040" cy="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897037-3796-8336-1B5A-1A39596C4B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68290" y="3487409"/>
                  <a:ext cx="766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C59BD05-AA63-AD29-48FB-D26D864220D4}"/>
              </a:ext>
            </a:extLst>
          </p:cNvPr>
          <p:cNvGrpSpPr/>
          <p:nvPr/>
        </p:nvGrpSpPr>
        <p:grpSpPr>
          <a:xfrm>
            <a:off x="1899790" y="3816629"/>
            <a:ext cx="3368160" cy="664200"/>
            <a:chOff x="1899790" y="3816629"/>
            <a:chExt cx="3368160" cy="6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1AE283-0DB3-741C-F1A7-329282D1414F}"/>
                    </a:ext>
                  </a:extLst>
                </p14:cNvPr>
                <p14:cNvContentPartPr/>
                <p14:nvPr/>
              </p14:nvContentPartPr>
              <p14:xfrm>
                <a:off x="1899790" y="4089149"/>
                <a:ext cx="415080" cy="19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1AE283-0DB3-741C-F1A7-329282D141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90790" y="4080509"/>
                  <a:ext cx="432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850A93-5921-F246-F877-93B4C2EFA49A}"/>
                    </a:ext>
                  </a:extLst>
                </p14:cNvPr>
                <p14:cNvContentPartPr/>
                <p14:nvPr/>
              </p14:nvContentPartPr>
              <p14:xfrm>
                <a:off x="2179150" y="4092749"/>
                <a:ext cx="187560" cy="180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850A93-5921-F246-F877-93B4C2EFA4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70510" y="4083749"/>
                  <a:ext cx="205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15CF1B-3BE9-27C9-E327-7E7D6C737233}"/>
                    </a:ext>
                  </a:extLst>
                </p14:cNvPr>
                <p14:cNvContentPartPr/>
                <p14:nvPr/>
              </p14:nvContentPartPr>
              <p14:xfrm>
                <a:off x="2412790" y="4104989"/>
                <a:ext cx="160920" cy="374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15CF1B-3BE9-27C9-E327-7E7D6C73723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03790" y="4095989"/>
                  <a:ext cx="178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D47D011-97F6-AF94-87CB-2E26CB3C6964}"/>
                    </a:ext>
                  </a:extLst>
                </p14:cNvPr>
                <p14:cNvContentPartPr/>
                <p14:nvPr/>
              </p14:nvContentPartPr>
              <p14:xfrm>
                <a:off x="2723830" y="3926789"/>
                <a:ext cx="141120" cy="514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D47D011-97F6-AF94-87CB-2E26CB3C69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15190" y="3917789"/>
                  <a:ext cx="1587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E269217-8913-FB7C-C332-823A401DA24D}"/>
                    </a:ext>
                  </a:extLst>
                </p14:cNvPr>
                <p14:cNvContentPartPr/>
                <p14:nvPr/>
              </p14:nvContentPartPr>
              <p14:xfrm>
                <a:off x="2904550" y="4192109"/>
                <a:ext cx="142560" cy="35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E269217-8913-FB7C-C332-823A401DA24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95910" y="4183109"/>
                  <a:ext cx="160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3D76EE-23E0-BE9D-2A6C-85DB2A120BD6}"/>
                    </a:ext>
                  </a:extLst>
                </p14:cNvPr>
                <p14:cNvContentPartPr/>
                <p14:nvPr/>
              </p14:nvContentPartPr>
              <p14:xfrm>
                <a:off x="3171310" y="4147829"/>
                <a:ext cx="83520" cy="155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C3D76EE-23E0-BE9D-2A6C-85DB2A120B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62670" y="4138829"/>
                  <a:ext cx="101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626E2D4-0B1F-2618-E686-187F013C0A76}"/>
                    </a:ext>
                  </a:extLst>
                </p14:cNvPr>
                <p14:cNvContentPartPr/>
                <p14:nvPr/>
              </p14:nvContentPartPr>
              <p14:xfrm>
                <a:off x="3240070" y="4040909"/>
                <a:ext cx="10080" cy="7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626E2D4-0B1F-2618-E686-187F013C0A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31430" y="403190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F6525A-EDC3-DB6D-1EEF-0EF46F249DE9}"/>
                    </a:ext>
                  </a:extLst>
                </p14:cNvPr>
                <p14:cNvContentPartPr/>
                <p14:nvPr/>
              </p14:nvContentPartPr>
              <p14:xfrm>
                <a:off x="3489550" y="4019669"/>
                <a:ext cx="171000" cy="275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F6525A-EDC3-DB6D-1EEF-0EF46F249D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80910" y="4010669"/>
                  <a:ext cx="188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B63E10-87B9-FADB-1B36-775EEF750AEA}"/>
                    </a:ext>
                  </a:extLst>
                </p14:cNvPr>
                <p14:cNvContentPartPr/>
                <p14:nvPr/>
              </p14:nvContentPartPr>
              <p14:xfrm>
                <a:off x="3442390" y="3884669"/>
                <a:ext cx="299880" cy="25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B63E10-87B9-FADB-1B36-775EEF750AE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33390" y="3876029"/>
                  <a:ext cx="31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A69B3A-89FC-71F0-2C7A-23B1719A4516}"/>
                    </a:ext>
                  </a:extLst>
                </p14:cNvPr>
                <p14:cNvContentPartPr/>
                <p14:nvPr/>
              </p14:nvContentPartPr>
              <p14:xfrm>
                <a:off x="3879790" y="4192109"/>
                <a:ext cx="68400" cy="45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A69B3A-89FC-71F0-2C7A-23B1719A451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71150" y="4183469"/>
                  <a:ext cx="8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ECBFF6-2EA6-7EB3-EDFA-709214B9B64D}"/>
                    </a:ext>
                  </a:extLst>
                </p14:cNvPr>
                <p14:cNvContentPartPr/>
                <p14:nvPr/>
              </p14:nvContentPartPr>
              <p14:xfrm>
                <a:off x="4033150" y="4072229"/>
                <a:ext cx="262440" cy="208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ECBFF6-2EA6-7EB3-EDFA-709214B9B64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24510" y="4063229"/>
                  <a:ext cx="28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B412911-2D54-0B5B-8DDF-D659EAB5D10C}"/>
                    </a:ext>
                  </a:extLst>
                </p14:cNvPr>
                <p14:cNvContentPartPr/>
                <p14:nvPr/>
              </p14:nvContentPartPr>
              <p14:xfrm>
                <a:off x="4104430" y="3993389"/>
                <a:ext cx="255600" cy="1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B412911-2D54-0B5B-8DDF-D659EAB5D10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95790" y="3984749"/>
                  <a:ext cx="27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F2B361-7850-7902-D14F-BB6BBDF85A5A}"/>
                    </a:ext>
                  </a:extLst>
                </p14:cNvPr>
                <p14:cNvContentPartPr/>
                <p14:nvPr/>
              </p14:nvContentPartPr>
              <p14:xfrm>
                <a:off x="4533190" y="3816629"/>
                <a:ext cx="202680" cy="664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F2B361-7850-7902-D14F-BB6BBDF85A5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24550" y="3807629"/>
                  <a:ext cx="2203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A0D9F4-EFB6-6F19-62F6-FD055C493114}"/>
                    </a:ext>
                  </a:extLst>
                </p14:cNvPr>
                <p14:cNvContentPartPr/>
                <p14:nvPr/>
              </p14:nvContentPartPr>
              <p14:xfrm>
                <a:off x="5018830" y="4102829"/>
                <a:ext cx="249120" cy="18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A0D9F4-EFB6-6F19-62F6-FD055C4931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10190" y="4093829"/>
                  <a:ext cx="266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8D0AD45-2F11-305A-B291-500E2C796A4A}"/>
                    </a:ext>
                  </a:extLst>
                </p14:cNvPr>
                <p14:cNvContentPartPr/>
                <p14:nvPr/>
              </p14:nvContentPartPr>
              <p14:xfrm>
                <a:off x="4967350" y="4231709"/>
                <a:ext cx="280800" cy="21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8D0AD45-2F11-305A-B291-500E2C796A4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58350" y="4223069"/>
                  <a:ext cx="2984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4408561-1E28-837C-7914-09D4BF8C0EC8}"/>
                  </a:ext>
                </a:extLst>
              </p14:cNvPr>
              <p14:cNvContentPartPr/>
              <p14:nvPr/>
            </p14:nvContentPartPr>
            <p14:xfrm>
              <a:off x="5545510" y="4012109"/>
              <a:ext cx="96840" cy="3564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4408561-1E28-837C-7914-09D4BF8C0EC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536510" y="4003109"/>
                <a:ext cx="11448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04A5831-989A-D08F-A3C8-788763D1EE00}"/>
              </a:ext>
            </a:extLst>
          </p:cNvPr>
          <p:cNvGrpSpPr/>
          <p:nvPr/>
        </p:nvGrpSpPr>
        <p:grpSpPr>
          <a:xfrm>
            <a:off x="5934310" y="3883589"/>
            <a:ext cx="1486800" cy="410040"/>
            <a:chOff x="5934310" y="3883589"/>
            <a:chExt cx="148680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24081E-4CBE-68B0-EA60-0AFC7939151F}"/>
                    </a:ext>
                  </a:extLst>
                </p14:cNvPr>
                <p14:cNvContentPartPr/>
                <p14:nvPr/>
              </p14:nvContentPartPr>
              <p14:xfrm>
                <a:off x="5934310" y="4213709"/>
                <a:ext cx="250200" cy="18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24081E-4CBE-68B0-EA60-0AFC7939151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25670" y="4205069"/>
                  <a:ext cx="267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F706801-3CB3-E306-617F-32B38A163DDC}"/>
                    </a:ext>
                  </a:extLst>
                </p14:cNvPr>
                <p14:cNvContentPartPr/>
                <p14:nvPr/>
              </p14:nvContentPartPr>
              <p14:xfrm>
                <a:off x="6318430" y="4127309"/>
                <a:ext cx="92520" cy="157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F706801-3CB3-E306-617F-32B38A163DD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309430" y="4118669"/>
                  <a:ext cx="110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6221D4B-05FC-A5F8-B56A-1DD2E385B73C}"/>
                    </a:ext>
                  </a:extLst>
                </p14:cNvPr>
                <p14:cNvContentPartPr/>
                <p14:nvPr/>
              </p14:nvContentPartPr>
              <p14:xfrm>
                <a:off x="6426790" y="4013909"/>
                <a:ext cx="20160" cy="5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6221D4B-05FC-A5F8-B56A-1DD2E385B73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18150" y="4005269"/>
                  <a:ext cx="3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50E311C-DFAF-DA6C-0B33-BBCE4046396B}"/>
                    </a:ext>
                  </a:extLst>
                </p14:cNvPr>
                <p14:cNvContentPartPr/>
                <p14:nvPr/>
              </p14:nvContentPartPr>
              <p14:xfrm>
                <a:off x="6546310" y="3977909"/>
                <a:ext cx="177120" cy="27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50E311C-DFAF-DA6C-0B33-BBCE404639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37310" y="3968909"/>
                  <a:ext cx="194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8B98B5F-BD54-2B56-9EE2-09F728ACB456}"/>
                    </a:ext>
                  </a:extLst>
                </p14:cNvPr>
                <p14:cNvContentPartPr/>
                <p14:nvPr/>
              </p14:nvContentPartPr>
              <p14:xfrm>
                <a:off x="6528670" y="3883589"/>
                <a:ext cx="277560" cy="57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8B98B5F-BD54-2B56-9EE2-09F728ACB45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19670" y="3874589"/>
                  <a:ext cx="295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06A988-9286-B5BE-AE9B-D06D41F74C31}"/>
                    </a:ext>
                  </a:extLst>
                </p14:cNvPr>
                <p14:cNvContentPartPr/>
                <p14:nvPr/>
              </p14:nvContentPartPr>
              <p14:xfrm>
                <a:off x="6927190" y="4223789"/>
                <a:ext cx="30960" cy="18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06A988-9286-B5BE-AE9B-D06D41F74C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18550" y="4214789"/>
                  <a:ext cx="48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1E992A5-8EF5-348C-2A70-AC0B590CBCC4}"/>
                    </a:ext>
                  </a:extLst>
                </p14:cNvPr>
                <p14:cNvContentPartPr/>
                <p14:nvPr/>
              </p14:nvContentPartPr>
              <p14:xfrm>
                <a:off x="7019350" y="4107869"/>
                <a:ext cx="308160" cy="185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1E992A5-8EF5-348C-2A70-AC0B590CBC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10350" y="4098869"/>
                  <a:ext cx="325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0BDCD95-9611-B105-EFC4-170B9251F0F6}"/>
                    </a:ext>
                  </a:extLst>
                </p14:cNvPr>
                <p14:cNvContentPartPr/>
                <p14:nvPr/>
              </p14:nvContentPartPr>
              <p14:xfrm>
                <a:off x="7173070" y="4033709"/>
                <a:ext cx="248040" cy="6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0BDCD95-9611-B105-EFC4-170B9251F0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64430" y="4025069"/>
                  <a:ext cx="2656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8A2F1E1-71A8-20C4-643C-05F489E7923B}"/>
                  </a:ext>
                </a:extLst>
              </p14:cNvPr>
              <p14:cNvContentPartPr/>
              <p14:nvPr/>
            </p14:nvContentPartPr>
            <p14:xfrm>
              <a:off x="7645390" y="4234949"/>
              <a:ext cx="276840" cy="108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8A2F1E1-71A8-20C4-643C-05F489E7923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636390" y="4226309"/>
                <a:ext cx="2944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D6F8219-CA3C-777C-524F-266BC66A02FE}"/>
              </a:ext>
            </a:extLst>
          </p:cNvPr>
          <p:cNvGrpSpPr/>
          <p:nvPr/>
        </p:nvGrpSpPr>
        <p:grpSpPr>
          <a:xfrm>
            <a:off x="8081710" y="3994469"/>
            <a:ext cx="1632600" cy="500400"/>
            <a:chOff x="8081710" y="3994469"/>
            <a:chExt cx="163260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99A1EED-F311-A584-F35A-7355CD473A81}"/>
                    </a:ext>
                  </a:extLst>
                </p14:cNvPr>
                <p14:cNvContentPartPr/>
                <p14:nvPr/>
              </p14:nvContentPartPr>
              <p14:xfrm>
                <a:off x="8215270" y="3994469"/>
                <a:ext cx="28440" cy="123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99A1EED-F311-A584-F35A-7355CD473A8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06270" y="3985469"/>
                  <a:ext cx="46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1D3B3AD-20B1-FB38-99DD-47101562A51B}"/>
                    </a:ext>
                  </a:extLst>
                </p14:cNvPr>
                <p14:cNvContentPartPr/>
                <p14:nvPr/>
              </p14:nvContentPartPr>
              <p14:xfrm>
                <a:off x="8081710" y="4232429"/>
                <a:ext cx="231120" cy="11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1D3B3AD-20B1-FB38-99DD-47101562A51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73070" y="4223429"/>
                  <a:ext cx="24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BAC82E2-B1EE-1982-E7F8-017AD2C176AE}"/>
                    </a:ext>
                  </a:extLst>
                </p14:cNvPr>
                <p14:cNvContentPartPr/>
                <p14:nvPr/>
              </p14:nvContentPartPr>
              <p14:xfrm>
                <a:off x="8087830" y="4321709"/>
                <a:ext cx="178200" cy="17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BAC82E2-B1EE-1982-E7F8-017AD2C176A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78830" y="4312709"/>
                  <a:ext cx="195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9D2B52E-66E8-74BC-B6E8-6E5DE0FAFDBA}"/>
                    </a:ext>
                  </a:extLst>
                </p14:cNvPr>
                <p14:cNvContentPartPr/>
                <p14:nvPr/>
              </p14:nvContentPartPr>
              <p14:xfrm>
                <a:off x="8484190" y="4046669"/>
                <a:ext cx="175680" cy="383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9D2B52E-66E8-74BC-B6E8-6E5DE0FAFD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75550" y="4038029"/>
                  <a:ext cx="193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F3CACFD-6FEF-31E1-79D2-E71243437839}"/>
                    </a:ext>
                  </a:extLst>
                </p14:cNvPr>
                <p14:cNvContentPartPr/>
                <p14:nvPr/>
              </p14:nvContentPartPr>
              <p14:xfrm>
                <a:off x="8732950" y="4147109"/>
                <a:ext cx="125640" cy="226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F3CACFD-6FEF-31E1-79D2-E712434378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23950" y="4138469"/>
                  <a:ext cx="143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A57F216-DCF5-7782-72BD-B5F5FE4D7B9F}"/>
                    </a:ext>
                  </a:extLst>
                </p14:cNvPr>
                <p14:cNvContentPartPr/>
                <p14:nvPr/>
              </p14:nvContentPartPr>
              <p14:xfrm>
                <a:off x="8741230" y="4053869"/>
                <a:ext cx="235800" cy="14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A57F216-DCF5-7782-72BD-B5F5FE4D7B9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32590" y="4044869"/>
                  <a:ext cx="253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401095-7806-257C-5B67-4152DA485DCF}"/>
                    </a:ext>
                  </a:extLst>
                </p14:cNvPr>
                <p14:cNvContentPartPr/>
                <p14:nvPr/>
              </p14:nvContentPartPr>
              <p14:xfrm>
                <a:off x="8964430" y="4277429"/>
                <a:ext cx="20160" cy="33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401095-7806-257C-5B67-4152DA485DC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55790" y="4268429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113F76E-9ABB-CA69-9776-AB98E40384B2}"/>
                    </a:ext>
                  </a:extLst>
                </p14:cNvPr>
                <p14:cNvContentPartPr/>
                <p14:nvPr/>
              </p14:nvContentPartPr>
              <p14:xfrm>
                <a:off x="9139030" y="4257629"/>
                <a:ext cx="126720" cy="93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113F76E-9ABB-CA69-9776-AB98E40384B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130390" y="4248629"/>
                  <a:ext cx="144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2325871-E2BE-EA9C-254D-173CFBD20468}"/>
                    </a:ext>
                  </a:extLst>
                </p14:cNvPr>
                <p14:cNvContentPartPr/>
                <p14:nvPr/>
              </p14:nvContentPartPr>
              <p14:xfrm>
                <a:off x="9145870" y="4137029"/>
                <a:ext cx="215280" cy="43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2325871-E2BE-EA9C-254D-173CFBD2046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37230" y="4128389"/>
                  <a:ext cx="232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CD496A-7DB2-A80E-C589-FB08EF39B5AF}"/>
                    </a:ext>
                  </a:extLst>
                </p14:cNvPr>
                <p14:cNvContentPartPr/>
                <p14:nvPr/>
              </p14:nvContentPartPr>
              <p14:xfrm>
                <a:off x="9370510" y="3994829"/>
                <a:ext cx="170640" cy="498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CD496A-7DB2-A80E-C589-FB08EF39B5A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61870" y="3985829"/>
                  <a:ext cx="1882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B63CAAE-49A3-1262-303F-C3C941AF5432}"/>
                    </a:ext>
                  </a:extLst>
                </p14:cNvPr>
                <p14:cNvContentPartPr/>
                <p14:nvPr/>
              </p14:nvContentPartPr>
              <p14:xfrm>
                <a:off x="9559870" y="3999869"/>
                <a:ext cx="154440" cy="10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B63CAAE-49A3-1262-303F-C3C941AF543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51230" y="3990869"/>
                  <a:ext cx="1720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664303E-8B10-FE8B-D57E-373A8E81AF9C}"/>
              </a:ext>
            </a:extLst>
          </p:cNvPr>
          <p:cNvGrpSpPr/>
          <p:nvPr/>
        </p:nvGrpSpPr>
        <p:grpSpPr>
          <a:xfrm>
            <a:off x="9843910" y="4184909"/>
            <a:ext cx="896040" cy="138600"/>
            <a:chOff x="9843910" y="4184909"/>
            <a:chExt cx="89604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FBA3C00-7988-B71D-6F4E-340A1FE125AE}"/>
                    </a:ext>
                  </a:extLst>
                </p14:cNvPr>
                <p14:cNvContentPartPr/>
                <p14:nvPr/>
              </p14:nvContentPartPr>
              <p14:xfrm>
                <a:off x="9959830" y="4184909"/>
                <a:ext cx="26640" cy="138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FBA3C00-7988-B71D-6F4E-340A1FE125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50830" y="4175909"/>
                  <a:ext cx="44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32D360B-B542-1665-D8F5-54E97B8D382D}"/>
                    </a:ext>
                  </a:extLst>
                </p14:cNvPr>
                <p14:cNvContentPartPr/>
                <p14:nvPr/>
              </p14:nvContentPartPr>
              <p14:xfrm>
                <a:off x="9843910" y="4255469"/>
                <a:ext cx="264240" cy="17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32D360B-B542-1665-D8F5-54E97B8D382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34910" y="4246829"/>
                  <a:ext cx="281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FB249A6-6B62-4946-3C45-0BD47D36FB9B}"/>
                    </a:ext>
                  </a:extLst>
                </p14:cNvPr>
                <p14:cNvContentPartPr/>
                <p14:nvPr/>
              </p14:nvContentPartPr>
              <p14:xfrm>
                <a:off x="10319830" y="4237109"/>
                <a:ext cx="56880" cy="30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FB249A6-6B62-4946-3C45-0BD47D36FB9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10830" y="4228109"/>
                  <a:ext cx="74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E8BDBE2-DF9B-C98A-2FFB-903E31F0AE77}"/>
                    </a:ext>
                  </a:extLst>
                </p14:cNvPr>
                <p14:cNvContentPartPr/>
                <p14:nvPr/>
              </p14:nvContentPartPr>
              <p14:xfrm>
                <a:off x="10518550" y="4244309"/>
                <a:ext cx="69120" cy="28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E8BDBE2-DF9B-C98A-2FFB-903E31F0AE7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09550" y="4235669"/>
                  <a:ext cx="8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E776BF6-7696-C40A-3382-95E970E8E333}"/>
                    </a:ext>
                  </a:extLst>
                </p14:cNvPr>
                <p14:cNvContentPartPr/>
                <p14:nvPr/>
              </p14:nvContentPartPr>
              <p14:xfrm>
                <a:off x="10714750" y="4196429"/>
                <a:ext cx="25200" cy="85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E776BF6-7696-C40A-3382-95E970E8E33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05750" y="4187429"/>
                  <a:ext cx="428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A31A627-9C26-1B6E-DC2D-83366AE298A1}"/>
              </a:ext>
            </a:extLst>
          </p:cNvPr>
          <p:cNvGrpSpPr/>
          <p:nvPr/>
        </p:nvGrpSpPr>
        <p:grpSpPr>
          <a:xfrm>
            <a:off x="647562" y="4657319"/>
            <a:ext cx="840240" cy="363240"/>
            <a:chOff x="647562" y="4657319"/>
            <a:chExt cx="8402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479D75E-9F27-753D-A64B-BE04A5B530A1}"/>
                    </a:ext>
                  </a:extLst>
                </p14:cNvPr>
                <p14:cNvContentPartPr/>
                <p14:nvPr/>
              </p14:nvContentPartPr>
              <p14:xfrm>
                <a:off x="728922" y="4795199"/>
                <a:ext cx="95040" cy="225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479D75E-9F27-753D-A64B-BE04A5B530A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9922" y="4786559"/>
                  <a:ext cx="112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9B367F-BDCA-DC48-CD53-2AC309870599}"/>
                    </a:ext>
                  </a:extLst>
                </p14:cNvPr>
                <p14:cNvContentPartPr/>
                <p14:nvPr/>
              </p14:nvContentPartPr>
              <p14:xfrm>
                <a:off x="647562" y="4710959"/>
                <a:ext cx="264960" cy="120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9B367F-BDCA-DC48-CD53-2AC30987059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8922" y="4701959"/>
                  <a:ext cx="282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9EFFEDD-1A1F-D8BF-A3AE-F94C1FC17A3D}"/>
                    </a:ext>
                  </a:extLst>
                </p14:cNvPr>
                <p14:cNvContentPartPr/>
                <p14:nvPr/>
              </p14:nvContentPartPr>
              <p14:xfrm>
                <a:off x="935202" y="4657319"/>
                <a:ext cx="117360" cy="311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9EFFEDD-1A1F-D8BF-A3AE-F94C1FC17A3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6562" y="4648319"/>
                  <a:ext cx="135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A5F16C8-9958-E6AF-5C6B-194D47CD2617}"/>
                    </a:ext>
                  </a:extLst>
                </p14:cNvPr>
                <p14:cNvContentPartPr/>
                <p14:nvPr/>
              </p14:nvContentPartPr>
              <p14:xfrm>
                <a:off x="1100082" y="4856759"/>
                <a:ext cx="387720" cy="134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A5F16C8-9958-E6AF-5C6B-194D47CD261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1442" y="4848119"/>
                  <a:ext cx="4053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1942FFC-A94A-66DF-246C-C84EEB1BBE49}"/>
              </a:ext>
            </a:extLst>
          </p:cNvPr>
          <p:cNvGrpSpPr/>
          <p:nvPr/>
        </p:nvGrpSpPr>
        <p:grpSpPr>
          <a:xfrm>
            <a:off x="1851042" y="4674959"/>
            <a:ext cx="324360" cy="386640"/>
            <a:chOff x="1851042" y="4674959"/>
            <a:chExt cx="32436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981C2F1-5CCC-56E4-C9FA-884BD094A0D3}"/>
                    </a:ext>
                  </a:extLst>
                </p14:cNvPr>
                <p14:cNvContentPartPr/>
                <p14:nvPr/>
              </p14:nvContentPartPr>
              <p14:xfrm>
                <a:off x="1851042" y="4775039"/>
                <a:ext cx="307440" cy="239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981C2F1-5CCC-56E4-C9FA-884BD094A0D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42402" y="4766039"/>
                  <a:ext cx="325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E045CD5-0AE8-4536-B21B-B88633B162ED}"/>
                    </a:ext>
                  </a:extLst>
                </p14:cNvPr>
                <p14:cNvContentPartPr/>
                <p14:nvPr/>
              </p14:nvContentPartPr>
              <p14:xfrm>
                <a:off x="1986042" y="4987079"/>
                <a:ext cx="189360" cy="74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E045CD5-0AE8-4536-B21B-B88633B162E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77042" y="4978079"/>
                  <a:ext cx="207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821AC73-0643-78E4-FD73-1CED538606B8}"/>
                    </a:ext>
                  </a:extLst>
                </p14:cNvPr>
                <p14:cNvContentPartPr/>
                <p14:nvPr/>
              </p14:nvContentPartPr>
              <p14:xfrm>
                <a:off x="2021322" y="4674959"/>
                <a:ext cx="45360" cy="56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821AC73-0643-78E4-FD73-1CED538606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12322" y="4666319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9AB9C53-779E-CFF8-DA1F-017C5F0C7BE1}"/>
              </a:ext>
            </a:extLst>
          </p:cNvPr>
          <p:cNvGrpSpPr/>
          <p:nvPr/>
        </p:nvGrpSpPr>
        <p:grpSpPr>
          <a:xfrm>
            <a:off x="2572482" y="4718159"/>
            <a:ext cx="5141520" cy="518040"/>
            <a:chOff x="2572482" y="4718159"/>
            <a:chExt cx="514152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47D0E49-5D0F-7A5C-8879-EE31ECD18119}"/>
                    </a:ext>
                  </a:extLst>
                </p14:cNvPr>
                <p14:cNvContentPartPr/>
                <p14:nvPr/>
              </p14:nvContentPartPr>
              <p14:xfrm>
                <a:off x="2572482" y="4718159"/>
                <a:ext cx="981720" cy="339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47D0E49-5D0F-7A5C-8879-EE31ECD181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63842" y="4709159"/>
                  <a:ext cx="999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CF8993D-FADE-9814-F421-F15D36436DE9}"/>
                    </a:ext>
                  </a:extLst>
                </p14:cNvPr>
                <p14:cNvContentPartPr/>
                <p14:nvPr/>
              </p14:nvContentPartPr>
              <p14:xfrm>
                <a:off x="3774882" y="4897439"/>
                <a:ext cx="289440" cy="338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CF8993D-FADE-9814-F421-F15D36436DE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66242" y="4888439"/>
                  <a:ext cx="3070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204EF29-DCD9-C8C6-7D39-61274AF91F09}"/>
                    </a:ext>
                  </a:extLst>
                </p14:cNvPr>
                <p14:cNvContentPartPr/>
                <p14:nvPr/>
              </p14:nvContentPartPr>
              <p14:xfrm>
                <a:off x="4288962" y="4907879"/>
                <a:ext cx="330480" cy="139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204EF29-DCD9-C8C6-7D39-61274AF91F0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79962" y="4899239"/>
                  <a:ext cx="348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5F3FA8C-FF06-5C35-AA42-2F8F9007652C}"/>
                    </a:ext>
                  </a:extLst>
                </p14:cNvPr>
                <p14:cNvContentPartPr/>
                <p14:nvPr/>
              </p14:nvContentPartPr>
              <p14:xfrm>
                <a:off x="4382922" y="4809599"/>
                <a:ext cx="29520" cy="7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5F3FA8C-FF06-5C35-AA42-2F8F9007652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73922" y="4800959"/>
                  <a:ext cx="4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2B8D5EC-5477-5F8A-F290-BEB55A4FDE4B}"/>
                    </a:ext>
                  </a:extLst>
                </p14:cNvPr>
                <p14:cNvContentPartPr/>
                <p14:nvPr/>
              </p14:nvContentPartPr>
              <p14:xfrm>
                <a:off x="4625562" y="4836599"/>
                <a:ext cx="417600" cy="226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2B8D5EC-5477-5F8A-F290-BEB55A4FDE4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16922" y="4827959"/>
                  <a:ext cx="435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41FB8A-27D4-C049-3E03-F6E5AAB3F720}"/>
                    </a:ext>
                  </a:extLst>
                </p14:cNvPr>
                <p14:cNvContentPartPr/>
                <p14:nvPr/>
              </p14:nvContentPartPr>
              <p14:xfrm>
                <a:off x="4742202" y="4882319"/>
                <a:ext cx="243360" cy="30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41FB8A-27D4-C049-3E03-F6E5AAB3F72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33562" y="4873319"/>
                  <a:ext cx="261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E81DF0B-FB7C-FD6B-8658-FB2139291D02}"/>
                    </a:ext>
                  </a:extLst>
                </p14:cNvPr>
                <p14:cNvContentPartPr/>
                <p14:nvPr/>
              </p14:nvContentPartPr>
              <p14:xfrm>
                <a:off x="5191842" y="4902119"/>
                <a:ext cx="834120" cy="201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E81DF0B-FB7C-FD6B-8658-FB2139291D0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83202" y="4893119"/>
                  <a:ext cx="851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CAD389-0A7A-879D-E914-020D5B17D713}"/>
                    </a:ext>
                  </a:extLst>
                </p14:cNvPr>
                <p14:cNvContentPartPr/>
                <p14:nvPr/>
              </p14:nvContentPartPr>
              <p14:xfrm>
                <a:off x="6292722" y="4856399"/>
                <a:ext cx="285120" cy="312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CAD389-0A7A-879D-E914-020D5B17D71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83722" y="4847759"/>
                  <a:ext cx="302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D48283F-DE21-F8AC-2B46-D7D766F17C3E}"/>
                    </a:ext>
                  </a:extLst>
                </p14:cNvPr>
                <p14:cNvContentPartPr/>
                <p14:nvPr/>
              </p14:nvContentPartPr>
              <p14:xfrm>
                <a:off x="6788442" y="4756679"/>
                <a:ext cx="925560" cy="306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D48283F-DE21-F8AC-2B46-D7D766F17C3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79442" y="4747679"/>
                  <a:ext cx="943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FF5ADD5-B1F8-1F85-CA53-72E0C72BA7E5}"/>
                    </a:ext>
                  </a:extLst>
                </p14:cNvPr>
                <p14:cNvContentPartPr/>
                <p14:nvPr/>
              </p14:nvContentPartPr>
              <p14:xfrm>
                <a:off x="6818682" y="4870079"/>
                <a:ext cx="395280" cy="26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FF5ADD5-B1F8-1F85-CA53-72E0C72BA7E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10042" y="4861439"/>
                  <a:ext cx="4129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FDE6ED2-D52A-025D-E059-A417A8C2D5D2}"/>
              </a:ext>
            </a:extLst>
          </p:cNvPr>
          <p:cNvGrpSpPr/>
          <p:nvPr/>
        </p:nvGrpSpPr>
        <p:grpSpPr>
          <a:xfrm>
            <a:off x="8006322" y="4820039"/>
            <a:ext cx="1974600" cy="437040"/>
            <a:chOff x="8006322" y="4820039"/>
            <a:chExt cx="19746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D311A09-4FAD-4747-777B-774B7FD10BF5}"/>
                    </a:ext>
                  </a:extLst>
                </p14:cNvPr>
                <p14:cNvContentPartPr/>
                <p14:nvPr/>
              </p14:nvContentPartPr>
              <p14:xfrm>
                <a:off x="8006322" y="4820039"/>
                <a:ext cx="772560" cy="284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D311A09-4FAD-4747-777B-774B7FD10B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97322" y="4811039"/>
                  <a:ext cx="790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501EEE9-F200-6132-46AA-160631A1AF8A}"/>
                    </a:ext>
                  </a:extLst>
                </p14:cNvPr>
                <p14:cNvContentPartPr/>
                <p14:nvPr/>
              </p14:nvContentPartPr>
              <p14:xfrm>
                <a:off x="8312322" y="4852799"/>
                <a:ext cx="109080" cy="16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501EEE9-F200-6132-46AA-160631A1AF8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03322" y="4843799"/>
                  <a:ext cx="126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9A43306-D92F-142A-A58A-5403B3B2C6B2}"/>
                    </a:ext>
                  </a:extLst>
                </p14:cNvPr>
                <p14:cNvContentPartPr/>
                <p14:nvPr/>
              </p14:nvContentPartPr>
              <p14:xfrm>
                <a:off x="9029442" y="4838399"/>
                <a:ext cx="951480" cy="418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9A43306-D92F-142A-A58A-5403B3B2C6B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20442" y="4829399"/>
                  <a:ext cx="9691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0B53ABD-E6CD-6438-97A5-79EA181F664E}"/>
                    </a:ext>
                  </a:extLst>
                </p14:cNvPr>
                <p14:cNvContentPartPr/>
                <p14:nvPr/>
              </p14:nvContentPartPr>
              <p14:xfrm>
                <a:off x="9460002" y="4857479"/>
                <a:ext cx="32760" cy="11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0B53ABD-E6CD-6438-97A5-79EA181F664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51362" y="4848839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098DD57-064F-2655-E3AB-91E1D3882BF6}"/>
                  </a:ext>
                </a:extLst>
              </p14:cNvPr>
              <p14:cNvContentPartPr/>
              <p14:nvPr/>
            </p14:nvContentPartPr>
            <p14:xfrm>
              <a:off x="10261362" y="4902839"/>
              <a:ext cx="757800" cy="2581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098DD57-064F-2655-E3AB-91E1D3882BF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252362" y="4894199"/>
                <a:ext cx="77544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C10D5BD-73FE-DAAE-6662-45E1E8524521}"/>
              </a:ext>
            </a:extLst>
          </p:cNvPr>
          <p:cNvGrpSpPr/>
          <p:nvPr/>
        </p:nvGrpSpPr>
        <p:grpSpPr>
          <a:xfrm>
            <a:off x="364242" y="5213159"/>
            <a:ext cx="4957560" cy="430920"/>
            <a:chOff x="364242" y="5213159"/>
            <a:chExt cx="495756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56E4E64-884A-66DF-8359-AEECC1B1A0CB}"/>
                    </a:ext>
                  </a:extLst>
                </p14:cNvPr>
                <p14:cNvContentPartPr/>
                <p14:nvPr/>
              </p14:nvContentPartPr>
              <p14:xfrm>
                <a:off x="364242" y="5216399"/>
                <a:ext cx="901080" cy="394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56E4E64-884A-66DF-8359-AEECC1B1A0C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5242" y="5207759"/>
                  <a:ext cx="9187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E5F0FF-95FD-5D81-8445-94F35F8CD5C2}"/>
                    </a:ext>
                  </a:extLst>
                </p14:cNvPr>
                <p14:cNvContentPartPr/>
                <p14:nvPr/>
              </p14:nvContentPartPr>
              <p14:xfrm>
                <a:off x="643962" y="5234399"/>
                <a:ext cx="79200" cy="39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E5F0FF-95FD-5D81-8445-94F35F8CD5C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5322" y="5225399"/>
                  <a:ext cx="9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B6451AB-67AF-EFAC-0938-9B82CC3400D7}"/>
                    </a:ext>
                  </a:extLst>
                </p14:cNvPr>
                <p14:cNvContentPartPr/>
                <p14:nvPr/>
              </p14:nvContentPartPr>
              <p14:xfrm>
                <a:off x="1479162" y="5366159"/>
                <a:ext cx="1185120" cy="262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B6451AB-67AF-EFAC-0938-9B82CC3400D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70162" y="5357159"/>
                  <a:ext cx="1202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8836984-27ED-A545-1717-ABB177FDF14A}"/>
                    </a:ext>
                  </a:extLst>
                </p14:cNvPr>
                <p14:cNvContentPartPr/>
                <p14:nvPr/>
              </p14:nvContentPartPr>
              <p14:xfrm>
                <a:off x="2857962" y="5324759"/>
                <a:ext cx="298440" cy="319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8836984-27ED-A545-1717-ABB177FDF14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49322" y="5316119"/>
                  <a:ext cx="3160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2C005EF-ECF4-E4B5-53A0-14768B0C5D6C}"/>
                    </a:ext>
                  </a:extLst>
                </p14:cNvPr>
                <p14:cNvContentPartPr/>
                <p14:nvPr/>
              </p14:nvContentPartPr>
              <p14:xfrm>
                <a:off x="3382122" y="5213159"/>
                <a:ext cx="591840" cy="342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2C005EF-ECF4-E4B5-53A0-14768B0C5D6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373482" y="5204519"/>
                  <a:ext cx="6094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E7DC2F3-20C7-73E9-33D1-B03E7E80EE0C}"/>
                    </a:ext>
                  </a:extLst>
                </p14:cNvPr>
                <p14:cNvContentPartPr/>
                <p14:nvPr/>
              </p14:nvContentPartPr>
              <p14:xfrm>
                <a:off x="3360162" y="5343839"/>
                <a:ext cx="385560" cy="25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E7DC2F3-20C7-73E9-33D1-B03E7E80EE0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351162" y="5334839"/>
                  <a:ext cx="403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5B4A5EB-E71F-249F-FA09-8333010A0D1C}"/>
                    </a:ext>
                  </a:extLst>
                </p14:cNvPr>
                <p14:cNvContentPartPr/>
                <p14:nvPr/>
              </p14:nvContentPartPr>
              <p14:xfrm>
                <a:off x="4157922" y="5284079"/>
                <a:ext cx="1163880" cy="281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5B4A5EB-E71F-249F-FA09-8333010A0D1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148922" y="5275439"/>
                  <a:ext cx="118152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A8DE76B-817C-8F41-0DBE-61E938514336}"/>
              </a:ext>
            </a:extLst>
          </p:cNvPr>
          <p:cNvGrpSpPr/>
          <p:nvPr/>
        </p:nvGrpSpPr>
        <p:grpSpPr>
          <a:xfrm>
            <a:off x="1553650" y="6146369"/>
            <a:ext cx="3066840" cy="658440"/>
            <a:chOff x="1553650" y="6146369"/>
            <a:chExt cx="306684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070BB43-9AB1-007D-2FA8-240A422869DE}"/>
                    </a:ext>
                  </a:extLst>
                </p14:cNvPr>
                <p14:cNvContentPartPr/>
                <p14:nvPr/>
              </p14:nvContentPartPr>
              <p14:xfrm>
                <a:off x="1553650" y="6280289"/>
                <a:ext cx="468000" cy="294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070BB43-9AB1-007D-2FA8-240A422869D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544650" y="6271649"/>
                  <a:ext cx="485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D980493-3F39-A940-DF2F-42ACB72F81A9}"/>
                    </a:ext>
                  </a:extLst>
                </p14:cNvPr>
                <p14:cNvContentPartPr/>
                <p14:nvPr/>
              </p14:nvContentPartPr>
              <p14:xfrm>
                <a:off x="1657330" y="6490529"/>
                <a:ext cx="268560" cy="150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D980493-3F39-A940-DF2F-42ACB72F81A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648690" y="6481889"/>
                  <a:ext cx="286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4278004-2FD5-0F44-6DDB-315E303D5D83}"/>
                    </a:ext>
                  </a:extLst>
                </p14:cNvPr>
                <p14:cNvContentPartPr/>
                <p14:nvPr/>
              </p14:nvContentPartPr>
              <p14:xfrm>
                <a:off x="1821130" y="6146369"/>
                <a:ext cx="58680" cy="57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4278004-2FD5-0F44-6DDB-315E303D5D8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12130" y="6137369"/>
                  <a:ext cx="76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C1F670B-20E9-9BDB-7E24-4288F306C024}"/>
                    </a:ext>
                  </a:extLst>
                </p14:cNvPr>
                <p14:cNvContentPartPr/>
                <p14:nvPr/>
              </p14:nvContentPartPr>
              <p14:xfrm>
                <a:off x="1860730" y="6596729"/>
                <a:ext cx="269280" cy="175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C1F670B-20E9-9BDB-7E24-4288F306C0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51730" y="6587729"/>
                  <a:ext cx="286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065ECCD-E7A5-BC1A-31C1-352E073DF20B}"/>
                    </a:ext>
                  </a:extLst>
                </p14:cNvPr>
                <p14:cNvContentPartPr/>
                <p14:nvPr/>
              </p14:nvContentPartPr>
              <p14:xfrm>
                <a:off x="2250250" y="6174809"/>
                <a:ext cx="192960" cy="475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065ECCD-E7A5-BC1A-31C1-352E073DF20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41250" y="6166169"/>
                  <a:ext cx="210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5D08CA6-1B0A-D1A5-21B0-C41CC760B6F4}"/>
                    </a:ext>
                  </a:extLst>
                </p14:cNvPr>
                <p14:cNvContentPartPr/>
                <p14:nvPr/>
              </p14:nvContentPartPr>
              <p14:xfrm>
                <a:off x="2420170" y="6317729"/>
                <a:ext cx="220680" cy="258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5D08CA6-1B0A-D1A5-21B0-C41CC760B6F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11530" y="6309089"/>
                  <a:ext cx="238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CFF5F3-F574-AC02-6DB3-FCB4393CE4E4}"/>
                    </a:ext>
                  </a:extLst>
                </p14:cNvPr>
                <p14:cNvContentPartPr/>
                <p14:nvPr/>
              </p14:nvContentPartPr>
              <p14:xfrm>
                <a:off x="2404330" y="6422489"/>
                <a:ext cx="204840" cy="30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CFF5F3-F574-AC02-6DB3-FCB4393CE4E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95330" y="6413489"/>
                  <a:ext cx="222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688CB66-8016-80A5-255A-33E38394735F}"/>
                    </a:ext>
                  </a:extLst>
                </p14:cNvPr>
                <p14:cNvContentPartPr/>
                <p14:nvPr/>
              </p14:nvContentPartPr>
              <p14:xfrm>
                <a:off x="2558410" y="6570089"/>
                <a:ext cx="91440" cy="97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688CB66-8016-80A5-255A-33E38394735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49770" y="6561449"/>
                  <a:ext cx="109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C5BEE96-3CEB-C924-7E1C-4526F298755C}"/>
                    </a:ext>
                  </a:extLst>
                </p14:cNvPr>
                <p14:cNvContentPartPr/>
                <p14:nvPr/>
              </p14:nvContentPartPr>
              <p14:xfrm>
                <a:off x="2789890" y="6358769"/>
                <a:ext cx="227160" cy="194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C5BEE96-3CEB-C924-7E1C-4526F298755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80890" y="6350129"/>
                  <a:ext cx="244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124901F-63C5-3B8E-E043-3983D3D9BAD3}"/>
                    </a:ext>
                  </a:extLst>
                </p14:cNvPr>
                <p14:cNvContentPartPr/>
                <p14:nvPr/>
              </p14:nvContentPartPr>
              <p14:xfrm>
                <a:off x="2868010" y="6246449"/>
                <a:ext cx="16200" cy="383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124901F-63C5-3B8E-E043-3983D3D9BAD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59370" y="6237809"/>
                  <a:ext cx="338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2E621D2-C91E-24F8-728B-65045589FBF7}"/>
                    </a:ext>
                  </a:extLst>
                </p14:cNvPr>
                <p14:cNvContentPartPr/>
                <p14:nvPr/>
              </p14:nvContentPartPr>
              <p14:xfrm>
                <a:off x="3017410" y="6215129"/>
                <a:ext cx="142920" cy="440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2E621D2-C91E-24F8-728B-65045589FBF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08410" y="6206489"/>
                  <a:ext cx="1605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EB810E6-58D7-81F6-B225-BA2F549A9E47}"/>
                    </a:ext>
                  </a:extLst>
                </p14:cNvPr>
                <p14:cNvContentPartPr/>
                <p14:nvPr/>
              </p14:nvContentPartPr>
              <p14:xfrm>
                <a:off x="3310090" y="6427889"/>
                <a:ext cx="177840" cy="36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EB810E6-58D7-81F6-B225-BA2F549A9E4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01090" y="6418889"/>
                  <a:ext cx="195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5CA3C0E-A7F5-3355-BD38-DB56497B9166}"/>
                    </a:ext>
                  </a:extLst>
                </p14:cNvPr>
                <p14:cNvContentPartPr/>
                <p14:nvPr/>
              </p14:nvContentPartPr>
              <p14:xfrm>
                <a:off x="3278050" y="6505649"/>
                <a:ext cx="240840" cy="50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5CA3C0E-A7F5-3355-BD38-DB56497B916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69050" y="6496649"/>
                  <a:ext cx="258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63A4A30-4BE8-4256-0ECA-6E77ABAA08F2}"/>
                    </a:ext>
                  </a:extLst>
                </p14:cNvPr>
                <p14:cNvContentPartPr/>
                <p14:nvPr/>
              </p14:nvContentPartPr>
              <p14:xfrm>
                <a:off x="3867730" y="6170489"/>
                <a:ext cx="269640" cy="144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63A4A30-4BE8-4256-0ECA-6E77ABAA08F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58730" y="6161489"/>
                  <a:ext cx="287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ED6123D-50BC-95C7-2F91-3DBA6D1D5285}"/>
                    </a:ext>
                  </a:extLst>
                </p14:cNvPr>
                <p14:cNvContentPartPr/>
                <p14:nvPr/>
              </p14:nvContentPartPr>
              <p14:xfrm>
                <a:off x="3616090" y="6378569"/>
                <a:ext cx="831600" cy="46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ED6123D-50BC-95C7-2F91-3DBA6D1D528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607090" y="6369929"/>
                  <a:ext cx="849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D5E650E-C06B-9571-DA85-4C6B6E7A9FFC}"/>
                    </a:ext>
                  </a:extLst>
                </p14:cNvPr>
                <p14:cNvContentPartPr/>
                <p14:nvPr/>
              </p14:nvContentPartPr>
              <p14:xfrm>
                <a:off x="3548050" y="6580169"/>
                <a:ext cx="155520" cy="195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D5E650E-C06B-9571-DA85-4C6B6E7A9FF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39050" y="6571529"/>
                  <a:ext cx="173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B209F4D-232E-C1C1-FC69-8BD408572E81}"/>
                    </a:ext>
                  </a:extLst>
                </p14:cNvPr>
                <p14:cNvContentPartPr/>
                <p14:nvPr/>
              </p14:nvContentPartPr>
              <p14:xfrm>
                <a:off x="3814810" y="6644969"/>
                <a:ext cx="29520" cy="159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B209F4D-232E-C1C1-FC69-8BD408572E8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806170" y="6635969"/>
                  <a:ext cx="47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AFAB237-A398-53BC-4FB6-D806AECB113E}"/>
                    </a:ext>
                  </a:extLst>
                </p14:cNvPr>
                <p14:cNvContentPartPr/>
                <p14:nvPr/>
              </p14:nvContentPartPr>
              <p14:xfrm>
                <a:off x="3867010" y="6624089"/>
                <a:ext cx="32400" cy="152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AFAB237-A398-53BC-4FB6-D806AECB11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58010" y="6615449"/>
                  <a:ext cx="50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B79E659-8488-71C2-9EAD-CF0D69578850}"/>
                    </a:ext>
                  </a:extLst>
                </p14:cNvPr>
                <p14:cNvContentPartPr/>
                <p14:nvPr/>
              </p14:nvContentPartPr>
              <p14:xfrm>
                <a:off x="3714730" y="6618329"/>
                <a:ext cx="319680" cy="70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B79E659-8488-71C2-9EAD-CF0D6957885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05730" y="6609329"/>
                  <a:ext cx="337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695A2FB-5E69-5AFF-6810-78924CC4C0A6}"/>
                    </a:ext>
                  </a:extLst>
                </p14:cNvPr>
                <p14:cNvContentPartPr/>
                <p14:nvPr/>
              </p14:nvContentPartPr>
              <p14:xfrm>
                <a:off x="4093450" y="6459569"/>
                <a:ext cx="99360" cy="278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695A2FB-5E69-5AFF-6810-78924CC4C0A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84450" y="6450569"/>
                  <a:ext cx="117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FF4E64F-3954-EC83-2D52-E1589F8C2087}"/>
                    </a:ext>
                  </a:extLst>
                </p14:cNvPr>
                <p14:cNvContentPartPr/>
                <p14:nvPr/>
              </p14:nvContentPartPr>
              <p14:xfrm>
                <a:off x="4003090" y="6525809"/>
                <a:ext cx="253800" cy="105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FF4E64F-3954-EC83-2D52-E1589F8C208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994450" y="6516809"/>
                  <a:ext cx="271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383048B-0E89-47DA-46F8-5B7097C57B8B}"/>
                    </a:ext>
                  </a:extLst>
                </p14:cNvPr>
                <p14:cNvContentPartPr/>
                <p14:nvPr/>
              </p14:nvContentPartPr>
              <p14:xfrm>
                <a:off x="4332490" y="6613649"/>
                <a:ext cx="134640" cy="114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383048B-0E89-47DA-46F8-5B7097C57B8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23490" y="6605009"/>
                  <a:ext cx="152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EFFDE2F-BE99-4FA6-8369-AD3FAF5722B2}"/>
                    </a:ext>
                  </a:extLst>
                </p14:cNvPr>
                <p14:cNvContentPartPr/>
                <p14:nvPr/>
              </p14:nvContentPartPr>
              <p14:xfrm>
                <a:off x="4497010" y="6468569"/>
                <a:ext cx="123480" cy="158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EFFDE2F-BE99-4FA6-8369-AD3FAF5722B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488010" y="6459929"/>
                  <a:ext cx="14112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879EC817-DBBB-6A3F-FAA5-386B29E322B6}"/>
                  </a:ext>
                </a:extLst>
              </p14:cNvPr>
              <p14:cNvContentPartPr/>
              <p14:nvPr/>
            </p14:nvContentPartPr>
            <p14:xfrm>
              <a:off x="4779970" y="6057449"/>
              <a:ext cx="69840" cy="7740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879EC817-DBBB-6A3F-FAA5-386B29E322B6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770970" y="6048809"/>
                <a:ext cx="87480" cy="79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22C7820-660A-4E92-12B0-332B3E659B34}"/>
              </a:ext>
            </a:extLst>
          </p:cNvPr>
          <p:cNvGrpSpPr/>
          <p:nvPr/>
        </p:nvGrpSpPr>
        <p:grpSpPr>
          <a:xfrm>
            <a:off x="4888330" y="5208119"/>
            <a:ext cx="4629960" cy="1640250"/>
            <a:chOff x="4888330" y="5208119"/>
            <a:chExt cx="4629960" cy="16402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1A8F328-BA77-DBDD-A207-7D4B8CB06197}"/>
                    </a:ext>
                  </a:extLst>
                </p14:cNvPr>
                <p14:cNvContentPartPr/>
                <p14:nvPr/>
              </p14:nvContentPartPr>
              <p14:xfrm>
                <a:off x="5518722" y="5208119"/>
                <a:ext cx="1675440" cy="526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1A8F328-BA77-DBDD-A207-7D4B8CB0619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10082" y="5199119"/>
                  <a:ext cx="169308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E7EBFB5-3E2F-2BA6-CFD8-D0CA1286E511}"/>
                    </a:ext>
                  </a:extLst>
                </p14:cNvPr>
                <p14:cNvContentPartPr/>
                <p14:nvPr/>
              </p14:nvContentPartPr>
              <p14:xfrm>
                <a:off x="6784842" y="5354999"/>
                <a:ext cx="8280" cy="10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E7EBFB5-3E2F-2BA6-CFD8-D0CA1286E51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75842" y="534635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6A2C5F6-4920-D4C1-8979-2DD83DD33C3D}"/>
                    </a:ext>
                  </a:extLst>
                </p14:cNvPr>
                <p14:cNvContentPartPr/>
                <p14:nvPr/>
              </p14:nvContentPartPr>
              <p14:xfrm>
                <a:off x="6509442" y="5330519"/>
                <a:ext cx="401760" cy="23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6A2C5F6-4920-D4C1-8979-2DD83DD33C3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00802" y="5321879"/>
                  <a:ext cx="419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CC6680D-4D70-FCCB-592B-CD7A13C4AF29}"/>
                    </a:ext>
                  </a:extLst>
                </p14:cNvPr>
                <p14:cNvContentPartPr/>
                <p14:nvPr/>
              </p14:nvContentPartPr>
              <p14:xfrm>
                <a:off x="7555242" y="5376599"/>
                <a:ext cx="204840" cy="212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CC6680D-4D70-FCCB-592B-CD7A13C4AF2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46242" y="5367959"/>
                  <a:ext cx="222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9D69A92-4CC0-AA88-B65C-77A43389D214}"/>
                    </a:ext>
                  </a:extLst>
                </p14:cNvPr>
                <p14:cNvContentPartPr/>
                <p14:nvPr/>
              </p14:nvContentPartPr>
              <p14:xfrm>
                <a:off x="7495482" y="5307839"/>
                <a:ext cx="268920" cy="43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9D69A92-4CC0-AA88-B65C-77A43389D21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86482" y="5299199"/>
                  <a:ext cx="286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88F8370-B81B-FD5D-A0AA-7A66928C0761}"/>
                    </a:ext>
                  </a:extLst>
                </p14:cNvPr>
                <p14:cNvContentPartPr/>
                <p14:nvPr/>
              </p14:nvContentPartPr>
              <p14:xfrm>
                <a:off x="7862322" y="5504759"/>
                <a:ext cx="57240" cy="53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88F8370-B81B-FD5D-A0AA-7A66928C076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53682" y="5495759"/>
                  <a:ext cx="74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3EC6347-8B60-37AB-57D0-ABC2B9A678B8}"/>
                    </a:ext>
                  </a:extLst>
                </p14:cNvPr>
                <p14:cNvContentPartPr/>
                <p14:nvPr/>
              </p14:nvContentPartPr>
              <p14:xfrm>
                <a:off x="8024682" y="5475959"/>
                <a:ext cx="173160" cy="109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3EC6347-8B60-37AB-57D0-ABC2B9A678B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15682" y="5467319"/>
                  <a:ext cx="190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65C8A1D-28BE-62D6-1887-59E291680E82}"/>
                    </a:ext>
                  </a:extLst>
                </p14:cNvPr>
                <p14:cNvContentPartPr/>
                <p14:nvPr/>
              </p14:nvContentPartPr>
              <p14:xfrm>
                <a:off x="8041962" y="5366519"/>
                <a:ext cx="220320" cy="24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65C8A1D-28BE-62D6-1887-59E291680E8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32962" y="5357519"/>
                  <a:ext cx="237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A3EDEA8-439E-2629-5FB3-C0666380E1EA}"/>
                    </a:ext>
                  </a:extLst>
                </p14:cNvPr>
                <p14:cNvContentPartPr/>
                <p14:nvPr/>
              </p14:nvContentPartPr>
              <p14:xfrm>
                <a:off x="5064010" y="6189569"/>
                <a:ext cx="372240" cy="23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A3EDEA8-439E-2629-5FB3-C0666380E1E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55010" y="6180569"/>
                  <a:ext cx="38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9875E6-B965-A69C-4B58-2F1FA70ABBB0}"/>
                    </a:ext>
                  </a:extLst>
                </p14:cNvPr>
                <p14:cNvContentPartPr/>
                <p14:nvPr/>
              </p14:nvContentPartPr>
              <p14:xfrm>
                <a:off x="4959610" y="6246809"/>
                <a:ext cx="386280" cy="376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9875E6-B965-A69C-4B58-2F1FA70ABBB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950610" y="6237809"/>
                  <a:ext cx="403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8263022-4BAC-0219-F938-F5D137D50363}"/>
                    </a:ext>
                  </a:extLst>
                </p14:cNvPr>
                <p14:cNvContentPartPr/>
                <p14:nvPr/>
              </p14:nvContentPartPr>
              <p14:xfrm>
                <a:off x="4888330" y="6654329"/>
                <a:ext cx="134280" cy="88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8263022-4BAC-0219-F938-F5D137D5036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79330" y="6645329"/>
                  <a:ext cx="151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43D9A5B-23A6-1B80-3F63-176DACEB6C17}"/>
                    </a:ext>
                  </a:extLst>
                </p14:cNvPr>
                <p14:cNvContentPartPr/>
                <p14:nvPr/>
              </p14:nvContentPartPr>
              <p14:xfrm>
                <a:off x="5083810" y="6681329"/>
                <a:ext cx="91800" cy="21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43D9A5B-23A6-1B80-3F63-176DACEB6C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074810" y="6672689"/>
                  <a:ext cx="109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662AD4F-0BA2-F302-7CEA-6C9CBE2C8F78}"/>
                    </a:ext>
                  </a:extLst>
                </p14:cNvPr>
                <p14:cNvContentPartPr/>
                <p14:nvPr/>
              </p14:nvContentPartPr>
              <p14:xfrm>
                <a:off x="5015410" y="6748649"/>
                <a:ext cx="133200" cy="9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662AD4F-0BA2-F302-7CEA-6C9CBE2C8F7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06770" y="6740009"/>
                  <a:ext cx="150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2E0E2B3-3CE5-0EB9-FF4A-1B0170F08132}"/>
                    </a:ext>
                  </a:extLst>
                </p14:cNvPr>
                <p14:cNvContentPartPr/>
                <p14:nvPr/>
              </p14:nvContentPartPr>
              <p14:xfrm>
                <a:off x="5266690" y="6660809"/>
                <a:ext cx="17280" cy="113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2E0E2B3-3CE5-0EB9-FF4A-1B0170F0813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57690" y="6651809"/>
                  <a:ext cx="34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DA03DA8-D100-97DA-203F-2224859C7BE4}"/>
                    </a:ext>
                  </a:extLst>
                </p14:cNvPr>
                <p14:cNvContentPartPr/>
                <p14:nvPr/>
              </p14:nvContentPartPr>
              <p14:xfrm>
                <a:off x="5129530" y="5953049"/>
                <a:ext cx="205200" cy="205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DA03DA8-D100-97DA-203F-2224859C7BE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120530" y="5944049"/>
                  <a:ext cx="222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275B40C-7EDE-AABB-6816-B03B67BA1A88}"/>
                    </a:ext>
                  </a:extLst>
                </p14:cNvPr>
                <p14:cNvContentPartPr/>
                <p14:nvPr/>
              </p14:nvContentPartPr>
              <p14:xfrm>
                <a:off x="5583850" y="6118289"/>
                <a:ext cx="268920" cy="578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275B40C-7EDE-AABB-6816-B03B67BA1A8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74850" y="6109649"/>
                  <a:ext cx="2865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0AC95EF-2D5C-A882-7833-986DDFBA419D}"/>
                    </a:ext>
                  </a:extLst>
                </p14:cNvPr>
                <p14:cNvContentPartPr/>
                <p14:nvPr/>
              </p14:nvContentPartPr>
              <p14:xfrm>
                <a:off x="5861770" y="6194249"/>
                <a:ext cx="471960" cy="179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0AC95EF-2D5C-A882-7833-986DDFBA419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852770" y="6185609"/>
                  <a:ext cx="489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803EC36-59B4-6169-613A-1FEAB72AA2B5}"/>
                    </a:ext>
                  </a:extLst>
                </p14:cNvPr>
                <p14:cNvContentPartPr/>
                <p14:nvPr/>
              </p14:nvContentPartPr>
              <p14:xfrm>
                <a:off x="6085690" y="6161849"/>
                <a:ext cx="43920" cy="38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803EC36-59B4-6169-613A-1FEAB72AA2B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076690" y="6152849"/>
                  <a:ext cx="615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9DD14BC-5BAC-A2E5-A7B7-78DB6AFF08FA}"/>
                    </a:ext>
                  </a:extLst>
                </p14:cNvPr>
                <p14:cNvContentPartPr/>
                <p14:nvPr/>
              </p14:nvContentPartPr>
              <p14:xfrm>
                <a:off x="6268570" y="6426449"/>
                <a:ext cx="72360" cy="229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9DD14BC-5BAC-A2E5-A7B7-78DB6AFF08F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259570" y="6417449"/>
                  <a:ext cx="90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971475D-6C19-74A6-092C-39E2F232528A}"/>
                    </a:ext>
                  </a:extLst>
                </p14:cNvPr>
                <p14:cNvContentPartPr/>
                <p14:nvPr/>
              </p14:nvContentPartPr>
              <p14:xfrm>
                <a:off x="6181450" y="6582329"/>
                <a:ext cx="210960" cy="18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971475D-6C19-74A6-092C-39E2F232528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172450" y="6573689"/>
                  <a:ext cx="228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CB49317-22E1-FF3D-78A6-334F02CC6AF3}"/>
                    </a:ext>
                  </a:extLst>
                </p14:cNvPr>
                <p14:cNvContentPartPr/>
                <p14:nvPr/>
              </p14:nvContentPartPr>
              <p14:xfrm>
                <a:off x="6470890" y="6088049"/>
                <a:ext cx="132480" cy="144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CB49317-22E1-FF3D-78A6-334F02CC6AF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62250" y="6079049"/>
                  <a:ext cx="150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6BAADFB-924F-424F-97DF-5E48D32FBE68}"/>
                    </a:ext>
                  </a:extLst>
                </p14:cNvPr>
                <p14:cNvContentPartPr/>
                <p14:nvPr/>
              </p14:nvContentPartPr>
              <p14:xfrm>
                <a:off x="6429850" y="6134849"/>
                <a:ext cx="151200" cy="43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6BAADFB-924F-424F-97DF-5E48D32FBE6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421210" y="6125849"/>
                  <a:ext cx="168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26C27E3-AF4A-F40D-A88F-DCFF434E4B7C}"/>
                    </a:ext>
                  </a:extLst>
                </p14:cNvPr>
                <p14:cNvContentPartPr/>
                <p14:nvPr/>
              </p14:nvContentPartPr>
              <p14:xfrm>
                <a:off x="6475930" y="6151409"/>
                <a:ext cx="173520" cy="32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26C27E3-AF4A-F40D-A88F-DCFF434E4B7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466930" y="6142769"/>
                  <a:ext cx="191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C549607-C33E-E1BA-E693-F6BE5A4182CC}"/>
                    </a:ext>
                  </a:extLst>
                </p14:cNvPr>
                <p14:cNvContentPartPr/>
                <p14:nvPr/>
              </p14:nvContentPartPr>
              <p14:xfrm>
                <a:off x="6494290" y="6088049"/>
                <a:ext cx="11160" cy="151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C549607-C33E-E1BA-E693-F6BE5A4182C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485650" y="6079049"/>
                  <a:ext cx="28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B9E190F-792D-A8F6-0347-ABB94F655459}"/>
                    </a:ext>
                  </a:extLst>
                </p14:cNvPr>
                <p14:cNvContentPartPr/>
                <p14:nvPr/>
              </p14:nvContentPartPr>
              <p14:xfrm>
                <a:off x="6904330" y="6115769"/>
                <a:ext cx="215640" cy="284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B9E190F-792D-A8F6-0347-ABB94F65545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95690" y="6106769"/>
                  <a:ext cx="233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3FA7BBE-C63B-411B-61B0-BE419E777E3C}"/>
                    </a:ext>
                  </a:extLst>
                </p14:cNvPr>
                <p14:cNvContentPartPr/>
                <p14:nvPr/>
              </p14:nvContentPartPr>
              <p14:xfrm>
                <a:off x="7067770" y="6264449"/>
                <a:ext cx="150840" cy="18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3FA7BBE-C63B-411B-61B0-BE419E777E3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059130" y="6255809"/>
                  <a:ext cx="168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02BD4FA-0DCB-0538-C21F-69BD56CEAADA}"/>
                    </a:ext>
                  </a:extLst>
                </p14:cNvPr>
                <p14:cNvContentPartPr/>
                <p14:nvPr/>
              </p14:nvContentPartPr>
              <p14:xfrm>
                <a:off x="7302490" y="6171569"/>
                <a:ext cx="10080" cy="9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02BD4FA-0DCB-0538-C21F-69BD56CEAAD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93850" y="6162929"/>
                  <a:ext cx="2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7B36DFB-F6FA-BB30-D80E-80EAFD10048D}"/>
                    </a:ext>
                  </a:extLst>
                </p14:cNvPr>
                <p14:cNvContentPartPr/>
                <p14:nvPr/>
              </p14:nvContentPartPr>
              <p14:xfrm>
                <a:off x="7254250" y="6233489"/>
                <a:ext cx="84600" cy="143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7B36DFB-F6FA-BB30-D80E-80EAFD10048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245250" y="6224489"/>
                  <a:ext cx="102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E2FF608-C7C2-756D-D03A-AAC652955902}"/>
                    </a:ext>
                  </a:extLst>
                </p14:cNvPr>
                <p14:cNvContentPartPr/>
                <p14:nvPr/>
              </p14:nvContentPartPr>
              <p14:xfrm>
                <a:off x="7477450" y="6146009"/>
                <a:ext cx="115560" cy="2358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E2FF608-C7C2-756D-D03A-AAC65295590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68450" y="6137369"/>
                  <a:ext cx="133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B6DA42C-DF78-D239-55AE-2A87E2B5594D}"/>
                    </a:ext>
                  </a:extLst>
                </p14:cNvPr>
                <p14:cNvContentPartPr/>
                <p14:nvPr/>
              </p14:nvContentPartPr>
              <p14:xfrm>
                <a:off x="7424530" y="6148169"/>
                <a:ext cx="199080" cy="9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B6DA42C-DF78-D239-55AE-2A87E2B5594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415530" y="6139529"/>
                  <a:ext cx="21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8EDAFBA-1F6C-A9D3-5DA8-DD59D0C3727A}"/>
                    </a:ext>
                  </a:extLst>
                </p14:cNvPr>
                <p14:cNvContentPartPr/>
                <p14:nvPr/>
              </p14:nvContentPartPr>
              <p14:xfrm>
                <a:off x="7713250" y="6304049"/>
                <a:ext cx="38880" cy="30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8EDAFBA-1F6C-A9D3-5DA8-DD59D0C3727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04250" y="6295409"/>
                  <a:ext cx="56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933A56C-499D-211C-3D84-463AF9EAC8D6}"/>
                    </a:ext>
                  </a:extLst>
                </p14:cNvPr>
                <p14:cNvContentPartPr/>
                <p14:nvPr/>
              </p14:nvContentPartPr>
              <p14:xfrm>
                <a:off x="7846450" y="6251129"/>
                <a:ext cx="153720" cy="143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933A56C-499D-211C-3D84-463AF9EAC8D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37450" y="6242129"/>
                  <a:ext cx="171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C9B90C1-A60C-0013-AB07-6FD386FB96E5}"/>
                    </a:ext>
                  </a:extLst>
                </p14:cNvPr>
                <p14:cNvContentPartPr/>
                <p14:nvPr/>
              </p14:nvContentPartPr>
              <p14:xfrm>
                <a:off x="7846450" y="6184889"/>
                <a:ext cx="151200" cy="10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C9B90C1-A60C-0013-AB07-6FD386FB96E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837450" y="6176249"/>
                  <a:ext cx="168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27E770C-430D-B2BA-C7CD-6BF2A42E9993}"/>
                    </a:ext>
                  </a:extLst>
                </p14:cNvPr>
                <p14:cNvContentPartPr/>
                <p14:nvPr/>
              </p14:nvContentPartPr>
              <p14:xfrm>
                <a:off x="8064250" y="6128369"/>
                <a:ext cx="67320" cy="58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27E770C-430D-B2BA-C7CD-6BF2A42E999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55250" y="6119369"/>
                  <a:ext cx="8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954F9EB-7B9D-A675-DDB3-5E5D1F55F14F}"/>
                    </a:ext>
                  </a:extLst>
                </p14:cNvPr>
                <p14:cNvContentPartPr/>
                <p14:nvPr/>
              </p14:nvContentPartPr>
              <p14:xfrm>
                <a:off x="7976410" y="6386129"/>
                <a:ext cx="9720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954F9EB-7B9D-A675-DDB3-5E5D1F55F14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967410" y="6377129"/>
                  <a:ext cx="11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2792C97-8D0D-7CE7-761A-049EF06CA976}"/>
                    </a:ext>
                  </a:extLst>
                </p14:cNvPr>
                <p14:cNvContentPartPr/>
                <p14:nvPr/>
              </p14:nvContentPartPr>
              <p14:xfrm>
                <a:off x="8163970" y="6124769"/>
                <a:ext cx="137880" cy="409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2792C97-8D0D-7CE7-761A-049EF06CA97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54970" y="6115769"/>
                  <a:ext cx="155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078D037-858E-4DC4-F1DA-A504FB7E63EA}"/>
                    </a:ext>
                  </a:extLst>
                </p14:cNvPr>
                <p14:cNvContentPartPr/>
                <p14:nvPr/>
              </p14:nvContentPartPr>
              <p14:xfrm>
                <a:off x="8316970" y="6030809"/>
                <a:ext cx="226440" cy="162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078D037-858E-4DC4-F1DA-A504FB7E63E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08330" y="6021809"/>
                  <a:ext cx="244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F877A30-A8CF-C44D-7246-08ECB478C9FB}"/>
                    </a:ext>
                  </a:extLst>
                </p14:cNvPr>
                <p14:cNvContentPartPr/>
                <p14:nvPr/>
              </p14:nvContentPartPr>
              <p14:xfrm>
                <a:off x="8547010" y="6153209"/>
                <a:ext cx="91080" cy="8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F877A30-A8CF-C44D-7246-08ECB478C9F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538010" y="6144569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5159E98-0FC3-94BD-3EAE-8AC9D2532B07}"/>
                    </a:ext>
                  </a:extLst>
                </p14:cNvPr>
                <p14:cNvContentPartPr/>
                <p14:nvPr/>
              </p14:nvContentPartPr>
              <p14:xfrm>
                <a:off x="8645290" y="6097049"/>
                <a:ext cx="104400" cy="122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5159E98-0FC3-94BD-3EAE-8AC9D2532B0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636290" y="6088049"/>
                  <a:ext cx="122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573A99B-0BA8-8CC8-FB7D-4F586944AB16}"/>
                    </a:ext>
                  </a:extLst>
                </p14:cNvPr>
                <p14:cNvContentPartPr/>
                <p14:nvPr/>
              </p14:nvContentPartPr>
              <p14:xfrm>
                <a:off x="6748810" y="6488369"/>
                <a:ext cx="1809720" cy="76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573A99B-0BA8-8CC8-FB7D-4F586944AB1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739810" y="6479369"/>
                  <a:ext cx="1827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84276C7-C99A-5B70-8B0A-9BAEFA02890C}"/>
                    </a:ext>
                  </a:extLst>
                </p14:cNvPr>
                <p14:cNvContentPartPr/>
                <p14:nvPr/>
              </p14:nvContentPartPr>
              <p14:xfrm>
                <a:off x="7038970" y="6626969"/>
                <a:ext cx="266400" cy="149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84276C7-C99A-5B70-8B0A-9BAEFA02890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029970" y="6617969"/>
                  <a:ext cx="284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43AFA09-EBBE-D2A8-02EA-14F1BD63072D}"/>
                    </a:ext>
                  </a:extLst>
                </p14:cNvPr>
                <p14:cNvContentPartPr/>
                <p14:nvPr/>
              </p14:nvContentPartPr>
              <p14:xfrm>
                <a:off x="7342450" y="6695729"/>
                <a:ext cx="119160" cy="13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43AFA09-EBBE-D2A8-02EA-14F1BD63072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33450" y="6687089"/>
                  <a:ext cx="13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58604F4-5926-B742-AFC1-BF5AD437A2D8}"/>
                    </a:ext>
                  </a:extLst>
                </p14:cNvPr>
                <p14:cNvContentPartPr/>
                <p14:nvPr/>
              </p14:nvContentPartPr>
              <p14:xfrm>
                <a:off x="7553410" y="6660809"/>
                <a:ext cx="21960" cy="124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58604F4-5926-B742-AFC1-BF5AD437A2D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44410" y="6651809"/>
                  <a:ext cx="39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A030171-6ED3-D369-CE9F-18421CA3EFC1}"/>
                    </a:ext>
                  </a:extLst>
                </p14:cNvPr>
                <p14:cNvContentPartPr/>
                <p14:nvPr/>
              </p14:nvContentPartPr>
              <p14:xfrm>
                <a:off x="6928090" y="6623369"/>
                <a:ext cx="146520" cy="184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A030171-6ED3-D369-CE9F-18421CA3EFC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919450" y="6614369"/>
                  <a:ext cx="164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F1E8929-8228-FA18-D934-B067284B9657}"/>
                    </a:ext>
                  </a:extLst>
                </p14:cNvPr>
                <p14:cNvContentPartPr/>
                <p14:nvPr/>
              </p14:nvContentPartPr>
              <p14:xfrm>
                <a:off x="7623250" y="6642089"/>
                <a:ext cx="126000" cy="200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F1E8929-8228-FA18-D934-B067284B965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14250" y="6633449"/>
                  <a:ext cx="143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94C9554-2791-EDF7-ED56-DE6C12C3F00B}"/>
                    </a:ext>
                  </a:extLst>
                </p14:cNvPr>
                <p14:cNvContentPartPr/>
                <p14:nvPr/>
              </p14:nvContentPartPr>
              <p14:xfrm>
                <a:off x="7862650" y="6623369"/>
                <a:ext cx="54000" cy="135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94C9554-2791-EDF7-ED56-DE6C12C3F00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854010" y="6614729"/>
                  <a:ext cx="71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CD2024D-5EED-EFD1-BD9C-275832D563EE}"/>
                    </a:ext>
                  </a:extLst>
                </p14:cNvPr>
                <p14:cNvContentPartPr/>
                <p14:nvPr/>
              </p14:nvContentPartPr>
              <p14:xfrm>
                <a:off x="7810810" y="6797249"/>
                <a:ext cx="30960" cy="51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CD2024D-5EED-EFD1-BD9C-275832D563E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802170" y="6788249"/>
                  <a:ext cx="48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F2789AA-C9D3-3E27-8832-41356F231104}"/>
                    </a:ext>
                  </a:extLst>
                </p14:cNvPr>
                <p14:cNvContentPartPr/>
                <p14:nvPr/>
              </p14:nvContentPartPr>
              <p14:xfrm>
                <a:off x="9008890" y="6156809"/>
                <a:ext cx="163080" cy="173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F2789AA-C9D3-3E27-8832-41356F23110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00250" y="6148169"/>
                  <a:ext cx="180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CB21CC4-531A-3702-A782-B317EE30A376}"/>
                    </a:ext>
                  </a:extLst>
                </p14:cNvPr>
                <p14:cNvContentPartPr/>
                <p14:nvPr/>
              </p14:nvContentPartPr>
              <p14:xfrm>
                <a:off x="9238210" y="6263369"/>
                <a:ext cx="107280" cy="123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CB21CC4-531A-3702-A782-B317EE30A37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229210" y="6254729"/>
                  <a:ext cx="124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3CB70D6-B1E6-94BE-0B8D-8D10B269F0B7}"/>
                    </a:ext>
                  </a:extLst>
                </p14:cNvPr>
                <p14:cNvContentPartPr/>
                <p14:nvPr/>
              </p14:nvContentPartPr>
              <p14:xfrm>
                <a:off x="8752570" y="6451289"/>
                <a:ext cx="765720" cy="26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3CB70D6-B1E6-94BE-0B8D-8D10B269F0B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743930" y="6442289"/>
                  <a:ext cx="783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3D82E89-4FAB-A5FC-93EC-C4E944D300A0}"/>
                    </a:ext>
                  </a:extLst>
                </p14:cNvPr>
                <p14:cNvContentPartPr/>
                <p14:nvPr/>
              </p14:nvContentPartPr>
              <p14:xfrm>
                <a:off x="8714050" y="6549209"/>
                <a:ext cx="340560" cy="244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3D82E89-4FAB-A5FC-93EC-C4E944D300A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05050" y="6540209"/>
                  <a:ext cx="358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C6D748D-A45A-73A6-0071-92E2A24779A5}"/>
                    </a:ext>
                  </a:extLst>
                </p14:cNvPr>
                <p14:cNvContentPartPr/>
                <p14:nvPr/>
              </p14:nvContentPartPr>
              <p14:xfrm>
                <a:off x="9110770" y="6686009"/>
                <a:ext cx="141120" cy="136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C6D748D-A45A-73A6-0071-92E2A24779A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101770" y="6677369"/>
                  <a:ext cx="1587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158BEA0-AA24-7262-28B1-571EAFF616BC}"/>
              </a:ext>
            </a:extLst>
          </p:cNvPr>
          <p:cNvGrpSpPr/>
          <p:nvPr/>
        </p:nvGrpSpPr>
        <p:grpSpPr>
          <a:xfrm>
            <a:off x="9695770" y="6032609"/>
            <a:ext cx="486360" cy="480240"/>
            <a:chOff x="9695770" y="6032609"/>
            <a:chExt cx="48636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71DF01B-8BBC-72D9-15A4-B2A6F3C5C3D1}"/>
                    </a:ext>
                  </a:extLst>
                </p14:cNvPr>
                <p14:cNvContentPartPr/>
                <p14:nvPr/>
              </p14:nvContentPartPr>
              <p14:xfrm>
                <a:off x="9718810" y="6234209"/>
                <a:ext cx="172080" cy="278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71DF01B-8BBC-72D9-15A4-B2A6F3C5C3D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710170" y="6225209"/>
                  <a:ext cx="189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6892599-0B58-B50B-E49C-E6183D0AF264}"/>
                    </a:ext>
                  </a:extLst>
                </p14:cNvPr>
                <p14:cNvContentPartPr/>
                <p14:nvPr/>
              </p14:nvContentPartPr>
              <p14:xfrm>
                <a:off x="9695770" y="6192089"/>
                <a:ext cx="290880" cy="19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6892599-0B58-B50B-E49C-E6183D0AF26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687130" y="6183449"/>
                  <a:ext cx="30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764ED8E-38E7-A9A4-8E9F-CAA88D0433AA}"/>
                    </a:ext>
                  </a:extLst>
                </p14:cNvPr>
                <p14:cNvContentPartPr/>
                <p14:nvPr/>
              </p14:nvContentPartPr>
              <p14:xfrm>
                <a:off x="9783610" y="6032609"/>
                <a:ext cx="97920" cy="128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764ED8E-38E7-A9A4-8E9F-CAA88D0433A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774610" y="6023609"/>
                  <a:ext cx="115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3AABE2E-C707-E638-DFE9-261A45614212}"/>
                    </a:ext>
                  </a:extLst>
                </p14:cNvPr>
                <p14:cNvContentPartPr/>
                <p14:nvPr/>
              </p14:nvContentPartPr>
              <p14:xfrm>
                <a:off x="10078450" y="6074369"/>
                <a:ext cx="103680" cy="97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3AABE2E-C707-E638-DFE9-261A4561421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069810" y="6065729"/>
                  <a:ext cx="1213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D2669CB-2396-E4A4-A69D-4BF8165EB574}"/>
              </a:ext>
            </a:extLst>
          </p:cNvPr>
          <p:cNvGrpSpPr/>
          <p:nvPr/>
        </p:nvGrpSpPr>
        <p:grpSpPr>
          <a:xfrm>
            <a:off x="9738610" y="6467129"/>
            <a:ext cx="267120" cy="197280"/>
            <a:chOff x="9738610" y="6467129"/>
            <a:chExt cx="26712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2594DA4-C73A-AB57-BA86-D056A94A8927}"/>
                    </a:ext>
                  </a:extLst>
                </p14:cNvPr>
                <p14:cNvContentPartPr/>
                <p14:nvPr/>
              </p14:nvContentPartPr>
              <p14:xfrm>
                <a:off x="9848770" y="6558929"/>
                <a:ext cx="42120" cy="36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2594DA4-C73A-AB57-BA86-D056A94A892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839770" y="6549929"/>
                  <a:ext cx="59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46F69E1-4886-B1D7-E2CC-5C00D68C6DA1}"/>
                    </a:ext>
                  </a:extLst>
                </p14:cNvPr>
                <p14:cNvContentPartPr/>
                <p14:nvPr/>
              </p14:nvContentPartPr>
              <p14:xfrm>
                <a:off x="9858130" y="6467129"/>
                <a:ext cx="28080" cy="157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46F69E1-4886-B1D7-E2CC-5C00D68C6DA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849490" y="6458489"/>
                  <a:ext cx="45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0881134-A9CE-6CF7-1ACD-82285DF4DC85}"/>
                    </a:ext>
                  </a:extLst>
                </p14:cNvPr>
                <p14:cNvContentPartPr/>
                <p14:nvPr/>
              </p14:nvContentPartPr>
              <p14:xfrm>
                <a:off x="9738610" y="6639569"/>
                <a:ext cx="267120" cy="24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0881134-A9CE-6CF7-1ACD-82285DF4DC8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729970" y="6630929"/>
                  <a:ext cx="284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7D716A6-0101-4481-CB7F-F64E1D5A03A9}"/>
              </a:ext>
            </a:extLst>
          </p:cNvPr>
          <p:cNvGrpSpPr/>
          <p:nvPr/>
        </p:nvGrpSpPr>
        <p:grpSpPr>
          <a:xfrm>
            <a:off x="10269250" y="5940089"/>
            <a:ext cx="1494360" cy="722160"/>
            <a:chOff x="10269250" y="5940089"/>
            <a:chExt cx="149436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9E40A0D-DDD3-EC3B-B22D-67DC697B08A1}"/>
                    </a:ext>
                  </a:extLst>
                </p14:cNvPr>
                <p14:cNvContentPartPr/>
                <p14:nvPr/>
              </p14:nvContentPartPr>
              <p14:xfrm>
                <a:off x="10269250" y="6169769"/>
                <a:ext cx="447480" cy="150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9E40A0D-DDD3-EC3B-B22D-67DC697B08A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260250" y="6161129"/>
                  <a:ext cx="465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B0932B9-C3C6-C1E9-FF5F-E037CFF042BF}"/>
                    </a:ext>
                  </a:extLst>
                </p14:cNvPr>
                <p14:cNvContentPartPr/>
                <p14:nvPr/>
              </p14:nvContentPartPr>
              <p14:xfrm>
                <a:off x="10462210" y="6140249"/>
                <a:ext cx="103680" cy="3434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B0932B9-C3C6-C1E9-FF5F-E037CFF042B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453210" y="6131249"/>
                  <a:ext cx="121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F3D8696-6D39-9EFD-42FE-0BF55AF5A679}"/>
                    </a:ext>
                  </a:extLst>
                </p14:cNvPr>
                <p14:cNvContentPartPr/>
                <p14:nvPr/>
              </p14:nvContentPartPr>
              <p14:xfrm>
                <a:off x="10535290" y="6540209"/>
                <a:ext cx="88920" cy="122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F3D8696-6D39-9EFD-42FE-0BF55AF5A67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526290" y="6531569"/>
                  <a:ext cx="106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91BA20D-6E2D-E292-8ABE-FE2209000941}"/>
                    </a:ext>
                  </a:extLst>
                </p14:cNvPr>
                <p14:cNvContentPartPr/>
                <p14:nvPr/>
              </p14:nvContentPartPr>
              <p14:xfrm>
                <a:off x="10658050" y="6412409"/>
                <a:ext cx="23040" cy="24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91BA20D-6E2D-E292-8ABE-FE220900094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649050" y="6403409"/>
                  <a:ext cx="40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A7FE93D-2237-7CFF-9459-2AD155BF74E4}"/>
                    </a:ext>
                  </a:extLst>
                </p14:cNvPr>
                <p14:cNvContentPartPr/>
                <p14:nvPr/>
              </p14:nvContentPartPr>
              <p14:xfrm>
                <a:off x="10794130" y="6175889"/>
                <a:ext cx="226800" cy="267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A7FE93D-2237-7CFF-9459-2AD155BF74E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785490" y="6167249"/>
                  <a:ext cx="244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426C578-3E76-B1F7-A7B5-4961DF390D68}"/>
                    </a:ext>
                  </a:extLst>
                </p14:cNvPr>
                <p14:cNvContentPartPr/>
                <p14:nvPr/>
              </p14:nvContentPartPr>
              <p14:xfrm>
                <a:off x="11083570" y="6337529"/>
                <a:ext cx="73080" cy="164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426C578-3E76-B1F7-A7B5-4961DF390D6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74930" y="6328889"/>
                  <a:ext cx="90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C7D8493-3E58-76F6-0383-729AA74809A2}"/>
                    </a:ext>
                  </a:extLst>
                </p14:cNvPr>
                <p14:cNvContentPartPr/>
                <p14:nvPr/>
              </p14:nvContentPartPr>
              <p14:xfrm>
                <a:off x="11020570" y="6324569"/>
                <a:ext cx="254880" cy="48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C7D8493-3E58-76F6-0383-729AA74809A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011570" y="6315929"/>
                  <a:ext cx="272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49C9A35-28F9-2EA6-A6AE-7683DC874C1E}"/>
                    </a:ext>
                  </a:extLst>
                </p14:cNvPr>
                <p14:cNvContentPartPr/>
                <p14:nvPr/>
              </p14:nvContentPartPr>
              <p14:xfrm>
                <a:off x="11316850" y="6170129"/>
                <a:ext cx="113760" cy="738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49C9A35-28F9-2EA6-A6AE-7683DC874C1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07850" y="6161489"/>
                  <a:ext cx="131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8F83799-983B-3664-BB29-24806E520C92}"/>
                    </a:ext>
                  </a:extLst>
                </p14:cNvPr>
                <p14:cNvContentPartPr/>
                <p14:nvPr/>
              </p14:nvContentPartPr>
              <p14:xfrm>
                <a:off x="11339530" y="5987609"/>
                <a:ext cx="153720" cy="642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8F83799-983B-3664-BB29-24806E520C9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330530" y="5978609"/>
                  <a:ext cx="17136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B16D5CB-557B-BBC5-94E3-21E398B64829}"/>
                    </a:ext>
                  </a:extLst>
                </p14:cNvPr>
                <p14:cNvContentPartPr/>
                <p14:nvPr/>
              </p14:nvContentPartPr>
              <p14:xfrm>
                <a:off x="11582170" y="5940089"/>
                <a:ext cx="181440" cy="179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B16D5CB-557B-BBC5-94E3-21E398B6482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73530" y="5931089"/>
                  <a:ext cx="19908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924AEA72-DA94-1A6F-E54B-066E2661A4A2}"/>
                  </a:ext>
                </a:extLst>
              </p14:cNvPr>
              <p14:cNvContentPartPr/>
              <p14:nvPr/>
            </p14:nvContentPartPr>
            <p14:xfrm>
              <a:off x="8169762" y="5590799"/>
              <a:ext cx="25920" cy="1404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924AEA72-DA94-1A6F-E54B-066E2661A4A2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161122" y="5581799"/>
                <a:ext cx="435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oup 379">
            <a:extLst>
              <a:ext uri="{FF2B5EF4-FFF2-40B4-BE49-F238E27FC236}">
                <a16:creationId xmlns:a16="http://schemas.microsoft.com/office/drawing/2014/main" id="{718D3571-FBF1-A2E6-599C-01BF5ED8893C}"/>
              </a:ext>
            </a:extLst>
          </p:cNvPr>
          <p:cNvGrpSpPr/>
          <p:nvPr/>
        </p:nvGrpSpPr>
        <p:grpSpPr>
          <a:xfrm>
            <a:off x="8552082" y="5319359"/>
            <a:ext cx="1717920" cy="205920"/>
            <a:chOff x="8552082" y="5319359"/>
            <a:chExt cx="171792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C12BA62-988F-F6EC-3C7D-F6E659EE4975}"/>
                    </a:ext>
                  </a:extLst>
                </p14:cNvPr>
                <p14:cNvContentPartPr/>
                <p14:nvPr/>
              </p14:nvContentPartPr>
              <p14:xfrm>
                <a:off x="8553522" y="5319359"/>
                <a:ext cx="40680" cy="180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C12BA62-988F-F6EC-3C7D-F6E659EE497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544882" y="5310359"/>
                  <a:ext cx="58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109E2AC-4725-ECCF-EAD8-712F2FFD622E}"/>
                    </a:ext>
                  </a:extLst>
                </p14:cNvPr>
                <p14:cNvContentPartPr/>
                <p14:nvPr/>
              </p14:nvContentPartPr>
              <p14:xfrm>
                <a:off x="8575842" y="5324399"/>
                <a:ext cx="176400" cy="25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109E2AC-4725-ECCF-EAD8-712F2FFD622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567202" y="5315399"/>
                  <a:ext cx="194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F1D4FC4-145C-75FE-78D6-12368F0EDF0B}"/>
                    </a:ext>
                  </a:extLst>
                </p14:cNvPr>
                <p14:cNvContentPartPr/>
                <p14:nvPr/>
              </p14:nvContentPartPr>
              <p14:xfrm>
                <a:off x="8552082" y="5375519"/>
                <a:ext cx="138960" cy="10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F1D4FC4-145C-75FE-78D6-12368F0EDF0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543442" y="5366519"/>
                  <a:ext cx="156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A8DC727-8DB8-0453-4A24-DA666FF07746}"/>
                    </a:ext>
                  </a:extLst>
                </p14:cNvPr>
                <p14:cNvContentPartPr/>
                <p14:nvPr/>
              </p14:nvContentPartPr>
              <p14:xfrm>
                <a:off x="8732082" y="5403959"/>
                <a:ext cx="14040" cy="648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A8DC727-8DB8-0453-4A24-DA666FF0774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723442" y="5395319"/>
                  <a:ext cx="3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87BEFD4-64A6-BEC1-56AF-E418A26E63CE}"/>
                    </a:ext>
                  </a:extLst>
                </p14:cNvPr>
                <p14:cNvContentPartPr/>
                <p14:nvPr/>
              </p14:nvContentPartPr>
              <p14:xfrm>
                <a:off x="8784642" y="5349239"/>
                <a:ext cx="6840" cy="64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87BEFD4-64A6-BEC1-56AF-E418A26E63C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776002" y="534023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A20F811-5393-E277-B41D-B84A893121D7}"/>
                    </a:ext>
                  </a:extLst>
                </p14:cNvPr>
                <p14:cNvContentPartPr/>
                <p14:nvPr/>
              </p14:nvContentPartPr>
              <p14:xfrm>
                <a:off x="8793282" y="5393519"/>
                <a:ext cx="131400" cy="936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A20F811-5393-E277-B41D-B84A893121D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84282" y="5384519"/>
                  <a:ext cx="149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5686F8F-5197-052C-A934-471F3A8D01E4}"/>
                    </a:ext>
                  </a:extLst>
                </p14:cNvPr>
                <p14:cNvContentPartPr/>
                <p14:nvPr/>
              </p14:nvContentPartPr>
              <p14:xfrm>
                <a:off x="8951682" y="5419079"/>
                <a:ext cx="59400" cy="993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5686F8F-5197-052C-A934-471F3A8D01E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943042" y="5410079"/>
                  <a:ext cx="77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FD81252-5294-C619-8A46-C0D3F6C346D8}"/>
                    </a:ext>
                  </a:extLst>
                </p14:cNvPr>
                <p14:cNvContentPartPr/>
                <p14:nvPr/>
              </p14:nvContentPartPr>
              <p14:xfrm>
                <a:off x="9053922" y="5322239"/>
                <a:ext cx="40320" cy="1623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FD81252-5294-C619-8A46-C0D3F6C346D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044922" y="5313599"/>
                  <a:ext cx="57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8D5E089-9C14-2288-8781-03827913AF7B}"/>
                    </a:ext>
                  </a:extLst>
                </p14:cNvPr>
                <p14:cNvContentPartPr/>
                <p14:nvPr/>
              </p14:nvContentPartPr>
              <p14:xfrm>
                <a:off x="9029442" y="5365439"/>
                <a:ext cx="167400" cy="21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8D5E089-9C14-2288-8781-03827913AF7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020442" y="5356439"/>
                  <a:ext cx="185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F9532DC-7425-C094-7C1F-8C8477A710C9}"/>
                    </a:ext>
                  </a:extLst>
                </p14:cNvPr>
                <p14:cNvContentPartPr/>
                <p14:nvPr/>
              </p14:nvContentPartPr>
              <p14:xfrm>
                <a:off x="9277122" y="5368319"/>
                <a:ext cx="85320" cy="1148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F9532DC-7425-C094-7C1F-8C8477A710C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268122" y="5359679"/>
                  <a:ext cx="102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786E459-1389-B44F-8E70-B790E5A1D2B2}"/>
                    </a:ext>
                  </a:extLst>
                </p14:cNvPr>
                <p14:cNvContentPartPr/>
                <p14:nvPr/>
              </p14:nvContentPartPr>
              <p14:xfrm>
                <a:off x="9421482" y="5399639"/>
                <a:ext cx="82800" cy="87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786E459-1389-B44F-8E70-B790E5A1D2B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412482" y="5390999"/>
                  <a:ext cx="100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28042D1-1B44-3BCF-7F00-7C6D81CCEC90}"/>
                    </a:ext>
                  </a:extLst>
                </p14:cNvPr>
                <p14:cNvContentPartPr/>
                <p14:nvPr/>
              </p14:nvContentPartPr>
              <p14:xfrm>
                <a:off x="9530562" y="5399639"/>
                <a:ext cx="93240" cy="82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28042D1-1B44-3BCF-7F00-7C6D81CCEC9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521562" y="5390999"/>
                  <a:ext cx="110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523DF70-033C-5D9F-7000-EAC8A020CFD6}"/>
                    </a:ext>
                  </a:extLst>
                </p14:cNvPr>
                <p14:cNvContentPartPr/>
                <p14:nvPr/>
              </p14:nvContentPartPr>
              <p14:xfrm>
                <a:off x="9710562" y="5415479"/>
                <a:ext cx="59040" cy="136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523DF70-033C-5D9F-7000-EAC8A020CFD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701922" y="5406839"/>
                  <a:ext cx="76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19BBDCF-B4A1-196B-22D3-49DA33DF3D20}"/>
                    </a:ext>
                  </a:extLst>
                </p14:cNvPr>
                <p14:cNvContentPartPr/>
                <p14:nvPr/>
              </p14:nvContentPartPr>
              <p14:xfrm>
                <a:off x="9786522" y="5369399"/>
                <a:ext cx="150840" cy="152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19BBDCF-B4A1-196B-22D3-49DA33DF3D2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77882" y="5360399"/>
                  <a:ext cx="168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6750453-7941-FD90-DA34-C38C6AB2288A}"/>
                    </a:ext>
                  </a:extLst>
                </p14:cNvPr>
                <p14:cNvContentPartPr/>
                <p14:nvPr/>
              </p14:nvContentPartPr>
              <p14:xfrm>
                <a:off x="9766362" y="5443199"/>
                <a:ext cx="124920" cy="23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6750453-7941-FD90-DA34-C38C6AB2288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757362" y="5434559"/>
                  <a:ext cx="142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DC8A46E-7762-8439-3328-1BCAE1E32CC9}"/>
                    </a:ext>
                  </a:extLst>
                </p14:cNvPr>
                <p14:cNvContentPartPr/>
                <p14:nvPr/>
              </p14:nvContentPartPr>
              <p14:xfrm>
                <a:off x="9942402" y="5391359"/>
                <a:ext cx="327600" cy="1339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DC8A46E-7762-8439-3328-1BCAE1E32CC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933402" y="5382359"/>
                  <a:ext cx="3452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271082B2-6D63-447A-A2AE-E84747A6B463}"/>
              </a:ext>
            </a:extLst>
          </p:cNvPr>
          <p:cNvGrpSpPr/>
          <p:nvPr/>
        </p:nvGrpSpPr>
        <p:grpSpPr>
          <a:xfrm>
            <a:off x="10408602" y="5097959"/>
            <a:ext cx="1673968" cy="811170"/>
            <a:chOff x="10408602" y="5097959"/>
            <a:chExt cx="1673968" cy="8111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CCAA38E-C6CF-80D6-AF1F-27B3BC1AE5B9}"/>
                    </a:ext>
                  </a:extLst>
                </p14:cNvPr>
                <p14:cNvContentPartPr/>
                <p14:nvPr/>
              </p14:nvContentPartPr>
              <p14:xfrm>
                <a:off x="10453602" y="5303519"/>
                <a:ext cx="121320" cy="224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CCAA38E-C6CF-80D6-AF1F-27B3BC1AE5B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444962" y="5294879"/>
                  <a:ext cx="138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2E5C2AB-32C4-BB82-F499-FCE17611B28D}"/>
                    </a:ext>
                  </a:extLst>
                </p14:cNvPr>
                <p14:cNvContentPartPr/>
                <p14:nvPr/>
              </p14:nvContentPartPr>
              <p14:xfrm>
                <a:off x="10408602" y="5327639"/>
                <a:ext cx="227160" cy="43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2E5C2AB-32C4-BB82-F499-FCE17611B28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399602" y="5318639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D29E8E3-4B8D-01C7-D385-1F23E8592BAD}"/>
                    </a:ext>
                  </a:extLst>
                </p14:cNvPr>
                <p14:cNvContentPartPr/>
                <p14:nvPr/>
              </p14:nvContentPartPr>
              <p14:xfrm>
                <a:off x="10587882" y="5397119"/>
                <a:ext cx="262440" cy="153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D29E8E3-4B8D-01C7-D385-1F23E8592BA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579242" y="5388119"/>
                  <a:ext cx="280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D35FA0A-8203-198E-F536-6BAEE3456ED1}"/>
                    </a:ext>
                  </a:extLst>
                </p14:cNvPr>
                <p14:cNvContentPartPr/>
                <p14:nvPr/>
              </p14:nvContentPartPr>
              <p14:xfrm>
                <a:off x="10866882" y="5377679"/>
                <a:ext cx="137160" cy="128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D35FA0A-8203-198E-F536-6BAEE3456ED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858242" y="5369039"/>
                  <a:ext cx="154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6DC0C82-A313-039C-B8AE-2713F469A9A1}"/>
                    </a:ext>
                  </a:extLst>
                </p14:cNvPr>
                <p14:cNvContentPartPr/>
                <p14:nvPr/>
              </p14:nvContentPartPr>
              <p14:xfrm>
                <a:off x="11136522" y="5358239"/>
                <a:ext cx="104400" cy="124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6DC0C82-A313-039C-B8AE-2713F469A9A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127522" y="5349239"/>
                  <a:ext cx="122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322FC10-BDF1-0594-8853-32D9C61889E4}"/>
                    </a:ext>
                  </a:extLst>
                </p14:cNvPr>
                <p14:cNvContentPartPr/>
                <p14:nvPr/>
              </p14:nvContentPartPr>
              <p14:xfrm>
                <a:off x="11225442" y="5192639"/>
                <a:ext cx="11880" cy="306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322FC10-BDF1-0594-8853-32D9C61889E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216802" y="5183639"/>
                  <a:ext cx="29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C251C97-E757-9549-A573-8C2D8054B86C}"/>
                    </a:ext>
                  </a:extLst>
                </p14:cNvPr>
                <p14:cNvContentPartPr/>
                <p14:nvPr/>
              </p14:nvContentPartPr>
              <p14:xfrm>
                <a:off x="11267922" y="5358599"/>
                <a:ext cx="64800" cy="795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C251C97-E757-9549-A573-8C2D8054B86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259282" y="5349599"/>
                  <a:ext cx="82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5635AF4-2686-A32C-2FDC-82E169574920}"/>
                    </a:ext>
                  </a:extLst>
                </p14:cNvPr>
                <p14:cNvContentPartPr/>
                <p14:nvPr/>
              </p14:nvContentPartPr>
              <p14:xfrm>
                <a:off x="11521722" y="5297759"/>
                <a:ext cx="10440" cy="75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5635AF4-2686-A32C-2FDC-82E16957492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512722" y="5288759"/>
                  <a:ext cx="2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DBC36FE-9D32-FFAB-0807-64C9603191A1}"/>
                    </a:ext>
                  </a:extLst>
                </p14:cNvPr>
                <p14:cNvContentPartPr/>
                <p14:nvPr/>
              </p14:nvContentPartPr>
              <p14:xfrm>
                <a:off x="11567082" y="5344919"/>
                <a:ext cx="92520" cy="64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DBC36FE-9D32-FFAB-0807-64C9603191A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558442" y="5335919"/>
                  <a:ext cx="110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4A9C5F9-DB55-E86E-BC7C-F7481A375317}"/>
                    </a:ext>
                  </a:extLst>
                </p14:cNvPr>
                <p14:cNvContentPartPr/>
                <p14:nvPr/>
              </p14:nvContentPartPr>
              <p14:xfrm>
                <a:off x="11724762" y="5358959"/>
                <a:ext cx="56160" cy="975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4A9C5F9-DB55-E86E-BC7C-F7481A37531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716122" y="5350319"/>
                  <a:ext cx="73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D419519-3AC0-1A60-1381-4336254F18E5}"/>
                    </a:ext>
                  </a:extLst>
                </p14:cNvPr>
                <p14:cNvContentPartPr/>
                <p14:nvPr/>
              </p14:nvContentPartPr>
              <p14:xfrm>
                <a:off x="11820162" y="5097959"/>
                <a:ext cx="15840" cy="293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D419519-3AC0-1A60-1381-4336254F18E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811162" y="5088959"/>
                  <a:ext cx="33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AC6264E-4AD3-A8EE-FE77-EB3BA2B45170}"/>
                    </a:ext>
                  </a:extLst>
                </p14:cNvPr>
                <p14:cNvContentPartPr/>
                <p14:nvPr/>
              </p14:nvContentPartPr>
              <p14:xfrm>
                <a:off x="11763642" y="5291639"/>
                <a:ext cx="127440" cy="180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AC6264E-4AD3-A8EE-FE77-EB3BA2B4517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755002" y="5282639"/>
                  <a:ext cx="145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C2CFC8E-94E1-069F-BD0F-E631B37F2AEF}"/>
                    </a:ext>
                  </a:extLst>
                </p14:cNvPr>
                <p14:cNvContentPartPr/>
                <p14:nvPr/>
              </p14:nvContentPartPr>
              <p14:xfrm>
                <a:off x="11913042" y="5317559"/>
                <a:ext cx="76680" cy="669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C2CFC8E-94E1-069F-BD0F-E631B37F2AE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904402" y="5308559"/>
                  <a:ext cx="94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623BDAB-803D-BB7F-EDEB-C33886FB37C8}"/>
                    </a:ext>
                  </a:extLst>
                </p14:cNvPr>
                <p14:cNvContentPartPr/>
                <p14:nvPr/>
              </p14:nvContentPartPr>
              <p14:xfrm>
                <a:off x="11995842" y="5302079"/>
                <a:ext cx="66600" cy="158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623BDAB-803D-BB7F-EDEB-C33886FB37C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987202" y="5293079"/>
                  <a:ext cx="84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65AE26A-F498-203E-5BA7-FF96171D9798}"/>
                    </a:ext>
                  </a:extLst>
                </p14:cNvPr>
                <p14:cNvContentPartPr/>
                <p14:nvPr/>
              </p14:nvContentPartPr>
              <p14:xfrm>
                <a:off x="12066010" y="5885369"/>
                <a:ext cx="16560" cy="237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65AE26A-F498-203E-5BA7-FF96171D979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2057010" y="5876729"/>
                  <a:ext cx="34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89A19C1-854A-4836-896D-D019EEF9DC54}"/>
                    </a:ext>
                  </a:extLst>
                </p14:cNvPr>
                <p14:cNvContentPartPr/>
                <p14:nvPr/>
              </p14:nvContentPartPr>
              <p14:xfrm>
                <a:off x="11553762" y="5294159"/>
                <a:ext cx="8640" cy="90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89A19C1-854A-4836-896D-D019EEF9DC5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545122" y="5285519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0747E40-CBC9-21BD-E76A-DA87729FC8F2}"/>
                    </a:ext>
                  </a:extLst>
                </p14:cNvPr>
                <p14:cNvContentPartPr/>
                <p14:nvPr/>
              </p14:nvContentPartPr>
              <p14:xfrm>
                <a:off x="11360442" y="5357519"/>
                <a:ext cx="131040" cy="1026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0747E40-CBC9-21BD-E76A-DA87729FC8F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351442" y="5348879"/>
                  <a:ext cx="14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567A008-87C0-AB4B-8617-07A45D7CE5A4}"/>
                    </a:ext>
                  </a:extLst>
                </p14:cNvPr>
                <p14:cNvContentPartPr/>
                <p14:nvPr/>
              </p14:nvContentPartPr>
              <p14:xfrm>
                <a:off x="11525322" y="5359679"/>
                <a:ext cx="11880" cy="1170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567A008-87C0-AB4B-8617-07A45D7CE5A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516322" y="5351039"/>
                  <a:ext cx="2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D729A8E-A413-D54C-63F7-4CB85518DDA7}"/>
                    </a:ext>
                  </a:extLst>
                </p14:cNvPr>
                <p14:cNvContentPartPr/>
                <p14:nvPr/>
              </p14:nvContentPartPr>
              <p14:xfrm>
                <a:off x="11532882" y="5301719"/>
                <a:ext cx="21240" cy="28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D729A8E-A413-D54C-63F7-4CB85518DDA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524242" y="5293079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089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0DD964-DF93-E5E3-5932-D8DE3B30D25A}"/>
                  </a:ext>
                </a:extLst>
              </p14:cNvPr>
              <p14:cNvContentPartPr/>
              <p14:nvPr/>
            </p14:nvContentPartPr>
            <p14:xfrm>
              <a:off x="812410" y="219689"/>
              <a:ext cx="602280" cy="416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0DD964-DF93-E5E3-5932-D8DE3B30D2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770" y="211049"/>
                <a:ext cx="6199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E4AB64-035A-E4FB-936C-DC02AC2DD394}"/>
                  </a:ext>
                </a:extLst>
              </p14:cNvPr>
              <p14:cNvContentPartPr/>
              <p14:nvPr/>
            </p14:nvContentPartPr>
            <p14:xfrm>
              <a:off x="1143970" y="298169"/>
              <a:ext cx="42840" cy="3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E4AB64-035A-E4FB-936C-DC02AC2DD3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5330" y="289169"/>
                <a:ext cx="604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DC8B6F-3981-E8EF-FB47-235BB51FD37D}"/>
                  </a:ext>
                </a:extLst>
              </p14:cNvPr>
              <p14:cNvContentPartPr/>
              <p14:nvPr/>
            </p14:nvContentPartPr>
            <p14:xfrm>
              <a:off x="1672450" y="205649"/>
              <a:ext cx="257400" cy="45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DC8B6F-3981-E8EF-FB47-235BB51FD3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3450" y="196649"/>
                <a:ext cx="275040" cy="47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9A9D37B-F80F-7578-107E-52001A8DBE0E}"/>
              </a:ext>
            </a:extLst>
          </p:cNvPr>
          <p:cNvGrpSpPr/>
          <p:nvPr/>
        </p:nvGrpSpPr>
        <p:grpSpPr>
          <a:xfrm>
            <a:off x="2172850" y="79649"/>
            <a:ext cx="3238200" cy="437400"/>
            <a:chOff x="2172850" y="79649"/>
            <a:chExt cx="323820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A6B9AF-504B-850D-852C-6684EA756735}"/>
                    </a:ext>
                  </a:extLst>
                </p14:cNvPr>
                <p14:cNvContentPartPr/>
                <p14:nvPr/>
              </p14:nvContentPartPr>
              <p14:xfrm>
                <a:off x="2172850" y="179729"/>
                <a:ext cx="1157040" cy="337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A6B9AF-504B-850D-852C-6684EA7567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3850" y="170729"/>
                  <a:ext cx="11746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06031A-8683-B8D5-F30F-BE6F5168BF7E}"/>
                    </a:ext>
                  </a:extLst>
                </p14:cNvPr>
                <p14:cNvContentPartPr/>
                <p14:nvPr/>
              </p14:nvContentPartPr>
              <p14:xfrm>
                <a:off x="3136930" y="286649"/>
                <a:ext cx="192960" cy="1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06031A-8683-B8D5-F30F-BE6F5168BF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27930" y="278009"/>
                  <a:ext cx="21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04A12D-4ED2-4582-EDD4-BB329F432618}"/>
                    </a:ext>
                  </a:extLst>
                </p14:cNvPr>
                <p14:cNvContentPartPr/>
                <p14:nvPr/>
              </p14:nvContentPartPr>
              <p14:xfrm>
                <a:off x="3524650" y="79649"/>
                <a:ext cx="1886400" cy="37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04A12D-4ED2-4582-EDD4-BB329F4326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5650" y="70649"/>
                  <a:ext cx="19040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5B8633-9065-8F61-E96E-FB9F7D1F2D79}"/>
                    </a:ext>
                  </a:extLst>
                </p14:cNvPr>
                <p14:cNvContentPartPr/>
                <p14:nvPr/>
              </p14:nvContentPartPr>
              <p14:xfrm>
                <a:off x="5108290" y="173249"/>
                <a:ext cx="53640" cy="1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5B8633-9065-8F61-E96E-FB9F7D1F2D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99290" y="164249"/>
                  <a:ext cx="71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EBDCEF-EAEF-75F6-8BC2-CA43F88F7A40}"/>
                    </a:ext>
                  </a:extLst>
                </p14:cNvPr>
                <p14:cNvContentPartPr/>
                <p14:nvPr/>
              </p14:nvContentPartPr>
              <p14:xfrm>
                <a:off x="4727770" y="183329"/>
                <a:ext cx="406440" cy="3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EBDCEF-EAEF-75F6-8BC2-CA43F88F7A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19130" y="174329"/>
                  <a:ext cx="424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98FF5D-0AC9-9345-3DDC-79BFF927615A}"/>
                    </a:ext>
                  </a:extLst>
                </p14:cNvPr>
                <p14:cNvContentPartPr/>
                <p14:nvPr/>
              </p14:nvContentPartPr>
              <p14:xfrm>
                <a:off x="4407370" y="212129"/>
                <a:ext cx="324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98FF5D-0AC9-9345-3DDC-79BFF92761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98370" y="203129"/>
                  <a:ext cx="20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8A70A0-A676-3BED-6BF4-DBF1976AAEB8}"/>
                    </a:ext>
                  </a:extLst>
                </p14:cNvPr>
                <p14:cNvContentPartPr/>
                <p14:nvPr/>
              </p14:nvContentPartPr>
              <p14:xfrm>
                <a:off x="3885730" y="222209"/>
                <a:ext cx="1836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8A70A0-A676-3BED-6BF4-DBF1976AAE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77090" y="213209"/>
                  <a:ext cx="36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B49C1-F05F-B6A0-1294-52EEC1E0035B}"/>
              </a:ext>
            </a:extLst>
          </p:cNvPr>
          <p:cNvGrpSpPr/>
          <p:nvPr/>
        </p:nvGrpSpPr>
        <p:grpSpPr>
          <a:xfrm>
            <a:off x="5649370" y="123209"/>
            <a:ext cx="1671480" cy="462600"/>
            <a:chOff x="5649370" y="123209"/>
            <a:chExt cx="167148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00EC0A-7E33-F912-AAFA-04EC0374DFCE}"/>
                    </a:ext>
                  </a:extLst>
                </p14:cNvPr>
                <p14:cNvContentPartPr/>
                <p14:nvPr/>
              </p14:nvContentPartPr>
              <p14:xfrm>
                <a:off x="5663770" y="301409"/>
                <a:ext cx="189360" cy="3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00EC0A-7E33-F912-AAFA-04EC0374DF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54770" y="292409"/>
                  <a:ext cx="207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D00163-26FE-68CC-30D1-4F3376FB8B48}"/>
                    </a:ext>
                  </a:extLst>
                </p14:cNvPr>
                <p14:cNvContentPartPr/>
                <p14:nvPr/>
              </p14:nvContentPartPr>
              <p14:xfrm>
                <a:off x="5649370" y="366929"/>
                <a:ext cx="21456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D00163-26FE-68CC-30D1-4F3376FB8B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40730" y="357929"/>
                  <a:ext cx="232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613DFB-E06C-8FD7-30D1-85D9BC240748}"/>
                    </a:ext>
                  </a:extLst>
                </p14:cNvPr>
                <p14:cNvContentPartPr/>
                <p14:nvPr/>
              </p14:nvContentPartPr>
              <p14:xfrm>
                <a:off x="5993530" y="246329"/>
                <a:ext cx="799920" cy="333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613DFB-E06C-8FD7-30D1-85D9BC2407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84530" y="237329"/>
                  <a:ext cx="8175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52EA40-59B0-DE94-6D97-7CE11252193B}"/>
                    </a:ext>
                  </a:extLst>
                </p14:cNvPr>
                <p14:cNvContentPartPr/>
                <p14:nvPr/>
              </p14:nvContentPartPr>
              <p14:xfrm>
                <a:off x="6370090" y="181529"/>
                <a:ext cx="23040" cy="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52EA40-59B0-DE94-6D97-7CE1125219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61450" y="172529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36AFC8-AB07-A3D3-516C-0407F732A659}"/>
                    </a:ext>
                  </a:extLst>
                </p14:cNvPr>
                <p14:cNvContentPartPr/>
                <p14:nvPr/>
              </p14:nvContentPartPr>
              <p14:xfrm>
                <a:off x="7039690" y="123209"/>
                <a:ext cx="281160" cy="46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36AFC8-AB07-A3D3-516C-0407F732A6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30690" y="114569"/>
                  <a:ext cx="298800" cy="48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154CB31-8493-8969-5F73-73EA6E504EF4}"/>
                  </a:ext>
                </a:extLst>
              </p14:cNvPr>
              <p14:cNvContentPartPr/>
              <p14:nvPr/>
            </p14:nvContentPartPr>
            <p14:xfrm>
              <a:off x="7494370" y="96929"/>
              <a:ext cx="1592280" cy="293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154CB31-8493-8969-5F73-73EA6E504EF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85370" y="88289"/>
                <a:ext cx="16099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3C20818-7FC1-80B5-46FC-87CE7EEF1A3D}"/>
                  </a:ext>
                </a:extLst>
              </p14:cNvPr>
              <p14:cNvContentPartPr/>
              <p14:nvPr/>
            </p14:nvContentPartPr>
            <p14:xfrm>
              <a:off x="9348730" y="139049"/>
              <a:ext cx="219240" cy="373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3C20818-7FC1-80B5-46FC-87CE7EEF1A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40090" y="130409"/>
                <a:ext cx="23688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0A9655A-F7B7-0812-6C88-211C177F90CA}"/>
                  </a:ext>
                </a:extLst>
              </p14:cNvPr>
              <p14:cNvContentPartPr/>
              <p14:nvPr/>
            </p14:nvContentPartPr>
            <p14:xfrm>
              <a:off x="5512570" y="1105289"/>
              <a:ext cx="1429560" cy="433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0A9655A-F7B7-0812-6C88-211C177F90C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03930" y="1096649"/>
                <a:ext cx="14472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F987C-A9C6-BB2F-8158-EC2962E1E7B4}"/>
                  </a:ext>
                </a:extLst>
              </p14:cNvPr>
              <p14:cNvContentPartPr/>
              <p14:nvPr/>
            </p14:nvContentPartPr>
            <p14:xfrm>
              <a:off x="6614890" y="987209"/>
              <a:ext cx="30960" cy="16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F987C-A9C6-BB2F-8158-EC2962E1E7B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5890" y="978209"/>
                <a:ext cx="48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7458F44-4911-0D83-9550-9B27CD023044}"/>
                  </a:ext>
                </a:extLst>
              </p14:cNvPr>
              <p14:cNvContentPartPr/>
              <p14:nvPr/>
            </p14:nvContentPartPr>
            <p14:xfrm>
              <a:off x="7276210" y="968129"/>
              <a:ext cx="1791720" cy="358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7458F44-4911-0D83-9550-9B27CD02304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67570" y="959489"/>
                <a:ext cx="180936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62FE55B-CB9B-9F9A-6C4B-9EE56FB6FBE7}"/>
              </a:ext>
            </a:extLst>
          </p:cNvPr>
          <p:cNvGrpSpPr/>
          <p:nvPr/>
        </p:nvGrpSpPr>
        <p:grpSpPr>
          <a:xfrm>
            <a:off x="920410" y="923849"/>
            <a:ext cx="4626360" cy="1653840"/>
            <a:chOff x="920410" y="923849"/>
            <a:chExt cx="4626360" cy="16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C8C0CF-EA5C-A5B1-BEA2-12DB27FBD5E8}"/>
                    </a:ext>
                  </a:extLst>
                </p14:cNvPr>
                <p14:cNvContentPartPr/>
                <p14:nvPr/>
              </p14:nvContentPartPr>
              <p14:xfrm>
                <a:off x="920410" y="1157489"/>
                <a:ext cx="688680" cy="37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C8C0CF-EA5C-A5B1-BEA2-12DB27FBD5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1410" y="1148489"/>
                  <a:ext cx="706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8C1184-1ACC-54D2-7E96-AC710D45F8FE}"/>
                    </a:ext>
                  </a:extLst>
                </p14:cNvPr>
                <p14:cNvContentPartPr/>
                <p14:nvPr/>
              </p14:nvContentPartPr>
              <p14:xfrm>
                <a:off x="1264210" y="1131209"/>
                <a:ext cx="3924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8C1184-1ACC-54D2-7E96-AC710D45F8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55570" y="1122569"/>
                  <a:ext cx="5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440AC4-64C2-38A9-BBD6-1BC740E233A8}"/>
                    </a:ext>
                  </a:extLst>
                </p14:cNvPr>
                <p14:cNvContentPartPr/>
                <p14:nvPr/>
              </p14:nvContentPartPr>
              <p14:xfrm>
                <a:off x="1901770" y="1158929"/>
                <a:ext cx="218880" cy="38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440AC4-64C2-38A9-BBD6-1BC740E233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92770" y="1150289"/>
                  <a:ext cx="236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4848DF8-6DFE-B56C-57E8-4B4CD678351A}"/>
                    </a:ext>
                  </a:extLst>
                </p14:cNvPr>
                <p14:cNvContentPartPr/>
                <p14:nvPr/>
              </p14:nvContentPartPr>
              <p14:xfrm>
                <a:off x="2400730" y="1013489"/>
                <a:ext cx="732960" cy="35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4848DF8-6DFE-B56C-57E8-4B4CD67835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91730" y="1004849"/>
                  <a:ext cx="7506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23C03B-3F44-85C7-FBD3-49CCF599D85B}"/>
                    </a:ext>
                  </a:extLst>
                </p14:cNvPr>
                <p14:cNvContentPartPr/>
                <p14:nvPr/>
              </p14:nvContentPartPr>
              <p14:xfrm>
                <a:off x="3287050" y="988649"/>
                <a:ext cx="877680" cy="36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23C03B-3F44-85C7-FBD3-49CCF599D8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78050" y="980009"/>
                  <a:ext cx="8953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97A379-EAFF-0271-8975-8F1B7C2F5D48}"/>
                    </a:ext>
                  </a:extLst>
                </p14:cNvPr>
                <p14:cNvContentPartPr/>
                <p14:nvPr/>
              </p14:nvContentPartPr>
              <p14:xfrm>
                <a:off x="3415210" y="1083329"/>
                <a:ext cx="299880" cy="2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97A379-EAFF-0271-8975-8F1B7C2F5D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6210" y="1074689"/>
                  <a:ext cx="31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E22AB0-6768-75CD-65DE-1CDAACFABDC9}"/>
                    </a:ext>
                  </a:extLst>
                </p14:cNvPr>
                <p14:cNvContentPartPr/>
                <p14:nvPr/>
              </p14:nvContentPartPr>
              <p14:xfrm>
                <a:off x="4315210" y="1129049"/>
                <a:ext cx="496800" cy="18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E22AB0-6768-75CD-65DE-1CDAACFABD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06210" y="1120409"/>
                  <a:ext cx="514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A71BC2-D8BF-D56F-9BB8-17735576E11A}"/>
                    </a:ext>
                  </a:extLst>
                </p14:cNvPr>
                <p14:cNvContentPartPr/>
                <p14:nvPr/>
              </p14:nvContentPartPr>
              <p14:xfrm>
                <a:off x="4606450" y="923849"/>
                <a:ext cx="24120" cy="2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A71BC2-D8BF-D56F-9BB8-17735576E1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97450" y="914849"/>
                  <a:ext cx="41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738B46-6A3F-4383-4E7D-46DF8AF8A290}"/>
                    </a:ext>
                  </a:extLst>
                </p14:cNvPr>
                <p14:cNvContentPartPr/>
                <p14:nvPr/>
              </p14:nvContentPartPr>
              <p14:xfrm>
                <a:off x="5092450" y="1132289"/>
                <a:ext cx="335160" cy="155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738B46-6A3F-4383-4E7D-46DF8AF8A2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83450" y="1123649"/>
                  <a:ext cx="352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423504-593C-96B8-4FE2-9F33681D3BBF}"/>
                    </a:ext>
                  </a:extLst>
                </p14:cNvPr>
                <p14:cNvContentPartPr/>
                <p14:nvPr/>
              </p14:nvContentPartPr>
              <p14:xfrm>
                <a:off x="5317450" y="1108169"/>
                <a:ext cx="229320" cy="200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423504-593C-96B8-4FE2-9F33681D3B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08810" y="1099529"/>
                  <a:ext cx="246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2F35A3-35B9-DE2F-C75F-10B0E3D3CFBB}"/>
                    </a:ext>
                  </a:extLst>
                </p14:cNvPr>
                <p14:cNvContentPartPr/>
                <p14:nvPr/>
              </p14:nvContentPartPr>
              <p14:xfrm>
                <a:off x="2412970" y="1720889"/>
                <a:ext cx="214200" cy="28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2F35A3-35B9-DE2F-C75F-10B0E3D3CF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3970" y="1711889"/>
                  <a:ext cx="231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79A09F-6F8D-B854-2CC3-4F64457C22A3}"/>
                    </a:ext>
                  </a:extLst>
                </p14:cNvPr>
                <p14:cNvContentPartPr/>
                <p14:nvPr/>
              </p14:nvContentPartPr>
              <p14:xfrm>
                <a:off x="2770810" y="1695689"/>
                <a:ext cx="181800" cy="278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79A09F-6F8D-B854-2CC3-4F64457C22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61810" y="1687049"/>
                  <a:ext cx="199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B2B39B-47E9-2C57-E1FF-67F9356AD7CE}"/>
                    </a:ext>
                  </a:extLst>
                </p14:cNvPr>
                <p14:cNvContentPartPr/>
                <p14:nvPr/>
              </p14:nvContentPartPr>
              <p14:xfrm>
                <a:off x="2078170" y="2051369"/>
                <a:ext cx="1255680" cy="2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B2B39B-47E9-2C57-E1FF-67F9356AD7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69530" y="2042729"/>
                  <a:ext cx="1273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15CD7E-6B32-3823-48ED-FAA623C1B25D}"/>
                    </a:ext>
                  </a:extLst>
                </p14:cNvPr>
                <p14:cNvContentPartPr/>
                <p14:nvPr/>
              </p14:nvContentPartPr>
              <p14:xfrm>
                <a:off x="2351050" y="2213369"/>
                <a:ext cx="164160" cy="219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15CD7E-6B32-3823-48ED-FAA623C1B2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42410" y="2204369"/>
                  <a:ext cx="181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29A18E2-0D5D-4DCC-51C8-8D60E2065E26}"/>
                    </a:ext>
                  </a:extLst>
                </p14:cNvPr>
                <p14:cNvContentPartPr/>
                <p14:nvPr/>
              </p14:nvContentPartPr>
              <p14:xfrm>
                <a:off x="2637970" y="2253329"/>
                <a:ext cx="114120" cy="5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29A18E2-0D5D-4DCC-51C8-8D60E2065E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9330" y="2244329"/>
                  <a:ext cx="131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C2DC52-606C-5A74-F7B5-EF97F4877AB0}"/>
                    </a:ext>
                  </a:extLst>
                </p14:cNvPr>
                <p14:cNvContentPartPr/>
                <p14:nvPr/>
              </p14:nvContentPartPr>
              <p14:xfrm>
                <a:off x="2876650" y="2195729"/>
                <a:ext cx="23760" cy="23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C2DC52-606C-5A74-F7B5-EF97F4877A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68010" y="2187089"/>
                  <a:ext cx="41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6D6D74-48A0-3796-A6BF-62A4135E2CBC}"/>
                    </a:ext>
                  </a:extLst>
                </p14:cNvPr>
                <p14:cNvContentPartPr/>
                <p14:nvPr/>
              </p14:nvContentPartPr>
              <p14:xfrm>
                <a:off x="2301370" y="2101769"/>
                <a:ext cx="142560" cy="41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6D6D74-48A0-3796-A6BF-62A4135E2C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92730" y="2092769"/>
                  <a:ext cx="1602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4B0B74E-6748-C3F9-A814-D854739F582F}"/>
                    </a:ext>
                  </a:extLst>
                </p14:cNvPr>
                <p14:cNvContentPartPr/>
                <p14:nvPr/>
              </p14:nvContentPartPr>
              <p14:xfrm>
                <a:off x="2949010" y="2132369"/>
                <a:ext cx="127800" cy="420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4B0B74E-6748-C3F9-A814-D854739F58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40370" y="2123729"/>
                  <a:ext cx="145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37AF291-6038-3DCB-804B-EABEE5BCB335}"/>
                    </a:ext>
                  </a:extLst>
                </p14:cNvPr>
                <p14:cNvContentPartPr/>
                <p14:nvPr/>
              </p14:nvContentPartPr>
              <p14:xfrm>
                <a:off x="1941010" y="1614329"/>
                <a:ext cx="265680" cy="963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37AF291-6038-3DCB-804B-EABEE5BCB3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32370" y="1605689"/>
                  <a:ext cx="283320" cy="9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5EEA41-6D9A-7610-9D19-B6E5C431302E}"/>
                    </a:ext>
                  </a:extLst>
                </p14:cNvPr>
                <p14:cNvContentPartPr/>
                <p14:nvPr/>
              </p14:nvContentPartPr>
              <p14:xfrm>
                <a:off x="3279130" y="1581569"/>
                <a:ext cx="158040" cy="962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5EEA41-6D9A-7610-9D19-B6E5C43130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70490" y="1572929"/>
                  <a:ext cx="175680" cy="9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6620D3-D34D-DADC-42B4-3AAC196153A2}"/>
                    </a:ext>
                  </a:extLst>
                </p14:cNvPr>
                <p14:cNvContentPartPr/>
                <p14:nvPr/>
              </p14:nvContentPartPr>
              <p14:xfrm>
                <a:off x="3611770" y="1519289"/>
                <a:ext cx="151920" cy="169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6620D3-D34D-DADC-42B4-3AAC196153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02770" y="1510289"/>
                  <a:ext cx="16956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3B661CC-5AEA-E7C8-EB75-51264C51FBDA}"/>
                  </a:ext>
                </a:extLst>
              </p14:cNvPr>
              <p14:cNvContentPartPr/>
              <p14:nvPr/>
            </p14:nvContentPartPr>
            <p14:xfrm>
              <a:off x="9344410" y="977849"/>
              <a:ext cx="477000" cy="499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3B661CC-5AEA-E7C8-EB75-51264C51FBD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35770" y="969209"/>
                <a:ext cx="49464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A9F16EB-7ACE-EAC2-2EFA-9ADF117DE63B}"/>
              </a:ext>
            </a:extLst>
          </p:cNvPr>
          <p:cNvGrpSpPr/>
          <p:nvPr/>
        </p:nvGrpSpPr>
        <p:grpSpPr>
          <a:xfrm>
            <a:off x="300850" y="1841849"/>
            <a:ext cx="1186920" cy="500400"/>
            <a:chOff x="300850" y="1841849"/>
            <a:chExt cx="118692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B36623-6016-AB82-B781-85433BC275B9}"/>
                    </a:ext>
                  </a:extLst>
                </p14:cNvPr>
                <p14:cNvContentPartPr/>
                <p14:nvPr/>
              </p14:nvContentPartPr>
              <p14:xfrm>
                <a:off x="300850" y="1841849"/>
                <a:ext cx="1186920" cy="50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B36623-6016-AB82-B781-85433BC275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210" y="1833209"/>
                  <a:ext cx="12045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32A734-C726-D905-5FDB-131CF2D958C8}"/>
                    </a:ext>
                  </a:extLst>
                </p14:cNvPr>
                <p14:cNvContentPartPr/>
                <p14:nvPr/>
              </p14:nvContentPartPr>
              <p14:xfrm>
                <a:off x="801970" y="1915649"/>
                <a:ext cx="371880" cy="10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32A734-C726-D905-5FDB-131CF2D958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2970" y="1907009"/>
                  <a:ext cx="3895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9DF5ECD-870F-644B-309B-E7E230A3A77E}"/>
                  </a:ext>
                </a:extLst>
              </p14:cNvPr>
              <p14:cNvContentPartPr/>
              <p14:nvPr/>
            </p14:nvContentPartPr>
            <p14:xfrm>
              <a:off x="1701970" y="2029049"/>
              <a:ext cx="232560" cy="70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9DF5ECD-870F-644B-309B-E7E230A3A77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93330" y="2020049"/>
                <a:ext cx="25020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C4A8C2F-7150-9621-CA7C-63E4AB14FF8D}"/>
              </a:ext>
            </a:extLst>
          </p:cNvPr>
          <p:cNvGrpSpPr/>
          <p:nvPr/>
        </p:nvGrpSpPr>
        <p:grpSpPr>
          <a:xfrm>
            <a:off x="3939730" y="1823129"/>
            <a:ext cx="447120" cy="246240"/>
            <a:chOff x="3939730" y="1823129"/>
            <a:chExt cx="4471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AF2A28-14F1-EED7-68DE-B8FE312C8399}"/>
                    </a:ext>
                  </a:extLst>
                </p14:cNvPr>
                <p14:cNvContentPartPr/>
                <p14:nvPr/>
              </p14:nvContentPartPr>
              <p14:xfrm>
                <a:off x="3939730" y="1935089"/>
                <a:ext cx="447120" cy="134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AF2A28-14F1-EED7-68DE-B8FE312C83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30730" y="1926089"/>
                  <a:ext cx="464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059CCC-9161-E948-CF80-63A0ADA30FBB}"/>
                    </a:ext>
                  </a:extLst>
                </p14:cNvPr>
                <p14:cNvContentPartPr/>
                <p14:nvPr/>
              </p14:nvContentPartPr>
              <p14:xfrm>
                <a:off x="4159690" y="1823129"/>
                <a:ext cx="24120" cy="1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059CCC-9161-E948-CF80-63A0ADA30F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50690" y="1814489"/>
                  <a:ext cx="417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53FCD71-D30F-3E36-63EC-B5EF3912F1C4}"/>
                  </a:ext>
                </a:extLst>
              </p14:cNvPr>
              <p14:cNvContentPartPr/>
              <p14:nvPr/>
            </p14:nvContentPartPr>
            <p14:xfrm>
              <a:off x="4654690" y="1789289"/>
              <a:ext cx="825840" cy="29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53FCD71-D30F-3E36-63EC-B5EF3912F1C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46050" y="1780649"/>
                <a:ext cx="84348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9F70249-383A-626D-ADBA-3B912F622AC4}"/>
              </a:ext>
            </a:extLst>
          </p:cNvPr>
          <p:cNvGrpSpPr/>
          <p:nvPr/>
        </p:nvGrpSpPr>
        <p:grpSpPr>
          <a:xfrm>
            <a:off x="5677090" y="1630529"/>
            <a:ext cx="2864160" cy="441720"/>
            <a:chOff x="5677090" y="1630529"/>
            <a:chExt cx="28641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0B7ECF-1C59-5AC9-127A-848D4C667617}"/>
                    </a:ext>
                  </a:extLst>
                </p14:cNvPr>
                <p14:cNvContentPartPr/>
                <p14:nvPr/>
              </p14:nvContentPartPr>
              <p14:xfrm>
                <a:off x="5677090" y="1852289"/>
                <a:ext cx="1589040" cy="219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0B7ECF-1C59-5AC9-127A-848D4C6676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68090" y="1843289"/>
                  <a:ext cx="1606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F1EF29-C763-5945-7BCB-EDE8A861A6F8}"/>
                    </a:ext>
                  </a:extLst>
                </p14:cNvPr>
                <p14:cNvContentPartPr/>
                <p14:nvPr/>
              </p14:nvContentPartPr>
              <p14:xfrm>
                <a:off x="6996850" y="1791449"/>
                <a:ext cx="16560" cy="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F1EF29-C763-5945-7BCB-EDE8A861A6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88210" y="1782809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5FDC3B-0BFA-47EA-2A19-FD7E50D1D346}"/>
                    </a:ext>
                  </a:extLst>
                </p14:cNvPr>
                <p14:cNvContentPartPr/>
                <p14:nvPr/>
              </p14:nvContentPartPr>
              <p14:xfrm>
                <a:off x="7538290" y="1630529"/>
                <a:ext cx="1002960" cy="374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5FDC3B-0BFA-47EA-2A19-FD7E50D1D3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29290" y="1621889"/>
                  <a:ext cx="10206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63A6D6-68E1-EA5E-BC7B-4E76DD20DA40}"/>
                    </a:ext>
                  </a:extLst>
                </p14:cNvPr>
                <p14:cNvContentPartPr/>
                <p14:nvPr/>
              </p14:nvContentPartPr>
              <p14:xfrm>
                <a:off x="7553410" y="1762649"/>
                <a:ext cx="468000" cy="32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63A6D6-68E1-EA5E-BC7B-4E76DD20DA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44410" y="1754009"/>
                  <a:ext cx="4856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9A83D4B-CA93-3CC0-5D18-2B34C07E44E8}"/>
              </a:ext>
            </a:extLst>
          </p:cNvPr>
          <p:cNvGrpSpPr/>
          <p:nvPr/>
        </p:nvGrpSpPr>
        <p:grpSpPr>
          <a:xfrm>
            <a:off x="925450" y="2975849"/>
            <a:ext cx="1680840" cy="549360"/>
            <a:chOff x="925450" y="2975849"/>
            <a:chExt cx="168084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B3291C-70E5-2DAB-248E-74A30916B558}"/>
                    </a:ext>
                  </a:extLst>
                </p14:cNvPr>
                <p14:cNvContentPartPr/>
                <p14:nvPr/>
              </p14:nvContentPartPr>
              <p14:xfrm>
                <a:off x="925450" y="3049289"/>
                <a:ext cx="468360" cy="342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B3291C-70E5-2DAB-248E-74A30916B5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6810" y="3040289"/>
                  <a:ext cx="486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4AECE8-AD14-84CE-3757-89C21123F3A0}"/>
                    </a:ext>
                  </a:extLst>
                </p14:cNvPr>
                <p14:cNvContentPartPr/>
                <p14:nvPr/>
              </p14:nvContentPartPr>
              <p14:xfrm>
                <a:off x="1165930" y="3205529"/>
                <a:ext cx="268560" cy="19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4AECE8-AD14-84CE-3757-89C21123F3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6930" y="3196529"/>
                  <a:ext cx="286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4F4BAE-0546-CFF5-AA0E-292BC230781C}"/>
                    </a:ext>
                  </a:extLst>
                </p14:cNvPr>
                <p14:cNvContentPartPr/>
                <p14:nvPr/>
              </p14:nvContentPartPr>
              <p14:xfrm>
                <a:off x="1471570" y="2975849"/>
                <a:ext cx="1134720" cy="54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4F4BAE-0546-CFF5-AA0E-292BC23078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62930" y="2967209"/>
                  <a:ext cx="115236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2F6486B-FA8C-3627-4A06-75C449B373AC}"/>
              </a:ext>
            </a:extLst>
          </p:cNvPr>
          <p:cNvGrpSpPr/>
          <p:nvPr/>
        </p:nvGrpSpPr>
        <p:grpSpPr>
          <a:xfrm>
            <a:off x="2437450" y="3488489"/>
            <a:ext cx="505440" cy="270720"/>
            <a:chOff x="2437450" y="3488489"/>
            <a:chExt cx="5054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493AE2-AB13-EFCF-75C4-6589104E996D}"/>
                    </a:ext>
                  </a:extLst>
                </p14:cNvPr>
                <p14:cNvContentPartPr/>
                <p14:nvPr/>
              </p14:nvContentPartPr>
              <p14:xfrm>
                <a:off x="2477410" y="3515129"/>
                <a:ext cx="21960" cy="234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493AE2-AB13-EFCF-75C4-6589104E99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68410" y="3506489"/>
                  <a:ext cx="39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A91F54-29C3-58AA-CEAB-71334C89BFD9}"/>
                    </a:ext>
                  </a:extLst>
                </p14:cNvPr>
                <p14:cNvContentPartPr/>
                <p14:nvPr/>
              </p14:nvContentPartPr>
              <p14:xfrm>
                <a:off x="2451490" y="3488489"/>
                <a:ext cx="203040" cy="8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A91F54-29C3-58AA-CEAB-71334C89BF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42850" y="3479489"/>
                  <a:ext cx="22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6F81D9-C34F-38EB-D2C1-4E3251B69919}"/>
                    </a:ext>
                  </a:extLst>
                </p14:cNvPr>
                <p14:cNvContentPartPr/>
                <p14:nvPr/>
              </p14:nvContentPartPr>
              <p14:xfrm>
                <a:off x="2437450" y="3593969"/>
                <a:ext cx="191520" cy="65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6F81D9-C34F-38EB-D2C1-4E3251B699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28450" y="3585329"/>
                  <a:ext cx="20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38A85B-0F87-FBEB-3A73-25FD63938461}"/>
                    </a:ext>
                  </a:extLst>
                </p14:cNvPr>
                <p14:cNvContentPartPr/>
                <p14:nvPr/>
              </p14:nvContentPartPr>
              <p14:xfrm>
                <a:off x="2662450" y="3667049"/>
                <a:ext cx="280440" cy="9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38A85B-0F87-FBEB-3A73-25FD639384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53810" y="3658049"/>
                  <a:ext cx="2980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411E997-5301-6152-D212-22498B82C7BF}"/>
              </a:ext>
            </a:extLst>
          </p:cNvPr>
          <p:cNvGrpSpPr/>
          <p:nvPr/>
        </p:nvGrpSpPr>
        <p:grpSpPr>
          <a:xfrm>
            <a:off x="3428170" y="3427289"/>
            <a:ext cx="1439640" cy="387360"/>
            <a:chOff x="3428170" y="3427289"/>
            <a:chExt cx="14396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14AB0E-ECC5-D30E-131D-76476B181497}"/>
                    </a:ext>
                  </a:extLst>
                </p14:cNvPr>
                <p14:cNvContentPartPr/>
                <p14:nvPr/>
              </p14:nvContentPartPr>
              <p14:xfrm>
                <a:off x="3428170" y="3427289"/>
                <a:ext cx="207360" cy="295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14AB0E-ECC5-D30E-131D-76476B1814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19530" y="3418649"/>
                  <a:ext cx="225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7FB58D-AD88-0314-C987-485CF2EC5DF3}"/>
                    </a:ext>
                  </a:extLst>
                </p14:cNvPr>
                <p14:cNvContentPartPr/>
                <p14:nvPr/>
              </p14:nvContentPartPr>
              <p14:xfrm>
                <a:off x="3443290" y="3640049"/>
                <a:ext cx="153360" cy="40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7FB58D-AD88-0314-C987-485CF2EC5D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34290" y="3631409"/>
                  <a:ext cx="171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767FC3F-6833-7A43-1997-1B670B898D1A}"/>
                    </a:ext>
                  </a:extLst>
                </p14:cNvPr>
                <p14:cNvContentPartPr/>
                <p14:nvPr/>
              </p14:nvContentPartPr>
              <p14:xfrm>
                <a:off x="3833530" y="3520889"/>
                <a:ext cx="133200" cy="53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767FC3F-6833-7A43-1997-1B670B898D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24890" y="3512249"/>
                  <a:ext cx="150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F42B91-A9CC-BF3A-F9FA-8C4096C1527B}"/>
                    </a:ext>
                  </a:extLst>
                </p14:cNvPr>
                <p14:cNvContentPartPr/>
                <p14:nvPr/>
              </p14:nvContentPartPr>
              <p14:xfrm>
                <a:off x="3788170" y="3639329"/>
                <a:ext cx="183960" cy="37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F42B91-A9CC-BF3A-F9FA-8C4096C1527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79530" y="3630329"/>
                  <a:ext cx="201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3D88FC-F7DD-9304-3404-EF5930B3D7AE}"/>
                    </a:ext>
                  </a:extLst>
                </p14:cNvPr>
                <p14:cNvContentPartPr/>
                <p14:nvPr/>
              </p14:nvContentPartPr>
              <p14:xfrm>
                <a:off x="4120090" y="3461489"/>
                <a:ext cx="94320" cy="296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3D88FC-F7DD-9304-3404-EF5930B3D7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11450" y="3452489"/>
                  <a:ext cx="111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D7FED8-1906-BBF3-EB90-FA6897188048}"/>
                    </a:ext>
                  </a:extLst>
                </p14:cNvPr>
                <p14:cNvContentPartPr/>
                <p14:nvPr/>
              </p14:nvContentPartPr>
              <p14:xfrm>
                <a:off x="4295410" y="3509729"/>
                <a:ext cx="109440" cy="182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D7FED8-1906-BBF3-EB90-FA68971880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86770" y="3500729"/>
                  <a:ext cx="127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A39A585-9E5C-B90F-F228-BAB4907D3B2B}"/>
                    </a:ext>
                  </a:extLst>
                </p14:cNvPr>
                <p14:cNvContentPartPr/>
                <p14:nvPr/>
              </p14:nvContentPartPr>
              <p14:xfrm>
                <a:off x="4536610" y="3473729"/>
                <a:ext cx="177120" cy="19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A39A585-9E5C-B90F-F228-BAB4907D3B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27970" y="3464729"/>
                  <a:ext cx="194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431020-7E67-C7D1-4F3A-9A8E6104E950}"/>
                    </a:ext>
                  </a:extLst>
                </p14:cNvPr>
                <p14:cNvContentPartPr/>
                <p14:nvPr/>
              </p14:nvContentPartPr>
              <p14:xfrm>
                <a:off x="4706170" y="3713129"/>
                <a:ext cx="161640" cy="10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431020-7E67-C7D1-4F3A-9A8E6104E9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97530" y="3704489"/>
                  <a:ext cx="1792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6BB2ADD-51AB-BE3D-4293-23F46219DDED}"/>
              </a:ext>
            </a:extLst>
          </p:cNvPr>
          <p:cNvGrpSpPr/>
          <p:nvPr/>
        </p:nvGrpSpPr>
        <p:grpSpPr>
          <a:xfrm>
            <a:off x="5495650" y="3075209"/>
            <a:ext cx="3853080" cy="600840"/>
            <a:chOff x="5495650" y="3075209"/>
            <a:chExt cx="38530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E4BC10E-30EE-94BB-9061-714F7440E4E8}"/>
                    </a:ext>
                  </a:extLst>
                </p14:cNvPr>
                <p14:cNvContentPartPr/>
                <p14:nvPr/>
              </p14:nvContentPartPr>
              <p14:xfrm>
                <a:off x="5495650" y="3336209"/>
                <a:ext cx="148320" cy="325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E4BC10E-30EE-94BB-9061-714F7440E4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87010" y="3327569"/>
                  <a:ext cx="165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5573ED3-0C5E-87D6-83AA-77D77B7DD53B}"/>
                    </a:ext>
                  </a:extLst>
                </p14:cNvPr>
                <p14:cNvContentPartPr/>
                <p14:nvPr/>
              </p14:nvContentPartPr>
              <p14:xfrm>
                <a:off x="5877970" y="3468329"/>
                <a:ext cx="216000" cy="30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5573ED3-0C5E-87D6-83AA-77D77B7DD5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69330" y="3459689"/>
                  <a:ext cx="233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F60A8C-55CC-D1EA-E856-143993229B61}"/>
                    </a:ext>
                  </a:extLst>
                </p14:cNvPr>
                <p14:cNvContentPartPr/>
                <p14:nvPr/>
              </p14:nvContentPartPr>
              <p14:xfrm>
                <a:off x="5876890" y="3516209"/>
                <a:ext cx="204480" cy="25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F60A8C-55CC-D1EA-E856-143993229B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67890" y="3507209"/>
                  <a:ext cx="22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17E2BC-DDBA-59E8-1521-1C868CF2C3F0}"/>
                    </a:ext>
                  </a:extLst>
                </p14:cNvPr>
                <p14:cNvContentPartPr/>
                <p14:nvPr/>
              </p14:nvContentPartPr>
              <p14:xfrm>
                <a:off x="6360010" y="3335129"/>
                <a:ext cx="9360" cy="18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17E2BC-DDBA-59E8-1521-1C868CF2C3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51010" y="3326489"/>
                  <a:ext cx="27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B06CAD-26BA-C1E1-0BD0-79DA4FED8251}"/>
                    </a:ext>
                  </a:extLst>
                </p14:cNvPr>
                <p14:cNvContentPartPr/>
                <p14:nvPr/>
              </p14:nvContentPartPr>
              <p14:xfrm>
                <a:off x="6492490" y="3489209"/>
                <a:ext cx="36360" cy="2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B06CAD-26BA-C1E1-0BD0-79DA4FED82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83850" y="3480569"/>
                  <a:ext cx="5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A41FA7-0E4F-0A82-A2E9-866FD94E0799}"/>
                    </a:ext>
                  </a:extLst>
                </p14:cNvPr>
                <p14:cNvContentPartPr/>
                <p14:nvPr/>
              </p14:nvContentPartPr>
              <p14:xfrm>
                <a:off x="6727930" y="3295169"/>
                <a:ext cx="28080" cy="20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A41FA7-0E4F-0A82-A2E9-866FD94E07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930" y="3286529"/>
                  <a:ext cx="45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1923B0-F7ED-95E2-CCDD-147F629589A5}"/>
                    </a:ext>
                  </a:extLst>
                </p14:cNvPr>
                <p14:cNvContentPartPr/>
                <p14:nvPr/>
              </p14:nvContentPartPr>
              <p14:xfrm>
                <a:off x="6629290" y="3271769"/>
                <a:ext cx="185040" cy="155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1923B0-F7ED-95E2-CCDD-147F629589A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20650" y="3262769"/>
                  <a:ext cx="202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A30693-F493-B098-C44F-1299C2637368}"/>
                    </a:ext>
                  </a:extLst>
                </p14:cNvPr>
                <p14:cNvContentPartPr/>
                <p14:nvPr/>
              </p14:nvContentPartPr>
              <p14:xfrm>
                <a:off x="6177850" y="3253409"/>
                <a:ext cx="181080" cy="42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A30693-F493-B098-C44F-1299C26373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69210" y="3244409"/>
                  <a:ext cx="198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4217C62-5215-F0CA-6DD2-9D2EE617768E}"/>
                    </a:ext>
                  </a:extLst>
                </p14:cNvPr>
                <p14:cNvContentPartPr/>
                <p14:nvPr/>
              </p14:nvContentPartPr>
              <p14:xfrm>
                <a:off x="6784810" y="3208049"/>
                <a:ext cx="73800" cy="381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4217C62-5215-F0CA-6DD2-9D2EE61776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75810" y="3199409"/>
                  <a:ext cx="914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3B2570-31DA-1E1D-CD86-0E23CE136873}"/>
                    </a:ext>
                  </a:extLst>
                </p14:cNvPr>
                <p14:cNvContentPartPr/>
                <p14:nvPr/>
              </p14:nvContentPartPr>
              <p14:xfrm>
                <a:off x="7033930" y="3271409"/>
                <a:ext cx="213840" cy="261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3B2570-31DA-1E1D-CD86-0E23CE1368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24930" y="3262769"/>
                  <a:ext cx="2314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C984B6B-34C2-AD34-28F8-D00A9EA08A4D}"/>
                    </a:ext>
                  </a:extLst>
                </p14:cNvPr>
                <p14:cNvContentPartPr/>
                <p14:nvPr/>
              </p14:nvContentPartPr>
              <p14:xfrm>
                <a:off x="7081450" y="3444569"/>
                <a:ext cx="120960" cy="4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C984B6B-34C2-AD34-28F8-D00A9EA08A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72450" y="3435929"/>
                  <a:ext cx="13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08F74D-8C1C-B1CE-FD7E-0A60339F1F65}"/>
                    </a:ext>
                  </a:extLst>
                </p14:cNvPr>
                <p14:cNvContentPartPr/>
                <p14:nvPr/>
              </p14:nvContentPartPr>
              <p14:xfrm>
                <a:off x="7336330" y="3098609"/>
                <a:ext cx="7560" cy="156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08F74D-8C1C-B1CE-FD7E-0A60339F1F6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27690" y="3089969"/>
                  <a:ext cx="25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3F06B5-7BD0-6AED-A2DD-618E086DAA0A}"/>
                    </a:ext>
                  </a:extLst>
                </p14:cNvPr>
                <p14:cNvContentPartPr/>
                <p14:nvPr/>
              </p14:nvContentPartPr>
              <p14:xfrm>
                <a:off x="7356850" y="3079889"/>
                <a:ext cx="203760" cy="22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3F06B5-7BD0-6AED-A2DD-618E086DAA0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48210" y="3070889"/>
                  <a:ext cx="221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F7D169-BFAC-CB44-F4E1-3A268BFA11A3}"/>
                    </a:ext>
                  </a:extLst>
                </p14:cNvPr>
                <p14:cNvContentPartPr/>
                <p14:nvPr/>
              </p14:nvContentPartPr>
              <p14:xfrm>
                <a:off x="7506610" y="3251969"/>
                <a:ext cx="97560" cy="130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F7D169-BFAC-CB44-F4E1-3A268BFA11A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97610" y="3243329"/>
                  <a:ext cx="115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57FCC30-2A16-818B-1DE9-9366E51F836E}"/>
                    </a:ext>
                  </a:extLst>
                </p14:cNvPr>
                <p14:cNvContentPartPr/>
                <p14:nvPr/>
              </p14:nvContentPartPr>
              <p14:xfrm>
                <a:off x="7825210" y="3286889"/>
                <a:ext cx="199440" cy="156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57FCC30-2A16-818B-1DE9-9366E51F83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16570" y="3278249"/>
                  <a:ext cx="21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5920CDE-B141-3449-4AED-A8B512DC043B}"/>
                    </a:ext>
                  </a:extLst>
                </p14:cNvPr>
                <p14:cNvContentPartPr/>
                <p14:nvPr/>
              </p14:nvContentPartPr>
              <p14:xfrm>
                <a:off x="7817650" y="3284729"/>
                <a:ext cx="140760" cy="16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5920CDE-B141-3449-4AED-A8B512DC04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08650" y="3275729"/>
                  <a:ext cx="158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FAD838-A212-C9F7-E8E1-725B08E8FEFD}"/>
                    </a:ext>
                  </a:extLst>
                </p14:cNvPr>
                <p14:cNvContentPartPr/>
                <p14:nvPr/>
              </p14:nvContentPartPr>
              <p14:xfrm>
                <a:off x="8087290" y="3216689"/>
                <a:ext cx="23040" cy="232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FAD838-A212-C9F7-E8E1-725B08E8FE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78650" y="3208049"/>
                  <a:ext cx="40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162A8BB-57BB-16BB-8C82-7994BCCD00CF}"/>
                    </a:ext>
                  </a:extLst>
                </p14:cNvPr>
                <p14:cNvContentPartPr/>
                <p14:nvPr/>
              </p14:nvContentPartPr>
              <p14:xfrm>
                <a:off x="8209330" y="3269249"/>
                <a:ext cx="135720" cy="142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162A8BB-57BB-16BB-8C82-7994BCCD00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00330" y="3260249"/>
                  <a:ext cx="15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C95C5DF-E332-6ADC-9080-527D4A364091}"/>
                    </a:ext>
                  </a:extLst>
                </p14:cNvPr>
                <p14:cNvContentPartPr/>
                <p14:nvPr/>
              </p14:nvContentPartPr>
              <p14:xfrm>
                <a:off x="8355850" y="3201929"/>
                <a:ext cx="163440" cy="11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C95C5DF-E332-6ADC-9080-527D4A36409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47210" y="3192929"/>
                  <a:ext cx="181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97A7AB-D555-ADD4-A319-C3E9036A7006}"/>
                    </a:ext>
                  </a:extLst>
                </p14:cNvPr>
                <p14:cNvContentPartPr/>
                <p14:nvPr/>
              </p14:nvContentPartPr>
              <p14:xfrm>
                <a:off x="8588050" y="3075209"/>
                <a:ext cx="14760" cy="162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97A7AB-D555-ADD4-A319-C3E9036A70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79410" y="3066209"/>
                  <a:ext cx="32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0CEB4F6-4174-DB76-CFA3-85F1D493A13B}"/>
                    </a:ext>
                  </a:extLst>
                </p14:cNvPr>
                <p14:cNvContentPartPr/>
                <p14:nvPr/>
              </p14:nvContentPartPr>
              <p14:xfrm>
                <a:off x="8644210" y="3083129"/>
                <a:ext cx="172800" cy="19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0CEB4F6-4174-DB76-CFA3-85F1D493A13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35210" y="3074489"/>
                  <a:ext cx="190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C94A06-D532-AA2F-A843-DE09831D0085}"/>
                    </a:ext>
                  </a:extLst>
                </p14:cNvPr>
                <p14:cNvContentPartPr/>
                <p14:nvPr/>
              </p14:nvContentPartPr>
              <p14:xfrm>
                <a:off x="8847250" y="3403529"/>
                <a:ext cx="182160" cy="90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C94A06-D532-AA2F-A843-DE09831D008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38610" y="3394529"/>
                  <a:ext cx="199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C8DC82-EBFE-9D16-37FF-A486EC6E9DF4}"/>
                    </a:ext>
                  </a:extLst>
                </p14:cNvPr>
                <p14:cNvContentPartPr/>
                <p14:nvPr/>
              </p14:nvContentPartPr>
              <p14:xfrm>
                <a:off x="9094570" y="3379049"/>
                <a:ext cx="254160" cy="116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C8DC82-EBFE-9D16-37FF-A486EC6E9D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85570" y="3370049"/>
                  <a:ext cx="2718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B62A323-8444-ACDF-CB2C-4B8092219CA0}"/>
              </a:ext>
            </a:extLst>
          </p:cNvPr>
          <p:cNvGrpSpPr/>
          <p:nvPr/>
        </p:nvGrpSpPr>
        <p:grpSpPr>
          <a:xfrm>
            <a:off x="9593890" y="3024449"/>
            <a:ext cx="2195640" cy="408600"/>
            <a:chOff x="9593890" y="3024449"/>
            <a:chExt cx="219564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1CCEA31-177D-CC67-0C19-F6CE3B57CCF5}"/>
                    </a:ext>
                  </a:extLst>
                </p14:cNvPr>
                <p14:cNvContentPartPr/>
                <p14:nvPr/>
              </p14:nvContentPartPr>
              <p14:xfrm>
                <a:off x="9596770" y="3196889"/>
                <a:ext cx="201960" cy="72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1CCEA31-177D-CC67-0C19-F6CE3B57CC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88130" y="3188249"/>
                  <a:ext cx="219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B0A6C5-F962-179B-B510-24BB62FDF8D9}"/>
                    </a:ext>
                  </a:extLst>
                </p14:cNvPr>
                <p14:cNvContentPartPr/>
                <p14:nvPr/>
              </p14:nvContentPartPr>
              <p14:xfrm>
                <a:off x="9593890" y="3312089"/>
                <a:ext cx="224280" cy="66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B0A6C5-F962-179B-B510-24BB62FDF8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585250" y="3303449"/>
                  <a:ext cx="241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9AAE6F2-6E61-E674-FBB4-2D81A789338D}"/>
                    </a:ext>
                  </a:extLst>
                </p14:cNvPr>
                <p14:cNvContentPartPr/>
                <p14:nvPr/>
              </p14:nvContentPartPr>
              <p14:xfrm>
                <a:off x="9957130" y="3138929"/>
                <a:ext cx="239400" cy="251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9AAE6F2-6E61-E674-FBB4-2D81A78933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48130" y="3129929"/>
                  <a:ext cx="257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8C3055-4FBB-B706-3A77-76A6161DBCF9}"/>
                    </a:ext>
                  </a:extLst>
                </p14:cNvPr>
                <p14:cNvContentPartPr/>
                <p14:nvPr/>
              </p14:nvContentPartPr>
              <p14:xfrm>
                <a:off x="10309570" y="3142529"/>
                <a:ext cx="179280" cy="210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8C3055-4FBB-B706-3A77-76A6161DBC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00930" y="3133889"/>
                  <a:ext cx="196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AE3710-055F-B4C9-6452-1E53F105879E}"/>
                    </a:ext>
                  </a:extLst>
                </p14:cNvPr>
                <p14:cNvContentPartPr/>
                <p14:nvPr/>
              </p14:nvContentPartPr>
              <p14:xfrm>
                <a:off x="10289050" y="3155129"/>
                <a:ext cx="144360" cy="214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AE3710-055F-B4C9-6452-1E53F105879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80050" y="3146489"/>
                  <a:ext cx="162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1EF496-581E-7BD8-61A5-D9E1A159B2F2}"/>
                    </a:ext>
                  </a:extLst>
                </p14:cNvPr>
                <p14:cNvContentPartPr/>
                <p14:nvPr/>
              </p14:nvContentPartPr>
              <p14:xfrm>
                <a:off x="10583170" y="3146129"/>
                <a:ext cx="13680" cy="256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1EF496-581E-7BD8-61A5-D9E1A159B2F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74530" y="3137489"/>
                  <a:ext cx="31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74A4AC6-23EF-EE0A-3873-8448CEAF09CD}"/>
                    </a:ext>
                  </a:extLst>
                </p14:cNvPr>
                <p14:cNvContentPartPr/>
                <p14:nvPr/>
              </p14:nvContentPartPr>
              <p14:xfrm>
                <a:off x="10694410" y="3227489"/>
                <a:ext cx="117360" cy="127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74A4AC6-23EF-EE0A-3873-8448CEAF09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85410" y="3218489"/>
                  <a:ext cx="135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91D332-CDEA-3B85-BF7B-74D414C71DDD}"/>
                    </a:ext>
                  </a:extLst>
                </p14:cNvPr>
                <p14:cNvContentPartPr/>
                <p14:nvPr/>
              </p14:nvContentPartPr>
              <p14:xfrm>
                <a:off x="10818250" y="3161249"/>
                <a:ext cx="136440" cy="43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91D332-CDEA-3B85-BF7B-74D414C71DD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09250" y="3152249"/>
                  <a:ext cx="154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E67A02-1893-C76B-9FC3-8C60298C614F}"/>
                    </a:ext>
                  </a:extLst>
                </p14:cNvPr>
                <p14:cNvContentPartPr/>
                <p14:nvPr/>
              </p14:nvContentPartPr>
              <p14:xfrm>
                <a:off x="11067010" y="3050009"/>
                <a:ext cx="20160" cy="18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E67A02-1893-C76B-9FC3-8C60298C61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58370" y="3041009"/>
                  <a:ext cx="37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35EA16-6C04-978D-BD35-84E940A93174}"/>
                    </a:ext>
                  </a:extLst>
                </p14:cNvPr>
                <p14:cNvContentPartPr/>
                <p14:nvPr/>
              </p14:nvContentPartPr>
              <p14:xfrm>
                <a:off x="11177170" y="3024449"/>
                <a:ext cx="129600" cy="20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35EA16-6C04-978D-BD35-84E940A9317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68170" y="3015449"/>
                  <a:ext cx="147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3583DC-7CEA-B96A-273D-DCAA5A6A16B6}"/>
                    </a:ext>
                  </a:extLst>
                </p14:cNvPr>
                <p14:cNvContentPartPr/>
                <p14:nvPr/>
              </p14:nvContentPartPr>
              <p14:xfrm>
                <a:off x="11332690" y="3278609"/>
                <a:ext cx="146160" cy="14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3583DC-7CEA-B96A-273D-DCAA5A6A16B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24050" y="3269969"/>
                  <a:ext cx="163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78AE6D-A2E7-6D62-FDE1-229769A2D18F}"/>
                    </a:ext>
                  </a:extLst>
                </p14:cNvPr>
                <p14:cNvContentPartPr/>
                <p14:nvPr/>
              </p14:nvContentPartPr>
              <p14:xfrm>
                <a:off x="11546170" y="3290489"/>
                <a:ext cx="243360" cy="142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78AE6D-A2E7-6D62-FDE1-229769A2D1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37170" y="3281849"/>
                  <a:ext cx="26100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9BC4DD0-7698-769A-8C49-2E808C0F274F}"/>
              </a:ext>
            </a:extLst>
          </p:cNvPr>
          <p:cNvGrpSpPr/>
          <p:nvPr/>
        </p:nvGrpSpPr>
        <p:grpSpPr>
          <a:xfrm>
            <a:off x="2466250" y="4141889"/>
            <a:ext cx="499320" cy="262800"/>
            <a:chOff x="2466250" y="4141889"/>
            <a:chExt cx="49932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5A022D1-1D88-F9DC-1DAC-A2347BF78C19}"/>
                    </a:ext>
                  </a:extLst>
                </p14:cNvPr>
                <p14:cNvContentPartPr/>
                <p14:nvPr/>
              </p14:nvContentPartPr>
              <p14:xfrm>
                <a:off x="2486410" y="4199489"/>
                <a:ext cx="17280" cy="180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5A022D1-1D88-F9DC-1DAC-A2347BF78C1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77770" y="4190849"/>
                  <a:ext cx="34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0E687D3-10A0-4837-292A-03752E9F1BA6}"/>
                    </a:ext>
                  </a:extLst>
                </p14:cNvPr>
                <p14:cNvContentPartPr/>
                <p14:nvPr/>
              </p14:nvContentPartPr>
              <p14:xfrm>
                <a:off x="2466250" y="4141889"/>
                <a:ext cx="186840" cy="70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0E687D3-10A0-4837-292A-03752E9F1BA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57610" y="4133249"/>
                  <a:ext cx="204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6C6FD8-0E09-9AE1-ADDA-7F431F3FA85F}"/>
                    </a:ext>
                  </a:extLst>
                </p14:cNvPr>
                <p14:cNvContentPartPr/>
                <p14:nvPr/>
              </p14:nvContentPartPr>
              <p14:xfrm>
                <a:off x="2493970" y="4241609"/>
                <a:ext cx="150840" cy="5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6C6FD8-0E09-9AE1-ADDA-7F431F3FA85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85330" y="4232969"/>
                  <a:ext cx="168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391766-29B2-6E3A-92A4-F84B8277267A}"/>
                    </a:ext>
                  </a:extLst>
                </p14:cNvPr>
                <p14:cNvContentPartPr/>
                <p14:nvPr/>
              </p14:nvContentPartPr>
              <p14:xfrm>
                <a:off x="2674690" y="4301729"/>
                <a:ext cx="106920" cy="10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391766-29B2-6E3A-92A4-F84B827726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66050" y="4292729"/>
                  <a:ext cx="124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F409230-B78D-8B7A-3C3D-09CC6DE1FC76}"/>
                    </a:ext>
                  </a:extLst>
                </p14:cNvPr>
                <p14:cNvContentPartPr/>
                <p14:nvPr/>
              </p14:nvContentPartPr>
              <p14:xfrm>
                <a:off x="2869810" y="4247369"/>
                <a:ext cx="95760" cy="134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F409230-B78D-8B7A-3C3D-09CC6DE1FC7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60810" y="4238369"/>
                  <a:ext cx="1134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A26BC3A-70A0-5E5B-2D7F-D40CAB63B319}"/>
              </a:ext>
            </a:extLst>
          </p:cNvPr>
          <p:cNvGrpSpPr/>
          <p:nvPr/>
        </p:nvGrpSpPr>
        <p:grpSpPr>
          <a:xfrm>
            <a:off x="4282107" y="4193009"/>
            <a:ext cx="1286280" cy="251280"/>
            <a:chOff x="4282107" y="4193009"/>
            <a:chExt cx="12862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364F63C-08BA-0EC3-E117-381E04ED6318}"/>
                    </a:ext>
                  </a:extLst>
                </p14:cNvPr>
                <p14:cNvContentPartPr/>
                <p14:nvPr/>
              </p14:nvContentPartPr>
              <p14:xfrm>
                <a:off x="4282107" y="4193009"/>
                <a:ext cx="178920" cy="174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364F63C-08BA-0EC3-E117-381E04ED63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73107" y="4184369"/>
                  <a:ext cx="196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43E0A5-0263-7540-C36E-FEEF3310EEA7}"/>
                    </a:ext>
                  </a:extLst>
                </p14:cNvPr>
                <p14:cNvContentPartPr/>
                <p14:nvPr/>
              </p14:nvContentPartPr>
              <p14:xfrm>
                <a:off x="4600347" y="4331249"/>
                <a:ext cx="6840" cy="76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43E0A5-0263-7540-C36E-FEEF3310EEA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91347" y="4322609"/>
                  <a:ext cx="2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C899C9A-350F-9061-0752-13AC59B18D94}"/>
                    </a:ext>
                  </a:extLst>
                </p14:cNvPr>
                <p14:cNvContentPartPr/>
                <p14:nvPr/>
              </p14:nvContentPartPr>
              <p14:xfrm>
                <a:off x="4689267" y="4201649"/>
                <a:ext cx="151920" cy="21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C899C9A-350F-9061-0752-13AC59B18D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80627" y="4192649"/>
                  <a:ext cx="169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854617-77D5-5260-00FF-B11ADB6DBC6C}"/>
                    </a:ext>
                  </a:extLst>
                </p14:cNvPr>
                <p14:cNvContentPartPr/>
                <p14:nvPr/>
              </p14:nvContentPartPr>
              <p14:xfrm>
                <a:off x="4697187" y="4204529"/>
                <a:ext cx="146160" cy="26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854617-77D5-5260-00FF-B11ADB6DBC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88547" y="4195889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9D0706-7D1E-E3A7-9606-D169A256C492}"/>
                    </a:ext>
                  </a:extLst>
                </p14:cNvPr>
                <p14:cNvContentPartPr/>
                <p14:nvPr/>
              </p14:nvContentPartPr>
              <p14:xfrm>
                <a:off x="4934787" y="4220729"/>
                <a:ext cx="248400" cy="19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9D0706-7D1E-E3A7-9606-D169A256C4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25787" y="4212089"/>
                  <a:ext cx="266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522F50A-542F-BC42-C4F6-B269F90F38F7}"/>
                    </a:ext>
                  </a:extLst>
                </p14:cNvPr>
                <p14:cNvContentPartPr/>
                <p14:nvPr/>
              </p14:nvContentPartPr>
              <p14:xfrm>
                <a:off x="5249427" y="4310009"/>
                <a:ext cx="146160" cy="134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522F50A-542F-BC42-C4F6-B269F90F38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40427" y="4301009"/>
                  <a:ext cx="163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61645C-2962-7565-B8D5-844E0BCF8B17}"/>
                    </a:ext>
                  </a:extLst>
                </p14:cNvPr>
                <p14:cNvContentPartPr/>
                <p14:nvPr/>
              </p14:nvContentPartPr>
              <p14:xfrm>
                <a:off x="5409627" y="4197329"/>
                <a:ext cx="158760" cy="242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61645C-2962-7565-B8D5-844E0BCF8B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00627" y="4188689"/>
                  <a:ext cx="17640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526052A-23C6-05B8-CE3D-738D363A0C2B}"/>
                  </a:ext>
                </a:extLst>
              </p14:cNvPr>
              <p14:cNvContentPartPr/>
              <p14:nvPr/>
            </p14:nvContentPartPr>
            <p14:xfrm>
              <a:off x="5771410" y="4346369"/>
              <a:ext cx="76320" cy="124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526052A-23C6-05B8-CE3D-738D363A0C2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762770" y="4337369"/>
                <a:ext cx="9396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80C5C70-8034-AF1E-7E1E-BA60BD290DA1}"/>
              </a:ext>
            </a:extLst>
          </p:cNvPr>
          <p:cNvGrpSpPr/>
          <p:nvPr/>
        </p:nvGrpSpPr>
        <p:grpSpPr>
          <a:xfrm>
            <a:off x="3262210" y="4167809"/>
            <a:ext cx="855360" cy="433440"/>
            <a:chOff x="3262210" y="4167809"/>
            <a:chExt cx="8553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48C5DB-D808-FAAC-8A77-060522EE6225}"/>
                    </a:ext>
                  </a:extLst>
                </p14:cNvPr>
                <p14:cNvContentPartPr/>
                <p14:nvPr/>
              </p14:nvContentPartPr>
              <p14:xfrm>
                <a:off x="3262210" y="4168889"/>
                <a:ext cx="155160" cy="270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48C5DB-D808-FAAC-8A77-060522EE62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53210" y="4159889"/>
                  <a:ext cx="172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EEA8CE8-B29B-D028-A8E9-6813C1E64CBA}"/>
                    </a:ext>
                  </a:extLst>
                </p14:cNvPr>
                <p14:cNvContentPartPr/>
                <p14:nvPr/>
              </p14:nvContentPartPr>
              <p14:xfrm>
                <a:off x="3272290" y="4281569"/>
                <a:ext cx="123480" cy="40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EEA8CE8-B29B-D028-A8E9-6813C1E64C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63650" y="4272929"/>
                  <a:ext cx="141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36C1878-59DA-C3DD-6D30-7A7144FC26F4}"/>
                    </a:ext>
                  </a:extLst>
                </p14:cNvPr>
                <p14:cNvContentPartPr/>
                <p14:nvPr/>
              </p14:nvContentPartPr>
              <p14:xfrm>
                <a:off x="3291010" y="4167809"/>
                <a:ext cx="161640" cy="42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36C1878-59DA-C3DD-6D30-7A7144FC26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82010" y="4158809"/>
                  <a:ext cx="179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48B6D0D-AC32-A170-8998-E963C51BD1AF}"/>
                    </a:ext>
                  </a:extLst>
                </p14:cNvPr>
                <p14:cNvContentPartPr/>
                <p14:nvPr/>
              </p14:nvContentPartPr>
              <p14:xfrm>
                <a:off x="3489370" y="4401809"/>
                <a:ext cx="174960" cy="199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48B6D0D-AC32-A170-8998-E963C51BD1A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80370" y="4393169"/>
                  <a:ext cx="192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A7EFFFB-C68D-D4FB-5F68-D2A969772AED}"/>
                    </a:ext>
                  </a:extLst>
                </p14:cNvPr>
                <p14:cNvContentPartPr/>
                <p14:nvPr/>
              </p14:nvContentPartPr>
              <p14:xfrm>
                <a:off x="3835330" y="4212089"/>
                <a:ext cx="262800" cy="2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A7EFFFB-C68D-D4FB-5F68-D2A969772A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26690" y="4203449"/>
                  <a:ext cx="280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7276DC4-5061-36E1-1B07-A6341AA38A5D}"/>
                    </a:ext>
                  </a:extLst>
                </p14:cNvPr>
                <p14:cNvContentPartPr/>
                <p14:nvPr/>
              </p14:nvContentPartPr>
              <p14:xfrm>
                <a:off x="3842890" y="4306769"/>
                <a:ext cx="274680" cy="22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7276DC4-5061-36E1-1B07-A6341AA38A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34250" y="4298129"/>
                  <a:ext cx="29232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B10615F-5F61-6492-9B2B-D814FDA9F4C2}"/>
                  </a:ext>
                </a:extLst>
              </p14:cNvPr>
              <p14:cNvContentPartPr/>
              <p14:nvPr/>
            </p14:nvContentPartPr>
            <p14:xfrm>
              <a:off x="6344170" y="4077809"/>
              <a:ext cx="123120" cy="3556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B10615F-5F61-6492-9B2B-D814FDA9F4C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335170" y="4068809"/>
                <a:ext cx="14076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1836F5B-0496-C488-A449-3B106E42E300}"/>
                  </a:ext>
                </a:extLst>
              </p14:cNvPr>
              <p14:cNvContentPartPr/>
              <p14:nvPr/>
            </p14:nvContentPartPr>
            <p14:xfrm>
              <a:off x="6612010" y="4240529"/>
              <a:ext cx="207000" cy="17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1836F5B-0496-C488-A449-3B106E42E30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603010" y="4231529"/>
                <a:ext cx="224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2D21528-4D48-F0E9-730F-E9B097997EC8}"/>
                  </a:ext>
                </a:extLst>
              </p14:cNvPr>
              <p14:cNvContentPartPr/>
              <p14:nvPr/>
            </p14:nvContentPartPr>
            <p14:xfrm>
              <a:off x="6630730" y="4334489"/>
              <a:ext cx="183600" cy="464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2D21528-4D48-F0E9-730F-E9B097997EC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621730" y="4325489"/>
                <a:ext cx="20124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DB49B6C-74DB-F64B-AA58-778000CCDFAA}"/>
              </a:ext>
            </a:extLst>
          </p:cNvPr>
          <p:cNvGrpSpPr/>
          <p:nvPr/>
        </p:nvGrpSpPr>
        <p:grpSpPr>
          <a:xfrm>
            <a:off x="7041130" y="3694049"/>
            <a:ext cx="5101920" cy="1026360"/>
            <a:chOff x="7041130" y="3694049"/>
            <a:chExt cx="5101920" cy="10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99A6CE-6D9B-F76C-2E0B-74F6778163AE}"/>
                    </a:ext>
                  </a:extLst>
                </p14:cNvPr>
                <p14:cNvContentPartPr/>
                <p14:nvPr/>
              </p14:nvContentPartPr>
              <p14:xfrm>
                <a:off x="7041130" y="4024529"/>
                <a:ext cx="112680" cy="224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99A6CE-6D9B-F76C-2E0B-74F6778163A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32490" y="4015889"/>
                  <a:ext cx="130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F6F6C9B-5E1E-49A6-7BE3-6AB74AA93628}"/>
                    </a:ext>
                  </a:extLst>
                </p14:cNvPr>
                <p14:cNvContentPartPr/>
                <p14:nvPr/>
              </p14:nvContentPartPr>
              <p14:xfrm>
                <a:off x="7270450" y="4110209"/>
                <a:ext cx="21240" cy="117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F6F6C9B-5E1E-49A6-7BE3-6AB74AA9362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61450" y="4101209"/>
                  <a:ext cx="38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8D2252D-63A4-0394-E0AA-25C942E7A091}"/>
                    </a:ext>
                  </a:extLst>
                </p14:cNvPr>
                <p14:cNvContentPartPr/>
                <p14:nvPr/>
              </p14:nvContentPartPr>
              <p14:xfrm>
                <a:off x="7336690" y="4065569"/>
                <a:ext cx="29880" cy="142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8D2252D-63A4-0394-E0AA-25C942E7A0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28050" y="4056929"/>
                  <a:ext cx="47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C604A3-3B62-1129-F44F-D8775D99EDA1}"/>
                    </a:ext>
                  </a:extLst>
                </p14:cNvPr>
                <p14:cNvContentPartPr/>
                <p14:nvPr/>
              </p14:nvContentPartPr>
              <p14:xfrm>
                <a:off x="7251010" y="4073849"/>
                <a:ext cx="172080" cy="26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C604A3-3B62-1129-F44F-D8775D99EDA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42370" y="4064849"/>
                  <a:ext cx="189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48F121-647D-E7AE-0DC6-5E7FA8BDE5C7}"/>
                    </a:ext>
                  </a:extLst>
                </p14:cNvPr>
                <p14:cNvContentPartPr/>
                <p14:nvPr/>
              </p14:nvContentPartPr>
              <p14:xfrm>
                <a:off x="7055170" y="4259969"/>
                <a:ext cx="325800" cy="62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48F121-647D-E7AE-0DC6-5E7FA8BDE5C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46170" y="4250969"/>
                  <a:ext cx="343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84179D6-29E9-C798-BFF7-6777A8D61C8D}"/>
                    </a:ext>
                  </a:extLst>
                </p14:cNvPr>
                <p14:cNvContentPartPr/>
                <p14:nvPr/>
              </p14:nvContentPartPr>
              <p14:xfrm>
                <a:off x="7107010" y="4460129"/>
                <a:ext cx="99000" cy="181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84179D6-29E9-C798-BFF7-6777A8D61C8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98370" y="4451489"/>
                  <a:ext cx="116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BB0440F-16DE-57FD-35C7-49562F0070C8}"/>
                    </a:ext>
                  </a:extLst>
                </p14:cNvPr>
                <p14:cNvContentPartPr/>
                <p14:nvPr/>
              </p14:nvContentPartPr>
              <p14:xfrm>
                <a:off x="7073890" y="4414769"/>
                <a:ext cx="201600" cy="198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BB0440F-16DE-57FD-35C7-49562F0070C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64890" y="4406129"/>
                  <a:ext cx="219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CC57C3-9969-EF47-2B9E-1957AE393419}"/>
                    </a:ext>
                  </a:extLst>
                </p14:cNvPr>
                <p14:cNvContentPartPr/>
                <p14:nvPr/>
              </p14:nvContentPartPr>
              <p14:xfrm>
                <a:off x="7558810" y="4263929"/>
                <a:ext cx="111600" cy="16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CC57C3-9969-EF47-2B9E-1957AE3934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49810" y="4254929"/>
                  <a:ext cx="12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09DEDA1-45BE-A9BD-0E7B-FA514140554F}"/>
                    </a:ext>
                  </a:extLst>
                </p14:cNvPr>
                <p14:cNvContentPartPr/>
                <p14:nvPr/>
              </p14:nvContentPartPr>
              <p14:xfrm>
                <a:off x="7538650" y="4366169"/>
                <a:ext cx="201600" cy="42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09DEDA1-45BE-A9BD-0E7B-FA51414055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0010" y="4357529"/>
                  <a:ext cx="219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8BC5D08-1958-8BA1-DF09-E5F11C9F6D9A}"/>
                    </a:ext>
                  </a:extLst>
                </p14:cNvPr>
                <p14:cNvContentPartPr/>
                <p14:nvPr/>
              </p14:nvContentPartPr>
              <p14:xfrm>
                <a:off x="7569250" y="4274009"/>
                <a:ext cx="186480" cy="15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8BC5D08-1958-8BA1-DF09-E5F11C9F6D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60610" y="4265369"/>
                  <a:ext cx="20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E20B8E-470B-DAF5-4DA2-A5BBEBCE4EBC}"/>
                    </a:ext>
                  </a:extLst>
                </p14:cNvPr>
                <p14:cNvContentPartPr/>
                <p14:nvPr/>
              </p14:nvContentPartPr>
              <p14:xfrm>
                <a:off x="7934290" y="4069169"/>
                <a:ext cx="106920" cy="164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E20B8E-470B-DAF5-4DA2-A5BBEBCE4E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25290" y="4060169"/>
                  <a:ext cx="124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BF78B19-250C-41B5-C124-23E02301B106}"/>
                    </a:ext>
                  </a:extLst>
                </p14:cNvPr>
                <p14:cNvContentPartPr/>
                <p14:nvPr/>
              </p14:nvContentPartPr>
              <p14:xfrm>
                <a:off x="8100610" y="4148009"/>
                <a:ext cx="10440" cy="89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BF78B19-250C-41B5-C124-23E02301B10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91610" y="4139009"/>
                  <a:ext cx="28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B5061D-FD5E-0404-0D96-F5E5E14B1F23}"/>
                    </a:ext>
                  </a:extLst>
                </p14:cNvPr>
                <p14:cNvContentPartPr/>
                <p14:nvPr/>
              </p14:nvContentPartPr>
              <p14:xfrm>
                <a:off x="8160370" y="4084289"/>
                <a:ext cx="45720" cy="135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B5061D-FD5E-0404-0D96-F5E5E14B1F2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51370" y="4075289"/>
                  <a:ext cx="63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1A35AA-B080-DCAF-5DFF-2B3F3D9465D5}"/>
                    </a:ext>
                  </a:extLst>
                </p14:cNvPr>
                <p14:cNvContentPartPr/>
                <p14:nvPr/>
              </p14:nvContentPartPr>
              <p14:xfrm>
                <a:off x="8057410" y="4099049"/>
                <a:ext cx="228240" cy="7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1A35AA-B080-DCAF-5DFF-2B3F3D9465D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48410" y="4090049"/>
                  <a:ext cx="24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2BDBC7D-AD13-71B9-CE15-0C685D349693}"/>
                    </a:ext>
                  </a:extLst>
                </p14:cNvPr>
                <p14:cNvContentPartPr/>
                <p14:nvPr/>
              </p14:nvContentPartPr>
              <p14:xfrm>
                <a:off x="8334970" y="4057649"/>
                <a:ext cx="243720" cy="156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2BDBC7D-AD13-71B9-CE15-0C685D3496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25970" y="4048649"/>
                  <a:ext cx="26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A67512D-DC62-BB9F-C6B8-47F0A3AEDF47}"/>
                    </a:ext>
                  </a:extLst>
                </p14:cNvPr>
                <p14:cNvContentPartPr/>
                <p14:nvPr/>
              </p14:nvContentPartPr>
              <p14:xfrm>
                <a:off x="7984690" y="4265729"/>
                <a:ext cx="572400" cy="70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A67512D-DC62-BB9F-C6B8-47F0A3AEDF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75690" y="4257089"/>
                  <a:ext cx="590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F8B7FA7-F617-1F04-1E5D-64F1FE217FC1}"/>
                    </a:ext>
                  </a:extLst>
                </p14:cNvPr>
                <p14:cNvContentPartPr/>
                <p14:nvPr/>
              </p14:nvContentPartPr>
              <p14:xfrm>
                <a:off x="8156050" y="4457249"/>
                <a:ext cx="181080" cy="114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F8B7FA7-F617-1F04-1E5D-64F1FE217FC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47050" y="4448609"/>
                  <a:ext cx="198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18A1D63-A738-88E4-167E-0FA3752DB60B}"/>
                    </a:ext>
                  </a:extLst>
                </p14:cNvPr>
                <p14:cNvContentPartPr/>
                <p14:nvPr/>
              </p14:nvContentPartPr>
              <p14:xfrm>
                <a:off x="8682730" y="4230809"/>
                <a:ext cx="160920" cy="4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18A1D63-A738-88E4-167E-0FA3752DB6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74090" y="4222169"/>
                  <a:ext cx="178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09EFB1A-EECE-983D-C2C3-E2DBC541D285}"/>
                    </a:ext>
                  </a:extLst>
                </p14:cNvPr>
                <p14:cNvContentPartPr/>
                <p14:nvPr/>
              </p14:nvContentPartPr>
              <p14:xfrm>
                <a:off x="8628010" y="4292009"/>
                <a:ext cx="197640" cy="46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09EFB1A-EECE-983D-C2C3-E2DBC541D28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19010" y="4283009"/>
                  <a:ext cx="215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E08E81E-3461-DD7F-1C24-7D3F3F2C9AA9}"/>
                    </a:ext>
                  </a:extLst>
                </p14:cNvPr>
                <p14:cNvContentPartPr/>
                <p14:nvPr/>
              </p14:nvContentPartPr>
              <p14:xfrm>
                <a:off x="9039490" y="4072409"/>
                <a:ext cx="221040" cy="145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E08E81E-3461-DD7F-1C24-7D3F3F2C9AA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30850" y="4063409"/>
                  <a:ext cx="238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7EF788C-8D45-21A7-96A9-D5F809959519}"/>
                    </a:ext>
                  </a:extLst>
                </p14:cNvPr>
                <p14:cNvContentPartPr/>
                <p14:nvPr/>
              </p14:nvContentPartPr>
              <p14:xfrm>
                <a:off x="8959930" y="4288049"/>
                <a:ext cx="278640" cy="39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7EF788C-8D45-21A7-96A9-D5F8099595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51290" y="4279049"/>
                  <a:ext cx="296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2FF7B9-8F53-77E7-E976-EA434DDDBD08}"/>
                    </a:ext>
                  </a:extLst>
                </p14:cNvPr>
                <p14:cNvContentPartPr/>
                <p14:nvPr/>
              </p14:nvContentPartPr>
              <p14:xfrm>
                <a:off x="9033010" y="4439609"/>
                <a:ext cx="115200" cy="136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2FF7B9-8F53-77E7-E976-EA434DDDBD0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24370" y="4430609"/>
                  <a:ext cx="132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D97B90B-ABCC-B93D-CE64-A34133E2C0FC}"/>
                    </a:ext>
                  </a:extLst>
                </p14:cNvPr>
                <p14:cNvContentPartPr/>
                <p14:nvPr/>
              </p14:nvContentPartPr>
              <p14:xfrm>
                <a:off x="9367810" y="4248089"/>
                <a:ext cx="155160" cy="1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D97B90B-ABCC-B93D-CE64-A34133E2C0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59170" y="4239449"/>
                  <a:ext cx="172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A21BFBB-9AAC-544C-AA75-539368B2CC85}"/>
                    </a:ext>
                  </a:extLst>
                </p14:cNvPr>
                <p14:cNvContentPartPr/>
                <p14:nvPr/>
              </p14:nvContentPartPr>
              <p14:xfrm>
                <a:off x="9335770" y="4311809"/>
                <a:ext cx="194400" cy="43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A21BFBB-9AAC-544C-AA75-539368B2CC8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27130" y="4303169"/>
                  <a:ext cx="212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C809573-66D0-4190-8B51-0BFD01F77E6D}"/>
                    </a:ext>
                  </a:extLst>
                </p14:cNvPr>
                <p14:cNvContentPartPr/>
                <p14:nvPr/>
              </p14:nvContentPartPr>
              <p14:xfrm>
                <a:off x="9642490" y="3994649"/>
                <a:ext cx="163440" cy="168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C809573-66D0-4190-8B51-0BFD01F77E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33850" y="3986009"/>
                  <a:ext cx="181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A0D0529-A419-1D0E-2D41-B40EBC2AE5A4}"/>
                    </a:ext>
                  </a:extLst>
                </p14:cNvPr>
                <p14:cNvContentPartPr/>
                <p14:nvPr/>
              </p14:nvContentPartPr>
              <p14:xfrm>
                <a:off x="9860290" y="4124609"/>
                <a:ext cx="1440" cy="41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A0D0529-A419-1D0E-2D41-B40EBC2AE5A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51290" y="4115969"/>
                  <a:ext cx="19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AF570E3-3617-E0D6-DBD2-9A6B98E9C9F0}"/>
                    </a:ext>
                  </a:extLst>
                </p14:cNvPr>
                <p14:cNvContentPartPr/>
                <p14:nvPr/>
              </p14:nvContentPartPr>
              <p14:xfrm>
                <a:off x="9960010" y="3978449"/>
                <a:ext cx="92880" cy="18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AF570E3-3617-E0D6-DBD2-9A6B98E9C9F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51370" y="3969449"/>
                  <a:ext cx="11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61BA8DE-C450-7940-B605-2BE1246FB04A}"/>
                    </a:ext>
                  </a:extLst>
                </p14:cNvPr>
                <p14:cNvContentPartPr/>
                <p14:nvPr/>
              </p14:nvContentPartPr>
              <p14:xfrm>
                <a:off x="9953530" y="3995009"/>
                <a:ext cx="92880" cy="22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61BA8DE-C450-7940-B605-2BE1246FB0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44890" y="3986369"/>
                  <a:ext cx="110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35D2E8F-3AB7-E484-FDB0-7317C63EC0B2}"/>
                    </a:ext>
                  </a:extLst>
                </p14:cNvPr>
                <p14:cNvContentPartPr/>
                <p14:nvPr/>
              </p14:nvContentPartPr>
              <p14:xfrm>
                <a:off x="10120210" y="3963689"/>
                <a:ext cx="186480" cy="180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35D2E8F-3AB7-E484-FDB0-7317C63EC0B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11570" y="3954689"/>
                  <a:ext cx="204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80FDB54-09A0-B21A-05A4-F328CCAA82C6}"/>
                    </a:ext>
                  </a:extLst>
                </p14:cNvPr>
                <p14:cNvContentPartPr/>
                <p14:nvPr/>
              </p14:nvContentPartPr>
              <p14:xfrm>
                <a:off x="10315690" y="4001489"/>
                <a:ext cx="102960" cy="11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80FDB54-09A0-B21A-05A4-F328CCAA82C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07050" y="3992489"/>
                  <a:ext cx="12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F899CFB-9981-3E92-188E-EC62A516ACEE}"/>
                    </a:ext>
                  </a:extLst>
                </p14:cNvPr>
                <p14:cNvContentPartPr/>
                <p14:nvPr/>
              </p14:nvContentPartPr>
              <p14:xfrm>
                <a:off x="10443850" y="3889169"/>
                <a:ext cx="136080" cy="223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F899CFB-9981-3E92-188E-EC62A516ACE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34850" y="3880169"/>
                  <a:ext cx="153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9B3D031-D3AA-8B68-648C-2AFC3C67A4AB}"/>
                    </a:ext>
                  </a:extLst>
                </p14:cNvPr>
                <p14:cNvContentPartPr/>
                <p14:nvPr/>
              </p14:nvContentPartPr>
              <p14:xfrm>
                <a:off x="9591370" y="4143689"/>
                <a:ext cx="1941840" cy="116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9B3D031-D3AA-8B68-648C-2AFC3C67A4A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82370" y="4135049"/>
                  <a:ext cx="1959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383B522-912C-D5C1-2293-28B9C7D10BE7}"/>
                    </a:ext>
                  </a:extLst>
                </p14:cNvPr>
                <p14:cNvContentPartPr/>
                <p14:nvPr/>
              </p14:nvContentPartPr>
              <p14:xfrm>
                <a:off x="9597490" y="4382369"/>
                <a:ext cx="32760" cy="134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383B522-912C-D5C1-2293-28B9C7D10B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88850" y="4373729"/>
                  <a:ext cx="50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F1F58C6-57D7-DB16-E17F-A44DAC2036EC}"/>
                    </a:ext>
                  </a:extLst>
                </p14:cNvPr>
                <p14:cNvContentPartPr/>
                <p14:nvPr/>
              </p14:nvContentPartPr>
              <p14:xfrm>
                <a:off x="9685690" y="4486049"/>
                <a:ext cx="33480" cy="24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F1F58C6-57D7-DB16-E17F-A44DAC2036E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77050" y="4477049"/>
                  <a:ext cx="51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5A46792-C9AA-20CA-1945-DEE59C09FC81}"/>
                    </a:ext>
                  </a:extLst>
                </p14:cNvPr>
                <p14:cNvContentPartPr/>
                <p14:nvPr/>
              </p14:nvContentPartPr>
              <p14:xfrm>
                <a:off x="9798370" y="4423409"/>
                <a:ext cx="36000" cy="104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5A46792-C9AA-20CA-1945-DEE59C09FC8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89730" y="4414769"/>
                  <a:ext cx="53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9FCA205-EF82-C6A5-DA80-2F0EE8C52F9A}"/>
                    </a:ext>
                  </a:extLst>
                </p14:cNvPr>
                <p14:cNvContentPartPr/>
                <p14:nvPr/>
              </p14:nvContentPartPr>
              <p14:xfrm>
                <a:off x="9874330" y="4423769"/>
                <a:ext cx="90360" cy="105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9FCA205-EF82-C6A5-DA80-2F0EE8C52F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65330" y="4414769"/>
                  <a:ext cx="10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6F78165-1112-4091-4C43-6474BA72FFCF}"/>
                    </a:ext>
                  </a:extLst>
                </p14:cNvPr>
                <p14:cNvContentPartPr/>
                <p14:nvPr/>
              </p14:nvContentPartPr>
              <p14:xfrm>
                <a:off x="9895210" y="4415489"/>
                <a:ext cx="128520" cy="7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6F78165-1112-4091-4C43-6474BA72FFC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86210" y="4406849"/>
                  <a:ext cx="146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42853E-20E3-F9D0-BF3F-DFFEA8EF5A65}"/>
                    </a:ext>
                  </a:extLst>
                </p14:cNvPr>
                <p14:cNvContentPartPr/>
                <p14:nvPr/>
              </p14:nvContentPartPr>
              <p14:xfrm>
                <a:off x="10042450" y="4426289"/>
                <a:ext cx="123840" cy="104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42853E-20E3-F9D0-BF3F-DFFEA8EF5A6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33450" y="4417289"/>
                  <a:ext cx="141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988A986-5B31-F38F-190D-6F8925B31FBA}"/>
                    </a:ext>
                  </a:extLst>
                </p14:cNvPr>
                <p14:cNvContentPartPr/>
                <p14:nvPr/>
              </p14:nvContentPartPr>
              <p14:xfrm>
                <a:off x="10065490" y="4418369"/>
                <a:ext cx="42840" cy="107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988A986-5B31-F38F-190D-6F8925B31F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56490" y="4409369"/>
                  <a:ext cx="60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419F246-8C5E-EA63-E4A0-5CC0D229927E}"/>
                    </a:ext>
                  </a:extLst>
                </p14:cNvPr>
                <p14:cNvContentPartPr/>
                <p14:nvPr/>
              </p14:nvContentPartPr>
              <p14:xfrm>
                <a:off x="10230730" y="4396769"/>
                <a:ext cx="29160" cy="138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419F246-8C5E-EA63-E4A0-5CC0D22992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21730" y="4387769"/>
                  <a:ext cx="46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87E4069-2419-A4E4-C001-E55ABC700B0E}"/>
                    </a:ext>
                  </a:extLst>
                </p14:cNvPr>
                <p14:cNvContentPartPr/>
                <p14:nvPr/>
              </p14:nvContentPartPr>
              <p14:xfrm>
                <a:off x="10313530" y="4423409"/>
                <a:ext cx="52200" cy="91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87E4069-2419-A4E4-C001-E55ABC700B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04890" y="4414409"/>
                  <a:ext cx="69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6E76100-261A-2384-673A-7E5027321972}"/>
                    </a:ext>
                  </a:extLst>
                </p14:cNvPr>
                <p14:cNvContentPartPr/>
                <p14:nvPr/>
              </p14:nvContentPartPr>
              <p14:xfrm>
                <a:off x="10372930" y="4387769"/>
                <a:ext cx="79560" cy="6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6E76100-261A-2384-673A-7E502732197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64290" y="4379129"/>
                  <a:ext cx="97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E7E26CC-2B4A-9DD2-E045-8F8FD0FDA9C3}"/>
                    </a:ext>
                  </a:extLst>
                </p14:cNvPr>
                <p14:cNvContentPartPr/>
                <p14:nvPr/>
              </p14:nvContentPartPr>
              <p14:xfrm>
                <a:off x="10473010" y="4319009"/>
                <a:ext cx="73440" cy="105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E7E26CC-2B4A-9DD2-E045-8F8FD0FDA9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464370" y="4310009"/>
                  <a:ext cx="91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7D74AFD-5BEA-C0B4-B6D2-8FEB86DB7A89}"/>
                    </a:ext>
                  </a:extLst>
                </p14:cNvPr>
                <p14:cNvContentPartPr/>
                <p14:nvPr/>
              </p14:nvContentPartPr>
              <p14:xfrm>
                <a:off x="10562290" y="4311809"/>
                <a:ext cx="61920" cy="106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7D74AFD-5BEA-C0B4-B6D2-8FEB86DB7A8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53290" y="4303169"/>
                  <a:ext cx="79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B7F206C-3A3F-A517-C6CE-02482C966352}"/>
                    </a:ext>
                  </a:extLst>
                </p14:cNvPr>
                <p14:cNvContentPartPr/>
                <p14:nvPr/>
              </p14:nvContentPartPr>
              <p14:xfrm>
                <a:off x="10496410" y="4487129"/>
                <a:ext cx="266760" cy="216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B7F206C-3A3F-A517-C6CE-02482C96635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87410" y="4478129"/>
                  <a:ext cx="284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2F73283-8F78-12D6-9ECD-B3596F976CF4}"/>
                    </a:ext>
                  </a:extLst>
                </p14:cNvPr>
                <p14:cNvContentPartPr/>
                <p14:nvPr/>
              </p14:nvContentPartPr>
              <p14:xfrm>
                <a:off x="10793410" y="4493969"/>
                <a:ext cx="21600" cy="7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2F73283-8F78-12D6-9ECD-B3596F976CF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84410" y="4485329"/>
                  <a:ext cx="39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78BD9B4-3B9F-B34E-EF7A-9A159D53E708}"/>
                    </a:ext>
                  </a:extLst>
                </p14:cNvPr>
                <p14:cNvContentPartPr/>
                <p14:nvPr/>
              </p14:nvContentPartPr>
              <p14:xfrm>
                <a:off x="10866850" y="4457249"/>
                <a:ext cx="74160" cy="93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78BD9B4-3B9F-B34E-EF7A-9A159D53E70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57850" y="4448249"/>
                  <a:ext cx="91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E0B61CA-3874-7846-6D03-B5B6FB3FE561}"/>
                    </a:ext>
                  </a:extLst>
                </p14:cNvPr>
                <p14:cNvContentPartPr/>
                <p14:nvPr/>
              </p14:nvContentPartPr>
              <p14:xfrm>
                <a:off x="9533410" y="4344569"/>
                <a:ext cx="36720" cy="258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E0B61CA-3874-7846-6D03-B5B6FB3FE56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524770" y="4335929"/>
                  <a:ext cx="54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1580671-9B43-49B4-EB7A-F3CC7405AED1}"/>
                    </a:ext>
                  </a:extLst>
                </p14:cNvPr>
                <p14:cNvContentPartPr/>
                <p14:nvPr/>
              </p14:nvContentPartPr>
              <p14:xfrm>
                <a:off x="10919410" y="4321889"/>
                <a:ext cx="169920" cy="334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1580671-9B43-49B4-EB7A-F3CC7405AED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10410" y="4313249"/>
                  <a:ext cx="187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11FF60-07F6-9B58-2C11-B47361178DAB}"/>
                    </a:ext>
                  </a:extLst>
                </p14:cNvPr>
                <p14:cNvContentPartPr/>
                <p14:nvPr/>
              </p14:nvContentPartPr>
              <p14:xfrm>
                <a:off x="11115610" y="4368329"/>
                <a:ext cx="122400" cy="146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11FF60-07F6-9B58-2C11-B47361178DA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06610" y="4359329"/>
                  <a:ext cx="140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4F46FD3-7296-9885-0C63-24ED005787BF}"/>
                    </a:ext>
                  </a:extLst>
                </p14:cNvPr>
                <p14:cNvContentPartPr/>
                <p14:nvPr/>
              </p14:nvContentPartPr>
              <p14:xfrm>
                <a:off x="11287330" y="4401449"/>
                <a:ext cx="94320" cy="81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4F46FD3-7296-9885-0C63-24ED005787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278330" y="4392809"/>
                  <a:ext cx="111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09F4880-44A5-C658-39A2-B4D763505358}"/>
                    </a:ext>
                  </a:extLst>
                </p14:cNvPr>
                <p14:cNvContentPartPr/>
                <p14:nvPr/>
              </p14:nvContentPartPr>
              <p14:xfrm>
                <a:off x="11290210" y="4379849"/>
                <a:ext cx="44640" cy="113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09F4880-44A5-C658-39A2-B4D76350535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81210" y="4371209"/>
                  <a:ext cx="6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2B3BA36-28DE-91B7-21B9-9BD321E48A56}"/>
                    </a:ext>
                  </a:extLst>
                </p14:cNvPr>
                <p14:cNvContentPartPr/>
                <p14:nvPr/>
              </p14:nvContentPartPr>
              <p14:xfrm>
                <a:off x="11438890" y="4398209"/>
                <a:ext cx="29880" cy="11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2B3BA36-28DE-91B7-21B9-9BD321E48A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429890" y="4389569"/>
                  <a:ext cx="47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2AD5799-A45A-D770-50CF-E3E2601A6460}"/>
                    </a:ext>
                  </a:extLst>
                </p14:cNvPr>
                <p14:cNvContentPartPr/>
                <p14:nvPr/>
              </p14:nvContentPartPr>
              <p14:xfrm>
                <a:off x="11549410" y="4429529"/>
                <a:ext cx="63360" cy="56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2AD5799-A45A-D770-50CF-E3E2601A646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540770" y="4420889"/>
                  <a:ext cx="81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6B8D800-FAAB-8B73-4D67-E887D3580B0D}"/>
                    </a:ext>
                  </a:extLst>
                </p14:cNvPr>
                <p14:cNvContentPartPr/>
                <p14:nvPr/>
              </p14:nvContentPartPr>
              <p14:xfrm>
                <a:off x="11685130" y="4260689"/>
                <a:ext cx="25560" cy="12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6B8D800-FAAB-8B73-4D67-E887D3580B0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76130" y="4251689"/>
                  <a:ext cx="4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4A06593-1F17-8DFE-5EA0-533D269C256C}"/>
                    </a:ext>
                  </a:extLst>
                </p14:cNvPr>
                <p14:cNvContentPartPr/>
                <p14:nvPr/>
              </p14:nvContentPartPr>
              <p14:xfrm>
                <a:off x="11751730" y="4268609"/>
                <a:ext cx="47880" cy="92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4A06593-1F17-8DFE-5EA0-533D269C256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43090" y="4259969"/>
                  <a:ext cx="65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B06DCB2-3F76-A0B6-1C54-68117FCE8045}"/>
                    </a:ext>
                  </a:extLst>
                </p14:cNvPr>
                <p14:cNvContentPartPr/>
                <p14:nvPr/>
              </p14:nvContentPartPr>
              <p14:xfrm>
                <a:off x="11776210" y="4436729"/>
                <a:ext cx="48960" cy="49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B06DCB2-3F76-A0B6-1C54-68117FCE80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767570" y="4428089"/>
                  <a:ext cx="66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11DAB8A-4387-6463-0F08-C8E87172AF0C}"/>
                    </a:ext>
                  </a:extLst>
                </p14:cNvPr>
                <p14:cNvContentPartPr/>
                <p14:nvPr/>
              </p14:nvContentPartPr>
              <p14:xfrm>
                <a:off x="11839210" y="4424129"/>
                <a:ext cx="141480" cy="66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11DAB8A-4387-6463-0F08-C8E87172AF0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830570" y="4415489"/>
                  <a:ext cx="159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BBC3069-217A-869B-011E-CD19E91DA614}"/>
                    </a:ext>
                  </a:extLst>
                </p14:cNvPr>
                <p14:cNvContentPartPr/>
                <p14:nvPr/>
              </p14:nvContentPartPr>
              <p14:xfrm>
                <a:off x="11685490" y="4540409"/>
                <a:ext cx="250920" cy="76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BBC3069-217A-869B-011E-CD19E91DA61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76850" y="4531409"/>
                  <a:ext cx="268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FEB3626-FC01-791A-7DE3-1B6E72D0B41C}"/>
                    </a:ext>
                  </a:extLst>
                </p14:cNvPr>
                <p14:cNvContentPartPr/>
                <p14:nvPr/>
              </p14:nvContentPartPr>
              <p14:xfrm>
                <a:off x="11784130" y="4659929"/>
                <a:ext cx="87120" cy="60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FEB3626-FC01-791A-7DE3-1B6E72D0B41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775490" y="4650929"/>
                  <a:ext cx="104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EC73C6F-BF34-2519-1B92-B6572DAC29CF}"/>
                    </a:ext>
                  </a:extLst>
                </p14:cNvPr>
                <p14:cNvContentPartPr/>
                <p14:nvPr/>
              </p14:nvContentPartPr>
              <p14:xfrm>
                <a:off x="11487130" y="4162049"/>
                <a:ext cx="416880" cy="12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EC73C6F-BF34-2519-1B92-B6572DAC29C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478490" y="4153409"/>
                  <a:ext cx="434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43FABE0-8ADA-A624-710A-50B03F30F2D7}"/>
                    </a:ext>
                  </a:extLst>
                </p14:cNvPr>
                <p14:cNvContentPartPr/>
                <p14:nvPr/>
              </p14:nvContentPartPr>
              <p14:xfrm>
                <a:off x="9485890" y="3864329"/>
                <a:ext cx="110160" cy="317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43FABE0-8ADA-A624-710A-50B03F30F2D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477250" y="3855689"/>
                  <a:ext cx="1278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63E750D-1D1E-723E-11C5-9073D4435C51}"/>
                    </a:ext>
                  </a:extLst>
                </p14:cNvPr>
                <p14:cNvContentPartPr/>
                <p14:nvPr/>
              </p14:nvContentPartPr>
              <p14:xfrm>
                <a:off x="10573810" y="3789089"/>
                <a:ext cx="112680" cy="388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63E750D-1D1E-723E-11C5-9073D4435C5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64810" y="3780449"/>
                  <a:ext cx="130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F4989D4-8649-0078-CD98-AD345C1B5496}"/>
                    </a:ext>
                  </a:extLst>
                </p14:cNvPr>
                <p14:cNvContentPartPr/>
                <p14:nvPr/>
              </p14:nvContentPartPr>
              <p14:xfrm>
                <a:off x="10804930" y="3883049"/>
                <a:ext cx="11880" cy="146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F4989D4-8649-0078-CD98-AD345C1B549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96290" y="3874049"/>
                  <a:ext cx="2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ABFA117-10EA-BF0F-CD2E-72E57BF0372C}"/>
                    </a:ext>
                  </a:extLst>
                </p14:cNvPr>
                <p14:cNvContentPartPr/>
                <p14:nvPr/>
              </p14:nvContentPartPr>
              <p14:xfrm>
                <a:off x="10894210" y="3996809"/>
                <a:ext cx="14760" cy="13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ABFA117-10EA-BF0F-CD2E-72E57BF0372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85570" y="398780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2166296-7713-785D-BBCD-D250C4E284D4}"/>
                    </a:ext>
                  </a:extLst>
                </p14:cNvPr>
                <p14:cNvContentPartPr/>
                <p14:nvPr/>
              </p14:nvContentPartPr>
              <p14:xfrm>
                <a:off x="11010850" y="3854249"/>
                <a:ext cx="68040" cy="164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2166296-7713-785D-BBCD-D250C4E284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01850" y="3845609"/>
                  <a:ext cx="85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0DB2BAD-1155-2F2B-BB05-2447D0C9C52C}"/>
                    </a:ext>
                  </a:extLst>
                </p14:cNvPr>
                <p14:cNvContentPartPr/>
                <p14:nvPr/>
              </p14:nvContentPartPr>
              <p14:xfrm>
                <a:off x="11112730" y="3933809"/>
                <a:ext cx="141480" cy="70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0DB2BAD-1155-2F2B-BB05-2447D0C9C5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04090" y="3925169"/>
                  <a:ext cx="159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5E30788-7F95-1406-9F44-18D9E7A9C9D7}"/>
                    </a:ext>
                  </a:extLst>
                </p14:cNvPr>
                <p14:cNvContentPartPr/>
                <p14:nvPr/>
              </p14:nvContentPartPr>
              <p14:xfrm>
                <a:off x="11139730" y="3930929"/>
                <a:ext cx="100440" cy="79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5E30788-7F95-1406-9F44-18D9E7A9C9D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31090" y="3921929"/>
                  <a:ext cx="118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0B5DD35-605F-66A5-7495-8C72B9A32B61}"/>
                    </a:ext>
                  </a:extLst>
                </p14:cNvPr>
                <p14:cNvContentPartPr/>
                <p14:nvPr/>
              </p14:nvContentPartPr>
              <p14:xfrm>
                <a:off x="11307130" y="3894569"/>
                <a:ext cx="23400" cy="144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0B5DD35-605F-66A5-7495-8C72B9A32B6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98490" y="3885929"/>
                  <a:ext cx="41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C5CBCB4-62E4-DCD7-C08E-F681AE698D49}"/>
                    </a:ext>
                  </a:extLst>
                </p14:cNvPr>
                <p14:cNvContentPartPr/>
                <p14:nvPr/>
              </p14:nvContentPartPr>
              <p14:xfrm>
                <a:off x="11383450" y="3924089"/>
                <a:ext cx="113040" cy="78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C5CBCB4-62E4-DCD7-C08E-F681AE698D4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74450" y="3915089"/>
                  <a:ext cx="130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9378D96-CD4F-8B01-3B47-C0BD9C5D9C3F}"/>
                    </a:ext>
                  </a:extLst>
                </p14:cNvPr>
                <p14:cNvContentPartPr/>
                <p14:nvPr/>
              </p14:nvContentPartPr>
              <p14:xfrm>
                <a:off x="11511970" y="3819689"/>
                <a:ext cx="84960" cy="14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9378D96-CD4F-8B01-3B47-C0BD9C5D9C3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502970" y="3810689"/>
                  <a:ext cx="10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F9A6112-20C8-8547-10EA-5CAB9195A470}"/>
                    </a:ext>
                  </a:extLst>
                </p14:cNvPr>
                <p14:cNvContentPartPr/>
                <p14:nvPr/>
              </p14:nvContentPartPr>
              <p14:xfrm>
                <a:off x="11603050" y="3729689"/>
                <a:ext cx="137880" cy="125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F9A6112-20C8-8547-10EA-5CAB9195A47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94050" y="3720689"/>
                  <a:ext cx="155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2D9813-31F0-FC41-235C-7B34B6A858B4}"/>
                    </a:ext>
                  </a:extLst>
                </p14:cNvPr>
                <p14:cNvContentPartPr/>
                <p14:nvPr/>
              </p14:nvContentPartPr>
              <p14:xfrm>
                <a:off x="11520250" y="3979169"/>
                <a:ext cx="209160" cy="66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2D9813-31F0-FC41-235C-7B34B6A858B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511250" y="3970529"/>
                  <a:ext cx="226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096F651-C5D4-D40A-1DE4-8C0F763A641F}"/>
                    </a:ext>
                  </a:extLst>
                </p14:cNvPr>
                <p14:cNvContentPartPr/>
                <p14:nvPr/>
              </p14:nvContentPartPr>
              <p14:xfrm>
                <a:off x="11607730" y="3978809"/>
                <a:ext cx="157680" cy="168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096F651-C5D4-D40A-1DE4-8C0F763A64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599090" y="3970169"/>
                  <a:ext cx="175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12FB77E-2917-2CB2-1E45-D8EB3E7B30D6}"/>
                    </a:ext>
                  </a:extLst>
                </p14:cNvPr>
                <p14:cNvContentPartPr/>
                <p14:nvPr/>
              </p14:nvContentPartPr>
              <p14:xfrm>
                <a:off x="11785930" y="3858569"/>
                <a:ext cx="106560" cy="200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12FB77E-2917-2CB2-1E45-D8EB3E7B30D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777290" y="3849569"/>
                  <a:ext cx="124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14656F0-DD24-2A72-E6F8-8000C3077188}"/>
                    </a:ext>
                  </a:extLst>
                </p14:cNvPr>
                <p14:cNvContentPartPr/>
                <p14:nvPr/>
              </p14:nvContentPartPr>
              <p14:xfrm>
                <a:off x="11843890" y="3984209"/>
                <a:ext cx="156600" cy="146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14656F0-DD24-2A72-E6F8-8000C307718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835250" y="3975209"/>
                  <a:ext cx="174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66F17A6-8773-3227-09B8-C68279DFA022}"/>
                    </a:ext>
                  </a:extLst>
                </p14:cNvPr>
                <p14:cNvContentPartPr/>
                <p14:nvPr/>
              </p14:nvContentPartPr>
              <p14:xfrm>
                <a:off x="11984650" y="4072049"/>
                <a:ext cx="41040" cy="95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66F17A6-8773-3227-09B8-C68279DFA02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975650" y="4063409"/>
                  <a:ext cx="58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9EE1578-CA6D-EBBC-BA95-B150EAB707ED}"/>
                    </a:ext>
                  </a:extLst>
                </p14:cNvPr>
                <p14:cNvContentPartPr/>
                <p14:nvPr/>
              </p14:nvContentPartPr>
              <p14:xfrm>
                <a:off x="12052690" y="3980969"/>
                <a:ext cx="70200" cy="165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9EE1578-CA6D-EBBC-BA95-B150EAB707E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044050" y="3972329"/>
                  <a:ext cx="87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30AC68C-7E5A-249D-F60D-A441D76F954E}"/>
                    </a:ext>
                  </a:extLst>
                </p14:cNvPr>
                <p14:cNvContentPartPr/>
                <p14:nvPr/>
              </p14:nvContentPartPr>
              <p14:xfrm>
                <a:off x="10676770" y="3769289"/>
                <a:ext cx="206280" cy="391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30AC68C-7E5A-249D-F60D-A441D76F954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68130" y="3760289"/>
                  <a:ext cx="2239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1BF8C5A-7C1F-4A4E-017C-5A6BEA9B3867}"/>
                    </a:ext>
                  </a:extLst>
                </p14:cNvPr>
                <p14:cNvContentPartPr/>
                <p14:nvPr/>
              </p14:nvContentPartPr>
              <p14:xfrm>
                <a:off x="11969170" y="3694049"/>
                <a:ext cx="173880" cy="549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1BF8C5A-7C1F-4A4E-017C-5A6BEA9B386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960170" y="3685049"/>
                  <a:ext cx="191520" cy="56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37DA735-601D-02A1-F0B1-6E28C82D72FE}"/>
              </a:ext>
            </a:extLst>
          </p:cNvPr>
          <p:cNvGrpSpPr/>
          <p:nvPr/>
        </p:nvGrpSpPr>
        <p:grpSpPr>
          <a:xfrm>
            <a:off x="6612730" y="5081489"/>
            <a:ext cx="385920" cy="131400"/>
            <a:chOff x="6612730" y="5081489"/>
            <a:chExt cx="38592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7908C76-0247-D476-3E3D-F2DE1C8BE513}"/>
                    </a:ext>
                  </a:extLst>
                </p14:cNvPr>
                <p14:cNvContentPartPr/>
                <p14:nvPr/>
              </p14:nvContentPartPr>
              <p14:xfrm>
                <a:off x="6626770" y="5081489"/>
                <a:ext cx="254160" cy="49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7908C76-0247-D476-3E3D-F2DE1C8BE5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17770" y="5072849"/>
                  <a:ext cx="271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73C52B3-632B-5198-9D70-4B37D6CAC4EC}"/>
                    </a:ext>
                  </a:extLst>
                </p14:cNvPr>
                <p14:cNvContentPartPr/>
                <p14:nvPr/>
              </p14:nvContentPartPr>
              <p14:xfrm>
                <a:off x="6612730" y="5173649"/>
                <a:ext cx="385920" cy="39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73C52B3-632B-5198-9D70-4B37D6CAC4E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03730" y="5165009"/>
                  <a:ext cx="4035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64F20F5-1737-5421-766F-3AC46BD489A6}"/>
              </a:ext>
            </a:extLst>
          </p:cNvPr>
          <p:cNvGrpSpPr/>
          <p:nvPr/>
        </p:nvGrpSpPr>
        <p:grpSpPr>
          <a:xfrm>
            <a:off x="2385610" y="5432849"/>
            <a:ext cx="389880" cy="255240"/>
            <a:chOff x="2385610" y="5432849"/>
            <a:chExt cx="38988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985DCEC-AEC0-B7F7-2448-3EE86F754A30}"/>
                    </a:ext>
                  </a:extLst>
                </p14:cNvPr>
                <p14:cNvContentPartPr/>
                <p14:nvPr/>
              </p14:nvContentPartPr>
              <p14:xfrm>
                <a:off x="2385610" y="5432849"/>
                <a:ext cx="183960" cy="255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985DCEC-AEC0-B7F7-2448-3EE86F754A3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76970" y="5423849"/>
                  <a:ext cx="20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778924D-AAB6-C105-B71C-BE4522052B7D}"/>
                    </a:ext>
                  </a:extLst>
                </p14:cNvPr>
                <p14:cNvContentPartPr/>
                <p14:nvPr/>
              </p14:nvContentPartPr>
              <p14:xfrm>
                <a:off x="2618170" y="5441129"/>
                <a:ext cx="157320" cy="230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778924D-AAB6-C105-B71C-BE4522052B7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609530" y="5432129"/>
                  <a:ext cx="1749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CD254DD-5A1E-1363-E3AE-7A15739F50D9}"/>
              </a:ext>
            </a:extLst>
          </p:cNvPr>
          <p:cNvGrpSpPr/>
          <p:nvPr/>
        </p:nvGrpSpPr>
        <p:grpSpPr>
          <a:xfrm>
            <a:off x="7139410" y="4864409"/>
            <a:ext cx="1995480" cy="386640"/>
            <a:chOff x="7139410" y="4864409"/>
            <a:chExt cx="199548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393538F-8A47-3DEE-6ADA-A5E916908AAB}"/>
                    </a:ext>
                  </a:extLst>
                </p14:cNvPr>
                <p14:cNvContentPartPr/>
                <p14:nvPr/>
              </p14:nvContentPartPr>
              <p14:xfrm>
                <a:off x="7139410" y="4988969"/>
                <a:ext cx="174960" cy="245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393538F-8A47-3DEE-6ADA-A5E916908AA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130410" y="4980329"/>
                  <a:ext cx="192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295C08D-1BE8-C03C-976C-57C65F037B38}"/>
                    </a:ext>
                  </a:extLst>
                </p14:cNvPr>
                <p14:cNvContentPartPr/>
                <p14:nvPr/>
              </p14:nvContentPartPr>
              <p14:xfrm>
                <a:off x="7345330" y="5183009"/>
                <a:ext cx="4320" cy="28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295C08D-1BE8-C03C-976C-57C65F037B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336330" y="5174009"/>
                  <a:ext cx="21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0A54765-3AA1-02DE-E617-AFA7ACBD5B1B}"/>
                    </a:ext>
                  </a:extLst>
                </p14:cNvPr>
                <p14:cNvContentPartPr/>
                <p14:nvPr/>
              </p14:nvContentPartPr>
              <p14:xfrm>
                <a:off x="7457290" y="4974929"/>
                <a:ext cx="144360" cy="263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0A54765-3AA1-02DE-E617-AFA7ACBD5B1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48650" y="4965929"/>
                  <a:ext cx="162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CFD14CC-1A32-3365-B641-D60E775D4D27}"/>
                    </a:ext>
                  </a:extLst>
                </p14:cNvPr>
                <p14:cNvContentPartPr/>
                <p14:nvPr/>
              </p14:nvContentPartPr>
              <p14:xfrm>
                <a:off x="7474930" y="4985369"/>
                <a:ext cx="145080" cy="39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CFD14CC-1A32-3365-B641-D60E775D4D2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65930" y="4976369"/>
                  <a:ext cx="162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FEF3287-873D-8188-36D6-41DC32FE2AEE}"/>
                    </a:ext>
                  </a:extLst>
                </p14:cNvPr>
                <p14:cNvContentPartPr/>
                <p14:nvPr/>
              </p14:nvContentPartPr>
              <p14:xfrm>
                <a:off x="7709650" y="5025329"/>
                <a:ext cx="143280" cy="199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FEF3287-873D-8188-36D6-41DC32FE2AE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00650" y="5016689"/>
                  <a:ext cx="160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3E8ACE1-B669-951A-0C5B-9CDA991749FC}"/>
                    </a:ext>
                  </a:extLst>
                </p14:cNvPr>
                <p14:cNvContentPartPr/>
                <p14:nvPr/>
              </p14:nvContentPartPr>
              <p14:xfrm>
                <a:off x="7689490" y="5032169"/>
                <a:ext cx="179640" cy="175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3E8ACE1-B669-951A-0C5B-9CDA991749F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680850" y="5023529"/>
                  <a:ext cx="197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86DC234-4312-982E-92C0-63794EF4C51E}"/>
                    </a:ext>
                  </a:extLst>
                </p14:cNvPr>
                <p14:cNvContentPartPr/>
                <p14:nvPr/>
              </p14:nvContentPartPr>
              <p14:xfrm>
                <a:off x="7992250" y="5009849"/>
                <a:ext cx="55440" cy="230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86DC234-4312-982E-92C0-63794EF4C51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83610" y="5001209"/>
                  <a:ext cx="73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90851A2-F3B9-76A3-C6AE-FDDBEC9E3F42}"/>
                    </a:ext>
                  </a:extLst>
                </p14:cNvPr>
                <p14:cNvContentPartPr/>
                <p14:nvPr/>
              </p14:nvContentPartPr>
              <p14:xfrm>
                <a:off x="8104930" y="5005529"/>
                <a:ext cx="95760" cy="190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90851A2-F3B9-76A3-C6AE-FDDBEC9E3F4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96290" y="4996529"/>
                  <a:ext cx="113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D68B8B6-C897-C491-256C-243E552C26FB}"/>
                    </a:ext>
                  </a:extLst>
                </p14:cNvPr>
                <p14:cNvContentPartPr/>
                <p14:nvPr/>
              </p14:nvContentPartPr>
              <p14:xfrm>
                <a:off x="8297530" y="4898969"/>
                <a:ext cx="5040" cy="76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D68B8B6-C897-C491-256C-243E552C26F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88530" y="4890329"/>
                  <a:ext cx="22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15C719F-86D9-82AB-8CDF-C33D178863B5}"/>
                    </a:ext>
                  </a:extLst>
                </p14:cNvPr>
                <p14:cNvContentPartPr/>
                <p14:nvPr/>
              </p14:nvContentPartPr>
              <p14:xfrm>
                <a:off x="8359810" y="4897889"/>
                <a:ext cx="82800" cy="61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15C719F-86D9-82AB-8CDF-C33D178863B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50810" y="4888889"/>
                  <a:ext cx="100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D98855C-E8FA-EA0D-4A5B-D0F4D57DE046}"/>
                    </a:ext>
                  </a:extLst>
                </p14:cNvPr>
                <p14:cNvContentPartPr/>
                <p14:nvPr/>
              </p14:nvContentPartPr>
              <p14:xfrm>
                <a:off x="8531530" y="5091929"/>
                <a:ext cx="131040" cy="133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D98855C-E8FA-EA0D-4A5B-D0F4D57DE04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522530" y="5082929"/>
                  <a:ext cx="148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B3A1160-CC8E-1C93-A3F7-08DCC8ECD61F}"/>
                    </a:ext>
                  </a:extLst>
                </p14:cNvPr>
                <p14:cNvContentPartPr/>
                <p14:nvPr/>
              </p14:nvContentPartPr>
              <p14:xfrm>
                <a:off x="8769130" y="5120369"/>
                <a:ext cx="197640" cy="88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B3A1160-CC8E-1C93-A3F7-08DCC8ECD61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60490" y="5111729"/>
                  <a:ext cx="215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1D86BDC-7C9F-40AF-4291-E85A9E018186}"/>
                    </a:ext>
                  </a:extLst>
                </p14:cNvPr>
                <p14:cNvContentPartPr/>
                <p14:nvPr/>
              </p14:nvContentPartPr>
              <p14:xfrm>
                <a:off x="8941930" y="4970609"/>
                <a:ext cx="113760" cy="9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1D86BDC-7C9F-40AF-4291-E85A9E01818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933290" y="4961969"/>
                  <a:ext cx="131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24A4847-F73E-D72F-54E0-C273C0BDC0CB}"/>
                    </a:ext>
                  </a:extLst>
                </p14:cNvPr>
                <p14:cNvContentPartPr/>
                <p14:nvPr/>
              </p14:nvContentPartPr>
              <p14:xfrm>
                <a:off x="9116530" y="4864409"/>
                <a:ext cx="18360" cy="146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24A4847-F73E-D72F-54E0-C273C0BDC0C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107890" y="4855769"/>
                  <a:ext cx="36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A5602C3-B487-3CCB-0E19-CB1697A94A4A}"/>
                    </a:ext>
                  </a:extLst>
                </p14:cNvPr>
                <p14:cNvContentPartPr/>
                <p14:nvPr/>
              </p14:nvContentPartPr>
              <p14:xfrm>
                <a:off x="7349290" y="5213609"/>
                <a:ext cx="26640" cy="37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A5602C3-B487-3CCB-0E19-CB1697A94A4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340650" y="5204609"/>
                  <a:ext cx="442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A1A9F29-6878-3084-0C8C-16BFCBF5E488}"/>
              </a:ext>
            </a:extLst>
          </p:cNvPr>
          <p:cNvGrpSpPr/>
          <p:nvPr/>
        </p:nvGrpSpPr>
        <p:grpSpPr>
          <a:xfrm>
            <a:off x="2948290" y="5250689"/>
            <a:ext cx="754920" cy="563040"/>
            <a:chOff x="2948290" y="5250689"/>
            <a:chExt cx="75492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D6F9045-E2BD-70EB-67B3-591BFBABCC6F}"/>
                    </a:ext>
                  </a:extLst>
                </p14:cNvPr>
                <p14:cNvContentPartPr/>
                <p14:nvPr/>
              </p14:nvContentPartPr>
              <p14:xfrm>
                <a:off x="2996890" y="5533289"/>
                <a:ext cx="122400" cy="61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D6F9045-E2BD-70EB-67B3-591BFBABCC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87890" y="5524289"/>
                  <a:ext cx="140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61F371A-1D84-6FD0-4972-2A6446F364B6}"/>
                    </a:ext>
                  </a:extLst>
                </p14:cNvPr>
                <p14:cNvContentPartPr/>
                <p14:nvPr/>
              </p14:nvContentPartPr>
              <p14:xfrm>
                <a:off x="2948290" y="5660009"/>
                <a:ext cx="159480" cy="30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61F371A-1D84-6FD0-4972-2A6446F364B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39650" y="5651369"/>
                  <a:ext cx="177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17EA8A1-82F4-86C7-DDB2-0B211DCE2291}"/>
                    </a:ext>
                  </a:extLst>
                </p14:cNvPr>
                <p14:cNvContentPartPr/>
                <p14:nvPr/>
              </p14:nvContentPartPr>
              <p14:xfrm>
                <a:off x="3437530" y="5250689"/>
                <a:ext cx="7200" cy="191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17EA8A1-82F4-86C7-DDB2-0B211DCE229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428890" y="5242049"/>
                  <a:ext cx="24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D0732C8-DA9E-A24E-F23C-85B626ABE43A}"/>
                    </a:ext>
                  </a:extLst>
                </p14:cNvPr>
                <p14:cNvContentPartPr/>
                <p14:nvPr/>
              </p14:nvContentPartPr>
              <p14:xfrm>
                <a:off x="3272650" y="5458049"/>
                <a:ext cx="430560" cy="43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D0732C8-DA9E-A24E-F23C-85B626ABE43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64010" y="5449409"/>
                  <a:ext cx="448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0AA3C86-D139-6462-8119-DC21422004B8}"/>
                    </a:ext>
                  </a:extLst>
                </p14:cNvPr>
                <p14:cNvContentPartPr/>
                <p14:nvPr/>
              </p14:nvContentPartPr>
              <p14:xfrm>
                <a:off x="3322330" y="5591609"/>
                <a:ext cx="122400" cy="222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0AA3C86-D139-6462-8119-DC21422004B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13330" y="5582969"/>
                  <a:ext cx="140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EE34159-5ACF-6A1D-70D9-1B7743A3C6B2}"/>
                    </a:ext>
                  </a:extLst>
                </p14:cNvPr>
                <p14:cNvContentPartPr/>
                <p14:nvPr/>
              </p14:nvContentPartPr>
              <p14:xfrm>
                <a:off x="3536170" y="5648489"/>
                <a:ext cx="133920" cy="154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EE34159-5ACF-6A1D-70D9-1B7743A3C6B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27170" y="5639849"/>
                  <a:ext cx="1515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CF92CBB0-1158-97E6-6878-402ADD081A86}"/>
              </a:ext>
            </a:extLst>
          </p:cNvPr>
          <p:cNvGrpSpPr/>
          <p:nvPr/>
        </p:nvGrpSpPr>
        <p:grpSpPr>
          <a:xfrm>
            <a:off x="2167450" y="6047729"/>
            <a:ext cx="1398600" cy="817560"/>
            <a:chOff x="2167450" y="6047729"/>
            <a:chExt cx="1398600" cy="8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43EC2AE-513D-F1BE-B923-77466472D8D2}"/>
                    </a:ext>
                  </a:extLst>
                </p14:cNvPr>
                <p14:cNvContentPartPr/>
                <p14:nvPr/>
              </p14:nvContentPartPr>
              <p14:xfrm>
                <a:off x="2547250" y="6102809"/>
                <a:ext cx="162360" cy="292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43EC2AE-513D-F1BE-B923-77466472D8D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538250" y="6093809"/>
                  <a:ext cx="180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45FEC91-9BF7-FA14-8A56-B2421652E1BC}"/>
                    </a:ext>
                  </a:extLst>
                </p14:cNvPr>
                <p14:cNvContentPartPr/>
                <p14:nvPr/>
              </p14:nvContentPartPr>
              <p14:xfrm>
                <a:off x="2767930" y="6144929"/>
                <a:ext cx="151920" cy="270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45FEC91-9BF7-FA14-8A56-B2421652E1B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758930" y="6136289"/>
                  <a:ext cx="169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BB8CFC7-19C3-CEC0-AE85-8BFFA1BF04A1}"/>
                    </a:ext>
                  </a:extLst>
                </p14:cNvPr>
                <p14:cNvContentPartPr/>
                <p14:nvPr/>
              </p14:nvContentPartPr>
              <p14:xfrm>
                <a:off x="2362570" y="6430769"/>
                <a:ext cx="775800" cy="56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BB8CFC7-19C3-CEC0-AE85-8BFFA1BF04A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353570" y="6422129"/>
                  <a:ext cx="793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08B53E1-E6BD-C8CC-09C5-C95EF700EE79}"/>
                    </a:ext>
                  </a:extLst>
                </p14:cNvPr>
                <p14:cNvContentPartPr/>
                <p14:nvPr/>
              </p14:nvContentPartPr>
              <p14:xfrm>
                <a:off x="2429890" y="6515369"/>
                <a:ext cx="240840" cy="276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08B53E1-E6BD-C8CC-09C5-C95EF700EE7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420890" y="6506729"/>
                  <a:ext cx="258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4C9B9FF-6D27-9F70-ED70-62262C13FA7C}"/>
                    </a:ext>
                  </a:extLst>
                </p14:cNvPr>
                <p14:cNvContentPartPr/>
                <p14:nvPr/>
              </p14:nvContentPartPr>
              <p14:xfrm>
                <a:off x="2727610" y="6653969"/>
                <a:ext cx="126000" cy="8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4C9B9FF-6D27-9F70-ED70-62262C13FA7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18970" y="6644969"/>
                  <a:ext cx="143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23AF3B8-4AC8-0B39-B58F-2C4F583E491A}"/>
                    </a:ext>
                  </a:extLst>
                </p14:cNvPr>
                <p14:cNvContentPartPr/>
                <p14:nvPr/>
              </p14:nvContentPartPr>
              <p14:xfrm>
                <a:off x="2928490" y="6566849"/>
                <a:ext cx="49680" cy="167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23AF3B8-4AC8-0B39-B58F-2C4F583E491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19850" y="6557849"/>
                  <a:ext cx="67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2BB175A-15BC-DBEA-C2FD-4BE845FAFE80}"/>
                    </a:ext>
                  </a:extLst>
                </p14:cNvPr>
                <p14:cNvContentPartPr/>
                <p14:nvPr/>
              </p14:nvContentPartPr>
              <p14:xfrm>
                <a:off x="2429170" y="6528689"/>
                <a:ext cx="113400" cy="336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2BB175A-15BC-DBEA-C2FD-4BE845FAFE8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420530" y="6520049"/>
                  <a:ext cx="1310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3963E97-42BE-177C-1C53-32F7C8276AA2}"/>
                    </a:ext>
                  </a:extLst>
                </p14:cNvPr>
                <p14:cNvContentPartPr/>
                <p14:nvPr/>
              </p14:nvContentPartPr>
              <p14:xfrm>
                <a:off x="3014890" y="6505649"/>
                <a:ext cx="122760" cy="341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3963E97-42BE-177C-1C53-32F7C8276AA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006250" y="6496649"/>
                  <a:ext cx="140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EC9AD3A-4B04-658A-EA0E-394728AE229D}"/>
                    </a:ext>
                  </a:extLst>
                </p14:cNvPr>
                <p14:cNvContentPartPr/>
                <p14:nvPr/>
              </p14:nvContentPartPr>
              <p14:xfrm>
                <a:off x="2167450" y="6071489"/>
                <a:ext cx="186480" cy="788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EC9AD3A-4B04-658A-EA0E-394728AE229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158450" y="6062849"/>
                  <a:ext cx="20412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542CC85-2B0E-8603-1AA3-B215D8739D85}"/>
                    </a:ext>
                  </a:extLst>
                </p14:cNvPr>
                <p14:cNvContentPartPr/>
                <p14:nvPr/>
              </p14:nvContentPartPr>
              <p14:xfrm>
                <a:off x="3099490" y="6088769"/>
                <a:ext cx="290880" cy="740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542CC85-2B0E-8603-1AA3-B215D8739D8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90490" y="6079769"/>
                  <a:ext cx="30852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9B7C990-5BBF-7CE9-471E-6CECF65F1C82}"/>
                    </a:ext>
                  </a:extLst>
                </p14:cNvPr>
                <p14:cNvContentPartPr/>
                <p14:nvPr/>
              </p14:nvContentPartPr>
              <p14:xfrm>
                <a:off x="3400810" y="6047729"/>
                <a:ext cx="165240" cy="164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9B7C990-5BBF-7CE9-471E-6CECF65F1C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392170" y="6038729"/>
                  <a:ext cx="1828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F11805CC-9965-2012-1F7D-1049EF3183FF}"/>
              </a:ext>
            </a:extLst>
          </p:cNvPr>
          <p:cNvGrpSpPr/>
          <p:nvPr/>
        </p:nvGrpSpPr>
        <p:grpSpPr>
          <a:xfrm>
            <a:off x="3858010" y="6315569"/>
            <a:ext cx="212760" cy="153360"/>
            <a:chOff x="3858010" y="6315569"/>
            <a:chExt cx="21276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00400BE-79CF-6FA3-10F0-AEFEB88A4E4D}"/>
                    </a:ext>
                  </a:extLst>
                </p14:cNvPr>
                <p14:cNvContentPartPr/>
                <p14:nvPr/>
              </p14:nvContentPartPr>
              <p14:xfrm>
                <a:off x="3858010" y="6315569"/>
                <a:ext cx="212760" cy="34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00400BE-79CF-6FA3-10F0-AEFEB88A4E4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849010" y="6306929"/>
                  <a:ext cx="230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05918EE-5353-53EC-4ECE-127FB50FD541}"/>
                    </a:ext>
                  </a:extLst>
                </p14:cNvPr>
                <p14:cNvContentPartPr/>
                <p14:nvPr/>
              </p14:nvContentPartPr>
              <p14:xfrm>
                <a:off x="3858370" y="6427889"/>
                <a:ext cx="194760" cy="41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05918EE-5353-53EC-4ECE-127FB50FD54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49370" y="6418889"/>
                  <a:ext cx="2124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803BC175-644C-E1E2-62A8-A2097EFA733C}"/>
              </a:ext>
            </a:extLst>
          </p:cNvPr>
          <p:cNvGrpSpPr/>
          <p:nvPr/>
        </p:nvGrpSpPr>
        <p:grpSpPr>
          <a:xfrm>
            <a:off x="4380730" y="5905529"/>
            <a:ext cx="2376720" cy="660600"/>
            <a:chOff x="4380730" y="5905529"/>
            <a:chExt cx="237672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DF6561E-2E0B-CC4F-C0CA-E9B8D7B79E10}"/>
                    </a:ext>
                  </a:extLst>
                </p14:cNvPr>
                <p14:cNvContentPartPr/>
                <p14:nvPr/>
              </p14:nvContentPartPr>
              <p14:xfrm>
                <a:off x="4380730" y="6135209"/>
                <a:ext cx="186840" cy="281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DF6561E-2E0B-CC4F-C0CA-E9B8D7B79E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72090" y="6126209"/>
                  <a:ext cx="204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DAB8943-1353-3E0B-CE02-46D5163ABF90}"/>
                    </a:ext>
                  </a:extLst>
                </p14:cNvPr>
                <p14:cNvContentPartPr/>
                <p14:nvPr/>
              </p14:nvContentPartPr>
              <p14:xfrm>
                <a:off x="4676290" y="6162929"/>
                <a:ext cx="210600" cy="217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DAB8943-1353-3E0B-CE02-46D5163ABF9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667290" y="6154289"/>
                  <a:ext cx="228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6B6C66E-6717-EB97-C43E-40F84BE5B896}"/>
                    </a:ext>
                  </a:extLst>
                </p14:cNvPr>
                <p14:cNvContentPartPr/>
                <p14:nvPr/>
              </p14:nvContentPartPr>
              <p14:xfrm>
                <a:off x="4671610" y="6173369"/>
                <a:ext cx="189000" cy="188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6B6C66E-6717-EB97-C43E-40F84BE5B89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662610" y="6164729"/>
                  <a:ext cx="206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A372F72-CBD9-44B7-B618-064662FDA531}"/>
                    </a:ext>
                  </a:extLst>
                </p14:cNvPr>
                <p14:cNvContentPartPr/>
                <p14:nvPr/>
              </p14:nvContentPartPr>
              <p14:xfrm>
                <a:off x="5067610" y="6122969"/>
                <a:ext cx="21240" cy="226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A372F72-CBD9-44B7-B618-064662FDA53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58610" y="6113969"/>
                  <a:ext cx="38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FC87573-2E59-FBEE-157C-D7900B0E7750}"/>
                    </a:ext>
                  </a:extLst>
                </p14:cNvPr>
                <p14:cNvContentPartPr/>
                <p14:nvPr/>
              </p14:nvContentPartPr>
              <p14:xfrm>
                <a:off x="5153290" y="6182009"/>
                <a:ext cx="172800" cy="177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FC87573-2E59-FBEE-157C-D7900B0E775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144290" y="6173369"/>
                  <a:ext cx="19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82DEDCD-D765-56FA-40DC-A2C9642FE10D}"/>
                    </a:ext>
                  </a:extLst>
                </p14:cNvPr>
                <p14:cNvContentPartPr/>
                <p14:nvPr/>
              </p14:nvContentPartPr>
              <p14:xfrm>
                <a:off x="5349130" y="6097049"/>
                <a:ext cx="58320" cy="4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82DEDCD-D765-56FA-40DC-A2C9642FE10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340490" y="6088409"/>
                  <a:ext cx="7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68382F0-4AF1-F507-B0E9-CF66C6C83F3A}"/>
                    </a:ext>
                  </a:extLst>
                </p14:cNvPr>
                <p14:cNvContentPartPr/>
                <p14:nvPr/>
              </p14:nvContentPartPr>
              <p14:xfrm>
                <a:off x="5580610" y="5940089"/>
                <a:ext cx="34560" cy="196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68382F0-4AF1-F507-B0E9-CF66C6C83F3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571970" y="5931449"/>
                  <a:ext cx="52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9042D25-EB7C-138F-A56A-48CBAA88DDAC}"/>
                    </a:ext>
                  </a:extLst>
                </p14:cNvPr>
                <p14:cNvContentPartPr/>
                <p14:nvPr/>
              </p14:nvContentPartPr>
              <p14:xfrm>
                <a:off x="5523730" y="5936129"/>
                <a:ext cx="147240" cy="161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9042D25-EB7C-138F-A56A-48CBAA88DDA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515090" y="5927489"/>
                  <a:ext cx="164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6AB99CC-941E-C887-63B5-61B26BE9BB03}"/>
                    </a:ext>
                  </a:extLst>
                </p14:cNvPr>
                <p14:cNvContentPartPr/>
                <p14:nvPr/>
              </p14:nvContentPartPr>
              <p14:xfrm>
                <a:off x="5355610" y="6098849"/>
                <a:ext cx="50040" cy="20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6AB99CC-941E-C887-63B5-61B26BE9BB0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346970" y="6089849"/>
                  <a:ext cx="67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5433721-2E6D-96EB-636A-11F39F4A72A8}"/>
                    </a:ext>
                  </a:extLst>
                </p14:cNvPr>
                <p14:cNvContentPartPr/>
                <p14:nvPr/>
              </p14:nvContentPartPr>
              <p14:xfrm>
                <a:off x="6154810" y="5957009"/>
                <a:ext cx="10440" cy="6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5433721-2E6D-96EB-636A-11F39F4A72A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46170" y="5948009"/>
                  <a:ext cx="2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1824EA8-B3B8-779D-615E-4F6EB9CEA050}"/>
                    </a:ext>
                  </a:extLst>
                </p14:cNvPr>
                <p14:cNvContentPartPr/>
                <p14:nvPr/>
              </p14:nvContentPartPr>
              <p14:xfrm>
                <a:off x="5643970" y="5905529"/>
                <a:ext cx="649440" cy="478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1824EA8-B3B8-779D-615E-4F6EB9CEA05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35330" y="5896529"/>
                  <a:ext cx="6670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87036F4-29B0-0410-2DC1-DBA28343E3C6}"/>
                    </a:ext>
                  </a:extLst>
                </p14:cNvPr>
                <p14:cNvContentPartPr/>
                <p14:nvPr/>
              </p14:nvContentPartPr>
              <p14:xfrm>
                <a:off x="5838010" y="6239969"/>
                <a:ext cx="239760" cy="272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87036F4-29B0-0410-2DC1-DBA28343E3C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829010" y="6231329"/>
                  <a:ext cx="257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CDFB219-8C6C-806C-48DF-71C88448558A}"/>
                    </a:ext>
                  </a:extLst>
                </p14:cNvPr>
                <p14:cNvContentPartPr/>
                <p14:nvPr/>
              </p14:nvContentPartPr>
              <p14:xfrm>
                <a:off x="6120250" y="6359129"/>
                <a:ext cx="157680" cy="198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CDFB219-8C6C-806C-48DF-71C88448558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111250" y="6350129"/>
                  <a:ext cx="175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B2A22BB-DF54-2C29-A27F-C6086BDC8E1B}"/>
                    </a:ext>
                  </a:extLst>
                </p14:cNvPr>
                <p14:cNvContentPartPr/>
                <p14:nvPr/>
              </p14:nvContentPartPr>
              <p14:xfrm>
                <a:off x="6361450" y="6198569"/>
                <a:ext cx="15840" cy="227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B2A22BB-DF54-2C29-A27F-C6086BDC8E1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352810" y="6189929"/>
                  <a:ext cx="33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4FEE79D-60DE-0904-9962-60BB333D23D9}"/>
                    </a:ext>
                  </a:extLst>
                </p14:cNvPr>
                <p14:cNvContentPartPr/>
                <p14:nvPr/>
              </p14:nvContentPartPr>
              <p14:xfrm>
                <a:off x="5852050" y="6230969"/>
                <a:ext cx="142920" cy="335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4FEE79D-60DE-0904-9962-60BB333D23D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843410" y="6222329"/>
                  <a:ext cx="160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B3BDA9C-764E-B570-15CE-0D2B1AB0A690}"/>
                    </a:ext>
                  </a:extLst>
                </p14:cNvPr>
                <p14:cNvContentPartPr/>
                <p14:nvPr/>
              </p14:nvContentPartPr>
              <p14:xfrm>
                <a:off x="6380530" y="6142049"/>
                <a:ext cx="182880" cy="4017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B3BDA9C-764E-B570-15CE-0D2B1AB0A69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71530" y="6133049"/>
                  <a:ext cx="200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473B902-ECB0-8291-0B8E-DC34D5C44BDE}"/>
                    </a:ext>
                  </a:extLst>
                </p14:cNvPr>
                <p14:cNvContentPartPr/>
                <p14:nvPr/>
              </p14:nvContentPartPr>
              <p14:xfrm>
                <a:off x="6590770" y="6125849"/>
                <a:ext cx="166680" cy="92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473B902-ECB0-8291-0B8E-DC34D5C44BD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82130" y="6116849"/>
                  <a:ext cx="184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D04ACB1-A362-AC26-7114-FA5F0BF1CFD9}"/>
                    </a:ext>
                  </a:extLst>
                </p14:cNvPr>
                <p14:cNvContentPartPr/>
                <p14:nvPr/>
              </p14:nvContentPartPr>
              <p14:xfrm>
                <a:off x="5350210" y="6104609"/>
                <a:ext cx="98640" cy="309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D04ACB1-A362-AC26-7114-FA5F0BF1CFD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341210" y="6095609"/>
                  <a:ext cx="116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C8D56DB-C3E4-E244-F713-DECCB5BD6479}"/>
                    </a:ext>
                  </a:extLst>
                </p14:cNvPr>
                <p14:cNvContentPartPr/>
                <p14:nvPr/>
              </p14:nvContentPartPr>
              <p14:xfrm>
                <a:off x="5344810" y="6103529"/>
                <a:ext cx="114840" cy="22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C8D56DB-C3E4-E244-F713-DECCB5BD647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336170" y="6094889"/>
                  <a:ext cx="13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B3AC663-407C-3703-8857-2B7BEBACEA8C}"/>
                    </a:ext>
                  </a:extLst>
                </p14:cNvPr>
                <p14:cNvContentPartPr/>
                <p14:nvPr/>
              </p14:nvContentPartPr>
              <p14:xfrm>
                <a:off x="5377930" y="6097049"/>
                <a:ext cx="85680" cy="39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B3AC663-407C-3703-8857-2B7BEBACEA8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69290" y="6088049"/>
                  <a:ext cx="10332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438AECB2-4477-A926-55F7-39FBFC3FA41A}"/>
                  </a:ext>
                </a:extLst>
              </p14:cNvPr>
              <p14:cNvContentPartPr/>
              <p14:nvPr/>
            </p14:nvContentPartPr>
            <p14:xfrm>
              <a:off x="7415890" y="5656049"/>
              <a:ext cx="812880" cy="28800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438AECB2-4477-A926-55F7-39FBFC3FA41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406890" y="5647409"/>
                <a:ext cx="83052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DA637C51-66A2-A7C9-3A8E-8D054B3821B9}"/>
              </a:ext>
            </a:extLst>
          </p:cNvPr>
          <p:cNvGrpSpPr/>
          <p:nvPr/>
        </p:nvGrpSpPr>
        <p:grpSpPr>
          <a:xfrm>
            <a:off x="8522890" y="5664689"/>
            <a:ext cx="393840" cy="316080"/>
            <a:chOff x="8522890" y="5664689"/>
            <a:chExt cx="39384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D113085-0BD1-EFC9-34D0-90E6D15D95AC}"/>
                    </a:ext>
                  </a:extLst>
                </p14:cNvPr>
                <p14:cNvContentPartPr/>
                <p14:nvPr/>
              </p14:nvContentPartPr>
              <p14:xfrm>
                <a:off x="8522890" y="5664689"/>
                <a:ext cx="274680" cy="2070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D113085-0BD1-EFC9-34D0-90E6D15D95A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514250" y="5656049"/>
                  <a:ext cx="292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5AF4308-5EC0-40A4-F701-F8BE775E6DAB}"/>
                    </a:ext>
                  </a:extLst>
                </p14:cNvPr>
                <p14:cNvContentPartPr/>
                <p14:nvPr/>
              </p14:nvContentPartPr>
              <p14:xfrm>
                <a:off x="8607130" y="5815529"/>
                <a:ext cx="105120" cy="79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5AF4308-5EC0-40A4-F701-F8BE775E6DA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98130" y="5806529"/>
                  <a:ext cx="122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497C8FC-6BFC-C6E2-756B-9E885FFB9759}"/>
                    </a:ext>
                  </a:extLst>
                </p14:cNvPr>
                <p14:cNvContentPartPr/>
                <p14:nvPr/>
              </p14:nvContentPartPr>
              <p14:xfrm>
                <a:off x="8699290" y="5851889"/>
                <a:ext cx="217440" cy="128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497C8FC-6BFC-C6E2-756B-9E885FFB975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690290" y="5843249"/>
                  <a:ext cx="2350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DA2B2CC8-7479-AC8E-DA1F-11769735B3D9}"/>
              </a:ext>
            </a:extLst>
          </p:cNvPr>
          <p:cNvGrpSpPr/>
          <p:nvPr/>
        </p:nvGrpSpPr>
        <p:grpSpPr>
          <a:xfrm>
            <a:off x="9089170" y="5649929"/>
            <a:ext cx="352800" cy="228600"/>
            <a:chOff x="9089170" y="5649929"/>
            <a:chExt cx="35280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D8C4DE6-AA9C-99E3-8B62-2291C916C8F8}"/>
                    </a:ext>
                  </a:extLst>
                </p14:cNvPr>
                <p14:cNvContentPartPr/>
                <p14:nvPr/>
              </p14:nvContentPartPr>
              <p14:xfrm>
                <a:off x="9089170" y="5720129"/>
                <a:ext cx="352800" cy="158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D8C4DE6-AA9C-99E3-8B62-2291C916C8F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80170" y="5711129"/>
                  <a:ext cx="370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15B3194-C4E9-3568-FED7-98A55B0462D5}"/>
                    </a:ext>
                  </a:extLst>
                </p14:cNvPr>
                <p14:cNvContentPartPr/>
                <p14:nvPr/>
              </p14:nvContentPartPr>
              <p14:xfrm>
                <a:off x="9214090" y="5649929"/>
                <a:ext cx="58320" cy="24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15B3194-C4E9-3568-FED7-98A55B0462D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205450" y="5640929"/>
                  <a:ext cx="759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14712462-9794-FE39-C2C3-7A93CEC2E845}"/>
              </a:ext>
            </a:extLst>
          </p:cNvPr>
          <p:cNvGrpSpPr/>
          <p:nvPr/>
        </p:nvGrpSpPr>
        <p:grpSpPr>
          <a:xfrm>
            <a:off x="9556090" y="5570729"/>
            <a:ext cx="953280" cy="381600"/>
            <a:chOff x="9556090" y="5570729"/>
            <a:chExt cx="95328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A00DD39-091B-5879-A9EC-CFF730066D00}"/>
                    </a:ext>
                  </a:extLst>
                </p14:cNvPr>
                <p14:cNvContentPartPr/>
                <p14:nvPr/>
              </p14:nvContentPartPr>
              <p14:xfrm>
                <a:off x="9556090" y="5570729"/>
                <a:ext cx="953280" cy="3096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A00DD39-091B-5879-A9EC-CFF730066D0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47450" y="5561729"/>
                  <a:ext cx="9709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3350DE1-DC95-3EBF-BE2A-5A7D9AB2DAAC}"/>
                    </a:ext>
                  </a:extLst>
                </p14:cNvPr>
                <p14:cNvContentPartPr/>
                <p14:nvPr/>
              </p14:nvContentPartPr>
              <p14:xfrm>
                <a:off x="9601810" y="5930369"/>
                <a:ext cx="705600" cy="21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3350DE1-DC95-3EBF-BE2A-5A7D9AB2DAA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93170" y="5921369"/>
                  <a:ext cx="7232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506C0526-C14D-1F9B-3162-D14682C7B707}"/>
                  </a:ext>
                </a:extLst>
              </p14:cNvPr>
              <p14:cNvContentPartPr/>
              <p14:nvPr/>
            </p14:nvContentPartPr>
            <p14:xfrm>
              <a:off x="10583170" y="5586569"/>
              <a:ext cx="1203120" cy="3178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506C0526-C14D-1F9B-3162-D14682C7B707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0574530" y="5577569"/>
                <a:ext cx="122076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B79986E4-6656-DCDC-C277-A1991A7A23E0}"/>
              </a:ext>
            </a:extLst>
          </p:cNvPr>
          <p:cNvGrpSpPr/>
          <p:nvPr/>
        </p:nvGrpSpPr>
        <p:grpSpPr>
          <a:xfrm>
            <a:off x="7348210" y="6188129"/>
            <a:ext cx="671760" cy="321840"/>
            <a:chOff x="7348210" y="6188129"/>
            <a:chExt cx="6717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66B6D14-F03E-8526-F657-47E2E49D8375}"/>
                    </a:ext>
                  </a:extLst>
                </p14:cNvPr>
                <p14:cNvContentPartPr/>
                <p14:nvPr/>
              </p14:nvContentPartPr>
              <p14:xfrm>
                <a:off x="7348210" y="6188129"/>
                <a:ext cx="671760" cy="3218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66B6D14-F03E-8526-F657-47E2E49D837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39210" y="6179489"/>
                  <a:ext cx="689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7AC5070-0589-3F0C-3C5B-5EB1E313FE71}"/>
                    </a:ext>
                  </a:extLst>
                </p14:cNvPr>
                <p14:cNvContentPartPr/>
                <p14:nvPr/>
              </p14:nvContentPartPr>
              <p14:xfrm>
                <a:off x="7355770" y="6349049"/>
                <a:ext cx="320760" cy="17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7AC5070-0589-3F0C-3C5B-5EB1E313FE7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347130" y="6340049"/>
                  <a:ext cx="338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0C1F673F-5865-0EC2-A78B-71B34826F915}"/>
              </a:ext>
            </a:extLst>
          </p:cNvPr>
          <p:cNvGrpSpPr/>
          <p:nvPr/>
        </p:nvGrpSpPr>
        <p:grpSpPr>
          <a:xfrm>
            <a:off x="8144170" y="6171929"/>
            <a:ext cx="486000" cy="291960"/>
            <a:chOff x="8144170" y="6171929"/>
            <a:chExt cx="48600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6C7343E-B6B6-13BF-26A3-74FD460C018E}"/>
                    </a:ext>
                  </a:extLst>
                </p14:cNvPr>
                <p14:cNvContentPartPr/>
                <p14:nvPr/>
              </p14:nvContentPartPr>
              <p14:xfrm>
                <a:off x="8144170" y="6171929"/>
                <a:ext cx="486000" cy="291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6C7343E-B6B6-13BF-26A3-74FD460C018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35530" y="6163289"/>
                  <a:ext cx="503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14EB0CF-2C72-0229-39C8-0DF19B5E7BFE}"/>
                    </a:ext>
                  </a:extLst>
                </p14:cNvPr>
                <p14:cNvContentPartPr/>
                <p14:nvPr/>
              </p14:nvContentPartPr>
              <p14:xfrm>
                <a:off x="8185930" y="6275249"/>
                <a:ext cx="375840" cy="65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14EB0CF-2C72-0229-39C8-0DF19B5E7BF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77290" y="6266609"/>
                  <a:ext cx="3934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3A86E3C8-A3CB-2E87-ABBD-6E5E1AF3FE3A}"/>
              </a:ext>
            </a:extLst>
          </p:cNvPr>
          <p:cNvGrpSpPr/>
          <p:nvPr/>
        </p:nvGrpSpPr>
        <p:grpSpPr>
          <a:xfrm>
            <a:off x="8809450" y="6175889"/>
            <a:ext cx="1477800" cy="428040"/>
            <a:chOff x="8809450" y="6175889"/>
            <a:chExt cx="14778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5744E92-7C87-D59A-83C4-215D8EAE0643}"/>
                    </a:ext>
                  </a:extLst>
                </p14:cNvPr>
                <p14:cNvContentPartPr/>
                <p14:nvPr/>
              </p14:nvContentPartPr>
              <p14:xfrm>
                <a:off x="8809450" y="6189569"/>
                <a:ext cx="1477800" cy="414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5744E92-7C87-D59A-83C4-215D8EAE064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800810" y="6180929"/>
                  <a:ext cx="14954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8CBABBD-20FB-1C6D-4A5F-92554E0F2299}"/>
                    </a:ext>
                  </a:extLst>
                </p14:cNvPr>
                <p14:cNvContentPartPr/>
                <p14:nvPr/>
              </p14:nvContentPartPr>
              <p14:xfrm>
                <a:off x="9970090" y="6175889"/>
                <a:ext cx="25920" cy="45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8CBABBD-20FB-1C6D-4A5F-92554E0F229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61450" y="6167249"/>
                  <a:ext cx="435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824CDAE-7D37-4345-FD91-7CE867F335EB}"/>
              </a:ext>
            </a:extLst>
          </p:cNvPr>
          <p:cNvGrpSpPr/>
          <p:nvPr/>
        </p:nvGrpSpPr>
        <p:grpSpPr>
          <a:xfrm>
            <a:off x="10561210" y="6211889"/>
            <a:ext cx="899640" cy="455760"/>
            <a:chOff x="10561210" y="6211889"/>
            <a:chExt cx="8996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BF3B2AB-3A2D-3E4C-DF32-EFD849B1AD13}"/>
                    </a:ext>
                  </a:extLst>
                </p14:cNvPr>
                <p14:cNvContentPartPr/>
                <p14:nvPr/>
              </p14:nvContentPartPr>
              <p14:xfrm>
                <a:off x="10561210" y="6211889"/>
                <a:ext cx="350280" cy="253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BF3B2AB-3A2D-3E4C-DF32-EFD849B1AD1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552570" y="6202889"/>
                  <a:ext cx="367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E71E02E-6F24-9F96-0D03-5C3BDD36796A}"/>
                    </a:ext>
                  </a:extLst>
                </p14:cNvPr>
                <p14:cNvContentPartPr/>
                <p14:nvPr/>
              </p14:nvContentPartPr>
              <p14:xfrm>
                <a:off x="10741570" y="6381809"/>
                <a:ext cx="93240" cy="158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E71E02E-6F24-9F96-0D03-5C3BDD36796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732930" y="6372809"/>
                  <a:ext cx="110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91216BA-0744-44BE-CC6E-155030BC6126}"/>
                    </a:ext>
                  </a:extLst>
                </p14:cNvPr>
                <p14:cNvContentPartPr/>
                <p14:nvPr/>
              </p14:nvContentPartPr>
              <p14:xfrm>
                <a:off x="10816450" y="6437249"/>
                <a:ext cx="286560" cy="214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91216BA-0744-44BE-CC6E-155030BC612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807810" y="6428249"/>
                  <a:ext cx="304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956D9D5-F5A0-DD8A-A942-F0540DDBA820}"/>
                    </a:ext>
                  </a:extLst>
                </p14:cNvPr>
                <p14:cNvContentPartPr/>
                <p14:nvPr/>
              </p14:nvContentPartPr>
              <p14:xfrm>
                <a:off x="11174290" y="6558929"/>
                <a:ext cx="170280" cy="43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956D9D5-F5A0-DD8A-A942-F0540DDBA82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165290" y="6549929"/>
                  <a:ext cx="187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704658D-B8E2-9132-4BD0-7E3E807EFB7E}"/>
                    </a:ext>
                  </a:extLst>
                </p14:cNvPr>
                <p14:cNvContentPartPr/>
                <p14:nvPr/>
              </p14:nvContentPartPr>
              <p14:xfrm>
                <a:off x="11434930" y="6482969"/>
                <a:ext cx="25920" cy="1846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704658D-B8E2-9132-4BD0-7E3E807EFB7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425930" y="6473969"/>
                  <a:ext cx="43560" cy="20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551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3CF8077-482E-0D7D-3B7A-F1D815D5E8C4}"/>
              </a:ext>
            </a:extLst>
          </p:cNvPr>
          <p:cNvGrpSpPr/>
          <p:nvPr/>
        </p:nvGrpSpPr>
        <p:grpSpPr>
          <a:xfrm>
            <a:off x="903130" y="87209"/>
            <a:ext cx="7929000" cy="687240"/>
            <a:chOff x="903130" y="87209"/>
            <a:chExt cx="792900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827644E-217B-2638-20C2-BDE3B8496C9C}"/>
                    </a:ext>
                  </a:extLst>
                </p14:cNvPr>
                <p14:cNvContentPartPr/>
                <p14:nvPr/>
              </p14:nvContentPartPr>
              <p14:xfrm>
                <a:off x="903130" y="260369"/>
                <a:ext cx="299880" cy="280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827644E-217B-2638-20C2-BDE3B8496C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4490" y="251729"/>
                  <a:ext cx="317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FBE1D1-40B8-5931-5A18-800482074DC7}"/>
                    </a:ext>
                  </a:extLst>
                </p14:cNvPr>
                <p14:cNvContentPartPr/>
                <p14:nvPr/>
              </p14:nvContentPartPr>
              <p14:xfrm>
                <a:off x="1081690" y="365129"/>
                <a:ext cx="172800" cy="209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FBE1D1-40B8-5931-5A18-800482074D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2690" y="356129"/>
                  <a:ext cx="19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6D04AE-2D64-715D-330F-241E90A30CBA}"/>
                    </a:ext>
                  </a:extLst>
                </p14:cNvPr>
                <p14:cNvContentPartPr/>
                <p14:nvPr/>
              </p14:nvContentPartPr>
              <p14:xfrm>
                <a:off x="1294450" y="371609"/>
                <a:ext cx="1183680" cy="349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6D04AE-2D64-715D-330F-241E90A30C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5810" y="362609"/>
                  <a:ext cx="12013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2184BD-5CA1-9AEF-BA99-1FED78822BD2}"/>
                    </a:ext>
                  </a:extLst>
                </p14:cNvPr>
                <p14:cNvContentPartPr/>
                <p14:nvPr/>
              </p14:nvContentPartPr>
              <p14:xfrm>
                <a:off x="2165650" y="206009"/>
                <a:ext cx="2952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2184BD-5CA1-9AEF-BA99-1FED78822B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6650" y="197009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A15C1A-F503-031E-4C6B-AE6FE361DE50}"/>
                    </a:ext>
                  </a:extLst>
                </p14:cNvPr>
                <p14:cNvContentPartPr/>
                <p14:nvPr/>
              </p14:nvContentPartPr>
              <p14:xfrm>
                <a:off x="2657770" y="377009"/>
                <a:ext cx="346680" cy="156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A15C1A-F503-031E-4C6B-AE6FE361DE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49130" y="368369"/>
                  <a:ext cx="364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81BBB8-6AFD-E190-8484-7864E368818F}"/>
                    </a:ext>
                  </a:extLst>
                </p14:cNvPr>
                <p14:cNvContentPartPr/>
                <p14:nvPr/>
              </p14:nvContentPartPr>
              <p14:xfrm>
                <a:off x="2850370" y="190529"/>
                <a:ext cx="22320" cy="3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81BBB8-6AFD-E190-8484-7864E36881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41730" y="181529"/>
                  <a:ext cx="39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1720D3-D090-1899-32CE-1D57C68803EE}"/>
                    </a:ext>
                  </a:extLst>
                </p14:cNvPr>
                <p14:cNvContentPartPr/>
                <p14:nvPr/>
              </p14:nvContentPartPr>
              <p14:xfrm>
                <a:off x="3274090" y="145169"/>
                <a:ext cx="971280" cy="425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1720D3-D090-1899-32CE-1D57C68803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5450" y="136529"/>
                  <a:ext cx="9889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F676A0-64F3-FC46-F9CC-4359DCFF9C21}"/>
                    </a:ext>
                  </a:extLst>
                </p14:cNvPr>
                <p14:cNvContentPartPr/>
                <p14:nvPr/>
              </p14:nvContentPartPr>
              <p14:xfrm>
                <a:off x="4567930" y="186929"/>
                <a:ext cx="45000" cy="11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F676A0-64F3-FC46-F9CC-4359DCFF9C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58930" y="178289"/>
                  <a:ext cx="62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7765E4-EBDE-97C7-482A-80EE33D695C9}"/>
                    </a:ext>
                  </a:extLst>
                </p14:cNvPr>
                <p14:cNvContentPartPr/>
                <p14:nvPr/>
              </p14:nvContentPartPr>
              <p14:xfrm>
                <a:off x="4638850" y="159929"/>
                <a:ext cx="37440" cy="153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7765E4-EBDE-97C7-482A-80EE33D695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9850" y="151289"/>
                  <a:ext cx="55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E30211-41B3-2172-C8B8-6629A02527C0}"/>
                    </a:ext>
                  </a:extLst>
                </p14:cNvPr>
                <p14:cNvContentPartPr/>
                <p14:nvPr/>
              </p14:nvContentPartPr>
              <p14:xfrm>
                <a:off x="4599970" y="87209"/>
                <a:ext cx="1105560" cy="522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E30211-41B3-2172-C8B8-6629A02527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90970" y="78569"/>
                  <a:ext cx="11232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9D90E2-3AB9-D358-DC1B-1E3A6BD06CEE}"/>
                    </a:ext>
                  </a:extLst>
                </p14:cNvPr>
                <p14:cNvContentPartPr/>
                <p14:nvPr/>
              </p14:nvContentPartPr>
              <p14:xfrm>
                <a:off x="5564410" y="316529"/>
                <a:ext cx="127800" cy="2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9D90E2-3AB9-D358-DC1B-1E3A6BD06C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5770" y="307889"/>
                  <a:ext cx="145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79C0C7-8D7A-8262-B0B6-AD3DDE46882C}"/>
                    </a:ext>
                  </a:extLst>
                </p14:cNvPr>
                <p14:cNvContentPartPr/>
                <p14:nvPr/>
              </p14:nvContentPartPr>
              <p14:xfrm>
                <a:off x="5659450" y="173249"/>
                <a:ext cx="712080" cy="480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79C0C7-8D7A-8262-B0B6-AD3DDE4688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0810" y="164609"/>
                  <a:ext cx="7297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CB86FB-C1E1-D327-0BF0-D4D3FDB91265}"/>
                    </a:ext>
                  </a:extLst>
                </p14:cNvPr>
                <p14:cNvContentPartPr/>
                <p14:nvPr/>
              </p14:nvContentPartPr>
              <p14:xfrm>
                <a:off x="5857090" y="272249"/>
                <a:ext cx="5256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CB86FB-C1E1-D327-0BF0-D4D3FDB912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8090" y="263609"/>
                  <a:ext cx="70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DD69A5-2843-0FB3-1DF2-58B9D2955ED7}"/>
                    </a:ext>
                  </a:extLst>
                </p14:cNvPr>
                <p14:cNvContentPartPr/>
                <p14:nvPr/>
              </p14:nvContentPartPr>
              <p14:xfrm>
                <a:off x="6357490" y="374489"/>
                <a:ext cx="170280" cy="12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DD69A5-2843-0FB3-1DF2-58B9D2955E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48850" y="365849"/>
                  <a:ext cx="18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0B8F05-72B7-DC55-884F-2B3B05F8EB9B}"/>
                    </a:ext>
                  </a:extLst>
                </p14:cNvPr>
                <p14:cNvContentPartPr/>
                <p14:nvPr/>
              </p14:nvContentPartPr>
              <p14:xfrm>
                <a:off x="6578890" y="129329"/>
                <a:ext cx="15480" cy="14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0B8F05-72B7-DC55-884F-2B3B05F8EB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70250" y="120329"/>
                  <a:ext cx="33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201710-5905-B068-A587-CF3B8AD0CBDB}"/>
                    </a:ext>
                  </a:extLst>
                </p14:cNvPr>
                <p14:cNvContentPartPr/>
                <p14:nvPr/>
              </p14:nvContentPartPr>
              <p14:xfrm>
                <a:off x="6642250" y="128249"/>
                <a:ext cx="18360" cy="13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201710-5905-B068-A587-CF3B8AD0CB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33610" y="119249"/>
                  <a:ext cx="36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9C2A9D-160B-9F22-91A0-38A78FDADF80}"/>
                    </a:ext>
                  </a:extLst>
                </p14:cNvPr>
                <p14:cNvContentPartPr/>
                <p14:nvPr/>
              </p14:nvContentPartPr>
              <p14:xfrm>
                <a:off x="6943930" y="364769"/>
                <a:ext cx="381600" cy="19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9C2A9D-160B-9F22-91A0-38A78FDADF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35290" y="356129"/>
                  <a:ext cx="399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B848C8-80CA-C037-4342-03A803BA1F0C}"/>
                    </a:ext>
                  </a:extLst>
                </p14:cNvPr>
                <p14:cNvContentPartPr/>
                <p14:nvPr/>
              </p14:nvContentPartPr>
              <p14:xfrm>
                <a:off x="7117810" y="369809"/>
                <a:ext cx="240120" cy="24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B848C8-80CA-C037-4342-03A803BA1F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09170" y="361169"/>
                  <a:ext cx="257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699E50-5282-ABB7-10F3-368B4D053196}"/>
                    </a:ext>
                  </a:extLst>
                </p14:cNvPr>
                <p14:cNvContentPartPr/>
                <p14:nvPr/>
              </p14:nvContentPartPr>
              <p14:xfrm>
                <a:off x="7332010" y="407969"/>
                <a:ext cx="1500120" cy="36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699E50-5282-ABB7-10F3-368B4D0531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23370" y="399329"/>
                  <a:ext cx="15177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CE6D3E-3C3D-158D-A5CB-3989C825CC04}"/>
                    </a:ext>
                  </a:extLst>
                </p14:cNvPr>
                <p14:cNvContentPartPr/>
                <p14:nvPr/>
              </p14:nvContentPartPr>
              <p14:xfrm>
                <a:off x="8466370" y="121049"/>
                <a:ext cx="69840" cy="1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CE6D3E-3C3D-158D-A5CB-3989C825CC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57730" y="112409"/>
                  <a:ext cx="87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299B98-2D6B-7DD5-B03F-647BCC991A67}"/>
              </a:ext>
            </a:extLst>
          </p:cNvPr>
          <p:cNvGrpSpPr/>
          <p:nvPr/>
        </p:nvGrpSpPr>
        <p:grpSpPr>
          <a:xfrm>
            <a:off x="1432330" y="1001249"/>
            <a:ext cx="447120" cy="379800"/>
            <a:chOff x="1432330" y="1001249"/>
            <a:chExt cx="4471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E8B951-4129-3EA3-D42A-7CA766B9A6FB}"/>
                    </a:ext>
                  </a:extLst>
                </p14:cNvPr>
                <p14:cNvContentPartPr/>
                <p14:nvPr/>
              </p14:nvContentPartPr>
              <p14:xfrm>
                <a:off x="1432330" y="1001249"/>
                <a:ext cx="400680" cy="28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E8B951-4129-3EA3-D42A-7CA766B9A6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23690" y="992249"/>
                  <a:ext cx="418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98BB5F-D59F-13F4-AB64-4846A113FF72}"/>
                    </a:ext>
                  </a:extLst>
                </p14:cNvPr>
                <p14:cNvContentPartPr/>
                <p14:nvPr/>
              </p14:nvContentPartPr>
              <p14:xfrm>
                <a:off x="1628530" y="1154609"/>
                <a:ext cx="90720" cy="16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98BB5F-D59F-13F4-AB64-4846A113FF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9530" y="1145609"/>
                  <a:ext cx="108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B8A9B6-F335-D3E3-873D-752F91437700}"/>
                    </a:ext>
                  </a:extLst>
                </p14:cNvPr>
                <p14:cNvContentPartPr/>
                <p14:nvPr/>
              </p14:nvContentPartPr>
              <p14:xfrm>
                <a:off x="1867570" y="1274849"/>
                <a:ext cx="11880" cy="10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B8A9B6-F335-D3E3-873D-752F914377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58570" y="1265849"/>
                  <a:ext cx="2952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7AFAC62-D23F-2791-75F0-3C2F016A6ED0}"/>
                  </a:ext>
                </a:extLst>
              </p14:cNvPr>
              <p14:cNvContentPartPr/>
              <p14:nvPr/>
            </p14:nvContentPartPr>
            <p14:xfrm>
              <a:off x="1611610" y="818369"/>
              <a:ext cx="39600" cy="59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7AFAC62-D23F-2791-75F0-3C2F016A6ED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02610" y="809729"/>
                <a:ext cx="5724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245251A-E652-5F29-BA1D-7C249C9942B4}"/>
              </a:ext>
            </a:extLst>
          </p:cNvPr>
          <p:cNvGrpSpPr/>
          <p:nvPr/>
        </p:nvGrpSpPr>
        <p:grpSpPr>
          <a:xfrm>
            <a:off x="2580370" y="787409"/>
            <a:ext cx="2297880" cy="706320"/>
            <a:chOff x="2580370" y="787409"/>
            <a:chExt cx="229788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6D0ED7-9183-CC81-569B-DDE08ED37AC9}"/>
                    </a:ext>
                  </a:extLst>
                </p14:cNvPr>
                <p14:cNvContentPartPr/>
                <p14:nvPr/>
              </p14:nvContentPartPr>
              <p14:xfrm>
                <a:off x="2580370" y="1039409"/>
                <a:ext cx="804600" cy="426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6D0ED7-9183-CC81-569B-DDE08ED37A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71370" y="1030769"/>
                  <a:ext cx="8222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B89AF8-A1E3-D095-8BF6-2589825870E5}"/>
                    </a:ext>
                  </a:extLst>
                </p14:cNvPr>
                <p14:cNvContentPartPr/>
                <p14:nvPr/>
              </p14:nvContentPartPr>
              <p14:xfrm>
                <a:off x="3020290" y="787409"/>
                <a:ext cx="3924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B89AF8-A1E3-D095-8BF6-2589825870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11290" y="778409"/>
                  <a:ext cx="56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C9F3C3-1E8C-8D5B-E6B5-569C9B530D69}"/>
                    </a:ext>
                  </a:extLst>
                </p14:cNvPr>
                <p14:cNvContentPartPr/>
                <p14:nvPr/>
              </p14:nvContentPartPr>
              <p14:xfrm>
                <a:off x="3658210" y="861929"/>
                <a:ext cx="79560" cy="171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C9F3C3-1E8C-8D5B-E6B5-569C9B530D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49570" y="853289"/>
                  <a:ext cx="97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AE3860-5259-286C-7824-FC59BA5889D8}"/>
                    </a:ext>
                  </a:extLst>
                </p14:cNvPr>
                <p14:cNvContentPartPr/>
                <p14:nvPr/>
              </p14:nvContentPartPr>
              <p14:xfrm>
                <a:off x="3823090" y="831689"/>
                <a:ext cx="55440" cy="155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AE3860-5259-286C-7824-FC59BA5889D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4090" y="822689"/>
                  <a:ext cx="73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5922CA-B758-A11D-72B9-E72E05C12340}"/>
                    </a:ext>
                  </a:extLst>
                </p14:cNvPr>
                <p14:cNvContentPartPr/>
                <p14:nvPr/>
              </p14:nvContentPartPr>
              <p14:xfrm>
                <a:off x="3899410" y="827369"/>
                <a:ext cx="978840" cy="666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5922CA-B758-A11D-72B9-E72E05C123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90770" y="818729"/>
                  <a:ext cx="99648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7B8435-3507-41D8-10C4-E5D0354BCA61}"/>
                    </a:ext>
                  </a:extLst>
                </p14:cNvPr>
                <p14:cNvContentPartPr/>
                <p14:nvPr/>
              </p14:nvContentPartPr>
              <p14:xfrm>
                <a:off x="4159690" y="857969"/>
                <a:ext cx="29160" cy="1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7B8435-3507-41D8-10C4-E5D0354BCA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0690" y="848969"/>
                  <a:ext cx="468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6B5AC8-77C3-A29C-BFA7-A853C37B7D0C}"/>
              </a:ext>
            </a:extLst>
          </p:cNvPr>
          <p:cNvGrpSpPr/>
          <p:nvPr/>
        </p:nvGrpSpPr>
        <p:grpSpPr>
          <a:xfrm>
            <a:off x="5067610" y="811889"/>
            <a:ext cx="2046240" cy="481320"/>
            <a:chOff x="5067610" y="811889"/>
            <a:chExt cx="204624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183977-7313-27A0-1FFD-6E087D10BF8F}"/>
                    </a:ext>
                  </a:extLst>
                </p14:cNvPr>
                <p14:cNvContentPartPr/>
                <p14:nvPr/>
              </p14:nvContentPartPr>
              <p14:xfrm>
                <a:off x="5067610" y="811889"/>
                <a:ext cx="1841040" cy="481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183977-7313-27A0-1FFD-6E087D10BF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58610" y="802889"/>
                  <a:ext cx="18586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CF9D0D-5861-BAE5-AE61-1B4C3BEFF875}"/>
                    </a:ext>
                  </a:extLst>
                </p14:cNvPr>
                <p14:cNvContentPartPr/>
                <p14:nvPr/>
              </p14:nvContentPartPr>
              <p14:xfrm>
                <a:off x="6598690" y="951209"/>
                <a:ext cx="14760" cy="1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CF9D0D-5861-BAE5-AE61-1B4C3BEFF8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90050" y="942209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DBDEFA-1BBD-A768-E059-586BA8546E82}"/>
                    </a:ext>
                  </a:extLst>
                </p14:cNvPr>
                <p14:cNvContentPartPr/>
                <p14:nvPr/>
              </p14:nvContentPartPr>
              <p14:xfrm>
                <a:off x="6113050" y="948329"/>
                <a:ext cx="440640" cy="6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DBDEFA-1BBD-A768-E059-586BA8546E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4050" y="939329"/>
                  <a:ext cx="458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498082-04F8-BDEA-93C2-C1F913028620}"/>
                    </a:ext>
                  </a:extLst>
                </p14:cNvPr>
                <p14:cNvContentPartPr/>
                <p14:nvPr/>
              </p14:nvContentPartPr>
              <p14:xfrm>
                <a:off x="6977410" y="863369"/>
                <a:ext cx="44640" cy="15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498082-04F8-BDEA-93C2-C1F9130286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68410" y="854729"/>
                  <a:ext cx="6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D17F033-B8BE-704E-AE3F-A08016BF1EF9}"/>
                    </a:ext>
                  </a:extLst>
                </p14:cNvPr>
                <p14:cNvContentPartPr/>
                <p14:nvPr/>
              </p14:nvContentPartPr>
              <p14:xfrm>
                <a:off x="7090450" y="830969"/>
                <a:ext cx="23400" cy="19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D17F033-B8BE-704E-AE3F-A08016BF1E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1450" y="822329"/>
                  <a:ext cx="410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43B8BD0-EA06-7CBD-30AC-A13C2ACCDADF}"/>
              </a:ext>
            </a:extLst>
          </p:cNvPr>
          <p:cNvGrpSpPr/>
          <p:nvPr/>
        </p:nvGrpSpPr>
        <p:grpSpPr>
          <a:xfrm>
            <a:off x="1423330" y="1965689"/>
            <a:ext cx="502920" cy="472680"/>
            <a:chOff x="1423330" y="1965689"/>
            <a:chExt cx="50292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6EAC4E9-ED23-BA99-D6A8-EA80BE34C4FA}"/>
                    </a:ext>
                  </a:extLst>
                </p14:cNvPr>
                <p14:cNvContentPartPr/>
                <p14:nvPr/>
              </p14:nvContentPartPr>
              <p14:xfrm>
                <a:off x="1423330" y="2073689"/>
                <a:ext cx="356400" cy="259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6EAC4E9-ED23-BA99-D6A8-EA80BE34C4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14330" y="2065049"/>
                  <a:ext cx="374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9A4339-3D19-F03C-A7AF-48EE0381BFA3}"/>
                    </a:ext>
                  </a:extLst>
                </p14:cNvPr>
                <p14:cNvContentPartPr/>
                <p14:nvPr/>
              </p14:nvContentPartPr>
              <p14:xfrm>
                <a:off x="1595770" y="2257649"/>
                <a:ext cx="100800" cy="11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9A4339-3D19-F03C-A7AF-48EE0381BF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86770" y="2249009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FD4F4A-E175-FDC5-5F17-52B2F2826586}"/>
                    </a:ext>
                  </a:extLst>
                </p14:cNvPr>
                <p14:cNvContentPartPr/>
                <p14:nvPr/>
              </p14:nvContentPartPr>
              <p14:xfrm>
                <a:off x="1828690" y="2288969"/>
                <a:ext cx="97560" cy="149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FD4F4A-E175-FDC5-5F17-52B2F282658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19690" y="2280329"/>
                  <a:ext cx="115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D7801E-F3BA-984C-EDBE-17E6ACAE7FB7}"/>
                    </a:ext>
                  </a:extLst>
                </p14:cNvPr>
                <p14:cNvContentPartPr/>
                <p14:nvPr/>
              </p14:nvContentPartPr>
              <p14:xfrm>
                <a:off x="1617010" y="1965689"/>
                <a:ext cx="37800" cy="46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D7801E-F3BA-984C-EDBE-17E6ACAE7F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08370" y="1956689"/>
                  <a:ext cx="5544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23323F-F25A-372E-F820-88C17E689FBB}"/>
                  </a:ext>
                </a:extLst>
              </p14:cNvPr>
              <p14:cNvContentPartPr/>
              <p14:nvPr/>
            </p14:nvContentPartPr>
            <p14:xfrm>
              <a:off x="2513770" y="2036249"/>
              <a:ext cx="851400" cy="365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23323F-F25A-372E-F820-88C17E689F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05130" y="2027609"/>
                <a:ext cx="8690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61D96A8-CE7A-FB64-475A-6097F56DE507}"/>
                  </a:ext>
                </a:extLst>
              </p14:cNvPr>
              <p14:cNvContentPartPr/>
              <p14:nvPr/>
            </p14:nvContentPartPr>
            <p14:xfrm>
              <a:off x="2872690" y="1823129"/>
              <a:ext cx="29520" cy="5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61D96A8-CE7A-FB64-475A-6097F56DE50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63690" y="1814489"/>
                <a:ext cx="4716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54BF1B0-9883-3B60-CA48-6CFD19E168AC}"/>
              </a:ext>
            </a:extLst>
          </p:cNvPr>
          <p:cNvGrpSpPr/>
          <p:nvPr/>
        </p:nvGrpSpPr>
        <p:grpSpPr>
          <a:xfrm>
            <a:off x="3826690" y="1670129"/>
            <a:ext cx="4432680" cy="804600"/>
            <a:chOff x="3826690" y="1670129"/>
            <a:chExt cx="443268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C179C7-5F08-8658-2939-F09869F0F2E5}"/>
                    </a:ext>
                  </a:extLst>
                </p14:cNvPr>
                <p14:cNvContentPartPr/>
                <p14:nvPr/>
              </p14:nvContentPartPr>
              <p14:xfrm>
                <a:off x="3826690" y="1862009"/>
                <a:ext cx="6768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C179C7-5F08-8658-2939-F09869F0F2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18050" y="1853369"/>
                  <a:ext cx="85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6D5DC7A-E4DE-E0BA-935D-091A5A6D1405}"/>
                    </a:ext>
                  </a:extLst>
                </p14:cNvPr>
                <p14:cNvContentPartPr/>
                <p14:nvPr/>
              </p14:nvContentPartPr>
              <p14:xfrm>
                <a:off x="3920290" y="1860209"/>
                <a:ext cx="63000" cy="140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6D5DC7A-E4DE-E0BA-935D-091A5A6D140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11650" y="1851569"/>
                  <a:ext cx="80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CF219E3-277C-DBB9-40AE-1CB01975C032}"/>
                    </a:ext>
                  </a:extLst>
                </p14:cNvPr>
                <p14:cNvContentPartPr/>
                <p14:nvPr/>
              </p14:nvContentPartPr>
              <p14:xfrm>
                <a:off x="4105330" y="1816649"/>
                <a:ext cx="1826640" cy="658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CF219E3-277C-DBB9-40AE-1CB01975C0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96690" y="1807649"/>
                  <a:ext cx="184428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4B7E0F-6A00-F234-91C4-D12C83D5EE81}"/>
                    </a:ext>
                  </a:extLst>
                </p14:cNvPr>
                <p14:cNvContentPartPr/>
                <p14:nvPr/>
              </p14:nvContentPartPr>
              <p14:xfrm>
                <a:off x="6049690" y="1769849"/>
                <a:ext cx="18720" cy="13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4B7E0F-6A00-F234-91C4-D12C83D5EE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40690" y="1760849"/>
                  <a:ext cx="36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684FC7-12C3-54D4-2B6F-CA5FA3486697}"/>
                    </a:ext>
                  </a:extLst>
                </p14:cNvPr>
                <p14:cNvContentPartPr/>
                <p14:nvPr/>
              </p14:nvContentPartPr>
              <p14:xfrm>
                <a:off x="6122770" y="1727009"/>
                <a:ext cx="15480" cy="15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684FC7-12C3-54D4-2B6F-CA5FA34866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13770" y="1718009"/>
                  <a:ext cx="33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9E065C-6576-FC68-BD02-99E6F2608CF9}"/>
                    </a:ext>
                  </a:extLst>
                </p14:cNvPr>
                <p14:cNvContentPartPr/>
                <p14:nvPr/>
              </p14:nvContentPartPr>
              <p14:xfrm>
                <a:off x="6299890" y="1670129"/>
                <a:ext cx="1959480" cy="520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9E065C-6576-FC68-BD02-99E6F2608C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91250" y="1661489"/>
                  <a:ext cx="19771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B3AEE3-4321-B2CE-BC4F-8C3843303BD2}"/>
                    </a:ext>
                  </a:extLst>
                </p14:cNvPr>
                <p14:cNvContentPartPr/>
                <p14:nvPr/>
              </p14:nvContentPartPr>
              <p14:xfrm>
                <a:off x="7533970" y="1834649"/>
                <a:ext cx="416160" cy="2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B3AEE3-4321-B2CE-BC4F-8C3843303BD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5330" y="1825649"/>
                  <a:ext cx="433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1F9711-429B-F04D-6B6D-BB385F8940EA}"/>
                    </a:ext>
                  </a:extLst>
                </p14:cNvPr>
                <p14:cNvContentPartPr/>
                <p14:nvPr/>
              </p14:nvContentPartPr>
              <p14:xfrm>
                <a:off x="7371970" y="1827449"/>
                <a:ext cx="21960" cy="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1F9711-429B-F04D-6B6D-BB385F8940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63330" y="1818449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5062F8-F78B-A7CE-DF74-3AAFF7BED4C1}"/>
              </a:ext>
            </a:extLst>
          </p:cNvPr>
          <p:cNvGrpSpPr/>
          <p:nvPr/>
        </p:nvGrpSpPr>
        <p:grpSpPr>
          <a:xfrm>
            <a:off x="862090" y="2857409"/>
            <a:ext cx="1383480" cy="390240"/>
            <a:chOff x="862090" y="2857409"/>
            <a:chExt cx="138348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B30BF0-F499-8F3F-AC1B-5B1A5E97D12F}"/>
                    </a:ext>
                  </a:extLst>
                </p14:cNvPr>
                <p14:cNvContentPartPr/>
                <p14:nvPr/>
              </p14:nvContentPartPr>
              <p14:xfrm>
                <a:off x="862090" y="2930849"/>
                <a:ext cx="1383480" cy="316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B30BF0-F499-8F3F-AC1B-5B1A5E97D1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3090" y="2922209"/>
                  <a:ext cx="1401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A1FDFD-3C0C-1388-B7EA-65FB912CD8A9}"/>
                    </a:ext>
                  </a:extLst>
                </p14:cNvPr>
                <p14:cNvContentPartPr/>
                <p14:nvPr/>
              </p14:nvContentPartPr>
              <p14:xfrm>
                <a:off x="1684690" y="2857409"/>
                <a:ext cx="32760" cy="92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A1FDFD-3C0C-1388-B7EA-65FB912CD8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76050" y="2848409"/>
                  <a:ext cx="50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BF4A24B-FE32-990C-90CE-826DCA56C4A4}"/>
                  </a:ext>
                </a:extLst>
              </p14:cNvPr>
              <p14:cNvContentPartPr/>
              <p14:nvPr/>
            </p14:nvContentPartPr>
            <p14:xfrm>
              <a:off x="2530330" y="2783609"/>
              <a:ext cx="1146960" cy="524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BF4A24B-FE32-990C-90CE-826DCA56C4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21330" y="2774609"/>
                <a:ext cx="11646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BF27367-C924-C79D-E784-8869678038AC}"/>
                  </a:ext>
                </a:extLst>
              </p14:cNvPr>
              <p14:cNvContentPartPr/>
              <p14:nvPr/>
            </p14:nvContentPartPr>
            <p14:xfrm>
              <a:off x="1827970" y="3702329"/>
              <a:ext cx="209520" cy="268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BF27367-C924-C79D-E784-8869678038A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818970" y="3693689"/>
                <a:ext cx="2271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941AE55-671D-8EA9-EB7D-2EF1FD01A1B8}"/>
                  </a:ext>
                </a:extLst>
              </p14:cNvPr>
              <p14:cNvContentPartPr/>
              <p14:nvPr/>
            </p14:nvContentPartPr>
            <p14:xfrm>
              <a:off x="1795210" y="3578129"/>
              <a:ext cx="204120" cy="77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941AE55-671D-8EA9-EB7D-2EF1FD01A1B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86210" y="3569129"/>
                <a:ext cx="221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DC35903-25FC-CD7F-E2EB-84B99EBC53EE}"/>
                  </a:ext>
                </a:extLst>
              </p14:cNvPr>
              <p14:cNvContentPartPr/>
              <p14:nvPr/>
            </p14:nvContentPartPr>
            <p14:xfrm>
              <a:off x="2200570" y="3756329"/>
              <a:ext cx="171360" cy="19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DC35903-25FC-CD7F-E2EB-84B99EBC53E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91570" y="3747329"/>
                <a:ext cx="189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D59FFC8-72D3-0DDF-1C59-0B34FFAF4400}"/>
                  </a:ext>
                </a:extLst>
              </p14:cNvPr>
              <p14:cNvContentPartPr/>
              <p14:nvPr/>
            </p14:nvContentPartPr>
            <p14:xfrm>
              <a:off x="2166010" y="3901049"/>
              <a:ext cx="197280" cy="11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D59FFC8-72D3-0DDF-1C59-0B34FFAF44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57010" y="3892049"/>
                <a:ext cx="214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B6D3A6-6784-8FAC-C825-7C987F3BCA6E}"/>
                  </a:ext>
                </a:extLst>
              </p14:cNvPr>
              <p14:cNvContentPartPr/>
              <p14:nvPr/>
            </p14:nvContentPartPr>
            <p14:xfrm>
              <a:off x="2710690" y="3511889"/>
              <a:ext cx="159480" cy="230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B6D3A6-6784-8FAC-C825-7C987F3BCA6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02050" y="3503249"/>
                <a:ext cx="1771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0B5DFF-750D-E831-E337-1D151C40F3D7}"/>
                  </a:ext>
                </a:extLst>
              </p14:cNvPr>
              <p14:cNvContentPartPr/>
              <p14:nvPr/>
            </p14:nvContentPartPr>
            <p14:xfrm>
              <a:off x="2652370" y="3439889"/>
              <a:ext cx="222120" cy="16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0B5DFF-750D-E831-E337-1D151C40F3D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43730" y="3430889"/>
                <a:ext cx="2397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658A0BF-BA91-20C1-9C60-2DFC46C05B5B}"/>
                  </a:ext>
                </a:extLst>
              </p14:cNvPr>
              <p14:cNvContentPartPr/>
              <p14:nvPr/>
            </p14:nvContentPartPr>
            <p14:xfrm>
              <a:off x="3032890" y="3463289"/>
              <a:ext cx="114120" cy="267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658A0BF-BA91-20C1-9C60-2DFC46C05B5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23890" y="3454289"/>
                <a:ext cx="1317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78BB0B5-FC69-410B-E2E2-E0D47FE0709A}"/>
                  </a:ext>
                </a:extLst>
              </p14:cNvPr>
              <p14:cNvContentPartPr/>
              <p14:nvPr/>
            </p14:nvContentPartPr>
            <p14:xfrm>
              <a:off x="2573170" y="3749489"/>
              <a:ext cx="956880" cy="119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78BB0B5-FC69-410B-E2E2-E0D47FE0709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564530" y="3740849"/>
                <a:ext cx="9745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4D76310-9BC9-2736-307F-8CE6F10E2627}"/>
                  </a:ext>
                </a:extLst>
              </p14:cNvPr>
              <p14:cNvContentPartPr/>
              <p14:nvPr/>
            </p14:nvContentPartPr>
            <p14:xfrm>
              <a:off x="2569570" y="3992489"/>
              <a:ext cx="86400" cy="220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4D76310-9BC9-2736-307F-8CE6F10E262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60930" y="3983849"/>
                <a:ext cx="1040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892831E-5038-5A2C-470E-9DEE08F7C00E}"/>
                  </a:ext>
                </a:extLst>
              </p14:cNvPr>
              <p14:cNvContentPartPr/>
              <p14:nvPr/>
            </p14:nvContentPartPr>
            <p14:xfrm>
              <a:off x="2749930" y="4057649"/>
              <a:ext cx="18360" cy="139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892831E-5038-5A2C-470E-9DEE08F7C00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41290" y="4048649"/>
                <a:ext cx="36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72B6541-B8AA-63AE-571E-58310F9561CE}"/>
                  </a:ext>
                </a:extLst>
              </p14:cNvPr>
              <p14:cNvContentPartPr/>
              <p14:nvPr/>
            </p14:nvContentPartPr>
            <p14:xfrm>
              <a:off x="2832370" y="4012649"/>
              <a:ext cx="23400" cy="156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72B6541-B8AA-63AE-571E-58310F9561C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23730" y="4004009"/>
                <a:ext cx="41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8A6ABEF-DAB6-D1B1-FA8D-5D713CA91A47}"/>
                  </a:ext>
                </a:extLst>
              </p14:cNvPr>
              <p14:cNvContentPartPr/>
              <p14:nvPr/>
            </p14:nvContentPartPr>
            <p14:xfrm>
              <a:off x="2668570" y="3984209"/>
              <a:ext cx="248400" cy="101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8A6ABEF-DAB6-D1B1-FA8D-5D713CA91A4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59930" y="3975209"/>
                <a:ext cx="266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9090D7C-39C5-656E-9687-6992E9BD62E8}"/>
                  </a:ext>
                </a:extLst>
              </p14:cNvPr>
              <p14:cNvContentPartPr/>
              <p14:nvPr/>
            </p14:nvContentPartPr>
            <p14:xfrm>
              <a:off x="2898970" y="3999329"/>
              <a:ext cx="236520" cy="214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9090D7C-39C5-656E-9687-6992E9BD62E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89970" y="3990329"/>
                <a:ext cx="254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D58A64E-91A1-964B-9B15-19C8A0910A47}"/>
                  </a:ext>
                </a:extLst>
              </p14:cNvPr>
              <p14:cNvContentPartPr/>
              <p14:nvPr/>
            </p14:nvContentPartPr>
            <p14:xfrm>
              <a:off x="3129730" y="3864329"/>
              <a:ext cx="81720" cy="112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D58A64E-91A1-964B-9B15-19C8A0910A4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21090" y="3855329"/>
                <a:ext cx="99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9E8224-5FE2-1D22-E270-B6BCFBE47D9F}"/>
                  </a:ext>
                </a:extLst>
              </p14:cNvPr>
              <p14:cNvContentPartPr/>
              <p14:nvPr/>
            </p14:nvContentPartPr>
            <p14:xfrm>
              <a:off x="3288130" y="3973049"/>
              <a:ext cx="122400" cy="182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9E8224-5FE2-1D22-E270-B6BCFBE47D9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79130" y="3964409"/>
                <a:ext cx="14004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59A84CE-B668-14C8-ED15-0919189A9521}"/>
              </a:ext>
            </a:extLst>
          </p:cNvPr>
          <p:cNvGrpSpPr/>
          <p:nvPr/>
        </p:nvGrpSpPr>
        <p:grpSpPr>
          <a:xfrm>
            <a:off x="3719050" y="3319649"/>
            <a:ext cx="4198680" cy="1067040"/>
            <a:chOff x="3719050" y="3319649"/>
            <a:chExt cx="4198680" cy="10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F7AD36-250A-B500-F799-7260A2FCDA17}"/>
                    </a:ext>
                  </a:extLst>
                </p14:cNvPr>
                <p14:cNvContentPartPr/>
                <p14:nvPr/>
              </p14:nvContentPartPr>
              <p14:xfrm>
                <a:off x="3719050" y="3439169"/>
                <a:ext cx="33120" cy="94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F7AD36-250A-B500-F799-7260A2FCDA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10410" y="3430169"/>
                  <a:ext cx="50760" cy="9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676F8F-75A0-AB7A-9BA9-DCE321506FB2}"/>
                    </a:ext>
                  </a:extLst>
                </p14:cNvPr>
                <p14:cNvContentPartPr/>
                <p14:nvPr/>
              </p14:nvContentPartPr>
              <p14:xfrm>
                <a:off x="3908410" y="3521969"/>
                <a:ext cx="183240" cy="640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676F8F-75A0-AB7A-9BA9-DCE321506F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99770" y="3512969"/>
                  <a:ext cx="20088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D6439F-DF63-55E0-9CDF-7D0F0DC03FCA}"/>
                    </a:ext>
                  </a:extLst>
                </p14:cNvPr>
                <p14:cNvContentPartPr/>
                <p14:nvPr/>
              </p14:nvContentPartPr>
              <p14:xfrm>
                <a:off x="4219810" y="3782249"/>
                <a:ext cx="142560" cy="226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D6439F-DF63-55E0-9CDF-7D0F0DC03F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11170" y="3773609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3771107-037E-BFFD-C78C-0EEC22689BE4}"/>
                    </a:ext>
                  </a:extLst>
                </p14:cNvPr>
                <p14:cNvContentPartPr/>
                <p14:nvPr/>
              </p14:nvContentPartPr>
              <p14:xfrm>
                <a:off x="4454890" y="3980609"/>
                <a:ext cx="12600" cy="65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3771107-037E-BFFD-C78C-0EEC22689B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6250" y="3971609"/>
                  <a:ext cx="3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1B38EE-409A-E3DC-A1C8-814703966908}"/>
                    </a:ext>
                  </a:extLst>
                </p14:cNvPr>
                <p14:cNvContentPartPr/>
                <p14:nvPr/>
              </p14:nvContentPartPr>
              <p14:xfrm>
                <a:off x="4400530" y="4046849"/>
                <a:ext cx="154080" cy="49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1B38EE-409A-E3DC-A1C8-8147039669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91890" y="4037849"/>
                  <a:ext cx="171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B19529-EE04-543B-9ECA-A1B68B31EDFC}"/>
                    </a:ext>
                  </a:extLst>
                </p14:cNvPr>
                <p14:cNvContentPartPr/>
                <p14:nvPr/>
              </p14:nvContentPartPr>
              <p14:xfrm>
                <a:off x="4238530" y="3698009"/>
                <a:ext cx="177120" cy="21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B19529-EE04-543B-9ECA-A1B68B31EDF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29530" y="3689009"/>
                  <a:ext cx="194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5B8E195-0857-E6BA-0B4F-174CAC979472}"/>
                    </a:ext>
                  </a:extLst>
                </p14:cNvPr>
                <p14:cNvContentPartPr/>
                <p14:nvPr/>
              </p14:nvContentPartPr>
              <p14:xfrm>
                <a:off x="4643170" y="3708809"/>
                <a:ext cx="107640" cy="29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5B8E195-0857-E6BA-0B4F-174CAC9794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34170" y="3700169"/>
                  <a:ext cx="125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E14350-236B-1C8F-BCEB-8E8450900E65}"/>
                    </a:ext>
                  </a:extLst>
                </p14:cNvPr>
                <p14:cNvContentPartPr/>
                <p14:nvPr/>
              </p14:nvContentPartPr>
              <p14:xfrm>
                <a:off x="4786090" y="3782969"/>
                <a:ext cx="207000" cy="19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E14350-236B-1C8F-BCEB-8E8450900E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7090" y="3773969"/>
                  <a:ext cx="224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665AC0-F9D2-140B-D99D-CECC1D5D26BE}"/>
                    </a:ext>
                  </a:extLst>
                </p14:cNvPr>
                <p14:cNvContentPartPr/>
                <p14:nvPr/>
              </p14:nvContentPartPr>
              <p14:xfrm>
                <a:off x="4857010" y="3712049"/>
                <a:ext cx="97200" cy="1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665AC0-F9D2-140B-D99D-CECC1D5D26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48370" y="3703049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4A7CAC1-CB4B-E3AF-9CB6-5B46559D0077}"/>
                    </a:ext>
                  </a:extLst>
                </p14:cNvPr>
                <p14:cNvContentPartPr/>
                <p14:nvPr/>
              </p14:nvContentPartPr>
              <p14:xfrm>
                <a:off x="5064010" y="3698729"/>
                <a:ext cx="50760" cy="66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4A7CAC1-CB4B-E3AF-9CB6-5B46559D00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55010" y="3690089"/>
                  <a:ext cx="68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6780AB-8FF4-105F-DA92-8C6A635708B8}"/>
                    </a:ext>
                  </a:extLst>
                </p14:cNvPr>
                <p14:cNvContentPartPr/>
                <p14:nvPr/>
              </p14:nvContentPartPr>
              <p14:xfrm>
                <a:off x="5181730" y="3615209"/>
                <a:ext cx="92160" cy="405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6780AB-8FF4-105F-DA92-8C6A635708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73090" y="3606569"/>
                  <a:ext cx="1098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455ACB-D5A9-5766-12DB-6E75631AE985}"/>
                    </a:ext>
                  </a:extLst>
                </p14:cNvPr>
                <p14:cNvContentPartPr/>
                <p14:nvPr/>
              </p14:nvContentPartPr>
              <p14:xfrm>
                <a:off x="5372530" y="3854609"/>
                <a:ext cx="209880" cy="160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455ACB-D5A9-5766-12DB-6E75631AE9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63530" y="3845969"/>
                  <a:ext cx="227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CC8770-A942-10D3-58FC-310FC430AE49}"/>
                    </a:ext>
                  </a:extLst>
                </p14:cNvPr>
                <p14:cNvContentPartPr/>
                <p14:nvPr/>
              </p14:nvContentPartPr>
              <p14:xfrm>
                <a:off x="5614090" y="3647969"/>
                <a:ext cx="195120" cy="35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CC8770-A942-10D3-58FC-310FC430AE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05090" y="3638969"/>
                  <a:ext cx="212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7876A3E-D784-6AF7-2C4B-E89FE648C67F}"/>
                    </a:ext>
                  </a:extLst>
                </p14:cNvPr>
                <p14:cNvContentPartPr/>
                <p14:nvPr/>
              </p14:nvContentPartPr>
              <p14:xfrm>
                <a:off x="5873290" y="3597929"/>
                <a:ext cx="63360" cy="133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7876A3E-D784-6AF7-2C4B-E89FE648C6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4650" y="3589289"/>
                  <a:ext cx="81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4F66465-5E8E-9A62-C993-2244D5F79B15}"/>
                    </a:ext>
                  </a:extLst>
                </p14:cNvPr>
                <p14:cNvContentPartPr/>
                <p14:nvPr/>
              </p14:nvContentPartPr>
              <p14:xfrm>
                <a:off x="5895970" y="3502169"/>
                <a:ext cx="8640" cy="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4F66465-5E8E-9A62-C993-2244D5F79B1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86970" y="349316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45B7AB9-E9DD-D52F-4690-4386596BC10D}"/>
                    </a:ext>
                  </a:extLst>
                </p14:cNvPr>
                <p14:cNvContentPartPr/>
                <p14:nvPr/>
              </p14:nvContentPartPr>
              <p14:xfrm>
                <a:off x="6086410" y="3466529"/>
                <a:ext cx="135360" cy="239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45B7AB9-E9DD-D52F-4690-4386596BC1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77410" y="3457889"/>
                  <a:ext cx="153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1D8EF63-58A8-E4B5-BA7C-7E84D7CC87A8}"/>
                    </a:ext>
                  </a:extLst>
                </p14:cNvPr>
                <p14:cNvContentPartPr/>
                <p14:nvPr/>
              </p14:nvContentPartPr>
              <p14:xfrm>
                <a:off x="6034930" y="3405329"/>
                <a:ext cx="225720" cy="1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1D8EF63-58A8-E4B5-BA7C-7E84D7CC87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26290" y="3396689"/>
                  <a:ext cx="243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7A2272-C7D1-2224-8EE4-3D8B1CBA273D}"/>
                    </a:ext>
                  </a:extLst>
                </p14:cNvPr>
                <p14:cNvContentPartPr/>
                <p14:nvPr/>
              </p14:nvContentPartPr>
              <p14:xfrm>
                <a:off x="6324010" y="3645809"/>
                <a:ext cx="27720" cy="41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7A2272-C7D1-2224-8EE4-3D8B1CBA27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15010" y="3637169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12BA67-EE1D-FF7F-B4F8-EE25437D41F9}"/>
                    </a:ext>
                  </a:extLst>
                </p14:cNvPr>
                <p14:cNvContentPartPr/>
                <p14:nvPr/>
              </p14:nvContentPartPr>
              <p14:xfrm>
                <a:off x="6397810" y="3552569"/>
                <a:ext cx="220320" cy="153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12BA67-EE1D-FF7F-B4F8-EE25437D41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88810" y="3543929"/>
                  <a:ext cx="237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9E25B4-D5EF-17AF-1329-09AF8C6D262A}"/>
                    </a:ext>
                  </a:extLst>
                </p14:cNvPr>
                <p14:cNvContentPartPr/>
                <p14:nvPr/>
              </p14:nvContentPartPr>
              <p14:xfrm>
                <a:off x="6465490" y="3452489"/>
                <a:ext cx="161280" cy="22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9E25B4-D5EF-17AF-1329-09AF8C6D26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56850" y="3443849"/>
                  <a:ext cx="17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FFA94D7-5CEC-EFE2-EE3D-9E034BDDD8E0}"/>
                    </a:ext>
                  </a:extLst>
                </p14:cNvPr>
                <p14:cNvContentPartPr/>
                <p14:nvPr/>
              </p14:nvContentPartPr>
              <p14:xfrm>
                <a:off x="6716410" y="3437009"/>
                <a:ext cx="112320" cy="63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FFA94D7-5CEC-EFE2-EE3D-9E034BDDD8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07770" y="3428009"/>
                  <a:ext cx="129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A6404C8-08D6-2E86-8794-3435C40FA5F4}"/>
                    </a:ext>
                  </a:extLst>
                </p14:cNvPr>
                <p14:cNvContentPartPr/>
                <p14:nvPr/>
              </p14:nvContentPartPr>
              <p14:xfrm>
                <a:off x="6886690" y="3659849"/>
                <a:ext cx="191520" cy="327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A6404C8-08D6-2E86-8794-3435C40FA5F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77690" y="3650849"/>
                  <a:ext cx="209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226142-C2AA-F903-EA97-0693064CDBBE}"/>
                    </a:ext>
                  </a:extLst>
                </p14:cNvPr>
                <p14:cNvContentPartPr/>
                <p14:nvPr/>
              </p14:nvContentPartPr>
              <p14:xfrm>
                <a:off x="7222930" y="3819689"/>
                <a:ext cx="60840" cy="169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226142-C2AA-F903-EA97-0693064CDB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14290" y="3811049"/>
                  <a:ext cx="7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1FE8823-B024-020A-1E1B-624E3307F86B}"/>
                    </a:ext>
                  </a:extLst>
                </p14:cNvPr>
                <p14:cNvContentPartPr/>
                <p14:nvPr/>
              </p14:nvContentPartPr>
              <p14:xfrm>
                <a:off x="7103050" y="3782609"/>
                <a:ext cx="271080" cy="69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1FE8823-B024-020A-1E1B-624E3307F8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94410" y="3773609"/>
                  <a:ext cx="288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B2414D-29DE-0140-4DB7-AE9E41ED4C99}"/>
                    </a:ext>
                  </a:extLst>
                </p14:cNvPr>
                <p14:cNvContentPartPr/>
                <p14:nvPr/>
              </p14:nvContentPartPr>
              <p14:xfrm>
                <a:off x="7508770" y="3687569"/>
                <a:ext cx="56520" cy="61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B2414D-29DE-0140-4DB7-AE9E41ED4C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99770" y="3678569"/>
                  <a:ext cx="74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9747E6-0133-DDF2-38AC-B0F6B57CF837}"/>
                    </a:ext>
                  </a:extLst>
                </p14:cNvPr>
                <p14:cNvContentPartPr/>
                <p14:nvPr/>
              </p14:nvContentPartPr>
              <p14:xfrm>
                <a:off x="7606690" y="3469409"/>
                <a:ext cx="37800" cy="74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9747E6-0133-DDF2-38AC-B0F6B57CF8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98050" y="3460769"/>
                  <a:ext cx="5544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E9C4AB-D998-984A-F015-8A6D7D4E2500}"/>
                    </a:ext>
                  </a:extLst>
                </p14:cNvPr>
                <p14:cNvContentPartPr/>
                <p14:nvPr/>
              </p14:nvContentPartPr>
              <p14:xfrm>
                <a:off x="7798210" y="3319649"/>
                <a:ext cx="119520" cy="19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E9C4AB-D998-984A-F015-8A6D7D4E25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89570" y="3311009"/>
                  <a:ext cx="1371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5650F0D-07FA-A949-F840-F8AA5608110A}"/>
              </a:ext>
            </a:extLst>
          </p:cNvPr>
          <p:cNvGrpSpPr/>
          <p:nvPr/>
        </p:nvGrpSpPr>
        <p:grpSpPr>
          <a:xfrm>
            <a:off x="857410" y="4581449"/>
            <a:ext cx="3027960" cy="438120"/>
            <a:chOff x="857410" y="4581449"/>
            <a:chExt cx="302796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00B781F-5A8C-4FA6-9EA7-88F842FC3073}"/>
                    </a:ext>
                  </a:extLst>
                </p14:cNvPr>
                <p14:cNvContentPartPr/>
                <p14:nvPr/>
              </p14:nvContentPartPr>
              <p14:xfrm>
                <a:off x="857410" y="4581449"/>
                <a:ext cx="633240" cy="352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00B781F-5A8C-4FA6-9EA7-88F842FC30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8410" y="4572449"/>
                  <a:ext cx="650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0EE32F9-220E-F06A-34E6-F9BC0559D64C}"/>
                    </a:ext>
                  </a:extLst>
                </p14:cNvPr>
                <p14:cNvContentPartPr/>
                <p14:nvPr/>
              </p14:nvContentPartPr>
              <p14:xfrm>
                <a:off x="1386970" y="4604849"/>
                <a:ext cx="181440" cy="316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0EE32F9-220E-F06A-34E6-F9BC0559D64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77970" y="4596209"/>
                  <a:ext cx="1990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CEF8F1D-2E35-51CD-9A01-C38F877B0505}"/>
                    </a:ext>
                  </a:extLst>
                </p14:cNvPr>
                <p14:cNvContentPartPr/>
                <p14:nvPr/>
              </p14:nvContentPartPr>
              <p14:xfrm>
                <a:off x="1528090" y="4730489"/>
                <a:ext cx="1008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CEF8F1D-2E35-51CD-9A01-C38F877B05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19090" y="4721849"/>
                  <a:ext cx="27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E3549F-B569-6101-3B55-929A9799CC3C}"/>
                    </a:ext>
                  </a:extLst>
                </p14:cNvPr>
                <p14:cNvContentPartPr/>
                <p14:nvPr/>
              </p14:nvContentPartPr>
              <p14:xfrm>
                <a:off x="1627810" y="4617089"/>
                <a:ext cx="492840" cy="380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E3549F-B569-6101-3B55-929A9799CC3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18810" y="4608449"/>
                  <a:ext cx="510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9891EB-84BA-183E-2A47-03BCCF07FE88}"/>
                    </a:ext>
                  </a:extLst>
                </p14:cNvPr>
                <p14:cNvContentPartPr/>
                <p14:nvPr/>
              </p14:nvContentPartPr>
              <p14:xfrm>
                <a:off x="2310370" y="4749209"/>
                <a:ext cx="355320" cy="163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9891EB-84BA-183E-2A47-03BCCF07FE8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01730" y="4740569"/>
                  <a:ext cx="372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90AF954-9039-F552-6173-A5D129B7C092}"/>
                    </a:ext>
                  </a:extLst>
                </p14:cNvPr>
                <p14:cNvContentPartPr/>
                <p14:nvPr/>
              </p14:nvContentPartPr>
              <p14:xfrm>
                <a:off x="2496130" y="4752449"/>
                <a:ext cx="169200" cy="172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90AF954-9039-F552-6173-A5D129B7C0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87130" y="4743449"/>
                  <a:ext cx="186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334C43-05A8-D543-71B7-05AF875649E2}"/>
                    </a:ext>
                  </a:extLst>
                </p14:cNvPr>
                <p14:cNvContentPartPr/>
                <p14:nvPr/>
              </p14:nvContentPartPr>
              <p14:xfrm>
                <a:off x="2702770" y="4814369"/>
                <a:ext cx="1182600" cy="20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334C43-05A8-D543-71B7-05AF875649E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94130" y="4805729"/>
                  <a:ext cx="1200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C7287EE-FA27-754E-0E56-C7BB476BAF7C}"/>
                    </a:ext>
                  </a:extLst>
                </p14:cNvPr>
                <p14:cNvContentPartPr/>
                <p14:nvPr/>
              </p14:nvContentPartPr>
              <p14:xfrm>
                <a:off x="3384610" y="4652729"/>
                <a:ext cx="17640" cy="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C7287EE-FA27-754E-0E56-C7BB476BAF7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75610" y="4644089"/>
                  <a:ext cx="35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5712A04-CE3B-C1DD-16FE-6669CD1D8AA6}"/>
              </a:ext>
            </a:extLst>
          </p:cNvPr>
          <p:cNvGrpSpPr/>
          <p:nvPr/>
        </p:nvGrpSpPr>
        <p:grpSpPr>
          <a:xfrm>
            <a:off x="4206490" y="4500809"/>
            <a:ext cx="1991520" cy="606600"/>
            <a:chOff x="4206490" y="4500809"/>
            <a:chExt cx="199152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375379D-CCF9-FCF4-A6E4-D4983D89A4CD}"/>
                    </a:ext>
                  </a:extLst>
                </p14:cNvPr>
                <p14:cNvContentPartPr/>
                <p14:nvPr/>
              </p14:nvContentPartPr>
              <p14:xfrm>
                <a:off x="4206490" y="4733009"/>
                <a:ext cx="784440" cy="374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375379D-CCF9-FCF4-A6E4-D4983D89A4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97850" y="4724009"/>
                  <a:ext cx="8020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C18D1C9-8EBC-1426-0103-0CC2CC61800D}"/>
                    </a:ext>
                  </a:extLst>
                </p14:cNvPr>
                <p14:cNvContentPartPr/>
                <p14:nvPr/>
              </p14:nvContentPartPr>
              <p14:xfrm>
                <a:off x="4554250" y="4607729"/>
                <a:ext cx="43920" cy="32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C18D1C9-8EBC-1426-0103-0CC2CC6180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5610" y="4599089"/>
                  <a:ext cx="6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99EF690-44D3-F583-A0CC-6C059BD66AB3}"/>
                    </a:ext>
                  </a:extLst>
                </p14:cNvPr>
                <p14:cNvContentPartPr/>
                <p14:nvPr/>
              </p14:nvContentPartPr>
              <p14:xfrm>
                <a:off x="5238970" y="4500809"/>
                <a:ext cx="959040" cy="363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99EF690-44D3-F583-A0CC-6C059BD66A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29970" y="4491809"/>
                  <a:ext cx="9766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D8B560-F194-DFF9-F1C3-0FF3E93B2982}"/>
                    </a:ext>
                  </a:extLst>
                </p14:cNvPr>
                <p14:cNvContentPartPr/>
                <p14:nvPr/>
              </p14:nvContentPartPr>
              <p14:xfrm>
                <a:off x="5223130" y="4661009"/>
                <a:ext cx="317520" cy="48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D8B560-F194-DFF9-F1C3-0FF3E93B29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14130" y="4652369"/>
                  <a:ext cx="335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4281B51-3D1B-A3CB-9721-99AAED67DD87}"/>
              </a:ext>
            </a:extLst>
          </p:cNvPr>
          <p:cNvGrpSpPr/>
          <p:nvPr/>
        </p:nvGrpSpPr>
        <p:grpSpPr>
          <a:xfrm>
            <a:off x="1866490" y="5350769"/>
            <a:ext cx="1556280" cy="635760"/>
            <a:chOff x="1866490" y="5350769"/>
            <a:chExt cx="155628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56F767A-373C-DDCA-0BE1-CF617067FCB2}"/>
                    </a:ext>
                  </a:extLst>
                </p14:cNvPr>
                <p14:cNvContentPartPr/>
                <p14:nvPr/>
              </p14:nvContentPartPr>
              <p14:xfrm>
                <a:off x="1866490" y="5484689"/>
                <a:ext cx="327960" cy="318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56F767A-373C-DDCA-0BE1-CF617067FC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57850" y="5476049"/>
                  <a:ext cx="345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09BF4B-639B-8B56-DC76-A62170CE28AC}"/>
                    </a:ext>
                  </a:extLst>
                </p14:cNvPr>
                <p14:cNvContentPartPr/>
                <p14:nvPr/>
              </p14:nvContentPartPr>
              <p14:xfrm>
                <a:off x="1971250" y="5687009"/>
                <a:ext cx="145800" cy="119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09BF4B-639B-8B56-DC76-A62170CE28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62610" y="5678009"/>
                  <a:ext cx="163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950FFA-C2E6-3CE5-A2AD-EEB66BF06EC5}"/>
                    </a:ext>
                  </a:extLst>
                </p14:cNvPr>
                <p14:cNvContentPartPr/>
                <p14:nvPr/>
              </p14:nvContentPartPr>
              <p14:xfrm>
                <a:off x="2109850" y="5762249"/>
                <a:ext cx="256320" cy="224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950FFA-C2E6-3CE5-A2AD-EEB66BF06E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01210" y="5753609"/>
                  <a:ext cx="273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601EF01-E5F6-69F2-0B6F-0AE02317739B}"/>
                    </a:ext>
                  </a:extLst>
                </p14:cNvPr>
                <p14:cNvContentPartPr/>
                <p14:nvPr/>
              </p14:nvContentPartPr>
              <p14:xfrm>
                <a:off x="2028490" y="5350769"/>
                <a:ext cx="69120" cy="6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601EF01-E5F6-69F2-0B6F-0AE02317739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19490" y="5341769"/>
                  <a:ext cx="8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B58271B-1225-F6AC-AF6A-2199B9796049}"/>
                    </a:ext>
                  </a:extLst>
                </p14:cNvPr>
                <p14:cNvContentPartPr/>
                <p14:nvPr/>
              </p14:nvContentPartPr>
              <p14:xfrm>
                <a:off x="2445730" y="5411609"/>
                <a:ext cx="169200" cy="48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B58271B-1225-F6AC-AF6A-2199B97960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36730" y="5402969"/>
                  <a:ext cx="186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2E4B319-B535-2E4C-7E4C-0950132EB2E5}"/>
                    </a:ext>
                  </a:extLst>
                </p14:cNvPr>
                <p14:cNvContentPartPr/>
                <p14:nvPr/>
              </p14:nvContentPartPr>
              <p14:xfrm>
                <a:off x="2648050" y="5509169"/>
                <a:ext cx="198000" cy="266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2E4B319-B535-2E4C-7E4C-0950132EB2E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39410" y="5500169"/>
                  <a:ext cx="215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D1197B-BD08-BFDC-1E78-1D724D22BC4E}"/>
                    </a:ext>
                  </a:extLst>
                </p14:cNvPr>
                <p14:cNvContentPartPr/>
                <p14:nvPr/>
              </p14:nvContentPartPr>
              <p14:xfrm>
                <a:off x="2858290" y="5757209"/>
                <a:ext cx="64800" cy="127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D1197B-BD08-BFDC-1E78-1D724D22BC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49290" y="5748209"/>
                  <a:ext cx="82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194D12E-A018-721B-7ADB-736AA6EF1F53}"/>
                    </a:ext>
                  </a:extLst>
                </p14:cNvPr>
                <p14:cNvContentPartPr/>
                <p14:nvPr/>
              </p14:nvContentPartPr>
              <p14:xfrm>
                <a:off x="3116050" y="5533649"/>
                <a:ext cx="145440" cy="156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194D12E-A018-721B-7ADB-736AA6EF1F5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07050" y="5525009"/>
                  <a:ext cx="163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1764490-DE1C-3565-C597-E5AFFF3F4D9E}"/>
                    </a:ext>
                  </a:extLst>
                </p14:cNvPr>
                <p14:cNvContentPartPr/>
                <p14:nvPr/>
              </p14:nvContentPartPr>
              <p14:xfrm>
                <a:off x="3174010" y="5423489"/>
                <a:ext cx="19440" cy="329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1764490-DE1C-3565-C597-E5AFFF3F4D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65010" y="5414849"/>
                  <a:ext cx="370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5B93AC-F9FF-A2E8-028C-C424436370C2}"/>
                    </a:ext>
                  </a:extLst>
                </p14:cNvPr>
                <p14:cNvContentPartPr/>
                <p14:nvPr/>
              </p14:nvContentPartPr>
              <p14:xfrm>
                <a:off x="3263290" y="5412329"/>
                <a:ext cx="159480" cy="492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5B93AC-F9FF-A2E8-028C-C424436370C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54290" y="5403329"/>
                  <a:ext cx="177120" cy="50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DA2D754-94AC-D780-CD01-344ED170D191}"/>
                  </a:ext>
                </a:extLst>
              </p14:cNvPr>
              <p14:cNvContentPartPr/>
              <p14:nvPr/>
            </p14:nvContentPartPr>
            <p14:xfrm>
              <a:off x="3621850" y="5487569"/>
              <a:ext cx="357120" cy="205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DA2D754-94AC-D780-CD01-344ED170D19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612850" y="5478569"/>
                <a:ext cx="3747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014B9B6-967D-837B-64DD-2B7FF7C84F7F}"/>
                  </a:ext>
                </a:extLst>
              </p14:cNvPr>
              <p14:cNvContentPartPr/>
              <p14:nvPr/>
            </p14:nvContentPartPr>
            <p14:xfrm>
              <a:off x="4363450" y="5314769"/>
              <a:ext cx="19440" cy="609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014B9B6-967D-837B-64DD-2B7FF7C84F7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354810" y="5306129"/>
                <a:ext cx="3708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12AB315-1441-3288-F1C4-8211175A7433}"/>
                  </a:ext>
                </a:extLst>
              </p14:cNvPr>
              <p14:cNvContentPartPr/>
              <p14:nvPr/>
            </p14:nvContentPartPr>
            <p14:xfrm>
              <a:off x="4661890" y="5325929"/>
              <a:ext cx="200160" cy="6220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12AB315-1441-3288-F1C4-8211175A743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53250" y="5316929"/>
                <a:ext cx="217800" cy="63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35068FC-1D0F-CD3E-AF41-7B5DCD4C05AF}"/>
              </a:ext>
            </a:extLst>
          </p:cNvPr>
          <p:cNvGrpSpPr/>
          <p:nvPr/>
        </p:nvGrpSpPr>
        <p:grpSpPr>
          <a:xfrm>
            <a:off x="4923250" y="5180129"/>
            <a:ext cx="3880440" cy="768960"/>
            <a:chOff x="4923250" y="5180129"/>
            <a:chExt cx="388044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6D2D03A-5D08-198B-2E78-1D5DA2136E66}"/>
                    </a:ext>
                  </a:extLst>
                </p14:cNvPr>
                <p14:cNvContentPartPr/>
                <p14:nvPr/>
              </p14:nvContentPartPr>
              <p14:xfrm>
                <a:off x="5082010" y="5438609"/>
                <a:ext cx="192960" cy="268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6D2D03A-5D08-198B-2E78-1D5DA2136E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73010" y="5429609"/>
                  <a:ext cx="210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70D6122-EF41-642A-BB42-18DD009BE612}"/>
                    </a:ext>
                  </a:extLst>
                </p14:cNvPr>
                <p14:cNvContentPartPr/>
                <p14:nvPr/>
              </p14:nvContentPartPr>
              <p14:xfrm>
                <a:off x="5354170" y="5625089"/>
                <a:ext cx="29520" cy="3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70D6122-EF41-642A-BB42-18DD009BE61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45170" y="5616449"/>
                  <a:ext cx="47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2E4833E-22B6-14DC-8E9E-38B89341A7CE}"/>
                    </a:ext>
                  </a:extLst>
                </p14:cNvPr>
                <p14:cNvContentPartPr/>
                <p14:nvPr/>
              </p14:nvContentPartPr>
              <p14:xfrm>
                <a:off x="5412490" y="5550209"/>
                <a:ext cx="260640" cy="136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2E4833E-22B6-14DC-8E9E-38B89341A7C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03850" y="5541209"/>
                  <a:ext cx="278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488F068-B16D-9732-FDC4-1E18273A61A2}"/>
                    </a:ext>
                  </a:extLst>
                </p14:cNvPr>
                <p14:cNvContentPartPr/>
                <p14:nvPr/>
              </p14:nvContentPartPr>
              <p14:xfrm>
                <a:off x="5487010" y="5454449"/>
                <a:ext cx="167760" cy="18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488F068-B16D-9732-FDC4-1E18273A61A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78010" y="5445449"/>
                  <a:ext cx="185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5931C75-36C1-C0E8-9D7F-A11A24C63C0E}"/>
                    </a:ext>
                  </a:extLst>
                </p14:cNvPr>
                <p14:cNvContentPartPr/>
                <p14:nvPr/>
              </p14:nvContentPartPr>
              <p14:xfrm>
                <a:off x="5086330" y="5382449"/>
                <a:ext cx="219600" cy="10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5931C75-36C1-C0E8-9D7F-A11A24C63C0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77330" y="5373449"/>
                  <a:ext cx="237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E887A1F-2CA8-B411-C504-70CA8F529768}"/>
                    </a:ext>
                  </a:extLst>
                </p14:cNvPr>
                <p14:cNvContentPartPr/>
                <p14:nvPr/>
              </p14:nvContentPartPr>
              <p14:xfrm>
                <a:off x="4923250" y="5340329"/>
                <a:ext cx="126720" cy="497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E887A1F-2CA8-B411-C504-70CA8F5297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14610" y="5331329"/>
                  <a:ext cx="1443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6B122A8-4F21-B668-1A5E-CC0281986456}"/>
                    </a:ext>
                  </a:extLst>
                </p14:cNvPr>
                <p14:cNvContentPartPr/>
                <p14:nvPr/>
              </p14:nvContentPartPr>
              <p14:xfrm>
                <a:off x="5642170" y="5380649"/>
                <a:ext cx="180720" cy="49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6B122A8-4F21-B668-1A5E-CC028198645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33530" y="5371649"/>
                  <a:ext cx="1983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533B1D-56E7-4288-9617-2B73E0B4380F}"/>
                    </a:ext>
                  </a:extLst>
                </p14:cNvPr>
                <p14:cNvContentPartPr/>
                <p14:nvPr/>
              </p14:nvContentPartPr>
              <p14:xfrm>
                <a:off x="5849170" y="5268329"/>
                <a:ext cx="169920" cy="186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533B1D-56E7-4288-9617-2B73E0B4380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40530" y="5259689"/>
                  <a:ext cx="187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C4233C-05FF-C700-5585-A6CECF4A9344}"/>
                    </a:ext>
                  </a:extLst>
                </p14:cNvPr>
                <p14:cNvContentPartPr/>
                <p14:nvPr/>
              </p14:nvContentPartPr>
              <p14:xfrm>
                <a:off x="6086770" y="5382809"/>
                <a:ext cx="88200" cy="12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C4233C-05FF-C700-5585-A6CECF4A934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78130" y="5374169"/>
                  <a:ext cx="105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61253A-F18C-1CAD-A991-616D56250910}"/>
                    </a:ext>
                  </a:extLst>
                </p14:cNvPr>
                <p14:cNvContentPartPr/>
                <p14:nvPr/>
              </p14:nvContentPartPr>
              <p14:xfrm>
                <a:off x="6300970" y="5260049"/>
                <a:ext cx="8640" cy="175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61253A-F18C-1CAD-A991-616D562509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91970" y="5251409"/>
                  <a:ext cx="26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0CA40E-FA60-63B1-64CE-39D543347966}"/>
                    </a:ext>
                  </a:extLst>
                </p14:cNvPr>
                <p14:cNvContentPartPr/>
                <p14:nvPr/>
              </p14:nvContentPartPr>
              <p14:xfrm>
                <a:off x="6437050" y="5552369"/>
                <a:ext cx="172440" cy="299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0CA40E-FA60-63B1-64CE-39D5433479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28050" y="5543729"/>
                  <a:ext cx="190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5418427-20E9-05E4-E43A-76B4E0282801}"/>
                    </a:ext>
                  </a:extLst>
                </p14:cNvPr>
                <p14:cNvContentPartPr/>
                <p14:nvPr/>
              </p14:nvContentPartPr>
              <p14:xfrm>
                <a:off x="6519130" y="5448329"/>
                <a:ext cx="199440" cy="27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5418427-20E9-05E4-E43A-76B4E02828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10490" y="5439329"/>
                  <a:ext cx="217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5DF367-0BE3-6B5C-6CEE-AEB56D9D8D89}"/>
                    </a:ext>
                  </a:extLst>
                </p14:cNvPr>
                <p14:cNvContentPartPr/>
                <p14:nvPr/>
              </p14:nvContentPartPr>
              <p14:xfrm>
                <a:off x="6732610" y="5816609"/>
                <a:ext cx="31320" cy="92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5DF367-0BE3-6B5C-6CEE-AEB56D9D8D8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23970" y="5807969"/>
                  <a:ext cx="48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3DCCAC-BD74-B0EE-AE67-409A3B5FC09C}"/>
                    </a:ext>
                  </a:extLst>
                </p14:cNvPr>
                <p14:cNvContentPartPr/>
                <p14:nvPr/>
              </p14:nvContentPartPr>
              <p14:xfrm>
                <a:off x="6613090" y="5909849"/>
                <a:ext cx="236520" cy="26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3DCCAC-BD74-B0EE-AE67-409A3B5FC0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04090" y="5901209"/>
                  <a:ext cx="254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43D9CD7-6918-155B-6899-C6D362E59EFD}"/>
                    </a:ext>
                  </a:extLst>
                </p14:cNvPr>
                <p14:cNvContentPartPr/>
                <p14:nvPr/>
              </p14:nvContentPartPr>
              <p14:xfrm>
                <a:off x="6928090" y="5414129"/>
                <a:ext cx="104400" cy="33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43D9CD7-6918-155B-6899-C6D362E59E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19450" y="5405489"/>
                  <a:ext cx="122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BCC2605-AB3C-AAEB-23A4-FF1FE8A8AD61}"/>
                    </a:ext>
                  </a:extLst>
                </p14:cNvPr>
                <p14:cNvContentPartPr/>
                <p14:nvPr/>
              </p14:nvContentPartPr>
              <p14:xfrm>
                <a:off x="7098010" y="5547329"/>
                <a:ext cx="215640" cy="157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BCC2605-AB3C-AAEB-23A4-FF1FE8A8AD6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89010" y="5538329"/>
                  <a:ext cx="233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276D0FE-5B6F-A01A-4297-4FABE3E4D399}"/>
                    </a:ext>
                  </a:extLst>
                </p14:cNvPr>
                <p14:cNvContentPartPr/>
                <p14:nvPr/>
              </p14:nvContentPartPr>
              <p14:xfrm>
                <a:off x="7108090" y="5417369"/>
                <a:ext cx="202320" cy="23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276D0FE-5B6F-A01A-4297-4FABE3E4D3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99450" y="5408729"/>
                  <a:ext cx="219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A218F0-BA95-BBCE-C175-332335069D53}"/>
                    </a:ext>
                  </a:extLst>
                </p14:cNvPr>
                <p14:cNvContentPartPr/>
                <p14:nvPr/>
              </p14:nvContentPartPr>
              <p14:xfrm>
                <a:off x="7362610" y="5351489"/>
                <a:ext cx="158040" cy="381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A218F0-BA95-BBCE-C175-332335069D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53610" y="5342849"/>
                  <a:ext cx="175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D76D3AE-FC76-F1F4-841F-7442D7FAEC76}"/>
                    </a:ext>
                  </a:extLst>
                </p14:cNvPr>
                <p14:cNvContentPartPr/>
                <p14:nvPr/>
              </p14:nvContentPartPr>
              <p14:xfrm>
                <a:off x="7669330" y="5408729"/>
                <a:ext cx="198360" cy="282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D76D3AE-FC76-F1F4-841F-7442D7FAEC7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60690" y="5399729"/>
                  <a:ext cx="216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593DF69-597B-2DAE-E321-9EEC78FBDF28}"/>
                    </a:ext>
                  </a:extLst>
                </p14:cNvPr>
                <p14:cNvContentPartPr/>
                <p14:nvPr/>
              </p14:nvContentPartPr>
              <p14:xfrm>
                <a:off x="8012410" y="5576489"/>
                <a:ext cx="36720" cy="137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593DF69-597B-2DAE-E321-9EEC78FBDF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03410" y="5567489"/>
                  <a:ext cx="54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385272-9C3F-E2DE-31F2-F2409654540A}"/>
                    </a:ext>
                  </a:extLst>
                </p14:cNvPr>
                <p14:cNvContentPartPr/>
                <p14:nvPr/>
              </p14:nvContentPartPr>
              <p14:xfrm>
                <a:off x="7924570" y="5510609"/>
                <a:ext cx="242640" cy="103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385272-9C3F-E2DE-31F2-F2409654540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15930" y="5501609"/>
                  <a:ext cx="260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0C348FF-ADFE-818A-6274-38464DCA6C51}"/>
                    </a:ext>
                  </a:extLst>
                </p14:cNvPr>
                <p14:cNvContentPartPr/>
                <p14:nvPr/>
              </p14:nvContentPartPr>
              <p14:xfrm>
                <a:off x="8324530" y="5314409"/>
                <a:ext cx="19440" cy="634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0C348FF-ADFE-818A-6274-38464DCA6C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15530" y="5305769"/>
                  <a:ext cx="3708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22ED2F6-7A0C-3DB5-4442-EA33BF7B1505}"/>
                    </a:ext>
                  </a:extLst>
                </p14:cNvPr>
                <p14:cNvContentPartPr/>
                <p14:nvPr/>
              </p14:nvContentPartPr>
              <p14:xfrm>
                <a:off x="8552050" y="5180129"/>
                <a:ext cx="251640" cy="153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22ED2F6-7A0C-3DB5-4442-EA33BF7B150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43410" y="5171129"/>
                  <a:ext cx="269280" cy="17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878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9AD13D-5504-E0EE-F6C4-D2999513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13" y="2120837"/>
            <a:ext cx="2561626" cy="41878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3CE9B5-8D87-2091-3509-E90E8BC8EB8B}"/>
              </a:ext>
            </a:extLst>
          </p:cNvPr>
          <p:cNvGrpSpPr/>
          <p:nvPr/>
        </p:nvGrpSpPr>
        <p:grpSpPr>
          <a:xfrm>
            <a:off x="1958946" y="142085"/>
            <a:ext cx="2115360" cy="503280"/>
            <a:chOff x="760570" y="102329"/>
            <a:chExt cx="211536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7AE9E9-F023-03AD-B178-DCED4FE576AE}"/>
                    </a:ext>
                  </a:extLst>
                </p14:cNvPr>
                <p14:cNvContentPartPr/>
                <p14:nvPr/>
              </p14:nvContentPartPr>
              <p14:xfrm>
                <a:off x="760570" y="166409"/>
                <a:ext cx="972000" cy="381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7AE9E9-F023-03AD-B178-DCED4FE576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1570" y="157769"/>
                  <a:ext cx="9896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AB2040-20DA-8259-9E93-AC452A9778E4}"/>
                    </a:ext>
                  </a:extLst>
                </p14:cNvPr>
                <p14:cNvContentPartPr/>
                <p14:nvPr/>
              </p14:nvContentPartPr>
              <p14:xfrm>
                <a:off x="1615210" y="305369"/>
                <a:ext cx="23040" cy="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AB2040-20DA-8259-9E93-AC452A9778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06570" y="296369"/>
                  <a:ext cx="40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7A7309-9733-7980-3566-FF28376A9675}"/>
                    </a:ext>
                  </a:extLst>
                </p14:cNvPr>
                <p14:cNvContentPartPr/>
                <p14:nvPr/>
              </p14:nvContentPartPr>
              <p14:xfrm>
                <a:off x="1193290" y="238049"/>
                <a:ext cx="360720" cy="71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7A7309-9733-7980-3566-FF28376A96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4650" y="229409"/>
                  <a:ext cx="378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4516E0-C872-D165-B62D-8E9E46970D9F}"/>
                    </a:ext>
                  </a:extLst>
                </p14:cNvPr>
                <p14:cNvContentPartPr/>
                <p14:nvPr/>
              </p14:nvContentPartPr>
              <p14:xfrm>
                <a:off x="1955410" y="102329"/>
                <a:ext cx="920520" cy="50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4516E0-C872-D165-B62D-8E9E46970D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46770" y="93689"/>
                  <a:ext cx="9381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F39528E-1DB7-B75A-41C9-44A04D218B55}"/>
                    </a:ext>
                  </a:extLst>
                </p14:cNvPr>
                <p14:cNvContentPartPr/>
                <p14:nvPr/>
              </p14:nvContentPartPr>
              <p14:xfrm>
                <a:off x="2211010" y="187289"/>
                <a:ext cx="37440" cy="4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F39528E-1DB7-B75A-41C9-44A04D218B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02370" y="178649"/>
                  <a:ext cx="550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672CBD-198C-FB0A-91F1-882A9E990535}"/>
              </a:ext>
            </a:extLst>
          </p:cNvPr>
          <p:cNvGrpSpPr/>
          <p:nvPr/>
        </p:nvGrpSpPr>
        <p:grpSpPr>
          <a:xfrm>
            <a:off x="148210" y="153089"/>
            <a:ext cx="1515600" cy="621000"/>
            <a:chOff x="148210" y="153089"/>
            <a:chExt cx="151560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9795AC-D3E9-6E0A-A814-32431F816597}"/>
                    </a:ext>
                  </a:extLst>
                </p14:cNvPr>
                <p14:cNvContentPartPr/>
                <p14:nvPr/>
              </p14:nvContentPartPr>
              <p14:xfrm>
                <a:off x="148210" y="266129"/>
                <a:ext cx="248040" cy="241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9795AC-D3E9-6E0A-A814-32431F8165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9570" y="257489"/>
                  <a:ext cx="265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6A011A-CAAE-9D37-DBDE-0ACA9EA68977}"/>
                    </a:ext>
                  </a:extLst>
                </p14:cNvPr>
                <p14:cNvContentPartPr/>
                <p14:nvPr/>
              </p14:nvContentPartPr>
              <p14:xfrm>
                <a:off x="364210" y="153089"/>
                <a:ext cx="1299600" cy="621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6A011A-CAAE-9D37-DBDE-0ACA9EA689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210" y="144449"/>
                  <a:ext cx="131724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82EE81-C4F4-EBCB-5108-DBA11574272E}"/>
                    </a:ext>
                  </a:extLst>
                </p14:cNvPr>
                <p14:cNvContentPartPr/>
                <p14:nvPr/>
              </p14:nvContentPartPr>
              <p14:xfrm>
                <a:off x="1420810" y="328769"/>
                <a:ext cx="10080" cy="2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82EE81-C4F4-EBCB-5108-DBA1157427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12170" y="319769"/>
                  <a:ext cx="27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873378-82F6-C5ED-593C-C34FF0C62B95}"/>
                    </a:ext>
                  </a:extLst>
                </p14:cNvPr>
                <p14:cNvContentPartPr/>
                <p14:nvPr/>
              </p14:nvContentPartPr>
              <p14:xfrm>
                <a:off x="1212370" y="306449"/>
                <a:ext cx="218520" cy="2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873378-82F6-C5ED-593C-C34FF0C62B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3370" y="297809"/>
                  <a:ext cx="236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4AF07B-BE45-126F-319B-F4456398780A}"/>
                    </a:ext>
                  </a:extLst>
                </p14:cNvPr>
                <p14:cNvContentPartPr/>
                <p14:nvPr/>
              </p14:nvContentPartPr>
              <p14:xfrm>
                <a:off x="751210" y="303209"/>
                <a:ext cx="23040" cy="3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4AF07B-BE45-126F-319B-F445639878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2210" y="294209"/>
                  <a:ext cx="406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E29C12-4788-D920-59C7-1E3E9B4BC6E8}"/>
              </a:ext>
            </a:extLst>
          </p:cNvPr>
          <p:cNvGrpSpPr/>
          <p:nvPr/>
        </p:nvGrpSpPr>
        <p:grpSpPr>
          <a:xfrm>
            <a:off x="1300210" y="911969"/>
            <a:ext cx="1062720" cy="576720"/>
            <a:chOff x="1300210" y="911969"/>
            <a:chExt cx="106272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65543C-D53A-E676-8D8A-A89F9312E464}"/>
                    </a:ext>
                  </a:extLst>
                </p14:cNvPr>
                <p14:cNvContentPartPr/>
                <p14:nvPr/>
              </p14:nvContentPartPr>
              <p14:xfrm>
                <a:off x="1300210" y="1035809"/>
                <a:ext cx="158400" cy="302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65543C-D53A-E676-8D8A-A89F9312E4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91210" y="1027169"/>
                  <a:ext cx="176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EA1C01-F2EA-5818-0207-B0F4D228CE36}"/>
                    </a:ext>
                  </a:extLst>
                </p14:cNvPr>
                <p14:cNvContentPartPr/>
                <p14:nvPr/>
              </p14:nvContentPartPr>
              <p14:xfrm>
                <a:off x="1482010" y="911969"/>
                <a:ext cx="880920" cy="57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EA1C01-F2EA-5818-0207-B0F4D228CE3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73370" y="903329"/>
                  <a:ext cx="89856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1F039C-5F1D-9739-FD31-F87A42F1E0EC}"/>
                    </a:ext>
                  </a:extLst>
                </p14:cNvPr>
                <p14:cNvContentPartPr/>
                <p14:nvPr/>
              </p14:nvContentPartPr>
              <p14:xfrm>
                <a:off x="1675330" y="1001609"/>
                <a:ext cx="18360" cy="4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1F039C-5F1D-9739-FD31-F87A42F1E0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66330" y="992609"/>
                  <a:ext cx="36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ADFA78-0F2B-AC87-D00C-1361FD91EC89}"/>
              </a:ext>
            </a:extLst>
          </p:cNvPr>
          <p:cNvGrpSpPr/>
          <p:nvPr/>
        </p:nvGrpSpPr>
        <p:grpSpPr>
          <a:xfrm>
            <a:off x="2565250" y="799649"/>
            <a:ext cx="3692160" cy="517320"/>
            <a:chOff x="2565250" y="799649"/>
            <a:chExt cx="369216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3F518E-1D40-1830-E22E-634E0AE400EF}"/>
                    </a:ext>
                  </a:extLst>
                </p14:cNvPr>
                <p14:cNvContentPartPr/>
                <p14:nvPr/>
              </p14:nvContentPartPr>
              <p14:xfrm>
                <a:off x="2565250" y="883889"/>
                <a:ext cx="1460160" cy="433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3F518E-1D40-1830-E22E-634E0AE400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6250" y="874889"/>
                  <a:ext cx="14778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F7720B-8D4F-2DB3-F352-0F1A76C102DC}"/>
                    </a:ext>
                  </a:extLst>
                </p14:cNvPr>
                <p14:cNvContentPartPr/>
                <p14:nvPr/>
              </p14:nvContentPartPr>
              <p14:xfrm>
                <a:off x="3803290" y="998369"/>
                <a:ext cx="238320" cy="5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F7720B-8D4F-2DB3-F352-0F1A76C102D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94290" y="989729"/>
                  <a:ext cx="25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00915F-4832-60CF-1C1A-AD69D1B83140}"/>
                    </a:ext>
                  </a:extLst>
                </p14:cNvPr>
                <p14:cNvContentPartPr/>
                <p14:nvPr/>
              </p14:nvContentPartPr>
              <p14:xfrm>
                <a:off x="4414930" y="937529"/>
                <a:ext cx="302040" cy="309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00915F-4832-60CF-1C1A-AD69D1B831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05930" y="928529"/>
                  <a:ext cx="319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690CAD-BD51-434C-BC0E-AFD35A619D48}"/>
                    </a:ext>
                  </a:extLst>
                </p14:cNvPr>
                <p14:cNvContentPartPr/>
                <p14:nvPr/>
              </p14:nvContentPartPr>
              <p14:xfrm>
                <a:off x="4426090" y="836729"/>
                <a:ext cx="421920" cy="1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690CAD-BD51-434C-BC0E-AFD35A619D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17090" y="828089"/>
                  <a:ext cx="439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C29004-505A-414F-ECF2-994375E52928}"/>
                    </a:ext>
                  </a:extLst>
                </p14:cNvPr>
                <p14:cNvContentPartPr/>
                <p14:nvPr/>
              </p14:nvContentPartPr>
              <p14:xfrm>
                <a:off x="5101810" y="994049"/>
                <a:ext cx="234720" cy="54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C29004-505A-414F-ECF2-994375E529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92810" y="985049"/>
                  <a:ext cx="252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86CFAC-038B-06B6-4FE2-17DB0CC9210D}"/>
                    </a:ext>
                  </a:extLst>
                </p14:cNvPr>
                <p14:cNvContentPartPr/>
                <p14:nvPr/>
              </p14:nvContentPartPr>
              <p14:xfrm>
                <a:off x="5098210" y="1089449"/>
                <a:ext cx="241920" cy="36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86CFAC-038B-06B6-4FE2-17DB0CC921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89570" y="1080809"/>
                  <a:ext cx="259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0BC7CA-839A-6464-C599-DF55054CF974}"/>
                    </a:ext>
                  </a:extLst>
                </p14:cNvPr>
                <p14:cNvContentPartPr/>
                <p14:nvPr/>
              </p14:nvContentPartPr>
              <p14:xfrm>
                <a:off x="5575570" y="859769"/>
                <a:ext cx="245520" cy="302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0BC7CA-839A-6464-C599-DF55054CF9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66570" y="850769"/>
                  <a:ext cx="263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01D1E5-5DA7-AFB5-998C-ED685E91D5CC}"/>
                    </a:ext>
                  </a:extLst>
                </p14:cNvPr>
                <p14:cNvContentPartPr/>
                <p14:nvPr/>
              </p14:nvContentPartPr>
              <p14:xfrm>
                <a:off x="5593930" y="1057049"/>
                <a:ext cx="225000" cy="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01D1E5-5DA7-AFB5-998C-ED685E91D5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85290" y="1048409"/>
                  <a:ext cx="242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86B802-0D33-BB3A-0CA9-D012DB3B99CF}"/>
                    </a:ext>
                  </a:extLst>
                </p14:cNvPr>
                <p14:cNvContentPartPr/>
                <p14:nvPr/>
              </p14:nvContentPartPr>
              <p14:xfrm>
                <a:off x="5987410" y="868409"/>
                <a:ext cx="163080" cy="261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86B802-0D33-BB3A-0CA9-D012DB3B99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78770" y="859409"/>
                  <a:ext cx="180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948ED8-1EBD-A07F-7FE9-81DA702A897F}"/>
                    </a:ext>
                  </a:extLst>
                </p14:cNvPr>
                <p14:cNvContentPartPr/>
                <p14:nvPr/>
              </p14:nvContentPartPr>
              <p14:xfrm>
                <a:off x="6005050" y="799649"/>
                <a:ext cx="252360" cy="1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948ED8-1EBD-A07F-7FE9-81DA702A89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96410" y="790649"/>
                  <a:ext cx="2700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C1F4EE-2D96-06E7-D99C-8EE4104B246C}"/>
              </a:ext>
            </a:extLst>
          </p:cNvPr>
          <p:cNvGrpSpPr/>
          <p:nvPr/>
        </p:nvGrpSpPr>
        <p:grpSpPr>
          <a:xfrm>
            <a:off x="6409330" y="850049"/>
            <a:ext cx="1027800" cy="290520"/>
            <a:chOff x="6409330" y="850049"/>
            <a:chExt cx="10278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D76655-2161-7FE0-C230-8E36D045B791}"/>
                    </a:ext>
                  </a:extLst>
                </p14:cNvPr>
                <p14:cNvContentPartPr/>
                <p14:nvPr/>
              </p14:nvContentPartPr>
              <p14:xfrm>
                <a:off x="6409330" y="990809"/>
                <a:ext cx="156600" cy="14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D76655-2161-7FE0-C230-8E36D045B7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00330" y="982169"/>
                  <a:ext cx="174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E582AF-FE24-7A00-D3E6-FC9C51F0C826}"/>
                    </a:ext>
                  </a:extLst>
                </p14:cNvPr>
                <p14:cNvContentPartPr/>
                <p14:nvPr/>
              </p14:nvContentPartPr>
              <p14:xfrm>
                <a:off x="6653050" y="1047689"/>
                <a:ext cx="25920" cy="7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E582AF-FE24-7A00-D3E6-FC9C51F0C8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44050" y="1038689"/>
                  <a:ext cx="43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3AFC57-4BD9-31DF-4382-E9C55B523D75}"/>
                    </a:ext>
                  </a:extLst>
                </p14:cNvPr>
                <p14:cNvContentPartPr/>
                <p14:nvPr/>
              </p14:nvContentPartPr>
              <p14:xfrm>
                <a:off x="6686170" y="912329"/>
                <a:ext cx="13680" cy="1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3AFC57-4BD9-31DF-4382-E9C55B523D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77170" y="90332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7092A3-F9E0-2CAB-0C0E-5F29042019FA}"/>
                    </a:ext>
                  </a:extLst>
                </p14:cNvPr>
                <p14:cNvContentPartPr/>
                <p14:nvPr/>
              </p14:nvContentPartPr>
              <p14:xfrm>
                <a:off x="6772930" y="1035089"/>
                <a:ext cx="87120" cy="9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7092A3-F9E0-2CAB-0C0E-5F29042019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64290" y="1026089"/>
                  <a:ext cx="104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14E8DF-10E5-BA69-F650-EB73739BF3B6}"/>
                    </a:ext>
                  </a:extLst>
                </p14:cNvPr>
                <p14:cNvContentPartPr/>
                <p14:nvPr/>
              </p14:nvContentPartPr>
              <p14:xfrm>
                <a:off x="6992170" y="985049"/>
                <a:ext cx="199800" cy="125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14E8DF-10E5-BA69-F650-EB73739BF3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3530" y="976409"/>
                  <a:ext cx="217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28770C-DC29-B844-E20A-8AC4810AC2D0}"/>
                    </a:ext>
                  </a:extLst>
                </p14:cNvPr>
                <p14:cNvContentPartPr/>
                <p14:nvPr/>
              </p14:nvContentPartPr>
              <p14:xfrm>
                <a:off x="7278010" y="850049"/>
                <a:ext cx="159120" cy="230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28770C-DC29-B844-E20A-8AC4810AC2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69370" y="841049"/>
                  <a:ext cx="176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20BF55-EBF0-5C47-9740-1083FE22B50B}"/>
                    </a:ext>
                  </a:extLst>
                </p14:cNvPr>
                <p14:cNvContentPartPr/>
                <p14:nvPr/>
              </p14:nvContentPartPr>
              <p14:xfrm>
                <a:off x="7192690" y="890729"/>
                <a:ext cx="23652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20BF55-EBF0-5C47-9740-1083FE22B5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83690" y="882089"/>
                  <a:ext cx="2541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CE2D116-6297-71DA-4FC9-43AECD86A7A5}"/>
              </a:ext>
            </a:extLst>
          </p:cNvPr>
          <p:cNvGrpSpPr/>
          <p:nvPr/>
        </p:nvGrpSpPr>
        <p:grpSpPr>
          <a:xfrm>
            <a:off x="6831970" y="2187809"/>
            <a:ext cx="2388240" cy="519480"/>
            <a:chOff x="6831970" y="2187809"/>
            <a:chExt cx="238824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091353-9008-FD9D-DF42-C715BDABD244}"/>
                    </a:ext>
                  </a:extLst>
                </p14:cNvPr>
                <p14:cNvContentPartPr/>
                <p14:nvPr/>
              </p14:nvContentPartPr>
              <p14:xfrm>
                <a:off x="6831970" y="2187809"/>
                <a:ext cx="880560" cy="42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091353-9008-FD9D-DF42-C715BDABD2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23330" y="2178809"/>
                  <a:ext cx="8982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F75313-538B-D152-9DF1-0AA0B3893779}"/>
                    </a:ext>
                  </a:extLst>
                </p14:cNvPr>
                <p14:cNvContentPartPr/>
                <p14:nvPr/>
              </p14:nvContentPartPr>
              <p14:xfrm>
                <a:off x="7914850" y="2392649"/>
                <a:ext cx="409680" cy="13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F75313-538B-D152-9DF1-0AA0B38937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05850" y="2383649"/>
                  <a:ext cx="427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5B95C5-BBD0-F318-A403-4960653E803B}"/>
                    </a:ext>
                  </a:extLst>
                </p14:cNvPr>
                <p14:cNvContentPartPr/>
                <p14:nvPr/>
              </p14:nvContentPartPr>
              <p14:xfrm>
                <a:off x="8502370" y="2297249"/>
                <a:ext cx="118080" cy="23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5B95C5-BBD0-F318-A403-4960653E80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93370" y="2288609"/>
                  <a:ext cx="135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E95C9D-A2EB-5E4E-64ED-9B62418FB3C6}"/>
                    </a:ext>
                  </a:extLst>
                </p14:cNvPr>
                <p14:cNvContentPartPr/>
                <p14:nvPr/>
              </p14:nvContentPartPr>
              <p14:xfrm>
                <a:off x="8352970" y="2354129"/>
                <a:ext cx="320760" cy="74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E95C9D-A2EB-5E4E-64ED-9B62418FB3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44330" y="2345129"/>
                  <a:ext cx="338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5F85D4-E766-7C8A-EA5D-3F93B16EA8E5}"/>
                    </a:ext>
                  </a:extLst>
                </p14:cNvPr>
                <p14:cNvContentPartPr/>
                <p14:nvPr/>
              </p14:nvContentPartPr>
              <p14:xfrm>
                <a:off x="8693170" y="2380409"/>
                <a:ext cx="266400" cy="32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5F85D4-E766-7C8A-EA5D-3F93B16EA8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84530" y="2371409"/>
                  <a:ext cx="284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6A6858-386F-8483-5224-C94F71FE7C25}"/>
                    </a:ext>
                  </a:extLst>
                </p14:cNvPr>
                <p14:cNvContentPartPr/>
                <p14:nvPr/>
              </p14:nvContentPartPr>
              <p14:xfrm>
                <a:off x="9033730" y="2383649"/>
                <a:ext cx="186480" cy="64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6A6858-386F-8483-5224-C94F71FE7C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24730" y="2374649"/>
                  <a:ext cx="204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0505D7-83D1-A4AE-CE7A-E0E4B47441E1}"/>
                    </a:ext>
                  </a:extLst>
                </p14:cNvPr>
                <p14:cNvContentPartPr/>
                <p14:nvPr/>
              </p14:nvContentPartPr>
              <p14:xfrm>
                <a:off x="9045610" y="2484809"/>
                <a:ext cx="137880" cy="16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0505D7-83D1-A4AE-CE7A-E0E4B47441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36610" y="2475809"/>
                  <a:ext cx="1555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F297B7D-2F4C-8264-7608-9E187E54BE05}"/>
                  </a:ext>
                </a:extLst>
              </p14:cNvPr>
              <p14:cNvContentPartPr/>
              <p14:nvPr/>
            </p14:nvContentPartPr>
            <p14:xfrm>
              <a:off x="6331930" y="4583969"/>
              <a:ext cx="940320" cy="423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F297B7D-2F4C-8264-7608-9E187E54BE0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23290" y="4574969"/>
                <a:ext cx="9579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0F5891-1702-4DDF-7A1E-5AECAC84B7A4}"/>
                  </a:ext>
                </a:extLst>
              </p14:cNvPr>
              <p14:cNvContentPartPr/>
              <p14:nvPr/>
            </p14:nvContentPartPr>
            <p14:xfrm>
              <a:off x="7333090" y="4750289"/>
              <a:ext cx="335880" cy="114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0F5891-1702-4DDF-7A1E-5AECAC84B7A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324090" y="4741289"/>
                <a:ext cx="3535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4E5B881-DDEA-13DB-D1F5-1BD5F48E91E6}"/>
              </a:ext>
            </a:extLst>
          </p:cNvPr>
          <p:cNvGrpSpPr/>
          <p:nvPr/>
        </p:nvGrpSpPr>
        <p:grpSpPr>
          <a:xfrm>
            <a:off x="7807210" y="4510169"/>
            <a:ext cx="1146600" cy="348480"/>
            <a:chOff x="7807210" y="4510169"/>
            <a:chExt cx="114660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D2E74A-A07A-A1F2-0E29-574F537092B7}"/>
                    </a:ext>
                  </a:extLst>
                </p14:cNvPr>
                <p14:cNvContentPartPr/>
                <p14:nvPr/>
              </p14:nvContentPartPr>
              <p14:xfrm>
                <a:off x="7807210" y="4510169"/>
                <a:ext cx="826200" cy="34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D2E74A-A07A-A1F2-0E29-574F537092B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98210" y="4501529"/>
                  <a:ext cx="843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1BDEEA4-CBE8-C0FA-A17C-DD17C604CF48}"/>
                    </a:ext>
                  </a:extLst>
                </p14:cNvPr>
                <p14:cNvContentPartPr/>
                <p14:nvPr/>
              </p14:nvContentPartPr>
              <p14:xfrm>
                <a:off x="8050930" y="4577129"/>
                <a:ext cx="412560" cy="16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1BDEEA4-CBE8-C0FA-A17C-DD17C604CF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41930" y="4568129"/>
                  <a:ext cx="430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3EB42F-5848-3A2E-9240-299D65B00C47}"/>
                    </a:ext>
                  </a:extLst>
                </p14:cNvPr>
                <p14:cNvContentPartPr/>
                <p14:nvPr/>
              </p14:nvContentPartPr>
              <p14:xfrm>
                <a:off x="8744650" y="4732289"/>
                <a:ext cx="160560" cy="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3EB42F-5848-3A2E-9240-299D65B00C4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36010" y="4723649"/>
                  <a:ext cx="178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09A49C-4696-72DA-A5D3-9F618A119696}"/>
                    </a:ext>
                  </a:extLst>
                </p14:cNvPr>
                <p14:cNvContentPartPr/>
                <p14:nvPr/>
              </p14:nvContentPartPr>
              <p14:xfrm>
                <a:off x="8745370" y="4781249"/>
                <a:ext cx="208440" cy="20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09A49C-4696-72DA-A5D3-9F618A11969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36370" y="4772609"/>
                  <a:ext cx="2260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98B4244-B59C-468C-C6A7-337D40F044E4}"/>
                  </a:ext>
                </a:extLst>
              </p14:cNvPr>
              <p14:cNvContentPartPr/>
              <p14:nvPr/>
            </p14:nvContentPartPr>
            <p14:xfrm>
              <a:off x="2930946" y="3587708"/>
              <a:ext cx="249120" cy="141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98B4244-B59C-468C-C6A7-337D40F044E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922306" y="3578708"/>
                <a:ext cx="266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3653AFE-E8F5-A70D-FD3A-0F11D254B8C3}"/>
                  </a:ext>
                </a:extLst>
              </p14:cNvPr>
              <p14:cNvContentPartPr/>
              <p14:nvPr/>
            </p14:nvContentPartPr>
            <p14:xfrm>
              <a:off x="3299226" y="3437228"/>
              <a:ext cx="179640" cy="278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3653AFE-E8F5-A70D-FD3A-0F11D254B8C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290586" y="3428228"/>
                <a:ext cx="1972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D1F7560-1C88-83EF-56ED-0BBEC0A3A206}"/>
                  </a:ext>
                </a:extLst>
              </p14:cNvPr>
              <p14:cNvContentPartPr/>
              <p14:nvPr/>
            </p14:nvContentPartPr>
            <p14:xfrm>
              <a:off x="3346386" y="3604628"/>
              <a:ext cx="111240" cy="34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D1F7560-1C88-83EF-56ED-0BBEC0A3A20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337386" y="3595628"/>
                <a:ext cx="128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926DB46-649F-BA21-BE0A-17753B4EF3B1}"/>
                  </a:ext>
                </a:extLst>
              </p14:cNvPr>
              <p14:cNvContentPartPr/>
              <p14:nvPr/>
            </p14:nvContentPartPr>
            <p14:xfrm>
              <a:off x="3520626" y="3587348"/>
              <a:ext cx="401760" cy="140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926DB46-649F-BA21-BE0A-17753B4EF3B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11986" y="3578708"/>
                <a:ext cx="419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58BB518-26CF-FC90-B894-1464F671B02C}"/>
                  </a:ext>
                </a:extLst>
              </p14:cNvPr>
              <p14:cNvContentPartPr/>
              <p14:nvPr/>
            </p14:nvContentPartPr>
            <p14:xfrm>
              <a:off x="3993306" y="3602468"/>
              <a:ext cx="210600" cy="106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58BB518-26CF-FC90-B894-1464F671B02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984666" y="3593828"/>
                <a:ext cx="228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DA7E24-8FA4-DD35-E2C1-F00F823E68F1}"/>
                  </a:ext>
                </a:extLst>
              </p14:cNvPr>
              <p14:cNvContentPartPr/>
              <p14:nvPr/>
            </p14:nvContentPartPr>
            <p14:xfrm>
              <a:off x="4328106" y="3425708"/>
              <a:ext cx="114120" cy="276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DA7E24-8FA4-DD35-E2C1-F00F823E68F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19106" y="3417068"/>
                <a:ext cx="1317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59AE86D-F21B-1677-9138-AAFE2F95A36C}"/>
                  </a:ext>
                </a:extLst>
              </p14:cNvPr>
              <p14:cNvContentPartPr/>
              <p14:nvPr/>
            </p14:nvContentPartPr>
            <p14:xfrm>
              <a:off x="4215066" y="3510668"/>
              <a:ext cx="220320" cy="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59AE86D-F21B-1677-9138-AAFE2F95A36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206066" y="3501668"/>
                <a:ext cx="23796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B3E662E2-79B6-7034-9A12-182072F4FE40}"/>
              </a:ext>
            </a:extLst>
          </p:cNvPr>
          <p:cNvGrpSpPr/>
          <p:nvPr/>
        </p:nvGrpSpPr>
        <p:grpSpPr>
          <a:xfrm>
            <a:off x="2406490" y="3538889"/>
            <a:ext cx="312840" cy="164520"/>
            <a:chOff x="2406490" y="3538889"/>
            <a:chExt cx="31284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C9D085D-6375-A4C8-A6D4-741C9801F172}"/>
                    </a:ext>
                  </a:extLst>
                </p14:cNvPr>
                <p14:cNvContentPartPr/>
                <p14:nvPr/>
              </p14:nvContentPartPr>
              <p14:xfrm>
                <a:off x="2406490" y="3538889"/>
                <a:ext cx="248040" cy="48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C9D085D-6375-A4C8-A6D4-741C9801F1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97490" y="3530249"/>
                  <a:ext cx="265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B1193E-E8A6-9458-CFE5-DCBB06DC4D85}"/>
                    </a:ext>
                  </a:extLst>
                </p14:cNvPr>
                <p14:cNvContentPartPr/>
                <p14:nvPr/>
              </p14:nvContentPartPr>
              <p14:xfrm>
                <a:off x="2415130" y="3605489"/>
                <a:ext cx="304200" cy="9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B1193E-E8A6-9458-CFE5-DCBB06DC4D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06130" y="3596849"/>
                  <a:ext cx="3218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18990E3-2BE6-A1A9-B03E-C6175E047DEB}"/>
              </a:ext>
            </a:extLst>
          </p:cNvPr>
          <p:cNvGrpSpPr/>
          <p:nvPr/>
        </p:nvGrpSpPr>
        <p:grpSpPr>
          <a:xfrm>
            <a:off x="443410" y="1950929"/>
            <a:ext cx="4587480" cy="1004760"/>
            <a:chOff x="443410" y="1950929"/>
            <a:chExt cx="4587480" cy="10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D2E1F9-9E7B-F010-E40D-B93042A98A52}"/>
                    </a:ext>
                  </a:extLst>
                </p14:cNvPr>
                <p14:cNvContentPartPr/>
                <p14:nvPr/>
              </p14:nvContentPartPr>
              <p14:xfrm>
                <a:off x="443410" y="1950929"/>
                <a:ext cx="1257120" cy="322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D2E1F9-9E7B-F010-E40D-B93042A98A5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4770" y="1942289"/>
                  <a:ext cx="1274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E113E3F-FA76-0D29-F496-A6AADB470FC1}"/>
                    </a:ext>
                  </a:extLst>
                </p14:cNvPr>
                <p14:cNvContentPartPr/>
                <p14:nvPr/>
              </p14:nvContentPartPr>
              <p14:xfrm>
                <a:off x="1473370" y="1998809"/>
                <a:ext cx="240120" cy="29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E113E3F-FA76-0D29-F496-A6AADB470F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64730" y="1990169"/>
                  <a:ext cx="257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748473-5BB1-1BE3-ACDB-403B1CE57B67}"/>
                    </a:ext>
                  </a:extLst>
                </p14:cNvPr>
                <p14:cNvContentPartPr/>
                <p14:nvPr/>
              </p14:nvContentPartPr>
              <p14:xfrm>
                <a:off x="2487130" y="2604329"/>
                <a:ext cx="258480" cy="71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748473-5BB1-1BE3-ACDB-403B1CE57B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78490" y="2595329"/>
                  <a:ext cx="276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8C4ABC-C544-DDE2-3352-8DF74472FDD5}"/>
                    </a:ext>
                  </a:extLst>
                </p14:cNvPr>
                <p14:cNvContentPartPr/>
                <p14:nvPr/>
              </p14:nvContentPartPr>
              <p14:xfrm>
                <a:off x="2492170" y="2746889"/>
                <a:ext cx="231840" cy="1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8C4ABC-C544-DDE2-3352-8DF74472FD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83170" y="2737889"/>
                  <a:ext cx="249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420D4ED-8DD8-C803-80AA-7E04022D9D4E}"/>
                    </a:ext>
                  </a:extLst>
                </p14:cNvPr>
                <p14:cNvContentPartPr/>
                <p14:nvPr/>
              </p14:nvContentPartPr>
              <p14:xfrm>
                <a:off x="3105250" y="2158649"/>
                <a:ext cx="163080" cy="334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420D4ED-8DD8-C803-80AA-7E04022D9D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96250" y="2149649"/>
                  <a:ext cx="180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B99881-6023-747A-7E90-873AEEFD5F93}"/>
                    </a:ext>
                  </a:extLst>
                </p14:cNvPr>
                <p14:cNvContentPartPr/>
                <p14:nvPr/>
              </p14:nvContentPartPr>
              <p14:xfrm>
                <a:off x="2915890" y="2525489"/>
                <a:ext cx="49932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B99881-6023-747A-7E90-873AEEFD5F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07250" y="2516489"/>
                  <a:ext cx="516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23E1B4-2CB8-4926-E70D-0B524CAD8CD0}"/>
                    </a:ext>
                  </a:extLst>
                </p14:cNvPr>
                <p14:cNvContentPartPr/>
                <p14:nvPr/>
              </p14:nvContentPartPr>
              <p14:xfrm>
                <a:off x="2950090" y="2583089"/>
                <a:ext cx="185400" cy="26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23E1B4-2CB8-4926-E70D-0B524CAD8C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41450" y="2574449"/>
                  <a:ext cx="203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EC909C-BB3B-FB2B-2B7E-1CCC2044CF66}"/>
                    </a:ext>
                  </a:extLst>
                </p14:cNvPr>
                <p14:cNvContentPartPr/>
                <p14:nvPr/>
              </p14:nvContentPartPr>
              <p14:xfrm>
                <a:off x="3175090" y="2624489"/>
                <a:ext cx="138600" cy="261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EC909C-BB3B-FB2B-2B7E-1CCC2044CF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66450" y="2615849"/>
                  <a:ext cx="156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1285BC-53D3-A78E-83F0-6A887106D9B0}"/>
                    </a:ext>
                  </a:extLst>
                </p14:cNvPr>
                <p14:cNvContentPartPr/>
                <p14:nvPr/>
              </p14:nvContentPartPr>
              <p14:xfrm>
                <a:off x="3154570" y="2746529"/>
                <a:ext cx="168840" cy="3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1285BC-53D3-A78E-83F0-6A887106D9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45570" y="2737889"/>
                  <a:ext cx="18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C56656-8EA4-7631-AB20-3144DC86BB60}"/>
                    </a:ext>
                  </a:extLst>
                </p14:cNvPr>
                <p14:cNvContentPartPr/>
                <p14:nvPr/>
              </p14:nvContentPartPr>
              <p14:xfrm>
                <a:off x="3149530" y="2368169"/>
                <a:ext cx="39600" cy="7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C56656-8EA4-7631-AB20-3144DC86BB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40530" y="2359169"/>
                  <a:ext cx="57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080BCD-FD88-079B-B04E-592F9AD9D769}"/>
                    </a:ext>
                  </a:extLst>
                </p14:cNvPr>
                <p14:cNvContentPartPr/>
                <p14:nvPr/>
              </p14:nvContentPartPr>
              <p14:xfrm>
                <a:off x="3609610" y="2328209"/>
                <a:ext cx="124560" cy="36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080BCD-FD88-079B-B04E-592F9AD9D76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00970" y="2319209"/>
                  <a:ext cx="142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195FF84-9B94-A40D-D4FA-0691E795DA21}"/>
                    </a:ext>
                  </a:extLst>
                </p14:cNvPr>
                <p14:cNvContentPartPr/>
                <p14:nvPr/>
              </p14:nvContentPartPr>
              <p14:xfrm>
                <a:off x="3683410" y="2553209"/>
                <a:ext cx="54360" cy="14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195FF84-9B94-A40D-D4FA-0691E795DA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74770" y="2544209"/>
                  <a:ext cx="72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ECCE0E-3256-DD9C-7E31-22B8A0F58D0B}"/>
                    </a:ext>
                  </a:extLst>
                </p14:cNvPr>
                <p14:cNvContentPartPr/>
                <p14:nvPr/>
              </p14:nvContentPartPr>
              <p14:xfrm>
                <a:off x="3600970" y="2567969"/>
                <a:ext cx="89280" cy="1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ECCE0E-3256-DD9C-7E31-22B8A0F58D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92330" y="2559329"/>
                  <a:ext cx="106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3E5958-DD2D-E014-C7CC-2DD01AB74124}"/>
                    </a:ext>
                  </a:extLst>
                </p14:cNvPr>
                <p14:cNvContentPartPr/>
                <p14:nvPr/>
              </p14:nvContentPartPr>
              <p14:xfrm>
                <a:off x="3847570" y="2507849"/>
                <a:ext cx="132120" cy="173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3E5958-DD2D-E014-C7CC-2DD01AB741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38570" y="2498849"/>
                  <a:ext cx="14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472FDB6-B94D-8AFC-A8B6-8ED84C29134D}"/>
                    </a:ext>
                  </a:extLst>
                </p14:cNvPr>
                <p14:cNvContentPartPr/>
                <p14:nvPr/>
              </p14:nvContentPartPr>
              <p14:xfrm>
                <a:off x="4068970" y="2536649"/>
                <a:ext cx="19800" cy="80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472FDB6-B94D-8AFC-A8B6-8ED84C2913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60330" y="2527649"/>
                  <a:ext cx="3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58E674B-4F23-6DF5-D529-AA978C6F54E2}"/>
                    </a:ext>
                  </a:extLst>
                </p14:cNvPr>
                <p14:cNvContentPartPr/>
                <p14:nvPr/>
              </p14:nvContentPartPr>
              <p14:xfrm>
                <a:off x="4101010" y="2438729"/>
                <a:ext cx="6840" cy="2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58E674B-4F23-6DF5-D529-AA978C6F54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92370" y="2429729"/>
                  <a:ext cx="24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54E31E-D060-8C4B-1D5B-E2AEF24C1AA9}"/>
                    </a:ext>
                  </a:extLst>
                </p14:cNvPr>
                <p14:cNvContentPartPr/>
                <p14:nvPr/>
              </p14:nvContentPartPr>
              <p14:xfrm>
                <a:off x="4183450" y="2546729"/>
                <a:ext cx="136800" cy="12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54E31E-D060-8C4B-1D5B-E2AEF24C1A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74810" y="2538089"/>
                  <a:ext cx="154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5D2E64-CC45-11E7-E28D-4E9B368CF40B}"/>
                    </a:ext>
                  </a:extLst>
                </p14:cNvPr>
                <p14:cNvContentPartPr/>
                <p14:nvPr/>
              </p14:nvContentPartPr>
              <p14:xfrm>
                <a:off x="4396570" y="2516489"/>
                <a:ext cx="200520" cy="111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5D2E64-CC45-11E7-E28D-4E9B368CF4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87930" y="2507849"/>
                  <a:ext cx="218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C3339D-DF68-7ADD-019A-49A51A0093B5}"/>
                    </a:ext>
                  </a:extLst>
                </p14:cNvPr>
                <p14:cNvContentPartPr/>
                <p14:nvPr/>
              </p14:nvContentPartPr>
              <p14:xfrm>
                <a:off x="4651450" y="2273129"/>
                <a:ext cx="182160" cy="324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C3339D-DF68-7ADD-019A-49A51A0093B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42450" y="2264129"/>
                  <a:ext cx="199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BF153D-96BC-20C4-705C-8381AC4D1224}"/>
                    </a:ext>
                  </a:extLst>
                </p14:cNvPr>
                <p14:cNvContentPartPr/>
                <p14:nvPr/>
              </p14:nvContentPartPr>
              <p14:xfrm>
                <a:off x="4573330" y="2407049"/>
                <a:ext cx="297360" cy="52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BF153D-96BC-20C4-705C-8381AC4D122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64330" y="2398049"/>
                  <a:ext cx="315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40928E-D12A-026B-22C2-AACB939E399A}"/>
                    </a:ext>
                  </a:extLst>
                </p14:cNvPr>
                <p14:cNvContentPartPr/>
                <p14:nvPr/>
              </p14:nvContentPartPr>
              <p14:xfrm>
                <a:off x="3501610" y="2155769"/>
                <a:ext cx="241200" cy="651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40928E-D12A-026B-22C2-AACB939E399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92610" y="2147129"/>
                  <a:ext cx="25884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8EFFEE-35C7-BC53-8639-1944C3DB5117}"/>
                    </a:ext>
                  </a:extLst>
                </p14:cNvPr>
                <p14:cNvContentPartPr/>
                <p14:nvPr/>
              </p14:nvContentPartPr>
              <p14:xfrm>
                <a:off x="4857010" y="2133089"/>
                <a:ext cx="173880" cy="685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8EFFEE-35C7-BC53-8639-1944C3DB51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48370" y="2124089"/>
                  <a:ext cx="19152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A254D4-DF3D-7D27-2199-D4F6500F7BEE}"/>
                    </a:ext>
                  </a:extLst>
                </p14:cNvPr>
                <p14:cNvContentPartPr/>
                <p14:nvPr/>
              </p14:nvContentPartPr>
              <p14:xfrm>
                <a:off x="1411090" y="2518289"/>
                <a:ext cx="243360" cy="342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A254D4-DF3D-7D27-2199-D4F6500F7BE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02450" y="2509289"/>
                  <a:ext cx="261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29B0A63-4045-2469-84FE-C8904BA53304}"/>
                    </a:ext>
                  </a:extLst>
                </p14:cNvPr>
                <p14:cNvContentPartPr/>
                <p14:nvPr/>
              </p14:nvContentPartPr>
              <p14:xfrm>
                <a:off x="1413250" y="2506769"/>
                <a:ext cx="317520" cy="3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29B0A63-4045-2469-84FE-C8904BA533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04250" y="2498129"/>
                  <a:ext cx="335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63780E-A623-49FB-E011-861BA3963331}"/>
                    </a:ext>
                  </a:extLst>
                </p14:cNvPr>
                <p14:cNvContentPartPr/>
                <p14:nvPr/>
              </p14:nvContentPartPr>
              <p14:xfrm>
                <a:off x="1911490" y="2513249"/>
                <a:ext cx="170280" cy="293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63780E-A623-49FB-E011-861BA39633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02490" y="2504249"/>
                  <a:ext cx="187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3E8BCE3-837D-2494-6C39-34119D77AC61}"/>
                    </a:ext>
                  </a:extLst>
                </p14:cNvPr>
                <p14:cNvContentPartPr/>
                <p14:nvPr/>
              </p14:nvContentPartPr>
              <p14:xfrm>
                <a:off x="1845250" y="2674889"/>
                <a:ext cx="268560" cy="48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3E8BCE3-837D-2494-6C39-34119D77AC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36610" y="2665889"/>
                  <a:ext cx="286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622890F-5B39-34C9-F669-C8D92719CD23}"/>
                    </a:ext>
                  </a:extLst>
                </p14:cNvPr>
                <p14:cNvContentPartPr/>
                <p14:nvPr/>
              </p14:nvContentPartPr>
              <p14:xfrm>
                <a:off x="1709890" y="2426849"/>
                <a:ext cx="227520" cy="528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622890F-5B39-34C9-F669-C8D92719CD2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01250" y="2418209"/>
                  <a:ext cx="2451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D011820-1BCF-2E1E-D3D6-143A62432C65}"/>
                    </a:ext>
                  </a:extLst>
                </p14:cNvPr>
                <p14:cNvContentPartPr/>
                <p14:nvPr/>
              </p14:nvContentPartPr>
              <p14:xfrm>
                <a:off x="2126770" y="2401649"/>
                <a:ext cx="147960" cy="54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D011820-1BCF-2E1E-D3D6-143A62432C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17770" y="2392649"/>
                  <a:ext cx="16560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6E0E72E-63FD-3A02-239F-F66476D2392B}"/>
              </a:ext>
            </a:extLst>
          </p:cNvPr>
          <p:cNvGrpSpPr/>
          <p:nvPr/>
        </p:nvGrpSpPr>
        <p:grpSpPr>
          <a:xfrm>
            <a:off x="567250" y="4376249"/>
            <a:ext cx="868320" cy="452520"/>
            <a:chOff x="567250" y="4376249"/>
            <a:chExt cx="86832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8E57819-CAEB-419B-81AF-0EBCC5132A2D}"/>
                    </a:ext>
                  </a:extLst>
                </p14:cNvPr>
                <p14:cNvContentPartPr/>
                <p14:nvPr/>
              </p14:nvContentPartPr>
              <p14:xfrm>
                <a:off x="567250" y="4406129"/>
                <a:ext cx="181800" cy="32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8E57819-CAEB-419B-81AF-0EBCC5132A2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8610" y="4397129"/>
                  <a:ext cx="199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8CE888-803B-9FA1-0106-43EB67DA5C2B}"/>
                    </a:ext>
                  </a:extLst>
                </p14:cNvPr>
                <p14:cNvContentPartPr/>
                <p14:nvPr/>
              </p14:nvContentPartPr>
              <p14:xfrm>
                <a:off x="736090" y="4376249"/>
                <a:ext cx="699480" cy="452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8CE888-803B-9FA1-0106-43EB67DA5C2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7450" y="4367609"/>
                  <a:ext cx="7171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87BDDE0-2A1B-D2AE-6782-9166561E62C3}"/>
                    </a:ext>
                  </a:extLst>
                </p14:cNvPr>
                <p14:cNvContentPartPr/>
                <p14:nvPr/>
              </p14:nvContentPartPr>
              <p14:xfrm>
                <a:off x="841570" y="4386689"/>
                <a:ext cx="42840" cy="1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87BDDE0-2A1B-D2AE-6782-9166561E62C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2570" y="4377689"/>
                  <a:ext cx="60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28F6B0F-9CA0-D0F5-F7BB-D446C39E2C82}"/>
              </a:ext>
            </a:extLst>
          </p:cNvPr>
          <p:cNvGrpSpPr/>
          <p:nvPr/>
        </p:nvGrpSpPr>
        <p:grpSpPr>
          <a:xfrm>
            <a:off x="1642930" y="4261049"/>
            <a:ext cx="2520000" cy="563040"/>
            <a:chOff x="1642930" y="4261049"/>
            <a:chExt cx="252000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408CE44-2EFE-1728-91B5-5C4300BE6FB2}"/>
                    </a:ext>
                  </a:extLst>
                </p14:cNvPr>
                <p14:cNvContentPartPr/>
                <p14:nvPr/>
              </p14:nvContentPartPr>
              <p14:xfrm>
                <a:off x="1642930" y="4305329"/>
                <a:ext cx="1447920" cy="401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408CE44-2EFE-1728-91B5-5C4300BE6FB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33930" y="4296329"/>
                  <a:ext cx="14655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87C70A8-E3BC-39A6-19D0-5C0F4D741DBE}"/>
                    </a:ext>
                  </a:extLst>
                </p14:cNvPr>
                <p14:cNvContentPartPr/>
                <p14:nvPr/>
              </p14:nvContentPartPr>
              <p14:xfrm>
                <a:off x="2803210" y="4442849"/>
                <a:ext cx="20160" cy="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87C70A8-E3BC-39A6-19D0-5C0F4D741D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94210" y="4433849"/>
                  <a:ext cx="3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5F2674-696B-333A-0A56-3EBF184B8C8A}"/>
                    </a:ext>
                  </a:extLst>
                </p14:cNvPr>
                <p14:cNvContentPartPr/>
                <p14:nvPr/>
              </p14:nvContentPartPr>
              <p14:xfrm>
                <a:off x="2328730" y="4447169"/>
                <a:ext cx="538920" cy="34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5F2674-696B-333A-0A56-3EBF184B8C8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20090" y="4438169"/>
                  <a:ext cx="556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F465A5-3B99-C057-D7C3-1AC19C0AFF61}"/>
                    </a:ext>
                  </a:extLst>
                </p14:cNvPr>
                <p14:cNvContentPartPr/>
                <p14:nvPr/>
              </p14:nvContentPartPr>
              <p14:xfrm>
                <a:off x="3360130" y="4561289"/>
                <a:ext cx="202680" cy="69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F465A5-3B99-C057-D7C3-1AC19C0AFF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51130" y="4552289"/>
                  <a:ext cx="22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2785F97-92CD-DB2E-A13E-A8521B472E57}"/>
                    </a:ext>
                  </a:extLst>
                </p14:cNvPr>
                <p14:cNvContentPartPr/>
                <p14:nvPr/>
              </p14:nvContentPartPr>
              <p14:xfrm>
                <a:off x="3749650" y="4419449"/>
                <a:ext cx="356040" cy="247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2785F97-92CD-DB2E-A13E-A8521B472E5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40650" y="4410449"/>
                  <a:ext cx="373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12531F2-9CA4-06EB-32F1-F9686F2A9D91}"/>
                    </a:ext>
                  </a:extLst>
                </p14:cNvPr>
                <p14:cNvContentPartPr/>
                <p14:nvPr/>
              </p14:nvContentPartPr>
              <p14:xfrm>
                <a:off x="3897250" y="4566689"/>
                <a:ext cx="126720" cy="145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12531F2-9CA4-06EB-32F1-F9686F2A9D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88250" y="4557689"/>
                  <a:ext cx="144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A9336C-56DF-D0E5-192D-0323A6C9D6AA}"/>
                    </a:ext>
                  </a:extLst>
                </p14:cNvPr>
                <p14:cNvContentPartPr/>
                <p14:nvPr/>
              </p14:nvContentPartPr>
              <p14:xfrm>
                <a:off x="4143490" y="4678289"/>
                <a:ext cx="19440" cy="145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A9336C-56DF-D0E5-192D-0323A6C9D6A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34850" y="4669289"/>
                  <a:ext cx="3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3C8545-66CB-17AE-C032-B35FBEFF12F4}"/>
                    </a:ext>
                  </a:extLst>
                </p14:cNvPr>
                <p14:cNvContentPartPr/>
                <p14:nvPr/>
              </p14:nvContentPartPr>
              <p14:xfrm>
                <a:off x="3895450" y="4261049"/>
                <a:ext cx="53640" cy="7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3C8545-66CB-17AE-C032-B35FBEFF12F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86450" y="4252049"/>
                  <a:ext cx="712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096846-B193-7899-AECD-D123E92FF74E}"/>
              </a:ext>
            </a:extLst>
          </p:cNvPr>
          <p:cNvGrpSpPr/>
          <p:nvPr/>
        </p:nvGrpSpPr>
        <p:grpSpPr>
          <a:xfrm>
            <a:off x="1447450" y="5005169"/>
            <a:ext cx="1885680" cy="493560"/>
            <a:chOff x="1447450" y="5005169"/>
            <a:chExt cx="188568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065ED0-895D-DB92-E02D-FB4C6336DEC6}"/>
                    </a:ext>
                  </a:extLst>
                </p14:cNvPr>
                <p14:cNvContentPartPr/>
                <p14:nvPr/>
              </p14:nvContentPartPr>
              <p14:xfrm>
                <a:off x="1447450" y="5005169"/>
                <a:ext cx="472680" cy="37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065ED0-895D-DB92-E02D-FB4C6336DE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38450" y="4996169"/>
                  <a:ext cx="490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2D77D65-B09D-A79A-3EAC-F474AA3F447C}"/>
                    </a:ext>
                  </a:extLst>
                </p14:cNvPr>
                <p14:cNvContentPartPr/>
                <p14:nvPr/>
              </p14:nvContentPartPr>
              <p14:xfrm>
                <a:off x="2113450" y="5039009"/>
                <a:ext cx="1219680" cy="45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2D77D65-B09D-A79A-3EAC-F474AA3F447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04450" y="5030009"/>
                  <a:ext cx="1237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0FDE6C9-4913-5EAF-3A3E-2B2E82F5A9FA}"/>
                    </a:ext>
                  </a:extLst>
                </p14:cNvPr>
                <p14:cNvContentPartPr/>
                <p14:nvPr/>
              </p14:nvContentPartPr>
              <p14:xfrm>
                <a:off x="2395330" y="5185169"/>
                <a:ext cx="264240" cy="13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0FDE6C9-4913-5EAF-3A3E-2B2E82F5A9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86330" y="5176169"/>
                  <a:ext cx="281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CCC304A-D4F6-81F8-057D-DF29CF6F1FED}"/>
                    </a:ext>
                  </a:extLst>
                </p14:cNvPr>
                <p14:cNvContentPartPr/>
                <p14:nvPr/>
              </p14:nvContentPartPr>
              <p14:xfrm>
                <a:off x="2209210" y="5104169"/>
                <a:ext cx="24840" cy="2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CCC304A-D4F6-81F8-057D-DF29CF6F1FE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00570" y="5095529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A4509A-2927-96C5-AB36-585915E627EA}"/>
              </a:ext>
            </a:extLst>
          </p:cNvPr>
          <p:cNvGrpSpPr/>
          <p:nvPr/>
        </p:nvGrpSpPr>
        <p:grpSpPr>
          <a:xfrm>
            <a:off x="3690250" y="5093009"/>
            <a:ext cx="1285560" cy="518400"/>
            <a:chOff x="3690250" y="5093009"/>
            <a:chExt cx="12855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F633393-4C4B-6F08-4904-0795500D1D2D}"/>
                    </a:ext>
                  </a:extLst>
                </p14:cNvPr>
                <p14:cNvContentPartPr/>
                <p14:nvPr/>
              </p14:nvContentPartPr>
              <p14:xfrm>
                <a:off x="3690250" y="5093009"/>
                <a:ext cx="167400" cy="438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F633393-4C4B-6F08-4904-0795500D1D2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81250" y="5084009"/>
                  <a:ext cx="1850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1876023-A043-1F5E-36AC-076B20205634}"/>
                    </a:ext>
                  </a:extLst>
                </p14:cNvPr>
                <p14:cNvContentPartPr/>
                <p14:nvPr/>
              </p14:nvContentPartPr>
              <p14:xfrm>
                <a:off x="4013170" y="5265809"/>
                <a:ext cx="120600" cy="19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1876023-A043-1F5E-36AC-076B202056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04170" y="5256809"/>
                  <a:ext cx="138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E3C26A-6D25-34EB-A328-105FC421215D}"/>
                    </a:ext>
                  </a:extLst>
                </p14:cNvPr>
                <p14:cNvContentPartPr/>
                <p14:nvPr/>
              </p14:nvContentPartPr>
              <p14:xfrm>
                <a:off x="4034770" y="5195249"/>
                <a:ext cx="212760" cy="25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E3C26A-6D25-34EB-A328-105FC42121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25770" y="5186249"/>
                  <a:ext cx="230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7CEDD4-97EE-EDCD-ABF0-F8F16AD0572E}"/>
                    </a:ext>
                  </a:extLst>
                </p14:cNvPr>
                <p14:cNvContentPartPr/>
                <p14:nvPr/>
              </p14:nvContentPartPr>
              <p14:xfrm>
                <a:off x="4256170" y="5428529"/>
                <a:ext cx="44280" cy="129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7CEDD4-97EE-EDCD-ABF0-F8F16AD0572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47530" y="5419529"/>
                  <a:ext cx="61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7829CBA-D9CC-572F-D1A3-933EE985EBB7}"/>
                    </a:ext>
                  </a:extLst>
                </p14:cNvPr>
                <p14:cNvContentPartPr/>
                <p14:nvPr/>
              </p14:nvContentPartPr>
              <p14:xfrm>
                <a:off x="4135210" y="5557769"/>
                <a:ext cx="25164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7829CBA-D9CC-572F-D1A3-933EE985EB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26210" y="5548769"/>
                  <a:ext cx="269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1FA8116-7D68-C0C3-5141-8E37FBFBB1AA}"/>
                    </a:ext>
                  </a:extLst>
                </p14:cNvPr>
                <p14:cNvContentPartPr/>
                <p14:nvPr/>
              </p14:nvContentPartPr>
              <p14:xfrm>
                <a:off x="4490530" y="5185169"/>
                <a:ext cx="160200" cy="247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1FA8116-7D68-C0C3-5141-8E37FBFBB1A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81530" y="5176529"/>
                  <a:ext cx="177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B7F686-AAAD-E8FD-8AF9-78857C45276D}"/>
                    </a:ext>
                  </a:extLst>
                </p14:cNvPr>
                <p14:cNvContentPartPr/>
                <p14:nvPr/>
              </p14:nvContentPartPr>
              <p14:xfrm>
                <a:off x="4774210" y="5262929"/>
                <a:ext cx="33480" cy="18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B7F686-AAAD-E8FD-8AF9-78857C45276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65210" y="5253929"/>
                  <a:ext cx="51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970948-97C8-F602-83F5-4995ED3181DD}"/>
                    </a:ext>
                  </a:extLst>
                </p14:cNvPr>
                <p14:cNvContentPartPr/>
                <p14:nvPr/>
              </p14:nvContentPartPr>
              <p14:xfrm>
                <a:off x="4675930" y="5234489"/>
                <a:ext cx="299880" cy="73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970948-97C8-F602-83F5-4995ED3181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66930" y="5225489"/>
                  <a:ext cx="3175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2571FCA-1635-3FAB-53A0-A49EA1987F32}"/>
              </a:ext>
            </a:extLst>
          </p:cNvPr>
          <p:cNvGrpSpPr/>
          <p:nvPr/>
        </p:nvGrpSpPr>
        <p:grpSpPr>
          <a:xfrm>
            <a:off x="10554010" y="1826729"/>
            <a:ext cx="1251360" cy="1275840"/>
            <a:chOff x="10554010" y="1826729"/>
            <a:chExt cx="1251360" cy="12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1BFA340-EFCC-2026-33C7-3FE78FB73525}"/>
                    </a:ext>
                  </a:extLst>
                </p14:cNvPr>
                <p14:cNvContentPartPr/>
                <p14:nvPr/>
              </p14:nvContentPartPr>
              <p14:xfrm>
                <a:off x="10554010" y="3088889"/>
                <a:ext cx="13680" cy="1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1BFA340-EFCC-2026-33C7-3FE78FB7352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45010" y="3079889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C0990A-CCCD-BEA6-99D5-B885F9286FAA}"/>
                    </a:ext>
                  </a:extLst>
                </p14:cNvPr>
                <p14:cNvContentPartPr/>
                <p14:nvPr/>
              </p14:nvContentPartPr>
              <p14:xfrm>
                <a:off x="10583170" y="2979809"/>
                <a:ext cx="118800" cy="79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C0990A-CCCD-BEA6-99D5-B885F9286FA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74530" y="2971169"/>
                  <a:ext cx="136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1A2C89A-4DED-8A2C-09D6-6654A4E31048}"/>
                    </a:ext>
                  </a:extLst>
                </p14:cNvPr>
                <p14:cNvContentPartPr/>
                <p14:nvPr/>
              </p14:nvContentPartPr>
              <p14:xfrm>
                <a:off x="10769290" y="2758049"/>
                <a:ext cx="71640" cy="141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1A2C89A-4DED-8A2C-09D6-6654A4E3104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60290" y="2749049"/>
                  <a:ext cx="89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A70378F-E4B7-8347-B434-332FA4252EAA}"/>
                    </a:ext>
                  </a:extLst>
                </p14:cNvPr>
                <p14:cNvContentPartPr/>
                <p14:nvPr/>
              </p14:nvContentPartPr>
              <p14:xfrm>
                <a:off x="10953970" y="2533769"/>
                <a:ext cx="139680" cy="170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A70378F-E4B7-8347-B434-332FA4252EA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45330" y="2524769"/>
                  <a:ext cx="157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D8A8C0D-09A5-5521-1551-64261632D8B7}"/>
                    </a:ext>
                  </a:extLst>
                </p14:cNvPr>
                <p14:cNvContentPartPr/>
                <p14:nvPr/>
              </p14:nvContentPartPr>
              <p14:xfrm>
                <a:off x="11149450" y="2222729"/>
                <a:ext cx="324360" cy="266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D8A8C0D-09A5-5521-1551-64261632D8B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140810" y="2214089"/>
                  <a:ext cx="342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3EEA3EA-F3C5-98D9-1F8F-B10578997A73}"/>
                    </a:ext>
                  </a:extLst>
                </p14:cNvPr>
                <p14:cNvContentPartPr/>
                <p14:nvPr/>
              </p14:nvContentPartPr>
              <p14:xfrm>
                <a:off x="11488210" y="1887929"/>
                <a:ext cx="254520" cy="30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3EEA3EA-F3C5-98D9-1F8F-B10578997A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79210" y="1878929"/>
                  <a:ext cx="272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B921C1-A635-8EE2-8EF0-20530AA09BCF}"/>
                    </a:ext>
                  </a:extLst>
                </p14:cNvPr>
                <p14:cNvContentPartPr/>
                <p14:nvPr/>
              </p14:nvContentPartPr>
              <p14:xfrm>
                <a:off x="11740570" y="1849049"/>
                <a:ext cx="18360" cy="10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B921C1-A635-8EE2-8EF0-20530AA09BC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31570" y="184004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1839A86-9CF8-EC0D-DBD2-558848B3769B}"/>
                    </a:ext>
                  </a:extLst>
                </p14:cNvPr>
                <p14:cNvContentPartPr/>
                <p14:nvPr/>
              </p14:nvContentPartPr>
              <p14:xfrm>
                <a:off x="11603770" y="1826729"/>
                <a:ext cx="201600" cy="160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1839A86-9CF8-EC0D-DBD2-558848B3769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595130" y="1818089"/>
                  <a:ext cx="21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96E9D9-5ADB-D694-A369-C572171E2B5E}"/>
                    </a:ext>
                  </a:extLst>
                </p14:cNvPr>
                <p14:cNvContentPartPr/>
                <p14:nvPr/>
              </p14:nvContentPartPr>
              <p14:xfrm>
                <a:off x="10635370" y="2007449"/>
                <a:ext cx="984240" cy="101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96E9D9-5ADB-D694-A369-C572171E2B5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26370" y="1998449"/>
                  <a:ext cx="1001880" cy="10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03BAEC0-9C0B-E073-D3A7-C0159EBEAEFB}"/>
              </a:ext>
            </a:extLst>
          </p:cNvPr>
          <p:cNvGrpSpPr/>
          <p:nvPr/>
        </p:nvGrpSpPr>
        <p:grpSpPr>
          <a:xfrm>
            <a:off x="9734290" y="1295009"/>
            <a:ext cx="1215360" cy="880920"/>
            <a:chOff x="9734290" y="1295009"/>
            <a:chExt cx="1215360" cy="8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8C80D3B-7E43-9601-BA65-D9E8B4F5DE26}"/>
                    </a:ext>
                  </a:extLst>
                </p14:cNvPr>
                <p14:cNvContentPartPr/>
                <p14:nvPr/>
              </p14:nvContentPartPr>
              <p14:xfrm>
                <a:off x="9734290" y="2067929"/>
                <a:ext cx="57960" cy="108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8C80D3B-7E43-9601-BA65-D9E8B4F5DE2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25650" y="2059289"/>
                  <a:ext cx="75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BD0E4DF-39CA-E16A-4F0E-E2F3FBF561D8}"/>
                    </a:ext>
                  </a:extLst>
                </p14:cNvPr>
                <p14:cNvContentPartPr/>
                <p14:nvPr/>
              </p14:nvContentPartPr>
              <p14:xfrm>
                <a:off x="9759130" y="1831769"/>
                <a:ext cx="21960" cy="12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BD0E4DF-39CA-E16A-4F0E-E2F3FBF561D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50490" y="1822769"/>
                  <a:ext cx="39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E5C100F-85C0-F627-431A-109FE75F7662}"/>
                    </a:ext>
                  </a:extLst>
                </p14:cNvPr>
                <p14:cNvContentPartPr/>
                <p14:nvPr/>
              </p14:nvContentPartPr>
              <p14:xfrm>
                <a:off x="9772090" y="1576889"/>
                <a:ext cx="13680" cy="65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E5C100F-85C0-F627-431A-109FE75F766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63450" y="1567889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243F4C-3A01-E2B4-B942-E0D13031210A}"/>
                    </a:ext>
                  </a:extLst>
                </p14:cNvPr>
                <p14:cNvContentPartPr/>
                <p14:nvPr/>
              </p14:nvContentPartPr>
              <p14:xfrm>
                <a:off x="9757690" y="1295009"/>
                <a:ext cx="31320" cy="3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243F4C-3A01-E2B4-B942-E0D13031210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749050" y="1286369"/>
                  <a:ext cx="4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EF2DAC7-0EF0-D725-E989-36975BC380AE}"/>
                    </a:ext>
                  </a:extLst>
                </p14:cNvPr>
                <p14:cNvContentPartPr/>
                <p14:nvPr/>
              </p14:nvContentPartPr>
              <p14:xfrm>
                <a:off x="9943810" y="1731689"/>
                <a:ext cx="973440" cy="387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EF2DAC7-0EF0-D725-E989-36975BC380A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35170" y="1723049"/>
                  <a:ext cx="9910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AD9CB0A-641A-62C5-0367-ED2F78293A10}"/>
                    </a:ext>
                  </a:extLst>
                </p14:cNvPr>
                <p14:cNvContentPartPr/>
                <p14:nvPr/>
              </p14:nvContentPartPr>
              <p14:xfrm>
                <a:off x="10505050" y="1382129"/>
                <a:ext cx="183960" cy="225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AD9CB0A-641A-62C5-0367-ED2F78293A1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496410" y="1373489"/>
                  <a:ext cx="201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59E4DBB-0A7D-576F-FD86-A0E253B102E5}"/>
                    </a:ext>
                  </a:extLst>
                </p14:cNvPr>
                <p14:cNvContentPartPr/>
                <p14:nvPr/>
              </p14:nvContentPartPr>
              <p14:xfrm>
                <a:off x="9875770" y="1735649"/>
                <a:ext cx="232200" cy="102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59E4DBB-0A7D-576F-FD86-A0E253B102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67130" y="1727009"/>
                  <a:ext cx="249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A3D01AF-3CBA-A9DF-C7EF-8CC009048C2C}"/>
                    </a:ext>
                  </a:extLst>
                </p14:cNvPr>
                <p14:cNvContentPartPr/>
                <p14:nvPr/>
              </p14:nvContentPartPr>
              <p14:xfrm>
                <a:off x="10811770" y="1998449"/>
                <a:ext cx="137880" cy="153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A3D01AF-3CBA-A9DF-C7EF-8CC009048C2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802770" y="1989449"/>
                  <a:ext cx="1555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ECE9D57-8BAB-F77B-30ED-D9CA456D4B35}"/>
              </a:ext>
            </a:extLst>
          </p:cNvPr>
          <p:cNvGrpSpPr/>
          <p:nvPr/>
        </p:nvGrpSpPr>
        <p:grpSpPr>
          <a:xfrm>
            <a:off x="5090290" y="5176529"/>
            <a:ext cx="982440" cy="461880"/>
            <a:chOff x="5090290" y="5176529"/>
            <a:chExt cx="98244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9FA4C92-073C-7944-8BAD-C3E766011FE8}"/>
                    </a:ext>
                  </a:extLst>
                </p14:cNvPr>
                <p14:cNvContentPartPr/>
                <p14:nvPr/>
              </p14:nvContentPartPr>
              <p14:xfrm>
                <a:off x="5109370" y="5341769"/>
                <a:ext cx="125280" cy="19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9FA4C92-073C-7944-8BAD-C3E766011FE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00370" y="5332769"/>
                  <a:ext cx="14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0415434-044F-DD4F-0549-1D1CE19A4CED}"/>
                    </a:ext>
                  </a:extLst>
                </p14:cNvPr>
                <p14:cNvContentPartPr/>
                <p14:nvPr/>
              </p14:nvContentPartPr>
              <p14:xfrm>
                <a:off x="5090290" y="5393609"/>
                <a:ext cx="150480" cy="19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0415434-044F-DD4F-0549-1D1CE19A4CE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081650" y="5384969"/>
                  <a:ext cx="16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3726373-B6D7-9C23-802F-89BC25C754E4}"/>
                    </a:ext>
                  </a:extLst>
                </p14:cNvPr>
                <p14:cNvContentPartPr/>
                <p14:nvPr/>
              </p14:nvContentPartPr>
              <p14:xfrm>
                <a:off x="5382250" y="5176529"/>
                <a:ext cx="169560" cy="46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3726373-B6D7-9C23-802F-89BC25C754E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73610" y="5167889"/>
                  <a:ext cx="1872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3535CD2-1CCE-3FCB-6A9A-E207516F0E7A}"/>
                    </a:ext>
                  </a:extLst>
                </p14:cNvPr>
                <p14:cNvContentPartPr/>
                <p14:nvPr/>
              </p14:nvContentPartPr>
              <p14:xfrm>
                <a:off x="5602930" y="5316929"/>
                <a:ext cx="111240" cy="210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3535CD2-1CCE-3FCB-6A9A-E207516F0E7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93930" y="5308289"/>
                  <a:ext cx="128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3B055B8-0503-0ABB-92A5-D63DEC5587A0}"/>
                    </a:ext>
                  </a:extLst>
                </p14:cNvPr>
                <p14:cNvContentPartPr/>
                <p14:nvPr/>
              </p14:nvContentPartPr>
              <p14:xfrm>
                <a:off x="5571250" y="5301449"/>
                <a:ext cx="213480" cy="3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3B055B8-0503-0ABB-92A5-D63DEC5587A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62610" y="5292449"/>
                  <a:ext cx="231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48C6F58-AAC6-C127-36DC-F173D5E4E22D}"/>
                    </a:ext>
                  </a:extLst>
                </p14:cNvPr>
                <p14:cNvContentPartPr/>
                <p14:nvPr/>
              </p14:nvContentPartPr>
              <p14:xfrm>
                <a:off x="5801650" y="5482889"/>
                <a:ext cx="4320" cy="100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48C6F58-AAC6-C127-36DC-F173D5E4E2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92650" y="5473889"/>
                  <a:ext cx="21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7E9FEF6-4E9A-84CB-9C4D-5CEE9CDCA533}"/>
                    </a:ext>
                  </a:extLst>
                </p14:cNvPr>
                <p14:cNvContentPartPr/>
                <p14:nvPr/>
              </p14:nvContentPartPr>
              <p14:xfrm>
                <a:off x="5721010" y="5590529"/>
                <a:ext cx="147600" cy="2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7E9FEF6-4E9A-84CB-9C4D-5CEE9CDCA53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712370" y="5581889"/>
                  <a:ext cx="16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21C532F-F18A-3FE8-33CC-2C29328690F1}"/>
                    </a:ext>
                  </a:extLst>
                </p14:cNvPr>
                <p14:cNvContentPartPr/>
                <p14:nvPr/>
              </p14:nvContentPartPr>
              <p14:xfrm>
                <a:off x="5948170" y="5272649"/>
                <a:ext cx="124560" cy="207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21C532F-F18A-3FE8-33CC-2C29328690F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39530" y="5264009"/>
                  <a:ext cx="1422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D39E240-EC4E-3919-9E92-065D8ED86292}"/>
              </a:ext>
            </a:extLst>
          </p:cNvPr>
          <p:cNvGrpSpPr/>
          <p:nvPr/>
        </p:nvGrpSpPr>
        <p:grpSpPr>
          <a:xfrm>
            <a:off x="4905610" y="5931809"/>
            <a:ext cx="1471680" cy="444960"/>
            <a:chOff x="4905610" y="5931809"/>
            <a:chExt cx="147168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82BD4B6-B68A-F176-D4C0-472AF8DB7870}"/>
                    </a:ext>
                  </a:extLst>
                </p14:cNvPr>
                <p14:cNvContentPartPr/>
                <p14:nvPr/>
              </p14:nvContentPartPr>
              <p14:xfrm>
                <a:off x="4920370" y="6130529"/>
                <a:ext cx="205200" cy="9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82BD4B6-B68A-F176-D4C0-472AF8DB787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11730" y="6121529"/>
                  <a:ext cx="222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2F0C46-F9D7-B588-4141-AC35B0305866}"/>
                    </a:ext>
                  </a:extLst>
                </p14:cNvPr>
                <p14:cNvContentPartPr/>
                <p14:nvPr/>
              </p14:nvContentPartPr>
              <p14:xfrm>
                <a:off x="4905610" y="6190289"/>
                <a:ext cx="231840" cy="13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2F0C46-F9D7-B588-4141-AC35B03058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96610" y="6181649"/>
                  <a:ext cx="24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84BBD2B-1AB1-F189-21E7-BD6042354769}"/>
                    </a:ext>
                  </a:extLst>
                </p14:cNvPr>
                <p14:cNvContentPartPr/>
                <p14:nvPr/>
              </p14:nvContentPartPr>
              <p14:xfrm>
                <a:off x="5372170" y="5942249"/>
                <a:ext cx="18000" cy="180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84BBD2B-1AB1-F189-21E7-BD604235476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63170" y="5933249"/>
                  <a:ext cx="35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6848BFC-29ED-27B2-DB16-2598A27F4197}"/>
                    </a:ext>
                  </a:extLst>
                </p14:cNvPr>
                <p14:cNvContentPartPr/>
                <p14:nvPr/>
              </p14:nvContentPartPr>
              <p14:xfrm>
                <a:off x="5321050" y="6137009"/>
                <a:ext cx="185400" cy="27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6848BFC-29ED-27B2-DB16-2598A27F41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12050" y="6128369"/>
                  <a:ext cx="203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0083FDC-52FB-45A8-7FB3-8E08E52E4D15}"/>
                    </a:ext>
                  </a:extLst>
                </p14:cNvPr>
                <p14:cNvContentPartPr/>
                <p14:nvPr/>
              </p14:nvContentPartPr>
              <p14:xfrm>
                <a:off x="5329690" y="6224489"/>
                <a:ext cx="125280" cy="152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0083FDC-52FB-45A8-7FB3-8E08E52E4D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20690" y="6215489"/>
                  <a:ext cx="14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2F4EE5-6F15-107D-A75C-1D9963F60BE7}"/>
                    </a:ext>
                  </a:extLst>
                </p14:cNvPr>
                <p14:cNvContentPartPr/>
                <p14:nvPr/>
              </p14:nvContentPartPr>
              <p14:xfrm>
                <a:off x="5645050" y="6059969"/>
                <a:ext cx="220680" cy="141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2F4EE5-6F15-107D-A75C-1D9963F60BE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36410" y="6050969"/>
                  <a:ext cx="238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B6AD4F2-76D4-589E-D1EA-2320A9E33901}"/>
                    </a:ext>
                  </a:extLst>
                </p14:cNvPr>
                <p14:cNvContentPartPr/>
                <p14:nvPr/>
              </p14:nvContentPartPr>
              <p14:xfrm>
                <a:off x="5961130" y="5947649"/>
                <a:ext cx="182880" cy="245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B6AD4F2-76D4-589E-D1EA-2320A9E339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52130" y="5938649"/>
                  <a:ext cx="200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573E03D-F662-B945-7839-0119B88B3C35}"/>
                    </a:ext>
                  </a:extLst>
                </p14:cNvPr>
                <p14:cNvContentPartPr/>
                <p14:nvPr/>
              </p14:nvContentPartPr>
              <p14:xfrm>
                <a:off x="6038530" y="6131249"/>
                <a:ext cx="86040" cy="12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573E03D-F662-B945-7839-0119B88B3C3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29890" y="6122609"/>
                  <a:ext cx="10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2CEB2AF-DAA7-5345-998C-62C8EBAEA63C}"/>
                    </a:ext>
                  </a:extLst>
                </p14:cNvPr>
                <p14:cNvContentPartPr/>
                <p14:nvPr/>
              </p14:nvContentPartPr>
              <p14:xfrm>
                <a:off x="6221410" y="5931809"/>
                <a:ext cx="155880" cy="267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2CEB2AF-DAA7-5345-998C-62C8EBAEA63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12410" y="5922809"/>
                  <a:ext cx="17352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33C8322-FAE5-474F-2C81-A54E87F665AA}"/>
                  </a:ext>
                </a:extLst>
              </p14:cNvPr>
              <p14:cNvContentPartPr/>
              <p14:nvPr/>
            </p14:nvContentPartPr>
            <p14:xfrm>
              <a:off x="4806610" y="4479929"/>
              <a:ext cx="82080" cy="2379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33C8322-FAE5-474F-2C81-A54E87F665A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797610" y="4470929"/>
                <a:ext cx="997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D42C8A9-FCBE-1367-F3F3-8862889D2BEF}"/>
                  </a:ext>
                </a:extLst>
              </p14:cNvPr>
              <p14:cNvContentPartPr/>
              <p14:nvPr/>
            </p14:nvContentPartPr>
            <p14:xfrm>
              <a:off x="4808770" y="4401089"/>
              <a:ext cx="164160" cy="21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D42C8A9-FCBE-1367-F3F3-8862889D2BE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799770" y="4392089"/>
                <a:ext cx="1818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4AE3669-0273-538C-FA67-59E74CA3F659}"/>
              </a:ext>
            </a:extLst>
          </p:cNvPr>
          <p:cNvGrpSpPr/>
          <p:nvPr/>
        </p:nvGrpSpPr>
        <p:grpSpPr>
          <a:xfrm>
            <a:off x="4633450" y="4229729"/>
            <a:ext cx="1405800" cy="596880"/>
            <a:chOff x="4633450" y="4229729"/>
            <a:chExt cx="140580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1373096-FD8E-25D9-5DA8-72512FB1E5D5}"/>
                    </a:ext>
                  </a:extLst>
                </p14:cNvPr>
                <p14:cNvContentPartPr/>
                <p14:nvPr/>
              </p14:nvContentPartPr>
              <p14:xfrm>
                <a:off x="4633450" y="4229729"/>
                <a:ext cx="33120" cy="573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1373096-FD8E-25D9-5DA8-72512FB1E5D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624810" y="4221089"/>
                  <a:ext cx="507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C5CD88-14DA-92EE-22CF-471DBA43CE56}"/>
                    </a:ext>
                  </a:extLst>
                </p14:cNvPr>
                <p14:cNvContentPartPr/>
                <p14:nvPr/>
              </p14:nvContentPartPr>
              <p14:xfrm>
                <a:off x="4944130" y="4669289"/>
                <a:ext cx="24840" cy="87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C5CD88-14DA-92EE-22CF-471DBA43CE5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35490" y="4660289"/>
                  <a:ext cx="42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D070A3B-59BF-C3CA-E394-E2A4EFA1F266}"/>
                    </a:ext>
                  </a:extLst>
                </p14:cNvPr>
                <p14:cNvContentPartPr/>
                <p14:nvPr/>
              </p14:nvContentPartPr>
              <p14:xfrm>
                <a:off x="4884730" y="4770449"/>
                <a:ext cx="119880" cy="34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D070A3B-59BF-C3CA-E394-E2A4EFA1F2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75730" y="4761449"/>
                  <a:ext cx="137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4EBB35-978C-9A52-5914-8DA00864770E}"/>
                    </a:ext>
                  </a:extLst>
                </p14:cNvPr>
                <p14:cNvContentPartPr/>
                <p14:nvPr/>
              </p14:nvContentPartPr>
              <p14:xfrm>
                <a:off x="5098570" y="4500089"/>
                <a:ext cx="171360" cy="135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4EBB35-978C-9A52-5914-8DA00864770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89930" y="4491449"/>
                  <a:ext cx="189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15DE114-0500-34C1-6961-D3805145287A}"/>
                    </a:ext>
                  </a:extLst>
                </p14:cNvPr>
                <p14:cNvContentPartPr/>
                <p14:nvPr/>
              </p14:nvContentPartPr>
              <p14:xfrm>
                <a:off x="5124490" y="4447169"/>
                <a:ext cx="109800" cy="1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15DE114-0500-34C1-6961-D3805145287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15490" y="4438529"/>
                  <a:ext cx="12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B2260AB-1561-1C30-EFE8-4801941273F3}"/>
                    </a:ext>
                  </a:extLst>
                </p14:cNvPr>
                <p14:cNvContentPartPr/>
                <p14:nvPr/>
              </p14:nvContentPartPr>
              <p14:xfrm>
                <a:off x="5054650" y="4419449"/>
                <a:ext cx="92160" cy="290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B2260AB-1561-1C30-EFE8-4801941273F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46010" y="4410809"/>
                  <a:ext cx="1098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6240DC1-E30A-3E4D-33D3-66CFF3F1D425}"/>
                    </a:ext>
                  </a:extLst>
                </p14:cNvPr>
                <p14:cNvContentPartPr/>
                <p14:nvPr/>
              </p14:nvContentPartPr>
              <p14:xfrm>
                <a:off x="5255530" y="4437089"/>
                <a:ext cx="112320" cy="280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6240DC1-E30A-3E4D-33D3-66CFF3F1D42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46530" y="4428089"/>
                  <a:ext cx="129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B2CB507-18CA-C34F-32D7-BE2485EB56EC}"/>
                    </a:ext>
                  </a:extLst>
                </p14:cNvPr>
                <p14:cNvContentPartPr/>
                <p14:nvPr/>
              </p14:nvContentPartPr>
              <p14:xfrm>
                <a:off x="5448130" y="4467689"/>
                <a:ext cx="124560" cy="205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B2CB507-18CA-C34F-32D7-BE2485EB56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39130" y="4458689"/>
                  <a:ext cx="142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DF31143-238D-83F6-396E-2718DD6E4F55}"/>
                    </a:ext>
                  </a:extLst>
                </p14:cNvPr>
                <p14:cNvContentPartPr/>
                <p14:nvPr/>
              </p14:nvContentPartPr>
              <p14:xfrm>
                <a:off x="5615890" y="4560569"/>
                <a:ext cx="18360" cy="137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DF31143-238D-83F6-396E-2718DD6E4F5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607250" y="4551929"/>
                  <a:ext cx="36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64ADC2C-A492-4147-EEEC-82ADD93E6FF2}"/>
                    </a:ext>
                  </a:extLst>
                </p14:cNvPr>
                <p14:cNvContentPartPr/>
                <p14:nvPr/>
              </p14:nvContentPartPr>
              <p14:xfrm>
                <a:off x="5587810" y="4538249"/>
                <a:ext cx="169920" cy="65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64ADC2C-A492-4147-EEEC-82ADD93E6FF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78810" y="4529609"/>
                  <a:ext cx="187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1249D16-A0D9-30D9-B8AF-F08FAF9204A5}"/>
                    </a:ext>
                  </a:extLst>
                </p14:cNvPr>
                <p14:cNvContentPartPr/>
                <p14:nvPr/>
              </p14:nvContentPartPr>
              <p14:xfrm>
                <a:off x="4671970" y="4238729"/>
                <a:ext cx="216720" cy="587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1249D16-A0D9-30D9-B8AF-F08FAF9204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662970" y="4230089"/>
                  <a:ext cx="2343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743B89-9E88-3826-0454-33ED1A30B98C}"/>
                    </a:ext>
                  </a:extLst>
                </p14:cNvPr>
                <p14:cNvContentPartPr/>
                <p14:nvPr/>
              </p14:nvContentPartPr>
              <p14:xfrm>
                <a:off x="5762770" y="4327289"/>
                <a:ext cx="61200" cy="451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743B89-9E88-3826-0454-33ED1A30B98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53770" y="4318289"/>
                  <a:ext cx="788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FCCE7F1-CAF6-DD53-1A50-ED007DC634AE}"/>
                    </a:ext>
                  </a:extLst>
                </p14:cNvPr>
                <p14:cNvContentPartPr/>
                <p14:nvPr/>
              </p14:nvContentPartPr>
              <p14:xfrm>
                <a:off x="5895970" y="4259969"/>
                <a:ext cx="143280" cy="170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FCCE7F1-CAF6-DD53-1A50-ED007DC634A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86970" y="4250969"/>
                  <a:ext cx="1609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3D29BB3-181F-A057-65FF-5CC61A0AD5E7}"/>
                  </a:ext>
                </a:extLst>
              </p14:cNvPr>
              <p14:cNvContentPartPr/>
              <p14:nvPr/>
            </p14:nvContentPartPr>
            <p14:xfrm>
              <a:off x="4308010" y="4452929"/>
              <a:ext cx="167400" cy="1076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3D29BB3-181F-A057-65FF-5CC61A0AD5E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299010" y="4444289"/>
                <a:ext cx="1850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AB63BF4-A84E-5383-0DDF-811B93A36569}"/>
              </a:ext>
            </a:extLst>
          </p:cNvPr>
          <p:cNvGrpSpPr/>
          <p:nvPr/>
        </p:nvGrpSpPr>
        <p:grpSpPr>
          <a:xfrm>
            <a:off x="6132130" y="5397929"/>
            <a:ext cx="157320" cy="98640"/>
            <a:chOff x="6132130" y="5397929"/>
            <a:chExt cx="1573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65E2EF2-3D31-FBC2-0837-02AAA0F55E5C}"/>
                    </a:ext>
                  </a:extLst>
                </p14:cNvPr>
                <p14:cNvContentPartPr/>
                <p14:nvPr/>
              </p14:nvContentPartPr>
              <p14:xfrm>
                <a:off x="6132130" y="5397929"/>
                <a:ext cx="157320" cy="98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65E2EF2-3D31-FBC2-0837-02AAA0F55E5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23490" y="5388929"/>
                  <a:ext cx="174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6D7E50A-1F65-2ACE-C029-B42320FDAB92}"/>
                    </a:ext>
                  </a:extLst>
                </p14:cNvPr>
                <p14:cNvContentPartPr/>
                <p14:nvPr/>
              </p14:nvContentPartPr>
              <p14:xfrm>
                <a:off x="6133930" y="5439689"/>
                <a:ext cx="112320" cy="4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6D7E50A-1F65-2ACE-C029-B42320FDAB9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25290" y="5431049"/>
                  <a:ext cx="12996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413E8376-9C17-FF6A-53F2-D8FF395F564D}"/>
                  </a:ext>
                </a:extLst>
              </p14:cNvPr>
              <p14:cNvContentPartPr/>
              <p14:nvPr/>
            </p14:nvContentPartPr>
            <p14:xfrm>
              <a:off x="6587170" y="6074009"/>
              <a:ext cx="355320" cy="108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413E8376-9C17-FF6A-53F2-D8FF395F564D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578170" y="6065369"/>
                <a:ext cx="37296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3AD1928-3602-F6EB-CF78-95705A480A22}"/>
              </a:ext>
            </a:extLst>
          </p:cNvPr>
          <p:cNvGrpSpPr/>
          <p:nvPr/>
        </p:nvGrpSpPr>
        <p:grpSpPr>
          <a:xfrm>
            <a:off x="7023490" y="5963849"/>
            <a:ext cx="894240" cy="218520"/>
            <a:chOff x="7023490" y="5963849"/>
            <a:chExt cx="8942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41A774D-B98A-EB34-535C-440D1A1C5DE4}"/>
                    </a:ext>
                  </a:extLst>
                </p14:cNvPr>
                <p14:cNvContentPartPr/>
                <p14:nvPr/>
              </p14:nvContentPartPr>
              <p14:xfrm>
                <a:off x="7023490" y="6091289"/>
                <a:ext cx="121320" cy="87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41A774D-B98A-EB34-535C-440D1A1C5DE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14490" y="6082289"/>
                  <a:ext cx="138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787CADD-F1F1-94DB-3E1B-8F5F77B2441E}"/>
                    </a:ext>
                  </a:extLst>
                </p14:cNvPr>
                <p14:cNvContentPartPr/>
                <p14:nvPr/>
              </p14:nvContentPartPr>
              <p14:xfrm>
                <a:off x="7227970" y="5963849"/>
                <a:ext cx="114120" cy="207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787CADD-F1F1-94DB-3E1B-8F5F77B2441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18970" y="5955209"/>
                  <a:ext cx="131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E56EDB-E265-041A-20AF-589A90016DCB}"/>
                    </a:ext>
                  </a:extLst>
                </p14:cNvPr>
                <p14:cNvContentPartPr/>
                <p14:nvPr/>
              </p14:nvContentPartPr>
              <p14:xfrm>
                <a:off x="7156330" y="6045209"/>
                <a:ext cx="219960" cy="2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E56EDB-E265-041A-20AF-589A90016DC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47330" y="6036209"/>
                  <a:ext cx="237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6BA8FA6-01BF-6170-F9C5-207813044F8F}"/>
                    </a:ext>
                  </a:extLst>
                </p14:cNvPr>
                <p14:cNvContentPartPr/>
                <p14:nvPr/>
              </p14:nvContentPartPr>
              <p14:xfrm>
                <a:off x="7480330" y="6062489"/>
                <a:ext cx="128880" cy="119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6BA8FA6-01BF-6170-F9C5-207813044F8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71690" y="6053489"/>
                  <a:ext cx="146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059D179-9A9A-349A-D706-9699E4B7090C}"/>
                    </a:ext>
                  </a:extLst>
                </p14:cNvPr>
                <p14:cNvContentPartPr/>
                <p14:nvPr/>
              </p14:nvContentPartPr>
              <p14:xfrm>
                <a:off x="7715410" y="6093089"/>
                <a:ext cx="11880" cy="54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059D179-9A9A-349A-D706-9699E4B7090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06770" y="6084089"/>
                  <a:ext cx="29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DFFA8C1-FCDB-F7FE-B18B-0777E9070603}"/>
                    </a:ext>
                  </a:extLst>
                </p14:cNvPr>
                <p14:cNvContentPartPr/>
                <p14:nvPr/>
              </p14:nvContentPartPr>
              <p14:xfrm>
                <a:off x="7765450" y="6011009"/>
                <a:ext cx="3240" cy="12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DFFA8C1-FCDB-F7FE-B18B-0777E907060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756810" y="6002009"/>
                  <a:ext cx="2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8A46CEF-B725-54D7-5B3A-89217CAEFDC9}"/>
                    </a:ext>
                  </a:extLst>
                </p14:cNvPr>
                <p14:cNvContentPartPr/>
                <p14:nvPr/>
              </p14:nvContentPartPr>
              <p14:xfrm>
                <a:off x="7814410" y="6113249"/>
                <a:ext cx="103320" cy="60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8A46CEF-B725-54D7-5B3A-89217CAEFDC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805770" y="6104249"/>
                  <a:ext cx="1209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F6DC55E-769B-BAA6-E376-731171566A55}"/>
              </a:ext>
            </a:extLst>
          </p:cNvPr>
          <p:cNvGrpSpPr/>
          <p:nvPr/>
        </p:nvGrpSpPr>
        <p:grpSpPr>
          <a:xfrm>
            <a:off x="8014930" y="5976809"/>
            <a:ext cx="150120" cy="227880"/>
            <a:chOff x="8014930" y="5976809"/>
            <a:chExt cx="15012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1DC341-CD19-B7D3-F110-B8753C722132}"/>
                    </a:ext>
                  </a:extLst>
                </p14:cNvPr>
                <p14:cNvContentPartPr/>
                <p14:nvPr/>
              </p14:nvContentPartPr>
              <p14:xfrm>
                <a:off x="8014930" y="5976809"/>
                <a:ext cx="150120" cy="227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1DC341-CD19-B7D3-F110-B8753C72213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06290" y="5968169"/>
                  <a:ext cx="167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635B562-A5E8-4BCC-4438-D649D868DEF2}"/>
                    </a:ext>
                  </a:extLst>
                </p14:cNvPr>
                <p14:cNvContentPartPr/>
                <p14:nvPr/>
              </p14:nvContentPartPr>
              <p14:xfrm>
                <a:off x="8029330" y="6112529"/>
                <a:ext cx="91080" cy="29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635B562-A5E8-4BCC-4438-D649D868DEF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20690" y="6103889"/>
                  <a:ext cx="1087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715668-AC7E-C410-8590-781F2271DE0F}"/>
                  </a:ext>
                </a:extLst>
              </p14:cNvPr>
              <p14:cNvContentPartPr/>
              <p14:nvPr/>
            </p14:nvContentPartPr>
            <p14:xfrm>
              <a:off x="7448650" y="6345662"/>
              <a:ext cx="635040" cy="2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715668-AC7E-C410-8590-781F2271DE0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412650" y="6274022"/>
                <a:ext cx="70668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7896753-93B6-A9DC-6353-3D3B8BD2C4ED}"/>
              </a:ext>
            </a:extLst>
          </p:cNvPr>
          <p:cNvGrpSpPr/>
          <p:nvPr/>
        </p:nvGrpSpPr>
        <p:grpSpPr>
          <a:xfrm>
            <a:off x="8773810" y="6155582"/>
            <a:ext cx="2341800" cy="702360"/>
            <a:chOff x="8773810" y="6155582"/>
            <a:chExt cx="2341800" cy="70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31EE02-92EE-319A-5BD3-62DF3A3B3252}"/>
                    </a:ext>
                  </a:extLst>
                </p14:cNvPr>
                <p14:cNvContentPartPr/>
                <p14:nvPr/>
              </p14:nvContentPartPr>
              <p14:xfrm>
                <a:off x="8780650" y="6275102"/>
                <a:ext cx="734400" cy="16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31EE02-92EE-319A-5BD3-62DF3A3B325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72010" y="6266462"/>
                  <a:ext cx="752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7E2211-531B-D4B5-870F-700308A1D60B}"/>
                    </a:ext>
                  </a:extLst>
                </p14:cNvPr>
                <p14:cNvContentPartPr/>
                <p14:nvPr/>
              </p14:nvContentPartPr>
              <p14:xfrm>
                <a:off x="9322450" y="6247742"/>
                <a:ext cx="178560" cy="20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7E2211-531B-D4B5-870F-700308A1D6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313450" y="6239102"/>
                  <a:ext cx="196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F50D45-EC7B-68B4-E910-2CE38F7A30B3}"/>
                    </a:ext>
                  </a:extLst>
                </p14:cNvPr>
                <p14:cNvContentPartPr/>
                <p14:nvPr/>
              </p14:nvContentPartPr>
              <p14:xfrm>
                <a:off x="9594610" y="6155582"/>
                <a:ext cx="1316160" cy="299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F50D45-EC7B-68B4-E910-2CE38F7A30B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85610" y="6146582"/>
                  <a:ext cx="1333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D4A836-A36D-A9F7-BFC6-8344BD978632}"/>
                    </a:ext>
                  </a:extLst>
                </p14:cNvPr>
                <p14:cNvContentPartPr/>
                <p14:nvPr/>
              </p14:nvContentPartPr>
              <p14:xfrm>
                <a:off x="10578490" y="6235142"/>
                <a:ext cx="25920" cy="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D4A836-A36D-A9F7-BFC6-8344BD97863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69490" y="6226142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89CBA7-BC7C-E4E1-6921-13C0A9832CC9}"/>
                    </a:ext>
                  </a:extLst>
                </p14:cNvPr>
                <p14:cNvContentPartPr/>
                <p14:nvPr/>
              </p14:nvContentPartPr>
              <p14:xfrm>
                <a:off x="10175290" y="6211742"/>
                <a:ext cx="414720" cy="7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89CBA7-BC7C-E4E1-6921-13C0A9832CC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66650" y="6202742"/>
                  <a:ext cx="432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53D22A-7F58-BF19-4A2F-ACB1F75F9E6B}"/>
                    </a:ext>
                  </a:extLst>
                </p14:cNvPr>
                <p14:cNvContentPartPr/>
                <p14:nvPr/>
              </p14:nvContentPartPr>
              <p14:xfrm>
                <a:off x="8871010" y="6516662"/>
                <a:ext cx="44640" cy="240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53D22A-7F58-BF19-4A2F-ACB1F75F9E6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862010" y="6508022"/>
                  <a:ext cx="62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021243B-D6D9-647C-76CA-87D66886EE2C}"/>
                    </a:ext>
                  </a:extLst>
                </p14:cNvPr>
                <p14:cNvContentPartPr/>
                <p14:nvPr/>
              </p14:nvContentPartPr>
              <p14:xfrm>
                <a:off x="8773810" y="6721862"/>
                <a:ext cx="354960" cy="80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021243B-D6D9-647C-76CA-87D66886EE2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65170" y="6712862"/>
                  <a:ext cx="372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7765B7D-167D-53BC-B86C-209A9AA3AB17}"/>
                    </a:ext>
                  </a:extLst>
                </p14:cNvPr>
                <p14:cNvContentPartPr/>
                <p14:nvPr/>
              </p14:nvContentPartPr>
              <p14:xfrm>
                <a:off x="9349810" y="6501182"/>
                <a:ext cx="429120" cy="279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7765B7D-167D-53BC-B86C-209A9AA3AB1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41170" y="6492182"/>
                  <a:ext cx="446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8CCBFC6-8B5C-1C3D-26B7-D467019CBF13}"/>
                    </a:ext>
                  </a:extLst>
                </p14:cNvPr>
                <p14:cNvContentPartPr/>
                <p14:nvPr/>
              </p14:nvContentPartPr>
              <p14:xfrm>
                <a:off x="9385090" y="6567062"/>
                <a:ext cx="338040" cy="30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8CCBFC6-8B5C-1C3D-26B7-D467019CBF1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376090" y="6558422"/>
                  <a:ext cx="355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A42ED8A-4595-B780-7646-981328D7DB49}"/>
                    </a:ext>
                  </a:extLst>
                </p14:cNvPr>
                <p14:cNvContentPartPr/>
                <p14:nvPr/>
              </p14:nvContentPartPr>
              <p14:xfrm>
                <a:off x="10043890" y="6476342"/>
                <a:ext cx="321480" cy="317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A42ED8A-4595-B780-7646-981328D7DB4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034890" y="6467342"/>
                  <a:ext cx="339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502ED09-16A9-B29E-71CE-BCABA4F729D4}"/>
                    </a:ext>
                  </a:extLst>
                </p14:cNvPr>
                <p14:cNvContentPartPr/>
                <p14:nvPr/>
              </p14:nvContentPartPr>
              <p14:xfrm>
                <a:off x="10397050" y="6513782"/>
                <a:ext cx="718560" cy="344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502ED09-16A9-B29E-71CE-BCABA4F729D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88410" y="6505142"/>
                  <a:ext cx="736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E75FC56-CAF6-84CD-C918-D2A19BEEBE95}"/>
                    </a:ext>
                  </a:extLst>
                </p14:cNvPr>
                <p14:cNvContentPartPr/>
                <p14:nvPr/>
              </p14:nvContentPartPr>
              <p14:xfrm>
                <a:off x="10298410" y="6626102"/>
                <a:ext cx="16560" cy="16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E75FC56-CAF6-84CD-C918-D2A19BEEBE9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89770" y="6617462"/>
                  <a:ext cx="34200" cy="3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62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369BBC-A39E-D8A8-07CC-BB9F5AA2E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30" y="1370656"/>
            <a:ext cx="5298387" cy="44849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1C0B5D-46D9-1FDC-A3F0-F0B9D0F8BFA5}"/>
              </a:ext>
            </a:extLst>
          </p:cNvPr>
          <p:cNvGrpSpPr/>
          <p:nvPr/>
        </p:nvGrpSpPr>
        <p:grpSpPr>
          <a:xfrm>
            <a:off x="476530" y="119969"/>
            <a:ext cx="2233080" cy="514080"/>
            <a:chOff x="476530" y="119969"/>
            <a:chExt cx="223308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8FCAC2-96AE-FC31-385E-0179BA5B9AD6}"/>
                    </a:ext>
                  </a:extLst>
                </p14:cNvPr>
                <p14:cNvContentPartPr/>
                <p14:nvPr/>
              </p14:nvContentPartPr>
              <p14:xfrm>
                <a:off x="476530" y="119969"/>
                <a:ext cx="1078200" cy="514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8FCAC2-96AE-FC31-385E-0179BA5B9A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530" y="111329"/>
                  <a:ext cx="10958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59D8B9-BE2C-E01F-1523-E4665082A939}"/>
                    </a:ext>
                  </a:extLst>
                </p14:cNvPr>
                <p14:cNvContentPartPr/>
                <p14:nvPr/>
              </p14:nvContentPartPr>
              <p14:xfrm>
                <a:off x="1331890" y="273689"/>
                <a:ext cx="38160" cy="2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59D8B9-BE2C-E01F-1523-E4665082A9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2890" y="264689"/>
                  <a:ext cx="55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E8BB23-0767-0711-696B-59BEE632578B}"/>
                    </a:ext>
                  </a:extLst>
                </p14:cNvPr>
                <p14:cNvContentPartPr/>
                <p14:nvPr/>
              </p14:nvContentPartPr>
              <p14:xfrm>
                <a:off x="1139290" y="247769"/>
                <a:ext cx="235440" cy="3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E8BB23-0767-0711-696B-59BEE632578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0290" y="239129"/>
                  <a:ext cx="253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E93B41-257A-C7B1-45D1-2A1AF21ACE76}"/>
                    </a:ext>
                  </a:extLst>
                </p14:cNvPr>
                <p14:cNvContentPartPr/>
                <p14:nvPr/>
              </p14:nvContentPartPr>
              <p14:xfrm>
                <a:off x="791530" y="284849"/>
                <a:ext cx="283320" cy="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E93B41-257A-C7B1-45D1-2A1AF21ACE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2890" y="276209"/>
                  <a:ext cx="30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0CEBB9-67C3-BFF5-951B-44189C393EC8}"/>
                    </a:ext>
                  </a:extLst>
                </p14:cNvPr>
                <p14:cNvContentPartPr/>
                <p14:nvPr/>
              </p14:nvContentPartPr>
              <p14:xfrm>
                <a:off x="1845610" y="133289"/>
                <a:ext cx="864000" cy="432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0CEBB9-67C3-BFF5-951B-44189C393E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36970" y="124649"/>
                  <a:ext cx="8816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32C35A-6C34-8400-BB02-23EF4E698B55}"/>
                    </a:ext>
                  </a:extLst>
                </p14:cNvPr>
                <p14:cNvContentPartPr/>
                <p14:nvPr/>
              </p14:nvContentPartPr>
              <p14:xfrm>
                <a:off x="2160970" y="180449"/>
                <a:ext cx="29160" cy="2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32C35A-6C34-8400-BB02-23EF4E698B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51970" y="171449"/>
                  <a:ext cx="468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CD299-0E69-A2E0-F03F-ADF2514826C3}"/>
              </a:ext>
            </a:extLst>
          </p:cNvPr>
          <p:cNvGrpSpPr/>
          <p:nvPr/>
        </p:nvGrpSpPr>
        <p:grpSpPr>
          <a:xfrm>
            <a:off x="1115170" y="576449"/>
            <a:ext cx="5154840" cy="483480"/>
            <a:chOff x="1115170" y="576449"/>
            <a:chExt cx="515484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FE6508-603B-3A14-0502-9ACF2A4435C1}"/>
                    </a:ext>
                  </a:extLst>
                </p14:cNvPr>
                <p14:cNvContentPartPr/>
                <p14:nvPr/>
              </p14:nvContentPartPr>
              <p14:xfrm>
                <a:off x="1115170" y="656729"/>
                <a:ext cx="1308960" cy="31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FE6508-603B-3A14-0502-9ACF2A4435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6530" y="648089"/>
                  <a:ext cx="1326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8927E5-D549-547D-AC46-45CFFEC500B0}"/>
                    </a:ext>
                  </a:extLst>
                </p14:cNvPr>
                <p14:cNvContentPartPr/>
                <p14:nvPr/>
              </p14:nvContentPartPr>
              <p14:xfrm>
                <a:off x="2330530" y="770129"/>
                <a:ext cx="136080" cy="4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8927E5-D549-547D-AC46-45CFFEC500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21890" y="761129"/>
                  <a:ext cx="153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1601AC-6ECD-A117-AF88-AD7A70814C82}"/>
                    </a:ext>
                  </a:extLst>
                </p14:cNvPr>
                <p14:cNvContentPartPr/>
                <p14:nvPr/>
              </p14:nvContentPartPr>
              <p14:xfrm>
                <a:off x="2741290" y="707129"/>
                <a:ext cx="23400" cy="179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1601AC-6ECD-A117-AF88-AD7A70814C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32650" y="698129"/>
                  <a:ext cx="41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7EFCB8-28C4-8436-4472-32913234ADA2}"/>
                    </a:ext>
                  </a:extLst>
                </p14:cNvPr>
                <p14:cNvContentPartPr/>
                <p14:nvPr/>
              </p14:nvContentPartPr>
              <p14:xfrm>
                <a:off x="2662090" y="814769"/>
                <a:ext cx="183600" cy="1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7EFCB8-28C4-8436-4472-32913234AD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53090" y="806129"/>
                  <a:ext cx="20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1A8F79-02EB-1BFB-76F7-24551FD95FFC}"/>
                    </a:ext>
                  </a:extLst>
                </p14:cNvPr>
                <p14:cNvContentPartPr/>
                <p14:nvPr/>
              </p14:nvContentPartPr>
              <p14:xfrm>
                <a:off x="2905090" y="657809"/>
                <a:ext cx="175320" cy="24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1A8F79-02EB-1BFB-76F7-24551FD95F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96090" y="649169"/>
                  <a:ext cx="192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8B98CF-2397-DE2D-D504-5D8233D96061}"/>
                    </a:ext>
                  </a:extLst>
                </p14:cNvPr>
                <p14:cNvContentPartPr/>
                <p14:nvPr/>
              </p14:nvContentPartPr>
              <p14:xfrm>
                <a:off x="2922730" y="834209"/>
                <a:ext cx="14148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8B98CF-2397-DE2D-D504-5D8233D960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14090" y="825569"/>
                  <a:ext cx="159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33B0A5-000E-6C58-DDFE-09F088584C6A}"/>
                    </a:ext>
                  </a:extLst>
                </p14:cNvPr>
                <p14:cNvContentPartPr/>
                <p14:nvPr/>
              </p14:nvContentPartPr>
              <p14:xfrm>
                <a:off x="3340330" y="640169"/>
                <a:ext cx="989640" cy="419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33B0A5-000E-6C58-DDFE-09F088584C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31330" y="631169"/>
                  <a:ext cx="10072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9F90F9-8056-3E9E-2775-144B3E593439}"/>
                    </a:ext>
                  </a:extLst>
                </p14:cNvPr>
                <p14:cNvContentPartPr/>
                <p14:nvPr/>
              </p14:nvContentPartPr>
              <p14:xfrm>
                <a:off x="4444090" y="623609"/>
                <a:ext cx="289080" cy="240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9F90F9-8056-3E9E-2775-144B3E5934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35090" y="614969"/>
                  <a:ext cx="306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558E80A-C2AE-23BB-8703-7DB61093979D}"/>
                    </a:ext>
                  </a:extLst>
                </p14:cNvPr>
                <p14:cNvContentPartPr/>
                <p14:nvPr/>
              </p14:nvContentPartPr>
              <p14:xfrm>
                <a:off x="4601770" y="715409"/>
                <a:ext cx="158760" cy="2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558E80A-C2AE-23BB-8703-7DB6109397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92770" y="706769"/>
                  <a:ext cx="176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F461F8-4330-7FB8-616B-187643C0F22F}"/>
                    </a:ext>
                  </a:extLst>
                </p14:cNvPr>
                <p14:cNvContentPartPr/>
                <p14:nvPr/>
              </p14:nvContentPartPr>
              <p14:xfrm>
                <a:off x="4921450" y="751409"/>
                <a:ext cx="578160" cy="9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F461F8-4330-7FB8-616B-187643C0F2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12810" y="742769"/>
                  <a:ext cx="595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7A3C6C-7C19-074E-E004-60BA3B8BD366}"/>
                    </a:ext>
                  </a:extLst>
                </p14:cNvPr>
                <p14:cNvContentPartPr/>
                <p14:nvPr/>
              </p14:nvContentPartPr>
              <p14:xfrm>
                <a:off x="5682850" y="576449"/>
                <a:ext cx="587160" cy="255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7A3C6C-7C19-074E-E004-60BA3B8BD3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4210" y="567809"/>
                  <a:ext cx="60480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E0A911-5DA3-E79D-CF81-023E05946C28}"/>
              </a:ext>
            </a:extLst>
          </p:cNvPr>
          <p:cNvGrpSpPr/>
          <p:nvPr/>
        </p:nvGrpSpPr>
        <p:grpSpPr>
          <a:xfrm>
            <a:off x="2615290" y="1147049"/>
            <a:ext cx="429480" cy="224280"/>
            <a:chOff x="2615290" y="1147049"/>
            <a:chExt cx="4294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8D16DD-54C4-F39B-3C6F-00E95501FF44}"/>
                    </a:ext>
                  </a:extLst>
                </p14:cNvPr>
                <p14:cNvContentPartPr/>
                <p14:nvPr/>
              </p14:nvContentPartPr>
              <p14:xfrm>
                <a:off x="2615290" y="1310489"/>
                <a:ext cx="18828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8D16DD-54C4-F39B-3C6F-00E95501FF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06650" y="1301849"/>
                  <a:ext cx="20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2F8071-64B5-B882-2660-C8EAA127880D}"/>
                    </a:ext>
                  </a:extLst>
                </p14:cNvPr>
                <p14:cNvContentPartPr/>
                <p14:nvPr/>
              </p14:nvContentPartPr>
              <p14:xfrm>
                <a:off x="2894650" y="1147049"/>
                <a:ext cx="150120" cy="224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2F8071-64B5-B882-2660-C8EAA12788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85650" y="1138049"/>
                  <a:ext cx="167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B61552-E8F1-034B-AF3B-D5DF89C534BB}"/>
                    </a:ext>
                  </a:extLst>
                </p14:cNvPr>
                <p14:cNvContentPartPr/>
                <p14:nvPr/>
              </p14:nvContentPartPr>
              <p14:xfrm>
                <a:off x="2931010" y="1306529"/>
                <a:ext cx="82800" cy="20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B61552-E8F1-034B-AF3B-D5DF89C534B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2370" y="1297529"/>
                  <a:ext cx="1004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B7C49A-0D04-7F97-6A13-4993276DDB18}"/>
              </a:ext>
            </a:extLst>
          </p:cNvPr>
          <p:cNvGrpSpPr/>
          <p:nvPr/>
        </p:nvGrpSpPr>
        <p:grpSpPr>
          <a:xfrm>
            <a:off x="4294330" y="990089"/>
            <a:ext cx="1880280" cy="338760"/>
            <a:chOff x="4294330" y="990089"/>
            <a:chExt cx="18802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8C5B505-22EE-3DEA-A542-0E16C0933637}"/>
                    </a:ext>
                  </a:extLst>
                </p14:cNvPr>
                <p14:cNvContentPartPr/>
                <p14:nvPr/>
              </p14:nvContentPartPr>
              <p14:xfrm>
                <a:off x="4294330" y="1095569"/>
                <a:ext cx="340920" cy="23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8C5B505-22EE-3DEA-A542-0E16C09336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85330" y="1086569"/>
                  <a:ext cx="358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806FA8-DE35-DB6E-DC5A-06B87CE199F0}"/>
                    </a:ext>
                  </a:extLst>
                </p14:cNvPr>
                <p14:cNvContentPartPr/>
                <p14:nvPr/>
              </p14:nvContentPartPr>
              <p14:xfrm>
                <a:off x="4516810" y="1167929"/>
                <a:ext cx="123480" cy="24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806FA8-DE35-DB6E-DC5A-06B87CE199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08170" y="1159289"/>
                  <a:ext cx="141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40AAE5-7775-723F-0456-715D940025B2}"/>
                    </a:ext>
                  </a:extLst>
                </p14:cNvPr>
                <p14:cNvContentPartPr/>
                <p14:nvPr/>
              </p14:nvContentPartPr>
              <p14:xfrm>
                <a:off x="4810570" y="1012409"/>
                <a:ext cx="743040" cy="310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40AAE5-7775-723F-0456-715D940025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01570" y="1003409"/>
                  <a:ext cx="760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D0FE71-A1D2-DC9A-65FF-5554A4307552}"/>
                    </a:ext>
                  </a:extLst>
                </p14:cNvPr>
                <p14:cNvContentPartPr/>
                <p14:nvPr/>
              </p14:nvContentPartPr>
              <p14:xfrm>
                <a:off x="5026930" y="1109609"/>
                <a:ext cx="215640" cy="4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D0FE71-A1D2-DC9A-65FF-5554A43075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17930" y="1100969"/>
                  <a:ext cx="23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6F708F1-E6CF-7530-7C9B-A0674F5323B7}"/>
                    </a:ext>
                  </a:extLst>
                </p14:cNvPr>
                <p14:cNvContentPartPr/>
                <p14:nvPr/>
              </p14:nvContentPartPr>
              <p14:xfrm>
                <a:off x="5600050" y="990089"/>
                <a:ext cx="574560" cy="30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6F708F1-E6CF-7530-7C9B-A0674F5323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91050" y="981089"/>
                  <a:ext cx="59220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CA8EC47-B135-5638-1F15-19BAFE621746}"/>
              </a:ext>
            </a:extLst>
          </p:cNvPr>
          <p:cNvGrpSpPr/>
          <p:nvPr/>
        </p:nvGrpSpPr>
        <p:grpSpPr>
          <a:xfrm>
            <a:off x="1178890" y="1495889"/>
            <a:ext cx="4918680" cy="428040"/>
            <a:chOff x="1178890" y="1495889"/>
            <a:chExt cx="49186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A8347C-2D47-1499-F260-506D353812DA}"/>
                    </a:ext>
                  </a:extLst>
                </p14:cNvPr>
                <p14:cNvContentPartPr/>
                <p14:nvPr/>
              </p14:nvContentPartPr>
              <p14:xfrm>
                <a:off x="1178890" y="1591289"/>
                <a:ext cx="91800" cy="27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A8347C-2D47-1499-F260-506D353812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69890" y="1582289"/>
                  <a:ext cx="109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B250F1-4C9D-8457-5A61-4D4A0F5906D8}"/>
                    </a:ext>
                  </a:extLst>
                </p14:cNvPr>
                <p14:cNvContentPartPr/>
                <p14:nvPr/>
              </p14:nvContentPartPr>
              <p14:xfrm>
                <a:off x="1226770" y="1599569"/>
                <a:ext cx="188280" cy="2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B250F1-4C9D-8457-5A61-4D4A0F5906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17770" y="1590569"/>
                  <a:ext cx="205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76876C-9C58-0E72-1678-E5E22CBC2CAA}"/>
                    </a:ext>
                  </a:extLst>
                </p14:cNvPr>
                <p14:cNvContentPartPr/>
                <p14:nvPr/>
              </p14:nvContentPartPr>
              <p14:xfrm>
                <a:off x="1214170" y="1700729"/>
                <a:ext cx="17208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76876C-9C58-0E72-1678-E5E22CBC2C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05170" y="1691729"/>
                  <a:ext cx="189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9DB798-8EDE-F155-8DC0-81FAA99E5931}"/>
                    </a:ext>
                  </a:extLst>
                </p14:cNvPr>
                <p14:cNvContentPartPr/>
                <p14:nvPr/>
              </p14:nvContentPartPr>
              <p14:xfrm>
                <a:off x="1363930" y="1573289"/>
                <a:ext cx="761400" cy="350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9DB798-8EDE-F155-8DC0-81FAA99E59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54930" y="1564289"/>
                  <a:ext cx="779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2062FE0-EB66-8CD6-8223-D91FC126388F}"/>
                    </a:ext>
                  </a:extLst>
                </p14:cNvPr>
                <p14:cNvContentPartPr/>
                <p14:nvPr/>
              </p14:nvContentPartPr>
              <p14:xfrm>
                <a:off x="1534570" y="1642049"/>
                <a:ext cx="5544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2062FE0-EB66-8CD6-8223-D91FC12638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25930" y="1633049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428674-F5C4-9C2E-B8E9-C1F74943429B}"/>
                    </a:ext>
                  </a:extLst>
                </p14:cNvPr>
                <p14:cNvContentPartPr/>
                <p14:nvPr/>
              </p14:nvContentPartPr>
              <p14:xfrm>
                <a:off x="2422690" y="1763729"/>
                <a:ext cx="452160" cy="12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428674-F5C4-9C2E-B8E9-C1F7494342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14050" y="1754729"/>
                  <a:ext cx="46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BC087D-8FFA-2025-EC45-FC8C712F0D07}"/>
                    </a:ext>
                  </a:extLst>
                </p14:cNvPr>
                <p14:cNvContentPartPr/>
                <p14:nvPr/>
              </p14:nvContentPartPr>
              <p14:xfrm>
                <a:off x="3048730" y="1495889"/>
                <a:ext cx="545040" cy="37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BC087D-8FFA-2025-EC45-FC8C712F0D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39730" y="1486889"/>
                  <a:ext cx="562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5FADEB-EF86-6568-F2CD-7E7BC61AD867}"/>
                    </a:ext>
                  </a:extLst>
                </p14:cNvPr>
                <p14:cNvContentPartPr/>
                <p14:nvPr/>
              </p14:nvContentPartPr>
              <p14:xfrm>
                <a:off x="3021370" y="1654649"/>
                <a:ext cx="334080" cy="10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5FADEB-EF86-6568-F2CD-7E7BC61AD8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12730" y="1645649"/>
                  <a:ext cx="351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C83836-EA12-1346-CFF7-6CAC60C4C597}"/>
                    </a:ext>
                  </a:extLst>
                </p14:cNvPr>
                <p14:cNvContentPartPr/>
                <p14:nvPr/>
              </p14:nvContentPartPr>
              <p14:xfrm>
                <a:off x="3752890" y="1621889"/>
                <a:ext cx="906840" cy="22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C83836-EA12-1346-CFF7-6CAC60C4C5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44250" y="1612889"/>
                  <a:ext cx="924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E63102-129E-457B-84EB-A5C9741D7982}"/>
                    </a:ext>
                  </a:extLst>
                </p14:cNvPr>
                <p14:cNvContentPartPr/>
                <p14:nvPr/>
              </p14:nvContentPartPr>
              <p14:xfrm>
                <a:off x="4902730" y="1596329"/>
                <a:ext cx="335160" cy="159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E63102-129E-457B-84EB-A5C9741D79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93730" y="1587329"/>
                  <a:ext cx="35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325981-C8BB-D08A-48C4-B49C8E838936}"/>
                    </a:ext>
                  </a:extLst>
                </p14:cNvPr>
                <p14:cNvContentPartPr/>
                <p14:nvPr/>
              </p14:nvContentPartPr>
              <p14:xfrm>
                <a:off x="5372890" y="1497689"/>
                <a:ext cx="724680" cy="319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325981-C8BB-D08A-48C4-B49C8E8389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63890" y="1489049"/>
                  <a:ext cx="742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B2F02E-CB41-0C99-0564-CC4AA883C3C8}"/>
                    </a:ext>
                  </a:extLst>
                </p14:cNvPr>
                <p14:cNvContentPartPr/>
                <p14:nvPr/>
              </p14:nvContentPartPr>
              <p14:xfrm>
                <a:off x="5480170" y="1631969"/>
                <a:ext cx="291600" cy="25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B2F02E-CB41-0C99-0564-CC4AA883C3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71530" y="1622969"/>
                  <a:ext cx="3092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30EAD86-4494-3141-F069-2E7B9AC7B3AE}"/>
              </a:ext>
            </a:extLst>
          </p:cNvPr>
          <p:cNvGrpSpPr/>
          <p:nvPr/>
        </p:nvGrpSpPr>
        <p:grpSpPr>
          <a:xfrm>
            <a:off x="464650" y="2093489"/>
            <a:ext cx="1156680" cy="428400"/>
            <a:chOff x="464650" y="2093489"/>
            <a:chExt cx="115668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84D3DC-A576-52E2-4A72-31A4A9634CDC}"/>
                    </a:ext>
                  </a:extLst>
                </p14:cNvPr>
                <p14:cNvContentPartPr/>
                <p14:nvPr/>
              </p14:nvContentPartPr>
              <p14:xfrm>
                <a:off x="464650" y="2128769"/>
                <a:ext cx="220320" cy="39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84D3DC-A576-52E2-4A72-31A4A9634C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6010" y="2119769"/>
                  <a:ext cx="237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63D2A3-3318-8EF3-E9B3-B21C302C62B3}"/>
                    </a:ext>
                  </a:extLst>
                </p14:cNvPr>
                <p14:cNvContentPartPr/>
                <p14:nvPr/>
              </p14:nvContentPartPr>
              <p14:xfrm>
                <a:off x="927250" y="2093489"/>
                <a:ext cx="694080" cy="278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63D2A3-3318-8EF3-E9B3-B21C302C62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250" y="2084489"/>
                  <a:ext cx="711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4B24CE-6E64-B4DA-EADE-F6DC8D738DAC}"/>
                    </a:ext>
                  </a:extLst>
                </p14:cNvPr>
                <p14:cNvContentPartPr/>
                <p14:nvPr/>
              </p14:nvContentPartPr>
              <p14:xfrm>
                <a:off x="950290" y="2130569"/>
                <a:ext cx="317520" cy="7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4B24CE-6E64-B4DA-EADE-F6DC8D738D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1290" y="2121929"/>
                  <a:ext cx="3351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58B0C59-20FA-68EF-4282-BC3FCF0C5D51}"/>
                  </a:ext>
                </a:extLst>
              </p14:cNvPr>
              <p14:cNvContentPartPr/>
              <p14:nvPr/>
            </p14:nvContentPartPr>
            <p14:xfrm>
              <a:off x="1776130" y="2179169"/>
              <a:ext cx="396720" cy="356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58B0C59-20FA-68EF-4282-BC3FCF0C5D5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67130" y="2170529"/>
                <a:ext cx="4143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542BE0D-0B6C-518B-2D98-F11584BD1B07}"/>
                  </a:ext>
                </a:extLst>
              </p14:cNvPr>
              <p14:cNvContentPartPr/>
              <p14:nvPr/>
            </p14:nvContentPartPr>
            <p14:xfrm>
              <a:off x="2176810" y="2303369"/>
              <a:ext cx="5040" cy="6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542BE0D-0B6C-518B-2D98-F11584BD1B0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68170" y="2294729"/>
                <a:ext cx="226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D6C5BA8-C750-3684-0371-957E0C667392}"/>
              </a:ext>
            </a:extLst>
          </p:cNvPr>
          <p:cNvGrpSpPr/>
          <p:nvPr/>
        </p:nvGrpSpPr>
        <p:grpSpPr>
          <a:xfrm>
            <a:off x="2163490" y="2022569"/>
            <a:ext cx="1792440" cy="434160"/>
            <a:chOff x="2163490" y="2022569"/>
            <a:chExt cx="17924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CDC20B-066B-E0D0-F66B-57FD045CCA13}"/>
                    </a:ext>
                  </a:extLst>
                </p14:cNvPr>
                <p14:cNvContentPartPr/>
                <p14:nvPr/>
              </p14:nvContentPartPr>
              <p14:xfrm>
                <a:off x="2163490" y="2022569"/>
                <a:ext cx="1792440" cy="43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CDC20B-066B-E0D0-F66B-57FD045CCA1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54490" y="2013929"/>
                  <a:ext cx="18100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15A6AB-52CE-EF01-97C5-5A05A34F7E7F}"/>
                    </a:ext>
                  </a:extLst>
                </p14:cNvPr>
                <p14:cNvContentPartPr/>
                <p14:nvPr/>
              </p14:nvContentPartPr>
              <p14:xfrm>
                <a:off x="3054490" y="2025809"/>
                <a:ext cx="42120" cy="3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15A6AB-52CE-EF01-97C5-5A05A34F7E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45490" y="2017169"/>
                  <a:ext cx="597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3C5C5C-D0E7-B96D-5C89-7CEE4F576DEF}"/>
              </a:ext>
            </a:extLst>
          </p:cNvPr>
          <p:cNvGrpSpPr/>
          <p:nvPr/>
        </p:nvGrpSpPr>
        <p:grpSpPr>
          <a:xfrm>
            <a:off x="4155010" y="1988369"/>
            <a:ext cx="1503720" cy="501120"/>
            <a:chOff x="4155010" y="1988369"/>
            <a:chExt cx="150372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AA73F8-D912-129E-4FE1-C1743483CFD6}"/>
                    </a:ext>
                  </a:extLst>
                </p14:cNvPr>
                <p14:cNvContentPartPr/>
                <p14:nvPr/>
              </p14:nvContentPartPr>
              <p14:xfrm>
                <a:off x="4155010" y="1988369"/>
                <a:ext cx="946800" cy="50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AA73F8-D912-129E-4FE1-C1743483CF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6370" y="1979729"/>
                  <a:ext cx="9644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0E4C4A-9FA1-CE12-19A1-8AE277A9F7E4}"/>
                    </a:ext>
                  </a:extLst>
                </p14:cNvPr>
                <p14:cNvContentPartPr/>
                <p14:nvPr/>
              </p14:nvContentPartPr>
              <p14:xfrm>
                <a:off x="4554250" y="2057489"/>
                <a:ext cx="23040" cy="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0E4C4A-9FA1-CE12-19A1-8AE277A9F7E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45610" y="2048849"/>
                  <a:ext cx="40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4643858-DEDA-01C1-79A3-C997A258CEFB}"/>
                    </a:ext>
                  </a:extLst>
                </p14:cNvPr>
                <p14:cNvContentPartPr/>
                <p14:nvPr/>
              </p14:nvContentPartPr>
              <p14:xfrm>
                <a:off x="5395930" y="2059289"/>
                <a:ext cx="262800" cy="322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4643858-DEDA-01C1-79A3-C997A258CE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86930" y="2050649"/>
                  <a:ext cx="28044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84BD69B-7C80-BEB1-B365-F82A14B15818}"/>
              </a:ext>
            </a:extLst>
          </p:cNvPr>
          <p:cNvGrpSpPr/>
          <p:nvPr/>
        </p:nvGrpSpPr>
        <p:grpSpPr>
          <a:xfrm>
            <a:off x="310930" y="2613689"/>
            <a:ext cx="546840" cy="405360"/>
            <a:chOff x="310930" y="2613689"/>
            <a:chExt cx="54684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C536E72-0C6C-2DFE-62AC-59B10450ABB4}"/>
                    </a:ext>
                  </a:extLst>
                </p14:cNvPr>
                <p14:cNvContentPartPr/>
                <p14:nvPr/>
              </p14:nvContentPartPr>
              <p14:xfrm>
                <a:off x="310930" y="2613689"/>
                <a:ext cx="546840" cy="405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C536E72-0C6C-2DFE-62AC-59B10450AB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1930" y="2604689"/>
                  <a:ext cx="5644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AD5662-C904-EC9B-4A56-E6A9BFC7A9BF}"/>
                    </a:ext>
                  </a:extLst>
                </p14:cNvPr>
                <p14:cNvContentPartPr/>
                <p14:nvPr/>
              </p14:nvContentPartPr>
              <p14:xfrm>
                <a:off x="448450" y="2788649"/>
                <a:ext cx="209160" cy="3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AD5662-C904-EC9B-4A56-E6A9BFC7A9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9810" y="2779649"/>
                  <a:ext cx="2268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553C4D-3BCE-6885-B22C-9917EEB20934}"/>
              </a:ext>
            </a:extLst>
          </p:cNvPr>
          <p:cNvGrpSpPr/>
          <p:nvPr/>
        </p:nvGrpSpPr>
        <p:grpSpPr>
          <a:xfrm>
            <a:off x="1120930" y="2577329"/>
            <a:ext cx="2153880" cy="536400"/>
            <a:chOff x="1120930" y="2577329"/>
            <a:chExt cx="215388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A99A93E-B968-1C46-D44F-FD96C1C0BAD3}"/>
                    </a:ext>
                  </a:extLst>
                </p14:cNvPr>
                <p14:cNvContentPartPr/>
                <p14:nvPr/>
              </p14:nvContentPartPr>
              <p14:xfrm>
                <a:off x="1120930" y="2804489"/>
                <a:ext cx="1211760" cy="309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A99A93E-B968-1C46-D44F-FD96C1C0BAD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2290" y="2795489"/>
                  <a:ext cx="1229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64C1DCA-94CB-1D22-9319-26007E6E667D}"/>
                    </a:ext>
                  </a:extLst>
                </p14:cNvPr>
                <p14:cNvContentPartPr/>
                <p14:nvPr/>
              </p14:nvContentPartPr>
              <p14:xfrm>
                <a:off x="1952170" y="2723489"/>
                <a:ext cx="45360" cy="1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64C1DCA-94CB-1D22-9319-26007E6E66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43170" y="2714489"/>
                  <a:ext cx="63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903741-2685-2394-5C0A-F6B82A239B43}"/>
                    </a:ext>
                  </a:extLst>
                </p14:cNvPr>
                <p14:cNvContentPartPr/>
                <p14:nvPr/>
              </p14:nvContentPartPr>
              <p14:xfrm>
                <a:off x="2631490" y="2577329"/>
                <a:ext cx="643320" cy="334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903741-2685-2394-5C0A-F6B82A239B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22850" y="2568689"/>
                  <a:ext cx="660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714704A-F684-A9B7-4524-EEC5D94365D5}"/>
                    </a:ext>
                  </a:extLst>
                </p14:cNvPr>
                <p14:cNvContentPartPr/>
                <p14:nvPr/>
              </p14:nvContentPartPr>
              <p14:xfrm>
                <a:off x="2937850" y="2650409"/>
                <a:ext cx="17640" cy="5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714704A-F684-A9B7-4524-EEC5D94365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28850" y="2641409"/>
                  <a:ext cx="352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DF3A14-441C-994D-CA0D-E086A55AF29F}"/>
              </a:ext>
            </a:extLst>
          </p:cNvPr>
          <p:cNvGrpSpPr/>
          <p:nvPr/>
        </p:nvGrpSpPr>
        <p:grpSpPr>
          <a:xfrm>
            <a:off x="3648490" y="2504249"/>
            <a:ext cx="1769760" cy="482400"/>
            <a:chOff x="3648490" y="2504249"/>
            <a:chExt cx="176976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21BCD57-7071-17D9-0625-C2D1917C1951}"/>
                    </a:ext>
                  </a:extLst>
                </p14:cNvPr>
                <p14:cNvContentPartPr/>
                <p14:nvPr/>
              </p14:nvContentPartPr>
              <p14:xfrm>
                <a:off x="3648490" y="2504249"/>
                <a:ext cx="1325520" cy="32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21BCD57-7071-17D9-0625-C2D1917C19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39850" y="2495249"/>
                  <a:ext cx="1343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02E768D-C364-FDF7-A36E-7789DE9542C6}"/>
                    </a:ext>
                  </a:extLst>
                </p14:cNvPr>
                <p14:cNvContentPartPr/>
                <p14:nvPr/>
              </p14:nvContentPartPr>
              <p14:xfrm>
                <a:off x="4833250" y="2651129"/>
                <a:ext cx="148680" cy="51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02E768D-C364-FDF7-A36E-7789DE9542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24250" y="2642129"/>
                  <a:ext cx="16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55FC5E-32E6-4C19-7AFD-B996DC6675A8}"/>
                    </a:ext>
                  </a:extLst>
                </p14:cNvPr>
                <p14:cNvContentPartPr/>
                <p14:nvPr/>
              </p14:nvContentPartPr>
              <p14:xfrm>
                <a:off x="4905250" y="2718089"/>
                <a:ext cx="513000" cy="268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55FC5E-32E6-4C19-7AFD-B996DC6675A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96250" y="2709089"/>
                  <a:ext cx="530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BF7141-3265-2319-D394-1E8638615670}"/>
                    </a:ext>
                  </a:extLst>
                </p14:cNvPr>
                <p14:cNvContentPartPr/>
                <p14:nvPr/>
              </p14:nvContentPartPr>
              <p14:xfrm>
                <a:off x="5159770" y="2725289"/>
                <a:ext cx="18360" cy="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BF7141-3265-2319-D394-1E86386156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0770" y="2716289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47759E3-DC55-1EA3-DAB4-E5935A2DBFBF}"/>
                    </a:ext>
                  </a:extLst>
                </p14:cNvPr>
                <p14:cNvContentPartPr/>
                <p14:nvPr/>
              </p14:nvContentPartPr>
              <p14:xfrm>
                <a:off x="4313410" y="2631329"/>
                <a:ext cx="504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47759E3-DC55-1EA3-DAB4-E5935A2DBF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04410" y="2622329"/>
                  <a:ext cx="226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0B14DD9-B7D2-7923-13DD-F38E77990A64}"/>
              </a:ext>
            </a:extLst>
          </p:cNvPr>
          <p:cNvGrpSpPr/>
          <p:nvPr/>
        </p:nvGrpSpPr>
        <p:grpSpPr>
          <a:xfrm>
            <a:off x="436930" y="3278249"/>
            <a:ext cx="620280" cy="393480"/>
            <a:chOff x="436930" y="3278249"/>
            <a:chExt cx="62028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D8C5C5F-E384-29D0-7739-F8E23A9C3A53}"/>
                    </a:ext>
                  </a:extLst>
                </p14:cNvPr>
                <p14:cNvContentPartPr/>
                <p14:nvPr/>
              </p14:nvContentPartPr>
              <p14:xfrm>
                <a:off x="436930" y="3313889"/>
                <a:ext cx="150840" cy="357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D8C5C5F-E384-29D0-7739-F8E23A9C3A5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8290" y="3305249"/>
                  <a:ext cx="168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F0D7ED-BC3B-0E3C-4FB0-11BE8810BCEE}"/>
                    </a:ext>
                  </a:extLst>
                </p14:cNvPr>
                <p14:cNvContentPartPr/>
                <p14:nvPr/>
              </p14:nvContentPartPr>
              <p14:xfrm>
                <a:off x="641410" y="3375089"/>
                <a:ext cx="23652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F0D7ED-BC3B-0E3C-4FB0-11BE8810BCE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2410" y="3366449"/>
                  <a:ext cx="254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F65501-A515-8795-05A7-DD3A10B8C7E1}"/>
                    </a:ext>
                  </a:extLst>
                </p14:cNvPr>
                <p14:cNvContentPartPr/>
                <p14:nvPr/>
              </p14:nvContentPartPr>
              <p14:xfrm>
                <a:off x="952450" y="3278249"/>
                <a:ext cx="104760" cy="102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F65501-A515-8795-05A7-DD3A10B8C7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3810" y="3269249"/>
                  <a:ext cx="1224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43807EE-FD1A-FDD8-87D5-418BF83D57E6}"/>
              </a:ext>
            </a:extLst>
          </p:cNvPr>
          <p:cNvGrpSpPr/>
          <p:nvPr/>
        </p:nvGrpSpPr>
        <p:grpSpPr>
          <a:xfrm>
            <a:off x="1448170" y="3122009"/>
            <a:ext cx="2305800" cy="612360"/>
            <a:chOff x="1448170" y="3122009"/>
            <a:chExt cx="230580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00B945-C90B-6177-07D7-CDD1376C4049}"/>
                    </a:ext>
                  </a:extLst>
                </p14:cNvPr>
                <p14:cNvContentPartPr/>
                <p14:nvPr/>
              </p14:nvContentPartPr>
              <p14:xfrm>
                <a:off x="1448170" y="3311369"/>
                <a:ext cx="465840" cy="231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00B945-C90B-6177-07D7-CDD1376C404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39170" y="3302369"/>
                  <a:ext cx="483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F598BA5-C71C-B48D-DD54-06A9E2DFAA4E}"/>
                    </a:ext>
                  </a:extLst>
                </p14:cNvPr>
                <p14:cNvContentPartPr/>
                <p14:nvPr/>
              </p14:nvContentPartPr>
              <p14:xfrm>
                <a:off x="1789810" y="3369329"/>
                <a:ext cx="149400" cy="5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F598BA5-C71C-B48D-DD54-06A9E2DFAA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81170" y="3360329"/>
                  <a:ext cx="167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88AF8B-11BF-C317-C773-079458475537}"/>
                    </a:ext>
                  </a:extLst>
                </p14:cNvPr>
                <p14:cNvContentPartPr/>
                <p14:nvPr/>
              </p14:nvContentPartPr>
              <p14:xfrm>
                <a:off x="2160970" y="3310649"/>
                <a:ext cx="213840" cy="42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88AF8B-11BF-C317-C773-07945847553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51970" y="3301649"/>
                  <a:ext cx="231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FFFCD9-080F-93C5-0176-F7AED41968CA}"/>
                    </a:ext>
                  </a:extLst>
                </p14:cNvPr>
                <p14:cNvContentPartPr/>
                <p14:nvPr/>
              </p14:nvContentPartPr>
              <p14:xfrm>
                <a:off x="2665330" y="3122009"/>
                <a:ext cx="1088640" cy="55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FFFCD9-080F-93C5-0176-F7AED41968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56330" y="3113369"/>
                  <a:ext cx="1106280" cy="57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216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3F7-8254-3B05-6BFB-CE634EAB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139" y="1396342"/>
            <a:ext cx="4727275" cy="51350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047A12-8EB4-5F71-79B2-220AC159B28C}"/>
                  </a:ext>
                </a:extLst>
              </p14:cNvPr>
              <p14:cNvContentPartPr/>
              <p14:nvPr/>
            </p14:nvContentPartPr>
            <p14:xfrm>
              <a:off x="470050" y="195569"/>
              <a:ext cx="249120" cy="32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047A12-8EB4-5F71-79B2-220AC159B2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050" y="186569"/>
                <a:ext cx="2667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2385C5-7268-D877-E942-97B677D7459C}"/>
                  </a:ext>
                </a:extLst>
              </p14:cNvPr>
              <p14:cNvContentPartPr/>
              <p14:nvPr/>
            </p14:nvContentPartPr>
            <p14:xfrm>
              <a:off x="668410" y="138329"/>
              <a:ext cx="1251000" cy="40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2385C5-7268-D877-E942-97B677D745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770" y="129689"/>
                <a:ext cx="12686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007108-AEAA-2D91-A78A-C41DA497D0F8}"/>
                  </a:ext>
                </a:extLst>
              </p14:cNvPr>
              <p14:cNvContentPartPr/>
              <p14:nvPr/>
            </p14:nvContentPartPr>
            <p14:xfrm>
              <a:off x="2121370" y="133289"/>
              <a:ext cx="713160" cy="257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007108-AEAA-2D91-A78A-C41DA497D0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2730" y="124649"/>
                <a:ext cx="7308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5FD0228-2809-74FD-2ADA-810B9AF3FF12}"/>
              </a:ext>
            </a:extLst>
          </p:cNvPr>
          <p:cNvGrpSpPr/>
          <p:nvPr/>
        </p:nvGrpSpPr>
        <p:grpSpPr>
          <a:xfrm>
            <a:off x="2993650" y="153809"/>
            <a:ext cx="5776920" cy="613440"/>
            <a:chOff x="2993650" y="153809"/>
            <a:chExt cx="577692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4E91E-8A6A-ACB7-DAAF-AE627DAF469E}"/>
                    </a:ext>
                  </a:extLst>
                </p14:cNvPr>
                <p14:cNvContentPartPr/>
                <p14:nvPr/>
              </p14:nvContentPartPr>
              <p14:xfrm>
                <a:off x="2993650" y="153809"/>
                <a:ext cx="1522440" cy="317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4E91E-8A6A-ACB7-DAAF-AE627DAF46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84650" y="145169"/>
                  <a:ext cx="15400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5B0437-C195-3480-42D9-459C9CDC2ACA}"/>
                    </a:ext>
                  </a:extLst>
                </p14:cNvPr>
                <p14:cNvContentPartPr/>
                <p14:nvPr/>
              </p14:nvContentPartPr>
              <p14:xfrm>
                <a:off x="4352290" y="294929"/>
                <a:ext cx="12960" cy="1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5B0437-C195-3480-42D9-459C9CDC2A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43290" y="286289"/>
                  <a:ext cx="30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3F5CF21-31FE-81A3-13FC-22F4527AF7F7}"/>
                    </a:ext>
                  </a:extLst>
                </p14:cNvPr>
                <p14:cNvContentPartPr/>
                <p14:nvPr/>
              </p14:nvContentPartPr>
              <p14:xfrm>
                <a:off x="3860170" y="273689"/>
                <a:ext cx="1008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3F5CF21-31FE-81A3-13FC-22F4527AF7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51170" y="264689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B3DF71-C62D-6115-F2B1-36401CB24971}"/>
                    </a:ext>
                  </a:extLst>
                </p14:cNvPr>
                <p14:cNvContentPartPr/>
                <p14:nvPr/>
              </p14:nvContentPartPr>
              <p14:xfrm>
                <a:off x="3174010" y="230489"/>
                <a:ext cx="553680" cy="81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B3DF71-C62D-6115-F2B1-36401CB249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5010" y="221849"/>
                  <a:ext cx="571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1A60DC-09BE-48F6-5754-E61992631432}"/>
                    </a:ext>
                  </a:extLst>
                </p14:cNvPr>
                <p14:cNvContentPartPr/>
                <p14:nvPr/>
              </p14:nvContentPartPr>
              <p14:xfrm>
                <a:off x="4745770" y="259289"/>
                <a:ext cx="1791720" cy="507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1A60DC-09BE-48F6-5754-E619926314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37130" y="250649"/>
                  <a:ext cx="18093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80E664-F821-9665-066E-D0E1885C034A}"/>
                    </a:ext>
                  </a:extLst>
                </p14:cNvPr>
                <p14:cNvContentPartPr/>
                <p14:nvPr/>
              </p14:nvContentPartPr>
              <p14:xfrm>
                <a:off x="6308530" y="364409"/>
                <a:ext cx="50760" cy="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80E664-F821-9665-066E-D0E1885C03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99890" y="355769"/>
                  <a:ext cx="68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57D582-AFED-FE56-1A7B-382541AAF477}"/>
                    </a:ext>
                  </a:extLst>
                </p14:cNvPr>
                <p14:cNvContentPartPr/>
                <p14:nvPr/>
              </p14:nvContentPartPr>
              <p14:xfrm>
                <a:off x="5952850" y="357209"/>
                <a:ext cx="396720" cy="2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57D582-AFED-FE56-1A7B-382541AAF4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43850" y="348569"/>
                  <a:ext cx="41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3D7B70-79AC-EA2B-F0A6-33FB01D66522}"/>
                    </a:ext>
                  </a:extLst>
                </p14:cNvPr>
                <p14:cNvContentPartPr/>
                <p14:nvPr/>
              </p14:nvContentPartPr>
              <p14:xfrm>
                <a:off x="6810370" y="233729"/>
                <a:ext cx="1960200" cy="32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3D7B70-79AC-EA2B-F0A6-33FB01D665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01730" y="225089"/>
                  <a:ext cx="1977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C22B16-6C0E-00C7-91EC-1D75EE904797}"/>
                    </a:ext>
                  </a:extLst>
                </p14:cNvPr>
                <p14:cNvContentPartPr/>
                <p14:nvPr/>
              </p14:nvContentPartPr>
              <p14:xfrm>
                <a:off x="8205730" y="335609"/>
                <a:ext cx="36648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C22B16-6C0E-00C7-91EC-1D75EE9047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97090" y="326969"/>
                  <a:ext cx="3841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6AC766-5214-9F9A-0A94-F9F52C478B14}"/>
                  </a:ext>
                </a:extLst>
              </p14:cNvPr>
              <p14:cNvContentPartPr/>
              <p14:nvPr/>
            </p14:nvContentPartPr>
            <p14:xfrm>
              <a:off x="444850" y="727649"/>
              <a:ext cx="646560" cy="30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6AC766-5214-9F9A-0A94-F9F52C478B1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5850" y="719009"/>
                <a:ext cx="6642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9C988A-EB04-38F7-4BEE-FE09B2C93C0A}"/>
                  </a:ext>
                </a:extLst>
              </p14:cNvPr>
              <p14:cNvContentPartPr/>
              <p14:nvPr/>
            </p14:nvContentPartPr>
            <p14:xfrm>
              <a:off x="7290970" y="789569"/>
              <a:ext cx="1753200" cy="283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9C988A-EB04-38F7-4BEE-FE09B2C93C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82330" y="780569"/>
                <a:ext cx="17708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3E5C3E-6F80-1430-CF82-5CF2A97F0B41}"/>
                  </a:ext>
                </a:extLst>
              </p14:cNvPr>
              <p14:cNvContentPartPr/>
              <p14:nvPr/>
            </p14:nvContentPartPr>
            <p14:xfrm>
              <a:off x="8590570" y="801809"/>
              <a:ext cx="434520" cy="43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3E5C3E-6F80-1430-CF82-5CF2A97F0B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81570" y="792809"/>
                <a:ext cx="452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4CF7477-A282-903D-EB49-346A0EA3D7B5}"/>
                  </a:ext>
                </a:extLst>
              </p14:cNvPr>
              <p14:cNvContentPartPr/>
              <p14:nvPr/>
            </p14:nvContentPartPr>
            <p14:xfrm>
              <a:off x="9088810" y="1059929"/>
              <a:ext cx="37080" cy="23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4CF7477-A282-903D-EB49-346A0EA3D7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80170" y="1050929"/>
                <a:ext cx="547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BD98D5D-D65E-E2AE-0258-47B2DD053FA3}"/>
              </a:ext>
            </a:extLst>
          </p:cNvPr>
          <p:cNvGrpSpPr/>
          <p:nvPr/>
        </p:nvGrpSpPr>
        <p:grpSpPr>
          <a:xfrm>
            <a:off x="363490" y="616769"/>
            <a:ext cx="6762240" cy="1028160"/>
            <a:chOff x="363490" y="616769"/>
            <a:chExt cx="6762240" cy="10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B2F774-849A-18EA-68A4-1C483F4D552B}"/>
                    </a:ext>
                  </a:extLst>
                </p14:cNvPr>
                <p14:cNvContentPartPr/>
                <p14:nvPr/>
              </p14:nvContentPartPr>
              <p14:xfrm>
                <a:off x="5909290" y="716489"/>
                <a:ext cx="1216440" cy="28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B2F774-849A-18EA-68A4-1C483F4D55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00290" y="707849"/>
                  <a:ext cx="12340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63AAE2-E86A-65B6-E35F-70E43714C6E0}"/>
                    </a:ext>
                  </a:extLst>
                </p14:cNvPr>
                <p14:cNvContentPartPr/>
                <p14:nvPr/>
              </p14:nvContentPartPr>
              <p14:xfrm>
                <a:off x="6719650" y="832049"/>
                <a:ext cx="185040" cy="1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63AAE2-E86A-65B6-E35F-70E43714C6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11010" y="823409"/>
                  <a:ext cx="20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99F7BA4-A6DE-F356-5557-1D69920D51A3}"/>
                    </a:ext>
                  </a:extLst>
                </p14:cNvPr>
                <p14:cNvContentPartPr/>
                <p14:nvPr/>
              </p14:nvContentPartPr>
              <p14:xfrm>
                <a:off x="6553330" y="800009"/>
                <a:ext cx="47520" cy="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99F7BA4-A6DE-F356-5557-1D69920D51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44330" y="791009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782E3D-5BB3-95ED-5F4C-A7BBA9A9583A}"/>
                    </a:ext>
                  </a:extLst>
                </p14:cNvPr>
                <p14:cNvContentPartPr/>
                <p14:nvPr/>
              </p14:nvContentPartPr>
              <p14:xfrm>
                <a:off x="1251250" y="679409"/>
                <a:ext cx="1067760" cy="37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782E3D-5BB3-95ED-5F4C-A7BBA9A958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42610" y="670409"/>
                  <a:ext cx="1085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DD2FDFE-813C-D2AC-A58F-036D7639D236}"/>
                    </a:ext>
                  </a:extLst>
                </p14:cNvPr>
                <p14:cNvContentPartPr/>
                <p14:nvPr/>
              </p14:nvContentPartPr>
              <p14:xfrm>
                <a:off x="2284810" y="914489"/>
                <a:ext cx="133560" cy="12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DD2FDFE-813C-D2AC-A58F-036D7639D2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75810" y="905849"/>
                  <a:ext cx="151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B9FAB5-C481-41F2-876E-6CFB5C6FD77D}"/>
                    </a:ext>
                  </a:extLst>
                </p14:cNvPr>
                <p14:cNvContentPartPr/>
                <p14:nvPr/>
              </p14:nvContentPartPr>
              <p14:xfrm>
                <a:off x="2628610" y="616769"/>
                <a:ext cx="1001160" cy="41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B9FAB5-C481-41F2-876E-6CFB5C6FD7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19610" y="607769"/>
                  <a:ext cx="10188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683BBD-F249-18AE-CBF9-75A4FC262C2B}"/>
                    </a:ext>
                  </a:extLst>
                </p14:cNvPr>
                <p14:cNvContentPartPr/>
                <p14:nvPr/>
              </p14:nvContentPartPr>
              <p14:xfrm>
                <a:off x="3253570" y="788489"/>
                <a:ext cx="17604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683BBD-F249-18AE-CBF9-75A4FC262C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44570" y="779849"/>
                  <a:ext cx="19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A4AF58-A6FE-C0FC-3AF0-06ED23E6EB4C}"/>
                    </a:ext>
                  </a:extLst>
                </p14:cNvPr>
                <p14:cNvContentPartPr/>
                <p14:nvPr/>
              </p14:nvContentPartPr>
              <p14:xfrm>
                <a:off x="2819410" y="717929"/>
                <a:ext cx="325800" cy="3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A4AF58-A6FE-C0FC-3AF0-06ED23E6EB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10410" y="709289"/>
                  <a:ext cx="343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59021D-FEA6-5663-B6DF-527443461568}"/>
                    </a:ext>
                  </a:extLst>
                </p14:cNvPr>
                <p14:cNvContentPartPr/>
                <p14:nvPr/>
              </p14:nvContentPartPr>
              <p14:xfrm>
                <a:off x="3881050" y="633689"/>
                <a:ext cx="709920" cy="31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59021D-FEA6-5663-B6DF-5274434615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72050" y="625049"/>
                  <a:ext cx="727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33986C-5E7D-0FD7-3580-1D46243BEF25}"/>
                    </a:ext>
                  </a:extLst>
                </p14:cNvPr>
                <p14:cNvContentPartPr/>
                <p14:nvPr/>
              </p14:nvContentPartPr>
              <p14:xfrm>
                <a:off x="4870330" y="643409"/>
                <a:ext cx="739440" cy="36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33986C-5E7D-0FD7-3580-1D46243BEF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61330" y="634409"/>
                  <a:ext cx="757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843116-B30A-D840-4E3E-5B07E797199B}"/>
                    </a:ext>
                  </a:extLst>
                </p14:cNvPr>
                <p14:cNvContentPartPr/>
                <p14:nvPr/>
              </p14:nvContentPartPr>
              <p14:xfrm>
                <a:off x="412810" y="1345409"/>
                <a:ext cx="81720" cy="240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843116-B30A-D840-4E3E-5B07E797199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3810" y="1336409"/>
                  <a:ext cx="99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550617-37E8-43E8-305C-12EAA09BC760}"/>
                    </a:ext>
                  </a:extLst>
                </p14:cNvPr>
                <p14:cNvContentPartPr/>
                <p14:nvPr/>
              </p14:nvContentPartPr>
              <p14:xfrm>
                <a:off x="363490" y="1319849"/>
                <a:ext cx="291600" cy="2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550617-37E8-43E8-305C-12EAA09BC7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4850" y="1310849"/>
                  <a:ext cx="30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11171B-158F-61D7-69DD-DACF2133073C}"/>
                    </a:ext>
                  </a:extLst>
                </p14:cNvPr>
                <p14:cNvContentPartPr/>
                <p14:nvPr/>
              </p14:nvContentPartPr>
              <p14:xfrm>
                <a:off x="537370" y="1428929"/>
                <a:ext cx="586080" cy="158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11171B-158F-61D7-69DD-DACF2133073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730" y="1420289"/>
                  <a:ext cx="603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873FFB-3744-4A14-8E13-E0DFFF02A4B8}"/>
                    </a:ext>
                  </a:extLst>
                </p14:cNvPr>
                <p14:cNvContentPartPr/>
                <p14:nvPr/>
              </p14:nvContentPartPr>
              <p14:xfrm>
                <a:off x="868930" y="1324889"/>
                <a:ext cx="2304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873FFB-3744-4A14-8E13-E0DFFF02A4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0290" y="131624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C8D5BED-FCEB-8BF8-6129-8A6D0A733538}"/>
                    </a:ext>
                  </a:extLst>
                </p14:cNvPr>
                <p14:cNvContentPartPr/>
                <p14:nvPr/>
              </p14:nvContentPartPr>
              <p14:xfrm>
                <a:off x="1427650" y="1213649"/>
                <a:ext cx="1494360" cy="34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C8D5BED-FCEB-8BF8-6129-8A6D0A73353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19010" y="1204649"/>
                  <a:ext cx="15120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95FC69-4F64-1FBB-4113-8668A4A01006}"/>
                    </a:ext>
                  </a:extLst>
                </p14:cNvPr>
                <p14:cNvContentPartPr/>
                <p14:nvPr/>
              </p14:nvContentPartPr>
              <p14:xfrm>
                <a:off x="2702770" y="1332089"/>
                <a:ext cx="3636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95FC69-4F64-1FBB-4113-8668A4A010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93770" y="1323449"/>
                  <a:ext cx="54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709BA98-55D5-EA26-DA6E-20C3A6553390}"/>
                    </a:ext>
                  </a:extLst>
                </p14:cNvPr>
                <p14:cNvContentPartPr/>
                <p14:nvPr/>
              </p14:nvContentPartPr>
              <p14:xfrm>
                <a:off x="2199850" y="1283849"/>
                <a:ext cx="513360" cy="61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709BA98-55D5-EA26-DA6E-20C3A65533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90850" y="1274849"/>
                  <a:ext cx="531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B661BA-55F3-EBB6-F578-2F3DDA30230B}"/>
                    </a:ext>
                  </a:extLst>
                </p14:cNvPr>
                <p14:cNvContentPartPr/>
                <p14:nvPr/>
              </p14:nvContentPartPr>
              <p14:xfrm>
                <a:off x="3220090" y="1306889"/>
                <a:ext cx="183960" cy="33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B661BA-55F3-EBB6-F578-2F3DDA3023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11090" y="1297889"/>
                  <a:ext cx="201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0D87A6-429D-4291-AD6D-25826275ACCB}"/>
                    </a:ext>
                  </a:extLst>
                </p14:cNvPr>
                <p14:cNvContentPartPr/>
                <p14:nvPr/>
              </p14:nvContentPartPr>
              <p14:xfrm>
                <a:off x="3632290" y="1137329"/>
                <a:ext cx="747720" cy="41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0D87A6-429D-4291-AD6D-25826275ACC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23650" y="1128329"/>
                  <a:ext cx="765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0724E1-3942-B075-0D7B-1D215ABD3180}"/>
                    </a:ext>
                  </a:extLst>
                </p14:cNvPr>
                <p14:cNvContentPartPr/>
                <p14:nvPr/>
              </p14:nvContentPartPr>
              <p14:xfrm>
                <a:off x="3641650" y="1351169"/>
                <a:ext cx="316080" cy="2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0724E1-3942-B075-0D7B-1D215ABD31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33010" y="1342529"/>
                  <a:ext cx="333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71B41F8-0238-6A2C-9B96-B7589A8671C4}"/>
                    </a:ext>
                  </a:extLst>
                </p14:cNvPr>
                <p14:cNvContentPartPr/>
                <p14:nvPr/>
              </p14:nvContentPartPr>
              <p14:xfrm>
                <a:off x="4616530" y="1169729"/>
                <a:ext cx="708120" cy="368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71B41F8-0238-6A2C-9B96-B7589A8671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7530" y="1161089"/>
                  <a:ext cx="725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88B663-0310-26EF-4204-AA665572790F}"/>
                    </a:ext>
                  </a:extLst>
                </p14:cNvPr>
                <p14:cNvContentPartPr/>
                <p14:nvPr/>
              </p14:nvContentPartPr>
              <p14:xfrm>
                <a:off x="5290810" y="1390049"/>
                <a:ext cx="126720" cy="3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88B663-0310-26EF-4204-AA66557279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81810" y="1381409"/>
                  <a:ext cx="14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3A03D-88B7-1F3B-0579-7B4CB547995C}"/>
                    </a:ext>
                  </a:extLst>
                </p14:cNvPr>
                <p14:cNvContentPartPr/>
                <p14:nvPr/>
              </p14:nvContentPartPr>
              <p14:xfrm>
                <a:off x="5657650" y="1392569"/>
                <a:ext cx="1161360" cy="18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3A03D-88B7-1F3B-0579-7B4CB547995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48650" y="1383929"/>
                  <a:ext cx="11790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BEF23B-2203-3FFE-B7CB-4E3F55AC0CA2}"/>
              </a:ext>
            </a:extLst>
          </p:cNvPr>
          <p:cNvGrpSpPr/>
          <p:nvPr/>
        </p:nvGrpSpPr>
        <p:grpSpPr>
          <a:xfrm>
            <a:off x="7161010" y="1279529"/>
            <a:ext cx="1783080" cy="274320"/>
            <a:chOff x="7161010" y="1279529"/>
            <a:chExt cx="17830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37AF67-F511-2EE6-7412-41F823E1C3F8}"/>
                    </a:ext>
                  </a:extLst>
                </p14:cNvPr>
                <p14:cNvContentPartPr/>
                <p14:nvPr/>
              </p14:nvContentPartPr>
              <p14:xfrm>
                <a:off x="7161010" y="1279529"/>
                <a:ext cx="1783080" cy="27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37AF67-F511-2EE6-7412-41F823E1C3F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52370" y="1270889"/>
                  <a:ext cx="1800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2A1F8F-770B-93B6-790C-E24F290899A4}"/>
                    </a:ext>
                  </a:extLst>
                </p14:cNvPr>
                <p14:cNvContentPartPr/>
                <p14:nvPr/>
              </p14:nvContentPartPr>
              <p14:xfrm>
                <a:off x="8450530" y="1395449"/>
                <a:ext cx="294480" cy="87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2A1F8F-770B-93B6-790C-E24F290899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41530" y="1386809"/>
                  <a:ext cx="312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C5B0B5-2543-0A6E-62FD-C527FBED3666}"/>
                    </a:ext>
                  </a:extLst>
                </p14:cNvPr>
                <p14:cNvContentPartPr/>
                <p14:nvPr/>
              </p14:nvContentPartPr>
              <p14:xfrm>
                <a:off x="8296810" y="1356569"/>
                <a:ext cx="19440" cy="7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C5B0B5-2543-0A6E-62FD-C527FBED36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87810" y="134792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0F8AD09-2DA7-9E0B-031D-DDFAABB83512}"/>
                  </a:ext>
                </a:extLst>
              </p14:cNvPr>
              <p14:cNvContentPartPr/>
              <p14:nvPr/>
            </p14:nvContentPartPr>
            <p14:xfrm>
              <a:off x="358810" y="1732409"/>
              <a:ext cx="614520" cy="19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0F8AD09-2DA7-9E0B-031D-DDFAABB8351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3170" y="1660409"/>
                <a:ext cx="686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06C7242-DB5F-E6F0-DF4B-38EA67DD69A2}"/>
                  </a:ext>
                </a:extLst>
              </p14:cNvPr>
              <p14:cNvContentPartPr/>
              <p14:nvPr/>
            </p14:nvContentPartPr>
            <p14:xfrm>
              <a:off x="1533490" y="1708289"/>
              <a:ext cx="1166400" cy="5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06C7242-DB5F-E6F0-DF4B-38EA67DD69A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97850" y="1636289"/>
                <a:ext cx="12380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BAE17DA-0B90-A323-64AA-B12207DDBF62}"/>
                  </a:ext>
                </a:extLst>
              </p14:cNvPr>
              <p14:cNvContentPartPr/>
              <p14:nvPr/>
            </p14:nvContentPartPr>
            <p14:xfrm>
              <a:off x="836890" y="2812049"/>
              <a:ext cx="9720" cy="9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BAE17DA-0B90-A323-64AA-B12207DDBF6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28250" y="2803049"/>
                <a:ext cx="273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F39F02A-231B-E7EB-7628-84B5C7DBBBBE}"/>
              </a:ext>
            </a:extLst>
          </p:cNvPr>
          <p:cNvGrpSpPr/>
          <p:nvPr/>
        </p:nvGrpSpPr>
        <p:grpSpPr>
          <a:xfrm>
            <a:off x="217330" y="1894769"/>
            <a:ext cx="6355800" cy="1333080"/>
            <a:chOff x="217330" y="1894769"/>
            <a:chExt cx="6355800" cy="13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20AE3F-0758-2A2B-8971-1C293F6D5B66}"/>
                    </a:ext>
                  </a:extLst>
                </p14:cNvPr>
                <p14:cNvContentPartPr/>
                <p14:nvPr/>
              </p14:nvContentPartPr>
              <p14:xfrm>
                <a:off x="678490" y="1963529"/>
                <a:ext cx="126000" cy="224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20AE3F-0758-2A2B-8971-1C293F6D5B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9490" y="1954889"/>
                  <a:ext cx="143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5FC510-9B87-AB4E-9F09-B09F032E8F34}"/>
                    </a:ext>
                  </a:extLst>
                </p14:cNvPr>
                <p14:cNvContentPartPr/>
                <p14:nvPr/>
              </p14:nvContentPartPr>
              <p14:xfrm>
                <a:off x="695410" y="1900169"/>
                <a:ext cx="168840" cy="12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5FC510-9B87-AB4E-9F09-B09F032E8F3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770" y="1891169"/>
                  <a:ext cx="18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F92DF6-855C-3AB0-87C1-A04E7E797CF2}"/>
                    </a:ext>
                  </a:extLst>
                </p14:cNvPr>
                <p14:cNvContentPartPr/>
                <p14:nvPr/>
              </p14:nvContentPartPr>
              <p14:xfrm>
                <a:off x="1368610" y="1906289"/>
                <a:ext cx="279360" cy="23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F92DF6-855C-3AB0-87C1-A04E7E797C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59970" y="1897289"/>
                  <a:ext cx="29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C2BBE3-17D0-A371-72FF-F8BD86BC1F45}"/>
                    </a:ext>
                  </a:extLst>
                </p14:cNvPr>
                <p14:cNvContentPartPr/>
                <p14:nvPr/>
              </p14:nvContentPartPr>
              <p14:xfrm>
                <a:off x="1517650" y="1894769"/>
                <a:ext cx="114120" cy="139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C2BBE3-17D0-A371-72FF-F8BD86BC1F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08650" y="1886129"/>
                  <a:ext cx="131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203BAC-D05F-B5C5-989A-C9F36EC45DEA}"/>
                    </a:ext>
                  </a:extLst>
                </p14:cNvPr>
                <p14:cNvContentPartPr/>
                <p14:nvPr/>
              </p14:nvContentPartPr>
              <p14:xfrm>
                <a:off x="217330" y="2281049"/>
                <a:ext cx="891720" cy="260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203BAC-D05F-B5C5-989A-C9F36EC45DE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8690" y="2272409"/>
                  <a:ext cx="909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3AB06E7-97E5-EA83-2F8C-66FDFE867E66}"/>
                    </a:ext>
                  </a:extLst>
                </p14:cNvPr>
                <p14:cNvContentPartPr/>
                <p14:nvPr/>
              </p14:nvContentPartPr>
              <p14:xfrm>
                <a:off x="1242610" y="2241809"/>
                <a:ext cx="516960" cy="29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3AB06E7-97E5-EA83-2F8C-66FDFE867E6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33970" y="2232809"/>
                  <a:ext cx="534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0C2EEE-56A1-9B24-C22D-C3C9D695A9F7}"/>
                    </a:ext>
                  </a:extLst>
                </p14:cNvPr>
                <p14:cNvContentPartPr/>
                <p14:nvPr/>
              </p14:nvContentPartPr>
              <p14:xfrm>
                <a:off x="1935610" y="2155409"/>
                <a:ext cx="662040" cy="27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0C2EEE-56A1-9B24-C22D-C3C9D695A9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26970" y="2146769"/>
                  <a:ext cx="679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093A8D-9207-90B5-1AB3-639F7AC08A0A}"/>
                    </a:ext>
                  </a:extLst>
                </p14:cNvPr>
                <p14:cNvContentPartPr/>
                <p14:nvPr/>
              </p14:nvContentPartPr>
              <p14:xfrm>
                <a:off x="2761450" y="2135609"/>
                <a:ext cx="403560" cy="345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093A8D-9207-90B5-1AB3-639F7AC08A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52450" y="2126609"/>
                  <a:ext cx="421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AB0FE9-C19A-A016-A4A0-665D3B2714A7}"/>
                    </a:ext>
                  </a:extLst>
                </p14:cNvPr>
                <p14:cNvContentPartPr/>
                <p14:nvPr/>
              </p14:nvContentPartPr>
              <p14:xfrm>
                <a:off x="2840290" y="2240009"/>
                <a:ext cx="188280" cy="1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AB0FE9-C19A-A016-A4A0-665D3B2714A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31290" y="2231369"/>
                  <a:ext cx="20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796966-DBE4-F0D9-EC52-1EA4B3A144D7}"/>
                    </a:ext>
                  </a:extLst>
                </p14:cNvPr>
                <p14:cNvContentPartPr/>
                <p14:nvPr/>
              </p14:nvContentPartPr>
              <p14:xfrm>
                <a:off x="3378130" y="2080169"/>
                <a:ext cx="637920" cy="39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796966-DBE4-F0D9-EC52-1EA4B3A144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69130" y="2071169"/>
                  <a:ext cx="6555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69D1713-4E04-DB6A-E6ED-17EB9A6DDE05}"/>
                    </a:ext>
                  </a:extLst>
                </p14:cNvPr>
                <p14:cNvContentPartPr/>
                <p14:nvPr/>
              </p14:nvContentPartPr>
              <p14:xfrm>
                <a:off x="3813370" y="2221649"/>
                <a:ext cx="16560" cy="1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69D1713-4E04-DB6A-E6ED-17EB9A6DDE0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04370" y="221264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A98CD7-AD41-9621-DFC1-43CC31280C4E}"/>
                    </a:ext>
                  </a:extLst>
                </p14:cNvPr>
                <p14:cNvContentPartPr/>
                <p14:nvPr/>
              </p14:nvContentPartPr>
              <p14:xfrm>
                <a:off x="3460570" y="2175569"/>
                <a:ext cx="437040" cy="64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A98CD7-AD41-9621-DFC1-43CC31280C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51570" y="2166569"/>
                  <a:ext cx="454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4C8BCC-0174-F7BB-290A-CABC602B4445}"/>
                    </a:ext>
                  </a:extLst>
                </p14:cNvPr>
                <p14:cNvContentPartPr/>
                <p14:nvPr/>
              </p14:nvContentPartPr>
              <p14:xfrm>
                <a:off x="4238530" y="2276369"/>
                <a:ext cx="703080" cy="98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4C8BCC-0174-F7BB-290A-CABC602B44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29890" y="2267369"/>
                  <a:ext cx="720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68433A-7AE9-EC49-9925-0753B657E215}"/>
                    </a:ext>
                  </a:extLst>
                </p14:cNvPr>
                <p14:cNvContentPartPr/>
                <p14:nvPr/>
              </p14:nvContentPartPr>
              <p14:xfrm>
                <a:off x="4918570" y="2195729"/>
                <a:ext cx="684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68433A-7AE9-EC49-9925-0753B657E2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09930" y="2187089"/>
                  <a:ext cx="2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A7AB6C-8DD9-4DAF-3B3C-FDF5B45CC4A2}"/>
                    </a:ext>
                  </a:extLst>
                </p14:cNvPr>
                <p14:cNvContentPartPr/>
                <p14:nvPr/>
              </p14:nvContentPartPr>
              <p14:xfrm>
                <a:off x="5007850" y="2067929"/>
                <a:ext cx="801000" cy="282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A7AB6C-8DD9-4DAF-3B3C-FDF5B45CC4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98850" y="2059289"/>
                  <a:ext cx="818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F03930-A892-FEC9-2621-FF8B188737FC}"/>
                    </a:ext>
                  </a:extLst>
                </p14:cNvPr>
                <p14:cNvContentPartPr/>
                <p14:nvPr/>
              </p14:nvContentPartPr>
              <p14:xfrm>
                <a:off x="5506090" y="2143889"/>
                <a:ext cx="34560" cy="43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F03930-A892-FEC9-2621-FF8B188737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97090" y="2134889"/>
                  <a:ext cx="52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4043DC-A1FD-9CB9-2717-1A4BA33433AE}"/>
                    </a:ext>
                  </a:extLst>
                </p14:cNvPr>
                <p14:cNvContentPartPr/>
                <p14:nvPr/>
              </p14:nvContentPartPr>
              <p14:xfrm>
                <a:off x="6153730" y="2076569"/>
                <a:ext cx="419400" cy="428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4043DC-A1FD-9CB9-2717-1A4BA33433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45090" y="2067929"/>
                  <a:ext cx="437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A60026-1DC9-8FEC-A9CC-BA6AB3F5B346}"/>
                    </a:ext>
                  </a:extLst>
                </p14:cNvPr>
                <p14:cNvContentPartPr/>
                <p14:nvPr/>
              </p14:nvContentPartPr>
              <p14:xfrm>
                <a:off x="268450" y="2716649"/>
                <a:ext cx="1714680" cy="45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A60026-1DC9-8FEC-A9CC-BA6AB3F5B3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9810" y="2707649"/>
                  <a:ext cx="17323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3824E6-D968-3DB6-E6E1-BCC4F595D345}"/>
                    </a:ext>
                  </a:extLst>
                </p14:cNvPr>
                <p14:cNvContentPartPr/>
                <p14:nvPr/>
              </p14:nvContentPartPr>
              <p14:xfrm>
                <a:off x="1859290" y="2804129"/>
                <a:ext cx="13680" cy="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3824E6-D968-3DB6-E6E1-BCC4F595D3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50650" y="279512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179B65-7C37-A562-74BE-FD0F6A495FC3}"/>
                    </a:ext>
                  </a:extLst>
                </p14:cNvPr>
                <p14:cNvContentPartPr/>
                <p14:nvPr/>
              </p14:nvContentPartPr>
              <p14:xfrm>
                <a:off x="1446730" y="2759849"/>
                <a:ext cx="483120" cy="30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179B65-7C37-A562-74BE-FD0F6A495FC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37730" y="2750849"/>
                  <a:ext cx="500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13C1EC9-0AC5-43AD-BDA9-815E1B53E23C}"/>
                    </a:ext>
                  </a:extLst>
                </p14:cNvPr>
                <p14:cNvContentPartPr/>
                <p14:nvPr/>
              </p14:nvContentPartPr>
              <p14:xfrm>
                <a:off x="2190850" y="2694689"/>
                <a:ext cx="1018800" cy="533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13C1EC9-0AC5-43AD-BDA9-815E1B53E2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81850" y="2685689"/>
                  <a:ext cx="103644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7CC3148-7947-19F0-D9A6-A235F81E71AB}"/>
                    </a:ext>
                  </a:extLst>
                </p14:cNvPr>
                <p14:cNvContentPartPr/>
                <p14:nvPr/>
              </p14:nvContentPartPr>
              <p14:xfrm>
                <a:off x="2654170" y="2742569"/>
                <a:ext cx="32760" cy="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7CC3148-7947-19F0-D9A6-A235F81E71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45530" y="2733569"/>
                  <a:ext cx="50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1667A6-C0EA-C2BF-BD9B-8434BC5CEBF5}"/>
                    </a:ext>
                  </a:extLst>
                </p14:cNvPr>
                <p14:cNvContentPartPr/>
                <p14:nvPr/>
              </p14:nvContentPartPr>
              <p14:xfrm>
                <a:off x="3585490" y="2572289"/>
                <a:ext cx="897840" cy="416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1667A6-C0EA-C2BF-BD9B-8434BC5CEBF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76850" y="2563649"/>
                  <a:ext cx="915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BF08B2-3A91-9B04-1A9E-170EC7CA1580}"/>
                    </a:ext>
                  </a:extLst>
                </p14:cNvPr>
                <p14:cNvContentPartPr/>
                <p14:nvPr/>
              </p14:nvContentPartPr>
              <p14:xfrm>
                <a:off x="4091650" y="2778209"/>
                <a:ext cx="288720" cy="1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BF08B2-3A91-9B04-1A9E-170EC7CA158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82650" y="2769569"/>
                  <a:ext cx="306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28D56AD-301F-6F13-3628-7FC661FAB676}"/>
                    </a:ext>
                  </a:extLst>
                </p14:cNvPr>
                <p14:cNvContentPartPr/>
                <p14:nvPr/>
              </p14:nvContentPartPr>
              <p14:xfrm>
                <a:off x="3957370" y="2690369"/>
                <a:ext cx="42120" cy="13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28D56AD-301F-6F13-3628-7FC661FAB67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48730" y="2681729"/>
                  <a:ext cx="59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73EBEF3-F583-EC2F-FE40-C2D9FF82D904}"/>
                    </a:ext>
                  </a:extLst>
                </p14:cNvPr>
                <p14:cNvContentPartPr/>
                <p14:nvPr/>
              </p14:nvContentPartPr>
              <p14:xfrm>
                <a:off x="4759450" y="2565449"/>
                <a:ext cx="610920" cy="430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73EBEF3-F583-EC2F-FE40-C2D9FF82D90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50810" y="2556809"/>
                  <a:ext cx="6285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3414ED-4E02-C744-4AC6-FA6470718BAC}"/>
                    </a:ext>
                  </a:extLst>
                </p14:cNvPr>
                <p14:cNvContentPartPr/>
                <p14:nvPr/>
              </p14:nvContentPartPr>
              <p14:xfrm>
                <a:off x="5205490" y="2732129"/>
                <a:ext cx="233280" cy="15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3414ED-4E02-C744-4AC6-FA6470718BA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96490" y="2723489"/>
                  <a:ext cx="250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9195158-8E34-324D-9A59-EAD6B43B4C7B}"/>
                    </a:ext>
                  </a:extLst>
                </p14:cNvPr>
                <p14:cNvContentPartPr/>
                <p14:nvPr/>
              </p14:nvContentPartPr>
              <p14:xfrm>
                <a:off x="5395930" y="2544569"/>
                <a:ext cx="451080" cy="406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9195158-8E34-324D-9A59-EAD6B43B4C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6930" y="2535929"/>
                  <a:ext cx="4687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A0A9D6-A217-E0C8-42EC-F8A812CA6E57}"/>
                    </a:ext>
                  </a:extLst>
                </p14:cNvPr>
                <p14:cNvContentPartPr/>
                <p14:nvPr/>
              </p14:nvContentPartPr>
              <p14:xfrm>
                <a:off x="5211610" y="2575529"/>
                <a:ext cx="30960" cy="2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A0A9D6-A217-E0C8-42EC-F8A812CA6E5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02970" y="2566889"/>
                  <a:ext cx="486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47D2FFD-F5F4-BDCE-512B-58435788CE1B}"/>
              </a:ext>
            </a:extLst>
          </p:cNvPr>
          <p:cNvGrpSpPr/>
          <p:nvPr/>
        </p:nvGrpSpPr>
        <p:grpSpPr>
          <a:xfrm>
            <a:off x="238210" y="3149009"/>
            <a:ext cx="6391440" cy="1205280"/>
            <a:chOff x="238210" y="3149009"/>
            <a:chExt cx="6391440" cy="12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61BB31-B47C-96F8-2377-AFE22BFAB9A6}"/>
                    </a:ext>
                  </a:extLst>
                </p14:cNvPr>
                <p14:cNvContentPartPr/>
                <p14:nvPr/>
              </p14:nvContentPartPr>
              <p14:xfrm>
                <a:off x="238210" y="3172769"/>
                <a:ext cx="1854720" cy="340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61BB31-B47C-96F8-2377-AFE22BFAB9A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9210" y="3163769"/>
                  <a:ext cx="1872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72B0B0-B445-4A8E-27BA-5AF7037E78B7}"/>
                    </a:ext>
                  </a:extLst>
                </p14:cNvPr>
                <p14:cNvContentPartPr/>
                <p14:nvPr/>
              </p14:nvContentPartPr>
              <p14:xfrm>
                <a:off x="1565170" y="3329009"/>
                <a:ext cx="306000" cy="36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72B0B0-B445-4A8E-27BA-5AF7037E78B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56170" y="3320369"/>
                  <a:ext cx="32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3B67F9-2F69-F353-4283-1A9F6C6CD73E}"/>
                    </a:ext>
                  </a:extLst>
                </p14:cNvPr>
                <p14:cNvContentPartPr/>
                <p14:nvPr/>
              </p14:nvContentPartPr>
              <p14:xfrm>
                <a:off x="1200850" y="3293369"/>
                <a:ext cx="30312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3B67F9-2F69-F353-4283-1A9F6C6CD7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92210" y="3284369"/>
                  <a:ext cx="32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47157F-A602-34A5-F71E-0841EB6D27B9}"/>
                    </a:ext>
                  </a:extLst>
                </p14:cNvPr>
                <p14:cNvContentPartPr/>
                <p14:nvPr/>
              </p14:nvContentPartPr>
              <p14:xfrm>
                <a:off x="781450" y="3268889"/>
                <a:ext cx="84600" cy="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47157F-A602-34A5-F71E-0841EB6D27B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2810" y="3259889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3DA808E-6088-6C02-AF32-B188B3A2C343}"/>
                    </a:ext>
                  </a:extLst>
                </p14:cNvPr>
                <p14:cNvContentPartPr/>
                <p14:nvPr/>
              </p14:nvContentPartPr>
              <p14:xfrm>
                <a:off x="2166010" y="3524849"/>
                <a:ext cx="55080" cy="43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3DA808E-6088-6C02-AF32-B188B3A2C34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57010" y="3515849"/>
                  <a:ext cx="7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CC8CE8-0720-5183-FC33-2F531A0ADAAC}"/>
                    </a:ext>
                  </a:extLst>
                </p14:cNvPr>
                <p14:cNvContentPartPr/>
                <p14:nvPr/>
              </p14:nvContentPartPr>
              <p14:xfrm>
                <a:off x="2113450" y="3556529"/>
                <a:ext cx="68760" cy="13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CC8CE8-0720-5183-FC33-2F531A0ADAA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04810" y="3547889"/>
                  <a:ext cx="86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82F99A-7137-F4E0-B41D-594441F34B26}"/>
                    </a:ext>
                  </a:extLst>
                </p14:cNvPr>
                <p14:cNvContentPartPr/>
                <p14:nvPr/>
              </p14:nvContentPartPr>
              <p14:xfrm>
                <a:off x="2713210" y="3404249"/>
                <a:ext cx="131760" cy="97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82F99A-7137-F4E0-B41D-594441F34B2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04210" y="3395249"/>
                  <a:ext cx="149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0715C2-8595-C17C-B75D-79EB30E42453}"/>
                    </a:ext>
                  </a:extLst>
                </p14:cNvPr>
                <p14:cNvContentPartPr/>
                <p14:nvPr/>
              </p14:nvContentPartPr>
              <p14:xfrm>
                <a:off x="2920210" y="3374729"/>
                <a:ext cx="176400" cy="11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0715C2-8595-C17C-B75D-79EB30E424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11210" y="3365729"/>
                  <a:ext cx="194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8CB0A82-1FC9-4E0F-91A2-69961DB817BD}"/>
                    </a:ext>
                  </a:extLst>
                </p14:cNvPr>
                <p14:cNvContentPartPr/>
                <p14:nvPr/>
              </p14:nvContentPartPr>
              <p14:xfrm>
                <a:off x="3180490" y="3382289"/>
                <a:ext cx="347400" cy="155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8CB0A82-1FC9-4E0F-91A2-69961DB817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71850" y="3373649"/>
                  <a:ext cx="365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C84CE0-ECB9-8588-9DFE-6ED33DDD6A86}"/>
                    </a:ext>
                  </a:extLst>
                </p14:cNvPr>
                <p14:cNvContentPartPr/>
                <p14:nvPr/>
              </p14:nvContentPartPr>
              <p14:xfrm>
                <a:off x="3561010" y="3233609"/>
                <a:ext cx="499320" cy="261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C84CE0-ECB9-8588-9DFE-6ED33DDD6A8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52010" y="3224609"/>
                  <a:ext cx="516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67C869-6585-5969-FB9E-8B20235E01C8}"/>
                    </a:ext>
                  </a:extLst>
                </p14:cNvPr>
                <p14:cNvContentPartPr/>
                <p14:nvPr/>
              </p14:nvContentPartPr>
              <p14:xfrm>
                <a:off x="3912010" y="3388409"/>
                <a:ext cx="583920" cy="124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67C869-6585-5969-FB9E-8B20235E01C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03010" y="3379409"/>
                  <a:ext cx="601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A30C40D-97DA-0017-5B63-A8EDBF1ACE26}"/>
                    </a:ext>
                  </a:extLst>
                </p14:cNvPr>
                <p14:cNvContentPartPr/>
                <p14:nvPr/>
              </p14:nvContentPartPr>
              <p14:xfrm>
                <a:off x="3533290" y="3316049"/>
                <a:ext cx="207360" cy="60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A30C40D-97DA-0017-5B63-A8EDBF1ACE2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24650" y="3307049"/>
                  <a:ext cx="225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638A01-D4F2-1D6D-9ECE-D29D2F2461B3}"/>
                    </a:ext>
                  </a:extLst>
                </p14:cNvPr>
                <p14:cNvContentPartPr/>
                <p14:nvPr/>
              </p14:nvContentPartPr>
              <p14:xfrm>
                <a:off x="4671250" y="3273569"/>
                <a:ext cx="272520" cy="352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638A01-D4F2-1D6D-9ECE-D29D2F2461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62250" y="3264569"/>
                  <a:ext cx="290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E2DE7E9-B2BE-B8CE-8F9C-48DAFDB6F5F6}"/>
                    </a:ext>
                  </a:extLst>
                </p14:cNvPr>
                <p14:cNvContentPartPr/>
                <p14:nvPr/>
              </p14:nvContentPartPr>
              <p14:xfrm>
                <a:off x="5281090" y="3406049"/>
                <a:ext cx="204120" cy="10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E2DE7E9-B2BE-B8CE-8F9C-48DAFDB6F5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72450" y="3397409"/>
                  <a:ext cx="22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348E9E-F5AA-D157-E5AE-56C620763011}"/>
                    </a:ext>
                  </a:extLst>
                </p14:cNvPr>
                <p14:cNvContentPartPr/>
                <p14:nvPr/>
              </p14:nvContentPartPr>
              <p14:xfrm>
                <a:off x="5679610" y="3149009"/>
                <a:ext cx="950040" cy="529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348E9E-F5AA-D157-E5AE-56C6207630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70970" y="3140369"/>
                  <a:ext cx="9676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023149E-D5F4-7200-E753-3D66F178BB14}"/>
                    </a:ext>
                  </a:extLst>
                </p14:cNvPr>
                <p14:cNvContentPartPr/>
                <p14:nvPr/>
              </p14:nvContentPartPr>
              <p14:xfrm>
                <a:off x="6037090" y="3268889"/>
                <a:ext cx="27720" cy="8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023149E-D5F4-7200-E753-3D66F178BB1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28090" y="3259889"/>
                  <a:ext cx="4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462528-5324-EDA9-F20F-4B32FB00E292}"/>
                    </a:ext>
                  </a:extLst>
                </p14:cNvPr>
                <p14:cNvContentPartPr/>
                <p14:nvPr/>
              </p14:nvContentPartPr>
              <p14:xfrm>
                <a:off x="303010" y="3660569"/>
                <a:ext cx="853560" cy="334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462528-5324-EDA9-F20F-4B32FB00E2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4370" y="3651929"/>
                  <a:ext cx="871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D1D9A4C-EC02-2E89-540F-6ACEA9F08135}"/>
                    </a:ext>
                  </a:extLst>
                </p14:cNvPr>
                <p14:cNvContentPartPr/>
                <p14:nvPr/>
              </p14:nvContentPartPr>
              <p14:xfrm>
                <a:off x="820330" y="3754889"/>
                <a:ext cx="262800" cy="40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D1D9A4C-EC02-2E89-540F-6ACEA9F0813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1690" y="3746249"/>
                  <a:ext cx="280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0CCE40D-A7F6-1219-BDBC-785FC971D8D4}"/>
                    </a:ext>
                  </a:extLst>
                </p14:cNvPr>
                <p14:cNvContentPartPr/>
                <p14:nvPr/>
              </p14:nvContentPartPr>
              <p14:xfrm>
                <a:off x="678130" y="3686129"/>
                <a:ext cx="41040" cy="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0CCE40D-A7F6-1219-BDBC-785FC971D8D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9490" y="3677489"/>
                  <a:ext cx="58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42EBEBC-EA0E-58EF-8FCB-F18D62310063}"/>
                    </a:ext>
                  </a:extLst>
                </p14:cNvPr>
                <p14:cNvContentPartPr/>
                <p14:nvPr/>
              </p14:nvContentPartPr>
              <p14:xfrm>
                <a:off x="1450690" y="3736889"/>
                <a:ext cx="1789920" cy="349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42EBEBC-EA0E-58EF-8FCB-F18D623100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42050" y="3728249"/>
                  <a:ext cx="18075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1F32B37-B24C-2E7A-3891-D3ECA738123F}"/>
                    </a:ext>
                  </a:extLst>
                </p14:cNvPr>
                <p14:cNvContentPartPr/>
                <p14:nvPr/>
              </p14:nvContentPartPr>
              <p14:xfrm>
                <a:off x="3002290" y="3920849"/>
                <a:ext cx="314280" cy="30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1F32B37-B24C-2E7A-3891-D3ECA738123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93650" y="3911849"/>
                  <a:ext cx="33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98F758-6322-8439-6351-C28AFF75440D}"/>
                    </a:ext>
                  </a:extLst>
                </p14:cNvPr>
                <p14:cNvContentPartPr/>
                <p14:nvPr/>
              </p14:nvContentPartPr>
              <p14:xfrm>
                <a:off x="3407650" y="3768209"/>
                <a:ext cx="2080440" cy="586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98F758-6322-8439-6351-C28AFF75440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99010" y="3759209"/>
                  <a:ext cx="20980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2A7BCDF-43A3-528F-6C16-570F389AC660}"/>
                    </a:ext>
                  </a:extLst>
                </p14:cNvPr>
                <p14:cNvContentPartPr/>
                <p14:nvPr/>
              </p14:nvContentPartPr>
              <p14:xfrm>
                <a:off x="4821730" y="3927689"/>
                <a:ext cx="276840" cy="20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2A7BCDF-43A3-528F-6C16-570F389AC66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13090" y="3919049"/>
                  <a:ext cx="294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0CE60E0-A68F-8EA1-563A-901FBFB913D9}"/>
                    </a:ext>
                  </a:extLst>
                </p14:cNvPr>
                <p14:cNvContentPartPr/>
                <p14:nvPr/>
              </p14:nvContentPartPr>
              <p14:xfrm>
                <a:off x="4650010" y="3877649"/>
                <a:ext cx="23040" cy="1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0CE60E0-A68F-8EA1-563A-901FBFB913D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41370" y="3868649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2D10442-9026-C4A0-59EA-603C500ADF41}"/>
                  </a:ext>
                </a:extLst>
              </p14:cNvPr>
              <p14:cNvContentPartPr/>
              <p14:nvPr/>
            </p14:nvContentPartPr>
            <p14:xfrm>
              <a:off x="412450" y="4488209"/>
              <a:ext cx="163800" cy="359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2D10442-9026-C4A0-59EA-603C500ADF4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03450" y="4479569"/>
                <a:ext cx="181440" cy="37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F98AF83-9795-6726-E35D-35E2FFEE88AE}"/>
              </a:ext>
            </a:extLst>
          </p:cNvPr>
          <p:cNvGrpSpPr/>
          <p:nvPr/>
        </p:nvGrpSpPr>
        <p:grpSpPr>
          <a:xfrm>
            <a:off x="496330" y="4441769"/>
            <a:ext cx="3861360" cy="520200"/>
            <a:chOff x="496330" y="4441769"/>
            <a:chExt cx="38613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DB73167-5A56-C145-1C95-9B805FB14D56}"/>
                    </a:ext>
                  </a:extLst>
                </p14:cNvPr>
                <p14:cNvContentPartPr/>
                <p14:nvPr/>
              </p14:nvContentPartPr>
              <p14:xfrm>
                <a:off x="496330" y="4505129"/>
                <a:ext cx="1179360" cy="386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DB73167-5A56-C145-1C95-9B805FB14D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7330" y="4496489"/>
                  <a:ext cx="11970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074338-2E5A-0E6C-3D60-65EEA686BE31}"/>
                    </a:ext>
                  </a:extLst>
                </p14:cNvPr>
                <p14:cNvContentPartPr/>
                <p14:nvPr/>
              </p14:nvContentPartPr>
              <p14:xfrm>
                <a:off x="1356370" y="4680089"/>
                <a:ext cx="37440" cy="27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074338-2E5A-0E6C-3D60-65EEA686BE3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347730" y="4671449"/>
                  <a:ext cx="55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E2B774-3DE0-1E9E-A131-8A5EC0E821C0}"/>
                    </a:ext>
                  </a:extLst>
                </p14:cNvPr>
                <p14:cNvContentPartPr/>
                <p14:nvPr/>
              </p14:nvContentPartPr>
              <p14:xfrm>
                <a:off x="718810" y="4538969"/>
                <a:ext cx="548640" cy="145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E2B774-3DE0-1E9E-A131-8A5EC0E821C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0170" y="4530329"/>
                  <a:ext cx="566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723683-6254-6A3A-A88A-25698B82D27E}"/>
                    </a:ext>
                  </a:extLst>
                </p14:cNvPr>
                <p14:cNvContentPartPr/>
                <p14:nvPr/>
              </p14:nvContentPartPr>
              <p14:xfrm>
                <a:off x="1545010" y="4868009"/>
                <a:ext cx="18360" cy="12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723683-6254-6A3A-A88A-25698B82D27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36370" y="4859369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35AD194-8B55-A041-A274-7C65FA76E3E6}"/>
                    </a:ext>
                  </a:extLst>
                </p14:cNvPr>
                <p14:cNvContentPartPr/>
                <p14:nvPr/>
              </p14:nvContentPartPr>
              <p14:xfrm>
                <a:off x="1947490" y="4613129"/>
                <a:ext cx="234720" cy="336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35AD194-8B55-A041-A274-7C65FA76E3E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38850" y="4604489"/>
                  <a:ext cx="252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FF65119-27E2-C251-5E6B-4736907F5D6F}"/>
                    </a:ext>
                  </a:extLst>
                </p14:cNvPr>
                <p14:cNvContentPartPr/>
                <p14:nvPr/>
              </p14:nvContentPartPr>
              <p14:xfrm>
                <a:off x="2443570" y="4581809"/>
                <a:ext cx="194760" cy="27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FF65119-27E2-C251-5E6B-4736907F5D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34570" y="4572809"/>
                  <a:ext cx="212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E6F76F-8F88-7971-C1B6-4348036C4A56}"/>
                    </a:ext>
                  </a:extLst>
                </p14:cNvPr>
                <p14:cNvContentPartPr/>
                <p14:nvPr/>
              </p14:nvContentPartPr>
              <p14:xfrm>
                <a:off x="2523850" y="4717169"/>
                <a:ext cx="132480" cy="18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E6F76F-8F88-7971-C1B6-4348036C4A5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14850" y="4708169"/>
                  <a:ext cx="150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0F94532-DD9A-703D-2BEA-06605A3A0AEF}"/>
                    </a:ext>
                  </a:extLst>
                </p14:cNvPr>
                <p14:cNvContentPartPr/>
                <p14:nvPr/>
              </p14:nvContentPartPr>
              <p14:xfrm>
                <a:off x="2529970" y="4585769"/>
                <a:ext cx="173880" cy="50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0F94532-DD9A-703D-2BEA-06605A3A0AE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20970" y="4576769"/>
                  <a:ext cx="191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16F3FBE-1052-DA53-D8F6-6AFAF19DA2C0}"/>
                    </a:ext>
                  </a:extLst>
                </p14:cNvPr>
                <p14:cNvContentPartPr/>
                <p14:nvPr/>
              </p14:nvContentPartPr>
              <p14:xfrm>
                <a:off x="2526730" y="4451489"/>
                <a:ext cx="28548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16F3FBE-1052-DA53-D8F6-6AFAF19DA2C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17730" y="4442489"/>
                  <a:ext cx="30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6E13B8-A843-4E50-7CBC-5601297FF696}"/>
                    </a:ext>
                  </a:extLst>
                </p14:cNvPr>
                <p14:cNvContentPartPr/>
                <p14:nvPr/>
              </p14:nvContentPartPr>
              <p14:xfrm>
                <a:off x="2916610" y="4524209"/>
                <a:ext cx="328680" cy="386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6E13B8-A843-4E50-7CBC-5601297FF69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07970" y="4515209"/>
                  <a:ext cx="346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280F21B-B3F1-8B46-6F9E-169182C65067}"/>
                    </a:ext>
                  </a:extLst>
                </p14:cNvPr>
                <p14:cNvContentPartPr/>
                <p14:nvPr/>
              </p14:nvContentPartPr>
              <p14:xfrm>
                <a:off x="3401890" y="4589009"/>
                <a:ext cx="91440" cy="295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280F21B-B3F1-8B46-6F9E-169182C6506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92890" y="4580369"/>
                  <a:ext cx="109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0E2F86-D1C1-7ED2-9361-60FD255D7196}"/>
                    </a:ext>
                  </a:extLst>
                </p14:cNvPr>
                <p14:cNvContentPartPr/>
                <p14:nvPr/>
              </p14:nvContentPartPr>
              <p14:xfrm>
                <a:off x="3581890" y="4603049"/>
                <a:ext cx="42120" cy="238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0E2F86-D1C1-7ED2-9361-60FD255D719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73250" y="4594049"/>
                  <a:ext cx="59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F071EA-36E7-6AE0-76F5-2DF4BE0F5C23}"/>
                    </a:ext>
                  </a:extLst>
                </p14:cNvPr>
                <p14:cNvContentPartPr/>
                <p14:nvPr/>
              </p14:nvContentPartPr>
              <p14:xfrm>
                <a:off x="3408370" y="4727609"/>
                <a:ext cx="212760" cy="2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F071EA-36E7-6AE0-76F5-2DF4BE0F5C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99730" y="4718609"/>
                  <a:ext cx="23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AD32AD-5B11-769B-4BA4-CD1C778B3527}"/>
                    </a:ext>
                  </a:extLst>
                </p14:cNvPr>
                <p14:cNvContentPartPr/>
                <p14:nvPr/>
              </p14:nvContentPartPr>
              <p14:xfrm>
                <a:off x="3437890" y="4481369"/>
                <a:ext cx="234720" cy="6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AD32AD-5B11-769B-4BA4-CD1C778B352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28890" y="4472369"/>
                  <a:ext cx="252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ADF3D06-1752-3E2F-088A-D79A8C44D2BF}"/>
                    </a:ext>
                  </a:extLst>
                </p14:cNvPr>
                <p14:cNvContentPartPr/>
                <p14:nvPr/>
              </p14:nvContentPartPr>
              <p14:xfrm>
                <a:off x="3842170" y="4441769"/>
                <a:ext cx="515520" cy="520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ADF3D06-1752-3E2F-088A-D79A8C44D2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33170" y="4433129"/>
                  <a:ext cx="533160" cy="53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786E8B4-9062-5553-03BC-A8B0343994F2}"/>
                  </a:ext>
                </a:extLst>
              </p14:cNvPr>
              <p14:cNvContentPartPr/>
              <p14:nvPr/>
            </p14:nvContentPartPr>
            <p14:xfrm>
              <a:off x="4609330" y="4478849"/>
              <a:ext cx="1382400" cy="5724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786E8B4-9062-5553-03BC-A8B0343994F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600690" y="4469849"/>
                <a:ext cx="1400040" cy="59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771AE70-2569-E258-F0F1-BA78A96770F0}"/>
              </a:ext>
            </a:extLst>
          </p:cNvPr>
          <p:cNvGrpSpPr/>
          <p:nvPr/>
        </p:nvGrpSpPr>
        <p:grpSpPr>
          <a:xfrm>
            <a:off x="394810" y="5101289"/>
            <a:ext cx="882000" cy="399240"/>
            <a:chOff x="394810" y="5101289"/>
            <a:chExt cx="88200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A0C199-A5AC-8921-4088-9AF4A5AC95E5}"/>
                    </a:ext>
                  </a:extLst>
                </p14:cNvPr>
                <p14:cNvContentPartPr/>
                <p14:nvPr/>
              </p14:nvContentPartPr>
              <p14:xfrm>
                <a:off x="394810" y="5113889"/>
                <a:ext cx="882000" cy="386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A0C199-A5AC-8921-4088-9AF4A5AC95E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6170" y="5105249"/>
                  <a:ext cx="8996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F612C8D-B11F-C525-1CB3-9327A38C6E37}"/>
                    </a:ext>
                  </a:extLst>
                </p14:cNvPr>
                <p14:cNvContentPartPr/>
                <p14:nvPr/>
              </p14:nvContentPartPr>
              <p14:xfrm>
                <a:off x="737890" y="5101289"/>
                <a:ext cx="96120" cy="2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F612C8D-B11F-C525-1CB3-9327A38C6E3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9250" y="5092649"/>
                  <a:ext cx="1137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CB8F379-A283-89EE-CE04-22B4ED50BD6C}"/>
              </a:ext>
            </a:extLst>
          </p:cNvPr>
          <p:cNvGrpSpPr/>
          <p:nvPr/>
        </p:nvGrpSpPr>
        <p:grpSpPr>
          <a:xfrm>
            <a:off x="1441690" y="5023169"/>
            <a:ext cx="4681080" cy="426960"/>
            <a:chOff x="1441690" y="5023169"/>
            <a:chExt cx="46810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2864F4-0EF9-17C7-C4C4-AA6B5DD907DB}"/>
                    </a:ext>
                  </a:extLst>
                </p14:cNvPr>
                <p14:cNvContentPartPr/>
                <p14:nvPr/>
              </p14:nvContentPartPr>
              <p14:xfrm>
                <a:off x="1441690" y="5075009"/>
                <a:ext cx="1551240" cy="375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2864F4-0EF9-17C7-C4C4-AA6B5DD907D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33050" y="5066369"/>
                  <a:ext cx="15688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C89E1D-CBC7-4868-2A45-A11D88FFEAF7}"/>
                    </a:ext>
                  </a:extLst>
                </p14:cNvPr>
                <p14:cNvContentPartPr/>
                <p14:nvPr/>
              </p14:nvContentPartPr>
              <p14:xfrm>
                <a:off x="2484250" y="5209649"/>
                <a:ext cx="245160" cy="20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C89E1D-CBC7-4868-2A45-A11D88FFEA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75610" y="5200649"/>
                  <a:ext cx="262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052120-E67D-A3E5-F81B-BC2889D1B8C6}"/>
                    </a:ext>
                  </a:extLst>
                </p14:cNvPr>
                <p14:cNvContentPartPr/>
                <p14:nvPr/>
              </p14:nvContentPartPr>
              <p14:xfrm>
                <a:off x="2230090" y="5205329"/>
                <a:ext cx="64800" cy="4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052120-E67D-A3E5-F81B-BC2889D1B8C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21450" y="5196689"/>
                  <a:ext cx="82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E50037-D32F-4E33-1400-9C7358C0FDE6}"/>
                    </a:ext>
                  </a:extLst>
                </p14:cNvPr>
                <p14:cNvContentPartPr/>
                <p14:nvPr/>
              </p14:nvContentPartPr>
              <p14:xfrm>
                <a:off x="3249970" y="5247089"/>
                <a:ext cx="498600" cy="16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E50037-D32F-4E33-1400-9C7358C0FDE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40970" y="5238449"/>
                  <a:ext cx="51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B455AF4-975E-1D0F-5C52-BCEA40B75362}"/>
                    </a:ext>
                  </a:extLst>
                </p14:cNvPr>
                <p14:cNvContentPartPr/>
                <p14:nvPr/>
              </p14:nvContentPartPr>
              <p14:xfrm>
                <a:off x="3887530" y="5023169"/>
                <a:ext cx="556920" cy="40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B455AF4-975E-1D0F-5C52-BCEA40B753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78890" y="5014529"/>
                  <a:ext cx="5745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0B7D09C-D9AB-3016-5422-F9260CF5716F}"/>
                    </a:ext>
                  </a:extLst>
                </p14:cNvPr>
                <p14:cNvContentPartPr/>
                <p14:nvPr/>
              </p14:nvContentPartPr>
              <p14:xfrm>
                <a:off x="3908410" y="5228009"/>
                <a:ext cx="453600" cy="1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0B7D09C-D9AB-3016-5422-F9260CF5716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899770" y="5219369"/>
                  <a:ext cx="47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B2EA3B-5ED8-7F85-49DB-C0673F89401E}"/>
                    </a:ext>
                  </a:extLst>
                </p14:cNvPr>
                <p14:cNvContentPartPr/>
                <p14:nvPr/>
              </p14:nvContentPartPr>
              <p14:xfrm>
                <a:off x="4617970" y="5193809"/>
                <a:ext cx="938880" cy="246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B2EA3B-5ED8-7F85-49DB-C0673F89401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08970" y="5185169"/>
                  <a:ext cx="956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6ECF08-D3D7-69FA-6F09-8016113B6251}"/>
                    </a:ext>
                  </a:extLst>
                </p14:cNvPr>
                <p14:cNvContentPartPr/>
                <p14:nvPr/>
              </p14:nvContentPartPr>
              <p14:xfrm>
                <a:off x="5773570" y="5226209"/>
                <a:ext cx="349200" cy="168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6ECF08-D3D7-69FA-6F09-8016113B625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64930" y="5217209"/>
                  <a:ext cx="3668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E2DC3BC-A84E-C840-5483-C797A7713B33}"/>
              </a:ext>
            </a:extLst>
          </p:cNvPr>
          <p:cNvGrpSpPr/>
          <p:nvPr/>
        </p:nvGrpSpPr>
        <p:grpSpPr>
          <a:xfrm>
            <a:off x="406330" y="5600609"/>
            <a:ext cx="1958760" cy="497880"/>
            <a:chOff x="406330" y="5600609"/>
            <a:chExt cx="195876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FF69A3-0AEE-8F1E-EFFD-3DD32A98072C}"/>
                    </a:ext>
                  </a:extLst>
                </p14:cNvPr>
                <p14:cNvContentPartPr/>
                <p14:nvPr/>
              </p14:nvContentPartPr>
              <p14:xfrm>
                <a:off x="406330" y="5707169"/>
                <a:ext cx="31680" cy="296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FF69A3-0AEE-8F1E-EFFD-3DD32A9807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7330" y="5698169"/>
                  <a:ext cx="49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D3B3A2-744B-95F1-BD81-CD4C3FF148FA}"/>
                    </a:ext>
                  </a:extLst>
                </p14:cNvPr>
                <p14:cNvContentPartPr/>
                <p14:nvPr/>
              </p14:nvContentPartPr>
              <p14:xfrm>
                <a:off x="555010" y="5714729"/>
                <a:ext cx="82800" cy="332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D3B3A2-744B-95F1-BD81-CD4C3FF148F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46010" y="5705729"/>
                  <a:ext cx="100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F252C98-106C-F049-9ECD-B4DE95B0235E}"/>
                    </a:ext>
                  </a:extLst>
                </p14:cNvPr>
                <p14:cNvContentPartPr/>
                <p14:nvPr/>
              </p14:nvContentPartPr>
              <p14:xfrm>
                <a:off x="417490" y="5895449"/>
                <a:ext cx="168120" cy="10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F252C98-106C-F049-9ECD-B4DE95B0235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8490" y="5886809"/>
                  <a:ext cx="185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746AC2-94B8-6030-42BE-006C0C044866}"/>
                    </a:ext>
                  </a:extLst>
                </p14:cNvPr>
                <p14:cNvContentPartPr/>
                <p14:nvPr/>
              </p14:nvContentPartPr>
              <p14:xfrm>
                <a:off x="437290" y="5624009"/>
                <a:ext cx="184680" cy="8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746AC2-94B8-6030-42BE-006C0C04486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28290" y="5615369"/>
                  <a:ext cx="20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DDE6E7-6FE7-14C6-2D64-50720172B29A}"/>
                    </a:ext>
                  </a:extLst>
                </p14:cNvPr>
                <p14:cNvContentPartPr/>
                <p14:nvPr/>
              </p14:nvContentPartPr>
              <p14:xfrm>
                <a:off x="870730" y="5679089"/>
                <a:ext cx="243000" cy="365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DDE6E7-6FE7-14C6-2D64-50720172B29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2090" y="5670089"/>
                  <a:ext cx="2606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96F302F-3762-9801-2A45-6F2369192564}"/>
                    </a:ext>
                  </a:extLst>
                </p14:cNvPr>
                <p14:cNvContentPartPr/>
                <p14:nvPr/>
              </p14:nvContentPartPr>
              <p14:xfrm>
                <a:off x="1285090" y="5693849"/>
                <a:ext cx="138240" cy="287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96F302F-3762-9801-2A45-6F236919256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76090" y="5685209"/>
                  <a:ext cx="155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2509982-F2A7-FA31-AC5D-A86E3133FDBA}"/>
                    </a:ext>
                  </a:extLst>
                </p14:cNvPr>
                <p14:cNvContentPartPr/>
                <p14:nvPr/>
              </p14:nvContentPartPr>
              <p14:xfrm>
                <a:off x="1312090" y="5832089"/>
                <a:ext cx="218160" cy="78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2509982-F2A7-FA31-AC5D-A86E3133FD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303090" y="5823449"/>
                  <a:ext cx="235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6722396-9618-6887-71D1-212E5689DD52}"/>
                    </a:ext>
                  </a:extLst>
                </p14:cNvPr>
                <p14:cNvContentPartPr/>
                <p14:nvPr/>
              </p14:nvContentPartPr>
              <p14:xfrm>
                <a:off x="1338730" y="5600609"/>
                <a:ext cx="239760" cy="119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6722396-9618-6887-71D1-212E5689DD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330090" y="5591969"/>
                  <a:ext cx="257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0719E3F-3902-6DBA-3283-D498FAE52D67}"/>
                    </a:ext>
                  </a:extLst>
                </p14:cNvPr>
                <p14:cNvContentPartPr/>
                <p14:nvPr/>
              </p14:nvContentPartPr>
              <p14:xfrm>
                <a:off x="1678570" y="5669369"/>
                <a:ext cx="686520" cy="429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0719E3F-3902-6DBA-3283-D498FAE52D6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69570" y="5660369"/>
                  <a:ext cx="70416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27EB556-6D2C-1DB8-0231-1AD2477F90F9}"/>
              </a:ext>
            </a:extLst>
          </p:cNvPr>
          <p:cNvGrpSpPr/>
          <p:nvPr/>
        </p:nvGrpSpPr>
        <p:grpSpPr>
          <a:xfrm>
            <a:off x="2601250" y="5589089"/>
            <a:ext cx="2535840" cy="594360"/>
            <a:chOff x="2601250" y="5589089"/>
            <a:chExt cx="253584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820451-0CA7-45A4-EF6D-E35F55E606AD}"/>
                    </a:ext>
                  </a:extLst>
                </p14:cNvPr>
                <p14:cNvContentPartPr/>
                <p14:nvPr/>
              </p14:nvContentPartPr>
              <p14:xfrm>
                <a:off x="2601250" y="5589089"/>
                <a:ext cx="1304640" cy="415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820451-0CA7-45A4-EF6D-E35F55E606A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592610" y="5580449"/>
                  <a:ext cx="13222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E38BC15-4E32-5F27-1414-F4F4A0556590}"/>
                    </a:ext>
                  </a:extLst>
                </p14:cNvPr>
                <p14:cNvContentPartPr/>
                <p14:nvPr/>
              </p14:nvContentPartPr>
              <p14:xfrm>
                <a:off x="3709330" y="5833889"/>
                <a:ext cx="68400" cy="5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E38BC15-4E32-5F27-1414-F4F4A055659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00330" y="5825249"/>
                  <a:ext cx="86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9CDF464-FB2B-72DC-2744-9D38FEB4880D}"/>
                    </a:ext>
                  </a:extLst>
                </p14:cNvPr>
                <p14:cNvContentPartPr/>
                <p14:nvPr/>
              </p14:nvContentPartPr>
              <p14:xfrm>
                <a:off x="3147730" y="5786009"/>
                <a:ext cx="508680" cy="56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9CDF464-FB2B-72DC-2744-9D38FEB4880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38730" y="5777369"/>
                  <a:ext cx="52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876520A-7C03-A891-DD93-E4953CA927E3}"/>
                    </a:ext>
                  </a:extLst>
                </p14:cNvPr>
                <p14:cNvContentPartPr/>
                <p14:nvPr/>
              </p14:nvContentPartPr>
              <p14:xfrm>
                <a:off x="4113250" y="5641649"/>
                <a:ext cx="973800" cy="541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876520A-7C03-A891-DD93-E4953CA927E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04610" y="5633009"/>
                  <a:ext cx="9914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48E18BA-A018-4622-46A2-ADD6A2B7BDA0}"/>
                    </a:ext>
                  </a:extLst>
                </p14:cNvPr>
                <p14:cNvContentPartPr/>
                <p14:nvPr/>
              </p14:nvContentPartPr>
              <p14:xfrm>
                <a:off x="4416730" y="5747129"/>
                <a:ext cx="107280" cy="39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48E18BA-A018-4622-46A2-ADD6A2B7BDA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08090" y="5738489"/>
                  <a:ext cx="124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3BF1D0-85C6-D8A0-CFD4-3424521E7145}"/>
                    </a:ext>
                  </a:extLst>
                </p14:cNvPr>
                <p14:cNvContentPartPr/>
                <p14:nvPr/>
              </p14:nvContentPartPr>
              <p14:xfrm>
                <a:off x="4992730" y="5874209"/>
                <a:ext cx="144360" cy="66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3BF1D0-85C6-D8A0-CFD4-3424521E714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84090" y="5865209"/>
                  <a:ext cx="1620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08ED4F6-1994-10D9-2BBA-737A9F821F42}"/>
              </a:ext>
            </a:extLst>
          </p:cNvPr>
          <p:cNvGrpSpPr/>
          <p:nvPr/>
        </p:nvGrpSpPr>
        <p:grpSpPr>
          <a:xfrm>
            <a:off x="201850" y="6190289"/>
            <a:ext cx="1963440" cy="424080"/>
            <a:chOff x="201850" y="6190289"/>
            <a:chExt cx="196344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47073C-E343-3023-DFBC-F64229AFCA63}"/>
                    </a:ext>
                  </a:extLst>
                </p14:cNvPr>
                <p14:cNvContentPartPr/>
                <p14:nvPr/>
              </p14:nvContentPartPr>
              <p14:xfrm>
                <a:off x="201850" y="6190289"/>
                <a:ext cx="1963440" cy="424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47073C-E343-3023-DFBC-F64229AFCA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2850" y="6181649"/>
                  <a:ext cx="1981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EE8B3E4-9888-14A9-7CA4-0D86CD8FE93D}"/>
                    </a:ext>
                  </a:extLst>
                </p14:cNvPr>
                <p14:cNvContentPartPr/>
                <p14:nvPr/>
              </p14:nvContentPartPr>
              <p14:xfrm>
                <a:off x="1776850" y="6374609"/>
                <a:ext cx="2664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EE8B3E4-9888-14A9-7CA4-0D86CD8FE93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67850" y="6365969"/>
                  <a:ext cx="44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55413AD-0546-0945-E3C2-4C67AD6226F2}"/>
                    </a:ext>
                  </a:extLst>
                </p14:cNvPr>
                <p14:cNvContentPartPr/>
                <p14:nvPr/>
              </p14:nvContentPartPr>
              <p14:xfrm>
                <a:off x="1468330" y="6325649"/>
                <a:ext cx="299520" cy="55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55413AD-0546-0945-E3C2-4C67AD6226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59330" y="6316649"/>
                  <a:ext cx="317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9C3773-8110-0230-9D40-2590BB6AEBD1}"/>
                    </a:ext>
                  </a:extLst>
                </p14:cNvPr>
                <p14:cNvContentPartPr/>
                <p14:nvPr/>
              </p14:nvContentPartPr>
              <p14:xfrm>
                <a:off x="1215250" y="6330689"/>
                <a:ext cx="44640" cy="51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9C3773-8110-0230-9D40-2590BB6AEBD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06250" y="6321689"/>
                  <a:ext cx="62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01C635B-BA8A-6D2B-0EE1-9700B8FACF09}"/>
                    </a:ext>
                  </a:extLst>
                </p14:cNvPr>
                <p14:cNvContentPartPr/>
                <p14:nvPr/>
              </p14:nvContentPartPr>
              <p14:xfrm>
                <a:off x="922930" y="6445169"/>
                <a:ext cx="128880" cy="14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01C635B-BA8A-6D2B-0EE1-9700B8FACF0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3930" y="6436529"/>
                  <a:ext cx="1465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7D9E888-339F-35DF-779E-127A3F083C73}"/>
                  </a:ext>
                </a:extLst>
              </p14:cNvPr>
              <p14:cNvContentPartPr/>
              <p14:nvPr/>
            </p14:nvContentPartPr>
            <p14:xfrm>
              <a:off x="2328370" y="6615089"/>
              <a:ext cx="48600" cy="367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7D9E888-339F-35DF-779E-127A3F083C7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319730" y="6606089"/>
                <a:ext cx="662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538A8FB-3373-AE77-F09D-4B4E93912FBE}"/>
              </a:ext>
            </a:extLst>
          </p:cNvPr>
          <p:cNvGrpSpPr/>
          <p:nvPr/>
        </p:nvGrpSpPr>
        <p:grpSpPr>
          <a:xfrm>
            <a:off x="2793850" y="6259769"/>
            <a:ext cx="2314800" cy="528480"/>
            <a:chOff x="2793850" y="6259769"/>
            <a:chExt cx="231480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D106C25-B601-68FA-5B9E-3EBDD1CB4923}"/>
                    </a:ext>
                  </a:extLst>
                </p14:cNvPr>
                <p14:cNvContentPartPr/>
                <p14:nvPr/>
              </p14:nvContentPartPr>
              <p14:xfrm>
                <a:off x="2793850" y="6336089"/>
                <a:ext cx="1287360" cy="452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D106C25-B601-68FA-5B9E-3EBDD1CB492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85210" y="6327449"/>
                  <a:ext cx="13050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858BB08-D4B4-08EF-5A25-738582933461}"/>
                    </a:ext>
                  </a:extLst>
                </p14:cNvPr>
                <p14:cNvContentPartPr/>
                <p14:nvPr/>
              </p14:nvContentPartPr>
              <p14:xfrm>
                <a:off x="3899050" y="6401969"/>
                <a:ext cx="78120" cy="1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858BB08-D4B4-08EF-5A25-73858293346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90050" y="6393329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917B5B2-D6C2-CD43-47DA-F94383E3BBB0}"/>
                    </a:ext>
                  </a:extLst>
                </p14:cNvPr>
                <p14:cNvContentPartPr/>
                <p14:nvPr/>
              </p14:nvContentPartPr>
              <p14:xfrm>
                <a:off x="3523210" y="6383609"/>
                <a:ext cx="295200" cy="41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917B5B2-D6C2-CD43-47DA-F94383E3BBB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14570" y="6374609"/>
                  <a:ext cx="312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FE26714-6A23-3290-C74D-5BDF28DBF33A}"/>
                    </a:ext>
                  </a:extLst>
                </p14:cNvPr>
                <p14:cNvContentPartPr/>
                <p14:nvPr/>
              </p14:nvContentPartPr>
              <p14:xfrm>
                <a:off x="4182370" y="6259769"/>
                <a:ext cx="926280" cy="475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FE26714-6A23-3290-C74D-5BDF28DBF33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73370" y="6251129"/>
                  <a:ext cx="943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BFDE80-5681-EF4D-63E9-47CFB7DFDA8B}"/>
                    </a:ext>
                  </a:extLst>
                </p14:cNvPr>
                <p14:cNvContentPartPr/>
                <p14:nvPr/>
              </p14:nvContentPartPr>
              <p14:xfrm>
                <a:off x="4567570" y="6328529"/>
                <a:ext cx="39240" cy="38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BFDE80-5681-EF4D-63E9-47CFB7DFDA8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58570" y="6319889"/>
                  <a:ext cx="568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6AE05AA-FCD8-0F89-7FD6-4B6D6B95A9C5}"/>
              </a:ext>
            </a:extLst>
          </p:cNvPr>
          <p:cNvGrpSpPr/>
          <p:nvPr/>
        </p:nvGrpSpPr>
        <p:grpSpPr>
          <a:xfrm>
            <a:off x="5204410" y="6283889"/>
            <a:ext cx="6585120" cy="546480"/>
            <a:chOff x="5204410" y="6283889"/>
            <a:chExt cx="658512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61F59EF-B61B-88A0-F581-F63E880DBE9C}"/>
                    </a:ext>
                  </a:extLst>
                </p14:cNvPr>
                <p14:cNvContentPartPr/>
                <p14:nvPr/>
              </p14:nvContentPartPr>
              <p14:xfrm>
                <a:off x="5204410" y="6283889"/>
                <a:ext cx="1441440" cy="359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61F59EF-B61B-88A0-F581-F63E880DBE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95410" y="6274889"/>
                  <a:ext cx="1459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D2838E-D664-0F09-9198-4CDE8E4621B3}"/>
                    </a:ext>
                  </a:extLst>
                </p14:cNvPr>
                <p14:cNvContentPartPr/>
                <p14:nvPr/>
              </p14:nvContentPartPr>
              <p14:xfrm>
                <a:off x="6193690" y="6419609"/>
                <a:ext cx="322560" cy="86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D2838E-D664-0F09-9198-4CDE8E4621B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85050" y="6410609"/>
                  <a:ext cx="340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7EB4A8B-F4F6-6991-660E-95AD3908EF98}"/>
                    </a:ext>
                  </a:extLst>
                </p14:cNvPr>
                <p14:cNvContentPartPr/>
                <p14:nvPr/>
              </p14:nvContentPartPr>
              <p14:xfrm>
                <a:off x="5930170" y="6419609"/>
                <a:ext cx="118800" cy="1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7EB4A8B-F4F6-6991-660E-95AD3908EF9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21170" y="6410609"/>
                  <a:ext cx="136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6919190-4F74-0E08-C187-EA8FA522E4E8}"/>
                    </a:ext>
                  </a:extLst>
                </p14:cNvPr>
                <p14:cNvContentPartPr/>
                <p14:nvPr/>
              </p14:nvContentPartPr>
              <p14:xfrm>
                <a:off x="6862210" y="6327449"/>
                <a:ext cx="1510560" cy="346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6919190-4F74-0E08-C187-EA8FA522E4E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53570" y="6318809"/>
                  <a:ext cx="15282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BF833A2-3A3A-65D7-E35E-F5442D95688C}"/>
                    </a:ext>
                  </a:extLst>
                </p14:cNvPr>
                <p14:cNvContentPartPr/>
                <p14:nvPr/>
              </p14:nvContentPartPr>
              <p14:xfrm>
                <a:off x="7723690" y="6425009"/>
                <a:ext cx="399960" cy="84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BF833A2-3A3A-65D7-E35E-F5442D9568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715050" y="6416009"/>
                  <a:ext cx="417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2DB9D2D-EFE3-D9A3-B890-3548E139CC61}"/>
                    </a:ext>
                  </a:extLst>
                </p14:cNvPr>
                <p14:cNvContentPartPr/>
                <p14:nvPr/>
              </p14:nvContentPartPr>
              <p14:xfrm>
                <a:off x="8571850" y="6405569"/>
                <a:ext cx="427320" cy="424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2DB9D2D-EFE3-D9A3-B890-3548E139CC6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63210" y="6396929"/>
                  <a:ext cx="444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A178BF3-7136-2945-8972-53B7233B7133}"/>
                    </a:ext>
                  </a:extLst>
                </p14:cNvPr>
                <p14:cNvContentPartPr/>
                <p14:nvPr/>
              </p14:nvContentPartPr>
              <p14:xfrm>
                <a:off x="9285370" y="6588089"/>
                <a:ext cx="202680" cy="78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A178BF3-7136-2945-8972-53B7233B713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76370" y="6579449"/>
                  <a:ext cx="220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5F33355-0BEE-86ED-2382-787123E0308C}"/>
                    </a:ext>
                  </a:extLst>
                </p14:cNvPr>
                <p14:cNvContentPartPr/>
                <p14:nvPr/>
              </p14:nvContentPartPr>
              <p14:xfrm>
                <a:off x="9639250" y="6450569"/>
                <a:ext cx="763200" cy="351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5F33355-0BEE-86ED-2382-787123E0308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30250" y="6441569"/>
                  <a:ext cx="780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F228649-CBE9-47B9-1D2E-A48A004B7842}"/>
                    </a:ext>
                  </a:extLst>
                </p14:cNvPr>
                <p14:cNvContentPartPr/>
                <p14:nvPr/>
              </p14:nvContentPartPr>
              <p14:xfrm>
                <a:off x="10262770" y="6436889"/>
                <a:ext cx="71640" cy="20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F228649-CBE9-47B9-1D2E-A48A004B784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53770" y="6427889"/>
                  <a:ext cx="89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98C1185-7722-3230-6006-406DCE6F02FE}"/>
                    </a:ext>
                  </a:extLst>
                </p14:cNvPr>
                <p14:cNvContentPartPr/>
                <p14:nvPr/>
              </p14:nvContentPartPr>
              <p14:xfrm>
                <a:off x="10629970" y="6392249"/>
                <a:ext cx="1159560" cy="363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98C1185-7722-3230-6006-406DCE6F02F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620970" y="6383609"/>
                  <a:ext cx="11772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9A1F536-FB4B-272E-4F9B-4F201D66B1C6}"/>
                    </a:ext>
                  </a:extLst>
                </p14:cNvPr>
                <p14:cNvContentPartPr/>
                <p14:nvPr/>
              </p14:nvContentPartPr>
              <p14:xfrm>
                <a:off x="11295610" y="6451289"/>
                <a:ext cx="401760" cy="20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9A1F536-FB4B-272E-4F9B-4F201D66B1C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86610" y="6442289"/>
                  <a:ext cx="41940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191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448CD33-960D-0234-EB4E-4EBA7869B03A}"/>
              </a:ext>
            </a:extLst>
          </p:cNvPr>
          <p:cNvGrpSpPr/>
          <p:nvPr/>
        </p:nvGrpSpPr>
        <p:grpSpPr>
          <a:xfrm>
            <a:off x="659050" y="186929"/>
            <a:ext cx="3996360" cy="632520"/>
            <a:chOff x="659050" y="186929"/>
            <a:chExt cx="399636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AC2B307-A375-3BEF-6272-AFF49ED6C0C9}"/>
                    </a:ext>
                  </a:extLst>
                </p14:cNvPr>
                <p14:cNvContentPartPr/>
                <p14:nvPr/>
              </p14:nvContentPartPr>
              <p14:xfrm>
                <a:off x="659050" y="186929"/>
                <a:ext cx="498600" cy="39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AC2B307-A375-3BEF-6272-AFF49ED6C0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0050" y="177929"/>
                  <a:ext cx="5162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7A3ED8A-516C-4EDE-626D-E3732E838FAF}"/>
                    </a:ext>
                  </a:extLst>
                </p14:cNvPr>
                <p14:cNvContentPartPr/>
                <p14:nvPr/>
              </p14:nvContentPartPr>
              <p14:xfrm>
                <a:off x="1424050" y="403289"/>
                <a:ext cx="583560" cy="38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7A3ED8A-516C-4EDE-626D-E3732E838F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5410" y="394289"/>
                  <a:ext cx="6012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F7F014-0865-FF44-CBCC-4EE75D36E134}"/>
                    </a:ext>
                  </a:extLst>
                </p14:cNvPr>
                <p14:cNvContentPartPr/>
                <p14:nvPr/>
              </p14:nvContentPartPr>
              <p14:xfrm>
                <a:off x="2297770" y="267929"/>
                <a:ext cx="386280" cy="333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F7F014-0865-FF44-CBCC-4EE75D36E1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8770" y="258929"/>
                  <a:ext cx="403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B88723-3136-F410-4DAF-20065441D057}"/>
                    </a:ext>
                  </a:extLst>
                </p14:cNvPr>
                <p14:cNvContentPartPr/>
                <p14:nvPr/>
              </p14:nvContentPartPr>
              <p14:xfrm>
                <a:off x="2280490" y="339929"/>
                <a:ext cx="233640" cy="37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B88723-3136-F410-4DAF-20065441D0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1490" y="331289"/>
                  <a:ext cx="251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9692E3-F5AD-BE8E-EE76-EEB2A56BCCAB}"/>
                    </a:ext>
                  </a:extLst>
                </p14:cNvPr>
                <p14:cNvContentPartPr/>
                <p14:nvPr/>
              </p14:nvContentPartPr>
              <p14:xfrm>
                <a:off x="2994010" y="231209"/>
                <a:ext cx="1661400" cy="58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9692E3-F5AD-BE8E-EE76-EEB2A56BCC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85010" y="222209"/>
                  <a:ext cx="167904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25A432-8F6F-5970-3ED7-8483937CE451}"/>
                    </a:ext>
                  </a:extLst>
                </p14:cNvPr>
                <p14:cNvContentPartPr/>
                <p14:nvPr/>
              </p14:nvContentPartPr>
              <p14:xfrm>
                <a:off x="4266250" y="325529"/>
                <a:ext cx="24840" cy="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25A432-8F6F-5970-3ED7-8483937CE4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7250" y="316889"/>
                  <a:ext cx="42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2A2651-834E-8663-6228-1A71E8DD646D}"/>
                    </a:ext>
                  </a:extLst>
                </p14:cNvPr>
                <p14:cNvContentPartPr/>
                <p14:nvPr/>
              </p14:nvContentPartPr>
              <p14:xfrm>
                <a:off x="3680530" y="390329"/>
                <a:ext cx="684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2A2651-834E-8663-6228-1A71E8DD64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1890" y="381329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8B07C0-703C-B1F8-FDD9-B6FED01A1F24}"/>
                    </a:ext>
                  </a:extLst>
                </p14:cNvPr>
                <p14:cNvContentPartPr/>
                <p14:nvPr/>
              </p14:nvContentPartPr>
              <p14:xfrm>
                <a:off x="3413410" y="368729"/>
                <a:ext cx="293400" cy="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8B07C0-703C-B1F8-FDD9-B6FED01A1F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4410" y="359729"/>
                  <a:ext cx="31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71F7FB-E67C-851E-E000-A9BA1F22B09B}"/>
                    </a:ext>
                  </a:extLst>
                </p14:cNvPr>
                <p14:cNvContentPartPr/>
                <p14:nvPr/>
              </p14:nvContentPartPr>
              <p14:xfrm>
                <a:off x="3332410" y="338129"/>
                <a:ext cx="8640" cy="26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71F7FB-E67C-851E-E000-A9BA1F22B0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3770" y="329489"/>
                  <a:ext cx="262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D2541A-B814-7146-A9A4-FB4221024587}"/>
              </a:ext>
            </a:extLst>
          </p:cNvPr>
          <p:cNvGrpSpPr/>
          <p:nvPr/>
        </p:nvGrpSpPr>
        <p:grpSpPr>
          <a:xfrm>
            <a:off x="4858090" y="184769"/>
            <a:ext cx="3038760" cy="614520"/>
            <a:chOff x="4858090" y="184769"/>
            <a:chExt cx="303876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2230E3-EC61-C966-3DA3-595B113D389E}"/>
                    </a:ext>
                  </a:extLst>
                </p14:cNvPr>
                <p14:cNvContentPartPr/>
                <p14:nvPr/>
              </p14:nvContentPartPr>
              <p14:xfrm>
                <a:off x="4858090" y="255329"/>
                <a:ext cx="1766520" cy="54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2230E3-EC61-C966-3DA3-595B113D38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9450" y="246689"/>
                  <a:ext cx="17841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4CD3C1-300D-E43F-D3DD-2129698E66C9}"/>
                    </a:ext>
                  </a:extLst>
                </p14:cNvPr>
                <p14:cNvContentPartPr/>
                <p14:nvPr/>
              </p14:nvContentPartPr>
              <p14:xfrm>
                <a:off x="6380530" y="354329"/>
                <a:ext cx="8784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4CD3C1-300D-E43F-D3DD-2129698E66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71530" y="345329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D88270-BE9C-9A6D-E44C-99A147CFD72A}"/>
                    </a:ext>
                  </a:extLst>
                </p14:cNvPr>
                <p14:cNvContentPartPr/>
                <p14:nvPr/>
              </p14:nvContentPartPr>
              <p14:xfrm>
                <a:off x="5934850" y="328769"/>
                <a:ext cx="329400" cy="4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D88270-BE9C-9A6D-E44C-99A147CFD7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25850" y="319769"/>
                  <a:ext cx="347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E00B31-4400-2E71-A546-A6C00A796F6F}"/>
                    </a:ext>
                  </a:extLst>
                </p14:cNvPr>
                <p14:cNvContentPartPr/>
                <p14:nvPr/>
              </p14:nvContentPartPr>
              <p14:xfrm>
                <a:off x="6861130" y="184769"/>
                <a:ext cx="1035720" cy="59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E00B31-4400-2E71-A546-A6C00A796F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52490" y="175769"/>
                  <a:ext cx="10533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34773E-9AFC-75B7-2DEF-4D5B8881068B}"/>
                    </a:ext>
                  </a:extLst>
                </p14:cNvPr>
                <p14:cNvContentPartPr/>
                <p14:nvPr/>
              </p14:nvContentPartPr>
              <p14:xfrm>
                <a:off x="7314010" y="284849"/>
                <a:ext cx="2124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34773E-9AFC-75B7-2DEF-4D5B888106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05370" y="276209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16D171-063D-0883-D0EB-F056D1641230}"/>
              </a:ext>
            </a:extLst>
          </p:cNvPr>
          <p:cNvGrpSpPr/>
          <p:nvPr/>
        </p:nvGrpSpPr>
        <p:grpSpPr>
          <a:xfrm>
            <a:off x="8073250" y="215369"/>
            <a:ext cx="1869840" cy="353880"/>
            <a:chOff x="8073250" y="215369"/>
            <a:chExt cx="18698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E1A962-F6D9-9258-756E-CBF128F770B7}"/>
                    </a:ext>
                  </a:extLst>
                </p14:cNvPr>
                <p14:cNvContentPartPr/>
                <p14:nvPr/>
              </p14:nvContentPartPr>
              <p14:xfrm>
                <a:off x="8073250" y="215369"/>
                <a:ext cx="1869840" cy="353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E1A962-F6D9-9258-756E-CBF128F770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64610" y="206729"/>
                  <a:ext cx="1887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F2DA1D-7950-8FC9-05DE-D886FBE29FB2}"/>
                    </a:ext>
                  </a:extLst>
                </p14:cNvPr>
                <p14:cNvContentPartPr/>
                <p14:nvPr/>
              </p14:nvContentPartPr>
              <p14:xfrm>
                <a:off x="9607210" y="354329"/>
                <a:ext cx="34560" cy="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F2DA1D-7950-8FC9-05DE-D886FBE29F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98210" y="345329"/>
                  <a:ext cx="52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F4907F-D2D1-AE8B-65A8-0334CC3914EA}"/>
                    </a:ext>
                  </a:extLst>
                </p14:cNvPr>
                <p14:cNvContentPartPr/>
                <p14:nvPr/>
              </p14:nvContentPartPr>
              <p14:xfrm>
                <a:off x="9017890" y="348209"/>
                <a:ext cx="515160" cy="2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F4907F-D2D1-AE8B-65A8-0334CC3914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09250" y="339569"/>
                  <a:ext cx="532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E7E635-1017-090D-890F-005259CF816E}"/>
              </a:ext>
            </a:extLst>
          </p:cNvPr>
          <p:cNvGrpSpPr/>
          <p:nvPr/>
        </p:nvGrpSpPr>
        <p:grpSpPr>
          <a:xfrm>
            <a:off x="704770" y="803609"/>
            <a:ext cx="8822160" cy="654120"/>
            <a:chOff x="704770" y="803609"/>
            <a:chExt cx="882216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45B2EE-FDFF-625F-BEA0-2944F8A76F55}"/>
                    </a:ext>
                  </a:extLst>
                </p14:cNvPr>
                <p14:cNvContentPartPr/>
                <p14:nvPr/>
              </p14:nvContentPartPr>
              <p14:xfrm>
                <a:off x="704770" y="930689"/>
                <a:ext cx="640800" cy="36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45B2EE-FDFF-625F-BEA0-2944F8A76F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770" y="922049"/>
                  <a:ext cx="658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4DAE77-87AC-C8D1-A6EB-F1B2F459A930}"/>
                    </a:ext>
                  </a:extLst>
                </p14:cNvPr>
                <p14:cNvContentPartPr/>
                <p14:nvPr/>
              </p14:nvContentPartPr>
              <p14:xfrm>
                <a:off x="1675330" y="936449"/>
                <a:ext cx="534240" cy="39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4DAE77-87AC-C8D1-A6EB-F1B2F459A9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66330" y="927449"/>
                  <a:ext cx="551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889A25-49C3-8F1B-1759-3E2F6A62522C}"/>
                    </a:ext>
                  </a:extLst>
                </p14:cNvPr>
                <p14:cNvContentPartPr/>
                <p14:nvPr/>
              </p14:nvContentPartPr>
              <p14:xfrm>
                <a:off x="1739770" y="1042289"/>
                <a:ext cx="366480" cy="69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889A25-49C3-8F1B-1759-3E2F6A6252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30770" y="1033289"/>
                  <a:ext cx="384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96814D-341D-49AB-6EF4-9B47267E3631}"/>
                    </a:ext>
                  </a:extLst>
                </p14:cNvPr>
                <p14:cNvContentPartPr/>
                <p14:nvPr/>
              </p14:nvContentPartPr>
              <p14:xfrm>
                <a:off x="2381290" y="870929"/>
                <a:ext cx="1710360" cy="428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96814D-341D-49AB-6EF4-9B47267E36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72650" y="862289"/>
                  <a:ext cx="17280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22D3EE-2FE0-D74D-45CC-18B82C2AC9A6}"/>
                    </a:ext>
                  </a:extLst>
                </p14:cNvPr>
                <p14:cNvContentPartPr/>
                <p14:nvPr/>
              </p14:nvContentPartPr>
              <p14:xfrm>
                <a:off x="3356890" y="951209"/>
                <a:ext cx="524160" cy="1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22D3EE-2FE0-D74D-45CC-18B82C2AC9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48250" y="942209"/>
                  <a:ext cx="54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9F9D2F-21D0-DC0A-41A9-8D6764AD842B}"/>
                    </a:ext>
                  </a:extLst>
                </p14:cNvPr>
                <p14:cNvContentPartPr/>
                <p14:nvPr/>
              </p14:nvContentPartPr>
              <p14:xfrm>
                <a:off x="2834170" y="1035089"/>
                <a:ext cx="377280" cy="5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9F9D2F-21D0-DC0A-41A9-8D6764AD84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25530" y="1026089"/>
                  <a:ext cx="39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B32DF3-7D94-A9AB-E1AC-69833F99CED3}"/>
                    </a:ext>
                  </a:extLst>
                </p14:cNvPr>
                <p14:cNvContentPartPr/>
                <p14:nvPr/>
              </p14:nvContentPartPr>
              <p14:xfrm>
                <a:off x="2422690" y="994409"/>
                <a:ext cx="115200" cy="5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B32DF3-7D94-A9AB-E1AC-69833F99CE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4050" y="985409"/>
                  <a:ext cx="132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A7C601-529B-598B-452B-319D6C34B408}"/>
                    </a:ext>
                  </a:extLst>
                </p14:cNvPr>
                <p14:cNvContentPartPr/>
                <p14:nvPr/>
              </p14:nvContentPartPr>
              <p14:xfrm>
                <a:off x="4364530" y="1075409"/>
                <a:ext cx="903600" cy="382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A7C601-529B-598B-452B-319D6C34B4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55530" y="1066409"/>
                  <a:ext cx="9212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3DCAB4-3E3A-6033-CAD8-559E34133400}"/>
                    </a:ext>
                  </a:extLst>
                </p14:cNvPr>
                <p14:cNvContentPartPr/>
                <p14:nvPr/>
              </p14:nvContentPartPr>
              <p14:xfrm>
                <a:off x="5074090" y="964529"/>
                <a:ext cx="1476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3DCAB4-3E3A-6033-CAD8-559E341334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65450" y="955529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B164AB-CD3B-CF51-7899-07F63E43EEB7}"/>
                    </a:ext>
                  </a:extLst>
                </p14:cNvPr>
                <p14:cNvContentPartPr/>
                <p14:nvPr/>
              </p14:nvContentPartPr>
              <p14:xfrm>
                <a:off x="5546770" y="868409"/>
                <a:ext cx="1055520" cy="542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B164AB-CD3B-CF51-7899-07F63E43EE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37770" y="859769"/>
                  <a:ext cx="10731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6E1DE1C-1417-2E58-84E3-22D2FF8806FF}"/>
                    </a:ext>
                  </a:extLst>
                </p14:cNvPr>
                <p14:cNvContentPartPr/>
                <p14:nvPr/>
              </p14:nvContentPartPr>
              <p14:xfrm>
                <a:off x="6807490" y="803609"/>
                <a:ext cx="979560" cy="457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6E1DE1C-1417-2E58-84E3-22D2FF8806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98850" y="794969"/>
                  <a:ext cx="9972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130255-6EF8-E941-6245-7ECC9B4F7E52}"/>
                    </a:ext>
                  </a:extLst>
                </p14:cNvPr>
                <p14:cNvContentPartPr/>
                <p14:nvPr/>
              </p14:nvContentPartPr>
              <p14:xfrm>
                <a:off x="7592290" y="998369"/>
                <a:ext cx="160560" cy="2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130255-6EF8-E941-6245-7ECC9B4F7E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83290" y="989729"/>
                  <a:ext cx="178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4195F8-9098-6D71-50B0-0F11C11211B4}"/>
                    </a:ext>
                  </a:extLst>
                </p14:cNvPr>
                <p14:cNvContentPartPr/>
                <p14:nvPr/>
              </p14:nvContentPartPr>
              <p14:xfrm>
                <a:off x="6834850" y="1060649"/>
                <a:ext cx="342000" cy="49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4195F8-9098-6D71-50B0-0F11C11211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26210" y="1052009"/>
                  <a:ext cx="35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5BC0FF-2331-DA2F-659F-BCF00EF4E5A2}"/>
                    </a:ext>
                  </a:extLst>
                </p14:cNvPr>
                <p14:cNvContentPartPr/>
                <p14:nvPr/>
              </p14:nvContentPartPr>
              <p14:xfrm>
                <a:off x="8035810" y="855089"/>
                <a:ext cx="819000" cy="345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5BC0FF-2331-DA2F-659F-BCF00EF4E5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27170" y="846089"/>
                  <a:ext cx="836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0F329A-C408-96C7-731F-E871056C6D56}"/>
                    </a:ext>
                  </a:extLst>
                </p14:cNvPr>
                <p14:cNvContentPartPr/>
                <p14:nvPr/>
              </p14:nvContentPartPr>
              <p14:xfrm>
                <a:off x="9012490" y="814409"/>
                <a:ext cx="514440" cy="33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0F329A-C408-96C7-731F-E871056C6D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03490" y="805409"/>
                  <a:ext cx="532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D749CE-1045-F454-FE17-469A8819FBED}"/>
                    </a:ext>
                  </a:extLst>
                </p14:cNvPr>
                <p14:cNvContentPartPr/>
                <p14:nvPr/>
              </p14:nvContentPartPr>
              <p14:xfrm>
                <a:off x="9063610" y="939689"/>
                <a:ext cx="174960" cy="2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D749CE-1045-F454-FE17-469A8819FB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54610" y="931049"/>
                  <a:ext cx="1926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A779F8-CC8A-5C94-69A9-59025E4E2143}"/>
              </a:ext>
            </a:extLst>
          </p:cNvPr>
          <p:cNvGrpSpPr/>
          <p:nvPr/>
        </p:nvGrpSpPr>
        <p:grpSpPr>
          <a:xfrm>
            <a:off x="749770" y="1428209"/>
            <a:ext cx="2824920" cy="442800"/>
            <a:chOff x="749770" y="1428209"/>
            <a:chExt cx="28249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6585BE-5E93-1BB3-2E72-D00473B42E03}"/>
                    </a:ext>
                  </a:extLst>
                </p14:cNvPr>
                <p14:cNvContentPartPr/>
                <p14:nvPr/>
              </p14:nvContentPartPr>
              <p14:xfrm>
                <a:off x="749770" y="1536209"/>
                <a:ext cx="1265760" cy="334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6585BE-5E93-1BB3-2E72-D00473B42E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0770" y="1527209"/>
                  <a:ext cx="1283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2909DF-688E-2D7B-DF4C-20C72721B386}"/>
                    </a:ext>
                  </a:extLst>
                </p14:cNvPr>
                <p14:cNvContentPartPr/>
                <p14:nvPr/>
              </p14:nvContentPartPr>
              <p14:xfrm>
                <a:off x="1430530" y="1568249"/>
                <a:ext cx="34560" cy="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2909DF-688E-2D7B-DF4C-20C72721B3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21890" y="1559609"/>
                  <a:ext cx="52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0EAD2A1-3AD1-D18C-61B4-D4B9B15A0829}"/>
                    </a:ext>
                  </a:extLst>
                </p14:cNvPr>
                <p14:cNvContentPartPr/>
                <p14:nvPr/>
              </p14:nvContentPartPr>
              <p14:xfrm>
                <a:off x="2124610" y="1428209"/>
                <a:ext cx="1450080" cy="421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0EAD2A1-3AD1-D18C-61B4-D4B9B15A08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15970" y="1419569"/>
                  <a:ext cx="14677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A744D1-ADD5-F1CB-9C6E-628F6AA5E438}"/>
                    </a:ext>
                  </a:extLst>
                </p14:cNvPr>
                <p14:cNvContentPartPr/>
                <p14:nvPr/>
              </p14:nvContentPartPr>
              <p14:xfrm>
                <a:off x="3144850" y="1605329"/>
                <a:ext cx="39240" cy="5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A744D1-ADD5-F1CB-9C6E-628F6AA5E4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35850" y="1596689"/>
                  <a:ext cx="56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4641CE-1253-5BB3-C3F3-C9F4ECE3936E}"/>
                    </a:ext>
                  </a:extLst>
                </p14:cNvPr>
                <p14:cNvContentPartPr/>
                <p14:nvPr/>
              </p14:nvContentPartPr>
              <p14:xfrm>
                <a:off x="2757850" y="1558169"/>
                <a:ext cx="524880" cy="36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4641CE-1253-5BB3-C3F3-C9F4ECE393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48850" y="1549529"/>
                  <a:ext cx="5425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4FDFF6F-7907-337B-D0F7-2D135CA7209B}"/>
                  </a:ext>
                </a:extLst>
              </p14:cNvPr>
              <p14:cNvContentPartPr/>
              <p14:nvPr/>
            </p14:nvContentPartPr>
            <p14:xfrm>
              <a:off x="3667210" y="1819169"/>
              <a:ext cx="39600" cy="35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4FDFF6F-7907-337B-D0F7-2D135CA7209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658210" y="1810529"/>
                <a:ext cx="57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CDD0D2F-C770-3953-FE32-3B8EBEC20030}"/>
                  </a:ext>
                </a:extLst>
              </p14:cNvPr>
              <p14:cNvContentPartPr/>
              <p14:nvPr/>
            </p14:nvContentPartPr>
            <p14:xfrm>
              <a:off x="891610" y="2420369"/>
              <a:ext cx="70200" cy="284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CDD0D2F-C770-3953-FE32-3B8EBEC2003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82970" y="2411369"/>
                <a:ext cx="878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08D8215-4D70-C602-6E7B-9650D1084917}"/>
                  </a:ext>
                </a:extLst>
              </p14:cNvPr>
              <p14:cNvContentPartPr/>
              <p14:nvPr/>
            </p14:nvContentPartPr>
            <p14:xfrm>
              <a:off x="915370" y="2418209"/>
              <a:ext cx="230040" cy="87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08D8215-4D70-C602-6E7B-9650D108491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06730" y="2409209"/>
                <a:ext cx="2476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F1CCB67-CC44-066D-049F-E8766BBE99A9}"/>
                  </a:ext>
                </a:extLst>
              </p14:cNvPr>
              <p14:cNvContentPartPr/>
              <p14:nvPr/>
            </p14:nvContentPartPr>
            <p14:xfrm>
              <a:off x="920410" y="2537729"/>
              <a:ext cx="183240" cy="20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F1CCB67-CC44-066D-049F-E8766BBE99A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11410" y="2529089"/>
                <a:ext cx="200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3FE8173-6C39-7C37-5EB3-601C8387A5E3}"/>
                  </a:ext>
                </a:extLst>
              </p14:cNvPr>
              <p14:cNvContentPartPr/>
              <p14:nvPr/>
            </p14:nvContentPartPr>
            <p14:xfrm>
              <a:off x="1129930" y="2565449"/>
              <a:ext cx="217080" cy="146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3FE8173-6C39-7C37-5EB3-601C8387A5E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21290" y="2556449"/>
                <a:ext cx="234720" cy="163800"/>
              </a:xfrm>
              <a:prstGeom prst="rect">
                <a:avLst/>
              </a:prstGeom>
            </p:spPr>
          </p:pic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A443E748-99C2-1A4F-69EC-559854CDF1B1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347881" y="2537729"/>
            <a:ext cx="3676533" cy="399370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80A22E83-635F-4404-5100-1EA9ADC76325}"/>
              </a:ext>
            </a:extLst>
          </p:cNvPr>
          <p:cNvGrpSpPr/>
          <p:nvPr/>
        </p:nvGrpSpPr>
        <p:grpSpPr>
          <a:xfrm>
            <a:off x="1640050" y="2150009"/>
            <a:ext cx="7018200" cy="627840"/>
            <a:chOff x="1640050" y="2150009"/>
            <a:chExt cx="701820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4AF3C8-FC16-2766-C1E0-EB25B5CC4854}"/>
                    </a:ext>
                  </a:extLst>
                </p14:cNvPr>
                <p14:cNvContentPartPr/>
                <p14:nvPr/>
              </p14:nvContentPartPr>
              <p14:xfrm>
                <a:off x="1640050" y="2343689"/>
                <a:ext cx="987840" cy="359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4AF3C8-FC16-2766-C1E0-EB25B5CC485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31050" y="2335049"/>
                  <a:ext cx="1005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3D5F9C-7624-72FF-599A-C9BA6888B920}"/>
                    </a:ext>
                  </a:extLst>
                </p14:cNvPr>
                <p14:cNvContentPartPr/>
                <p14:nvPr/>
              </p14:nvContentPartPr>
              <p14:xfrm>
                <a:off x="2152330" y="2468969"/>
                <a:ext cx="285480" cy="1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3D5F9C-7624-72FF-599A-C9BA6888B9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43690" y="2460329"/>
                  <a:ext cx="303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2D09A8-D1A6-F400-9DFD-F7EF15BD9FFD}"/>
                    </a:ext>
                  </a:extLst>
                </p14:cNvPr>
                <p14:cNvContentPartPr/>
                <p14:nvPr/>
              </p14:nvContentPartPr>
              <p14:xfrm>
                <a:off x="2108770" y="2418209"/>
                <a:ext cx="25920" cy="1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2D09A8-D1A6-F400-9DFD-F7EF15BD9F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00130" y="2409569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0E9A9C-00A2-1744-E639-FD2579A7F74D}"/>
                    </a:ext>
                  </a:extLst>
                </p14:cNvPr>
                <p14:cNvContentPartPr/>
                <p14:nvPr/>
              </p14:nvContentPartPr>
              <p14:xfrm>
                <a:off x="2767930" y="2300849"/>
                <a:ext cx="1124640" cy="411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0E9A9C-00A2-1744-E639-FD2579A7F7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58930" y="2291849"/>
                  <a:ext cx="11422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7E3BD0-3200-6639-7EA5-FCAC36298A6A}"/>
                    </a:ext>
                  </a:extLst>
                </p14:cNvPr>
                <p14:cNvContentPartPr/>
                <p14:nvPr/>
              </p14:nvContentPartPr>
              <p14:xfrm>
                <a:off x="3635170" y="2420009"/>
                <a:ext cx="50760" cy="1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7E3BD0-3200-6639-7EA5-FCAC36298A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26170" y="2411369"/>
                  <a:ext cx="6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D02395-F3A6-C4B8-7146-F1F22EA09BD6}"/>
                    </a:ext>
                  </a:extLst>
                </p14:cNvPr>
                <p14:cNvContentPartPr/>
                <p14:nvPr/>
              </p14:nvContentPartPr>
              <p14:xfrm>
                <a:off x="3335650" y="2380049"/>
                <a:ext cx="356760" cy="3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D02395-F3A6-C4B8-7146-F1F22EA09B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26650" y="2371049"/>
                  <a:ext cx="374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D4A6B2-666C-7A09-EAE9-02D8F586ED7E}"/>
                    </a:ext>
                  </a:extLst>
                </p14:cNvPr>
                <p14:cNvContentPartPr/>
                <p14:nvPr/>
              </p14:nvContentPartPr>
              <p14:xfrm>
                <a:off x="4008850" y="2662649"/>
                <a:ext cx="98280" cy="115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8D4A6B2-666C-7A09-EAE9-02D8F586ED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0210" y="2653649"/>
                  <a:ext cx="115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73B80CD-8181-DECB-1253-B8A2786C4E92}"/>
                    </a:ext>
                  </a:extLst>
                </p14:cNvPr>
                <p14:cNvContentPartPr/>
                <p14:nvPr/>
              </p14:nvContentPartPr>
              <p14:xfrm>
                <a:off x="4364530" y="2281049"/>
                <a:ext cx="546120" cy="346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73B80CD-8181-DECB-1253-B8A2786C4E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55890" y="2272409"/>
                  <a:ext cx="563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B64799-C624-DC61-ADA9-FA1C1896C228}"/>
                    </a:ext>
                  </a:extLst>
                </p14:cNvPr>
                <p14:cNvContentPartPr/>
                <p14:nvPr/>
              </p14:nvContentPartPr>
              <p14:xfrm>
                <a:off x="4746850" y="2369969"/>
                <a:ext cx="181440" cy="6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B64799-C624-DC61-ADA9-FA1C1896C2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38210" y="2360969"/>
                  <a:ext cx="199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515C40-3AF7-7CC5-F22E-35168A59F7A3}"/>
                    </a:ext>
                  </a:extLst>
                </p14:cNvPr>
                <p14:cNvContentPartPr/>
                <p14:nvPr/>
              </p14:nvContentPartPr>
              <p14:xfrm>
                <a:off x="5258410" y="2285369"/>
                <a:ext cx="1107360" cy="31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515C40-3AF7-7CC5-F22E-35168A59F7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49770" y="2276729"/>
                  <a:ext cx="1125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548E85E-6FC3-B153-6391-26D82DCAE520}"/>
                    </a:ext>
                  </a:extLst>
                </p14:cNvPr>
                <p14:cNvContentPartPr/>
                <p14:nvPr/>
              </p14:nvContentPartPr>
              <p14:xfrm>
                <a:off x="6229690" y="2320649"/>
                <a:ext cx="218520" cy="44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548E85E-6FC3-B153-6391-26D82DCAE52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0690" y="2312009"/>
                  <a:ext cx="236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E5026E-99F7-2302-602E-B06AC629B8E6}"/>
                    </a:ext>
                  </a:extLst>
                </p14:cNvPr>
                <p14:cNvContentPartPr/>
                <p14:nvPr/>
              </p14:nvContentPartPr>
              <p14:xfrm>
                <a:off x="6770770" y="2150009"/>
                <a:ext cx="138600" cy="619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E5026E-99F7-2302-602E-B06AC629B8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61770" y="2141009"/>
                  <a:ext cx="15624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CD2D31-EC7B-A0BA-6807-7842CCCB0D0F}"/>
                    </a:ext>
                  </a:extLst>
                </p14:cNvPr>
                <p14:cNvContentPartPr/>
                <p14:nvPr/>
              </p14:nvContentPartPr>
              <p14:xfrm>
                <a:off x="7047250" y="2399489"/>
                <a:ext cx="110160" cy="273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CD2D31-EC7B-A0BA-6807-7842CCCB0D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38610" y="2390849"/>
                  <a:ext cx="127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75E253-B476-3702-AC21-24C29BA53352}"/>
                    </a:ext>
                  </a:extLst>
                </p14:cNvPr>
                <p14:cNvContentPartPr/>
                <p14:nvPr/>
              </p14:nvContentPartPr>
              <p14:xfrm>
                <a:off x="7018810" y="2320649"/>
                <a:ext cx="204480" cy="1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75E253-B476-3702-AC21-24C29BA533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10170" y="2312009"/>
                  <a:ext cx="22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B1D8A7-7456-CAA1-D241-D4E1574B55F3}"/>
                    </a:ext>
                  </a:extLst>
                </p14:cNvPr>
                <p14:cNvContentPartPr/>
                <p14:nvPr/>
              </p14:nvContentPartPr>
              <p14:xfrm>
                <a:off x="7387450" y="2268449"/>
                <a:ext cx="201960" cy="321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B1D8A7-7456-CAA1-D241-D4E1574B55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78810" y="2259809"/>
                  <a:ext cx="219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C95BAE-F6ED-17EF-3D6B-0F3FEBF771A8}"/>
                    </a:ext>
                  </a:extLst>
                </p14:cNvPr>
                <p14:cNvContentPartPr/>
                <p14:nvPr/>
              </p14:nvContentPartPr>
              <p14:xfrm>
                <a:off x="7703170" y="2439809"/>
                <a:ext cx="17280" cy="147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C95BAE-F6ED-17EF-3D6B-0F3FEBF771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94170" y="2430809"/>
                  <a:ext cx="34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CF34E07-729B-707A-1733-176AA06AA4C3}"/>
                    </a:ext>
                  </a:extLst>
                </p14:cNvPr>
                <p14:cNvContentPartPr/>
                <p14:nvPr/>
              </p14:nvContentPartPr>
              <p14:xfrm>
                <a:off x="7611010" y="2380049"/>
                <a:ext cx="269640" cy="10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CF34E07-729B-707A-1733-176AA06AA4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02010" y="2371049"/>
                  <a:ext cx="287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FC3043-BFF2-F555-8802-EC8123F59A8A}"/>
                    </a:ext>
                  </a:extLst>
                </p14:cNvPr>
                <p14:cNvContentPartPr/>
                <p14:nvPr/>
              </p14:nvContentPartPr>
              <p14:xfrm>
                <a:off x="8098810" y="2490209"/>
                <a:ext cx="205920" cy="2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FC3043-BFF2-F555-8802-EC8123F59A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90170" y="2481569"/>
                  <a:ext cx="223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0633FB-8767-FFD5-2675-DF1C1F049168}"/>
                    </a:ext>
                  </a:extLst>
                </p14:cNvPr>
                <p14:cNvContentPartPr/>
                <p14:nvPr/>
              </p14:nvContentPartPr>
              <p14:xfrm>
                <a:off x="8058850" y="2569769"/>
                <a:ext cx="232920" cy="1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0633FB-8767-FFD5-2675-DF1C1F0491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49850" y="2560769"/>
                  <a:ext cx="250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48251E-483F-B3EA-65DF-82BEB9C63737}"/>
                    </a:ext>
                  </a:extLst>
                </p14:cNvPr>
                <p14:cNvContentPartPr/>
                <p14:nvPr/>
              </p14:nvContentPartPr>
              <p14:xfrm>
                <a:off x="8338930" y="2380769"/>
                <a:ext cx="319320" cy="27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48251E-483F-B3EA-65DF-82BEB9C637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0290" y="2371769"/>
                  <a:ext cx="33696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FAD80EC-F295-443C-5511-C1146725526C}"/>
                  </a:ext>
                </a:extLst>
              </p14:cNvPr>
              <p14:cNvContentPartPr/>
              <p14:nvPr/>
            </p14:nvContentPartPr>
            <p14:xfrm>
              <a:off x="8369530" y="2970089"/>
              <a:ext cx="706680" cy="749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FAD80EC-F295-443C-5511-C1146725526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360530" y="2961449"/>
                <a:ext cx="724320" cy="76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F1E0E51-6A0B-F2DF-83B9-7AF53419C055}"/>
              </a:ext>
            </a:extLst>
          </p:cNvPr>
          <p:cNvGrpSpPr/>
          <p:nvPr/>
        </p:nvGrpSpPr>
        <p:grpSpPr>
          <a:xfrm>
            <a:off x="649330" y="3254129"/>
            <a:ext cx="500040" cy="422280"/>
            <a:chOff x="649330" y="3254129"/>
            <a:chExt cx="5000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E72D54F-CA6C-8CD3-84A2-0B03D7B180E3}"/>
                    </a:ext>
                  </a:extLst>
                </p14:cNvPr>
                <p14:cNvContentPartPr/>
                <p14:nvPr/>
              </p14:nvContentPartPr>
              <p14:xfrm>
                <a:off x="649330" y="3254129"/>
                <a:ext cx="282960" cy="261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E72D54F-CA6C-8CD3-84A2-0B03D7B180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0330" y="3245129"/>
                  <a:ext cx="300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A7C0F6-07B5-396B-C258-F9EE9B551A5E}"/>
                    </a:ext>
                  </a:extLst>
                </p14:cNvPr>
                <p14:cNvContentPartPr/>
                <p14:nvPr/>
              </p14:nvContentPartPr>
              <p14:xfrm>
                <a:off x="768850" y="3467609"/>
                <a:ext cx="209520" cy="89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A7C0F6-07B5-396B-C258-F9EE9B551A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9850" y="3458969"/>
                  <a:ext cx="227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378AA2-22BC-A0D3-7939-053AD69DB213}"/>
                    </a:ext>
                  </a:extLst>
                </p14:cNvPr>
                <p14:cNvContentPartPr/>
                <p14:nvPr/>
              </p14:nvContentPartPr>
              <p14:xfrm>
                <a:off x="1061530" y="3504329"/>
                <a:ext cx="87840" cy="172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378AA2-22BC-A0D3-7939-053AD69DB2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2530" y="3495689"/>
                  <a:ext cx="1054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143A354-0271-51C0-BDD1-05886D58D4D8}"/>
                  </a:ext>
                </a:extLst>
              </p14:cNvPr>
              <p14:cNvContentPartPr/>
              <p14:nvPr/>
            </p14:nvContentPartPr>
            <p14:xfrm>
              <a:off x="724930" y="3087089"/>
              <a:ext cx="54360" cy="48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143A354-0271-51C0-BDD1-05886D58D4D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15930" y="3078449"/>
                <a:ext cx="7200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CB2F550-469A-1DE4-4198-4A0CFAE07885}"/>
              </a:ext>
            </a:extLst>
          </p:cNvPr>
          <p:cNvGrpSpPr/>
          <p:nvPr/>
        </p:nvGrpSpPr>
        <p:grpSpPr>
          <a:xfrm>
            <a:off x="1347730" y="3149009"/>
            <a:ext cx="735840" cy="554400"/>
            <a:chOff x="1347730" y="3149009"/>
            <a:chExt cx="7358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E9A414-DFA8-FFC0-B8F3-8203D935EBB4}"/>
                    </a:ext>
                  </a:extLst>
                </p14:cNvPr>
                <p14:cNvContentPartPr/>
                <p14:nvPr/>
              </p14:nvContentPartPr>
              <p14:xfrm>
                <a:off x="1347730" y="3149009"/>
                <a:ext cx="87840" cy="502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E9A414-DFA8-FFC0-B8F3-8203D935EB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39090" y="3140369"/>
                  <a:ext cx="1054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1CC5F2-9425-954E-EA2A-02CC62536124}"/>
                    </a:ext>
                  </a:extLst>
                </p14:cNvPr>
                <p14:cNvContentPartPr/>
                <p14:nvPr/>
              </p14:nvContentPartPr>
              <p14:xfrm>
                <a:off x="1455370" y="3300569"/>
                <a:ext cx="169200" cy="227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1CC5F2-9425-954E-EA2A-02CC625361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46730" y="3291569"/>
                  <a:ext cx="186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286C1E-A084-7E40-D718-B473CA098395}"/>
                    </a:ext>
                  </a:extLst>
                </p14:cNvPr>
                <p14:cNvContentPartPr/>
                <p14:nvPr/>
              </p14:nvContentPartPr>
              <p14:xfrm>
                <a:off x="1452490" y="3429089"/>
                <a:ext cx="174600" cy="1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286C1E-A084-7E40-D718-B473CA09839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43490" y="3420449"/>
                  <a:ext cx="19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441A418-7117-8333-95F5-AF8B6F020B7B}"/>
                    </a:ext>
                  </a:extLst>
                </p14:cNvPr>
                <p14:cNvContentPartPr/>
                <p14:nvPr/>
              </p14:nvContentPartPr>
              <p14:xfrm>
                <a:off x="1617010" y="3524849"/>
                <a:ext cx="47520" cy="10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441A418-7117-8333-95F5-AF8B6F020B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08370" y="3515849"/>
                  <a:ext cx="65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8FD67D-9E4B-0FA2-0BD1-261FA2A86CD1}"/>
                    </a:ext>
                  </a:extLst>
                </p14:cNvPr>
                <p14:cNvContentPartPr/>
                <p14:nvPr/>
              </p14:nvContentPartPr>
              <p14:xfrm>
                <a:off x="1785850" y="3346289"/>
                <a:ext cx="147600" cy="177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8FD67D-9E4B-0FA2-0BD1-261FA2A86C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77210" y="3337289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51DB14-FF82-3C37-8D19-44FFADC76204}"/>
                    </a:ext>
                  </a:extLst>
                </p14:cNvPr>
                <p14:cNvContentPartPr/>
                <p14:nvPr/>
              </p14:nvContentPartPr>
              <p14:xfrm>
                <a:off x="1869370" y="3274649"/>
                <a:ext cx="6840" cy="33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51DB14-FF82-3C37-8D19-44FFADC762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60730" y="3266009"/>
                  <a:ext cx="24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80AD27-6F27-2A98-8985-30DC10C91466}"/>
                    </a:ext>
                  </a:extLst>
                </p14:cNvPr>
                <p14:cNvContentPartPr/>
                <p14:nvPr/>
              </p14:nvContentPartPr>
              <p14:xfrm>
                <a:off x="1979530" y="3232169"/>
                <a:ext cx="104040" cy="47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80AD27-6F27-2A98-8985-30DC10C914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70530" y="3223529"/>
                  <a:ext cx="121680" cy="48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71FA866-1D0A-3F1D-06D7-5FBEC9A5D1F4}"/>
              </a:ext>
            </a:extLst>
          </p:cNvPr>
          <p:cNvGrpSpPr/>
          <p:nvPr/>
        </p:nvGrpSpPr>
        <p:grpSpPr>
          <a:xfrm>
            <a:off x="2324050" y="3061889"/>
            <a:ext cx="3810240" cy="755640"/>
            <a:chOff x="2324050" y="3061889"/>
            <a:chExt cx="381024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077CB81-8521-00EB-FE8A-812ABE704D03}"/>
                    </a:ext>
                  </a:extLst>
                </p14:cNvPr>
                <p14:cNvContentPartPr/>
                <p14:nvPr/>
              </p14:nvContentPartPr>
              <p14:xfrm>
                <a:off x="2324050" y="3368609"/>
                <a:ext cx="186480" cy="16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077CB81-8521-00EB-FE8A-812ABE704D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15410" y="3359969"/>
                  <a:ext cx="204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FA898E6-CF75-FA97-C7B8-CC750D1C399E}"/>
                    </a:ext>
                  </a:extLst>
                </p14:cNvPr>
                <p14:cNvContentPartPr/>
                <p14:nvPr/>
              </p14:nvContentPartPr>
              <p14:xfrm>
                <a:off x="2671810" y="3139649"/>
                <a:ext cx="26280" cy="65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FA898E6-CF75-FA97-C7B8-CC750D1C39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63170" y="3130649"/>
                  <a:ext cx="4392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96D69C-4A47-0BDD-AE77-029FF3C74D9F}"/>
                    </a:ext>
                  </a:extLst>
                </p14:cNvPr>
                <p14:cNvContentPartPr/>
                <p14:nvPr/>
              </p14:nvContentPartPr>
              <p14:xfrm>
                <a:off x="2916250" y="3215609"/>
                <a:ext cx="124920" cy="533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96D69C-4A47-0BDD-AE77-029FF3C74D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07250" y="3206969"/>
                  <a:ext cx="1425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70CBEF1-82B4-B413-8CF5-2F8027E48A30}"/>
                    </a:ext>
                  </a:extLst>
                </p14:cNvPr>
                <p14:cNvContentPartPr/>
                <p14:nvPr/>
              </p14:nvContentPartPr>
              <p14:xfrm>
                <a:off x="3186610" y="3318929"/>
                <a:ext cx="172080" cy="309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70CBEF1-82B4-B413-8CF5-2F8027E48A3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77610" y="3310289"/>
                  <a:ext cx="189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6FF499-CB16-5B85-A190-B0FC25195F24}"/>
                    </a:ext>
                  </a:extLst>
                </p14:cNvPr>
                <p14:cNvContentPartPr/>
                <p14:nvPr/>
              </p14:nvContentPartPr>
              <p14:xfrm>
                <a:off x="3177610" y="3265649"/>
                <a:ext cx="166680" cy="7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6FF499-CB16-5B85-A190-B0FC25195F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68610" y="3257009"/>
                  <a:ext cx="18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91CA21-589B-5966-ADDF-F6A8E08127E2}"/>
                    </a:ext>
                  </a:extLst>
                </p14:cNvPr>
                <p14:cNvContentPartPr/>
                <p14:nvPr/>
              </p14:nvContentPartPr>
              <p14:xfrm>
                <a:off x="3502330" y="3504689"/>
                <a:ext cx="32760" cy="2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91CA21-589B-5966-ADDF-F6A8E08127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93690" y="3496049"/>
                  <a:ext cx="5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4F82534-D8A3-3CC6-AB69-C7BFFB0EE950}"/>
                    </a:ext>
                  </a:extLst>
                </p14:cNvPr>
                <p14:cNvContentPartPr/>
                <p14:nvPr/>
              </p14:nvContentPartPr>
              <p14:xfrm>
                <a:off x="3637690" y="3483809"/>
                <a:ext cx="110880" cy="143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4F82534-D8A3-3CC6-AB69-C7BFFB0EE9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28690" y="3475169"/>
                  <a:ext cx="128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B25073-183A-BEB5-7F4B-C2CE027CC8BF}"/>
                    </a:ext>
                  </a:extLst>
                </p14:cNvPr>
                <p14:cNvContentPartPr/>
                <p14:nvPr/>
              </p14:nvContentPartPr>
              <p14:xfrm>
                <a:off x="3621490" y="3356729"/>
                <a:ext cx="204840" cy="2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B25073-183A-BEB5-7F4B-C2CE027CC8B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12850" y="3348089"/>
                  <a:ext cx="222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5DF8DB-AF77-B2A9-F064-9BAE2327E598}"/>
                    </a:ext>
                  </a:extLst>
                </p14:cNvPr>
                <p14:cNvContentPartPr/>
                <p14:nvPr/>
              </p14:nvContentPartPr>
              <p14:xfrm>
                <a:off x="3098410" y="3192929"/>
                <a:ext cx="131040" cy="577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5DF8DB-AF77-B2A9-F064-9BAE2327E5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89410" y="3183929"/>
                  <a:ext cx="14868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D9AD98-20E2-E648-6810-859CB234E2EC}"/>
                    </a:ext>
                  </a:extLst>
                </p14:cNvPr>
                <p14:cNvContentPartPr/>
                <p14:nvPr/>
              </p14:nvContentPartPr>
              <p14:xfrm>
                <a:off x="3792490" y="3244049"/>
                <a:ext cx="87840" cy="518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D9AD98-20E2-E648-6810-859CB234E2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3490" y="3235049"/>
                  <a:ext cx="1054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525C3C-2E62-D36E-802D-710EB96E701C}"/>
                    </a:ext>
                  </a:extLst>
                </p14:cNvPr>
                <p14:cNvContentPartPr/>
                <p14:nvPr/>
              </p14:nvContentPartPr>
              <p14:xfrm>
                <a:off x="3932170" y="3061889"/>
                <a:ext cx="133920" cy="228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525C3C-2E62-D36E-802D-710EB96E701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23170" y="3053249"/>
                  <a:ext cx="151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F6DCE8-FCA8-C427-9C48-70876C1AB031}"/>
                    </a:ext>
                  </a:extLst>
                </p14:cNvPr>
                <p14:cNvContentPartPr/>
                <p14:nvPr/>
              </p14:nvContentPartPr>
              <p14:xfrm>
                <a:off x="4081210" y="3220649"/>
                <a:ext cx="55440" cy="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F6DCE8-FCA8-C427-9C48-70876C1AB0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72210" y="3212009"/>
                  <a:ext cx="73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681CAD-8A36-9421-5FE0-0DCE7AD7DD5C}"/>
                    </a:ext>
                  </a:extLst>
                </p14:cNvPr>
                <p14:cNvContentPartPr/>
                <p14:nvPr/>
              </p14:nvContentPartPr>
              <p14:xfrm>
                <a:off x="4167250" y="3065849"/>
                <a:ext cx="128160" cy="235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681CAD-8A36-9421-5FE0-0DCE7AD7DD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58250" y="3057209"/>
                  <a:ext cx="145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75D375-120D-7D1F-FD43-9CFE221C2AD4}"/>
                    </a:ext>
                  </a:extLst>
                </p14:cNvPr>
                <p14:cNvContentPartPr/>
                <p14:nvPr/>
              </p14:nvContentPartPr>
              <p14:xfrm>
                <a:off x="4430050" y="3445649"/>
                <a:ext cx="150480" cy="255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75D375-120D-7D1F-FD43-9CFE221C2A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21050" y="3436649"/>
                  <a:ext cx="168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F5D7AF-118A-6C78-EDFE-55A75DE674AC}"/>
                    </a:ext>
                  </a:extLst>
                </p14:cNvPr>
                <p14:cNvContentPartPr/>
                <p14:nvPr/>
              </p14:nvContentPartPr>
              <p14:xfrm>
                <a:off x="4419970" y="3396689"/>
                <a:ext cx="215640" cy="1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F5D7AF-118A-6C78-EDFE-55A75DE674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11330" y="3387689"/>
                  <a:ext cx="23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8F7D7C-77D1-E91A-F069-F66A79B12042}"/>
                    </a:ext>
                  </a:extLst>
                </p14:cNvPr>
                <p14:cNvContentPartPr/>
                <p14:nvPr/>
              </p14:nvContentPartPr>
              <p14:xfrm>
                <a:off x="4664410" y="3696209"/>
                <a:ext cx="6840" cy="76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8F7D7C-77D1-E91A-F069-F66A79B120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55770" y="3687569"/>
                  <a:ext cx="2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DFBB34D-78FE-FED2-41E5-DC4E85D22F1F}"/>
                    </a:ext>
                  </a:extLst>
                </p14:cNvPr>
                <p14:cNvContentPartPr/>
                <p14:nvPr/>
              </p14:nvContentPartPr>
              <p14:xfrm>
                <a:off x="4604290" y="3779729"/>
                <a:ext cx="177120" cy="28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DFBB34D-78FE-FED2-41E5-DC4E85D22F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95650" y="3771089"/>
                  <a:ext cx="194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FE12D1F-136A-5CDE-CDDD-EFFF4BBC2305}"/>
                    </a:ext>
                  </a:extLst>
                </p14:cNvPr>
                <p14:cNvContentPartPr/>
                <p14:nvPr/>
              </p14:nvContentPartPr>
              <p14:xfrm>
                <a:off x="4936570" y="3551129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E12D1F-136A-5CDE-CDDD-EFFF4BBC230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27930" y="35421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19FCADC-B0AB-BFBA-046E-B8B76602009C}"/>
                    </a:ext>
                  </a:extLst>
                </p14:cNvPr>
                <p14:cNvContentPartPr/>
                <p14:nvPr/>
              </p14:nvContentPartPr>
              <p14:xfrm>
                <a:off x="4899130" y="3515849"/>
                <a:ext cx="205920" cy="10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19FCADC-B0AB-BFBA-046E-B8B7660200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90130" y="3506849"/>
                  <a:ext cx="223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4CF9822-62A0-617B-10CC-13F253A8C7D3}"/>
                    </a:ext>
                  </a:extLst>
                </p14:cNvPr>
                <p14:cNvContentPartPr/>
                <p14:nvPr/>
              </p14:nvContentPartPr>
              <p14:xfrm>
                <a:off x="4960690" y="3456089"/>
                <a:ext cx="147960" cy="1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4CF9822-62A0-617B-10CC-13F253A8C7D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51690" y="3447089"/>
                  <a:ext cx="165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2ECACFF-9E63-8788-A04B-3BD5D43A5909}"/>
                    </a:ext>
                  </a:extLst>
                </p14:cNvPr>
                <p14:cNvContentPartPr/>
                <p14:nvPr/>
              </p14:nvContentPartPr>
              <p14:xfrm>
                <a:off x="4828930" y="3339809"/>
                <a:ext cx="119160" cy="36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2ECACFF-9E63-8788-A04B-3BD5D43A590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20290" y="3330809"/>
                  <a:ext cx="1368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6316DF-E382-7B61-ECCC-1195AF725FDC}"/>
                    </a:ext>
                  </a:extLst>
                </p14:cNvPr>
                <p14:cNvContentPartPr/>
                <p14:nvPr/>
              </p14:nvContentPartPr>
              <p14:xfrm>
                <a:off x="5117650" y="3354569"/>
                <a:ext cx="111240" cy="392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6316DF-E382-7B61-ECCC-1195AF725FD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09010" y="3345569"/>
                  <a:ext cx="1288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2B10E58-0466-F115-8C81-97DA9110001F}"/>
                    </a:ext>
                  </a:extLst>
                </p14:cNvPr>
                <p14:cNvContentPartPr/>
                <p14:nvPr/>
              </p14:nvContentPartPr>
              <p14:xfrm>
                <a:off x="5322130" y="3374729"/>
                <a:ext cx="117000" cy="295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2B10E58-0466-F115-8C81-97DA911000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13490" y="3365729"/>
                  <a:ext cx="134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98DB1FE-D504-6763-2702-6A6DBE8F83E4}"/>
                    </a:ext>
                  </a:extLst>
                </p14:cNvPr>
                <p14:cNvContentPartPr/>
                <p14:nvPr/>
              </p14:nvContentPartPr>
              <p14:xfrm>
                <a:off x="5582410" y="3497489"/>
                <a:ext cx="10800" cy="192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98DB1FE-D504-6763-2702-6A6DBE8F83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73770" y="3488489"/>
                  <a:ext cx="28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DB4A30B-E15F-C22E-BF3E-8E2570AF8D89}"/>
                    </a:ext>
                  </a:extLst>
                </p14:cNvPr>
                <p14:cNvContentPartPr/>
                <p14:nvPr/>
              </p14:nvContentPartPr>
              <p14:xfrm>
                <a:off x="5514010" y="3481649"/>
                <a:ext cx="141480" cy="39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DB4A30B-E15F-C22E-BF3E-8E2570AF8D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05010" y="3473009"/>
                  <a:ext cx="15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EEBFA5-97FD-3CBF-C43E-D439B9ABB5B8}"/>
                    </a:ext>
                  </a:extLst>
                </p14:cNvPr>
                <p14:cNvContentPartPr/>
                <p14:nvPr/>
              </p14:nvContentPartPr>
              <p14:xfrm>
                <a:off x="5832970" y="3247649"/>
                <a:ext cx="29880" cy="569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EEBFA5-97FD-3CBF-C43E-D439B9ABB5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23970" y="3239009"/>
                  <a:ext cx="4752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D22555E-655F-C7A7-1950-6106CA0E22E5}"/>
                    </a:ext>
                  </a:extLst>
                </p14:cNvPr>
                <p14:cNvContentPartPr/>
                <p14:nvPr/>
              </p14:nvContentPartPr>
              <p14:xfrm>
                <a:off x="5997130" y="3158369"/>
                <a:ext cx="137160" cy="120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D22555E-655F-C7A7-1950-6106CA0E22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88490" y="3149369"/>
                  <a:ext cx="1548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44EE8D4-7563-E03D-2FC5-36DCEDF594F2}"/>
              </a:ext>
            </a:extLst>
          </p:cNvPr>
          <p:cNvGrpSpPr/>
          <p:nvPr/>
        </p:nvGrpSpPr>
        <p:grpSpPr>
          <a:xfrm>
            <a:off x="2382730" y="4063049"/>
            <a:ext cx="3541680" cy="753840"/>
            <a:chOff x="2382730" y="4063049"/>
            <a:chExt cx="354168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4DFF6EA-8A76-032F-FB15-00A09F1DE158}"/>
                    </a:ext>
                  </a:extLst>
                </p14:cNvPr>
                <p14:cNvContentPartPr/>
                <p14:nvPr/>
              </p14:nvContentPartPr>
              <p14:xfrm>
                <a:off x="2382730" y="4316129"/>
                <a:ext cx="229680" cy="2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4DFF6EA-8A76-032F-FB15-00A09F1DE15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73730" y="4307129"/>
                  <a:ext cx="247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6538FE-DE5B-BF11-10DA-9DE45F8C3DA8}"/>
                    </a:ext>
                  </a:extLst>
                </p14:cNvPr>
                <p14:cNvContentPartPr/>
                <p14:nvPr/>
              </p14:nvContentPartPr>
              <p14:xfrm>
                <a:off x="2386330" y="4454369"/>
                <a:ext cx="233280" cy="32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6538FE-DE5B-BF11-10DA-9DE45F8C3D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77330" y="4445369"/>
                  <a:ext cx="250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9C3F443-3A00-3AE7-B9AA-16CB8CFBDED3}"/>
                    </a:ext>
                  </a:extLst>
                </p14:cNvPr>
                <p14:cNvContentPartPr/>
                <p14:nvPr/>
              </p14:nvContentPartPr>
              <p14:xfrm>
                <a:off x="2968450" y="4088609"/>
                <a:ext cx="172080" cy="598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9C3F443-3A00-3AE7-B9AA-16CB8CFBDE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59450" y="4079969"/>
                  <a:ext cx="1897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9BD9C7-DA70-9A76-A2A3-FD2A686D9AD0}"/>
                    </a:ext>
                  </a:extLst>
                </p14:cNvPr>
                <p14:cNvContentPartPr/>
                <p14:nvPr/>
              </p14:nvContentPartPr>
              <p14:xfrm>
                <a:off x="3421330" y="4283369"/>
                <a:ext cx="174960" cy="267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9BD9C7-DA70-9A76-A2A3-FD2A686D9AD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12330" y="4274369"/>
                  <a:ext cx="192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F75A4D-6359-271F-FD90-A00B6CC3D795}"/>
                    </a:ext>
                  </a:extLst>
                </p14:cNvPr>
                <p14:cNvContentPartPr/>
                <p14:nvPr/>
              </p14:nvContentPartPr>
              <p14:xfrm>
                <a:off x="3685930" y="4500089"/>
                <a:ext cx="12960" cy="113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F75A4D-6359-271F-FD90-A00B6CC3D7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77290" y="4491449"/>
                  <a:ext cx="3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C0F0D3-DB9B-FD2E-10CB-C01E71E98090}"/>
                    </a:ext>
                  </a:extLst>
                </p14:cNvPr>
                <p14:cNvContentPartPr/>
                <p14:nvPr/>
              </p14:nvContentPartPr>
              <p14:xfrm>
                <a:off x="3639850" y="4634729"/>
                <a:ext cx="142920" cy="2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C0F0D3-DB9B-FD2E-10CB-C01E71E9809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30850" y="4625729"/>
                  <a:ext cx="160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369CED-5C23-5B75-CD72-0534B6967F87}"/>
                    </a:ext>
                  </a:extLst>
                </p14:cNvPr>
                <p14:cNvContentPartPr/>
                <p14:nvPr/>
              </p14:nvContentPartPr>
              <p14:xfrm>
                <a:off x="3398290" y="4237649"/>
                <a:ext cx="246600" cy="12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369CED-5C23-5B75-CD72-0534B6967F8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89650" y="4229009"/>
                  <a:ext cx="264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B9BC6EC-E35D-A9BA-B7F8-E0ECE7377BCE}"/>
                    </a:ext>
                  </a:extLst>
                </p14:cNvPr>
                <p14:cNvContentPartPr/>
                <p14:nvPr/>
              </p14:nvContentPartPr>
              <p14:xfrm>
                <a:off x="3916690" y="4247009"/>
                <a:ext cx="105120" cy="337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B9BC6EC-E35D-A9BA-B7F8-E0ECE7377B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907690" y="4238009"/>
                  <a:ext cx="1227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F9E7E7-CAEF-1622-8201-DA4BCA8E9CDD}"/>
                    </a:ext>
                  </a:extLst>
                </p14:cNvPr>
                <p14:cNvContentPartPr/>
                <p14:nvPr/>
              </p14:nvContentPartPr>
              <p14:xfrm>
                <a:off x="4080850" y="4415489"/>
                <a:ext cx="77400" cy="9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F9E7E7-CAEF-1622-8201-DA4BCA8E9CD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72210" y="4406849"/>
                  <a:ext cx="95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EC19EBA-14D1-2DDD-6DD2-3C5CAAF2BD59}"/>
                    </a:ext>
                  </a:extLst>
                </p14:cNvPr>
                <p14:cNvContentPartPr/>
                <p14:nvPr/>
              </p14:nvContentPartPr>
              <p14:xfrm>
                <a:off x="4084810" y="4333409"/>
                <a:ext cx="102600" cy="8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EC19EBA-14D1-2DDD-6DD2-3C5CAAF2BD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76170" y="4324409"/>
                  <a:ext cx="120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F2894F0-C8F1-6618-317F-9D8D6B444440}"/>
                    </a:ext>
                  </a:extLst>
                </p14:cNvPr>
                <p14:cNvContentPartPr/>
                <p14:nvPr/>
              </p14:nvContentPartPr>
              <p14:xfrm>
                <a:off x="4147090" y="4467329"/>
                <a:ext cx="61560" cy="90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F2894F0-C8F1-6618-317F-9D8D6B4444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38090" y="4458689"/>
                  <a:ext cx="79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E7BD5B5-0B53-FFC4-F384-E1999F08A4D1}"/>
                    </a:ext>
                  </a:extLst>
                </p14:cNvPr>
                <p14:cNvContentPartPr/>
                <p14:nvPr/>
              </p14:nvContentPartPr>
              <p14:xfrm>
                <a:off x="4302610" y="4245209"/>
                <a:ext cx="80640" cy="40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E7BD5B5-0B53-FFC4-F384-E1999F08A4D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93970" y="4236569"/>
                  <a:ext cx="982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E944E4-F5F1-27DE-8A9D-EC705AFF00B2}"/>
                    </a:ext>
                  </a:extLst>
                </p14:cNvPr>
                <p14:cNvContentPartPr/>
                <p14:nvPr/>
              </p14:nvContentPartPr>
              <p14:xfrm>
                <a:off x="4477930" y="4253849"/>
                <a:ext cx="117360" cy="26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E944E4-F5F1-27DE-8A9D-EC705AFF00B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68930" y="4244849"/>
                  <a:ext cx="135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1833AD2-14BC-35E5-B0FA-662098ABAE65}"/>
                    </a:ext>
                  </a:extLst>
                </p14:cNvPr>
                <p14:cNvContentPartPr/>
                <p14:nvPr/>
              </p14:nvContentPartPr>
              <p14:xfrm>
                <a:off x="4690690" y="4394969"/>
                <a:ext cx="15840" cy="15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1833AD2-14BC-35E5-B0FA-662098ABAE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82050" y="4385969"/>
                  <a:ext cx="33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C21869C-4649-85DB-3952-F849FD35A4D0}"/>
                    </a:ext>
                  </a:extLst>
                </p14:cNvPr>
                <p14:cNvContentPartPr/>
                <p14:nvPr/>
              </p14:nvContentPartPr>
              <p14:xfrm>
                <a:off x="4612930" y="4362209"/>
                <a:ext cx="232920" cy="84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C21869C-4649-85DB-3952-F849FD35A4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04290" y="4353209"/>
                  <a:ext cx="250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A66041C-CB99-4D80-2361-B7E48902DAED}"/>
                    </a:ext>
                  </a:extLst>
                </p14:cNvPr>
                <p14:cNvContentPartPr/>
                <p14:nvPr/>
              </p14:nvContentPartPr>
              <p14:xfrm>
                <a:off x="2810050" y="4063049"/>
                <a:ext cx="41760" cy="753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A66041C-CB99-4D80-2361-B7E48902DAE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1410" y="4054049"/>
                  <a:ext cx="5940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E73C6A4-8198-7658-6539-B954073F6E55}"/>
                    </a:ext>
                  </a:extLst>
                </p14:cNvPr>
                <p14:cNvContentPartPr/>
                <p14:nvPr/>
              </p14:nvContentPartPr>
              <p14:xfrm>
                <a:off x="4889770" y="4112009"/>
                <a:ext cx="21240" cy="58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E73C6A4-8198-7658-6539-B954073F6E5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80770" y="4103009"/>
                  <a:ext cx="388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4F45035-6C2F-18C7-0DCD-76B7152E83B5}"/>
                    </a:ext>
                  </a:extLst>
                </p14:cNvPr>
                <p14:cNvContentPartPr/>
                <p14:nvPr/>
              </p14:nvContentPartPr>
              <p14:xfrm>
                <a:off x="5028370" y="4129289"/>
                <a:ext cx="101160" cy="111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4F45035-6C2F-18C7-0DCD-76B7152E83B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19730" y="4120649"/>
                  <a:ext cx="11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B1ACE78-CF93-FAE9-568A-0901AB2C5FF2}"/>
                    </a:ext>
                  </a:extLst>
                </p14:cNvPr>
                <p14:cNvContentPartPr/>
                <p14:nvPr/>
              </p14:nvContentPartPr>
              <p14:xfrm>
                <a:off x="5321770" y="4358249"/>
                <a:ext cx="228600" cy="32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B1ACE78-CF93-FAE9-568A-0901AB2C5FF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12770" y="4349609"/>
                  <a:ext cx="246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84A30B-3C2C-DE4C-CD1A-1EC66AC04BE7}"/>
                    </a:ext>
                  </a:extLst>
                </p14:cNvPr>
                <p14:cNvContentPartPr/>
                <p14:nvPr/>
              </p14:nvContentPartPr>
              <p14:xfrm>
                <a:off x="5305570" y="4475609"/>
                <a:ext cx="267120" cy="7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84A30B-3C2C-DE4C-CD1A-1EC66AC04B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96930" y="4466969"/>
                  <a:ext cx="284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5B62943-C508-D59E-F7FE-6888624D0B7B}"/>
                    </a:ext>
                  </a:extLst>
                </p14:cNvPr>
                <p14:cNvContentPartPr/>
                <p14:nvPr/>
              </p14:nvContentPartPr>
              <p14:xfrm>
                <a:off x="5647210" y="4279049"/>
                <a:ext cx="277200" cy="219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5B62943-C508-D59E-F7FE-6888624D0B7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38210" y="4270049"/>
                  <a:ext cx="2948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5956264-3445-485A-FE12-051AE8603F0B}"/>
              </a:ext>
            </a:extLst>
          </p:cNvPr>
          <p:cNvGrpSpPr/>
          <p:nvPr/>
        </p:nvGrpSpPr>
        <p:grpSpPr>
          <a:xfrm>
            <a:off x="706570" y="5243849"/>
            <a:ext cx="512640" cy="615240"/>
            <a:chOff x="706570" y="5243849"/>
            <a:chExt cx="51264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CB3660-DD2C-3E94-96FC-88A210E6FC71}"/>
                    </a:ext>
                  </a:extLst>
                </p14:cNvPr>
                <p14:cNvContentPartPr/>
                <p14:nvPr/>
              </p14:nvContentPartPr>
              <p14:xfrm>
                <a:off x="706570" y="5355809"/>
                <a:ext cx="407160" cy="324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CB3660-DD2C-3E94-96FC-88A210E6FC7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7930" y="5347169"/>
                  <a:ext cx="424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A50980-98A3-377E-04EF-651C68739FFA}"/>
                    </a:ext>
                  </a:extLst>
                </p14:cNvPr>
                <p14:cNvContentPartPr/>
                <p14:nvPr/>
              </p14:nvContentPartPr>
              <p14:xfrm>
                <a:off x="835810" y="5644169"/>
                <a:ext cx="216720" cy="95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A50980-98A3-377E-04EF-651C68739FF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26810" y="5635169"/>
                  <a:ext cx="234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F876D3B-3D6B-0534-4A16-2036B6A27F3D}"/>
                    </a:ext>
                  </a:extLst>
                </p14:cNvPr>
                <p14:cNvContentPartPr/>
                <p14:nvPr/>
              </p14:nvContentPartPr>
              <p14:xfrm>
                <a:off x="1128130" y="5685209"/>
                <a:ext cx="91080" cy="173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F876D3B-3D6B-0534-4A16-2036B6A27F3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9490" y="5676209"/>
                  <a:ext cx="108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8CD3C99-2663-97BF-D244-2FFC3DD9015A}"/>
                    </a:ext>
                  </a:extLst>
                </p14:cNvPr>
                <p14:cNvContentPartPr/>
                <p14:nvPr/>
              </p14:nvContentPartPr>
              <p14:xfrm>
                <a:off x="893410" y="5243849"/>
                <a:ext cx="35640" cy="44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8CD3C99-2663-97BF-D244-2FFC3DD901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4410" y="5234849"/>
                  <a:ext cx="532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E87F0C0-8812-01F8-C667-A1DDCB9FF720}"/>
              </a:ext>
            </a:extLst>
          </p:cNvPr>
          <p:cNvGrpSpPr/>
          <p:nvPr/>
        </p:nvGrpSpPr>
        <p:grpSpPr>
          <a:xfrm>
            <a:off x="1718170" y="5423489"/>
            <a:ext cx="699840" cy="388440"/>
            <a:chOff x="1718170" y="5423489"/>
            <a:chExt cx="6998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C968C7-4624-2A48-C1A6-E5F14418C6D3}"/>
                    </a:ext>
                  </a:extLst>
                </p14:cNvPr>
                <p14:cNvContentPartPr/>
                <p14:nvPr/>
              </p14:nvContentPartPr>
              <p14:xfrm>
                <a:off x="1718170" y="5540129"/>
                <a:ext cx="375840" cy="36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C968C7-4624-2A48-C1A6-E5F14418C6D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09530" y="5531489"/>
                  <a:ext cx="393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57404A0-CE3B-90B3-858C-DA93CC79DA88}"/>
                    </a:ext>
                  </a:extLst>
                </p14:cNvPr>
                <p14:cNvContentPartPr/>
                <p14:nvPr/>
              </p14:nvContentPartPr>
              <p14:xfrm>
                <a:off x="1733650" y="5654969"/>
                <a:ext cx="275400" cy="33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57404A0-CE3B-90B3-858C-DA93CC79DA8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24650" y="5646329"/>
                  <a:ext cx="293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AE49C13-EEB1-A21B-8693-6CF10050DC0E}"/>
                    </a:ext>
                  </a:extLst>
                </p14:cNvPr>
                <p14:cNvContentPartPr/>
                <p14:nvPr/>
              </p14:nvContentPartPr>
              <p14:xfrm>
                <a:off x="1867570" y="5423489"/>
                <a:ext cx="107640" cy="388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AE49C13-EEB1-A21B-8693-6CF10050DC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58570" y="5414489"/>
                  <a:ext cx="1252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218C0CE-9456-2732-8FA4-FBC9F4EF1921}"/>
                    </a:ext>
                  </a:extLst>
                </p14:cNvPr>
                <p14:cNvContentPartPr/>
                <p14:nvPr/>
              </p14:nvContentPartPr>
              <p14:xfrm>
                <a:off x="2145850" y="5492609"/>
                <a:ext cx="272160" cy="23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218C0CE-9456-2732-8FA4-FBC9F4EF192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37210" y="5483969"/>
                  <a:ext cx="28980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239512E-BD64-4B5F-CD3A-4B11186AAE6D}"/>
              </a:ext>
            </a:extLst>
          </p:cNvPr>
          <p:cNvGrpSpPr/>
          <p:nvPr/>
        </p:nvGrpSpPr>
        <p:grpSpPr>
          <a:xfrm>
            <a:off x="3151330" y="5189489"/>
            <a:ext cx="1317960" cy="574560"/>
            <a:chOff x="3151330" y="5189489"/>
            <a:chExt cx="131796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E75C8B-8FFF-C554-DB4D-3D7D15D12BA0}"/>
                    </a:ext>
                  </a:extLst>
                </p14:cNvPr>
                <p14:cNvContentPartPr/>
                <p14:nvPr/>
              </p14:nvContentPartPr>
              <p14:xfrm>
                <a:off x="3151330" y="5189489"/>
                <a:ext cx="1317960" cy="574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E75C8B-8FFF-C554-DB4D-3D7D15D12BA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42330" y="5180489"/>
                  <a:ext cx="133560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CB2D57E-4B81-7DCC-0D78-1961EE080EB3}"/>
                    </a:ext>
                  </a:extLst>
                </p14:cNvPr>
                <p14:cNvContentPartPr/>
                <p14:nvPr/>
              </p14:nvContentPartPr>
              <p14:xfrm>
                <a:off x="4344010" y="5350769"/>
                <a:ext cx="26640" cy="24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CB2D57E-4B81-7DCC-0D78-1961EE080EB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35010" y="5341769"/>
                  <a:ext cx="44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02C4476-4DCC-B808-2E35-0A0FF9492991}"/>
                    </a:ext>
                  </a:extLst>
                </p14:cNvPr>
                <p14:cNvContentPartPr/>
                <p14:nvPr/>
              </p14:nvContentPartPr>
              <p14:xfrm>
                <a:off x="4073650" y="5317289"/>
                <a:ext cx="304920" cy="3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02C4476-4DCC-B808-2E35-0A0FF949299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4650" y="5308289"/>
                  <a:ext cx="3225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9C5B635-B0E3-7052-9134-10FC136EEC88}"/>
              </a:ext>
            </a:extLst>
          </p:cNvPr>
          <p:cNvGrpSpPr/>
          <p:nvPr/>
        </p:nvGrpSpPr>
        <p:grpSpPr>
          <a:xfrm>
            <a:off x="4654690" y="5181209"/>
            <a:ext cx="948960" cy="528840"/>
            <a:chOff x="4654690" y="5181209"/>
            <a:chExt cx="94896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9ABB7E3-7241-DFD6-F002-12D3A5B6EF77}"/>
                    </a:ext>
                  </a:extLst>
                </p14:cNvPr>
                <p14:cNvContentPartPr/>
                <p14:nvPr/>
              </p14:nvContentPartPr>
              <p14:xfrm>
                <a:off x="4654690" y="5181209"/>
                <a:ext cx="948960" cy="528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9ABB7E3-7241-DFD6-F002-12D3A5B6EF7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46050" y="5172569"/>
                  <a:ext cx="9666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106858F-52C0-F04D-91D9-8BC13F439B99}"/>
                    </a:ext>
                  </a:extLst>
                </p14:cNvPr>
                <p14:cNvContentPartPr/>
                <p14:nvPr/>
              </p14:nvContentPartPr>
              <p14:xfrm>
                <a:off x="5091370" y="5276969"/>
                <a:ext cx="24840" cy="47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106858F-52C0-F04D-91D9-8BC13F439B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82730" y="5268329"/>
                  <a:ext cx="424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89E399B-7113-B0C9-8369-4973E1EF6A13}"/>
              </a:ext>
            </a:extLst>
          </p:cNvPr>
          <p:cNvGrpSpPr/>
          <p:nvPr/>
        </p:nvGrpSpPr>
        <p:grpSpPr>
          <a:xfrm>
            <a:off x="5767450" y="5146289"/>
            <a:ext cx="2244240" cy="434160"/>
            <a:chOff x="5767450" y="5146289"/>
            <a:chExt cx="22442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676D7A-C107-A4F0-61F4-D526365D612B}"/>
                    </a:ext>
                  </a:extLst>
                </p14:cNvPr>
                <p14:cNvContentPartPr/>
                <p14:nvPr/>
              </p14:nvContentPartPr>
              <p14:xfrm>
                <a:off x="5767450" y="5146289"/>
                <a:ext cx="1568880" cy="434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676D7A-C107-A4F0-61F4-D526365D612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58450" y="5137649"/>
                  <a:ext cx="15865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F386AFF-6D6C-B5DD-09CD-B426F282BC72}"/>
                    </a:ext>
                  </a:extLst>
                </p14:cNvPr>
                <p14:cNvContentPartPr/>
                <p14:nvPr/>
              </p14:nvContentPartPr>
              <p14:xfrm>
                <a:off x="6947890" y="5259689"/>
                <a:ext cx="43920" cy="2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F386AFF-6D6C-B5DD-09CD-B426F282BC7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39250" y="5251049"/>
                  <a:ext cx="61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92F4CA9-2E8C-3884-DB39-5CAB22A97E96}"/>
                    </a:ext>
                  </a:extLst>
                </p14:cNvPr>
                <p14:cNvContentPartPr/>
                <p14:nvPr/>
              </p14:nvContentPartPr>
              <p14:xfrm>
                <a:off x="6537130" y="5317289"/>
                <a:ext cx="377640" cy="70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92F4CA9-2E8C-3884-DB39-5CAB22A97E9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28130" y="5308289"/>
                  <a:ext cx="395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CDD69B7-5B50-C2A0-5771-32B1149DAB6F}"/>
                    </a:ext>
                  </a:extLst>
                </p14:cNvPr>
                <p14:cNvContentPartPr/>
                <p14:nvPr/>
              </p14:nvContentPartPr>
              <p14:xfrm>
                <a:off x="7568170" y="5372369"/>
                <a:ext cx="443520" cy="157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CDD69B7-5B50-C2A0-5771-32B1149DAB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59170" y="5363729"/>
                  <a:ext cx="461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5CA1D33-C45A-7DA6-68D9-B451B96D9969}"/>
                    </a:ext>
                  </a:extLst>
                </p14:cNvPr>
                <p14:cNvContentPartPr/>
                <p14:nvPr/>
              </p14:nvContentPartPr>
              <p14:xfrm>
                <a:off x="7789930" y="5326289"/>
                <a:ext cx="22320" cy="2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5CA1D33-C45A-7DA6-68D9-B451B96D996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81290" y="5317289"/>
                  <a:ext cx="399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333CA0A-0B00-1FC2-51BA-A38D87DC0943}"/>
                  </a:ext>
                </a:extLst>
              </p14:cNvPr>
              <p14:cNvContentPartPr/>
              <p14:nvPr/>
            </p14:nvContentPartPr>
            <p14:xfrm>
              <a:off x="2937850" y="5908409"/>
              <a:ext cx="264960" cy="154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333CA0A-0B00-1FC2-51BA-A38D87DC094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929210" y="5899409"/>
                <a:ext cx="28260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88C03F7-4DBD-0214-D50E-20A0BFEC5F07}"/>
              </a:ext>
            </a:extLst>
          </p:cNvPr>
          <p:cNvGrpSpPr/>
          <p:nvPr/>
        </p:nvGrpSpPr>
        <p:grpSpPr>
          <a:xfrm>
            <a:off x="3362650" y="5768729"/>
            <a:ext cx="2193840" cy="344880"/>
            <a:chOff x="3362650" y="5768729"/>
            <a:chExt cx="219384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8B0A1DB-DAC2-8237-7A5E-CDDD0F03FBDB}"/>
                    </a:ext>
                  </a:extLst>
                </p14:cNvPr>
                <p14:cNvContentPartPr/>
                <p14:nvPr/>
              </p14:nvContentPartPr>
              <p14:xfrm>
                <a:off x="3362650" y="5775569"/>
                <a:ext cx="1171440" cy="338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8B0A1DB-DAC2-8237-7A5E-CDDD0F03FB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353650" y="5766569"/>
                  <a:ext cx="1189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0645368-BC99-321D-5496-956E86639CCB}"/>
                    </a:ext>
                  </a:extLst>
                </p14:cNvPr>
                <p14:cNvContentPartPr/>
                <p14:nvPr/>
              </p14:nvContentPartPr>
              <p14:xfrm>
                <a:off x="4708330" y="5768729"/>
                <a:ext cx="848160" cy="306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0645368-BC99-321D-5496-956E86639C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99330" y="5759729"/>
                  <a:ext cx="86580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0D22851-978B-DEB7-25AF-CF978A3450F0}"/>
                  </a:ext>
                </a:extLst>
              </p14:cNvPr>
              <p14:cNvContentPartPr/>
              <p14:nvPr/>
            </p14:nvContentPartPr>
            <p14:xfrm>
              <a:off x="5744050" y="5864129"/>
              <a:ext cx="1350360" cy="3074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0D22851-978B-DEB7-25AF-CF978A3450F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735050" y="5855489"/>
                <a:ext cx="136800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F37E938-8935-53F8-EB6D-882D52BAEA54}"/>
              </a:ext>
            </a:extLst>
          </p:cNvPr>
          <p:cNvGrpSpPr/>
          <p:nvPr/>
        </p:nvGrpSpPr>
        <p:grpSpPr>
          <a:xfrm>
            <a:off x="3045850" y="6220889"/>
            <a:ext cx="2290680" cy="446400"/>
            <a:chOff x="3045850" y="6220889"/>
            <a:chExt cx="22906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16E978A-CF21-5850-0AE7-3EA9C51DB270}"/>
                    </a:ext>
                  </a:extLst>
                </p14:cNvPr>
                <p14:cNvContentPartPr/>
                <p14:nvPr/>
              </p14:nvContentPartPr>
              <p14:xfrm>
                <a:off x="3045850" y="6413489"/>
                <a:ext cx="128880" cy="253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16E978A-CF21-5850-0AE7-3EA9C51DB2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37210" y="6404849"/>
                  <a:ext cx="146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C2B8664-4CA3-7F57-5176-5CAA0D554446}"/>
                    </a:ext>
                  </a:extLst>
                </p14:cNvPr>
                <p14:cNvContentPartPr/>
                <p14:nvPr/>
              </p14:nvContentPartPr>
              <p14:xfrm>
                <a:off x="3272290" y="6436169"/>
                <a:ext cx="222480" cy="208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C2B8664-4CA3-7F57-5176-5CAA0D55444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63650" y="6427529"/>
                  <a:ext cx="240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F8B8F44-B495-27CD-33B8-CAFF8D217CC9}"/>
                    </a:ext>
                  </a:extLst>
                </p14:cNvPr>
                <p14:cNvContentPartPr/>
                <p14:nvPr/>
              </p14:nvContentPartPr>
              <p14:xfrm>
                <a:off x="3301810" y="6432209"/>
                <a:ext cx="113760" cy="208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F8B8F44-B495-27CD-33B8-CAFF8D217CC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92810" y="6423569"/>
                  <a:ext cx="131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42DA796-1268-676B-6881-55A016E91005}"/>
                    </a:ext>
                  </a:extLst>
                </p14:cNvPr>
                <p14:cNvContentPartPr/>
                <p14:nvPr/>
              </p14:nvContentPartPr>
              <p14:xfrm>
                <a:off x="3614290" y="6417449"/>
                <a:ext cx="12960" cy="225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42DA796-1268-676B-6881-55A016E9100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05290" y="6408809"/>
                  <a:ext cx="30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BC2F84B-B3D4-F0A0-173C-E31C128F9731}"/>
                    </a:ext>
                  </a:extLst>
                </p14:cNvPr>
                <p14:cNvContentPartPr/>
                <p14:nvPr/>
              </p14:nvContentPartPr>
              <p14:xfrm>
                <a:off x="3729130" y="6433649"/>
                <a:ext cx="154080" cy="20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BC2F84B-B3D4-F0A0-173C-E31C128F97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20130" y="6425009"/>
                  <a:ext cx="171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C764809-36DA-9C74-A0B3-8B9655E3AE92}"/>
                    </a:ext>
                  </a:extLst>
                </p14:cNvPr>
                <p14:cNvContentPartPr/>
                <p14:nvPr/>
              </p14:nvContentPartPr>
              <p14:xfrm>
                <a:off x="3889690" y="6373529"/>
                <a:ext cx="106200" cy="10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C764809-36DA-9C74-A0B3-8B9655E3AE9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81050" y="6364529"/>
                  <a:ext cx="12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17F4555-F03B-7981-26B6-E2EC1417E48D}"/>
                    </a:ext>
                  </a:extLst>
                </p14:cNvPr>
                <p14:cNvContentPartPr/>
                <p14:nvPr/>
              </p14:nvContentPartPr>
              <p14:xfrm>
                <a:off x="4164370" y="6236369"/>
                <a:ext cx="21240" cy="180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17F4555-F03B-7981-26B6-E2EC1417E48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55730" y="6227729"/>
                  <a:ext cx="38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948CD4E-1456-DEF6-AA48-52A4C44CA609}"/>
                    </a:ext>
                  </a:extLst>
                </p14:cNvPr>
                <p14:cNvContentPartPr/>
                <p14:nvPr/>
              </p14:nvContentPartPr>
              <p14:xfrm>
                <a:off x="4098130" y="6220889"/>
                <a:ext cx="173520" cy="142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948CD4E-1456-DEF6-AA48-52A4C44CA60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89490" y="6212249"/>
                  <a:ext cx="191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21C6B09-9024-BD20-8384-539ED385A7AA}"/>
                    </a:ext>
                  </a:extLst>
                </p14:cNvPr>
                <p14:cNvContentPartPr/>
                <p14:nvPr/>
              </p14:nvContentPartPr>
              <p14:xfrm>
                <a:off x="4396210" y="6360569"/>
                <a:ext cx="221400" cy="287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21C6B09-9024-BD20-8384-539ED385A7A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87570" y="6351929"/>
                  <a:ext cx="239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49A3E03-11E9-AB75-8BC5-6A11F22A15E4}"/>
                    </a:ext>
                  </a:extLst>
                </p14:cNvPr>
                <p14:cNvContentPartPr/>
                <p14:nvPr/>
              </p14:nvContentPartPr>
              <p14:xfrm>
                <a:off x="4378930" y="6445889"/>
                <a:ext cx="276480" cy="30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49A3E03-11E9-AB75-8BC5-6A11F22A15E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69930" y="6437249"/>
                  <a:ext cx="29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D8FF718-D2CF-3724-BC17-EBBF3B1B5669}"/>
                    </a:ext>
                  </a:extLst>
                </p14:cNvPr>
                <p14:cNvContentPartPr/>
                <p14:nvPr/>
              </p14:nvContentPartPr>
              <p14:xfrm>
                <a:off x="4706170" y="6373529"/>
                <a:ext cx="94320" cy="20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D8FF718-D2CF-3724-BC17-EBBF3B1B56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97530" y="6364529"/>
                  <a:ext cx="111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E12BDB5-9EA4-85A2-00D7-370C1A85CB73}"/>
                    </a:ext>
                  </a:extLst>
                </p14:cNvPr>
                <p14:cNvContentPartPr/>
                <p14:nvPr/>
              </p14:nvContentPartPr>
              <p14:xfrm>
                <a:off x="4836130" y="6488369"/>
                <a:ext cx="215640" cy="133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E12BDB5-9EA4-85A2-00D7-370C1A85CB7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27130" y="6479369"/>
                  <a:ext cx="23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5D0DF97-D915-8BA5-2E10-41DE541BF936}"/>
                    </a:ext>
                  </a:extLst>
                </p14:cNvPr>
                <p14:cNvContentPartPr/>
                <p14:nvPr/>
              </p14:nvContentPartPr>
              <p14:xfrm>
                <a:off x="5064010" y="6453089"/>
                <a:ext cx="272520" cy="187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5D0DF97-D915-8BA5-2E10-41DE541BF93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55010" y="6444449"/>
                  <a:ext cx="2901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CC53EC3-BF33-85F8-02AA-113758094249}"/>
                  </a:ext>
                </a:extLst>
              </p14:cNvPr>
              <p14:cNvContentPartPr/>
              <p14:nvPr/>
            </p14:nvContentPartPr>
            <p14:xfrm>
              <a:off x="2577850" y="6525809"/>
              <a:ext cx="317880" cy="928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CC53EC3-BF33-85F8-02AA-11375809424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569210" y="6517169"/>
                <a:ext cx="33552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D081BCE-79BF-DD3D-EC90-AA885353DD7C}"/>
              </a:ext>
            </a:extLst>
          </p:cNvPr>
          <p:cNvGrpSpPr/>
          <p:nvPr/>
        </p:nvGrpSpPr>
        <p:grpSpPr>
          <a:xfrm>
            <a:off x="5622730" y="6229529"/>
            <a:ext cx="2243880" cy="470160"/>
            <a:chOff x="5622730" y="6229529"/>
            <a:chExt cx="22438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C0C1D65-2B02-9891-E124-04AA59C24379}"/>
                    </a:ext>
                  </a:extLst>
                </p14:cNvPr>
                <p14:cNvContentPartPr/>
                <p14:nvPr/>
              </p14:nvContentPartPr>
              <p14:xfrm>
                <a:off x="5622730" y="6288209"/>
                <a:ext cx="1016640" cy="355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C0C1D65-2B02-9891-E124-04AA59C243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13730" y="6279569"/>
                  <a:ext cx="10342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0B55A07-B0CE-84B4-9D89-8F82E00969DC}"/>
                    </a:ext>
                  </a:extLst>
                </p14:cNvPr>
                <p14:cNvContentPartPr/>
                <p14:nvPr/>
              </p14:nvContentPartPr>
              <p14:xfrm>
                <a:off x="6610210" y="6624089"/>
                <a:ext cx="106920" cy="75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0B55A07-B0CE-84B4-9D89-8F82E00969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01210" y="6615089"/>
                  <a:ext cx="124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74E2B6C-AC1F-9320-1BE6-EA646CCD230B}"/>
                    </a:ext>
                  </a:extLst>
                </p14:cNvPr>
                <p14:cNvContentPartPr/>
                <p14:nvPr/>
              </p14:nvContentPartPr>
              <p14:xfrm>
                <a:off x="6886330" y="6229529"/>
                <a:ext cx="680040" cy="444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74E2B6C-AC1F-9320-1BE6-EA646CCD230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77330" y="6220889"/>
                  <a:ext cx="6976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1EAD95A-D4CB-8909-CC78-C373C7893CC9}"/>
                    </a:ext>
                  </a:extLst>
                </p14:cNvPr>
                <p14:cNvContentPartPr/>
                <p14:nvPr/>
              </p14:nvContentPartPr>
              <p14:xfrm>
                <a:off x="7595890" y="6584849"/>
                <a:ext cx="270720" cy="66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1EAD95A-D4CB-8909-CC78-C373C7893CC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86890" y="6575849"/>
                  <a:ext cx="28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D7D5F5-87AB-B2E9-F289-338FA22599BE}"/>
                    </a:ext>
                  </a:extLst>
                </p14:cNvPr>
                <p14:cNvContentPartPr/>
                <p14:nvPr/>
              </p14:nvContentPartPr>
              <p14:xfrm>
                <a:off x="6865450" y="6410609"/>
                <a:ext cx="377640" cy="72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D7D5F5-87AB-B2E9-F289-338FA22599B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56450" y="6401609"/>
                  <a:ext cx="39528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3306DE4-1071-5BF6-4D65-A53C570255A0}"/>
              </a:ext>
            </a:extLst>
          </p:cNvPr>
          <p:cNvGrpSpPr/>
          <p:nvPr/>
        </p:nvGrpSpPr>
        <p:grpSpPr>
          <a:xfrm>
            <a:off x="8039770" y="6363809"/>
            <a:ext cx="2646000" cy="477360"/>
            <a:chOff x="8039770" y="6363809"/>
            <a:chExt cx="264600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9A6FF4B-CB48-FE76-0BA0-CE24DB8135FB}"/>
                    </a:ext>
                  </a:extLst>
                </p14:cNvPr>
                <p14:cNvContentPartPr/>
                <p14:nvPr/>
              </p14:nvContentPartPr>
              <p14:xfrm>
                <a:off x="8039770" y="6363809"/>
                <a:ext cx="1303920" cy="332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9A6FF4B-CB48-FE76-0BA0-CE24DB8135F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30770" y="6355169"/>
                  <a:ext cx="1321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DAF6875-236A-754D-EF01-0BE0A935787E}"/>
                    </a:ext>
                  </a:extLst>
                </p14:cNvPr>
                <p14:cNvContentPartPr/>
                <p14:nvPr/>
              </p14:nvContentPartPr>
              <p14:xfrm>
                <a:off x="8664010" y="6490169"/>
                <a:ext cx="553680" cy="24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DAF6875-236A-754D-EF01-0BE0A935787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655010" y="6481169"/>
                  <a:ext cx="57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64C58AC-91EC-FCF0-20D2-9F0DBCC14D94}"/>
                    </a:ext>
                  </a:extLst>
                </p14:cNvPr>
                <p14:cNvContentPartPr/>
                <p14:nvPr/>
              </p14:nvContentPartPr>
              <p14:xfrm>
                <a:off x="9565450" y="6408449"/>
                <a:ext cx="1120320" cy="432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64C58AC-91EC-FCF0-20D2-9F0DBCC14D9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56810" y="6399809"/>
                  <a:ext cx="11379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51561DC-99A9-C6D2-BEA1-F7933C422B0F}"/>
                    </a:ext>
                  </a:extLst>
                </p14:cNvPr>
                <p14:cNvContentPartPr/>
                <p14:nvPr/>
              </p14:nvContentPartPr>
              <p14:xfrm>
                <a:off x="9881170" y="6408089"/>
                <a:ext cx="23040" cy="46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51561DC-99A9-C6D2-BEA1-F7933C422B0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72170" y="6399449"/>
                  <a:ext cx="406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80C70B7-38F7-A29F-99C4-517B4306A457}"/>
              </a:ext>
            </a:extLst>
          </p:cNvPr>
          <p:cNvGrpSpPr/>
          <p:nvPr/>
        </p:nvGrpSpPr>
        <p:grpSpPr>
          <a:xfrm>
            <a:off x="9465010" y="1394009"/>
            <a:ext cx="1712520" cy="485640"/>
            <a:chOff x="9465010" y="1394009"/>
            <a:chExt cx="171252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E3F4376-1B0B-B416-C36B-0DE27C772A97}"/>
                    </a:ext>
                  </a:extLst>
                </p14:cNvPr>
                <p14:cNvContentPartPr/>
                <p14:nvPr/>
              </p14:nvContentPartPr>
              <p14:xfrm>
                <a:off x="9465010" y="1394009"/>
                <a:ext cx="747720" cy="425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E3F4376-1B0B-B416-C36B-0DE27C772A9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56370" y="1385369"/>
                  <a:ext cx="765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6C4A479-9D1B-D872-BBFF-DF4D2D4EA8B4}"/>
                    </a:ext>
                  </a:extLst>
                </p14:cNvPr>
                <p14:cNvContentPartPr/>
                <p14:nvPr/>
              </p14:nvContentPartPr>
              <p14:xfrm>
                <a:off x="9679930" y="1454849"/>
                <a:ext cx="79920" cy="23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6C4A479-9D1B-D872-BBFF-DF4D2D4EA8B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71290" y="1445849"/>
                  <a:ext cx="9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28F6C4A-6C3A-C910-502C-076C92CD0AD8}"/>
                    </a:ext>
                  </a:extLst>
                </p14:cNvPr>
                <p14:cNvContentPartPr/>
                <p14:nvPr/>
              </p14:nvContentPartPr>
              <p14:xfrm>
                <a:off x="10370770" y="1546649"/>
                <a:ext cx="806760" cy="333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28F6C4A-6C3A-C910-502C-076C92CD0A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61770" y="1538009"/>
                  <a:ext cx="82440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144E055-4919-4E30-9081-95AF3D379D49}"/>
                  </a:ext>
                </a:extLst>
              </p14:cNvPr>
              <p14:cNvContentPartPr/>
              <p14:nvPr/>
            </p14:nvContentPartPr>
            <p14:xfrm>
              <a:off x="9563650" y="2024009"/>
              <a:ext cx="299880" cy="1566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144E055-4919-4E30-9081-95AF3D379D49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554650" y="2015369"/>
                <a:ext cx="3175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1C681CC-0072-7858-E45E-4618060164E9}"/>
              </a:ext>
            </a:extLst>
          </p:cNvPr>
          <p:cNvGrpSpPr/>
          <p:nvPr/>
        </p:nvGrpSpPr>
        <p:grpSpPr>
          <a:xfrm>
            <a:off x="10060090" y="2021849"/>
            <a:ext cx="1695240" cy="1536840"/>
            <a:chOff x="10060090" y="2021849"/>
            <a:chExt cx="1695240" cy="15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5AAF6F-80F8-2F95-CAFE-8F07CC9AB91E}"/>
                    </a:ext>
                  </a:extLst>
                </p14:cNvPr>
                <p14:cNvContentPartPr/>
                <p14:nvPr/>
              </p14:nvContentPartPr>
              <p14:xfrm>
                <a:off x="10060090" y="2044169"/>
                <a:ext cx="135720" cy="178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5AAF6F-80F8-2F95-CAFE-8F07CC9AB91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051090" y="2035529"/>
                  <a:ext cx="153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07888B-ADE7-1467-465F-AC4CB25211B0}"/>
                    </a:ext>
                  </a:extLst>
                </p14:cNvPr>
                <p14:cNvContentPartPr/>
                <p14:nvPr/>
              </p14:nvContentPartPr>
              <p14:xfrm>
                <a:off x="10290490" y="2115089"/>
                <a:ext cx="38880" cy="115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07888B-ADE7-1467-465F-AC4CB25211B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281490" y="2106089"/>
                  <a:ext cx="5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78790D8-7A1F-6B8B-6390-809C0507B3D5}"/>
                    </a:ext>
                  </a:extLst>
                </p14:cNvPr>
                <p14:cNvContentPartPr/>
                <p14:nvPr/>
              </p14:nvContentPartPr>
              <p14:xfrm>
                <a:off x="10326130" y="2021849"/>
                <a:ext cx="5040" cy="15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78790D8-7A1F-6B8B-6390-809C0507B3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17130" y="2012849"/>
                  <a:ext cx="2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7DDE180-1056-EEC2-0FB7-4E818431F663}"/>
                    </a:ext>
                  </a:extLst>
                </p14:cNvPr>
                <p14:cNvContentPartPr/>
                <p14:nvPr/>
              </p14:nvContentPartPr>
              <p14:xfrm>
                <a:off x="10361050" y="2097809"/>
                <a:ext cx="133560" cy="149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7DDE180-1056-EEC2-0FB7-4E818431F66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52050" y="2088809"/>
                  <a:ext cx="151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6DA6828-2B22-0F18-AC95-62C1E2CE46F0}"/>
                    </a:ext>
                  </a:extLst>
                </p14:cNvPr>
                <p14:cNvContentPartPr/>
                <p14:nvPr/>
              </p14:nvContentPartPr>
              <p14:xfrm>
                <a:off x="10554730" y="2035529"/>
                <a:ext cx="180000" cy="236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6DA6828-2B22-0F18-AC95-62C1E2CE46F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45730" y="2026529"/>
                  <a:ext cx="197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D59E965-A5B6-CC35-84D0-9998C7445300}"/>
                    </a:ext>
                  </a:extLst>
                </p14:cNvPr>
                <p14:cNvContentPartPr/>
                <p14:nvPr/>
              </p14:nvContentPartPr>
              <p14:xfrm>
                <a:off x="10535290" y="2102489"/>
                <a:ext cx="182520" cy="38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D59E965-A5B6-CC35-84D0-9998C744530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26650" y="2093849"/>
                  <a:ext cx="200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3000CF7-1054-61E1-51D1-E7A9A9A73F1D}"/>
                    </a:ext>
                  </a:extLst>
                </p14:cNvPr>
                <p14:cNvContentPartPr/>
                <p14:nvPr/>
              </p14:nvContentPartPr>
              <p14:xfrm>
                <a:off x="10752010" y="2252969"/>
                <a:ext cx="1003320" cy="1305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3000CF7-1054-61E1-51D1-E7A9A9A73F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43370" y="2243969"/>
                  <a:ext cx="1020960" cy="13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B577FA4-039E-2C74-D845-037E25CCFD94}"/>
              </a:ext>
            </a:extLst>
          </p:cNvPr>
          <p:cNvGrpSpPr/>
          <p:nvPr/>
        </p:nvGrpSpPr>
        <p:grpSpPr>
          <a:xfrm>
            <a:off x="9824290" y="3255209"/>
            <a:ext cx="1016280" cy="911880"/>
            <a:chOff x="9824290" y="3255209"/>
            <a:chExt cx="101628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DADA90A-65B6-3517-2F7F-F5BCFFF9D3DB}"/>
                    </a:ext>
                  </a:extLst>
                </p14:cNvPr>
                <p14:cNvContentPartPr/>
                <p14:nvPr/>
              </p14:nvContentPartPr>
              <p14:xfrm>
                <a:off x="10050730" y="3534929"/>
                <a:ext cx="789840" cy="632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DADA90A-65B6-3517-2F7F-F5BCFFF9D3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42090" y="3525929"/>
                  <a:ext cx="80748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A79682C-D1EA-24D5-0744-72AA91D397C3}"/>
                    </a:ext>
                  </a:extLst>
                </p14:cNvPr>
                <p14:cNvContentPartPr/>
                <p14:nvPr/>
              </p14:nvContentPartPr>
              <p14:xfrm>
                <a:off x="9824290" y="3467609"/>
                <a:ext cx="774360" cy="181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A79682C-D1EA-24D5-0744-72AA91D397C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15290" y="3458609"/>
                  <a:ext cx="792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EA162AA-E61D-EFD2-F1FD-CCE4D08E3B7B}"/>
                    </a:ext>
                  </a:extLst>
                </p14:cNvPr>
                <p14:cNvContentPartPr/>
                <p14:nvPr/>
              </p14:nvContentPartPr>
              <p14:xfrm>
                <a:off x="10340890" y="3255209"/>
                <a:ext cx="221760" cy="210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EA162AA-E61D-EFD2-F1FD-CCE4D08E3B7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31890" y="3246209"/>
                  <a:ext cx="239400" cy="22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761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474E34-1017-2F03-238D-1D4AD10110E7}"/>
              </a:ext>
            </a:extLst>
          </p:cNvPr>
          <p:cNvGrpSpPr/>
          <p:nvPr/>
        </p:nvGrpSpPr>
        <p:grpSpPr>
          <a:xfrm>
            <a:off x="932707" y="3823610"/>
            <a:ext cx="1787040" cy="382320"/>
            <a:chOff x="932707" y="3823610"/>
            <a:chExt cx="17870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E2AA1C-C045-9F4E-BD83-9F5D4C45161F}"/>
                    </a:ext>
                  </a:extLst>
                </p14:cNvPr>
                <p14:cNvContentPartPr/>
                <p14:nvPr/>
              </p14:nvContentPartPr>
              <p14:xfrm>
                <a:off x="932707" y="3924050"/>
                <a:ext cx="403200" cy="242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E2AA1C-C045-9F4E-BD83-9F5D4C4516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3707" y="3915410"/>
                  <a:ext cx="420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A005D0-25EE-5576-AD8F-AD892F574812}"/>
                    </a:ext>
                  </a:extLst>
                </p14:cNvPr>
                <p14:cNvContentPartPr/>
                <p14:nvPr/>
              </p14:nvContentPartPr>
              <p14:xfrm>
                <a:off x="1597267" y="4018370"/>
                <a:ext cx="279000" cy="145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A005D0-25EE-5576-AD8F-AD892F5748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88627" y="4009370"/>
                  <a:ext cx="296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4C37EA-7830-CFF8-B3D6-4E1951CBC88A}"/>
                    </a:ext>
                  </a:extLst>
                </p14:cNvPr>
                <p14:cNvContentPartPr/>
                <p14:nvPr/>
              </p14:nvContentPartPr>
              <p14:xfrm>
                <a:off x="1715347" y="4004690"/>
                <a:ext cx="173880" cy="192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4C37EA-7830-CFF8-B3D6-4E1951CBC8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6347" y="3996050"/>
                  <a:ext cx="191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DD6EE4-4770-3C3F-9701-D06BD31F85AE}"/>
                    </a:ext>
                  </a:extLst>
                </p14:cNvPr>
                <p14:cNvContentPartPr/>
                <p14:nvPr/>
              </p14:nvContentPartPr>
              <p14:xfrm>
                <a:off x="1929187" y="3823610"/>
                <a:ext cx="790560" cy="382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DD6EE4-4770-3C3F-9701-D06BD31F85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187" y="3814610"/>
                  <a:ext cx="8082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B42705-4C13-857C-B3DC-CD0D0BCF722A}"/>
                    </a:ext>
                  </a:extLst>
                </p14:cNvPr>
                <p14:cNvContentPartPr/>
                <p14:nvPr/>
              </p14:nvContentPartPr>
              <p14:xfrm>
                <a:off x="2257867" y="3986330"/>
                <a:ext cx="159480" cy="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B42705-4C13-857C-B3DC-CD0D0BCF72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9227" y="3977330"/>
                  <a:ext cx="177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8DF4B99-0A9F-D4ED-2A1F-DF039DB5E938}"/>
                    </a:ext>
                  </a:extLst>
                </p14:cNvPr>
                <p14:cNvContentPartPr/>
                <p14:nvPr/>
              </p14:nvContentPartPr>
              <p14:xfrm>
                <a:off x="2160667" y="3926930"/>
                <a:ext cx="25200" cy="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8DF4B99-0A9F-D4ED-2A1F-DF039DB5E9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2027" y="3917930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2B378B-7A4E-A982-AEC3-ADE3038263F5}"/>
                  </a:ext>
                </a:extLst>
              </p14:cNvPr>
              <p14:cNvContentPartPr/>
              <p14:nvPr/>
            </p14:nvContentPartPr>
            <p14:xfrm>
              <a:off x="2888587" y="3776090"/>
              <a:ext cx="1283040" cy="407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2B378B-7A4E-A982-AEC3-ADE3038263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9587" y="3767450"/>
                <a:ext cx="1300680" cy="42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6FCF63C-8634-B7D1-7002-92FE98BC5875}"/>
              </a:ext>
            </a:extLst>
          </p:cNvPr>
          <p:cNvGrpSpPr/>
          <p:nvPr/>
        </p:nvGrpSpPr>
        <p:grpSpPr>
          <a:xfrm>
            <a:off x="876547" y="3977690"/>
            <a:ext cx="4188240" cy="903960"/>
            <a:chOff x="876547" y="3977690"/>
            <a:chExt cx="4188240" cy="90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0CC888-0C31-DD3E-6EF2-BAA982227EA2}"/>
                    </a:ext>
                  </a:extLst>
                </p14:cNvPr>
                <p14:cNvContentPartPr/>
                <p14:nvPr/>
              </p14:nvContentPartPr>
              <p14:xfrm>
                <a:off x="4448467" y="3977690"/>
                <a:ext cx="616320" cy="13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0CC888-0C31-DD3E-6EF2-BAA982227E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39827" y="3969050"/>
                  <a:ext cx="63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7A7F95-764B-C21B-D170-1202FBA555E2}"/>
                    </a:ext>
                  </a:extLst>
                </p14:cNvPr>
                <p14:cNvContentPartPr/>
                <p14:nvPr/>
              </p14:nvContentPartPr>
              <p14:xfrm>
                <a:off x="876547" y="4532450"/>
                <a:ext cx="717120" cy="349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7A7F95-764B-C21B-D170-1202FBA555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7547" y="4523450"/>
                  <a:ext cx="73476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135555-5B78-D732-0F66-03A6DA01181E}"/>
                  </a:ext>
                </a:extLst>
              </p14:cNvPr>
              <p14:cNvContentPartPr/>
              <p14:nvPr/>
            </p14:nvContentPartPr>
            <p14:xfrm>
              <a:off x="1821547" y="4679690"/>
              <a:ext cx="1079280" cy="29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135555-5B78-D732-0F66-03A6DA0118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2907" y="4671050"/>
                <a:ext cx="10969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CF6990-2E64-F7E9-532B-4530E5924D96}"/>
                  </a:ext>
                </a:extLst>
              </p14:cNvPr>
              <p14:cNvContentPartPr/>
              <p14:nvPr/>
            </p14:nvContentPartPr>
            <p14:xfrm>
              <a:off x="3109267" y="4532450"/>
              <a:ext cx="283680" cy="44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CF6990-2E64-F7E9-532B-4530E5924D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0627" y="4523810"/>
                <a:ext cx="30132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AB314FE-4624-7AC5-5290-93C874BE3645}"/>
                  </a:ext>
                </a:extLst>
              </p14:cNvPr>
              <p14:cNvContentPartPr/>
              <p14:nvPr/>
            </p14:nvContentPartPr>
            <p14:xfrm>
              <a:off x="3756547" y="4730810"/>
              <a:ext cx="1140120" cy="348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AB314FE-4624-7AC5-5290-93C874BE36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47907" y="4722170"/>
                <a:ext cx="115776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F4D1416-D6EE-1EF9-3FF5-1B00B368744A}"/>
              </a:ext>
            </a:extLst>
          </p:cNvPr>
          <p:cNvGrpSpPr/>
          <p:nvPr/>
        </p:nvGrpSpPr>
        <p:grpSpPr>
          <a:xfrm>
            <a:off x="5181067" y="4571690"/>
            <a:ext cx="1269720" cy="232560"/>
            <a:chOff x="5181067" y="4571690"/>
            <a:chExt cx="12697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E1FAAB-9A2F-C7B0-2F4C-4FCF5425C786}"/>
                    </a:ext>
                  </a:extLst>
                </p14:cNvPr>
                <p14:cNvContentPartPr/>
                <p14:nvPr/>
              </p14:nvContentPartPr>
              <p14:xfrm>
                <a:off x="5181067" y="4671050"/>
                <a:ext cx="1269720" cy="13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E1FAAB-9A2F-C7B0-2F4C-4FCF5425C7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72067" y="4662050"/>
                  <a:ext cx="1287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1C5900-CDC6-1384-EF6D-C7E3B37D64D6}"/>
                    </a:ext>
                  </a:extLst>
                </p14:cNvPr>
                <p14:cNvContentPartPr/>
                <p14:nvPr/>
              </p14:nvContentPartPr>
              <p14:xfrm>
                <a:off x="6128947" y="4579970"/>
                <a:ext cx="12960" cy="1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1C5900-CDC6-1384-EF6D-C7E3B37D64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19947" y="4570970"/>
                  <a:ext cx="3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546814-ADF8-6CC0-DD25-222FA7284E23}"/>
                    </a:ext>
                  </a:extLst>
                </p14:cNvPr>
                <p14:cNvContentPartPr/>
                <p14:nvPr/>
              </p14:nvContentPartPr>
              <p14:xfrm>
                <a:off x="5595067" y="4571690"/>
                <a:ext cx="77400" cy="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546814-ADF8-6CC0-DD25-222FA7284E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86067" y="4562690"/>
                  <a:ext cx="950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4C011C-AF6C-5420-7D17-4D1C27975313}"/>
              </a:ext>
            </a:extLst>
          </p:cNvPr>
          <p:cNvGrpSpPr/>
          <p:nvPr/>
        </p:nvGrpSpPr>
        <p:grpSpPr>
          <a:xfrm>
            <a:off x="1045387" y="5164610"/>
            <a:ext cx="3934080" cy="1001160"/>
            <a:chOff x="1045387" y="5164610"/>
            <a:chExt cx="393408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3F6E98-6A80-E85E-D8C8-5B0196634FEC}"/>
                    </a:ext>
                  </a:extLst>
                </p14:cNvPr>
                <p14:cNvContentPartPr/>
                <p14:nvPr/>
              </p14:nvContentPartPr>
              <p14:xfrm>
                <a:off x="1045387" y="5199170"/>
                <a:ext cx="560520" cy="248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3F6E98-6A80-E85E-D8C8-5B0196634F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6387" y="5190170"/>
                  <a:ext cx="578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B929A3-C1C5-696D-92F1-241B6B2C40A1}"/>
                    </a:ext>
                  </a:extLst>
                </p14:cNvPr>
                <p14:cNvContentPartPr/>
                <p14:nvPr/>
              </p14:nvContentPartPr>
              <p14:xfrm>
                <a:off x="1746667" y="5164610"/>
                <a:ext cx="32832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B929A3-C1C5-696D-92F1-241B6B2C40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38027" y="5155970"/>
                  <a:ext cx="3459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0030D7-39DA-BC7D-3BF9-1EEF6DE27D0D}"/>
                    </a:ext>
                  </a:extLst>
                </p14:cNvPr>
                <p14:cNvContentPartPr/>
                <p14:nvPr/>
              </p14:nvContentPartPr>
              <p14:xfrm>
                <a:off x="1467307" y="5335970"/>
                <a:ext cx="65160" cy="3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0030D7-39DA-BC7D-3BF9-1EEF6DE27D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58667" y="5326970"/>
                  <a:ext cx="82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096E5FA-4B86-830D-C81D-148E1BA08A6A}"/>
                    </a:ext>
                  </a:extLst>
                </p14:cNvPr>
                <p14:cNvContentPartPr/>
                <p14:nvPr/>
              </p14:nvContentPartPr>
              <p14:xfrm>
                <a:off x="1062667" y="5713610"/>
                <a:ext cx="888480" cy="45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096E5FA-4B86-830D-C81D-148E1BA08A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3667" y="5704970"/>
                  <a:ext cx="9061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9037B1-1BA5-ED5A-01EC-BF9AF7B1E503}"/>
                    </a:ext>
                  </a:extLst>
                </p14:cNvPr>
                <p14:cNvContentPartPr/>
                <p14:nvPr/>
              </p14:nvContentPartPr>
              <p14:xfrm>
                <a:off x="1702387" y="5834570"/>
                <a:ext cx="6444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9037B1-1BA5-ED5A-01EC-BF9AF7B1E5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93747" y="5825570"/>
                  <a:ext cx="82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76256A-9015-D483-BD06-1BB1DB37500B}"/>
                    </a:ext>
                  </a:extLst>
                </p14:cNvPr>
                <p14:cNvContentPartPr/>
                <p14:nvPr/>
              </p14:nvContentPartPr>
              <p14:xfrm>
                <a:off x="1250947" y="5821970"/>
                <a:ext cx="500400" cy="3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76256A-9015-D483-BD06-1BB1DB3750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42307" y="5813330"/>
                  <a:ext cx="51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B79DEE-AE4A-FC62-B5F5-7FBDA25D2E7C}"/>
                    </a:ext>
                  </a:extLst>
                </p14:cNvPr>
                <p14:cNvContentPartPr/>
                <p14:nvPr/>
              </p14:nvContentPartPr>
              <p14:xfrm>
                <a:off x="2106667" y="5695970"/>
                <a:ext cx="650880" cy="38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B79DEE-AE4A-FC62-B5F5-7FBDA25D2E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97667" y="5687330"/>
                  <a:ext cx="6685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870B81-64A3-DBF2-4A3F-FEB5500C434B}"/>
                    </a:ext>
                  </a:extLst>
                </p14:cNvPr>
                <p14:cNvContentPartPr/>
                <p14:nvPr/>
              </p14:nvContentPartPr>
              <p14:xfrm>
                <a:off x="2955547" y="5596610"/>
                <a:ext cx="549000" cy="356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870B81-64A3-DBF2-4A3F-FEB5500C43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46907" y="5587970"/>
                  <a:ext cx="566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E7AC4A-7A28-75C9-E2CE-9FFDAFD93D28}"/>
                    </a:ext>
                  </a:extLst>
                </p14:cNvPr>
                <p14:cNvContentPartPr/>
                <p14:nvPr/>
              </p14:nvContentPartPr>
              <p14:xfrm>
                <a:off x="2961667" y="5690210"/>
                <a:ext cx="378720" cy="12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E7AC4A-7A28-75C9-E2CE-9FFDAFD93D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52667" y="5681210"/>
                  <a:ext cx="396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69D308-14C1-37D0-F406-571C2ED1E327}"/>
                    </a:ext>
                  </a:extLst>
                </p14:cNvPr>
                <p14:cNvContentPartPr/>
                <p14:nvPr/>
              </p14:nvContentPartPr>
              <p14:xfrm>
                <a:off x="3688147" y="5548010"/>
                <a:ext cx="745200" cy="35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69D308-14C1-37D0-F406-571C2ED1E3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79507" y="5539370"/>
                  <a:ext cx="762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8D7394-32F2-3720-A2DC-30E882858474}"/>
                    </a:ext>
                  </a:extLst>
                </p14:cNvPr>
                <p14:cNvContentPartPr/>
                <p14:nvPr/>
              </p14:nvContentPartPr>
              <p14:xfrm>
                <a:off x="3830347" y="5659970"/>
                <a:ext cx="327960" cy="3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8D7394-32F2-3720-A2DC-30E8828584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21347" y="5651330"/>
                  <a:ext cx="345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A79AA6-CE4E-2B13-80AC-3FB927E47CD5}"/>
                    </a:ext>
                  </a:extLst>
                </p14:cNvPr>
                <p14:cNvContentPartPr/>
                <p14:nvPr/>
              </p14:nvContentPartPr>
              <p14:xfrm>
                <a:off x="4669867" y="5652050"/>
                <a:ext cx="309600" cy="45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A79AA6-CE4E-2B13-80AC-3FB927E47C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60867" y="5643410"/>
                  <a:ext cx="32724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0F7DC9-4459-8B31-400F-A5D036B5D16C}"/>
              </a:ext>
            </a:extLst>
          </p:cNvPr>
          <p:cNvGrpSpPr/>
          <p:nvPr/>
        </p:nvGrpSpPr>
        <p:grpSpPr>
          <a:xfrm>
            <a:off x="5233267" y="5478890"/>
            <a:ext cx="1160640" cy="380880"/>
            <a:chOff x="5233267" y="5478890"/>
            <a:chExt cx="11606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767D54-652C-9440-5E5A-494116AF5A23}"/>
                    </a:ext>
                  </a:extLst>
                </p14:cNvPr>
                <p14:cNvContentPartPr/>
                <p14:nvPr/>
              </p14:nvContentPartPr>
              <p14:xfrm>
                <a:off x="5233267" y="5478890"/>
                <a:ext cx="1160640" cy="38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767D54-652C-9440-5E5A-494116AF5A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24627" y="5469890"/>
                  <a:ext cx="1178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E2069A-E4D3-0ADB-EA78-8C0BB4F473C2}"/>
                    </a:ext>
                  </a:extLst>
                </p14:cNvPr>
                <p14:cNvContentPartPr/>
                <p14:nvPr/>
              </p14:nvContentPartPr>
              <p14:xfrm>
                <a:off x="5507227" y="5607770"/>
                <a:ext cx="326880" cy="31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E2069A-E4D3-0ADB-EA78-8C0BB4F473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98227" y="5598770"/>
                  <a:ext cx="344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8E55C7-B639-936B-2454-4D55E62DC42B}"/>
                    </a:ext>
                  </a:extLst>
                </p14:cNvPr>
                <p14:cNvContentPartPr/>
                <p14:nvPr/>
              </p14:nvContentPartPr>
              <p14:xfrm>
                <a:off x="5320747" y="5565290"/>
                <a:ext cx="4392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8E55C7-B639-936B-2454-4D55E62DC4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12107" y="5556290"/>
                  <a:ext cx="61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B692ABB-A936-D69B-566E-174D6D1F0C30}"/>
              </a:ext>
            </a:extLst>
          </p:cNvPr>
          <p:cNvGrpSpPr/>
          <p:nvPr/>
        </p:nvGrpSpPr>
        <p:grpSpPr>
          <a:xfrm>
            <a:off x="6626827" y="5488250"/>
            <a:ext cx="3112920" cy="352080"/>
            <a:chOff x="6626827" y="5488250"/>
            <a:chExt cx="311292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A02CC1-E53C-2F13-6839-7505D1DAD45B}"/>
                    </a:ext>
                  </a:extLst>
                </p14:cNvPr>
                <p14:cNvContentPartPr/>
                <p14:nvPr/>
              </p14:nvContentPartPr>
              <p14:xfrm>
                <a:off x="6626827" y="5651690"/>
                <a:ext cx="1485000" cy="182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A02CC1-E53C-2F13-6839-7505D1DAD4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18187" y="5642690"/>
                  <a:ext cx="1502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C0AB2A-E42B-A153-3D9E-F7176CFC9CB6}"/>
                    </a:ext>
                  </a:extLst>
                </p14:cNvPr>
                <p14:cNvContentPartPr/>
                <p14:nvPr/>
              </p14:nvContentPartPr>
              <p14:xfrm>
                <a:off x="7837507" y="5519210"/>
                <a:ext cx="30960" cy="3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C0AB2A-E42B-A153-3D9E-F7176CFC9C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28507" y="5510210"/>
                  <a:ext cx="4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39B391-7593-E611-AD1D-3FF2D0F98B92}"/>
                    </a:ext>
                  </a:extLst>
                </p14:cNvPr>
                <p14:cNvContentPartPr/>
                <p14:nvPr/>
              </p14:nvContentPartPr>
              <p14:xfrm>
                <a:off x="8300827" y="5488250"/>
                <a:ext cx="1438920" cy="35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39B391-7593-E611-AD1D-3FF2D0F98B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92187" y="5479610"/>
                  <a:ext cx="14565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A0FCE30-CA7C-FEC7-D4F1-560452D5AD76}"/>
                    </a:ext>
                  </a:extLst>
                </p14:cNvPr>
                <p14:cNvContentPartPr/>
                <p14:nvPr/>
              </p14:nvContentPartPr>
              <p14:xfrm>
                <a:off x="9195787" y="5631530"/>
                <a:ext cx="24120" cy="2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A0FCE30-CA7C-FEC7-D4F1-560452D5AD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87147" y="5622890"/>
                  <a:ext cx="41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E425CC-3898-D7D9-92BD-9E0E2DF82529}"/>
                    </a:ext>
                  </a:extLst>
                </p14:cNvPr>
                <p14:cNvContentPartPr/>
                <p14:nvPr/>
              </p14:nvContentPartPr>
              <p14:xfrm>
                <a:off x="8868187" y="5614970"/>
                <a:ext cx="325440" cy="2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E425CC-3898-D7D9-92BD-9E0E2DF8252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59187" y="5605970"/>
                  <a:ext cx="3430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5EE5AD5-F0EF-5C94-8CAE-179B68EC59CA}"/>
                  </a:ext>
                </a:extLst>
              </p14:cNvPr>
              <p14:cNvContentPartPr/>
              <p14:nvPr/>
            </p14:nvContentPartPr>
            <p14:xfrm>
              <a:off x="4701547" y="543910"/>
              <a:ext cx="289080" cy="358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5EE5AD5-F0EF-5C94-8CAE-179B68EC5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547" y="534910"/>
                <a:ext cx="30672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32E1E9F7-945C-64ED-A986-8B83C51D8383}"/>
              </a:ext>
            </a:extLst>
          </p:cNvPr>
          <p:cNvGrpSpPr/>
          <p:nvPr/>
        </p:nvGrpSpPr>
        <p:grpSpPr>
          <a:xfrm>
            <a:off x="847747" y="463630"/>
            <a:ext cx="7602120" cy="1467360"/>
            <a:chOff x="847747" y="463630"/>
            <a:chExt cx="7602120" cy="14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11D98A1-B385-AEC9-1A28-10FB8871DD36}"/>
                    </a:ext>
                  </a:extLst>
                </p14:cNvPr>
                <p14:cNvContentPartPr/>
                <p14:nvPr/>
              </p14:nvContentPartPr>
              <p14:xfrm>
                <a:off x="847747" y="471550"/>
                <a:ext cx="820800" cy="32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11D98A1-B385-AEC9-1A28-10FB8871DD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8747" y="462910"/>
                  <a:ext cx="8384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CA3034-5A3F-FA6A-11DA-931826DD12D6}"/>
                    </a:ext>
                  </a:extLst>
                </p14:cNvPr>
                <p14:cNvContentPartPr/>
                <p14:nvPr/>
              </p14:nvContentPartPr>
              <p14:xfrm>
                <a:off x="1555147" y="640750"/>
                <a:ext cx="41400" cy="47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CA3034-5A3F-FA6A-11DA-931826DD12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46147" y="631750"/>
                  <a:ext cx="59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86515D-4182-81EF-BE57-F0675A607AC2}"/>
                    </a:ext>
                  </a:extLst>
                </p14:cNvPr>
                <p14:cNvContentPartPr/>
                <p14:nvPr/>
              </p14:nvContentPartPr>
              <p14:xfrm>
                <a:off x="1944307" y="692230"/>
                <a:ext cx="569520" cy="82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86515D-4182-81EF-BE57-F0675A607A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35307" y="683590"/>
                  <a:ext cx="587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419A936-498C-8472-5EE4-4C61F03FDAA8}"/>
                    </a:ext>
                  </a:extLst>
                </p14:cNvPr>
                <p14:cNvContentPartPr/>
                <p14:nvPr/>
              </p14:nvContentPartPr>
              <p14:xfrm>
                <a:off x="2698147" y="474070"/>
                <a:ext cx="432000" cy="311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419A936-498C-8472-5EE4-4C61F03FDA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89507" y="465070"/>
                  <a:ext cx="449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225EAE-448C-F99F-22F9-ECA388A3E1D8}"/>
                    </a:ext>
                  </a:extLst>
                </p14:cNvPr>
                <p14:cNvContentPartPr/>
                <p14:nvPr/>
              </p14:nvContentPartPr>
              <p14:xfrm>
                <a:off x="3324187" y="595030"/>
                <a:ext cx="344160" cy="147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225EAE-448C-F99F-22F9-ECA388A3E1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15187" y="586030"/>
                  <a:ext cx="361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F005E84-8151-7E3F-4787-E7F1C621A679}"/>
                    </a:ext>
                  </a:extLst>
                </p14:cNvPr>
                <p14:cNvContentPartPr/>
                <p14:nvPr/>
              </p14:nvContentPartPr>
              <p14:xfrm>
                <a:off x="3555667" y="564430"/>
                <a:ext cx="150480" cy="18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F005E84-8151-7E3F-4787-E7F1C621A67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46667" y="555790"/>
                  <a:ext cx="168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C6D4E9D-F13C-F1AE-979A-C9BA0D94BB59}"/>
                    </a:ext>
                  </a:extLst>
                </p14:cNvPr>
                <p14:cNvContentPartPr/>
                <p14:nvPr/>
              </p14:nvContentPartPr>
              <p14:xfrm>
                <a:off x="3719107" y="494950"/>
                <a:ext cx="699120" cy="271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C6D4E9D-F13C-F1AE-979A-C9BA0D94BB5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10107" y="486310"/>
                  <a:ext cx="716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34FFD5-EF8E-5F0F-014A-C824AB88F51D}"/>
                    </a:ext>
                  </a:extLst>
                </p14:cNvPr>
                <p14:cNvContentPartPr/>
                <p14:nvPr/>
              </p14:nvContentPartPr>
              <p14:xfrm>
                <a:off x="3998107" y="554710"/>
                <a:ext cx="253080" cy="2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34FFD5-EF8E-5F0F-014A-C824AB88F5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89467" y="546070"/>
                  <a:ext cx="270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9011852-D00A-1DF0-3279-B38C1E708BC5}"/>
                    </a:ext>
                  </a:extLst>
                </p14:cNvPr>
                <p14:cNvContentPartPr/>
                <p14:nvPr/>
              </p14:nvContentPartPr>
              <p14:xfrm>
                <a:off x="3838627" y="532030"/>
                <a:ext cx="12960" cy="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9011852-D00A-1DF0-3279-B38C1E708B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29987" y="523030"/>
                  <a:ext cx="30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A405D6-A634-616F-60A5-849000E95136}"/>
                    </a:ext>
                  </a:extLst>
                </p14:cNvPr>
                <p14:cNvContentPartPr/>
                <p14:nvPr/>
              </p14:nvContentPartPr>
              <p14:xfrm>
                <a:off x="5241187" y="463630"/>
                <a:ext cx="1971360" cy="285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A405D6-A634-616F-60A5-849000E951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32187" y="454990"/>
                  <a:ext cx="1989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174B93-9B4E-0D96-3810-3C1E64E5C4F9}"/>
                    </a:ext>
                  </a:extLst>
                </p14:cNvPr>
                <p14:cNvContentPartPr/>
                <p14:nvPr/>
              </p14:nvContentPartPr>
              <p14:xfrm>
                <a:off x="6991147" y="561910"/>
                <a:ext cx="190800" cy="10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174B93-9B4E-0D96-3810-3C1E64E5C4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82147" y="553270"/>
                  <a:ext cx="20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D970E0-828A-3A7C-1065-6240AED878E6}"/>
                    </a:ext>
                  </a:extLst>
                </p14:cNvPr>
                <p14:cNvContentPartPr/>
                <p14:nvPr/>
              </p14:nvContentPartPr>
              <p14:xfrm>
                <a:off x="876547" y="1163830"/>
                <a:ext cx="341640" cy="11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D970E0-828A-3A7C-1065-6240AED878E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7547" y="1154830"/>
                  <a:ext cx="35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A017D8-BB14-8E36-D5D7-48558445D850}"/>
                    </a:ext>
                  </a:extLst>
                </p14:cNvPr>
                <p14:cNvContentPartPr/>
                <p14:nvPr/>
              </p14:nvContentPartPr>
              <p14:xfrm>
                <a:off x="1437067" y="991750"/>
                <a:ext cx="358200" cy="390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A017D8-BB14-8E36-D5D7-48558445D8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28427" y="983110"/>
                  <a:ext cx="3758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DA123E-E15A-7A37-0A55-D5AD74C43C7B}"/>
                    </a:ext>
                  </a:extLst>
                </p14:cNvPr>
                <p14:cNvContentPartPr/>
                <p14:nvPr/>
              </p14:nvContentPartPr>
              <p14:xfrm>
                <a:off x="2153467" y="956830"/>
                <a:ext cx="829800" cy="410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DA123E-E15A-7A37-0A55-D5AD74C43C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44467" y="947830"/>
                  <a:ext cx="8474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D9432AA-558B-F95C-E2B5-32E6CD45F2F8}"/>
                    </a:ext>
                  </a:extLst>
                </p14:cNvPr>
                <p14:cNvContentPartPr/>
                <p14:nvPr/>
              </p14:nvContentPartPr>
              <p14:xfrm>
                <a:off x="3208267" y="953590"/>
                <a:ext cx="326880" cy="369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D9432AA-558B-F95C-E2B5-32E6CD45F2F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99267" y="944950"/>
                  <a:ext cx="3445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ADCFB1-1EF4-F217-EB60-49BBA1BCE09B}"/>
                    </a:ext>
                  </a:extLst>
                </p14:cNvPr>
                <p14:cNvContentPartPr/>
                <p14:nvPr/>
              </p14:nvContentPartPr>
              <p14:xfrm>
                <a:off x="3698947" y="1052950"/>
                <a:ext cx="718920" cy="172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ADCFB1-1EF4-F217-EB60-49BBA1BCE09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90307" y="1043950"/>
                  <a:ext cx="736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5D0F29-F1D5-BC10-2ECF-AD86D04FDA52}"/>
                    </a:ext>
                  </a:extLst>
                </p14:cNvPr>
                <p14:cNvContentPartPr/>
                <p14:nvPr/>
              </p14:nvContentPartPr>
              <p14:xfrm>
                <a:off x="4662667" y="921190"/>
                <a:ext cx="654480" cy="296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5D0F29-F1D5-BC10-2ECF-AD86D04FDA5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53667" y="912550"/>
                  <a:ext cx="672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39F797-FA28-C265-AA77-EEC1641B0E8A}"/>
                    </a:ext>
                  </a:extLst>
                </p14:cNvPr>
                <p14:cNvContentPartPr/>
                <p14:nvPr/>
              </p14:nvContentPartPr>
              <p14:xfrm>
                <a:off x="4816747" y="985630"/>
                <a:ext cx="295920" cy="24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39F797-FA28-C265-AA77-EEC1641B0E8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07747" y="976630"/>
                  <a:ext cx="31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30B40A-1C31-31C7-0DB3-9C12E243F911}"/>
                    </a:ext>
                  </a:extLst>
                </p14:cNvPr>
                <p14:cNvContentPartPr/>
                <p14:nvPr/>
              </p14:nvContentPartPr>
              <p14:xfrm>
                <a:off x="5484907" y="827230"/>
                <a:ext cx="1320840" cy="37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30B40A-1C31-31C7-0DB3-9C12E243F9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76267" y="818590"/>
                  <a:ext cx="13384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3065A3-D789-1CEA-8E09-D43686FCCE54}"/>
                    </a:ext>
                  </a:extLst>
                </p14:cNvPr>
                <p14:cNvContentPartPr/>
                <p14:nvPr/>
              </p14:nvContentPartPr>
              <p14:xfrm>
                <a:off x="7029667" y="913630"/>
                <a:ext cx="426600" cy="27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3065A3-D789-1CEA-8E09-D43686FCCE5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21027" y="904990"/>
                  <a:ext cx="444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51F9B6D-610E-7139-E8DE-4F920EB34E8B}"/>
                    </a:ext>
                  </a:extLst>
                </p14:cNvPr>
                <p14:cNvContentPartPr/>
                <p14:nvPr/>
              </p14:nvContentPartPr>
              <p14:xfrm>
                <a:off x="7101307" y="974110"/>
                <a:ext cx="237600" cy="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51F9B6D-610E-7139-E8DE-4F920EB34E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92307" y="965110"/>
                  <a:ext cx="25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0A9358-FB1D-9D55-B15C-058436C54FE4}"/>
                    </a:ext>
                  </a:extLst>
                </p14:cNvPr>
                <p14:cNvContentPartPr/>
                <p14:nvPr/>
              </p14:nvContentPartPr>
              <p14:xfrm>
                <a:off x="932707" y="1621390"/>
                <a:ext cx="300960" cy="156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0A9358-FB1D-9D55-B15C-058436C54F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3707" y="1612390"/>
                  <a:ext cx="318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F73E2F-77AD-AFD7-2689-A8B66AB4BE0A}"/>
                    </a:ext>
                  </a:extLst>
                </p14:cNvPr>
                <p14:cNvContentPartPr/>
                <p14:nvPr/>
              </p14:nvContentPartPr>
              <p14:xfrm>
                <a:off x="1475947" y="1624630"/>
                <a:ext cx="298080" cy="15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F73E2F-77AD-AFD7-2689-A8B66AB4BE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66947" y="1615990"/>
                  <a:ext cx="31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5D9689-3D22-5D78-45A8-F4B637EB340D}"/>
                    </a:ext>
                  </a:extLst>
                </p14:cNvPr>
                <p14:cNvContentPartPr/>
                <p14:nvPr/>
              </p14:nvContentPartPr>
              <p14:xfrm>
                <a:off x="1626787" y="1614190"/>
                <a:ext cx="193320" cy="20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5D9689-3D22-5D78-45A8-F4B637EB340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18147" y="1605190"/>
                  <a:ext cx="210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E5F820-94C6-A5A0-8697-0C6CAAF46F2A}"/>
                    </a:ext>
                  </a:extLst>
                </p14:cNvPr>
                <p14:cNvContentPartPr/>
                <p14:nvPr/>
              </p14:nvContentPartPr>
              <p14:xfrm>
                <a:off x="1837387" y="1447150"/>
                <a:ext cx="658440" cy="354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E5F820-94C6-A5A0-8697-0C6CAAF46F2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28387" y="1438150"/>
                  <a:ext cx="676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962DBAB-91AA-92B6-6A81-A612C6EE1A24}"/>
                    </a:ext>
                  </a:extLst>
                </p14:cNvPr>
                <p14:cNvContentPartPr/>
                <p14:nvPr/>
              </p14:nvContentPartPr>
              <p14:xfrm>
                <a:off x="2014867" y="1579270"/>
                <a:ext cx="298440" cy="24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962DBAB-91AA-92B6-6A81-A612C6EE1A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05867" y="1570630"/>
                  <a:ext cx="31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EAA67E-608D-E3DC-59E4-6B6309D24E6E}"/>
                    </a:ext>
                  </a:extLst>
                </p14:cNvPr>
                <p14:cNvContentPartPr/>
                <p14:nvPr/>
              </p14:nvContentPartPr>
              <p14:xfrm>
                <a:off x="1903987" y="1547230"/>
                <a:ext cx="38160" cy="1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EAA67E-608D-E3DC-59E4-6B6309D24E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95347" y="1538230"/>
                  <a:ext cx="55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FDA1098-0328-7D42-579C-7E13CC0FB19C}"/>
                    </a:ext>
                  </a:extLst>
                </p14:cNvPr>
                <p14:cNvContentPartPr/>
                <p14:nvPr/>
              </p14:nvContentPartPr>
              <p14:xfrm>
                <a:off x="2737387" y="1444270"/>
                <a:ext cx="369000" cy="381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FDA1098-0328-7D42-579C-7E13CC0FB19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28747" y="1435270"/>
                  <a:ext cx="3866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CEE488-4E26-6627-567A-37941F95C9AE}"/>
                    </a:ext>
                  </a:extLst>
                </p14:cNvPr>
                <p14:cNvContentPartPr/>
                <p14:nvPr/>
              </p14:nvContentPartPr>
              <p14:xfrm>
                <a:off x="2933947" y="1605550"/>
                <a:ext cx="243000" cy="2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CEE488-4E26-6627-567A-37941F95C9A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25307" y="1596910"/>
                  <a:ext cx="260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D0E3663-2A5E-B47A-7F92-22D64828480F}"/>
                    </a:ext>
                  </a:extLst>
                </p14:cNvPr>
                <p14:cNvContentPartPr/>
                <p14:nvPr/>
              </p14:nvContentPartPr>
              <p14:xfrm>
                <a:off x="3173347" y="1443190"/>
                <a:ext cx="371160" cy="37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D0E3663-2A5E-B47A-7F92-22D64828480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64347" y="1434190"/>
                  <a:ext cx="388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9EC1D9-5812-6866-4C1D-F822ADA6007B}"/>
                    </a:ext>
                  </a:extLst>
                </p14:cNvPr>
                <p14:cNvContentPartPr/>
                <p14:nvPr/>
              </p14:nvContentPartPr>
              <p14:xfrm>
                <a:off x="3392947" y="1587190"/>
                <a:ext cx="199800" cy="24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9EC1D9-5812-6866-4C1D-F822ADA6007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84307" y="1578550"/>
                  <a:ext cx="21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7F74ED-BBC9-168A-97FB-9B05D3A2B30C}"/>
                    </a:ext>
                  </a:extLst>
                </p14:cNvPr>
                <p14:cNvContentPartPr/>
                <p14:nvPr/>
              </p14:nvContentPartPr>
              <p14:xfrm>
                <a:off x="3593827" y="1665670"/>
                <a:ext cx="159840" cy="13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7F74ED-BBC9-168A-97FB-9B05D3A2B30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85187" y="1657030"/>
                  <a:ext cx="177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B40097-8ABE-874F-30A4-F7B01FA409AA}"/>
                    </a:ext>
                  </a:extLst>
                </p14:cNvPr>
                <p14:cNvContentPartPr/>
                <p14:nvPr/>
              </p14:nvContentPartPr>
              <p14:xfrm>
                <a:off x="4003867" y="1507270"/>
                <a:ext cx="203760" cy="423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B40097-8ABE-874F-30A4-F7B01FA409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94867" y="1498270"/>
                  <a:ext cx="221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FD9DBF5-9004-DB9F-678A-E63A718035E4}"/>
                    </a:ext>
                  </a:extLst>
                </p14:cNvPr>
                <p14:cNvContentPartPr/>
                <p14:nvPr/>
              </p14:nvContentPartPr>
              <p14:xfrm>
                <a:off x="4360267" y="1393150"/>
                <a:ext cx="510120" cy="390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FD9DBF5-9004-DB9F-678A-E63A718035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51627" y="1384150"/>
                  <a:ext cx="5277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1676C2-A740-CFAB-2708-3CE71676B02F}"/>
                    </a:ext>
                  </a:extLst>
                </p14:cNvPr>
                <p14:cNvContentPartPr/>
                <p14:nvPr/>
              </p14:nvContentPartPr>
              <p14:xfrm>
                <a:off x="4375027" y="1577110"/>
                <a:ext cx="293400" cy="26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1676C2-A740-CFAB-2708-3CE71676B0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66027" y="1568470"/>
                  <a:ext cx="31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72BECF7-75C7-F2B1-6C37-7D0A12934D94}"/>
                    </a:ext>
                  </a:extLst>
                </p14:cNvPr>
                <p14:cNvContentPartPr/>
                <p14:nvPr/>
              </p14:nvContentPartPr>
              <p14:xfrm>
                <a:off x="5088187" y="1406470"/>
                <a:ext cx="1670760" cy="355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72BECF7-75C7-F2B1-6C37-7D0A12934D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79547" y="1397830"/>
                  <a:ext cx="16884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EC33C4-2F64-2D32-EFBD-CF397869C3B7}"/>
                    </a:ext>
                  </a:extLst>
                </p14:cNvPr>
                <p14:cNvContentPartPr/>
                <p14:nvPr/>
              </p14:nvContentPartPr>
              <p14:xfrm>
                <a:off x="5884147" y="1442470"/>
                <a:ext cx="52200" cy="15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EC33C4-2F64-2D32-EFBD-CF397869C3B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75147" y="1433830"/>
                  <a:ext cx="69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3745C9C-551A-B5D0-BA30-03BE08A5B711}"/>
                    </a:ext>
                  </a:extLst>
                </p14:cNvPr>
                <p14:cNvContentPartPr/>
                <p14:nvPr/>
              </p14:nvContentPartPr>
              <p14:xfrm>
                <a:off x="6924547" y="1243390"/>
                <a:ext cx="1525320" cy="48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3745C9C-551A-B5D0-BA30-03BE08A5B71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15907" y="1234750"/>
                  <a:ext cx="1542960" cy="504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BEE3C0A0-EB37-44F3-3FD7-5C46C4B4E97C}"/>
              </a:ext>
            </a:extLst>
          </p:cNvPr>
          <p:cNvPicPr>
            <a:picLocks noChangeAspect="1"/>
          </p:cNvPicPr>
          <p:nvPr/>
        </p:nvPicPr>
        <p:blipFill rotWithShape="1">
          <a:blip r:embed="rId149"/>
          <a:srcRect b="34350"/>
          <a:stretch/>
        </p:blipFill>
        <p:spPr>
          <a:xfrm>
            <a:off x="6123841" y="1740849"/>
            <a:ext cx="4794882" cy="286603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9C85A88-C25F-7ADD-FB72-ABA4016907BE}"/>
              </a:ext>
            </a:extLst>
          </p:cNvPr>
          <p:cNvPicPr>
            <a:picLocks noChangeAspect="1"/>
          </p:cNvPicPr>
          <p:nvPr/>
        </p:nvPicPr>
        <p:blipFill rotWithShape="1">
          <a:blip r:embed="rId149"/>
          <a:srcRect t="69079"/>
          <a:stretch/>
        </p:blipFill>
        <p:spPr>
          <a:xfrm>
            <a:off x="532302" y="2181695"/>
            <a:ext cx="5148169" cy="14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B84E7-D677-EDB2-A626-1CFCE23D9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98" y="614509"/>
            <a:ext cx="5577698" cy="39915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7512434-9351-1925-A9D9-662941330EC8}"/>
              </a:ext>
            </a:extLst>
          </p:cNvPr>
          <p:cNvGrpSpPr/>
          <p:nvPr/>
        </p:nvGrpSpPr>
        <p:grpSpPr>
          <a:xfrm>
            <a:off x="624490" y="166769"/>
            <a:ext cx="3250800" cy="599400"/>
            <a:chOff x="624490" y="166769"/>
            <a:chExt cx="325080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42CE5C5-D1B1-F463-063A-231BF04BF940}"/>
                    </a:ext>
                  </a:extLst>
                </p14:cNvPr>
                <p14:cNvContentPartPr/>
                <p14:nvPr/>
              </p14:nvContentPartPr>
              <p14:xfrm>
                <a:off x="624490" y="166769"/>
                <a:ext cx="1128960" cy="41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42CE5C5-D1B1-F463-063A-231BF04BF9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5490" y="158129"/>
                  <a:ext cx="11466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535159-464E-4CCF-8198-350CA0CFC991}"/>
                    </a:ext>
                  </a:extLst>
                </p14:cNvPr>
                <p14:cNvContentPartPr/>
                <p14:nvPr/>
              </p14:nvContentPartPr>
              <p14:xfrm>
                <a:off x="1512970" y="384209"/>
                <a:ext cx="6372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535159-464E-4CCF-8198-350CA0CFC9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04330" y="375569"/>
                  <a:ext cx="81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B5AFB9-5798-3589-A664-7C3A1E7C99F2}"/>
                    </a:ext>
                  </a:extLst>
                </p14:cNvPr>
                <p14:cNvContentPartPr/>
                <p14:nvPr/>
              </p14:nvContentPartPr>
              <p14:xfrm>
                <a:off x="1115530" y="276569"/>
                <a:ext cx="463320" cy="8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B5AFB9-5798-3589-A664-7C3A1E7C99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6530" y="267569"/>
                  <a:ext cx="48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F82FDC-FFA5-DB1F-58EB-CA817EB57736}"/>
                    </a:ext>
                  </a:extLst>
                </p14:cNvPr>
                <p14:cNvContentPartPr/>
                <p14:nvPr/>
              </p14:nvContentPartPr>
              <p14:xfrm>
                <a:off x="1680010" y="464129"/>
                <a:ext cx="71640" cy="21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F82FDC-FFA5-DB1F-58EB-CA817EB577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71010" y="455489"/>
                  <a:ext cx="8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179362-A37E-501B-10F8-8A34BF6204B1}"/>
                    </a:ext>
                  </a:extLst>
                </p14:cNvPr>
                <p14:cNvContentPartPr/>
                <p14:nvPr/>
              </p14:nvContentPartPr>
              <p14:xfrm>
                <a:off x="2033890" y="181169"/>
                <a:ext cx="1841400" cy="585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179362-A37E-501B-10F8-8A34BF6204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4890" y="172169"/>
                  <a:ext cx="1859040" cy="6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20438B-0A32-32F9-DCDE-79D8BA943226}"/>
              </a:ext>
            </a:extLst>
          </p:cNvPr>
          <p:cNvGrpSpPr/>
          <p:nvPr/>
        </p:nvGrpSpPr>
        <p:grpSpPr>
          <a:xfrm>
            <a:off x="4110730" y="105929"/>
            <a:ext cx="1768320" cy="447120"/>
            <a:chOff x="4110730" y="105929"/>
            <a:chExt cx="17683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B487B3-0640-906C-6028-71BFE9F3B755}"/>
                    </a:ext>
                  </a:extLst>
                </p14:cNvPr>
                <p14:cNvContentPartPr/>
                <p14:nvPr/>
              </p14:nvContentPartPr>
              <p14:xfrm>
                <a:off x="4110730" y="105929"/>
                <a:ext cx="1768320" cy="44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B487B3-0640-906C-6028-71BFE9F3B7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01730" y="97289"/>
                  <a:ext cx="17859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87065E-08A3-95B9-9B6F-F13E3D3BE303}"/>
                    </a:ext>
                  </a:extLst>
                </p14:cNvPr>
                <p14:cNvContentPartPr/>
                <p14:nvPr/>
              </p14:nvContentPartPr>
              <p14:xfrm>
                <a:off x="5393050" y="213209"/>
                <a:ext cx="9720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87065E-08A3-95B9-9B6F-F13E3D3BE3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84050" y="204209"/>
                  <a:ext cx="114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F9A4D4-6C5E-10FE-7388-2C8B51809FC2}"/>
                    </a:ext>
                  </a:extLst>
                </p14:cNvPr>
                <p14:cNvContentPartPr/>
                <p14:nvPr/>
              </p14:nvContentPartPr>
              <p14:xfrm>
                <a:off x="4963930" y="178649"/>
                <a:ext cx="493920" cy="6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F9A4D4-6C5E-10FE-7388-2C8B51809F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55290" y="169649"/>
                  <a:ext cx="5115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3C5799-5B12-9E74-BA84-6013626A1FF0}"/>
              </a:ext>
            </a:extLst>
          </p:cNvPr>
          <p:cNvGrpSpPr/>
          <p:nvPr/>
        </p:nvGrpSpPr>
        <p:grpSpPr>
          <a:xfrm>
            <a:off x="595690" y="1129769"/>
            <a:ext cx="994320" cy="302040"/>
            <a:chOff x="595690" y="1129769"/>
            <a:chExt cx="9943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63C59D-29C0-2281-DF57-A37EAE8D94B2}"/>
                    </a:ext>
                  </a:extLst>
                </p14:cNvPr>
                <p14:cNvContentPartPr/>
                <p14:nvPr/>
              </p14:nvContentPartPr>
              <p14:xfrm>
                <a:off x="1352050" y="1277369"/>
                <a:ext cx="237960" cy="11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63C59D-29C0-2281-DF57-A37EAE8D94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43410" y="1268369"/>
                  <a:ext cx="255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D12CFF-6834-A202-1BB6-0E618574C771}"/>
                    </a:ext>
                  </a:extLst>
                </p14:cNvPr>
                <p14:cNvContentPartPr/>
                <p14:nvPr/>
              </p14:nvContentPartPr>
              <p14:xfrm>
                <a:off x="616570" y="1129769"/>
                <a:ext cx="302400" cy="30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D12CFF-6834-A202-1BB6-0E618574C7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7570" y="1120769"/>
                  <a:ext cx="320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906C73-492E-1DE3-D3DC-A26CCD23CFC6}"/>
                    </a:ext>
                  </a:extLst>
                </p14:cNvPr>
                <p14:cNvContentPartPr/>
                <p14:nvPr/>
              </p14:nvContentPartPr>
              <p14:xfrm>
                <a:off x="898090" y="1229129"/>
                <a:ext cx="10440" cy="6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906C73-492E-1DE3-D3DC-A26CCD23CF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9450" y="1220129"/>
                  <a:ext cx="28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AD0688-2744-C113-3088-7B4417DE29C0}"/>
                    </a:ext>
                  </a:extLst>
                </p14:cNvPr>
                <p14:cNvContentPartPr/>
                <p14:nvPr/>
              </p14:nvContentPartPr>
              <p14:xfrm>
                <a:off x="595690" y="1192769"/>
                <a:ext cx="272520" cy="3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AD0688-2744-C113-3088-7B4417DE29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6690" y="1184129"/>
                  <a:ext cx="2901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FA6C8-A61C-006F-D816-1B2EEAC539D8}"/>
              </a:ext>
            </a:extLst>
          </p:cNvPr>
          <p:cNvGrpSpPr/>
          <p:nvPr/>
        </p:nvGrpSpPr>
        <p:grpSpPr>
          <a:xfrm>
            <a:off x="1927690" y="1034369"/>
            <a:ext cx="476280" cy="533520"/>
            <a:chOff x="1927690" y="1034369"/>
            <a:chExt cx="47628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BB849F1-BF9C-C75D-7346-0B3C61B376CE}"/>
                    </a:ext>
                  </a:extLst>
                </p14:cNvPr>
                <p14:cNvContentPartPr/>
                <p14:nvPr/>
              </p14:nvContentPartPr>
              <p14:xfrm>
                <a:off x="1927690" y="1136609"/>
                <a:ext cx="271440" cy="261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BB849F1-BF9C-C75D-7346-0B3C61B376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18690" y="1127609"/>
                  <a:ext cx="289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7CCEDD-8688-41F8-630E-0FC520143CB9}"/>
                    </a:ext>
                  </a:extLst>
                </p14:cNvPr>
                <p14:cNvContentPartPr/>
                <p14:nvPr/>
              </p14:nvContentPartPr>
              <p14:xfrm>
                <a:off x="2065570" y="1320569"/>
                <a:ext cx="180000" cy="68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7CCEDD-8688-41F8-630E-0FC520143C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56570" y="1311929"/>
                  <a:ext cx="197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C36E21-92EF-0345-7B5E-E47D1BE4E876}"/>
                    </a:ext>
                  </a:extLst>
                </p14:cNvPr>
                <p14:cNvContentPartPr/>
                <p14:nvPr/>
              </p14:nvContentPartPr>
              <p14:xfrm>
                <a:off x="2266090" y="1390769"/>
                <a:ext cx="137880" cy="177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C36E21-92EF-0345-7B5E-E47D1BE4E8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57090" y="1382129"/>
                  <a:ext cx="155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ED7A2B-D283-F22E-B0EE-E08B5C6BB70F}"/>
                    </a:ext>
                  </a:extLst>
                </p14:cNvPr>
                <p14:cNvContentPartPr/>
                <p14:nvPr/>
              </p14:nvContentPartPr>
              <p14:xfrm>
                <a:off x="2074210" y="1034369"/>
                <a:ext cx="33840" cy="2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ED7A2B-D283-F22E-B0EE-E08B5C6BB7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65570" y="1025369"/>
                  <a:ext cx="514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87EBC1-B1D7-109F-72C7-766FCAB80754}"/>
              </a:ext>
            </a:extLst>
          </p:cNvPr>
          <p:cNvGrpSpPr/>
          <p:nvPr/>
        </p:nvGrpSpPr>
        <p:grpSpPr>
          <a:xfrm>
            <a:off x="2866570" y="1027889"/>
            <a:ext cx="2173680" cy="421200"/>
            <a:chOff x="2866570" y="1027889"/>
            <a:chExt cx="21736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983341-7A4C-F705-3352-7E72E36D11E0}"/>
                    </a:ext>
                  </a:extLst>
                </p14:cNvPr>
                <p14:cNvContentPartPr/>
                <p14:nvPr/>
              </p14:nvContentPartPr>
              <p14:xfrm>
                <a:off x="2866570" y="1068929"/>
                <a:ext cx="798120" cy="38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983341-7A4C-F705-3352-7E72E36D11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7930" y="1060289"/>
                  <a:ext cx="815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5DB363-B35F-5EB1-C994-6547AF7361CB}"/>
                    </a:ext>
                  </a:extLst>
                </p14:cNvPr>
                <p14:cNvContentPartPr/>
                <p14:nvPr/>
              </p14:nvContentPartPr>
              <p14:xfrm>
                <a:off x="2888170" y="1124009"/>
                <a:ext cx="321480" cy="80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5DB363-B35F-5EB1-C994-6547AF7361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79170" y="1115369"/>
                  <a:ext cx="339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D7AF06-6FD7-1E86-E70B-8F8317445B8C}"/>
                    </a:ext>
                  </a:extLst>
                </p14:cNvPr>
                <p14:cNvContentPartPr/>
                <p14:nvPr/>
              </p14:nvContentPartPr>
              <p14:xfrm>
                <a:off x="4000570" y="1027889"/>
                <a:ext cx="178560" cy="35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D7AF06-6FD7-1E86-E70B-8F8317445B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91930" y="1018889"/>
                  <a:ext cx="196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A273D4-94A2-4741-F1A3-ED4882198A53}"/>
                    </a:ext>
                  </a:extLst>
                </p14:cNvPr>
                <p14:cNvContentPartPr/>
                <p14:nvPr/>
              </p14:nvContentPartPr>
              <p14:xfrm>
                <a:off x="4135570" y="1044089"/>
                <a:ext cx="247320" cy="34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A273D4-94A2-4741-F1A3-ED4882198A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26930" y="1035449"/>
                  <a:ext cx="2649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AE4124-6ECE-36F7-F41F-07D44D7B697F}"/>
                    </a:ext>
                  </a:extLst>
                </p14:cNvPr>
                <p14:cNvContentPartPr/>
                <p14:nvPr/>
              </p14:nvContentPartPr>
              <p14:xfrm>
                <a:off x="4444450" y="1145969"/>
                <a:ext cx="162360" cy="31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AE4124-6ECE-36F7-F41F-07D44D7B697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35450" y="1136969"/>
                  <a:ext cx="180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C5A9543-7CF5-9EE1-0E75-D68051A1CB34}"/>
                    </a:ext>
                  </a:extLst>
                </p14:cNvPr>
                <p14:cNvContentPartPr/>
                <p14:nvPr/>
              </p14:nvContentPartPr>
              <p14:xfrm>
                <a:off x="4425370" y="1269449"/>
                <a:ext cx="190800" cy="2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C5A9543-7CF5-9EE1-0E75-D68051A1CB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6730" y="1260449"/>
                  <a:ext cx="208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DC1DF6-8148-2D6E-7334-EB1A41A5C0DD}"/>
                    </a:ext>
                  </a:extLst>
                </p14:cNvPr>
                <p14:cNvContentPartPr/>
                <p14:nvPr/>
              </p14:nvContentPartPr>
              <p14:xfrm>
                <a:off x="4644250" y="1088009"/>
                <a:ext cx="192240" cy="27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DC1DF6-8148-2D6E-7334-EB1A41A5C0D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35610" y="1079369"/>
                  <a:ext cx="209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246125-22F2-594D-5566-103FB8115270}"/>
                    </a:ext>
                  </a:extLst>
                </p14:cNvPr>
                <p14:cNvContentPartPr/>
                <p14:nvPr/>
              </p14:nvContentPartPr>
              <p14:xfrm>
                <a:off x="4895890" y="1043369"/>
                <a:ext cx="144360" cy="39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246125-22F2-594D-5566-103FB81152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87250" y="1034369"/>
                  <a:ext cx="16200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3200B-A9F9-6EC9-0FC7-FA757594F982}"/>
              </a:ext>
            </a:extLst>
          </p:cNvPr>
          <p:cNvGrpSpPr/>
          <p:nvPr/>
        </p:nvGrpSpPr>
        <p:grpSpPr>
          <a:xfrm>
            <a:off x="545290" y="1742129"/>
            <a:ext cx="3923640" cy="484200"/>
            <a:chOff x="545290" y="1742129"/>
            <a:chExt cx="39236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1FAD7F-0B75-F355-5913-395C95FCDEA1}"/>
                    </a:ext>
                  </a:extLst>
                </p14:cNvPr>
                <p14:cNvContentPartPr/>
                <p14:nvPr/>
              </p14:nvContentPartPr>
              <p14:xfrm>
                <a:off x="545290" y="1742129"/>
                <a:ext cx="1194840" cy="319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1FAD7F-0B75-F355-5913-395C95FCDE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6650" y="1733489"/>
                  <a:ext cx="1212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DF67E4-8286-59D4-0812-C8CE11354013}"/>
                    </a:ext>
                  </a:extLst>
                </p14:cNvPr>
                <p14:cNvContentPartPr/>
                <p14:nvPr/>
              </p14:nvContentPartPr>
              <p14:xfrm>
                <a:off x="2022010" y="1770929"/>
                <a:ext cx="927360" cy="28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DF67E4-8286-59D4-0812-C8CE113540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13370" y="1762289"/>
                  <a:ext cx="945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72B62A-B668-74FD-8716-51642328E6F1}"/>
                    </a:ext>
                  </a:extLst>
                </p14:cNvPr>
                <p14:cNvContentPartPr/>
                <p14:nvPr/>
              </p14:nvContentPartPr>
              <p14:xfrm>
                <a:off x="3092290" y="1821689"/>
                <a:ext cx="1194120" cy="40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72B62A-B668-74FD-8716-51642328E6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83290" y="1812689"/>
                  <a:ext cx="12117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9A3A22-5C83-6A87-5533-A464B1DB0B63}"/>
                    </a:ext>
                  </a:extLst>
                </p14:cNvPr>
                <p14:cNvContentPartPr/>
                <p14:nvPr/>
              </p14:nvContentPartPr>
              <p14:xfrm>
                <a:off x="4441210" y="2050649"/>
                <a:ext cx="27720" cy="4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9A3A22-5C83-6A87-5533-A464B1DB0B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32570" y="2041649"/>
                  <a:ext cx="453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93517E-3A5D-61D8-4974-40166C6E721F}"/>
              </a:ext>
            </a:extLst>
          </p:cNvPr>
          <p:cNvGrpSpPr/>
          <p:nvPr/>
        </p:nvGrpSpPr>
        <p:grpSpPr>
          <a:xfrm>
            <a:off x="1727530" y="2598209"/>
            <a:ext cx="2147400" cy="766080"/>
            <a:chOff x="1727530" y="2598209"/>
            <a:chExt cx="214740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CE9F158-09D2-BD3B-EAC9-F3C89645A915}"/>
                    </a:ext>
                  </a:extLst>
                </p14:cNvPr>
                <p14:cNvContentPartPr/>
                <p14:nvPr/>
              </p14:nvContentPartPr>
              <p14:xfrm>
                <a:off x="1727530" y="2598209"/>
                <a:ext cx="184680" cy="766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CE9F158-09D2-BD3B-EAC9-F3C89645A9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18890" y="2589209"/>
                  <a:ext cx="20232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A6262A-2A58-8231-DFB9-8B943B3E2974}"/>
                    </a:ext>
                  </a:extLst>
                </p14:cNvPr>
                <p14:cNvContentPartPr/>
                <p14:nvPr/>
              </p14:nvContentPartPr>
              <p14:xfrm>
                <a:off x="2214610" y="2887649"/>
                <a:ext cx="177480" cy="30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A6262A-2A58-8231-DFB9-8B943B3E29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05610" y="2878649"/>
                  <a:ext cx="195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B39734-0BC1-CF67-5607-F38DA726282D}"/>
                    </a:ext>
                  </a:extLst>
                </p14:cNvPr>
                <p14:cNvContentPartPr/>
                <p14:nvPr/>
              </p14:nvContentPartPr>
              <p14:xfrm>
                <a:off x="2176810" y="2777129"/>
                <a:ext cx="27540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B39734-0BC1-CF67-5607-F38DA72628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68170" y="2768489"/>
                  <a:ext cx="29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15BFEC-226B-F07A-C19A-7A5DCA2DD5DB}"/>
                    </a:ext>
                  </a:extLst>
                </p14:cNvPr>
                <p14:cNvContentPartPr/>
                <p14:nvPr/>
              </p14:nvContentPartPr>
              <p14:xfrm>
                <a:off x="2674690" y="2732849"/>
                <a:ext cx="179280" cy="283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15BFEC-226B-F07A-C19A-7A5DCA2DD5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65690" y="2724209"/>
                  <a:ext cx="196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64417A-ABB5-AFA6-C5F8-378616E84D93}"/>
                    </a:ext>
                  </a:extLst>
                </p14:cNvPr>
                <p14:cNvContentPartPr/>
                <p14:nvPr/>
              </p14:nvContentPartPr>
              <p14:xfrm>
                <a:off x="2946850" y="2834729"/>
                <a:ext cx="13680" cy="19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64417A-ABB5-AFA6-C5F8-378616E84D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38210" y="2825729"/>
                  <a:ext cx="31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FDFFE6-113C-D06D-BDF3-85B3099FB9BF}"/>
                    </a:ext>
                  </a:extLst>
                </p14:cNvPr>
                <p14:cNvContentPartPr/>
                <p14:nvPr/>
              </p14:nvContentPartPr>
              <p14:xfrm>
                <a:off x="2893210" y="2805929"/>
                <a:ext cx="214560" cy="9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FDFFE6-113C-D06D-BDF3-85B3099FB9B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84570" y="2797289"/>
                  <a:ext cx="232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7A4B22-CD7D-5DDE-B015-A99016945162}"/>
                    </a:ext>
                  </a:extLst>
                </p14:cNvPr>
                <p14:cNvContentPartPr/>
                <p14:nvPr/>
              </p14:nvContentPartPr>
              <p14:xfrm>
                <a:off x="3306490" y="2841929"/>
                <a:ext cx="195120" cy="7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7A4B22-CD7D-5DDE-B015-A990169451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97850" y="2833289"/>
                  <a:ext cx="212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6711D1-8614-086A-CE1E-E0B37F842E62}"/>
                    </a:ext>
                  </a:extLst>
                </p14:cNvPr>
                <p14:cNvContentPartPr/>
                <p14:nvPr/>
              </p14:nvContentPartPr>
              <p14:xfrm>
                <a:off x="3324130" y="2978009"/>
                <a:ext cx="18792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6711D1-8614-086A-CE1E-E0B37F842E6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15490" y="2969369"/>
                  <a:ext cx="20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EFE1B4-88BB-E1B8-B1B7-A25D8F316248}"/>
                    </a:ext>
                  </a:extLst>
                </p14:cNvPr>
                <p14:cNvContentPartPr/>
                <p14:nvPr/>
              </p14:nvContentPartPr>
              <p14:xfrm>
                <a:off x="3644530" y="2842649"/>
                <a:ext cx="230400" cy="18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EFE1B4-88BB-E1B8-B1B7-A25D8F3162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35890" y="2833649"/>
                  <a:ext cx="2480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617F82-F427-F3D2-92FD-F2D0D578B845}"/>
              </a:ext>
            </a:extLst>
          </p:cNvPr>
          <p:cNvGrpSpPr/>
          <p:nvPr/>
        </p:nvGrpSpPr>
        <p:grpSpPr>
          <a:xfrm>
            <a:off x="4638490" y="2409209"/>
            <a:ext cx="1618920" cy="612360"/>
            <a:chOff x="4638490" y="2409209"/>
            <a:chExt cx="161892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1C63E2-E19C-5BF0-B691-66F740219627}"/>
                    </a:ext>
                  </a:extLst>
                </p14:cNvPr>
                <p14:cNvContentPartPr/>
                <p14:nvPr/>
              </p14:nvContentPartPr>
              <p14:xfrm>
                <a:off x="4638490" y="2792249"/>
                <a:ext cx="1618920" cy="229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1C63E2-E19C-5BF0-B691-66F74021962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29490" y="2783249"/>
                  <a:ext cx="1636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E98FE6-36EB-6DC4-E325-8E27BD41C1E9}"/>
                    </a:ext>
                  </a:extLst>
                </p14:cNvPr>
                <p14:cNvContentPartPr/>
                <p14:nvPr/>
              </p14:nvContentPartPr>
              <p14:xfrm>
                <a:off x="4886530" y="2409209"/>
                <a:ext cx="456480" cy="320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E98FE6-36EB-6DC4-E325-8E27BD41C1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77530" y="2400209"/>
                  <a:ext cx="47412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AA09AE-28CD-AACF-ADDF-B347316267CB}"/>
              </a:ext>
            </a:extLst>
          </p:cNvPr>
          <p:cNvGrpSpPr/>
          <p:nvPr/>
        </p:nvGrpSpPr>
        <p:grpSpPr>
          <a:xfrm>
            <a:off x="4629130" y="2988449"/>
            <a:ext cx="741600" cy="306000"/>
            <a:chOff x="4629130" y="2988449"/>
            <a:chExt cx="74160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4BE9B8B-FAE9-AF95-5202-29180E1C0D7E}"/>
                    </a:ext>
                  </a:extLst>
                </p14:cNvPr>
                <p14:cNvContentPartPr/>
                <p14:nvPr/>
              </p14:nvContentPartPr>
              <p14:xfrm>
                <a:off x="4629130" y="2988449"/>
                <a:ext cx="741600" cy="30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4BE9B8B-FAE9-AF95-5202-29180E1C0D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20130" y="2979809"/>
                  <a:ext cx="759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1BEF98-D9E8-4CC6-FCCD-51107A44EF63}"/>
                    </a:ext>
                  </a:extLst>
                </p14:cNvPr>
                <p14:cNvContentPartPr/>
                <p14:nvPr/>
              </p14:nvContentPartPr>
              <p14:xfrm>
                <a:off x="4945570" y="3056849"/>
                <a:ext cx="334080" cy="69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1BEF98-D9E8-4CC6-FCCD-51107A44EF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36570" y="3047849"/>
                  <a:ext cx="3517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ECD8F35-629F-18BF-9FD4-E37BF2E4A149}"/>
                  </a:ext>
                </a:extLst>
              </p14:cNvPr>
              <p14:cNvContentPartPr/>
              <p14:nvPr/>
            </p14:nvContentPartPr>
            <p14:xfrm>
              <a:off x="715210" y="3696209"/>
              <a:ext cx="333000" cy="181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ECD8F35-629F-18BF-9FD4-E37BF2E4A14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6570" y="3687209"/>
                <a:ext cx="35064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182BED4-0C3A-8552-BA45-D39D150A4E40}"/>
              </a:ext>
            </a:extLst>
          </p:cNvPr>
          <p:cNvGrpSpPr/>
          <p:nvPr/>
        </p:nvGrpSpPr>
        <p:grpSpPr>
          <a:xfrm>
            <a:off x="1473730" y="3508649"/>
            <a:ext cx="1249920" cy="504360"/>
            <a:chOff x="1473730" y="3508649"/>
            <a:chExt cx="124992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97A12E-0595-FDD3-4F7B-03C87BE338AC}"/>
                    </a:ext>
                  </a:extLst>
                </p14:cNvPr>
                <p14:cNvContentPartPr/>
                <p14:nvPr/>
              </p14:nvContentPartPr>
              <p14:xfrm>
                <a:off x="1473730" y="3609089"/>
                <a:ext cx="311400" cy="25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97A12E-0595-FDD3-4F7B-03C87BE338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65090" y="3600089"/>
                  <a:ext cx="329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D8721C-CBC2-289F-F1ED-238C71BFED04}"/>
                    </a:ext>
                  </a:extLst>
                </p14:cNvPr>
                <p14:cNvContentPartPr/>
                <p14:nvPr/>
              </p14:nvContentPartPr>
              <p14:xfrm>
                <a:off x="1598290" y="3775049"/>
                <a:ext cx="24912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D8721C-CBC2-289F-F1ED-238C71BFED0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9290" y="3766409"/>
                  <a:ext cx="266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281249-AA79-7A74-6273-CC0BFCD60C79}"/>
                    </a:ext>
                  </a:extLst>
                </p14:cNvPr>
                <p14:cNvContentPartPr/>
                <p14:nvPr/>
              </p14:nvContentPartPr>
              <p14:xfrm>
                <a:off x="1888810" y="3907889"/>
                <a:ext cx="8640" cy="105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281249-AA79-7A74-6273-CC0BFCD60C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79810" y="3899249"/>
                  <a:ext cx="2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278BB4-AAD1-18E5-CA64-36EECCD98277}"/>
                    </a:ext>
                  </a:extLst>
                </p14:cNvPr>
                <p14:cNvContentPartPr/>
                <p14:nvPr/>
              </p14:nvContentPartPr>
              <p14:xfrm>
                <a:off x="1627810" y="3508649"/>
                <a:ext cx="54360" cy="34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278BB4-AAD1-18E5-CA64-36EECCD982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9170" y="3500009"/>
                  <a:ext cx="72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6876CF-9749-6A14-9D25-0E435040DA8F}"/>
                    </a:ext>
                  </a:extLst>
                </p14:cNvPr>
                <p14:cNvContentPartPr/>
                <p14:nvPr/>
              </p14:nvContentPartPr>
              <p14:xfrm>
                <a:off x="2132170" y="3646169"/>
                <a:ext cx="213480" cy="3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6876CF-9749-6A14-9D25-0E435040DA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23170" y="3637529"/>
                  <a:ext cx="231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2533814-6559-5901-8635-7AE471FBD970}"/>
                    </a:ext>
                  </a:extLst>
                </p14:cNvPr>
                <p14:cNvContentPartPr/>
                <p14:nvPr/>
              </p14:nvContentPartPr>
              <p14:xfrm>
                <a:off x="2117410" y="3758489"/>
                <a:ext cx="215280" cy="7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2533814-6559-5901-8635-7AE471FBD9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08410" y="3749489"/>
                  <a:ext cx="232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DC1E67-F16F-5F6C-D10A-25EE5DB6F01B}"/>
                    </a:ext>
                  </a:extLst>
                </p14:cNvPr>
                <p14:cNvContentPartPr/>
                <p14:nvPr/>
              </p14:nvContentPartPr>
              <p14:xfrm>
                <a:off x="2482450" y="3599009"/>
                <a:ext cx="241200" cy="19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DC1E67-F16F-5F6C-D10A-25EE5DB6F01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73810" y="3590009"/>
                  <a:ext cx="2588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94B04BD-4EE2-ABE9-1D61-3FB9AC8A98F7}"/>
              </a:ext>
            </a:extLst>
          </p:cNvPr>
          <p:cNvGrpSpPr/>
          <p:nvPr/>
        </p:nvGrpSpPr>
        <p:grpSpPr>
          <a:xfrm>
            <a:off x="608650" y="4222889"/>
            <a:ext cx="2214000" cy="521280"/>
            <a:chOff x="608650" y="4222889"/>
            <a:chExt cx="221400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1C2668-5A7C-1C8C-45EA-06F0D69F9587}"/>
                    </a:ext>
                  </a:extLst>
                </p14:cNvPr>
                <p14:cNvContentPartPr/>
                <p14:nvPr/>
              </p14:nvContentPartPr>
              <p14:xfrm>
                <a:off x="608650" y="4277249"/>
                <a:ext cx="537120" cy="284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1C2668-5A7C-1C8C-45EA-06F0D69F95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0010" y="4268249"/>
                  <a:ext cx="554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18E0F29-92A6-48AC-1BDA-403CDAC2F4A4}"/>
                    </a:ext>
                  </a:extLst>
                </p14:cNvPr>
                <p14:cNvContentPartPr/>
                <p14:nvPr/>
              </p14:nvContentPartPr>
              <p14:xfrm>
                <a:off x="1019770" y="4426649"/>
                <a:ext cx="23832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18E0F29-92A6-48AC-1BDA-403CDAC2F4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0770" y="4418009"/>
                  <a:ext cx="255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8DE868-759F-6638-122A-3C5D6660643C}"/>
                    </a:ext>
                  </a:extLst>
                </p14:cNvPr>
                <p14:cNvContentPartPr/>
                <p14:nvPr/>
              </p14:nvContentPartPr>
              <p14:xfrm>
                <a:off x="1583170" y="4304609"/>
                <a:ext cx="270360" cy="28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8DE868-759F-6638-122A-3C5D666064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74170" y="4295969"/>
                  <a:ext cx="288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4782A7-3189-61EF-5005-3672B26664C7}"/>
                    </a:ext>
                  </a:extLst>
                </p14:cNvPr>
                <p14:cNvContentPartPr/>
                <p14:nvPr/>
              </p14:nvContentPartPr>
              <p14:xfrm>
                <a:off x="1663450" y="4499009"/>
                <a:ext cx="267840" cy="12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4782A7-3189-61EF-5005-3672B26664C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54810" y="4490369"/>
                  <a:ext cx="285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C946687-6833-A67A-20E5-E1AFE8665492}"/>
                    </a:ext>
                  </a:extLst>
                </p14:cNvPr>
                <p14:cNvContentPartPr/>
                <p14:nvPr/>
              </p14:nvContentPartPr>
              <p14:xfrm>
                <a:off x="1969450" y="4583969"/>
                <a:ext cx="146520" cy="16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C946687-6833-A67A-20E5-E1AFE866549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60450" y="4575329"/>
                  <a:ext cx="164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AB4A16-EFE8-F956-27A8-2441689A8DD1}"/>
                    </a:ext>
                  </a:extLst>
                </p14:cNvPr>
                <p14:cNvContentPartPr/>
                <p14:nvPr/>
              </p14:nvContentPartPr>
              <p14:xfrm>
                <a:off x="1705570" y="4222889"/>
                <a:ext cx="68400" cy="3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AB4A16-EFE8-F956-27A8-2441689A8D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96930" y="4213889"/>
                  <a:ext cx="86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57C58D-95FA-63F1-F809-F6B04AFAD0C4}"/>
                    </a:ext>
                  </a:extLst>
                </p14:cNvPr>
                <p14:cNvContentPartPr/>
                <p14:nvPr/>
              </p14:nvContentPartPr>
              <p14:xfrm>
                <a:off x="2248810" y="4347089"/>
                <a:ext cx="247320" cy="39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57C58D-95FA-63F1-F809-F6B04AFAD0C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40170" y="4338089"/>
                  <a:ext cx="264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FBD4D1-A78F-7598-83E7-1BA2581799D3}"/>
                    </a:ext>
                  </a:extLst>
                </p14:cNvPr>
                <p14:cNvContentPartPr/>
                <p14:nvPr/>
              </p14:nvContentPartPr>
              <p14:xfrm>
                <a:off x="2224330" y="4467329"/>
                <a:ext cx="202320" cy="2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FBD4D1-A78F-7598-83E7-1BA2581799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15690" y="4458329"/>
                  <a:ext cx="219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B4821F-0223-72BE-FEF4-EBD198C3CE2C}"/>
                    </a:ext>
                  </a:extLst>
                </p14:cNvPr>
                <p14:cNvContentPartPr/>
                <p14:nvPr/>
              </p14:nvContentPartPr>
              <p14:xfrm>
                <a:off x="2369410" y="4247009"/>
                <a:ext cx="30960" cy="29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B4821F-0223-72BE-FEF4-EBD198C3CE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60770" y="4238369"/>
                  <a:ext cx="48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65DCAA6-B87E-2C40-2612-E4913069D517}"/>
                    </a:ext>
                  </a:extLst>
                </p14:cNvPr>
                <p14:cNvContentPartPr/>
                <p14:nvPr/>
              </p14:nvContentPartPr>
              <p14:xfrm>
                <a:off x="2607730" y="4382369"/>
                <a:ext cx="214920" cy="12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65DCAA6-B87E-2C40-2612-E4913069D51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98730" y="4373729"/>
                  <a:ext cx="2325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B63774A-0CD0-98B3-07F5-175C9AFBCF99}"/>
              </a:ext>
            </a:extLst>
          </p:cNvPr>
          <p:cNvGrpSpPr/>
          <p:nvPr/>
        </p:nvGrpSpPr>
        <p:grpSpPr>
          <a:xfrm>
            <a:off x="6533890" y="4494689"/>
            <a:ext cx="2258640" cy="501120"/>
            <a:chOff x="6533890" y="4494689"/>
            <a:chExt cx="225864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D3C057-8ACF-3B76-B365-9207953354B9}"/>
                    </a:ext>
                  </a:extLst>
                </p14:cNvPr>
                <p14:cNvContentPartPr/>
                <p14:nvPr/>
              </p14:nvContentPartPr>
              <p14:xfrm>
                <a:off x="6533890" y="4494689"/>
                <a:ext cx="840240" cy="430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D3C057-8ACF-3B76-B365-9207953354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25250" y="4485689"/>
                  <a:ext cx="8578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DA759F-190B-43C4-ADAF-ACFF19CD52FD}"/>
                    </a:ext>
                  </a:extLst>
                </p14:cNvPr>
                <p14:cNvContentPartPr/>
                <p14:nvPr/>
              </p14:nvContentPartPr>
              <p14:xfrm>
                <a:off x="6925210" y="4579289"/>
                <a:ext cx="81720" cy="62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DA759F-190B-43C4-ADAF-ACFF19CD52F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16570" y="4570289"/>
                  <a:ext cx="99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8B444A-E309-AEA5-689D-7857D8AF4D2F}"/>
                    </a:ext>
                  </a:extLst>
                </p14:cNvPr>
                <p14:cNvContentPartPr/>
                <p14:nvPr/>
              </p14:nvContentPartPr>
              <p14:xfrm>
                <a:off x="7236250" y="4796729"/>
                <a:ext cx="50760" cy="10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8B444A-E309-AEA5-689D-7857D8AF4D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27250" y="4788089"/>
                  <a:ext cx="68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1592BBD-1978-6ACD-44CB-BA6988F23FF2}"/>
                    </a:ext>
                  </a:extLst>
                </p14:cNvPr>
                <p14:cNvContentPartPr/>
                <p14:nvPr/>
              </p14:nvContentPartPr>
              <p14:xfrm>
                <a:off x="7529650" y="4667129"/>
                <a:ext cx="765720" cy="32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1592BBD-1978-6ACD-44CB-BA6988F23F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21010" y="4658129"/>
                  <a:ext cx="78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7B9569E-19EB-514F-2C65-21D3681F4ABC}"/>
                    </a:ext>
                  </a:extLst>
                </p14:cNvPr>
                <p14:cNvContentPartPr/>
                <p14:nvPr/>
              </p14:nvContentPartPr>
              <p14:xfrm>
                <a:off x="8549530" y="4652729"/>
                <a:ext cx="243000" cy="134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7B9569E-19EB-514F-2C65-21D3681F4A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40890" y="4644089"/>
                  <a:ext cx="2606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B04214E-3347-DD28-42BD-89B853AEB012}"/>
              </a:ext>
            </a:extLst>
          </p:cNvPr>
          <p:cNvGrpSpPr/>
          <p:nvPr/>
        </p:nvGrpSpPr>
        <p:grpSpPr>
          <a:xfrm>
            <a:off x="9013930" y="4520609"/>
            <a:ext cx="1755360" cy="394920"/>
            <a:chOff x="9013930" y="4520609"/>
            <a:chExt cx="175536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5D1099-DCA0-F9BF-80B8-E4926A231E4F}"/>
                    </a:ext>
                  </a:extLst>
                </p14:cNvPr>
                <p14:cNvContentPartPr/>
                <p14:nvPr/>
              </p14:nvContentPartPr>
              <p14:xfrm>
                <a:off x="9013930" y="4638329"/>
                <a:ext cx="558000" cy="194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5D1099-DCA0-F9BF-80B8-E4926A231E4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05290" y="4629329"/>
                  <a:ext cx="575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38A3CF5-84D2-CB9B-BFE6-BDB09095624B}"/>
                    </a:ext>
                  </a:extLst>
                </p14:cNvPr>
                <p14:cNvContentPartPr/>
                <p14:nvPr/>
              </p14:nvContentPartPr>
              <p14:xfrm>
                <a:off x="9346930" y="4520609"/>
                <a:ext cx="51840" cy="3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38A3CF5-84D2-CB9B-BFE6-BDB09095624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38290" y="4511609"/>
                  <a:ext cx="69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E4F588-9087-AB4C-4A9D-D917C39F2B81}"/>
                    </a:ext>
                  </a:extLst>
                </p14:cNvPr>
                <p14:cNvContentPartPr/>
                <p14:nvPr/>
              </p14:nvContentPartPr>
              <p14:xfrm>
                <a:off x="9717730" y="4577129"/>
                <a:ext cx="178560" cy="312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E4F588-9087-AB4C-4A9D-D917C39F2B8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09090" y="4568129"/>
                  <a:ext cx="19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B0FA57D-88F4-F432-E08E-9027079398C9}"/>
                    </a:ext>
                  </a:extLst>
                </p14:cNvPr>
                <p14:cNvContentPartPr/>
                <p14:nvPr/>
              </p14:nvContentPartPr>
              <p14:xfrm>
                <a:off x="10002490" y="4725449"/>
                <a:ext cx="423720" cy="190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B0FA57D-88F4-F432-E08E-9027079398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93850" y="4716449"/>
                  <a:ext cx="441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1E2482-4A91-3ECE-C071-34C56D150B43}"/>
                    </a:ext>
                  </a:extLst>
                </p14:cNvPr>
                <p14:cNvContentPartPr/>
                <p14:nvPr/>
              </p14:nvContentPartPr>
              <p14:xfrm>
                <a:off x="10531330" y="4678649"/>
                <a:ext cx="237960" cy="221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1E2482-4A91-3ECE-C071-34C56D150B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22690" y="4670009"/>
                  <a:ext cx="25560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99AAAFE-2866-3CC5-868C-769C86AC3521}"/>
                  </a:ext>
                </a:extLst>
              </p14:cNvPr>
              <p14:cNvContentPartPr/>
              <p14:nvPr/>
            </p14:nvContentPartPr>
            <p14:xfrm>
              <a:off x="6511210" y="5231249"/>
              <a:ext cx="482760" cy="265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99AAAFE-2866-3CC5-868C-769C86AC352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02210" y="5222249"/>
                <a:ext cx="50040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6BD7BCF-85C4-2311-A11F-1566FE23765E}"/>
              </a:ext>
            </a:extLst>
          </p:cNvPr>
          <p:cNvGrpSpPr/>
          <p:nvPr/>
        </p:nvGrpSpPr>
        <p:grpSpPr>
          <a:xfrm>
            <a:off x="7182970" y="5123609"/>
            <a:ext cx="4687920" cy="529560"/>
            <a:chOff x="7182970" y="5123609"/>
            <a:chExt cx="468792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0BB742-6108-1739-9301-BD8B30F91B33}"/>
                    </a:ext>
                  </a:extLst>
                </p14:cNvPr>
                <p14:cNvContentPartPr/>
                <p14:nvPr/>
              </p14:nvContentPartPr>
              <p14:xfrm>
                <a:off x="7182970" y="5123609"/>
                <a:ext cx="1155600" cy="38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0BB742-6108-1739-9301-BD8B30F91B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74330" y="5114609"/>
                  <a:ext cx="11732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4ED2D3-3428-DC5A-0212-440882970326}"/>
                    </a:ext>
                  </a:extLst>
                </p14:cNvPr>
                <p14:cNvContentPartPr/>
                <p14:nvPr/>
              </p14:nvContentPartPr>
              <p14:xfrm>
                <a:off x="7678330" y="5327369"/>
                <a:ext cx="497520" cy="4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4ED2D3-3428-DC5A-0212-4408829703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69330" y="5318729"/>
                  <a:ext cx="515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D58D1E-D9B5-8F5D-D221-DB23BF3832FE}"/>
                    </a:ext>
                  </a:extLst>
                </p14:cNvPr>
                <p14:cNvContentPartPr/>
                <p14:nvPr/>
              </p14:nvContentPartPr>
              <p14:xfrm>
                <a:off x="8545570" y="5201009"/>
                <a:ext cx="1764360" cy="452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D58D1E-D9B5-8F5D-D221-DB23BF3832F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36930" y="5192369"/>
                  <a:ext cx="178200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B13F573-ECEB-688B-43F8-64F6D08B9E3C}"/>
                    </a:ext>
                  </a:extLst>
                </p14:cNvPr>
                <p14:cNvContentPartPr/>
                <p14:nvPr/>
              </p14:nvContentPartPr>
              <p14:xfrm>
                <a:off x="10402090" y="5171489"/>
                <a:ext cx="1468800" cy="396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B13F573-ECEB-688B-43F8-64F6D08B9E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93090" y="5162849"/>
                  <a:ext cx="14864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880707-6A0C-7F46-42D0-EACFAD647A19}"/>
                    </a:ext>
                  </a:extLst>
                </p14:cNvPr>
                <p14:cNvContentPartPr/>
                <p14:nvPr/>
              </p14:nvContentPartPr>
              <p14:xfrm>
                <a:off x="11419810" y="5350769"/>
                <a:ext cx="235440" cy="29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880707-6A0C-7F46-42D0-EACFAD647A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11170" y="5341769"/>
                  <a:ext cx="253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1889D2-6ABC-30E3-C4DD-CA737EEDAFA9}"/>
                    </a:ext>
                  </a:extLst>
                </p14:cNvPr>
                <p14:cNvContentPartPr/>
                <p14:nvPr/>
              </p14:nvContentPartPr>
              <p14:xfrm>
                <a:off x="11128570" y="5320169"/>
                <a:ext cx="59040" cy="24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1889D2-6ABC-30E3-C4DD-CA737EEDAF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19930" y="5311529"/>
                  <a:ext cx="766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84B7E84-E8B0-1322-63F1-157CF1DA470A}"/>
                  </a:ext>
                </a:extLst>
              </p14:cNvPr>
              <p14:cNvContentPartPr/>
              <p14:nvPr/>
            </p14:nvContentPartPr>
            <p14:xfrm>
              <a:off x="6548650" y="5729129"/>
              <a:ext cx="545760" cy="254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84B7E84-E8B0-1322-63F1-157CF1DA470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539650" y="5720129"/>
                <a:ext cx="56340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CEBAD90-19F4-F9E1-5A7C-4D5E78E84C89}"/>
              </a:ext>
            </a:extLst>
          </p:cNvPr>
          <p:cNvGrpSpPr/>
          <p:nvPr/>
        </p:nvGrpSpPr>
        <p:grpSpPr>
          <a:xfrm>
            <a:off x="7282330" y="5682329"/>
            <a:ext cx="1290960" cy="486360"/>
            <a:chOff x="7282330" y="5682329"/>
            <a:chExt cx="129096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8B723E0-DDE4-1272-2F62-4E718EB8FABB}"/>
                    </a:ext>
                  </a:extLst>
                </p14:cNvPr>
                <p14:cNvContentPartPr/>
                <p14:nvPr/>
              </p14:nvContentPartPr>
              <p14:xfrm>
                <a:off x="7282330" y="5682329"/>
                <a:ext cx="1290960" cy="486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8B723E0-DDE4-1272-2F62-4E718EB8FA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73330" y="5673329"/>
                  <a:ext cx="13086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3ACBAD8-7498-1B60-35E9-ADAD6BEEA870}"/>
                    </a:ext>
                  </a:extLst>
                </p14:cNvPr>
                <p14:cNvContentPartPr/>
                <p14:nvPr/>
              </p14:nvContentPartPr>
              <p14:xfrm>
                <a:off x="7587250" y="5734529"/>
                <a:ext cx="2484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3ACBAD8-7498-1B60-35E9-ADAD6BEEA8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78610" y="5725889"/>
                  <a:ext cx="424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A46054-367B-41EC-C9DD-689F78C2AB3E}"/>
              </a:ext>
            </a:extLst>
          </p:cNvPr>
          <p:cNvGrpSpPr/>
          <p:nvPr/>
        </p:nvGrpSpPr>
        <p:grpSpPr>
          <a:xfrm>
            <a:off x="8728450" y="5679809"/>
            <a:ext cx="3108600" cy="479160"/>
            <a:chOff x="8728450" y="5679809"/>
            <a:chExt cx="310860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58C5AA-4082-AB46-AD27-8E513E936988}"/>
                    </a:ext>
                  </a:extLst>
                </p14:cNvPr>
                <p14:cNvContentPartPr/>
                <p14:nvPr/>
              </p14:nvContentPartPr>
              <p14:xfrm>
                <a:off x="8728450" y="5691689"/>
                <a:ext cx="1258920" cy="467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58C5AA-4082-AB46-AD27-8E513E93698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19810" y="5682689"/>
                  <a:ext cx="12765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46F8E9-48CC-FEAB-41EE-B6DA698C2C9B}"/>
                    </a:ext>
                  </a:extLst>
                </p14:cNvPr>
                <p14:cNvContentPartPr/>
                <p14:nvPr/>
              </p14:nvContentPartPr>
              <p14:xfrm>
                <a:off x="9324250" y="5771609"/>
                <a:ext cx="377280" cy="72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46F8E9-48CC-FEAB-41EE-B6DA698C2C9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15250" y="5762969"/>
                  <a:ext cx="394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7989FE-4DDF-F4F9-5CF7-6032B84848A0}"/>
                    </a:ext>
                  </a:extLst>
                </p14:cNvPr>
                <p14:cNvContentPartPr/>
                <p14:nvPr/>
              </p14:nvContentPartPr>
              <p14:xfrm>
                <a:off x="10123090" y="5679809"/>
                <a:ext cx="1713960" cy="387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7989FE-4DDF-F4F9-5CF7-6032B84848A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14090" y="5670809"/>
                  <a:ext cx="1731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83899A-671D-78F1-418A-2E9CB8E3C903}"/>
                    </a:ext>
                  </a:extLst>
                </p14:cNvPr>
                <p14:cNvContentPartPr/>
                <p14:nvPr/>
              </p14:nvContentPartPr>
              <p14:xfrm>
                <a:off x="11279410" y="5852609"/>
                <a:ext cx="310680" cy="62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83899A-671D-78F1-418A-2E9CB8E3C9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70410" y="5843609"/>
                  <a:ext cx="32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03DC3A5-762E-8638-DA13-6870380D0540}"/>
                    </a:ext>
                  </a:extLst>
                </p14:cNvPr>
                <p14:cNvContentPartPr/>
                <p14:nvPr/>
              </p14:nvContentPartPr>
              <p14:xfrm>
                <a:off x="10277530" y="5824889"/>
                <a:ext cx="69840" cy="26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03DC3A5-762E-8638-DA13-6870380D05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68890" y="5816249"/>
                  <a:ext cx="87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665CE86-C93D-AE91-B6D7-DA9C7EB31A6B}"/>
                    </a:ext>
                  </a:extLst>
                </p14:cNvPr>
                <p14:cNvContentPartPr/>
                <p14:nvPr/>
              </p14:nvContentPartPr>
              <p14:xfrm>
                <a:off x="10592890" y="5727329"/>
                <a:ext cx="330480" cy="42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665CE86-C93D-AE91-B6D7-DA9C7EB31A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83890" y="5718689"/>
                  <a:ext cx="348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216FA4D-9006-425A-7705-6A1154BBC27D}"/>
                    </a:ext>
                  </a:extLst>
                </p14:cNvPr>
                <p14:cNvContentPartPr/>
                <p14:nvPr/>
              </p14:nvContentPartPr>
              <p14:xfrm>
                <a:off x="10458970" y="5784929"/>
                <a:ext cx="24120" cy="39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216FA4D-9006-425A-7705-6A1154BBC27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49970" y="5775929"/>
                  <a:ext cx="417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85DF4FC-0040-8CF5-B154-C7F667472B8A}"/>
              </a:ext>
            </a:extLst>
          </p:cNvPr>
          <p:cNvGrpSpPr/>
          <p:nvPr/>
        </p:nvGrpSpPr>
        <p:grpSpPr>
          <a:xfrm>
            <a:off x="6403930" y="6199649"/>
            <a:ext cx="881640" cy="371520"/>
            <a:chOff x="6403930" y="6199649"/>
            <a:chExt cx="88164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C9BDBBF-BBDA-DC06-C31C-89CF89326149}"/>
                    </a:ext>
                  </a:extLst>
                </p14:cNvPr>
                <p14:cNvContentPartPr/>
                <p14:nvPr/>
              </p14:nvContentPartPr>
              <p14:xfrm>
                <a:off x="6406810" y="6236369"/>
                <a:ext cx="241200" cy="252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C9BDBBF-BBDA-DC06-C31C-89CF8932614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7810" y="6227729"/>
                  <a:ext cx="258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B26B6BB-96A3-23E3-1075-8B22C97DF7AC}"/>
                    </a:ext>
                  </a:extLst>
                </p14:cNvPr>
                <p14:cNvContentPartPr/>
                <p14:nvPr/>
              </p14:nvContentPartPr>
              <p14:xfrm>
                <a:off x="6403930" y="6363089"/>
                <a:ext cx="235440" cy="15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B26B6BB-96A3-23E3-1075-8B22C97DF7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94930" y="6354449"/>
                  <a:ext cx="253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89E52B-F42D-A3EB-5C76-E04AE4171ECD}"/>
                    </a:ext>
                  </a:extLst>
                </p14:cNvPr>
                <p14:cNvContentPartPr/>
                <p14:nvPr/>
              </p14:nvContentPartPr>
              <p14:xfrm>
                <a:off x="6666010" y="6199649"/>
                <a:ext cx="619560" cy="371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89E52B-F42D-A3EB-5C76-E04AE4171EC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57010" y="6190649"/>
                  <a:ext cx="63720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A7DB07-3B2C-2CF8-E708-777649AF24A9}"/>
              </a:ext>
            </a:extLst>
          </p:cNvPr>
          <p:cNvGrpSpPr/>
          <p:nvPr/>
        </p:nvGrpSpPr>
        <p:grpSpPr>
          <a:xfrm>
            <a:off x="7404010" y="6213329"/>
            <a:ext cx="3007800" cy="556560"/>
            <a:chOff x="7404010" y="6213329"/>
            <a:chExt cx="300780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83E2F7-400C-EEBB-46AD-4C6E63F9928B}"/>
                    </a:ext>
                  </a:extLst>
                </p14:cNvPr>
                <p14:cNvContentPartPr/>
                <p14:nvPr/>
              </p14:nvContentPartPr>
              <p14:xfrm>
                <a:off x="7404010" y="6213329"/>
                <a:ext cx="1501200" cy="55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83E2F7-400C-EEBB-46AD-4C6E63F9928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95010" y="6204689"/>
                  <a:ext cx="151884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15F293-DAF8-A47A-67D3-CB318CEF7B1A}"/>
                    </a:ext>
                  </a:extLst>
                </p14:cNvPr>
                <p14:cNvContentPartPr/>
                <p14:nvPr/>
              </p14:nvContentPartPr>
              <p14:xfrm>
                <a:off x="8784610" y="6374249"/>
                <a:ext cx="192600" cy="153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15F293-DAF8-A47A-67D3-CB318CEF7B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75610" y="6365249"/>
                  <a:ext cx="21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FB13FF4-4F65-AB40-B7DE-6BF3B23DFB76}"/>
                    </a:ext>
                  </a:extLst>
                </p14:cNvPr>
                <p14:cNvContentPartPr/>
                <p14:nvPr/>
              </p14:nvContentPartPr>
              <p14:xfrm>
                <a:off x="8966410" y="6411329"/>
                <a:ext cx="140760" cy="151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FB13FF4-4F65-AB40-B7DE-6BF3B23DFB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957770" y="6402329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8FD21BB-7530-6871-F8C5-8E0EF790AFA4}"/>
                    </a:ext>
                  </a:extLst>
                </p14:cNvPr>
                <p14:cNvContentPartPr/>
                <p14:nvPr/>
              </p14:nvContentPartPr>
              <p14:xfrm>
                <a:off x="9352330" y="6224129"/>
                <a:ext cx="1059480" cy="45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8FD21BB-7530-6871-F8C5-8E0EF790AFA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43690" y="6215129"/>
                  <a:ext cx="10771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CABD5C9-11C8-9B16-3DF9-BA974D107B96}"/>
                    </a:ext>
                  </a:extLst>
                </p14:cNvPr>
                <p14:cNvContentPartPr/>
                <p14:nvPr/>
              </p14:nvContentPartPr>
              <p14:xfrm>
                <a:off x="9664090" y="6306929"/>
                <a:ext cx="102600" cy="48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CABD5C9-11C8-9B16-3DF9-BA974D107B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55090" y="6298289"/>
                  <a:ext cx="120240" cy="6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793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CDBFA4-BE27-1BB6-7B35-9B1700886641}"/>
              </a:ext>
            </a:extLst>
          </p:cNvPr>
          <p:cNvGrpSpPr/>
          <p:nvPr/>
        </p:nvGrpSpPr>
        <p:grpSpPr>
          <a:xfrm>
            <a:off x="1001770" y="126809"/>
            <a:ext cx="2922120" cy="684720"/>
            <a:chOff x="1001770" y="126809"/>
            <a:chExt cx="292212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DC553D1-6496-5092-9FC4-46C65F280463}"/>
                    </a:ext>
                  </a:extLst>
                </p14:cNvPr>
                <p14:cNvContentPartPr/>
                <p14:nvPr/>
              </p14:nvContentPartPr>
              <p14:xfrm>
                <a:off x="1001770" y="241649"/>
                <a:ext cx="1203120" cy="386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DC553D1-6496-5092-9FC4-46C65F2804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3130" y="233009"/>
                  <a:ext cx="12207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CB3F22B-680C-989D-7651-45EF923F700C}"/>
                    </a:ext>
                  </a:extLst>
                </p14:cNvPr>
                <p14:cNvContentPartPr/>
                <p14:nvPr/>
              </p14:nvContentPartPr>
              <p14:xfrm>
                <a:off x="2046130" y="398609"/>
                <a:ext cx="42120" cy="2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CB3F22B-680C-989D-7651-45EF923F70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7130" y="389609"/>
                  <a:ext cx="59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00A17E1-9FF0-0E48-C455-BD95FB22417F}"/>
                    </a:ext>
                  </a:extLst>
                </p14:cNvPr>
                <p14:cNvContentPartPr/>
                <p14:nvPr/>
              </p14:nvContentPartPr>
              <p14:xfrm>
                <a:off x="1560490" y="344249"/>
                <a:ext cx="487080" cy="57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00A17E1-9FF0-0E48-C455-BD95FB2241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1490" y="335249"/>
                  <a:ext cx="504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C71F17E-3732-74FE-8269-2A1D9350B14D}"/>
                    </a:ext>
                  </a:extLst>
                </p14:cNvPr>
                <p14:cNvContentPartPr/>
                <p14:nvPr/>
              </p14:nvContentPartPr>
              <p14:xfrm>
                <a:off x="2522050" y="126809"/>
                <a:ext cx="1401840" cy="68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C71F17E-3732-74FE-8269-2A1D9350B1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13050" y="118169"/>
                  <a:ext cx="14194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94A307-ABA9-0249-C02B-E97342083128}"/>
                    </a:ext>
                  </a:extLst>
                </p14:cNvPr>
                <p14:cNvContentPartPr/>
                <p14:nvPr/>
              </p14:nvContentPartPr>
              <p14:xfrm>
                <a:off x="2866570" y="303929"/>
                <a:ext cx="314280" cy="2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94A307-ABA9-0249-C02B-E973420831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7930" y="295289"/>
                  <a:ext cx="3319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1C65EE-376B-3ECA-686E-363ECF1DE6E5}"/>
              </a:ext>
            </a:extLst>
          </p:cNvPr>
          <p:cNvGrpSpPr/>
          <p:nvPr/>
        </p:nvGrpSpPr>
        <p:grpSpPr>
          <a:xfrm>
            <a:off x="5978267" y="297449"/>
            <a:ext cx="912960" cy="527040"/>
            <a:chOff x="4342570" y="218609"/>
            <a:chExt cx="91296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F306DC-A577-476E-8051-07B7EDE9E9A2}"/>
                    </a:ext>
                  </a:extLst>
                </p14:cNvPr>
                <p14:cNvContentPartPr/>
                <p14:nvPr/>
              </p14:nvContentPartPr>
              <p14:xfrm>
                <a:off x="4342570" y="422009"/>
                <a:ext cx="199080" cy="9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F306DC-A577-476E-8051-07B7EDE9E9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33930" y="413369"/>
                  <a:ext cx="21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8559318-F521-F192-9DBD-BD88126C3BCA}"/>
                    </a:ext>
                  </a:extLst>
                </p14:cNvPr>
                <p14:cNvContentPartPr/>
                <p14:nvPr/>
              </p14:nvContentPartPr>
              <p14:xfrm>
                <a:off x="4759450" y="304649"/>
                <a:ext cx="322920" cy="23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8559318-F521-F192-9DBD-BD88126C3B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50810" y="295649"/>
                  <a:ext cx="340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2DF9FD-9AB5-600F-ACEA-F0636102DBC9}"/>
                    </a:ext>
                  </a:extLst>
                </p14:cNvPr>
                <p14:cNvContentPartPr/>
                <p14:nvPr/>
              </p14:nvContentPartPr>
              <p14:xfrm>
                <a:off x="4875010" y="432089"/>
                <a:ext cx="87840" cy="168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2DF9FD-9AB5-600F-ACEA-F0636102DB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66010" y="423089"/>
                  <a:ext cx="105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576E48-6C46-ABF4-BAD6-74414A72A5B1}"/>
                    </a:ext>
                  </a:extLst>
                </p14:cNvPr>
                <p14:cNvContentPartPr/>
                <p14:nvPr/>
              </p14:nvContentPartPr>
              <p14:xfrm>
                <a:off x="5049610" y="527489"/>
                <a:ext cx="205920" cy="21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576E48-6C46-ABF4-BAD6-74414A72A5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0970" y="518849"/>
                  <a:ext cx="223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CC4A6E-261E-606A-60AD-18BCC0D00750}"/>
                    </a:ext>
                  </a:extLst>
                </p14:cNvPr>
                <p14:cNvContentPartPr/>
                <p14:nvPr/>
              </p14:nvContentPartPr>
              <p14:xfrm>
                <a:off x="4878610" y="218609"/>
                <a:ext cx="32400" cy="6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CC4A6E-261E-606A-60AD-18BCC0D007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69610" y="209969"/>
                  <a:ext cx="500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041C0B-C573-F491-F677-C7EBD106E249}"/>
              </a:ext>
            </a:extLst>
          </p:cNvPr>
          <p:cNvGrpSpPr/>
          <p:nvPr/>
        </p:nvGrpSpPr>
        <p:grpSpPr>
          <a:xfrm>
            <a:off x="944530" y="1348289"/>
            <a:ext cx="2757600" cy="590400"/>
            <a:chOff x="944530" y="1348289"/>
            <a:chExt cx="275760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279F30-FB51-1A5B-7D73-EDA84C3B36E3}"/>
                    </a:ext>
                  </a:extLst>
                </p14:cNvPr>
                <p14:cNvContentPartPr/>
                <p14:nvPr/>
              </p14:nvContentPartPr>
              <p14:xfrm>
                <a:off x="944530" y="1361609"/>
                <a:ext cx="1198440" cy="448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279F30-FB51-1A5B-7D73-EDA84C3B36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5890" y="1352969"/>
                  <a:ext cx="12160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2DF2DC-D686-EA00-9426-D8A7FE280644}"/>
                    </a:ext>
                  </a:extLst>
                </p14:cNvPr>
                <p14:cNvContentPartPr/>
                <p14:nvPr/>
              </p14:nvContentPartPr>
              <p14:xfrm>
                <a:off x="1932370" y="1591289"/>
                <a:ext cx="54360" cy="2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2DF2DC-D686-EA00-9426-D8A7FE2806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23370" y="1582289"/>
                  <a:ext cx="7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AC7D4B-AE51-72C1-CE9B-948E4F828655}"/>
                    </a:ext>
                  </a:extLst>
                </p14:cNvPr>
                <p14:cNvContentPartPr/>
                <p14:nvPr/>
              </p14:nvContentPartPr>
              <p14:xfrm>
                <a:off x="1459690" y="1540889"/>
                <a:ext cx="474480" cy="42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AC7D4B-AE51-72C1-CE9B-948E4F8286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1050" y="1532249"/>
                  <a:ext cx="492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A9EDC7-F4E8-FBAC-A5AA-EF6D1ACCA338}"/>
                    </a:ext>
                  </a:extLst>
                </p14:cNvPr>
                <p14:cNvContentPartPr/>
                <p14:nvPr/>
              </p14:nvContentPartPr>
              <p14:xfrm>
                <a:off x="2424850" y="1551329"/>
                <a:ext cx="178200" cy="25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A9EDC7-F4E8-FBAC-A5AA-EF6D1ACCA3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16210" y="1542689"/>
                  <a:ext cx="195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EAE447-8B7C-0CBF-6B7B-62193D054B3E}"/>
                    </a:ext>
                  </a:extLst>
                </p14:cNvPr>
                <p14:cNvContentPartPr/>
                <p14:nvPr/>
              </p14:nvContentPartPr>
              <p14:xfrm>
                <a:off x="2671810" y="1348289"/>
                <a:ext cx="179640" cy="24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EAE447-8B7C-0CBF-6B7B-62193D054B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62810" y="1339649"/>
                  <a:ext cx="197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D31725-6CCB-2601-F608-84AADBA89CE3}"/>
                    </a:ext>
                  </a:extLst>
                </p14:cNvPr>
                <p14:cNvContentPartPr/>
                <p14:nvPr/>
              </p14:nvContentPartPr>
              <p14:xfrm>
                <a:off x="2872690" y="1638809"/>
                <a:ext cx="118800" cy="10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D31725-6CCB-2601-F608-84AADBA89C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63690" y="1629809"/>
                  <a:ext cx="136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82BF04-1D33-09CE-B2D4-BA8C6E08C6C5}"/>
                    </a:ext>
                  </a:extLst>
                </p14:cNvPr>
                <p14:cNvContentPartPr/>
                <p14:nvPr/>
              </p14:nvContentPartPr>
              <p14:xfrm>
                <a:off x="3100930" y="1382849"/>
                <a:ext cx="601200" cy="55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482BF04-1D33-09CE-B2D4-BA8C6E08C6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1930" y="1374209"/>
                  <a:ext cx="618840" cy="57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5460CC-E038-6108-6A6F-AE1DC45F1036}"/>
              </a:ext>
            </a:extLst>
          </p:cNvPr>
          <p:cNvGrpSpPr/>
          <p:nvPr/>
        </p:nvGrpSpPr>
        <p:grpSpPr>
          <a:xfrm>
            <a:off x="3908050" y="1327049"/>
            <a:ext cx="1537200" cy="421200"/>
            <a:chOff x="3908050" y="1327049"/>
            <a:chExt cx="15372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7F9EF5-A950-3817-36E2-F5552F46E70C}"/>
                    </a:ext>
                  </a:extLst>
                </p14:cNvPr>
                <p14:cNvContentPartPr/>
                <p14:nvPr/>
              </p14:nvContentPartPr>
              <p14:xfrm>
                <a:off x="3908050" y="1327049"/>
                <a:ext cx="1537200" cy="42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7F9EF5-A950-3817-36E2-F5552F46E7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9410" y="1318409"/>
                  <a:ext cx="1554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EEF8E8-373D-AC92-B7B4-E69A7B6E85F5}"/>
                    </a:ext>
                  </a:extLst>
                </p14:cNvPr>
                <p14:cNvContentPartPr/>
                <p14:nvPr/>
              </p14:nvContentPartPr>
              <p14:xfrm>
                <a:off x="5174170" y="1479329"/>
                <a:ext cx="55440" cy="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EEF8E8-373D-AC92-B7B4-E69A7B6E85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65170" y="1470329"/>
                  <a:ext cx="73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E6639E-A8D4-0B65-38E4-F7A85F05386D}"/>
                    </a:ext>
                  </a:extLst>
                </p14:cNvPr>
                <p14:cNvContentPartPr/>
                <p14:nvPr/>
              </p14:nvContentPartPr>
              <p14:xfrm>
                <a:off x="4745050" y="1460609"/>
                <a:ext cx="437400" cy="25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E6639E-A8D4-0B65-38E4-F7A85F0538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36410" y="1451969"/>
                  <a:ext cx="4550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FD9172-F8A1-8FB8-9BC7-7F4C2A1E1C51}"/>
              </a:ext>
            </a:extLst>
          </p:cNvPr>
          <p:cNvGrpSpPr/>
          <p:nvPr/>
        </p:nvGrpSpPr>
        <p:grpSpPr>
          <a:xfrm>
            <a:off x="6223210" y="1551329"/>
            <a:ext cx="1091880" cy="645120"/>
            <a:chOff x="5856370" y="1138049"/>
            <a:chExt cx="109188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538E14-14AF-96D6-481E-F8731D27D268}"/>
                    </a:ext>
                  </a:extLst>
                </p14:cNvPr>
                <p14:cNvContentPartPr/>
                <p14:nvPr/>
              </p14:nvContentPartPr>
              <p14:xfrm>
                <a:off x="5856370" y="1507769"/>
                <a:ext cx="337680" cy="6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538E14-14AF-96D6-481E-F8731D27D2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7730" y="1499129"/>
                  <a:ext cx="355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CE3F29-3166-21C9-6133-FD535EDC15ED}"/>
                    </a:ext>
                  </a:extLst>
                </p14:cNvPr>
                <p14:cNvContentPartPr/>
                <p14:nvPr/>
              </p14:nvContentPartPr>
              <p14:xfrm>
                <a:off x="6363250" y="1308329"/>
                <a:ext cx="437400" cy="273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CE3F29-3166-21C9-6133-FD535EDC15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54250" y="1299689"/>
                  <a:ext cx="455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ACFA6F-FE62-A7CD-EF2E-46C8F09D3A3B}"/>
                    </a:ext>
                  </a:extLst>
                </p14:cNvPr>
                <p14:cNvContentPartPr/>
                <p14:nvPr/>
              </p14:nvContentPartPr>
              <p14:xfrm>
                <a:off x="6549370" y="1522169"/>
                <a:ext cx="69480" cy="17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ACFA6F-FE62-A7CD-EF2E-46C8F09D3A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40730" y="1513529"/>
                  <a:ext cx="87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BD9852-822B-E74D-D784-3D785EAB72A7}"/>
                    </a:ext>
                  </a:extLst>
                </p14:cNvPr>
                <p14:cNvContentPartPr/>
                <p14:nvPr/>
              </p14:nvContentPartPr>
              <p14:xfrm>
                <a:off x="6731170" y="1527569"/>
                <a:ext cx="217080" cy="25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BD9852-822B-E74D-D784-3D785EAB72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22530" y="1518569"/>
                  <a:ext cx="234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880CB3-FD11-C9D7-66B4-3FE54341BD5A}"/>
                    </a:ext>
                  </a:extLst>
                </p14:cNvPr>
                <p14:cNvContentPartPr/>
                <p14:nvPr/>
              </p14:nvContentPartPr>
              <p14:xfrm>
                <a:off x="6556570" y="1138049"/>
                <a:ext cx="42120" cy="70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880CB3-FD11-C9D7-66B4-3FE54341BD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47930" y="1129409"/>
                  <a:ext cx="597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EECC71-5F5A-3EDA-30E5-2568A55596DD}"/>
              </a:ext>
            </a:extLst>
          </p:cNvPr>
          <p:cNvGrpSpPr/>
          <p:nvPr/>
        </p:nvGrpSpPr>
        <p:grpSpPr>
          <a:xfrm>
            <a:off x="4001290" y="281609"/>
            <a:ext cx="1312560" cy="362880"/>
            <a:chOff x="4001290" y="281609"/>
            <a:chExt cx="13125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28F38F-1229-FB04-F89A-DA01E9BAD54E}"/>
                    </a:ext>
                  </a:extLst>
                </p14:cNvPr>
                <p14:cNvContentPartPr/>
                <p14:nvPr/>
              </p14:nvContentPartPr>
              <p14:xfrm>
                <a:off x="4001290" y="281609"/>
                <a:ext cx="1312560" cy="362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28F38F-1229-FB04-F89A-DA01E9BAD5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92290" y="272609"/>
                  <a:ext cx="13302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71ED44B-5579-3316-EE7A-FE001BD4B891}"/>
                    </a:ext>
                  </a:extLst>
                </p14:cNvPr>
                <p14:cNvContentPartPr/>
                <p14:nvPr/>
              </p14:nvContentPartPr>
              <p14:xfrm>
                <a:off x="5039890" y="361529"/>
                <a:ext cx="3096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71ED44B-5579-3316-EE7A-FE001BD4B8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31250" y="352529"/>
                  <a:ext cx="4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3959C6-F126-9985-AF18-DB1BC83C2174}"/>
                    </a:ext>
                  </a:extLst>
                </p14:cNvPr>
                <p14:cNvContentPartPr/>
                <p14:nvPr/>
              </p14:nvContentPartPr>
              <p14:xfrm>
                <a:off x="4611130" y="355409"/>
                <a:ext cx="44532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3959C6-F126-9985-AF18-DB1BC83C21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02490" y="346769"/>
                  <a:ext cx="4629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90DB0D-FC87-6DAF-8B58-BE981DB0323C}"/>
              </a:ext>
            </a:extLst>
          </p:cNvPr>
          <p:cNvGrpSpPr/>
          <p:nvPr/>
        </p:nvGrpSpPr>
        <p:grpSpPr>
          <a:xfrm>
            <a:off x="887650" y="2075849"/>
            <a:ext cx="4370040" cy="642600"/>
            <a:chOff x="887650" y="2075849"/>
            <a:chExt cx="437004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B20296-01B4-34D0-1D02-D3C22F69CB54}"/>
                    </a:ext>
                  </a:extLst>
                </p14:cNvPr>
                <p14:cNvContentPartPr/>
                <p14:nvPr/>
              </p14:nvContentPartPr>
              <p14:xfrm>
                <a:off x="887650" y="2082329"/>
                <a:ext cx="1236600" cy="63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B20296-01B4-34D0-1D02-D3C22F69CB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8650" y="2073689"/>
                  <a:ext cx="12542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DD3508-EB62-54BA-CF93-C729B451EE68}"/>
                    </a:ext>
                  </a:extLst>
                </p14:cNvPr>
                <p14:cNvContentPartPr/>
                <p14:nvPr/>
              </p14:nvContentPartPr>
              <p14:xfrm>
                <a:off x="1956850" y="2300489"/>
                <a:ext cx="4572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DD3508-EB62-54BA-CF93-C729B451EE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48210" y="2291489"/>
                  <a:ext cx="63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604B20-1508-B3BE-E986-FF45E87A2865}"/>
                    </a:ext>
                  </a:extLst>
                </p14:cNvPr>
                <p14:cNvContentPartPr/>
                <p14:nvPr/>
              </p14:nvContentPartPr>
              <p14:xfrm>
                <a:off x="1760650" y="2261609"/>
                <a:ext cx="19296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604B20-1508-B3BE-E986-FF45E87A28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52010" y="2252609"/>
                  <a:ext cx="21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866D0D-EE03-1743-EBC0-B0415AC1B0B6}"/>
                    </a:ext>
                  </a:extLst>
                </p14:cNvPr>
                <p14:cNvContentPartPr/>
                <p14:nvPr/>
              </p14:nvContentPartPr>
              <p14:xfrm>
                <a:off x="2384890" y="2291129"/>
                <a:ext cx="146160" cy="279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866D0D-EE03-1743-EBC0-B0415AC1B0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75890" y="2282129"/>
                  <a:ext cx="163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A526E8-A4D1-CBE2-46E9-711632768CD5}"/>
                    </a:ext>
                  </a:extLst>
                </p14:cNvPr>
                <p14:cNvContentPartPr/>
                <p14:nvPr/>
              </p14:nvContentPartPr>
              <p14:xfrm>
                <a:off x="2600890" y="2093489"/>
                <a:ext cx="91800" cy="216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A526E8-A4D1-CBE2-46E9-711632768C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92250" y="2084849"/>
                  <a:ext cx="109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30A8F0-FEE3-8FD1-8824-5085EBC7FDFB}"/>
                    </a:ext>
                  </a:extLst>
                </p14:cNvPr>
                <p14:cNvContentPartPr/>
                <p14:nvPr/>
              </p14:nvContentPartPr>
              <p14:xfrm>
                <a:off x="2723290" y="2222729"/>
                <a:ext cx="112320" cy="1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30A8F0-FEE3-8FD1-8824-5085EBC7FD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4650" y="2214089"/>
                  <a:ext cx="129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00770D-761B-7A3D-D5A7-069C44083C16}"/>
                    </a:ext>
                  </a:extLst>
                </p14:cNvPr>
                <p14:cNvContentPartPr/>
                <p14:nvPr/>
              </p14:nvContentPartPr>
              <p14:xfrm>
                <a:off x="2898250" y="2075849"/>
                <a:ext cx="19080" cy="19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00770D-761B-7A3D-D5A7-069C44083C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89610" y="2067209"/>
                  <a:ext cx="36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F1A8FFD-1FA5-B7D0-3C97-045479FCAE2B}"/>
                    </a:ext>
                  </a:extLst>
                </p14:cNvPr>
                <p14:cNvContentPartPr/>
                <p14:nvPr/>
              </p14:nvContentPartPr>
              <p14:xfrm>
                <a:off x="3017050" y="2479409"/>
                <a:ext cx="113760" cy="1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F1A8FFD-1FA5-B7D0-3C97-045479FCAE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8050" y="2470409"/>
                  <a:ext cx="13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DB8CC1-4122-E9C2-3C8C-62D86BBC6BCF}"/>
                    </a:ext>
                  </a:extLst>
                </p14:cNvPr>
                <p14:cNvContentPartPr/>
                <p14:nvPr/>
              </p14:nvContentPartPr>
              <p14:xfrm>
                <a:off x="3163570" y="2119049"/>
                <a:ext cx="549720" cy="571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DB8CC1-4122-E9C2-3C8C-62D86BBC6B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54570" y="2110049"/>
                  <a:ext cx="5673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2C6DDC-F399-F535-946A-16CFA06E0F65}"/>
                    </a:ext>
                  </a:extLst>
                </p14:cNvPr>
                <p14:cNvContentPartPr/>
                <p14:nvPr/>
              </p14:nvContentPartPr>
              <p14:xfrm>
                <a:off x="3882850" y="2081249"/>
                <a:ext cx="1374840" cy="41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2C6DDC-F399-F535-946A-16CFA06E0F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73850" y="2072609"/>
                  <a:ext cx="1392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0546E0-83C7-204B-DCFE-3BBD4CEA7E23}"/>
                    </a:ext>
                  </a:extLst>
                </p14:cNvPr>
                <p14:cNvContentPartPr/>
                <p14:nvPr/>
              </p14:nvContentPartPr>
              <p14:xfrm>
                <a:off x="4955650" y="2257289"/>
                <a:ext cx="4284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0546E0-83C7-204B-DCFE-3BBD4CEA7E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47010" y="2248649"/>
                  <a:ext cx="6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AC0D85-6999-8DDE-56A6-5B056271481C}"/>
                    </a:ext>
                  </a:extLst>
                </p14:cNvPr>
                <p14:cNvContentPartPr/>
                <p14:nvPr/>
              </p14:nvContentPartPr>
              <p14:xfrm>
                <a:off x="4607530" y="2237129"/>
                <a:ext cx="319320" cy="1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AC0D85-6999-8DDE-56A6-5B05627148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98890" y="2228129"/>
                  <a:ext cx="3369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7808250-B873-E14E-5A81-4FA3DABCCD9A}"/>
              </a:ext>
            </a:extLst>
          </p:cNvPr>
          <p:cNvGrpSpPr/>
          <p:nvPr/>
        </p:nvGrpSpPr>
        <p:grpSpPr>
          <a:xfrm>
            <a:off x="994930" y="2897009"/>
            <a:ext cx="2098080" cy="498960"/>
            <a:chOff x="994930" y="2897009"/>
            <a:chExt cx="209808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BC2A21-FFA9-9BF7-21BE-62B2DE0650BB}"/>
                    </a:ext>
                  </a:extLst>
                </p14:cNvPr>
                <p14:cNvContentPartPr/>
                <p14:nvPr/>
              </p14:nvContentPartPr>
              <p14:xfrm>
                <a:off x="994930" y="2897009"/>
                <a:ext cx="379440" cy="498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BC2A21-FFA9-9BF7-21BE-62B2DE0650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6290" y="2888369"/>
                  <a:ext cx="3970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3E41FF-ED3E-87B1-75BD-D11C73937405}"/>
                    </a:ext>
                  </a:extLst>
                </p14:cNvPr>
                <p14:cNvContentPartPr/>
                <p14:nvPr/>
              </p14:nvContentPartPr>
              <p14:xfrm>
                <a:off x="1686850" y="2944889"/>
                <a:ext cx="922320" cy="379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3E41FF-ED3E-87B1-75BD-D11C739374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78210" y="2936249"/>
                  <a:ext cx="9399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C678F9-9139-BD8F-C6D7-8C068A86F1D2}"/>
                    </a:ext>
                  </a:extLst>
                </p14:cNvPr>
                <p14:cNvContentPartPr/>
                <p14:nvPr/>
              </p14:nvContentPartPr>
              <p14:xfrm>
                <a:off x="2422690" y="3109049"/>
                <a:ext cx="18360" cy="1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C678F9-9139-BD8F-C6D7-8C068A86F1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14050" y="3100409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E60A8F-33D3-73B0-9DEF-1C50BEBE6853}"/>
                    </a:ext>
                  </a:extLst>
                </p14:cNvPr>
                <p14:cNvContentPartPr/>
                <p14:nvPr/>
              </p14:nvContentPartPr>
              <p14:xfrm>
                <a:off x="1866130" y="3074489"/>
                <a:ext cx="421560" cy="66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E60A8F-33D3-73B0-9DEF-1C50BEBE68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57130" y="3065489"/>
                  <a:ext cx="439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BAAF3D-03CB-145C-383C-6ABCA1FF3792}"/>
                    </a:ext>
                  </a:extLst>
                </p14:cNvPr>
                <p14:cNvContentPartPr/>
                <p14:nvPr/>
              </p14:nvContentPartPr>
              <p14:xfrm>
                <a:off x="2835970" y="2994569"/>
                <a:ext cx="257040" cy="28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BAAF3D-03CB-145C-383C-6ABCA1FF37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27330" y="2985569"/>
                  <a:ext cx="27468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A48717-0B10-4720-BC76-5910BFE1EA5B}"/>
                  </a:ext>
                </a:extLst>
              </p14:cNvPr>
              <p14:cNvContentPartPr/>
              <p14:nvPr/>
            </p14:nvContentPartPr>
            <p14:xfrm>
              <a:off x="3160690" y="2838689"/>
              <a:ext cx="1707840" cy="450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A48717-0B10-4720-BC76-5910BFE1EA5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52050" y="2830049"/>
                <a:ext cx="1725480" cy="4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4A9FEBA-7D2D-F15C-3675-C6E0335BAF58}"/>
              </a:ext>
            </a:extLst>
          </p:cNvPr>
          <p:cNvGrpSpPr/>
          <p:nvPr/>
        </p:nvGrpSpPr>
        <p:grpSpPr>
          <a:xfrm>
            <a:off x="4982650" y="2867849"/>
            <a:ext cx="2030760" cy="605880"/>
            <a:chOff x="4982650" y="2867849"/>
            <a:chExt cx="203076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B68A50-619B-A1F2-BA7E-01702270E357}"/>
                    </a:ext>
                  </a:extLst>
                </p14:cNvPr>
                <p14:cNvContentPartPr/>
                <p14:nvPr/>
              </p14:nvContentPartPr>
              <p14:xfrm>
                <a:off x="4982650" y="2867849"/>
                <a:ext cx="2030760" cy="60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B68A50-619B-A1F2-BA7E-01702270E3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73650" y="2859209"/>
                  <a:ext cx="20484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03ACA3-6569-9D51-5B48-CA77FD2C4E03}"/>
                    </a:ext>
                  </a:extLst>
                </p14:cNvPr>
                <p14:cNvContentPartPr/>
                <p14:nvPr/>
              </p14:nvContentPartPr>
              <p14:xfrm>
                <a:off x="5707330" y="2949569"/>
                <a:ext cx="493200" cy="78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03ACA3-6569-9D51-5B48-CA77FD2C4E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98690" y="2940569"/>
                  <a:ext cx="5108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C9EB99-F5DF-7573-1ACE-617C5A0618BA}"/>
              </a:ext>
            </a:extLst>
          </p:cNvPr>
          <p:cNvGrpSpPr/>
          <p:nvPr/>
        </p:nvGrpSpPr>
        <p:grpSpPr>
          <a:xfrm>
            <a:off x="7113130" y="2987369"/>
            <a:ext cx="776160" cy="299160"/>
            <a:chOff x="7113130" y="2987369"/>
            <a:chExt cx="7761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F321EE-CA31-07AF-1F07-30C12CA0CED6}"/>
                    </a:ext>
                  </a:extLst>
                </p14:cNvPr>
                <p14:cNvContentPartPr/>
                <p14:nvPr/>
              </p14:nvContentPartPr>
              <p14:xfrm>
                <a:off x="7113130" y="3192209"/>
                <a:ext cx="43560" cy="94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F321EE-CA31-07AF-1F07-30C12CA0CE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04130" y="3183209"/>
                  <a:ext cx="61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E94791-89A5-EF87-7129-3516BCBFCA8E}"/>
                    </a:ext>
                  </a:extLst>
                </p14:cNvPr>
                <p14:cNvContentPartPr/>
                <p14:nvPr/>
              </p14:nvContentPartPr>
              <p14:xfrm>
                <a:off x="7424530" y="2987369"/>
                <a:ext cx="464760" cy="16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E94791-89A5-EF87-7129-3516BCBFCA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15530" y="2978369"/>
                  <a:ext cx="48240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6458F21-3622-1D6A-FBC4-546D89F149D0}"/>
                  </a:ext>
                </a:extLst>
              </p14:cNvPr>
              <p14:cNvContentPartPr/>
              <p14:nvPr/>
            </p14:nvContentPartPr>
            <p14:xfrm>
              <a:off x="8079370" y="2760209"/>
              <a:ext cx="1081800" cy="52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6458F21-3622-1D6A-FBC4-546D89F149D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070730" y="2751209"/>
                <a:ext cx="1099440" cy="54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68B853D-08E7-BFD2-DE30-C02282D8C2A8}"/>
              </a:ext>
            </a:extLst>
          </p:cNvPr>
          <p:cNvGrpSpPr/>
          <p:nvPr/>
        </p:nvGrpSpPr>
        <p:grpSpPr>
          <a:xfrm>
            <a:off x="9351970" y="2816009"/>
            <a:ext cx="1710720" cy="307440"/>
            <a:chOff x="9351970" y="2816009"/>
            <a:chExt cx="17107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2ADCDD-0581-6BFC-7078-3B49D639BDAE}"/>
                    </a:ext>
                  </a:extLst>
                </p14:cNvPr>
                <p14:cNvContentPartPr/>
                <p14:nvPr/>
              </p14:nvContentPartPr>
              <p14:xfrm>
                <a:off x="9351970" y="2977289"/>
                <a:ext cx="570960" cy="11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2ADCDD-0581-6BFC-7078-3B49D639BD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42970" y="2968289"/>
                  <a:ext cx="588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CD7833-047E-E3BC-C8AF-FD6D0D113FFB}"/>
                    </a:ext>
                  </a:extLst>
                </p14:cNvPr>
                <p14:cNvContentPartPr/>
                <p14:nvPr/>
              </p14:nvContentPartPr>
              <p14:xfrm>
                <a:off x="10039930" y="2816009"/>
                <a:ext cx="7920" cy="9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CD7833-047E-E3BC-C8AF-FD6D0D113F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30930" y="2807369"/>
                  <a:ext cx="2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8F23F3-2912-7EA8-5FD7-220E316D00BC}"/>
                    </a:ext>
                  </a:extLst>
                </p14:cNvPr>
                <p14:cNvContentPartPr/>
                <p14:nvPr/>
              </p14:nvContentPartPr>
              <p14:xfrm>
                <a:off x="10145410" y="2819609"/>
                <a:ext cx="98280" cy="28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8F23F3-2912-7EA8-5FD7-220E316D00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36410" y="2810969"/>
                  <a:ext cx="115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DFFE68-66DD-2A7C-BB52-374D7AAB5D99}"/>
                    </a:ext>
                  </a:extLst>
                </p14:cNvPr>
                <p14:cNvContentPartPr/>
                <p14:nvPr/>
              </p14:nvContentPartPr>
              <p14:xfrm>
                <a:off x="10051450" y="2970089"/>
                <a:ext cx="234360" cy="21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DFFE68-66DD-2A7C-BB52-374D7AAB5D9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42810" y="2961449"/>
                  <a:ext cx="252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B82EF2-B521-C72D-44A1-256CF453D5C8}"/>
                    </a:ext>
                  </a:extLst>
                </p14:cNvPr>
                <p14:cNvContentPartPr/>
                <p14:nvPr/>
              </p14:nvContentPartPr>
              <p14:xfrm>
                <a:off x="10107250" y="2817449"/>
                <a:ext cx="167400" cy="30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B82EF2-B521-C72D-44A1-256CF453D5C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98250" y="2808449"/>
                  <a:ext cx="185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71ABCC-97FC-018E-6548-F534417353AE}"/>
                    </a:ext>
                  </a:extLst>
                </p14:cNvPr>
                <p14:cNvContentPartPr/>
                <p14:nvPr/>
              </p14:nvContentPartPr>
              <p14:xfrm>
                <a:off x="10503610" y="2839049"/>
                <a:ext cx="559080" cy="205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71ABCC-97FC-018E-6548-F534417353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94610" y="2830409"/>
                  <a:ext cx="5767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75CBF79-5C46-D770-FF37-A5057BECF70A}"/>
              </a:ext>
            </a:extLst>
          </p:cNvPr>
          <p:cNvGrpSpPr/>
          <p:nvPr/>
        </p:nvGrpSpPr>
        <p:grpSpPr>
          <a:xfrm>
            <a:off x="1017250" y="3547169"/>
            <a:ext cx="2162160" cy="495360"/>
            <a:chOff x="1017250" y="3547169"/>
            <a:chExt cx="216216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CBFE0C-9E00-70CA-DC55-7152F324A857}"/>
                    </a:ext>
                  </a:extLst>
                </p14:cNvPr>
                <p14:cNvContentPartPr/>
                <p14:nvPr/>
              </p14:nvContentPartPr>
              <p14:xfrm>
                <a:off x="1017250" y="3547169"/>
                <a:ext cx="713160" cy="495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CBFE0C-9E00-70CA-DC55-7152F324A8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8610" y="3538529"/>
                  <a:ext cx="7308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C50B10F-3CBF-5794-6543-2514081D490A}"/>
                    </a:ext>
                  </a:extLst>
                </p14:cNvPr>
                <p14:cNvContentPartPr/>
                <p14:nvPr/>
              </p14:nvContentPartPr>
              <p14:xfrm>
                <a:off x="1246210" y="3618809"/>
                <a:ext cx="81000" cy="2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C50B10F-3CBF-5794-6543-2514081D49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37570" y="3609809"/>
                  <a:ext cx="9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7C1B1ED-4492-E803-90B2-00B517179EC3}"/>
                    </a:ext>
                  </a:extLst>
                </p14:cNvPr>
                <p14:cNvContentPartPr/>
                <p14:nvPr/>
              </p14:nvContentPartPr>
              <p14:xfrm>
                <a:off x="1702690" y="3758849"/>
                <a:ext cx="348480" cy="9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7C1B1ED-4492-E803-90B2-00B517179E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93690" y="3750209"/>
                  <a:ext cx="366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32D659-4398-2C47-768B-AB5076016EA6}"/>
                    </a:ext>
                  </a:extLst>
                </p14:cNvPr>
                <p14:cNvContentPartPr/>
                <p14:nvPr/>
              </p14:nvContentPartPr>
              <p14:xfrm>
                <a:off x="2353210" y="3549689"/>
                <a:ext cx="826200" cy="347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32D659-4398-2C47-768B-AB5076016E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44210" y="3540689"/>
                  <a:ext cx="84384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8DDF4B8-4E55-A5ED-AE5E-954E6BB13ADF}"/>
              </a:ext>
            </a:extLst>
          </p:cNvPr>
          <p:cNvGrpSpPr/>
          <p:nvPr/>
        </p:nvGrpSpPr>
        <p:grpSpPr>
          <a:xfrm>
            <a:off x="3321250" y="3509369"/>
            <a:ext cx="1564920" cy="350280"/>
            <a:chOff x="3321250" y="3509369"/>
            <a:chExt cx="15649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4CCCB7A-0A4D-71F2-D806-24E5E90C42AD}"/>
                    </a:ext>
                  </a:extLst>
                </p14:cNvPr>
                <p14:cNvContentPartPr/>
                <p14:nvPr/>
              </p14:nvContentPartPr>
              <p14:xfrm>
                <a:off x="3321250" y="3509369"/>
                <a:ext cx="1564920" cy="350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4CCCB7A-0A4D-71F2-D806-24E5E90C42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12250" y="3500369"/>
                  <a:ext cx="1582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D9D2777-4CE9-F674-43FE-18D9A4B23E2F}"/>
                    </a:ext>
                  </a:extLst>
                </p14:cNvPr>
                <p14:cNvContentPartPr/>
                <p14:nvPr/>
              </p14:nvContentPartPr>
              <p14:xfrm>
                <a:off x="4611130" y="3733649"/>
                <a:ext cx="21240" cy="2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D9D2777-4CE9-F674-43FE-18D9A4B23E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02490" y="3724649"/>
                  <a:ext cx="3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E65395-8A85-7EC2-C397-01B854E3B7D4}"/>
                    </a:ext>
                  </a:extLst>
                </p14:cNvPr>
                <p14:cNvContentPartPr/>
                <p14:nvPr/>
              </p14:nvContentPartPr>
              <p14:xfrm>
                <a:off x="4282450" y="3599369"/>
                <a:ext cx="435600" cy="70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E65395-8A85-7EC2-C397-01B854E3B7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73450" y="3590729"/>
                  <a:ext cx="4532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186CD24-D4D0-1736-9456-D6A7B071B7A2}"/>
              </a:ext>
            </a:extLst>
          </p:cNvPr>
          <p:cNvGrpSpPr/>
          <p:nvPr/>
        </p:nvGrpSpPr>
        <p:grpSpPr>
          <a:xfrm>
            <a:off x="5148250" y="3427289"/>
            <a:ext cx="4928760" cy="451440"/>
            <a:chOff x="5148250" y="3427289"/>
            <a:chExt cx="49287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6EBDAA-7CB5-6271-2B35-F5A49EF04673}"/>
                    </a:ext>
                  </a:extLst>
                </p14:cNvPr>
                <p14:cNvContentPartPr/>
                <p14:nvPr/>
              </p14:nvContentPartPr>
              <p14:xfrm>
                <a:off x="5148250" y="3494969"/>
                <a:ext cx="1519920" cy="351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6EBDAA-7CB5-6271-2B35-F5A49EF046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39610" y="3486329"/>
                  <a:ext cx="15375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C6A473-F536-D0BA-4920-ED4AB41CC2C8}"/>
                    </a:ext>
                  </a:extLst>
                </p14:cNvPr>
                <p14:cNvContentPartPr/>
                <p14:nvPr/>
              </p14:nvContentPartPr>
              <p14:xfrm>
                <a:off x="6810730" y="3427289"/>
                <a:ext cx="462960" cy="363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C6A473-F536-D0BA-4920-ED4AB41CC2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02090" y="3418649"/>
                  <a:ext cx="480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A9C14AD-D3F3-B2DA-EC77-B5EB01564898}"/>
                    </a:ext>
                  </a:extLst>
                </p14:cNvPr>
                <p14:cNvContentPartPr/>
                <p14:nvPr/>
              </p14:nvContentPartPr>
              <p14:xfrm>
                <a:off x="6919450" y="3552209"/>
                <a:ext cx="340200" cy="60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A9C14AD-D3F3-B2DA-EC77-B5EB015648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10450" y="3543569"/>
                  <a:ext cx="35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39568B6-BCA5-0646-2941-7D9BCC8AD248}"/>
                    </a:ext>
                  </a:extLst>
                </p14:cNvPr>
                <p14:cNvContentPartPr/>
                <p14:nvPr/>
              </p14:nvContentPartPr>
              <p14:xfrm>
                <a:off x="7577170" y="3605129"/>
                <a:ext cx="321480" cy="15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39568B6-BCA5-0646-2941-7D9BCC8AD2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8170" y="3596129"/>
                  <a:ext cx="339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774B745-F1FF-D28B-0B3D-68B052D8A2A2}"/>
                    </a:ext>
                  </a:extLst>
                </p14:cNvPr>
                <p14:cNvContentPartPr/>
                <p14:nvPr/>
              </p14:nvContentPartPr>
              <p14:xfrm>
                <a:off x="7689490" y="3494969"/>
                <a:ext cx="43920" cy="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774B745-F1FF-D28B-0B3D-68B052D8A2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80850" y="3485969"/>
                  <a:ext cx="6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BB00F2-47A0-4295-8135-2AC032AFBC87}"/>
                    </a:ext>
                  </a:extLst>
                </p14:cNvPr>
                <p14:cNvContentPartPr/>
                <p14:nvPr/>
              </p14:nvContentPartPr>
              <p14:xfrm>
                <a:off x="8126530" y="3562289"/>
                <a:ext cx="587880" cy="241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BB00F2-47A0-4295-8135-2AC032AFBC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17530" y="3553649"/>
                  <a:ext cx="605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9F35C5-72F1-A1B7-4442-6164401EC003}"/>
                    </a:ext>
                  </a:extLst>
                </p14:cNvPr>
                <p14:cNvContentPartPr/>
                <p14:nvPr/>
              </p14:nvContentPartPr>
              <p14:xfrm>
                <a:off x="8828890" y="3469049"/>
                <a:ext cx="1143360" cy="409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9F35C5-72F1-A1B7-4442-6164401EC00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20250" y="3460049"/>
                  <a:ext cx="11610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7279F0-CD45-FFA7-5D2F-A765ABB3650C}"/>
                    </a:ext>
                  </a:extLst>
                </p14:cNvPr>
                <p14:cNvContentPartPr/>
                <p14:nvPr/>
              </p14:nvContentPartPr>
              <p14:xfrm>
                <a:off x="10065130" y="3780809"/>
                <a:ext cx="11880" cy="75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7279F0-CD45-FFA7-5D2F-A765ABB365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56490" y="3771809"/>
                  <a:ext cx="295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C4A4B0-A5DC-0B9B-FFF2-B4817AC90429}"/>
              </a:ext>
            </a:extLst>
          </p:cNvPr>
          <p:cNvGrpSpPr/>
          <p:nvPr/>
        </p:nvGrpSpPr>
        <p:grpSpPr>
          <a:xfrm>
            <a:off x="1022290" y="4425929"/>
            <a:ext cx="1303920" cy="448920"/>
            <a:chOff x="1022290" y="4425929"/>
            <a:chExt cx="13039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8E5D0AB-7455-F6D8-3255-300507EC5FBE}"/>
                    </a:ext>
                  </a:extLst>
                </p14:cNvPr>
                <p14:cNvContentPartPr/>
                <p14:nvPr/>
              </p14:nvContentPartPr>
              <p14:xfrm>
                <a:off x="1022290" y="4425929"/>
                <a:ext cx="618120" cy="44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8E5D0AB-7455-F6D8-3255-300507EC5F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3650" y="4417289"/>
                  <a:ext cx="6357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DD265F-8505-D105-DD92-367D954D6980}"/>
                    </a:ext>
                  </a:extLst>
                </p14:cNvPr>
                <p14:cNvContentPartPr/>
                <p14:nvPr/>
              </p14:nvContentPartPr>
              <p14:xfrm>
                <a:off x="1420810" y="4610969"/>
                <a:ext cx="243360" cy="38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DD265F-8505-D105-DD92-367D954D69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12170" y="4601969"/>
                  <a:ext cx="261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B63B9B-0CBE-C4B5-0257-A8311A187F9F}"/>
                    </a:ext>
                  </a:extLst>
                </p14:cNvPr>
                <p14:cNvContentPartPr/>
                <p14:nvPr/>
              </p14:nvContentPartPr>
              <p14:xfrm>
                <a:off x="1911490" y="4658489"/>
                <a:ext cx="414720" cy="182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B63B9B-0CBE-C4B5-0257-A8311A187F9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02490" y="4649849"/>
                  <a:ext cx="432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78881E-406C-2DF4-A930-766EA0919690}"/>
                    </a:ext>
                  </a:extLst>
                </p14:cNvPr>
                <p14:cNvContentPartPr/>
                <p14:nvPr/>
              </p14:nvContentPartPr>
              <p14:xfrm>
                <a:off x="2078170" y="4497209"/>
                <a:ext cx="42120" cy="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78881E-406C-2DF4-A930-766EA09196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69530" y="4488569"/>
                  <a:ext cx="597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235174-ECCB-1866-C5BA-DE0DEA302540}"/>
              </a:ext>
            </a:extLst>
          </p:cNvPr>
          <p:cNvGrpSpPr/>
          <p:nvPr/>
        </p:nvGrpSpPr>
        <p:grpSpPr>
          <a:xfrm>
            <a:off x="2670010" y="4508729"/>
            <a:ext cx="1221480" cy="536040"/>
            <a:chOff x="2670010" y="4508729"/>
            <a:chExt cx="12214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1A750A-12E5-72FB-7AF0-B7837575639E}"/>
                    </a:ext>
                  </a:extLst>
                </p14:cNvPr>
                <p14:cNvContentPartPr/>
                <p14:nvPr/>
              </p14:nvContentPartPr>
              <p14:xfrm>
                <a:off x="2670010" y="4508729"/>
                <a:ext cx="279360" cy="323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1A750A-12E5-72FB-7AF0-B783757563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61370" y="4499729"/>
                  <a:ext cx="297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398888C-6D06-6AD6-8AE3-287094F5A304}"/>
                    </a:ext>
                  </a:extLst>
                </p14:cNvPr>
                <p14:cNvContentPartPr/>
                <p14:nvPr/>
              </p14:nvContentPartPr>
              <p14:xfrm>
                <a:off x="2913370" y="4707089"/>
                <a:ext cx="14436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398888C-6D06-6AD6-8AE3-287094F5A3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04370" y="4698449"/>
                  <a:ext cx="162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B5ED108-78CD-570C-8470-BD716147D7BA}"/>
                    </a:ext>
                  </a:extLst>
                </p14:cNvPr>
                <p14:cNvContentPartPr/>
                <p14:nvPr/>
              </p14:nvContentPartPr>
              <p14:xfrm>
                <a:off x="3144850" y="4656689"/>
                <a:ext cx="746640" cy="38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B5ED108-78CD-570C-8470-BD716147D7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35850" y="4648049"/>
                  <a:ext cx="76428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9A22759-537D-7832-6C65-D0A27DE1993A}"/>
              </a:ext>
            </a:extLst>
          </p:cNvPr>
          <p:cNvGrpSpPr/>
          <p:nvPr/>
        </p:nvGrpSpPr>
        <p:grpSpPr>
          <a:xfrm>
            <a:off x="4116850" y="4306769"/>
            <a:ext cx="2242080" cy="724320"/>
            <a:chOff x="4116850" y="4306769"/>
            <a:chExt cx="22420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1E94AA2-27B1-5349-4490-883EDDABF601}"/>
                    </a:ext>
                  </a:extLst>
                </p14:cNvPr>
                <p14:cNvContentPartPr/>
                <p14:nvPr/>
              </p14:nvContentPartPr>
              <p14:xfrm>
                <a:off x="4116850" y="4306769"/>
                <a:ext cx="1990440" cy="72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1E94AA2-27B1-5349-4490-883EDDABF6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08210" y="4298129"/>
                  <a:ext cx="200808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871EEF2-3AD7-11C6-88D8-1B594BEFA546}"/>
                    </a:ext>
                  </a:extLst>
                </p14:cNvPr>
                <p14:cNvContentPartPr/>
                <p14:nvPr/>
              </p14:nvContentPartPr>
              <p14:xfrm>
                <a:off x="4879690" y="4438529"/>
                <a:ext cx="411120" cy="1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871EEF2-3AD7-11C6-88D8-1B594BEFA5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71050" y="4429889"/>
                  <a:ext cx="428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6C218EB-470F-8D17-2C3B-EA68C287FDEB}"/>
                    </a:ext>
                  </a:extLst>
                </p14:cNvPr>
                <p14:cNvContentPartPr/>
                <p14:nvPr/>
              </p14:nvContentPartPr>
              <p14:xfrm>
                <a:off x="6278290" y="4762889"/>
                <a:ext cx="80640" cy="182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6C218EB-470F-8D17-2C3B-EA68C287FDE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69290" y="4753889"/>
                  <a:ext cx="982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24C2680-C951-3A38-8D23-0B3C17164237}"/>
              </a:ext>
            </a:extLst>
          </p:cNvPr>
          <p:cNvGrpSpPr/>
          <p:nvPr/>
        </p:nvGrpSpPr>
        <p:grpSpPr>
          <a:xfrm>
            <a:off x="6722170" y="4234769"/>
            <a:ext cx="2320920" cy="692640"/>
            <a:chOff x="6722170" y="4234769"/>
            <a:chExt cx="232092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9F3497B-4F39-7D07-53AF-7CA270DE3729}"/>
                    </a:ext>
                  </a:extLst>
                </p14:cNvPr>
                <p14:cNvContentPartPr/>
                <p14:nvPr/>
              </p14:nvContentPartPr>
              <p14:xfrm>
                <a:off x="6722170" y="4592609"/>
                <a:ext cx="940320" cy="171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9F3497B-4F39-7D07-53AF-7CA270DE372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13530" y="4583609"/>
                  <a:ext cx="957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2F51A66-108B-94C9-2CA6-FDFD74A4F4F3}"/>
                    </a:ext>
                  </a:extLst>
                </p14:cNvPr>
                <p14:cNvContentPartPr/>
                <p14:nvPr/>
              </p14:nvContentPartPr>
              <p14:xfrm>
                <a:off x="7833850" y="4234769"/>
                <a:ext cx="1209240" cy="69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2F51A66-108B-94C9-2CA6-FDFD74A4F4F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24850" y="4225769"/>
                  <a:ext cx="122688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6B6ADA-C70F-7A04-1C40-50DB8B2D3773}"/>
                    </a:ext>
                  </a:extLst>
                </p14:cNvPr>
                <p14:cNvContentPartPr/>
                <p14:nvPr/>
              </p14:nvContentPartPr>
              <p14:xfrm>
                <a:off x="8197450" y="4403969"/>
                <a:ext cx="100800" cy="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6B6ADA-C70F-7A04-1C40-50DB8B2D37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88450" y="4394969"/>
                  <a:ext cx="1184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547D0B4-5EAD-2EB4-B99E-11E158152373}"/>
              </a:ext>
            </a:extLst>
          </p:cNvPr>
          <p:cNvGrpSpPr/>
          <p:nvPr/>
        </p:nvGrpSpPr>
        <p:grpSpPr>
          <a:xfrm>
            <a:off x="9203290" y="4286969"/>
            <a:ext cx="1555200" cy="596880"/>
            <a:chOff x="9203290" y="4286969"/>
            <a:chExt cx="155520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76DE2C4-8BCD-27E7-63CB-AAB069B2EDD8}"/>
                    </a:ext>
                  </a:extLst>
                </p14:cNvPr>
                <p14:cNvContentPartPr/>
                <p14:nvPr/>
              </p14:nvContentPartPr>
              <p14:xfrm>
                <a:off x="9203290" y="4286969"/>
                <a:ext cx="1555200" cy="596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76DE2C4-8BCD-27E7-63CB-AAB069B2ED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94290" y="4278329"/>
                  <a:ext cx="157284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0CC587-4160-AD07-2C22-474F59EBDCA2}"/>
                    </a:ext>
                  </a:extLst>
                </p14:cNvPr>
                <p14:cNvContentPartPr/>
                <p14:nvPr/>
              </p14:nvContentPartPr>
              <p14:xfrm>
                <a:off x="9827170" y="4433849"/>
                <a:ext cx="447120" cy="26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0CC587-4160-AD07-2C22-474F59EBDC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18530" y="4424849"/>
                  <a:ext cx="464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ED550A-FF67-D5F9-945E-DC1E2B05271A}"/>
              </a:ext>
            </a:extLst>
          </p:cNvPr>
          <p:cNvGrpSpPr/>
          <p:nvPr/>
        </p:nvGrpSpPr>
        <p:grpSpPr>
          <a:xfrm>
            <a:off x="997450" y="5057009"/>
            <a:ext cx="4025160" cy="573480"/>
            <a:chOff x="997450" y="5057009"/>
            <a:chExt cx="402516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C4B08B8-67D1-4C42-2515-5031179B2D3A}"/>
                    </a:ext>
                  </a:extLst>
                </p14:cNvPr>
                <p14:cNvContentPartPr/>
                <p14:nvPr/>
              </p14:nvContentPartPr>
              <p14:xfrm>
                <a:off x="997450" y="5240249"/>
                <a:ext cx="637200" cy="179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C4B08B8-67D1-4C42-2515-5031179B2D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8810" y="5231609"/>
                  <a:ext cx="654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913C49B-8AC6-A56C-96C7-3B31B8FDFEED}"/>
                    </a:ext>
                  </a:extLst>
                </p14:cNvPr>
                <p14:cNvContentPartPr/>
                <p14:nvPr/>
              </p14:nvContentPartPr>
              <p14:xfrm>
                <a:off x="1417930" y="5230169"/>
                <a:ext cx="119160" cy="152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913C49B-8AC6-A56C-96C7-3B31B8FDFE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09290" y="5221169"/>
                  <a:ext cx="136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3768FD-25A8-4114-9BF2-EB07AA535F21}"/>
                    </a:ext>
                  </a:extLst>
                </p14:cNvPr>
                <p14:cNvContentPartPr/>
                <p14:nvPr/>
              </p14:nvContentPartPr>
              <p14:xfrm>
                <a:off x="1877290" y="5264369"/>
                <a:ext cx="871200" cy="36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3768FD-25A8-4114-9BF2-EB07AA535F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68290" y="5255369"/>
                  <a:ext cx="888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892EA5C-FFC7-5430-5BD0-AD104A61EAAE}"/>
                    </a:ext>
                  </a:extLst>
                </p14:cNvPr>
                <p14:cNvContentPartPr/>
                <p14:nvPr/>
              </p14:nvContentPartPr>
              <p14:xfrm>
                <a:off x="2947570" y="5109209"/>
                <a:ext cx="499680" cy="338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892EA5C-FFC7-5430-5BD0-AD104A61EAA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38570" y="5100569"/>
                  <a:ext cx="517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153943-8312-357F-6E4E-56932C8EAC85}"/>
                    </a:ext>
                  </a:extLst>
                </p14:cNvPr>
                <p14:cNvContentPartPr/>
                <p14:nvPr/>
              </p14:nvContentPartPr>
              <p14:xfrm>
                <a:off x="2963410" y="5209649"/>
                <a:ext cx="401760" cy="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153943-8312-357F-6E4E-56932C8EAC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54770" y="5200649"/>
                  <a:ext cx="419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2512789-072F-39E0-BCEA-396719A3B210}"/>
                    </a:ext>
                  </a:extLst>
                </p14:cNvPr>
                <p14:cNvContentPartPr/>
                <p14:nvPr/>
              </p14:nvContentPartPr>
              <p14:xfrm>
                <a:off x="3748930" y="5057009"/>
                <a:ext cx="1188000" cy="372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2512789-072F-39E0-BCEA-396719A3B2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39930" y="5048009"/>
                  <a:ext cx="12056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0A152F-9B19-96E1-57B3-3BB0903503E6}"/>
                    </a:ext>
                  </a:extLst>
                </p14:cNvPr>
                <p14:cNvContentPartPr/>
                <p14:nvPr/>
              </p14:nvContentPartPr>
              <p14:xfrm>
                <a:off x="4626250" y="5216849"/>
                <a:ext cx="396360" cy="1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0A152F-9B19-96E1-57B3-3BB0903503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17250" y="5207849"/>
                  <a:ext cx="41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C4FC1E6-5DDE-44E2-EF8C-4A8F8B78BF3F}"/>
                    </a:ext>
                  </a:extLst>
                </p14:cNvPr>
                <p14:cNvContentPartPr/>
                <p14:nvPr/>
              </p14:nvContentPartPr>
              <p14:xfrm>
                <a:off x="4124770" y="5181209"/>
                <a:ext cx="402840" cy="3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4FC1E6-5DDE-44E2-EF8C-4A8F8B78BF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15770" y="5172209"/>
                  <a:ext cx="42048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168979A-E130-49B3-7ACD-17F248DAAFBC}"/>
                  </a:ext>
                </a:extLst>
              </p14:cNvPr>
              <p14:cNvContentPartPr/>
              <p14:nvPr/>
            </p14:nvContentPartPr>
            <p14:xfrm>
              <a:off x="5043130" y="5415209"/>
              <a:ext cx="37800" cy="277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168979A-E130-49B3-7ACD-17F248DAAFB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34130" y="5406569"/>
                <a:ext cx="5544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72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03EE5C-F1E6-8950-07F3-CE462EDF1656}"/>
              </a:ext>
            </a:extLst>
          </p:cNvPr>
          <p:cNvGrpSpPr/>
          <p:nvPr/>
        </p:nvGrpSpPr>
        <p:grpSpPr>
          <a:xfrm>
            <a:off x="715210" y="216809"/>
            <a:ext cx="1083240" cy="549000"/>
            <a:chOff x="715210" y="216809"/>
            <a:chExt cx="108324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36C58E-224A-F5E8-6B00-6CAEAB5E8403}"/>
                    </a:ext>
                  </a:extLst>
                </p14:cNvPr>
                <p14:cNvContentPartPr/>
                <p14:nvPr/>
              </p14:nvContentPartPr>
              <p14:xfrm>
                <a:off x="715210" y="216809"/>
                <a:ext cx="1083240" cy="54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36C58E-224A-F5E8-6B00-6CAEAB5E84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6570" y="208169"/>
                  <a:ext cx="11008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BE30F2-D081-9CC0-B52A-014167F3170B}"/>
                    </a:ext>
                  </a:extLst>
                </p14:cNvPr>
                <p14:cNvContentPartPr/>
                <p14:nvPr/>
              </p14:nvContentPartPr>
              <p14:xfrm>
                <a:off x="1587850" y="374129"/>
                <a:ext cx="40320" cy="9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BE30F2-D081-9CC0-B52A-014167F317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9210" y="365129"/>
                  <a:ext cx="57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A15216-1F55-E303-8FB8-B82EB5FA6AFA}"/>
                    </a:ext>
                  </a:extLst>
                </p14:cNvPr>
                <p14:cNvContentPartPr/>
                <p14:nvPr/>
              </p14:nvContentPartPr>
              <p14:xfrm>
                <a:off x="1303090" y="355409"/>
                <a:ext cx="347760" cy="2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A15216-1F55-E303-8FB8-B82EB5FA6A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4450" y="346769"/>
                  <a:ext cx="3654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4B3E9F-E44F-383B-1691-D411186BAA9B}"/>
              </a:ext>
            </a:extLst>
          </p:cNvPr>
          <p:cNvGrpSpPr/>
          <p:nvPr/>
        </p:nvGrpSpPr>
        <p:grpSpPr>
          <a:xfrm>
            <a:off x="2153050" y="351089"/>
            <a:ext cx="3170520" cy="867600"/>
            <a:chOff x="2153050" y="351089"/>
            <a:chExt cx="317052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08B940-6C9B-0D7E-C76C-3A9AF2918913}"/>
                    </a:ext>
                  </a:extLst>
                </p14:cNvPr>
                <p14:cNvContentPartPr/>
                <p14:nvPr/>
              </p14:nvContentPartPr>
              <p14:xfrm>
                <a:off x="2153050" y="652409"/>
                <a:ext cx="347400" cy="26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08B940-6C9B-0D7E-C76C-3A9AF29189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4410" y="643409"/>
                  <a:ext cx="365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994B3F-8F29-09B6-4539-CAD805FDCF7B}"/>
                    </a:ext>
                  </a:extLst>
                </p14:cNvPr>
                <p14:cNvContentPartPr/>
                <p14:nvPr/>
              </p14:nvContentPartPr>
              <p14:xfrm>
                <a:off x="2278690" y="865169"/>
                <a:ext cx="254520" cy="127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994B3F-8F29-09B6-4539-CAD805FDCF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9690" y="856169"/>
                  <a:ext cx="272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FADF0C-21B9-2C22-06CD-283C5E3D40FD}"/>
                    </a:ext>
                  </a:extLst>
                </p14:cNvPr>
                <p14:cNvContentPartPr/>
                <p14:nvPr/>
              </p14:nvContentPartPr>
              <p14:xfrm>
                <a:off x="2300650" y="539009"/>
                <a:ext cx="55440" cy="5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FADF0C-21B9-2C22-06CD-283C5E3D40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2010" y="530009"/>
                  <a:ext cx="73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D158B8-1B8A-2D76-868F-ED6076C5ACC6}"/>
                    </a:ext>
                  </a:extLst>
                </p14:cNvPr>
                <p14:cNvContentPartPr/>
                <p14:nvPr/>
              </p14:nvContentPartPr>
              <p14:xfrm>
                <a:off x="2693410" y="557369"/>
                <a:ext cx="134280" cy="38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D158B8-1B8A-2D76-868F-ED6076C5AC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84770" y="548729"/>
                  <a:ext cx="1519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950A95-A7AF-822F-CD3A-909751E7A54F}"/>
                    </a:ext>
                  </a:extLst>
                </p14:cNvPr>
                <p14:cNvContentPartPr/>
                <p14:nvPr/>
              </p14:nvContentPartPr>
              <p14:xfrm>
                <a:off x="2881330" y="634769"/>
                <a:ext cx="173520" cy="22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950A95-A7AF-822F-CD3A-909751E7A5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72690" y="626129"/>
                  <a:ext cx="191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081203-C181-8294-1EF1-AE3B462C94BD}"/>
                    </a:ext>
                  </a:extLst>
                </p14:cNvPr>
                <p14:cNvContentPartPr/>
                <p14:nvPr/>
              </p14:nvContentPartPr>
              <p14:xfrm>
                <a:off x="2888170" y="730529"/>
                <a:ext cx="163080" cy="3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081203-C181-8294-1EF1-AE3B462C9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79530" y="721889"/>
                  <a:ext cx="180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F169BD-94D8-992D-F986-0A2294F136CF}"/>
                    </a:ext>
                  </a:extLst>
                </p14:cNvPr>
                <p14:cNvContentPartPr/>
                <p14:nvPr/>
              </p14:nvContentPartPr>
              <p14:xfrm>
                <a:off x="3008770" y="859049"/>
                <a:ext cx="10656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F169BD-94D8-992D-F986-0A2294F136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0130" y="850409"/>
                  <a:ext cx="124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E86B76-2D38-8D05-764B-93C064C17732}"/>
                    </a:ext>
                  </a:extLst>
                </p14:cNvPr>
                <p14:cNvContentPartPr/>
                <p14:nvPr/>
              </p14:nvContentPartPr>
              <p14:xfrm>
                <a:off x="3218290" y="684089"/>
                <a:ext cx="195840" cy="16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E86B76-2D38-8D05-764B-93C064C177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9650" y="675089"/>
                  <a:ext cx="213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9A889F-F2FF-2CCC-BDA3-5B2EB4459EF6}"/>
                    </a:ext>
                  </a:extLst>
                </p14:cNvPr>
                <p14:cNvContentPartPr/>
                <p14:nvPr/>
              </p14:nvContentPartPr>
              <p14:xfrm>
                <a:off x="3316930" y="610289"/>
                <a:ext cx="7560" cy="34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9A889F-F2FF-2CCC-BDA3-5B2EB4459E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8290" y="601649"/>
                  <a:ext cx="25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0DB289-301A-4EE1-6FAE-23BD1276304A}"/>
                    </a:ext>
                  </a:extLst>
                </p14:cNvPr>
                <p14:cNvContentPartPr/>
                <p14:nvPr/>
              </p14:nvContentPartPr>
              <p14:xfrm>
                <a:off x="3400810" y="597329"/>
                <a:ext cx="112680" cy="45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0DB289-301A-4EE1-6FAE-23BD127630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1810" y="588689"/>
                  <a:ext cx="1303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740F36-C7F5-E00B-5EB4-D2DBDE986F4F}"/>
                    </a:ext>
                  </a:extLst>
                </p14:cNvPr>
                <p14:cNvContentPartPr/>
                <p14:nvPr/>
              </p14:nvContentPartPr>
              <p14:xfrm>
                <a:off x="3680170" y="738449"/>
                <a:ext cx="241920" cy="2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740F36-C7F5-E00B-5EB4-D2DBDE986F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71530" y="729449"/>
                  <a:ext cx="25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93B61B-A90F-C40A-8356-F72EBCC1BE56}"/>
                    </a:ext>
                  </a:extLst>
                </p14:cNvPr>
                <p14:cNvContentPartPr/>
                <p14:nvPr/>
              </p14:nvContentPartPr>
              <p14:xfrm>
                <a:off x="3675850" y="834209"/>
                <a:ext cx="22824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93B61B-A90F-C40A-8356-F72EBCC1BE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6850" y="825569"/>
                  <a:ext cx="245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00E436-7F16-1B8E-23F3-A66B44CEAF5F}"/>
                    </a:ext>
                  </a:extLst>
                </p14:cNvPr>
                <p14:cNvContentPartPr/>
                <p14:nvPr/>
              </p14:nvContentPartPr>
              <p14:xfrm>
                <a:off x="4417090" y="491849"/>
                <a:ext cx="317160" cy="15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00E436-7F16-1B8E-23F3-A66B44CEAF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8450" y="482849"/>
                  <a:ext cx="334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971CE0-4D2D-7512-A872-8ADC7EC4830F}"/>
                    </a:ext>
                  </a:extLst>
                </p14:cNvPr>
                <p14:cNvContentPartPr/>
                <p14:nvPr/>
              </p14:nvContentPartPr>
              <p14:xfrm>
                <a:off x="4130530" y="693809"/>
                <a:ext cx="1014480" cy="10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971CE0-4D2D-7512-A872-8ADC7EC483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21530" y="684809"/>
                  <a:ext cx="1032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FB1489-CB75-22FB-A61B-2F5B4130877C}"/>
                    </a:ext>
                  </a:extLst>
                </p14:cNvPr>
                <p14:cNvContentPartPr/>
                <p14:nvPr/>
              </p14:nvContentPartPr>
              <p14:xfrm>
                <a:off x="4074730" y="921329"/>
                <a:ext cx="119520" cy="21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FB1489-CB75-22FB-A61B-2F5B413087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65730" y="912329"/>
                  <a:ext cx="137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9D3C91-1543-6F6C-0E60-CCD9DBAB5C24}"/>
                    </a:ext>
                  </a:extLst>
                </p14:cNvPr>
                <p14:cNvContentPartPr/>
                <p14:nvPr/>
              </p14:nvContentPartPr>
              <p14:xfrm>
                <a:off x="4299370" y="1017089"/>
                <a:ext cx="17280" cy="11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9D3C91-1543-6F6C-0E60-CCD9DBAB5C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90370" y="1008449"/>
                  <a:ext cx="34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8CC8E7-2718-214B-3FE4-4838918E975A}"/>
                    </a:ext>
                  </a:extLst>
                </p14:cNvPr>
                <p14:cNvContentPartPr/>
                <p14:nvPr/>
              </p14:nvContentPartPr>
              <p14:xfrm>
                <a:off x="4347610" y="992969"/>
                <a:ext cx="19440" cy="158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8CC8E7-2718-214B-3FE4-4838918E97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38610" y="983969"/>
                  <a:ext cx="3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8CEB1A-7D05-28AD-86BE-33FFE6EC2414}"/>
                    </a:ext>
                  </a:extLst>
                </p14:cNvPr>
                <p14:cNvContentPartPr/>
                <p14:nvPr/>
              </p14:nvContentPartPr>
              <p14:xfrm>
                <a:off x="4228450" y="981809"/>
                <a:ext cx="195120" cy="6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8CEB1A-7D05-28AD-86BE-33FFE6EC24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19810" y="972809"/>
                  <a:ext cx="212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9338BF-7807-89E3-3EEB-2FA420E79888}"/>
                    </a:ext>
                  </a:extLst>
                </p14:cNvPr>
                <p14:cNvContentPartPr/>
                <p14:nvPr/>
              </p14:nvContentPartPr>
              <p14:xfrm>
                <a:off x="4593850" y="855449"/>
                <a:ext cx="71280" cy="264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9338BF-7807-89E3-3EEB-2FA420E798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5210" y="846809"/>
                  <a:ext cx="88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DE1E4D-263C-CDC2-8698-5ED8BBBB2AFE}"/>
                    </a:ext>
                  </a:extLst>
                </p14:cNvPr>
                <p14:cNvContentPartPr/>
                <p14:nvPr/>
              </p14:nvContentPartPr>
              <p14:xfrm>
                <a:off x="4538410" y="880649"/>
                <a:ext cx="165600" cy="118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DE1E4D-263C-CDC2-8698-5ED8BBBB2A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29410" y="871649"/>
                  <a:ext cx="183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A7C93A-5AC1-2B68-71DF-0EAD78506B5F}"/>
                    </a:ext>
                  </a:extLst>
                </p14:cNvPr>
                <p14:cNvContentPartPr/>
                <p14:nvPr/>
              </p14:nvContentPartPr>
              <p14:xfrm>
                <a:off x="4833250" y="968129"/>
                <a:ext cx="96480" cy="12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A7C93A-5AC1-2B68-71DF-0EAD78506B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24610" y="959129"/>
                  <a:ext cx="11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24BDB4-CF9E-07A2-E3F4-2F0A462AA0F3}"/>
                    </a:ext>
                  </a:extLst>
                </p14:cNvPr>
                <p14:cNvContentPartPr/>
                <p14:nvPr/>
              </p14:nvContentPartPr>
              <p14:xfrm>
                <a:off x="4983730" y="830609"/>
                <a:ext cx="102240" cy="161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24BDB4-CF9E-07A2-E3F4-2F0A462AA0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5090" y="821609"/>
                  <a:ext cx="119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39FE58-1103-7474-C0B2-1E683CFAF822}"/>
                    </a:ext>
                  </a:extLst>
                </p14:cNvPr>
                <p14:cNvContentPartPr/>
                <p14:nvPr/>
              </p14:nvContentPartPr>
              <p14:xfrm>
                <a:off x="5294410" y="351089"/>
                <a:ext cx="29160" cy="867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39FE58-1103-7474-C0B2-1E683CFAF8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85410" y="342449"/>
                  <a:ext cx="46800" cy="88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BFF624-7F24-1F78-1F08-049D46E5DCA0}"/>
              </a:ext>
            </a:extLst>
          </p:cNvPr>
          <p:cNvGrpSpPr/>
          <p:nvPr/>
        </p:nvGrpSpPr>
        <p:grpSpPr>
          <a:xfrm>
            <a:off x="5452810" y="534689"/>
            <a:ext cx="520920" cy="738000"/>
            <a:chOff x="5452810" y="534689"/>
            <a:chExt cx="52092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D07B88-F20F-AFAA-12A0-7A0842B325DE}"/>
                    </a:ext>
                  </a:extLst>
                </p14:cNvPr>
                <p14:cNvContentPartPr/>
                <p14:nvPr/>
              </p14:nvContentPartPr>
              <p14:xfrm>
                <a:off x="5479810" y="534689"/>
                <a:ext cx="360000" cy="51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D07B88-F20F-AFAA-12A0-7A0842B325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71170" y="525689"/>
                  <a:ext cx="3776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073F85-7FAF-D35D-43A1-6187B1D5CB71}"/>
                    </a:ext>
                  </a:extLst>
                </p14:cNvPr>
                <p14:cNvContentPartPr/>
                <p14:nvPr/>
              </p14:nvContentPartPr>
              <p14:xfrm>
                <a:off x="5452810" y="1098449"/>
                <a:ext cx="138600" cy="174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073F85-7FAF-D35D-43A1-6187B1D5CB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43810" y="1089809"/>
                  <a:ext cx="156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DE203A-55D0-0985-20C1-C0CB6930A25C}"/>
                    </a:ext>
                  </a:extLst>
                </p14:cNvPr>
                <p14:cNvContentPartPr/>
                <p14:nvPr/>
              </p14:nvContentPartPr>
              <p14:xfrm>
                <a:off x="5641090" y="1175129"/>
                <a:ext cx="144000" cy="9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DE203A-55D0-0985-20C1-C0CB6930A2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32450" y="1166489"/>
                  <a:ext cx="161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62FD47-026A-CCD1-18AA-A69B1E1B9F0A}"/>
                    </a:ext>
                  </a:extLst>
                </p14:cNvPr>
                <p14:cNvContentPartPr/>
                <p14:nvPr/>
              </p14:nvContentPartPr>
              <p14:xfrm>
                <a:off x="5649370" y="1257569"/>
                <a:ext cx="136800" cy="1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62FD47-026A-CCD1-18AA-A69B1E1B9F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40730" y="1248569"/>
                  <a:ext cx="15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9B5571-5CD3-F0FD-B508-4A07CDFCB8C0}"/>
                    </a:ext>
                  </a:extLst>
                </p14:cNvPr>
                <p14:cNvContentPartPr/>
                <p14:nvPr/>
              </p14:nvContentPartPr>
              <p14:xfrm>
                <a:off x="5881930" y="1060289"/>
                <a:ext cx="91800" cy="20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9B5571-5CD3-F0FD-B508-4A07CDFCB8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73290" y="1051649"/>
                  <a:ext cx="10944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523329-7AA6-FA21-92FB-5752C680EDB3}"/>
                  </a:ext>
                </a:extLst>
              </p14:cNvPr>
              <p14:cNvContentPartPr/>
              <p14:nvPr/>
            </p14:nvContentPartPr>
            <p14:xfrm>
              <a:off x="5562970" y="198809"/>
              <a:ext cx="212040" cy="223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523329-7AA6-FA21-92FB-5752C680EDB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53970" y="190169"/>
                <a:ext cx="22968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1D4F459-7AFA-FE4D-8FB3-69143C879E0E}"/>
              </a:ext>
            </a:extLst>
          </p:cNvPr>
          <p:cNvGrpSpPr/>
          <p:nvPr/>
        </p:nvGrpSpPr>
        <p:grpSpPr>
          <a:xfrm>
            <a:off x="6167050" y="336329"/>
            <a:ext cx="2862720" cy="1032120"/>
            <a:chOff x="6167050" y="336329"/>
            <a:chExt cx="2862720" cy="10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00A389-D07B-DA59-66B4-59B3F8B16C0E}"/>
                    </a:ext>
                  </a:extLst>
                </p14:cNvPr>
                <p14:cNvContentPartPr/>
                <p14:nvPr/>
              </p14:nvContentPartPr>
              <p14:xfrm>
                <a:off x="6167050" y="387089"/>
                <a:ext cx="234360" cy="83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00A389-D07B-DA59-66B4-59B3F8B16C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58050" y="378449"/>
                  <a:ext cx="25200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D73AE6-4B37-3E79-1356-CBF92651283F}"/>
                    </a:ext>
                  </a:extLst>
                </p14:cNvPr>
                <p14:cNvContentPartPr/>
                <p14:nvPr/>
              </p14:nvContentPartPr>
              <p14:xfrm>
                <a:off x="6409330" y="621809"/>
                <a:ext cx="439200" cy="159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D73AE6-4B37-3E79-1356-CBF9265128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00690" y="613169"/>
                  <a:ext cx="456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E3B77B-2FEE-E5FA-FFD7-9E5B99CAE1BA}"/>
                    </a:ext>
                  </a:extLst>
                </p14:cNvPr>
                <p14:cNvContentPartPr/>
                <p14:nvPr/>
              </p14:nvContentPartPr>
              <p14:xfrm>
                <a:off x="6668530" y="571769"/>
                <a:ext cx="51120" cy="38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E3B77B-2FEE-E5FA-FFD7-9E5B99CAE1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59890" y="563129"/>
                  <a:ext cx="687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E460743-7E3D-5A43-A20F-51F717F9E759}"/>
                    </a:ext>
                  </a:extLst>
                </p14:cNvPr>
                <p14:cNvContentPartPr/>
                <p14:nvPr/>
              </p14:nvContentPartPr>
              <p14:xfrm>
                <a:off x="6812170" y="980369"/>
                <a:ext cx="77400" cy="23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E460743-7E3D-5A43-A20F-51F717F9E7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03530" y="971369"/>
                  <a:ext cx="95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C453B21-7B3F-3F70-203C-CFC36DAB5095}"/>
                    </a:ext>
                  </a:extLst>
                </p14:cNvPr>
                <p14:cNvContentPartPr/>
                <p14:nvPr/>
              </p14:nvContentPartPr>
              <p14:xfrm>
                <a:off x="6729730" y="1099529"/>
                <a:ext cx="13500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C453B21-7B3F-3F70-203C-CFC36DAB50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20730" y="1090529"/>
                  <a:ext cx="152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CCF9BD9-DC14-CEC4-B52C-C26DCADA648C}"/>
                    </a:ext>
                  </a:extLst>
                </p14:cNvPr>
                <p14:cNvContentPartPr/>
                <p14:nvPr/>
              </p14:nvContentPartPr>
              <p14:xfrm>
                <a:off x="6982810" y="466649"/>
                <a:ext cx="101520" cy="159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CCF9BD9-DC14-CEC4-B52C-C26DCADA64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73810" y="457649"/>
                  <a:ext cx="119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82FA26-3055-A2E6-2045-86B42E7E2091}"/>
                    </a:ext>
                  </a:extLst>
                </p14:cNvPr>
                <p14:cNvContentPartPr/>
                <p14:nvPr/>
              </p14:nvContentPartPr>
              <p14:xfrm>
                <a:off x="6904330" y="529289"/>
                <a:ext cx="189720" cy="41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82FA26-3055-A2E6-2045-86B42E7E20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95330" y="520289"/>
                  <a:ext cx="207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6E8F66-C4C9-38E2-4944-6CE2E4706103}"/>
                    </a:ext>
                  </a:extLst>
                </p14:cNvPr>
                <p14:cNvContentPartPr/>
                <p14:nvPr/>
              </p14:nvContentPartPr>
              <p14:xfrm>
                <a:off x="6930610" y="540089"/>
                <a:ext cx="215280" cy="5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6E8F66-C4C9-38E2-4944-6CE2E47061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21610" y="531449"/>
                  <a:ext cx="232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99AB74-65C5-DD79-095A-52BBAC842956}"/>
                    </a:ext>
                  </a:extLst>
                </p14:cNvPr>
                <p14:cNvContentPartPr/>
                <p14:nvPr/>
              </p14:nvContentPartPr>
              <p14:xfrm>
                <a:off x="7026370" y="434249"/>
                <a:ext cx="35640" cy="254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99AB74-65C5-DD79-095A-52BBAC8429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17370" y="425609"/>
                  <a:ext cx="53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1ADAC2B-B256-4359-5706-944699DE594C}"/>
                    </a:ext>
                  </a:extLst>
                </p14:cNvPr>
                <p14:cNvContentPartPr/>
                <p14:nvPr/>
              </p14:nvContentPartPr>
              <p14:xfrm>
                <a:off x="7185130" y="823049"/>
                <a:ext cx="216720" cy="18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1ADAC2B-B256-4359-5706-944699DE59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76130" y="814409"/>
                  <a:ext cx="234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A1057A-1842-34B2-46D4-1409AE6D6EDD}"/>
                    </a:ext>
                  </a:extLst>
                </p14:cNvPr>
                <p14:cNvContentPartPr/>
                <p14:nvPr/>
              </p14:nvContentPartPr>
              <p14:xfrm>
                <a:off x="7392130" y="635849"/>
                <a:ext cx="146520" cy="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A1057A-1842-34B2-46D4-1409AE6D6E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3490" y="627209"/>
                  <a:ext cx="164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5A2CA6-DBEF-FE6B-20DE-31DB8BCEDC70}"/>
                    </a:ext>
                  </a:extLst>
                </p14:cNvPr>
                <p14:cNvContentPartPr/>
                <p14:nvPr/>
              </p14:nvContentPartPr>
              <p14:xfrm>
                <a:off x="7617490" y="555569"/>
                <a:ext cx="61200" cy="12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5A2CA6-DBEF-FE6B-20DE-31DB8BCEDC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08490" y="546929"/>
                  <a:ext cx="78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04B257-094C-F9C5-B27B-7433F72D1907}"/>
                    </a:ext>
                  </a:extLst>
                </p14:cNvPr>
                <p14:cNvContentPartPr/>
                <p14:nvPr/>
              </p14:nvContentPartPr>
              <p14:xfrm>
                <a:off x="7662130" y="440369"/>
                <a:ext cx="29160" cy="2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04B257-094C-F9C5-B27B-7433F72D19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53130" y="431729"/>
                  <a:ext cx="4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848EFF-F5DD-4DCD-52C3-C33ECB909C07}"/>
                    </a:ext>
                  </a:extLst>
                </p14:cNvPr>
                <p14:cNvContentPartPr/>
                <p14:nvPr/>
              </p14:nvContentPartPr>
              <p14:xfrm>
                <a:off x="7797490" y="429569"/>
                <a:ext cx="76680" cy="226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848EFF-F5DD-4DCD-52C3-C33ECB909C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88490" y="420929"/>
                  <a:ext cx="94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C45BC1-53A8-9199-8706-A2A47DBF1459}"/>
                    </a:ext>
                  </a:extLst>
                </p14:cNvPr>
                <p14:cNvContentPartPr/>
                <p14:nvPr/>
              </p14:nvContentPartPr>
              <p14:xfrm>
                <a:off x="7785970" y="357569"/>
                <a:ext cx="186840" cy="7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C45BC1-53A8-9199-8706-A2A47DBF14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77330" y="348929"/>
                  <a:ext cx="204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F49BCF-295A-3904-EC01-7DA95EFE5F37}"/>
                    </a:ext>
                  </a:extLst>
                </p14:cNvPr>
                <p14:cNvContentPartPr/>
                <p14:nvPr/>
              </p14:nvContentPartPr>
              <p14:xfrm>
                <a:off x="8003770" y="591929"/>
                <a:ext cx="32760" cy="2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F49BCF-295A-3904-EC01-7DA95EFE5F3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94770" y="582929"/>
                  <a:ext cx="50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C14575-CC9D-10D8-50BA-27470C515C15}"/>
                    </a:ext>
                  </a:extLst>
                </p14:cNvPr>
                <p14:cNvContentPartPr/>
                <p14:nvPr/>
              </p14:nvContentPartPr>
              <p14:xfrm>
                <a:off x="8089090" y="521729"/>
                <a:ext cx="231840" cy="129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C14575-CC9D-10D8-50BA-27470C515C1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80450" y="512729"/>
                  <a:ext cx="249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DFFB9A-4099-4FD8-3943-C4139DD6CB51}"/>
                    </a:ext>
                  </a:extLst>
                </p14:cNvPr>
                <p14:cNvContentPartPr/>
                <p14:nvPr/>
              </p14:nvContentPartPr>
              <p14:xfrm>
                <a:off x="8109250" y="445409"/>
                <a:ext cx="219960" cy="3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DFFB9A-4099-4FD8-3943-C4139DD6CB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00610" y="436409"/>
                  <a:ext cx="23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A2589C8-0523-2DBD-9E1E-61DF2E6957C9}"/>
                    </a:ext>
                  </a:extLst>
                </p14:cNvPr>
                <p14:cNvContentPartPr/>
                <p14:nvPr/>
              </p14:nvContentPartPr>
              <p14:xfrm>
                <a:off x="8314090" y="628649"/>
                <a:ext cx="94680" cy="125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A2589C8-0523-2DBD-9E1E-61DF2E6957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05090" y="619649"/>
                  <a:ext cx="112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C73A64-40DD-C4F3-FF0E-AC5EA7F019D6}"/>
                    </a:ext>
                  </a:extLst>
                </p14:cNvPr>
                <p14:cNvContentPartPr/>
                <p14:nvPr/>
              </p14:nvContentPartPr>
              <p14:xfrm>
                <a:off x="8367730" y="336329"/>
                <a:ext cx="149400" cy="114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C73A64-40DD-C4F3-FF0E-AC5EA7F019D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8730" y="327689"/>
                  <a:ext cx="167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3ECF21-A83E-4508-E029-F434F0100AC0}"/>
                    </a:ext>
                  </a:extLst>
                </p14:cNvPr>
                <p14:cNvContentPartPr/>
                <p14:nvPr/>
              </p14:nvContentPartPr>
              <p14:xfrm>
                <a:off x="8854810" y="818009"/>
                <a:ext cx="128880" cy="60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3ECF21-A83E-4508-E029-F434F0100A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45810" y="809009"/>
                  <a:ext cx="146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0FDA23-C973-FEC6-620B-00399B897630}"/>
                    </a:ext>
                  </a:extLst>
                </p14:cNvPr>
                <p14:cNvContentPartPr/>
                <p14:nvPr/>
              </p14:nvContentPartPr>
              <p14:xfrm>
                <a:off x="8524690" y="951569"/>
                <a:ext cx="505080" cy="64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0FDA23-C973-FEC6-620B-00399B8976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15690" y="942929"/>
                  <a:ext cx="522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E3E4D0-EEC5-BBB5-9BF2-D052D644D1F4}"/>
                    </a:ext>
                  </a:extLst>
                </p14:cNvPr>
                <p14:cNvContentPartPr/>
                <p14:nvPr/>
              </p14:nvContentPartPr>
              <p14:xfrm>
                <a:off x="8536930" y="1094129"/>
                <a:ext cx="223200" cy="232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E3E4D0-EEC5-BBB5-9BF2-D052D644D1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27930" y="1085489"/>
                  <a:ext cx="240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9637734-6F33-20B4-AEEC-8E4CC8D23A11}"/>
                    </a:ext>
                  </a:extLst>
                </p14:cNvPr>
                <p14:cNvContentPartPr/>
                <p14:nvPr/>
              </p14:nvContentPartPr>
              <p14:xfrm>
                <a:off x="8786410" y="1301129"/>
                <a:ext cx="81720" cy="67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9637734-6F33-20B4-AEEC-8E4CC8D23A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77770" y="1292129"/>
                  <a:ext cx="99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7AF966-4C9A-9B58-C385-347729ED0E2E}"/>
                    </a:ext>
                  </a:extLst>
                </p14:cNvPr>
                <p14:cNvContentPartPr/>
                <p14:nvPr/>
              </p14:nvContentPartPr>
              <p14:xfrm>
                <a:off x="8598850" y="680129"/>
                <a:ext cx="206640" cy="193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7AF966-4C9A-9B58-C385-347729ED0E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0210" y="671129"/>
                  <a:ext cx="22428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BE72816-98A1-B84B-9C1D-D8077441451A}"/>
                  </a:ext>
                </a:extLst>
              </p14:cNvPr>
              <p14:cNvContentPartPr/>
              <p14:nvPr/>
            </p14:nvContentPartPr>
            <p14:xfrm>
              <a:off x="9336850" y="805409"/>
              <a:ext cx="15480" cy="267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BE72816-98A1-B84B-9C1D-D8077441451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328210" y="796409"/>
                <a:ext cx="331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B15F1F8-B7DE-0CE1-577F-26305FE73303}"/>
                  </a:ext>
                </a:extLst>
              </p14:cNvPr>
              <p14:cNvContentPartPr/>
              <p14:nvPr/>
            </p14:nvContentPartPr>
            <p14:xfrm>
              <a:off x="9323530" y="783089"/>
              <a:ext cx="153360" cy="83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B15F1F8-B7DE-0CE1-577F-26305FE7330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314890" y="774089"/>
                <a:ext cx="1710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F6DB9AE-AB45-201F-6AF5-93736A03C39C}"/>
                  </a:ext>
                </a:extLst>
              </p14:cNvPr>
              <p14:cNvContentPartPr/>
              <p14:nvPr/>
            </p14:nvContentPartPr>
            <p14:xfrm>
              <a:off x="9231730" y="708569"/>
              <a:ext cx="287280" cy="25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F6DB9AE-AB45-201F-6AF5-93736A03C39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223090" y="699929"/>
                <a:ext cx="3049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7931768-ED2C-2317-1F91-B4B7AEF2A396}"/>
                  </a:ext>
                </a:extLst>
              </p14:cNvPr>
              <p14:cNvContentPartPr/>
              <p14:nvPr/>
            </p14:nvContentPartPr>
            <p14:xfrm>
              <a:off x="9597490" y="603809"/>
              <a:ext cx="99720" cy="61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7931768-ED2C-2317-1F91-B4B7AEF2A39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588850" y="594809"/>
                <a:ext cx="11736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56D267C4-7485-243A-C2A8-A9D27E222981}"/>
              </a:ext>
            </a:extLst>
          </p:cNvPr>
          <p:cNvGrpSpPr/>
          <p:nvPr/>
        </p:nvGrpSpPr>
        <p:grpSpPr>
          <a:xfrm>
            <a:off x="9409570" y="1049849"/>
            <a:ext cx="429480" cy="278280"/>
            <a:chOff x="9409570" y="1049849"/>
            <a:chExt cx="42948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4A50A0-801E-1283-D7D6-0C080449E9CE}"/>
                    </a:ext>
                  </a:extLst>
                </p14:cNvPr>
                <p14:cNvContentPartPr/>
                <p14:nvPr/>
              </p14:nvContentPartPr>
              <p14:xfrm>
                <a:off x="9550330" y="1049849"/>
                <a:ext cx="3960" cy="10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4A50A0-801E-1283-D7D6-0C080449E9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41690" y="1041209"/>
                  <a:ext cx="21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A4A657-B488-F6AF-59AB-A6FFC4C312B6}"/>
                    </a:ext>
                  </a:extLst>
                </p14:cNvPr>
                <p14:cNvContentPartPr/>
                <p14:nvPr/>
              </p14:nvContentPartPr>
              <p14:xfrm>
                <a:off x="9409570" y="1156049"/>
                <a:ext cx="224280" cy="44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A4A657-B488-F6AF-59AB-A6FFC4C312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00570" y="1147409"/>
                  <a:ext cx="241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F8AD22-A416-D567-78F0-92BFFB9DF4E5}"/>
                    </a:ext>
                  </a:extLst>
                </p14:cNvPr>
                <p14:cNvContentPartPr/>
                <p14:nvPr/>
              </p14:nvContentPartPr>
              <p14:xfrm>
                <a:off x="9751210" y="1082249"/>
                <a:ext cx="87840" cy="150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F8AD22-A416-D567-78F0-92BFFB9DF4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2570" y="1073249"/>
                  <a:ext cx="105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B4FABC-187D-57C4-010A-37976B02B670}"/>
                    </a:ext>
                  </a:extLst>
                </p14:cNvPr>
                <p14:cNvContentPartPr/>
                <p14:nvPr/>
              </p14:nvContentPartPr>
              <p14:xfrm>
                <a:off x="9576610" y="1264049"/>
                <a:ext cx="47520" cy="6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B4FABC-187D-57C4-010A-37976B02B67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67970" y="1255409"/>
                  <a:ext cx="651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A080096-D03F-9E48-16FF-3A5963A60C86}"/>
              </a:ext>
            </a:extLst>
          </p:cNvPr>
          <p:cNvGrpSpPr/>
          <p:nvPr/>
        </p:nvGrpSpPr>
        <p:grpSpPr>
          <a:xfrm>
            <a:off x="10037770" y="445049"/>
            <a:ext cx="1524600" cy="878400"/>
            <a:chOff x="10037770" y="445049"/>
            <a:chExt cx="1524600" cy="87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9CB334-3F6A-7BCC-2C18-AB65DD09A247}"/>
                    </a:ext>
                  </a:extLst>
                </p14:cNvPr>
                <p14:cNvContentPartPr/>
                <p14:nvPr/>
              </p14:nvContentPartPr>
              <p14:xfrm>
                <a:off x="10037770" y="781289"/>
                <a:ext cx="396000" cy="9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9CB334-3F6A-7BCC-2C18-AB65DD09A2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28770" y="772289"/>
                  <a:ext cx="413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653BD9-AC31-5CF5-4A70-5A4DE9659FA1}"/>
                    </a:ext>
                  </a:extLst>
                </p14:cNvPr>
                <p14:cNvContentPartPr/>
                <p14:nvPr/>
              </p14:nvContentPartPr>
              <p14:xfrm>
                <a:off x="10163770" y="638369"/>
                <a:ext cx="99360" cy="422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653BD9-AC31-5CF5-4A70-5A4DE9659F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55130" y="629729"/>
                  <a:ext cx="1170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B19BD9D-6919-BF8C-A143-0A2F4577966F}"/>
                    </a:ext>
                  </a:extLst>
                </p14:cNvPr>
                <p14:cNvContentPartPr/>
                <p14:nvPr/>
              </p14:nvContentPartPr>
              <p14:xfrm>
                <a:off x="10294810" y="1132289"/>
                <a:ext cx="33120" cy="152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B19BD9D-6919-BF8C-A143-0A2F4577966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86170" y="1123649"/>
                  <a:ext cx="50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AA6EA9-3DC1-7A73-9E61-734B24918790}"/>
                    </a:ext>
                  </a:extLst>
                </p14:cNvPr>
                <p14:cNvContentPartPr/>
                <p14:nvPr/>
              </p14:nvContentPartPr>
              <p14:xfrm>
                <a:off x="10344130" y="1050569"/>
                <a:ext cx="17640" cy="1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AA6EA9-3DC1-7A73-9E61-734B249187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5130" y="1041569"/>
                  <a:ext cx="35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349A45-0C9F-10B0-F5EA-CC34AAF6DBD3}"/>
                    </a:ext>
                  </a:extLst>
                </p14:cNvPr>
                <p14:cNvContentPartPr/>
                <p14:nvPr/>
              </p14:nvContentPartPr>
              <p14:xfrm>
                <a:off x="10562650" y="727289"/>
                <a:ext cx="173520" cy="359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349A45-0C9F-10B0-F5EA-CC34AAF6DB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53650" y="718289"/>
                  <a:ext cx="191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F5F7045-AC0D-438C-F606-B3B423E21BD5}"/>
                    </a:ext>
                  </a:extLst>
                </p14:cNvPr>
                <p14:cNvContentPartPr/>
                <p14:nvPr/>
              </p14:nvContentPartPr>
              <p14:xfrm>
                <a:off x="10792690" y="921689"/>
                <a:ext cx="30600" cy="170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F5F7045-AC0D-438C-F606-B3B423E21B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84050" y="912689"/>
                  <a:ext cx="48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322A22-6006-0699-0608-6CCD9B69259E}"/>
                    </a:ext>
                  </a:extLst>
                </p14:cNvPr>
                <p14:cNvContentPartPr/>
                <p14:nvPr/>
              </p14:nvContentPartPr>
              <p14:xfrm>
                <a:off x="10737970" y="892529"/>
                <a:ext cx="246960" cy="80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322A22-6006-0699-0608-6CCD9B6925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28970" y="883889"/>
                  <a:ext cx="264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C2A118F-85DA-FA1A-FD80-2B1A5B244F3E}"/>
                    </a:ext>
                  </a:extLst>
                </p14:cNvPr>
                <p14:cNvContentPartPr/>
                <p14:nvPr/>
              </p14:nvContentPartPr>
              <p14:xfrm>
                <a:off x="11050810" y="792449"/>
                <a:ext cx="41040" cy="54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C2A118F-85DA-FA1A-FD80-2B1A5B244F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42170" y="783449"/>
                  <a:ext cx="58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14DC22-140B-F513-F56A-4672F9CB1EE6}"/>
                    </a:ext>
                  </a:extLst>
                </p14:cNvPr>
                <p14:cNvContentPartPr/>
                <p14:nvPr/>
              </p14:nvContentPartPr>
              <p14:xfrm>
                <a:off x="11242690" y="445049"/>
                <a:ext cx="25560" cy="878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14DC22-140B-F513-F56A-4672F9CB1EE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34050" y="436049"/>
                  <a:ext cx="43200" cy="8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165E502-EFBB-B287-6DC5-A24E819DFFD4}"/>
                    </a:ext>
                  </a:extLst>
                </p14:cNvPr>
                <p14:cNvContentPartPr/>
                <p14:nvPr/>
              </p14:nvContentPartPr>
              <p14:xfrm>
                <a:off x="11387770" y="446849"/>
                <a:ext cx="174600" cy="20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165E502-EFBB-B287-6DC5-A24E819DFF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79130" y="438209"/>
                  <a:ext cx="1922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787E540-3230-ADD1-0D4E-FB25A19DA65C}"/>
              </a:ext>
            </a:extLst>
          </p:cNvPr>
          <p:cNvGrpSpPr/>
          <p:nvPr/>
        </p:nvGrpSpPr>
        <p:grpSpPr>
          <a:xfrm>
            <a:off x="588850" y="1595969"/>
            <a:ext cx="1964880" cy="575280"/>
            <a:chOff x="588850" y="1595969"/>
            <a:chExt cx="196488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1D4531-8BB5-853F-E504-DA6D2AA85186}"/>
                    </a:ext>
                  </a:extLst>
                </p14:cNvPr>
                <p14:cNvContentPartPr/>
                <p14:nvPr/>
              </p14:nvContentPartPr>
              <p14:xfrm>
                <a:off x="588850" y="1810169"/>
                <a:ext cx="350640" cy="19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1D4531-8BB5-853F-E504-DA6D2AA851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9850" y="1801529"/>
                  <a:ext cx="368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ADCD2C-1FDF-AB21-F9DC-BC4DD5AE3BCA}"/>
                    </a:ext>
                  </a:extLst>
                </p14:cNvPr>
                <p14:cNvContentPartPr/>
                <p14:nvPr/>
              </p14:nvContentPartPr>
              <p14:xfrm>
                <a:off x="780370" y="1692089"/>
                <a:ext cx="50040" cy="2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ADCD2C-1FDF-AB21-F9DC-BC4DD5AE3B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1730" y="1683449"/>
                  <a:ext cx="67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720A9A-7EC9-9DF8-AF40-F7F35BF34DDB}"/>
                    </a:ext>
                  </a:extLst>
                </p14:cNvPr>
                <p14:cNvContentPartPr/>
                <p14:nvPr/>
              </p14:nvContentPartPr>
              <p14:xfrm>
                <a:off x="988450" y="1595969"/>
                <a:ext cx="735120" cy="335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720A9A-7EC9-9DF8-AF40-F7F35BF34DD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9450" y="1586969"/>
                  <a:ext cx="752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CCDC2D4-734B-65E8-615F-20C362DE0A56}"/>
                    </a:ext>
                  </a:extLst>
                </p14:cNvPr>
                <p14:cNvContentPartPr/>
                <p14:nvPr/>
              </p14:nvContentPartPr>
              <p14:xfrm>
                <a:off x="1958650" y="1716929"/>
                <a:ext cx="595080" cy="454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CCDC2D4-734B-65E8-615F-20C362DE0A5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50010" y="1708289"/>
                  <a:ext cx="612720" cy="47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EB33968-F5B7-8015-D782-2C2A36861507}"/>
              </a:ext>
            </a:extLst>
          </p:cNvPr>
          <p:cNvGrpSpPr/>
          <p:nvPr/>
        </p:nvGrpSpPr>
        <p:grpSpPr>
          <a:xfrm>
            <a:off x="2846410" y="1582289"/>
            <a:ext cx="2394360" cy="528840"/>
            <a:chOff x="2846410" y="1582289"/>
            <a:chExt cx="239436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E2DECF0-D56E-4CF3-54FF-4571141B2D6B}"/>
                    </a:ext>
                  </a:extLst>
                </p14:cNvPr>
                <p14:cNvContentPartPr/>
                <p14:nvPr/>
              </p14:nvContentPartPr>
              <p14:xfrm>
                <a:off x="2846410" y="1582289"/>
                <a:ext cx="855360" cy="528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E2DECF0-D56E-4CF3-54FF-4571141B2D6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37770" y="1573649"/>
                  <a:ext cx="8730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185FC4-FB0A-49D4-55DA-6FDFA87B497A}"/>
                    </a:ext>
                  </a:extLst>
                </p14:cNvPr>
                <p14:cNvContentPartPr/>
                <p14:nvPr/>
              </p14:nvContentPartPr>
              <p14:xfrm>
                <a:off x="3413410" y="1628729"/>
                <a:ext cx="258120" cy="39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185FC4-FB0A-49D4-55DA-6FDFA87B497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04410" y="1620089"/>
                  <a:ext cx="275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393878-F820-5BC7-794E-4808C05F52CE}"/>
                    </a:ext>
                  </a:extLst>
                </p14:cNvPr>
                <p14:cNvContentPartPr/>
                <p14:nvPr/>
              </p14:nvContentPartPr>
              <p14:xfrm>
                <a:off x="3977530" y="1594169"/>
                <a:ext cx="648360" cy="35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393878-F820-5BC7-794E-4808C05F52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68530" y="1585169"/>
                  <a:ext cx="6660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BAB5B7-E776-2D2F-ECD6-DC9BD1494BA7}"/>
                    </a:ext>
                  </a:extLst>
                </p14:cNvPr>
                <p14:cNvContentPartPr/>
                <p14:nvPr/>
              </p14:nvContentPartPr>
              <p14:xfrm>
                <a:off x="4798690" y="1596329"/>
                <a:ext cx="442080" cy="391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BAB5B7-E776-2D2F-ECD6-DC9BD1494B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90050" y="1587329"/>
                  <a:ext cx="4597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BEEFDF-5431-BF87-FDD7-87F17BAEE72B}"/>
                    </a:ext>
                  </a:extLst>
                </p14:cNvPr>
                <p14:cNvContentPartPr/>
                <p14:nvPr/>
              </p14:nvContentPartPr>
              <p14:xfrm>
                <a:off x="4837930" y="1719089"/>
                <a:ext cx="270720" cy="41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BEEFDF-5431-BF87-FDD7-87F17BAEE7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28930" y="1710449"/>
                  <a:ext cx="28836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05E0D14-1A6F-1EDE-3A7D-F9FB36E5BB20}"/>
                  </a:ext>
                </a:extLst>
              </p14:cNvPr>
              <p14:cNvContentPartPr/>
              <p14:nvPr/>
            </p14:nvContentPartPr>
            <p14:xfrm>
              <a:off x="5349130" y="1565369"/>
              <a:ext cx="1188000" cy="397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05E0D14-1A6F-1EDE-3A7D-F9FB36E5BB2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40130" y="1556369"/>
                <a:ext cx="12056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B26BA01-25DC-088B-DDC8-C471D980D115}"/>
                  </a:ext>
                </a:extLst>
              </p14:cNvPr>
              <p14:cNvContentPartPr/>
              <p14:nvPr/>
            </p14:nvContentPartPr>
            <p14:xfrm>
              <a:off x="6204130" y="1657529"/>
              <a:ext cx="106920" cy="8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B26BA01-25DC-088B-DDC8-C471D980D11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195130" y="1648889"/>
                <a:ext cx="124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900D625-23CC-9F0F-AC6D-D7A30C557F04}"/>
                  </a:ext>
                </a:extLst>
              </p14:cNvPr>
              <p14:cNvContentPartPr/>
              <p14:nvPr/>
            </p14:nvContentPartPr>
            <p14:xfrm>
              <a:off x="5899570" y="1651409"/>
              <a:ext cx="429120" cy="60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900D625-23CC-9F0F-AC6D-D7A30C557F0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890570" y="1642769"/>
                <a:ext cx="446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1B805D-EF29-36D5-7680-67C5986A80B0}"/>
                  </a:ext>
                </a:extLst>
              </p14:cNvPr>
              <p14:cNvContentPartPr/>
              <p14:nvPr/>
            </p14:nvContentPartPr>
            <p14:xfrm>
              <a:off x="6811810" y="1588049"/>
              <a:ext cx="240480" cy="425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1B805D-EF29-36D5-7680-67C5986A80B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803170" y="1579409"/>
                <a:ext cx="25812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2E59593-A52F-1856-D99F-A79158EE5A3A}"/>
              </a:ext>
            </a:extLst>
          </p:cNvPr>
          <p:cNvGrpSpPr/>
          <p:nvPr/>
        </p:nvGrpSpPr>
        <p:grpSpPr>
          <a:xfrm>
            <a:off x="7355410" y="1532609"/>
            <a:ext cx="4618800" cy="555480"/>
            <a:chOff x="7355410" y="1532609"/>
            <a:chExt cx="46188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9E115F1-C4F8-6355-0297-AA6273064EBA}"/>
                    </a:ext>
                  </a:extLst>
                </p14:cNvPr>
                <p14:cNvContentPartPr/>
                <p14:nvPr/>
              </p14:nvContentPartPr>
              <p14:xfrm>
                <a:off x="7355410" y="1532609"/>
                <a:ext cx="1122840" cy="54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9E115F1-C4F8-6355-0297-AA6273064E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46410" y="1523969"/>
                  <a:ext cx="11404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A2BC42-9645-FF20-BAF9-E9C568257BB9}"/>
                    </a:ext>
                  </a:extLst>
                </p14:cNvPr>
                <p14:cNvContentPartPr/>
                <p14:nvPr/>
              </p14:nvContentPartPr>
              <p14:xfrm>
                <a:off x="8634130" y="1774529"/>
                <a:ext cx="421920" cy="13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A2BC42-9645-FF20-BAF9-E9C568257B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25490" y="1765529"/>
                  <a:ext cx="439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97ED485-2C8B-F466-AB1B-A7F5458B9A90}"/>
                    </a:ext>
                  </a:extLst>
                </p14:cNvPr>
                <p14:cNvContentPartPr/>
                <p14:nvPr/>
              </p14:nvContentPartPr>
              <p14:xfrm>
                <a:off x="8871010" y="1612529"/>
                <a:ext cx="3744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97ED485-2C8B-F466-AB1B-A7F5458B9A9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62010" y="1603889"/>
                  <a:ext cx="55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5E7744-7F57-38AD-FC2D-907BC332DFDF}"/>
                    </a:ext>
                  </a:extLst>
                </p14:cNvPr>
                <p14:cNvContentPartPr/>
                <p14:nvPr/>
              </p14:nvContentPartPr>
              <p14:xfrm>
                <a:off x="9225250" y="1745369"/>
                <a:ext cx="1014840" cy="342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5E7744-7F57-38AD-FC2D-907BC332DF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16610" y="1736729"/>
                  <a:ext cx="1032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CFAAC35-D386-43DF-289F-71F3024B2CB6}"/>
                    </a:ext>
                  </a:extLst>
                </p14:cNvPr>
                <p14:cNvContentPartPr/>
                <p14:nvPr/>
              </p14:nvContentPartPr>
              <p14:xfrm>
                <a:off x="10387690" y="1571489"/>
                <a:ext cx="238320" cy="41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CFAAC35-D386-43DF-289F-71F3024B2CB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78690" y="1562489"/>
                  <a:ext cx="2559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A85B100-CF54-C5B9-91A0-C4685338E4CE}"/>
                    </a:ext>
                  </a:extLst>
                </p14:cNvPr>
                <p14:cNvContentPartPr/>
                <p14:nvPr/>
              </p14:nvContentPartPr>
              <p14:xfrm>
                <a:off x="10536370" y="1601729"/>
                <a:ext cx="1266840" cy="314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A85B100-CF54-C5B9-91A0-C4685338E4C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27730" y="1593089"/>
                  <a:ext cx="1284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5277334-1838-F0B7-EA70-F82177F4E12E}"/>
                    </a:ext>
                  </a:extLst>
                </p14:cNvPr>
                <p14:cNvContentPartPr/>
                <p14:nvPr/>
              </p14:nvContentPartPr>
              <p14:xfrm>
                <a:off x="11496130" y="1735289"/>
                <a:ext cx="279000" cy="15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5277334-1838-F0B7-EA70-F82177F4E1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87130" y="1726289"/>
                  <a:ext cx="29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2ECDB6-104A-A250-CD5E-CFAC84EEDF32}"/>
                    </a:ext>
                  </a:extLst>
                </p14:cNvPr>
                <p14:cNvContentPartPr/>
                <p14:nvPr/>
              </p14:nvContentPartPr>
              <p14:xfrm>
                <a:off x="11758570" y="1569329"/>
                <a:ext cx="215640" cy="513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2ECDB6-104A-A250-CD5E-CFAC84EEDF3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49570" y="1560689"/>
                  <a:ext cx="233280" cy="53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079D054-340A-E099-002F-644DFDCADACD}"/>
              </a:ext>
            </a:extLst>
          </p:cNvPr>
          <p:cNvGrpSpPr/>
          <p:nvPr/>
        </p:nvGrpSpPr>
        <p:grpSpPr>
          <a:xfrm>
            <a:off x="496330" y="2416409"/>
            <a:ext cx="3388680" cy="430200"/>
            <a:chOff x="496330" y="2416409"/>
            <a:chExt cx="338868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F91AF96-C26E-0BF5-D744-EA72DB8C12DF}"/>
                    </a:ext>
                  </a:extLst>
                </p14:cNvPr>
                <p14:cNvContentPartPr/>
                <p14:nvPr/>
              </p14:nvContentPartPr>
              <p14:xfrm>
                <a:off x="496330" y="2508569"/>
                <a:ext cx="198360" cy="27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F91AF96-C26E-0BF5-D744-EA72DB8C12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330" y="2499569"/>
                  <a:ext cx="216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561546-680B-E1A3-2E5C-CB8530C23409}"/>
                    </a:ext>
                  </a:extLst>
                </p14:cNvPr>
                <p14:cNvContentPartPr/>
                <p14:nvPr/>
              </p14:nvContentPartPr>
              <p14:xfrm>
                <a:off x="591730" y="2520089"/>
                <a:ext cx="210240" cy="2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561546-680B-E1A3-2E5C-CB8530C234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2730" y="2511089"/>
                  <a:ext cx="22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8337F5B-4D2C-AB12-6CFF-9E794C3D98A7}"/>
                    </a:ext>
                  </a:extLst>
                </p14:cNvPr>
                <p14:cNvContentPartPr/>
                <p14:nvPr/>
              </p14:nvContentPartPr>
              <p14:xfrm>
                <a:off x="663370" y="2551049"/>
                <a:ext cx="250200" cy="295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8337F5B-4D2C-AB12-6CFF-9E794C3D98A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4370" y="2542409"/>
                  <a:ext cx="267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47B218E-F112-34DF-9B94-4C793AF17AF3}"/>
                    </a:ext>
                  </a:extLst>
                </p14:cNvPr>
                <p14:cNvContentPartPr/>
                <p14:nvPr/>
              </p14:nvContentPartPr>
              <p14:xfrm>
                <a:off x="710530" y="2661569"/>
                <a:ext cx="212760" cy="30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47B218E-F112-34DF-9B94-4C793AF17AF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1530" y="2652929"/>
                  <a:ext cx="23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8B308CD-FF40-BBC4-6E3E-3AF9CC0A1AAA}"/>
                    </a:ext>
                  </a:extLst>
                </p14:cNvPr>
                <p14:cNvContentPartPr/>
                <p14:nvPr/>
              </p14:nvContentPartPr>
              <p14:xfrm>
                <a:off x="1127770" y="2456729"/>
                <a:ext cx="602640" cy="351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8B308CD-FF40-BBC4-6E3E-3AF9CC0A1AA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8770" y="2448089"/>
                  <a:ext cx="6202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9462581-1D59-EA12-3294-EADEFB82A26D}"/>
                    </a:ext>
                  </a:extLst>
                </p14:cNvPr>
                <p14:cNvContentPartPr/>
                <p14:nvPr/>
              </p14:nvContentPartPr>
              <p14:xfrm>
                <a:off x="1475890" y="2526569"/>
                <a:ext cx="31320" cy="6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9462581-1D59-EA12-3294-EADEFB82A2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67250" y="2517569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0920402-9393-DA48-3D6C-04C8876F9DAD}"/>
                    </a:ext>
                  </a:extLst>
                </p14:cNvPr>
                <p14:cNvContentPartPr/>
                <p14:nvPr/>
              </p14:nvContentPartPr>
              <p14:xfrm>
                <a:off x="1859290" y="2416769"/>
                <a:ext cx="668160" cy="38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0920402-9393-DA48-3D6C-04C8876F9D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50650" y="2408129"/>
                  <a:ext cx="6858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0D9A7D-C8C8-98DD-1ED4-8385295590A4}"/>
                    </a:ext>
                  </a:extLst>
                </p14:cNvPr>
                <p14:cNvContentPartPr/>
                <p14:nvPr/>
              </p14:nvContentPartPr>
              <p14:xfrm>
                <a:off x="2367610" y="2533769"/>
                <a:ext cx="160560" cy="1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0D9A7D-C8C8-98DD-1ED4-8385295590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58970" y="2524769"/>
                  <a:ext cx="178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F63A35-861C-1177-64FF-8997FCE4DFFB}"/>
                    </a:ext>
                  </a:extLst>
                </p14:cNvPr>
                <p14:cNvContentPartPr/>
                <p14:nvPr/>
              </p14:nvContentPartPr>
              <p14:xfrm>
                <a:off x="2596570" y="2598569"/>
                <a:ext cx="381960" cy="19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F63A35-861C-1177-64FF-8997FCE4DF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87570" y="2589569"/>
                  <a:ext cx="399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AF7D7C2-711F-EEEE-14F5-E7A065B9FAC6}"/>
                    </a:ext>
                  </a:extLst>
                </p14:cNvPr>
                <p14:cNvContentPartPr/>
                <p14:nvPr/>
              </p14:nvContentPartPr>
              <p14:xfrm>
                <a:off x="2869450" y="2509289"/>
                <a:ext cx="20160" cy="30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AF7D7C2-711F-EEEE-14F5-E7A065B9FA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60810" y="2500289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C5794FC-33DD-A45B-C3D9-2C84E973C5D9}"/>
                    </a:ext>
                  </a:extLst>
                </p14:cNvPr>
                <p14:cNvContentPartPr/>
                <p14:nvPr/>
              </p14:nvContentPartPr>
              <p14:xfrm>
                <a:off x="3033610" y="2416409"/>
                <a:ext cx="851400" cy="366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C5794FC-33DD-A45B-C3D9-2C84E973C5D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24610" y="2407409"/>
                  <a:ext cx="86904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8392F1A-B3EC-2D1D-522A-D16A5932C1C3}"/>
              </a:ext>
            </a:extLst>
          </p:cNvPr>
          <p:cNvGrpSpPr/>
          <p:nvPr/>
        </p:nvGrpSpPr>
        <p:grpSpPr>
          <a:xfrm>
            <a:off x="4043410" y="2229569"/>
            <a:ext cx="5517360" cy="686880"/>
            <a:chOff x="4043410" y="2229569"/>
            <a:chExt cx="551736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AAB8AE3-2D89-3746-DB2D-6E1EC827189D}"/>
                    </a:ext>
                  </a:extLst>
                </p14:cNvPr>
                <p14:cNvContentPartPr/>
                <p14:nvPr/>
              </p14:nvContentPartPr>
              <p14:xfrm>
                <a:off x="4043410" y="2346569"/>
                <a:ext cx="986400" cy="569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AB8AE3-2D89-3746-DB2D-6E1EC82718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34770" y="2337929"/>
                  <a:ext cx="10040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244B2D6-C466-C79A-8DEE-BE06C9F13392}"/>
                    </a:ext>
                  </a:extLst>
                </p14:cNvPr>
                <p14:cNvContentPartPr/>
                <p14:nvPr/>
              </p14:nvContentPartPr>
              <p14:xfrm>
                <a:off x="4692130" y="2456009"/>
                <a:ext cx="322560" cy="13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244B2D6-C466-C79A-8DEE-BE06C9F133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83130" y="2447009"/>
                  <a:ext cx="34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BCDC33-3977-10F2-46D8-771756905BCE}"/>
                    </a:ext>
                  </a:extLst>
                </p14:cNvPr>
                <p14:cNvContentPartPr/>
                <p14:nvPr/>
              </p14:nvContentPartPr>
              <p14:xfrm>
                <a:off x="5215570" y="2335049"/>
                <a:ext cx="617760" cy="370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BCDC33-3977-10F2-46D8-771756905B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06930" y="2326409"/>
                  <a:ext cx="635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B797E0-C3CB-2401-1DDA-65BE0AA7C7A6}"/>
                    </a:ext>
                  </a:extLst>
                </p14:cNvPr>
                <p14:cNvContentPartPr/>
                <p14:nvPr/>
              </p14:nvContentPartPr>
              <p14:xfrm>
                <a:off x="6017650" y="2310209"/>
                <a:ext cx="503640" cy="352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B797E0-C3CB-2401-1DDA-65BE0AA7C7A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08650" y="2301569"/>
                  <a:ext cx="521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F135B4-4E5A-9B02-0B66-9DEE88A3D16C}"/>
                    </a:ext>
                  </a:extLst>
                </p14:cNvPr>
                <p14:cNvContentPartPr/>
                <p14:nvPr/>
              </p14:nvContentPartPr>
              <p14:xfrm>
                <a:off x="6117730" y="2385449"/>
                <a:ext cx="328680" cy="55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F135B4-4E5A-9B02-0B66-9DEE88A3D1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09090" y="2376449"/>
                  <a:ext cx="346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47F9F20-FBF9-706F-DA1C-946345910AE4}"/>
                    </a:ext>
                  </a:extLst>
                </p14:cNvPr>
                <p14:cNvContentPartPr/>
                <p14:nvPr/>
              </p14:nvContentPartPr>
              <p14:xfrm>
                <a:off x="6700570" y="2229569"/>
                <a:ext cx="1601280" cy="376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47F9F20-FBF9-706F-DA1C-946345910A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1570" y="2220569"/>
                  <a:ext cx="1618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A5356C-3C86-5568-4E1E-A4B82B4041FA}"/>
                    </a:ext>
                  </a:extLst>
                </p14:cNvPr>
                <p14:cNvContentPartPr/>
                <p14:nvPr/>
              </p14:nvContentPartPr>
              <p14:xfrm>
                <a:off x="7531090" y="2278889"/>
                <a:ext cx="631440" cy="25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A5356C-3C86-5568-4E1E-A4B82B4041F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22450" y="2270249"/>
                  <a:ext cx="649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018BAC-5ECA-6E20-A9F0-27C599528AE6}"/>
                    </a:ext>
                  </a:extLst>
                </p14:cNvPr>
                <p14:cNvContentPartPr/>
                <p14:nvPr/>
              </p14:nvContentPartPr>
              <p14:xfrm>
                <a:off x="7150570" y="2292209"/>
                <a:ext cx="399960" cy="43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018BAC-5ECA-6E20-A9F0-27C599528A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41930" y="2283209"/>
                  <a:ext cx="417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8A8360-A939-0518-BA08-CEAD4FFC4DF9}"/>
                    </a:ext>
                  </a:extLst>
                </p14:cNvPr>
                <p14:cNvContentPartPr/>
                <p14:nvPr/>
              </p14:nvContentPartPr>
              <p14:xfrm>
                <a:off x="6830170" y="2304809"/>
                <a:ext cx="40320" cy="4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8A8360-A939-0518-BA08-CEAD4FFC4D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21170" y="2295809"/>
                  <a:ext cx="57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5009081-5F4E-6E39-A5CA-8C5467D50C94}"/>
                    </a:ext>
                  </a:extLst>
                </p14:cNvPr>
                <p14:cNvContentPartPr/>
                <p14:nvPr/>
              </p14:nvContentPartPr>
              <p14:xfrm>
                <a:off x="8459170" y="2343329"/>
                <a:ext cx="941400" cy="46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5009081-5F4E-6E39-A5CA-8C5467D50C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50170" y="2334329"/>
                  <a:ext cx="9590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3D41F74-53CA-6BFE-261D-CEBE6386107C}"/>
                    </a:ext>
                  </a:extLst>
                </p14:cNvPr>
                <p14:cNvContentPartPr/>
                <p14:nvPr/>
              </p14:nvContentPartPr>
              <p14:xfrm>
                <a:off x="9128050" y="2261609"/>
                <a:ext cx="27720" cy="9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3D41F74-53CA-6BFE-261D-CEBE6386107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19050" y="2252609"/>
                  <a:ext cx="45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F722183-CDDE-A4D8-CF22-9E396E165CD3}"/>
                    </a:ext>
                  </a:extLst>
                </p14:cNvPr>
                <p14:cNvContentPartPr/>
                <p14:nvPr/>
              </p14:nvContentPartPr>
              <p14:xfrm>
                <a:off x="9526210" y="2621609"/>
                <a:ext cx="34560" cy="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F722183-CDDE-A4D8-CF22-9E396E165C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17570" y="2612969"/>
                  <a:ext cx="522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F6C64D4-C634-91F0-B8A1-1E18F59C2AF0}"/>
                  </a:ext>
                </a:extLst>
              </p14:cNvPr>
              <p14:cNvContentPartPr/>
              <p14:nvPr/>
            </p14:nvContentPartPr>
            <p14:xfrm>
              <a:off x="1652650" y="3069089"/>
              <a:ext cx="238320" cy="189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F6C64D4-C634-91F0-B8A1-1E18F59C2AF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644010" y="3060089"/>
                <a:ext cx="2559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7CD5D02-39F9-2F31-3723-A9635FC99FDC}"/>
                  </a:ext>
                </a:extLst>
              </p14:cNvPr>
              <p14:cNvContentPartPr/>
              <p14:nvPr/>
            </p14:nvContentPartPr>
            <p14:xfrm>
              <a:off x="1558330" y="3285089"/>
              <a:ext cx="435960" cy="720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7CD5D02-39F9-2F31-3723-A9635FC99FD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549330" y="3276449"/>
                <a:ext cx="453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7E2300C-62A8-14CC-331A-CC1E6ADC7DA8}"/>
                  </a:ext>
                </a:extLst>
              </p14:cNvPr>
              <p14:cNvContentPartPr/>
              <p14:nvPr/>
            </p14:nvContentPartPr>
            <p14:xfrm>
              <a:off x="1592530" y="3386249"/>
              <a:ext cx="248040" cy="293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7E2300C-62A8-14CC-331A-CC1E6ADC7DA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583530" y="3377249"/>
                <a:ext cx="2656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9A51477-1444-FD02-C78A-5A4BBDCF2A1F}"/>
                  </a:ext>
                </a:extLst>
              </p14:cNvPr>
              <p14:cNvContentPartPr/>
              <p14:nvPr/>
            </p14:nvContentPartPr>
            <p14:xfrm>
              <a:off x="2173210" y="3243329"/>
              <a:ext cx="13680" cy="2174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9A51477-1444-FD02-C78A-5A4BBDCF2A1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164210" y="3234329"/>
                <a:ext cx="31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24F2B84-0C3F-1AD6-18B5-E037C938F2DD}"/>
                  </a:ext>
                </a:extLst>
              </p14:cNvPr>
              <p14:cNvContentPartPr/>
              <p14:nvPr/>
            </p14:nvContentPartPr>
            <p14:xfrm>
              <a:off x="2146210" y="3213809"/>
              <a:ext cx="144720" cy="101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24F2B84-0C3F-1AD6-18B5-E037C938F2D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137210" y="3205169"/>
                <a:ext cx="162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1E9A381-329D-BFE8-DA31-E6D88BD1D218}"/>
                  </a:ext>
                </a:extLst>
              </p14:cNvPr>
              <p14:cNvContentPartPr/>
              <p14:nvPr/>
            </p14:nvContentPartPr>
            <p14:xfrm>
              <a:off x="2067730" y="3109769"/>
              <a:ext cx="227160" cy="424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1E9A381-329D-BFE8-DA31-E6D88BD1D21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059090" y="3101129"/>
                <a:ext cx="2448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28858AD-4F0F-A99E-FC43-A94EF2E6CB44}"/>
                  </a:ext>
                </a:extLst>
              </p14:cNvPr>
              <p14:cNvContentPartPr/>
              <p14:nvPr/>
            </p14:nvContentPartPr>
            <p14:xfrm>
              <a:off x="2570650" y="3272129"/>
              <a:ext cx="158760" cy="226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28858AD-4F0F-A99E-FC43-A94EF2E6CB4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62010" y="3263489"/>
                <a:ext cx="176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02279A6-53D0-4944-B84A-E61B40190EA2}"/>
                  </a:ext>
                </a:extLst>
              </p14:cNvPr>
              <p14:cNvContentPartPr/>
              <p14:nvPr/>
            </p14:nvContentPartPr>
            <p14:xfrm>
              <a:off x="2528170" y="3333329"/>
              <a:ext cx="209160" cy="320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02279A6-53D0-4944-B84A-E61B40190EA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519170" y="3324689"/>
                <a:ext cx="226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A6F1C57-FF2E-0EC4-1851-6644A6C07563}"/>
                  </a:ext>
                </a:extLst>
              </p14:cNvPr>
              <p14:cNvContentPartPr/>
              <p14:nvPr/>
            </p14:nvContentPartPr>
            <p14:xfrm>
              <a:off x="710170" y="3264569"/>
              <a:ext cx="179640" cy="2545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A6F1C57-FF2E-0EC4-1851-6644A6C0756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1170" y="3255929"/>
                <a:ext cx="1972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3347859-3D93-5C00-2F2C-A59E76AAC929}"/>
                  </a:ext>
                </a:extLst>
              </p14:cNvPr>
              <p14:cNvContentPartPr/>
              <p14:nvPr/>
            </p14:nvContentPartPr>
            <p14:xfrm>
              <a:off x="684250" y="3140729"/>
              <a:ext cx="283680" cy="36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3347859-3D93-5C00-2F2C-A59E76AAC92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75610" y="3132089"/>
                <a:ext cx="301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599691F-3100-37EA-0AC0-6A8D7704F4FB}"/>
                  </a:ext>
                </a:extLst>
              </p14:cNvPr>
              <p14:cNvContentPartPr/>
              <p14:nvPr/>
            </p14:nvContentPartPr>
            <p14:xfrm>
              <a:off x="1127410" y="3271409"/>
              <a:ext cx="219600" cy="10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599691F-3100-37EA-0AC0-6A8D7704F4F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118770" y="3262769"/>
                <a:ext cx="237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4A69154-273D-5882-C04E-0A662787D765}"/>
                  </a:ext>
                </a:extLst>
              </p14:cNvPr>
              <p14:cNvContentPartPr/>
              <p14:nvPr/>
            </p14:nvContentPartPr>
            <p14:xfrm>
              <a:off x="1084570" y="3346649"/>
              <a:ext cx="236160" cy="158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4A69154-273D-5882-C04E-0A662787D76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75930" y="3337649"/>
                <a:ext cx="2538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96B8F70-206C-6F18-5000-51C3CAF663DB}"/>
              </a:ext>
            </a:extLst>
          </p:cNvPr>
          <p:cNvGrpSpPr/>
          <p:nvPr/>
        </p:nvGrpSpPr>
        <p:grpSpPr>
          <a:xfrm>
            <a:off x="3051970" y="2866409"/>
            <a:ext cx="4335120" cy="594360"/>
            <a:chOff x="3051970" y="2866409"/>
            <a:chExt cx="43351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B2D119C-F250-B87A-CDBC-C6A2B0CE517E}"/>
                    </a:ext>
                  </a:extLst>
                </p14:cNvPr>
                <p14:cNvContentPartPr/>
                <p14:nvPr/>
              </p14:nvContentPartPr>
              <p14:xfrm>
                <a:off x="3052690" y="3291929"/>
                <a:ext cx="9720" cy="2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B2D119C-F250-B87A-CDBC-C6A2B0CE51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043690" y="3283289"/>
                  <a:ext cx="27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52B0BA-E9B8-3AC0-128B-D37068CD72C5}"/>
                    </a:ext>
                  </a:extLst>
                </p14:cNvPr>
                <p14:cNvContentPartPr/>
                <p14:nvPr/>
              </p14:nvContentPartPr>
              <p14:xfrm>
                <a:off x="3051970" y="3190409"/>
                <a:ext cx="196560" cy="224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52B0BA-E9B8-3AC0-128B-D37068CD72C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42970" y="3181409"/>
                  <a:ext cx="214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02D5A9C-4129-6BCA-EAB1-A729DF021B54}"/>
                    </a:ext>
                  </a:extLst>
                </p14:cNvPr>
                <p14:cNvContentPartPr/>
                <p14:nvPr/>
              </p14:nvContentPartPr>
              <p14:xfrm>
                <a:off x="3388930" y="3235769"/>
                <a:ext cx="280800" cy="156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02D5A9C-4129-6BCA-EAB1-A729DF021B5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79930" y="3226769"/>
                  <a:ext cx="298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F7BC9EC-A785-F1AE-BAD7-42946CF2D9CB}"/>
                    </a:ext>
                  </a:extLst>
                </p14:cNvPr>
                <p14:cNvContentPartPr/>
                <p14:nvPr/>
              </p14:nvContentPartPr>
              <p14:xfrm>
                <a:off x="3388930" y="3102929"/>
                <a:ext cx="283680" cy="26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F7BC9EC-A785-F1AE-BAD7-42946CF2D9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80290" y="3094289"/>
                  <a:ext cx="301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46BC06-F50C-D4AE-1B4D-FD68B0E4751D}"/>
                    </a:ext>
                  </a:extLst>
                </p14:cNvPr>
                <p14:cNvContentPartPr/>
                <p14:nvPr/>
              </p14:nvContentPartPr>
              <p14:xfrm>
                <a:off x="3951610" y="3254849"/>
                <a:ext cx="201600" cy="24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46BC06-F50C-D4AE-1B4D-FD68B0E475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42970" y="3245849"/>
                  <a:ext cx="21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F659D30-A1DC-013D-B080-4521E5D06731}"/>
                    </a:ext>
                  </a:extLst>
                </p14:cNvPr>
                <p14:cNvContentPartPr/>
                <p14:nvPr/>
              </p14:nvContentPartPr>
              <p14:xfrm>
                <a:off x="3956290" y="3320729"/>
                <a:ext cx="201960" cy="1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F659D30-A1DC-013D-B080-4521E5D0673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47290" y="3312089"/>
                  <a:ext cx="21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17CDFA-38F1-F212-EEF2-5F584198A71F}"/>
                    </a:ext>
                  </a:extLst>
                </p14:cNvPr>
                <p14:cNvContentPartPr/>
                <p14:nvPr/>
              </p14:nvContentPartPr>
              <p14:xfrm>
                <a:off x="4343290" y="3253769"/>
                <a:ext cx="184680" cy="20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17CDFA-38F1-F212-EEF2-5F584198A71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34650" y="3244769"/>
                  <a:ext cx="202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D9ED04-1D9A-BC10-80F7-82932F0BA397}"/>
                    </a:ext>
                  </a:extLst>
                </p14:cNvPr>
                <p14:cNvContentPartPr/>
                <p14:nvPr/>
              </p14:nvContentPartPr>
              <p14:xfrm>
                <a:off x="4685290" y="3257729"/>
                <a:ext cx="198000" cy="151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D9ED04-1D9A-BC10-80F7-82932F0BA3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76290" y="3248729"/>
                  <a:ext cx="215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7F11646-856A-AB13-7BD2-0A81A0CD8FEE}"/>
                    </a:ext>
                  </a:extLst>
                </p14:cNvPr>
                <p14:cNvContentPartPr/>
                <p14:nvPr/>
              </p14:nvContentPartPr>
              <p14:xfrm>
                <a:off x="4664410" y="3159449"/>
                <a:ext cx="297720" cy="30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7F11646-856A-AB13-7BD2-0A81A0CD8FE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55770" y="3150449"/>
                  <a:ext cx="315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B3126A-BDE5-DAA7-2457-554D16D8F23C}"/>
                    </a:ext>
                  </a:extLst>
                </p14:cNvPr>
                <p14:cNvContentPartPr/>
                <p14:nvPr/>
              </p14:nvContentPartPr>
              <p14:xfrm>
                <a:off x="4753690" y="3044969"/>
                <a:ext cx="68400" cy="15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B3126A-BDE5-DAA7-2457-554D16D8F23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44690" y="3036329"/>
                  <a:ext cx="8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7AFBC28-ADBE-C91C-2114-E8AACCADF5E2}"/>
                    </a:ext>
                  </a:extLst>
                </p14:cNvPr>
                <p14:cNvContentPartPr/>
                <p14:nvPr/>
              </p14:nvContentPartPr>
              <p14:xfrm>
                <a:off x="5278930" y="3246569"/>
                <a:ext cx="218160" cy="4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7AFBC28-ADBE-C91C-2114-E8AACCADF5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70290" y="3237569"/>
                  <a:ext cx="235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AC7E6BA-7825-8C38-EF27-9C4A53FFE236}"/>
                    </a:ext>
                  </a:extLst>
                </p14:cNvPr>
                <p14:cNvContentPartPr/>
                <p14:nvPr/>
              </p14:nvContentPartPr>
              <p14:xfrm>
                <a:off x="5240410" y="3312089"/>
                <a:ext cx="208080" cy="32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AC7E6BA-7825-8C38-EF27-9C4A53FFE23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31410" y="3303089"/>
                  <a:ext cx="22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565AB77-098B-672C-A18E-EB2D912F8FF8}"/>
                    </a:ext>
                  </a:extLst>
                </p14:cNvPr>
                <p14:cNvContentPartPr/>
                <p14:nvPr/>
              </p14:nvContentPartPr>
              <p14:xfrm>
                <a:off x="5731450" y="3268889"/>
                <a:ext cx="180000" cy="96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565AB77-098B-672C-A18E-EB2D912F8F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22450" y="3259889"/>
                  <a:ext cx="19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9B31B9F-E379-0AC3-C754-861DA50EE7C5}"/>
                    </a:ext>
                  </a:extLst>
                </p14:cNvPr>
                <p14:cNvContentPartPr/>
                <p14:nvPr/>
              </p14:nvContentPartPr>
              <p14:xfrm>
                <a:off x="5873290" y="3042809"/>
                <a:ext cx="11880" cy="364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9B31B9F-E379-0AC3-C754-861DA50EE7C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64650" y="3033809"/>
                  <a:ext cx="295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3B7B26F-754A-16D6-61A2-D9509965C9B5}"/>
                    </a:ext>
                  </a:extLst>
                </p14:cNvPr>
                <p14:cNvContentPartPr/>
                <p14:nvPr/>
              </p14:nvContentPartPr>
              <p14:xfrm>
                <a:off x="5732530" y="2987009"/>
                <a:ext cx="353160" cy="27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3B7B26F-754A-16D6-61A2-D9509965C9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23890" y="2978369"/>
                  <a:ext cx="370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033BBC3-1BE2-809F-E270-523F3FDAEA98}"/>
                    </a:ext>
                  </a:extLst>
                </p14:cNvPr>
                <p14:cNvContentPartPr/>
                <p14:nvPr/>
              </p14:nvContentPartPr>
              <p14:xfrm>
                <a:off x="5871850" y="2866409"/>
                <a:ext cx="48960" cy="30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033BBC3-1BE2-809F-E270-523F3FDAEA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63210" y="2857409"/>
                  <a:ext cx="66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238BAC-7C20-6EFA-ED83-CDD3D4748C8D}"/>
                    </a:ext>
                  </a:extLst>
                </p14:cNvPr>
                <p14:cNvContentPartPr/>
                <p14:nvPr/>
              </p14:nvContentPartPr>
              <p14:xfrm>
                <a:off x="6377290" y="3190409"/>
                <a:ext cx="228240" cy="33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238BAC-7C20-6EFA-ED83-CDD3D4748C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68650" y="3181409"/>
                  <a:ext cx="245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8836B53-1B50-2825-96DB-5B9A1C66FB11}"/>
                    </a:ext>
                  </a:extLst>
                </p14:cNvPr>
                <p14:cNvContentPartPr/>
                <p14:nvPr/>
              </p14:nvContentPartPr>
              <p14:xfrm>
                <a:off x="6353530" y="3269609"/>
                <a:ext cx="243720" cy="13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8836B53-1B50-2825-96DB-5B9A1C66FB1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44890" y="3260969"/>
                  <a:ext cx="26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7EFC719-4A19-836A-5E8E-338399E13E89}"/>
                    </a:ext>
                  </a:extLst>
                </p14:cNvPr>
                <p14:cNvContentPartPr/>
                <p14:nvPr/>
              </p14:nvContentPartPr>
              <p14:xfrm>
                <a:off x="6679330" y="2940929"/>
                <a:ext cx="707760" cy="360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7EFC719-4A19-836A-5E8E-338399E13E8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70690" y="2931929"/>
                  <a:ext cx="725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DA1DBB3-F114-A06E-30EA-0539920C2D59}"/>
                    </a:ext>
                  </a:extLst>
                </p14:cNvPr>
                <p14:cNvContentPartPr/>
                <p14:nvPr/>
              </p14:nvContentPartPr>
              <p14:xfrm>
                <a:off x="7037170" y="3028409"/>
                <a:ext cx="45720" cy="13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DA1DBB3-F114-A06E-30EA-0539920C2D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28170" y="3019409"/>
                  <a:ext cx="63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818EF27-17C8-B7EC-13EE-452F450BECC4}"/>
                    </a:ext>
                  </a:extLst>
                </p14:cNvPr>
                <p14:cNvContentPartPr/>
                <p14:nvPr/>
              </p14:nvContentPartPr>
              <p14:xfrm>
                <a:off x="6689050" y="2975129"/>
                <a:ext cx="392040" cy="29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818EF27-17C8-B7EC-13EE-452F450BECC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80050" y="2966129"/>
                  <a:ext cx="409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0BDADB2-1CB0-F127-FF21-EE237E0410E6}"/>
              </a:ext>
            </a:extLst>
          </p:cNvPr>
          <p:cNvGrpSpPr/>
          <p:nvPr/>
        </p:nvGrpSpPr>
        <p:grpSpPr>
          <a:xfrm>
            <a:off x="7591570" y="2830409"/>
            <a:ext cx="4429080" cy="661320"/>
            <a:chOff x="7591570" y="2830409"/>
            <a:chExt cx="442908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5438A9E-3B8B-FBDD-B37D-AF51963BE279}"/>
                    </a:ext>
                  </a:extLst>
                </p14:cNvPr>
                <p14:cNvContentPartPr/>
                <p14:nvPr/>
              </p14:nvContentPartPr>
              <p14:xfrm>
                <a:off x="7591570" y="2916449"/>
                <a:ext cx="1445400" cy="345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5438A9E-3B8B-FBDD-B37D-AF51963BE2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82570" y="2907449"/>
                  <a:ext cx="1463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833796C-B484-2973-08E0-EF7F13B41737}"/>
                    </a:ext>
                  </a:extLst>
                </p14:cNvPr>
                <p14:cNvContentPartPr/>
                <p14:nvPr/>
              </p14:nvContentPartPr>
              <p14:xfrm>
                <a:off x="8780650" y="2970809"/>
                <a:ext cx="30960" cy="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833796C-B484-2973-08E0-EF7F13B4173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71650" y="2962169"/>
                  <a:ext cx="4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DA6498B-9ABB-2B14-533D-45C2FDEC1093}"/>
                    </a:ext>
                  </a:extLst>
                </p14:cNvPr>
                <p14:cNvContentPartPr/>
                <p14:nvPr/>
              </p14:nvContentPartPr>
              <p14:xfrm>
                <a:off x="8074690" y="3009689"/>
                <a:ext cx="626400" cy="16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DA6498B-9ABB-2B14-533D-45C2FDEC109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66050" y="3001049"/>
                  <a:ext cx="644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3CD87C4-C03A-8CFC-90DC-B8BAC521C603}"/>
                    </a:ext>
                  </a:extLst>
                </p14:cNvPr>
                <p14:cNvContentPartPr/>
                <p14:nvPr/>
              </p14:nvContentPartPr>
              <p14:xfrm>
                <a:off x="9302290" y="2954249"/>
                <a:ext cx="249120" cy="476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3CD87C4-C03A-8CFC-90DC-B8BAC521C60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93290" y="2945249"/>
                  <a:ext cx="2667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15549BE-0ECE-61DD-6446-8E5F30C3CA60}"/>
                    </a:ext>
                  </a:extLst>
                </p14:cNvPr>
                <p14:cNvContentPartPr/>
                <p14:nvPr/>
              </p14:nvContentPartPr>
              <p14:xfrm>
                <a:off x="9814210" y="2830409"/>
                <a:ext cx="905040" cy="446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15549BE-0ECE-61DD-6446-8E5F30C3CA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05570" y="2821409"/>
                  <a:ext cx="9226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E520710-8C80-78D6-F5DF-3EF49AA84837}"/>
                    </a:ext>
                  </a:extLst>
                </p14:cNvPr>
                <p14:cNvContentPartPr/>
                <p14:nvPr/>
              </p14:nvContentPartPr>
              <p14:xfrm>
                <a:off x="10523770" y="3082049"/>
                <a:ext cx="194400" cy="21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E520710-8C80-78D6-F5DF-3EF49AA8483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15130" y="3073049"/>
                  <a:ext cx="212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458B4EA-6E05-937F-4D68-5244A2A06517}"/>
                    </a:ext>
                  </a:extLst>
                </p14:cNvPr>
                <p14:cNvContentPartPr/>
                <p14:nvPr/>
              </p14:nvContentPartPr>
              <p14:xfrm>
                <a:off x="10587130" y="3132809"/>
                <a:ext cx="546840" cy="176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458B4EA-6E05-937F-4D68-5244A2A0651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78130" y="3123809"/>
                  <a:ext cx="564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013255C-A967-90C9-DC94-B917BD531173}"/>
                    </a:ext>
                  </a:extLst>
                </p14:cNvPr>
                <p14:cNvContentPartPr/>
                <p14:nvPr/>
              </p14:nvContentPartPr>
              <p14:xfrm>
                <a:off x="11038210" y="3047489"/>
                <a:ext cx="17640" cy="17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013255C-A967-90C9-DC94-B917BD53117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29570" y="3038489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CD81170-189B-1748-FA31-DBAD93CAA4F5}"/>
                    </a:ext>
                  </a:extLst>
                </p14:cNvPr>
                <p14:cNvContentPartPr/>
                <p14:nvPr/>
              </p14:nvContentPartPr>
              <p14:xfrm>
                <a:off x="11254930" y="3005369"/>
                <a:ext cx="765720" cy="486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CD81170-189B-1748-FA31-DBAD93CAA4F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46290" y="2996729"/>
                  <a:ext cx="7833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3F8EFC9-3753-930D-BE0D-DF60BAF625DE}"/>
                    </a:ext>
                  </a:extLst>
                </p14:cNvPr>
                <p14:cNvContentPartPr/>
                <p14:nvPr/>
              </p14:nvContentPartPr>
              <p14:xfrm>
                <a:off x="11515570" y="3044609"/>
                <a:ext cx="43920" cy="25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3F8EFC9-3753-930D-BE0D-DF60BAF625D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06930" y="3035609"/>
                  <a:ext cx="615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9F69C0E-0A17-FFE4-1B81-27715116683B}"/>
              </a:ext>
            </a:extLst>
          </p:cNvPr>
          <p:cNvGrpSpPr/>
          <p:nvPr/>
        </p:nvGrpSpPr>
        <p:grpSpPr>
          <a:xfrm>
            <a:off x="726370" y="3974129"/>
            <a:ext cx="849240" cy="254160"/>
            <a:chOff x="726370" y="3974129"/>
            <a:chExt cx="8492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655276D-6CFC-FB8A-045F-58097FDE69DB}"/>
                    </a:ext>
                  </a:extLst>
                </p14:cNvPr>
                <p14:cNvContentPartPr/>
                <p14:nvPr/>
              </p14:nvContentPartPr>
              <p14:xfrm>
                <a:off x="726370" y="3974129"/>
                <a:ext cx="228960" cy="254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655276D-6CFC-FB8A-045F-58097FDE69D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7730" y="3965489"/>
                  <a:ext cx="246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5BEB2D4-ADF3-7136-ED85-9DBCC0CC6642}"/>
                    </a:ext>
                  </a:extLst>
                </p14:cNvPr>
                <p14:cNvContentPartPr/>
                <p14:nvPr/>
              </p14:nvContentPartPr>
              <p14:xfrm>
                <a:off x="984130" y="4058369"/>
                <a:ext cx="591480" cy="165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5BEB2D4-ADF3-7136-ED85-9DBCC0CC664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5130" y="4049729"/>
                  <a:ext cx="609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E3FADC2-BC0C-1AED-B4BC-503FCF6561D1}"/>
              </a:ext>
            </a:extLst>
          </p:cNvPr>
          <p:cNvGrpSpPr/>
          <p:nvPr/>
        </p:nvGrpSpPr>
        <p:grpSpPr>
          <a:xfrm>
            <a:off x="1641130" y="4045769"/>
            <a:ext cx="31680" cy="159480"/>
            <a:chOff x="1641130" y="4045769"/>
            <a:chExt cx="3168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7685854-BED3-5B13-3008-F66C05E9F63C}"/>
                    </a:ext>
                  </a:extLst>
                </p14:cNvPr>
                <p14:cNvContentPartPr/>
                <p14:nvPr/>
              </p14:nvContentPartPr>
              <p14:xfrm>
                <a:off x="1660930" y="4045769"/>
                <a:ext cx="11880" cy="50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7685854-BED3-5B13-3008-F66C05E9F63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652290" y="4037129"/>
                  <a:ext cx="29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206CFF5-4B50-5C87-2DB6-EE2DA8AE361E}"/>
                    </a:ext>
                  </a:extLst>
                </p14:cNvPr>
                <p14:cNvContentPartPr/>
                <p14:nvPr/>
              </p14:nvContentPartPr>
              <p14:xfrm>
                <a:off x="1641130" y="4185089"/>
                <a:ext cx="1008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206CFF5-4B50-5C87-2DB6-EE2DA8AE361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32130" y="4176089"/>
                  <a:ext cx="277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9CFC141-7BD7-D71A-EEA8-538379173A0C}"/>
                  </a:ext>
                </a:extLst>
              </p14:cNvPr>
              <p14:cNvContentPartPr/>
              <p14:nvPr/>
            </p14:nvContentPartPr>
            <p14:xfrm>
              <a:off x="2058730" y="3865049"/>
              <a:ext cx="554040" cy="3376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9CFC141-7BD7-D71A-EEA8-538379173A0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049730" y="3856409"/>
                <a:ext cx="5716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EB9F3DD-588A-378B-25AA-81D18413BA83}"/>
                  </a:ext>
                </a:extLst>
              </p14:cNvPr>
              <p14:cNvContentPartPr/>
              <p14:nvPr/>
            </p14:nvContentPartPr>
            <p14:xfrm>
              <a:off x="9310930" y="432809"/>
              <a:ext cx="128520" cy="153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EB9F3DD-588A-378B-25AA-81D18413BA8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302290" y="423809"/>
                <a:ext cx="1461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C486BD7-C800-3312-11F2-877620492EF6}"/>
                  </a:ext>
                </a:extLst>
              </p14:cNvPr>
              <p14:cNvContentPartPr/>
              <p14:nvPr/>
            </p14:nvContentPartPr>
            <p14:xfrm>
              <a:off x="2973130" y="3633209"/>
              <a:ext cx="192960" cy="1090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C486BD7-C800-3312-11F2-877620492EF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964130" y="3624569"/>
                <a:ext cx="21060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AD43D40-9749-4B19-D766-A407745D1DD8}"/>
              </a:ext>
            </a:extLst>
          </p:cNvPr>
          <p:cNvGrpSpPr/>
          <p:nvPr/>
        </p:nvGrpSpPr>
        <p:grpSpPr>
          <a:xfrm>
            <a:off x="2834530" y="3767489"/>
            <a:ext cx="1640880" cy="1074600"/>
            <a:chOff x="2834530" y="3767489"/>
            <a:chExt cx="1640880" cy="10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43B8B08-EFA2-B0FC-E9C4-B377BA2FCE7C}"/>
                    </a:ext>
                  </a:extLst>
                </p14:cNvPr>
                <p14:cNvContentPartPr/>
                <p14:nvPr/>
              </p14:nvContentPartPr>
              <p14:xfrm>
                <a:off x="2834530" y="3984929"/>
                <a:ext cx="356040" cy="202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43B8B08-EFA2-B0FC-E9C4-B377BA2FCE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25530" y="3975929"/>
                  <a:ext cx="373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EB39ED6-091C-42AE-A16C-14A1ED50070D}"/>
                    </a:ext>
                  </a:extLst>
                </p14:cNvPr>
                <p14:cNvContentPartPr/>
                <p14:nvPr/>
              </p14:nvContentPartPr>
              <p14:xfrm>
                <a:off x="2941090" y="3877649"/>
                <a:ext cx="286560" cy="60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EB39ED6-091C-42AE-A16C-14A1ED5007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32090" y="3868649"/>
                  <a:ext cx="304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829BC5B-D297-6553-5814-D85A9F1B8693}"/>
                    </a:ext>
                  </a:extLst>
                </p14:cNvPr>
                <p14:cNvContentPartPr/>
                <p14:nvPr/>
              </p14:nvContentPartPr>
              <p14:xfrm>
                <a:off x="3091210" y="3767489"/>
                <a:ext cx="30240" cy="27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829BC5B-D297-6553-5814-D85A9F1B869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82210" y="3758489"/>
                  <a:ext cx="4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A47731C-40D7-C3F9-DF4C-E6BF46123C35}"/>
                    </a:ext>
                  </a:extLst>
                </p14:cNvPr>
                <p14:cNvContentPartPr/>
                <p14:nvPr/>
              </p14:nvContentPartPr>
              <p14:xfrm>
                <a:off x="3402250" y="4708169"/>
                <a:ext cx="173520" cy="21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A47731C-40D7-C3F9-DF4C-E6BF46123C3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93250" y="4699169"/>
                  <a:ext cx="19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73B9FC9-2104-7560-7EAE-97D782341905}"/>
                    </a:ext>
                  </a:extLst>
                </p14:cNvPr>
                <p14:cNvContentPartPr/>
                <p14:nvPr/>
              </p14:nvContentPartPr>
              <p14:xfrm>
                <a:off x="3324490" y="4818329"/>
                <a:ext cx="251640" cy="20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73B9FC9-2104-7560-7EAE-97D78234190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5490" y="4809689"/>
                  <a:ext cx="269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1904094-2C87-832C-BEE9-17D0E8DC5435}"/>
                    </a:ext>
                  </a:extLst>
                </p14:cNvPr>
                <p14:cNvContentPartPr/>
                <p14:nvPr/>
              </p14:nvContentPartPr>
              <p14:xfrm>
                <a:off x="3761530" y="4445729"/>
                <a:ext cx="713880" cy="396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1904094-2C87-832C-BEE9-17D0E8DC543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52890" y="4436729"/>
                  <a:ext cx="731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7485F8E-CABE-5098-41BF-7660BE38E3AC}"/>
                    </a:ext>
                  </a:extLst>
                </p14:cNvPr>
                <p14:cNvContentPartPr/>
                <p14:nvPr/>
              </p14:nvContentPartPr>
              <p14:xfrm>
                <a:off x="4054570" y="4575689"/>
                <a:ext cx="58320" cy="36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7485F8E-CABE-5098-41BF-7660BE38E3A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45930" y="4566689"/>
                  <a:ext cx="75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FB78C82-B3D4-A67D-17EA-3BCFB1341968}"/>
                    </a:ext>
                  </a:extLst>
                </p14:cNvPr>
                <p14:cNvContentPartPr/>
                <p14:nvPr/>
              </p14:nvContentPartPr>
              <p14:xfrm>
                <a:off x="3773050" y="4497929"/>
                <a:ext cx="191160" cy="75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FB78C82-B3D4-A67D-17EA-3BCFB13419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764050" y="4488929"/>
                  <a:ext cx="2088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04FC4C9-1979-FF2F-11C2-D0356085CCDF}"/>
              </a:ext>
            </a:extLst>
          </p:cNvPr>
          <p:cNvGrpSpPr/>
          <p:nvPr/>
        </p:nvGrpSpPr>
        <p:grpSpPr>
          <a:xfrm>
            <a:off x="4585210" y="4433129"/>
            <a:ext cx="1991520" cy="403920"/>
            <a:chOff x="4585210" y="4433129"/>
            <a:chExt cx="199152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06D095E-5304-FA6A-4580-7CECD727E1F4}"/>
                    </a:ext>
                  </a:extLst>
                </p14:cNvPr>
                <p14:cNvContentPartPr/>
                <p14:nvPr/>
              </p14:nvContentPartPr>
              <p14:xfrm>
                <a:off x="4585210" y="4442849"/>
                <a:ext cx="1449720" cy="374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06D095E-5304-FA6A-4580-7CECD727E1F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76210" y="4434209"/>
                  <a:ext cx="1467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3EA791F-67C3-6BFA-99F1-97B221BB0650}"/>
                    </a:ext>
                  </a:extLst>
                </p14:cNvPr>
                <p14:cNvContentPartPr/>
                <p14:nvPr/>
              </p14:nvContentPartPr>
              <p14:xfrm>
                <a:off x="5758450" y="4484609"/>
                <a:ext cx="21240" cy="13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3EA791F-67C3-6BFA-99F1-97B221BB065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749810" y="447560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B502371-34FC-2B93-C2C4-7623408B3048}"/>
                    </a:ext>
                  </a:extLst>
                </p14:cNvPr>
                <p14:cNvContentPartPr/>
                <p14:nvPr/>
              </p14:nvContentPartPr>
              <p14:xfrm>
                <a:off x="5130610" y="4526369"/>
                <a:ext cx="686880" cy="79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B502371-34FC-2B93-C2C4-7623408B30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121970" y="4517729"/>
                  <a:ext cx="704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ED55717-0FF7-B16D-8CE6-2C52440B7325}"/>
                    </a:ext>
                  </a:extLst>
                </p14:cNvPr>
                <p14:cNvContentPartPr/>
                <p14:nvPr/>
              </p14:nvContentPartPr>
              <p14:xfrm>
                <a:off x="6249130" y="4433129"/>
                <a:ext cx="327600" cy="403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ED55717-0FF7-B16D-8CE6-2C52440B732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40130" y="4424489"/>
                  <a:ext cx="34524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25D1E1D-A527-51FE-97D6-A783DA26D44A}"/>
              </a:ext>
            </a:extLst>
          </p:cNvPr>
          <p:cNvGrpSpPr/>
          <p:nvPr/>
        </p:nvGrpSpPr>
        <p:grpSpPr>
          <a:xfrm>
            <a:off x="6663490" y="4364009"/>
            <a:ext cx="2996280" cy="540720"/>
            <a:chOff x="6663490" y="4364009"/>
            <a:chExt cx="299628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3E5AD22-9EB0-551C-D762-F99E3D2EE0AD}"/>
                    </a:ext>
                  </a:extLst>
                </p14:cNvPr>
                <p14:cNvContentPartPr/>
                <p14:nvPr/>
              </p14:nvContentPartPr>
              <p14:xfrm>
                <a:off x="6663490" y="4364009"/>
                <a:ext cx="1852560" cy="540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3E5AD22-9EB0-551C-D762-F99E3D2EE0A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54850" y="4355009"/>
                  <a:ext cx="18702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58CC3F8-8AF3-0223-E924-FBC5828FF4BC}"/>
                    </a:ext>
                  </a:extLst>
                </p14:cNvPr>
                <p14:cNvContentPartPr/>
                <p14:nvPr/>
              </p14:nvContentPartPr>
              <p14:xfrm>
                <a:off x="8378890" y="4454729"/>
                <a:ext cx="24840" cy="11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58CC3F8-8AF3-0223-E924-FBC5828FF4B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369890" y="4445729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EEA98D7-CFC1-9D38-1E7A-5B1649E6D8CE}"/>
                    </a:ext>
                  </a:extLst>
                </p14:cNvPr>
                <p14:cNvContentPartPr/>
                <p14:nvPr/>
              </p14:nvContentPartPr>
              <p14:xfrm>
                <a:off x="7864450" y="4434209"/>
                <a:ext cx="450000" cy="53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EEA98D7-CFC1-9D38-1E7A-5B1649E6D8C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55810" y="4425569"/>
                  <a:ext cx="467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7482B1D-6FF7-704E-3264-15C3CFAA722B}"/>
                    </a:ext>
                  </a:extLst>
                </p14:cNvPr>
                <p14:cNvContentPartPr/>
                <p14:nvPr/>
              </p14:nvContentPartPr>
              <p14:xfrm>
                <a:off x="8717650" y="4367609"/>
                <a:ext cx="942120" cy="477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7482B1D-6FF7-704E-3264-15C3CFAA722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09010" y="4358969"/>
                  <a:ext cx="9597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0D3838F-90C3-C792-EE9F-A7BD8EE5AD81}"/>
                    </a:ext>
                  </a:extLst>
                </p14:cNvPr>
                <p14:cNvContentPartPr/>
                <p14:nvPr/>
              </p14:nvContentPartPr>
              <p14:xfrm>
                <a:off x="8896930" y="4444649"/>
                <a:ext cx="86400" cy="20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0D3838F-90C3-C792-EE9F-A7BD8EE5AD8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87930" y="4435649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2904353-82F8-E930-6E17-112F7077D708}"/>
                    </a:ext>
                  </a:extLst>
                </p14:cNvPr>
                <p14:cNvContentPartPr/>
                <p14:nvPr/>
              </p14:nvContentPartPr>
              <p14:xfrm>
                <a:off x="9040930" y="4399649"/>
                <a:ext cx="64800" cy="29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2904353-82F8-E930-6E17-112F7077D70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32290" y="4391009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88F2C7D-C415-9E34-7A1E-D7A2ED388032}"/>
              </a:ext>
            </a:extLst>
          </p:cNvPr>
          <p:cNvGrpSpPr/>
          <p:nvPr/>
        </p:nvGrpSpPr>
        <p:grpSpPr>
          <a:xfrm>
            <a:off x="3559210" y="3940289"/>
            <a:ext cx="370080" cy="128520"/>
            <a:chOff x="3559210" y="3940289"/>
            <a:chExt cx="37008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BF1F357-0866-D6D5-A261-89C0876067A8}"/>
                    </a:ext>
                  </a:extLst>
                </p14:cNvPr>
                <p14:cNvContentPartPr/>
                <p14:nvPr/>
              </p14:nvContentPartPr>
              <p14:xfrm>
                <a:off x="3584410" y="3940289"/>
                <a:ext cx="291960" cy="39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BF1F357-0866-D6D5-A261-89C0876067A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75770" y="3931649"/>
                  <a:ext cx="30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9CC868-23F8-1658-C0C1-6CF6F19D3F6B}"/>
                    </a:ext>
                  </a:extLst>
                </p14:cNvPr>
                <p14:cNvContentPartPr/>
                <p14:nvPr/>
              </p14:nvContentPartPr>
              <p14:xfrm>
                <a:off x="3559210" y="4031729"/>
                <a:ext cx="370080" cy="37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9CC868-23F8-1658-C0C1-6CF6F19D3F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550210" y="4023089"/>
                  <a:ext cx="38772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7C7B566F-672D-CDBC-079B-E2E957220370}"/>
                  </a:ext>
                </a:extLst>
              </p14:cNvPr>
              <p14:cNvContentPartPr/>
              <p14:nvPr/>
            </p14:nvContentPartPr>
            <p14:xfrm>
              <a:off x="4187050" y="3915449"/>
              <a:ext cx="334080" cy="1735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7C7B566F-672D-CDBC-079B-E2E95722037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178410" y="3906809"/>
                <a:ext cx="35172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447FC6B-27D5-3195-0D21-60BFD853E828}"/>
              </a:ext>
            </a:extLst>
          </p:cNvPr>
          <p:cNvGrpSpPr/>
          <p:nvPr/>
        </p:nvGrpSpPr>
        <p:grpSpPr>
          <a:xfrm>
            <a:off x="4539490" y="3864689"/>
            <a:ext cx="798840" cy="288360"/>
            <a:chOff x="4539490" y="3864689"/>
            <a:chExt cx="79884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F67E66F-96DE-F117-3429-FE9CE1F966AB}"/>
                    </a:ext>
                  </a:extLst>
                </p14:cNvPr>
                <p14:cNvContentPartPr/>
                <p14:nvPr/>
              </p14:nvContentPartPr>
              <p14:xfrm>
                <a:off x="4539490" y="3911849"/>
                <a:ext cx="392400" cy="241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F67E66F-96DE-F117-3429-FE9CE1F966A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530850" y="3903209"/>
                  <a:ext cx="410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5D4AFF-9D64-34E8-2390-B0EE9A318177}"/>
                    </a:ext>
                  </a:extLst>
                </p14:cNvPr>
                <p14:cNvContentPartPr/>
                <p14:nvPr/>
              </p14:nvContentPartPr>
              <p14:xfrm>
                <a:off x="5025490" y="3907529"/>
                <a:ext cx="293040" cy="146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5D4AFF-9D64-34E8-2390-B0EE9A3181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16850" y="3898889"/>
                  <a:ext cx="310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12656A9-CD7B-A1D8-4508-81A6B62B1A28}"/>
                    </a:ext>
                  </a:extLst>
                </p14:cNvPr>
                <p14:cNvContentPartPr/>
                <p14:nvPr/>
              </p14:nvContentPartPr>
              <p14:xfrm>
                <a:off x="4968970" y="3864689"/>
                <a:ext cx="369360" cy="10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12656A9-CD7B-A1D8-4508-81A6B62B1A2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59970" y="3855689"/>
                  <a:ext cx="3870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4C3079F-BFC9-C780-1161-7937E515BC86}"/>
                  </a:ext>
                </a:extLst>
              </p14:cNvPr>
              <p14:cNvContentPartPr/>
              <p14:nvPr/>
            </p14:nvContentPartPr>
            <p14:xfrm>
              <a:off x="5115850" y="3628529"/>
              <a:ext cx="139680" cy="1281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4C3079F-BFC9-C780-1161-7937E515BC8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107210" y="3619529"/>
                <a:ext cx="15732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B720194-9A33-5DF4-2E95-20D54496EF24}"/>
              </a:ext>
            </a:extLst>
          </p:cNvPr>
          <p:cNvGrpSpPr/>
          <p:nvPr/>
        </p:nvGrpSpPr>
        <p:grpSpPr>
          <a:xfrm>
            <a:off x="6744130" y="3540689"/>
            <a:ext cx="4265280" cy="531720"/>
            <a:chOff x="6744130" y="3540689"/>
            <a:chExt cx="426528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38EAE6A-B0B0-951B-9E37-8C040B8CD04E}"/>
                    </a:ext>
                  </a:extLst>
                </p14:cNvPr>
                <p14:cNvContentPartPr/>
                <p14:nvPr/>
              </p14:nvContentPartPr>
              <p14:xfrm>
                <a:off x="6820450" y="3827969"/>
                <a:ext cx="260640" cy="220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38EAE6A-B0B0-951B-9E37-8C040B8CD04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11810" y="3819329"/>
                  <a:ext cx="278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8C849E5-4799-C171-7642-CFF69467217F}"/>
                    </a:ext>
                  </a:extLst>
                </p14:cNvPr>
                <p14:cNvContentPartPr/>
                <p14:nvPr/>
              </p14:nvContentPartPr>
              <p14:xfrm>
                <a:off x="6744130" y="3746609"/>
                <a:ext cx="339840" cy="12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8C849E5-4799-C171-7642-CFF69467217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35130" y="3737969"/>
                  <a:ext cx="357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15F0EAC-364D-57F6-7452-71C7FA634460}"/>
                    </a:ext>
                  </a:extLst>
                </p14:cNvPr>
                <p14:cNvContentPartPr/>
                <p14:nvPr/>
              </p14:nvContentPartPr>
              <p14:xfrm>
                <a:off x="6853930" y="3582809"/>
                <a:ext cx="133200" cy="136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15F0EAC-364D-57F6-7452-71C7FA63446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44930" y="3574169"/>
                  <a:ext cx="150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B796DBE-C825-4F2E-81CD-4372D1E943CA}"/>
                    </a:ext>
                  </a:extLst>
                </p14:cNvPr>
                <p14:cNvContentPartPr/>
                <p14:nvPr/>
              </p14:nvContentPartPr>
              <p14:xfrm>
                <a:off x="7249570" y="3841289"/>
                <a:ext cx="226080" cy="46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B796DBE-C825-4F2E-81CD-4372D1E943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40570" y="3832289"/>
                  <a:ext cx="243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B2E7A46-0CE7-3F42-B68D-789E127CDC88}"/>
                    </a:ext>
                  </a:extLst>
                </p14:cNvPr>
                <p14:cNvContentPartPr/>
                <p14:nvPr/>
              </p14:nvContentPartPr>
              <p14:xfrm>
                <a:off x="7187650" y="3942089"/>
                <a:ext cx="233640" cy="22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B2E7A46-0CE7-3F42-B68D-789E127CDC8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179010" y="3933449"/>
                  <a:ext cx="251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301EF6F-AC77-CC14-853B-BB9D4A52497C}"/>
                    </a:ext>
                  </a:extLst>
                </p14:cNvPr>
                <p14:cNvContentPartPr/>
                <p14:nvPr/>
              </p14:nvContentPartPr>
              <p14:xfrm>
                <a:off x="7595890" y="3615569"/>
                <a:ext cx="176760" cy="363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301EF6F-AC77-CC14-853B-BB9D4A5249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586890" y="3606929"/>
                  <a:ext cx="194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A9CDAF4-3BAE-A9F5-E71F-1F2A775EC54C}"/>
                    </a:ext>
                  </a:extLst>
                </p14:cNvPr>
                <p14:cNvContentPartPr/>
                <p14:nvPr/>
              </p14:nvContentPartPr>
              <p14:xfrm>
                <a:off x="7712530" y="3641489"/>
                <a:ext cx="633240" cy="334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A9CDAF4-3BAE-A9F5-E71F-1F2A775EC54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03530" y="3632489"/>
                  <a:ext cx="650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2D245E7-7B33-4454-44BC-73085EBAD57F}"/>
                    </a:ext>
                  </a:extLst>
                </p14:cNvPr>
                <p14:cNvContentPartPr/>
                <p14:nvPr/>
              </p14:nvContentPartPr>
              <p14:xfrm>
                <a:off x="8313010" y="3707729"/>
                <a:ext cx="58320" cy="29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2D245E7-7B33-4454-44BC-73085EBAD57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04010" y="3699089"/>
                  <a:ext cx="75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18260FE-2BE7-AEAA-0824-F9EB6798069A}"/>
                    </a:ext>
                  </a:extLst>
                </p14:cNvPr>
                <p14:cNvContentPartPr/>
                <p14:nvPr/>
              </p14:nvContentPartPr>
              <p14:xfrm>
                <a:off x="8571850" y="3743009"/>
                <a:ext cx="780120" cy="329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18260FE-2BE7-AEAA-0824-F9EB6798069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562850" y="3734369"/>
                  <a:ext cx="797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457B149-D2B4-6D19-FBDC-01BB7BBE7DF3}"/>
                    </a:ext>
                  </a:extLst>
                </p14:cNvPr>
                <p14:cNvContentPartPr/>
                <p14:nvPr/>
              </p14:nvContentPartPr>
              <p14:xfrm>
                <a:off x="8943730" y="3635369"/>
                <a:ext cx="121680" cy="43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457B149-D2B4-6D19-FBDC-01BB7BBE7DF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35090" y="3626729"/>
                  <a:ext cx="13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3A5705C-47C2-1CAD-C131-0E99BF765479}"/>
                    </a:ext>
                  </a:extLst>
                </p14:cNvPr>
                <p14:cNvContentPartPr/>
                <p14:nvPr/>
              </p14:nvContentPartPr>
              <p14:xfrm>
                <a:off x="9518650" y="3540689"/>
                <a:ext cx="1490760" cy="506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3A5705C-47C2-1CAD-C131-0E99BF76547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509650" y="3532049"/>
                  <a:ext cx="15084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52E81E6-77EC-85BD-BE2C-6616D5A5C852}"/>
                    </a:ext>
                  </a:extLst>
                </p14:cNvPr>
                <p14:cNvContentPartPr/>
                <p14:nvPr/>
              </p14:nvContentPartPr>
              <p14:xfrm>
                <a:off x="10422250" y="3708809"/>
                <a:ext cx="304200" cy="29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52E81E6-77EC-85BD-BE2C-6616D5A5C85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13250" y="3699809"/>
                  <a:ext cx="321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6D6C8CA-E8FA-8528-2917-863E2ADDD3A6}"/>
                    </a:ext>
                  </a:extLst>
                </p14:cNvPr>
                <p14:cNvContentPartPr/>
                <p14:nvPr/>
              </p14:nvContentPartPr>
              <p14:xfrm>
                <a:off x="10277530" y="3772529"/>
                <a:ext cx="95400" cy="76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6D6C8CA-E8FA-8528-2917-863E2ADDD3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268890" y="3763529"/>
                  <a:ext cx="113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79010A1-C312-BA26-58F1-63B77FD97511}"/>
                    </a:ext>
                  </a:extLst>
                </p14:cNvPr>
                <p14:cNvContentPartPr/>
                <p14:nvPr/>
              </p14:nvContentPartPr>
              <p14:xfrm>
                <a:off x="9280330" y="3811409"/>
                <a:ext cx="42480" cy="124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79010A1-C312-BA26-58F1-63B77FD9751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71690" y="3802409"/>
                  <a:ext cx="601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1B9F318-7E69-8C4A-F8AD-DD7723C42FDE}"/>
              </a:ext>
            </a:extLst>
          </p:cNvPr>
          <p:cNvGrpSpPr/>
          <p:nvPr/>
        </p:nvGrpSpPr>
        <p:grpSpPr>
          <a:xfrm>
            <a:off x="598570" y="5455529"/>
            <a:ext cx="1249200" cy="497880"/>
            <a:chOff x="598570" y="5455529"/>
            <a:chExt cx="12492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54DD2E6-22F4-13CA-2490-9CC38995693E}"/>
                    </a:ext>
                  </a:extLst>
                </p14:cNvPr>
                <p14:cNvContentPartPr/>
                <p14:nvPr/>
              </p14:nvContentPartPr>
              <p14:xfrm>
                <a:off x="598570" y="5573609"/>
                <a:ext cx="338760" cy="310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54DD2E6-22F4-13CA-2490-9CC38995693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9930" y="5564969"/>
                  <a:ext cx="356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7DD2A1C-FC8C-F5C2-1AAF-B08726B464F6}"/>
                    </a:ext>
                  </a:extLst>
                </p14:cNvPr>
                <p14:cNvContentPartPr/>
                <p14:nvPr/>
              </p14:nvContentPartPr>
              <p14:xfrm>
                <a:off x="693250" y="5757929"/>
                <a:ext cx="274680" cy="138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7DD2A1C-FC8C-F5C2-1AAF-B08726B464F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4610" y="5749289"/>
                  <a:ext cx="292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C479DF2-030F-CC62-9237-7868ABED5536}"/>
                    </a:ext>
                  </a:extLst>
                </p14:cNvPr>
                <p14:cNvContentPartPr/>
                <p14:nvPr/>
              </p14:nvContentPartPr>
              <p14:xfrm>
                <a:off x="734290" y="5473529"/>
                <a:ext cx="47880" cy="39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C479DF2-030F-CC62-9237-7868ABED553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5290" y="5464529"/>
                  <a:ext cx="65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02B146C-B728-61A1-BB64-7EA0C65AB594}"/>
                    </a:ext>
                  </a:extLst>
                </p14:cNvPr>
                <p14:cNvContentPartPr/>
                <p14:nvPr/>
              </p14:nvContentPartPr>
              <p14:xfrm>
                <a:off x="1017610" y="5456249"/>
                <a:ext cx="153000" cy="466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02B146C-B728-61A1-BB64-7EA0C65AB59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08970" y="5447249"/>
                  <a:ext cx="1706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E2F2FE3-8EBE-7A6B-5C48-9E1C91F1644C}"/>
                    </a:ext>
                  </a:extLst>
                </p14:cNvPr>
                <p14:cNvContentPartPr/>
                <p14:nvPr/>
              </p14:nvContentPartPr>
              <p14:xfrm>
                <a:off x="1145770" y="5571089"/>
                <a:ext cx="198720" cy="280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E2F2FE3-8EBE-7A6B-5C48-9E1C91F1644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36770" y="5562449"/>
                  <a:ext cx="216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E4B33A4-4557-CDE0-C0D0-4D905DCE9DC4}"/>
                    </a:ext>
                  </a:extLst>
                </p14:cNvPr>
                <p14:cNvContentPartPr/>
                <p14:nvPr/>
              </p14:nvContentPartPr>
              <p14:xfrm>
                <a:off x="1155490" y="5691689"/>
                <a:ext cx="204120" cy="21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E4B33A4-4557-CDE0-C0D0-4D905DCE9DC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6490" y="5683049"/>
                  <a:ext cx="221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5410CA0-693D-04DB-F4AE-EFE2797E4F9A}"/>
                    </a:ext>
                  </a:extLst>
                </p14:cNvPr>
                <p14:cNvContentPartPr/>
                <p14:nvPr/>
              </p14:nvContentPartPr>
              <p14:xfrm>
                <a:off x="1212370" y="5862689"/>
                <a:ext cx="141480" cy="86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5410CA0-693D-04DB-F4AE-EFE2797E4F9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203370" y="5853689"/>
                  <a:ext cx="159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441BEFE-5425-28DC-CD69-D8621836910A}"/>
                    </a:ext>
                  </a:extLst>
                </p14:cNvPr>
                <p14:cNvContentPartPr/>
                <p14:nvPr/>
              </p14:nvContentPartPr>
              <p14:xfrm>
                <a:off x="1461490" y="5590169"/>
                <a:ext cx="240840" cy="216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441BEFE-5425-28DC-CD69-D8621836910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52850" y="5581529"/>
                  <a:ext cx="258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34ABCA8-28E9-3788-B729-0FA27D584ED8}"/>
                    </a:ext>
                  </a:extLst>
                </p14:cNvPr>
                <p14:cNvContentPartPr/>
                <p14:nvPr/>
              </p14:nvContentPartPr>
              <p14:xfrm>
                <a:off x="1569490" y="5526089"/>
                <a:ext cx="36720" cy="338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34ABCA8-28E9-3788-B729-0FA27D584ED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560850" y="5517089"/>
                  <a:ext cx="54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4634709-6133-243B-CBB1-5033B13F24A5}"/>
                    </a:ext>
                  </a:extLst>
                </p14:cNvPr>
                <p14:cNvContentPartPr/>
                <p14:nvPr/>
              </p14:nvContentPartPr>
              <p14:xfrm>
                <a:off x="1665610" y="5455529"/>
                <a:ext cx="182160" cy="497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4634709-6133-243B-CBB1-5033B13F24A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656610" y="5446529"/>
                  <a:ext cx="199800" cy="51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EE20D479-D8FA-1745-6CDB-B771BE4EA455}"/>
              </a:ext>
            </a:extLst>
          </p:cNvPr>
          <p:cNvGrpSpPr/>
          <p:nvPr/>
        </p:nvGrpSpPr>
        <p:grpSpPr>
          <a:xfrm>
            <a:off x="2064490" y="5206769"/>
            <a:ext cx="4681440" cy="1147320"/>
            <a:chOff x="2064490" y="5206769"/>
            <a:chExt cx="4681440" cy="11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0ACEEDB-5B81-C5EA-EE6E-AA0FC11D34CC}"/>
                    </a:ext>
                  </a:extLst>
                </p14:cNvPr>
                <p14:cNvContentPartPr/>
                <p14:nvPr/>
              </p14:nvContentPartPr>
              <p14:xfrm>
                <a:off x="2064490" y="5692769"/>
                <a:ext cx="258480" cy="27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0ACEEDB-5B81-C5EA-EE6E-AA0FC11D34C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055490" y="5684129"/>
                  <a:ext cx="276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94A2B3E-BB61-10B9-7496-96E0210AB794}"/>
                    </a:ext>
                  </a:extLst>
                </p14:cNvPr>
                <p14:cNvContentPartPr/>
                <p14:nvPr/>
              </p14:nvContentPartPr>
              <p14:xfrm>
                <a:off x="2082850" y="5780969"/>
                <a:ext cx="260280" cy="63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94A2B3E-BB61-10B9-7496-96E0210AB79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074210" y="5771969"/>
                  <a:ext cx="277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46AD91F-95B3-2BCE-8055-85C5634EF7AA}"/>
                    </a:ext>
                  </a:extLst>
                </p14:cNvPr>
                <p14:cNvContentPartPr/>
                <p14:nvPr/>
              </p14:nvContentPartPr>
              <p14:xfrm>
                <a:off x="2722930" y="5481809"/>
                <a:ext cx="265320" cy="161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46AD91F-95B3-2BCE-8055-85C5634EF7A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14290" y="5472809"/>
                  <a:ext cx="282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EE82358-B288-7647-9057-4F1B83BAB853}"/>
                    </a:ext>
                  </a:extLst>
                </p14:cNvPr>
                <p14:cNvContentPartPr/>
                <p14:nvPr/>
              </p14:nvContentPartPr>
              <p14:xfrm>
                <a:off x="2475970" y="5693489"/>
                <a:ext cx="961560" cy="25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EE82358-B288-7647-9057-4F1B83BAB85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67330" y="5684489"/>
                  <a:ext cx="97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55FE237-4BC9-F723-B1FC-9993A3EE14F5}"/>
                    </a:ext>
                  </a:extLst>
                </p14:cNvPr>
                <p14:cNvContentPartPr/>
                <p14:nvPr/>
              </p14:nvContentPartPr>
              <p14:xfrm>
                <a:off x="2418010" y="5917769"/>
                <a:ext cx="156960" cy="211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55FE237-4BC9-F723-B1FC-9993A3EE14F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409010" y="5909129"/>
                  <a:ext cx="174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C8EB242-C8BE-8058-1C40-D29B31E206B5}"/>
                    </a:ext>
                  </a:extLst>
                </p14:cNvPr>
                <p14:cNvContentPartPr/>
                <p14:nvPr/>
              </p14:nvContentPartPr>
              <p14:xfrm>
                <a:off x="2654170" y="5976449"/>
                <a:ext cx="10080" cy="139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C8EB242-C8BE-8058-1C40-D29B31E206B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45170" y="5967449"/>
                  <a:ext cx="27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8A6A725-6003-4B6E-250B-814BDA8933FB}"/>
                    </a:ext>
                  </a:extLst>
                </p14:cNvPr>
                <p14:cNvContentPartPr/>
                <p14:nvPr/>
              </p14:nvContentPartPr>
              <p14:xfrm>
                <a:off x="2696290" y="5930729"/>
                <a:ext cx="44640" cy="173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8A6A725-6003-4B6E-250B-814BDA8933F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687290" y="5921729"/>
                  <a:ext cx="62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162D65F-4200-B4CF-55B7-CF5211DFEDDB}"/>
                    </a:ext>
                  </a:extLst>
                </p14:cNvPr>
                <p14:cNvContentPartPr/>
                <p14:nvPr/>
              </p14:nvContentPartPr>
              <p14:xfrm>
                <a:off x="2578930" y="5914529"/>
                <a:ext cx="254160" cy="77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162D65F-4200-B4CF-55B7-CF5211DFEDD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69930" y="5905889"/>
                  <a:ext cx="271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7EBA443-7875-3E3F-4C66-D0BDBC0AF110}"/>
                    </a:ext>
                  </a:extLst>
                </p14:cNvPr>
                <p14:cNvContentPartPr/>
                <p14:nvPr/>
              </p14:nvContentPartPr>
              <p14:xfrm>
                <a:off x="2938930" y="5848289"/>
                <a:ext cx="125280" cy="287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7EBA443-7875-3E3F-4C66-D0BDBC0AF11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29930" y="5839649"/>
                  <a:ext cx="142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144EBAA-4700-4188-C918-9409B7857ECF}"/>
                    </a:ext>
                  </a:extLst>
                </p14:cNvPr>
                <p14:cNvContentPartPr/>
                <p14:nvPr/>
              </p14:nvContentPartPr>
              <p14:xfrm>
                <a:off x="2875930" y="5907689"/>
                <a:ext cx="195120" cy="70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144EBAA-4700-4188-C918-9409B7857EC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867290" y="5898689"/>
                  <a:ext cx="212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566DEC3-3E86-0982-E793-724F1F4B9066}"/>
                    </a:ext>
                  </a:extLst>
                </p14:cNvPr>
                <p14:cNvContentPartPr/>
                <p14:nvPr/>
              </p14:nvContentPartPr>
              <p14:xfrm>
                <a:off x="3147730" y="5951249"/>
                <a:ext cx="169560" cy="157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566DEC3-3E86-0982-E793-724F1F4B906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139090" y="5942249"/>
                  <a:ext cx="187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02E73A1-8E5E-8E35-BB21-4F9DEB4ECDC2}"/>
                    </a:ext>
                  </a:extLst>
                </p14:cNvPr>
                <p14:cNvContentPartPr/>
                <p14:nvPr/>
              </p14:nvContentPartPr>
              <p14:xfrm>
                <a:off x="3325930" y="5794649"/>
                <a:ext cx="111960" cy="141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02E73A1-8E5E-8E35-BB21-4F9DEB4ECDC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316930" y="5786009"/>
                  <a:ext cx="129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369D1C8-24CC-CE85-ED9F-5FD2FE84A9BC}"/>
                    </a:ext>
                  </a:extLst>
                </p14:cNvPr>
                <p14:cNvContentPartPr/>
                <p14:nvPr/>
              </p14:nvContentPartPr>
              <p14:xfrm>
                <a:off x="3596290" y="5288849"/>
                <a:ext cx="14760" cy="1065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369D1C8-24CC-CE85-ED9F-5FD2FE84A9B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87290" y="5280209"/>
                  <a:ext cx="32400" cy="10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BA7AC79-2462-98ED-04E7-A2DAAD131BD3}"/>
                    </a:ext>
                  </a:extLst>
                </p14:cNvPr>
                <p14:cNvContentPartPr/>
                <p14:nvPr/>
              </p14:nvContentPartPr>
              <p14:xfrm>
                <a:off x="3815530" y="5528969"/>
                <a:ext cx="277920" cy="43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BA7AC79-2462-98ED-04E7-A2DAAD131BD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806890" y="5519969"/>
                  <a:ext cx="295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025A870-B5B9-5238-EC11-D7D5B7ADD191}"/>
                    </a:ext>
                  </a:extLst>
                </p14:cNvPr>
                <p14:cNvContentPartPr/>
                <p14:nvPr/>
              </p14:nvContentPartPr>
              <p14:xfrm>
                <a:off x="3801850" y="5921729"/>
                <a:ext cx="286200" cy="9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025A870-B5B9-5238-EC11-D7D5B7ADD19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93210" y="5912729"/>
                  <a:ext cx="30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9A229EB-916F-0124-FF6A-5C5C0AAB7DE3}"/>
                    </a:ext>
                  </a:extLst>
                </p14:cNvPr>
                <p14:cNvContentPartPr/>
                <p14:nvPr/>
              </p14:nvContentPartPr>
              <p14:xfrm>
                <a:off x="3800050" y="5602409"/>
                <a:ext cx="199440" cy="303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9A229EB-916F-0124-FF6A-5C5C0AAB7DE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791410" y="5593409"/>
                  <a:ext cx="217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F9B0275-58D5-7131-CE6C-4D50A46B3258}"/>
                    </a:ext>
                  </a:extLst>
                </p14:cNvPr>
                <p14:cNvContentPartPr/>
                <p14:nvPr/>
              </p14:nvContentPartPr>
              <p14:xfrm>
                <a:off x="3800050" y="5896169"/>
                <a:ext cx="50040" cy="18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F9B0275-58D5-7131-CE6C-4D50A46B325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91410" y="5887529"/>
                  <a:ext cx="67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DD5CEB2-07E1-0BD1-BABC-1C1F43A1FEAF}"/>
                    </a:ext>
                  </a:extLst>
                </p14:cNvPr>
                <p14:cNvContentPartPr/>
                <p14:nvPr/>
              </p14:nvContentPartPr>
              <p14:xfrm>
                <a:off x="3669730" y="6098489"/>
                <a:ext cx="168480" cy="151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DD5CEB2-07E1-0BD1-BABC-1C1F43A1FEA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660730" y="6089489"/>
                  <a:ext cx="186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82F02FE-9422-75D6-179B-B19A17AAC44A}"/>
                    </a:ext>
                  </a:extLst>
                </p14:cNvPr>
                <p14:cNvContentPartPr/>
                <p14:nvPr/>
              </p14:nvContentPartPr>
              <p14:xfrm>
                <a:off x="3870970" y="6158609"/>
                <a:ext cx="174240" cy="17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82F02FE-9422-75D6-179B-B19A17AAC44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862330" y="6149969"/>
                  <a:ext cx="191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2C9A5AE-FA96-8B3E-9F4F-1F0FD85EF94D}"/>
                    </a:ext>
                  </a:extLst>
                </p14:cNvPr>
                <p14:cNvContentPartPr/>
                <p14:nvPr/>
              </p14:nvContentPartPr>
              <p14:xfrm>
                <a:off x="3860170" y="6203969"/>
                <a:ext cx="167040" cy="27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2C9A5AE-FA96-8B3E-9F4F-1F0FD85EF94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51170" y="6194969"/>
                  <a:ext cx="184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566C471-B9B4-0FFE-ED59-4094BEBC1117}"/>
                    </a:ext>
                  </a:extLst>
                </p14:cNvPr>
                <p14:cNvContentPartPr/>
                <p14:nvPr/>
              </p14:nvContentPartPr>
              <p14:xfrm>
                <a:off x="4106050" y="6115049"/>
                <a:ext cx="16920" cy="126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566C471-B9B4-0FFE-ED59-4094BEBC111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097410" y="6106409"/>
                  <a:ext cx="3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4B21D6C-F325-A5DB-159F-0F3125CE4581}"/>
                    </a:ext>
                  </a:extLst>
                </p14:cNvPr>
                <p14:cNvContentPartPr/>
                <p14:nvPr/>
              </p14:nvContentPartPr>
              <p14:xfrm>
                <a:off x="3825970" y="5206769"/>
                <a:ext cx="251640" cy="231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4B21D6C-F325-A5DB-159F-0F3125CE458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16970" y="5198129"/>
                  <a:ext cx="269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DA2A5AA-C886-9D55-1C6E-6321ABE71812}"/>
                    </a:ext>
                  </a:extLst>
                </p14:cNvPr>
                <p14:cNvContentPartPr/>
                <p14:nvPr/>
              </p14:nvContentPartPr>
              <p14:xfrm>
                <a:off x="4271650" y="5337809"/>
                <a:ext cx="278640" cy="906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DA2A5AA-C886-9D55-1C6E-6321ABE7181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262650" y="5329169"/>
                  <a:ext cx="296280" cy="9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347C8D7-E9B2-3E70-9201-DAC25A7E2B12}"/>
                    </a:ext>
                  </a:extLst>
                </p14:cNvPr>
                <p14:cNvContentPartPr/>
                <p14:nvPr/>
              </p14:nvContentPartPr>
              <p14:xfrm>
                <a:off x="4446250" y="5646689"/>
                <a:ext cx="443520" cy="113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347C8D7-E9B2-3E70-9201-DAC25A7E2B1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437250" y="5638049"/>
                  <a:ext cx="461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4C63A80-95ED-0C24-24D4-E83746138FB0}"/>
                    </a:ext>
                  </a:extLst>
                </p14:cNvPr>
                <p14:cNvContentPartPr/>
                <p14:nvPr/>
              </p14:nvContentPartPr>
              <p14:xfrm>
                <a:off x="4646770" y="5567849"/>
                <a:ext cx="46440" cy="435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4C63A80-95ED-0C24-24D4-E83746138FB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638130" y="5558849"/>
                  <a:ext cx="64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5D9778F-89B4-A6FB-E4C0-B35076671350}"/>
                    </a:ext>
                  </a:extLst>
                </p14:cNvPr>
                <p14:cNvContentPartPr/>
                <p14:nvPr/>
              </p14:nvContentPartPr>
              <p14:xfrm>
                <a:off x="4724170" y="5947289"/>
                <a:ext cx="120960" cy="218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5D9778F-89B4-A6FB-E4C0-B3507667135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715530" y="5938649"/>
                  <a:ext cx="138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902DC79-0AB8-7E87-AE9C-6BB5B1951420}"/>
                    </a:ext>
                  </a:extLst>
                </p14:cNvPr>
                <p14:cNvContentPartPr/>
                <p14:nvPr/>
              </p14:nvContentPartPr>
              <p14:xfrm>
                <a:off x="4639930" y="6061409"/>
                <a:ext cx="190080" cy="23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902DC79-0AB8-7E87-AE9C-6BB5B195142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631290" y="6052409"/>
                  <a:ext cx="20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B2E0F6E-F39A-332F-4D2F-9182EDC5FF61}"/>
                    </a:ext>
                  </a:extLst>
                </p14:cNvPr>
                <p14:cNvContentPartPr/>
                <p14:nvPr/>
              </p14:nvContentPartPr>
              <p14:xfrm>
                <a:off x="4904170" y="5429249"/>
                <a:ext cx="150840" cy="173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B2E0F6E-F39A-332F-4D2F-9182EDC5FF6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95170" y="5420249"/>
                  <a:ext cx="168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E23CB81-1B9C-97B3-8057-FE5B3B17CA25}"/>
                    </a:ext>
                  </a:extLst>
                </p14:cNvPr>
                <p14:cNvContentPartPr/>
                <p14:nvPr/>
              </p14:nvContentPartPr>
              <p14:xfrm>
                <a:off x="4845130" y="5479289"/>
                <a:ext cx="183960" cy="622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E23CB81-1B9C-97B3-8057-FE5B3B17CA2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836130" y="5470289"/>
                  <a:ext cx="201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9FDC7C2-538C-A9EC-9706-50DE267A63EF}"/>
                    </a:ext>
                  </a:extLst>
                </p14:cNvPr>
                <p14:cNvContentPartPr/>
                <p14:nvPr/>
              </p14:nvContentPartPr>
              <p14:xfrm>
                <a:off x="4860610" y="5427089"/>
                <a:ext cx="207360" cy="191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9FDC7C2-538C-A9EC-9706-50DE267A63E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851970" y="5418089"/>
                  <a:ext cx="225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E4397BC-5519-83CA-501A-47AAF9878891}"/>
                    </a:ext>
                  </a:extLst>
                </p14:cNvPr>
                <p14:cNvContentPartPr/>
                <p14:nvPr/>
              </p14:nvContentPartPr>
              <p14:xfrm>
                <a:off x="5083810" y="5823809"/>
                <a:ext cx="234720" cy="1659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E4397BC-5519-83CA-501A-47AAF987889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074810" y="5814809"/>
                  <a:ext cx="252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78AFACE-2178-1BFF-7F6F-5D3982C9951C}"/>
                    </a:ext>
                  </a:extLst>
                </p14:cNvPr>
                <p14:cNvContentPartPr/>
                <p14:nvPr/>
              </p14:nvContentPartPr>
              <p14:xfrm>
                <a:off x="5230690" y="5619329"/>
                <a:ext cx="172080" cy="16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78AFACE-2178-1BFF-7F6F-5D3982C9951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221690" y="5610329"/>
                  <a:ext cx="189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47419CE-9ECF-3D16-2511-5E6C1ADE24F0}"/>
                    </a:ext>
                  </a:extLst>
                </p14:cNvPr>
                <p14:cNvContentPartPr/>
                <p14:nvPr/>
              </p14:nvContentPartPr>
              <p14:xfrm>
                <a:off x="5491690" y="5478569"/>
                <a:ext cx="81000" cy="158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47419CE-9ECF-3D16-2511-5E6C1ADE24F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483050" y="5469929"/>
                  <a:ext cx="98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8CBD4F9-BC3F-F6F0-43F7-D4C3F1A556E0}"/>
                    </a:ext>
                  </a:extLst>
                </p14:cNvPr>
                <p14:cNvContentPartPr/>
                <p14:nvPr/>
              </p14:nvContentPartPr>
              <p14:xfrm>
                <a:off x="5582050" y="5399009"/>
                <a:ext cx="6840" cy="16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8CBD4F9-BC3F-F6F0-43F7-D4C3F1A556E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573050" y="5390369"/>
                  <a:ext cx="24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E21FB44-35AE-6816-03DC-FD002A21E844}"/>
                    </a:ext>
                  </a:extLst>
                </p14:cNvPr>
                <p14:cNvContentPartPr/>
                <p14:nvPr/>
              </p14:nvContentPartPr>
              <p14:xfrm>
                <a:off x="5663050" y="5344649"/>
                <a:ext cx="168840" cy="311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E21FB44-35AE-6816-03DC-FD002A21E84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54410" y="5336009"/>
                  <a:ext cx="186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C6E7E66-4C4F-CC3E-21BC-061C00C35F73}"/>
                    </a:ext>
                  </a:extLst>
                </p14:cNvPr>
                <p14:cNvContentPartPr/>
                <p14:nvPr/>
              </p14:nvContentPartPr>
              <p14:xfrm>
                <a:off x="5632090" y="5234849"/>
                <a:ext cx="240120" cy="169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C6E7E66-4C4F-CC3E-21BC-061C00C35F7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623450" y="5225849"/>
                  <a:ext cx="257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C321994-FF4E-56AB-54D2-196F300BBE6C}"/>
                    </a:ext>
                  </a:extLst>
                </p14:cNvPr>
                <p14:cNvContentPartPr/>
                <p14:nvPr/>
              </p14:nvContentPartPr>
              <p14:xfrm>
                <a:off x="5887330" y="5528969"/>
                <a:ext cx="69840" cy="75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C321994-FF4E-56AB-54D2-196F300BBE6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78330" y="5520329"/>
                  <a:ext cx="87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20210A1-AAEF-CED4-CC32-C1E1974699D7}"/>
                    </a:ext>
                  </a:extLst>
                </p14:cNvPr>
                <p14:cNvContentPartPr/>
                <p14:nvPr/>
              </p14:nvContentPartPr>
              <p14:xfrm>
                <a:off x="5991010" y="5472809"/>
                <a:ext cx="272520" cy="198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20210A1-AAEF-CED4-CC32-C1E1974699D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982370" y="5463809"/>
                  <a:ext cx="290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33C8AB9-84B0-5163-7E77-33B0A810BC35}"/>
                    </a:ext>
                  </a:extLst>
                </p14:cNvPr>
                <p14:cNvContentPartPr/>
                <p14:nvPr/>
              </p14:nvContentPartPr>
              <p14:xfrm>
                <a:off x="6242650" y="5631209"/>
                <a:ext cx="159840" cy="87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33C8AB9-84B0-5163-7E77-33B0A810BC3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34010" y="5622569"/>
                  <a:ext cx="177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DD9BF6A-F263-5D96-F19E-9EEAEF0518EC}"/>
                    </a:ext>
                  </a:extLst>
                </p14:cNvPr>
                <p14:cNvContentPartPr/>
                <p14:nvPr/>
              </p14:nvContentPartPr>
              <p14:xfrm>
                <a:off x="6066250" y="5422409"/>
                <a:ext cx="111600" cy="10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DD9BF6A-F263-5D96-F19E-9EEAEF0518E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57610" y="5413769"/>
                  <a:ext cx="129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A0C62ED-4F75-FC40-BE0A-A9C122652AAA}"/>
                    </a:ext>
                  </a:extLst>
                </p14:cNvPr>
                <p14:cNvContentPartPr/>
                <p14:nvPr/>
              </p14:nvContentPartPr>
              <p14:xfrm>
                <a:off x="6289450" y="5275169"/>
                <a:ext cx="84600" cy="1476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A0C62ED-4F75-FC40-BE0A-A9C122652AA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280810" y="5266169"/>
                  <a:ext cx="102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271C95E-AF40-3B27-8774-89DF3640D811}"/>
                    </a:ext>
                  </a:extLst>
                </p14:cNvPr>
                <p14:cNvContentPartPr/>
                <p14:nvPr/>
              </p14:nvContentPartPr>
              <p14:xfrm>
                <a:off x="6348850" y="5333129"/>
                <a:ext cx="397080" cy="8575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271C95E-AF40-3B27-8774-89DF3640D81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340210" y="5324489"/>
                  <a:ext cx="414720" cy="87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1371CFC2-7DFC-9C49-4EED-3B25C5530EA8}"/>
              </a:ext>
            </a:extLst>
          </p:cNvPr>
          <p:cNvGrpSpPr/>
          <p:nvPr/>
        </p:nvGrpSpPr>
        <p:grpSpPr>
          <a:xfrm>
            <a:off x="8633410" y="5203529"/>
            <a:ext cx="2445480" cy="1147320"/>
            <a:chOff x="8633410" y="5203529"/>
            <a:chExt cx="2445480" cy="11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1A80F1C-7927-3259-1FA6-2287ADB2FD7B}"/>
                    </a:ext>
                  </a:extLst>
                </p14:cNvPr>
                <p14:cNvContentPartPr/>
                <p14:nvPr/>
              </p14:nvContentPartPr>
              <p14:xfrm>
                <a:off x="8633410" y="5478569"/>
                <a:ext cx="342720" cy="7124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1A80F1C-7927-3259-1FA6-2287ADB2FD7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624770" y="5469569"/>
                  <a:ext cx="36036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4DA7486-7C7B-BF5E-97C9-1F94B6B80116}"/>
                    </a:ext>
                  </a:extLst>
                </p14:cNvPr>
                <p14:cNvContentPartPr/>
                <p14:nvPr/>
              </p14:nvContentPartPr>
              <p14:xfrm>
                <a:off x="8913490" y="6135929"/>
                <a:ext cx="16560" cy="75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4DA7486-7C7B-BF5E-97C9-1F94B6B8011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904490" y="612728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61238E6-142E-4F51-6D24-C0DDCCF9C48C}"/>
                    </a:ext>
                  </a:extLst>
                </p14:cNvPr>
                <p14:cNvContentPartPr/>
                <p14:nvPr/>
              </p14:nvContentPartPr>
              <p14:xfrm>
                <a:off x="8840410" y="6214409"/>
                <a:ext cx="165600" cy="136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61238E6-142E-4F51-6D24-C0DDCCF9C48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831410" y="6205409"/>
                  <a:ext cx="183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4B2051B-BA29-AE9C-5F25-719F2A7D6E20}"/>
                    </a:ext>
                  </a:extLst>
                </p14:cNvPr>
                <p14:cNvContentPartPr/>
                <p14:nvPr/>
              </p14:nvContentPartPr>
              <p14:xfrm>
                <a:off x="9252970" y="5627249"/>
                <a:ext cx="447120" cy="1695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4B2051B-BA29-AE9C-5F25-719F2A7D6E2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244330" y="5618249"/>
                  <a:ext cx="464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A242F2F-A373-481A-7CD7-A9C38DF48C94}"/>
                    </a:ext>
                  </a:extLst>
                </p14:cNvPr>
                <p14:cNvContentPartPr/>
                <p14:nvPr/>
              </p14:nvContentPartPr>
              <p14:xfrm>
                <a:off x="9476170" y="5551289"/>
                <a:ext cx="61920" cy="4122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A242F2F-A373-481A-7CD7-A9C38DF48C9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467170" y="5542649"/>
                  <a:ext cx="79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9144DCF-2EB7-C912-67AC-791C3BE5ECA3}"/>
                    </a:ext>
                  </a:extLst>
                </p14:cNvPr>
                <p14:cNvContentPartPr/>
                <p14:nvPr/>
              </p14:nvContentPartPr>
              <p14:xfrm>
                <a:off x="9589570" y="5972849"/>
                <a:ext cx="83160" cy="155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9144DCF-2EB7-C912-67AC-791C3BE5ECA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580930" y="5964209"/>
                  <a:ext cx="100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18F732E-3451-1ED2-535D-E74D15F0834E}"/>
                    </a:ext>
                  </a:extLst>
                </p14:cNvPr>
                <p14:cNvContentPartPr/>
                <p14:nvPr/>
              </p14:nvContentPartPr>
              <p14:xfrm>
                <a:off x="9730330" y="5852609"/>
                <a:ext cx="48960" cy="525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18F732E-3451-1ED2-535D-E74D15F0834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721330" y="5843609"/>
                  <a:ext cx="66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CD8DA73-749B-C31D-BC91-FCF082B03B54}"/>
                    </a:ext>
                  </a:extLst>
                </p14:cNvPr>
                <p14:cNvContentPartPr/>
                <p14:nvPr/>
              </p14:nvContentPartPr>
              <p14:xfrm>
                <a:off x="9866050" y="5562809"/>
                <a:ext cx="235440" cy="364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CD8DA73-749B-C31D-BC91-FCF082B03B5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857410" y="5554169"/>
                  <a:ext cx="253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7F7B0CB-0A47-5F72-7ED5-4BFB0F56564F}"/>
                    </a:ext>
                  </a:extLst>
                </p14:cNvPr>
                <p14:cNvContentPartPr/>
                <p14:nvPr/>
              </p14:nvContentPartPr>
              <p14:xfrm>
                <a:off x="10242610" y="5716169"/>
                <a:ext cx="31320" cy="2192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7F7B0CB-0A47-5F72-7ED5-4BFB0F56564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233970" y="5707169"/>
                  <a:ext cx="48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38D1311-8F74-026E-76CB-341ACC2B41B1}"/>
                    </a:ext>
                  </a:extLst>
                </p14:cNvPr>
                <p14:cNvContentPartPr/>
                <p14:nvPr/>
              </p14:nvContentPartPr>
              <p14:xfrm>
                <a:off x="10127050" y="5691689"/>
                <a:ext cx="259200" cy="54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38D1311-8F74-026E-76CB-341ACC2B41B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118410" y="5682689"/>
                  <a:ext cx="276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9E0DBF1-DC57-0013-7237-FFD4B0AA63A2}"/>
                    </a:ext>
                  </a:extLst>
                </p14:cNvPr>
                <p14:cNvContentPartPr/>
                <p14:nvPr/>
              </p14:nvContentPartPr>
              <p14:xfrm>
                <a:off x="10480210" y="5521409"/>
                <a:ext cx="107280" cy="1148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9E0DBF1-DC57-0013-7237-FFD4B0AA63A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471570" y="5512409"/>
                  <a:ext cx="124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0A15CF2-743B-7808-794D-B37F01CAC77F}"/>
                    </a:ext>
                  </a:extLst>
                </p14:cNvPr>
                <p14:cNvContentPartPr/>
                <p14:nvPr/>
              </p14:nvContentPartPr>
              <p14:xfrm>
                <a:off x="10592890" y="5309729"/>
                <a:ext cx="114480" cy="9295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0A15CF2-743B-7808-794D-B37F01CAC77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583890" y="5301089"/>
                  <a:ext cx="13212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3140216-9637-A87E-261A-A1971206DDDF}"/>
                    </a:ext>
                  </a:extLst>
                </p14:cNvPr>
                <p14:cNvContentPartPr/>
                <p14:nvPr/>
              </p14:nvContentPartPr>
              <p14:xfrm>
                <a:off x="10893130" y="5203529"/>
                <a:ext cx="185760" cy="2120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3140216-9637-A87E-261A-A1971206DDD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884490" y="5194889"/>
                  <a:ext cx="2034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8995CF65-ED29-9ABE-99AD-393BC99F3C1F}"/>
              </a:ext>
            </a:extLst>
          </p:cNvPr>
          <p:cNvGrpSpPr/>
          <p:nvPr/>
        </p:nvGrpSpPr>
        <p:grpSpPr>
          <a:xfrm>
            <a:off x="7800730" y="5651729"/>
            <a:ext cx="775440" cy="398520"/>
            <a:chOff x="7800730" y="5651729"/>
            <a:chExt cx="7754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4AEF0AC-39DC-E2B9-2DFC-9F6B6D7A021F}"/>
                    </a:ext>
                  </a:extLst>
                </p14:cNvPr>
                <p14:cNvContentPartPr/>
                <p14:nvPr/>
              </p14:nvContentPartPr>
              <p14:xfrm>
                <a:off x="7800730" y="5703929"/>
                <a:ext cx="167400" cy="1522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4AEF0AC-39DC-E2B9-2DFC-9F6B6D7A021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792090" y="5694929"/>
                  <a:ext cx="185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98B977B-7B22-6A52-3681-9239886D672A}"/>
                    </a:ext>
                  </a:extLst>
                </p14:cNvPr>
                <p14:cNvContentPartPr/>
                <p14:nvPr/>
              </p14:nvContentPartPr>
              <p14:xfrm>
                <a:off x="7865530" y="5730569"/>
                <a:ext cx="390960" cy="2358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98B977B-7B22-6A52-3681-9239886D672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856530" y="5721929"/>
                  <a:ext cx="408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7B584B5-E256-4C03-F6F5-06BC188A06E1}"/>
                    </a:ext>
                  </a:extLst>
                </p14:cNvPr>
                <p14:cNvContentPartPr/>
                <p14:nvPr/>
              </p14:nvContentPartPr>
              <p14:xfrm>
                <a:off x="8320210" y="5723369"/>
                <a:ext cx="240840" cy="182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7B584B5-E256-4C03-F6F5-06BC188A06E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311210" y="5714369"/>
                  <a:ext cx="258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CEA3855-0FCF-988A-DE23-F9C43D371A52}"/>
                    </a:ext>
                  </a:extLst>
                </p14:cNvPr>
                <p14:cNvContentPartPr/>
                <p14:nvPr/>
              </p14:nvContentPartPr>
              <p14:xfrm>
                <a:off x="8283490" y="5651729"/>
                <a:ext cx="292680" cy="205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CEA3855-0FCF-988A-DE23-F9C43D371A5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274850" y="5642729"/>
                  <a:ext cx="310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BC78545-6632-739A-7855-CCE68723539D}"/>
                    </a:ext>
                  </a:extLst>
                </p14:cNvPr>
                <p14:cNvContentPartPr/>
                <p14:nvPr/>
              </p14:nvContentPartPr>
              <p14:xfrm>
                <a:off x="8445130" y="5921729"/>
                <a:ext cx="13680" cy="964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BC78545-6632-739A-7855-CCE68723539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436130" y="5913089"/>
                  <a:ext cx="31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ED840C7-9A0D-D734-04F0-6EDA98C5F8EF}"/>
                    </a:ext>
                  </a:extLst>
                </p14:cNvPr>
                <p14:cNvContentPartPr/>
                <p14:nvPr/>
              </p14:nvContentPartPr>
              <p14:xfrm>
                <a:off x="8356570" y="6015329"/>
                <a:ext cx="144000" cy="34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ED840C7-9A0D-D734-04F0-6EDA98C5F8E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47570" y="6006329"/>
                  <a:ext cx="1616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315B491D-222F-5FF8-50A7-98B6C4014210}"/>
                  </a:ext>
                </a:extLst>
              </p14:cNvPr>
              <p14:cNvContentPartPr/>
              <p14:nvPr/>
            </p14:nvContentPartPr>
            <p14:xfrm>
              <a:off x="8330290" y="5455529"/>
              <a:ext cx="170280" cy="1569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315B491D-222F-5FF8-50A7-98B6C4014210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8321290" y="5446529"/>
                <a:ext cx="18792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Group 389">
            <a:extLst>
              <a:ext uri="{FF2B5EF4-FFF2-40B4-BE49-F238E27FC236}">
                <a16:creationId xmlns:a16="http://schemas.microsoft.com/office/drawing/2014/main" id="{82A88910-8948-C088-02D0-4B969EBC0326}"/>
              </a:ext>
            </a:extLst>
          </p:cNvPr>
          <p:cNvGrpSpPr/>
          <p:nvPr/>
        </p:nvGrpSpPr>
        <p:grpSpPr>
          <a:xfrm>
            <a:off x="7429210" y="5705729"/>
            <a:ext cx="233280" cy="165240"/>
            <a:chOff x="7429210" y="5705729"/>
            <a:chExt cx="23328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26B158E-C9AF-771F-2E19-67B005A4E23C}"/>
                    </a:ext>
                  </a:extLst>
                </p14:cNvPr>
                <p14:cNvContentPartPr/>
                <p14:nvPr/>
              </p14:nvContentPartPr>
              <p14:xfrm>
                <a:off x="7548370" y="5705729"/>
                <a:ext cx="16200" cy="165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26B158E-C9AF-771F-2E19-67B005A4E23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39370" y="5697089"/>
                  <a:ext cx="33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A2A2B9A-1CEA-396C-B234-159AFAB0D84B}"/>
                    </a:ext>
                  </a:extLst>
                </p14:cNvPr>
                <p14:cNvContentPartPr/>
                <p14:nvPr/>
              </p14:nvContentPartPr>
              <p14:xfrm>
                <a:off x="7429210" y="5783849"/>
                <a:ext cx="233280" cy="270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A2A2B9A-1CEA-396C-B234-159AFAB0D84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420210" y="5775209"/>
                  <a:ext cx="2509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9C37DEA1-AEA2-CDEE-0395-1D16464E2F1D}"/>
              </a:ext>
            </a:extLst>
          </p:cNvPr>
          <p:cNvGrpSpPr/>
          <p:nvPr/>
        </p:nvGrpSpPr>
        <p:grpSpPr>
          <a:xfrm>
            <a:off x="6536410" y="5514569"/>
            <a:ext cx="725040" cy="675000"/>
            <a:chOff x="6536410" y="5514569"/>
            <a:chExt cx="72504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E3687F6-53B6-A624-9086-46BD508C45B6}"/>
                    </a:ext>
                  </a:extLst>
                </p14:cNvPr>
                <p14:cNvContentPartPr/>
                <p14:nvPr/>
              </p14:nvContentPartPr>
              <p14:xfrm>
                <a:off x="6656650" y="5514569"/>
                <a:ext cx="192960" cy="1886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E3687F6-53B6-A624-9086-46BD508C45B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648010" y="5505929"/>
                  <a:ext cx="210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2EF2BB5-314F-3387-5C33-A5472282EE6D}"/>
                    </a:ext>
                  </a:extLst>
                </p14:cNvPr>
                <p14:cNvContentPartPr/>
                <p14:nvPr/>
              </p14:nvContentPartPr>
              <p14:xfrm>
                <a:off x="6594730" y="5763329"/>
                <a:ext cx="296640" cy="536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2EF2BB5-314F-3387-5C33-A5472282EE6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586090" y="5754689"/>
                  <a:ext cx="314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D47BD52-22C5-2844-1C76-8F4823749FA1}"/>
                    </a:ext>
                  </a:extLst>
                </p14:cNvPr>
                <p14:cNvContentPartPr/>
                <p14:nvPr/>
              </p14:nvContentPartPr>
              <p14:xfrm>
                <a:off x="6536410" y="5865929"/>
                <a:ext cx="277920" cy="2610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D47BD52-22C5-2844-1C76-8F4823749FA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527770" y="5856929"/>
                  <a:ext cx="295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3D4E3C3D-4AB0-C76A-7D8B-C422AC81BAA4}"/>
                    </a:ext>
                  </a:extLst>
                </p14:cNvPr>
                <p14:cNvContentPartPr/>
                <p14:nvPr/>
              </p14:nvContentPartPr>
              <p14:xfrm>
                <a:off x="7043650" y="5707169"/>
                <a:ext cx="11520" cy="3052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3D4E3C3D-4AB0-C76A-7D8B-C422AC81BAA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035010" y="5698169"/>
                  <a:ext cx="29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83C9DF6-6817-4A9B-C11B-28EB41872ECD}"/>
                    </a:ext>
                  </a:extLst>
                </p14:cNvPr>
                <p14:cNvContentPartPr/>
                <p14:nvPr/>
              </p14:nvContentPartPr>
              <p14:xfrm>
                <a:off x="7009090" y="5701769"/>
                <a:ext cx="175320" cy="1375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83C9DF6-6817-4A9B-C11B-28EB41872EC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00090" y="5693129"/>
                  <a:ext cx="19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B4ABF0D-C7FE-790C-9761-E4BF300F8B20}"/>
                    </a:ext>
                  </a:extLst>
                </p14:cNvPr>
                <p14:cNvContentPartPr/>
                <p14:nvPr/>
              </p14:nvContentPartPr>
              <p14:xfrm>
                <a:off x="7024570" y="5631209"/>
                <a:ext cx="227880" cy="14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B4ABF0D-C7FE-790C-9761-E4BF300F8B2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015570" y="5622569"/>
                  <a:ext cx="245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E53A746-50A4-A1FB-3861-502C5B3892FC}"/>
                    </a:ext>
                  </a:extLst>
                </p14:cNvPr>
                <p14:cNvContentPartPr/>
                <p14:nvPr/>
              </p14:nvContentPartPr>
              <p14:xfrm>
                <a:off x="7117450" y="6021089"/>
                <a:ext cx="50040" cy="1404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E53A746-50A4-A1FB-3861-502C5B3892F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108810" y="6012449"/>
                  <a:ext cx="67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E13D4DA-AC04-46E5-1F19-58026FD29016}"/>
                    </a:ext>
                  </a:extLst>
                </p14:cNvPr>
                <p14:cNvContentPartPr/>
                <p14:nvPr/>
              </p14:nvContentPartPr>
              <p14:xfrm>
                <a:off x="7058050" y="6160409"/>
                <a:ext cx="203400" cy="29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E13D4DA-AC04-46E5-1F19-58026FD2901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49050" y="6151769"/>
                  <a:ext cx="2210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050DB7C1-2C6A-27AC-210B-40BC1147949F}"/>
                  </a:ext>
                </a:extLst>
              </p14:cNvPr>
              <p14:cNvContentPartPr/>
              <p14:nvPr/>
            </p14:nvContentPartPr>
            <p14:xfrm>
              <a:off x="7373050" y="5476769"/>
              <a:ext cx="86760" cy="10440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050DB7C1-2C6A-27AC-210B-40BC1147949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7364050" y="5468129"/>
                <a:ext cx="1044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oup 404">
            <a:extLst>
              <a:ext uri="{FF2B5EF4-FFF2-40B4-BE49-F238E27FC236}">
                <a16:creationId xmlns:a16="http://schemas.microsoft.com/office/drawing/2014/main" id="{CBDEC805-8FFB-517E-873F-4D02B2E4BEBA}"/>
              </a:ext>
            </a:extLst>
          </p:cNvPr>
          <p:cNvGrpSpPr/>
          <p:nvPr/>
        </p:nvGrpSpPr>
        <p:grpSpPr>
          <a:xfrm>
            <a:off x="409570" y="6324569"/>
            <a:ext cx="1504440" cy="466560"/>
            <a:chOff x="409570" y="6324569"/>
            <a:chExt cx="15044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F260EDB-6BE2-7801-0760-B8518EA2FF18}"/>
                    </a:ext>
                  </a:extLst>
                </p14:cNvPr>
                <p14:cNvContentPartPr/>
                <p14:nvPr/>
              </p14:nvContentPartPr>
              <p14:xfrm>
                <a:off x="409570" y="6324569"/>
                <a:ext cx="1504440" cy="4665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F260EDB-6BE2-7801-0760-B8518EA2FF1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00930" y="6315569"/>
                  <a:ext cx="15220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C3791FF-EE29-6D0C-F6FB-89D239C22F75}"/>
                    </a:ext>
                  </a:extLst>
                </p14:cNvPr>
                <p14:cNvContentPartPr/>
                <p14:nvPr/>
              </p14:nvContentPartPr>
              <p14:xfrm>
                <a:off x="1582810" y="6547409"/>
                <a:ext cx="207720" cy="277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C3791FF-EE29-6D0C-F6FB-89D239C22F7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573810" y="6538769"/>
                  <a:ext cx="22536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DD4A7A90-FFAA-91A8-D35A-8953EE1F3B6D}"/>
                  </a:ext>
                </a:extLst>
              </p14:cNvPr>
              <p14:cNvContentPartPr/>
              <p14:nvPr/>
            </p14:nvContentPartPr>
            <p14:xfrm>
              <a:off x="368890" y="4710542"/>
              <a:ext cx="11154960" cy="176040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DD4A7A90-FFAA-91A8-D35A-8953EE1F3B6D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33250" y="4638902"/>
                <a:ext cx="11226600" cy="19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22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E3028-A240-641D-7FA0-852B732F8B1F}"/>
              </a:ext>
            </a:extLst>
          </p:cNvPr>
          <p:cNvSpPr txBox="1"/>
          <p:nvPr/>
        </p:nvSpPr>
        <p:spPr>
          <a:xfrm>
            <a:off x="369167" y="408924"/>
            <a:ext cx="8138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Rigorous Classical Radiation Theory</a:t>
            </a:r>
          </a:p>
          <a:p>
            <a:r>
              <a:rPr lang="en-US" sz="2400" dirty="0"/>
              <a:t>Dipole radiation:  LL2 section 67</a:t>
            </a:r>
          </a:p>
          <a:p>
            <a:r>
              <a:rPr lang="en-US" sz="2400" dirty="0" err="1"/>
              <a:t>Quadruole</a:t>
            </a:r>
            <a:r>
              <a:rPr lang="en-US" sz="2400" dirty="0"/>
              <a:t> and magnetic dipole radiation:  LL2 section 71</a:t>
            </a:r>
          </a:p>
          <a:p>
            <a:endParaRPr lang="en-US" sz="2400" dirty="0"/>
          </a:p>
          <a:p>
            <a:r>
              <a:rPr lang="en-US" sz="2400" dirty="0"/>
              <a:t>Rigorous Quantum Radiation Theory</a:t>
            </a:r>
          </a:p>
          <a:p>
            <a:r>
              <a:rPr lang="en-US" sz="2400" dirty="0"/>
              <a:t>LL4 </a:t>
            </a:r>
            <a:r>
              <a:rPr lang="en-US" sz="2400" u="sng" dirty="0"/>
              <a:t>Quantum Electrodynamics</a:t>
            </a:r>
            <a:r>
              <a:rPr lang="en-US" sz="2400" dirty="0"/>
              <a:t> Chapter V “Radiation”.  </a:t>
            </a:r>
          </a:p>
        </p:txBody>
      </p:sp>
    </p:spTree>
    <p:extLst>
      <p:ext uri="{BB962C8B-B14F-4D97-AF65-F5344CB8AC3E}">
        <p14:creationId xmlns:p14="http://schemas.microsoft.com/office/powerpoint/2010/main" val="38652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890A02-C4FC-782E-C488-A2116D5C2D82}"/>
                  </a:ext>
                </a:extLst>
              </p14:cNvPr>
              <p14:cNvContentPartPr/>
              <p14:nvPr/>
            </p14:nvContentPartPr>
            <p14:xfrm>
              <a:off x="932986" y="364571"/>
              <a:ext cx="186840" cy="30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890A02-C4FC-782E-C488-A2116D5C2D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3986" y="355931"/>
                <a:ext cx="20448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ADFC32C-C48C-EA4F-E7FB-A073E24E71D2}"/>
              </a:ext>
            </a:extLst>
          </p:cNvPr>
          <p:cNvGrpSpPr/>
          <p:nvPr/>
        </p:nvGrpSpPr>
        <p:grpSpPr>
          <a:xfrm>
            <a:off x="1293706" y="411011"/>
            <a:ext cx="174600" cy="257760"/>
            <a:chOff x="1293706" y="411011"/>
            <a:chExt cx="1746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857A37-4115-2EAE-CB1E-6192D79144FC}"/>
                    </a:ext>
                  </a:extLst>
                </p14:cNvPr>
                <p14:cNvContentPartPr/>
                <p14:nvPr/>
              </p14:nvContentPartPr>
              <p14:xfrm>
                <a:off x="1293706" y="411011"/>
                <a:ext cx="79200" cy="42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857A37-4115-2EAE-CB1E-6192D79144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5066" y="402011"/>
                  <a:ext cx="96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E28BD7-BE8F-E7BA-545E-49AF5C76C83A}"/>
                    </a:ext>
                  </a:extLst>
                </p14:cNvPr>
                <p14:cNvContentPartPr/>
                <p14:nvPr/>
              </p14:nvContentPartPr>
              <p14:xfrm>
                <a:off x="1344106" y="512891"/>
                <a:ext cx="124200" cy="155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E28BD7-BE8F-E7BA-545E-49AF5C76C8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5466" y="504251"/>
                  <a:ext cx="1418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80DE90-CD9F-7DB2-C81D-1EC5D0A9B89B}"/>
              </a:ext>
            </a:extLst>
          </p:cNvPr>
          <p:cNvGrpSpPr/>
          <p:nvPr/>
        </p:nvGrpSpPr>
        <p:grpSpPr>
          <a:xfrm>
            <a:off x="2026666" y="239651"/>
            <a:ext cx="1071720" cy="383760"/>
            <a:chOff x="2026666" y="239651"/>
            <a:chExt cx="107172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7F2A7D-3E09-505A-5BD0-9BA172F067A2}"/>
                    </a:ext>
                  </a:extLst>
                </p14:cNvPr>
                <p14:cNvContentPartPr/>
                <p14:nvPr/>
              </p14:nvContentPartPr>
              <p14:xfrm>
                <a:off x="2026666" y="239651"/>
                <a:ext cx="1071720" cy="38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7F2A7D-3E09-505A-5BD0-9BA172F067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8026" y="231011"/>
                  <a:ext cx="1089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FDC9EF-B22D-B981-254F-17282C2439B3}"/>
                    </a:ext>
                  </a:extLst>
                </p14:cNvPr>
                <p14:cNvContentPartPr/>
                <p14:nvPr/>
              </p14:nvContentPartPr>
              <p14:xfrm>
                <a:off x="2550826" y="405971"/>
                <a:ext cx="271440" cy="8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FDC9EF-B22D-B981-254F-17282C2439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42186" y="397331"/>
                  <a:ext cx="289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3F70D5-4F90-2A59-3309-83DB81F1A395}"/>
                    </a:ext>
                  </a:extLst>
                </p14:cNvPr>
                <p14:cNvContentPartPr/>
                <p14:nvPr/>
              </p14:nvContentPartPr>
              <p14:xfrm>
                <a:off x="2440306" y="353411"/>
                <a:ext cx="36720" cy="2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3F70D5-4F90-2A59-3309-83DB81F1A3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1666" y="344771"/>
                  <a:ext cx="543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1B984A-8658-4DF1-2BD6-A39596B2BE22}"/>
                  </a:ext>
                </a:extLst>
              </p14:cNvPr>
              <p14:cNvContentPartPr/>
              <p14:nvPr/>
            </p14:nvContentPartPr>
            <p14:xfrm>
              <a:off x="3489706" y="307331"/>
              <a:ext cx="326880" cy="397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1B984A-8658-4DF1-2BD6-A39596B2BE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1066" y="298691"/>
                <a:ext cx="34452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110E8F1-01D5-1237-5CC9-316A03960E3F}"/>
              </a:ext>
            </a:extLst>
          </p:cNvPr>
          <p:cNvGrpSpPr/>
          <p:nvPr/>
        </p:nvGrpSpPr>
        <p:grpSpPr>
          <a:xfrm>
            <a:off x="4203586" y="214811"/>
            <a:ext cx="2956680" cy="519120"/>
            <a:chOff x="4203586" y="214811"/>
            <a:chExt cx="295668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73ABC1-0E28-9BA0-D214-5D2BF86330E1}"/>
                    </a:ext>
                  </a:extLst>
                </p14:cNvPr>
                <p14:cNvContentPartPr/>
                <p14:nvPr/>
              </p14:nvContentPartPr>
              <p14:xfrm>
                <a:off x="4203586" y="224171"/>
                <a:ext cx="1063800" cy="50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73ABC1-0E28-9BA0-D214-5D2BF86330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94946" y="215531"/>
                  <a:ext cx="10814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676292-AA7A-64BC-A402-FD68F181580B}"/>
                    </a:ext>
                  </a:extLst>
                </p14:cNvPr>
                <p14:cNvContentPartPr/>
                <p14:nvPr/>
              </p14:nvContentPartPr>
              <p14:xfrm>
                <a:off x="5120146" y="368171"/>
                <a:ext cx="180000" cy="1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676292-AA7A-64BC-A402-FD68F18158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1146" y="359531"/>
                  <a:ext cx="197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F67D4F-8583-DB70-5505-E141FFEACCC4}"/>
                    </a:ext>
                  </a:extLst>
                </p14:cNvPr>
                <p14:cNvContentPartPr/>
                <p14:nvPr/>
              </p14:nvContentPartPr>
              <p14:xfrm>
                <a:off x="5308786" y="419651"/>
                <a:ext cx="304560" cy="11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F67D4F-8583-DB70-5505-E141FFEACC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99786" y="411011"/>
                  <a:ext cx="322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E6C290-889B-64B4-1380-D4EAD937BF84}"/>
                    </a:ext>
                  </a:extLst>
                </p14:cNvPr>
                <p14:cNvContentPartPr/>
                <p14:nvPr/>
              </p14:nvContentPartPr>
              <p14:xfrm>
                <a:off x="5893066" y="214811"/>
                <a:ext cx="1267200" cy="356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E6C290-889B-64B4-1380-D4EAD937BF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84066" y="206171"/>
                  <a:ext cx="128484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F51983C-7764-DBD7-663A-6037CC259542}"/>
                  </a:ext>
                </a:extLst>
              </p14:cNvPr>
              <p14:cNvContentPartPr/>
              <p14:nvPr/>
            </p14:nvContentPartPr>
            <p14:xfrm>
              <a:off x="855226" y="906731"/>
              <a:ext cx="1011600" cy="527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F51983C-7764-DBD7-663A-6037CC2595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6226" y="897731"/>
                <a:ext cx="1029240" cy="54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812B190-7FC3-D830-ADDC-F7BE6F2F33C3}"/>
              </a:ext>
            </a:extLst>
          </p:cNvPr>
          <p:cNvGrpSpPr/>
          <p:nvPr/>
        </p:nvGrpSpPr>
        <p:grpSpPr>
          <a:xfrm>
            <a:off x="7591906" y="195731"/>
            <a:ext cx="2442240" cy="587160"/>
            <a:chOff x="7591906" y="195731"/>
            <a:chExt cx="24422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397A55-88E7-2D13-BB87-B457AB72AA90}"/>
                    </a:ext>
                  </a:extLst>
                </p14:cNvPr>
                <p14:cNvContentPartPr/>
                <p14:nvPr/>
              </p14:nvContentPartPr>
              <p14:xfrm>
                <a:off x="7591906" y="195731"/>
                <a:ext cx="799920" cy="49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397A55-88E7-2D13-BB87-B457AB72AA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83266" y="186731"/>
                  <a:ext cx="8175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8B4E33-1A0C-FD73-6A76-5CC662BDEEE6}"/>
                    </a:ext>
                  </a:extLst>
                </p14:cNvPr>
                <p14:cNvContentPartPr/>
                <p14:nvPr/>
              </p14:nvContentPartPr>
              <p14:xfrm>
                <a:off x="7896106" y="276731"/>
                <a:ext cx="262440" cy="1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8B4E33-1A0C-FD73-6A76-5CC662BDEE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87466" y="268091"/>
                  <a:ext cx="280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C0875D-25AC-AC76-E686-F13B2F4D11C1}"/>
                    </a:ext>
                  </a:extLst>
                </p14:cNvPr>
                <p14:cNvContentPartPr/>
                <p14:nvPr/>
              </p14:nvContentPartPr>
              <p14:xfrm>
                <a:off x="8602066" y="340811"/>
                <a:ext cx="197640" cy="18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C0875D-25AC-AC76-E686-F13B2F4D11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93066" y="332171"/>
                  <a:ext cx="215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24D3C6-DD75-0974-2C62-B3AF5B835087}"/>
                    </a:ext>
                  </a:extLst>
                </p14:cNvPr>
                <p14:cNvContentPartPr/>
                <p14:nvPr/>
              </p14:nvContentPartPr>
              <p14:xfrm>
                <a:off x="8858026" y="450251"/>
                <a:ext cx="124560" cy="1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24D3C6-DD75-0974-2C62-B3AF5B8350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49026" y="441611"/>
                  <a:ext cx="142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265199-690E-6D8F-F2B7-1AFE7654E37A}"/>
                    </a:ext>
                  </a:extLst>
                </p14:cNvPr>
                <p14:cNvContentPartPr/>
                <p14:nvPr/>
              </p14:nvContentPartPr>
              <p14:xfrm>
                <a:off x="9078346" y="232091"/>
                <a:ext cx="955800" cy="55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265199-690E-6D8F-F2B7-1AFE7654E3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9346" y="223451"/>
                  <a:ext cx="97344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D53467-82BE-BF8C-1E6D-0F626BD15F3E}"/>
              </a:ext>
            </a:extLst>
          </p:cNvPr>
          <p:cNvGrpSpPr/>
          <p:nvPr/>
        </p:nvGrpSpPr>
        <p:grpSpPr>
          <a:xfrm>
            <a:off x="2131066" y="920051"/>
            <a:ext cx="3431520" cy="528480"/>
            <a:chOff x="2131066" y="920051"/>
            <a:chExt cx="343152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4980CE-56EA-FB88-E204-7CAEED4A02DC}"/>
                    </a:ext>
                  </a:extLst>
                </p14:cNvPr>
                <p14:cNvContentPartPr/>
                <p14:nvPr/>
              </p14:nvContentPartPr>
              <p14:xfrm>
                <a:off x="2131066" y="951011"/>
                <a:ext cx="723240" cy="33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4980CE-56EA-FB88-E204-7CAEED4A02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22426" y="942371"/>
                  <a:ext cx="740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816280-0213-350D-7A77-85596DB3CA01}"/>
                    </a:ext>
                  </a:extLst>
                </p14:cNvPr>
                <p14:cNvContentPartPr/>
                <p14:nvPr/>
              </p14:nvContentPartPr>
              <p14:xfrm>
                <a:off x="3209986" y="978371"/>
                <a:ext cx="189360" cy="32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816280-0213-350D-7A77-85596DB3CA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00986" y="969731"/>
                  <a:ext cx="2070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EE66BD-1654-9FF4-A085-9E25F268EF64}"/>
                    </a:ext>
                  </a:extLst>
                </p14:cNvPr>
                <p14:cNvContentPartPr/>
                <p14:nvPr/>
              </p14:nvContentPartPr>
              <p14:xfrm>
                <a:off x="3267946" y="1116971"/>
                <a:ext cx="180720" cy="2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EE66BD-1654-9FF4-A085-9E25F268EF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58946" y="1108331"/>
                  <a:ext cx="198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7D3750-19D7-0F90-4453-D08B926713BB}"/>
                    </a:ext>
                  </a:extLst>
                </p14:cNvPr>
                <p14:cNvContentPartPr/>
                <p14:nvPr/>
              </p14:nvContentPartPr>
              <p14:xfrm>
                <a:off x="3244186" y="997811"/>
                <a:ext cx="219600" cy="47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7D3750-19D7-0F90-4453-D08B926713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35186" y="988811"/>
                  <a:ext cx="237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F8370C-8771-5BF6-0E32-41AB610464CA}"/>
                    </a:ext>
                  </a:extLst>
                </p14:cNvPr>
                <p14:cNvContentPartPr/>
                <p14:nvPr/>
              </p14:nvContentPartPr>
              <p14:xfrm>
                <a:off x="3489706" y="1170611"/>
                <a:ext cx="164880" cy="27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F8370C-8771-5BF6-0E32-41AB610464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0706" y="1161971"/>
                  <a:ext cx="182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289953-ABF5-5828-6410-309750C6DBF1}"/>
                    </a:ext>
                  </a:extLst>
                </p14:cNvPr>
                <p14:cNvContentPartPr/>
                <p14:nvPr/>
              </p14:nvContentPartPr>
              <p14:xfrm>
                <a:off x="3922426" y="1047491"/>
                <a:ext cx="198720" cy="21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289953-ABF5-5828-6410-309750C6DB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13426" y="1038491"/>
                  <a:ext cx="216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91BD3D-DC58-AB87-0741-C4392CC83E41}"/>
                    </a:ext>
                  </a:extLst>
                </p14:cNvPr>
                <p14:cNvContentPartPr/>
                <p14:nvPr/>
              </p14:nvContentPartPr>
              <p14:xfrm>
                <a:off x="4435426" y="951371"/>
                <a:ext cx="23400" cy="19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91BD3D-DC58-AB87-0741-C4392CC83E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26786" y="942371"/>
                  <a:ext cx="41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9666CA-0B46-D0A7-16D6-7AA923919246}"/>
                    </a:ext>
                  </a:extLst>
                </p14:cNvPr>
                <p14:cNvContentPartPr/>
                <p14:nvPr/>
              </p14:nvContentPartPr>
              <p14:xfrm>
                <a:off x="4324186" y="1168091"/>
                <a:ext cx="305280" cy="5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9666CA-0B46-D0A7-16D6-7AA9239192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5186" y="1159091"/>
                  <a:ext cx="322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D49107-17D5-3170-295B-839086FD1CC3}"/>
                    </a:ext>
                  </a:extLst>
                </p14:cNvPr>
                <p14:cNvContentPartPr/>
                <p14:nvPr/>
              </p14:nvContentPartPr>
              <p14:xfrm>
                <a:off x="4399066" y="1314251"/>
                <a:ext cx="212400" cy="13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D49107-17D5-3170-295B-839086FD1C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90426" y="1305251"/>
                  <a:ext cx="230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6F8982-1829-710D-1B22-3FDDDEF70BD8}"/>
                    </a:ext>
                  </a:extLst>
                </p14:cNvPr>
                <p14:cNvContentPartPr/>
                <p14:nvPr/>
              </p14:nvContentPartPr>
              <p14:xfrm>
                <a:off x="4833226" y="947051"/>
                <a:ext cx="236160" cy="336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6F8982-1829-710D-1B22-3FDDDEF70B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24586" y="938411"/>
                  <a:ext cx="253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A5B89E-CB5C-1F60-AFC5-56BE0D032F48}"/>
                    </a:ext>
                  </a:extLst>
                </p14:cNvPr>
                <p14:cNvContentPartPr/>
                <p14:nvPr/>
              </p14:nvContentPartPr>
              <p14:xfrm>
                <a:off x="5121586" y="1128851"/>
                <a:ext cx="158760" cy="145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A5B89E-CB5C-1F60-AFC5-56BE0D032F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12946" y="1120211"/>
                  <a:ext cx="176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C6A918-87CA-0EEC-61E7-3463BF0BC6A8}"/>
                    </a:ext>
                  </a:extLst>
                </p14:cNvPr>
                <p14:cNvContentPartPr/>
                <p14:nvPr/>
              </p14:nvContentPartPr>
              <p14:xfrm>
                <a:off x="5327506" y="920051"/>
                <a:ext cx="235080" cy="38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C6A918-87CA-0EEC-61E7-3463BF0BC6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18866" y="911051"/>
                  <a:ext cx="252720" cy="405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451A09D-0CC4-2B7A-A165-57A223A21DD9}"/>
              </a:ext>
            </a:extLst>
          </p:cNvPr>
          <p:cNvPicPr>
            <a:picLocks noChangeAspect="1"/>
          </p:cNvPicPr>
          <p:nvPr/>
        </p:nvPicPr>
        <p:blipFill rotWithShape="1">
          <a:blip r:embed="rId60"/>
          <a:srcRect r="42977" b="34350"/>
          <a:stretch/>
        </p:blipFill>
        <p:spPr>
          <a:xfrm>
            <a:off x="7536826" y="1703246"/>
            <a:ext cx="2734185" cy="286603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72119E2-ABB9-C2FF-F57C-996082C35C47}"/>
              </a:ext>
            </a:extLst>
          </p:cNvPr>
          <p:cNvGrpSpPr/>
          <p:nvPr/>
        </p:nvGrpSpPr>
        <p:grpSpPr>
          <a:xfrm>
            <a:off x="1810306" y="2467683"/>
            <a:ext cx="3742200" cy="1640520"/>
            <a:chOff x="1810306" y="2467683"/>
            <a:chExt cx="3742200" cy="16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7FC4B9-8FD2-DDEA-F2AB-FFC6F721DD7F}"/>
                    </a:ext>
                  </a:extLst>
                </p14:cNvPr>
                <p14:cNvContentPartPr/>
                <p14:nvPr/>
              </p14:nvContentPartPr>
              <p14:xfrm>
                <a:off x="1810306" y="2467683"/>
                <a:ext cx="3033720" cy="1604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7FC4B9-8FD2-DDEA-F2AB-FFC6F721DD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01306" y="2458683"/>
                  <a:ext cx="3051360" cy="16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82232F-A0E4-25D8-8E73-0DC150CAE7F2}"/>
                    </a:ext>
                  </a:extLst>
                </p14:cNvPr>
                <p14:cNvContentPartPr/>
                <p14:nvPr/>
              </p14:nvContentPartPr>
              <p14:xfrm>
                <a:off x="4805506" y="3965283"/>
                <a:ext cx="9360" cy="1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82232F-A0E4-25D8-8E73-0DC150CAE7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96506" y="3956283"/>
                  <a:ext cx="27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6D2298-E221-9E10-94AA-BE5066FBCF86}"/>
                    </a:ext>
                  </a:extLst>
                </p14:cNvPr>
                <p14:cNvContentPartPr/>
                <p14:nvPr/>
              </p14:nvContentPartPr>
              <p14:xfrm>
                <a:off x="4725946" y="3959163"/>
                <a:ext cx="215640" cy="61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6D2298-E221-9E10-94AA-BE5066FBCF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16946" y="3950163"/>
                  <a:ext cx="233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D8F634-346C-DC45-9122-715904D666F9}"/>
                    </a:ext>
                  </a:extLst>
                </p14:cNvPr>
                <p14:cNvContentPartPr/>
                <p14:nvPr/>
              </p14:nvContentPartPr>
              <p14:xfrm>
                <a:off x="2992186" y="4062123"/>
                <a:ext cx="39600" cy="1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D8F634-346C-DC45-9122-715904D666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83186" y="4053123"/>
                  <a:ext cx="57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9BA4A4-E537-7371-949B-7889BD42ED76}"/>
                    </a:ext>
                  </a:extLst>
                </p14:cNvPr>
                <p14:cNvContentPartPr/>
                <p14:nvPr/>
              </p14:nvContentPartPr>
              <p14:xfrm>
                <a:off x="3202426" y="4068603"/>
                <a:ext cx="277560" cy="28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9BA4A4-E537-7371-949B-7889BD42ED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93786" y="4059963"/>
                  <a:ext cx="295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058B3E-F0A1-DB54-68F8-86DF57A16B68}"/>
                    </a:ext>
                  </a:extLst>
                </p14:cNvPr>
                <p14:cNvContentPartPr/>
                <p14:nvPr/>
              </p14:nvContentPartPr>
              <p14:xfrm>
                <a:off x="3683026" y="4073283"/>
                <a:ext cx="594360" cy="3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058B3E-F0A1-DB54-68F8-86DF57A16B6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74026" y="4064283"/>
                  <a:ext cx="612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3199AB-21CF-4ACA-ACBC-6A4D55D0425A}"/>
                    </a:ext>
                  </a:extLst>
                </p14:cNvPr>
                <p14:cNvContentPartPr/>
                <p14:nvPr/>
              </p14:nvContentPartPr>
              <p14:xfrm>
                <a:off x="4472146" y="3937203"/>
                <a:ext cx="597240" cy="12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3199AB-21CF-4ACA-ACBC-6A4D55D042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63506" y="3928203"/>
                  <a:ext cx="614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9815024-CFA1-C45A-C0A5-D47EAC4BFEB2}"/>
                    </a:ext>
                  </a:extLst>
                </p14:cNvPr>
                <p14:cNvContentPartPr/>
                <p14:nvPr/>
              </p14:nvContentPartPr>
              <p14:xfrm>
                <a:off x="5240386" y="3926043"/>
                <a:ext cx="5292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9815024-CFA1-C45A-C0A5-D47EAC4BFE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31746" y="3917043"/>
                  <a:ext cx="70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F76A32-1D4E-4410-3C67-75B77EE5837A}"/>
                    </a:ext>
                  </a:extLst>
                </p14:cNvPr>
                <p14:cNvContentPartPr/>
                <p14:nvPr/>
              </p14:nvContentPartPr>
              <p14:xfrm>
                <a:off x="5464306" y="3869523"/>
                <a:ext cx="88200" cy="227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F76A32-1D4E-4410-3C67-75B77EE5837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55666" y="3860523"/>
                  <a:ext cx="105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E1D6D3-827B-8CC3-2DF3-82DCE28C3386}"/>
                    </a:ext>
                  </a:extLst>
                </p14:cNvPr>
                <p14:cNvContentPartPr/>
                <p14:nvPr/>
              </p14:nvContentPartPr>
              <p14:xfrm>
                <a:off x="4941946" y="3879963"/>
                <a:ext cx="380160" cy="18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E1D6D3-827B-8CC3-2DF3-82DCE28C33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33306" y="3871323"/>
                  <a:ext cx="39780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B61115A-0679-7E58-5886-440C20AAC0CF}"/>
                  </a:ext>
                </a:extLst>
              </p14:cNvPr>
              <p14:cNvContentPartPr/>
              <p14:nvPr/>
            </p14:nvContentPartPr>
            <p14:xfrm>
              <a:off x="8786379" y="2369767"/>
              <a:ext cx="644400" cy="944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B61115A-0679-7E58-5886-440C20AAC0C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32379" y="2261767"/>
                <a:ext cx="75204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D796C0B-A3D7-7691-F5F7-9BD95A8A9F6E}"/>
                  </a:ext>
                </a:extLst>
              </p14:cNvPr>
              <p14:cNvContentPartPr/>
              <p14:nvPr/>
            </p14:nvContentPartPr>
            <p14:xfrm>
              <a:off x="1829746" y="3714363"/>
              <a:ext cx="915480" cy="42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D796C0B-A3D7-7691-F5F7-9BD95A8A9F6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4106" y="3642363"/>
                <a:ext cx="9871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B65E4BD-51CF-D239-FEBE-E944176C9FA5}"/>
                  </a:ext>
                </a:extLst>
              </p14:cNvPr>
              <p14:cNvContentPartPr/>
              <p14:nvPr/>
            </p14:nvContentPartPr>
            <p14:xfrm>
              <a:off x="8861619" y="2341327"/>
              <a:ext cx="1016280" cy="17132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B65E4BD-51CF-D239-FEBE-E944176C9FA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825619" y="2269327"/>
                <a:ext cx="1087920" cy="18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523E77-50D9-48F6-7945-6AD8433BDCA0}"/>
                  </a:ext>
                </a:extLst>
              </p14:cNvPr>
              <p14:cNvContentPartPr/>
              <p14:nvPr/>
            </p14:nvContentPartPr>
            <p14:xfrm>
              <a:off x="1850986" y="3192003"/>
              <a:ext cx="893880" cy="23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523E77-50D9-48F6-7945-6AD8433BDCA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815346" y="3120003"/>
                <a:ext cx="9655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DB0856B0-BEDC-F540-0986-D16F0B3F5AE0}"/>
              </a:ext>
            </a:extLst>
          </p:cNvPr>
          <p:cNvGrpSpPr/>
          <p:nvPr/>
        </p:nvGrpSpPr>
        <p:grpSpPr>
          <a:xfrm>
            <a:off x="866386" y="4737483"/>
            <a:ext cx="4008600" cy="508680"/>
            <a:chOff x="866386" y="4737483"/>
            <a:chExt cx="400860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816E09-1D04-CBB0-867C-1A7414717D96}"/>
                    </a:ext>
                  </a:extLst>
                </p14:cNvPr>
                <p14:cNvContentPartPr/>
                <p14:nvPr/>
              </p14:nvContentPartPr>
              <p14:xfrm>
                <a:off x="881866" y="4825683"/>
                <a:ext cx="94680" cy="228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816E09-1D04-CBB0-867C-1A7414717D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3226" y="4816683"/>
                  <a:ext cx="112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26E064-120C-A884-0A6F-9691EE204B20}"/>
                    </a:ext>
                  </a:extLst>
                </p14:cNvPr>
                <p14:cNvContentPartPr/>
                <p14:nvPr/>
              </p14:nvContentPartPr>
              <p14:xfrm>
                <a:off x="866386" y="4922883"/>
                <a:ext cx="144720" cy="14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26E064-120C-A884-0A6F-9691EE204B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7386" y="4914243"/>
                  <a:ext cx="16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4E4A69-0EC5-3565-C5C1-2ABFE2472B4C}"/>
                    </a:ext>
                  </a:extLst>
                </p14:cNvPr>
                <p14:cNvContentPartPr/>
                <p14:nvPr/>
              </p14:nvContentPartPr>
              <p14:xfrm>
                <a:off x="1053946" y="4737483"/>
                <a:ext cx="1098360" cy="50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4E4A69-0EC5-3565-C5C1-2ABFE2472B4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5306" y="4728483"/>
                  <a:ext cx="11160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2C8318-C9F5-852A-EA8A-7DEFDECEBE87}"/>
                    </a:ext>
                  </a:extLst>
                </p14:cNvPr>
                <p14:cNvContentPartPr/>
                <p14:nvPr/>
              </p14:nvContentPartPr>
              <p14:xfrm>
                <a:off x="1848466" y="4774563"/>
                <a:ext cx="24480" cy="1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2C8318-C9F5-852A-EA8A-7DEFDECEBE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39466" y="4765923"/>
                  <a:ext cx="4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23F97C-D981-0149-AA5A-B7EF55CE1961}"/>
                    </a:ext>
                  </a:extLst>
                </p14:cNvPr>
                <p14:cNvContentPartPr/>
                <p14:nvPr/>
              </p14:nvContentPartPr>
              <p14:xfrm>
                <a:off x="2409706" y="4747203"/>
                <a:ext cx="275400" cy="432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23F97C-D981-0149-AA5A-B7EF55CE196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400706" y="4738563"/>
                  <a:ext cx="2930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7FCB726-101A-088A-C93C-7F5B2C5C0A9B}"/>
                    </a:ext>
                  </a:extLst>
                </p14:cNvPr>
                <p14:cNvContentPartPr/>
                <p14:nvPr/>
              </p14:nvContentPartPr>
              <p14:xfrm>
                <a:off x="2828746" y="4750443"/>
                <a:ext cx="954360" cy="306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7FCB726-101A-088A-C93C-7F5B2C5C0A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19746" y="4741803"/>
                  <a:ext cx="972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126285-1304-49D9-0B94-6FBD7BCC1784}"/>
                    </a:ext>
                  </a:extLst>
                </p14:cNvPr>
                <p14:cNvContentPartPr/>
                <p14:nvPr/>
              </p14:nvContentPartPr>
              <p14:xfrm>
                <a:off x="3959866" y="4845483"/>
                <a:ext cx="915120" cy="361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D126285-1304-49D9-0B94-6FBD7BCC17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51226" y="4836483"/>
                  <a:ext cx="93276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DA28D91-3CC4-382F-7A0F-03866CAAF21F}"/>
                  </a:ext>
                </a:extLst>
              </p14:cNvPr>
              <p14:cNvContentPartPr/>
              <p14:nvPr/>
            </p14:nvContentPartPr>
            <p14:xfrm>
              <a:off x="5085946" y="4860243"/>
              <a:ext cx="227520" cy="151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DA28D91-3CC4-382F-7A0F-03866CAAF2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76946" y="4851603"/>
                <a:ext cx="2451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E111C2FA-FCAC-5EEF-A8D4-6D23B1AC3757}"/>
              </a:ext>
            </a:extLst>
          </p:cNvPr>
          <p:cNvGrpSpPr/>
          <p:nvPr/>
        </p:nvGrpSpPr>
        <p:grpSpPr>
          <a:xfrm>
            <a:off x="721306" y="5296923"/>
            <a:ext cx="3402720" cy="540000"/>
            <a:chOff x="721306" y="5296923"/>
            <a:chExt cx="340272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D6D4AA-7878-764C-6FDF-2C0CF87ABABC}"/>
                    </a:ext>
                  </a:extLst>
                </p14:cNvPr>
                <p14:cNvContentPartPr/>
                <p14:nvPr/>
              </p14:nvContentPartPr>
              <p14:xfrm>
                <a:off x="721306" y="5561163"/>
                <a:ext cx="369720" cy="144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D6D4AA-7878-764C-6FDF-2C0CF87ABA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2306" y="5552523"/>
                  <a:ext cx="387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406202-CB17-14DD-7ACF-9761AC4DECE1}"/>
                    </a:ext>
                  </a:extLst>
                </p14:cNvPr>
                <p14:cNvContentPartPr/>
                <p14:nvPr/>
              </p14:nvContentPartPr>
              <p14:xfrm>
                <a:off x="891946" y="5427603"/>
                <a:ext cx="19800" cy="9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406202-CB17-14DD-7ACF-9761AC4DEC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3306" y="5418603"/>
                  <a:ext cx="37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1DED50-EE8A-492A-3E1B-1665A6DBE8A5}"/>
                    </a:ext>
                  </a:extLst>
                </p14:cNvPr>
                <p14:cNvContentPartPr/>
                <p14:nvPr/>
              </p14:nvContentPartPr>
              <p14:xfrm>
                <a:off x="1227106" y="5550363"/>
                <a:ext cx="368640" cy="130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1DED50-EE8A-492A-3E1B-1665A6DBE8A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18106" y="5541363"/>
                  <a:ext cx="386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B60DB62-A578-7296-44C1-5CB0AEE807AD}"/>
                    </a:ext>
                  </a:extLst>
                </p14:cNvPr>
                <p14:cNvContentPartPr/>
                <p14:nvPr/>
              </p14:nvContentPartPr>
              <p14:xfrm>
                <a:off x="1432666" y="5498163"/>
                <a:ext cx="177840" cy="20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B60DB62-A578-7296-44C1-5CB0AEE807A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24026" y="5489523"/>
                  <a:ext cx="19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00ABA7-C91F-18B0-E318-46545C96DA2B}"/>
                    </a:ext>
                  </a:extLst>
                </p14:cNvPr>
                <p14:cNvContentPartPr/>
                <p14:nvPr/>
              </p14:nvContentPartPr>
              <p14:xfrm>
                <a:off x="1617706" y="5404563"/>
                <a:ext cx="1617840" cy="432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00ABA7-C91F-18B0-E318-46545C96DA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08706" y="5395563"/>
                  <a:ext cx="16354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FACC24-7BE0-699C-62DB-43FB2CA67EF2}"/>
                    </a:ext>
                  </a:extLst>
                </p14:cNvPr>
                <p14:cNvContentPartPr/>
                <p14:nvPr/>
              </p14:nvContentPartPr>
              <p14:xfrm>
                <a:off x="2764666" y="5483043"/>
                <a:ext cx="11160" cy="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FACC24-7BE0-699C-62DB-43FB2CA67E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56026" y="5474043"/>
                  <a:ext cx="28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52B534-9DFD-054A-7E07-5A9A9324E95A}"/>
                    </a:ext>
                  </a:extLst>
                </p14:cNvPr>
                <p14:cNvContentPartPr/>
                <p14:nvPr/>
              </p14:nvContentPartPr>
              <p14:xfrm>
                <a:off x="2374066" y="5496363"/>
                <a:ext cx="35748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52B534-9DFD-054A-7E07-5A9A9324E95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65066" y="5487363"/>
                  <a:ext cx="375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B11D1F-0980-1134-50DD-FF05CE2525FF}"/>
                    </a:ext>
                  </a:extLst>
                </p14:cNvPr>
                <p14:cNvContentPartPr/>
                <p14:nvPr/>
              </p14:nvContentPartPr>
              <p14:xfrm>
                <a:off x="3473506" y="5296923"/>
                <a:ext cx="650520" cy="378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B11D1F-0980-1134-50DD-FF05CE2525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64866" y="5288283"/>
                  <a:ext cx="66816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1832BFD-C527-2ABB-7AFD-DEBBAD7A0928}"/>
              </a:ext>
            </a:extLst>
          </p:cNvPr>
          <p:cNvGrpSpPr/>
          <p:nvPr/>
        </p:nvGrpSpPr>
        <p:grpSpPr>
          <a:xfrm>
            <a:off x="4328146" y="5206563"/>
            <a:ext cx="1681920" cy="619920"/>
            <a:chOff x="4328146" y="5206563"/>
            <a:chExt cx="168192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0690AD-C225-D732-CF29-978BCC378710}"/>
                    </a:ext>
                  </a:extLst>
                </p14:cNvPr>
                <p14:cNvContentPartPr/>
                <p14:nvPr/>
              </p14:nvContentPartPr>
              <p14:xfrm>
                <a:off x="4328146" y="5206563"/>
                <a:ext cx="1483560" cy="619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0690AD-C225-D732-CF29-978BCC3787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19506" y="5197563"/>
                  <a:ext cx="15012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620832-BB8B-7CF7-5186-E638E5EC7B6A}"/>
                    </a:ext>
                  </a:extLst>
                </p14:cNvPr>
                <p14:cNvContentPartPr/>
                <p14:nvPr/>
              </p14:nvContentPartPr>
              <p14:xfrm>
                <a:off x="5982706" y="5663043"/>
                <a:ext cx="27360" cy="11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620832-BB8B-7CF7-5186-E638E5EC7B6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74066" y="5654403"/>
                  <a:ext cx="45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AA9713-732E-68BD-D68B-52FAB914811F}"/>
                    </a:ext>
                  </a:extLst>
                </p14:cNvPr>
                <p14:cNvContentPartPr/>
                <p14:nvPr/>
              </p14:nvContentPartPr>
              <p14:xfrm>
                <a:off x="5888746" y="5660883"/>
                <a:ext cx="103680" cy="88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AA9713-732E-68BD-D68B-52FAB914811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79746" y="5652243"/>
                  <a:ext cx="12132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91C0EB1-C4B0-CE7F-798E-7F8BB20C4B9E}"/>
                  </a:ext>
                </a:extLst>
              </p14:cNvPr>
              <p14:cNvContentPartPr/>
              <p14:nvPr/>
            </p14:nvContentPartPr>
            <p14:xfrm>
              <a:off x="707266" y="6095043"/>
              <a:ext cx="380520" cy="186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91C0EB1-C4B0-CE7F-798E-7F8BB20C4B9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266" y="6086403"/>
                <a:ext cx="398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80E6614-A452-7BEB-2504-B64DBC7D2405}"/>
                  </a:ext>
                </a:extLst>
              </p14:cNvPr>
              <p14:cNvContentPartPr/>
              <p14:nvPr/>
            </p14:nvContentPartPr>
            <p14:xfrm>
              <a:off x="1380826" y="5947083"/>
              <a:ext cx="641520" cy="409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80E6614-A452-7BEB-2504-B64DBC7D240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371826" y="5938443"/>
                <a:ext cx="6591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66CB971-3171-CE41-9601-D48521899D76}"/>
                  </a:ext>
                </a:extLst>
              </p14:cNvPr>
              <p14:cNvContentPartPr/>
              <p14:nvPr/>
            </p14:nvContentPartPr>
            <p14:xfrm>
              <a:off x="1625626" y="5985243"/>
              <a:ext cx="43920" cy="9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66CB971-3171-CE41-9601-D48521899D7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16626" y="5976243"/>
                <a:ext cx="615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F1219E8-F285-BAF4-8CEF-C72BD61BB1D4}"/>
              </a:ext>
            </a:extLst>
          </p:cNvPr>
          <p:cNvGrpSpPr/>
          <p:nvPr/>
        </p:nvGrpSpPr>
        <p:grpSpPr>
          <a:xfrm>
            <a:off x="2225386" y="5963283"/>
            <a:ext cx="1510560" cy="442440"/>
            <a:chOff x="2225386" y="5963283"/>
            <a:chExt cx="15105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8F4AEA-49CC-5DB6-B85E-0631A70D0FF9}"/>
                    </a:ext>
                  </a:extLst>
                </p14:cNvPr>
                <p14:cNvContentPartPr/>
                <p14:nvPr/>
              </p14:nvContentPartPr>
              <p14:xfrm>
                <a:off x="2225386" y="6131763"/>
                <a:ext cx="1059120" cy="27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8F4AEA-49CC-5DB6-B85E-0631A70D0F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16746" y="6122763"/>
                  <a:ext cx="1076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2C3C2F-16F1-65BC-B8E1-C86689AB4283}"/>
                    </a:ext>
                  </a:extLst>
                </p14:cNvPr>
                <p14:cNvContentPartPr/>
                <p14:nvPr/>
              </p14:nvContentPartPr>
              <p14:xfrm>
                <a:off x="3543346" y="5963283"/>
                <a:ext cx="192600" cy="30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2C3C2F-16F1-65BC-B8E1-C86689AB428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34706" y="5954283"/>
                  <a:ext cx="21024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8590DD5-9ABE-0915-2F6E-8E3B8D9D1CC3}"/>
              </a:ext>
            </a:extLst>
          </p:cNvPr>
          <p:cNvGrpSpPr/>
          <p:nvPr/>
        </p:nvGrpSpPr>
        <p:grpSpPr>
          <a:xfrm>
            <a:off x="4019986" y="5793363"/>
            <a:ext cx="3051000" cy="604080"/>
            <a:chOff x="4019986" y="5793363"/>
            <a:chExt cx="305100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42902F-7D7F-4F79-7732-ABA164F746C1}"/>
                    </a:ext>
                  </a:extLst>
                </p14:cNvPr>
                <p14:cNvContentPartPr/>
                <p14:nvPr/>
              </p14:nvContentPartPr>
              <p14:xfrm>
                <a:off x="4019986" y="6151563"/>
                <a:ext cx="1128600" cy="142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42902F-7D7F-4F79-7732-ABA164F746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11346" y="6142563"/>
                  <a:ext cx="1146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428345-59BF-222B-6323-D5E632FDF767}"/>
                    </a:ext>
                  </a:extLst>
                </p14:cNvPr>
                <p14:cNvContentPartPr/>
                <p14:nvPr/>
              </p14:nvContentPartPr>
              <p14:xfrm>
                <a:off x="4581586" y="6007923"/>
                <a:ext cx="309240" cy="133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428345-59BF-222B-6323-D5E632FDF76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72586" y="5999283"/>
                  <a:ext cx="326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D5423A-4A4E-97AA-49FE-37F81B7B0299}"/>
                    </a:ext>
                  </a:extLst>
                </p14:cNvPr>
                <p14:cNvContentPartPr/>
                <p14:nvPr/>
              </p14:nvContentPartPr>
              <p14:xfrm>
                <a:off x="5374666" y="6150843"/>
                <a:ext cx="373320" cy="181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D5423A-4A4E-97AA-49FE-37F81B7B02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66026" y="6141843"/>
                  <a:ext cx="390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8A2B1E-B75E-3131-C2D9-361DB57607FA}"/>
                    </a:ext>
                  </a:extLst>
                </p14:cNvPr>
                <p14:cNvContentPartPr/>
                <p14:nvPr/>
              </p14:nvContentPartPr>
              <p14:xfrm>
                <a:off x="5532706" y="6039243"/>
                <a:ext cx="24480" cy="28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8A2B1E-B75E-3131-C2D9-361DB57607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23706" y="6030603"/>
                  <a:ext cx="4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6D638B-8A6B-650D-B35D-53D8DC689C33}"/>
                    </a:ext>
                  </a:extLst>
                </p14:cNvPr>
                <p14:cNvContentPartPr/>
                <p14:nvPr/>
              </p14:nvContentPartPr>
              <p14:xfrm>
                <a:off x="5873266" y="5793363"/>
                <a:ext cx="1197720" cy="604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6D638B-8A6B-650D-B35D-53D8DC689C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64626" y="5784723"/>
                  <a:ext cx="121536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D0A8BE-3D78-B54A-A04A-3698B3705CC6}"/>
                    </a:ext>
                  </a:extLst>
                </p14:cNvPr>
                <p14:cNvContentPartPr/>
                <p14:nvPr/>
              </p14:nvContentPartPr>
              <p14:xfrm>
                <a:off x="6442786" y="6080643"/>
                <a:ext cx="18720" cy="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D0A8BE-3D78-B54A-A04A-3698B3705CC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34146" y="6072003"/>
                  <a:ext cx="3636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EE2BE5-500A-667B-B6AB-BD4A53E742AA}"/>
                  </a:ext>
                </a:extLst>
              </p14:cNvPr>
              <p14:cNvContentPartPr/>
              <p14:nvPr/>
            </p14:nvContentPartPr>
            <p14:xfrm>
              <a:off x="2910130" y="3751862"/>
              <a:ext cx="3240" cy="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EE2BE5-500A-667B-B6AB-BD4A53E742A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74490" y="3679862"/>
                <a:ext cx="74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FCE852-6135-32F5-2208-BA97983D0F4E}"/>
                  </a:ext>
                </a:extLst>
              </p14:cNvPr>
              <p14:cNvContentPartPr/>
              <p14:nvPr/>
            </p14:nvContentPartPr>
            <p14:xfrm>
              <a:off x="3125410" y="3751862"/>
              <a:ext cx="17640" cy="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FCE852-6135-32F5-2208-BA97983D0F4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089770" y="3679862"/>
                <a:ext cx="89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D0CA22-1B4D-6B29-1BD5-10C8598377C9}"/>
                  </a:ext>
                </a:extLst>
              </p14:cNvPr>
              <p14:cNvContentPartPr/>
              <p14:nvPr/>
            </p14:nvContentPartPr>
            <p14:xfrm>
              <a:off x="3342130" y="3760862"/>
              <a:ext cx="31320" cy="3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D0CA22-1B4D-6B29-1BD5-10C8598377C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306130" y="3688862"/>
                <a:ext cx="1029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0FBF3A7-03DB-27F1-189E-77EB52773360}"/>
                  </a:ext>
                </a:extLst>
              </p14:cNvPr>
              <p14:cNvContentPartPr/>
              <p14:nvPr/>
            </p14:nvContentPartPr>
            <p14:xfrm>
              <a:off x="3572530" y="3736022"/>
              <a:ext cx="17280" cy="9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0FBF3A7-03DB-27F1-189E-77EB5277336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536890" y="3664382"/>
                <a:ext cx="889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57D550-3B5B-CEC5-CED0-F5A7F15D1916}"/>
                  </a:ext>
                </a:extLst>
              </p14:cNvPr>
              <p14:cNvContentPartPr/>
              <p14:nvPr/>
            </p14:nvContentPartPr>
            <p14:xfrm>
              <a:off x="3719410" y="3755822"/>
              <a:ext cx="34200" cy="6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57D550-3B5B-CEC5-CED0-F5A7F15D191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83770" y="3684182"/>
                <a:ext cx="10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5CD6E0-C31F-6E5A-23ED-D8A80CDFD8F1}"/>
                  </a:ext>
                </a:extLst>
              </p14:cNvPr>
              <p14:cNvContentPartPr/>
              <p14:nvPr/>
            </p14:nvContentPartPr>
            <p14:xfrm>
              <a:off x="3910930" y="3629822"/>
              <a:ext cx="601920" cy="139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5CD6E0-C31F-6E5A-23ED-D8A80CDFD8F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74930" y="3557822"/>
                <a:ext cx="6735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B61A1FD-5936-E2B8-3B0D-4FC1A12A7365}"/>
                  </a:ext>
                </a:extLst>
              </p14:cNvPr>
              <p14:cNvContentPartPr/>
              <p14:nvPr/>
            </p14:nvContentPartPr>
            <p14:xfrm>
              <a:off x="2885650" y="3160742"/>
              <a:ext cx="8640" cy="11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B61A1FD-5936-E2B8-3B0D-4FC1A12A736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50010" y="3089102"/>
                <a:ext cx="80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766A850-3188-C2FC-220B-F8778BF3E906}"/>
                  </a:ext>
                </a:extLst>
              </p14:cNvPr>
              <p14:cNvContentPartPr/>
              <p14:nvPr/>
            </p14:nvContentPartPr>
            <p14:xfrm>
              <a:off x="2887450" y="3214022"/>
              <a:ext cx="324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766A850-3188-C2FC-220B-F8778BF3E9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851810" y="3142382"/>
                <a:ext cx="74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0830EBF-D8AE-FE18-B03D-6DC71B562C13}"/>
                  </a:ext>
                </a:extLst>
              </p14:cNvPr>
              <p14:cNvContentPartPr/>
              <p14:nvPr/>
            </p14:nvContentPartPr>
            <p14:xfrm>
              <a:off x="3125410" y="3136262"/>
              <a:ext cx="360" cy="2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0830EBF-D8AE-FE18-B03D-6DC71B562C1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089770" y="3064622"/>
                <a:ext cx="7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006C1-3B6D-BB54-CC15-8ACDE98EE839}"/>
                  </a:ext>
                </a:extLst>
              </p14:cNvPr>
              <p14:cNvContentPartPr/>
              <p14:nvPr/>
            </p14:nvContentPartPr>
            <p14:xfrm>
              <a:off x="3110650" y="3068582"/>
              <a:ext cx="1008720" cy="197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006C1-3B6D-BB54-CC15-8ACDE98EE83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074650" y="2996942"/>
                <a:ext cx="10803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59455E4-F1CA-D634-D5BA-936827281C43}"/>
                  </a:ext>
                </a:extLst>
              </p14:cNvPr>
              <p14:cNvContentPartPr/>
              <p14:nvPr/>
            </p14:nvContentPartPr>
            <p14:xfrm>
              <a:off x="1782610" y="4176662"/>
              <a:ext cx="119520" cy="109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59455E4-F1CA-D634-D5BA-936827281C4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73970" y="4167662"/>
                <a:ext cx="137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29CB863-7BE9-A2C6-F377-1A92ADBC90B7}"/>
                  </a:ext>
                </a:extLst>
              </p14:cNvPr>
              <p14:cNvContentPartPr/>
              <p14:nvPr/>
            </p14:nvContentPartPr>
            <p14:xfrm>
              <a:off x="2689810" y="4124102"/>
              <a:ext cx="163440" cy="182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29CB863-7BE9-A2C6-F377-1A92ADBC90B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81170" y="4115462"/>
                <a:ext cx="1810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D353432-6E7B-7875-D21E-18462912F16F}"/>
                  </a:ext>
                </a:extLst>
              </p14:cNvPr>
              <p14:cNvContentPartPr/>
              <p14:nvPr/>
            </p14:nvContentPartPr>
            <p14:xfrm>
              <a:off x="1793770" y="2346062"/>
              <a:ext cx="110880" cy="201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D353432-6E7B-7875-D21E-18462912F16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784770" y="2337422"/>
                <a:ext cx="128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586BD26-1D1D-F7E7-6E46-337746C66FF1}"/>
                  </a:ext>
                </a:extLst>
              </p14:cNvPr>
              <p14:cNvContentPartPr/>
              <p14:nvPr/>
            </p14:nvContentPartPr>
            <p14:xfrm>
              <a:off x="1315690" y="2176502"/>
              <a:ext cx="227160" cy="293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586BD26-1D1D-F7E7-6E46-337746C66FF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07050" y="2167862"/>
                <a:ext cx="24480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98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B7D73E-896D-F86B-7EA4-2D2574BD413C}"/>
                  </a:ext>
                </a:extLst>
              </p14:cNvPr>
              <p14:cNvContentPartPr/>
              <p14:nvPr/>
            </p14:nvContentPartPr>
            <p14:xfrm>
              <a:off x="6335146" y="184203"/>
              <a:ext cx="1616400" cy="502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B7D73E-896D-F86B-7EA4-2D2574BD41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6506" y="175563"/>
                <a:ext cx="1634040" cy="52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7D99E03-7AA2-FCCF-83BA-546D4E82ABE7}"/>
              </a:ext>
            </a:extLst>
          </p:cNvPr>
          <p:cNvGrpSpPr/>
          <p:nvPr/>
        </p:nvGrpSpPr>
        <p:grpSpPr>
          <a:xfrm>
            <a:off x="8229466" y="177363"/>
            <a:ext cx="1687680" cy="327240"/>
            <a:chOff x="8229466" y="177363"/>
            <a:chExt cx="16876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1C4EB4A-D9CA-9614-E98E-464F06DAEF53}"/>
                    </a:ext>
                  </a:extLst>
                </p14:cNvPr>
                <p14:cNvContentPartPr/>
                <p14:nvPr/>
              </p14:nvContentPartPr>
              <p14:xfrm>
                <a:off x="8229466" y="199683"/>
                <a:ext cx="683280" cy="244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1C4EB4A-D9CA-9614-E98E-464F06DAEF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20826" y="190683"/>
                  <a:ext cx="700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C000A6-0E57-C646-4F65-EA4496751A54}"/>
                    </a:ext>
                  </a:extLst>
                </p14:cNvPr>
                <p14:cNvContentPartPr/>
                <p14:nvPr/>
              </p14:nvContentPartPr>
              <p14:xfrm>
                <a:off x="8638066" y="271323"/>
                <a:ext cx="274680" cy="2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C000A6-0E57-C646-4F65-EA4496751A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29426" y="262683"/>
                  <a:ext cx="292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885383-10A0-3E28-87F7-32424F25B724}"/>
                    </a:ext>
                  </a:extLst>
                </p14:cNvPr>
                <p14:cNvContentPartPr/>
                <p14:nvPr/>
              </p14:nvContentPartPr>
              <p14:xfrm>
                <a:off x="9314506" y="177363"/>
                <a:ext cx="285480" cy="30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885383-10A0-3E28-87F7-32424F25B7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05506" y="168363"/>
                  <a:ext cx="303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414EAD-B453-73EA-6ACB-B534AB1B06C9}"/>
                    </a:ext>
                  </a:extLst>
                </p14:cNvPr>
                <p14:cNvContentPartPr/>
                <p14:nvPr/>
              </p14:nvContentPartPr>
              <p14:xfrm>
                <a:off x="9724906" y="220563"/>
                <a:ext cx="45720" cy="71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414EAD-B453-73EA-6ACB-B534AB1B0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15906" y="211563"/>
                  <a:ext cx="63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C2A640-08CC-0F01-9ED5-09B0A81E1497}"/>
                    </a:ext>
                  </a:extLst>
                </p14:cNvPr>
                <p14:cNvContentPartPr/>
                <p14:nvPr/>
              </p14:nvContentPartPr>
              <p14:xfrm>
                <a:off x="9753346" y="304443"/>
                <a:ext cx="163800" cy="20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C2A640-08CC-0F01-9ED5-09B0A81E14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44346" y="295443"/>
                  <a:ext cx="1814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EDF16F-16DA-1487-5F0E-F6E0D10BA033}"/>
              </a:ext>
            </a:extLst>
          </p:cNvPr>
          <p:cNvGrpSpPr/>
          <p:nvPr/>
        </p:nvGrpSpPr>
        <p:grpSpPr>
          <a:xfrm>
            <a:off x="1331146" y="172683"/>
            <a:ext cx="4644720" cy="1007640"/>
            <a:chOff x="1331146" y="172683"/>
            <a:chExt cx="464472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2EEBA4-17AB-94B8-A9F7-5B6C86AA01D5}"/>
                    </a:ext>
                  </a:extLst>
                </p14:cNvPr>
                <p14:cNvContentPartPr/>
                <p14:nvPr/>
              </p14:nvContentPartPr>
              <p14:xfrm>
                <a:off x="1331146" y="209043"/>
                <a:ext cx="1018440" cy="288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2EEBA4-17AB-94B8-A9F7-5B6C86AA01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22146" y="200043"/>
                  <a:ext cx="1036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55E46A-8A42-2178-5583-908D7F9AC935}"/>
                    </a:ext>
                  </a:extLst>
                </p14:cNvPr>
                <p14:cNvContentPartPr/>
                <p14:nvPr/>
              </p14:nvContentPartPr>
              <p14:xfrm>
                <a:off x="2293426" y="234963"/>
                <a:ext cx="14400" cy="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55E46A-8A42-2178-5583-908D7F9AC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4426" y="226323"/>
                  <a:ext cx="32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A610B6-F961-EE04-3596-6FC98A8D7419}"/>
                    </a:ext>
                  </a:extLst>
                </p14:cNvPr>
                <p14:cNvContentPartPr/>
                <p14:nvPr/>
              </p14:nvContentPartPr>
              <p14:xfrm>
                <a:off x="2549746" y="207603"/>
                <a:ext cx="1058040" cy="36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A610B6-F961-EE04-3596-6FC98A8D74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40746" y="198963"/>
                  <a:ext cx="10756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62415C-BC9C-C50D-13A6-A4F71FACBC8C}"/>
                    </a:ext>
                  </a:extLst>
                </p14:cNvPr>
                <p14:cNvContentPartPr/>
                <p14:nvPr/>
              </p14:nvContentPartPr>
              <p14:xfrm>
                <a:off x="3812626" y="176283"/>
                <a:ext cx="390240" cy="472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62415C-BC9C-C50D-13A6-A4F71FACBC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03626" y="167643"/>
                  <a:ext cx="4078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2436EE-C0AF-0C6F-3892-3DFFFADB40CB}"/>
                    </a:ext>
                  </a:extLst>
                </p14:cNvPr>
                <p14:cNvContentPartPr/>
                <p14:nvPr/>
              </p14:nvContentPartPr>
              <p14:xfrm>
                <a:off x="4440106" y="189603"/>
                <a:ext cx="219960" cy="35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2436EE-C0AF-0C6F-3892-3DFFFADB40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1106" y="180963"/>
                  <a:ext cx="237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3851F8-944C-ABAF-2ACF-1FE4488E9E25}"/>
                    </a:ext>
                  </a:extLst>
                </p14:cNvPr>
                <p14:cNvContentPartPr/>
                <p14:nvPr/>
              </p14:nvContentPartPr>
              <p14:xfrm>
                <a:off x="4825306" y="307683"/>
                <a:ext cx="10008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3851F8-944C-ABAF-2ACF-1FE4488E9E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6666" y="299043"/>
                  <a:ext cx="11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499AB9-D505-1159-41CE-6A80E2BE9027}"/>
                    </a:ext>
                  </a:extLst>
                </p14:cNvPr>
                <p14:cNvContentPartPr/>
                <p14:nvPr/>
              </p14:nvContentPartPr>
              <p14:xfrm>
                <a:off x="5040226" y="172683"/>
                <a:ext cx="935640" cy="540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499AB9-D505-1159-41CE-6A80E2BE90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31226" y="164043"/>
                  <a:ext cx="95328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538543-0069-FAF7-DC30-A371F86B7695}"/>
                    </a:ext>
                  </a:extLst>
                </p14:cNvPr>
                <p14:cNvContentPartPr/>
                <p14:nvPr/>
              </p14:nvContentPartPr>
              <p14:xfrm>
                <a:off x="1359226" y="682803"/>
                <a:ext cx="784440" cy="35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538543-0069-FAF7-DC30-A371F86B76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50226" y="673803"/>
                  <a:ext cx="802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F4ABC8-4724-5FAF-3689-795F178E0E7E}"/>
                    </a:ext>
                  </a:extLst>
                </p14:cNvPr>
                <p14:cNvContentPartPr/>
                <p14:nvPr/>
              </p14:nvContentPartPr>
              <p14:xfrm>
                <a:off x="1795186" y="860283"/>
                <a:ext cx="227520" cy="2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F4ABC8-4724-5FAF-3689-795F178E0E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86546" y="851643"/>
                  <a:ext cx="245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16C4F55-4B9F-B79E-4C31-9B633A9777CF}"/>
                    </a:ext>
                  </a:extLst>
                </p14:cNvPr>
                <p14:cNvContentPartPr/>
                <p14:nvPr/>
              </p14:nvContentPartPr>
              <p14:xfrm>
                <a:off x="1660186" y="826083"/>
                <a:ext cx="468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16C4F55-4B9F-B79E-4C31-9B633A9777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51186" y="817443"/>
                  <a:ext cx="2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A5DD95-9E4C-5BFB-92DD-7DDC0C6834A9}"/>
                    </a:ext>
                  </a:extLst>
                </p14:cNvPr>
                <p14:cNvContentPartPr/>
                <p14:nvPr/>
              </p14:nvContentPartPr>
              <p14:xfrm>
                <a:off x="2534266" y="774243"/>
                <a:ext cx="221400" cy="2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A5DD95-9E4C-5BFB-92DD-7DDC0C6834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25626" y="765243"/>
                  <a:ext cx="239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3E2889-4299-B351-BFE0-E1866DE708BB}"/>
                    </a:ext>
                  </a:extLst>
                </p14:cNvPr>
                <p14:cNvContentPartPr/>
                <p14:nvPr/>
              </p14:nvContentPartPr>
              <p14:xfrm>
                <a:off x="2597266" y="888363"/>
                <a:ext cx="15876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3E2889-4299-B351-BFE0-E1866DE708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88266" y="879363"/>
                  <a:ext cx="176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DBD78D-CAB6-99A4-6DBC-6C0CAFA46B17}"/>
                    </a:ext>
                  </a:extLst>
                </p14:cNvPr>
                <p14:cNvContentPartPr/>
                <p14:nvPr/>
              </p14:nvContentPartPr>
              <p14:xfrm>
                <a:off x="2555866" y="759123"/>
                <a:ext cx="242280" cy="5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DBD78D-CAB6-99A4-6DBC-6C0CAFA46B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47226" y="750483"/>
                  <a:ext cx="259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788F59-7728-DEC3-B4C5-085C3C8BF1DB}"/>
                    </a:ext>
                  </a:extLst>
                </p14:cNvPr>
                <p14:cNvContentPartPr/>
                <p14:nvPr/>
              </p14:nvContentPartPr>
              <p14:xfrm>
                <a:off x="2819386" y="936603"/>
                <a:ext cx="171360" cy="24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788F59-7728-DEC3-B4C5-085C3C8BF1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10746" y="927963"/>
                  <a:ext cx="189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609781-ED05-7788-2E40-DF442003F199}"/>
                    </a:ext>
                  </a:extLst>
                </p14:cNvPr>
                <p14:cNvContentPartPr/>
                <p14:nvPr/>
              </p14:nvContentPartPr>
              <p14:xfrm>
                <a:off x="3231226" y="898083"/>
                <a:ext cx="236160" cy="65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609781-ED05-7788-2E40-DF442003F1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22586" y="889443"/>
                  <a:ext cx="25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CD26F4-7CD9-EDA0-976B-31FD1ED42222}"/>
                    </a:ext>
                  </a:extLst>
                </p14:cNvPr>
                <p14:cNvContentPartPr/>
                <p14:nvPr/>
              </p14:nvContentPartPr>
              <p14:xfrm>
                <a:off x="3729106" y="764163"/>
                <a:ext cx="184320" cy="235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CD26F4-7CD9-EDA0-976B-31FD1ED422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20106" y="755523"/>
                  <a:ext cx="201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24D101-C59A-919A-5116-9E1FD3DD5480}"/>
                    </a:ext>
                  </a:extLst>
                </p14:cNvPr>
                <p14:cNvContentPartPr/>
                <p14:nvPr/>
              </p14:nvContentPartPr>
              <p14:xfrm>
                <a:off x="4063186" y="761283"/>
                <a:ext cx="235800" cy="26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24D101-C59A-919A-5116-9E1FD3DD54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54546" y="752283"/>
                  <a:ext cx="253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32418C-D1C8-DCF3-9B92-83161658C84E}"/>
                    </a:ext>
                  </a:extLst>
                </p14:cNvPr>
                <p14:cNvContentPartPr/>
                <p14:nvPr/>
              </p14:nvContentPartPr>
              <p14:xfrm>
                <a:off x="4396906" y="917163"/>
                <a:ext cx="133560" cy="10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32418C-D1C8-DCF3-9B92-83161658C8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8266" y="908523"/>
                  <a:ext cx="151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359F68-D212-C337-225A-6DC71943874D}"/>
                    </a:ext>
                  </a:extLst>
                </p14:cNvPr>
                <p14:cNvContentPartPr/>
                <p14:nvPr/>
              </p14:nvContentPartPr>
              <p14:xfrm>
                <a:off x="4591306" y="749403"/>
                <a:ext cx="227880" cy="34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359F68-D212-C337-225A-6DC7194387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82666" y="740763"/>
                  <a:ext cx="245520" cy="362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26AC9B0-6259-3DFB-0527-0A10D59F4D7F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l="55300" t="5844" r="757" b="28506"/>
          <a:stretch/>
        </p:blipFill>
        <p:spPr>
          <a:xfrm>
            <a:off x="9238546" y="800703"/>
            <a:ext cx="2930362" cy="3985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ECD67C7-0EB1-7376-6913-7F1AAEDD9245}"/>
                  </a:ext>
                </a:extLst>
              </p14:cNvPr>
              <p14:cNvContentPartPr/>
              <p14:nvPr/>
            </p14:nvContentPartPr>
            <p14:xfrm>
              <a:off x="10220266" y="4121523"/>
              <a:ext cx="13680" cy="18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ECD67C7-0EB1-7376-6913-7F1AAEDD924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211266" y="4112523"/>
                <a:ext cx="313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FAA5C2C6-1B85-45C5-D2B3-9121CE8A784D}"/>
              </a:ext>
            </a:extLst>
          </p:cNvPr>
          <p:cNvGrpSpPr/>
          <p:nvPr/>
        </p:nvGrpSpPr>
        <p:grpSpPr>
          <a:xfrm>
            <a:off x="1121266" y="1302363"/>
            <a:ext cx="1023840" cy="559800"/>
            <a:chOff x="1121266" y="1302363"/>
            <a:chExt cx="102384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0894DC-97F5-801D-4BF0-4FE96B05667A}"/>
                    </a:ext>
                  </a:extLst>
                </p14:cNvPr>
                <p14:cNvContentPartPr/>
                <p14:nvPr/>
              </p14:nvContentPartPr>
              <p14:xfrm>
                <a:off x="1121266" y="1424763"/>
                <a:ext cx="283320" cy="285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0894DC-97F5-801D-4BF0-4FE96B0566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2266" y="1415763"/>
                  <a:ext cx="300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EB4E8E-DD23-3601-7B97-548ECEFE28AE}"/>
                    </a:ext>
                  </a:extLst>
                </p14:cNvPr>
                <p14:cNvContentPartPr/>
                <p14:nvPr/>
              </p14:nvContentPartPr>
              <p14:xfrm>
                <a:off x="1517986" y="1302363"/>
                <a:ext cx="120240" cy="378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EB4E8E-DD23-3601-7B97-548ECEFE28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08986" y="1293723"/>
                  <a:ext cx="1378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8D07EC-BFED-38B7-535F-7B5E396DCEC7}"/>
                    </a:ext>
                  </a:extLst>
                </p14:cNvPr>
                <p14:cNvContentPartPr/>
                <p14:nvPr/>
              </p14:nvContentPartPr>
              <p14:xfrm>
                <a:off x="1713466" y="1583523"/>
                <a:ext cx="183240" cy="27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8D07EC-BFED-38B7-535F-7B5E396DCE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04826" y="1574523"/>
                  <a:ext cx="200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487105-E1E9-DB29-CD62-6944B603F7CA}"/>
                    </a:ext>
                  </a:extLst>
                </p14:cNvPr>
                <p14:cNvContentPartPr/>
                <p14:nvPr/>
              </p14:nvContentPartPr>
              <p14:xfrm>
                <a:off x="1967626" y="1351323"/>
                <a:ext cx="146520" cy="264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487105-E1E9-DB29-CD62-6944B603F7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58986" y="1342683"/>
                  <a:ext cx="164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B7977D-E458-1648-0C6A-A6D4057CB416}"/>
                    </a:ext>
                  </a:extLst>
                </p14:cNvPr>
                <p14:cNvContentPartPr/>
                <p14:nvPr/>
              </p14:nvContentPartPr>
              <p14:xfrm>
                <a:off x="2110186" y="1772883"/>
                <a:ext cx="34920" cy="3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B7977D-E458-1648-0C6A-A6D4057CB4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01546" y="1763883"/>
                  <a:ext cx="525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38F84F-5A14-5531-68C8-40410082054D}"/>
              </a:ext>
            </a:extLst>
          </p:cNvPr>
          <p:cNvGrpSpPr/>
          <p:nvPr/>
        </p:nvGrpSpPr>
        <p:grpSpPr>
          <a:xfrm>
            <a:off x="826066" y="2086083"/>
            <a:ext cx="2657520" cy="583560"/>
            <a:chOff x="826066" y="2086083"/>
            <a:chExt cx="26575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5D5736-2CC9-7973-E420-EB19AC0E7D2F}"/>
                    </a:ext>
                  </a:extLst>
                </p14:cNvPr>
                <p14:cNvContentPartPr/>
                <p14:nvPr/>
              </p14:nvContentPartPr>
              <p14:xfrm>
                <a:off x="826066" y="2210283"/>
                <a:ext cx="83160" cy="285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5D5736-2CC9-7973-E420-EB19AC0E7D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7426" y="2201283"/>
                  <a:ext cx="100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F37581-6CCB-329F-12A7-85115B9D1A00}"/>
                    </a:ext>
                  </a:extLst>
                </p14:cNvPr>
                <p14:cNvContentPartPr/>
                <p14:nvPr/>
              </p14:nvContentPartPr>
              <p14:xfrm>
                <a:off x="874306" y="2161683"/>
                <a:ext cx="247680" cy="8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F37581-6CCB-329F-12A7-85115B9D1A0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5666" y="2153043"/>
                  <a:ext cx="265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A8A978-B44E-57C2-B80C-099D120991C2}"/>
                    </a:ext>
                  </a:extLst>
                </p14:cNvPr>
                <p14:cNvContentPartPr/>
                <p14:nvPr/>
              </p14:nvContentPartPr>
              <p14:xfrm>
                <a:off x="869626" y="2294523"/>
                <a:ext cx="215640" cy="39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A8A978-B44E-57C2-B80C-099D120991C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0626" y="2285523"/>
                  <a:ext cx="23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EC11D3-7568-7A24-5A2C-852390980BDC}"/>
                    </a:ext>
                  </a:extLst>
                </p14:cNvPr>
                <p14:cNvContentPartPr/>
                <p14:nvPr/>
              </p14:nvContentPartPr>
              <p14:xfrm>
                <a:off x="1087786" y="2339163"/>
                <a:ext cx="366840" cy="174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EC11D3-7568-7A24-5A2C-852390980B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8786" y="2330163"/>
                  <a:ext cx="384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B9063E-6FB4-CCFC-0A27-9FF4EE47F443}"/>
                    </a:ext>
                  </a:extLst>
                </p14:cNvPr>
                <p14:cNvContentPartPr/>
                <p14:nvPr/>
              </p14:nvContentPartPr>
              <p14:xfrm>
                <a:off x="1701946" y="2109483"/>
                <a:ext cx="320040" cy="45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B9063E-6FB4-CCFC-0A27-9FF4EE47F44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92946" y="2100843"/>
                  <a:ext cx="337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1FBA7EC-BA07-0A70-8C14-0903D3762773}"/>
                    </a:ext>
                  </a:extLst>
                </p14:cNvPr>
                <p14:cNvContentPartPr/>
                <p14:nvPr/>
              </p14:nvContentPartPr>
              <p14:xfrm>
                <a:off x="2156266" y="2328363"/>
                <a:ext cx="128520" cy="6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1FBA7EC-BA07-0A70-8C14-0903D376277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47626" y="2319363"/>
                  <a:ext cx="146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7CC47A-E0B2-48F4-712B-BA628D221166}"/>
                    </a:ext>
                  </a:extLst>
                </p14:cNvPr>
                <p14:cNvContentPartPr/>
                <p14:nvPr/>
              </p14:nvContentPartPr>
              <p14:xfrm>
                <a:off x="2382346" y="2086083"/>
                <a:ext cx="1101240" cy="58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7CC47A-E0B2-48F4-712B-BA628D22116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73346" y="2077083"/>
                  <a:ext cx="1118880" cy="60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BBF94A0-875F-B736-072B-10F31C43FF0E}"/>
                  </a:ext>
                </a:extLst>
              </p14:cNvPr>
              <p14:cNvContentPartPr/>
              <p14:nvPr/>
            </p14:nvContentPartPr>
            <p14:xfrm>
              <a:off x="3443266" y="3033243"/>
              <a:ext cx="388440" cy="13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BBF94A0-875F-B736-072B-10F31C43FF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34626" y="3024243"/>
                <a:ext cx="406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862002D-7746-042C-BDEF-723F18045C83}"/>
                  </a:ext>
                </a:extLst>
              </p14:cNvPr>
              <p14:cNvContentPartPr/>
              <p14:nvPr/>
            </p14:nvContentPartPr>
            <p14:xfrm>
              <a:off x="4188106" y="2820483"/>
              <a:ext cx="6840" cy="201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862002D-7746-042C-BDEF-723F18045C8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79106" y="2811843"/>
                <a:ext cx="24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9A43284-9D85-38F8-5BBA-932AB9CADF7F}"/>
                  </a:ext>
                </a:extLst>
              </p14:cNvPr>
              <p14:cNvContentPartPr/>
              <p14:nvPr/>
            </p14:nvContentPartPr>
            <p14:xfrm>
              <a:off x="3978586" y="3051963"/>
              <a:ext cx="438120" cy="66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9A43284-9D85-38F8-5BBA-932AB9CADF7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69946" y="3043323"/>
                <a:ext cx="455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546A137-A0BF-BBAE-8EA5-9BB47EA7A909}"/>
                  </a:ext>
                </a:extLst>
              </p14:cNvPr>
              <p14:cNvContentPartPr/>
              <p14:nvPr/>
            </p14:nvContentPartPr>
            <p14:xfrm>
              <a:off x="3994066" y="3230163"/>
              <a:ext cx="165960" cy="200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546A137-A0BF-BBAE-8EA5-9BB47EA7A90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985426" y="3221523"/>
                <a:ext cx="1836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B3050A6-1DFB-9BD1-EEBD-A54C0B1B55B7}"/>
                  </a:ext>
                </a:extLst>
              </p14:cNvPr>
              <p14:cNvContentPartPr/>
              <p14:nvPr/>
            </p14:nvContentPartPr>
            <p14:xfrm>
              <a:off x="4192786" y="3263283"/>
              <a:ext cx="148680" cy="139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B3050A6-1DFB-9BD1-EEBD-A54C0B1B55B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83786" y="3254643"/>
                <a:ext cx="166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F491088-19E3-D398-8A6D-890EF938ACDB}"/>
                  </a:ext>
                </a:extLst>
              </p14:cNvPr>
              <p14:cNvContentPartPr/>
              <p14:nvPr/>
            </p14:nvContentPartPr>
            <p14:xfrm>
              <a:off x="4555666" y="2986803"/>
              <a:ext cx="245520" cy="260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F491088-19E3-D398-8A6D-890EF938AC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46666" y="2978163"/>
                <a:ext cx="2631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B36016E-1C8E-2092-2394-55A134BA5585}"/>
                  </a:ext>
                </a:extLst>
              </p14:cNvPr>
              <p14:cNvContentPartPr/>
              <p14:nvPr/>
            </p14:nvContentPartPr>
            <p14:xfrm>
              <a:off x="4834306" y="3210723"/>
              <a:ext cx="50400" cy="57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B36016E-1C8E-2092-2394-55A134BA558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825306" y="3202083"/>
                <a:ext cx="680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C41184F-C89E-4148-6530-EA5DF480A12B}"/>
                  </a:ext>
                </a:extLst>
              </p14:cNvPr>
              <p14:cNvContentPartPr/>
              <p14:nvPr/>
            </p14:nvContentPartPr>
            <p14:xfrm>
              <a:off x="4881466" y="2797443"/>
              <a:ext cx="104400" cy="204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C41184F-C89E-4148-6530-EA5DF480A1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72826" y="2788803"/>
                <a:ext cx="122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C933031-14F1-EC92-F693-6590A2FAC4D4}"/>
                  </a:ext>
                </a:extLst>
              </p14:cNvPr>
              <p14:cNvContentPartPr/>
              <p14:nvPr/>
            </p14:nvContentPartPr>
            <p14:xfrm>
              <a:off x="4902706" y="2792043"/>
              <a:ext cx="157680" cy="27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C933031-14F1-EC92-F693-6590A2FAC4D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93706" y="2783403"/>
                <a:ext cx="175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704AEA1-7F63-316E-E213-4565C22FB87A}"/>
                  </a:ext>
                </a:extLst>
              </p14:cNvPr>
              <p14:cNvContentPartPr/>
              <p14:nvPr/>
            </p14:nvContentPartPr>
            <p14:xfrm>
              <a:off x="5244706" y="3016323"/>
              <a:ext cx="24480" cy="245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704AEA1-7F63-316E-E213-4565C22FB87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36066" y="3007683"/>
                <a:ext cx="421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3B5E2DF-32E7-D3BB-F359-8CA47348BB9C}"/>
                  </a:ext>
                </a:extLst>
              </p14:cNvPr>
              <p14:cNvContentPartPr/>
              <p14:nvPr/>
            </p14:nvContentPartPr>
            <p14:xfrm>
              <a:off x="5140306" y="2997243"/>
              <a:ext cx="27612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3B5E2DF-32E7-D3BB-F359-8CA47348BB9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31666" y="2988243"/>
                <a:ext cx="2937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4BD947A-3A39-1C2E-12A7-497F94707D10}"/>
                  </a:ext>
                </a:extLst>
              </p14:cNvPr>
              <p14:cNvContentPartPr/>
              <p14:nvPr/>
            </p14:nvContentPartPr>
            <p14:xfrm>
              <a:off x="5983426" y="2974563"/>
              <a:ext cx="335520" cy="404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4BD947A-3A39-1C2E-12A7-497F94707D1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974786" y="2965563"/>
                <a:ext cx="35316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91369438-0B7A-6EA9-0D87-2079C6023BF3}"/>
              </a:ext>
            </a:extLst>
          </p:cNvPr>
          <p:cNvGrpSpPr/>
          <p:nvPr/>
        </p:nvGrpSpPr>
        <p:grpSpPr>
          <a:xfrm>
            <a:off x="6482746" y="3023163"/>
            <a:ext cx="874440" cy="381600"/>
            <a:chOff x="6482746" y="3023163"/>
            <a:chExt cx="8744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1B0E1C1-B78E-E485-D6B8-175BB13E9707}"/>
                    </a:ext>
                  </a:extLst>
                </p14:cNvPr>
                <p14:cNvContentPartPr/>
                <p14:nvPr/>
              </p14:nvContentPartPr>
              <p14:xfrm>
                <a:off x="6482746" y="3095163"/>
                <a:ext cx="219960" cy="30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1B0E1C1-B78E-E485-D6B8-175BB13E97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73746" y="3086523"/>
                  <a:ext cx="237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18ED2BC-FC80-A132-0DD5-AA0ABDC15E22}"/>
                    </a:ext>
                  </a:extLst>
                </p14:cNvPr>
                <p14:cNvContentPartPr/>
                <p14:nvPr/>
              </p14:nvContentPartPr>
              <p14:xfrm>
                <a:off x="6738706" y="3306843"/>
                <a:ext cx="63720" cy="8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18ED2BC-FC80-A132-0DD5-AA0ABDC15E2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29706" y="3297843"/>
                  <a:ext cx="81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C6090E5-A204-6F2A-ED12-22F99CE12F72}"/>
                    </a:ext>
                  </a:extLst>
                </p14:cNvPr>
                <p14:cNvContentPartPr/>
                <p14:nvPr/>
              </p14:nvContentPartPr>
              <p14:xfrm>
                <a:off x="7161346" y="3023163"/>
                <a:ext cx="132840" cy="272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C6090E5-A204-6F2A-ED12-22F99CE12F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52346" y="3014163"/>
                  <a:ext cx="150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06441A9-AACD-5E42-065A-9F6388F158B5}"/>
                    </a:ext>
                  </a:extLst>
                </p14:cNvPr>
                <p14:cNvContentPartPr/>
                <p14:nvPr/>
              </p14:nvContentPartPr>
              <p14:xfrm>
                <a:off x="7168546" y="3033603"/>
                <a:ext cx="188640" cy="46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06441A9-AACD-5E42-065A-9F6388F158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59546" y="3024963"/>
                  <a:ext cx="206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0B651E2-5737-0D71-90F1-1F1FAB5923A9}"/>
                    </a:ext>
                  </a:extLst>
                </p14:cNvPr>
                <p14:cNvContentPartPr/>
                <p14:nvPr/>
              </p14:nvContentPartPr>
              <p14:xfrm>
                <a:off x="6926266" y="3103443"/>
                <a:ext cx="183600" cy="230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0B651E2-5737-0D71-90F1-1F1FAB5923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17626" y="3094443"/>
                  <a:ext cx="2012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D78A24-FE7A-097B-202A-886C23D96474}"/>
              </a:ext>
            </a:extLst>
          </p:cNvPr>
          <p:cNvGrpSpPr/>
          <p:nvPr/>
        </p:nvGrpSpPr>
        <p:grpSpPr>
          <a:xfrm>
            <a:off x="7846303" y="2867283"/>
            <a:ext cx="1405440" cy="469440"/>
            <a:chOff x="7846303" y="2867283"/>
            <a:chExt cx="140544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2BB8465-4ED2-D132-51ED-43943A84A8D0}"/>
                    </a:ext>
                  </a:extLst>
                </p14:cNvPr>
                <p14:cNvContentPartPr/>
                <p14:nvPr/>
              </p14:nvContentPartPr>
              <p14:xfrm>
                <a:off x="7846303" y="3012003"/>
                <a:ext cx="246240" cy="292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2BB8465-4ED2-D132-51ED-43943A84A8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37303" y="3003003"/>
                  <a:ext cx="263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10702D2-BA89-6A5D-6DA5-3F5C5F0E43F6}"/>
                    </a:ext>
                  </a:extLst>
                </p14:cNvPr>
                <p14:cNvContentPartPr/>
                <p14:nvPr/>
              </p14:nvContentPartPr>
              <p14:xfrm>
                <a:off x="8119903" y="3247443"/>
                <a:ext cx="96840" cy="89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10702D2-BA89-6A5D-6DA5-3F5C5F0E43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10903" y="3238443"/>
                  <a:ext cx="114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027E762-5940-9D4E-73AA-B9FC6E238801}"/>
                    </a:ext>
                  </a:extLst>
                </p14:cNvPr>
                <p14:cNvContentPartPr/>
                <p14:nvPr/>
              </p14:nvContentPartPr>
              <p14:xfrm>
                <a:off x="8297383" y="3078243"/>
                <a:ext cx="128880" cy="12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027E762-5940-9D4E-73AA-B9FC6E2388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88383" y="3068970"/>
                  <a:ext cx="146520" cy="30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6133D3-36EA-E727-BFA2-016B78B50675}"/>
                    </a:ext>
                  </a:extLst>
                </p14:cNvPr>
                <p14:cNvContentPartPr/>
                <p14:nvPr/>
              </p14:nvContentPartPr>
              <p14:xfrm>
                <a:off x="8321503" y="3134043"/>
                <a:ext cx="133560" cy="5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6133D3-36EA-E727-BFA2-016B78B506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12503" y="3124351"/>
                  <a:ext cx="151200" cy="2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D3421E-65F9-C234-F09B-D5913CA56E27}"/>
                    </a:ext>
                  </a:extLst>
                </p14:cNvPr>
                <p14:cNvContentPartPr/>
                <p14:nvPr/>
              </p14:nvContentPartPr>
              <p14:xfrm>
                <a:off x="8729023" y="2913363"/>
                <a:ext cx="6840" cy="186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D3421E-65F9-C234-F09B-D5913CA56E2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20023" y="2904363"/>
                  <a:ext cx="24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E20D40-C2BF-39C9-28A8-BB36EA3C8F83}"/>
                    </a:ext>
                  </a:extLst>
                </p14:cNvPr>
                <p14:cNvContentPartPr/>
                <p14:nvPr/>
              </p14:nvContentPartPr>
              <p14:xfrm>
                <a:off x="8707423" y="2867283"/>
                <a:ext cx="91800" cy="76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E20D40-C2BF-39C9-28A8-BB36EA3C8F8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98423" y="2858283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6D84C5-DCCF-842A-9317-B8905C285C3D}"/>
                    </a:ext>
                  </a:extLst>
                </p14:cNvPr>
                <p14:cNvContentPartPr/>
                <p14:nvPr/>
              </p14:nvContentPartPr>
              <p14:xfrm>
                <a:off x="8789863" y="3087243"/>
                <a:ext cx="149400" cy="51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6D84C5-DCCF-842A-9317-B8905C285C3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80863" y="3078305"/>
                  <a:ext cx="167040" cy="69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58EFDA-DF65-4C54-EFA4-8A8065F02874}"/>
                    </a:ext>
                  </a:extLst>
                </p14:cNvPr>
                <p14:cNvContentPartPr/>
                <p14:nvPr/>
              </p14:nvContentPartPr>
              <p14:xfrm>
                <a:off x="8974183" y="3098763"/>
                <a:ext cx="138960" cy="69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58EFDA-DF65-4C54-EFA4-8A8065F0287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65183" y="3089809"/>
                  <a:ext cx="156600" cy="8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AB4251-D075-0B71-C7C4-0CB29A260883}"/>
                    </a:ext>
                  </a:extLst>
                </p14:cNvPr>
                <p14:cNvContentPartPr/>
                <p14:nvPr/>
              </p14:nvContentPartPr>
              <p14:xfrm>
                <a:off x="9027463" y="3087603"/>
                <a:ext cx="154800" cy="153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AB4251-D075-0B71-C7C4-0CB29A2608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18463" y="3078624"/>
                  <a:ext cx="172440" cy="170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DACC89-A0A0-88AA-FAC2-F8656A5F0145}"/>
                    </a:ext>
                  </a:extLst>
                </p14:cNvPr>
                <p14:cNvContentPartPr/>
                <p14:nvPr/>
              </p14:nvContentPartPr>
              <p14:xfrm>
                <a:off x="8604463" y="3249243"/>
                <a:ext cx="647280" cy="71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DACC89-A0A0-88AA-FAC2-F8656A5F01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95458" y="3240243"/>
                  <a:ext cx="66493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F150759-B501-183C-CF94-5562AA94E9A2}"/>
              </a:ext>
            </a:extLst>
          </p:cNvPr>
          <p:cNvGrpSpPr/>
          <p:nvPr/>
        </p:nvGrpSpPr>
        <p:grpSpPr>
          <a:xfrm>
            <a:off x="8788423" y="3375243"/>
            <a:ext cx="436680" cy="156240"/>
            <a:chOff x="8788423" y="3375243"/>
            <a:chExt cx="43668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09872F4-3D2A-DDE8-87C8-DA40CD7D97A1}"/>
                    </a:ext>
                  </a:extLst>
                </p14:cNvPr>
                <p14:cNvContentPartPr/>
                <p14:nvPr/>
              </p14:nvContentPartPr>
              <p14:xfrm>
                <a:off x="8788423" y="3375243"/>
                <a:ext cx="219960" cy="156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09872F4-3D2A-DDE8-87C8-DA40CD7D97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79408" y="3366243"/>
                  <a:ext cx="237629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C784DC3-0E03-1FE6-C1A4-0B556D596A5E}"/>
                    </a:ext>
                  </a:extLst>
                </p14:cNvPr>
                <p14:cNvContentPartPr/>
                <p14:nvPr/>
              </p14:nvContentPartPr>
              <p14:xfrm>
                <a:off x="9097663" y="3387483"/>
                <a:ext cx="127440" cy="141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C784DC3-0E03-1FE6-C1A4-0B556D596A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88663" y="3378483"/>
                  <a:ext cx="1450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C05D8B4-8136-F014-1AC0-ACA328DC003F}"/>
              </a:ext>
            </a:extLst>
          </p:cNvPr>
          <p:cNvGrpSpPr/>
          <p:nvPr/>
        </p:nvGrpSpPr>
        <p:grpSpPr>
          <a:xfrm>
            <a:off x="7492210" y="3757565"/>
            <a:ext cx="2195280" cy="2063030"/>
            <a:chOff x="7492210" y="3757565"/>
            <a:chExt cx="2195280" cy="20630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BE52E1-3B2B-A4FC-44F8-31D721232C7E}"/>
                    </a:ext>
                  </a:extLst>
                </p14:cNvPr>
                <p14:cNvContentPartPr/>
                <p14:nvPr/>
              </p14:nvContentPartPr>
              <p14:xfrm>
                <a:off x="7681665" y="3834605"/>
                <a:ext cx="86760" cy="122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BE52E1-3B2B-A4FC-44F8-31D721232C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72665" y="3825605"/>
                  <a:ext cx="104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7F21045-E379-70ED-DCC5-F7F889CB3D3E}"/>
                    </a:ext>
                  </a:extLst>
                </p14:cNvPr>
                <p14:cNvContentPartPr/>
                <p14:nvPr/>
              </p14:nvContentPartPr>
              <p14:xfrm>
                <a:off x="7792185" y="3884285"/>
                <a:ext cx="84600" cy="52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7F21045-E379-70ED-DCC5-F7F889CB3D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83147" y="3875285"/>
                  <a:ext cx="102315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EAB196F-1AFD-B977-5124-FEFF1757732F}"/>
                    </a:ext>
                  </a:extLst>
                </p14:cNvPr>
                <p14:cNvContentPartPr/>
                <p14:nvPr/>
              </p14:nvContentPartPr>
              <p14:xfrm>
                <a:off x="8016825" y="3809765"/>
                <a:ext cx="136800" cy="276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EAB196F-1AFD-B977-5124-FEFF175773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07801" y="3800753"/>
                  <a:ext cx="154487" cy="294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393D36-4EEC-C273-67FB-46CA5D0A91C4}"/>
                    </a:ext>
                  </a:extLst>
                </p14:cNvPr>
                <p14:cNvContentPartPr/>
                <p14:nvPr/>
              </p14:nvContentPartPr>
              <p14:xfrm>
                <a:off x="8157585" y="3991565"/>
                <a:ext cx="283680" cy="101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393D36-4EEC-C273-67FB-46CA5D0A91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48585" y="3982597"/>
                  <a:ext cx="30132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5A948C-998F-F376-3050-9B03041BF6E5}"/>
                    </a:ext>
                  </a:extLst>
                </p14:cNvPr>
                <p14:cNvContentPartPr/>
                <p14:nvPr/>
              </p14:nvContentPartPr>
              <p14:xfrm>
                <a:off x="8453145" y="4013885"/>
                <a:ext cx="59760" cy="93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5A948C-998F-F376-3050-9B03041BF6E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44145" y="4004850"/>
                  <a:ext cx="77400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88AEC1-2114-1425-E3C3-DCD0BE38ECFA}"/>
                    </a:ext>
                  </a:extLst>
                </p14:cNvPr>
                <p14:cNvContentPartPr/>
                <p14:nvPr/>
              </p14:nvContentPartPr>
              <p14:xfrm>
                <a:off x="8427945" y="4003445"/>
                <a:ext cx="151560" cy="112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88AEC1-2114-1425-E3C3-DCD0BE38EC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18945" y="3994445"/>
                  <a:ext cx="16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484DAE-2961-BB29-3C43-2DE5EC7A8DDB}"/>
                    </a:ext>
                  </a:extLst>
                </p14:cNvPr>
                <p14:cNvContentPartPr/>
                <p14:nvPr/>
              </p14:nvContentPartPr>
              <p14:xfrm>
                <a:off x="8627025" y="3841445"/>
                <a:ext cx="164160" cy="144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484DAE-2961-BB29-3C43-2DE5EC7A8DD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18025" y="3832445"/>
                  <a:ext cx="181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5D296B-3474-E760-F491-68C0EDA0DA2A}"/>
                    </a:ext>
                  </a:extLst>
                </p14:cNvPr>
                <p14:cNvContentPartPr/>
                <p14:nvPr/>
              </p14:nvContentPartPr>
              <p14:xfrm>
                <a:off x="8901345" y="3793205"/>
                <a:ext cx="142560" cy="128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5D296B-3474-E760-F491-68C0EDA0DA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92345" y="3784205"/>
                  <a:ext cx="160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371A90-85A5-B031-6A29-EAD16B8CFD74}"/>
                    </a:ext>
                  </a:extLst>
                </p14:cNvPr>
                <p14:cNvContentPartPr/>
                <p14:nvPr/>
              </p14:nvContentPartPr>
              <p14:xfrm>
                <a:off x="8900265" y="3757565"/>
                <a:ext cx="199080" cy="50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5371A90-85A5-B031-6A29-EAD16B8CFD7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91265" y="3748565"/>
                  <a:ext cx="216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C93BB2-246C-9315-314E-93023C29AB85}"/>
                    </a:ext>
                  </a:extLst>
                </p14:cNvPr>
                <p14:cNvContentPartPr/>
                <p14:nvPr/>
              </p14:nvContentPartPr>
              <p14:xfrm>
                <a:off x="9149745" y="3832085"/>
                <a:ext cx="208440" cy="93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C93BB2-246C-9315-314E-93023C29AB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40745" y="3823085"/>
                  <a:ext cx="226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C72E54D-CEF4-EA4B-5236-804386042214}"/>
                    </a:ext>
                  </a:extLst>
                </p14:cNvPr>
                <p14:cNvContentPartPr/>
                <p14:nvPr/>
              </p14:nvContentPartPr>
              <p14:xfrm>
                <a:off x="9398505" y="3829925"/>
                <a:ext cx="201600" cy="97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C72E54D-CEF4-EA4B-5236-8043860422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89489" y="3820925"/>
                  <a:ext cx="219272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7BC941E-CB59-FE5A-CE0C-C3667D06253B}"/>
                    </a:ext>
                  </a:extLst>
                </p14:cNvPr>
                <p14:cNvContentPartPr/>
                <p14:nvPr/>
              </p14:nvContentPartPr>
              <p14:xfrm>
                <a:off x="7492210" y="5358355"/>
                <a:ext cx="127080" cy="297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7BC941E-CB59-FE5A-CE0C-C3667D06253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83210" y="5349355"/>
                  <a:ext cx="144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67C9EF-1185-8404-9574-6FB5E90CA44D}"/>
                    </a:ext>
                  </a:extLst>
                </p14:cNvPr>
                <p14:cNvContentPartPr/>
                <p14:nvPr/>
              </p14:nvContentPartPr>
              <p14:xfrm>
                <a:off x="7515610" y="5513875"/>
                <a:ext cx="142560" cy="20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67C9EF-1185-8404-9574-6FB5E90CA4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06610" y="5504875"/>
                  <a:ext cx="160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4C14A31-9A32-BFA8-9A20-3568A7E5520A}"/>
                    </a:ext>
                  </a:extLst>
                </p14:cNvPr>
                <p14:cNvContentPartPr/>
                <p14:nvPr/>
              </p14:nvContentPartPr>
              <p14:xfrm>
                <a:off x="7521010" y="5383555"/>
                <a:ext cx="191880" cy="50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4C14A31-9A32-BFA8-9A20-3568A7E552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12027" y="5374555"/>
                  <a:ext cx="209487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248D95-1546-B8C7-9803-29485EA744B6}"/>
                    </a:ext>
                  </a:extLst>
                </p14:cNvPr>
                <p14:cNvContentPartPr/>
                <p14:nvPr/>
              </p14:nvContentPartPr>
              <p14:xfrm>
                <a:off x="7604890" y="5586595"/>
                <a:ext cx="189000" cy="234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248D95-1546-B8C7-9803-29485EA744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95890" y="5577595"/>
                  <a:ext cx="206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76455B-10AD-C73F-7630-7707F9B88067}"/>
                    </a:ext>
                  </a:extLst>
                </p14:cNvPr>
                <p14:cNvContentPartPr/>
                <p14:nvPr/>
              </p14:nvContentPartPr>
              <p14:xfrm>
                <a:off x="7825930" y="5458435"/>
                <a:ext cx="148680" cy="16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76455B-10AD-C73F-7630-7707F9B8806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16930" y="5449435"/>
                  <a:ext cx="166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AA52324-CD40-1CF7-6170-A204DBEB2DB4}"/>
                    </a:ext>
                  </a:extLst>
                </p14:cNvPr>
                <p14:cNvContentPartPr/>
                <p14:nvPr/>
              </p14:nvContentPartPr>
              <p14:xfrm>
                <a:off x="7811170" y="5513515"/>
                <a:ext cx="141480" cy="12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AA52324-CD40-1CF7-6170-A204DBEB2D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02170" y="5504515"/>
                  <a:ext cx="15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A79CF0-7675-2F1D-4225-0475B0B9BDAA}"/>
                    </a:ext>
                  </a:extLst>
                </p14:cNvPr>
                <p14:cNvContentPartPr/>
                <p14:nvPr/>
              </p14:nvContentPartPr>
              <p14:xfrm>
                <a:off x="7991530" y="5251435"/>
                <a:ext cx="1235520" cy="390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A79CF0-7675-2F1D-4225-0475B0B9BDA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82530" y="5242435"/>
                  <a:ext cx="12531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DE7F97-A097-127B-EF3C-9129EE88E7B6}"/>
                    </a:ext>
                  </a:extLst>
                </p14:cNvPr>
                <p14:cNvContentPartPr/>
                <p14:nvPr/>
              </p14:nvContentPartPr>
              <p14:xfrm>
                <a:off x="8213650" y="5454115"/>
                <a:ext cx="161640" cy="94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DE7F97-A097-127B-EF3C-9129EE88E7B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04630" y="5445115"/>
                  <a:ext cx="179319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AA123E2-2242-4C9C-6A7B-B65809559E73}"/>
                    </a:ext>
                  </a:extLst>
                </p14:cNvPr>
                <p14:cNvContentPartPr/>
                <p14:nvPr/>
              </p14:nvContentPartPr>
              <p14:xfrm>
                <a:off x="8377450" y="5339635"/>
                <a:ext cx="68760" cy="131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AA123E2-2242-4C9C-6A7B-B65809559E7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68450" y="5330635"/>
                  <a:ext cx="86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5332CA3-FBFC-BFFE-1D18-3A543D3D2D2B}"/>
                    </a:ext>
                  </a:extLst>
                </p14:cNvPr>
                <p14:cNvContentPartPr/>
                <p14:nvPr/>
              </p14:nvContentPartPr>
              <p14:xfrm>
                <a:off x="8474650" y="5441155"/>
                <a:ext cx="147600" cy="95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332CA3-FBFC-BFFE-1D18-3A543D3D2D2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65650" y="5432155"/>
                  <a:ext cx="16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23689EC-7B3B-542F-81F7-45F6BC035BFD}"/>
                    </a:ext>
                  </a:extLst>
                </p14:cNvPr>
                <p14:cNvContentPartPr/>
                <p14:nvPr/>
              </p14:nvContentPartPr>
              <p14:xfrm>
                <a:off x="8671210" y="5309755"/>
                <a:ext cx="9000" cy="151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23689EC-7B3B-542F-81F7-45F6BC035BF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62210" y="5300776"/>
                  <a:ext cx="26640" cy="16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7AEBDA-E424-AEC6-B95E-FDC147195C01}"/>
                    </a:ext>
                  </a:extLst>
                </p14:cNvPr>
                <p14:cNvContentPartPr/>
                <p14:nvPr/>
              </p14:nvContentPartPr>
              <p14:xfrm>
                <a:off x="8582290" y="5298595"/>
                <a:ext cx="118440" cy="102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7AEBDA-E424-AEC6-B95E-FDC147195C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73290" y="5289595"/>
                  <a:ext cx="13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FA99BC-D989-80C4-4763-53B83EB6EF8B}"/>
                    </a:ext>
                  </a:extLst>
                </p14:cNvPr>
                <p14:cNvContentPartPr/>
                <p14:nvPr/>
              </p14:nvContentPartPr>
              <p14:xfrm>
                <a:off x="8791810" y="5417395"/>
                <a:ext cx="11880" cy="150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FA99BC-D989-80C4-4763-53B83EB6EF8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82810" y="5408395"/>
                  <a:ext cx="29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9C80A2-1B9B-E5AE-3D93-06810577A6F0}"/>
                    </a:ext>
                  </a:extLst>
                </p14:cNvPr>
                <p14:cNvContentPartPr/>
                <p14:nvPr/>
              </p14:nvContentPartPr>
              <p14:xfrm>
                <a:off x="8724850" y="5504155"/>
                <a:ext cx="146880" cy="14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9C80A2-1B9B-E5AE-3D93-06810577A6F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15872" y="5495155"/>
                  <a:ext cx="164477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D17BC6-27BC-B880-0B0A-6DEE712C58E2}"/>
                    </a:ext>
                  </a:extLst>
                </p14:cNvPr>
                <p14:cNvContentPartPr/>
                <p14:nvPr/>
              </p14:nvContentPartPr>
              <p14:xfrm>
                <a:off x="9169810" y="5243875"/>
                <a:ext cx="351000" cy="28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D17BC6-27BC-B880-0B0A-6DEE712C58E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60810" y="5234875"/>
                  <a:ext cx="36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10D058A-F13B-0201-315B-FE97A318BAB6}"/>
                    </a:ext>
                  </a:extLst>
                </p14:cNvPr>
                <p14:cNvContentPartPr/>
                <p14:nvPr/>
              </p14:nvContentPartPr>
              <p14:xfrm>
                <a:off x="8977570" y="5450155"/>
                <a:ext cx="134640" cy="251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10D058A-F13B-0201-315B-FE97A318BAB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68570" y="5441155"/>
                  <a:ext cx="152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8701A9-4E95-3FB6-A6AF-DC3018ECF3A4}"/>
                    </a:ext>
                  </a:extLst>
                </p14:cNvPr>
                <p14:cNvContentPartPr/>
                <p14:nvPr/>
              </p14:nvContentPartPr>
              <p14:xfrm>
                <a:off x="7641610" y="5240635"/>
                <a:ext cx="127440" cy="69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8701A9-4E95-3FB6-A6AF-DC3018ECF3A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32610" y="5231635"/>
                  <a:ext cx="145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6CD458E-EE17-3EE1-3ABF-3CEE3C513286}"/>
                    </a:ext>
                  </a:extLst>
                </p14:cNvPr>
                <p14:cNvContentPartPr/>
                <p14:nvPr/>
              </p14:nvContentPartPr>
              <p14:xfrm>
                <a:off x="7771570" y="5188075"/>
                <a:ext cx="112680" cy="68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6CD458E-EE17-3EE1-3ABF-3CEE3C5132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62599" y="5179075"/>
                  <a:ext cx="130264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B319346-7E68-EBB1-0168-ED9E4CED3A69}"/>
                    </a:ext>
                  </a:extLst>
                </p14:cNvPr>
                <p14:cNvContentPartPr/>
                <p14:nvPr/>
              </p14:nvContentPartPr>
              <p14:xfrm>
                <a:off x="7913050" y="5151355"/>
                <a:ext cx="77040" cy="66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B319346-7E68-EBB1-0168-ED9E4CED3A6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04008" y="5142355"/>
                  <a:ext cx="94763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26967FD-2245-5F3A-A38D-F1496EAD3841}"/>
                    </a:ext>
                  </a:extLst>
                </p14:cNvPr>
                <p14:cNvContentPartPr/>
                <p14:nvPr/>
              </p14:nvContentPartPr>
              <p14:xfrm>
                <a:off x="7869850" y="5101315"/>
                <a:ext cx="128160" cy="150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26967FD-2245-5F3A-A38D-F1496EAD38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60825" y="5092315"/>
                  <a:ext cx="14585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169CAD-1563-C584-73A6-2C5E324D04D8}"/>
                    </a:ext>
                  </a:extLst>
                </p14:cNvPr>
                <p14:cNvContentPartPr/>
                <p14:nvPr/>
              </p14:nvContentPartPr>
              <p14:xfrm>
                <a:off x="7541170" y="5191675"/>
                <a:ext cx="150480" cy="199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169CAD-1563-C584-73A6-2C5E324D04D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32170" y="5182675"/>
                  <a:ext cx="168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68697D7-64E5-22D4-DDF2-2952AF2042EC}"/>
                    </a:ext>
                  </a:extLst>
                </p14:cNvPr>
                <p14:cNvContentPartPr/>
                <p14:nvPr/>
              </p14:nvContentPartPr>
              <p14:xfrm>
                <a:off x="7973530" y="5044795"/>
                <a:ext cx="95400" cy="233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68697D7-64E5-22D4-DDF2-2952AF2042E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64564" y="5035795"/>
                  <a:ext cx="112974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B1A3701-8545-9B70-2673-D6BE96F090E0}"/>
                    </a:ext>
                  </a:extLst>
                </p14:cNvPr>
                <p14:cNvContentPartPr/>
                <p14:nvPr/>
              </p14:nvContentPartPr>
              <p14:xfrm>
                <a:off x="9071170" y="5685955"/>
                <a:ext cx="103320" cy="47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B1A3701-8545-9B70-2673-D6BE96F090E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062170" y="5676955"/>
                  <a:ext cx="120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DBDE003-209F-D602-A53E-3DA4FF963E31}"/>
                    </a:ext>
                  </a:extLst>
                </p14:cNvPr>
                <p14:cNvContentPartPr/>
                <p14:nvPr/>
              </p14:nvContentPartPr>
              <p14:xfrm>
                <a:off x="9207970" y="5683075"/>
                <a:ext cx="120240" cy="61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DBDE003-209F-D602-A53E-3DA4FF963E3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98943" y="5674075"/>
                  <a:ext cx="137933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870D929-A79E-4F65-4EE5-E009264FFAD7}"/>
                    </a:ext>
                  </a:extLst>
                </p14:cNvPr>
                <p14:cNvContentPartPr/>
                <p14:nvPr/>
              </p14:nvContentPartPr>
              <p14:xfrm>
                <a:off x="9377530" y="5710075"/>
                <a:ext cx="27720" cy="41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870D929-A79E-4F65-4EE5-E009264FFAD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68530" y="5701075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31A55E-AFA4-39CA-61D8-0A52B430AA46}"/>
                    </a:ext>
                  </a:extLst>
                </p14:cNvPr>
                <p14:cNvContentPartPr/>
                <p14:nvPr/>
              </p14:nvContentPartPr>
              <p14:xfrm>
                <a:off x="9319930" y="5700355"/>
                <a:ext cx="135360" cy="105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31A55E-AFA4-39CA-61D8-0A52B430AA4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10906" y="5691355"/>
                  <a:ext cx="153047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CECDEC-A509-0ECF-BC6E-A08887D03B4B}"/>
                    </a:ext>
                  </a:extLst>
                </p14:cNvPr>
                <p14:cNvContentPartPr/>
                <p14:nvPr/>
              </p14:nvContentPartPr>
              <p14:xfrm>
                <a:off x="9165130" y="5353675"/>
                <a:ext cx="112320" cy="118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CECDEC-A509-0ECF-BC6E-A08887D03B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56130" y="5344675"/>
                  <a:ext cx="129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E5ACCEB-894E-DF12-496F-B3CEA1A9E5EF}"/>
                    </a:ext>
                  </a:extLst>
                </p14:cNvPr>
                <p14:cNvContentPartPr/>
                <p14:nvPr/>
              </p14:nvContentPartPr>
              <p14:xfrm>
                <a:off x="9376090" y="5465995"/>
                <a:ext cx="133560" cy="116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E5ACCEB-894E-DF12-496F-B3CEA1A9E5E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67090" y="5456995"/>
                  <a:ext cx="151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226703A-BA78-16B3-FFF6-9C9D8503285E}"/>
                    </a:ext>
                  </a:extLst>
                </p14:cNvPr>
                <p14:cNvContentPartPr/>
                <p14:nvPr/>
              </p14:nvContentPartPr>
              <p14:xfrm>
                <a:off x="9485170" y="5341795"/>
                <a:ext cx="133560" cy="132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226703A-BA78-16B3-FFF6-9C9D8503285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76170" y="5332795"/>
                  <a:ext cx="151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E8F5FDE-BF64-5CD3-BDAA-2EF38E1D96A2}"/>
                    </a:ext>
                  </a:extLst>
                </p14:cNvPr>
                <p14:cNvContentPartPr/>
                <p14:nvPr/>
              </p14:nvContentPartPr>
              <p14:xfrm>
                <a:off x="9445210" y="5219395"/>
                <a:ext cx="242280" cy="58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E8F5FDE-BF64-5CD3-BDAA-2EF38E1D96A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36210" y="5210395"/>
                  <a:ext cx="2599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0AB7C3E-BEDE-D10F-75FC-B48B1C95305A}"/>
              </a:ext>
            </a:extLst>
          </p:cNvPr>
          <p:cNvGrpSpPr/>
          <p:nvPr/>
        </p:nvGrpSpPr>
        <p:grpSpPr>
          <a:xfrm>
            <a:off x="9818890" y="5255755"/>
            <a:ext cx="795240" cy="262440"/>
            <a:chOff x="9818890" y="5255755"/>
            <a:chExt cx="79524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05F0A8-C6B5-FA4C-AC9C-A288AC0555F3}"/>
                    </a:ext>
                  </a:extLst>
                </p14:cNvPr>
                <p14:cNvContentPartPr/>
                <p14:nvPr/>
              </p14:nvContentPartPr>
              <p14:xfrm>
                <a:off x="9818890" y="5480395"/>
                <a:ext cx="153000" cy="19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05F0A8-C6B5-FA4C-AC9C-A288AC0555F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09890" y="5471395"/>
                  <a:ext cx="170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10F7DD-7FFC-B614-26AD-07975888D212}"/>
                    </a:ext>
                  </a:extLst>
                </p14:cNvPr>
                <p14:cNvContentPartPr/>
                <p14:nvPr/>
              </p14:nvContentPartPr>
              <p14:xfrm>
                <a:off x="10060450" y="5422435"/>
                <a:ext cx="196560" cy="95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10F7DD-7FFC-B614-26AD-07975888D2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51450" y="5413469"/>
                  <a:ext cx="214200" cy="113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6F4987C-EF0E-C210-5114-73241C1CCA2D}"/>
                    </a:ext>
                  </a:extLst>
                </p14:cNvPr>
                <p14:cNvContentPartPr/>
                <p14:nvPr/>
              </p14:nvContentPartPr>
              <p14:xfrm>
                <a:off x="10375450" y="5390395"/>
                <a:ext cx="146160" cy="120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6F4987C-EF0E-C210-5114-73241C1CCA2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66472" y="5381395"/>
                  <a:ext cx="163757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4E9448C-06CE-C4F3-2A9E-453B4A058C38}"/>
                    </a:ext>
                  </a:extLst>
                </p14:cNvPr>
                <p14:cNvContentPartPr/>
                <p14:nvPr/>
              </p14:nvContentPartPr>
              <p14:xfrm>
                <a:off x="10519450" y="5255755"/>
                <a:ext cx="94680" cy="86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4E9448C-06CE-C4F3-2A9E-453B4A058C3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10450" y="5246755"/>
                  <a:ext cx="1123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966D02A-3E97-B4DE-AEF9-D3C28DE1C5E2}"/>
              </a:ext>
            </a:extLst>
          </p:cNvPr>
          <p:cNvGrpSpPr/>
          <p:nvPr/>
        </p:nvGrpSpPr>
        <p:grpSpPr>
          <a:xfrm>
            <a:off x="10857130" y="5300454"/>
            <a:ext cx="216000" cy="195480"/>
            <a:chOff x="10857130" y="5300454"/>
            <a:chExt cx="2160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35646D-849D-0E15-0267-7F7569EF4779}"/>
                    </a:ext>
                  </a:extLst>
                </p14:cNvPr>
                <p14:cNvContentPartPr/>
                <p14:nvPr/>
              </p14:nvContentPartPr>
              <p14:xfrm>
                <a:off x="10857130" y="5300454"/>
                <a:ext cx="206640" cy="93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35646D-849D-0E15-0267-7F7569EF477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48146" y="5291489"/>
                  <a:ext cx="224249" cy="11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793292-398F-2F12-72AA-3D3D9A12522B}"/>
                    </a:ext>
                  </a:extLst>
                </p14:cNvPr>
                <p14:cNvContentPartPr/>
                <p14:nvPr/>
              </p14:nvContentPartPr>
              <p14:xfrm>
                <a:off x="10858930" y="5445174"/>
                <a:ext cx="214200" cy="50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793292-398F-2F12-72AA-3D3D9A12522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49930" y="5436174"/>
                  <a:ext cx="2318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2CE5C1F-8489-F245-C102-66E43807CB16}"/>
              </a:ext>
            </a:extLst>
          </p:cNvPr>
          <p:cNvGrpSpPr/>
          <p:nvPr/>
        </p:nvGrpSpPr>
        <p:grpSpPr>
          <a:xfrm>
            <a:off x="11282290" y="5296854"/>
            <a:ext cx="781200" cy="369720"/>
            <a:chOff x="11282290" y="5296854"/>
            <a:chExt cx="78120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510C444-809A-31F6-BAC3-18C041FB2478}"/>
                    </a:ext>
                  </a:extLst>
                </p14:cNvPr>
                <p14:cNvContentPartPr/>
                <p14:nvPr/>
              </p14:nvContentPartPr>
              <p14:xfrm>
                <a:off x="11282290" y="5296854"/>
                <a:ext cx="158760" cy="251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510C444-809A-31F6-BAC3-18C041FB247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73290" y="5287854"/>
                  <a:ext cx="176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D44DCB-9B6C-EBC0-E03C-52A9FC8C776B}"/>
                    </a:ext>
                  </a:extLst>
                </p14:cNvPr>
                <p14:cNvContentPartPr/>
                <p14:nvPr/>
              </p14:nvContentPartPr>
              <p14:xfrm>
                <a:off x="11425570" y="5515014"/>
                <a:ext cx="130680" cy="73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D44DCB-9B6C-EBC0-E03C-52A9FC8C77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16570" y="5505970"/>
                  <a:ext cx="148320" cy="91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9071DB1-D600-6B1D-4FDF-9C960E6BAECE}"/>
                    </a:ext>
                  </a:extLst>
                </p14:cNvPr>
                <p14:cNvContentPartPr/>
                <p14:nvPr/>
              </p14:nvContentPartPr>
              <p14:xfrm>
                <a:off x="11610250" y="5526534"/>
                <a:ext cx="120240" cy="92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9071DB1-D600-6B1D-4FDF-9C960E6BAEC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01277" y="5517534"/>
                  <a:ext cx="137827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A8A4524-9E67-83AD-49B5-87CF74D322D6}"/>
                    </a:ext>
                  </a:extLst>
                </p14:cNvPr>
                <p14:cNvContentPartPr/>
                <p14:nvPr/>
              </p14:nvContentPartPr>
              <p14:xfrm>
                <a:off x="11730130" y="5544534"/>
                <a:ext cx="48960" cy="70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A8A4524-9E67-83AD-49B5-87CF74D322D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721130" y="5535534"/>
                  <a:ext cx="66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480DD8B-244F-7189-A5DD-AAD1F2B90D3D}"/>
                    </a:ext>
                  </a:extLst>
                </p14:cNvPr>
                <p14:cNvContentPartPr/>
                <p14:nvPr/>
              </p14:nvContentPartPr>
              <p14:xfrm>
                <a:off x="11691610" y="5527614"/>
                <a:ext cx="167760" cy="138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480DD8B-244F-7189-A5DD-AAD1F2B90D3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682591" y="5518614"/>
                  <a:ext cx="185438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C899E79-E5A3-2B5B-8626-65520B1BDE54}"/>
                    </a:ext>
                  </a:extLst>
                </p14:cNvPr>
                <p14:cNvContentPartPr/>
                <p14:nvPr/>
              </p14:nvContentPartPr>
              <p14:xfrm>
                <a:off x="11923450" y="5372454"/>
                <a:ext cx="140040" cy="142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C899E79-E5A3-2B5B-8626-65520B1BDE5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914450" y="5363454"/>
                  <a:ext cx="1576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DD8DF1E-B763-3907-5204-63A38941780D}"/>
              </a:ext>
            </a:extLst>
          </p:cNvPr>
          <p:cNvGrpSpPr/>
          <p:nvPr/>
        </p:nvGrpSpPr>
        <p:grpSpPr>
          <a:xfrm>
            <a:off x="7963821" y="5999930"/>
            <a:ext cx="2434320" cy="451440"/>
            <a:chOff x="9382570" y="5837515"/>
            <a:chExt cx="243432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28B7CD6-0BC0-F298-CF2D-6A454333F39E}"/>
                    </a:ext>
                  </a:extLst>
                </p14:cNvPr>
                <p14:cNvContentPartPr/>
                <p14:nvPr/>
              </p14:nvContentPartPr>
              <p14:xfrm>
                <a:off x="9392650" y="5981875"/>
                <a:ext cx="219600" cy="187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28B7CD6-0BC0-F298-CF2D-6A454333F39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83650" y="5972875"/>
                  <a:ext cx="237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A17CB77-067D-5DAC-CF24-52A6C87E8388}"/>
                    </a:ext>
                  </a:extLst>
                </p14:cNvPr>
                <p14:cNvContentPartPr/>
                <p14:nvPr/>
              </p14:nvContentPartPr>
              <p14:xfrm>
                <a:off x="9745450" y="5980435"/>
                <a:ext cx="133560" cy="219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A17CB77-067D-5DAC-CF24-52A6C87E838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36450" y="5971450"/>
                  <a:ext cx="151200" cy="237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10E725-581F-0B67-677F-B6F9B118FCE5}"/>
                    </a:ext>
                  </a:extLst>
                </p14:cNvPr>
                <p14:cNvContentPartPr/>
                <p14:nvPr/>
              </p14:nvContentPartPr>
              <p14:xfrm>
                <a:off x="9704770" y="5945155"/>
                <a:ext cx="188280" cy="46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10E725-581F-0B67-677F-B6F9B118FCE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95753" y="5936155"/>
                  <a:ext cx="205954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F4C5326-A08A-11C9-00D0-2321C69C51C7}"/>
                    </a:ext>
                  </a:extLst>
                </p14:cNvPr>
                <p14:cNvContentPartPr/>
                <p14:nvPr/>
              </p14:nvContentPartPr>
              <p14:xfrm>
                <a:off x="9983410" y="6121915"/>
                <a:ext cx="164520" cy="97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F4C5326-A08A-11C9-00D0-2321C69C51C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74410" y="6112915"/>
                  <a:ext cx="182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177D9B-F094-F037-B72E-40F971528666}"/>
                    </a:ext>
                  </a:extLst>
                </p14:cNvPr>
                <p14:cNvContentPartPr/>
                <p14:nvPr/>
              </p14:nvContentPartPr>
              <p14:xfrm>
                <a:off x="10252690" y="6119035"/>
                <a:ext cx="96480" cy="95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177D9B-F094-F037-B72E-40F97152866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43690" y="6110001"/>
                  <a:ext cx="114120" cy="11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2B615B2-1757-9B94-D652-47E1E0C2C35B}"/>
                    </a:ext>
                  </a:extLst>
                </p14:cNvPr>
                <p14:cNvContentPartPr/>
                <p14:nvPr/>
              </p14:nvContentPartPr>
              <p14:xfrm>
                <a:off x="10347370" y="5930755"/>
                <a:ext cx="131760" cy="113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2B615B2-1757-9B94-D652-47E1E0C2C3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38395" y="5921755"/>
                  <a:ext cx="149352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0FD197-92E3-2ACD-1C74-F5EF59CEC90A}"/>
                    </a:ext>
                  </a:extLst>
                </p14:cNvPr>
                <p14:cNvContentPartPr/>
                <p14:nvPr/>
              </p14:nvContentPartPr>
              <p14:xfrm>
                <a:off x="9382570" y="5981875"/>
                <a:ext cx="246600" cy="230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0FD197-92E3-2ACD-1C74-F5EF59CEC90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73570" y="5972875"/>
                  <a:ext cx="264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4A4CA69-B4A9-5312-E9D9-44F1AA7D7FCE}"/>
                    </a:ext>
                  </a:extLst>
                </p14:cNvPr>
                <p14:cNvContentPartPr/>
                <p14:nvPr/>
              </p14:nvContentPartPr>
              <p14:xfrm>
                <a:off x="10678570" y="5981875"/>
                <a:ext cx="177480" cy="227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4A4CA69-B4A9-5312-E9D9-44F1AA7D7FC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69570" y="5972889"/>
                  <a:ext cx="19512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A5D9BC8-BCEA-2B0E-825A-39ED875E53C4}"/>
                    </a:ext>
                  </a:extLst>
                </p14:cNvPr>
                <p14:cNvContentPartPr/>
                <p14:nvPr/>
              </p14:nvContentPartPr>
              <p14:xfrm>
                <a:off x="10829410" y="5994835"/>
                <a:ext cx="206280" cy="294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A5D9BC8-BCEA-2B0E-825A-39ED875E53C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20426" y="5985835"/>
                  <a:ext cx="223889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1FF193-6A04-EACC-3156-28EB23D88916}"/>
                    </a:ext>
                  </a:extLst>
                </p14:cNvPr>
                <p14:cNvContentPartPr/>
                <p14:nvPr/>
              </p14:nvContentPartPr>
              <p14:xfrm>
                <a:off x="11179330" y="6054955"/>
                <a:ext cx="235080" cy="162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F1FF193-6A04-EACC-3156-28EB23D889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170330" y="6045955"/>
                  <a:ext cx="252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603E050-BD23-2E57-A38E-A621A077EB54}"/>
                    </a:ext>
                  </a:extLst>
                </p14:cNvPr>
                <p14:cNvContentPartPr/>
                <p14:nvPr/>
              </p14:nvContentPartPr>
              <p14:xfrm>
                <a:off x="11481370" y="6077635"/>
                <a:ext cx="173160" cy="130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603E050-BD23-2E57-A38E-A621A077EB5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72370" y="6068635"/>
                  <a:ext cx="19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B87BA77-5B2A-544C-2809-E1594C3BB1F5}"/>
                    </a:ext>
                  </a:extLst>
                </p14:cNvPr>
                <p14:cNvContentPartPr/>
                <p14:nvPr/>
              </p14:nvContentPartPr>
              <p14:xfrm>
                <a:off x="11649130" y="5837515"/>
                <a:ext cx="167760" cy="117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B87BA77-5B2A-544C-2809-E1594C3BB1F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40130" y="5828515"/>
                  <a:ext cx="1854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B3856E4-CDDC-16A6-C3D8-BB3B7D1F4751}"/>
              </a:ext>
            </a:extLst>
          </p:cNvPr>
          <p:cNvGrpSpPr/>
          <p:nvPr/>
        </p:nvGrpSpPr>
        <p:grpSpPr>
          <a:xfrm>
            <a:off x="4138786" y="3762963"/>
            <a:ext cx="1190880" cy="550440"/>
            <a:chOff x="4138786" y="3762963"/>
            <a:chExt cx="119088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C4621F-A091-A502-3047-B611FF7AE421}"/>
                    </a:ext>
                  </a:extLst>
                </p14:cNvPr>
                <p14:cNvContentPartPr/>
                <p14:nvPr/>
              </p14:nvContentPartPr>
              <p14:xfrm>
                <a:off x="4256866" y="3928563"/>
                <a:ext cx="103320" cy="224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C4621F-A091-A502-3047-B611FF7AE4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47866" y="3919563"/>
                  <a:ext cx="120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BC047B2-F8AC-6EAC-AB5F-0536C12FB32D}"/>
                    </a:ext>
                  </a:extLst>
                </p14:cNvPr>
                <p14:cNvContentPartPr/>
                <p14:nvPr/>
              </p14:nvContentPartPr>
              <p14:xfrm>
                <a:off x="4363066" y="4143123"/>
                <a:ext cx="84600" cy="97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BC047B2-F8AC-6EAC-AB5F-0536C12FB32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54426" y="4134123"/>
                  <a:ext cx="102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74C472-C867-FF03-1BD1-F3ADAE4C5767}"/>
                    </a:ext>
                  </a:extLst>
                </p14:cNvPr>
                <p14:cNvContentPartPr/>
                <p14:nvPr/>
              </p14:nvContentPartPr>
              <p14:xfrm>
                <a:off x="4497346" y="4157883"/>
                <a:ext cx="114840" cy="121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74C472-C867-FF03-1BD1-F3ADAE4C576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88706" y="4148883"/>
                  <a:ext cx="132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81BEBBC-A2A9-1E6F-DC87-9FFEDF6D3C74}"/>
                    </a:ext>
                  </a:extLst>
                </p14:cNvPr>
                <p14:cNvContentPartPr/>
                <p14:nvPr/>
              </p14:nvContentPartPr>
              <p14:xfrm>
                <a:off x="4721266" y="3926763"/>
                <a:ext cx="120960" cy="156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81BEBBC-A2A9-1E6F-DC87-9FFEDF6D3C7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12626" y="3917763"/>
                  <a:ext cx="138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9CEF7F1-BFC3-8DFA-CB64-D81BA2DBE556}"/>
                    </a:ext>
                  </a:extLst>
                </p14:cNvPr>
                <p14:cNvContentPartPr/>
                <p14:nvPr/>
              </p14:nvContentPartPr>
              <p14:xfrm>
                <a:off x="4138786" y="3859083"/>
                <a:ext cx="90000" cy="392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9CEF7F1-BFC3-8DFA-CB64-D81BA2DBE55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29786" y="3850083"/>
                  <a:ext cx="1076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0D4BD78-C7CE-5EB5-C095-DFC36D490FAA}"/>
                    </a:ext>
                  </a:extLst>
                </p14:cNvPr>
                <p14:cNvContentPartPr/>
                <p14:nvPr/>
              </p14:nvContentPartPr>
              <p14:xfrm>
                <a:off x="4854106" y="3777003"/>
                <a:ext cx="150120" cy="536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0D4BD78-C7CE-5EB5-C095-DFC36D490FA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45106" y="3768363"/>
                  <a:ext cx="1677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16A8AD-45D4-963A-A238-89A4081AD360}"/>
                    </a:ext>
                  </a:extLst>
                </p14:cNvPr>
                <p14:cNvContentPartPr/>
                <p14:nvPr/>
              </p14:nvContentPartPr>
              <p14:xfrm>
                <a:off x="4999186" y="3762963"/>
                <a:ext cx="99720" cy="195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16A8AD-45D4-963A-A238-89A4081AD36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90186" y="3754323"/>
                  <a:ext cx="117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D048EA2-8221-6858-4953-154A1DC82A9C}"/>
                    </a:ext>
                  </a:extLst>
                </p14:cNvPr>
                <p14:cNvContentPartPr/>
                <p14:nvPr/>
              </p14:nvContentPartPr>
              <p14:xfrm>
                <a:off x="4984066" y="3788883"/>
                <a:ext cx="186840" cy="55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D048EA2-8221-6858-4953-154A1DC82A9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75066" y="3779883"/>
                  <a:ext cx="204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04E80C2-128D-2422-1AAB-C3CAE72FD638}"/>
                    </a:ext>
                  </a:extLst>
                </p14:cNvPr>
                <p14:cNvContentPartPr/>
                <p14:nvPr/>
              </p14:nvContentPartPr>
              <p14:xfrm>
                <a:off x="5200426" y="4049163"/>
                <a:ext cx="36000" cy="145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04E80C2-128D-2422-1AAB-C3CAE72FD63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191426" y="4040523"/>
                  <a:ext cx="53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630C400-6F2E-E195-F494-CEA67262D434}"/>
                    </a:ext>
                  </a:extLst>
                </p14:cNvPr>
                <p14:cNvContentPartPr/>
                <p14:nvPr/>
              </p14:nvContentPartPr>
              <p14:xfrm>
                <a:off x="5119066" y="4028283"/>
                <a:ext cx="210600" cy="58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630C400-6F2E-E195-F494-CEA67262D43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110426" y="4019643"/>
                  <a:ext cx="2282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7AF268-41F0-C879-4C5A-B0D44CB21248}"/>
              </a:ext>
            </a:extLst>
          </p:cNvPr>
          <p:cNvGrpSpPr/>
          <p:nvPr/>
        </p:nvGrpSpPr>
        <p:grpSpPr>
          <a:xfrm>
            <a:off x="3473146" y="4510323"/>
            <a:ext cx="1869120" cy="716760"/>
            <a:chOff x="3473146" y="4510323"/>
            <a:chExt cx="186912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8696641-4F2D-FFA4-40BF-4C8C078E5124}"/>
                    </a:ext>
                  </a:extLst>
                </p14:cNvPr>
                <p14:cNvContentPartPr/>
                <p14:nvPr/>
              </p14:nvContentPartPr>
              <p14:xfrm>
                <a:off x="3491866" y="4854843"/>
                <a:ext cx="201960" cy="122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8696641-4F2D-FFA4-40BF-4C8C078E512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83226" y="4846203"/>
                  <a:ext cx="21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0DE4401-9143-9770-3B1B-9BA402912C8F}"/>
                    </a:ext>
                  </a:extLst>
                </p14:cNvPr>
                <p14:cNvContentPartPr/>
                <p14:nvPr/>
              </p14:nvContentPartPr>
              <p14:xfrm>
                <a:off x="3473146" y="5017563"/>
                <a:ext cx="228240" cy="56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0DE4401-9143-9770-3B1B-9BA402912C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464146" y="5008563"/>
                  <a:ext cx="24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595941F-E219-430F-3470-3AB5F6A446B6}"/>
                    </a:ext>
                  </a:extLst>
                </p14:cNvPr>
                <p14:cNvContentPartPr/>
                <p14:nvPr/>
              </p14:nvContentPartPr>
              <p14:xfrm>
                <a:off x="4396186" y="4805523"/>
                <a:ext cx="144360" cy="244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595941F-E219-430F-3470-3AB5F6A446B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87186" y="4796523"/>
                  <a:ext cx="162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0931315-B6E9-4120-5BC2-09E35CC22C92}"/>
                    </a:ext>
                  </a:extLst>
                </p14:cNvPr>
                <p14:cNvContentPartPr/>
                <p14:nvPr/>
              </p14:nvContentPartPr>
              <p14:xfrm>
                <a:off x="4419226" y="4936563"/>
                <a:ext cx="151920" cy="1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0931315-B6E9-4120-5BC2-09E35CC22C9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10226" y="4927923"/>
                  <a:ext cx="169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6945E29-9783-F67C-57FF-CC4AF83C2742}"/>
                    </a:ext>
                  </a:extLst>
                </p14:cNvPr>
                <p14:cNvContentPartPr/>
                <p14:nvPr/>
              </p14:nvContentPartPr>
              <p14:xfrm>
                <a:off x="4402306" y="4801563"/>
                <a:ext cx="189720" cy="4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6945E29-9783-F67C-57FF-CC4AF83C274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93306" y="4792923"/>
                  <a:ext cx="207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7171E7E-16AD-0179-C869-9B0789D788E8}"/>
                    </a:ext>
                  </a:extLst>
                </p14:cNvPr>
                <p14:cNvContentPartPr/>
                <p14:nvPr/>
              </p14:nvContentPartPr>
              <p14:xfrm>
                <a:off x="4617226" y="5007483"/>
                <a:ext cx="153000" cy="219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7171E7E-16AD-0179-C869-9B0789D788E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608226" y="4998843"/>
                  <a:ext cx="170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1DCCEDC-E753-2301-DF80-226C9B45E343}"/>
                    </a:ext>
                  </a:extLst>
                </p14:cNvPr>
                <p14:cNvContentPartPr/>
                <p14:nvPr/>
              </p14:nvContentPartPr>
              <p14:xfrm>
                <a:off x="4660426" y="4620483"/>
                <a:ext cx="160560" cy="133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1DCCEDC-E753-2301-DF80-226C9B45E34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51426" y="4611483"/>
                  <a:ext cx="178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583407A-3941-A753-9730-5471D102408B}"/>
                    </a:ext>
                  </a:extLst>
                </p14:cNvPr>
                <p14:cNvContentPartPr/>
                <p14:nvPr/>
              </p14:nvContentPartPr>
              <p14:xfrm>
                <a:off x="4840426" y="4609323"/>
                <a:ext cx="98280" cy="109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583407A-3941-A753-9730-5471D10240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831786" y="4600683"/>
                  <a:ext cx="115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CE7137F-E215-88D5-A097-E5C6D5A08CB8}"/>
                    </a:ext>
                  </a:extLst>
                </p14:cNvPr>
                <p14:cNvContentPartPr/>
                <p14:nvPr/>
              </p14:nvContentPartPr>
              <p14:xfrm>
                <a:off x="4966786" y="4593483"/>
                <a:ext cx="87480" cy="119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CE7137F-E215-88D5-A097-E5C6D5A08C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58146" y="4584483"/>
                  <a:ext cx="105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AADAC6-D24E-4DE2-46E4-97FEA1C7E760}"/>
                    </a:ext>
                  </a:extLst>
                </p14:cNvPr>
                <p14:cNvContentPartPr/>
                <p14:nvPr/>
              </p14:nvContentPartPr>
              <p14:xfrm>
                <a:off x="4897666" y="4594563"/>
                <a:ext cx="176040" cy="102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AADAC6-D24E-4DE2-46E4-97FEA1C7E76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89026" y="4585563"/>
                  <a:ext cx="193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2398C59-D175-3E49-D53F-5E1C296D3B43}"/>
                    </a:ext>
                  </a:extLst>
                </p14:cNvPr>
                <p14:cNvContentPartPr/>
                <p14:nvPr/>
              </p14:nvContentPartPr>
              <p14:xfrm>
                <a:off x="4605346" y="4563243"/>
                <a:ext cx="54720" cy="236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2398C59-D175-3E49-D53F-5E1C296D3B4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96706" y="4554243"/>
                  <a:ext cx="7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922AB9F-D131-A738-218D-55AF43A68264}"/>
                    </a:ext>
                  </a:extLst>
                </p14:cNvPr>
                <p14:cNvContentPartPr/>
                <p14:nvPr/>
              </p14:nvContentPartPr>
              <p14:xfrm>
                <a:off x="5008546" y="4510323"/>
                <a:ext cx="168480" cy="298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922AB9F-D131-A738-218D-55AF43A6826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99906" y="4501323"/>
                  <a:ext cx="186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8C91676-5D39-8D20-FF05-CA23F9CBDDFB}"/>
                    </a:ext>
                  </a:extLst>
                </p14:cNvPr>
                <p14:cNvContentPartPr/>
                <p14:nvPr/>
              </p14:nvContentPartPr>
              <p14:xfrm>
                <a:off x="5211226" y="4517163"/>
                <a:ext cx="100800" cy="132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8C91676-5D39-8D20-FF05-CA23F9CBDDF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02586" y="4508163"/>
                  <a:ext cx="11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725D40C-D50A-2866-08F8-387B42143185}"/>
                    </a:ext>
                  </a:extLst>
                </p14:cNvPr>
                <p14:cNvContentPartPr/>
                <p14:nvPr/>
              </p14:nvContentPartPr>
              <p14:xfrm>
                <a:off x="5245426" y="4513203"/>
                <a:ext cx="96840" cy="30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725D40C-D50A-2866-08F8-387B4214318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36426" y="4504563"/>
                  <a:ext cx="1144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EE9CF33-1A1C-25DE-9C91-75E5CCE31703}"/>
              </a:ext>
            </a:extLst>
          </p:cNvPr>
          <p:cNvGrpSpPr/>
          <p:nvPr/>
        </p:nvGrpSpPr>
        <p:grpSpPr>
          <a:xfrm>
            <a:off x="5313106" y="4783563"/>
            <a:ext cx="201600" cy="239400"/>
            <a:chOff x="5313106" y="4783563"/>
            <a:chExt cx="2016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15CE272-BC76-0B08-E4E6-471B3ACCF352}"/>
                    </a:ext>
                  </a:extLst>
                </p14:cNvPr>
                <p14:cNvContentPartPr/>
                <p14:nvPr/>
              </p14:nvContentPartPr>
              <p14:xfrm>
                <a:off x="5380066" y="4839723"/>
                <a:ext cx="22320" cy="18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15CE272-BC76-0B08-E4E6-471B3ACCF35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71426" y="4831083"/>
                  <a:ext cx="39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2792D2F-DC29-FAEC-EFAC-865E74478C0B}"/>
                    </a:ext>
                  </a:extLst>
                </p14:cNvPr>
                <p14:cNvContentPartPr/>
                <p14:nvPr/>
              </p14:nvContentPartPr>
              <p14:xfrm>
                <a:off x="5313106" y="4783563"/>
                <a:ext cx="201600" cy="93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2792D2F-DC29-FAEC-EFAC-865E74478C0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04106" y="4774563"/>
                  <a:ext cx="2192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305CED3-AE5F-800A-3D7F-162B6CDEA647}"/>
                  </a:ext>
                </a:extLst>
              </p14:cNvPr>
              <p14:cNvContentPartPr/>
              <p14:nvPr/>
            </p14:nvContentPartPr>
            <p14:xfrm>
              <a:off x="668746" y="5401683"/>
              <a:ext cx="136800" cy="236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305CED3-AE5F-800A-3D7F-162B6CDEA64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60106" y="5393043"/>
                <a:ext cx="1544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414B96D-A8DD-3A3A-5709-EE513F742875}"/>
              </a:ext>
            </a:extLst>
          </p:cNvPr>
          <p:cNvGrpSpPr/>
          <p:nvPr/>
        </p:nvGrpSpPr>
        <p:grpSpPr>
          <a:xfrm>
            <a:off x="963226" y="5210523"/>
            <a:ext cx="1557000" cy="417600"/>
            <a:chOff x="963226" y="5210523"/>
            <a:chExt cx="155700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09ADDA8-5DBF-E970-E5CF-4F691AF7902A}"/>
                    </a:ext>
                  </a:extLst>
                </p14:cNvPr>
                <p14:cNvContentPartPr/>
                <p14:nvPr/>
              </p14:nvContentPartPr>
              <p14:xfrm>
                <a:off x="963226" y="5465043"/>
                <a:ext cx="854280" cy="163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09ADDA8-5DBF-E970-E5CF-4F691AF7902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586" y="5456403"/>
                  <a:ext cx="871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92AE926-C2EF-28D8-0547-F67BBE38EDEE}"/>
                    </a:ext>
                  </a:extLst>
                </p14:cNvPr>
                <p14:cNvContentPartPr/>
                <p14:nvPr/>
              </p14:nvContentPartPr>
              <p14:xfrm>
                <a:off x="1303066" y="5419683"/>
                <a:ext cx="309240" cy="1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92AE926-C2EF-28D8-0547-F67BBE38EDE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294066" y="5410683"/>
                  <a:ext cx="326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4D5E42B-E23C-362D-C2B4-A0122527C43D}"/>
                    </a:ext>
                  </a:extLst>
                </p14:cNvPr>
                <p14:cNvContentPartPr/>
                <p14:nvPr/>
              </p14:nvContentPartPr>
              <p14:xfrm>
                <a:off x="1880146" y="5210523"/>
                <a:ext cx="469440" cy="291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4D5E42B-E23C-362D-C2B4-A0122527C43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71506" y="5201523"/>
                  <a:ext cx="487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5B37B44-4B1C-01B9-DB79-9973E50D8E7A}"/>
                    </a:ext>
                  </a:extLst>
                </p14:cNvPr>
                <p14:cNvContentPartPr/>
                <p14:nvPr/>
              </p14:nvContentPartPr>
              <p14:xfrm>
                <a:off x="2369026" y="5383683"/>
                <a:ext cx="151200" cy="98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5B37B44-4B1C-01B9-DB79-9973E50D8E7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60026" y="5375043"/>
                  <a:ext cx="1688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08A5B20-BAFC-BC96-DFCA-0EF61777ED2F}"/>
              </a:ext>
            </a:extLst>
          </p:cNvPr>
          <p:cNvGrpSpPr/>
          <p:nvPr/>
        </p:nvGrpSpPr>
        <p:grpSpPr>
          <a:xfrm>
            <a:off x="1046746" y="5803803"/>
            <a:ext cx="327960" cy="244440"/>
            <a:chOff x="1046746" y="5803803"/>
            <a:chExt cx="32796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E1A9E59-58D4-C9F4-D68A-7C64A4539C86}"/>
                    </a:ext>
                  </a:extLst>
                </p14:cNvPr>
                <p14:cNvContentPartPr/>
                <p14:nvPr/>
              </p14:nvContentPartPr>
              <p14:xfrm>
                <a:off x="1188946" y="5803803"/>
                <a:ext cx="11160" cy="118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E1A9E59-58D4-C9F4-D68A-7C64A4539C8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80306" y="5794803"/>
                  <a:ext cx="28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C624233-1740-E3AE-ABA6-B7DBF2D882AD}"/>
                    </a:ext>
                  </a:extLst>
                </p14:cNvPr>
                <p14:cNvContentPartPr/>
                <p14:nvPr/>
              </p14:nvContentPartPr>
              <p14:xfrm>
                <a:off x="1046746" y="5993523"/>
                <a:ext cx="327960" cy="54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C624233-1740-E3AE-ABA6-B7DBF2D882A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7746" y="5984523"/>
                  <a:ext cx="3456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2F3C38D-CAE3-B709-29B1-BBF45E8F81F7}"/>
              </a:ext>
            </a:extLst>
          </p:cNvPr>
          <p:cNvGrpSpPr/>
          <p:nvPr/>
        </p:nvGrpSpPr>
        <p:grpSpPr>
          <a:xfrm>
            <a:off x="1132786" y="6140043"/>
            <a:ext cx="221400" cy="217440"/>
            <a:chOff x="1132786" y="6140043"/>
            <a:chExt cx="22140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09A020B-32FE-CBAA-3F3C-FD4D1EE8F7F2}"/>
                    </a:ext>
                  </a:extLst>
                </p14:cNvPr>
                <p14:cNvContentPartPr/>
                <p14:nvPr/>
              </p14:nvContentPartPr>
              <p14:xfrm>
                <a:off x="1179586" y="6159483"/>
                <a:ext cx="15480" cy="198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09A020B-32FE-CBAA-3F3C-FD4D1EE8F7F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70946" y="6150483"/>
                  <a:ext cx="33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FB66CC3-26F1-C1BE-E360-5CD52115B754}"/>
                    </a:ext>
                  </a:extLst>
                </p14:cNvPr>
                <p14:cNvContentPartPr/>
                <p14:nvPr/>
              </p14:nvContentPartPr>
              <p14:xfrm>
                <a:off x="1132786" y="6140043"/>
                <a:ext cx="221400" cy="110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FB66CC3-26F1-C1BE-E360-5CD52115B75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24146" y="6131043"/>
                  <a:ext cx="2390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717A081-5E6A-66E3-5A67-6657B83C8FA2}"/>
              </a:ext>
            </a:extLst>
          </p:cNvPr>
          <p:cNvGrpSpPr/>
          <p:nvPr/>
        </p:nvGrpSpPr>
        <p:grpSpPr>
          <a:xfrm>
            <a:off x="681346" y="2853243"/>
            <a:ext cx="2480040" cy="504720"/>
            <a:chOff x="681346" y="2853243"/>
            <a:chExt cx="248004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D07C9C-ACE0-BA0E-EFAF-8415180DCAA7}"/>
                    </a:ext>
                  </a:extLst>
                </p14:cNvPr>
                <p14:cNvContentPartPr/>
                <p14:nvPr/>
              </p14:nvContentPartPr>
              <p14:xfrm>
                <a:off x="1851346" y="2975643"/>
                <a:ext cx="23040" cy="253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D07C9C-ACE0-BA0E-EFAF-8415180DCAA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42706" y="2966643"/>
                  <a:ext cx="40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8386FF-EFE5-6547-BAB5-70B2733F9899}"/>
                    </a:ext>
                  </a:extLst>
                </p14:cNvPr>
                <p14:cNvContentPartPr/>
                <p14:nvPr/>
              </p14:nvContentPartPr>
              <p14:xfrm>
                <a:off x="1869706" y="2959083"/>
                <a:ext cx="199440" cy="38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8386FF-EFE5-6547-BAB5-70B2733F989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60706" y="2950443"/>
                  <a:ext cx="217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8E2E07-83BF-F552-273E-8C6B452B5F8D}"/>
                    </a:ext>
                  </a:extLst>
                </p14:cNvPr>
                <p14:cNvContentPartPr/>
                <p14:nvPr/>
              </p14:nvContentPartPr>
              <p14:xfrm>
                <a:off x="1870426" y="3041163"/>
                <a:ext cx="203760" cy="3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8E2E07-83BF-F552-273E-8C6B452B5F8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861786" y="3032163"/>
                  <a:ext cx="22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B894D01-E177-93CE-9970-27C3F3B1A486}"/>
                    </a:ext>
                  </a:extLst>
                </p14:cNvPr>
                <p14:cNvContentPartPr/>
                <p14:nvPr/>
              </p14:nvContentPartPr>
              <p14:xfrm>
                <a:off x="2167426" y="2882403"/>
                <a:ext cx="118800" cy="386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B894D01-E177-93CE-9970-27C3F3B1A48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158426" y="2873403"/>
                  <a:ext cx="136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EA17BC-415C-7C29-DB35-B4EC506B6226}"/>
                    </a:ext>
                  </a:extLst>
                </p14:cNvPr>
                <p14:cNvContentPartPr/>
                <p14:nvPr/>
              </p14:nvContentPartPr>
              <p14:xfrm>
                <a:off x="2272186" y="2982843"/>
                <a:ext cx="235440" cy="23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EA17BC-415C-7C29-DB35-B4EC506B622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263186" y="2973843"/>
                  <a:ext cx="25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F4F2D3-9F3D-0AE2-333C-F9964CD5040F}"/>
                    </a:ext>
                  </a:extLst>
                </p14:cNvPr>
                <p14:cNvContentPartPr/>
                <p14:nvPr/>
              </p14:nvContentPartPr>
              <p14:xfrm>
                <a:off x="2545786" y="3194883"/>
                <a:ext cx="72720" cy="5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F4F2D3-9F3D-0AE2-333C-F9964CD5040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537146" y="3185883"/>
                  <a:ext cx="90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034397-149C-BCE5-47A6-B68320B69E03}"/>
                    </a:ext>
                  </a:extLst>
                </p14:cNvPr>
                <p14:cNvContentPartPr/>
                <p14:nvPr/>
              </p14:nvContentPartPr>
              <p14:xfrm>
                <a:off x="2641186" y="2853243"/>
                <a:ext cx="162360" cy="504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034397-149C-BCE5-47A6-B68320B69E0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32186" y="2844603"/>
                  <a:ext cx="1800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DE9180-2562-9366-7AAD-9CDC2623D538}"/>
                    </a:ext>
                  </a:extLst>
                </p14:cNvPr>
                <p14:cNvContentPartPr/>
                <p14:nvPr/>
              </p14:nvContentPartPr>
              <p14:xfrm>
                <a:off x="3011626" y="3017763"/>
                <a:ext cx="7560" cy="19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DE9180-2562-9366-7AAD-9CDC2623D5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02626" y="3008763"/>
                  <a:ext cx="25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EF4E68-3323-C335-5449-839B9AA82AFF}"/>
                    </a:ext>
                  </a:extLst>
                </p14:cNvPr>
                <p14:cNvContentPartPr/>
                <p14:nvPr/>
              </p14:nvContentPartPr>
              <p14:xfrm>
                <a:off x="2941426" y="2987523"/>
                <a:ext cx="219960" cy="7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EF4E68-3323-C335-5449-839B9AA82AF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32786" y="2978883"/>
                  <a:ext cx="237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EDFD06D-8726-7A4B-72BF-A382B721FA59}"/>
                    </a:ext>
                  </a:extLst>
                </p14:cNvPr>
                <p14:cNvContentPartPr/>
                <p14:nvPr/>
              </p14:nvContentPartPr>
              <p14:xfrm>
                <a:off x="681346" y="2955123"/>
                <a:ext cx="720000" cy="234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EDFD06D-8726-7A4B-72BF-A382B721FA5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72346" y="2946123"/>
                  <a:ext cx="737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E26FCF-2610-7458-2CD1-2F4E2855468B}"/>
                    </a:ext>
                  </a:extLst>
                </p14:cNvPr>
                <p14:cNvContentPartPr/>
                <p14:nvPr/>
              </p14:nvContentPartPr>
              <p14:xfrm>
                <a:off x="1213786" y="2994363"/>
                <a:ext cx="214920" cy="17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E26FCF-2610-7458-2CD1-2F4E2855468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04786" y="2985723"/>
                  <a:ext cx="23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BDBF6C6-5F8F-9E5C-EF34-9FB02C31F069}"/>
                    </a:ext>
                  </a:extLst>
                </p14:cNvPr>
                <p14:cNvContentPartPr/>
                <p14:nvPr/>
              </p14:nvContentPartPr>
              <p14:xfrm>
                <a:off x="1546426" y="2998323"/>
                <a:ext cx="150480" cy="31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BDBF6C6-5F8F-9E5C-EF34-9FB02C31F06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37786" y="2989683"/>
                  <a:ext cx="168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EBD68A0-92B8-A190-C5A2-E451792F5F29}"/>
                    </a:ext>
                  </a:extLst>
                </p14:cNvPr>
                <p14:cNvContentPartPr/>
                <p14:nvPr/>
              </p14:nvContentPartPr>
              <p14:xfrm>
                <a:off x="1554346" y="3077883"/>
                <a:ext cx="135360" cy="44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EBD68A0-92B8-A190-C5A2-E451792F5F2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45706" y="3068883"/>
                  <a:ext cx="1530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42B51CF-328D-7FAF-68C8-7194C1E0FCE1}"/>
              </a:ext>
            </a:extLst>
          </p:cNvPr>
          <p:cNvGrpSpPr/>
          <p:nvPr/>
        </p:nvGrpSpPr>
        <p:grpSpPr>
          <a:xfrm>
            <a:off x="1769266" y="5929803"/>
            <a:ext cx="284040" cy="118800"/>
            <a:chOff x="1769266" y="5929803"/>
            <a:chExt cx="28404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2414B57-0D24-9166-2767-C7294DE8EDCC}"/>
                    </a:ext>
                  </a:extLst>
                </p14:cNvPr>
                <p14:cNvContentPartPr/>
                <p14:nvPr/>
              </p14:nvContentPartPr>
              <p14:xfrm>
                <a:off x="1769266" y="5929803"/>
                <a:ext cx="231840" cy="12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2414B57-0D24-9166-2767-C7294DE8EDC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760626" y="5920803"/>
                  <a:ext cx="249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1214499-D4CA-F317-E007-6B47920F9205}"/>
                    </a:ext>
                  </a:extLst>
                </p14:cNvPr>
                <p14:cNvContentPartPr/>
                <p14:nvPr/>
              </p14:nvContentPartPr>
              <p14:xfrm>
                <a:off x="1809946" y="5987763"/>
                <a:ext cx="243360" cy="60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1214499-D4CA-F317-E007-6B47920F920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01306" y="5979123"/>
                  <a:ext cx="2610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F606756-8435-C6DE-9B01-BDCCB7538FE8}"/>
              </a:ext>
            </a:extLst>
          </p:cNvPr>
          <p:cNvGrpSpPr/>
          <p:nvPr/>
        </p:nvGrpSpPr>
        <p:grpSpPr>
          <a:xfrm>
            <a:off x="2374426" y="5650803"/>
            <a:ext cx="877320" cy="348120"/>
            <a:chOff x="2374426" y="5650803"/>
            <a:chExt cx="87732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F36B1A6-64EF-1BCB-9B3A-70E819A11992}"/>
                    </a:ext>
                  </a:extLst>
                </p14:cNvPr>
                <p14:cNvContentPartPr/>
                <p14:nvPr/>
              </p14:nvContentPartPr>
              <p14:xfrm>
                <a:off x="2454346" y="5650803"/>
                <a:ext cx="695520" cy="240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F36B1A6-64EF-1BCB-9B3A-70E819A1199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445346" y="5642163"/>
                  <a:ext cx="713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7E61907-FF43-9AD3-2435-6FC396774D6D}"/>
                    </a:ext>
                  </a:extLst>
                </p14:cNvPr>
                <p14:cNvContentPartPr/>
                <p14:nvPr/>
              </p14:nvContentPartPr>
              <p14:xfrm>
                <a:off x="3009106" y="5699403"/>
                <a:ext cx="217800" cy="32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7E61907-FF43-9AD3-2435-6FC396774D6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000466" y="5690763"/>
                  <a:ext cx="235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AC89ECD-A01A-1229-3F41-C29EC0E2E225}"/>
                    </a:ext>
                  </a:extLst>
                </p14:cNvPr>
                <p14:cNvContentPartPr/>
                <p14:nvPr/>
              </p14:nvContentPartPr>
              <p14:xfrm>
                <a:off x="2374426" y="5948523"/>
                <a:ext cx="877320" cy="50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AC89ECD-A01A-1229-3F41-C29EC0E2E22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65426" y="5939883"/>
                  <a:ext cx="8949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DF6973B-03A7-59A2-31AE-6170BCF7BBCD}"/>
              </a:ext>
            </a:extLst>
          </p:cNvPr>
          <p:cNvGrpSpPr/>
          <p:nvPr/>
        </p:nvGrpSpPr>
        <p:grpSpPr>
          <a:xfrm>
            <a:off x="2581426" y="6131763"/>
            <a:ext cx="413280" cy="326880"/>
            <a:chOff x="2581426" y="6131763"/>
            <a:chExt cx="4132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EAF5E41-55CE-6149-A3CD-7EE375CE54EF}"/>
                    </a:ext>
                  </a:extLst>
                </p14:cNvPr>
                <p14:cNvContentPartPr/>
                <p14:nvPr/>
              </p14:nvContentPartPr>
              <p14:xfrm>
                <a:off x="2581426" y="6131763"/>
                <a:ext cx="196200" cy="243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EAF5E41-55CE-6149-A3CD-7EE375CE54E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572426" y="6122763"/>
                  <a:ext cx="213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DD33B77-B374-EA29-6F7A-4802441F4235}"/>
                    </a:ext>
                  </a:extLst>
                </p14:cNvPr>
                <p14:cNvContentPartPr/>
                <p14:nvPr/>
              </p14:nvContentPartPr>
              <p14:xfrm>
                <a:off x="2653786" y="6243003"/>
                <a:ext cx="130320" cy="26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DD33B77-B374-EA29-6F7A-4802441F423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44786" y="6234363"/>
                  <a:ext cx="147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F4EF1A9-9B92-631B-6CD7-3D80708A3E87}"/>
                    </a:ext>
                  </a:extLst>
                </p14:cNvPr>
                <p14:cNvContentPartPr/>
                <p14:nvPr/>
              </p14:nvContentPartPr>
              <p14:xfrm>
                <a:off x="2613466" y="6136443"/>
                <a:ext cx="181800" cy="20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F4EF1A9-9B92-631B-6CD7-3D80708A3E8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604826" y="6127443"/>
                  <a:ext cx="199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9185AE7-1581-F217-8226-9BF789986EC2}"/>
                    </a:ext>
                  </a:extLst>
                </p14:cNvPr>
                <p14:cNvContentPartPr/>
                <p14:nvPr/>
              </p14:nvContentPartPr>
              <p14:xfrm>
                <a:off x="2838466" y="6313563"/>
                <a:ext cx="156240" cy="145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9185AE7-1581-F217-8226-9BF789986EC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29466" y="6304563"/>
                  <a:ext cx="1738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7197C96-C840-0E4D-6B0E-E379AEDF4489}"/>
              </a:ext>
            </a:extLst>
          </p:cNvPr>
          <p:cNvGrpSpPr/>
          <p:nvPr/>
        </p:nvGrpSpPr>
        <p:grpSpPr>
          <a:xfrm>
            <a:off x="3024946" y="6021603"/>
            <a:ext cx="190080" cy="135000"/>
            <a:chOff x="3024946" y="6021603"/>
            <a:chExt cx="19008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863562B-2977-D1DF-FFC7-8D98F2F506ED}"/>
                    </a:ext>
                  </a:extLst>
                </p14:cNvPr>
                <p14:cNvContentPartPr/>
                <p14:nvPr/>
              </p14:nvContentPartPr>
              <p14:xfrm>
                <a:off x="3026746" y="6046083"/>
                <a:ext cx="122760" cy="110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863562B-2977-D1DF-FFC7-8D98F2F506E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018106" y="6037443"/>
                  <a:ext cx="140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C763991-F55C-6F67-512D-6C5B93AF43C6}"/>
                    </a:ext>
                  </a:extLst>
                </p14:cNvPr>
                <p14:cNvContentPartPr/>
                <p14:nvPr/>
              </p14:nvContentPartPr>
              <p14:xfrm>
                <a:off x="3024946" y="6021603"/>
                <a:ext cx="190080" cy="45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C763991-F55C-6F67-512D-6C5B93AF43C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16306" y="6012603"/>
                  <a:ext cx="20772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3F39B7-B301-EED0-8969-4F1519A7C9ED}"/>
                  </a:ext>
                </a:extLst>
              </p14:cNvPr>
              <p14:cNvContentPartPr/>
              <p14:nvPr/>
            </p14:nvContentPartPr>
            <p14:xfrm>
              <a:off x="4512850" y="4137422"/>
              <a:ext cx="53280" cy="6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3F39B7-B301-EED0-8969-4F1519A7C9ED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504210" y="4128782"/>
                <a:ext cx="709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19F7988-B93D-5EF6-7749-CF2ADE782FB5}"/>
              </a:ext>
            </a:extLst>
          </p:cNvPr>
          <p:cNvGrpSpPr/>
          <p:nvPr/>
        </p:nvGrpSpPr>
        <p:grpSpPr>
          <a:xfrm>
            <a:off x="4638850" y="4179182"/>
            <a:ext cx="124560" cy="109080"/>
            <a:chOff x="4638850" y="4179182"/>
            <a:chExt cx="12456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44458E-641D-CEE6-7A1B-1B6D59D18CA2}"/>
                    </a:ext>
                  </a:extLst>
                </p14:cNvPr>
                <p14:cNvContentPartPr/>
                <p14:nvPr/>
              </p14:nvContentPartPr>
              <p14:xfrm>
                <a:off x="4638850" y="4179182"/>
                <a:ext cx="104040" cy="10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44458E-641D-CEE6-7A1B-1B6D59D18CA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629850" y="4170542"/>
                  <a:ext cx="12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14356B-042A-E354-BF21-133A6DABFF2F}"/>
                    </a:ext>
                  </a:extLst>
                </p14:cNvPr>
                <p14:cNvContentPartPr/>
                <p14:nvPr/>
              </p14:nvContentPartPr>
              <p14:xfrm>
                <a:off x="4639210" y="4179182"/>
                <a:ext cx="124200" cy="10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14356B-042A-E354-BF21-133A6DABFF2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30570" y="4170542"/>
                  <a:ext cx="14184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F2F8234-C84E-2174-6974-D94BAF67649E}"/>
                  </a:ext>
                </a:extLst>
              </p14:cNvPr>
              <p14:cNvContentPartPr/>
              <p14:nvPr/>
            </p14:nvContentPartPr>
            <p14:xfrm>
              <a:off x="7619290" y="3266942"/>
              <a:ext cx="149760" cy="21132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F2F8234-C84E-2174-6974-D94BAF67649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610290" y="3257942"/>
                <a:ext cx="16740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8DDBAF9-BC7E-BF9F-457D-CCD7326711D4}"/>
              </a:ext>
            </a:extLst>
          </p:cNvPr>
          <p:cNvGrpSpPr/>
          <p:nvPr/>
        </p:nvGrpSpPr>
        <p:grpSpPr>
          <a:xfrm>
            <a:off x="5317450" y="4727462"/>
            <a:ext cx="238320" cy="267480"/>
            <a:chOff x="5317450" y="4727462"/>
            <a:chExt cx="23832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EC1126-16EB-F97B-1C27-DC6526A16A5B}"/>
                    </a:ext>
                  </a:extLst>
                </p14:cNvPr>
                <p14:cNvContentPartPr/>
                <p14:nvPr/>
              </p14:nvContentPartPr>
              <p14:xfrm>
                <a:off x="5317450" y="4727462"/>
                <a:ext cx="238320" cy="145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EC1126-16EB-F97B-1C27-DC6526A16A5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308810" y="4718462"/>
                  <a:ext cx="255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A96000-AA17-AD54-8A32-E722413A9C8C}"/>
                    </a:ext>
                  </a:extLst>
                </p14:cNvPr>
                <p14:cNvContentPartPr/>
                <p14:nvPr/>
              </p14:nvContentPartPr>
              <p14:xfrm>
                <a:off x="5383330" y="4772102"/>
                <a:ext cx="35640" cy="22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A96000-AA17-AD54-8A32-E722413A9C8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74690" y="4763102"/>
                  <a:ext cx="532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2547B76-96D8-D845-DDCA-A0D420DFEF00}"/>
                  </a:ext>
                </a:extLst>
              </p14:cNvPr>
              <p14:cNvContentPartPr/>
              <p14:nvPr/>
            </p14:nvContentPartPr>
            <p14:xfrm>
              <a:off x="3353381" y="4005865"/>
              <a:ext cx="302400" cy="2066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2547B76-96D8-D845-DDCA-A0D420DFEF00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344741" y="3996865"/>
                <a:ext cx="3200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56972BE-658B-E3F1-4AA8-E564749748B0}"/>
                  </a:ext>
                </a:extLst>
              </p14:cNvPr>
              <p14:cNvContentPartPr/>
              <p14:nvPr/>
            </p14:nvContentPartPr>
            <p14:xfrm>
              <a:off x="5728661" y="4928905"/>
              <a:ext cx="1454400" cy="5479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56972BE-658B-E3F1-4AA8-E564749748B0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5720021" y="4920265"/>
                <a:ext cx="1472040" cy="565560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1FEF8824-BFA6-0959-D722-43851576EDAF}"/>
              </a:ext>
            </a:extLst>
          </p:cNvPr>
          <p:cNvSpPr txBox="1"/>
          <p:nvPr/>
        </p:nvSpPr>
        <p:spPr>
          <a:xfrm>
            <a:off x="3767785" y="5567875"/>
            <a:ext cx="2840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gamma energies result from low beta energies, so gammas with high energy are probable.</a:t>
            </a:r>
          </a:p>
        </p:txBody>
      </p:sp>
    </p:spTree>
    <p:extLst>
      <p:ext uri="{BB962C8B-B14F-4D97-AF65-F5344CB8AC3E}">
        <p14:creationId xmlns:p14="http://schemas.microsoft.com/office/powerpoint/2010/main" val="14535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F155183-74E9-0F2E-6862-0EFC95EC6BCE}"/>
              </a:ext>
            </a:extLst>
          </p:cNvPr>
          <p:cNvGrpSpPr/>
          <p:nvPr/>
        </p:nvGrpSpPr>
        <p:grpSpPr>
          <a:xfrm>
            <a:off x="1261666" y="187803"/>
            <a:ext cx="4250160" cy="459000"/>
            <a:chOff x="1261666" y="187803"/>
            <a:chExt cx="425016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EDE84B-B50E-95F1-C910-5B272BF82049}"/>
                    </a:ext>
                  </a:extLst>
                </p14:cNvPr>
                <p14:cNvContentPartPr/>
                <p14:nvPr/>
              </p14:nvContentPartPr>
              <p14:xfrm>
                <a:off x="1261666" y="256203"/>
                <a:ext cx="189720" cy="278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EDE84B-B50E-95F1-C910-5B272BF820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3026" y="247203"/>
                  <a:ext cx="207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08A47D-4699-DB9B-0583-FE1726060FC3}"/>
                    </a:ext>
                  </a:extLst>
                </p14:cNvPr>
                <p14:cNvContentPartPr/>
                <p14:nvPr/>
              </p14:nvContentPartPr>
              <p14:xfrm>
                <a:off x="1273546" y="435483"/>
                <a:ext cx="163080" cy="8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08A47D-4699-DB9B-0583-FE1726060F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4546" y="426483"/>
                  <a:ext cx="180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5E9EAA-BA32-C7BB-F1AF-5D4DA99AA990}"/>
                    </a:ext>
                  </a:extLst>
                </p14:cNvPr>
                <p14:cNvContentPartPr/>
                <p14:nvPr/>
              </p14:nvContentPartPr>
              <p14:xfrm>
                <a:off x="1599706" y="502443"/>
                <a:ext cx="12240" cy="9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5E9EAA-BA32-C7BB-F1AF-5D4DA99AA9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1066" y="493443"/>
                  <a:ext cx="29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EB8E71-A1A6-4560-3AD4-F8F162873E52}"/>
                    </a:ext>
                  </a:extLst>
                </p14:cNvPr>
                <p14:cNvContentPartPr/>
                <p14:nvPr/>
              </p14:nvContentPartPr>
              <p14:xfrm>
                <a:off x="1825426" y="187803"/>
                <a:ext cx="1989360" cy="459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EB8E71-A1A6-4560-3AD4-F8F162873E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16426" y="178803"/>
                  <a:ext cx="20070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B13A65-5D23-E297-9A17-9E49DAE31C88}"/>
                    </a:ext>
                  </a:extLst>
                </p14:cNvPr>
                <p14:cNvContentPartPr/>
                <p14:nvPr/>
              </p14:nvContentPartPr>
              <p14:xfrm>
                <a:off x="2687626" y="198603"/>
                <a:ext cx="233640" cy="5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B13A65-5D23-E297-9A17-9E49DAE31C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8626" y="189963"/>
                  <a:ext cx="251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AD950C-4F50-EE8B-447A-3D1F312CC6BE}"/>
                    </a:ext>
                  </a:extLst>
                </p14:cNvPr>
                <p14:cNvContentPartPr/>
                <p14:nvPr/>
              </p14:nvContentPartPr>
              <p14:xfrm>
                <a:off x="4046986" y="248283"/>
                <a:ext cx="1464840" cy="22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AD950C-4F50-EE8B-447A-3D1F312CC6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38346" y="239643"/>
                  <a:ext cx="1482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D26091-B0C4-8FC9-14C4-F426D14FA614}"/>
                    </a:ext>
                  </a:extLst>
                </p14:cNvPr>
                <p14:cNvContentPartPr/>
                <p14:nvPr/>
              </p14:nvContentPartPr>
              <p14:xfrm>
                <a:off x="5076226" y="241803"/>
                <a:ext cx="9720" cy="1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D26091-B0C4-8FC9-14C4-F426D14FA6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7586" y="232803"/>
                  <a:ext cx="27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36C32E-F458-0042-823F-60825D03AEA1}"/>
                    </a:ext>
                  </a:extLst>
                </p14:cNvPr>
                <p14:cNvContentPartPr/>
                <p14:nvPr/>
              </p14:nvContentPartPr>
              <p14:xfrm>
                <a:off x="4541626" y="252963"/>
                <a:ext cx="15480" cy="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36C32E-F458-0042-823F-60825D03AE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32986" y="243963"/>
                  <a:ext cx="331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8BB82E-E8C8-7CC8-17EE-E7D4F56E842B}"/>
              </a:ext>
            </a:extLst>
          </p:cNvPr>
          <p:cNvGrpSpPr/>
          <p:nvPr/>
        </p:nvGrpSpPr>
        <p:grpSpPr>
          <a:xfrm>
            <a:off x="2297026" y="583083"/>
            <a:ext cx="6477480" cy="588600"/>
            <a:chOff x="2297026" y="583083"/>
            <a:chExt cx="64774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BAEEDE0-C64B-FF01-84F8-844B7F9ED150}"/>
                    </a:ext>
                  </a:extLst>
                </p14:cNvPr>
                <p14:cNvContentPartPr/>
                <p14:nvPr/>
              </p14:nvContentPartPr>
              <p14:xfrm>
                <a:off x="2297026" y="673803"/>
                <a:ext cx="1405800" cy="429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BAEEDE0-C64B-FF01-84F8-844B7F9ED1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8026" y="664803"/>
                  <a:ext cx="14234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398F10-6500-00D4-F947-82A5D6C1A7F4}"/>
                    </a:ext>
                  </a:extLst>
                </p14:cNvPr>
                <p14:cNvContentPartPr/>
                <p14:nvPr/>
              </p14:nvContentPartPr>
              <p14:xfrm>
                <a:off x="3476746" y="861363"/>
                <a:ext cx="27360" cy="2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398F10-6500-00D4-F947-82A5D6C1A7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8106" y="852723"/>
                  <a:ext cx="45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F082A9-5B79-E105-901A-21B8961F07D0}"/>
                    </a:ext>
                  </a:extLst>
                </p14:cNvPr>
                <p14:cNvContentPartPr/>
                <p14:nvPr/>
              </p14:nvContentPartPr>
              <p14:xfrm>
                <a:off x="3065986" y="788643"/>
                <a:ext cx="430920" cy="85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F082A9-5B79-E105-901A-21B8961F07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6986" y="780003"/>
                  <a:ext cx="448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4342F3-309D-5EE7-D6FD-2DC6504F0BF4}"/>
                    </a:ext>
                  </a:extLst>
                </p14:cNvPr>
                <p14:cNvContentPartPr/>
                <p14:nvPr/>
              </p14:nvContentPartPr>
              <p14:xfrm>
                <a:off x="3902626" y="652203"/>
                <a:ext cx="962280" cy="51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4342F3-309D-5EE7-D6FD-2DC6504F0B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93626" y="643203"/>
                  <a:ext cx="9799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191AEE-8B33-C959-79DB-A1DAAE9B6685}"/>
                    </a:ext>
                  </a:extLst>
                </p14:cNvPr>
                <p14:cNvContentPartPr/>
                <p14:nvPr/>
              </p14:nvContentPartPr>
              <p14:xfrm>
                <a:off x="4003786" y="800883"/>
                <a:ext cx="153720" cy="74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191AEE-8B33-C959-79DB-A1DAAE9B66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4786" y="792243"/>
                  <a:ext cx="171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0293FD-B446-3F28-0CB1-D5FE97862BF6}"/>
                    </a:ext>
                  </a:extLst>
                </p14:cNvPr>
                <p14:cNvContentPartPr/>
                <p14:nvPr/>
              </p14:nvContentPartPr>
              <p14:xfrm>
                <a:off x="5090266" y="833643"/>
                <a:ext cx="298800" cy="11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0293FD-B446-3F28-0CB1-D5FE97862B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1626" y="824643"/>
                  <a:ext cx="316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BAAAEA-66EB-4CB3-564B-18CD8364B8E2}"/>
                    </a:ext>
                  </a:extLst>
                </p14:cNvPr>
                <p14:cNvContentPartPr/>
                <p14:nvPr/>
              </p14:nvContentPartPr>
              <p14:xfrm>
                <a:off x="5174866" y="752283"/>
                <a:ext cx="14400" cy="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BAAAEA-66EB-4CB3-564B-18CD8364B8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66226" y="743643"/>
                  <a:ext cx="32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DBDD7E-91C4-0760-9EF8-02E1316A807B}"/>
                    </a:ext>
                  </a:extLst>
                </p14:cNvPr>
                <p14:cNvContentPartPr/>
                <p14:nvPr/>
              </p14:nvContentPartPr>
              <p14:xfrm>
                <a:off x="5622706" y="781083"/>
                <a:ext cx="840240" cy="390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DBDD7E-91C4-0760-9EF8-02E1316A80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13706" y="772083"/>
                  <a:ext cx="8578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65B5F8-0EEC-8EA8-0C91-4757EB44C295}"/>
                    </a:ext>
                  </a:extLst>
                </p14:cNvPr>
                <p14:cNvContentPartPr/>
                <p14:nvPr/>
              </p14:nvContentPartPr>
              <p14:xfrm>
                <a:off x="5855266" y="698643"/>
                <a:ext cx="5976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65B5F8-0EEC-8EA8-0C91-4757EB44C2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6266" y="689643"/>
                  <a:ext cx="7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A2A229-D6D5-F4D9-93EF-580A33A9E035}"/>
                    </a:ext>
                  </a:extLst>
                </p14:cNvPr>
                <p14:cNvContentPartPr/>
                <p14:nvPr/>
              </p14:nvContentPartPr>
              <p14:xfrm>
                <a:off x="6655186" y="833283"/>
                <a:ext cx="343800" cy="13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A2A229-D6D5-F4D9-93EF-580A33A9E0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46186" y="824283"/>
                  <a:ext cx="361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EA14F9-484F-F108-E0A7-EDBE36EB819D}"/>
                    </a:ext>
                  </a:extLst>
                </p14:cNvPr>
                <p14:cNvContentPartPr/>
                <p14:nvPr/>
              </p14:nvContentPartPr>
              <p14:xfrm>
                <a:off x="6796306" y="683523"/>
                <a:ext cx="42840" cy="1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EA14F9-484F-F108-E0A7-EDBE36EB81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87306" y="674523"/>
                  <a:ext cx="60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C5466D-CF3D-AF9A-7775-469D07D59901}"/>
                    </a:ext>
                  </a:extLst>
                </p14:cNvPr>
                <p14:cNvContentPartPr/>
                <p14:nvPr/>
              </p14:nvContentPartPr>
              <p14:xfrm>
                <a:off x="7231186" y="627723"/>
                <a:ext cx="1234800" cy="37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C5466D-CF3D-AF9A-7775-469D07D599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22546" y="618723"/>
                  <a:ext cx="1252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F0F8DB-8424-8B96-69E1-34C58FA99BE1}"/>
                    </a:ext>
                  </a:extLst>
                </p14:cNvPr>
                <p14:cNvContentPartPr/>
                <p14:nvPr/>
              </p14:nvContentPartPr>
              <p14:xfrm>
                <a:off x="8489026" y="583083"/>
                <a:ext cx="285480" cy="380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F0F8DB-8424-8B96-69E1-34C58FA99B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80026" y="574443"/>
                  <a:ext cx="30312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61237A-9354-E776-B3EA-028779E13235}"/>
              </a:ext>
            </a:extLst>
          </p:cNvPr>
          <p:cNvGrpSpPr/>
          <p:nvPr/>
        </p:nvGrpSpPr>
        <p:grpSpPr>
          <a:xfrm>
            <a:off x="8998066" y="505323"/>
            <a:ext cx="1014840" cy="450000"/>
            <a:chOff x="8998066" y="505323"/>
            <a:chExt cx="10148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BB06F5-AB65-32C6-8B43-FCB7E7B65733}"/>
                    </a:ext>
                  </a:extLst>
                </p14:cNvPr>
                <p14:cNvContentPartPr/>
                <p14:nvPr/>
              </p14:nvContentPartPr>
              <p14:xfrm>
                <a:off x="8998066" y="505323"/>
                <a:ext cx="1014840" cy="45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BB06F5-AB65-32C6-8B43-FCB7E7B657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89066" y="496683"/>
                  <a:ext cx="1032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5F3808-A519-F086-BF17-0F5DAA57A8FF}"/>
                    </a:ext>
                  </a:extLst>
                </p14:cNvPr>
                <p14:cNvContentPartPr/>
                <p14:nvPr/>
              </p14:nvContentPartPr>
              <p14:xfrm>
                <a:off x="9873226" y="675603"/>
                <a:ext cx="105120" cy="1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5F3808-A519-F086-BF17-0F5DAA57A8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4226" y="666603"/>
                  <a:ext cx="12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02A605-F66F-E706-16AC-CE9A79FAD1A4}"/>
                    </a:ext>
                  </a:extLst>
                </p14:cNvPr>
                <p14:cNvContentPartPr/>
                <p14:nvPr/>
              </p14:nvContentPartPr>
              <p14:xfrm>
                <a:off x="9454906" y="664803"/>
                <a:ext cx="39276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02A605-F66F-E706-16AC-CE9A79FAD1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45906" y="656163"/>
                  <a:ext cx="410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72174A-6933-D599-437D-35AFD4EF6E41}"/>
              </a:ext>
            </a:extLst>
          </p:cNvPr>
          <p:cNvGrpSpPr/>
          <p:nvPr/>
        </p:nvGrpSpPr>
        <p:grpSpPr>
          <a:xfrm>
            <a:off x="2360026" y="1151523"/>
            <a:ext cx="4048560" cy="676800"/>
            <a:chOff x="2360026" y="1151523"/>
            <a:chExt cx="40485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AE628C-9F96-9F24-AFBB-68F08CB75132}"/>
                    </a:ext>
                  </a:extLst>
                </p14:cNvPr>
                <p14:cNvContentPartPr/>
                <p14:nvPr/>
              </p14:nvContentPartPr>
              <p14:xfrm>
                <a:off x="2360026" y="1249443"/>
                <a:ext cx="1265400" cy="36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5AE628C-9F96-9F24-AFBB-68F08CB751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51386" y="1240443"/>
                  <a:ext cx="1283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1B9B3A-E40E-5C13-D6BB-14E7CDADD9C6}"/>
                    </a:ext>
                  </a:extLst>
                </p14:cNvPr>
                <p14:cNvContentPartPr/>
                <p14:nvPr/>
              </p14:nvContentPartPr>
              <p14:xfrm>
                <a:off x="3261826" y="1299123"/>
                <a:ext cx="24480" cy="1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1B9B3A-E40E-5C13-D6BB-14E7CDADD9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53186" y="1290483"/>
                  <a:ext cx="4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E194A8-030C-1B2B-119D-C04F29DAC699}"/>
                    </a:ext>
                  </a:extLst>
                </p14:cNvPr>
                <p14:cNvContentPartPr/>
                <p14:nvPr/>
              </p14:nvContentPartPr>
              <p14:xfrm>
                <a:off x="3938626" y="1301643"/>
                <a:ext cx="29160" cy="22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E194A8-030C-1B2B-119D-C04F29DAC6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29626" y="1292643"/>
                  <a:ext cx="46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0F09DE-1104-EC4E-A10F-A096D37BB502}"/>
                    </a:ext>
                  </a:extLst>
                </p14:cNvPr>
                <p14:cNvContentPartPr/>
                <p14:nvPr/>
              </p14:nvContentPartPr>
              <p14:xfrm>
                <a:off x="3902266" y="1315323"/>
                <a:ext cx="182160" cy="3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0F09DE-1104-EC4E-A10F-A096D37BB5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3626" y="1306683"/>
                  <a:ext cx="199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93EF84-B98F-F597-9E1E-4B9E87A8BDD1}"/>
                    </a:ext>
                  </a:extLst>
                </p14:cNvPr>
                <p14:cNvContentPartPr/>
                <p14:nvPr/>
              </p14:nvContentPartPr>
              <p14:xfrm>
                <a:off x="4108186" y="1262043"/>
                <a:ext cx="711000" cy="566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93EF84-B98F-F597-9E1E-4B9E87A8BD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99186" y="1253043"/>
                  <a:ext cx="72864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3FE9D3-3215-5969-CBD7-EADE34818FC5}"/>
                    </a:ext>
                  </a:extLst>
                </p14:cNvPr>
                <p14:cNvContentPartPr/>
                <p14:nvPr/>
              </p14:nvContentPartPr>
              <p14:xfrm>
                <a:off x="5003866" y="1255923"/>
                <a:ext cx="301680" cy="478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3FE9D3-3215-5969-CBD7-EADE34818F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95226" y="1246923"/>
                  <a:ext cx="3193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B85F1D-9493-4354-A0EE-40CF741C1AEE}"/>
                    </a:ext>
                  </a:extLst>
                </p14:cNvPr>
                <p14:cNvContentPartPr/>
                <p14:nvPr/>
              </p14:nvContentPartPr>
              <p14:xfrm>
                <a:off x="5535586" y="1299123"/>
                <a:ext cx="35640" cy="221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B85F1D-9493-4354-A0EE-40CF741C1A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26586" y="1290483"/>
                  <a:ext cx="53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4228D7-9443-4926-19F1-DB1AF2F81687}"/>
                    </a:ext>
                  </a:extLst>
                </p14:cNvPr>
                <p14:cNvContentPartPr/>
                <p14:nvPr/>
              </p14:nvContentPartPr>
              <p14:xfrm>
                <a:off x="5546386" y="1233243"/>
                <a:ext cx="201600" cy="78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4228D7-9443-4926-19F1-DB1AF2F816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37386" y="1224243"/>
                  <a:ext cx="21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FB5C69-8298-DD2E-FA94-893FC3E7B34E}"/>
                    </a:ext>
                  </a:extLst>
                </p14:cNvPr>
                <p14:cNvContentPartPr/>
                <p14:nvPr/>
              </p14:nvContentPartPr>
              <p14:xfrm>
                <a:off x="5582386" y="1362483"/>
                <a:ext cx="117360" cy="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FB5C69-8298-DD2E-FA94-893FC3E7B3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3746" y="1353843"/>
                  <a:ext cx="135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92AA6F-CB4F-4882-2073-C2B4A756C588}"/>
                    </a:ext>
                  </a:extLst>
                </p14:cNvPr>
                <p14:cNvContentPartPr/>
                <p14:nvPr/>
              </p14:nvContentPartPr>
              <p14:xfrm>
                <a:off x="5682106" y="1151523"/>
                <a:ext cx="726480" cy="39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92AA6F-CB4F-4882-2073-C2B4A756C5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3466" y="1142883"/>
                  <a:ext cx="7441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4B7A38-8BA0-C754-1684-550209FDD583}"/>
                    </a:ext>
                  </a:extLst>
                </p14:cNvPr>
                <p14:cNvContentPartPr/>
                <p14:nvPr/>
              </p14:nvContentPartPr>
              <p14:xfrm>
                <a:off x="5838706" y="1320363"/>
                <a:ext cx="27360" cy="1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4B7A38-8BA0-C754-1684-550209FDD58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30066" y="1311723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6D113B-2CA5-B87B-E434-AE6C29963825}"/>
                    </a:ext>
                  </a:extLst>
                </p14:cNvPr>
                <p14:cNvContentPartPr/>
                <p14:nvPr/>
              </p14:nvContentPartPr>
              <p14:xfrm>
                <a:off x="2482786" y="1627443"/>
                <a:ext cx="999000" cy="2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6D113B-2CA5-B87B-E434-AE6C299638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74146" y="1618803"/>
                  <a:ext cx="101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2FE2FC-9234-EB6B-BDF3-3DAE18B7A212}"/>
                    </a:ext>
                  </a:extLst>
                </p14:cNvPr>
                <p14:cNvContentPartPr/>
                <p14:nvPr/>
              </p14:nvContentPartPr>
              <p14:xfrm>
                <a:off x="3908386" y="1606203"/>
                <a:ext cx="729360" cy="4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2FE2FC-9234-EB6B-BDF3-3DAE18B7A2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99746" y="1597203"/>
                  <a:ext cx="747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27519F-E71E-ADFE-2BE2-3607CD36ED74}"/>
                    </a:ext>
                  </a:extLst>
                </p14:cNvPr>
                <p14:cNvContentPartPr/>
                <p14:nvPr/>
              </p14:nvContentPartPr>
              <p14:xfrm>
                <a:off x="4905226" y="1616643"/>
                <a:ext cx="23508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27519F-E71E-ADFE-2BE2-3607CD36ED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96586" y="1608003"/>
                  <a:ext cx="25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A157ED-B5F5-4D67-1471-DD1FFF520AF9}"/>
                    </a:ext>
                  </a:extLst>
                </p14:cNvPr>
                <p14:cNvContentPartPr/>
                <p14:nvPr/>
              </p14:nvContentPartPr>
              <p14:xfrm>
                <a:off x="5483746" y="1606923"/>
                <a:ext cx="891720" cy="11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A157ED-B5F5-4D67-1471-DD1FFF520A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74746" y="1598283"/>
                  <a:ext cx="909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88597D-629B-60F3-1D10-8D6DEA4C79C6}"/>
              </a:ext>
            </a:extLst>
          </p:cNvPr>
          <p:cNvGrpSpPr/>
          <p:nvPr/>
        </p:nvGrpSpPr>
        <p:grpSpPr>
          <a:xfrm>
            <a:off x="1818226" y="1912563"/>
            <a:ext cx="1567800" cy="555840"/>
            <a:chOff x="1818226" y="1912563"/>
            <a:chExt cx="156780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AB2FF3-8563-8251-1BDC-05A988295186}"/>
                    </a:ext>
                  </a:extLst>
                </p14:cNvPr>
                <p14:cNvContentPartPr/>
                <p14:nvPr/>
              </p14:nvContentPartPr>
              <p14:xfrm>
                <a:off x="1818226" y="1912563"/>
                <a:ext cx="1567800" cy="55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AB2FF3-8563-8251-1BDC-05A9882951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09226" y="1903563"/>
                  <a:ext cx="15854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A58662D-7B00-72E9-AB31-C087A0B266B5}"/>
                    </a:ext>
                  </a:extLst>
                </p14:cNvPr>
                <p14:cNvContentPartPr/>
                <p14:nvPr/>
              </p14:nvContentPartPr>
              <p14:xfrm>
                <a:off x="2979586" y="2047923"/>
                <a:ext cx="1116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A58662D-7B00-72E9-AB31-C087A0B266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70946" y="2038923"/>
                  <a:ext cx="28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3CA5D7-47F8-B74A-0E6D-D5EF7922ADB1}"/>
                    </a:ext>
                  </a:extLst>
                </p14:cNvPr>
                <p14:cNvContentPartPr/>
                <p14:nvPr/>
              </p14:nvContentPartPr>
              <p14:xfrm>
                <a:off x="2705626" y="2060523"/>
                <a:ext cx="262440" cy="24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3CA5D7-47F8-B74A-0E6D-D5EF7922AD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96986" y="2051523"/>
                  <a:ext cx="280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CC3E43-46E3-B63F-ACB7-59D80A52B652}"/>
                    </a:ext>
                  </a:extLst>
                </p14:cNvPr>
                <p14:cNvContentPartPr/>
                <p14:nvPr/>
              </p14:nvContentPartPr>
              <p14:xfrm>
                <a:off x="2331586" y="2085363"/>
                <a:ext cx="303120" cy="1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CC3E43-46E3-B63F-ACB7-59D80A52B6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22586" y="2076363"/>
                  <a:ext cx="3207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19868EA-5416-20C2-3192-E5D478760CA8}"/>
                  </a:ext>
                </a:extLst>
              </p14:cNvPr>
              <p14:cNvContentPartPr/>
              <p14:nvPr/>
            </p14:nvContentPartPr>
            <p14:xfrm>
              <a:off x="2580346" y="2488563"/>
              <a:ext cx="1263600" cy="288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19868EA-5416-20C2-3192-E5D478760CA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71346" y="2479923"/>
                <a:ext cx="12812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C740F3-2BD3-86AC-1932-D8FF6E9568B3}"/>
                  </a:ext>
                </a:extLst>
              </p14:cNvPr>
              <p14:cNvContentPartPr/>
              <p14:nvPr/>
            </p14:nvContentPartPr>
            <p14:xfrm>
              <a:off x="3607786" y="2551923"/>
              <a:ext cx="254160" cy="44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C740F3-2BD3-86AC-1932-D8FF6E9568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98786" y="2543283"/>
                <a:ext cx="2718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E332149-923A-82B6-4C69-D6CCF81C9661}"/>
                  </a:ext>
                </a:extLst>
              </p14:cNvPr>
              <p14:cNvContentPartPr/>
              <p14:nvPr/>
            </p14:nvContentPartPr>
            <p14:xfrm>
              <a:off x="4062466" y="2378403"/>
              <a:ext cx="1072080" cy="50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E332149-923A-82B6-4C69-D6CCF81C966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53466" y="2369403"/>
                <a:ext cx="1089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8BF41B2-FF31-3613-E887-60FBFFCA9DB7}"/>
                  </a:ext>
                </a:extLst>
              </p14:cNvPr>
              <p14:cNvContentPartPr/>
              <p14:nvPr/>
            </p14:nvContentPartPr>
            <p14:xfrm>
              <a:off x="4828186" y="2522763"/>
              <a:ext cx="221400" cy="22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8BF41B2-FF31-3613-E887-60FBFFCA9DB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19546" y="2514123"/>
                <a:ext cx="23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437A323-9EEF-61FC-5779-DE163B0EB178}"/>
                  </a:ext>
                </a:extLst>
              </p14:cNvPr>
              <p14:cNvContentPartPr/>
              <p14:nvPr/>
            </p14:nvContentPartPr>
            <p14:xfrm>
              <a:off x="4712986" y="2365803"/>
              <a:ext cx="7560" cy="5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437A323-9EEF-61FC-5779-DE163B0EB17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04346" y="2356803"/>
                <a:ext cx="2520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58262AF-E67E-4C89-9EAD-004ABF362310}"/>
              </a:ext>
            </a:extLst>
          </p:cNvPr>
          <p:cNvGrpSpPr/>
          <p:nvPr/>
        </p:nvGrpSpPr>
        <p:grpSpPr>
          <a:xfrm>
            <a:off x="5470066" y="2350683"/>
            <a:ext cx="1468800" cy="497520"/>
            <a:chOff x="5470066" y="2350683"/>
            <a:chExt cx="14688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8DE9DE-35A6-AE4C-79D5-76BC8DB98A7C}"/>
                    </a:ext>
                  </a:extLst>
                </p14:cNvPr>
                <p14:cNvContentPartPr/>
                <p14:nvPr/>
              </p14:nvContentPartPr>
              <p14:xfrm>
                <a:off x="5480506" y="2484243"/>
                <a:ext cx="142920" cy="252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8DE9DE-35A6-AE4C-79D5-76BC8DB98A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71866" y="2475243"/>
                  <a:ext cx="160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52E88B-F05F-F5CF-6CF0-9562D8D317EE}"/>
                    </a:ext>
                  </a:extLst>
                </p14:cNvPr>
                <p14:cNvContentPartPr/>
                <p14:nvPr/>
              </p14:nvContentPartPr>
              <p14:xfrm>
                <a:off x="5509306" y="2474523"/>
                <a:ext cx="255600" cy="2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52E88B-F05F-F5CF-6CF0-9562D8D317E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00666" y="2465883"/>
                  <a:ext cx="273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9BEE78-3962-F9A8-B9E2-2B9A9810D0A6}"/>
                    </a:ext>
                  </a:extLst>
                </p14:cNvPr>
                <p14:cNvContentPartPr/>
                <p14:nvPr/>
              </p14:nvContentPartPr>
              <p14:xfrm>
                <a:off x="5470066" y="2365443"/>
                <a:ext cx="33084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9BEE78-3962-F9A8-B9E2-2B9A9810D0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61426" y="2356803"/>
                  <a:ext cx="348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46FAEA-1C70-1AEA-3756-7F0A2BDE05A6}"/>
                    </a:ext>
                  </a:extLst>
                </p14:cNvPr>
                <p14:cNvContentPartPr/>
                <p14:nvPr/>
              </p14:nvContentPartPr>
              <p14:xfrm>
                <a:off x="6012946" y="2548683"/>
                <a:ext cx="18972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46FAEA-1C70-1AEA-3756-7F0A2BDE05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04306" y="2540043"/>
                  <a:ext cx="207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52FE84C-AF63-0475-369F-4777FC1C336F}"/>
                    </a:ext>
                  </a:extLst>
                </p14:cNvPr>
                <p14:cNvContentPartPr/>
                <p14:nvPr/>
              </p14:nvContentPartPr>
              <p14:xfrm>
                <a:off x="6016546" y="2613123"/>
                <a:ext cx="210240" cy="2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52FE84C-AF63-0475-369F-4777FC1C33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07546" y="2604123"/>
                  <a:ext cx="22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3BA5C51-97C1-1E9B-A37E-6AFCE80D8EC8}"/>
                    </a:ext>
                  </a:extLst>
                </p14:cNvPr>
                <p14:cNvContentPartPr/>
                <p14:nvPr/>
              </p14:nvContentPartPr>
              <p14:xfrm>
                <a:off x="6260986" y="2505123"/>
                <a:ext cx="260640" cy="343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3BA5C51-97C1-1E9B-A37E-6AFCE80D8E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52346" y="2496123"/>
                  <a:ext cx="278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247B9A-1D1D-FE53-4E67-35EFB109C800}"/>
                    </a:ext>
                  </a:extLst>
                </p14:cNvPr>
                <p14:cNvContentPartPr/>
                <p14:nvPr/>
              </p14:nvContentPartPr>
              <p14:xfrm>
                <a:off x="6678226" y="2443923"/>
                <a:ext cx="219960" cy="25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247B9A-1D1D-FE53-4E67-35EFB109C80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69226" y="2435283"/>
                  <a:ext cx="237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1A2541-A288-09FC-E64C-D08985EFC29D}"/>
                    </a:ext>
                  </a:extLst>
                </p14:cNvPr>
                <p14:cNvContentPartPr/>
                <p14:nvPr/>
              </p14:nvContentPartPr>
              <p14:xfrm>
                <a:off x="6649426" y="2350683"/>
                <a:ext cx="289440" cy="22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1A2541-A288-09FC-E64C-D08985EFC2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40786" y="2341683"/>
                  <a:ext cx="3070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98EB278-7DCC-ACFB-A179-0BFD68EA4F8E}"/>
                  </a:ext>
                </a:extLst>
              </p14:cNvPr>
              <p14:cNvContentPartPr/>
              <p14:nvPr/>
            </p14:nvContentPartPr>
            <p14:xfrm>
              <a:off x="2555506" y="3039003"/>
              <a:ext cx="686880" cy="452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98EB278-7DCC-ACFB-A179-0BFD68EA4F8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46506" y="3030363"/>
                <a:ext cx="7045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9F5E3ED-FFB5-A018-909C-3283747CCEE1}"/>
                  </a:ext>
                </a:extLst>
              </p14:cNvPr>
              <p14:cNvContentPartPr/>
              <p14:nvPr/>
            </p14:nvContentPartPr>
            <p14:xfrm>
              <a:off x="3314746" y="3219363"/>
              <a:ext cx="147240" cy="203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9F5E3ED-FFB5-A018-909C-3283747CCEE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306106" y="3210723"/>
                <a:ext cx="16488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61BA3DFD-9957-7E29-DD62-A27B3586357C}"/>
              </a:ext>
            </a:extLst>
          </p:cNvPr>
          <p:cNvGrpSpPr/>
          <p:nvPr/>
        </p:nvGrpSpPr>
        <p:grpSpPr>
          <a:xfrm>
            <a:off x="3670066" y="2919123"/>
            <a:ext cx="4381200" cy="509400"/>
            <a:chOff x="3670066" y="2919123"/>
            <a:chExt cx="438120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C8A2E4-FE1D-DEEC-AC5C-90318138431F}"/>
                    </a:ext>
                  </a:extLst>
                </p14:cNvPr>
                <p14:cNvContentPartPr/>
                <p14:nvPr/>
              </p14:nvContentPartPr>
              <p14:xfrm>
                <a:off x="3670066" y="2973123"/>
                <a:ext cx="611640" cy="37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C8A2E4-FE1D-DEEC-AC5C-9031813843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61066" y="2964123"/>
                  <a:ext cx="629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28DA719-F01C-FF65-BE04-034514ABD8F9}"/>
                    </a:ext>
                  </a:extLst>
                </p14:cNvPr>
                <p14:cNvContentPartPr/>
                <p14:nvPr/>
              </p14:nvContentPartPr>
              <p14:xfrm>
                <a:off x="4148146" y="3039723"/>
                <a:ext cx="207360" cy="21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28DA719-F01C-FF65-BE04-034514ABD8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39146" y="3030723"/>
                  <a:ext cx="225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0D19287-F3B1-F851-06D6-FA352838A787}"/>
                    </a:ext>
                  </a:extLst>
                </p14:cNvPr>
                <p14:cNvContentPartPr/>
                <p14:nvPr/>
              </p14:nvContentPartPr>
              <p14:xfrm>
                <a:off x="4436146" y="2919843"/>
                <a:ext cx="1063440" cy="453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0D19287-F3B1-F851-06D6-FA352838A7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27146" y="2911203"/>
                  <a:ext cx="10810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08157E-9F81-2EEE-4B7B-52EA66AF5286}"/>
                    </a:ext>
                  </a:extLst>
                </p14:cNvPr>
                <p14:cNvContentPartPr/>
                <p14:nvPr/>
              </p14:nvContentPartPr>
              <p14:xfrm>
                <a:off x="5153986" y="3047283"/>
                <a:ext cx="299160" cy="4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08157E-9F81-2EEE-4B7B-52EA66AF52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44986" y="3038643"/>
                  <a:ext cx="316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8428C3-5465-8135-4060-A58105FD7C6F}"/>
                    </a:ext>
                  </a:extLst>
                </p14:cNvPr>
                <p14:cNvContentPartPr/>
                <p14:nvPr/>
              </p14:nvContentPartPr>
              <p14:xfrm>
                <a:off x="5049586" y="2995443"/>
                <a:ext cx="15480" cy="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8428C3-5465-8135-4060-A58105FD7C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40586" y="2986803"/>
                  <a:ext cx="3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7F5D805-2738-E74B-5C0F-A41875ABC296}"/>
                    </a:ext>
                  </a:extLst>
                </p14:cNvPr>
                <p14:cNvContentPartPr/>
                <p14:nvPr/>
              </p14:nvContentPartPr>
              <p14:xfrm>
                <a:off x="5676706" y="2982123"/>
                <a:ext cx="105840" cy="309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7F5D805-2738-E74B-5C0F-A41875ABC2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68066" y="2973123"/>
                  <a:ext cx="123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109FC97-4CA5-ED43-AB0E-F2BDE9C7F8BE}"/>
                    </a:ext>
                  </a:extLst>
                </p14:cNvPr>
                <p14:cNvContentPartPr/>
                <p14:nvPr/>
              </p14:nvContentPartPr>
              <p14:xfrm>
                <a:off x="5874706" y="3015243"/>
                <a:ext cx="121320" cy="247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109FC97-4CA5-ED43-AB0E-F2BDE9C7F8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65706" y="3006603"/>
                  <a:ext cx="138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05278A0-0E30-17B6-91BA-57906171FF6F}"/>
                    </a:ext>
                  </a:extLst>
                </p14:cNvPr>
                <p14:cNvContentPartPr/>
                <p14:nvPr/>
              </p14:nvContentPartPr>
              <p14:xfrm>
                <a:off x="6021946" y="2985003"/>
                <a:ext cx="879840" cy="443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05278A0-0E30-17B6-91BA-57906171FF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12946" y="2976363"/>
                  <a:ext cx="8974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8844858-8C6D-9857-8C31-7A67DA1D2C92}"/>
                    </a:ext>
                  </a:extLst>
                </p14:cNvPr>
                <p14:cNvContentPartPr/>
                <p14:nvPr/>
              </p14:nvContentPartPr>
              <p14:xfrm>
                <a:off x="6691546" y="3099843"/>
                <a:ext cx="9360" cy="2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8844858-8C6D-9857-8C31-7A67DA1D2C9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82546" y="3090843"/>
                  <a:ext cx="27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A540D1-824D-C45F-9A6A-B15F615F0DDF}"/>
                    </a:ext>
                  </a:extLst>
                </p14:cNvPr>
                <p14:cNvContentPartPr/>
                <p14:nvPr/>
              </p14:nvContentPartPr>
              <p14:xfrm>
                <a:off x="6429466" y="3033603"/>
                <a:ext cx="327240" cy="77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A540D1-824D-C45F-9A6A-B15F615F0D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20826" y="3024963"/>
                  <a:ext cx="344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CBB61F1-11B1-DC10-7564-C9874D0FD087}"/>
                    </a:ext>
                  </a:extLst>
                </p14:cNvPr>
                <p14:cNvContentPartPr/>
                <p14:nvPr/>
              </p14:nvContentPartPr>
              <p14:xfrm>
                <a:off x="7081066" y="3023523"/>
                <a:ext cx="163800" cy="215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CBB61F1-11B1-DC10-7564-C9874D0FD0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2426" y="3014523"/>
                  <a:ext cx="181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4E15BB5-03D8-4404-0AF0-93907236E1DF}"/>
                    </a:ext>
                  </a:extLst>
                </p14:cNvPr>
                <p14:cNvContentPartPr/>
                <p14:nvPr/>
              </p14:nvContentPartPr>
              <p14:xfrm>
                <a:off x="7260706" y="2927763"/>
                <a:ext cx="673560" cy="291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4E15BB5-03D8-4404-0AF0-93907236E1D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51706" y="2918763"/>
                  <a:ext cx="691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AA7AAE5-4E99-2F21-2E75-6FEA90AC2EE6}"/>
                    </a:ext>
                  </a:extLst>
                </p14:cNvPr>
                <p14:cNvContentPartPr/>
                <p14:nvPr/>
              </p14:nvContentPartPr>
              <p14:xfrm>
                <a:off x="7438186" y="3017403"/>
                <a:ext cx="352080" cy="44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AA7AAE5-4E99-2F21-2E75-6FEA90AC2E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29546" y="3008403"/>
                  <a:ext cx="369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FFE824A-1D1B-FEC1-94E3-805536D73761}"/>
                    </a:ext>
                  </a:extLst>
                </p14:cNvPr>
                <p14:cNvContentPartPr/>
                <p14:nvPr/>
              </p14:nvContentPartPr>
              <p14:xfrm>
                <a:off x="7874866" y="2919123"/>
                <a:ext cx="176400" cy="452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FFE824A-1D1B-FEC1-94E3-805536D737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66226" y="2910123"/>
                  <a:ext cx="19404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93E551C-B99C-6FC2-639D-40AAC7AC8736}"/>
              </a:ext>
            </a:extLst>
          </p:cNvPr>
          <p:cNvGrpSpPr/>
          <p:nvPr/>
        </p:nvGrpSpPr>
        <p:grpSpPr>
          <a:xfrm>
            <a:off x="8302546" y="2773683"/>
            <a:ext cx="2045160" cy="568440"/>
            <a:chOff x="8302546" y="2773683"/>
            <a:chExt cx="204516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06726C-0A0C-900E-4CEA-3D459802FD82}"/>
                    </a:ext>
                  </a:extLst>
                </p14:cNvPr>
                <p14:cNvContentPartPr/>
                <p14:nvPr/>
              </p14:nvContentPartPr>
              <p14:xfrm>
                <a:off x="8348266" y="2979243"/>
                <a:ext cx="207720" cy="209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06726C-0A0C-900E-4CEA-3D459802FD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39626" y="2970243"/>
                  <a:ext cx="225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6FBD8DB-580C-6BFE-5F1A-5D732F72F65F}"/>
                    </a:ext>
                  </a:extLst>
                </p14:cNvPr>
                <p14:cNvContentPartPr/>
                <p14:nvPr/>
              </p14:nvContentPartPr>
              <p14:xfrm>
                <a:off x="8302546" y="2884563"/>
                <a:ext cx="273240" cy="73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6FBD8DB-580C-6BFE-5F1A-5D732F72F65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93906" y="2875563"/>
                  <a:ext cx="290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D391BB-E5E9-6103-5FD5-8A2C97775237}"/>
                    </a:ext>
                  </a:extLst>
                </p14:cNvPr>
                <p14:cNvContentPartPr/>
                <p14:nvPr/>
              </p14:nvContentPartPr>
              <p14:xfrm>
                <a:off x="8751466" y="3023883"/>
                <a:ext cx="221760" cy="34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D391BB-E5E9-6103-5FD5-8A2C977752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42466" y="3015243"/>
                  <a:ext cx="239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371F25-5111-D631-3D30-D552E95F3101}"/>
                    </a:ext>
                  </a:extLst>
                </p14:cNvPr>
                <p14:cNvContentPartPr/>
                <p14:nvPr/>
              </p14:nvContentPartPr>
              <p14:xfrm>
                <a:off x="8730586" y="3145563"/>
                <a:ext cx="233640" cy="1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371F25-5111-D631-3D30-D552E95F31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21586" y="3136923"/>
                  <a:ext cx="251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F2F2337-C87D-8756-344A-F4B094D6D969}"/>
                    </a:ext>
                  </a:extLst>
                </p14:cNvPr>
                <p14:cNvContentPartPr/>
                <p14:nvPr/>
              </p14:nvContentPartPr>
              <p14:xfrm>
                <a:off x="9166906" y="2843883"/>
                <a:ext cx="158040" cy="114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F2F2337-C87D-8756-344A-F4B094D6D9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58266" y="2834883"/>
                  <a:ext cx="175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7B7846D-3537-9E0C-9095-B920B728EB30}"/>
                    </a:ext>
                  </a:extLst>
                </p14:cNvPr>
                <p14:cNvContentPartPr/>
                <p14:nvPr/>
              </p14:nvContentPartPr>
              <p14:xfrm>
                <a:off x="9052426" y="3021723"/>
                <a:ext cx="381600" cy="2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7B7846D-3537-9E0C-9095-B920B728EB3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43426" y="3013083"/>
                  <a:ext cx="39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6671381-2157-5507-D19B-EEDB4698C559}"/>
                    </a:ext>
                  </a:extLst>
                </p14:cNvPr>
                <p14:cNvContentPartPr/>
                <p14:nvPr/>
              </p14:nvContentPartPr>
              <p14:xfrm>
                <a:off x="9144226" y="3143763"/>
                <a:ext cx="41400" cy="189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6671381-2157-5507-D19B-EEDB4698C5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35226" y="3135123"/>
                  <a:ext cx="59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D54434-1B86-97D2-1ABF-53EDF449C7E2}"/>
                    </a:ext>
                  </a:extLst>
                </p14:cNvPr>
                <p14:cNvContentPartPr/>
                <p14:nvPr/>
              </p14:nvContentPartPr>
              <p14:xfrm>
                <a:off x="9032266" y="3142323"/>
                <a:ext cx="183600" cy="7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D54434-1B86-97D2-1ABF-53EDF449C7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23266" y="3133323"/>
                  <a:ext cx="201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0E2DD6-CF9C-AFCC-0028-5D354793FFCE}"/>
                    </a:ext>
                  </a:extLst>
                </p14:cNvPr>
                <p14:cNvContentPartPr/>
                <p14:nvPr/>
              </p14:nvContentPartPr>
              <p14:xfrm>
                <a:off x="9252586" y="3185523"/>
                <a:ext cx="19800" cy="156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0E2DD6-CF9C-AFCC-0028-5D354793FF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43586" y="3176883"/>
                  <a:ext cx="3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81C9E3-9418-53EA-4468-B6B04C55F231}"/>
                    </a:ext>
                  </a:extLst>
                </p14:cNvPr>
                <p14:cNvContentPartPr/>
                <p14:nvPr/>
              </p14:nvContentPartPr>
              <p14:xfrm>
                <a:off x="9307666" y="3146643"/>
                <a:ext cx="65880" cy="174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81C9E3-9418-53EA-4468-B6B04C55F23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98666" y="3137643"/>
                  <a:ext cx="83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5EE131-4E72-52B0-FABF-DBC6E9C9278B}"/>
                    </a:ext>
                  </a:extLst>
                </p14:cNvPr>
                <p14:cNvContentPartPr/>
                <p14:nvPr/>
              </p14:nvContentPartPr>
              <p14:xfrm>
                <a:off x="9202906" y="3159243"/>
                <a:ext cx="244440" cy="47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5EE131-4E72-52B0-FABF-DBC6E9C927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94266" y="3150243"/>
                  <a:ext cx="26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1DB1AC-A132-54C9-E8BE-AD64D209195A}"/>
                    </a:ext>
                  </a:extLst>
                </p14:cNvPr>
                <p14:cNvContentPartPr/>
                <p14:nvPr/>
              </p14:nvContentPartPr>
              <p14:xfrm>
                <a:off x="9671986" y="2865123"/>
                <a:ext cx="145800" cy="266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1DB1AC-A132-54C9-E8BE-AD64D20919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63346" y="2856123"/>
                  <a:ext cx="163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9A93C8-C613-2935-FEC4-2CA255260F46}"/>
                    </a:ext>
                  </a:extLst>
                </p14:cNvPr>
                <p14:cNvContentPartPr/>
                <p14:nvPr/>
              </p14:nvContentPartPr>
              <p14:xfrm>
                <a:off x="9708706" y="2978163"/>
                <a:ext cx="123840" cy="28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9A93C8-C613-2935-FEC4-2CA255260F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00066" y="2969523"/>
                  <a:ext cx="141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C5981D-DA96-4197-EA01-13F3B55B07C3}"/>
                    </a:ext>
                  </a:extLst>
                </p14:cNvPr>
                <p14:cNvContentPartPr/>
                <p14:nvPr/>
              </p14:nvContentPartPr>
              <p14:xfrm>
                <a:off x="9677026" y="2891763"/>
                <a:ext cx="172440" cy="37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C5981D-DA96-4197-EA01-13F3B55B07C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68386" y="2883123"/>
                  <a:ext cx="190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B832CA8-A4A0-E8E7-438F-65A1F496C449}"/>
                    </a:ext>
                  </a:extLst>
                </p14:cNvPr>
                <p14:cNvContentPartPr/>
                <p14:nvPr/>
              </p14:nvContentPartPr>
              <p14:xfrm>
                <a:off x="9673066" y="2790243"/>
                <a:ext cx="173160" cy="22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B832CA8-A4A0-E8E7-438F-65A1F496C44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64066" y="2781603"/>
                  <a:ext cx="190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8442099-8706-70EE-1594-3472E5B26F30}"/>
                    </a:ext>
                  </a:extLst>
                </p14:cNvPr>
                <p14:cNvContentPartPr/>
                <p14:nvPr/>
              </p14:nvContentPartPr>
              <p14:xfrm>
                <a:off x="9934066" y="2924523"/>
                <a:ext cx="163440" cy="125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8442099-8706-70EE-1594-3472E5B26F3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25066" y="2915523"/>
                  <a:ext cx="181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1DC4706-52F4-B1D0-0072-36C917B80C89}"/>
                    </a:ext>
                  </a:extLst>
                </p14:cNvPr>
                <p14:cNvContentPartPr/>
                <p14:nvPr/>
              </p14:nvContentPartPr>
              <p14:xfrm>
                <a:off x="9945946" y="2918763"/>
                <a:ext cx="74160" cy="137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1DC4706-52F4-B1D0-0072-36C917B80C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36946" y="2910123"/>
                  <a:ext cx="91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6801FD-3AF0-C884-B63F-5164C9E5B88E}"/>
                    </a:ext>
                  </a:extLst>
                </p14:cNvPr>
                <p14:cNvContentPartPr/>
                <p14:nvPr/>
              </p14:nvContentPartPr>
              <p14:xfrm>
                <a:off x="10156906" y="2897523"/>
                <a:ext cx="23400" cy="243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6801FD-3AF0-C884-B63F-5164C9E5B8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48266" y="2888883"/>
                  <a:ext cx="41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73B7BF3-724B-BA34-4A3F-D8FD9762D1FB}"/>
                    </a:ext>
                  </a:extLst>
                </p14:cNvPr>
                <p14:cNvContentPartPr/>
                <p14:nvPr/>
              </p14:nvContentPartPr>
              <p14:xfrm>
                <a:off x="10246906" y="2887083"/>
                <a:ext cx="66960" cy="258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73B7BF3-724B-BA34-4A3F-D8FD9762D1F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8266" y="2878083"/>
                  <a:ext cx="84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F2807E-F195-BFA2-952E-2A22442CE185}"/>
                    </a:ext>
                  </a:extLst>
                </p14:cNvPr>
                <p14:cNvContentPartPr/>
                <p14:nvPr/>
              </p14:nvContentPartPr>
              <p14:xfrm>
                <a:off x="10162666" y="3023163"/>
                <a:ext cx="119520" cy="28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F2807E-F195-BFA2-952E-2A22442CE1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53666" y="3014163"/>
                  <a:ext cx="137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C0570B-177A-E5FD-A66B-B8427FC8B892}"/>
                    </a:ext>
                  </a:extLst>
                </p14:cNvPr>
                <p14:cNvContentPartPr/>
                <p14:nvPr/>
              </p14:nvContentPartPr>
              <p14:xfrm>
                <a:off x="10160866" y="2773683"/>
                <a:ext cx="186840" cy="16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C0570B-177A-E5FD-A66B-B8427FC8B8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52226" y="2765043"/>
                  <a:ext cx="2044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CDD89CB-A8BE-C64E-1AD9-EC25473319B5}"/>
              </a:ext>
            </a:extLst>
          </p:cNvPr>
          <p:cNvGrpSpPr/>
          <p:nvPr/>
        </p:nvGrpSpPr>
        <p:grpSpPr>
          <a:xfrm>
            <a:off x="10467946" y="2627305"/>
            <a:ext cx="1523160" cy="348480"/>
            <a:chOff x="10467946" y="2627305"/>
            <a:chExt cx="15231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DEA88E7-76FD-5571-F0D0-B57807DBDFEE}"/>
                    </a:ext>
                  </a:extLst>
                </p14:cNvPr>
                <p14:cNvContentPartPr/>
                <p14:nvPr/>
              </p14:nvContentPartPr>
              <p14:xfrm>
                <a:off x="10577386" y="2647825"/>
                <a:ext cx="77760" cy="229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DEA88E7-76FD-5571-F0D0-B57807DBDF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68746" y="2639185"/>
                  <a:ext cx="95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2D59920-43D1-881C-08CB-0F3D3BDFAA04}"/>
                    </a:ext>
                  </a:extLst>
                </p14:cNvPr>
                <p14:cNvContentPartPr/>
                <p14:nvPr/>
              </p14:nvContentPartPr>
              <p14:xfrm>
                <a:off x="10545706" y="2655745"/>
                <a:ext cx="194400" cy="26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2D59920-43D1-881C-08CB-0F3D3BDFAA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37066" y="2646745"/>
                  <a:ext cx="212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42E1A82-F4E8-287B-A338-98CDD38DE5F0}"/>
                    </a:ext>
                  </a:extLst>
                </p14:cNvPr>
                <p14:cNvContentPartPr/>
                <p14:nvPr/>
              </p14:nvContentPartPr>
              <p14:xfrm>
                <a:off x="10467946" y="2845105"/>
                <a:ext cx="199440" cy="24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42E1A82-F4E8-287B-A338-98CDD38DE5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59306" y="2836105"/>
                  <a:ext cx="217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0B2E3C-C47A-34FB-9387-ACA7469733AF}"/>
                    </a:ext>
                  </a:extLst>
                </p14:cNvPr>
                <p14:cNvContentPartPr/>
                <p14:nvPr/>
              </p14:nvContentPartPr>
              <p14:xfrm>
                <a:off x="10674946" y="2627305"/>
                <a:ext cx="1316160" cy="348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0B2E3C-C47A-34FB-9387-ACA7469733A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66306" y="2618305"/>
                  <a:ext cx="13338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F00DD3-2ED1-21F0-0DCB-CCB1316D234E}"/>
                    </a:ext>
                  </a:extLst>
                </p14:cNvPr>
                <p14:cNvContentPartPr/>
                <p14:nvPr/>
              </p14:nvContentPartPr>
              <p14:xfrm>
                <a:off x="11250226" y="2775985"/>
                <a:ext cx="198720" cy="15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F00DD3-2ED1-21F0-0DCB-CCB1316D234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41586" y="2766985"/>
                  <a:ext cx="216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C75B5EB-BE96-BFB8-EDC4-42DF68729DF2}"/>
                    </a:ext>
                  </a:extLst>
                </p14:cNvPr>
                <p14:cNvContentPartPr/>
                <p14:nvPr/>
              </p14:nvContentPartPr>
              <p14:xfrm>
                <a:off x="10927306" y="2732785"/>
                <a:ext cx="218880" cy="29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C75B5EB-BE96-BFB8-EDC4-42DF68729D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18306" y="2724145"/>
                  <a:ext cx="2365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A0EDE43-173A-C7A9-30E1-158539581BCC}"/>
              </a:ext>
            </a:extLst>
          </p:cNvPr>
          <p:cNvGrpSpPr/>
          <p:nvPr/>
        </p:nvGrpSpPr>
        <p:grpSpPr>
          <a:xfrm>
            <a:off x="10433386" y="3010345"/>
            <a:ext cx="1572120" cy="448200"/>
            <a:chOff x="10433386" y="3010345"/>
            <a:chExt cx="15721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7DC3D71-73EA-6748-A37D-3A6A9AD66D78}"/>
                    </a:ext>
                  </a:extLst>
                </p14:cNvPr>
                <p14:cNvContentPartPr/>
                <p14:nvPr/>
              </p14:nvContentPartPr>
              <p14:xfrm>
                <a:off x="11939626" y="3010345"/>
                <a:ext cx="37800" cy="5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7DC3D71-73EA-6748-A37D-3A6A9AD66D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930986" y="3001705"/>
                  <a:ext cx="55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C78475-BCBC-2D1C-0CEC-BFEB0409AF69}"/>
                    </a:ext>
                  </a:extLst>
                </p14:cNvPr>
                <p14:cNvContentPartPr/>
                <p14:nvPr/>
              </p14:nvContentPartPr>
              <p14:xfrm>
                <a:off x="10433386" y="3071545"/>
                <a:ext cx="226080" cy="237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C78475-BCBC-2D1C-0CEC-BFEB0409AF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24746" y="3062545"/>
                  <a:ext cx="243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43BBF7-9DB8-C2C8-8C9B-058A70C10FF1}"/>
                    </a:ext>
                  </a:extLst>
                </p14:cNvPr>
                <p14:cNvContentPartPr/>
                <p14:nvPr/>
              </p14:nvContentPartPr>
              <p14:xfrm>
                <a:off x="10621306" y="3203665"/>
                <a:ext cx="866880" cy="203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43BBF7-9DB8-C2C8-8C9B-058A70C10F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12306" y="3195025"/>
                  <a:ext cx="884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F17264-2123-0678-08FC-6A42A0284D35}"/>
                    </a:ext>
                  </a:extLst>
                </p14:cNvPr>
                <p14:cNvContentPartPr/>
                <p14:nvPr/>
              </p14:nvContentPartPr>
              <p14:xfrm>
                <a:off x="11244106" y="3185305"/>
                <a:ext cx="22680" cy="28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F17264-2123-0678-08FC-6A42A0284D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35466" y="3176305"/>
                  <a:ext cx="40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3D0F86-1347-60E2-5048-79AA02BBE3EC}"/>
                    </a:ext>
                  </a:extLst>
                </p14:cNvPr>
                <p14:cNvContentPartPr/>
                <p14:nvPr/>
              </p14:nvContentPartPr>
              <p14:xfrm>
                <a:off x="11587546" y="3294025"/>
                <a:ext cx="83880" cy="11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3D0F86-1347-60E2-5048-79AA02BBE3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78906" y="3285385"/>
                  <a:ext cx="101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BDBBD2A-2E45-93A5-6E87-7269C6B258CE}"/>
                    </a:ext>
                  </a:extLst>
                </p14:cNvPr>
                <p14:cNvContentPartPr/>
                <p14:nvPr/>
              </p14:nvContentPartPr>
              <p14:xfrm>
                <a:off x="11689066" y="3340105"/>
                <a:ext cx="77760" cy="101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BDBBD2A-2E45-93A5-6E87-7269C6B258C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80426" y="3331465"/>
                  <a:ext cx="95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7C57A8F-7BDF-6CE1-F2FA-FFB9A55287FA}"/>
                    </a:ext>
                  </a:extLst>
                </p14:cNvPr>
                <p14:cNvContentPartPr/>
                <p14:nvPr/>
              </p14:nvContentPartPr>
              <p14:xfrm>
                <a:off x="11801746" y="3384385"/>
                <a:ext cx="33480" cy="5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7C57A8F-7BDF-6CE1-F2FA-FFB9A55287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93106" y="3375385"/>
                  <a:ext cx="51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F089B45-1BA7-E854-EE8D-3A8BE90E4A3D}"/>
                    </a:ext>
                  </a:extLst>
                </p14:cNvPr>
                <p14:cNvContentPartPr/>
                <p14:nvPr/>
              </p14:nvContentPartPr>
              <p14:xfrm>
                <a:off x="11852506" y="3184585"/>
                <a:ext cx="46440" cy="229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F089B45-1BA7-E854-EE8D-3A8BE90E4A3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843506" y="3175585"/>
                  <a:ext cx="64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91E3738-5F6C-7B73-875F-7EC1DBB19549}"/>
                    </a:ext>
                  </a:extLst>
                </p14:cNvPr>
                <p14:cNvContentPartPr/>
                <p14:nvPr/>
              </p14:nvContentPartPr>
              <p14:xfrm>
                <a:off x="11844946" y="3286825"/>
                <a:ext cx="160560" cy="171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91E3738-5F6C-7B73-875F-7EC1DBB1954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35946" y="3278185"/>
                  <a:ext cx="1782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83F8672-7B63-2A59-66F4-708133E17913}"/>
              </a:ext>
            </a:extLst>
          </p:cNvPr>
          <p:cNvGrpSpPr/>
          <p:nvPr/>
        </p:nvGrpSpPr>
        <p:grpSpPr>
          <a:xfrm>
            <a:off x="2573506" y="3640345"/>
            <a:ext cx="1179000" cy="430560"/>
            <a:chOff x="2573506" y="3640345"/>
            <a:chExt cx="11790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0082CF8-420E-D57D-A6F8-DF9E3268F626}"/>
                    </a:ext>
                  </a:extLst>
                </p14:cNvPr>
                <p14:cNvContentPartPr/>
                <p14:nvPr/>
              </p14:nvContentPartPr>
              <p14:xfrm>
                <a:off x="2573506" y="3697225"/>
                <a:ext cx="50400" cy="261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0082CF8-420E-D57D-A6F8-DF9E3268F6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64506" y="3688585"/>
                  <a:ext cx="68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45B09CF-991C-FDB9-390F-E26E1FABA1DB}"/>
                    </a:ext>
                  </a:extLst>
                </p14:cNvPr>
                <p14:cNvContentPartPr/>
                <p14:nvPr/>
              </p14:nvContentPartPr>
              <p14:xfrm>
                <a:off x="2641186" y="3640345"/>
                <a:ext cx="1111320" cy="430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45B09CF-991C-FDB9-390F-E26E1FABA1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32546" y="3631705"/>
                  <a:ext cx="11289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C993148-E9D7-21E1-D04E-16C3C0226EBC}"/>
                    </a:ext>
                  </a:extLst>
                </p14:cNvPr>
                <p14:cNvContentPartPr/>
                <p14:nvPr/>
              </p14:nvContentPartPr>
              <p14:xfrm>
                <a:off x="3462706" y="3801985"/>
                <a:ext cx="19728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C993148-E9D7-21E1-D04E-16C3C0226EB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54066" y="3793345"/>
                  <a:ext cx="214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16B844-0B33-966B-91A6-101CC281D87E}"/>
                    </a:ext>
                  </a:extLst>
                </p14:cNvPr>
                <p14:cNvContentPartPr/>
                <p14:nvPr/>
              </p14:nvContentPartPr>
              <p14:xfrm>
                <a:off x="2860066" y="3769585"/>
                <a:ext cx="550800" cy="36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16B844-0B33-966B-91A6-101CC281D8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51066" y="3760945"/>
                  <a:ext cx="5684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21F37A1-E30F-E9A0-1135-588A187E5973}"/>
              </a:ext>
            </a:extLst>
          </p:cNvPr>
          <p:cNvGrpSpPr/>
          <p:nvPr/>
        </p:nvGrpSpPr>
        <p:grpSpPr>
          <a:xfrm>
            <a:off x="4360906" y="3643225"/>
            <a:ext cx="844560" cy="460080"/>
            <a:chOff x="4360906" y="3643225"/>
            <a:chExt cx="84456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3518D8A-F6E4-8C15-9069-883226864EA2}"/>
                    </a:ext>
                  </a:extLst>
                </p14:cNvPr>
                <p14:cNvContentPartPr/>
                <p14:nvPr/>
              </p14:nvContentPartPr>
              <p14:xfrm>
                <a:off x="4360906" y="3657985"/>
                <a:ext cx="219600" cy="389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3518D8A-F6E4-8C15-9069-883226864EA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51906" y="3648985"/>
                  <a:ext cx="237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4465B77-D672-84FB-6E69-612A8456B18B}"/>
                    </a:ext>
                  </a:extLst>
                </p14:cNvPr>
                <p14:cNvContentPartPr/>
                <p14:nvPr/>
              </p14:nvContentPartPr>
              <p14:xfrm>
                <a:off x="4646386" y="3713785"/>
                <a:ext cx="203760" cy="222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4465B77-D672-84FB-6E69-612A8456B18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37746" y="3704785"/>
                  <a:ext cx="221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BC6A2F6-6F49-3BE0-4A3C-384CA81BBDF5}"/>
                    </a:ext>
                  </a:extLst>
                </p14:cNvPr>
                <p14:cNvContentPartPr/>
                <p14:nvPr/>
              </p14:nvContentPartPr>
              <p14:xfrm>
                <a:off x="4621546" y="3659785"/>
                <a:ext cx="267840" cy="30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BC6A2F6-6F49-3BE0-4A3C-384CA81BBD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12546" y="3651145"/>
                  <a:ext cx="285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891088-F52D-E38A-235B-B7B543583820}"/>
                    </a:ext>
                  </a:extLst>
                </p14:cNvPr>
                <p14:cNvContentPartPr/>
                <p14:nvPr/>
              </p14:nvContentPartPr>
              <p14:xfrm>
                <a:off x="4915306" y="3643225"/>
                <a:ext cx="237240" cy="353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891088-F52D-E38A-235B-B7B54358382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06666" y="3634225"/>
                  <a:ext cx="254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92229AA-94D5-352C-DF9C-BBCD8E3B322F}"/>
                    </a:ext>
                  </a:extLst>
                </p14:cNvPr>
                <p14:cNvContentPartPr/>
                <p14:nvPr/>
              </p14:nvContentPartPr>
              <p14:xfrm>
                <a:off x="5112946" y="3923305"/>
                <a:ext cx="73800" cy="180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92229AA-94D5-352C-DF9C-BBCD8E3B32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03946" y="3914665"/>
                  <a:ext cx="91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6EC5ECC-B417-FA2C-217C-CC923F81541B}"/>
                    </a:ext>
                  </a:extLst>
                </p14:cNvPr>
                <p14:cNvContentPartPr/>
                <p14:nvPr/>
              </p14:nvContentPartPr>
              <p14:xfrm>
                <a:off x="5035546" y="4040665"/>
                <a:ext cx="169920" cy="31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6EC5ECC-B417-FA2C-217C-CC923F81541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26546" y="4031665"/>
                  <a:ext cx="1875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AC373A2-C353-0646-658D-CEB299EB1FCB}"/>
                  </a:ext>
                </a:extLst>
              </p14:cNvPr>
              <p14:cNvContentPartPr/>
              <p14:nvPr/>
            </p14:nvContentPartPr>
            <p14:xfrm>
              <a:off x="6061186" y="3649705"/>
              <a:ext cx="745920" cy="2833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AC373A2-C353-0646-658D-CEB299EB1FCB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052186" y="3641065"/>
                <a:ext cx="763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E443F3B-401D-923A-8C55-C3F2935DCEAD}"/>
                  </a:ext>
                </a:extLst>
              </p14:cNvPr>
              <p14:cNvContentPartPr/>
              <p14:nvPr/>
            </p14:nvContentPartPr>
            <p14:xfrm>
              <a:off x="6500746" y="3755185"/>
              <a:ext cx="21600" cy="20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E443F3B-401D-923A-8C55-C3F2935DCEA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491746" y="3746185"/>
                <a:ext cx="39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A27426C9-463D-7879-0552-218BB5FF902D}"/>
                  </a:ext>
                </a:extLst>
              </p14:cNvPr>
              <p14:cNvContentPartPr/>
              <p14:nvPr/>
            </p14:nvContentPartPr>
            <p14:xfrm>
              <a:off x="6168466" y="3705145"/>
              <a:ext cx="374760" cy="864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A27426C9-463D-7879-0552-218BB5FF902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159826" y="3696505"/>
                <a:ext cx="39240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4791661-DEAC-077C-6D74-AE72B3DF31DB}"/>
              </a:ext>
            </a:extLst>
          </p:cNvPr>
          <p:cNvGrpSpPr/>
          <p:nvPr/>
        </p:nvGrpSpPr>
        <p:grpSpPr>
          <a:xfrm>
            <a:off x="7028146" y="3696505"/>
            <a:ext cx="1419120" cy="366840"/>
            <a:chOff x="7028146" y="3696505"/>
            <a:chExt cx="14191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EE2C500-08F7-D2F3-4F97-00B309819999}"/>
                    </a:ext>
                  </a:extLst>
                </p14:cNvPr>
                <p14:cNvContentPartPr/>
                <p14:nvPr/>
              </p14:nvContentPartPr>
              <p14:xfrm>
                <a:off x="7028146" y="3725305"/>
                <a:ext cx="1419120" cy="338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EE2C500-08F7-D2F3-4F97-00B3098199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19506" y="3716305"/>
                  <a:ext cx="1436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340DCD3-EF73-7512-DE47-44BE180E445F}"/>
                    </a:ext>
                  </a:extLst>
                </p14:cNvPr>
                <p14:cNvContentPartPr/>
                <p14:nvPr/>
              </p14:nvContentPartPr>
              <p14:xfrm>
                <a:off x="8117506" y="3696505"/>
                <a:ext cx="127080" cy="150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340DCD3-EF73-7512-DE47-44BE180E445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08866" y="3687865"/>
                  <a:ext cx="14472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28D0D2C-810C-E390-43C5-801A8F7EA3E3}"/>
              </a:ext>
            </a:extLst>
          </p:cNvPr>
          <p:cNvGrpSpPr/>
          <p:nvPr/>
        </p:nvGrpSpPr>
        <p:grpSpPr>
          <a:xfrm>
            <a:off x="2534986" y="4307425"/>
            <a:ext cx="4300920" cy="488880"/>
            <a:chOff x="2534986" y="4307425"/>
            <a:chExt cx="430092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DA68FC2-929D-4AEE-EEA5-A829BBF1BB53}"/>
                    </a:ext>
                  </a:extLst>
                </p14:cNvPr>
                <p14:cNvContentPartPr/>
                <p14:nvPr/>
              </p14:nvContentPartPr>
              <p14:xfrm>
                <a:off x="2534986" y="4380505"/>
                <a:ext cx="50040" cy="332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DA68FC2-929D-4AEE-EEA5-A829BBF1BB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25986" y="4371865"/>
                  <a:ext cx="67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877C6BC-2573-15E6-C15A-7B46EB133882}"/>
                    </a:ext>
                  </a:extLst>
                </p14:cNvPr>
                <p14:cNvContentPartPr/>
                <p14:nvPr/>
              </p14:nvContentPartPr>
              <p14:xfrm>
                <a:off x="2543266" y="4307425"/>
                <a:ext cx="2084040" cy="424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877C6BC-2573-15E6-C15A-7B46EB1338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34626" y="4298785"/>
                  <a:ext cx="2101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37F9795-EF8F-9A6D-5FAD-1817B37D93C7}"/>
                    </a:ext>
                  </a:extLst>
                </p14:cNvPr>
                <p14:cNvContentPartPr/>
                <p14:nvPr/>
              </p14:nvContentPartPr>
              <p14:xfrm>
                <a:off x="3324826" y="4424065"/>
                <a:ext cx="365760" cy="52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37F9795-EF8F-9A6D-5FAD-1817B37D93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15826" y="4415425"/>
                  <a:ext cx="38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ED259F-39F8-36C2-3515-EFB019C699E6}"/>
                    </a:ext>
                  </a:extLst>
                </p14:cNvPr>
                <p14:cNvContentPartPr/>
                <p14:nvPr/>
              </p14:nvContentPartPr>
              <p14:xfrm>
                <a:off x="2805706" y="4410745"/>
                <a:ext cx="359280" cy="63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ED259F-39F8-36C2-3515-EFB019C699E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96706" y="4401745"/>
                  <a:ext cx="376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9436969-825A-DE39-2DAE-A68A3EAD4F4A}"/>
                    </a:ext>
                  </a:extLst>
                </p14:cNvPr>
                <p14:cNvContentPartPr/>
                <p14:nvPr/>
              </p14:nvContentPartPr>
              <p14:xfrm>
                <a:off x="4757986" y="4347025"/>
                <a:ext cx="849240" cy="373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9436969-825A-DE39-2DAE-A68A3EAD4F4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49346" y="4338025"/>
                  <a:ext cx="8668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41E4C62-AFA2-3330-F721-338821A17845}"/>
                    </a:ext>
                  </a:extLst>
                </p14:cNvPr>
                <p14:cNvContentPartPr/>
                <p14:nvPr/>
              </p14:nvContentPartPr>
              <p14:xfrm>
                <a:off x="5074426" y="4467625"/>
                <a:ext cx="261360" cy="64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41E4C62-AFA2-3330-F721-338821A1784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65786" y="4458985"/>
                  <a:ext cx="279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9BBFF83-494E-CDFB-9D83-80D137628D54}"/>
                    </a:ext>
                  </a:extLst>
                </p14:cNvPr>
                <p14:cNvContentPartPr/>
                <p14:nvPr/>
              </p14:nvContentPartPr>
              <p14:xfrm>
                <a:off x="4790386" y="4456465"/>
                <a:ext cx="245520" cy="40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9BBFF83-494E-CDFB-9D83-80D137628D5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81386" y="4447825"/>
                  <a:ext cx="263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A0B9014-CDE1-5215-BDDB-7F07AF504CDD}"/>
                    </a:ext>
                  </a:extLst>
                </p14:cNvPr>
                <p14:cNvContentPartPr/>
                <p14:nvPr/>
              </p14:nvContentPartPr>
              <p14:xfrm>
                <a:off x="5725306" y="4490665"/>
                <a:ext cx="1110600" cy="305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A0B9014-CDE1-5215-BDDB-7F07AF504CD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16306" y="4482025"/>
                  <a:ext cx="112824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9767382-7A48-DA1C-50D3-B9E9F9AFCB97}"/>
              </a:ext>
            </a:extLst>
          </p:cNvPr>
          <p:cNvGrpSpPr/>
          <p:nvPr/>
        </p:nvGrpSpPr>
        <p:grpSpPr>
          <a:xfrm>
            <a:off x="6888106" y="4244425"/>
            <a:ext cx="1541520" cy="381960"/>
            <a:chOff x="6888106" y="4244425"/>
            <a:chExt cx="154152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9A062A0-CA1B-1816-683D-CDEA483B71DC}"/>
                    </a:ext>
                  </a:extLst>
                </p14:cNvPr>
                <p14:cNvContentPartPr/>
                <p14:nvPr/>
              </p14:nvContentPartPr>
              <p14:xfrm>
                <a:off x="6888106" y="4244425"/>
                <a:ext cx="1541520" cy="381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9A062A0-CA1B-1816-683D-CDEA483B71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79106" y="4235425"/>
                  <a:ext cx="1559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83DC08F-8280-E916-31C7-900420DA1873}"/>
                    </a:ext>
                  </a:extLst>
                </p14:cNvPr>
                <p14:cNvContentPartPr/>
                <p14:nvPr/>
              </p14:nvContentPartPr>
              <p14:xfrm>
                <a:off x="7939306" y="4369345"/>
                <a:ext cx="196560" cy="56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83DC08F-8280-E916-31C7-900420DA187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30306" y="4360345"/>
                  <a:ext cx="214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46DF7F1-18A5-9F46-508F-AFA881088F88}"/>
                    </a:ext>
                  </a:extLst>
                </p14:cNvPr>
                <p14:cNvContentPartPr/>
                <p14:nvPr/>
              </p14:nvContentPartPr>
              <p14:xfrm>
                <a:off x="7794226" y="4335505"/>
                <a:ext cx="36720" cy="1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46DF7F1-18A5-9F46-508F-AFA881088F8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85586" y="4326865"/>
                  <a:ext cx="543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C85F843-CB5E-06AE-A13D-8F0A7B1CC5BF}"/>
              </a:ext>
            </a:extLst>
          </p:cNvPr>
          <p:cNvGrpSpPr/>
          <p:nvPr/>
        </p:nvGrpSpPr>
        <p:grpSpPr>
          <a:xfrm>
            <a:off x="9056386" y="4080265"/>
            <a:ext cx="702720" cy="626400"/>
            <a:chOff x="9056386" y="4080265"/>
            <a:chExt cx="70272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A8DC1FE-02D6-586D-9EC2-426748AD589C}"/>
                    </a:ext>
                  </a:extLst>
                </p14:cNvPr>
                <p14:cNvContentPartPr/>
                <p14:nvPr/>
              </p14:nvContentPartPr>
              <p14:xfrm>
                <a:off x="9056386" y="4080265"/>
                <a:ext cx="194760" cy="626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A8DC1FE-02D6-586D-9EC2-426748AD589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47386" y="4071265"/>
                  <a:ext cx="2124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CEF94B2-E248-3E70-E88A-5F508C555074}"/>
                    </a:ext>
                  </a:extLst>
                </p14:cNvPr>
                <p14:cNvContentPartPr/>
                <p14:nvPr/>
              </p14:nvContentPartPr>
              <p14:xfrm>
                <a:off x="9405226" y="4109785"/>
                <a:ext cx="203040" cy="7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CEF94B2-E248-3E70-E88A-5F508C5550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96226" y="4101145"/>
                  <a:ext cx="22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53AE356-1A10-AD74-B1E5-40837102968E}"/>
                    </a:ext>
                  </a:extLst>
                </p14:cNvPr>
                <p14:cNvContentPartPr/>
                <p14:nvPr/>
              </p14:nvContentPartPr>
              <p14:xfrm>
                <a:off x="9740746" y="4323625"/>
                <a:ext cx="18360" cy="19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53AE356-1A10-AD74-B1E5-40837102968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31746" y="4314625"/>
                  <a:ext cx="36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78A6EB9-60A5-604E-9BD0-0CEAD4079F4F}"/>
                    </a:ext>
                  </a:extLst>
                </p14:cNvPr>
                <p14:cNvContentPartPr/>
                <p14:nvPr/>
              </p14:nvContentPartPr>
              <p14:xfrm>
                <a:off x="9446986" y="4248745"/>
                <a:ext cx="183240" cy="307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78A6EB9-60A5-604E-9BD0-0CEAD4079F4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38346" y="4239745"/>
                  <a:ext cx="20088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D9648CE-3A4A-5510-C25A-1EA5759E1ADA}"/>
              </a:ext>
            </a:extLst>
          </p:cNvPr>
          <p:cNvGrpSpPr/>
          <p:nvPr/>
        </p:nvGrpSpPr>
        <p:grpSpPr>
          <a:xfrm>
            <a:off x="9914986" y="4131745"/>
            <a:ext cx="464400" cy="408240"/>
            <a:chOff x="9914986" y="4131745"/>
            <a:chExt cx="46440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A6A4BE5-6C03-5002-F626-990030A9CBE9}"/>
                    </a:ext>
                  </a:extLst>
                </p14:cNvPr>
                <p14:cNvContentPartPr/>
                <p14:nvPr/>
              </p14:nvContentPartPr>
              <p14:xfrm>
                <a:off x="9914986" y="4247305"/>
                <a:ext cx="182520" cy="292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A6A4BE5-6C03-5002-F626-990030A9CB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05986" y="4238305"/>
                  <a:ext cx="200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62B01E1-C3FF-B529-74AC-7E8780274AC6}"/>
                    </a:ext>
                  </a:extLst>
                </p14:cNvPr>
                <p14:cNvContentPartPr/>
                <p14:nvPr/>
              </p14:nvContentPartPr>
              <p14:xfrm>
                <a:off x="10189306" y="4277905"/>
                <a:ext cx="190080" cy="247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62B01E1-C3FF-B529-74AC-7E8780274A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80666" y="4268905"/>
                  <a:ext cx="207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0C0EA7A-BAD1-154E-5C82-40324378AC67}"/>
                    </a:ext>
                  </a:extLst>
                </p14:cNvPr>
                <p14:cNvContentPartPr/>
                <p14:nvPr/>
              </p14:nvContentPartPr>
              <p14:xfrm>
                <a:off x="10191106" y="4453585"/>
                <a:ext cx="151920" cy="18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0C0EA7A-BAD1-154E-5C82-40324378AC6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82106" y="4444945"/>
                  <a:ext cx="169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FB6E945-BBD9-FD0E-5D45-63ED77B9AE1F}"/>
                    </a:ext>
                  </a:extLst>
                </p14:cNvPr>
                <p14:cNvContentPartPr/>
                <p14:nvPr/>
              </p14:nvContentPartPr>
              <p14:xfrm>
                <a:off x="10124506" y="4131745"/>
                <a:ext cx="247320" cy="51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FB6E945-BBD9-FD0E-5D45-63ED77B9AE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15506" y="4123105"/>
                  <a:ext cx="26496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06144D9-6446-1BAB-3206-983828595EDE}"/>
                  </a:ext>
                </a:extLst>
              </p14:cNvPr>
              <p14:cNvContentPartPr/>
              <p14:nvPr/>
            </p14:nvContentPartPr>
            <p14:xfrm>
              <a:off x="9056746" y="4316425"/>
              <a:ext cx="203040" cy="160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06144D9-6446-1BAB-3206-983828595ED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048106" y="4307785"/>
                <a:ext cx="2206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1C48F2-A4C5-DB0F-E668-3DD6B0EC1B2B}"/>
                  </a:ext>
                </a:extLst>
              </p14:cNvPr>
              <p14:cNvContentPartPr/>
              <p14:nvPr/>
            </p14:nvContentPartPr>
            <p14:xfrm>
              <a:off x="1882330" y="5598449"/>
              <a:ext cx="36360" cy="5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1C48F2-A4C5-DB0F-E668-3DD6B0EC1B2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846690" y="5526809"/>
                <a:ext cx="108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2CA948-2BB6-1C67-5A93-A8659354B218}"/>
                  </a:ext>
                </a:extLst>
              </p14:cNvPr>
              <p14:cNvContentPartPr/>
              <p14:nvPr/>
            </p14:nvContentPartPr>
            <p14:xfrm>
              <a:off x="2065210" y="5876729"/>
              <a:ext cx="39960" cy="22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2CA948-2BB6-1C67-5A93-A8659354B21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029210" y="5805089"/>
                <a:ext cx="1116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2FC6C82-8430-39D0-65D8-206D55095E10}"/>
                  </a:ext>
                </a:extLst>
              </p14:cNvPr>
              <p14:cNvContentPartPr/>
              <p14:nvPr/>
            </p14:nvContentPartPr>
            <p14:xfrm>
              <a:off x="2144770" y="5620049"/>
              <a:ext cx="35640" cy="36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2FC6C82-8430-39D0-65D8-206D55095E1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109130" y="5548409"/>
                <a:ext cx="1072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9F6EAC6-4C12-DAC8-B162-1B7D6C848519}"/>
                  </a:ext>
                </a:extLst>
              </p14:cNvPr>
              <p14:cNvContentPartPr/>
              <p14:nvPr/>
            </p14:nvContentPartPr>
            <p14:xfrm>
              <a:off x="1648330" y="5798969"/>
              <a:ext cx="81360" cy="106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9F6EAC6-4C12-DAC8-B162-1B7D6C84851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612690" y="5726969"/>
                <a:ext cx="153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278D02-3448-1F95-3C9C-BDC99F12576D}"/>
                  </a:ext>
                </a:extLst>
              </p14:cNvPr>
              <p14:cNvContentPartPr/>
              <p14:nvPr/>
            </p14:nvContentPartPr>
            <p14:xfrm>
              <a:off x="1745170" y="6082289"/>
              <a:ext cx="97200" cy="60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278D02-3448-1F95-3C9C-BDC99F12576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709170" y="6010649"/>
                <a:ext cx="16884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4F87373-BD9D-386A-0A2F-80D70749E3D2}"/>
              </a:ext>
            </a:extLst>
          </p:cNvPr>
          <p:cNvGrpSpPr/>
          <p:nvPr/>
        </p:nvGrpSpPr>
        <p:grpSpPr>
          <a:xfrm>
            <a:off x="1566250" y="5517089"/>
            <a:ext cx="696960" cy="659520"/>
            <a:chOff x="1566250" y="5517089"/>
            <a:chExt cx="69696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238CDE-2E30-03A3-178E-A2212DDD02BD}"/>
                    </a:ext>
                  </a:extLst>
                </p14:cNvPr>
                <p14:cNvContentPartPr/>
                <p14:nvPr/>
              </p14:nvContentPartPr>
              <p14:xfrm>
                <a:off x="1601890" y="5735609"/>
                <a:ext cx="174600" cy="19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238CDE-2E30-03A3-178E-A2212DDD02B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93250" y="5726609"/>
                  <a:ext cx="192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C45341-25C3-4323-2675-ABBD964D67FA}"/>
                    </a:ext>
                  </a:extLst>
                </p14:cNvPr>
                <p14:cNvContentPartPr/>
                <p14:nvPr/>
              </p14:nvContentPartPr>
              <p14:xfrm>
                <a:off x="1821850" y="5517089"/>
                <a:ext cx="142560" cy="19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C45341-25C3-4323-2675-ABBD964D67F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12850" y="5508089"/>
                  <a:ext cx="160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822749-DCB1-6495-FB00-14647F1E3104}"/>
                    </a:ext>
                  </a:extLst>
                </p14:cNvPr>
                <p14:cNvContentPartPr/>
                <p14:nvPr/>
              </p14:nvContentPartPr>
              <p14:xfrm>
                <a:off x="1994650" y="5814809"/>
                <a:ext cx="175680" cy="14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822749-DCB1-6495-FB00-14647F1E310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85650" y="5805809"/>
                  <a:ext cx="193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37C960-A742-F196-CBD9-B35818D494C7}"/>
                    </a:ext>
                  </a:extLst>
                </p14:cNvPr>
                <p14:cNvContentPartPr/>
                <p14:nvPr/>
              </p14:nvContentPartPr>
              <p14:xfrm>
                <a:off x="2112730" y="5550209"/>
                <a:ext cx="119880" cy="13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37C960-A742-F196-CBD9-B35818D494C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04090" y="5541569"/>
                  <a:ext cx="137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9B65A9-00C2-DC55-1563-DC224418BE64}"/>
                    </a:ext>
                  </a:extLst>
                </p14:cNvPr>
                <p14:cNvContentPartPr/>
                <p14:nvPr/>
              </p14:nvContentPartPr>
              <p14:xfrm>
                <a:off x="1706290" y="6000929"/>
                <a:ext cx="179280" cy="170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9B65A9-00C2-DC55-1563-DC224418BE6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97650" y="5992289"/>
                  <a:ext cx="19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5E4174-DF9B-5BF2-D4D1-FFAC0E46BEF4}"/>
                    </a:ext>
                  </a:extLst>
                </p14:cNvPr>
                <p14:cNvContentPartPr/>
                <p14:nvPr/>
              </p14:nvContentPartPr>
              <p14:xfrm>
                <a:off x="1815730" y="5619329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5E4174-DF9B-5BF2-D4D1-FFAC0E46BEF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06730" y="56103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A4E0777-2581-BCDD-2DBF-24715E8FF9EB}"/>
                    </a:ext>
                  </a:extLst>
                </p14:cNvPr>
                <p14:cNvContentPartPr/>
                <p14:nvPr/>
              </p14:nvContentPartPr>
              <p14:xfrm>
                <a:off x="1608370" y="5620409"/>
                <a:ext cx="207360" cy="5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A4E0777-2581-BCDD-2DBF-24715E8FF9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599730" y="5611409"/>
                  <a:ext cx="22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B1E105-D6A4-CBDB-B629-579CBBDB01A9}"/>
                    </a:ext>
                  </a:extLst>
                </p14:cNvPr>
                <p14:cNvContentPartPr/>
                <p14:nvPr/>
              </p14:nvContentPartPr>
              <p14:xfrm>
                <a:off x="1566250" y="5924609"/>
                <a:ext cx="73440" cy="149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B1E105-D6A4-CBDB-B629-579CBBDB01A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57250" y="5915609"/>
                  <a:ext cx="91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08B603-C47E-4603-3508-801A95E08A86}"/>
                    </a:ext>
                  </a:extLst>
                </p14:cNvPr>
                <p14:cNvContentPartPr/>
                <p14:nvPr/>
              </p14:nvContentPartPr>
              <p14:xfrm>
                <a:off x="1863250" y="6136289"/>
                <a:ext cx="208800" cy="4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08B603-C47E-4603-3508-801A95E08A8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54610" y="6127649"/>
                  <a:ext cx="226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98D5BC9-5C21-8A26-9A2C-17E5D5900CAC}"/>
                    </a:ext>
                  </a:extLst>
                </p14:cNvPr>
                <p14:cNvContentPartPr/>
                <p14:nvPr/>
              </p14:nvContentPartPr>
              <p14:xfrm>
                <a:off x="2121730" y="5737409"/>
                <a:ext cx="134640" cy="151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98D5BC9-5C21-8A26-9A2C-17E5D5900CA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12730" y="5728769"/>
                  <a:ext cx="152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7946D7-A386-3EBE-C9B2-D3A5190B1BAE}"/>
                    </a:ext>
                  </a:extLst>
                </p14:cNvPr>
                <p14:cNvContentPartPr/>
                <p14:nvPr/>
              </p14:nvContentPartPr>
              <p14:xfrm>
                <a:off x="1918330" y="5658209"/>
                <a:ext cx="192600" cy="151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7946D7-A386-3EBE-C9B2-D3A5190B1B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09330" y="5649209"/>
                  <a:ext cx="210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795E2B8-6E74-C37D-F809-345FFC6E4109}"/>
                    </a:ext>
                  </a:extLst>
                </p14:cNvPr>
                <p14:cNvContentPartPr/>
                <p14:nvPr/>
              </p14:nvContentPartPr>
              <p14:xfrm>
                <a:off x="2142970" y="5699969"/>
                <a:ext cx="120240" cy="8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795E2B8-6E74-C37D-F809-345FFC6E41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33970" y="5691329"/>
                  <a:ext cx="137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F736861-B022-5503-6DD7-D7A26CCE241D}"/>
                  </a:ext>
                </a:extLst>
              </p14:cNvPr>
              <p14:cNvContentPartPr/>
              <p14:nvPr/>
            </p14:nvContentPartPr>
            <p14:xfrm>
              <a:off x="4651090" y="5068889"/>
              <a:ext cx="1373760" cy="396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F736861-B022-5503-6DD7-D7A26CCE241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642450" y="5059889"/>
                <a:ext cx="13914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0FF767B-568A-0719-0196-83BE91844014}"/>
                  </a:ext>
                </a:extLst>
              </p14:cNvPr>
              <p14:cNvContentPartPr/>
              <p14:nvPr/>
            </p14:nvContentPartPr>
            <p14:xfrm>
              <a:off x="10455370" y="5226209"/>
              <a:ext cx="803520" cy="340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0FF767B-568A-0719-0196-83BE9184401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446370" y="5217569"/>
                <a:ext cx="8211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20835BC6-4BBC-8A4A-1A13-460286731ED5}"/>
                  </a:ext>
                </a:extLst>
              </p14:cNvPr>
              <p14:cNvContentPartPr/>
              <p14:nvPr/>
            </p14:nvContentPartPr>
            <p14:xfrm>
              <a:off x="6001090" y="6292169"/>
              <a:ext cx="114120" cy="1101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20835BC6-4BBC-8A4A-1A13-460286731ED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992450" y="6283529"/>
                <a:ext cx="131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97C3BAD-1636-7E6A-B9B0-12215F3C539A}"/>
                  </a:ext>
                </a:extLst>
              </p14:cNvPr>
              <p14:cNvContentPartPr/>
              <p14:nvPr/>
            </p14:nvContentPartPr>
            <p14:xfrm>
              <a:off x="8588410" y="5111729"/>
              <a:ext cx="1095840" cy="289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97C3BAD-1636-7E6A-B9B0-12215F3C539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579410" y="5102729"/>
                <a:ext cx="11134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1C097A4-06B2-0905-B55F-6AF3128B120B}"/>
                  </a:ext>
                </a:extLst>
              </p14:cNvPr>
              <p14:cNvContentPartPr/>
              <p14:nvPr/>
            </p14:nvContentPartPr>
            <p14:xfrm>
              <a:off x="9913570" y="5087609"/>
              <a:ext cx="323280" cy="279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1C097A4-06B2-0905-B55F-6AF3128B120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904930" y="5078609"/>
                <a:ext cx="3409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8A04765-A053-5C4D-9105-A9E61C4DB977}"/>
                  </a:ext>
                </a:extLst>
              </p14:cNvPr>
              <p14:cNvContentPartPr/>
              <p14:nvPr/>
            </p14:nvContentPartPr>
            <p14:xfrm>
              <a:off x="10120210" y="5163569"/>
              <a:ext cx="206280" cy="6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8A04765-A053-5C4D-9105-A9E61C4DB97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111570" y="5154569"/>
                <a:ext cx="223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D077B44-9FF0-5BBA-1F85-D0DFEDAA85CA}"/>
                  </a:ext>
                </a:extLst>
              </p14:cNvPr>
              <p14:cNvContentPartPr/>
              <p14:nvPr/>
            </p14:nvContentPartPr>
            <p14:xfrm>
              <a:off x="6245170" y="5239529"/>
              <a:ext cx="485640" cy="1515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D077B44-9FF0-5BBA-1F85-D0DFEDAA85C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236530" y="5230529"/>
                <a:ext cx="503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3DDAD5B-11D4-BDEC-0575-060ACC3876AF}"/>
                  </a:ext>
                </a:extLst>
              </p14:cNvPr>
              <p14:cNvContentPartPr/>
              <p14:nvPr/>
            </p14:nvContentPartPr>
            <p14:xfrm>
              <a:off x="6544330" y="5221529"/>
              <a:ext cx="122040" cy="137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3DDAD5B-11D4-BDEC-0575-060ACC3876A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535690" y="5212889"/>
                <a:ext cx="1396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2EE74D2-B704-9BCB-00F0-46B2DFB5F2B9}"/>
                  </a:ext>
                </a:extLst>
              </p14:cNvPr>
              <p14:cNvContentPartPr/>
              <p14:nvPr/>
            </p14:nvContentPartPr>
            <p14:xfrm>
              <a:off x="6878050" y="5219729"/>
              <a:ext cx="1381320" cy="3981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2EE74D2-B704-9BCB-00F0-46B2DFB5F2B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869050" y="5211089"/>
                <a:ext cx="13989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AFE5824-0827-ED46-0FA0-E6E7E90DA392}"/>
                  </a:ext>
                </a:extLst>
              </p14:cNvPr>
              <p14:cNvContentPartPr/>
              <p14:nvPr/>
            </p14:nvContentPartPr>
            <p14:xfrm>
              <a:off x="7864090" y="5089769"/>
              <a:ext cx="18360" cy="349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AFE5824-0827-ED46-0FA0-E6E7E90DA39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855450" y="5081129"/>
                <a:ext cx="36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F375C70-89E1-F4EA-DDDE-E3688CF19519}"/>
                  </a:ext>
                </a:extLst>
              </p14:cNvPr>
              <p14:cNvContentPartPr/>
              <p14:nvPr/>
            </p14:nvContentPartPr>
            <p14:xfrm>
              <a:off x="2888530" y="5199569"/>
              <a:ext cx="1421640" cy="416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F375C70-89E1-F4EA-DDDE-E3688CF1951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879890" y="5190929"/>
                <a:ext cx="143928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5244539-4B22-92D4-C1AA-6CB83D4C1234}"/>
                  </a:ext>
                </a:extLst>
              </p14:cNvPr>
              <p14:cNvContentPartPr/>
              <p14:nvPr/>
            </p14:nvContentPartPr>
            <p14:xfrm>
              <a:off x="3648130" y="5260769"/>
              <a:ext cx="29160" cy="237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5244539-4B22-92D4-C1AA-6CB83D4C123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639490" y="5252129"/>
                <a:ext cx="46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C0E39E5-CF6A-1138-CB7C-E40304ED84CA}"/>
                  </a:ext>
                </a:extLst>
              </p14:cNvPr>
              <p14:cNvContentPartPr/>
              <p14:nvPr/>
            </p14:nvContentPartPr>
            <p14:xfrm>
              <a:off x="4410250" y="5468129"/>
              <a:ext cx="63360" cy="78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C0E39E5-CF6A-1138-CB7C-E40304ED84C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401610" y="5459489"/>
                <a:ext cx="81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2157FBD-F96D-55B4-AA72-044822F47593}"/>
                  </a:ext>
                </a:extLst>
              </p14:cNvPr>
              <p14:cNvContentPartPr/>
              <p14:nvPr/>
            </p14:nvContentPartPr>
            <p14:xfrm>
              <a:off x="2900050" y="5667569"/>
              <a:ext cx="628200" cy="3704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2157FBD-F96D-55B4-AA72-044822F4759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891050" y="5658569"/>
                <a:ext cx="6458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8EA97B2-1247-BE5A-9022-A930CE9C0167}"/>
                  </a:ext>
                </a:extLst>
              </p14:cNvPr>
              <p14:cNvContentPartPr/>
              <p14:nvPr/>
            </p14:nvContentPartPr>
            <p14:xfrm>
              <a:off x="3149530" y="5668289"/>
              <a:ext cx="23040" cy="147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8EA97B2-1247-BE5A-9022-A930CE9C016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140530" y="5659649"/>
                <a:ext cx="40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34F4A04-C3B9-4CE8-C8AB-30DBD219F495}"/>
                  </a:ext>
                </a:extLst>
              </p14:cNvPr>
              <p14:cNvContentPartPr/>
              <p14:nvPr/>
            </p14:nvContentPartPr>
            <p14:xfrm>
              <a:off x="3664690" y="5683049"/>
              <a:ext cx="992160" cy="4021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34F4A04-C3B9-4CE8-C8AB-30DBD219F49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656050" y="5674049"/>
                <a:ext cx="10098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FD73FCB-4E7E-D9FA-5605-CC7A38A5F27B}"/>
                  </a:ext>
                </a:extLst>
              </p14:cNvPr>
              <p14:cNvContentPartPr/>
              <p14:nvPr/>
            </p14:nvContentPartPr>
            <p14:xfrm>
              <a:off x="4844770" y="5753609"/>
              <a:ext cx="337320" cy="1238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FD73FCB-4E7E-D9FA-5605-CC7A38A5F27B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836130" y="5744969"/>
                <a:ext cx="354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C7887188-47F1-D9EB-69B0-89B9D1D7FC8F}"/>
                  </a:ext>
                </a:extLst>
              </p14:cNvPr>
              <p14:cNvContentPartPr/>
              <p14:nvPr/>
            </p14:nvContentPartPr>
            <p14:xfrm>
              <a:off x="4953850" y="5621129"/>
              <a:ext cx="33120" cy="118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C7887188-47F1-D9EB-69B0-89B9D1D7FC8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945210" y="5612129"/>
                <a:ext cx="50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533D632-629B-29AC-8DC2-0C9A3E9C0D3D}"/>
                  </a:ext>
                </a:extLst>
              </p14:cNvPr>
              <p14:cNvContentPartPr/>
              <p14:nvPr/>
            </p14:nvContentPartPr>
            <p14:xfrm>
              <a:off x="5367850" y="5580809"/>
              <a:ext cx="467640" cy="3096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533D632-629B-29AC-8DC2-0C9A3E9C0D3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58850" y="5571809"/>
                <a:ext cx="4852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1973B4D-8A1E-697D-4E54-47ACF755B4AC}"/>
                  </a:ext>
                </a:extLst>
              </p14:cNvPr>
              <p14:cNvContentPartPr/>
              <p14:nvPr/>
            </p14:nvContentPartPr>
            <p14:xfrm>
              <a:off x="5426890" y="5714369"/>
              <a:ext cx="243360" cy="309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1973B4D-8A1E-697D-4E54-47ACF755B4A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418250" y="5705369"/>
                <a:ext cx="261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2821908-2B98-FA06-9E9D-83EF4D5C2402}"/>
                  </a:ext>
                </a:extLst>
              </p14:cNvPr>
              <p14:cNvContentPartPr/>
              <p14:nvPr/>
            </p14:nvContentPartPr>
            <p14:xfrm>
              <a:off x="5952850" y="5618969"/>
              <a:ext cx="1444320" cy="283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2821908-2B98-FA06-9E9D-83EF4D5C240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943850" y="5610329"/>
                <a:ext cx="14619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EE50F0C-5950-3734-95FF-FA001DCE1CC3}"/>
                  </a:ext>
                </a:extLst>
              </p14:cNvPr>
              <p14:cNvContentPartPr/>
              <p14:nvPr/>
            </p14:nvContentPartPr>
            <p14:xfrm>
              <a:off x="7498330" y="5872769"/>
              <a:ext cx="25560" cy="291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EE50F0C-5950-3734-95FF-FA001DCE1CC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489330" y="5864129"/>
                <a:ext cx="43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66CB6FA-9F3E-31EB-61CE-A39269E93E4C}"/>
                  </a:ext>
                </a:extLst>
              </p14:cNvPr>
              <p14:cNvContentPartPr/>
              <p14:nvPr/>
            </p14:nvContentPartPr>
            <p14:xfrm>
              <a:off x="8382130" y="5667209"/>
              <a:ext cx="932760" cy="2469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66CB6FA-9F3E-31EB-61CE-A39269E93E4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373490" y="5658209"/>
                <a:ext cx="950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D47F768-FF52-E932-B7B0-688DBB48B92D}"/>
                  </a:ext>
                </a:extLst>
              </p14:cNvPr>
              <p14:cNvContentPartPr/>
              <p14:nvPr/>
            </p14:nvContentPartPr>
            <p14:xfrm>
              <a:off x="8752930" y="5568929"/>
              <a:ext cx="53640" cy="248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D47F768-FF52-E932-B7B0-688DBB48B92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744290" y="5560289"/>
                <a:ext cx="71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B323201E-5829-6A49-46EF-B3CF651717BA}"/>
                  </a:ext>
                </a:extLst>
              </p14:cNvPr>
              <p14:cNvContentPartPr/>
              <p14:nvPr/>
            </p14:nvContentPartPr>
            <p14:xfrm>
              <a:off x="9502450" y="5592689"/>
              <a:ext cx="1122480" cy="3438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B323201E-5829-6A49-46EF-B3CF651717B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493450" y="5584049"/>
                <a:ext cx="1140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A933169-9FA1-71D4-8720-4AF094666690}"/>
                  </a:ext>
                </a:extLst>
              </p14:cNvPr>
              <p14:cNvContentPartPr/>
              <p14:nvPr/>
            </p14:nvContentPartPr>
            <p14:xfrm>
              <a:off x="10326130" y="5692769"/>
              <a:ext cx="34560" cy="136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A933169-9FA1-71D4-8720-4AF09466669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317130" y="5684129"/>
                <a:ext cx="52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4B64B39-84EB-29DC-B545-6500BE86E20D}"/>
                  </a:ext>
                </a:extLst>
              </p14:cNvPr>
              <p14:cNvContentPartPr/>
              <p14:nvPr/>
            </p14:nvContentPartPr>
            <p14:xfrm>
              <a:off x="10041370" y="5674409"/>
              <a:ext cx="271800" cy="421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4B64B39-84EB-29DC-B545-6500BE86E20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032370" y="5665409"/>
                <a:ext cx="2894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3A47D7AF-28E5-E31F-E6BB-099EC97ABFA8}"/>
                  </a:ext>
                </a:extLst>
              </p14:cNvPr>
              <p14:cNvContentPartPr/>
              <p14:nvPr/>
            </p14:nvContentPartPr>
            <p14:xfrm>
              <a:off x="10765690" y="5795369"/>
              <a:ext cx="303480" cy="1227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3A47D7AF-28E5-E31F-E6BB-099EC97ABFA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756690" y="5786369"/>
                <a:ext cx="321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E935199A-A463-ABDD-E2F2-038603C222F6}"/>
                  </a:ext>
                </a:extLst>
              </p14:cNvPr>
              <p14:cNvContentPartPr/>
              <p14:nvPr/>
            </p14:nvContentPartPr>
            <p14:xfrm>
              <a:off x="10903930" y="5706089"/>
              <a:ext cx="5040" cy="57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E935199A-A463-ABDD-E2F2-038603C222F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894930" y="5697089"/>
                <a:ext cx="22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658DF9B-29D8-53BA-9BB7-F8691F03B83E}"/>
                  </a:ext>
                </a:extLst>
              </p14:cNvPr>
              <p14:cNvContentPartPr/>
              <p14:nvPr/>
            </p14:nvContentPartPr>
            <p14:xfrm>
              <a:off x="4978690" y="6161849"/>
              <a:ext cx="935280" cy="2905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658DF9B-29D8-53BA-9BB7-F8691F03B83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970050" y="6152849"/>
                <a:ext cx="952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0CC1A02-BCBC-1C49-FB2A-B26C8E8CE247}"/>
                  </a:ext>
                </a:extLst>
              </p14:cNvPr>
              <p14:cNvContentPartPr/>
              <p14:nvPr/>
            </p14:nvContentPartPr>
            <p14:xfrm>
              <a:off x="5910730" y="6173009"/>
              <a:ext cx="53640" cy="338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0CC1A02-BCBC-1C49-FB2A-B26C8E8CE247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902090" y="6164369"/>
                <a:ext cx="71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6380EB2E-6D60-2834-FD9A-28CC97B8E855}"/>
                  </a:ext>
                </a:extLst>
              </p14:cNvPr>
              <p14:cNvContentPartPr/>
              <p14:nvPr/>
            </p14:nvContentPartPr>
            <p14:xfrm>
              <a:off x="5577010" y="6094169"/>
              <a:ext cx="10440" cy="104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6380EB2E-6D60-2834-FD9A-28CC97B8E85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568370" y="6085169"/>
                <a:ext cx="280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30C7748-6926-DED2-198A-6BF9F8A34B61}"/>
                  </a:ext>
                </a:extLst>
              </p14:cNvPr>
              <p14:cNvContentPartPr/>
              <p14:nvPr/>
            </p14:nvContentPartPr>
            <p14:xfrm>
              <a:off x="6337690" y="5960969"/>
              <a:ext cx="683640" cy="4068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30C7748-6926-DED2-198A-6BF9F8A34B6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329050" y="5951969"/>
                <a:ext cx="7012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FD07A897-161C-AE74-C313-C5BDEAEA0420}"/>
                  </a:ext>
                </a:extLst>
              </p14:cNvPr>
              <p14:cNvContentPartPr/>
              <p14:nvPr/>
            </p14:nvContentPartPr>
            <p14:xfrm>
              <a:off x="6731530" y="6128729"/>
              <a:ext cx="186480" cy="349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FD07A897-161C-AE74-C313-C5BDEAEA0420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722530" y="6120089"/>
                <a:ext cx="204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3D5A6ADD-597F-E877-3B9E-A7AC065B7469}"/>
                  </a:ext>
                </a:extLst>
              </p14:cNvPr>
              <p14:cNvContentPartPr/>
              <p14:nvPr/>
            </p14:nvContentPartPr>
            <p14:xfrm>
              <a:off x="6616690" y="6107129"/>
              <a:ext cx="77400" cy="147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3D5A6ADD-597F-E877-3B9E-A7AC065B746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607690" y="6098489"/>
                <a:ext cx="95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D6B75FB-6EBE-BB7E-D7D5-3878D624164D}"/>
                  </a:ext>
                </a:extLst>
              </p14:cNvPr>
              <p14:cNvContentPartPr/>
              <p14:nvPr/>
            </p14:nvContentPartPr>
            <p14:xfrm>
              <a:off x="7272610" y="6089129"/>
              <a:ext cx="587880" cy="3772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D6B75FB-6EBE-BB7E-D7D5-3878D624164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7263610" y="6080489"/>
                <a:ext cx="6055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615A5D69-9638-5E58-7C5E-B9BD6E54915C}"/>
                  </a:ext>
                </a:extLst>
              </p14:cNvPr>
              <p14:cNvContentPartPr/>
              <p14:nvPr/>
            </p14:nvContentPartPr>
            <p14:xfrm>
              <a:off x="7490410" y="6128729"/>
              <a:ext cx="69840" cy="118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615A5D69-9638-5E58-7C5E-B9BD6E54915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481770" y="6120089"/>
                <a:ext cx="87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BEB8D13-24B6-CDF0-5EF5-D8FFD889AC5D}"/>
                  </a:ext>
                </a:extLst>
              </p14:cNvPr>
              <p14:cNvContentPartPr/>
              <p14:nvPr/>
            </p14:nvContentPartPr>
            <p14:xfrm>
              <a:off x="7970290" y="6106769"/>
              <a:ext cx="1571760" cy="3913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BEB8D13-24B6-CDF0-5EF5-D8FFD889AC5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961650" y="6098129"/>
                <a:ext cx="15894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85C5B7F8-4A50-6EE5-3F7D-40A05B0DD36E}"/>
                  </a:ext>
                </a:extLst>
              </p14:cNvPr>
              <p14:cNvContentPartPr/>
              <p14:nvPr/>
            </p14:nvContentPartPr>
            <p14:xfrm>
              <a:off x="9315970" y="6180929"/>
              <a:ext cx="36360" cy="147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85C5B7F8-4A50-6EE5-3F7D-40A05B0DD36E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306970" y="6171929"/>
                <a:ext cx="54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D4F9C01F-E628-F111-F829-C8C1FBCDEB7E}"/>
                  </a:ext>
                </a:extLst>
              </p14:cNvPr>
              <p14:cNvContentPartPr/>
              <p14:nvPr/>
            </p14:nvContentPartPr>
            <p14:xfrm>
              <a:off x="9497050" y="6415289"/>
              <a:ext cx="102600" cy="806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D4F9C01F-E628-F111-F829-C8C1FBCDEB7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488410" y="6406649"/>
                <a:ext cx="120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8F0459C9-5583-58D7-7E23-02E1EDC9A917}"/>
                  </a:ext>
                </a:extLst>
              </p14:cNvPr>
              <p14:cNvContentPartPr/>
              <p14:nvPr/>
            </p14:nvContentPartPr>
            <p14:xfrm>
              <a:off x="9787930" y="6178409"/>
              <a:ext cx="497880" cy="2192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8F0459C9-5583-58D7-7E23-02E1EDC9A917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9779290" y="6169409"/>
                <a:ext cx="51552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CF2048B-408A-D16E-DE81-2B304EFE21BB}"/>
              </a:ext>
            </a:extLst>
          </p:cNvPr>
          <p:cNvGrpSpPr/>
          <p:nvPr/>
        </p:nvGrpSpPr>
        <p:grpSpPr>
          <a:xfrm>
            <a:off x="10411810" y="6060329"/>
            <a:ext cx="1634760" cy="435600"/>
            <a:chOff x="10411810" y="6060329"/>
            <a:chExt cx="163476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C8B750A-5D56-FB35-08AE-4712A4C4E05A}"/>
                    </a:ext>
                  </a:extLst>
                </p14:cNvPr>
                <p14:cNvContentPartPr/>
                <p14:nvPr/>
              </p14:nvContentPartPr>
              <p14:xfrm>
                <a:off x="10411810" y="6060329"/>
                <a:ext cx="1578240" cy="342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C8B750A-5D56-FB35-08AE-4712A4C4E05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03170" y="6051689"/>
                  <a:ext cx="1595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ABBEB37-F92A-512D-A1F0-9F02BA3A86F3}"/>
                    </a:ext>
                  </a:extLst>
                </p14:cNvPr>
                <p14:cNvContentPartPr/>
                <p14:nvPr/>
              </p14:nvContentPartPr>
              <p14:xfrm>
                <a:off x="11298490" y="6220889"/>
                <a:ext cx="411840" cy="50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ABBEB37-F92A-512D-A1F0-9F02BA3A86F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289850" y="6212249"/>
                  <a:ext cx="429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04E35C1-909B-8A15-6167-BAA2014B1C65}"/>
                    </a:ext>
                  </a:extLst>
                </p14:cNvPr>
                <p14:cNvContentPartPr/>
                <p14:nvPr/>
              </p14:nvContentPartPr>
              <p14:xfrm>
                <a:off x="12001210" y="6466769"/>
                <a:ext cx="45360" cy="29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04E35C1-909B-8A15-6167-BAA2014B1C6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992570" y="6457769"/>
                  <a:ext cx="630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4E30B85-E660-D953-498C-34183A7B08ED}"/>
              </a:ext>
            </a:extLst>
          </p:cNvPr>
          <p:cNvGrpSpPr/>
          <p:nvPr/>
        </p:nvGrpSpPr>
        <p:grpSpPr>
          <a:xfrm>
            <a:off x="2785210" y="6067889"/>
            <a:ext cx="2159640" cy="748800"/>
            <a:chOff x="2785210" y="6067889"/>
            <a:chExt cx="215964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588B12B-2070-C481-80DB-B78B1D8F4CCF}"/>
                    </a:ext>
                  </a:extLst>
                </p14:cNvPr>
                <p14:cNvContentPartPr/>
                <p14:nvPr/>
              </p14:nvContentPartPr>
              <p14:xfrm>
                <a:off x="2785210" y="6067889"/>
                <a:ext cx="854280" cy="374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588B12B-2070-C481-80DB-B78B1D8F4CC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776570" y="6058889"/>
                  <a:ext cx="8719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3E874EF-649B-9DB5-7FAC-882CF96650CC}"/>
                    </a:ext>
                  </a:extLst>
                </p14:cNvPr>
                <p14:cNvContentPartPr/>
                <p14:nvPr/>
              </p14:nvContentPartPr>
              <p14:xfrm>
                <a:off x="3368410" y="6174809"/>
                <a:ext cx="162000" cy="13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3E874EF-649B-9DB5-7FAC-882CF96650C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59410" y="6166169"/>
                  <a:ext cx="179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01D88AF-4B0E-11D3-D4DF-40FA232909C2}"/>
                    </a:ext>
                  </a:extLst>
                </p14:cNvPr>
                <p14:cNvContentPartPr/>
                <p14:nvPr/>
              </p14:nvContentPartPr>
              <p14:xfrm>
                <a:off x="3055570" y="6154649"/>
                <a:ext cx="259200" cy="36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01D88AF-4B0E-11D3-D4DF-40FA232909C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046930" y="6145649"/>
                  <a:ext cx="276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91504A8-4A55-E23F-DB79-1948F2D0AD90}"/>
                    </a:ext>
                  </a:extLst>
                </p14:cNvPr>
                <p14:cNvContentPartPr/>
                <p14:nvPr/>
              </p14:nvContentPartPr>
              <p14:xfrm>
                <a:off x="3582970" y="6265169"/>
                <a:ext cx="86400" cy="117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91504A8-4A55-E23F-DB79-1948F2D0AD9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574330" y="6256169"/>
                  <a:ext cx="104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6F3276F-A577-4480-346A-23095653FC04}"/>
                    </a:ext>
                  </a:extLst>
                </p14:cNvPr>
                <p14:cNvContentPartPr/>
                <p14:nvPr/>
              </p14:nvContentPartPr>
              <p14:xfrm>
                <a:off x="3598810" y="6401969"/>
                <a:ext cx="77400" cy="19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6F3276F-A577-4480-346A-23095653FC0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590170" y="6392969"/>
                  <a:ext cx="95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AB8DF36-F439-92DE-8A06-62C169F9B301}"/>
                    </a:ext>
                  </a:extLst>
                </p14:cNvPr>
                <p14:cNvContentPartPr/>
                <p14:nvPr/>
              </p14:nvContentPartPr>
              <p14:xfrm>
                <a:off x="3842170" y="6372089"/>
                <a:ext cx="51480" cy="91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AB8DF36-F439-92DE-8A06-62C169F9B30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33170" y="6363449"/>
                  <a:ext cx="69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81C09B4-588C-DBA6-1436-54DC1993056A}"/>
                    </a:ext>
                  </a:extLst>
                </p14:cNvPr>
                <p14:cNvContentPartPr/>
                <p14:nvPr/>
              </p14:nvContentPartPr>
              <p14:xfrm>
                <a:off x="4066810" y="6078689"/>
                <a:ext cx="336960" cy="274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81C09B4-588C-DBA6-1436-54DC1993056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58170" y="6069689"/>
                  <a:ext cx="354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B0D1DB4-3937-640A-A7C2-7D867B04540E}"/>
                    </a:ext>
                  </a:extLst>
                </p14:cNvPr>
                <p14:cNvContentPartPr/>
                <p14:nvPr/>
              </p14:nvContentPartPr>
              <p14:xfrm>
                <a:off x="4303690" y="6161849"/>
                <a:ext cx="118080" cy="4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B0D1DB4-3937-640A-A7C2-7D867B04540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95050" y="6152849"/>
                  <a:ext cx="13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DEA98FA-570E-E391-A470-F647BE8E5987}"/>
                    </a:ext>
                  </a:extLst>
                </p14:cNvPr>
                <p14:cNvContentPartPr/>
                <p14:nvPr/>
              </p14:nvContentPartPr>
              <p14:xfrm>
                <a:off x="4133410" y="6131969"/>
                <a:ext cx="29520" cy="4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DEA98FA-570E-E391-A470-F647BE8E598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124410" y="6122969"/>
                  <a:ext cx="47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8E05541-53B2-ABBD-7AAC-0E9F7FF6EF56}"/>
                    </a:ext>
                  </a:extLst>
                </p14:cNvPr>
                <p14:cNvContentPartPr/>
                <p14:nvPr/>
              </p14:nvContentPartPr>
              <p14:xfrm>
                <a:off x="4551370" y="6190649"/>
                <a:ext cx="285120" cy="172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8E05541-53B2-ABBD-7AAC-0E9F7FF6EF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542730" y="6181649"/>
                  <a:ext cx="302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454DEE5-96EC-3D6C-6984-608F9FEA97F2}"/>
                    </a:ext>
                  </a:extLst>
                </p14:cNvPr>
                <p14:cNvContentPartPr/>
                <p14:nvPr/>
              </p14:nvContentPartPr>
              <p14:xfrm>
                <a:off x="4648210" y="6108569"/>
                <a:ext cx="32760" cy="3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454DEE5-96EC-3D6C-6984-608F9FEA97F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39570" y="6099569"/>
                  <a:ext cx="50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B3C8F69-9B13-DA31-2F6F-8F6F5BEB3BFE}"/>
                    </a:ext>
                  </a:extLst>
                </p14:cNvPr>
                <p14:cNvContentPartPr/>
                <p14:nvPr/>
              </p14:nvContentPartPr>
              <p14:xfrm>
                <a:off x="2895730" y="6522569"/>
                <a:ext cx="202680" cy="244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B3C8F69-9B13-DA31-2F6F-8F6F5BEB3BF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886730" y="6513569"/>
                  <a:ext cx="220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892E4D0-AAAB-72D5-5B6F-65219ED22CD4}"/>
                    </a:ext>
                  </a:extLst>
                </p14:cNvPr>
                <p14:cNvContentPartPr/>
                <p14:nvPr/>
              </p14:nvContentPartPr>
              <p14:xfrm>
                <a:off x="2901490" y="6628049"/>
                <a:ext cx="217800" cy="23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892E4D0-AAAB-72D5-5B6F-65219ED22CD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892490" y="6619409"/>
                  <a:ext cx="235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3E6D4C8-7A75-3D8B-AB40-B074299C9584}"/>
                    </a:ext>
                  </a:extLst>
                </p14:cNvPr>
                <p14:cNvContentPartPr/>
                <p14:nvPr/>
              </p14:nvContentPartPr>
              <p14:xfrm>
                <a:off x="3192370" y="6443369"/>
                <a:ext cx="1752480" cy="373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3E6D4C8-7A75-3D8B-AB40-B074299C958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83370" y="6434729"/>
                  <a:ext cx="17701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CA640E9-7B70-63A3-F2A5-7212056B26F8}"/>
                    </a:ext>
                  </a:extLst>
                </p14:cNvPr>
                <p14:cNvContentPartPr/>
                <p14:nvPr/>
              </p14:nvContentPartPr>
              <p14:xfrm>
                <a:off x="4405570" y="6511769"/>
                <a:ext cx="207360" cy="40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CA640E9-7B70-63A3-F2A5-7212056B26F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396570" y="6502769"/>
                  <a:ext cx="2250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84043C7-C3CA-0F88-744A-F54D6E16E3DE}"/>
              </a:ext>
            </a:extLst>
          </p:cNvPr>
          <p:cNvGrpSpPr/>
          <p:nvPr/>
        </p:nvGrpSpPr>
        <p:grpSpPr>
          <a:xfrm>
            <a:off x="5256250" y="6481529"/>
            <a:ext cx="3462840" cy="368280"/>
            <a:chOff x="5256250" y="6481529"/>
            <a:chExt cx="346284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BF9702D-7521-B718-D4C3-852248147C21}"/>
                    </a:ext>
                  </a:extLst>
                </p14:cNvPr>
                <p14:cNvContentPartPr/>
                <p14:nvPr/>
              </p14:nvContentPartPr>
              <p14:xfrm>
                <a:off x="5256250" y="6487649"/>
                <a:ext cx="1370520" cy="362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BF9702D-7521-B718-D4C3-852248147C2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247250" y="6478649"/>
                  <a:ext cx="13881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9CF58B5-5047-828D-ACC1-7FD206D6DD3B}"/>
                    </a:ext>
                  </a:extLst>
                </p14:cNvPr>
                <p14:cNvContentPartPr/>
                <p14:nvPr/>
              </p14:nvContentPartPr>
              <p14:xfrm>
                <a:off x="6721090" y="6517889"/>
                <a:ext cx="1622520" cy="306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9CF58B5-5047-828D-ACC1-7FD206D6DD3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712450" y="6508889"/>
                  <a:ext cx="1640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4028D43-FE5C-0CA1-066B-B613E6458CE7}"/>
                    </a:ext>
                  </a:extLst>
                </p14:cNvPr>
                <p14:cNvContentPartPr/>
                <p14:nvPr/>
              </p14:nvContentPartPr>
              <p14:xfrm>
                <a:off x="8197810" y="6617969"/>
                <a:ext cx="230400" cy="17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4028D43-FE5C-0CA1-066B-B613E6458CE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88810" y="6609329"/>
                  <a:ext cx="248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708CA6D-07F1-1149-CFD6-CD81B8E73FB3}"/>
                    </a:ext>
                  </a:extLst>
                </p14:cNvPr>
                <p14:cNvContentPartPr/>
                <p14:nvPr/>
              </p14:nvContentPartPr>
              <p14:xfrm>
                <a:off x="8358010" y="6639569"/>
                <a:ext cx="221760" cy="123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708CA6D-07F1-1149-CFD6-CD81B8E73F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49370" y="6630929"/>
                  <a:ext cx="239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BF0E33D-C3DD-EB61-4264-A634748FE9CD}"/>
                    </a:ext>
                  </a:extLst>
                </p14:cNvPr>
                <p14:cNvContentPartPr/>
                <p14:nvPr/>
              </p14:nvContentPartPr>
              <p14:xfrm>
                <a:off x="7601290" y="6481529"/>
                <a:ext cx="68760" cy="183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BF0E33D-C3DD-EB61-4264-A634748FE9C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92650" y="6472889"/>
                  <a:ext cx="86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CCE66DD-0956-B6A4-3787-E42ACB5F4841}"/>
                    </a:ext>
                  </a:extLst>
                </p14:cNvPr>
                <p14:cNvContentPartPr/>
                <p14:nvPr/>
              </p14:nvContentPartPr>
              <p14:xfrm>
                <a:off x="7821250" y="6536249"/>
                <a:ext cx="67680" cy="80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CCE66DD-0956-B6A4-3787-E42ACB5F48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12610" y="6527249"/>
                  <a:ext cx="85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BCDBE88-EEB1-1074-7450-616415C2D1D4}"/>
                    </a:ext>
                  </a:extLst>
                </p14:cNvPr>
                <p14:cNvContentPartPr/>
                <p14:nvPr/>
              </p14:nvContentPartPr>
              <p14:xfrm>
                <a:off x="8685250" y="6737129"/>
                <a:ext cx="33840" cy="51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BCDBE88-EEB1-1074-7450-616415C2D1D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76610" y="6728129"/>
                  <a:ext cx="51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01527FC-8E95-10D7-9044-6542AEB91C2C}"/>
                    </a:ext>
                  </a:extLst>
                </p14:cNvPr>
                <p14:cNvContentPartPr/>
                <p14:nvPr/>
              </p14:nvContentPartPr>
              <p14:xfrm>
                <a:off x="8366650" y="6640289"/>
                <a:ext cx="158760" cy="60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01527FC-8E95-10D7-9044-6542AEB91C2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57650" y="6631289"/>
                  <a:ext cx="176400" cy="7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783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ADEFB6-4398-BCE5-3D1F-021860E6BD30}"/>
                  </a:ext>
                </a:extLst>
              </p14:cNvPr>
              <p14:cNvContentPartPr/>
              <p14:nvPr/>
            </p14:nvContentPartPr>
            <p14:xfrm>
              <a:off x="2909378" y="351787"/>
              <a:ext cx="277560" cy="291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ADEFB6-4398-BCE5-3D1F-021860E6BD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0378" y="342787"/>
                <a:ext cx="29520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2742CC4-A6CC-7785-1234-FB282D2AE77F}"/>
              </a:ext>
            </a:extLst>
          </p:cNvPr>
          <p:cNvGrpSpPr/>
          <p:nvPr/>
        </p:nvGrpSpPr>
        <p:grpSpPr>
          <a:xfrm>
            <a:off x="3393938" y="259987"/>
            <a:ext cx="1906200" cy="471600"/>
            <a:chOff x="3393938" y="259987"/>
            <a:chExt cx="190620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69A932-2C41-AE90-D182-3B8BD550F0B0}"/>
                    </a:ext>
                  </a:extLst>
                </p14:cNvPr>
                <p14:cNvContentPartPr/>
                <p14:nvPr/>
              </p14:nvContentPartPr>
              <p14:xfrm>
                <a:off x="3393938" y="285187"/>
                <a:ext cx="753120" cy="44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69A932-2C41-AE90-D182-3B8BD550F0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85298" y="276187"/>
                  <a:ext cx="7707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C9B360-8A9D-5194-7E37-B2D2313010D2}"/>
                    </a:ext>
                  </a:extLst>
                </p14:cNvPr>
                <p14:cNvContentPartPr/>
                <p14:nvPr/>
              </p14:nvContentPartPr>
              <p14:xfrm>
                <a:off x="3771578" y="351067"/>
                <a:ext cx="388440" cy="23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C9B360-8A9D-5194-7E37-B2D2313010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62938" y="342427"/>
                  <a:ext cx="40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2E8BEE-7F16-5CF3-517A-B111EE544333}"/>
                    </a:ext>
                  </a:extLst>
                </p14:cNvPr>
                <p14:cNvContentPartPr/>
                <p14:nvPr/>
              </p14:nvContentPartPr>
              <p14:xfrm>
                <a:off x="4365938" y="259987"/>
                <a:ext cx="934200" cy="416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2E8BEE-7F16-5CF3-517A-B111EE5443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57298" y="250987"/>
                  <a:ext cx="95184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B0BAFD-7B87-6365-8BB4-EB99254CF624}"/>
              </a:ext>
            </a:extLst>
          </p:cNvPr>
          <p:cNvGrpSpPr/>
          <p:nvPr/>
        </p:nvGrpSpPr>
        <p:grpSpPr>
          <a:xfrm>
            <a:off x="2678258" y="911587"/>
            <a:ext cx="883440" cy="518760"/>
            <a:chOff x="2678258" y="911587"/>
            <a:chExt cx="88344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426334-3642-F324-0361-8C4C4F99CFFF}"/>
                    </a:ext>
                  </a:extLst>
                </p14:cNvPr>
                <p14:cNvContentPartPr/>
                <p14:nvPr/>
              </p14:nvContentPartPr>
              <p14:xfrm>
                <a:off x="2678258" y="911587"/>
                <a:ext cx="122400" cy="51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426334-3642-F324-0361-8C4C4F99CF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9618" y="902947"/>
                  <a:ext cx="1400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B4D1AD-8B74-BBE9-4C67-0993C2BB9725}"/>
                    </a:ext>
                  </a:extLst>
                </p14:cNvPr>
                <p14:cNvContentPartPr/>
                <p14:nvPr/>
              </p14:nvContentPartPr>
              <p14:xfrm>
                <a:off x="2988218" y="1054147"/>
                <a:ext cx="186840" cy="22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B4D1AD-8B74-BBE9-4C67-0993C2BB97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9578" y="1045507"/>
                  <a:ext cx="204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474FB5-1E9D-D2A6-CE21-35C1B388BA6C}"/>
                    </a:ext>
                  </a:extLst>
                </p14:cNvPr>
                <p14:cNvContentPartPr/>
                <p14:nvPr/>
              </p14:nvContentPartPr>
              <p14:xfrm>
                <a:off x="2948978" y="1014547"/>
                <a:ext cx="211320" cy="16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474FB5-1E9D-D2A6-CE21-35C1B388BA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39978" y="1005547"/>
                  <a:ext cx="228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4E0D2C-0E58-6ADE-7C7D-49CDD0618772}"/>
                    </a:ext>
                  </a:extLst>
                </p14:cNvPr>
                <p14:cNvContentPartPr/>
                <p14:nvPr/>
              </p14:nvContentPartPr>
              <p14:xfrm>
                <a:off x="3312578" y="1191307"/>
                <a:ext cx="30240" cy="3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4E0D2C-0E58-6ADE-7C7D-49CDD06187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03578" y="1182667"/>
                  <a:ext cx="47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A517FB-444D-8C98-529C-927DF49D091A}"/>
                    </a:ext>
                  </a:extLst>
                </p14:cNvPr>
                <p14:cNvContentPartPr/>
                <p14:nvPr/>
              </p14:nvContentPartPr>
              <p14:xfrm>
                <a:off x="3479978" y="998707"/>
                <a:ext cx="81720" cy="29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A517FB-444D-8C98-529C-927DF49D09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0978" y="990067"/>
                  <a:ext cx="9936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BAAAD2-CEF7-D6FF-1193-226ABC60CF03}"/>
              </a:ext>
            </a:extLst>
          </p:cNvPr>
          <p:cNvGrpSpPr/>
          <p:nvPr/>
        </p:nvGrpSpPr>
        <p:grpSpPr>
          <a:xfrm>
            <a:off x="3656018" y="972427"/>
            <a:ext cx="155160" cy="306720"/>
            <a:chOff x="3656018" y="972427"/>
            <a:chExt cx="1551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097715-8F87-3A09-20ED-AD49A97DF047}"/>
                    </a:ext>
                  </a:extLst>
                </p14:cNvPr>
                <p14:cNvContentPartPr/>
                <p14:nvPr/>
              </p14:nvContentPartPr>
              <p14:xfrm>
                <a:off x="3656018" y="1051267"/>
                <a:ext cx="129240" cy="227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097715-8F87-3A09-20ED-AD49A97DF0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7018" y="1042627"/>
                  <a:ext cx="146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1881DD-6886-364C-8937-BECBDC64CDCE}"/>
                    </a:ext>
                  </a:extLst>
                </p14:cNvPr>
                <p14:cNvContentPartPr/>
                <p14:nvPr/>
              </p14:nvContentPartPr>
              <p14:xfrm>
                <a:off x="3692738" y="1220107"/>
                <a:ext cx="70200" cy="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1881DD-6886-364C-8937-BECBDC64CD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83738" y="1211107"/>
                  <a:ext cx="87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09328A-5C80-1853-F0E4-D8682B5A5CBC}"/>
                    </a:ext>
                  </a:extLst>
                </p14:cNvPr>
                <p14:cNvContentPartPr/>
                <p14:nvPr/>
              </p14:nvContentPartPr>
              <p14:xfrm>
                <a:off x="3679778" y="972427"/>
                <a:ext cx="131400" cy="1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709328A-5C80-1853-F0E4-D8682B5A5C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70778" y="963787"/>
                  <a:ext cx="1490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14D785-D71A-88DB-1660-C3EBF5FED59E}"/>
              </a:ext>
            </a:extLst>
          </p:cNvPr>
          <p:cNvGrpSpPr/>
          <p:nvPr/>
        </p:nvGrpSpPr>
        <p:grpSpPr>
          <a:xfrm>
            <a:off x="5420378" y="259987"/>
            <a:ext cx="1647360" cy="476640"/>
            <a:chOff x="7155938" y="834547"/>
            <a:chExt cx="164736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4E285C-AAA0-9E53-A56B-9B53E8AF2D36}"/>
                    </a:ext>
                  </a:extLst>
                </p14:cNvPr>
                <p14:cNvContentPartPr/>
                <p14:nvPr/>
              </p14:nvContentPartPr>
              <p14:xfrm>
                <a:off x="7155938" y="834547"/>
                <a:ext cx="401760" cy="476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4E285C-AAA0-9E53-A56B-9B53E8AF2D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7298" y="825547"/>
                  <a:ext cx="4194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98E579-55EA-1D09-509D-C9A64B177304}"/>
                    </a:ext>
                  </a:extLst>
                </p14:cNvPr>
                <p14:cNvContentPartPr/>
                <p14:nvPr/>
              </p14:nvContentPartPr>
              <p14:xfrm>
                <a:off x="7727258" y="1051627"/>
                <a:ext cx="279000" cy="166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98E579-55EA-1D09-509D-C9A64B1773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18258" y="1042987"/>
                  <a:ext cx="296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57ADF4-6872-BCF5-4446-4D546AF560D4}"/>
                    </a:ext>
                  </a:extLst>
                </p14:cNvPr>
                <p14:cNvContentPartPr/>
                <p14:nvPr/>
              </p14:nvContentPartPr>
              <p14:xfrm>
                <a:off x="7908698" y="975667"/>
                <a:ext cx="28800" cy="1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57ADF4-6872-BCF5-4446-4D546AF560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00058" y="967027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9CE739-E3CB-12AF-EAC7-88FF6794AE30}"/>
                    </a:ext>
                  </a:extLst>
                </p14:cNvPr>
                <p14:cNvContentPartPr/>
                <p14:nvPr/>
              </p14:nvContentPartPr>
              <p14:xfrm>
                <a:off x="8097338" y="1025707"/>
                <a:ext cx="181440" cy="21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9CE739-E3CB-12AF-EAC7-88FF6794AE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88338" y="1016707"/>
                  <a:ext cx="199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B3F5B3-8391-72C0-0463-DC26D6CB3F6F}"/>
                    </a:ext>
                  </a:extLst>
                </p14:cNvPr>
                <p14:cNvContentPartPr/>
                <p14:nvPr/>
              </p14:nvContentPartPr>
              <p14:xfrm>
                <a:off x="8357258" y="1044427"/>
                <a:ext cx="125640" cy="18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B3F5B3-8391-72C0-0463-DC26D6CB3F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48618" y="1035787"/>
                  <a:ext cx="143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E3746D2-B855-BFDE-87D5-072B7390BF46}"/>
                    </a:ext>
                  </a:extLst>
                </p14:cNvPr>
                <p14:cNvContentPartPr/>
                <p14:nvPr/>
              </p14:nvContentPartPr>
              <p14:xfrm>
                <a:off x="8654258" y="1089067"/>
                <a:ext cx="149040" cy="150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E3746D2-B855-BFDE-87D5-072B7390BF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45618" y="1080067"/>
                  <a:ext cx="166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84A7C3-4D71-C1F2-B87B-8589CCD61FA9}"/>
                    </a:ext>
                  </a:extLst>
                </p14:cNvPr>
                <p14:cNvContentPartPr/>
                <p14:nvPr/>
              </p14:nvContentPartPr>
              <p14:xfrm>
                <a:off x="8336738" y="1031827"/>
                <a:ext cx="172440" cy="223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84A7C3-4D71-C1F2-B87B-8589CCD61F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28098" y="1022827"/>
                  <a:ext cx="190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AD8F7F-FC2D-D468-6ED2-6869529E58ED}"/>
                    </a:ext>
                  </a:extLst>
                </p14:cNvPr>
                <p14:cNvContentPartPr/>
                <p14:nvPr/>
              </p14:nvContentPartPr>
              <p14:xfrm>
                <a:off x="8067818" y="1021747"/>
                <a:ext cx="224640" cy="246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AD8F7F-FC2D-D468-6ED2-6869529E58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58818" y="1012747"/>
                  <a:ext cx="24228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DB3B335-5C6A-7043-280E-CE1A0C31F365}"/>
                  </a:ext>
                </a:extLst>
              </p14:cNvPr>
              <p14:cNvContentPartPr/>
              <p14:nvPr/>
            </p14:nvContentPartPr>
            <p14:xfrm>
              <a:off x="9418178" y="981427"/>
              <a:ext cx="157680" cy="27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DB3B335-5C6A-7043-280E-CE1A0C31F36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09538" y="972427"/>
                <a:ext cx="17532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DCA16E1-5DE5-3D68-7EED-F6330805C77A}"/>
              </a:ext>
            </a:extLst>
          </p:cNvPr>
          <p:cNvGrpSpPr/>
          <p:nvPr/>
        </p:nvGrpSpPr>
        <p:grpSpPr>
          <a:xfrm>
            <a:off x="9734978" y="1012027"/>
            <a:ext cx="387720" cy="254160"/>
            <a:chOff x="9734978" y="1012027"/>
            <a:chExt cx="38772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53B5F2-E60D-8856-18CA-ED3CFBEBF4CE}"/>
                    </a:ext>
                  </a:extLst>
                </p14:cNvPr>
                <p14:cNvContentPartPr/>
                <p14:nvPr/>
              </p14:nvContentPartPr>
              <p14:xfrm>
                <a:off x="9734978" y="1012027"/>
                <a:ext cx="152640" cy="252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53B5F2-E60D-8856-18CA-ED3CFBEBF4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26338" y="1003387"/>
                  <a:ext cx="170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9EA93A-50FD-E8C9-28DF-DC46EF0CDB30}"/>
                    </a:ext>
                  </a:extLst>
                </p14:cNvPr>
                <p14:cNvContentPartPr/>
                <p14:nvPr/>
              </p14:nvContentPartPr>
              <p14:xfrm>
                <a:off x="9993818" y="1020307"/>
                <a:ext cx="128880" cy="24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9EA93A-50FD-E8C9-28DF-DC46EF0CDB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85178" y="1011667"/>
                  <a:ext cx="14652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16F3629-2530-8144-E88D-829813C95D17}"/>
              </a:ext>
            </a:extLst>
          </p:cNvPr>
          <p:cNvGrpSpPr/>
          <p:nvPr/>
        </p:nvGrpSpPr>
        <p:grpSpPr>
          <a:xfrm>
            <a:off x="10389458" y="943987"/>
            <a:ext cx="1051560" cy="471600"/>
            <a:chOff x="10389458" y="943987"/>
            <a:chExt cx="10515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607ED2-6D9F-108E-83CB-13605E66AAA2}"/>
                    </a:ext>
                  </a:extLst>
                </p14:cNvPr>
                <p14:cNvContentPartPr/>
                <p14:nvPr/>
              </p14:nvContentPartPr>
              <p14:xfrm>
                <a:off x="10389458" y="943987"/>
                <a:ext cx="180720" cy="438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607ED2-6D9F-108E-83CB-13605E66AA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80818" y="935347"/>
                  <a:ext cx="1983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364D9E-2FDE-2BFD-C1DC-02687E195664}"/>
                    </a:ext>
                  </a:extLst>
                </p14:cNvPr>
                <p14:cNvContentPartPr/>
                <p14:nvPr/>
              </p14:nvContentPartPr>
              <p14:xfrm>
                <a:off x="10630298" y="1048027"/>
                <a:ext cx="110880" cy="230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364D9E-2FDE-2BFD-C1DC-02687E1956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21298" y="1039027"/>
                  <a:ext cx="128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5A482BA-7840-1339-8BA1-9C7B5F916C15}"/>
                    </a:ext>
                  </a:extLst>
                </p14:cNvPr>
                <p14:cNvContentPartPr/>
                <p14:nvPr/>
              </p14:nvContentPartPr>
              <p14:xfrm>
                <a:off x="10765298" y="1055227"/>
                <a:ext cx="208440" cy="22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5A482BA-7840-1339-8BA1-9C7B5F916C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56298" y="1046587"/>
                  <a:ext cx="226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F9CFF7-CB7E-F365-1B52-317EA193E2C5}"/>
                    </a:ext>
                  </a:extLst>
                </p14:cNvPr>
                <p14:cNvContentPartPr/>
                <p14:nvPr/>
              </p14:nvContentPartPr>
              <p14:xfrm>
                <a:off x="10960418" y="1235947"/>
                <a:ext cx="47160" cy="44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F9CFF7-CB7E-F365-1B52-317EA193E2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51418" y="1226947"/>
                  <a:ext cx="64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4B91C3-DD8F-BFBF-2B0A-D3C64C1D3902}"/>
                    </a:ext>
                  </a:extLst>
                </p14:cNvPr>
                <p14:cNvContentPartPr/>
                <p14:nvPr/>
              </p14:nvContentPartPr>
              <p14:xfrm>
                <a:off x="11162378" y="1045867"/>
                <a:ext cx="151560" cy="22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4B91C3-DD8F-BFBF-2B0A-D3C64C1D39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53738" y="1037227"/>
                  <a:ext cx="169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845A95-E021-C52E-7F05-DC6CC57D57DC}"/>
                    </a:ext>
                  </a:extLst>
                </p14:cNvPr>
                <p14:cNvContentPartPr/>
                <p14:nvPr/>
              </p14:nvContentPartPr>
              <p14:xfrm>
                <a:off x="11291978" y="1002307"/>
                <a:ext cx="149040" cy="41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845A95-E021-C52E-7F05-DC6CC57D57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83338" y="993667"/>
                  <a:ext cx="166680" cy="43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111413F-EA71-A607-E91B-2921A09E33AA}"/>
              </a:ext>
            </a:extLst>
          </p:cNvPr>
          <p:cNvGrpSpPr/>
          <p:nvPr/>
        </p:nvGrpSpPr>
        <p:grpSpPr>
          <a:xfrm>
            <a:off x="645338" y="310747"/>
            <a:ext cx="813600" cy="243000"/>
            <a:chOff x="645338" y="310747"/>
            <a:chExt cx="8136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AD0CEB-9454-EBE8-6A96-B4EE4ACDB356}"/>
                    </a:ext>
                  </a:extLst>
                </p14:cNvPr>
                <p14:cNvContentPartPr/>
                <p14:nvPr/>
              </p14:nvContentPartPr>
              <p14:xfrm>
                <a:off x="670898" y="315427"/>
                <a:ext cx="101880" cy="238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AD0CEB-9454-EBE8-6A96-B4EE4ACDB3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1898" y="306787"/>
                  <a:ext cx="119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313AC4-5AB3-4147-550C-D0E334F56016}"/>
                    </a:ext>
                  </a:extLst>
                </p14:cNvPr>
                <p14:cNvContentPartPr/>
                <p14:nvPr/>
              </p14:nvContentPartPr>
              <p14:xfrm>
                <a:off x="645338" y="389227"/>
                <a:ext cx="150120" cy="64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313AC4-5AB3-4147-550C-D0E334F5601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6338" y="380227"/>
                  <a:ext cx="167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43C9A7-AA0A-23D5-6EC8-07F43AB1FA4F}"/>
                    </a:ext>
                  </a:extLst>
                </p14:cNvPr>
                <p14:cNvContentPartPr/>
                <p14:nvPr/>
              </p14:nvContentPartPr>
              <p14:xfrm>
                <a:off x="836858" y="456907"/>
                <a:ext cx="78120" cy="83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43C9A7-AA0A-23D5-6EC8-07F43AB1FA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218" y="448267"/>
                  <a:ext cx="9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3EBFA5-E1AC-B9CD-B7ED-E3B5BC8F544A}"/>
                    </a:ext>
                  </a:extLst>
                </p14:cNvPr>
                <p14:cNvContentPartPr/>
                <p14:nvPr/>
              </p14:nvContentPartPr>
              <p14:xfrm>
                <a:off x="1016858" y="316507"/>
                <a:ext cx="143640" cy="204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3EBFA5-E1AC-B9CD-B7ED-E3B5BC8F54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8218" y="307507"/>
                  <a:ext cx="161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220BEC-DD20-1CFA-A7E9-EC907E7434F7}"/>
                    </a:ext>
                  </a:extLst>
                </p14:cNvPr>
                <p14:cNvContentPartPr/>
                <p14:nvPr/>
              </p14:nvContentPartPr>
              <p14:xfrm>
                <a:off x="989498" y="368347"/>
                <a:ext cx="166320" cy="27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220BEC-DD20-1CFA-A7E9-EC907E7434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0858" y="359707"/>
                  <a:ext cx="183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D69362-5987-DA01-FA22-F71E7702B68A}"/>
                    </a:ext>
                  </a:extLst>
                </p14:cNvPr>
                <p14:cNvContentPartPr/>
                <p14:nvPr/>
              </p14:nvContentPartPr>
              <p14:xfrm>
                <a:off x="1183538" y="310747"/>
                <a:ext cx="275400" cy="242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D69362-5987-DA01-FA22-F71E7702B6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74538" y="302107"/>
                  <a:ext cx="29304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0DED49-FB58-8BD1-DD02-2A68F30F3E28}"/>
              </a:ext>
            </a:extLst>
          </p:cNvPr>
          <p:cNvGrpSpPr/>
          <p:nvPr/>
        </p:nvGrpSpPr>
        <p:grpSpPr>
          <a:xfrm>
            <a:off x="1553618" y="317227"/>
            <a:ext cx="1195560" cy="266400"/>
            <a:chOff x="1553618" y="317227"/>
            <a:chExt cx="11955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63926F-F7CC-0724-885D-51922B0DA50A}"/>
                    </a:ext>
                  </a:extLst>
                </p14:cNvPr>
                <p14:cNvContentPartPr/>
                <p14:nvPr/>
              </p14:nvContentPartPr>
              <p14:xfrm>
                <a:off x="1553618" y="317227"/>
                <a:ext cx="1195560" cy="266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63926F-F7CC-0724-885D-51922B0DA5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44618" y="308587"/>
                  <a:ext cx="1213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CC0DBD-2AD8-A909-4887-1E1A719B398C}"/>
                    </a:ext>
                  </a:extLst>
                </p14:cNvPr>
                <p14:cNvContentPartPr/>
                <p14:nvPr/>
              </p14:nvContentPartPr>
              <p14:xfrm>
                <a:off x="2464418" y="406507"/>
                <a:ext cx="612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CC0DBD-2AD8-A909-4887-1E1A719B39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55418" y="397867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9861EB-A588-6BAD-984F-72694740BD2E}"/>
                    </a:ext>
                  </a:extLst>
                </p14:cNvPr>
                <p14:cNvContentPartPr/>
                <p14:nvPr/>
              </p14:nvContentPartPr>
              <p14:xfrm>
                <a:off x="2285138" y="370147"/>
                <a:ext cx="180720" cy="11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9861EB-A588-6BAD-984F-72694740BD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76498" y="361507"/>
                  <a:ext cx="198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DC9D52-4914-1E21-FFAC-FDC3B2672559}"/>
                    </a:ext>
                  </a:extLst>
                </p14:cNvPr>
                <p14:cNvContentPartPr/>
                <p14:nvPr/>
              </p14:nvContentPartPr>
              <p14:xfrm>
                <a:off x="2186858" y="401107"/>
                <a:ext cx="9720" cy="7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DC9D52-4914-1E21-FFAC-FDC3B26725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77858" y="392107"/>
                  <a:ext cx="273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44A77BC-1F71-D17A-D553-0A4435632FF3}"/>
              </a:ext>
            </a:extLst>
          </p:cNvPr>
          <p:cNvGrpSpPr/>
          <p:nvPr/>
        </p:nvGrpSpPr>
        <p:grpSpPr>
          <a:xfrm>
            <a:off x="7937138" y="208281"/>
            <a:ext cx="1465560" cy="317160"/>
            <a:chOff x="7937138" y="208281"/>
            <a:chExt cx="146556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F71647-A944-FEF6-C4B6-29E6CD4C26D2}"/>
                    </a:ext>
                  </a:extLst>
                </p14:cNvPr>
                <p14:cNvContentPartPr/>
                <p14:nvPr/>
              </p14:nvContentPartPr>
              <p14:xfrm>
                <a:off x="7937138" y="208281"/>
                <a:ext cx="1465560" cy="317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F71647-A944-FEF6-C4B6-29E6CD4C26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28498" y="199281"/>
                  <a:ext cx="1483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23242B-6627-5BE0-BE93-0DD99824110F}"/>
                    </a:ext>
                  </a:extLst>
                </p14:cNvPr>
                <p14:cNvContentPartPr/>
                <p14:nvPr/>
              </p14:nvContentPartPr>
              <p14:xfrm>
                <a:off x="8977178" y="345801"/>
                <a:ext cx="41400" cy="4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23242B-6627-5BE0-BE93-0DD9982411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68178" y="336801"/>
                  <a:ext cx="59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4926DB-C80C-1B37-192C-50A77168CD5A}"/>
                    </a:ext>
                  </a:extLst>
                </p14:cNvPr>
                <p14:cNvContentPartPr/>
                <p14:nvPr/>
              </p14:nvContentPartPr>
              <p14:xfrm>
                <a:off x="8869178" y="321681"/>
                <a:ext cx="178200" cy="13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4926DB-C80C-1B37-192C-50A77168CD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60538" y="312681"/>
                  <a:ext cx="195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09A49C-58AB-2392-E137-4368CBAC6569}"/>
                    </a:ext>
                  </a:extLst>
                </p14:cNvPr>
                <p14:cNvContentPartPr/>
                <p14:nvPr/>
              </p14:nvContentPartPr>
              <p14:xfrm>
                <a:off x="8690978" y="341841"/>
                <a:ext cx="31680" cy="1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09A49C-58AB-2392-E137-4368CBAC65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81978" y="332841"/>
                  <a:ext cx="49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0B9FB4D-80DB-4817-6FE5-20CBB681ED67}"/>
              </a:ext>
            </a:extLst>
          </p:cNvPr>
          <p:cNvGrpSpPr/>
          <p:nvPr/>
        </p:nvGrpSpPr>
        <p:grpSpPr>
          <a:xfrm>
            <a:off x="9565778" y="208641"/>
            <a:ext cx="549360" cy="249120"/>
            <a:chOff x="9565778" y="208641"/>
            <a:chExt cx="5493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D95235-BB3C-2FF7-E23A-AE630294AF32}"/>
                    </a:ext>
                  </a:extLst>
                </p14:cNvPr>
                <p14:cNvContentPartPr/>
                <p14:nvPr/>
              </p14:nvContentPartPr>
              <p14:xfrm>
                <a:off x="9565778" y="208641"/>
                <a:ext cx="213480" cy="245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D95235-BB3C-2FF7-E23A-AE630294AF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56778" y="200001"/>
                  <a:ext cx="231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1E5C1B-86B4-BB77-634B-DDC0D45D1D05}"/>
                    </a:ext>
                  </a:extLst>
                </p14:cNvPr>
                <p14:cNvContentPartPr/>
                <p14:nvPr/>
              </p14:nvContentPartPr>
              <p14:xfrm>
                <a:off x="9797978" y="255801"/>
                <a:ext cx="146160" cy="172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1E5C1B-86B4-BB77-634B-DDC0D45D1D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89338" y="247161"/>
                  <a:ext cx="163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85CCD9-875F-70DE-C653-799375D428FF}"/>
                    </a:ext>
                  </a:extLst>
                </p14:cNvPr>
                <p14:cNvContentPartPr/>
                <p14:nvPr/>
              </p14:nvContentPartPr>
              <p14:xfrm>
                <a:off x="10017578" y="250761"/>
                <a:ext cx="97560" cy="207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85CCD9-875F-70DE-C653-799375D428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08578" y="242121"/>
                  <a:ext cx="11520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F28C7E2-E8B0-7DDB-8DAB-61613428895E}"/>
                  </a:ext>
                </a:extLst>
              </p14:cNvPr>
              <p14:cNvContentPartPr/>
              <p14:nvPr/>
            </p14:nvContentPartPr>
            <p14:xfrm>
              <a:off x="11187938" y="207201"/>
              <a:ext cx="162000" cy="194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F28C7E2-E8B0-7DDB-8DAB-61613428895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178938" y="198201"/>
                <a:ext cx="1796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45B45A1-968B-48C7-CD11-19F90984D7ED}"/>
                  </a:ext>
                </a:extLst>
              </p14:cNvPr>
              <p14:cNvContentPartPr/>
              <p14:nvPr/>
            </p14:nvContentPartPr>
            <p14:xfrm>
              <a:off x="11393498" y="120081"/>
              <a:ext cx="74520" cy="327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45B45A1-968B-48C7-CD11-19F90984D7E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384498" y="111081"/>
                <a:ext cx="9216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0FD9892-4820-E781-3144-390E83974F6C}"/>
              </a:ext>
            </a:extLst>
          </p:cNvPr>
          <p:cNvGrpSpPr/>
          <p:nvPr/>
        </p:nvGrpSpPr>
        <p:grpSpPr>
          <a:xfrm>
            <a:off x="10344458" y="166521"/>
            <a:ext cx="609840" cy="307800"/>
            <a:chOff x="10344458" y="166521"/>
            <a:chExt cx="60984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AB0C112-2D6E-6850-59D3-27181BB09B64}"/>
                    </a:ext>
                  </a:extLst>
                </p14:cNvPr>
                <p14:cNvContentPartPr/>
                <p14:nvPr/>
              </p14:nvContentPartPr>
              <p14:xfrm>
                <a:off x="10344458" y="166521"/>
                <a:ext cx="129960" cy="307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AB0C112-2D6E-6850-59D3-27181BB09B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35458" y="157521"/>
                  <a:ext cx="147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7431436-B54A-DB62-4FCC-BA70BF8AD25C}"/>
                    </a:ext>
                  </a:extLst>
                </p14:cNvPr>
                <p14:cNvContentPartPr/>
                <p14:nvPr/>
              </p14:nvContentPartPr>
              <p14:xfrm>
                <a:off x="10528778" y="187761"/>
                <a:ext cx="158040" cy="211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7431436-B54A-DB62-4FCC-BA70BF8AD2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19778" y="178761"/>
                  <a:ext cx="175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2081A2-6DD8-F1B2-355C-018FB5AC8040}"/>
                    </a:ext>
                  </a:extLst>
                </p14:cNvPr>
                <p14:cNvContentPartPr/>
                <p14:nvPr/>
              </p14:nvContentPartPr>
              <p14:xfrm>
                <a:off x="10710938" y="224481"/>
                <a:ext cx="204480" cy="163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2081A2-6DD8-F1B2-355C-018FB5AC80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02298" y="215841"/>
                  <a:ext cx="222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5C58A6-4320-771B-D22C-352ED3946475}"/>
                    </a:ext>
                  </a:extLst>
                </p14:cNvPr>
                <p14:cNvContentPartPr/>
                <p14:nvPr/>
              </p14:nvContentPartPr>
              <p14:xfrm>
                <a:off x="10916498" y="397281"/>
                <a:ext cx="26280" cy="1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5C58A6-4320-771B-D22C-352ED39464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07498" y="388641"/>
                  <a:ext cx="43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A7C4AF-0817-3CC0-9DA6-AE18609CD1CE}"/>
                    </a:ext>
                  </a:extLst>
                </p14:cNvPr>
                <p14:cNvContentPartPr/>
                <p14:nvPr/>
              </p14:nvContentPartPr>
              <p14:xfrm>
                <a:off x="10923698" y="384681"/>
                <a:ext cx="30600" cy="35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A7C4AF-0817-3CC0-9DA6-AE18609CD1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14698" y="375681"/>
                  <a:ext cx="482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FDC7FA3-BC57-A952-4CEB-A1D62EAE85DD}"/>
                  </a:ext>
                </a:extLst>
              </p14:cNvPr>
              <p14:cNvContentPartPr/>
              <p14:nvPr/>
            </p14:nvContentPartPr>
            <p14:xfrm>
              <a:off x="911738" y="1788681"/>
              <a:ext cx="239040" cy="210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FDC7FA3-BC57-A952-4CEB-A1D62EAE85D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02738" y="1780041"/>
                <a:ext cx="2566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FFA27EC-44A1-F3F2-9910-155FEC922CCC}"/>
                  </a:ext>
                </a:extLst>
              </p14:cNvPr>
              <p14:cNvContentPartPr/>
              <p14:nvPr/>
            </p14:nvContentPartPr>
            <p14:xfrm>
              <a:off x="1265618" y="1612281"/>
              <a:ext cx="1285200" cy="381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FFA27EC-44A1-F3F2-9910-155FEC922CC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56978" y="1603281"/>
                <a:ext cx="13028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2C2D78C-EF17-2247-E2D9-4512B8B96005}"/>
                  </a:ext>
                </a:extLst>
              </p14:cNvPr>
              <p14:cNvContentPartPr/>
              <p14:nvPr/>
            </p14:nvContentPartPr>
            <p14:xfrm>
              <a:off x="2788418" y="1771041"/>
              <a:ext cx="1420200" cy="334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2C2D78C-EF17-2247-E2D9-4512B8B9600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79778" y="1762041"/>
                <a:ext cx="14378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F56EA1B-8018-D809-0590-59CE3D8D4BE3}"/>
                  </a:ext>
                </a:extLst>
              </p14:cNvPr>
              <p14:cNvContentPartPr/>
              <p14:nvPr/>
            </p14:nvContentPartPr>
            <p14:xfrm>
              <a:off x="3812618" y="1684281"/>
              <a:ext cx="17280" cy="8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F56EA1B-8018-D809-0590-59CE3D8D4BE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03618" y="1675281"/>
                <a:ext cx="3492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10B376-5AC3-FE58-1C14-082960A49BA2}"/>
              </a:ext>
            </a:extLst>
          </p:cNvPr>
          <p:cNvGrpSpPr/>
          <p:nvPr/>
        </p:nvGrpSpPr>
        <p:grpSpPr>
          <a:xfrm>
            <a:off x="4183418" y="913027"/>
            <a:ext cx="2801880" cy="1144574"/>
            <a:chOff x="4183418" y="913027"/>
            <a:chExt cx="2801880" cy="11445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872AE1-8264-5191-D2DE-89272A3BFEB0}"/>
                    </a:ext>
                  </a:extLst>
                </p14:cNvPr>
                <p14:cNvContentPartPr/>
                <p14:nvPr/>
              </p14:nvContentPartPr>
              <p14:xfrm>
                <a:off x="4197458" y="1144867"/>
                <a:ext cx="180720" cy="2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872AE1-8264-5191-D2DE-89272A3BFE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88458" y="1135867"/>
                  <a:ext cx="19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F47D96C-56C7-D82B-8018-0EB9DA5E1E30}"/>
                    </a:ext>
                  </a:extLst>
                </p14:cNvPr>
                <p14:cNvContentPartPr/>
                <p14:nvPr/>
              </p14:nvContentPartPr>
              <p14:xfrm>
                <a:off x="4183418" y="1233787"/>
                <a:ext cx="14796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F47D96C-56C7-D82B-8018-0EB9DA5E1E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4418" y="1225147"/>
                  <a:ext cx="165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FD1284-1E2E-6F35-DE04-345BAA70F88D}"/>
                    </a:ext>
                  </a:extLst>
                </p14:cNvPr>
                <p14:cNvContentPartPr/>
                <p14:nvPr/>
              </p14:nvContentPartPr>
              <p14:xfrm>
                <a:off x="4650338" y="989707"/>
                <a:ext cx="115560" cy="14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FD1284-1E2E-6F35-DE04-345BAA70F8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41338" y="981067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8589ABB-4876-1860-D9CC-A6FA6E7361AB}"/>
                    </a:ext>
                  </a:extLst>
                </p14:cNvPr>
                <p14:cNvContentPartPr/>
                <p14:nvPr/>
              </p14:nvContentPartPr>
              <p14:xfrm>
                <a:off x="4539098" y="1221547"/>
                <a:ext cx="258480" cy="1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8589ABB-4876-1860-D9CC-A6FA6E7361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30458" y="1212907"/>
                  <a:ext cx="27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41E136-D841-8073-100A-53568CB3DFC1}"/>
                    </a:ext>
                  </a:extLst>
                </p14:cNvPr>
                <p14:cNvContentPartPr/>
                <p14:nvPr/>
              </p14:nvContentPartPr>
              <p14:xfrm>
                <a:off x="4599938" y="1309387"/>
                <a:ext cx="147960" cy="16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41E136-D841-8073-100A-53568CB3DF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90938" y="1300747"/>
                  <a:ext cx="165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86D804-82B4-903E-305B-3B47CE27C963}"/>
                    </a:ext>
                  </a:extLst>
                </p14:cNvPr>
                <p14:cNvContentPartPr/>
                <p14:nvPr/>
              </p14:nvContentPartPr>
              <p14:xfrm>
                <a:off x="5050298" y="1021747"/>
                <a:ext cx="131760" cy="13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86D804-82B4-903E-305B-3B47CE27C9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41658" y="1013107"/>
                  <a:ext cx="14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626664-155F-D449-7ABF-8C439FC27A48}"/>
                    </a:ext>
                  </a:extLst>
                </p14:cNvPr>
                <p14:cNvContentPartPr/>
                <p14:nvPr/>
              </p14:nvContentPartPr>
              <p14:xfrm>
                <a:off x="5250098" y="913027"/>
                <a:ext cx="120240" cy="10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626664-155F-D449-7ABF-8C439FC27A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41098" y="904387"/>
                  <a:ext cx="137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166DEB-E3CC-D563-BD8C-D2862F3E2828}"/>
                    </a:ext>
                  </a:extLst>
                </p14:cNvPr>
                <p14:cNvContentPartPr/>
                <p14:nvPr/>
              </p14:nvContentPartPr>
              <p14:xfrm>
                <a:off x="4906298" y="1236667"/>
                <a:ext cx="365400" cy="3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166DEB-E3CC-D563-BD8C-D2862F3E28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97658" y="1227667"/>
                  <a:ext cx="38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EECE66-B40C-3225-2DE7-381A9C3E879F}"/>
                    </a:ext>
                  </a:extLst>
                </p14:cNvPr>
                <p14:cNvContentPartPr/>
                <p14:nvPr/>
              </p14:nvContentPartPr>
              <p14:xfrm>
                <a:off x="5020418" y="1418827"/>
                <a:ext cx="111240" cy="8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EECE66-B40C-3225-2DE7-381A9C3E87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11778" y="1409827"/>
                  <a:ext cx="128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17C6FD-53F9-CFA6-5B15-1A52A9063EA3}"/>
                    </a:ext>
                  </a:extLst>
                </p14:cNvPr>
                <p14:cNvContentPartPr/>
                <p14:nvPr/>
              </p14:nvContentPartPr>
              <p14:xfrm>
                <a:off x="5190338" y="1296067"/>
                <a:ext cx="88200" cy="138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17C6FD-53F9-CFA6-5B15-1A52A9063E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81338" y="1287067"/>
                  <a:ext cx="105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BB21F1-CC8D-D137-3C2A-81885D7039D0}"/>
                    </a:ext>
                  </a:extLst>
                </p14:cNvPr>
                <p14:cNvContentPartPr/>
                <p14:nvPr/>
              </p14:nvContentPartPr>
              <p14:xfrm>
                <a:off x="5473658" y="922027"/>
                <a:ext cx="133560" cy="43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BB21F1-CC8D-D137-3C2A-81885D7039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65018" y="913387"/>
                  <a:ext cx="1512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F597BDC-0D50-87D0-B57B-B7BC8DA5D3F9}"/>
                    </a:ext>
                  </a:extLst>
                </p14:cNvPr>
                <p14:cNvContentPartPr/>
                <p14:nvPr/>
              </p14:nvContentPartPr>
              <p14:xfrm>
                <a:off x="5693978" y="1158907"/>
                <a:ext cx="132840" cy="11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F597BDC-0D50-87D0-B57B-B7BC8DA5D3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85338" y="1150267"/>
                  <a:ext cx="150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A7E5593-E0B5-BBCA-9CFB-A71802F002ED}"/>
                    </a:ext>
                  </a:extLst>
                </p14:cNvPr>
                <p14:cNvContentPartPr/>
                <p14:nvPr/>
              </p14:nvContentPartPr>
              <p14:xfrm>
                <a:off x="5651498" y="1086187"/>
                <a:ext cx="22032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A7E5593-E0B5-BBCA-9CFB-A71802F002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42858" y="1077187"/>
                  <a:ext cx="237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A8AFDE-B096-AC74-D3A7-859017BB3F50}"/>
                    </a:ext>
                  </a:extLst>
                </p14:cNvPr>
                <p14:cNvContentPartPr/>
                <p14:nvPr/>
              </p14:nvContentPartPr>
              <p14:xfrm>
                <a:off x="5754818" y="1010947"/>
                <a:ext cx="3780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A8AFDE-B096-AC74-D3A7-859017BB3F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45818" y="1001947"/>
                  <a:ext cx="5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8290237-3911-671E-A6DE-92F459FFE42D}"/>
                    </a:ext>
                  </a:extLst>
                </p14:cNvPr>
                <p14:cNvContentPartPr/>
                <p14:nvPr/>
              </p14:nvContentPartPr>
              <p14:xfrm>
                <a:off x="5816738" y="1007347"/>
                <a:ext cx="35280" cy="27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8290237-3911-671E-A6DE-92F459FFE4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07738" y="998347"/>
                  <a:ext cx="52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7CAE79E-0B54-4C0D-659D-25FAC95D9E22}"/>
                    </a:ext>
                  </a:extLst>
                </p14:cNvPr>
                <p14:cNvContentPartPr/>
                <p14:nvPr/>
              </p14:nvContentPartPr>
              <p14:xfrm>
                <a:off x="5901698" y="955867"/>
                <a:ext cx="137520" cy="437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7CAE79E-0B54-4C0D-659D-25FAC95D9E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3058" y="946867"/>
                  <a:ext cx="1551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41C0F8-0394-3A5B-390F-E62358910DE8}"/>
                    </a:ext>
                  </a:extLst>
                </p14:cNvPr>
                <p14:cNvContentPartPr/>
                <p14:nvPr/>
              </p14:nvContentPartPr>
              <p14:xfrm>
                <a:off x="6084578" y="920947"/>
                <a:ext cx="126720" cy="10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41C0F8-0394-3A5B-390F-E62358910DE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75578" y="912307"/>
                  <a:ext cx="144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DAE2B7C-E8D0-9741-A637-2580AE623D6B}"/>
                    </a:ext>
                  </a:extLst>
                </p14:cNvPr>
                <p14:cNvContentPartPr/>
                <p14:nvPr/>
              </p14:nvContentPartPr>
              <p14:xfrm>
                <a:off x="4416698" y="1690761"/>
                <a:ext cx="909720" cy="36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DAE2B7C-E8D0-9741-A637-2580AE623D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07698" y="1682121"/>
                  <a:ext cx="9273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F44AD9-98D3-B808-7603-E307CC38A81F}"/>
                    </a:ext>
                  </a:extLst>
                </p14:cNvPr>
                <p14:cNvContentPartPr/>
                <p14:nvPr/>
              </p14:nvContentPartPr>
              <p14:xfrm>
                <a:off x="5146058" y="1744761"/>
                <a:ext cx="151560" cy="18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F44AD9-98D3-B808-7603-E307CC38A8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37058" y="1736121"/>
                  <a:ext cx="169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243F27-B38C-A9AC-4D9F-1C43C6AFC76D}"/>
                    </a:ext>
                  </a:extLst>
                </p14:cNvPr>
                <p14:cNvContentPartPr/>
                <p14:nvPr/>
              </p14:nvContentPartPr>
              <p14:xfrm>
                <a:off x="4917098" y="1681401"/>
                <a:ext cx="18360" cy="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243F27-B38C-A9AC-4D9F-1C43C6AFC7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08098" y="1672401"/>
                  <a:ext cx="3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DB9F34-8A46-D24F-A50F-C8EDC8373D2E}"/>
                    </a:ext>
                  </a:extLst>
                </p14:cNvPr>
                <p14:cNvContentPartPr/>
                <p14:nvPr/>
              </p14:nvContentPartPr>
              <p14:xfrm>
                <a:off x="5512538" y="1519761"/>
                <a:ext cx="1472760" cy="495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DB9F34-8A46-D24F-A50F-C8EDC8373D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03898" y="1511121"/>
                  <a:ext cx="14904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065F44C-DF31-25D3-FEA5-43DC963D7B2F}"/>
                    </a:ext>
                  </a:extLst>
                </p14:cNvPr>
                <p14:cNvContentPartPr/>
                <p14:nvPr/>
              </p14:nvContentPartPr>
              <p14:xfrm>
                <a:off x="6479138" y="1645041"/>
                <a:ext cx="19800" cy="18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065F44C-DF31-25D3-FEA5-43DC963D7B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70138" y="1636041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F013ABA-152B-DC12-3735-28E92D76792B}"/>
                    </a:ext>
                  </a:extLst>
                </p14:cNvPr>
                <p14:cNvContentPartPr/>
                <p14:nvPr/>
              </p14:nvContentPartPr>
              <p14:xfrm>
                <a:off x="6154778" y="1646841"/>
                <a:ext cx="325800" cy="21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F013ABA-152B-DC12-3735-28E92D7679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46138" y="1637841"/>
                  <a:ext cx="3434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8189D23-67A5-75D5-51F0-D892F9F2D2A4}"/>
                  </a:ext>
                </a:extLst>
              </p14:cNvPr>
              <p14:cNvContentPartPr/>
              <p14:nvPr/>
            </p14:nvContentPartPr>
            <p14:xfrm>
              <a:off x="7215338" y="1685721"/>
              <a:ext cx="1087920" cy="275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8189D23-67A5-75D5-51F0-D892F9F2D2A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06338" y="1676721"/>
                <a:ext cx="11055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7CBC0D5-6C55-1BE6-50AA-80D87B2B0E9F}"/>
                  </a:ext>
                </a:extLst>
              </p14:cNvPr>
              <p14:cNvContentPartPr/>
              <p14:nvPr/>
            </p14:nvContentPartPr>
            <p14:xfrm>
              <a:off x="7966658" y="1514721"/>
              <a:ext cx="29520" cy="12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7CBC0D5-6C55-1BE6-50AA-80D87B2B0E9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57658" y="1505721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719AA97-AE4D-4097-7F94-23E0D928449B}"/>
                  </a:ext>
                </a:extLst>
              </p14:cNvPr>
              <p14:cNvContentPartPr/>
              <p14:nvPr/>
            </p14:nvContentPartPr>
            <p14:xfrm>
              <a:off x="8565338" y="1552881"/>
              <a:ext cx="930240" cy="2354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719AA97-AE4D-4097-7F94-23E0D928449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56338" y="1543881"/>
                <a:ext cx="94788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19AA19C-5CED-B419-0082-461D7D93A04B}"/>
              </a:ext>
            </a:extLst>
          </p:cNvPr>
          <p:cNvGrpSpPr/>
          <p:nvPr/>
        </p:nvGrpSpPr>
        <p:grpSpPr>
          <a:xfrm>
            <a:off x="873218" y="2157321"/>
            <a:ext cx="1971720" cy="450000"/>
            <a:chOff x="873218" y="2157321"/>
            <a:chExt cx="197172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0446C6-DF24-5262-185B-20281E5C97D7}"/>
                    </a:ext>
                  </a:extLst>
                </p14:cNvPr>
                <p14:cNvContentPartPr/>
                <p14:nvPr/>
              </p14:nvContentPartPr>
              <p14:xfrm>
                <a:off x="873218" y="2157321"/>
                <a:ext cx="644040" cy="31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0446C6-DF24-5262-185B-20281E5C97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4578" y="2148321"/>
                  <a:ext cx="661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9CAED0C-E237-130C-008D-FCDCE3DD68F4}"/>
                    </a:ext>
                  </a:extLst>
                </p14:cNvPr>
                <p14:cNvContentPartPr/>
                <p14:nvPr/>
              </p14:nvContentPartPr>
              <p14:xfrm>
                <a:off x="1257338" y="2255961"/>
                <a:ext cx="189000" cy="45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9CAED0C-E237-130C-008D-FCDCE3DD68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48698" y="2246961"/>
                  <a:ext cx="206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8AD0270-F45B-BDE5-6324-94F8CF3A048A}"/>
                    </a:ext>
                  </a:extLst>
                </p14:cNvPr>
                <p14:cNvContentPartPr/>
                <p14:nvPr/>
              </p14:nvContentPartPr>
              <p14:xfrm>
                <a:off x="1152218" y="2212041"/>
                <a:ext cx="50040" cy="24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8AD0270-F45B-BDE5-6324-94F8CF3A048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3218" y="2203401"/>
                  <a:ext cx="67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C0B6D58-1A9A-6B6D-F1C7-22ED8A1E6B64}"/>
                    </a:ext>
                  </a:extLst>
                </p14:cNvPr>
                <p14:cNvContentPartPr/>
                <p14:nvPr/>
              </p14:nvContentPartPr>
              <p14:xfrm>
                <a:off x="1742258" y="2197281"/>
                <a:ext cx="1087200" cy="410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C0B6D58-1A9A-6B6D-F1C7-22ED8A1E6B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33258" y="2188641"/>
                  <a:ext cx="11048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DCA847-7E5F-4F86-3205-B42EB4F3B190}"/>
                    </a:ext>
                  </a:extLst>
                </p14:cNvPr>
                <p14:cNvContentPartPr/>
                <p14:nvPr/>
              </p14:nvContentPartPr>
              <p14:xfrm>
                <a:off x="2711378" y="2284761"/>
                <a:ext cx="133560" cy="35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DCA847-7E5F-4F86-3205-B42EB4F3B1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02378" y="2276121"/>
                  <a:ext cx="151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93DD9E-4BB9-2B37-22E6-2699596C7CBF}"/>
                    </a:ext>
                  </a:extLst>
                </p14:cNvPr>
                <p14:cNvContentPartPr/>
                <p14:nvPr/>
              </p14:nvContentPartPr>
              <p14:xfrm>
                <a:off x="1961138" y="2268561"/>
                <a:ext cx="19800" cy="2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93DD9E-4BB9-2B37-22E6-2699596C7C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52138" y="2259921"/>
                  <a:ext cx="37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D627766-2D33-7242-A77C-C1C99A2BF09E}"/>
              </a:ext>
            </a:extLst>
          </p:cNvPr>
          <p:cNvGrpSpPr/>
          <p:nvPr/>
        </p:nvGrpSpPr>
        <p:grpSpPr>
          <a:xfrm>
            <a:off x="3258938" y="2102601"/>
            <a:ext cx="2085840" cy="375120"/>
            <a:chOff x="3258938" y="2102601"/>
            <a:chExt cx="20858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D32FE8-E5E1-3502-04A0-F060F33AD8D6}"/>
                    </a:ext>
                  </a:extLst>
                </p14:cNvPr>
                <p14:cNvContentPartPr/>
                <p14:nvPr/>
              </p14:nvContentPartPr>
              <p14:xfrm>
                <a:off x="3258938" y="2102601"/>
                <a:ext cx="1912320" cy="335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D32FE8-E5E1-3502-04A0-F060F33AD8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49938" y="2093961"/>
                  <a:ext cx="19299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804371-CA21-AA0E-117F-521DDF369B93}"/>
                    </a:ext>
                  </a:extLst>
                </p14:cNvPr>
                <p14:cNvContentPartPr/>
                <p14:nvPr/>
              </p14:nvContentPartPr>
              <p14:xfrm>
                <a:off x="4702178" y="2227161"/>
                <a:ext cx="22680" cy="4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804371-CA21-AA0E-117F-521DDF369B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93178" y="2218521"/>
                  <a:ext cx="4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6EEFA2-9473-9B80-9230-8A680B0D1B3D}"/>
                    </a:ext>
                  </a:extLst>
                </p14:cNvPr>
                <p14:cNvContentPartPr/>
                <p14:nvPr/>
              </p14:nvContentPartPr>
              <p14:xfrm>
                <a:off x="4415258" y="2216001"/>
                <a:ext cx="292680" cy="4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6EEFA2-9473-9B80-9230-8A680B0D1B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06618" y="2207361"/>
                  <a:ext cx="31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D0D11D-07FA-71F2-65F9-43D19F03C075}"/>
                    </a:ext>
                  </a:extLst>
                </p14:cNvPr>
                <p14:cNvContentPartPr/>
                <p14:nvPr/>
              </p14:nvContentPartPr>
              <p14:xfrm>
                <a:off x="5330018" y="2435961"/>
                <a:ext cx="14760" cy="9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D0D11D-07FA-71F2-65F9-43D19F03C0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21018" y="2426961"/>
                  <a:ext cx="32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8A81B86-BE1F-49F3-9A29-2DEE987DF0E6}"/>
                    </a:ext>
                  </a:extLst>
                </p14:cNvPr>
                <p14:cNvContentPartPr/>
                <p14:nvPr/>
              </p14:nvContentPartPr>
              <p14:xfrm>
                <a:off x="5278178" y="2448201"/>
                <a:ext cx="52920" cy="2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8A81B86-BE1F-49F3-9A29-2DEE987DF0E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69538" y="2439201"/>
                  <a:ext cx="705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BB04E23-673B-BED1-411F-2E2441A23455}"/>
              </a:ext>
            </a:extLst>
          </p:cNvPr>
          <p:cNvGrpSpPr/>
          <p:nvPr/>
        </p:nvGrpSpPr>
        <p:grpSpPr>
          <a:xfrm>
            <a:off x="5822498" y="2097201"/>
            <a:ext cx="2959200" cy="478080"/>
            <a:chOff x="5822498" y="2097201"/>
            <a:chExt cx="29592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D5D830-3288-E3BA-717D-ADE51C7D02C2}"/>
                    </a:ext>
                  </a:extLst>
                </p14:cNvPr>
                <p14:cNvContentPartPr/>
                <p14:nvPr/>
              </p14:nvContentPartPr>
              <p14:xfrm>
                <a:off x="5844818" y="2180721"/>
                <a:ext cx="108720" cy="231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D5D830-3288-E3BA-717D-ADE51C7D02C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36178" y="2171721"/>
                  <a:ext cx="126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C7020A0-4850-A0D4-AD21-14AC5C936EB7}"/>
                    </a:ext>
                  </a:extLst>
                </p14:cNvPr>
                <p14:cNvContentPartPr/>
                <p14:nvPr/>
              </p14:nvContentPartPr>
              <p14:xfrm>
                <a:off x="5822498" y="2186481"/>
                <a:ext cx="246240" cy="20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C7020A0-4850-A0D4-AD21-14AC5C936E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13498" y="2177481"/>
                  <a:ext cx="263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FBE07B-C2F2-7D64-6117-4CEAA71814F8}"/>
                    </a:ext>
                  </a:extLst>
                </p14:cNvPr>
                <p14:cNvContentPartPr/>
                <p14:nvPr/>
              </p14:nvContentPartPr>
              <p14:xfrm>
                <a:off x="5930498" y="2276841"/>
                <a:ext cx="516960" cy="138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FBE07B-C2F2-7D64-6117-4CEAA71814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21498" y="2267841"/>
                  <a:ext cx="534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FC7D3EF-EA93-76E2-EB8A-6584495A4335}"/>
                    </a:ext>
                  </a:extLst>
                </p14:cNvPr>
                <p14:cNvContentPartPr/>
                <p14:nvPr/>
              </p14:nvContentPartPr>
              <p14:xfrm>
                <a:off x="6251618" y="2174601"/>
                <a:ext cx="24480" cy="1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FC7D3EF-EA93-76E2-EB8A-6584495A43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42978" y="2165961"/>
                  <a:ext cx="4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9FDC50-F52C-4DCE-5000-B66967B49260}"/>
                    </a:ext>
                  </a:extLst>
                </p14:cNvPr>
                <p14:cNvContentPartPr/>
                <p14:nvPr/>
              </p14:nvContentPartPr>
              <p14:xfrm>
                <a:off x="6730058" y="2097201"/>
                <a:ext cx="1600920" cy="478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9FDC50-F52C-4DCE-5000-B66967B492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21058" y="2088201"/>
                  <a:ext cx="16185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961B675-67F6-7B1D-104B-8B625F7A06A3}"/>
                    </a:ext>
                  </a:extLst>
                </p14:cNvPr>
                <p14:cNvContentPartPr/>
                <p14:nvPr/>
              </p14:nvContentPartPr>
              <p14:xfrm>
                <a:off x="8519978" y="2209521"/>
                <a:ext cx="261720" cy="362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961B675-67F6-7B1D-104B-8B625F7A06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11338" y="2200881"/>
                  <a:ext cx="27936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549F458-DAED-CCBE-E9C6-A1F316C0AF42}"/>
              </a:ext>
            </a:extLst>
          </p:cNvPr>
          <p:cNvGrpSpPr/>
          <p:nvPr/>
        </p:nvGrpSpPr>
        <p:grpSpPr>
          <a:xfrm>
            <a:off x="8991578" y="2077401"/>
            <a:ext cx="517680" cy="307080"/>
            <a:chOff x="8991578" y="2077401"/>
            <a:chExt cx="51768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9044B66-7544-DF8E-3B30-9BC3918313F3}"/>
                    </a:ext>
                  </a:extLst>
                </p14:cNvPr>
                <p14:cNvContentPartPr/>
                <p14:nvPr/>
              </p14:nvContentPartPr>
              <p14:xfrm>
                <a:off x="8991578" y="2077401"/>
                <a:ext cx="517680" cy="307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9044B66-7544-DF8E-3B30-9BC3918313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82578" y="2068761"/>
                  <a:ext cx="535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03BCB9-B33D-60A2-9CC2-22A0A2DD23A6}"/>
                    </a:ext>
                  </a:extLst>
                </p14:cNvPr>
                <p14:cNvContentPartPr/>
                <p14:nvPr/>
              </p14:nvContentPartPr>
              <p14:xfrm>
                <a:off x="9010658" y="2183961"/>
                <a:ext cx="256320" cy="7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03BCB9-B33D-60A2-9CC2-22A0A2DD23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01658" y="2175321"/>
                  <a:ext cx="273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0B6E3F1-056C-8112-03D1-122AE8A5AAFC}"/>
              </a:ext>
            </a:extLst>
          </p:cNvPr>
          <p:cNvGrpSpPr/>
          <p:nvPr/>
        </p:nvGrpSpPr>
        <p:grpSpPr>
          <a:xfrm>
            <a:off x="967178" y="2639001"/>
            <a:ext cx="3899880" cy="560880"/>
            <a:chOff x="967178" y="2639001"/>
            <a:chExt cx="38998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7D1EB0F-A009-15AD-DB51-C920410F1D58}"/>
                    </a:ext>
                  </a:extLst>
                </p14:cNvPr>
                <p14:cNvContentPartPr/>
                <p14:nvPr/>
              </p14:nvContentPartPr>
              <p14:xfrm>
                <a:off x="967178" y="2770401"/>
                <a:ext cx="1219680" cy="42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7D1EB0F-A009-15AD-DB51-C920410F1D5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8178" y="2761401"/>
                  <a:ext cx="12373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26FAABA-5FB0-73D9-3E24-6C97D6CE0DD3}"/>
                    </a:ext>
                  </a:extLst>
                </p14:cNvPr>
                <p14:cNvContentPartPr/>
                <p14:nvPr/>
              </p14:nvContentPartPr>
              <p14:xfrm>
                <a:off x="1873298" y="2797761"/>
                <a:ext cx="279000" cy="123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26FAABA-5FB0-73D9-3E24-6C97D6CE0D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64298" y="2788761"/>
                  <a:ext cx="29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F706BB9-B8A0-F640-8C51-F1182F5F9968}"/>
                    </a:ext>
                  </a:extLst>
                </p14:cNvPr>
                <p14:cNvContentPartPr/>
                <p14:nvPr/>
              </p14:nvContentPartPr>
              <p14:xfrm>
                <a:off x="2341298" y="2639001"/>
                <a:ext cx="965520" cy="431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F706BB9-B8A0-F640-8C51-F1182F5F99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32298" y="2630001"/>
                  <a:ext cx="9831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1C80C3-8D10-0B26-C094-C04C4ECEF9B5}"/>
                    </a:ext>
                  </a:extLst>
                </p14:cNvPr>
                <p14:cNvContentPartPr/>
                <p14:nvPr/>
              </p14:nvContentPartPr>
              <p14:xfrm>
                <a:off x="3192698" y="2909721"/>
                <a:ext cx="81000" cy="143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1C80C3-8D10-0B26-C094-C04C4ECEF9B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84058" y="2900721"/>
                  <a:ext cx="98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876122-E9CF-551D-1223-5082991100A1}"/>
                    </a:ext>
                  </a:extLst>
                </p14:cNvPr>
                <p14:cNvContentPartPr/>
                <p14:nvPr/>
              </p14:nvContentPartPr>
              <p14:xfrm>
                <a:off x="3070298" y="2765721"/>
                <a:ext cx="21600" cy="21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876122-E9CF-551D-1223-5082991100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61298" y="2757081"/>
                  <a:ext cx="3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E9CB86C-5DBB-F59C-3709-EE613344BB78}"/>
                    </a:ext>
                  </a:extLst>
                </p14:cNvPr>
                <p14:cNvContentPartPr/>
                <p14:nvPr/>
              </p14:nvContentPartPr>
              <p14:xfrm>
                <a:off x="2848898" y="2766801"/>
                <a:ext cx="271440" cy="12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E9CB86C-5DBB-F59C-3709-EE613344BB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40258" y="2758161"/>
                  <a:ext cx="289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4B0AA8-E387-1337-E85E-8FE4267D9CFF}"/>
                    </a:ext>
                  </a:extLst>
                </p14:cNvPr>
                <p14:cNvContentPartPr/>
                <p14:nvPr/>
              </p14:nvContentPartPr>
              <p14:xfrm>
                <a:off x="3561338" y="2840961"/>
                <a:ext cx="641160" cy="12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4B0AA8-E387-1337-E85E-8FE4267D9CF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52338" y="2831961"/>
                  <a:ext cx="658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5F0330-E503-3ABE-952A-E9CCD8FFB5A3}"/>
                    </a:ext>
                  </a:extLst>
                </p14:cNvPr>
                <p14:cNvContentPartPr/>
                <p14:nvPr/>
              </p14:nvContentPartPr>
              <p14:xfrm>
                <a:off x="4380698" y="2640081"/>
                <a:ext cx="486360" cy="335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5F0330-E503-3ABE-952A-E9CCD8FFB5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71698" y="2631441"/>
                  <a:ext cx="50400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AF50A40-F158-0416-9205-566CBB89E63C}"/>
              </a:ext>
            </a:extLst>
          </p:cNvPr>
          <p:cNvGrpSpPr/>
          <p:nvPr/>
        </p:nvGrpSpPr>
        <p:grpSpPr>
          <a:xfrm>
            <a:off x="5139578" y="2657001"/>
            <a:ext cx="2485080" cy="455040"/>
            <a:chOff x="5139578" y="2657001"/>
            <a:chExt cx="24850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EC5CE27-D68C-A38D-BCB3-F67B73158AE7}"/>
                    </a:ext>
                  </a:extLst>
                </p14:cNvPr>
                <p14:cNvContentPartPr/>
                <p14:nvPr/>
              </p14:nvContentPartPr>
              <p14:xfrm>
                <a:off x="5139578" y="2657001"/>
                <a:ext cx="1628640" cy="455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EC5CE27-D68C-A38D-BCB3-F67B73158AE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30578" y="2648001"/>
                  <a:ext cx="1646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51DD8D4-AAE2-CA30-1AA0-2234A78E8246}"/>
                    </a:ext>
                  </a:extLst>
                </p14:cNvPr>
                <p14:cNvContentPartPr/>
                <p14:nvPr/>
              </p14:nvContentPartPr>
              <p14:xfrm>
                <a:off x="6050018" y="2839161"/>
                <a:ext cx="40680" cy="67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51DD8D4-AAE2-CA30-1AA0-2234A78E824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41378" y="2830161"/>
                  <a:ext cx="58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2820A70-9020-6C88-D429-3E0A686FDCD5}"/>
                    </a:ext>
                  </a:extLst>
                </p14:cNvPr>
                <p14:cNvContentPartPr/>
                <p14:nvPr/>
              </p14:nvContentPartPr>
              <p14:xfrm>
                <a:off x="6909698" y="2846001"/>
                <a:ext cx="361800" cy="10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2820A70-9020-6C88-D429-3E0A686FDC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01058" y="2837001"/>
                  <a:ext cx="379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BF4EE1E-D027-DF29-3BBF-B665B6BE8011}"/>
                    </a:ext>
                  </a:extLst>
                </p14:cNvPr>
                <p14:cNvContentPartPr/>
                <p14:nvPr/>
              </p14:nvContentPartPr>
              <p14:xfrm>
                <a:off x="7093658" y="2769681"/>
                <a:ext cx="12600" cy="4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BF4EE1E-D027-DF29-3BBF-B665B6BE80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85018" y="2761041"/>
                  <a:ext cx="30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26CEC50-58E9-7156-6596-F6CE046D36E4}"/>
                    </a:ext>
                  </a:extLst>
                </p14:cNvPr>
                <p14:cNvContentPartPr/>
                <p14:nvPr/>
              </p14:nvContentPartPr>
              <p14:xfrm>
                <a:off x="7276538" y="2659521"/>
                <a:ext cx="348120" cy="30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26CEC50-58E9-7156-6596-F6CE046D36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67538" y="2650521"/>
                  <a:ext cx="3657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B2CFC37-6C2B-17DD-E877-06E5E3BDBC48}"/>
                    </a:ext>
                  </a:extLst>
                </p14:cNvPr>
                <p14:cNvContentPartPr/>
                <p14:nvPr/>
              </p14:nvContentPartPr>
              <p14:xfrm>
                <a:off x="7274018" y="2718921"/>
                <a:ext cx="329400" cy="65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B2CFC37-6C2B-17DD-E877-06E5E3BDBC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65018" y="2709921"/>
                  <a:ext cx="3470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F11FD72-33A6-DEF6-4AA1-B1A8B674DC40}"/>
              </a:ext>
            </a:extLst>
          </p:cNvPr>
          <p:cNvGrpSpPr/>
          <p:nvPr/>
        </p:nvGrpSpPr>
        <p:grpSpPr>
          <a:xfrm>
            <a:off x="7936418" y="2740881"/>
            <a:ext cx="1190880" cy="256680"/>
            <a:chOff x="7936418" y="2740881"/>
            <a:chExt cx="11908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C1E644E-C033-83B4-D26D-C4EECCF2B05E}"/>
                    </a:ext>
                  </a:extLst>
                </p14:cNvPr>
                <p14:cNvContentPartPr/>
                <p14:nvPr/>
              </p14:nvContentPartPr>
              <p14:xfrm>
                <a:off x="7936418" y="2779041"/>
                <a:ext cx="108360" cy="19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C1E644E-C033-83B4-D26D-C4EECCF2B05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27778" y="2770401"/>
                  <a:ext cx="126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E50687-7C14-4A4E-E72B-DF68CA156D85}"/>
                    </a:ext>
                  </a:extLst>
                </p14:cNvPr>
                <p14:cNvContentPartPr/>
                <p14:nvPr/>
              </p14:nvContentPartPr>
              <p14:xfrm>
                <a:off x="7961978" y="2740881"/>
                <a:ext cx="224640" cy="72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E50687-7C14-4A4E-E72B-DF68CA156D8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53338" y="2732241"/>
                  <a:ext cx="242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6FCB119-E574-A91E-EA98-C23B337A8C91}"/>
                    </a:ext>
                  </a:extLst>
                </p14:cNvPr>
                <p14:cNvContentPartPr/>
                <p14:nvPr/>
              </p14:nvContentPartPr>
              <p14:xfrm>
                <a:off x="7959098" y="2842041"/>
                <a:ext cx="187920" cy="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6FCB119-E574-A91E-EA98-C23B337A8C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50458" y="2833401"/>
                  <a:ext cx="20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2AF9143-B992-42E0-1489-64830BC18FD1}"/>
                    </a:ext>
                  </a:extLst>
                </p14:cNvPr>
                <p14:cNvContentPartPr/>
                <p14:nvPr/>
              </p14:nvContentPartPr>
              <p14:xfrm>
                <a:off x="8134058" y="2861121"/>
                <a:ext cx="993240" cy="136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2AF9143-B992-42E0-1489-64830BC18F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25418" y="2852481"/>
                  <a:ext cx="1010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78C6741-BD36-BB35-0F38-FD57EA410439}"/>
                    </a:ext>
                  </a:extLst>
                </p14:cNvPr>
                <p14:cNvContentPartPr/>
                <p14:nvPr/>
              </p14:nvContentPartPr>
              <p14:xfrm>
                <a:off x="8830298" y="2762841"/>
                <a:ext cx="30600" cy="16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78C6741-BD36-BB35-0F38-FD57EA41043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21658" y="2754201"/>
                  <a:ext cx="482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AE068D7-32BF-FD8D-6B85-9EFE2C9F6FBA}"/>
              </a:ext>
            </a:extLst>
          </p:cNvPr>
          <p:cNvGrpSpPr/>
          <p:nvPr/>
        </p:nvGrpSpPr>
        <p:grpSpPr>
          <a:xfrm>
            <a:off x="969698" y="3275121"/>
            <a:ext cx="2114280" cy="460800"/>
            <a:chOff x="969698" y="3275121"/>
            <a:chExt cx="211428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130CF9-45BC-A60B-CBCB-44C7971D0947}"/>
                    </a:ext>
                  </a:extLst>
                </p14:cNvPr>
                <p14:cNvContentPartPr/>
                <p14:nvPr/>
              </p14:nvContentPartPr>
              <p14:xfrm>
                <a:off x="969698" y="3332001"/>
                <a:ext cx="1664640" cy="40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130CF9-45BC-A60B-CBCB-44C7971D09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1058" y="3323361"/>
                  <a:ext cx="16822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E8663D8-71A5-37B8-2A73-8DF6CA60EFB8}"/>
                    </a:ext>
                  </a:extLst>
                </p14:cNvPr>
                <p14:cNvContentPartPr/>
                <p14:nvPr/>
              </p14:nvContentPartPr>
              <p14:xfrm>
                <a:off x="2370458" y="3367641"/>
                <a:ext cx="213840" cy="1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E8663D8-71A5-37B8-2A73-8DF6CA60EF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61458" y="3358641"/>
                  <a:ext cx="23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F59600-0311-E54D-641C-FD71B2D46973}"/>
                    </a:ext>
                  </a:extLst>
                </p14:cNvPr>
                <p14:cNvContentPartPr/>
                <p14:nvPr/>
              </p14:nvContentPartPr>
              <p14:xfrm>
                <a:off x="2869058" y="3275121"/>
                <a:ext cx="214920" cy="382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F59600-0311-E54D-641C-FD71B2D4697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60058" y="3266481"/>
                  <a:ext cx="23256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80E89BC-26F5-616B-AA98-04E56F0BE499}"/>
              </a:ext>
            </a:extLst>
          </p:cNvPr>
          <p:cNvGrpSpPr/>
          <p:nvPr/>
        </p:nvGrpSpPr>
        <p:grpSpPr>
          <a:xfrm>
            <a:off x="3339218" y="3169281"/>
            <a:ext cx="3403800" cy="474840"/>
            <a:chOff x="3339218" y="3169281"/>
            <a:chExt cx="340380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368FF1B-B5E6-94CF-27D2-A41E32DD0721}"/>
                    </a:ext>
                  </a:extLst>
                </p14:cNvPr>
                <p14:cNvContentPartPr/>
                <p14:nvPr/>
              </p14:nvContentPartPr>
              <p14:xfrm>
                <a:off x="3339218" y="3169281"/>
                <a:ext cx="1450440" cy="47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368FF1B-B5E6-94CF-27D2-A41E32DD07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30578" y="3160281"/>
                  <a:ext cx="14680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BA30D05-C68C-85C4-6E23-A5BF2A2D6952}"/>
                    </a:ext>
                  </a:extLst>
                </p14:cNvPr>
                <p14:cNvContentPartPr/>
                <p14:nvPr/>
              </p14:nvContentPartPr>
              <p14:xfrm>
                <a:off x="4607858" y="3347481"/>
                <a:ext cx="138240" cy="40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BA30D05-C68C-85C4-6E23-A5BF2A2D69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99218" y="3338481"/>
                  <a:ext cx="155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2781A11-9D6A-B63C-D6A7-1772AFDF1B7A}"/>
                    </a:ext>
                  </a:extLst>
                </p14:cNvPr>
                <p14:cNvContentPartPr/>
                <p14:nvPr/>
              </p14:nvContentPartPr>
              <p14:xfrm>
                <a:off x="3624338" y="3234441"/>
                <a:ext cx="57960" cy="57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2781A11-9D6A-B63C-D6A7-1772AFDF1B7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15698" y="3225441"/>
                  <a:ext cx="75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220902C-6FE6-DC35-C9F4-2F69E4825777}"/>
                    </a:ext>
                  </a:extLst>
                </p14:cNvPr>
                <p14:cNvContentPartPr/>
                <p14:nvPr/>
              </p14:nvContentPartPr>
              <p14:xfrm>
                <a:off x="6736538" y="3537201"/>
                <a:ext cx="6480" cy="50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220902C-6FE6-DC35-C9F4-2F69E48257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27898" y="3528561"/>
                  <a:ext cx="241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062374E-7BF9-E95D-4AAF-309AB082BB21}"/>
              </a:ext>
            </a:extLst>
          </p:cNvPr>
          <p:cNvGrpSpPr/>
          <p:nvPr/>
        </p:nvGrpSpPr>
        <p:grpSpPr>
          <a:xfrm>
            <a:off x="5120498" y="3203841"/>
            <a:ext cx="1969200" cy="511920"/>
            <a:chOff x="5120498" y="3203841"/>
            <a:chExt cx="196920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AB5162E-94CC-E229-084C-9F9023EC0B8E}"/>
                    </a:ext>
                  </a:extLst>
                </p14:cNvPr>
                <p14:cNvContentPartPr/>
                <p14:nvPr/>
              </p14:nvContentPartPr>
              <p14:xfrm>
                <a:off x="5120498" y="3203841"/>
                <a:ext cx="1848600" cy="511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AB5162E-94CC-E229-084C-9F9023EC0B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11498" y="3195201"/>
                  <a:ext cx="18662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C6D1168-19E1-6F88-4D25-B382DB4534CB}"/>
                    </a:ext>
                  </a:extLst>
                </p14:cNvPr>
                <p14:cNvContentPartPr/>
                <p14:nvPr/>
              </p14:nvContentPartPr>
              <p14:xfrm>
                <a:off x="6737618" y="3243801"/>
                <a:ext cx="352080" cy="316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C6D1168-19E1-6F88-4D25-B382DB4534C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28978" y="3235161"/>
                  <a:ext cx="36972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AACD811-01DF-9633-4A70-61C5C6329C39}"/>
              </a:ext>
            </a:extLst>
          </p:cNvPr>
          <p:cNvGrpSpPr/>
          <p:nvPr/>
        </p:nvGrpSpPr>
        <p:grpSpPr>
          <a:xfrm>
            <a:off x="966458" y="3823401"/>
            <a:ext cx="1405080" cy="462240"/>
            <a:chOff x="966458" y="3823401"/>
            <a:chExt cx="140508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0EFB6E9-EF78-BF4E-CF62-1DB972015CCC}"/>
                    </a:ext>
                  </a:extLst>
                </p14:cNvPr>
                <p14:cNvContentPartPr/>
                <p14:nvPr/>
              </p14:nvContentPartPr>
              <p14:xfrm>
                <a:off x="966458" y="3890001"/>
                <a:ext cx="498960" cy="387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0EFB6E9-EF78-BF4E-CF62-1DB972015CC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7818" y="3881361"/>
                  <a:ext cx="516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7C2AE1-9AF4-9103-601B-F7291909BB0D}"/>
                    </a:ext>
                  </a:extLst>
                </p14:cNvPr>
                <p14:cNvContentPartPr/>
                <p14:nvPr/>
              </p14:nvContentPartPr>
              <p14:xfrm>
                <a:off x="1291898" y="3859401"/>
                <a:ext cx="183240" cy="426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7C2AE1-9AF4-9103-601B-F7291909BB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83258" y="3850761"/>
                  <a:ext cx="2008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EEC6F67-9E03-0C4C-B296-CD4095BFB3B7}"/>
                    </a:ext>
                  </a:extLst>
                </p14:cNvPr>
                <p14:cNvContentPartPr/>
                <p14:nvPr/>
              </p14:nvContentPartPr>
              <p14:xfrm>
                <a:off x="1414298" y="3823401"/>
                <a:ext cx="957240" cy="426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EEC6F67-9E03-0C4C-B296-CD4095BFB3B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05658" y="3814401"/>
                  <a:ext cx="9748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DF4553-D77A-5A08-A204-E7196D8A5DA7}"/>
                    </a:ext>
                  </a:extLst>
                </p14:cNvPr>
                <p14:cNvContentPartPr/>
                <p14:nvPr/>
              </p14:nvContentPartPr>
              <p14:xfrm>
                <a:off x="2159858" y="4075761"/>
                <a:ext cx="6480" cy="13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DF4553-D77A-5A08-A204-E7196D8A5DA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50858" y="4067121"/>
                  <a:ext cx="2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C67CC6-5295-085B-5576-154FF57E67A9}"/>
                    </a:ext>
                  </a:extLst>
                </p14:cNvPr>
                <p14:cNvContentPartPr/>
                <p14:nvPr/>
              </p14:nvContentPartPr>
              <p14:xfrm>
                <a:off x="1665938" y="4009881"/>
                <a:ext cx="507600" cy="35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C67CC6-5295-085B-5576-154FF57E67A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57298" y="4000881"/>
                  <a:ext cx="5252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47B3B22-79FC-07B3-9862-B13B5D0B80D5}"/>
                  </a:ext>
                </a:extLst>
              </p14:cNvPr>
              <p14:cNvContentPartPr/>
              <p14:nvPr/>
            </p14:nvContentPartPr>
            <p14:xfrm>
              <a:off x="2607338" y="3913401"/>
              <a:ext cx="2220480" cy="5418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47B3B22-79FC-07B3-9862-B13B5D0B80D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598698" y="3904761"/>
                <a:ext cx="223812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0FE2438-3CE7-9988-BB16-7CBD2A1CFBC0}"/>
                  </a:ext>
                </a:extLst>
              </p14:cNvPr>
              <p14:cNvContentPartPr/>
              <p14:nvPr/>
            </p14:nvContentPartPr>
            <p14:xfrm>
              <a:off x="4600298" y="3986841"/>
              <a:ext cx="23400" cy="165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0FE2438-3CE7-9988-BB16-7CBD2A1CFBC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591298" y="3977841"/>
                <a:ext cx="41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106CA86-A18A-8C9A-4EB7-8F8B04056061}"/>
                  </a:ext>
                </a:extLst>
              </p14:cNvPr>
              <p14:cNvContentPartPr/>
              <p14:nvPr/>
            </p14:nvContentPartPr>
            <p14:xfrm>
              <a:off x="4947338" y="3837801"/>
              <a:ext cx="435240" cy="3452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106CA86-A18A-8C9A-4EB7-8F8B0405606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938698" y="3829161"/>
                <a:ext cx="452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E90F709E-BCC0-5EA3-49BC-476B4EB8CF99}"/>
                  </a:ext>
                </a:extLst>
              </p14:cNvPr>
              <p14:cNvContentPartPr/>
              <p14:nvPr/>
            </p14:nvContentPartPr>
            <p14:xfrm>
              <a:off x="4980458" y="3921321"/>
              <a:ext cx="330840" cy="295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E90F709E-BCC0-5EA3-49BC-476B4EB8CF9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971458" y="3912321"/>
                <a:ext cx="348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51F3B0C-2253-8B0E-C056-80EA205C37D8}"/>
                  </a:ext>
                </a:extLst>
              </p14:cNvPr>
              <p14:cNvContentPartPr/>
              <p14:nvPr/>
            </p14:nvContentPartPr>
            <p14:xfrm>
              <a:off x="6673178" y="3984681"/>
              <a:ext cx="294120" cy="198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51F3B0C-2253-8B0E-C056-80EA205C37D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664538" y="3975681"/>
                <a:ext cx="31176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E036225-EE93-BBE9-6422-6BC577C8B0EA}"/>
              </a:ext>
            </a:extLst>
          </p:cNvPr>
          <p:cNvGrpSpPr/>
          <p:nvPr/>
        </p:nvGrpSpPr>
        <p:grpSpPr>
          <a:xfrm>
            <a:off x="8166098" y="3799641"/>
            <a:ext cx="2315880" cy="418680"/>
            <a:chOff x="8166098" y="3799641"/>
            <a:chExt cx="231588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C486635-2EFC-4BC4-BA3F-7AC162CDED5C}"/>
                    </a:ext>
                  </a:extLst>
                </p14:cNvPr>
                <p14:cNvContentPartPr/>
                <p14:nvPr/>
              </p14:nvContentPartPr>
              <p14:xfrm>
                <a:off x="8166098" y="3873081"/>
                <a:ext cx="705960" cy="344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C486635-2EFC-4BC4-BA3F-7AC162CDED5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57458" y="3864081"/>
                  <a:ext cx="723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A9EACDE-8BDE-8D2A-C159-58F644408110}"/>
                    </a:ext>
                  </a:extLst>
                </p14:cNvPr>
                <p14:cNvContentPartPr/>
                <p14:nvPr/>
              </p14:nvContentPartPr>
              <p14:xfrm>
                <a:off x="8637698" y="3982881"/>
                <a:ext cx="198720" cy="60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A9EACDE-8BDE-8D2A-C159-58F64440811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29058" y="3973881"/>
                  <a:ext cx="216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3EE39CB-28CD-D815-F9AC-C2712046E26C}"/>
                    </a:ext>
                  </a:extLst>
                </p14:cNvPr>
                <p14:cNvContentPartPr/>
                <p14:nvPr/>
              </p14:nvContentPartPr>
              <p14:xfrm>
                <a:off x="9125498" y="3805041"/>
                <a:ext cx="1356480" cy="413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3EE39CB-28CD-D815-F9AC-C2712046E26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16858" y="3796401"/>
                  <a:ext cx="13741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5E02B58-A260-73D2-A9A0-E231F22D71F0}"/>
                    </a:ext>
                  </a:extLst>
                </p14:cNvPr>
                <p14:cNvContentPartPr/>
                <p14:nvPr/>
              </p14:nvContentPartPr>
              <p14:xfrm>
                <a:off x="9479738" y="3915561"/>
                <a:ext cx="282600" cy="47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5E02B58-A260-73D2-A9A0-E231F22D71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71098" y="3906921"/>
                  <a:ext cx="30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352997-B8DE-E526-D306-8FEF237EB8AE}"/>
                    </a:ext>
                  </a:extLst>
                </p14:cNvPr>
                <p14:cNvContentPartPr/>
                <p14:nvPr/>
              </p14:nvContentPartPr>
              <p14:xfrm>
                <a:off x="9350858" y="3799641"/>
                <a:ext cx="96120" cy="16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352997-B8DE-E526-D306-8FEF237EB8A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42218" y="3791001"/>
                  <a:ext cx="1137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93821F3-065D-2B68-886C-4C88C70B3DDF}"/>
              </a:ext>
            </a:extLst>
          </p:cNvPr>
          <p:cNvGrpSpPr/>
          <p:nvPr/>
        </p:nvGrpSpPr>
        <p:grpSpPr>
          <a:xfrm>
            <a:off x="946298" y="4459881"/>
            <a:ext cx="1269720" cy="360000"/>
            <a:chOff x="946298" y="4459881"/>
            <a:chExt cx="12697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E422D5B-3241-3D4C-0F7E-7DDED6ECE941}"/>
                    </a:ext>
                  </a:extLst>
                </p14:cNvPr>
                <p14:cNvContentPartPr/>
                <p14:nvPr/>
              </p14:nvContentPartPr>
              <p14:xfrm>
                <a:off x="946298" y="4644561"/>
                <a:ext cx="389880" cy="129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E422D5B-3241-3D4C-0F7E-7DDED6ECE9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7298" y="4635561"/>
                  <a:ext cx="407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CC6F13F-9CCE-2A62-B17F-8B0D87E2D561}"/>
                    </a:ext>
                  </a:extLst>
                </p14:cNvPr>
                <p14:cNvContentPartPr/>
                <p14:nvPr/>
              </p14:nvContentPartPr>
              <p14:xfrm>
                <a:off x="1520498" y="4459881"/>
                <a:ext cx="695520" cy="360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CC6F13F-9CCE-2A62-B17F-8B0D87E2D56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11858" y="4451241"/>
                  <a:ext cx="713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0B30E7D-AA4B-F95B-60A2-A5DC9152B57F}"/>
                    </a:ext>
                  </a:extLst>
                </p14:cNvPr>
                <p14:cNvContentPartPr/>
                <p14:nvPr/>
              </p14:nvContentPartPr>
              <p14:xfrm>
                <a:off x="1591418" y="4560681"/>
                <a:ext cx="378720" cy="69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0B30E7D-AA4B-F95B-60A2-A5DC9152B5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82778" y="4551681"/>
                  <a:ext cx="3963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ED39843-6BDE-1866-3278-E17A4964A8F3}"/>
              </a:ext>
            </a:extLst>
          </p:cNvPr>
          <p:cNvGrpSpPr/>
          <p:nvPr/>
        </p:nvGrpSpPr>
        <p:grpSpPr>
          <a:xfrm>
            <a:off x="2450738" y="4470321"/>
            <a:ext cx="7341840" cy="588600"/>
            <a:chOff x="2450738" y="4470321"/>
            <a:chExt cx="734184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5D2C929-5D60-CC8F-14C5-D85FA135E7C9}"/>
                    </a:ext>
                  </a:extLst>
                </p14:cNvPr>
                <p14:cNvContentPartPr/>
                <p14:nvPr/>
              </p14:nvContentPartPr>
              <p14:xfrm>
                <a:off x="3739538" y="4481121"/>
                <a:ext cx="8280" cy="1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5D2C929-5D60-CC8F-14C5-D85FA135E7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30898" y="4472121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7B356F2-7C30-10D4-2871-37AF91D98765}"/>
                    </a:ext>
                  </a:extLst>
                </p14:cNvPr>
                <p14:cNvContentPartPr/>
                <p14:nvPr/>
              </p14:nvContentPartPr>
              <p14:xfrm>
                <a:off x="2450738" y="4641681"/>
                <a:ext cx="1519560" cy="417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7B356F2-7C30-10D4-2871-37AF91D987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42098" y="4632681"/>
                  <a:ext cx="15372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F2ECCD7-2E46-1ABB-3E6E-09E7309BBE4B}"/>
                    </a:ext>
                  </a:extLst>
                </p14:cNvPr>
                <p14:cNvContentPartPr/>
                <p14:nvPr/>
              </p14:nvContentPartPr>
              <p14:xfrm>
                <a:off x="4089458" y="4761921"/>
                <a:ext cx="114840" cy="122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F2ECCD7-2E46-1ABB-3E6E-09E7309BBE4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80818" y="4753281"/>
                  <a:ext cx="132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B97F6FB-7C58-2FC2-5857-6EE06B7F3996}"/>
                    </a:ext>
                  </a:extLst>
                </p14:cNvPr>
                <p14:cNvContentPartPr/>
                <p14:nvPr/>
              </p14:nvContentPartPr>
              <p14:xfrm>
                <a:off x="5109338" y="4584441"/>
                <a:ext cx="1029240" cy="326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B97F6FB-7C58-2FC2-5857-6EE06B7F39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00698" y="4575441"/>
                  <a:ext cx="1046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10373A4-D600-0FE5-FCA2-79E9E9B2EBE6}"/>
                    </a:ext>
                  </a:extLst>
                </p14:cNvPr>
                <p14:cNvContentPartPr/>
                <p14:nvPr/>
              </p14:nvContentPartPr>
              <p14:xfrm>
                <a:off x="6278978" y="4500921"/>
                <a:ext cx="965160" cy="322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10373A4-D600-0FE5-FCA2-79E9E9B2EBE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70338" y="4491921"/>
                  <a:ext cx="982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410828-C7CF-6972-0863-DA3EC1881A92}"/>
                    </a:ext>
                  </a:extLst>
                </p14:cNvPr>
                <p14:cNvContentPartPr/>
                <p14:nvPr/>
              </p14:nvContentPartPr>
              <p14:xfrm>
                <a:off x="7269698" y="4491561"/>
                <a:ext cx="396360" cy="299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410828-C7CF-6972-0863-DA3EC1881A9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60698" y="4482561"/>
                  <a:ext cx="414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2A98FA7-A543-167E-AAE4-DCA559C389B3}"/>
                    </a:ext>
                  </a:extLst>
                </p14:cNvPr>
                <p14:cNvContentPartPr/>
                <p14:nvPr/>
              </p14:nvContentPartPr>
              <p14:xfrm>
                <a:off x="7468418" y="4585881"/>
                <a:ext cx="529560" cy="244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2A98FA7-A543-167E-AAE4-DCA559C389B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59778" y="4576881"/>
                  <a:ext cx="547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4D091F2-00C9-1F8F-A3EE-1EB2F69ACF98}"/>
                    </a:ext>
                  </a:extLst>
                </p14:cNvPr>
                <p14:cNvContentPartPr/>
                <p14:nvPr/>
              </p14:nvContentPartPr>
              <p14:xfrm>
                <a:off x="7230458" y="4470321"/>
                <a:ext cx="12600" cy="7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4D091F2-00C9-1F8F-A3EE-1EB2F69ACF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21458" y="4461681"/>
                  <a:ext cx="30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CB8DD2B-5072-825A-C0D4-5E4ABF36E414}"/>
                    </a:ext>
                  </a:extLst>
                </p14:cNvPr>
                <p14:cNvContentPartPr/>
                <p14:nvPr/>
              </p14:nvContentPartPr>
              <p14:xfrm>
                <a:off x="8895458" y="4502361"/>
                <a:ext cx="897120" cy="294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CB8DD2B-5072-825A-C0D4-5E4ABF36E41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86458" y="4493721"/>
                  <a:ext cx="91476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B5E2FF7-1473-795D-A1FF-1525E45B615E}"/>
              </a:ext>
            </a:extLst>
          </p:cNvPr>
          <p:cNvGrpSpPr/>
          <p:nvPr/>
        </p:nvGrpSpPr>
        <p:grpSpPr>
          <a:xfrm>
            <a:off x="894818" y="5036601"/>
            <a:ext cx="3089160" cy="340560"/>
            <a:chOff x="894818" y="5036601"/>
            <a:chExt cx="30891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666E919-5E37-A092-6756-B660F9AA2A2E}"/>
                    </a:ext>
                  </a:extLst>
                </p14:cNvPr>
                <p14:cNvContentPartPr/>
                <p14:nvPr/>
              </p14:nvContentPartPr>
              <p14:xfrm>
                <a:off x="894818" y="5171601"/>
                <a:ext cx="700200" cy="181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666E919-5E37-A092-6756-B660F9AA2A2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5818" y="5162961"/>
                  <a:ext cx="717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A5D80E9-226A-890C-10FF-3907DFCA22A1}"/>
                    </a:ext>
                  </a:extLst>
                </p14:cNvPr>
                <p14:cNvContentPartPr/>
                <p14:nvPr/>
              </p14:nvContentPartPr>
              <p14:xfrm>
                <a:off x="1705178" y="5036601"/>
                <a:ext cx="418680" cy="294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A5D80E9-226A-890C-10FF-3907DFCA22A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696178" y="5027601"/>
                  <a:ext cx="436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52A20D-18DE-35F5-54F0-785FE07E6AEC}"/>
                    </a:ext>
                  </a:extLst>
                </p14:cNvPr>
                <p14:cNvContentPartPr/>
                <p14:nvPr/>
              </p14:nvContentPartPr>
              <p14:xfrm>
                <a:off x="2327618" y="5134881"/>
                <a:ext cx="788040" cy="225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52A20D-18DE-35F5-54F0-785FE07E6AE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318978" y="5126241"/>
                  <a:ext cx="805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549FE8B-8606-BF8E-5276-0C2155D603B0}"/>
                    </a:ext>
                  </a:extLst>
                </p14:cNvPr>
                <p14:cNvContentPartPr/>
                <p14:nvPr/>
              </p14:nvContentPartPr>
              <p14:xfrm>
                <a:off x="3091898" y="5124081"/>
                <a:ext cx="845280" cy="213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549FE8B-8606-BF8E-5276-0C2155D603B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082898" y="5115441"/>
                  <a:ext cx="862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AE5C9B9-0048-58F8-0325-DC74FBAFF011}"/>
                    </a:ext>
                  </a:extLst>
                </p14:cNvPr>
                <p14:cNvContentPartPr/>
                <p14:nvPr/>
              </p14:nvContentPartPr>
              <p14:xfrm>
                <a:off x="3971378" y="5345481"/>
                <a:ext cx="12600" cy="31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AE5C9B9-0048-58F8-0325-DC74FBAFF0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62738" y="5336841"/>
                  <a:ext cx="302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F3F6368-5DD9-1DBB-1E50-3E3A126A79A8}"/>
              </a:ext>
            </a:extLst>
          </p:cNvPr>
          <p:cNvGrpSpPr/>
          <p:nvPr/>
        </p:nvGrpSpPr>
        <p:grpSpPr>
          <a:xfrm>
            <a:off x="1776458" y="5375721"/>
            <a:ext cx="4713480" cy="909720"/>
            <a:chOff x="1776458" y="5375721"/>
            <a:chExt cx="4713480" cy="9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FA9D5F-66CB-87B4-E5FF-2F607F168747}"/>
                    </a:ext>
                  </a:extLst>
                </p14:cNvPr>
                <p14:cNvContentPartPr/>
                <p14:nvPr/>
              </p14:nvContentPartPr>
              <p14:xfrm>
                <a:off x="1776458" y="5565081"/>
                <a:ext cx="219960" cy="571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FA9D5F-66CB-87B4-E5FF-2F607F16874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67458" y="5556081"/>
                  <a:ext cx="23760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3B0FBF2-D07F-9B87-AA3A-6FB571F5CE80}"/>
                    </a:ext>
                  </a:extLst>
                </p14:cNvPr>
                <p14:cNvContentPartPr/>
                <p14:nvPr/>
              </p14:nvContentPartPr>
              <p14:xfrm>
                <a:off x="1883738" y="6227841"/>
                <a:ext cx="133560" cy="5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3B0FBF2-D07F-9B87-AA3A-6FB571F5CE8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875098" y="6219201"/>
                  <a:ext cx="151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D63D136-41BA-9DE6-5CB3-D6E4A1CD6B41}"/>
                    </a:ext>
                  </a:extLst>
                </p14:cNvPr>
                <p14:cNvContentPartPr/>
                <p14:nvPr/>
              </p14:nvContentPartPr>
              <p14:xfrm>
                <a:off x="2098658" y="6167361"/>
                <a:ext cx="164160" cy="118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D63D136-41BA-9DE6-5CB3-D6E4A1CD6B4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90018" y="6158361"/>
                  <a:ext cx="181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1571FB8-0320-4553-F8D0-B7B263521115}"/>
                    </a:ext>
                  </a:extLst>
                </p14:cNvPr>
                <p14:cNvContentPartPr/>
                <p14:nvPr/>
              </p14:nvContentPartPr>
              <p14:xfrm>
                <a:off x="1958978" y="5544561"/>
                <a:ext cx="212040" cy="96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1571FB8-0320-4553-F8D0-B7B26352111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949978" y="5535561"/>
                  <a:ext cx="229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213C912-AD13-97F6-6CF8-881ED1192DA1}"/>
                    </a:ext>
                  </a:extLst>
                </p14:cNvPr>
                <p14:cNvContentPartPr/>
                <p14:nvPr/>
              </p14:nvContentPartPr>
              <p14:xfrm>
                <a:off x="2276858" y="5698641"/>
                <a:ext cx="128520" cy="289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213C912-AD13-97F6-6CF8-881ED1192DA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67858" y="5690001"/>
                  <a:ext cx="146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5CD8B1B-A936-3795-A2EF-6AAE45C9A47E}"/>
                    </a:ext>
                  </a:extLst>
                </p14:cNvPr>
                <p14:cNvContentPartPr/>
                <p14:nvPr/>
              </p14:nvContentPartPr>
              <p14:xfrm>
                <a:off x="2216738" y="5841201"/>
                <a:ext cx="234000" cy="11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5CD8B1B-A936-3795-A2EF-6AAE45C9A47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207738" y="5832201"/>
                  <a:ext cx="251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236ABB-864C-FD94-805F-7AD315E96C3D}"/>
                    </a:ext>
                  </a:extLst>
                </p14:cNvPr>
                <p14:cNvContentPartPr/>
                <p14:nvPr/>
              </p14:nvContentPartPr>
              <p14:xfrm>
                <a:off x="2483858" y="5590641"/>
                <a:ext cx="95400" cy="123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236ABB-864C-FD94-805F-7AD315E96C3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475218" y="5581641"/>
                  <a:ext cx="113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8A3F1D5-A487-B205-F0D7-3183FEAD606A}"/>
                    </a:ext>
                  </a:extLst>
                </p14:cNvPr>
                <p14:cNvContentPartPr/>
                <p14:nvPr/>
              </p14:nvContentPartPr>
              <p14:xfrm>
                <a:off x="2628938" y="5686401"/>
                <a:ext cx="109440" cy="278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8A3F1D5-A487-B205-F0D7-3183FEAD606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619938" y="5677401"/>
                  <a:ext cx="127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F4537E5-5320-4CBA-4A7F-52BD4CA8D506}"/>
                    </a:ext>
                  </a:extLst>
                </p14:cNvPr>
                <p14:cNvContentPartPr/>
                <p14:nvPr/>
              </p14:nvContentPartPr>
              <p14:xfrm>
                <a:off x="2795978" y="5718801"/>
                <a:ext cx="76320" cy="251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F4537E5-5320-4CBA-4A7F-52BD4CA8D50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787338" y="5710161"/>
                  <a:ext cx="93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4E115AE-473D-3345-2854-08CD985D8185}"/>
                    </a:ext>
                  </a:extLst>
                </p14:cNvPr>
                <p14:cNvContentPartPr/>
                <p14:nvPr/>
              </p14:nvContentPartPr>
              <p14:xfrm>
                <a:off x="2730818" y="5835801"/>
                <a:ext cx="160920" cy="21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4E115AE-473D-3345-2854-08CD985D818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22178" y="5827161"/>
                  <a:ext cx="178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AE0479A-B193-D27E-5741-4DB6322CF0A6}"/>
                    </a:ext>
                  </a:extLst>
                </p14:cNvPr>
                <p14:cNvContentPartPr/>
                <p14:nvPr/>
              </p14:nvContentPartPr>
              <p14:xfrm>
                <a:off x="2929178" y="5694321"/>
                <a:ext cx="102600" cy="312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AE0479A-B193-D27E-5741-4DB6322CF0A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920538" y="5685321"/>
                  <a:ext cx="120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A92DD59-2425-B7E5-E5BE-1645379BBAB5}"/>
                    </a:ext>
                  </a:extLst>
                </p14:cNvPr>
                <p14:cNvContentPartPr/>
                <p14:nvPr/>
              </p14:nvContentPartPr>
              <p14:xfrm>
                <a:off x="3155258" y="5714121"/>
                <a:ext cx="133560" cy="300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A92DD59-2425-B7E5-E5BE-1645379BBAB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146258" y="5705121"/>
                  <a:ext cx="151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8832C18-35F9-F22E-78EC-CBBE6EEB4EBA}"/>
                    </a:ext>
                  </a:extLst>
                </p14:cNvPr>
                <p14:cNvContentPartPr/>
                <p14:nvPr/>
              </p14:nvContentPartPr>
              <p14:xfrm>
                <a:off x="3423458" y="5724201"/>
                <a:ext cx="134640" cy="275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8832C18-35F9-F22E-78EC-CBBE6EEB4EB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414818" y="5715561"/>
                  <a:ext cx="152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E4ECAD9-1CED-2832-863F-F73C3BAE7BDA}"/>
                    </a:ext>
                  </a:extLst>
                </p14:cNvPr>
                <p14:cNvContentPartPr/>
                <p14:nvPr/>
              </p14:nvContentPartPr>
              <p14:xfrm>
                <a:off x="3321578" y="5813121"/>
                <a:ext cx="250560" cy="17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E4ECAD9-1CED-2832-863F-F73C3BAE7BD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312578" y="5804121"/>
                  <a:ext cx="268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D82B1DF-D602-1CFB-FB75-FB69CB3008BB}"/>
                    </a:ext>
                  </a:extLst>
                </p14:cNvPr>
                <p14:cNvContentPartPr/>
                <p14:nvPr/>
              </p14:nvContentPartPr>
              <p14:xfrm>
                <a:off x="3866618" y="5804481"/>
                <a:ext cx="139680" cy="2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D82B1DF-D602-1CFB-FB75-FB69CB3008B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857618" y="5795481"/>
                  <a:ext cx="157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D6EFE45-4D32-7FCC-2C50-297F274E6B31}"/>
                    </a:ext>
                  </a:extLst>
                </p14:cNvPr>
                <p14:cNvContentPartPr/>
                <p14:nvPr/>
              </p14:nvContentPartPr>
              <p14:xfrm>
                <a:off x="3776258" y="5927241"/>
                <a:ext cx="151560" cy="11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D6EFE45-4D32-7FCC-2C50-297F274E6B3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767258" y="5918241"/>
                  <a:ext cx="169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4C51970-9C1A-0AC2-FB5E-E9EE5B7ED8A3}"/>
                    </a:ext>
                  </a:extLst>
                </p14:cNvPr>
                <p14:cNvContentPartPr/>
                <p14:nvPr/>
              </p14:nvContentPartPr>
              <p14:xfrm>
                <a:off x="4164338" y="5764161"/>
                <a:ext cx="174240" cy="244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4C51970-9C1A-0AC2-FB5E-E9EE5B7ED8A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55338" y="5755521"/>
                  <a:ext cx="191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63E81C9-9592-871D-DAD8-AD5B2A134EA3}"/>
                    </a:ext>
                  </a:extLst>
                </p14:cNvPr>
                <p14:cNvContentPartPr/>
                <p14:nvPr/>
              </p14:nvContentPartPr>
              <p14:xfrm>
                <a:off x="4444778" y="5484801"/>
                <a:ext cx="257760" cy="706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63E81C9-9592-871D-DAD8-AD5B2A134EA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36138" y="5476161"/>
                  <a:ext cx="27540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A8FC9D4-D1B5-0DD9-9E3E-1EF280F96468}"/>
                    </a:ext>
                  </a:extLst>
                </p14:cNvPr>
                <p14:cNvContentPartPr/>
                <p14:nvPr/>
              </p14:nvContentPartPr>
              <p14:xfrm>
                <a:off x="4609298" y="6054321"/>
                <a:ext cx="118080" cy="130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A8FC9D4-D1B5-0DD9-9E3E-1EF280F9646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00298" y="6045321"/>
                  <a:ext cx="135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3A9C5C9-CA45-E3A3-7806-83D249E8736F}"/>
                    </a:ext>
                  </a:extLst>
                </p14:cNvPr>
                <p14:cNvContentPartPr/>
                <p14:nvPr/>
              </p14:nvContentPartPr>
              <p14:xfrm>
                <a:off x="4673018" y="5375721"/>
                <a:ext cx="272880" cy="171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3A9C5C9-CA45-E3A3-7806-83D249E8736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64018" y="5367081"/>
                  <a:ext cx="290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0182421-7598-0A6E-4E3C-DB93DA4751A8}"/>
                    </a:ext>
                  </a:extLst>
                </p14:cNvPr>
                <p14:cNvContentPartPr/>
                <p14:nvPr/>
              </p14:nvContentPartPr>
              <p14:xfrm>
                <a:off x="4997378" y="5553201"/>
                <a:ext cx="85320" cy="444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0182421-7598-0A6E-4E3C-DB93DA4751A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88738" y="5544561"/>
                  <a:ext cx="1029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3E43E46-962A-891C-B7BD-B186F817296E}"/>
                    </a:ext>
                  </a:extLst>
                </p14:cNvPr>
                <p14:cNvContentPartPr/>
                <p14:nvPr/>
              </p14:nvContentPartPr>
              <p14:xfrm>
                <a:off x="5201858" y="5594241"/>
                <a:ext cx="179640" cy="360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3E43E46-962A-891C-B7BD-B186F817296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93218" y="5585601"/>
                  <a:ext cx="1972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96B5824-E63F-82FD-3CFB-3B2D7E5DF036}"/>
                    </a:ext>
                  </a:extLst>
                </p14:cNvPr>
                <p14:cNvContentPartPr/>
                <p14:nvPr/>
              </p14:nvContentPartPr>
              <p14:xfrm>
                <a:off x="5132018" y="5803401"/>
                <a:ext cx="167040" cy="8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96B5824-E63F-82FD-3CFB-3B2D7E5DF03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123378" y="5794761"/>
                  <a:ext cx="184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89DD153-1E6F-2AB0-5BF2-473A16108074}"/>
                    </a:ext>
                  </a:extLst>
                </p14:cNvPr>
                <p14:cNvContentPartPr/>
                <p14:nvPr/>
              </p14:nvContentPartPr>
              <p14:xfrm>
                <a:off x="5300498" y="5863161"/>
                <a:ext cx="181440" cy="154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89DD153-1E6F-2AB0-5BF2-473A1610807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91498" y="5854521"/>
                  <a:ext cx="199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7D9137C-F798-D05A-558B-101E7FFAA6BC}"/>
                    </a:ext>
                  </a:extLst>
                </p14:cNvPr>
                <p14:cNvContentPartPr/>
                <p14:nvPr/>
              </p14:nvContentPartPr>
              <p14:xfrm>
                <a:off x="5565458" y="5566161"/>
                <a:ext cx="47520" cy="487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7D9137C-F798-D05A-558B-101E7FFAA6B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56458" y="5557521"/>
                  <a:ext cx="651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EDED553-D612-74E6-C650-10A19084820C}"/>
                    </a:ext>
                  </a:extLst>
                </p14:cNvPr>
                <p14:cNvContentPartPr/>
                <p14:nvPr/>
              </p14:nvContentPartPr>
              <p14:xfrm>
                <a:off x="5693618" y="5504241"/>
                <a:ext cx="120960" cy="140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EDED553-D612-74E6-C650-10A19084820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84618" y="5495601"/>
                  <a:ext cx="13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122D5CC-A539-1FC3-23EC-36ECF1EE2EF8}"/>
                    </a:ext>
                  </a:extLst>
                </p14:cNvPr>
                <p14:cNvContentPartPr/>
                <p14:nvPr/>
              </p14:nvContentPartPr>
              <p14:xfrm>
                <a:off x="6008978" y="5450241"/>
                <a:ext cx="151200" cy="344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122D5CC-A539-1FC3-23EC-36ECF1EE2EF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00338" y="5441601"/>
                  <a:ext cx="1688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269D83E-4D6E-57DE-A423-B51F26C706B2}"/>
                    </a:ext>
                  </a:extLst>
                </p14:cNvPr>
                <p14:cNvContentPartPr/>
                <p14:nvPr/>
              </p14:nvContentPartPr>
              <p14:xfrm>
                <a:off x="6237938" y="5616921"/>
                <a:ext cx="252000" cy="164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269D83E-4D6E-57DE-A423-B51F26C706B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28938" y="5607921"/>
                  <a:ext cx="269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8BC0D8F-6C9E-52BB-ED6F-55BF20ECFB19}"/>
                    </a:ext>
                  </a:extLst>
                </p14:cNvPr>
                <p14:cNvContentPartPr/>
                <p14:nvPr/>
              </p14:nvContentPartPr>
              <p14:xfrm>
                <a:off x="5907818" y="5813841"/>
                <a:ext cx="555120" cy="42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8BC0D8F-6C9E-52BB-ED6F-55BF20ECFB1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899178" y="5804841"/>
                  <a:ext cx="5727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13DE084-4B9F-FEB7-7224-2989A670EF27}"/>
              </a:ext>
            </a:extLst>
          </p:cNvPr>
          <p:cNvGrpSpPr/>
          <p:nvPr/>
        </p:nvGrpSpPr>
        <p:grpSpPr>
          <a:xfrm>
            <a:off x="6002138" y="5967201"/>
            <a:ext cx="462240" cy="214560"/>
            <a:chOff x="6002138" y="5967201"/>
            <a:chExt cx="46224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2E33424-F03C-2453-161C-FD6A916A5548}"/>
                    </a:ext>
                  </a:extLst>
                </p14:cNvPr>
                <p14:cNvContentPartPr/>
                <p14:nvPr/>
              </p14:nvContentPartPr>
              <p14:xfrm>
                <a:off x="6002138" y="5967201"/>
                <a:ext cx="154440" cy="151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2E33424-F03C-2453-161C-FD6A916A554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993138" y="5958561"/>
                  <a:ext cx="17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B45A7CF-D8CD-070A-D54F-A8E0A00D869E}"/>
                    </a:ext>
                  </a:extLst>
                </p14:cNvPr>
                <p14:cNvContentPartPr/>
                <p14:nvPr/>
              </p14:nvContentPartPr>
              <p14:xfrm>
                <a:off x="6286538" y="6031281"/>
                <a:ext cx="23400" cy="128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B45A7CF-D8CD-070A-D54F-A8E0A00D869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277538" y="6022641"/>
                  <a:ext cx="41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BDFD13-2E43-00BD-9D83-C8D383ABE555}"/>
                    </a:ext>
                  </a:extLst>
                </p14:cNvPr>
                <p14:cNvContentPartPr/>
                <p14:nvPr/>
              </p14:nvContentPartPr>
              <p14:xfrm>
                <a:off x="6337298" y="6017601"/>
                <a:ext cx="19440" cy="164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BDFD13-2E43-00BD-9D83-C8D383ABE55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328298" y="6008961"/>
                  <a:ext cx="3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F358FFE-8316-9E2D-92D8-12384BBB1FE8}"/>
                    </a:ext>
                  </a:extLst>
                </p14:cNvPr>
                <p14:cNvContentPartPr/>
                <p14:nvPr/>
              </p14:nvContentPartPr>
              <p14:xfrm>
                <a:off x="6181418" y="5976561"/>
                <a:ext cx="282960" cy="63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F358FFE-8316-9E2D-92D8-12384BBB1FE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172418" y="5967921"/>
                  <a:ext cx="3006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37C9143-E02D-40A2-331A-07493885DBA7}"/>
              </a:ext>
            </a:extLst>
          </p:cNvPr>
          <p:cNvGrpSpPr/>
          <p:nvPr/>
        </p:nvGrpSpPr>
        <p:grpSpPr>
          <a:xfrm>
            <a:off x="7645178" y="5371401"/>
            <a:ext cx="2267280" cy="614880"/>
            <a:chOff x="7645178" y="5371401"/>
            <a:chExt cx="226728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9275ED3-4600-7349-577E-30999DFB8F7D}"/>
                    </a:ext>
                  </a:extLst>
                </p14:cNvPr>
                <p14:cNvContentPartPr/>
                <p14:nvPr/>
              </p14:nvContentPartPr>
              <p14:xfrm>
                <a:off x="7645178" y="5546361"/>
                <a:ext cx="162360" cy="279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9275ED3-4600-7349-577E-30999DFB8F7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636538" y="5537361"/>
                  <a:ext cx="180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15D258F-0561-C298-3783-A910024CFDB0}"/>
                    </a:ext>
                  </a:extLst>
                </p14:cNvPr>
                <p14:cNvContentPartPr/>
                <p14:nvPr/>
              </p14:nvContentPartPr>
              <p14:xfrm>
                <a:off x="7936418" y="5566881"/>
                <a:ext cx="168480" cy="296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15D258F-0561-C298-3783-A910024CFDB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927418" y="5558241"/>
                  <a:ext cx="186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7C8BA02-83AB-0BEC-6971-6A09A0EDCFDB}"/>
                    </a:ext>
                  </a:extLst>
                </p14:cNvPr>
                <p14:cNvContentPartPr/>
                <p14:nvPr/>
              </p14:nvContentPartPr>
              <p14:xfrm>
                <a:off x="8177618" y="5591001"/>
                <a:ext cx="204480" cy="268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7C8BA02-83AB-0BEC-6971-6A09A0EDCFD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168978" y="5582001"/>
                  <a:ext cx="222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6D3A4F5-DC99-725C-73B0-8A06D85C90DA}"/>
                    </a:ext>
                  </a:extLst>
                </p14:cNvPr>
                <p14:cNvContentPartPr/>
                <p14:nvPr/>
              </p14:nvContentPartPr>
              <p14:xfrm>
                <a:off x="8981858" y="5562561"/>
                <a:ext cx="89640" cy="249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6D3A4F5-DC99-725C-73B0-8A06D85C90D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973218" y="5553921"/>
                  <a:ext cx="107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4374C64-603F-9461-9DFB-5540BCE140BD}"/>
                    </a:ext>
                  </a:extLst>
                </p14:cNvPr>
                <p14:cNvContentPartPr/>
                <p14:nvPr/>
              </p14:nvContentPartPr>
              <p14:xfrm>
                <a:off x="8833898" y="5516841"/>
                <a:ext cx="266040" cy="171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4374C64-603F-9461-9DFB-5540BCE140B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25258" y="5507841"/>
                  <a:ext cx="283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7D7C122-3B63-8DC7-DD32-1F53DAB1FEE2}"/>
                    </a:ext>
                  </a:extLst>
                </p14:cNvPr>
                <p14:cNvContentPartPr/>
                <p14:nvPr/>
              </p14:nvContentPartPr>
              <p14:xfrm>
                <a:off x="9109658" y="5576241"/>
                <a:ext cx="178560" cy="268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7D7C122-3B63-8DC7-DD32-1F53DAB1FEE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01018" y="5567241"/>
                  <a:ext cx="196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2EC4CBC-B343-7F5C-BE5F-8ED3A1244424}"/>
                    </a:ext>
                  </a:extLst>
                </p14:cNvPr>
                <p14:cNvContentPartPr/>
                <p14:nvPr/>
              </p14:nvContentPartPr>
              <p14:xfrm>
                <a:off x="9330338" y="5791521"/>
                <a:ext cx="22680" cy="31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2EC4CBC-B343-7F5C-BE5F-8ED3A124442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321338" y="5782881"/>
                  <a:ext cx="4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0940DBB-A196-A1D7-BE53-8EF0C6C4CCCB}"/>
                    </a:ext>
                  </a:extLst>
                </p14:cNvPr>
                <p14:cNvContentPartPr/>
                <p14:nvPr/>
              </p14:nvContentPartPr>
              <p14:xfrm>
                <a:off x="9513218" y="5594961"/>
                <a:ext cx="144720" cy="145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0940DBB-A196-A1D7-BE53-8EF0C6C4CCC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504218" y="5586321"/>
                  <a:ext cx="162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69FB26D-03AE-C4D2-FC7D-8AC80CB65F96}"/>
                    </a:ext>
                  </a:extLst>
                </p14:cNvPr>
                <p14:cNvContentPartPr/>
                <p14:nvPr/>
              </p14:nvContentPartPr>
              <p14:xfrm>
                <a:off x="9445178" y="5755161"/>
                <a:ext cx="134640" cy="92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69FB26D-03AE-C4D2-FC7D-8AC80CB65F9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36178" y="5746521"/>
                  <a:ext cx="152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2C4FA7C-C0B5-7D98-19A5-AFF6F5B9907D}"/>
                    </a:ext>
                  </a:extLst>
                </p14:cNvPr>
                <p14:cNvContentPartPr/>
                <p14:nvPr/>
              </p14:nvContentPartPr>
              <p14:xfrm>
                <a:off x="8627978" y="5384361"/>
                <a:ext cx="360000" cy="530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2C4FA7C-C0B5-7D98-19A5-AFF6F5B9907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19338" y="5375721"/>
                  <a:ext cx="3776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305EEAE-89D0-7662-7E0C-5169561027A1}"/>
                    </a:ext>
                  </a:extLst>
                </p14:cNvPr>
                <p14:cNvContentPartPr/>
                <p14:nvPr/>
              </p14:nvContentPartPr>
              <p14:xfrm>
                <a:off x="9644978" y="5371401"/>
                <a:ext cx="267480" cy="614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305EEAE-89D0-7662-7E0C-5169561027A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635978" y="5362401"/>
                  <a:ext cx="285120" cy="63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14259-BB12-B3E3-5196-E3156E43377E}"/>
                  </a:ext>
                </a:extLst>
              </p14:cNvPr>
              <p14:cNvContentPartPr/>
              <p14:nvPr/>
            </p14:nvContentPartPr>
            <p14:xfrm>
              <a:off x="6151930" y="355049"/>
              <a:ext cx="73440" cy="4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14259-BB12-B3E3-5196-E3156E43377E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142930" y="346409"/>
                <a:ext cx="91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86C598-30CD-FCFB-D25F-38A4CFE07041}"/>
                  </a:ext>
                </a:extLst>
              </p14:cNvPr>
              <p14:cNvContentPartPr/>
              <p14:nvPr/>
            </p14:nvContentPartPr>
            <p14:xfrm>
              <a:off x="7190530" y="472049"/>
              <a:ext cx="516960" cy="14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86C598-30CD-FCFB-D25F-38A4CFE0704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181530" y="463049"/>
                <a:ext cx="534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1AC683-ACF4-08B3-6F07-E77F4EC511DF}"/>
                  </a:ext>
                </a:extLst>
              </p14:cNvPr>
              <p14:cNvContentPartPr/>
              <p14:nvPr/>
            </p14:nvContentPartPr>
            <p14:xfrm>
              <a:off x="7145170" y="1055969"/>
              <a:ext cx="1528560" cy="14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1AC683-ACF4-08B3-6F07-E77F4EC511DF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136170" y="1046969"/>
                <a:ext cx="154620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A0CCF18-2D37-0BD3-BF72-4DD9BE1F3330}"/>
              </a:ext>
            </a:extLst>
          </p:cNvPr>
          <p:cNvGrpSpPr/>
          <p:nvPr/>
        </p:nvGrpSpPr>
        <p:grpSpPr>
          <a:xfrm>
            <a:off x="7807570" y="4505849"/>
            <a:ext cx="785520" cy="491760"/>
            <a:chOff x="7807570" y="4505849"/>
            <a:chExt cx="78552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BE0D75-16C3-50D2-D3A6-8A84578CAA8B}"/>
                    </a:ext>
                  </a:extLst>
                </p14:cNvPr>
                <p14:cNvContentPartPr/>
                <p14:nvPr/>
              </p14:nvContentPartPr>
              <p14:xfrm>
                <a:off x="7807570" y="4752089"/>
                <a:ext cx="8280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BE0D75-16C3-50D2-D3A6-8A84578CAA8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8570" y="4743449"/>
                  <a:ext cx="100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95983D-EAA0-3685-83E7-591568A1BCD4}"/>
                    </a:ext>
                  </a:extLst>
                </p14:cNvPr>
                <p14:cNvContentPartPr/>
                <p14:nvPr/>
              </p14:nvContentPartPr>
              <p14:xfrm>
                <a:off x="8105290" y="4505849"/>
                <a:ext cx="487800" cy="491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95983D-EAA0-3685-83E7-591568A1BCD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96650" y="4496849"/>
                  <a:ext cx="505440" cy="50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510FD09-944E-4605-84C5-0F4B2F1FA64D}"/>
              </a:ext>
            </a:extLst>
          </p:cNvPr>
          <p:cNvGrpSpPr/>
          <p:nvPr/>
        </p:nvGrpSpPr>
        <p:grpSpPr>
          <a:xfrm>
            <a:off x="5559010" y="3845249"/>
            <a:ext cx="971640" cy="498240"/>
            <a:chOff x="5559010" y="3845249"/>
            <a:chExt cx="97164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DDA03F-B7A2-0E2A-000D-D8EDE412CFB0}"/>
                    </a:ext>
                  </a:extLst>
                </p14:cNvPr>
                <p14:cNvContentPartPr/>
                <p14:nvPr/>
              </p14:nvContentPartPr>
              <p14:xfrm>
                <a:off x="5559010" y="3845249"/>
                <a:ext cx="951840" cy="49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DDA03F-B7A2-0E2A-000D-D8EDE412CFB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50370" y="3836249"/>
                  <a:ext cx="9694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0A6E0D-A4B0-CEBE-9329-AD815C39335D}"/>
                    </a:ext>
                  </a:extLst>
                </p14:cNvPr>
                <p14:cNvContentPartPr/>
                <p14:nvPr/>
              </p14:nvContentPartPr>
              <p14:xfrm>
                <a:off x="6351010" y="3972329"/>
                <a:ext cx="179640" cy="2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0A6E0D-A4B0-CEBE-9329-AD815C39335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42370" y="3963329"/>
                  <a:ext cx="197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AFE203-1EF8-78E1-B930-33AF9BF6972D}"/>
                    </a:ext>
                  </a:extLst>
                </p14:cNvPr>
                <p14:cNvContentPartPr/>
                <p14:nvPr/>
              </p14:nvContentPartPr>
              <p14:xfrm>
                <a:off x="5719570" y="4003649"/>
                <a:ext cx="1188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AFE203-1EF8-78E1-B930-33AF9BF6972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10570" y="3995009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8620B85-D81D-9514-3298-A0D1B626B756}"/>
                  </a:ext>
                </a:extLst>
              </p14:cNvPr>
              <p14:cNvContentPartPr/>
              <p14:nvPr/>
            </p14:nvContentPartPr>
            <p14:xfrm>
              <a:off x="7364050" y="3906449"/>
              <a:ext cx="631440" cy="2926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8620B85-D81D-9514-3298-A0D1B626B75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7355410" y="3897809"/>
                <a:ext cx="6490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D174055-E534-B60B-7D9F-81B67ED974DB}"/>
                  </a:ext>
                </a:extLst>
              </p14:cNvPr>
              <p14:cNvContentPartPr/>
              <p14:nvPr/>
            </p14:nvContentPartPr>
            <p14:xfrm>
              <a:off x="4392250" y="4621769"/>
              <a:ext cx="484920" cy="1954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D174055-E534-B60B-7D9F-81B67ED974DB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383610" y="4612769"/>
                <a:ext cx="50256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38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69D7AB2-7EA2-049C-6417-FAD444FF89DF}"/>
              </a:ext>
            </a:extLst>
          </p:cNvPr>
          <p:cNvGrpSpPr/>
          <p:nvPr/>
        </p:nvGrpSpPr>
        <p:grpSpPr>
          <a:xfrm>
            <a:off x="2268210" y="1190026"/>
            <a:ext cx="1306440" cy="553320"/>
            <a:chOff x="2268210" y="1190026"/>
            <a:chExt cx="130644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DA04EF-2D34-8CA5-A46E-7E975A2D65E6}"/>
                    </a:ext>
                  </a:extLst>
                </p14:cNvPr>
                <p14:cNvContentPartPr/>
                <p14:nvPr/>
              </p14:nvContentPartPr>
              <p14:xfrm>
                <a:off x="2268210" y="1344106"/>
                <a:ext cx="163080" cy="311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DA04EF-2D34-8CA5-A46E-7E975A2D65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59210" y="1335466"/>
                  <a:ext cx="180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698FAF0-D09D-954D-3EB8-D1607EA16BF2}"/>
                    </a:ext>
                  </a:extLst>
                </p14:cNvPr>
                <p14:cNvContentPartPr/>
                <p14:nvPr/>
              </p14:nvContentPartPr>
              <p14:xfrm>
                <a:off x="2268930" y="1328266"/>
                <a:ext cx="275040" cy="2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698FAF0-D09D-954D-3EB8-D1607EA16B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60290" y="1319266"/>
                  <a:ext cx="292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B62DE2-4173-273C-C794-2F0A693DE888}"/>
                    </a:ext>
                  </a:extLst>
                </p14:cNvPr>
                <p14:cNvContentPartPr/>
                <p14:nvPr/>
              </p14:nvContentPartPr>
              <p14:xfrm>
                <a:off x="2668530" y="1320346"/>
                <a:ext cx="120600" cy="405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B62DE2-4173-273C-C794-2F0A693DE8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9530" y="1311346"/>
                  <a:ext cx="138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C59811-E0AC-CB30-EB51-7646F087CC76}"/>
                    </a:ext>
                  </a:extLst>
                </p14:cNvPr>
                <p14:cNvContentPartPr/>
                <p14:nvPr/>
              </p14:nvContentPartPr>
              <p14:xfrm>
                <a:off x="2890650" y="1502866"/>
                <a:ext cx="99000" cy="11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C59811-E0AC-CB30-EB51-7646F087CC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82010" y="1494226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F426E1-DA47-E4D1-DDDD-87314C93C3EB}"/>
                    </a:ext>
                  </a:extLst>
                </p14:cNvPr>
                <p14:cNvContentPartPr/>
                <p14:nvPr/>
              </p14:nvContentPartPr>
              <p14:xfrm>
                <a:off x="2882010" y="1398106"/>
                <a:ext cx="169920" cy="2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F426E1-DA47-E4D1-DDDD-87314C93C3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3370" y="1389106"/>
                  <a:ext cx="187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4687C7-FB1D-E909-ADED-F8549CACEA0B}"/>
                    </a:ext>
                  </a:extLst>
                </p14:cNvPr>
                <p14:cNvContentPartPr/>
                <p14:nvPr/>
              </p14:nvContentPartPr>
              <p14:xfrm>
                <a:off x="2268930" y="1190026"/>
                <a:ext cx="338760" cy="51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4687C7-FB1D-E909-ADED-F8549CACEA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0290" y="1181026"/>
                  <a:ext cx="356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B771EB-27A0-F0B7-B5F8-5E56B8191F22}"/>
                    </a:ext>
                  </a:extLst>
                </p14:cNvPr>
                <p14:cNvContentPartPr/>
                <p14:nvPr/>
              </p14:nvContentPartPr>
              <p14:xfrm>
                <a:off x="3107370" y="1575586"/>
                <a:ext cx="48600" cy="13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B771EB-27A0-F0B7-B5F8-5E56B8191F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8730" y="1566586"/>
                  <a:ext cx="66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7D37B9-F1F4-46A4-B98A-515266D7F33D}"/>
                    </a:ext>
                  </a:extLst>
                </p14:cNvPr>
                <p14:cNvContentPartPr/>
                <p14:nvPr/>
              </p14:nvContentPartPr>
              <p14:xfrm>
                <a:off x="3334530" y="1370746"/>
                <a:ext cx="55080" cy="24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7D37B9-F1F4-46A4-B98A-515266D7F3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25890" y="1362106"/>
                  <a:ext cx="72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79E9A1-DF1C-7246-0F7F-0A7382C5448B}"/>
                    </a:ext>
                  </a:extLst>
                </p14:cNvPr>
                <p14:cNvContentPartPr/>
                <p14:nvPr/>
              </p14:nvContentPartPr>
              <p14:xfrm>
                <a:off x="3197010" y="1495666"/>
                <a:ext cx="248400" cy="24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79E9A1-DF1C-7246-0F7F-0A7382C544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8370" y="1487026"/>
                  <a:ext cx="266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7A3AFC-AF36-DD53-FD68-1E973C5BD8EB}"/>
                    </a:ext>
                  </a:extLst>
                </p14:cNvPr>
                <p14:cNvContentPartPr/>
                <p14:nvPr/>
              </p14:nvContentPartPr>
              <p14:xfrm>
                <a:off x="3489330" y="1316386"/>
                <a:ext cx="85320" cy="42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7A3AFC-AF36-DD53-FD68-1E973C5BD8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80330" y="1307746"/>
                  <a:ext cx="10296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8FBFD8-BD5E-6586-0906-20BEB4178C63}"/>
              </a:ext>
            </a:extLst>
          </p:cNvPr>
          <p:cNvGrpSpPr/>
          <p:nvPr/>
        </p:nvGrpSpPr>
        <p:grpSpPr>
          <a:xfrm>
            <a:off x="3842130" y="1520866"/>
            <a:ext cx="226080" cy="92160"/>
            <a:chOff x="3842130" y="1520866"/>
            <a:chExt cx="2260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3A1097-3300-7170-CC23-B60C04CF5786}"/>
                    </a:ext>
                  </a:extLst>
                </p14:cNvPr>
                <p14:cNvContentPartPr/>
                <p14:nvPr/>
              </p14:nvContentPartPr>
              <p14:xfrm>
                <a:off x="3865170" y="1520866"/>
                <a:ext cx="203040" cy="2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3A1097-3300-7170-CC23-B60C04CF57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6170" y="1511866"/>
                  <a:ext cx="22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8B9C76-6BA9-605E-97A6-6DB9F2E6E2E5}"/>
                    </a:ext>
                  </a:extLst>
                </p14:cNvPr>
                <p14:cNvContentPartPr/>
                <p14:nvPr/>
              </p14:nvContentPartPr>
              <p14:xfrm>
                <a:off x="3842130" y="1593586"/>
                <a:ext cx="217080" cy="19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8B9C76-6BA9-605E-97A6-6DB9F2E6E2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33130" y="1584946"/>
                  <a:ext cx="2347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F4E468-19E5-C623-4A52-37F1881E093E}"/>
              </a:ext>
            </a:extLst>
          </p:cNvPr>
          <p:cNvGrpSpPr/>
          <p:nvPr/>
        </p:nvGrpSpPr>
        <p:grpSpPr>
          <a:xfrm>
            <a:off x="4350450" y="1302706"/>
            <a:ext cx="406440" cy="644760"/>
            <a:chOff x="4350450" y="1302706"/>
            <a:chExt cx="4064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D5EC0C-54E1-69D5-0A03-C51670470916}"/>
                    </a:ext>
                  </a:extLst>
                </p14:cNvPr>
                <p14:cNvContentPartPr/>
                <p14:nvPr/>
              </p14:nvContentPartPr>
              <p14:xfrm>
                <a:off x="4350450" y="1302706"/>
                <a:ext cx="406440" cy="433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D5EC0C-54E1-69D5-0A03-C516704709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1810" y="1294066"/>
                  <a:ext cx="4240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23D4FA-702E-16F5-5943-7EEDCC16AF28}"/>
                    </a:ext>
                  </a:extLst>
                </p14:cNvPr>
                <p14:cNvContentPartPr/>
                <p14:nvPr/>
              </p14:nvContentPartPr>
              <p14:xfrm>
                <a:off x="4391490" y="1813546"/>
                <a:ext cx="207360" cy="133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23D4FA-702E-16F5-5943-7EEDCC16AF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2850" y="1804906"/>
                  <a:ext cx="2250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1AF1FE-D112-F98C-423B-621B2C978214}"/>
              </a:ext>
            </a:extLst>
          </p:cNvPr>
          <p:cNvGrpSpPr/>
          <p:nvPr/>
        </p:nvGrpSpPr>
        <p:grpSpPr>
          <a:xfrm>
            <a:off x="5015730" y="1331146"/>
            <a:ext cx="355680" cy="343800"/>
            <a:chOff x="5015730" y="1331146"/>
            <a:chExt cx="3556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C360AF-CEF3-2D8C-BACC-431E9B07043B}"/>
                    </a:ext>
                  </a:extLst>
                </p14:cNvPr>
                <p14:cNvContentPartPr/>
                <p14:nvPr/>
              </p14:nvContentPartPr>
              <p14:xfrm>
                <a:off x="5107530" y="1411066"/>
                <a:ext cx="137160" cy="26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C360AF-CEF3-2D8C-BACC-431E9B0704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98890" y="1402066"/>
                  <a:ext cx="154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ABB4F4-D477-7D80-A221-AB9FE3D126E9}"/>
                    </a:ext>
                  </a:extLst>
                </p14:cNvPr>
                <p14:cNvContentPartPr/>
                <p14:nvPr/>
              </p14:nvContentPartPr>
              <p14:xfrm>
                <a:off x="5052450" y="1452466"/>
                <a:ext cx="299520" cy="3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ABB4F4-D477-7D80-A221-AB9FE3D126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3450" y="1443826"/>
                  <a:ext cx="317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166646-B30E-0711-91AB-3924145F2458}"/>
                    </a:ext>
                  </a:extLst>
                </p14:cNvPr>
                <p14:cNvContentPartPr/>
                <p14:nvPr/>
              </p14:nvContentPartPr>
              <p14:xfrm>
                <a:off x="5015730" y="1331146"/>
                <a:ext cx="355680" cy="42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166646-B30E-0711-91AB-3924145F24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06730" y="1322146"/>
                  <a:ext cx="37332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8B2DDD-C143-ED7F-6F81-B5E56EBA3CC7}"/>
                  </a:ext>
                </a:extLst>
              </p14:cNvPr>
              <p14:cNvContentPartPr/>
              <p14:nvPr/>
            </p14:nvContentPartPr>
            <p14:xfrm>
              <a:off x="5257290" y="1740466"/>
              <a:ext cx="218160" cy="122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8B2DDD-C143-ED7F-6F81-B5E56EBA3CC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48290" y="1731826"/>
                <a:ext cx="23580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F07623C-5425-A340-1F95-6F177510D490}"/>
              </a:ext>
            </a:extLst>
          </p:cNvPr>
          <p:cNvGrpSpPr/>
          <p:nvPr/>
        </p:nvGrpSpPr>
        <p:grpSpPr>
          <a:xfrm>
            <a:off x="5624130" y="1413586"/>
            <a:ext cx="748440" cy="358560"/>
            <a:chOff x="5624130" y="1413586"/>
            <a:chExt cx="7484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413C00-5FB0-DA81-4F7B-24A7E4123544}"/>
                    </a:ext>
                  </a:extLst>
                </p14:cNvPr>
                <p14:cNvContentPartPr/>
                <p14:nvPr/>
              </p14:nvContentPartPr>
              <p14:xfrm>
                <a:off x="5624130" y="1413586"/>
                <a:ext cx="116640" cy="34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413C00-5FB0-DA81-4F7B-24A7E41235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15130" y="1404586"/>
                  <a:ext cx="134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7DF4FA-A915-259C-F6FF-E8112D9B2F87}"/>
                    </a:ext>
                  </a:extLst>
                </p14:cNvPr>
                <p14:cNvContentPartPr/>
                <p14:nvPr/>
              </p14:nvContentPartPr>
              <p14:xfrm>
                <a:off x="5804130" y="1553266"/>
                <a:ext cx="139320" cy="16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7DF4FA-A915-259C-F6FF-E8112D9B2F8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95130" y="1544626"/>
                  <a:ext cx="156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8A69103-FDB7-83EF-8C10-27C11656568A}"/>
                    </a:ext>
                  </a:extLst>
                </p14:cNvPr>
                <p14:cNvContentPartPr/>
                <p14:nvPr/>
              </p14:nvContentPartPr>
              <p14:xfrm>
                <a:off x="5831130" y="1472626"/>
                <a:ext cx="121680" cy="3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8A69103-FDB7-83EF-8C10-27C1165656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22490" y="1463986"/>
                  <a:ext cx="139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D6302C-3304-61B5-6EE7-F42DBD169A7B}"/>
                    </a:ext>
                  </a:extLst>
                </p14:cNvPr>
                <p14:cNvContentPartPr/>
                <p14:nvPr/>
              </p14:nvContentPartPr>
              <p14:xfrm>
                <a:off x="5937690" y="1688266"/>
                <a:ext cx="71640" cy="7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D6302C-3304-61B5-6EE7-F42DBD169A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28690" y="1679626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F6B831-C61D-D42B-ABA6-43818D0DE343}"/>
                    </a:ext>
                  </a:extLst>
                </p14:cNvPr>
                <p14:cNvContentPartPr/>
                <p14:nvPr/>
              </p14:nvContentPartPr>
              <p14:xfrm>
                <a:off x="6148290" y="1490626"/>
                <a:ext cx="93600" cy="18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F6B831-C61D-D42B-ABA6-43818D0DE3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39650" y="1481626"/>
                  <a:ext cx="111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4D8251-3EB8-19C9-10E9-7C5DC06B2102}"/>
                    </a:ext>
                  </a:extLst>
                </p14:cNvPr>
                <p14:cNvContentPartPr/>
                <p14:nvPr/>
              </p14:nvContentPartPr>
              <p14:xfrm>
                <a:off x="6044970" y="1557226"/>
                <a:ext cx="186840" cy="2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4D8251-3EB8-19C9-10E9-7C5DC06B21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36330" y="1548586"/>
                  <a:ext cx="204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B22BBB-B829-7FA9-9654-04D263290B35}"/>
                    </a:ext>
                  </a:extLst>
                </p14:cNvPr>
                <p14:cNvContentPartPr/>
                <p14:nvPr/>
              </p14:nvContentPartPr>
              <p14:xfrm>
                <a:off x="6259890" y="1446706"/>
                <a:ext cx="112680" cy="32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B22BBB-B829-7FA9-9654-04D263290B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51250" y="1438066"/>
                  <a:ext cx="13032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784172F-C51C-EFC8-332B-CB62EDF95101}"/>
              </a:ext>
            </a:extLst>
          </p:cNvPr>
          <p:cNvGrpSpPr/>
          <p:nvPr/>
        </p:nvGrpSpPr>
        <p:grpSpPr>
          <a:xfrm>
            <a:off x="5885498" y="90561"/>
            <a:ext cx="1441440" cy="304200"/>
            <a:chOff x="5885498" y="90561"/>
            <a:chExt cx="14414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1346A8-A01A-0B73-8CF9-819A5105BC8F}"/>
                    </a:ext>
                  </a:extLst>
                </p14:cNvPr>
                <p14:cNvContentPartPr/>
                <p14:nvPr/>
              </p14:nvContentPartPr>
              <p14:xfrm>
                <a:off x="5885498" y="90561"/>
                <a:ext cx="1441440" cy="304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1346A8-A01A-0B73-8CF9-819A5105BC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6498" y="81561"/>
                  <a:ext cx="1459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35BAD6-3502-381C-3489-490031F8C579}"/>
                    </a:ext>
                  </a:extLst>
                </p14:cNvPr>
                <p14:cNvContentPartPr/>
                <p14:nvPr/>
              </p14:nvContentPartPr>
              <p14:xfrm>
                <a:off x="7013738" y="250401"/>
                <a:ext cx="18360" cy="1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35BAD6-3502-381C-3489-490031F8C5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04738" y="241761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708F2F-4147-35EE-C583-10984D3FCD7D}"/>
                    </a:ext>
                  </a:extLst>
                </p14:cNvPr>
                <p14:cNvContentPartPr/>
                <p14:nvPr/>
              </p14:nvContentPartPr>
              <p14:xfrm>
                <a:off x="6607658" y="179841"/>
                <a:ext cx="451440" cy="70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708F2F-4147-35EE-C583-10984D3FCD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99018" y="171201"/>
                  <a:ext cx="4690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642A30D-0E09-81CB-D086-92AE78D082D3}"/>
                  </a:ext>
                </a:extLst>
              </p14:cNvPr>
              <p14:cNvContentPartPr/>
              <p14:nvPr/>
            </p14:nvContentPartPr>
            <p14:xfrm>
              <a:off x="1083458" y="134481"/>
              <a:ext cx="749160" cy="27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642A30D-0E09-81CB-D086-92AE78D082D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4458" y="125481"/>
                <a:ext cx="7668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F30EC4-CB83-D541-7606-FFC77D0F2AF4}"/>
                  </a:ext>
                </a:extLst>
              </p14:cNvPr>
              <p14:cNvContentPartPr/>
              <p14:nvPr/>
            </p14:nvContentPartPr>
            <p14:xfrm>
              <a:off x="2067338" y="107121"/>
              <a:ext cx="258480" cy="274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F30EC4-CB83-D541-7606-FFC77D0F2AF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58698" y="98121"/>
                <a:ext cx="276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7CABDE8-AF54-06F8-4AE1-5D705FD85FCE}"/>
                  </a:ext>
                </a:extLst>
              </p14:cNvPr>
              <p14:cNvContentPartPr/>
              <p14:nvPr/>
            </p14:nvContentPartPr>
            <p14:xfrm>
              <a:off x="2137898" y="179121"/>
              <a:ext cx="168840" cy="25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7CABDE8-AF54-06F8-4AE1-5D705FD85FC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28898" y="170481"/>
                <a:ext cx="1864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D1A4576-62AC-B936-D3E0-9B13E52FF715}"/>
                  </a:ext>
                </a:extLst>
              </p14:cNvPr>
              <p14:cNvContentPartPr/>
              <p14:nvPr/>
            </p14:nvContentPartPr>
            <p14:xfrm>
              <a:off x="2325098" y="204681"/>
              <a:ext cx="909360" cy="174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D1A4576-62AC-B936-D3E0-9B13E52FF71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16458" y="195681"/>
                <a:ext cx="9270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D6DB68D-AB32-BBB8-06C4-DB4CDCBCCD98}"/>
                  </a:ext>
                </a:extLst>
              </p14:cNvPr>
              <p14:cNvContentPartPr/>
              <p14:nvPr/>
            </p14:nvContentPartPr>
            <p14:xfrm>
              <a:off x="2833778" y="181641"/>
              <a:ext cx="9360" cy="11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D6DB68D-AB32-BBB8-06C4-DB4CDCBCCD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25138" y="172641"/>
                <a:ext cx="27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C43F8DA-6755-7180-F943-CE44E261E76A}"/>
                  </a:ext>
                </a:extLst>
              </p14:cNvPr>
              <p14:cNvContentPartPr/>
              <p14:nvPr/>
            </p14:nvContentPartPr>
            <p14:xfrm>
              <a:off x="982298" y="610401"/>
              <a:ext cx="1887840" cy="409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C43F8DA-6755-7180-F943-CE44E261E76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3658" y="601401"/>
                <a:ext cx="19054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0B2354F-6C41-FF8E-1730-494494CD3D97}"/>
                  </a:ext>
                </a:extLst>
              </p14:cNvPr>
              <p14:cNvContentPartPr/>
              <p14:nvPr/>
            </p14:nvContentPartPr>
            <p14:xfrm>
              <a:off x="2606618" y="593481"/>
              <a:ext cx="34920" cy="12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0B2354F-6C41-FF8E-1730-494494CD3D9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97618" y="584841"/>
                <a:ext cx="525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A28DE42-C8DD-36D5-03F4-430BCB179D7A}"/>
              </a:ext>
            </a:extLst>
          </p:cNvPr>
          <p:cNvGrpSpPr/>
          <p:nvPr/>
        </p:nvGrpSpPr>
        <p:grpSpPr>
          <a:xfrm>
            <a:off x="3114938" y="140241"/>
            <a:ext cx="3004200" cy="795600"/>
            <a:chOff x="3114938" y="140241"/>
            <a:chExt cx="300420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0551C1-C961-BED1-FF9A-C34CCBB961E2}"/>
                    </a:ext>
                  </a:extLst>
                </p14:cNvPr>
                <p14:cNvContentPartPr/>
                <p14:nvPr/>
              </p14:nvContentPartPr>
              <p14:xfrm>
                <a:off x="3368738" y="140241"/>
                <a:ext cx="1548720" cy="455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0551C1-C961-BED1-FF9A-C34CCBB961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60098" y="131601"/>
                  <a:ext cx="15663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639F78-C287-FF76-CCA7-09BB1B578403}"/>
                    </a:ext>
                  </a:extLst>
                </p14:cNvPr>
                <p14:cNvContentPartPr/>
                <p14:nvPr/>
              </p14:nvContentPartPr>
              <p14:xfrm>
                <a:off x="4733498" y="175881"/>
                <a:ext cx="206280" cy="4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639F78-C287-FF76-CCA7-09BB1B5784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24498" y="166881"/>
                  <a:ext cx="223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C7699D-F83F-265D-5D3A-522FC9228634}"/>
                    </a:ext>
                  </a:extLst>
                </p14:cNvPr>
                <p14:cNvContentPartPr/>
                <p14:nvPr/>
              </p14:nvContentPartPr>
              <p14:xfrm>
                <a:off x="5104298" y="156801"/>
                <a:ext cx="278640" cy="411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C7699D-F83F-265D-5D3A-522FC92286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5298" y="147801"/>
                  <a:ext cx="2962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4AEBBA-8AC6-8A05-40F7-E537D1F373DC}"/>
                    </a:ext>
                  </a:extLst>
                </p14:cNvPr>
                <p14:cNvContentPartPr/>
                <p14:nvPr/>
              </p14:nvContentPartPr>
              <p14:xfrm>
                <a:off x="5567258" y="153201"/>
                <a:ext cx="225720" cy="227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4AEBBA-8AC6-8A05-40F7-E537D1F373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58618" y="144201"/>
                  <a:ext cx="243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11D990-0699-25EB-E719-50A96504CB76}"/>
                    </a:ext>
                  </a:extLst>
                </p14:cNvPr>
                <p14:cNvContentPartPr/>
                <p14:nvPr/>
              </p14:nvContentPartPr>
              <p14:xfrm>
                <a:off x="3114938" y="549561"/>
                <a:ext cx="1712520" cy="386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11D990-0699-25EB-E719-50A96504CB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05938" y="540561"/>
                  <a:ext cx="17301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8040C70-62E4-88FC-A973-1B99B5CD9380}"/>
                    </a:ext>
                  </a:extLst>
                </p14:cNvPr>
                <p14:cNvContentPartPr/>
                <p14:nvPr/>
              </p14:nvContentPartPr>
              <p14:xfrm>
                <a:off x="4670138" y="617601"/>
                <a:ext cx="180720" cy="1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8040C70-62E4-88FC-A973-1B99B5CD93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61138" y="608601"/>
                  <a:ext cx="19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B836DC-8225-8272-1994-E45F414C168F}"/>
                    </a:ext>
                  </a:extLst>
                </p14:cNvPr>
                <p14:cNvContentPartPr/>
                <p14:nvPr/>
              </p14:nvContentPartPr>
              <p14:xfrm>
                <a:off x="4982978" y="665481"/>
                <a:ext cx="417600" cy="175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B836DC-8225-8272-1994-E45F414C16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74338" y="656481"/>
                  <a:ext cx="435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6E8089-40C1-E45E-67D0-DD370CE99C1F}"/>
                    </a:ext>
                  </a:extLst>
                </p14:cNvPr>
                <p14:cNvContentPartPr/>
                <p14:nvPr/>
              </p14:nvContentPartPr>
              <p14:xfrm>
                <a:off x="5227778" y="560001"/>
                <a:ext cx="34920" cy="1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6E8089-40C1-E45E-67D0-DD370CE99C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8778" y="551361"/>
                  <a:ext cx="5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B5CEF2-9915-5A46-754C-3D57CEDAAC55}"/>
                    </a:ext>
                  </a:extLst>
                </p14:cNvPr>
                <p14:cNvContentPartPr/>
                <p14:nvPr/>
              </p14:nvContentPartPr>
              <p14:xfrm>
                <a:off x="5581658" y="501321"/>
                <a:ext cx="537480" cy="305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B5CEF2-9915-5A46-754C-3D57CEDAAC5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72658" y="492321"/>
                  <a:ext cx="555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7D9CBE-B535-AC13-F7D7-4D0028FD89BF}"/>
                    </a:ext>
                  </a:extLst>
                </p14:cNvPr>
                <p14:cNvContentPartPr/>
                <p14:nvPr/>
              </p14:nvContentPartPr>
              <p14:xfrm>
                <a:off x="5606138" y="617601"/>
                <a:ext cx="291600" cy="4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7D9CBE-B535-AC13-F7D7-4D0028FD89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97498" y="608961"/>
                  <a:ext cx="3092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7D3B07B-9F18-5EFF-AD12-E10AB5C7640C}"/>
                  </a:ext>
                </a:extLst>
              </p14:cNvPr>
              <p14:cNvContentPartPr/>
              <p14:nvPr/>
            </p14:nvContentPartPr>
            <p14:xfrm>
              <a:off x="6288338" y="453441"/>
              <a:ext cx="1362240" cy="357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7D3B07B-9F18-5EFF-AD12-E10AB5C7640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79338" y="444801"/>
                <a:ext cx="137988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C81A541-4558-F0BD-290D-1DE979D50BF9}"/>
              </a:ext>
            </a:extLst>
          </p:cNvPr>
          <p:cNvGrpSpPr/>
          <p:nvPr/>
        </p:nvGrpSpPr>
        <p:grpSpPr>
          <a:xfrm>
            <a:off x="7609538" y="52761"/>
            <a:ext cx="2944800" cy="811080"/>
            <a:chOff x="7609538" y="52761"/>
            <a:chExt cx="294480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EC5C5C0-7E2E-3641-3811-567AAF803714}"/>
                    </a:ext>
                  </a:extLst>
                </p14:cNvPr>
                <p14:cNvContentPartPr/>
                <p14:nvPr/>
              </p14:nvContentPartPr>
              <p14:xfrm>
                <a:off x="7609538" y="191361"/>
                <a:ext cx="811800" cy="171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C5C5C0-7E2E-3641-3811-567AAF8037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00898" y="182361"/>
                  <a:ext cx="829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B800BEA-6936-4015-713C-9AA4AC2FFEEA}"/>
                    </a:ext>
                  </a:extLst>
                </p14:cNvPr>
                <p14:cNvContentPartPr/>
                <p14:nvPr/>
              </p14:nvContentPartPr>
              <p14:xfrm>
                <a:off x="8124338" y="134481"/>
                <a:ext cx="13680" cy="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B800BEA-6936-4015-713C-9AA4AC2FFE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15698" y="125841"/>
                  <a:ext cx="3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A795A9-B9EE-4625-01C9-5B4056B5277A}"/>
                    </a:ext>
                  </a:extLst>
                </p14:cNvPr>
                <p14:cNvContentPartPr/>
                <p14:nvPr/>
              </p14:nvContentPartPr>
              <p14:xfrm>
                <a:off x="8656418" y="99561"/>
                <a:ext cx="798120" cy="34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A795A9-B9EE-4625-01C9-5B4056B527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47778" y="90921"/>
                  <a:ext cx="815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39217F0-BEBE-A56E-463F-73B01B148C1C}"/>
                    </a:ext>
                  </a:extLst>
                </p14:cNvPr>
                <p14:cNvContentPartPr/>
                <p14:nvPr/>
              </p14:nvContentPartPr>
              <p14:xfrm>
                <a:off x="9707618" y="52761"/>
                <a:ext cx="545760" cy="31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39217F0-BEBE-A56E-463F-73B01B148C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98978" y="44121"/>
                  <a:ext cx="563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4457B9-F914-FB51-BE8A-0E619589EC47}"/>
                    </a:ext>
                  </a:extLst>
                </p14:cNvPr>
                <p14:cNvContentPartPr/>
                <p14:nvPr/>
              </p14:nvContentPartPr>
              <p14:xfrm>
                <a:off x="9742178" y="165441"/>
                <a:ext cx="397440" cy="14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4457B9-F914-FB51-BE8A-0E619589EC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33538" y="156441"/>
                  <a:ext cx="41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F88E96-52FC-99F3-76C5-F3FB2FF863F8}"/>
                    </a:ext>
                  </a:extLst>
                </p14:cNvPr>
                <p14:cNvContentPartPr/>
                <p14:nvPr/>
              </p14:nvContentPartPr>
              <p14:xfrm>
                <a:off x="7875938" y="517161"/>
                <a:ext cx="1324440" cy="28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F88E96-52FC-99F3-76C5-F3FB2FF863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66938" y="508521"/>
                  <a:ext cx="1342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2E02AF-4B53-5B5A-9EEC-3951CFA17051}"/>
                    </a:ext>
                  </a:extLst>
                </p14:cNvPr>
                <p14:cNvContentPartPr/>
                <p14:nvPr/>
              </p14:nvContentPartPr>
              <p14:xfrm>
                <a:off x="9002738" y="608241"/>
                <a:ext cx="209160" cy="8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2E02AF-4B53-5B5A-9EEC-3951CFA170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94098" y="599241"/>
                  <a:ext cx="22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FEFF74A-9B94-46B3-444A-7A762D4EE5A9}"/>
                    </a:ext>
                  </a:extLst>
                </p14:cNvPr>
                <p14:cNvContentPartPr/>
                <p14:nvPr/>
              </p14:nvContentPartPr>
              <p14:xfrm>
                <a:off x="9383618" y="441201"/>
                <a:ext cx="1170720" cy="42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FEFF74A-9B94-46B3-444A-7A762D4EE5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74978" y="432201"/>
                  <a:ext cx="1188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BB4EC4-6B4A-4C92-C2E4-6011ADADB781}"/>
                    </a:ext>
                  </a:extLst>
                </p14:cNvPr>
                <p14:cNvContentPartPr/>
                <p14:nvPr/>
              </p14:nvContentPartPr>
              <p14:xfrm>
                <a:off x="10262018" y="534441"/>
                <a:ext cx="213840" cy="4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BB4EC4-6B4A-4C92-C2E4-6011ADADB78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53018" y="525441"/>
                  <a:ext cx="23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F01A33-5E84-3B81-AF64-86C4F703E29C}"/>
                    </a:ext>
                  </a:extLst>
                </p14:cNvPr>
                <p14:cNvContentPartPr/>
                <p14:nvPr/>
              </p14:nvContentPartPr>
              <p14:xfrm>
                <a:off x="10073738" y="476481"/>
                <a:ext cx="26280" cy="8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F01A33-5E84-3B81-AF64-86C4F703E2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65098" y="467841"/>
                  <a:ext cx="43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6051DDF-033D-73E7-8FB5-044EA9DBB4E9}"/>
              </a:ext>
            </a:extLst>
          </p:cNvPr>
          <p:cNvGrpSpPr/>
          <p:nvPr/>
        </p:nvGrpSpPr>
        <p:grpSpPr>
          <a:xfrm>
            <a:off x="5108258" y="3036081"/>
            <a:ext cx="94680" cy="327240"/>
            <a:chOff x="5108258" y="3036081"/>
            <a:chExt cx="946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B14219F-650C-F78B-DB34-759A7AA6A51D}"/>
                    </a:ext>
                  </a:extLst>
                </p14:cNvPr>
                <p14:cNvContentPartPr/>
                <p14:nvPr/>
              </p14:nvContentPartPr>
              <p14:xfrm>
                <a:off x="5130938" y="3076401"/>
                <a:ext cx="58320" cy="28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B14219F-650C-F78B-DB34-759A7AA6A5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21938" y="3067401"/>
                  <a:ext cx="75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8BFE1F-3F68-5726-E399-EB544C27E18A}"/>
                    </a:ext>
                  </a:extLst>
                </p14:cNvPr>
                <p14:cNvContentPartPr/>
                <p14:nvPr/>
              </p14:nvContentPartPr>
              <p14:xfrm>
                <a:off x="5108258" y="3036081"/>
                <a:ext cx="94680" cy="73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8BFE1F-3F68-5726-E399-EB544C27E1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99258" y="3027441"/>
                  <a:ext cx="1123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214D37A-8C19-1DED-B40D-84F8D2E61058}"/>
              </a:ext>
            </a:extLst>
          </p:cNvPr>
          <p:cNvGrpSpPr/>
          <p:nvPr/>
        </p:nvGrpSpPr>
        <p:grpSpPr>
          <a:xfrm>
            <a:off x="4533698" y="3259641"/>
            <a:ext cx="2401200" cy="357480"/>
            <a:chOff x="4533698" y="3259641"/>
            <a:chExt cx="24012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9AFFFB-7A3C-6F81-ACC8-8D2995993276}"/>
                    </a:ext>
                  </a:extLst>
                </p14:cNvPr>
                <p14:cNvContentPartPr/>
                <p14:nvPr/>
              </p14:nvContentPartPr>
              <p14:xfrm>
                <a:off x="4588418" y="3339921"/>
                <a:ext cx="366480" cy="27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9AFFFB-7A3C-6F81-ACC8-8D29959932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79778" y="3331281"/>
                  <a:ext cx="384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695157-0FDE-D689-117F-84BF5E06AB27}"/>
                    </a:ext>
                  </a:extLst>
                </p14:cNvPr>
                <p14:cNvContentPartPr/>
                <p14:nvPr/>
              </p14:nvContentPartPr>
              <p14:xfrm>
                <a:off x="4533698" y="3404001"/>
                <a:ext cx="373320" cy="78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695157-0FDE-D689-117F-84BF5E06AB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24698" y="3395001"/>
                  <a:ext cx="390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C9DFB6-FAC4-F3F1-6D21-E3AFF979311C}"/>
                    </a:ext>
                  </a:extLst>
                </p14:cNvPr>
                <p14:cNvContentPartPr/>
                <p14:nvPr/>
              </p14:nvContentPartPr>
              <p14:xfrm>
                <a:off x="5145698" y="3468081"/>
                <a:ext cx="222120" cy="148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C9DFB6-FAC4-F3F1-6D21-E3AFF97931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36698" y="3459441"/>
                  <a:ext cx="239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A00E6D-6180-FAA0-B33E-9F4DAFFAB54B}"/>
                    </a:ext>
                  </a:extLst>
                </p14:cNvPr>
                <p14:cNvContentPartPr/>
                <p14:nvPr/>
              </p14:nvContentPartPr>
              <p14:xfrm>
                <a:off x="5476538" y="3296721"/>
                <a:ext cx="93600" cy="140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A00E6D-6180-FAA0-B33E-9F4DAFFAB5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67898" y="3287721"/>
                  <a:ext cx="111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20E6015-ECE3-C536-49AC-523925502F24}"/>
                    </a:ext>
                  </a:extLst>
                </p14:cNvPr>
                <p14:cNvContentPartPr/>
                <p14:nvPr/>
              </p14:nvContentPartPr>
              <p14:xfrm>
                <a:off x="5395538" y="3330201"/>
                <a:ext cx="171720" cy="29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20E6015-ECE3-C536-49AC-523925502F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86898" y="3321201"/>
                  <a:ext cx="189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7EDF31-CBA9-0301-B8B7-C5BFF2B66894}"/>
                    </a:ext>
                  </a:extLst>
                </p14:cNvPr>
                <p14:cNvContentPartPr/>
                <p14:nvPr/>
              </p14:nvContentPartPr>
              <p14:xfrm>
                <a:off x="5612258" y="3259641"/>
                <a:ext cx="59040" cy="163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7EDF31-CBA9-0301-B8B7-C5BFF2B668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03618" y="3250641"/>
                  <a:ext cx="76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BC6D74-A3F7-3E3F-4E27-2C2CD9FDDCEB}"/>
                    </a:ext>
                  </a:extLst>
                </p14:cNvPr>
                <p14:cNvContentPartPr/>
                <p14:nvPr/>
              </p14:nvContentPartPr>
              <p14:xfrm>
                <a:off x="5905298" y="3360441"/>
                <a:ext cx="60120" cy="227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0BC6D74-A3F7-3E3F-4E27-2C2CD9FDDC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96658" y="3351441"/>
                  <a:ext cx="77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BE94A17-6834-C0CA-E8A5-A128B225E237}"/>
                    </a:ext>
                  </a:extLst>
                </p14:cNvPr>
                <p14:cNvContentPartPr/>
                <p14:nvPr/>
              </p14:nvContentPartPr>
              <p14:xfrm>
                <a:off x="5906018" y="3333081"/>
                <a:ext cx="177480" cy="45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BE94A17-6834-C0CA-E8A5-A128B225E23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97018" y="3324441"/>
                  <a:ext cx="195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3F0D8A-0DE1-DE4A-2D1B-F10E1D42156B}"/>
                    </a:ext>
                  </a:extLst>
                </p14:cNvPr>
                <p14:cNvContentPartPr/>
                <p14:nvPr/>
              </p14:nvContentPartPr>
              <p14:xfrm>
                <a:off x="5914658" y="3456921"/>
                <a:ext cx="149400" cy="22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3F0D8A-0DE1-DE4A-2D1B-F10E1D4215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06018" y="3448281"/>
                  <a:ext cx="16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BF0E2F0-FAD8-BA4E-8BA3-C2169AD427AF}"/>
                    </a:ext>
                  </a:extLst>
                </p14:cNvPr>
                <p14:cNvContentPartPr/>
                <p14:nvPr/>
              </p14:nvContentPartPr>
              <p14:xfrm>
                <a:off x="6092138" y="3428121"/>
                <a:ext cx="842760" cy="138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BF0E2F0-FAD8-BA4E-8BA3-C2169AD427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83498" y="3419121"/>
                  <a:ext cx="860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717F68-2D96-9FAA-95EC-8E5895854ADD}"/>
                    </a:ext>
                  </a:extLst>
                </p14:cNvPr>
                <p14:cNvContentPartPr/>
                <p14:nvPr/>
              </p14:nvContentPartPr>
              <p14:xfrm>
                <a:off x="6603338" y="3290961"/>
                <a:ext cx="13680" cy="12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717F68-2D96-9FAA-95EC-8E5895854A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94338" y="3281961"/>
                  <a:ext cx="31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97D2160-CE9E-D30A-6438-622658CCAA6F}"/>
              </a:ext>
            </a:extLst>
          </p:cNvPr>
          <p:cNvGrpSpPr/>
          <p:nvPr/>
        </p:nvGrpSpPr>
        <p:grpSpPr>
          <a:xfrm>
            <a:off x="7151978" y="3223281"/>
            <a:ext cx="1648080" cy="447840"/>
            <a:chOff x="7151978" y="3223281"/>
            <a:chExt cx="164808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209B1A4-FF6D-495A-A665-35F645645D07}"/>
                    </a:ext>
                  </a:extLst>
                </p14:cNvPr>
                <p14:cNvContentPartPr/>
                <p14:nvPr/>
              </p14:nvContentPartPr>
              <p14:xfrm>
                <a:off x="7151978" y="3223281"/>
                <a:ext cx="1505160" cy="447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209B1A4-FF6D-495A-A665-35F645645D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42978" y="3214641"/>
                  <a:ext cx="1522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6804F38-168B-9C9A-9E6F-D7EBF574C388}"/>
                    </a:ext>
                  </a:extLst>
                </p14:cNvPr>
                <p14:cNvContentPartPr/>
                <p14:nvPr/>
              </p14:nvContentPartPr>
              <p14:xfrm>
                <a:off x="8454098" y="3300321"/>
                <a:ext cx="199080" cy="2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6804F38-168B-9C9A-9E6F-D7EBF574C3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45458" y="3291681"/>
                  <a:ext cx="21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0161EB8-A9ED-0054-948A-285B60D2BCD8}"/>
                    </a:ext>
                  </a:extLst>
                </p14:cNvPr>
                <p14:cNvContentPartPr/>
                <p14:nvPr/>
              </p14:nvContentPartPr>
              <p14:xfrm>
                <a:off x="8773778" y="3488601"/>
                <a:ext cx="26280" cy="4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0161EB8-A9ED-0054-948A-285B60D2BCD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65138" y="3479601"/>
                  <a:ext cx="439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0E766D4-7B87-DA36-9365-721EA01BB514}"/>
              </a:ext>
            </a:extLst>
          </p:cNvPr>
          <p:cNvGrpSpPr/>
          <p:nvPr/>
        </p:nvGrpSpPr>
        <p:grpSpPr>
          <a:xfrm>
            <a:off x="1143578" y="3810441"/>
            <a:ext cx="780120" cy="390960"/>
            <a:chOff x="1143578" y="3810441"/>
            <a:chExt cx="7801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294F88-BD22-8DE4-7900-7DC975F16A14}"/>
                    </a:ext>
                  </a:extLst>
                </p14:cNvPr>
                <p14:cNvContentPartPr/>
                <p14:nvPr/>
              </p14:nvContentPartPr>
              <p14:xfrm>
                <a:off x="1143578" y="3927441"/>
                <a:ext cx="780120" cy="273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294F88-BD22-8DE4-7900-7DC975F16A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4938" y="3918441"/>
                  <a:ext cx="797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07EFAA1-C08C-DD1F-4CBD-93100BF3D882}"/>
                    </a:ext>
                  </a:extLst>
                </p14:cNvPr>
                <p14:cNvContentPartPr/>
                <p14:nvPr/>
              </p14:nvContentPartPr>
              <p14:xfrm>
                <a:off x="1488458" y="3810441"/>
                <a:ext cx="32400" cy="1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07EFAA1-C08C-DD1F-4CBD-93100BF3D8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79818" y="3801441"/>
                  <a:ext cx="500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CDD0192-1FBF-294B-59B7-206FDFCDDBF7}"/>
              </a:ext>
            </a:extLst>
          </p:cNvPr>
          <p:cNvGrpSpPr/>
          <p:nvPr/>
        </p:nvGrpSpPr>
        <p:grpSpPr>
          <a:xfrm>
            <a:off x="2153018" y="3805761"/>
            <a:ext cx="1323360" cy="379440"/>
            <a:chOff x="2153018" y="3805761"/>
            <a:chExt cx="132336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FA30CDD-8BC8-BD1F-89AA-E575C5DF8414}"/>
                    </a:ext>
                  </a:extLst>
                </p14:cNvPr>
                <p14:cNvContentPartPr/>
                <p14:nvPr/>
              </p14:nvContentPartPr>
              <p14:xfrm>
                <a:off x="2153018" y="3805761"/>
                <a:ext cx="681120" cy="37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FA30CDD-8BC8-BD1F-89AA-E575C5DF84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44378" y="3797121"/>
                  <a:ext cx="6987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9E403F-013B-3345-4E5F-FD9E51193042}"/>
                    </a:ext>
                  </a:extLst>
                </p14:cNvPr>
                <p14:cNvContentPartPr/>
                <p14:nvPr/>
              </p14:nvContentPartPr>
              <p14:xfrm>
                <a:off x="2220338" y="3941481"/>
                <a:ext cx="298800" cy="57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9E403F-013B-3345-4E5F-FD9E511930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11338" y="3932481"/>
                  <a:ext cx="316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04E6CAD-3EFC-E7AF-C446-97C075389D29}"/>
                    </a:ext>
                  </a:extLst>
                </p14:cNvPr>
                <p14:cNvContentPartPr/>
                <p14:nvPr/>
              </p14:nvContentPartPr>
              <p14:xfrm>
                <a:off x="3059858" y="4026081"/>
                <a:ext cx="416520" cy="146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04E6CAD-3EFC-E7AF-C446-97C075389D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51218" y="4017441"/>
                  <a:ext cx="4341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8F89B24-9C58-7114-6BC5-7FDAC4597E67}"/>
              </a:ext>
            </a:extLst>
          </p:cNvPr>
          <p:cNvGrpSpPr/>
          <p:nvPr/>
        </p:nvGrpSpPr>
        <p:grpSpPr>
          <a:xfrm>
            <a:off x="3663578" y="3711801"/>
            <a:ext cx="6374160" cy="542880"/>
            <a:chOff x="3663578" y="3711801"/>
            <a:chExt cx="637416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ADC1B9-B174-74AF-F05A-45314F744775}"/>
                    </a:ext>
                  </a:extLst>
                </p14:cNvPr>
                <p14:cNvContentPartPr/>
                <p14:nvPr/>
              </p14:nvContentPartPr>
              <p14:xfrm>
                <a:off x="3663578" y="3797481"/>
                <a:ext cx="1694160" cy="457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ADC1B9-B174-74AF-F05A-45314F7447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54938" y="3788841"/>
                  <a:ext cx="17118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A82609E-599E-448B-E4FB-5D738AD9A0FB}"/>
                    </a:ext>
                  </a:extLst>
                </p14:cNvPr>
                <p14:cNvContentPartPr/>
                <p14:nvPr/>
              </p14:nvContentPartPr>
              <p14:xfrm>
                <a:off x="5183498" y="3941481"/>
                <a:ext cx="147600" cy="34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A82609E-599E-448B-E4FB-5D738AD9A0F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74858" y="3932481"/>
                  <a:ext cx="165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F23354F-D29F-242A-4C89-898A5B3AF7B1}"/>
                    </a:ext>
                  </a:extLst>
                </p14:cNvPr>
                <p14:cNvContentPartPr/>
                <p14:nvPr/>
              </p14:nvContentPartPr>
              <p14:xfrm>
                <a:off x="3821258" y="3797121"/>
                <a:ext cx="19800" cy="4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F23354F-D29F-242A-4C89-898A5B3AF7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12618" y="3788121"/>
                  <a:ext cx="37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3A79BD0-81A5-6066-871A-F0B5557E1CEF}"/>
                    </a:ext>
                  </a:extLst>
                </p14:cNvPr>
                <p14:cNvContentPartPr/>
                <p14:nvPr/>
              </p14:nvContentPartPr>
              <p14:xfrm>
                <a:off x="5695418" y="3946521"/>
                <a:ext cx="556560" cy="188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3A79BD0-81A5-6066-871A-F0B5557E1C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86778" y="3937881"/>
                  <a:ext cx="574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D58395-11D3-BE24-E5B3-A19B5E4E25B5}"/>
                    </a:ext>
                  </a:extLst>
                </p14:cNvPr>
                <p14:cNvContentPartPr/>
                <p14:nvPr/>
              </p14:nvContentPartPr>
              <p14:xfrm>
                <a:off x="6562298" y="3979281"/>
                <a:ext cx="618840" cy="20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D58395-11D3-BE24-E5B3-A19B5E4E25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53298" y="3970281"/>
                  <a:ext cx="636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C24FD02-A263-7581-8BDD-A53954CFA6E5}"/>
                    </a:ext>
                  </a:extLst>
                </p14:cNvPr>
                <p14:cNvContentPartPr/>
                <p14:nvPr/>
              </p14:nvContentPartPr>
              <p14:xfrm>
                <a:off x="7478858" y="3804681"/>
                <a:ext cx="1382040" cy="346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C24FD02-A263-7581-8BDD-A53954CFA6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70218" y="3795681"/>
                  <a:ext cx="1399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B1DB2A0-A0E5-FCF5-0662-169E636E60C9}"/>
                    </a:ext>
                  </a:extLst>
                </p14:cNvPr>
                <p14:cNvContentPartPr/>
                <p14:nvPr/>
              </p14:nvContentPartPr>
              <p14:xfrm>
                <a:off x="8393618" y="3778401"/>
                <a:ext cx="30600" cy="4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B1DB2A0-A0E5-FCF5-0662-169E636E60C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84978" y="3769761"/>
                  <a:ext cx="48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5C1782-C049-4A93-0416-8AB878149B42}"/>
                    </a:ext>
                  </a:extLst>
                </p14:cNvPr>
                <p14:cNvContentPartPr/>
                <p14:nvPr/>
              </p14:nvContentPartPr>
              <p14:xfrm>
                <a:off x="9067538" y="3711801"/>
                <a:ext cx="970200" cy="341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5C1782-C049-4A93-0416-8AB878149B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58538" y="3702801"/>
                  <a:ext cx="9878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25EBD68-CA7F-2F88-CB82-76F32E5A3931}"/>
                    </a:ext>
                  </a:extLst>
                </p14:cNvPr>
                <p14:cNvContentPartPr/>
                <p14:nvPr/>
              </p14:nvContentPartPr>
              <p14:xfrm>
                <a:off x="9125498" y="3909081"/>
                <a:ext cx="327960" cy="36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25EBD68-CA7F-2F88-CB82-76F32E5A39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16498" y="3900081"/>
                  <a:ext cx="34560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7260018-2231-1F9F-B9F4-43FCE3D4FADB}"/>
                  </a:ext>
                </a:extLst>
              </p14:cNvPr>
              <p14:cNvContentPartPr/>
              <p14:nvPr/>
            </p14:nvContentPartPr>
            <p14:xfrm>
              <a:off x="1192538" y="4485441"/>
              <a:ext cx="478080" cy="172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7260018-2231-1F9F-B9F4-43FCE3D4FAD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83898" y="4476441"/>
                <a:ext cx="49572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8AF7908-E234-45E6-AB57-3EDC205D011C}"/>
              </a:ext>
            </a:extLst>
          </p:cNvPr>
          <p:cNvGrpSpPr/>
          <p:nvPr/>
        </p:nvGrpSpPr>
        <p:grpSpPr>
          <a:xfrm>
            <a:off x="1958618" y="4364481"/>
            <a:ext cx="1864440" cy="331560"/>
            <a:chOff x="1958618" y="4364481"/>
            <a:chExt cx="18644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C570B39-85A0-3797-AFEC-CB5D724658F3}"/>
                    </a:ext>
                  </a:extLst>
                </p14:cNvPr>
                <p14:cNvContentPartPr/>
                <p14:nvPr/>
              </p14:nvContentPartPr>
              <p14:xfrm>
                <a:off x="1958618" y="4364481"/>
                <a:ext cx="414720" cy="28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C570B39-85A0-3797-AFEC-CB5D724658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49978" y="4355481"/>
                  <a:ext cx="432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892C41A-00C6-662A-48B7-F4720E3BA7C0}"/>
                    </a:ext>
                  </a:extLst>
                </p14:cNvPr>
                <p14:cNvContentPartPr/>
                <p14:nvPr/>
              </p14:nvContentPartPr>
              <p14:xfrm>
                <a:off x="2558018" y="4541601"/>
                <a:ext cx="196200" cy="154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892C41A-00C6-662A-48B7-F4720E3BA7C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49378" y="4532961"/>
                  <a:ext cx="213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4DD156F-A70C-A616-7D93-6902E6F00D3E}"/>
                    </a:ext>
                  </a:extLst>
                </p14:cNvPr>
                <p14:cNvContentPartPr/>
                <p14:nvPr/>
              </p14:nvContentPartPr>
              <p14:xfrm>
                <a:off x="2902898" y="4383561"/>
                <a:ext cx="663120" cy="28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4DD156F-A70C-A616-7D93-6902E6F00D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93898" y="4374561"/>
                  <a:ext cx="680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17EE1D6-4CD1-1E9B-C79B-AD465FA13D38}"/>
                    </a:ext>
                  </a:extLst>
                </p14:cNvPr>
                <p14:cNvContentPartPr/>
                <p14:nvPr/>
              </p14:nvContentPartPr>
              <p14:xfrm>
                <a:off x="3252098" y="4441881"/>
                <a:ext cx="34920" cy="1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17EE1D6-4CD1-1E9B-C79B-AD465FA13D3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43098" y="4433241"/>
                  <a:ext cx="52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AE3BFF-F31E-061A-3547-017CFC23323F}"/>
                    </a:ext>
                  </a:extLst>
                </p14:cNvPr>
                <p14:cNvContentPartPr/>
                <p14:nvPr/>
              </p14:nvContentPartPr>
              <p14:xfrm>
                <a:off x="2977778" y="4424601"/>
                <a:ext cx="306720" cy="56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AE3BFF-F31E-061A-3547-017CFC2332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68778" y="4415601"/>
                  <a:ext cx="324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37A6C00-2034-EF1B-A778-B74BC69B768A}"/>
                    </a:ext>
                  </a:extLst>
                </p14:cNvPr>
                <p14:cNvContentPartPr/>
                <p14:nvPr/>
              </p14:nvContentPartPr>
              <p14:xfrm>
                <a:off x="3546218" y="4494801"/>
                <a:ext cx="184680" cy="135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37A6C00-2034-EF1B-A778-B74BC69B76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37578" y="4486161"/>
                  <a:ext cx="202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39C5E78-9C1A-C9ED-2183-34D6FC7609DF}"/>
                    </a:ext>
                  </a:extLst>
                </p14:cNvPr>
                <p14:cNvContentPartPr/>
                <p14:nvPr/>
              </p14:nvContentPartPr>
              <p14:xfrm>
                <a:off x="3807578" y="4675521"/>
                <a:ext cx="15480" cy="1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39C5E78-9C1A-C9ED-2183-34D6FC7609D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98938" y="4666881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DE91E99-D42A-DE90-B8DD-0D2038C3409B}"/>
              </a:ext>
            </a:extLst>
          </p:cNvPr>
          <p:cNvGrpSpPr/>
          <p:nvPr/>
        </p:nvGrpSpPr>
        <p:grpSpPr>
          <a:xfrm>
            <a:off x="4241378" y="4290321"/>
            <a:ext cx="1671840" cy="374040"/>
            <a:chOff x="4241378" y="4290321"/>
            <a:chExt cx="16718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3BBDA7-FE26-6E48-D152-C9FE90D38CF8}"/>
                    </a:ext>
                  </a:extLst>
                </p14:cNvPr>
                <p14:cNvContentPartPr/>
                <p14:nvPr/>
              </p14:nvContentPartPr>
              <p14:xfrm>
                <a:off x="4241378" y="4290321"/>
                <a:ext cx="1671840" cy="374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3BBDA7-FE26-6E48-D152-C9FE90D38CF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32738" y="4281681"/>
                  <a:ext cx="16894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4CCFFB-388E-A4C8-5D86-B3A69E92B021}"/>
                    </a:ext>
                  </a:extLst>
                </p14:cNvPr>
                <p14:cNvContentPartPr/>
                <p14:nvPr/>
              </p14:nvContentPartPr>
              <p14:xfrm>
                <a:off x="5391218" y="4430001"/>
                <a:ext cx="183600" cy="39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4CCFFB-388E-A4C8-5D86-B3A69E92B0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82578" y="4421361"/>
                  <a:ext cx="201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A703861-BE81-F21C-9EE2-3D0F82AC333A}"/>
                    </a:ext>
                  </a:extLst>
                </p14:cNvPr>
                <p14:cNvContentPartPr/>
                <p14:nvPr/>
              </p14:nvContentPartPr>
              <p14:xfrm>
                <a:off x="5183498" y="4367001"/>
                <a:ext cx="36720" cy="2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A703861-BE81-F21C-9EE2-3D0F82AC33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74858" y="4358001"/>
                  <a:ext cx="543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9630921-B2AC-7918-E282-8007EAC3758F}"/>
                  </a:ext>
                </a:extLst>
              </p14:cNvPr>
              <p14:cNvContentPartPr/>
              <p14:nvPr/>
            </p14:nvContentPartPr>
            <p14:xfrm>
              <a:off x="6206618" y="4394001"/>
              <a:ext cx="1145880" cy="246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9630921-B2AC-7918-E282-8007EAC3758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197978" y="4385361"/>
                <a:ext cx="11635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F8DF863-CA52-BD78-3B9D-BFC024EE4C75}"/>
                  </a:ext>
                </a:extLst>
              </p14:cNvPr>
              <p14:cNvContentPartPr/>
              <p14:nvPr/>
            </p14:nvContentPartPr>
            <p14:xfrm>
              <a:off x="7166378" y="4441881"/>
              <a:ext cx="192960" cy="288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F8DF863-CA52-BD78-3B9D-BFC024EE4C7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157738" y="4433241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D496645-0CA3-81AF-1F61-041C28FC5752}"/>
                  </a:ext>
                </a:extLst>
              </p14:cNvPr>
              <p14:cNvContentPartPr/>
              <p14:nvPr/>
            </p14:nvContentPartPr>
            <p14:xfrm>
              <a:off x="7561658" y="4455921"/>
              <a:ext cx="381600" cy="1742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D496645-0CA3-81AF-1F61-041C28FC575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552658" y="4446921"/>
                <a:ext cx="3992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EF429DA-147B-2836-217B-D0E73DCAD596}"/>
                  </a:ext>
                </a:extLst>
              </p14:cNvPr>
              <p14:cNvContentPartPr/>
              <p14:nvPr/>
            </p14:nvContentPartPr>
            <p14:xfrm>
              <a:off x="7727618" y="4417761"/>
              <a:ext cx="45720" cy="31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EF429DA-147B-2836-217B-D0E73DCAD59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718618" y="4409121"/>
                <a:ext cx="633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E79DDD8-67BA-D3C4-1221-1D77F7056727}"/>
              </a:ext>
            </a:extLst>
          </p:cNvPr>
          <p:cNvGrpSpPr/>
          <p:nvPr/>
        </p:nvGrpSpPr>
        <p:grpSpPr>
          <a:xfrm>
            <a:off x="8166098" y="4392561"/>
            <a:ext cx="1627920" cy="424440"/>
            <a:chOff x="8166098" y="4392561"/>
            <a:chExt cx="16279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D293E5-5218-F6BA-8982-690F197080FB}"/>
                    </a:ext>
                  </a:extLst>
                </p14:cNvPr>
                <p14:cNvContentPartPr/>
                <p14:nvPr/>
              </p14:nvContentPartPr>
              <p14:xfrm>
                <a:off x="8166098" y="4392561"/>
                <a:ext cx="1479240" cy="424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D293E5-5218-F6BA-8982-690F197080F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57458" y="4383561"/>
                  <a:ext cx="14968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D6C7577-F4EF-8EB9-82E7-97890895809D}"/>
                    </a:ext>
                  </a:extLst>
                </p14:cNvPr>
                <p14:cNvContentPartPr/>
                <p14:nvPr/>
              </p14:nvContentPartPr>
              <p14:xfrm>
                <a:off x="8887538" y="4393641"/>
                <a:ext cx="82800" cy="31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D6C7577-F4EF-8EB9-82E7-9789089580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78538" y="4385001"/>
                  <a:ext cx="100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0DA60E-BBF8-AE06-5BDF-EF01DBEBEE46}"/>
                    </a:ext>
                  </a:extLst>
                </p14:cNvPr>
                <p14:cNvContentPartPr/>
                <p14:nvPr/>
              </p14:nvContentPartPr>
              <p14:xfrm>
                <a:off x="9787538" y="4587321"/>
                <a:ext cx="6480" cy="7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0DA60E-BBF8-AE06-5BDF-EF01DBEBEE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78898" y="4578681"/>
                  <a:ext cx="241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4DCC99A-45F6-9A52-A731-039DE3EEFEE9}"/>
              </a:ext>
            </a:extLst>
          </p:cNvPr>
          <p:cNvGrpSpPr/>
          <p:nvPr/>
        </p:nvGrpSpPr>
        <p:grpSpPr>
          <a:xfrm>
            <a:off x="7825178" y="5454269"/>
            <a:ext cx="1327320" cy="511200"/>
            <a:chOff x="7825178" y="5454269"/>
            <a:chExt cx="13273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B58E5DD-1CAE-D153-331F-0212652B4C78}"/>
                    </a:ext>
                  </a:extLst>
                </p14:cNvPr>
                <p14:cNvContentPartPr/>
                <p14:nvPr/>
              </p14:nvContentPartPr>
              <p14:xfrm>
                <a:off x="7825178" y="5503589"/>
                <a:ext cx="568440" cy="46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B58E5DD-1CAE-D153-331F-0212652B4C7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16172" y="5494596"/>
                  <a:ext cx="586091" cy="479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D3840B0-E9AF-32F3-7B31-315FC27970A0}"/>
                    </a:ext>
                  </a:extLst>
                </p14:cNvPr>
                <p14:cNvContentPartPr/>
                <p14:nvPr/>
              </p14:nvContentPartPr>
              <p14:xfrm>
                <a:off x="8629058" y="5454269"/>
                <a:ext cx="523440" cy="307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D3840B0-E9AF-32F3-7B31-315FC27970A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20058" y="5445280"/>
                  <a:ext cx="541080" cy="325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23E9336-1AF5-F641-EB94-735A020FCE5B}"/>
                    </a:ext>
                  </a:extLst>
                </p14:cNvPr>
                <p14:cNvContentPartPr/>
                <p14:nvPr/>
              </p14:nvContentPartPr>
              <p14:xfrm>
                <a:off x="8640218" y="5547509"/>
                <a:ext cx="496800" cy="65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23E9336-1AF5-F641-EB94-735A020FCE5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31225" y="5538509"/>
                  <a:ext cx="514427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00CCCCE-DEC6-96DB-F96F-39C5584615EB}"/>
                  </a:ext>
                </a:extLst>
              </p14:cNvPr>
              <p14:cNvContentPartPr/>
              <p14:nvPr/>
            </p14:nvContentPartPr>
            <p14:xfrm>
              <a:off x="9543458" y="5589629"/>
              <a:ext cx="210240" cy="1566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00CCCCE-DEC6-96DB-F96F-39C5584615E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534458" y="5580629"/>
                <a:ext cx="22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C90B927-458A-858E-3D2A-6A87A80720F8}"/>
                  </a:ext>
                </a:extLst>
              </p14:cNvPr>
              <p14:cNvContentPartPr/>
              <p14:nvPr/>
            </p14:nvContentPartPr>
            <p14:xfrm>
              <a:off x="11994338" y="5777909"/>
              <a:ext cx="36720" cy="147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C90B927-458A-858E-3D2A-6A87A80720F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985338" y="5768909"/>
                <a:ext cx="54360" cy="32400"/>
              </a:xfrm>
              <a:prstGeom prst="rect">
                <a:avLst/>
              </a:prstGeom>
            </p:spPr>
          </p:pic>
        </mc:Fallback>
      </mc:AlternateContent>
      <p:pic>
        <p:nvPicPr>
          <p:cNvPr id="185" name="Picture 184">
            <a:extLst>
              <a:ext uri="{FF2B5EF4-FFF2-40B4-BE49-F238E27FC236}">
                <a16:creationId xmlns:a16="http://schemas.microsoft.com/office/drawing/2014/main" id="{80D20205-CBB1-AD17-0AFE-5D8B92BD4A3D}"/>
              </a:ext>
            </a:extLst>
      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8988666" y="875400"/>
            <a:ext cx="2974504" cy="2836401"/>
          </a:xfrm>
          <a:prstGeom prst="rect">
            <a:avLst/>
          </a:prstGeom>
        </p:spPr>
      </p:pic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7089122-748A-C85F-C526-A9D441988C88}"/>
              </a:ext>
            </a:extLst>
          </p:cNvPr>
          <p:cNvGrpSpPr/>
          <p:nvPr/>
        </p:nvGrpSpPr>
        <p:grpSpPr>
          <a:xfrm>
            <a:off x="3761850" y="2231866"/>
            <a:ext cx="4205160" cy="776520"/>
            <a:chOff x="3761850" y="2231866"/>
            <a:chExt cx="420516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96FD19-6309-3815-4E7E-4B5AC91A13CD}"/>
                    </a:ext>
                  </a:extLst>
                </p14:cNvPr>
                <p14:cNvContentPartPr/>
                <p14:nvPr/>
              </p14:nvContentPartPr>
              <p14:xfrm>
                <a:off x="3761850" y="2550826"/>
                <a:ext cx="247320" cy="64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96FD19-6309-3815-4E7E-4B5AC91A13C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53210" y="2541826"/>
                  <a:ext cx="264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E47491-CA0A-2725-A78B-58C5AEE4A2D9}"/>
                    </a:ext>
                  </a:extLst>
                </p14:cNvPr>
                <p14:cNvContentPartPr/>
                <p14:nvPr/>
              </p14:nvContentPartPr>
              <p14:xfrm>
                <a:off x="3806130" y="2646226"/>
                <a:ext cx="16524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E47491-CA0A-2725-A78B-58C5AEE4A2D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797130" y="2637586"/>
                  <a:ext cx="182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DBC449-98D1-2F07-DF7A-5053A3C15360}"/>
                    </a:ext>
                  </a:extLst>
                </p14:cNvPr>
                <p14:cNvContentPartPr/>
                <p14:nvPr/>
              </p14:nvContentPartPr>
              <p14:xfrm>
                <a:off x="4273410" y="2390626"/>
                <a:ext cx="334800" cy="283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DBC449-98D1-2F07-DF7A-5053A3C1536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64770" y="2381986"/>
                  <a:ext cx="352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DF9C31-C0F4-005A-EFF9-34D260794734}"/>
                    </a:ext>
                  </a:extLst>
                </p14:cNvPr>
                <p14:cNvContentPartPr/>
                <p14:nvPr/>
              </p14:nvContentPartPr>
              <p14:xfrm>
                <a:off x="4275570" y="2808946"/>
                <a:ext cx="213480" cy="9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DF9C31-C0F4-005A-EFF9-34D26079473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66570" y="2799946"/>
                  <a:ext cx="231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941F3B-CA65-785F-7095-FB8FDC0D4F4F}"/>
                    </a:ext>
                  </a:extLst>
                </p14:cNvPr>
                <p14:cNvContentPartPr/>
                <p14:nvPr/>
              </p14:nvContentPartPr>
              <p14:xfrm>
                <a:off x="4963890" y="2519506"/>
                <a:ext cx="135360" cy="25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941F3B-CA65-785F-7095-FB8FDC0D4F4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55250" y="2510506"/>
                  <a:ext cx="153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CB3EA3-C280-E01F-026D-EEDF53803A11}"/>
                    </a:ext>
                  </a:extLst>
                </p14:cNvPr>
                <p14:cNvContentPartPr/>
                <p14:nvPr/>
              </p14:nvContentPartPr>
              <p14:xfrm>
                <a:off x="5044530" y="2427346"/>
                <a:ext cx="1728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CB3EA3-C280-E01F-026D-EEDF53803A1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35890" y="2418346"/>
                  <a:ext cx="34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6CBF3A-95F4-7B63-E8FE-6BA91C81D2CC}"/>
                    </a:ext>
                  </a:extLst>
                </p14:cNvPr>
                <p14:cNvContentPartPr/>
                <p14:nvPr/>
              </p14:nvContentPartPr>
              <p14:xfrm>
                <a:off x="5160810" y="2763226"/>
                <a:ext cx="141480" cy="11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6CBF3A-95F4-7B63-E8FE-6BA91C81D2C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151810" y="2754226"/>
                  <a:ext cx="159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55B7CD-3E93-8782-711E-180772761021}"/>
                    </a:ext>
                  </a:extLst>
                </p14:cNvPr>
                <p14:cNvContentPartPr/>
                <p14:nvPr/>
              </p14:nvContentPartPr>
              <p14:xfrm>
                <a:off x="5502090" y="2547946"/>
                <a:ext cx="137520" cy="108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55B7CD-3E93-8782-711E-18077276102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493450" y="2538946"/>
                  <a:ext cx="155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4521D9-252A-6C7A-C917-880F46692CDF}"/>
                    </a:ext>
                  </a:extLst>
                </p14:cNvPr>
                <p14:cNvContentPartPr/>
                <p14:nvPr/>
              </p14:nvContentPartPr>
              <p14:xfrm>
                <a:off x="5497770" y="2469466"/>
                <a:ext cx="150840" cy="1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4521D9-252A-6C7A-C917-880F46692CD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88770" y="2460466"/>
                  <a:ext cx="168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DF5817-D36C-7C95-6F6F-983129D570B1}"/>
                    </a:ext>
                  </a:extLst>
                </p14:cNvPr>
                <p14:cNvContentPartPr/>
                <p14:nvPr/>
              </p14:nvContentPartPr>
              <p14:xfrm>
                <a:off x="5359890" y="2423386"/>
                <a:ext cx="129600" cy="31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DF5817-D36C-7C95-6F6F-983129D570B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50890" y="2414386"/>
                  <a:ext cx="147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695390-193A-33B6-1A2B-5991404D2D71}"/>
                    </a:ext>
                  </a:extLst>
                </p14:cNvPr>
                <p14:cNvContentPartPr/>
                <p14:nvPr/>
              </p14:nvContentPartPr>
              <p14:xfrm>
                <a:off x="5664450" y="2392066"/>
                <a:ext cx="76320" cy="424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695390-193A-33B6-1A2B-5991404D2D7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55450" y="2383066"/>
                  <a:ext cx="93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1013C2-6ABE-746F-4B61-71CAB3BDF35A}"/>
                    </a:ext>
                  </a:extLst>
                </p14:cNvPr>
                <p14:cNvContentPartPr/>
                <p14:nvPr/>
              </p14:nvContentPartPr>
              <p14:xfrm>
                <a:off x="5860290" y="2540386"/>
                <a:ext cx="180360" cy="18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1013C2-6ABE-746F-4B61-71CAB3BDF3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51650" y="2531746"/>
                  <a:ext cx="198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5E8866-6380-D64A-1080-E8FDA7B4BA5F}"/>
                    </a:ext>
                  </a:extLst>
                </p14:cNvPr>
                <p14:cNvContentPartPr/>
                <p14:nvPr/>
              </p14:nvContentPartPr>
              <p14:xfrm>
                <a:off x="6017610" y="2430226"/>
                <a:ext cx="141480" cy="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5E8866-6380-D64A-1080-E8FDA7B4BA5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08610" y="2421226"/>
                  <a:ext cx="159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402A83-DD67-D5A1-71F8-B540E771D2EE}"/>
                    </a:ext>
                  </a:extLst>
                </p14:cNvPr>
                <p14:cNvContentPartPr/>
                <p14:nvPr/>
              </p14:nvContentPartPr>
              <p14:xfrm>
                <a:off x="6234330" y="2366506"/>
                <a:ext cx="73080" cy="8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402A83-DD67-D5A1-71F8-B540E771D2E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25690" y="2357866"/>
                  <a:ext cx="90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8B48F5-2A10-B825-CD29-1AE9F554EA49}"/>
                    </a:ext>
                  </a:extLst>
                </p14:cNvPr>
                <p14:cNvContentPartPr/>
                <p14:nvPr/>
              </p14:nvContentPartPr>
              <p14:xfrm>
                <a:off x="6325050" y="2266066"/>
                <a:ext cx="21600" cy="3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8B48F5-2A10-B825-CD29-1AE9F554EA4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16050" y="2257066"/>
                  <a:ext cx="3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E2591A-20DE-2F3B-F795-6F81F1FD5CC0}"/>
                    </a:ext>
                  </a:extLst>
                </p14:cNvPr>
                <p14:cNvContentPartPr/>
                <p14:nvPr/>
              </p14:nvContentPartPr>
              <p14:xfrm>
                <a:off x="6365730" y="2374066"/>
                <a:ext cx="160200" cy="79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E2591A-20DE-2F3B-F795-6F81F1FD5CC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57090" y="2365426"/>
                  <a:ext cx="177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1F5002-409A-96CF-911E-57A4F9152FE9}"/>
                    </a:ext>
                  </a:extLst>
                </p14:cNvPr>
                <p14:cNvContentPartPr/>
                <p14:nvPr/>
              </p14:nvContentPartPr>
              <p14:xfrm>
                <a:off x="6625290" y="2231866"/>
                <a:ext cx="34920" cy="190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1F5002-409A-96CF-911E-57A4F9152FE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16290" y="2222866"/>
                  <a:ext cx="52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58C6FBB-9DA1-3196-B158-68321911B2D6}"/>
                    </a:ext>
                  </a:extLst>
                </p14:cNvPr>
                <p14:cNvContentPartPr/>
                <p14:nvPr/>
              </p14:nvContentPartPr>
              <p14:xfrm>
                <a:off x="6556890" y="2300626"/>
                <a:ext cx="11412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58C6FBB-9DA1-3196-B158-68321911B2D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47890" y="2291986"/>
                  <a:ext cx="131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06D9F3-5100-5824-148C-74CFB539AFEF}"/>
                    </a:ext>
                  </a:extLst>
                </p14:cNvPr>
                <p14:cNvContentPartPr/>
                <p14:nvPr/>
              </p14:nvContentPartPr>
              <p14:xfrm>
                <a:off x="6867210" y="2541106"/>
                <a:ext cx="8640" cy="141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06D9F3-5100-5824-148C-74CFB539AFE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58210" y="2532466"/>
                  <a:ext cx="2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E6F80F-3F5E-A9AB-3BA7-EA0C34810B90}"/>
                    </a:ext>
                  </a:extLst>
                </p14:cNvPr>
                <p14:cNvContentPartPr/>
                <p14:nvPr/>
              </p14:nvContentPartPr>
              <p14:xfrm>
                <a:off x="6803490" y="2624986"/>
                <a:ext cx="177840" cy="20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E6F80F-3F5E-A9AB-3BA7-EA0C34810B9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94850" y="2615986"/>
                  <a:ext cx="195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3127915-0702-5A37-1B9E-4497C2EE591A}"/>
                    </a:ext>
                  </a:extLst>
                </p14:cNvPr>
                <p14:cNvContentPartPr/>
                <p14:nvPr/>
              </p14:nvContentPartPr>
              <p14:xfrm>
                <a:off x="4724850" y="2278306"/>
                <a:ext cx="232560" cy="73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3127915-0702-5A37-1B9E-4497C2EE591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16210" y="2269306"/>
                  <a:ext cx="25020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C54899-DBB3-F854-3EC4-4F6F083520CD}"/>
                    </a:ext>
                  </a:extLst>
                </p14:cNvPr>
                <p14:cNvContentPartPr/>
                <p14:nvPr/>
              </p14:nvContentPartPr>
              <p14:xfrm>
                <a:off x="7205250" y="2456146"/>
                <a:ext cx="132480" cy="21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C54899-DBB3-F854-3EC4-4F6F083520C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96250" y="2447146"/>
                  <a:ext cx="150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5C4262-ACF5-F495-596F-6B69CF025BF6}"/>
                    </a:ext>
                  </a:extLst>
                </p14:cNvPr>
                <p14:cNvContentPartPr/>
                <p14:nvPr/>
              </p14:nvContentPartPr>
              <p14:xfrm>
                <a:off x="7364730" y="2656306"/>
                <a:ext cx="16560" cy="24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5C4262-ACF5-F495-596F-6B69CF025BF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55730" y="2647306"/>
                  <a:ext cx="3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B1389C-89D5-0D05-10A2-2E31BB1B9E70}"/>
                    </a:ext>
                  </a:extLst>
                </p14:cNvPr>
                <p14:cNvContentPartPr/>
                <p14:nvPr/>
              </p14:nvContentPartPr>
              <p14:xfrm>
                <a:off x="7545810" y="2490346"/>
                <a:ext cx="147600" cy="19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B1389C-89D5-0D05-10A2-2E31BB1B9E7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37170" y="2481346"/>
                  <a:ext cx="16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8B0966-B0DE-20AE-3BC8-621895EF252E}"/>
                    </a:ext>
                  </a:extLst>
                </p14:cNvPr>
                <p14:cNvContentPartPr/>
                <p14:nvPr/>
              </p14:nvContentPartPr>
              <p14:xfrm>
                <a:off x="7770450" y="2703106"/>
                <a:ext cx="468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8B0966-B0DE-20AE-3BC8-621895EF252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61810" y="2694466"/>
                  <a:ext cx="2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11D80E-4C67-7CD9-9919-DC1DCA765825}"/>
                    </a:ext>
                  </a:extLst>
                </p14:cNvPr>
                <p14:cNvContentPartPr/>
                <p14:nvPr/>
              </p14:nvContentPartPr>
              <p14:xfrm>
                <a:off x="7749210" y="2280466"/>
                <a:ext cx="217800" cy="545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11D80E-4C67-7CD9-9919-DC1DCA76582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740210" y="2271466"/>
                  <a:ext cx="23544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67D1B2D-EE5C-FE87-F53B-4DE05329B0D1}"/>
                  </a:ext>
                </a:extLst>
              </p14:cNvPr>
              <p14:cNvContentPartPr/>
              <p14:nvPr/>
            </p14:nvContentPartPr>
            <p14:xfrm>
              <a:off x="9296858" y="985161"/>
              <a:ext cx="1518480" cy="4795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67D1B2D-EE5C-FE87-F53B-4DE05329B0D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261218" y="913521"/>
                <a:ext cx="159012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2704D42-DD5F-6D07-89F0-B8A4EA2DCD2D}"/>
                  </a:ext>
                </a:extLst>
              </p14:cNvPr>
              <p14:cNvContentPartPr/>
              <p14:nvPr/>
            </p14:nvContentPartPr>
            <p14:xfrm>
              <a:off x="9213338" y="1027641"/>
              <a:ext cx="1884240" cy="12384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2704D42-DD5F-6D07-89F0-B8A4EA2DCD2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177338" y="955641"/>
                <a:ext cx="1955880" cy="13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8B081C5-E66E-74BC-F005-BE33BFA3CDB1}"/>
                  </a:ext>
                </a:extLst>
              </p14:cNvPr>
              <p14:cNvContentPartPr/>
              <p14:nvPr/>
            </p14:nvContentPartPr>
            <p14:xfrm>
              <a:off x="9299378" y="1780401"/>
              <a:ext cx="83880" cy="1288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8B081C5-E66E-74BC-F005-BE33BFA3CDB1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263738" y="1708401"/>
                <a:ext cx="1555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0DF528B-2015-4FCF-326E-00E3EEC80740}"/>
                  </a:ext>
                </a:extLst>
              </p14:cNvPr>
              <p14:cNvContentPartPr/>
              <p14:nvPr/>
            </p14:nvContentPartPr>
            <p14:xfrm>
              <a:off x="9183098" y="1591401"/>
              <a:ext cx="153360" cy="3668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0DF528B-2015-4FCF-326E-00E3EEC8074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147098" y="1519761"/>
                <a:ext cx="22500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50153AD-3E2F-B411-146D-A224CA3FB195}"/>
                  </a:ext>
                </a:extLst>
              </p14:cNvPr>
              <p14:cNvContentPartPr/>
              <p14:nvPr/>
            </p14:nvContentPartPr>
            <p14:xfrm>
              <a:off x="9376418" y="2186841"/>
              <a:ext cx="156960" cy="698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50153AD-3E2F-B411-146D-A224CA3FB19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340418" y="2115201"/>
                <a:ext cx="2286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BEA7C5-F437-EEA3-AE2F-0345169EC59A}"/>
                  </a:ext>
                </a:extLst>
              </p14:cNvPr>
              <p14:cNvContentPartPr/>
              <p14:nvPr/>
            </p14:nvContentPartPr>
            <p14:xfrm>
              <a:off x="9563650" y="4474889"/>
              <a:ext cx="149760" cy="23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BEA7C5-F437-EEA3-AE2F-0345169EC59A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555010" y="4465889"/>
                <a:ext cx="167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B748F7D-E2DB-F5E8-5304-8926C26AD0C6}"/>
                  </a:ext>
                </a:extLst>
              </p14:cNvPr>
              <p14:cNvContentPartPr/>
              <p14:nvPr/>
            </p14:nvContentPartPr>
            <p14:xfrm>
              <a:off x="9750130" y="4616729"/>
              <a:ext cx="45360" cy="6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B748F7D-E2DB-F5E8-5304-8926C26AD0C6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741130" y="4608089"/>
                <a:ext cx="63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9BEC0C-66D6-7043-B6BA-70AC4F632934}"/>
                  </a:ext>
                </a:extLst>
              </p14:cNvPr>
              <p14:cNvContentPartPr/>
              <p14:nvPr/>
            </p14:nvContentPartPr>
            <p14:xfrm>
              <a:off x="1195810" y="5411249"/>
              <a:ext cx="246600" cy="318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9BEC0C-66D6-7043-B6BA-70AC4F63293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86810" y="5402609"/>
                <a:ext cx="2642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B393611-BC43-3FE1-0778-F124316495AB}"/>
                  </a:ext>
                </a:extLst>
              </p14:cNvPr>
              <p14:cNvContentPartPr/>
              <p14:nvPr/>
            </p14:nvContentPartPr>
            <p14:xfrm>
              <a:off x="1413250" y="5582609"/>
              <a:ext cx="234720" cy="151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B393611-BC43-3FE1-0778-F124316495AB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404250" y="5573609"/>
                <a:ext cx="2523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404EEAC-190D-765A-2EE0-3176C33AFBF7}"/>
                  </a:ext>
                </a:extLst>
              </p14:cNvPr>
              <p14:cNvContentPartPr/>
              <p14:nvPr/>
            </p14:nvContentPartPr>
            <p14:xfrm>
              <a:off x="1884490" y="5311169"/>
              <a:ext cx="685440" cy="399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404EEAC-190D-765A-2EE0-3176C33AFBF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875850" y="5302529"/>
                <a:ext cx="7030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E9912FE-E6EA-87B3-3194-E4EA9A4A58EA}"/>
                  </a:ext>
                </a:extLst>
              </p14:cNvPr>
              <p14:cNvContentPartPr/>
              <p14:nvPr/>
            </p14:nvContentPartPr>
            <p14:xfrm>
              <a:off x="2829490" y="5237369"/>
              <a:ext cx="722880" cy="487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E9912FE-E6EA-87B3-3194-E4EA9A4A58EA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820850" y="5228729"/>
                <a:ext cx="7405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CAFDF54-E99E-B916-B160-8262E652BC86}"/>
                  </a:ext>
                </a:extLst>
              </p14:cNvPr>
              <p14:cNvContentPartPr/>
              <p14:nvPr/>
            </p14:nvContentPartPr>
            <p14:xfrm>
              <a:off x="3125410" y="5416649"/>
              <a:ext cx="252720" cy="33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CAFDF54-E99E-B916-B160-8262E652BC8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116770" y="5407649"/>
                <a:ext cx="270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40CE309-9483-961E-317F-6958DF7B043F}"/>
                  </a:ext>
                </a:extLst>
              </p14:cNvPr>
              <p14:cNvContentPartPr/>
              <p14:nvPr/>
            </p14:nvContentPartPr>
            <p14:xfrm>
              <a:off x="2971690" y="5341769"/>
              <a:ext cx="35640" cy="50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40CE309-9483-961E-317F-6958DF7B043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963050" y="5332769"/>
                <a:ext cx="5328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2EEB615-80F5-0B26-172C-E9EEF475B3DC}"/>
              </a:ext>
            </a:extLst>
          </p:cNvPr>
          <p:cNvGrpSpPr/>
          <p:nvPr/>
        </p:nvGrpSpPr>
        <p:grpSpPr>
          <a:xfrm>
            <a:off x="5617690" y="5470649"/>
            <a:ext cx="1990800" cy="477000"/>
            <a:chOff x="5617690" y="5470649"/>
            <a:chExt cx="199080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6BAADDA-BC7E-CB52-94F3-F3795412D849}"/>
                    </a:ext>
                  </a:extLst>
                </p14:cNvPr>
                <p14:cNvContentPartPr/>
                <p14:nvPr/>
              </p14:nvContentPartPr>
              <p14:xfrm>
                <a:off x="5617690" y="5470649"/>
                <a:ext cx="1339200" cy="477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6BAADDA-BC7E-CB52-94F3-F3795412D84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08690" y="5462009"/>
                  <a:ext cx="13568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F28E7E6-AEBA-66C4-5EB0-484534D6FFFD}"/>
                    </a:ext>
                  </a:extLst>
                </p14:cNvPr>
                <p14:cNvContentPartPr/>
                <p14:nvPr/>
              </p14:nvContentPartPr>
              <p14:xfrm>
                <a:off x="6776890" y="5528969"/>
                <a:ext cx="258840" cy="79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F28E7E6-AEBA-66C4-5EB0-484534D6FFF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68250" y="5519969"/>
                  <a:ext cx="276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7EDF133-4A5C-FE6C-2FC5-5443F1FE57CF}"/>
                    </a:ext>
                  </a:extLst>
                </p14:cNvPr>
                <p14:cNvContentPartPr/>
                <p14:nvPr/>
              </p14:nvContentPartPr>
              <p14:xfrm>
                <a:off x="7104850" y="5514569"/>
                <a:ext cx="503640" cy="317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7EDF133-4A5C-FE6C-2FC5-5443F1FE57C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96210" y="5505569"/>
                  <a:ext cx="52128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AD957CF-14BD-3DEA-E102-8E7A9B08B3B3}"/>
              </a:ext>
            </a:extLst>
          </p:cNvPr>
          <p:cNvGrpSpPr/>
          <p:nvPr/>
        </p:nvGrpSpPr>
        <p:grpSpPr>
          <a:xfrm>
            <a:off x="10079890" y="5450129"/>
            <a:ext cx="1552680" cy="493920"/>
            <a:chOff x="10079890" y="5450129"/>
            <a:chExt cx="155268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9188AD-0171-74CF-687F-D5EA7BC59EB3}"/>
                    </a:ext>
                  </a:extLst>
                </p14:cNvPr>
                <p14:cNvContentPartPr/>
                <p14:nvPr/>
              </p14:nvContentPartPr>
              <p14:xfrm>
                <a:off x="10079890" y="5450129"/>
                <a:ext cx="1552680" cy="493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9188AD-0171-74CF-687F-D5EA7BC59EB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71250" y="5441129"/>
                  <a:ext cx="15703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8776FE4-BEE9-6830-D8AC-4ACD8DED9817}"/>
                    </a:ext>
                  </a:extLst>
                </p14:cNvPr>
                <p14:cNvContentPartPr/>
                <p14:nvPr/>
              </p14:nvContentPartPr>
              <p14:xfrm>
                <a:off x="11379490" y="5580809"/>
                <a:ext cx="239400" cy="11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8776FE4-BEE9-6830-D8AC-4ACD8DED981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70490" y="5572169"/>
                  <a:ext cx="257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6C6DD8F-3B2D-84C9-7446-742673A130EB}"/>
                    </a:ext>
                  </a:extLst>
                </p14:cNvPr>
                <p14:cNvContentPartPr/>
                <p14:nvPr/>
              </p14:nvContentPartPr>
              <p14:xfrm>
                <a:off x="11153050" y="5532569"/>
                <a:ext cx="35640" cy="56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6C6DD8F-3B2D-84C9-7446-742673A130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44410" y="5523569"/>
                  <a:ext cx="532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7076A49-9AC5-94BC-1DA5-18C32E44E83B}"/>
              </a:ext>
            </a:extLst>
          </p:cNvPr>
          <p:cNvGrpSpPr/>
          <p:nvPr/>
        </p:nvGrpSpPr>
        <p:grpSpPr>
          <a:xfrm>
            <a:off x="3827770" y="5297489"/>
            <a:ext cx="1659960" cy="398520"/>
            <a:chOff x="3827770" y="5297489"/>
            <a:chExt cx="165996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8A94E22-6F68-0D97-15C0-D71D70B816C6}"/>
                    </a:ext>
                  </a:extLst>
                </p14:cNvPr>
                <p14:cNvContentPartPr/>
                <p14:nvPr/>
              </p14:nvContentPartPr>
              <p14:xfrm>
                <a:off x="4451650" y="5466689"/>
                <a:ext cx="59400" cy="20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8A94E22-6F68-0D97-15C0-D71D70B816C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42650" y="5457689"/>
                  <a:ext cx="77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845FA6-DB91-71FB-C167-B9669F3DE5B9}"/>
                    </a:ext>
                  </a:extLst>
                </p14:cNvPr>
                <p14:cNvContentPartPr/>
                <p14:nvPr/>
              </p14:nvContentPartPr>
              <p14:xfrm>
                <a:off x="4486570" y="5434289"/>
                <a:ext cx="147960" cy="47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845FA6-DB91-71FB-C167-B9669F3DE5B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77570" y="5425649"/>
                  <a:ext cx="16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F6942A7-757A-AA58-C36D-66EDEFCEE818}"/>
                    </a:ext>
                  </a:extLst>
                </p14:cNvPr>
                <p14:cNvContentPartPr/>
                <p14:nvPr/>
              </p14:nvContentPartPr>
              <p14:xfrm>
                <a:off x="4441570" y="5512769"/>
                <a:ext cx="176400" cy="74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F6942A7-757A-AA58-C36D-66EDEFCEE81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432570" y="5503769"/>
                  <a:ext cx="194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52AB5E-1C05-DDBD-5004-68A550255326}"/>
                    </a:ext>
                  </a:extLst>
                </p14:cNvPr>
                <p14:cNvContentPartPr/>
                <p14:nvPr/>
              </p14:nvContentPartPr>
              <p14:xfrm>
                <a:off x="4622650" y="5493329"/>
                <a:ext cx="865080" cy="192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52AB5E-1C05-DDBD-5004-68A5502553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14010" y="5484689"/>
                  <a:ext cx="882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C7F93EC-08D9-892F-E095-29C1D187E6B5}"/>
                    </a:ext>
                  </a:extLst>
                </p14:cNvPr>
                <p14:cNvContentPartPr/>
                <p14:nvPr/>
              </p14:nvContentPartPr>
              <p14:xfrm>
                <a:off x="5143570" y="5297489"/>
                <a:ext cx="24840" cy="3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C7F93EC-08D9-892F-E095-29C1D187E6B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34570" y="5288489"/>
                  <a:ext cx="42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90349A7-9669-E9A7-F558-D0E823CF470B}"/>
                    </a:ext>
                  </a:extLst>
                </p14:cNvPr>
                <p14:cNvContentPartPr/>
                <p14:nvPr/>
              </p14:nvContentPartPr>
              <p14:xfrm>
                <a:off x="3827770" y="5558849"/>
                <a:ext cx="419040" cy="137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90349A7-9669-E9A7-F558-D0E823CF470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18770" y="5549849"/>
                  <a:ext cx="436680" cy="15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025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9B683B-420C-2E36-7931-6CDB53412C69}"/>
              </a:ext>
            </a:extLst>
          </p:cNvPr>
          <p:cNvGrpSpPr/>
          <p:nvPr/>
        </p:nvGrpSpPr>
        <p:grpSpPr>
          <a:xfrm>
            <a:off x="1242938" y="291801"/>
            <a:ext cx="1660680" cy="324360"/>
            <a:chOff x="1242938" y="291801"/>
            <a:chExt cx="16606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922957-71A2-9F30-5010-FC6822F42BAF}"/>
                    </a:ext>
                  </a:extLst>
                </p14:cNvPr>
                <p14:cNvContentPartPr/>
                <p14:nvPr/>
              </p14:nvContentPartPr>
              <p14:xfrm>
                <a:off x="1242938" y="291801"/>
                <a:ext cx="741240" cy="182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922957-71A2-9F30-5010-FC6822F42B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4298" y="283161"/>
                  <a:ext cx="758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9963CF-78B4-726E-3BC2-B947D16A5A1D}"/>
                    </a:ext>
                  </a:extLst>
                </p14:cNvPr>
                <p14:cNvContentPartPr/>
                <p14:nvPr/>
              </p14:nvContentPartPr>
              <p14:xfrm>
                <a:off x="2171378" y="339321"/>
                <a:ext cx="732240" cy="27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9963CF-78B4-726E-3BC2-B947D16A5A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2738" y="330681"/>
                  <a:ext cx="7498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0C19D-E828-BDB8-6634-F4F027CA4E16}"/>
              </a:ext>
            </a:extLst>
          </p:cNvPr>
          <p:cNvGrpSpPr/>
          <p:nvPr/>
        </p:nvGrpSpPr>
        <p:grpSpPr>
          <a:xfrm>
            <a:off x="3089738" y="168321"/>
            <a:ext cx="1652040" cy="336600"/>
            <a:chOff x="3089738" y="168321"/>
            <a:chExt cx="16520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FA75AC-E294-32BA-17CC-0E425BB0D165}"/>
                    </a:ext>
                  </a:extLst>
                </p14:cNvPr>
                <p14:cNvContentPartPr/>
                <p14:nvPr/>
              </p14:nvContentPartPr>
              <p14:xfrm>
                <a:off x="3103778" y="359121"/>
                <a:ext cx="15480" cy="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FA75AC-E294-32BA-17CC-0E425BB0D1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94778" y="350121"/>
                  <a:ext cx="33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92D237-4FD7-C2E7-0AA7-612465022ECD}"/>
                    </a:ext>
                  </a:extLst>
                </p14:cNvPr>
                <p14:cNvContentPartPr/>
                <p14:nvPr/>
              </p14:nvContentPartPr>
              <p14:xfrm>
                <a:off x="3089738" y="433641"/>
                <a:ext cx="6480" cy="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92D237-4FD7-C2E7-0AA7-612465022E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0738" y="424641"/>
                  <a:ext cx="24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34FA9A-BDD7-C047-DB26-42BE0D48359A}"/>
                    </a:ext>
                  </a:extLst>
                </p14:cNvPr>
                <p14:cNvContentPartPr/>
                <p14:nvPr/>
              </p14:nvContentPartPr>
              <p14:xfrm>
                <a:off x="3342098" y="307281"/>
                <a:ext cx="339120" cy="165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34FA9A-BDD7-C047-DB26-42BE0D4835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33458" y="298641"/>
                  <a:ext cx="356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BCA5A3-B0E9-1A57-0C7A-AB7948CF41A9}"/>
                    </a:ext>
                  </a:extLst>
                </p14:cNvPr>
                <p14:cNvContentPartPr/>
                <p14:nvPr/>
              </p14:nvContentPartPr>
              <p14:xfrm>
                <a:off x="3786698" y="260121"/>
                <a:ext cx="209520" cy="16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BCA5A3-B0E9-1A57-0C7A-AB7948CF41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78058" y="251121"/>
                  <a:ext cx="227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8E4281-804D-1E10-3E1F-FB0236BCBFEB}"/>
                    </a:ext>
                  </a:extLst>
                </p14:cNvPr>
                <p14:cNvContentPartPr/>
                <p14:nvPr/>
              </p14:nvContentPartPr>
              <p14:xfrm>
                <a:off x="4030418" y="254721"/>
                <a:ext cx="200880" cy="250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8E4281-804D-1E10-3E1F-FB0236BCBF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21418" y="246081"/>
                  <a:ext cx="218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5E95BD-4471-9786-36D5-96CAD6C11FE5}"/>
                    </a:ext>
                  </a:extLst>
                </p14:cNvPr>
                <p14:cNvContentPartPr/>
                <p14:nvPr/>
              </p14:nvContentPartPr>
              <p14:xfrm>
                <a:off x="4342538" y="299721"/>
                <a:ext cx="298800" cy="19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5E95BD-4471-9786-36D5-96CAD6C11F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33898" y="291081"/>
                  <a:ext cx="316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A1520C-EB1B-8EB7-D366-B044D4D41C7C}"/>
                    </a:ext>
                  </a:extLst>
                </p14:cNvPr>
                <p14:cNvContentPartPr/>
                <p14:nvPr/>
              </p14:nvContentPartPr>
              <p14:xfrm>
                <a:off x="4682018" y="168321"/>
                <a:ext cx="59760" cy="11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A1520C-EB1B-8EB7-D366-B044D4D41C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73018" y="159321"/>
                  <a:ext cx="77400" cy="136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9C30862-0AE9-F69A-BB17-B88822BC650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71557" y="168321"/>
            <a:ext cx="3976630" cy="3792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5F779A-ADD7-CB9F-EB70-E02A6DB80F11}"/>
              </a:ext>
            </a:extLst>
          </p:cNvPr>
          <p:cNvGrpSpPr/>
          <p:nvPr/>
        </p:nvGrpSpPr>
        <p:grpSpPr>
          <a:xfrm>
            <a:off x="3345698" y="720201"/>
            <a:ext cx="1397880" cy="468720"/>
            <a:chOff x="3345698" y="720201"/>
            <a:chExt cx="13978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3AE7C6-52B2-8628-9370-0D6BB9CDCEC9}"/>
                    </a:ext>
                  </a:extLst>
                </p14:cNvPr>
                <p14:cNvContentPartPr/>
                <p14:nvPr/>
              </p14:nvContentPartPr>
              <p14:xfrm>
                <a:off x="3392138" y="900201"/>
                <a:ext cx="145080" cy="20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3AE7C6-52B2-8628-9370-0D6BB9CDCE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83138" y="891201"/>
                  <a:ext cx="162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909F81-E31A-8306-DD18-9526BB6BD547}"/>
                    </a:ext>
                  </a:extLst>
                </p14:cNvPr>
                <p14:cNvContentPartPr/>
                <p14:nvPr/>
              </p14:nvContentPartPr>
              <p14:xfrm>
                <a:off x="3345698" y="832881"/>
                <a:ext cx="222120" cy="29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909F81-E31A-8306-DD18-9526BB6BD5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6698" y="824241"/>
                  <a:ext cx="239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945985-ADDE-4A9C-4426-C9A241C2E1EC}"/>
                    </a:ext>
                  </a:extLst>
                </p14:cNvPr>
                <p14:cNvContentPartPr/>
                <p14:nvPr/>
              </p14:nvContentPartPr>
              <p14:xfrm>
                <a:off x="3811178" y="889761"/>
                <a:ext cx="232920" cy="19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945985-ADDE-4A9C-4426-C9A241C2E1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02178" y="880761"/>
                  <a:ext cx="250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7648B58-ED0C-1BB5-598A-98E7088CC1C4}"/>
                    </a:ext>
                  </a:extLst>
                </p14:cNvPr>
                <p14:cNvContentPartPr/>
                <p14:nvPr/>
              </p14:nvContentPartPr>
              <p14:xfrm>
                <a:off x="3994778" y="859881"/>
                <a:ext cx="223920" cy="32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7648B58-ED0C-1BB5-598A-98E7088CC1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86138" y="851241"/>
                  <a:ext cx="2415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945415-59E9-0AC7-ABD0-5B2AB3CC699B}"/>
                    </a:ext>
                  </a:extLst>
                </p14:cNvPr>
                <p14:cNvContentPartPr/>
                <p14:nvPr/>
              </p14:nvContentPartPr>
              <p14:xfrm>
                <a:off x="4269098" y="884721"/>
                <a:ext cx="342360" cy="22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945415-59E9-0AC7-ABD0-5B2AB3CC69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60098" y="875721"/>
                  <a:ext cx="360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DA7240-A6EA-0B8F-164A-1EE9B3ECD0D2}"/>
                    </a:ext>
                  </a:extLst>
                </p14:cNvPr>
                <p14:cNvContentPartPr/>
                <p14:nvPr/>
              </p14:nvContentPartPr>
              <p14:xfrm>
                <a:off x="4682018" y="720201"/>
                <a:ext cx="61560" cy="10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DA7240-A6EA-0B8F-164A-1EE9B3ECD0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73018" y="711201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9719C23-5FA5-3ED4-9C5C-FAAE05F54162}"/>
                  </a:ext>
                </a:extLst>
              </p14:cNvPr>
              <p14:cNvContentPartPr/>
              <p14:nvPr/>
            </p14:nvContentPartPr>
            <p14:xfrm>
              <a:off x="1214138" y="1822881"/>
              <a:ext cx="162720" cy="272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9719C23-5FA5-3ED4-9C5C-FAAE05F5416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05498" y="1813881"/>
                <a:ext cx="18036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F1B0C57-15DA-8B3B-1210-8EE382CA911D}"/>
              </a:ext>
            </a:extLst>
          </p:cNvPr>
          <p:cNvGrpSpPr/>
          <p:nvPr/>
        </p:nvGrpSpPr>
        <p:grpSpPr>
          <a:xfrm>
            <a:off x="1175978" y="1723161"/>
            <a:ext cx="1200960" cy="487440"/>
            <a:chOff x="1175978" y="1723161"/>
            <a:chExt cx="12009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2B8B79-AEBC-ADF9-A15D-148C48FCF1CD}"/>
                    </a:ext>
                  </a:extLst>
                </p14:cNvPr>
                <p14:cNvContentPartPr/>
                <p14:nvPr/>
              </p14:nvContentPartPr>
              <p14:xfrm>
                <a:off x="1175978" y="1732521"/>
                <a:ext cx="26244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2B8B79-AEBC-ADF9-A15D-148C48FCF1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6978" y="1723881"/>
                  <a:ext cx="280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A911FD-B4C8-1239-C7B7-6DE53412ED64}"/>
                    </a:ext>
                  </a:extLst>
                </p14:cNvPr>
                <p14:cNvContentPartPr/>
                <p14:nvPr/>
              </p14:nvContentPartPr>
              <p14:xfrm>
                <a:off x="1646858" y="1896681"/>
                <a:ext cx="12816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A911FD-B4C8-1239-C7B7-6DE53412ED6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37858" y="1888041"/>
                  <a:ext cx="145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E67AACD-1659-A55E-664F-6E56B952EC70}"/>
                    </a:ext>
                  </a:extLst>
                </p14:cNvPr>
                <p14:cNvContentPartPr/>
                <p14:nvPr/>
              </p14:nvContentPartPr>
              <p14:xfrm>
                <a:off x="1651898" y="1955721"/>
                <a:ext cx="159480" cy="1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E67AACD-1659-A55E-664F-6E56B952EC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43258" y="1947081"/>
                  <a:ext cx="177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D7A8A6-0D2F-1C35-C57B-190803A90D81}"/>
                    </a:ext>
                  </a:extLst>
                </p14:cNvPr>
                <p14:cNvContentPartPr/>
                <p14:nvPr/>
              </p14:nvContentPartPr>
              <p14:xfrm>
                <a:off x="2103338" y="1723161"/>
                <a:ext cx="102240" cy="131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D7A8A6-0D2F-1C35-C57B-190803A90D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94698" y="1714161"/>
                  <a:ext cx="11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119E52-1ECE-2E48-10A3-7D4E1E797A16}"/>
                    </a:ext>
                  </a:extLst>
                </p14:cNvPr>
                <p14:cNvContentPartPr/>
                <p14:nvPr/>
              </p14:nvContentPartPr>
              <p14:xfrm>
                <a:off x="1937018" y="1901001"/>
                <a:ext cx="439920" cy="4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119E52-1ECE-2E48-10A3-7D4E1E797A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28018" y="1892001"/>
                  <a:ext cx="457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7E460AA-1533-0F05-EE03-F71E290D9519}"/>
                    </a:ext>
                  </a:extLst>
                </p14:cNvPr>
                <p14:cNvContentPartPr/>
                <p14:nvPr/>
              </p14:nvContentPartPr>
              <p14:xfrm>
                <a:off x="2056898" y="1966881"/>
                <a:ext cx="24480" cy="243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7E460AA-1533-0F05-EE03-F71E290D95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47898" y="1958241"/>
                  <a:ext cx="42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292F62-962B-F4E2-204B-7B092B3115A4}"/>
                    </a:ext>
                  </a:extLst>
                </p14:cNvPr>
                <p14:cNvContentPartPr/>
                <p14:nvPr/>
              </p14:nvContentPartPr>
              <p14:xfrm>
                <a:off x="1957538" y="2006121"/>
                <a:ext cx="202680" cy="145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292F62-962B-F4E2-204B-7B092B3115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48898" y="1997121"/>
                  <a:ext cx="220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2D127-8E9B-7A12-F44F-D3B288FD015E}"/>
                    </a:ext>
                  </a:extLst>
                </p14:cNvPr>
                <p14:cNvContentPartPr/>
                <p14:nvPr/>
              </p14:nvContentPartPr>
              <p14:xfrm>
                <a:off x="2200178" y="2096121"/>
                <a:ext cx="17640" cy="10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2D127-8E9B-7A12-F44F-D3B288FD01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91538" y="2087481"/>
                  <a:ext cx="35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E9ECCF-5DDF-FDF2-DADF-54F7884FE88F}"/>
                    </a:ext>
                  </a:extLst>
                </p14:cNvPr>
                <p14:cNvContentPartPr/>
                <p14:nvPr/>
              </p14:nvContentPartPr>
              <p14:xfrm>
                <a:off x="2259578" y="2066601"/>
                <a:ext cx="15120" cy="13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E9ECCF-5DDF-FDF2-DADF-54F7884FE8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50578" y="2057601"/>
                  <a:ext cx="32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9393DC-2BA2-4119-7ED6-141295E22EEF}"/>
                    </a:ext>
                  </a:extLst>
                </p14:cNvPr>
                <p14:cNvContentPartPr/>
                <p14:nvPr/>
              </p14:nvContentPartPr>
              <p14:xfrm>
                <a:off x="2150138" y="2066601"/>
                <a:ext cx="208080" cy="56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9393DC-2BA2-4119-7ED6-141295E22E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41498" y="2057961"/>
                  <a:ext cx="2257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F8C155-8694-6E48-BA56-0F72C5E7FA29}"/>
              </a:ext>
            </a:extLst>
          </p:cNvPr>
          <p:cNvGrpSpPr/>
          <p:nvPr/>
        </p:nvGrpSpPr>
        <p:grpSpPr>
          <a:xfrm>
            <a:off x="2636498" y="1629201"/>
            <a:ext cx="884160" cy="379800"/>
            <a:chOff x="2636498" y="1629201"/>
            <a:chExt cx="88416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8D932A-553B-2991-1C19-9D0B0CE1043D}"/>
                    </a:ext>
                  </a:extLst>
                </p14:cNvPr>
                <p14:cNvContentPartPr/>
                <p14:nvPr/>
              </p14:nvContentPartPr>
              <p14:xfrm>
                <a:off x="2639378" y="1747281"/>
                <a:ext cx="155880" cy="26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8D932A-553B-2991-1C19-9D0B0CE104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30378" y="1738641"/>
                  <a:ext cx="173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C92E41-39EC-8269-5F9C-AE4EC95E3426}"/>
                    </a:ext>
                  </a:extLst>
                </p14:cNvPr>
                <p14:cNvContentPartPr/>
                <p14:nvPr/>
              </p14:nvContentPartPr>
              <p14:xfrm>
                <a:off x="2655578" y="1903521"/>
                <a:ext cx="155520" cy="2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C92E41-39EC-8269-5F9C-AE4EC95E34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46938" y="1894881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C1B685C-CCB1-A686-8539-9A90EA0BA063}"/>
                    </a:ext>
                  </a:extLst>
                </p14:cNvPr>
                <p14:cNvContentPartPr/>
                <p14:nvPr/>
              </p14:nvContentPartPr>
              <p14:xfrm>
                <a:off x="2669978" y="1743321"/>
                <a:ext cx="170280" cy="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C1B685C-CCB1-A686-8539-9A90EA0BA0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1338" y="1734681"/>
                  <a:ext cx="187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FCBF85-8EF6-B552-E4BA-7BDC081A1882}"/>
                    </a:ext>
                  </a:extLst>
                </p14:cNvPr>
                <p14:cNvContentPartPr/>
                <p14:nvPr/>
              </p14:nvContentPartPr>
              <p14:xfrm>
                <a:off x="2636498" y="1661601"/>
                <a:ext cx="229680" cy="13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FCBF85-8EF6-B552-E4BA-7BDC081A18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498" y="1652961"/>
                  <a:ext cx="24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64919B-60C0-AF87-1C29-5E3111EFBF95}"/>
                    </a:ext>
                  </a:extLst>
                </p14:cNvPr>
                <p14:cNvContentPartPr/>
                <p14:nvPr/>
              </p14:nvContentPartPr>
              <p14:xfrm>
                <a:off x="3019538" y="1805601"/>
                <a:ext cx="129960" cy="15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64919B-60C0-AF87-1C29-5E3111EFBF9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10538" y="1796961"/>
                  <a:ext cx="147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C04414-90F4-A001-294F-F8CF6867EABE}"/>
                    </a:ext>
                  </a:extLst>
                </p14:cNvPr>
                <p14:cNvContentPartPr/>
                <p14:nvPr/>
              </p14:nvContentPartPr>
              <p14:xfrm>
                <a:off x="3015938" y="1785441"/>
                <a:ext cx="186840" cy="19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C04414-90F4-A001-294F-F8CF6867EAB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06938" y="1776801"/>
                  <a:ext cx="204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992749-8576-90E3-07A8-C26DA1644BB3}"/>
                    </a:ext>
                  </a:extLst>
                </p14:cNvPr>
                <p14:cNvContentPartPr/>
                <p14:nvPr/>
              </p14:nvContentPartPr>
              <p14:xfrm>
                <a:off x="3326978" y="1738641"/>
                <a:ext cx="9000" cy="248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992749-8576-90E3-07A8-C26DA1644B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18338" y="1729641"/>
                  <a:ext cx="26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FFE68A-EA5E-7470-7CC2-30944743AC7D}"/>
                    </a:ext>
                  </a:extLst>
                </p14:cNvPr>
                <p14:cNvContentPartPr/>
                <p14:nvPr/>
              </p14:nvContentPartPr>
              <p14:xfrm>
                <a:off x="3480338" y="1723881"/>
                <a:ext cx="26280" cy="253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FFE68A-EA5E-7470-7CC2-30944743AC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1698" y="1714881"/>
                  <a:ext cx="43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66822AC-81ED-C843-96F4-61FE7E52233A}"/>
                    </a:ext>
                  </a:extLst>
                </p14:cNvPr>
                <p14:cNvContentPartPr/>
                <p14:nvPr/>
              </p14:nvContentPartPr>
              <p14:xfrm>
                <a:off x="3316898" y="1863201"/>
                <a:ext cx="195840" cy="1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66822AC-81ED-C843-96F4-61FE7E5223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08258" y="1854561"/>
                  <a:ext cx="21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8DE0B4A-D1AE-C8CA-D70D-9B9B0D37D305}"/>
                    </a:ext>
                  </a:extLst>
                </p14:cNvPr>
                <p14:cNvContentPartPr/>
                <p14:nvPr/>
              </p14:nvContentPartPr>
              <p14:xfrm>
                <a:off x="3310778" y="1629201"/>
                <a:ext cx="209880" cy="2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8DE0B4A-D1AE-C8CA-D70D-9B9B0D37D3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02138" y="1620561"/>
                  <a:ext cx="2275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7A6CD3A-5FE3-62DD-77FF-831B5196C0A6}"/>
                  </a:ext>
                </a:extLst>
              </p14:cNvPr>
              <p14:cNvContentPartPr/>
              <p14:nvPr/>
            </p14:nvContentPartPr>
            <p14:xfrm>
              <a:off x="2203418" y="2445321"/>
              <a:ext cx="140400" cy="235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A6CD3A-5FE3-62DD-77FF-831B5196C0A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94418" y="2436681"/>
                <a:ext cx="15804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21DD193-DA00-A5F9-F7F5-D69CF14DC654}"/>
              </a:ext>
            </a:extLst>
          </p:cNvPr>
          <p:cNvGrpSpPr/>
          <p:nvPr/>
        </p:nvGrpSpPr>
        <p:grpSpPr>
          <a:xfrm>
            <a:off x="2151938" y="2405001"/>
            <a:ext cx="464760" cy="345240"/>
            <a:chOff x="2151938" y="2405001"/>
            <a:chExt cx="46476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F2F58A-EF9F-9B0B-033A-6D452BAC4053}"/>
                    </a:ext>
                  </a:extLst>
                </p14:cNvPr>
                <p14:cNvContentPartPr/>
                <p14:nvPr/>
              </p14:nvContentPartPr>
              <p14:xfrm>
                <a:off x="2151938" y="2405001"/>
                <a:ext cx="209880" cy="1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F2F58A-EF9F-9B0B-033A-6D452BAC40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43298" y="2396001"/>
                  <a:ext cx="227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A52EC2-9F9E-A4E4-5B58-38DB55878509}"/>
                    </a:ext>
                  </a:extLst>
                </p14:cNvPr>
                <p14:cNvContentPartPr/>
                <p14:nvPr/>
              </p14:nvContentPartPr>
              <p14:xfrm>
                <a:off x="2493218" y="2455761"/>
                <a:ext cx="123480" cy="294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A52EC2-9F9E-A4E4-5B58-38DB558785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84218" y="2446761"/>
                  <a:ext cx="14112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D7D551F-EEBC-C218-BFD0-BDB1031ACA94}"/>
              </a:ext>
            </a:extLst>
          </p:cNvPr>
          <p:cNvGrpSpPr/>
          <p:nvPr/>
        </p:nvGrpSpPr>
        <p:grpSpPr>
          <a:xfrm>
            <a:off x="1663778" y="2723961"/>
            <a:ext cx="1254960" cy="507960"/>
            <a:chOff x="1663778" y="2723961"/>
            <a:chExt cx="12549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47C4F7-D3B2-B8F7-EEBC-C4435AF9FEEC}"/>
                    </a:ext>
                  </a:extLst>
                </p14:cNvPr>
                <p14:cNvContentPartPr/>
                <p14:nvPr/>
              </p14:nvContentPartPr>
              <p14:xfrm>
                <a:off x="1671698" y="2723961"/>
                <a:ext cx="200880" cy="9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47C4F7-D3B2-B8F7-EEBC-C4435AF9FE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62698" y="2714961"/>
                  <a:ext cx="21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0DCEE41-E40B-2635-8BB9-1049C1050EE3}"/>
                    </a:ext>
                  </a:extLst>
                </p14:cNvPr>
                <p14:cNvContentPartPr/>
                <p14:nvPr/>
              </p14:nvContentPartPr>
              <p14:xfrm>
                <a:off x="1663778" y="2781561"/>
                <a:ext cx="224280" cy="34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0DCEE41-E40B-2635-8BB9-1049C1050E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54778" y="2772921"/>
                  <a:ext cx="241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9DB548F-4660-6D1B-2827-3E2F3206104C}"/>
                    </a:ext>
                  </a:extLst>
                </p14:cNvPr>
                <p14:cNvContentPartPr/>
                <p14:nvPr/>
              </p14:nvContentPartPr>
              <p14:xfrm>
                <a:off x="2079578" y="2780121"/>
                <a:ext cx="759240" cy="58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9DB548F-4660-6D1B-2827-3E2F320610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70578" y="2771481"/>
                  <a:ext cx="776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E9EABF-B29C-7075-1CEB-04A10529FE97}"/>
                    </a:ext>
                  </a:extLst>
                </p14:cNvPr>
                <p14:cNvContentPartPr/>
                <p14:nvPr/>
              </p14:nvContentPartPr>
              <p14:xfrm>
                <a:off x="2036738" y="3015561"/>
                <a:ext cx="130680" cy="20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E9EABF-B29C-7075-1CEB-04A10529FE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28098" y="3006921"/>
                  <a:ext cx="148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067AD6-C18D-FD54-C95A-17C0A0FCE65D}"/>
                    </a:ext>
                  </a:extLst>
                </p14:cNvPr>
                <p14:cNvContentPartPr/>
                <p14:nvPr/>
              </p14:nvContentPartPr>
              <p14:xfrm>
                <a:off x="2243378" y="3090081"/>
                <a:ext cx="13680" cy="141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067AD6-C18D-FD54-C95A-17C0A0FCE6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34378" y="3081081"/>
                  <a:ext cx="31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2DC8F1-26AC-4C1E-B840-EC5BB1A25552}"/>
                    </a:ext>
                  </a:extLst>
                </p14:cNvPr>
                <p14:cNvContentPartPr/>
                <p14:nvPr/>
              </p14:nvContentPartPr>
              <p14:xfrm>
                <a:off x="2322218" y="3060201"/>
                <a:ext cx="16560" cy="156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2DC8F1-26AC-4C1E-B840-EC5BB1A2555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13578" y="3051201"/>
                  <a:ext cx="34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F6E447-1B49-8CFA-6FF9-0503DD9351F2}"/>
                    </a:ext>
                  </a:extLst>
                </p14:cNvPr>
                <p14:cNvContentPartPr/>
                <p14:nvPr/>
              </p14:nvContentPartPr>
              <p14:xfrm>
                <a:off x="2187938" y="3048681"/>
                <a:ext cx="205200" cy="66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F6E447-1B49-8CFA-6FF9-0503DD9351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79298" y="3039681"/>
                  <a:ext cx="222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1624BF3-1A7D-CE50-89CF-2D16A19F7B2E}"/>
                    </a:ext>
                  </a:extLst>
                </p14:cNvPr>
                <p14:cNvContentPartPr/>
                <p14:nvPr/>
              </p14:nvContentPartPr>
              <p14:xfrm>
                <a:off x="2547218" y="3042921"/>
                <a:ext cx="161640" cy="11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1624BF3-1A7D-CE50-89CF-2D16A19F7B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38218" y="3033921"/>
                  <a:ext cx="179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829CF0-C065-0941-4ED6-953E40EFD64A}"/>
                    </a:ext>
                  </a:extLst>
                </p14:cNvPr>
                <p14:cNvContentPartPr/>
                <p14:nvPr/>
              </p14:nvContentPartPr>
              <p14:xfrm>
                <a:off x="2662778" y="2888841"/>
                <a:ext cx="135000" cy="118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829CF0-C065-0941-4ED6-953E40EFD6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3778" y="2880201"/>
                  <a:ext cx="152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1A7FE3-D98F-434D-4237-1EFEA9D7416D}"/>
                    </a:ext>
                  </a:extLst>
                </p14:cNvPr>
                <p14:cNvContentPartPr/>
                <p14:nvPr/>
              </p14:nvContentPartPr>
              <p14:xfrm>
                <a:off x="2824778" y="3045441"/>
                <a:ext cx="93960" cy="10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1A7FE3-D98F-434D-4237-1EFEA9D7416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16138" y="3036801"/>
                  <a:ext cx="1116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8005219-515A-58B2-146A-066EE9380B06}"/>
              </a:ext>
            </a:extLst>
          </p:cNvPr>
          <p:cNvGrpSpPr/>
          <p:nvPr/>
        </p:nvGrpSpPr>
        <p:grpSpPr>
          <a:xfrm>
            <a:off x="3197378" y="2351721"/>
            <a:ext cx="742320" cy="776880"/>
            <a:chOff x="3197378" y="2351721"/>
            <a:chExt cx="7423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F1D34FE-4294-5450-C1D7-009EEB5BF26A}"/>
                    </a:ext>
                  </a:extLst>
                </p14:cNvPr>
                <p14:cNvContentPartPr/>
                <p14:nvPr/>
              </p14:nvContentPartPr>
              <p14:xfrm>
                <a:off x="3197378" y="2351721"/>
                <a:ext cx="49680" cy="776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F1D34FE-4294-5450-C1D7-009EEB5BF2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88378" y="2342721"/>
                  <a:ext cx="6732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D51BF9C-2FAE-A831-F225-96DEBF4723BC}"/>
                    </a:ext>
                  </a:extLst>
                </p14:cNvPr>
                <p14:cNvContentPartPr/>
                <p14:nvPr/>
              </p14:nvContentPartPr>
              <p14:xfrm>
                <a:off x="3742778" y="2640801"/>
                <a:ext cx="94320" cy="21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D51BF9C-2FAE-A831-F225-96DEBF4723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33778" y="2632161"/>
                  <a:ext cx="111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26B28E-43EF-79DB-BE34-1EE033A5FF0D}"/>
                    </a:ext>
                  </a:extLst>
                </p14:cNvPr>
                <p14:cNvContentPartPr/>
                <p14:nvPr/>
              </p14:nvContentPartPr>
              <p14:xfrm>
                <a:off x="3792818" y="2565921"/>
                <a:ext cx="21600" cy="3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26B28E-43EF-79DB-BE34-1EE033A5FF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84178" y="2557281"/>
                  <a:ext cx="3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0AEA4B8-E6D3-7CAD-C490-F6E0A9376943}"/>
                    </a:ext>
                  </a:extLst>
                </p14:cNvPr>
                <p14:cNvContentPartPr/>
                <p14:nvPr/>
              </p14:nvContentPartPr>
              <p14:xfrm>
                <a:off x="3712178" y="2490321"/>
                <a:ext cx="227520" cy="33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0AEA4B8-E6D3-7CAD-C490-F6E0A93769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03538" y="2481681"/>
                  <a:ext cx="2451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2228B4-8D1F-271C-9BEF-A0BA58CD0CDA}"/>
              </a:ext>
            </a:extLst>
          </p:cNvPr>
          <p:cNvGrpSpPr/>
          <p:nvPr/>
        </p:nvGrpSpPr>
        <p:grpSpPr>
          <a:xfrm>
            <a:off x="3953378" y="2851761"/>
            <a:ext cx="219600" cy="210960"/>
            <a:chOff x="3953378" y="2851761"/>
            <a:chExt cx="219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A96D636-490E-8023-A0A1-235B2E5BCD5D}"/>
                    </a:ext>
                  </a:extLst>
                </p14:cNvPr>
                <p14:cNvContentPartPr/>
                <p14:nvPr/>
              </p14:nvContentPartPr>
              <p14:xfrm>
                <a:off x="3994418" y="2851761"/>
                <a:ext cx="29160" cy="160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A96D636-490E-8023-A0A1-235B2E5BCD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85778" y="2842761"/>
                  <a:ext cx="46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C98EBE-29D8-A8C3-3489-DB4CD2280D2A}"/>
                    </a:ext>
                  </a:extLst>
                </p14:cNvPr>
                <p14:cNvContentPartPr/>
                <p14:nvPr/>
              </p14:nvContentPartPr>
              <p14:xfrm>
                <a:off x="3953378" y="3031401"/>
                <a:ext cx="219600" cy="3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C98EBE-29D8-A8C3-3489-DB4CD2280D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44738" y="3022401"/>
                  <a:ext cx="2372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F340345-4F08-73CF-96EA-E64874253B3B}"/>
              </a:ext>
            </a:extLst>
          </p:cNvPr>
          <p:cNvGrpSpPr/>
          <p:nvPr/>
        </p:nvGrpSpPr>
        <p:grpSpPr>
          <a:xfrm>
            <a:off x="4236338" y="2439921"/>
            <a:ext cx="535680" cy="403920"/>
            <a:chOff x="4236338" y="2439921"/>
            <a:chExt cx="53568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360FC3-B872-9C9C-D37F-70D1959C2EF9}"/>
                    </a:ext>
                  </a:extLst>
                </p14:cNvPr>
                <p14:cNvContentPartPr/>
                <p14:nvPr/>
              </p14:nvContentPartPr>
              <p14:xfrm>
                <a:off x="4236338" y="2471241"/>
                <a:ext cx="79560" cy="36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360FC3-B872-9C9C-D37F-70D1959C2E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27338" y="2462601"/>
                  <a:ext cx="97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55F69E-C313-A45D-1E75-53716AFDC16E}"/>
                    </a:ext>
                  </a:extLst>
                </p14:cNvPr>
                <p14:cNvContentPartPr/>
                <p14:nvPr/>
              </p14:nvContentPartPr>
              <p14:xfrm>
                <a:off x="4326698" y="2590041"/>
                <a:ext cx="202680" cy="150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55F69E-C313-A45D-1E75-53716AFDC1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17698" y="2581401"/>
                  <a:ext cx="220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A51802D-5DC0-C168-D7B4-8DAD41A5E87D}"/>
                    </a:ext>
                  </a:extLst>
                </p14:cNvPr>
                <p14:cNvContentPartPr/>
                <p14:nvPr/>
              </p14:nvContentPartPr>
              <p14:xfrm>
                <a:off x="4583378" y="2487801"/>
                <a:ext cx="67680" cy="124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A51802D-5DC0-C168-D7B4-8DAD41A5E8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74738" y="2478801"/>
                  <a:ext cx="85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666EDF-6B30-F954-D50D-DE655FDCF825}"/>
                    </a:ext>
                  </a:extLst>
                </p14:cNvPr>
                <p14:cNvContentPartPr/>
                <p14:nvPr/>
              </p14:nvContentPartPr>
              <p14:xfrm>
                <a:off x="4689578" y="2439921"/>
                <a:ext cx="82440" cy="403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666EDF-6B30-F954-D50D-DE655FDCF82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80938" y="2431281"/>
                  <a:ext cx="1000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AD754E-330D-7304-D09B-39235F08E5CC}"/>
                    </a:ext>
                  </a:extLst>
                </p14:cNvPr>
                <p14:cNvContentPartPr/>
                <p14:nvPr/>
              </p14:nvContentPartPr>
              <p14:xfrm>
                <a:off x="4365092" y="2529921"/>
                <a:ext cx="173160" cy="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AD754E-330D-7304-D09B-39235F08E5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56092" y="2521281"/>
                  <a:ext cx="1908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61196C-F802-6953-F4C4-0CA18EA4902C}"/>
              </a:ext>
            </a:extLst>
          </p:cNvPr>
          <p:cNvGrpSpPr/>
          <p:nvPr/>
        </p:nvGrpSpPr>
        <p:grpSpPr>
          <a:xfrm>
            <a:off x="4870532" y="2159481"/>
            <a:ext cx="1168560" cy="675720"/>
            <a:chOff x="4870532" y="2159481"/>
            <a:chExt cx="116856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21CEC8-DB89-CF01-A2AB-3682E240031E}"/>
                    </a:ext>
                  </a:extLst>
                </p14:cNvPr>
                <p14:cNvContentPartPr/>
                <p14:nvPr/>
              </p14:nvContentPartPr>
              <p14:xfrm>
                <a:off x="4870532" y="2621721"/>
                <a:ext cx="162360" cy="213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21CEC8-DB89-CF01-A2AB-3682E24003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61532" y="2612721"/>
                  <a:ext cx="180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3A580B-423B-9F0A-CDD8-B773300F39FE}"/>
                    </a:ext>
                  </a:extLst>
                </p14:cNvPr>
                <p14:cNvContentPartPr/>
                <p14:nvPr/>
              </p14:nvContentPartPr>
              <p14:xfrm>
                <a:off x="5071772" y="2443881"/>
                <a:ext cx="107280" cy="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3A580B-423B-9F0A-CDD8-B773300F39F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63132" y="2434881"/>
                  <a:ext cx="124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D7923C4-09F6-2AAE-15F1-DFA9CF97E8CA}"/>
                    </a:ext>
                  </a:extLst>
                </p14:cNvPr>
                <p14:cNvContentPartPr/>
                <p14:nvPr/>
              </p14:nvContentPartPr>
              <p14:xfrm>
                <a:off x="5259692" y="2396361"/>
                <a:ext cx="41760" cy="140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D7923C4-09F6-2AAE-15F1-DFA9CF97E8C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51052" y="2387361"/>
                  <a:ext cx="59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1E1E9C-A8C9-49EC-3069-BB3A95A3D5D0}"/>
                    </a:ext>
                  </a:extLst>
                </p14:cNvPr>
                <p14:cNvContentPartPr/>
                <p14:nvPr/>
              </p14:nvContentPartPr>
              <p14:xfrm>
                <a:off x="5287772" y="2292681"/>
                <a:ext cx="12240" cy="1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1E1E9C-A8C9-49EC-3069-BB3A95A3D5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79132" y="2284041"/>
                  <a:ext cx="29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C60CC7-5DDE-441A-37F5-58080187F282}"/>
                    </a:ext>
                  </a:extLst>
                </p14:cNvPr>
                <p14:cNvContentPartPr/>
                <p14:nvPr/>
              </p14:nvContentPartPr>
              <p14:xfrm>
                <a:off x="5451572" y="2216001"/>
                <a:ext cx="87480" cy="254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C60CC7-5DDE-441A-37F5-58080187F28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42572" y="2207001"/>
                  <a:ext cx="105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F7F501-EA44-6321-F738-09F142848FED}"/>
                    </a:ext>
                  </a:extLst>
                </p14:cNvPr>
                <p14:cNvContentPartPr/>
                <p14:nvPr/>
              </p14:nvContentPartPr>
              <p14:xfrm>
                <a:off x="5399732" y="2159481"/>
                <a:ext cx="144360" cy="23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F7F501-EA44-6321-F738-09F142848FE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91092" y="2150481"/>
                  <a:ext cx="162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EFB4DF2-AA53-BA08-74AD-AA743C0B173D}"/>
                    </a:ext>
                  </a:extLst>
                </p14:cNvPr>
                <p14:cNvContentPartPr/>
                <p14:nvPr/>
              </p14:nvContentPartPr>
              <p14:xfrm>
                <a:off x="5646692" y="2424801"/>
                <a:ext cx="23400" cy="50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EFB4DF2-AA53-BA08-74AD-AA743C0B17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38052" y="2416161"/>
                  <a:ext cx="41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B95BB01-3EF7-EA38-6C47-AC082D71364D}"/>
                    </a:ext>
                  </a:extLst>
                </p14:cNvPr>
                <p14:cNvContentPartPr/>
                <p14:nvPr/>
              </p14:nvContentPartPr>
              <p14:xfrm>
                <a:off x="5742092" y="2363601"/>
                <a:ext cx="223200" cy="10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B95BB01-3EF7-EA38-6C47-AC082D7136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33092" y="2354961"/>
                  <a:ext cx="24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3AAE34-EDDE-43FE-6E07-47D1600DE001}"/>
                    </a:ext>
                  </a:extLst>
                </p14:cNvPr>
                <p14:cNvContentPartPr/>
                <p14:nvPr/>
              </p14:nvContentPartPr>
              <p14:xfrm>
                <a:off x="6008852" y="2220321"/>
                <a:ext cx="30240" cy="74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3AAE34-EDDE-43FE-6E07-47D1600DE0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00212" y="2211321"/>
                  <a:ext cx="47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52EEAF-6D56-4629-F8F9-C60E4988D31B}"/>
                    </a:ext>
                  </a:extLst>
                </p14:cNvPr>
                <p14:cNvContentPartPr/>
                <p14:nvPr/>
              </p14:nvContentPartPr>
              <p14:xfrm>
                <a:off x="5751452" y="2275401"/>
                <a:ext cx="103320" cy="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52EEAF-6D56-4629-F8F9-C60E4988D3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42452" y="2266401"/>
                  <a:ext cx="1209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BBB6B7E-62AF-E0BD-192C-E18B8A279C39}"/>
                  </a:ext>
                </a:extLst>
              </p14:cNvPr>
              <p14:cNvContentPartPr/>
              <p14:nvPr/>
            </p14:nvContentPartPr>
            <p14:xfrm>
              <a:off x="6115412" y="2522001"/>
              <a:ext cx="128520" cy="284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BBB6B7E-62AF-E0BD-192C-E18B8A279C3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106412" y="2513001"/>
                <a:ext cx="14616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7F5DEB2-04DD-A346-DE03-ABBF92D1B1E5}"/>
              </a:ext>
            </a:extLst>
          </p:cNvPr>
          <p:cNvGrpSpPr/>
          <p:nvPr/>
        </p:nvGrpSpPr>
        <p:grpSpPr>
          <a:xfrm>
            <a:off x="6245732" y="2257041"/>
            <a:ext cx="536040" cy="696240"/>
            <a:chOff x="6245732" y="2257041"/>
            <a:chExt cx="53604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4668A3-6780-8087-8097-3E598DC86686}"/>
                    </a:ext>
                  </a:extLst>
                </p14:cNvPr>
                <p14:cNvContentPartPr/>
                <p14:nvPr/>
              </p14:nvContentPartPr>
              <p14:xfrm>
                <a:off x="6408452" y="2653041"/>
                <a:ext cx="8640" cy="167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4668A3-6780-8087-8097-3E598DC8668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99452" y="2644401"/>
                  <a:ext cx="26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1DA361-BFA2-E183-7D0A-498B221C53D5}"/>
                    </a:ext>
                  </a:extLst>
                </p14:cNvPr>
                <p14:cNvContentPartPr/>
                <p14:nvPr/>
              </p14:nvContentPartPr>
              <p14:xfrm>
                <a:off x="6245732" y="2622441"/>
                <a:ext cx="277920" cy="78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1DA361-BFA2-E183-7D0A-498B221C53D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36732" y="2613801"/>
                  <a:ext cx="295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E1C418-612F-49C6-BDD2-FCEE39EFC33E}"/>
                    </a:ext>
                  </a:extLst>
                </p14:cNvPr>
                <p14:cNvContentPartPr/>
                <p14:nvPr/>
              </p14:nvContentPartPr>
              <p14:xfrm>
                <a:off x="6660092" y="2455041"/>
                <a:ext cx="56520" cy="84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E1C418-612F-49C6-BDD2-FCEE39EFC33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51092" y="2446041"/>
                  <a:ext cx="74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2EB612-C5F6-2AF6-E990-76F63491E68E}"/>
                    </a:ext>
                  </a:extLst>
                </p14:cNvPr>
                <p14:cNvContentPartPr/>
                <p14:nvPr/>
              </p14:nvContentPartPr>
              <p14:xfrm>
                <a:off x="6719132" y="2257041"/>
                <a:ext cx="62640" cy="69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2EB612-C5F6-2AF6-E990-76F63491E6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10132" y="2248401"/>
                  <a:ext cx="80280" cy="71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006E9A9-697C-68A6-5C6B-5C0857CCF12C}"/>
                  </a:ext>
                </a:extLst>
              </p14:cNvPr>
              <p14:cNvContentPartPr/>
              <p14:nvPr/>
            </p14:nvContentPartPr>
            <p14:xfrm>
              <a:off x="6685652" y="3401121"/>
              <a:ext cx="6480" cy="1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006E9A9-697C-68A6-5C6B-5C0857CCF12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676652" y="3392121"/>
                <a:ext cx="241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DF9E5DC-C502-190D-C56D-04DB63928A72}"/>
              </a:ext>
            </a:extLst>
          </p:cNvPr>
          <p:cNvGrpSpPr/>
          <p:nvPr/>
        </p:nvGrpSpPr>
        <p:grpSpPr>
          <a:xfrm>
            <a:off x="10255412" y="1735041"/>
            <a:ext cx="836280" cy="394200"/>
            <a:chOff x="10255412" y="1735041"/>
            <a:chExt cx="8362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7D7EFDA-4672-FF87-87F5-184A6814E834}"/>
                    </a:ext>
                  </a:extLst>
                </p14:cNvPr>
                <p14:cNvContentPartPr/>
                <p14:nvPr/>
              </p14:nvContentPartPr>
              <p14:xfrm>
                <a:off x="10292492" y="1881201"/>
                <a:ext cx="14760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7D7EFDA-4672-FF87-87F5-184A6814E83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83852" y="1872561"/>
                  <a:ext cx="165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A2E869E-E870-2685-6B53-518A15339D75}"/>
                    </a:ext>
                  </a:extLst>
                </p14:cNvPr>
                <p14:cNvContentPartPr/>
                <p14:nvPr/>
              </p14:nvContentPartPr>
              <p14:xfrm>
                <a:off x="10255412" y="1956801"/>
                <a:ext cx="201960" cy="9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A2E869E-E870-2685-6B53-518A15339D7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46412" y="1947801"/>
                  <a:ext cx="21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53F727B-4013-02B7-F91F-F661BEB44541}"/>
                    </a:ext>
                  </a:extLst>
                </p14:cNvPr>
                <p14:cNvContentPartPr/>
                <p14:nvPr/>
              </p14:nvContentPartPr>
              <p14:xfrm>
                <a:off x="10658612" y="1735041"/>
                <a:ext cx="185040" cy="10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53F727B-4013-02B7-F91F-F661BEB4454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49612" y="1726401"/>
                  <a:ext cx="202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ED3DC1-C332-B1C5-6FC6-03EFC1E634BB}"/>
                    </a:ext>
                  </a:extLst>
                </p14:cNvPr>
                <p14:cNvContentPartPr/>
                <p14:nvPr/>
              </p14:nvContentPartPr>
              <p14:xfrm>
                <a:off x="10630532" y="1905321"/>
                <a:ext cx="216000" cy="8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ED3DC1-C332-B1C5-6FC6-03EFC1E634B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621532" y="1896681"/>
                  <a:ext cx="233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956EDC4-AD9B-891E-7030-17278D6C51D3}"/>
                    </a:ext>
                  </a:extLst>
                </p14:cNvPr>
                <p14:cNvContentPartPr/>
                <p14:nvPr/>
              </p14:nvContentPartPr>
              <p14:xfrm>
                <a:off x="10633052" y="2010801"/>
                <a:ext cx="172440" cy="118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956EDC4-AD9B-891E-7030-17278D6C51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24052" y="2001801"/>
                  <a:ext cx="190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0D0AF8-748D-4877-4622-8D48FCD6B263}"/>
                    </a:ext>
                  </a:extLst>
                </p14:cNvPr>
                <p14:cNvContentPartPr/>
                <p14:nvPr/>
              </p14:nvContentPartPr>
              <p14:xfrm>
                <a:off x="10958492" y="1810641"/>
                <a:ext cx="133200" cy="156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0D0AF8-748D-4877-4622-8D48FCD6B2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49852" y="1801641"/>
                  <a:ext cx="15084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8745493-A684-EBB6-967B-9A9A451AC265}"/>
                  </a:ext>
                </a:extLst>
              </p14:cNvPr>
              <p14:cNvContentPartPr/>
              <p14:nvPr/>
            </p14:nvContentPartPr>
            <p14:xfrm>
              <a:off x="11009252" y="1728561"/>
              <a:ext cx="154080" cy="165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8745493-A684-EBB6-967B-9A9A451AC26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000612" y="1719561"/>
                <a:ext cx="1717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7A39168-97E3-2F4D-34B1-2C3C9AD11350}"/>
                  </a:ext>
                </a:extLst>
              </p14:cNvPr>
              <p14:cNvContentPartPr/>
              <p14:nvPr/>
            </p14:nvContentPartPr>
            <p14:xfrm>
              <a:off x="11121932" y="1926201"/>
              <a:ext cx="248400" cy="114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7A39168-97E3-2F4D-34B1-2C3C9AD1135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113292" y="1917561"/>
                <a:ext cx="2660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AA6BD4-D805-3B05-11F9-DFFA10382625}"/>
                  </a:ext>
                </a:extLst>
              </p14:cNvPr>
              <p14:cNvContentPartPr/>
              <p14:nvPr/>
            </p14:nvContentPartPr>
            <p14:xfrm>
              <a:off x="6897130" y="2093849"/>
              <a:ext cx="176400" cy="24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AA6BD4-D805-3B05-11F9-DFFA1038262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888130" y="2085209"/>
                <a:ext cx="19404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7963A5F-8E4E-4317-C0CB-CAC2110B9280}"/>
              </a:ext>
            </a:extLst>
          </p:cNvPr>
          <p:cNvGrpSpPr/>
          <p:nvPr/>
        </p:nvGrpSpPr>
        <p:grpSpPr>
          <a:xfrm>
            <a:off x="6074530" y="2970809"/>
            <a:ext cx="1432440" cy="363240"/>
            <a:chOff x="6074530" y="2970809"/>
            <a:chExt cx="14324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5B4E8C-E133-F1A3-ABEA-321089E6B9D6}"/>
                    </a:ext>
                  </a:extLst>
                </p14:cNvPr>
                <p14:cNvContentPartPr/>
                <p14:nvPr/>
              </p14:nvContentPartPr>
              <p14:xfrm>
                <a:off x="6074530" y="2970809"/>
                <a:ext cx="441720" cy="5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5B4E8C-E133-F1A3-ABEA-321089E6B9D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65890" y="2962169"/>
                  <a:ext cx="459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4D1F2-9FDC-DB33-2D5A-28F2BC11B084}"/>
                    </a:ext>
                  </a:extLst>
                </p14:cNvPr>
                <p14:cNvContentPartPr/>
                <p14:nvPr/>
              </p14:nvContentPartPr>
              <p14:xfrm>
                <a:off x="6221770" y="3026609"/>
                <a:ext cx="134640" cy="242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4D1F2-9FDC-DB33-2D5A-28F2BC11B08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12770" y="3017609"/>
                  <a:ext cx="152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E0826C-0465-4904-BA8B-65E37DE83E10}"/>
                    </a:ext>
                  </a:extLst>
                </p14:cNvPr>
                <p14:cNvContentPartPr/>
                <p14:nvPr/>
              </p14:nvContentPartPr>
              <p14:xfrm>
                <a:off x="6391330" y="3253049"/>
                <a:ext cx="216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E0826C-0465-4904-BA8B-65E37DE83E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82330" y="3244409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CD19941-FF04-CC9C-66B7-992F27658755}"/>
                    </a:ext>
                  </a:extLst>
                </p14:cNvPr>
                <p14:cNvContentPartPr/>
                <p14:nvPr/>
              </p14:nvContentPartPr>
              <p14:xfrm>
                <a:off x="6338410" y="3216689"/>
                <a:ext cx="58320" cy="9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CD19941-FF04-CC9C-66B7-992F276587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29770" y="3207689"/>
                  <a:ext cx="75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A3A597-1AD1-9FCC-8868-3D8F2C76237D}"/>
                    </a:ext>
                  </a:extLst>
                </p14:cNvPr>
                <p14:cNvContentPartPr/>
                <p14:nvPr/>
              </p14:nvContentPartPr>
              <p14:xfrm>
                <a:off x="6451810" y="3032369"/>
                <a:ext cx="1055160" cy="30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A3A597-1AD1-9FCC-8868-3D8F2C7623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42810" y="3023369"/>
                  <a:ext cx="107280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D97A2F-8DD9-9ECC-5875-1274C61923D3}"/>
              </a:ext>
            </a:extLst>
          </p:cNvPr>
          <p:cNvGrpSpPr/>
          <p:nvPr/>
        </p:nvGrpSpPr>
        <p:grpSpPr>
          <a:xfrm>
            <a:off x="6373690" y="3443489"/>
            <a:ext cx="1076760" cy="267480"/>
            <a:chOff x="6373690" y="3443489"/>
            <a:chExt cx="10767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FD576E-B873-F907-76C1-70416D8E6257}"/>
                    </a:ext>
                  </a:extLst>
                </p14:cNvPr>
                <p14:cNvContentPartPr/>
                <p14:nvPr/>
              </p14:nvContentPartPr>
              <p14:xfrm>
                <a:off x="6373690" y="3443489"/>
                <a:ext cx="1013400" cy="267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FD576E-B873-F907-76C1-70416D8E625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65050" y="3434849"/>
                  <a:ext cx="1031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6B4600-879B-4402-7923-5E6CD39F7714}"/>
                    </a:ext>
                  </a:extLst>
                </p14:cNvPr>
                <p14:cNvContentPartPr/>
                <p14:nvPr/>
              </p14:nvContentPartPr>
              <p14:xfrm>
                <a:off x="7286650" y="3516209"/>
                <a:ext cx="163800" cy="27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6B4600-879B-4402-7923-5E6CD39F77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77650" y="3507569"/>
                  <a:ext cx="1814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398B7A7-26D1-89B6-76F1-CD9548E53B4F}"/>
              </a:ext>
            </a:extLst>
          </p:cNvPr>
          <p:cNvGrpSpPr/>
          <p:nvPr/>
        </p:nvGrpSpPr>
        <p:grpSpPr>
          <a:xfrm>
            <a:off x="8604970" y="396089"/>
            <a:ext cx="678960" cy="807120"/>
            <a:chOff x="8604970" y="396089"/>
            <a:chExt cx="678960" cy="8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A1579B-2850-8CCC-3B7E-2EB3AAA29DC5}"/>
                    </a:ext>
                  </a:extLst>
                </p14:cNvPr>
                <p14:cNvContentPartPr/>
                <p14:nvPr/>
              </p14:nvContentPartPr>
              <p14:xfrm>
                <a:off x="8604970" y="817289"/>
                <a:ext cx="341280" cy="38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A1579B-2850-8CCC-3B7E-2EB3AAA29DC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96330" y="808649"/>
                  <a:ext cx="3589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051CD20-A448-946A-507F-4EB420B10D25}"/>
                    </a:ext>
                  </a:extLst>
                </p14:cNvPr>
                <p14:cNvContentPartPr/>
                <p14:nvPr/>
              </p14:nvContentPartPr>
              <p14:xfrm>
                <a:off x="8607490" y="659969"/>
                <a:ext cx="500760" cy="214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051CD20-A448-946A-507F-4EB420B10D2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98850" y="651329"/>
                  <a:ext cx="518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16CEA4-0120-6AE9-C0D3-4DC5CC658538}"/>
                    </a:ext>
                  </a:extLst>
                </p14:cNvPr>
                <p14:cNvContentPartPr/>
                <p14:nvPr/>
              </p14:nvContentPartPr>
              <p14:xfrm>
                <a:off x="9076210" y="670769"/>
                <a:ext cx="16920" cy="164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16CEA4-0120-6AE9-C0D3-4DC5CC6585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67570" y="661769"/>
                  <a:ext cx="34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698BA0C-AED9-0AD4-796A-0EC3CE02A51D}"/>
                    </a:ext>
                  </a:extLst>
                </p14:cNvPr>
                <p14:cNvContentPartPr/>
                <p14:nvPr/>
              </p14:nvContentPartPr>
              <p14:xfrm>
                <a:off x="8932930" y="831689"/>
                <a:ext cx="167760" cy="261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698BA0C-AED9-0AD4-796A-0EC3CE02A5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24290" y="822689"/>
                  <a:ext cx="185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76C4C3-C599-AB0D-8188-FE8C23E668D5}"/>
                    </a:ext>
                  </a:extLst>
                </p14:cNvPr>
                <p14:cNvContentPartPr/>
                <p14:nvPr/>
              </p14:nvContentPartPr>
              <p14:xfrm>
                <a:off x="8830690" y="452969"/>
                <a:ext cx="99000" cy="19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76C4C3-C599-AB0D-8188-FE8C23E668D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822050" y="444329"/>
                  <a:ext cx="116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B470444-43EB-B1FD-5F50-9ECDE23500F7}"/>
                    </a:ext>
                  </a:extLst>
                </p14:cNvPr>
                <p14:cNvContentPartPr/>
                <p14:nvPr/>
              </p14:nvContentPartPr>
              <p14:xfrm>
                <a:off x="9038410" y="549089"/>
                <a:ext cx="11160" cy="145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B470444-43EB-B1FD-5F50-9ECDE23500F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29410" y="540449"/>
                  <a:ext cx="28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1FAEF52-F16C-3FFE-137A-39AD95C23E87}"/>
                    </a:ext>
                  </a:extLst>
                </p14:cNvPr>
                <p14:cNvContentPartPr/>
                <p14:nvPr/>
              </p14:nvContentPartPr>
              <p14:xfrm>
                <a:off x="8980450" y="542609"/>
                <a:ext cx="149760" cy="4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1FAEF52-F16C-3FFE-137A-39AD95C23E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71810" y="533969"/>
                  <a:ext cx="167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AD32262-44B3-5A8A-1124-6A1F9A3A83A9}"/>
                    </a:ext>
                  </a:extLst>
                </p14:cNvPr>
                <p14:cNvContentPartPr/>
                <p14:nvPr/>
              </p14:nvContentPartPr>
              <p14:xfrm>
                <a:off x="9199330" y="396089"/>
                <a:ext cx="84600" cy="12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AD32262-44B3-5A8A-1124-6A1F9A3A83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90330" y="387449"/>
                  <a:ext cx="10224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997DA1E-5C80-77BD-FD20-ED8D078B6718}"/>
                  </a:ext>
                </a:extLst>
              </p14:cNvPr>
              <p14:cNvContentPartPr/>
              <p14:nvPr/>
            </p14:nvContentPartPr>
            <p14:xfrm>
              <a:off x="8637730" y="890729"/>
              <a:ext cx="228600" cy="200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997DA1E-5C80-77BD-FD20-ED8D078B671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02090" y="819089"/>
                <a:ext cx="300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DC60EAB-643A-72A1-8524-E7A400AAF922}"/>
                  </a:ext>
                </a:extLst>
              </p14:cNvPr>
              <p14:cNvContentPartPr/>
              <p14:nvPr/>
            </p14:nvContentPartPr>
            <p14:xfrm>
              <a:off x="8705770" y="823769"/>
              <a:ext cx="118800" cy="489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DC60EAB-643A-72A1-8524-E7A400AAF92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670130" y="751769"/>
                <a:ext cx="190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507ABA6-6275-DB2E-54E8-01C2B4F41777}"/>
                  </a:ext>
                </a:extLst>
              </p14:cNvPr>
              <p14:cNvContentPartPr/>
              <p14:nvPr/>
            </p14:nvContentPartPr>
            <p14:xfrm>
              <a:off x="8843290" y="775889"/>
              <a:ext cx="114120" cy="403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507ABA6-6275-DB2E-54E8-01C2B4F4177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807650" y="704249"/>
                <a:ext cx="1857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7CD19AD-DBC3-0FDD-EFDA-E9644ED5D497}"/>
                  </a:ext>
                </a:extLst>
              </p14:cNvPr>
              <p14:cNvContentPartPr/>
              <p14:nvPr/>
            </p14:nvContentPartPr>
            <p14:xfrm>
              <a:off x="8849770" y="761489"/>
              <a:ext cx="100080" cy="19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7CD19AD-DBC3-0FDD-EFDA-E9644ED5D49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814130" y="689849"/>
                <a:ext cx="171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85EBFF0-8D7E-9795-6655-31675672F4A2}"/>
                  </a:ext>
                </a:extLst>
              </p14:cNvPr>
              <p14:cNvContentPartPr/>
              <p14:nvPr/>
            </p14:nvContentPartPr>
            <p14:xfrm>
              <a:off x="8841490" y="751409"/>
              <a:ext cx="192960" cy="41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85EBFF0-8D7E-9795-6655-31675672F4A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805850" y="679769"/>
                <a:ext cx="2646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7C96990-3876-104D-C0D2-E9126D78C8FD}"/>
                  </a:ext>
                </a:extLst>
              </p14:cNvPr>
              <p14:cNvContentPartPr/>
              <p14:nvPr/>
            </p14:nvContentPartPr>
            <p14:xfrm>
              <a:off x="8926090" y="771209"/>
              <a:ext cx="64800" cy="203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7C96990-3876-104D-C0D2-E9126D78C8FD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890450" y="699209"/>
                <a:ext cx="136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D451C1D-5032-278F-0E9C-38CB169BBC9F}"/>
                  </a:ext>
                </a:extLst>
              </p14:cNvPr>
              <p14:cNvContentPartPr/>
              <p14:nvPr/>
            </p14:nvContentPartPr>
            <p14:xfrm>
              <a:off x="8982610" y="809009"/>
              <a:ext cx="27720" cy="123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D451C1D-5032-278F-0E9C-38CB169BBC9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946970" y="737009"/>
                <a:ext cx="99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833A293-E292-B834-F02E-0337E0F502EF}"/>
                  </a:ext>
                </a:extLst>
              </p14:cNvPr>
              <p14:cNvContentPartPr/>
              <p14:nvPr/>
            </p14:nvContentPartPr>
            <p14:xfrm>
              <a:off x="8937250" y="831329"/>
              <a:ext cx="78120" cy="144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833A293-E292-B834-F02E-0337E0F502E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901250" y="759329"/>
                <a:ext cx="149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0BCBB41-BE0F-19C5-A481-7F923411FF79}"/>
                  </a:ext>
                </a:extLst>
              </p14:cNvPr>
              <p14:cNvContentPartPr/>
              <p14:nvPr/>
            </p14:nvContentPartPr>
            <p14:xfrm>
              <a:off x="9016810" y="775169"/>
              <a:ext cx="39600" cy="140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0BCBB41-BE0F-19C5-A481-7F923411FF79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980810" y="703529"/>
                <a:ext cx="1112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48C8852-949C-5132-4C64-BD8B81EAA23C}"/>
                  </a:ext>
                </a:extLst>
              </p14:cNvPr>
              <p14:cNvContentPartPr/>
              <p14:nvPr/>
            </p14:nvContentPartPr>
            <p14:xfrm>
              <a:off x="8838610" y="754289"/>
              <a:ext cx="167400" cy="45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48C8852-949C-5132-4C64-BD8B81EAA23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8802610" y="682289"/>
                <a:ext cx="2390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32C23CB-E5DE-9EE0-D569-02F50C89FFA3}"/>
                  </a:ext>
                </a:extLst>
              </p14:cNvPr>
              <p14:cNvContentPartPr/>
              <p14:nvPr/>
            </p14:nvContentPartPr>
            <p14:xfrm>
              <a:off x="8949130" y="737009"/>
              <a:ext cx="111960" cy="374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32C23CB-E5DE-9EE0-D569-02F50C89FFA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913130" y="665369"/>
                <a:ext cx="183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2A34B06-383C-B681-7375-D098BFD9A2A2}"/>
                  </a:ext>
                </a:extLst>
              </p14:cNvPr>
              <p14:cNvContentPartPr/>
              <p14:nvPr/>
            </p14:nvContentPartPr>
            <p14:xfrm>
              <a:off x="8663650" y="847889"/>
              <a:ext cx="134640" cy="40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2A34B06-383C-B681-7375-D098BFD9A2A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8627650" y="775889"/>
                <a:ext cx="2062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E671756-D98A-DED5-6B58-D3753F2B7069}"/>
                  </a:ext>
                </a:extLst>
              </p14:cNvPr>
              <p14:cNvContentPartPr/>
              <p14:nvPr/>
            </p14:nvContentPartPr>
            <p14:xfrm>
              <a:off x="3364810" y="2299049"/>
              <a:ext cx="246240" cy="938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E671756-D98A-DED5-6B58-D3753F2B7069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355810" y="2290049"/>
                <a:ext cx="263880" cy="9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7F51FFD-C317-EB2C-5CC2-2D19F217D6C7}"/>
                  </a:ext>
                </a:extLst>
              </p14:cNvPr>
              <p14:cNvContentPartPr/>
              <p14:nvPr/>
            </p14:nvContentPartPr>
            <p14:xfrm>
              <a:off x="3127210" y="3204809"/>
              <a:ext cx="820440" cy="2944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7F51FFD-C317-EB2C-5CC2-2D19F217D6C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118570" y="3195809"/>
                <a:ext cx="83808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D4896CA-D274-478D-9924-D5851A7F29D7}"/>
              </a:ext>
            </a:extLst>
          </p:cNvPr>
          <p:cNvGrpSpPr/>
          <p:nvPr/>
        </p:nvGrpSpPr>
        <p:grpSpPr>
          <a:xfrm>
            <a:off x="4185610" y="3335129"/>
            <a:ext cx="239040" cy="680040"/>
            <a:chOff x="4185610" y="3335129"/>
            <a:chExt cx="23904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BFCF7B-F0F6-CCF0-84C1-24BE2E26EAD0}"/>
                    </a:ext>
                  </a:extLst>
                </p14:cNvPr>
                <p14:cNvContentPartPr/>
                <p14:nvPr/>
              </p14:nvContentPartPr>
              <p14:xfrm>
                <a:off x="4238890" y="3383009"/>
                <a:ext cx="185760" cy="632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BFCF7B-F0F6-CCF0-84C1-24BE2E26EAD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29890" y="3374009"/>
                  <a:ext cx="20340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CD08BF2-7DF0-F496-C905-3E27BF0EE6BB}"/>
                    </a:ext>
                  </a:extLst>
                </p14:cNvPr>
                <p14:cNvContentPartPr/>
                <p14:nvPr/>
              </p14:nvContentPartPr>
              <p14:xfrm>
                <a:off x="4185610" y="3335129"/>
                <a:ext cx="175680" cy="178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CD08BF2-7DF0-F496-C905-3E27BF0EE6B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76970" y="3326489"/>
                  <a:ext cx="19332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258279E-9A84-8950-80D8-A7DE2CE1C755}"/>
                  </a:ext>
                </a:extLst>
              </p14:cNvPr>
              <p14:cNvContentPartPr/>
              <p14:nvPr/>
            </p14:nvContentPartPr>
            <p14:xfrm>
              <a:off x="5443090" y="3989609"/>
              <a:ext cx="11880" cy="46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258279E-9A84-8950-80D8-A7DE2CE1C75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434450" y="3980609"/>
                <a:ext cx="295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E78C410-6CAF-DC0E-A63D-115B39756C20}"/>
              </a:ext>
            </a:extLst>
          </p:cNvPr>
          <p:cNvGrpSpPr/>
          <p:nvPr/>
        </p:nvGrpSpPr>
        <p:grpSpPr>
          <a:xfrm>
            <a:off x="1124530" y="4032809"/>
            <a:ext cx="4798080" cy="573120"/>
            <a:chOff x="1124530" y="4032809"/>
            <a:chExt cx="479808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10CC85-2AF8-0838-9ADE-A9394C900337}"/>
                    </a:ext>
                  </a:extLst>
                </p14:cNvPr>
                <p14:cNvContentPartPr/>
                <p14:nvPr/>
              </p14:nvContentPartPr>
              <p14:xfrm>
                <a:off x="1124530" y="4097249"/>
                <a:ext cx="1620000" cy="508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10CC85-2AF8-0838-9ADE-A9394C90033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5890" y="4088249"/>
                  <a:ext cx="16376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32DCD19-C04F-F9F4-36E2-41A7522F79BD}"/>
                    </a:ext>
                  </a:extLst>
                </p14:cNvPr>
                <p14:cNvContentPartPr/>
                <p14:nvPr/>
              </p14:nvContentPartPr>
              <p14:xfrm>
                <a:off x="2593330" y="4211009"/>
                <a:ext cx="223560" cy="15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32DCD19-C04F-F9F4-36E2-41A7522F79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84330" y="4202009"/>
                  <a:ext cx="241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6D2964A-F959-E2B3-5DC4-A4D11F07CB3B}"/>
                    </a:ext>
                  </a:extLst>
                </p14:cNvPr>
                <p14:cNvContentPartPr/>
                <p14:nvPr/>
              </p14:nvContentPartPr>
              <p14:xfrm>
                <a:off x="2961610" y="4099049"/>
                <a:ext cx="274320" cy="455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6D2964A-F959-E2B3-5DC4-A4D11F07CB3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52970" y="4090409"/>
                  <a:ext cx="2919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B30F68A-40E0-DFDA-EBED-E23570CD00F8}"/>
                    </a:ext>
                  </a:extLst>
                </p14:cNvPr>
                <p14:cNvContentPartPr/>
                <p14:nvPr/>
              </p14:nvContentPartPr>
              <p14:xfrm>
                <a:off x="3433570" y="4230449"/>
                <a:ext cx="169920" cy="280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B30F68A-40E0-DFDA-EBED-E23570CD00F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24570" y="4221449"/>
                  <a:ext cx="187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175D21-3469-EE41-22F0-F89974139DA2}"/>
                    </a:ext>
                  </a:extLst>
                </p14:cNvPr>
                <p14:cNvContentPartPr/>
                <p14:nvPr/>
              </p14:nvContentPartPr>
              <p14:xfrm>
                <a:off x="3461650" y="4080689"/>
                <a:ext cx="222120" cy="60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175D21-3469-EE41-22F0-F89974139DA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52650" y="4072049"/>
                  <a:ext cx="239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7000EB-7939-ED0F-0FFB-F6E056CCE879}"/>
                    </a:ext>
                  </a:extLst>
                </p14:cNvPr>
                <p14:cNvContentPartPr/>
                <p14:nvPr/>
              </p14:nvContentPartPr>
              <p14:xfrm>
                <a:off x="3928570" y="4032809"/>
                <a:ext cx="1994040" cy="500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7000EB-7939-ED0F-0FFB-F6E056CCE87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19570" y="4023809"/>
                  <a:ext cx="20116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9EEC558-3210-6001-6B42-65AC034C96F4}"/>
                    </a:ext>
                  </a:extLst>
                </p14:cNvPr>
                <p14:cNvContentPartPr/>
                <p14:nvPr/>
              </p14:nvContentPartPr>
              <p14:xfrm>
                <a:off x="5245810" y="4064129"/>
                <a:ext cx="21240" cy="1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9EEC558-3210-6001-6B42-65AC034C96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36810" y="405548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11D9EB1-FD05-4D9C-456F-5F7496366F75}"/>
              </a:ext>
            </a:extLst>
          </p:cNvPr>
          <p:cNvGrpSpPr/>
          <p:nvPr/>
        </p:nvGrpSpPr>
        <p:grpSpPr>
          <a:xfrm>
            <a:off x="1002130" y="4735889"/>
            <a:ext cx="391320" cy="239400"/>
            <a:chOff x="1002130" y="4735889"/>
            <a:chExt cx="3913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F610DE3-A6ED-520B-1A11-E37C7E0D77FF}"/>
                    </a:ext>
                  </a:extLst>
                </p14:cNvPr>
                <p14:cNvContentPartPr/>
                <p14:nvPr/>
              </p14:nvContentPartPr>
              <p14:xfrm>
                <a:off x="1002130" y="4735889"/>
                <a:ext cx="391320" cy="239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F610DE3-A6ED-520B-1A11-E37C7E0D77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3130" y="4727249"/>
                  <a:ext cx="408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F032B96-15F7-5190-2D5F-3BC29A013CDF}"/>
                    </a:ext>
                  </a:extLst>
                </p14:cNvPr>
                <p14:cNvContentPartPr/>
                <p14:nvPr/>
              </p14:nvContentPartPr>
              <p14:xfrm>
                <a:off x="1065850" y="4774769"/>
                <a:ext cx="226080" cy="60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F032B96-15F7-5190-2D5F-3BC29A013C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57210" y="4765769"/>
                  <a:ext cx="2437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5CC1847-58FA-B493-D534-EB5923264C8E}"/>
              </a:ext>
            </a:extLst>
          </p:cNvPr>
          <p:cNvGrpSpPr/>
          <p:nvPr/>
        </p:nvGrpSpPr>
        <p:grpSpPr>
          <a:xfrm>
            <a:off x="1662010" y="4697729"/>
            <a:ext cx="314280" cy="260640"/>
            <a:chOff x="1662010" y="4697729"/>
            <a:chExt cx="3142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17E7CFF-E0CB-8088-D091-C137E5910C76}"/>
                    </a:ext>
                  </a:extLst>
                </p14:cNvPr>
                <p14:cNvContentPartPr/>
                <p14:nvPr/>
              </p14:nvContentPartPr>
              <p14:xfrm>
                <a:off x="1739410" y="4736249"/>
                <a:ext cx="162000" cy="22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17E7CFF-E0CB-8088-D091-C137E5910C7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30770" y="4727249"/>
                  <a:ext cx="179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7B295E5-A6A0-D639-2C13-7E2905DE22C3}"/>
                    </a:ext>
                  </a:extLst>
                </p14:cNvPr>
                <p14:cNvContentPartPr/>
                <p14:nvPr/>
              </p14:nvContentPartPr>
              <p14:xfrm>
                <a:off x="1662010" y="4697729"/>
                <a:ext cx="314280" cy="1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7B295E5-A6A0-D639-2C13-7E2905DE22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53370" y="4688729"/>
                  <a:ext cx="3319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7B9F7EA-34CD-9662-D774-FF3F40925478}"/>
              </a:ext>
            </a:extLst>
          </p:cNvPr>
          <p:cNvGrpSpPr/>
          <p:nvPr/>
        </p:nvGrpSpPr>
        <p:grpSpPr>
          <a:xfrm>
            <a:off x="2122090" y="4930289"/>
            <a:ext cx="53280" cy="49320"/>
            <a:chOff x="2122090" y="4930289"/>
            <a:chExt cx="53280" cy="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6A7670-42F4-1C8A-024D-0C7718F628E9}"/>
                    </a:ext>
                  </a:extLst>
                </p14:cNvPr>
                <p14:cNvContentPartPr/>
                <p14:nvPr/>
              </p14:nvContentPartPr>
              <p14:xfrm>
                <a:off x="2122090" y="4933889"/>
                <a:ext cx="21240" cy="15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6A7670-42F4-1C8A-024D-0C7718F628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113090" y="4924889"/>
                  <a:ext cx="3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348A1B0-7263-7C0A-25D4-7F98FF85E3D5}"/>
                    </a:ext>
                  </a:extLst>
                </p14:cNvPr>
                <p14:cNvContentPartPr/>
                <p14:nvPr/>
              </p14:nvContentPartPr>
              <p14:xfrm>
                <a:off x="2139370" y="4930289"/>
                <a:ext cx="36000" cy="49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348A1B0-7263-7C0A-25D4-7F98FF85E3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30730" y="4921289"/>
                  <a:ext cx="5364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C53FC3A-9F2C-C22B-9341-487A7010A426}"/>
                  </a:ext>
                </a:extLst>
              </p14:cNvPr>
              <p14:cNvContentPartPr/>
              <p14:nvPr/>
            </p14:nvContentPartPr>
            <p14:xfrm>
              <a:off x="1671730" y="5463449"/>
              <a:ext cx="168480" cy="2667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C53FC3A-9F2C-C22B-9341-487A7010A42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662730" y="5454809"/>
                <a:ext cx="18612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F8F34A5-3743-5BDC-FC46-CB3C7F9C048B}"/>
              </a:ext>
            </a:extLst>
          </p:cNvPr>
          <p:cNvGrpSpPr/>
          <p:nvPr/>
        </p:nvGrpSpPr>
        <p:grpSpPr>
          <a:xfrm>
            <a:off x="1678570" y="5213609"/>
            <a:ext cx="1966680" cy="627840"/>
            <a:chOff x="1678570" y="5213609"/>
            <a:chExt cx="196668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AF759F1-1F64-D4C8-4D89-7C7B3E07E549}"/>
                    </a:ext>
                  </a:extLst>
                </p14:cNvPr>
                <p14:cNvContentPartPr/>
                <p14:nvPr/>
              </p14:nvContentPartPr>
              <p14:xfrm>
                <a:off x="1678570" y="5375249"/>
                <a:ext cx="247680" cy="25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AF759F1-1F64-D4C8-4D89-7C7B3E07E54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69930" y="5366609"/>
                  <a:ext cx="265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C23473F-3DB3-0F82-52C4-084FDB33F38E}"/>
                    </a:ext>
                  </a:extLst>
                </p14:cNvPr>
                <p14:cNvContentPartPr/>
                <p14:nvPr/>
              </p14:nvContentPartPr>
              <p14:xfrm>
                <a:off x="2133970" y="5465969"/>
                <a:ext cx="119520" cy="21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C23473F-3DB3-0F82-52C4-084FDB33F3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24970" y="5456969"/>
                  <a:ext cx="137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338CAC-DE6B-56BF-1BE9-6A8CDD9AB648}"/>
                    </a:ext>
                  </a:extLst>
                </p14:cNvPr>
                <p14:cNvContentPartPr/>
                <p14:nvPr/>
              </p14:nvContentPartPr>
              <p14:xfrm>
                <a:off x="2116330" y="5563169"/>
                <a:ext cx="138240" cy="32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338CAC-DE6B-56BF-1BE9-6A8CDD9AB64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07690" y="5554169"/>
                  <a:ext cx="155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11BF6AD-7F8D-BB2A-E04B-A330FBE71865}"/>
                    </a:ext>
                  </a:extLst>
                </p14:cNvPr>
                <p14:cNvContentPartPr/>
                <p14:nvPr/>
              </p14:nvContentPartPr>
              <p14:xfrm>
                <a:off x="2420890" y="5411609"/>
                <a:ext cx="144360" cy="265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11BF6AD-7F8D-BB2A-E04B-A330FBE7186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12250" y="5402609"/>
                  <a:ext cx="162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64AAAC7-26A0-3CE7-AED2-BA5D329B8BE2}"/>
                    </a:ext>
                  </a:extLst>
                </p14:cNvPr>
                <p14:cNvContentPartPr/>
                <p14:nvPr/>
              </p14:nvContentPartPr>
              <p14:xfrm>
                <a:off x="2691250" y="5661089"/>
                <a:ext cx="11880" cy="126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64AAAC7-26A0-3CE7-AED2-BA5D329B8BE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682610" y="5652089"/>
                  <a:ext cx="29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6A3E4D2-5FB3-DBF4-569E-BA6CEDF33F94}"/>
                    </a:ext>
                  </a:extLst>
                </p14:cNvPr>
                <p14:cNvContentPartPr/>
                <p14:nvPr/>
              </p14:nvContentPartPr>
              <p14:xfrm>
                <a:off x="2643010" y="5784569"/>
                <a:ext cx="229680" cy="56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6A3E4D2-5FB3-DBF4-569E-BA6CEDF33F9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34010" y="5775929"/>
                  <a:ext cx="247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3C8C3C0-6B31-7CFC-D680-E4B57B32E425}"/>
                    </a:ext>
                  </a:extLst>
                </p14:cNvPr>
                <p14:cNvContentPartPr/>
                <p14:nvPr/>
              </p14:nvContentPartPr>
              <p14:xfrm>
                <a:off x="3082930" y="5437889"/>
                <a:ext cx="8640" cy="183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3C8C3C0-6B31-7CFC-D680-E4B57B32E42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074290" y="5428889"/>
                  <a:ext cx="26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23E3BDF-C5B5-6FFD-C3F5-3A143CF3BBC6}"/>
                    </a:ext>
                  </a:extLst>
                </p14:cNvPr>
                <p14:cNvContentPartPr/>
                <p14:nvPr/>
              </p14:nvContentPartPr>
              <p14:xfrm>
                <a:off x="2977810" y="5536169"/>
                <a:ext cx="155520" cy="10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23E3BDF-C5B5-6FFD-C3F5-3A143CF3BB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69170" y="5527529"/>
                  <a:ext cx="17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8CE3E67-6C1B-33B3-8967-476B9163DD3C}"/>
                    </a:ext>
                  </a:extLst>
                </p14:cNvPr>
                <p14:cNvContentPartPr/>
                <p14:nvPr/>
              </p14:nvContentPartPr>
              <p14:xfrm>
                <a:off x="3361930" y="5434289"/>
                <a:ext cx="117720" cy="227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8CE3E67-6C1B-33B3-8967-476B9163DD3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52930" y="5425649"/>
                  <a:ext cx="135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0D115B-6328-8A38-C284-F4BD0EA7CA6E}"/>
                    </a:ext>
                  </a:extLst>
                </p14:cNvPr>
                <p14:cNvContentPartPr/>
                <p14:nvPr/>
              </p14:nvContentPartPr>
              <p14:xfrm>
                <a:off x="2416210" y="5213609"/>
                <a:ext cx="246600" cy="42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0D115B-6328-8A38-C284-F4BD0EA7CA6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407570" y="5204969"/>
                  <a:ext cx="264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5819EB-42ED-81B7-200E-D3311EF9FE53}"/>
                    </a:ext>
                  </a:extLst>
                </p14:cNvPr>
                <p14:cNvContentPartPr/>
                <p14:nvPr/>
              </p14:nvContentPartPr>
              <p14:xfrm>
                <a:off x="3357250" y="5260049"/>
                <a:ext cx="256320" cy="7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5819EB-42ED-81B7-200E-D3311EF9FE5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48610" y="5251409"/>
                  <a:ext cx="273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163B81C-FF22-419A-252C-AB716A704AE3}"/>
                    </a:ext>
                  </a:extLst>
                </p14:cNvPr>
                <p14:cNvContentPartPr/>
                <p14:nvPr/>
              </p14:nvContentPartPr>
              <p14:xfrm>
                <a:off x="3562090" y="5624369"/>
                <a:ext cx="28440" cy="215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163B81C-FF22-419A-252C-AB716A704AE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553090" y="5615369"/>
                  <a:ext cx="46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88F5944-5D1A-233A-18C4-D70C496A915C}"/>
                    </a:ext>
                  </a:extLst>
                </p14:cNvPr>
                <p14:cNvContentPartPr/>
                <p14:nvPr/>
              </p14:nvContentPartPr>
              <p14:xfrm>
                <a:off x="3632290" y="5632649"/>
                <a:ext cx="12960" cy="183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88F5944-5D1A-233A-18C4-D70C496A915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23290" y="5624009"/>
                  <a:ext cx="306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2069EE5-F7A5-5634-2FB6-0A76D57A4AD5}"/>
              </a:ext>
            </a:extLst>
          </p:cNvPr>
          <p:cNvGrpSpPr/>
          <p:nvPr/>
        </p:nvGrpSpPr>
        <p:grpSpPr>
          <a:xfrm>
            <a:off x="1571650" y="6124769"/>
            <a:ext cx="1854360" cy="520560"/>
            <a:chOff x="1571650" y="6124769"/>
            <a:chExt cx="18543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D50D8EA-2CA9-34D3-B083-68AFE96045B1}"/>
                    </a:ext>
                  </a:extLst>
                </p14:cNvPr>
                <p14:cNvContentPartPr/>
                <p14:nvPr/>
              </p14:nvContentPartPr>
              <p14:xfrm>
                <a:off x="1579930" y="6212249"/>
                <a:ext cx="176760" cy="340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D50D8EA-2CA9-34D3-B083-68AFE96045B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1290" y="6203249"/>
                  <a:ext cx="194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02AD77D-9CF8-687B-6B7D-613034BAA670}"/>
                    </a:ext>
                  </a:extLst>
                </p14:cNvPr>
                <p14:cNvContentPartPr/>
                <p14:nvPr/>
              </p14:nvContentPartPr>
              <p14:xfrm>
                <a:off x="1885570" y="6423209"/>
                <a:ext cx="11880" cy="194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02AD77D-9CF8-687B-6B7D-613034BAA67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76930" y="6414209"/>
                  <a:ext cx="29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75F0363-D525-39B1-7C9E-46365DDBF6A8}"/>
                    </a:ext>
                  </a:extLst>
                </p14:cNvPr>
                <p14:cNvContentPartPr/>
                <p14:nvPr/>
              </p14:nvContentPartPr>
              <p14:xfrm>
                <a:off x="1783690" y="6601769"/>
                <a:ext cx="255960" cy="43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75F0363-D525-39B1-7C9E-46365DDBF6A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75050" y="6593129"/>
                  <a:ext cx="273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4895B27-C12B-28E4-1705-20C5DFD6C7F6}"/>
                    </a:ext>
                  </a:extLst>
                </p14:cNvPr>
                <p14:cNvContentPartPr/>
                <p14:nvPr/>
              </p14:nvContentPartPr>
              <p14:xfrm>
                <a:off x="1571650" y="6124769"/>
                <a:ext cx="293760" cy="12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4895B27-C12B-28E4-1705-20C5DFD6C7F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63010" y="6115769"/>
                  <a:ext cx="31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5A78431-AEBF-F3E5-633F-E41180D051C2}"/>
                    </a:ext>
                  </a:extLst>
                </p14:cNvPr>
                <p14:cNvContentPartPr/>
                <p14:nvPr/>
              </p14:nvContentPartPr>
              <p14:xfrm>
                <a:off x="2220730" y="6350129"/>
                <a:ext cx="183240" cy="10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5A78431-AEBF-F3E5-633F-E41180D051C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11730" y="6341129"/>
                  <a:ext cx="200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164BFA5-2251-2E00-28DF-76C8ECA530E7}"/>
                    </a:ext>
                  </a:extLst>
                </p14:cNvPr>
                <p14:cNvContentPartPr/>
                <p14:nvPr/>
              </p14:nvContentPartPr>
              <p14:xfrm>
                <a:off x="2223610" y="6413849"/>
                <a:ext cx="191880" cy="1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164BFA5-2251-2E00-28DF-76C8ECA530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214970" y="6404849"/>
                  <a:ext cx="209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67C2478-F832-A41D-0BCC-5F71A2FC02C5}"/>
                    </a:ext>
                  </a:extLst>
                </p14:cNvPr>
                <p14:cNvContentPartPr/>
                <p14:nvPr/>
              </p14:nvContentPartPr>
              <p14:xfrm>
                <a:off x="2691250" y="6272729"/>
                <a:ext cx="194760" cy="341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67C2478-F832-A41D-0BCC-5F71A2FC02C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682610" y="6264089"/>
                  <a:ext cx="212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50B2913-F45B-BC38-1356-8A688C82DC15}"/>
                    </a:ext>
                  </a:extLst>
                </p14:cNvPr>
                <p14:cNvContentPartPr/>
                <p14:nvPr/>
              </p14:nvContentPartPr>
              <p14:xfrm>
                <a:off x="2730490" y="6162209"/>
                <a:ext cx="183240" cy="7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50B2913-F45B-BC38-1356-8A688C82DC1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21490" y="6153569"/>
                  <a:ext cx="200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1C4191-5FF4-5F0A-3376-ED72548C79DD}"/>
                    </a:ext>
                  </a:extLst>
                </p14:cNvPr>
                <p14:cNvContentPartPr/>
                <p14:nvPr/>
              </p14:nvContentPartPr>
              <p14:xfrm>
                <a:off x="3190570" y="6363089"/>
                <a:ext cx="235440" cy="18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1C4191-5FF4-5F0A-3376-ED72548C79D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81930" y="6354449"/>
                  <a:ext cx="2530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21FA75E-EBEE-38B9-4B9D-F03A9E3ED626}"/>
                  </a:ext>
                </a:extLst>
              </p14:cNvPr>
              <p14:cNvContentPartPr/>
              <p14:nvPr/>
            </p14:nvContentPartPr>
            <p14:xfrm>
              <a:off x="3593050" y="6128729"/>
              <a:ext cx="155520" cy="5079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21FA75E-EBEE-38B9-4B9D-F03A9E3ED62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584050" y="6120089"/>
                <a:ext cx="1731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9E060F4-9493-25C9-1AFA-27DFFF7165A9}"/>
                  </a:ext>
                </a:extLst>
              </p14:cNvPr>
              <p14:cNvContentPartPr/>
              <p14:nvPr/>
            </p14:nvContentPartPr>
            <p14:xfrm>
              <a:off x="3857290" y="6301529"/>
              <a:ext cx="124920" cy="2750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9E060F4-9493-25C9-1AFA-27DFFF7165A9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848290" y="6292889"/>
                <a:ext cx="1425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EA21DF9F-3CF1-DFC0-BE0A-FCB3D5DCDAEB}"/>
                  </a:ext>
                </a:extLst>
              </p14:cNvPr>
              <p14:cNvContentPartPr/>
              <p14:nvPr/>
            </p14:nvContentPartPr>
            <p14:xfrm>
              <a:off x="3868450" y="6189209"/>
              <a:ext cx="211680" cy="176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EA21DF9F-3CF1-DFC0-BE0A-FCB3D5DCDAEB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859450" y="6180569"/>
                <a:ext cx="229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9A1FE22-B5F9-8859-6F67-2C3736847F9E}"/>
                  </a:ext>
                </a:extLst>
              </p14:cNvPr>
              <p14:cNvContentPartPr/>
              <p14:nvPr/>
            </p14:nvContentPartPr>
            <p14:xfrm>
              <a:off x="4162930" y="6376409"/>
              <a:ext cx="66600" cy="374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9A1FE22-B5F9-8859-6F67-2C3736847F9E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154290" y="6367769"/>
                <a:ext cx="84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8053DAF-29CB-2842-A241-BC9AFD9EF8D3}"/>
                  </a:ext>
                </a:extLst>
              </p14:cNvPr>
              <p14:cNvContentPartPr/>
              <p14:nvPr/>
            </p14:nvContentPartPr>
            <p14:xfrm>
              <a:off x="4365250" y="6348329"/>
              <a:ext cx="219960" cy="2401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8053DAF-29CB-2842-A241-BC9AFD9EF8D3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356610" y="6339689"/>
                <a:ext cx="2376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9E882CB-20BA-EAFC-D6CB-F2CEBF468B76}"/>
                  </a:ext>
                </a:extLst>
              </p14:cNvPr>
              <p14:cNvContentPartPr/>
              <p14:nvPr/>
            </p14:nvContentPartPr>
            <p14:xfrm>
              <a:off x="4577290" y="6651089"/>
              <a:ext cx="2880" cy="136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9E882CB-20BA-EAFC-D6CB-F2CEBF468B7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568290" y="6642089"/>
                <a:ext cx="205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74F7F5E-633E-3A8B-83E3-EC5AC79B908B}"/>
              </a:ext>
            </a:extLst>
          </p:cNvPr>
          <p:cNvGrpSpPr/>
          <p:nvPr/>
        </p:nvGrpSpPr>
        <p:grpSpPr>
          <a:xfrm>
            <a:off x="4544170" y="6130889"/>
            <a:ext cx="624240" cy="585000"/>
            <a:chOff x="4544170" y="6130889"/>
            <a:chExt cx="62424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00679F4-03B4-207C-A6D1-B6065B0D8D4D}"/>
                    </a:ext>
                  </a:extLst>
                </p14:cNvPr>
                <p14:cNvContentPartPr/>
                <p14:nvPr/>
              </p14:nvContentPartPr>
              <p14:xfrm>
                <a:off x="5085970" y="6130889"/>
                <a:ext cx="82440" cy="120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00679F4-03B4-207C-A6D1-B6065B0D8D4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077330" y="6122249"/>
                  <a:ext cx="10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8F3E45E-E8D3-4D0D-B64E-32D4A8983D79}"/>
                    </a:ext>
                  </a:extLst>
                </p14:cNvPr>
                <p14:cNvContentPartPr/>
                <p14:nvPr/>
              </p14:nvContentPartPr>
              <p14:xfrm>
                <a:off x="4544170" y="6564689"/>
                <a:ext cx="205200" cy="125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8F3E45E-E8D3-4D0D-B64E-32D4A8983D7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535530" y="6556049"/>
                  <a:ext cx="222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310F700-331D-7F12-51FE-BCA399619CAC}"/>
                    </a:ext>
                  </a:extLst>
                </p14:cNvPr>
                <p14:cNvContentPartPr/>
                <p14:nvPr/>
              </p14:nvContentPartPr>
              <p14:xfrm>
                <a:off x="4693930" y="6131969"/>
                <a:ext cx="183240" cy="583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310F700-331D-7F12-51FE-BCA399619CA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84930" y="6122969"/>
                  <a:ext cx="20088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5D11B81-CF3B-E824-8CBE-3F10CFEA8348}"/>
              </a:ext>
            </a:extLst>
          </p:cNvPr>
          <p:cNvGrpSpPr/>
          <p:nvPr/>
        </p:nvGrpSpPr>
        <p:grpSpPr>
          <a:xfrm>
            <a:off x="5017930" y="6315569"/>
            <a:ext cx="357120" cy="361440"/>
            <a:chOff x="5017930" y="6315569"/>
            <a:chExt cx="35712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F02DDB5-EECF-AA01-5CFC-8B4657A83475}"/>
                    </a:ext>
                  </a:extLst>
                </p14:cNvPr>
                <p14:cNvContentPartPr/>
                <p14:nvPr/>
              </p14:nvContentPartPr>
              <p14:xfrm>
                <a:off x="5017930" y="6315569"/>
                <a:ext cx="136800" cy="255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F02DDB5-EECF-AA01-5CFC-8B4657A834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08930" y="6306569"/>
                  <a:ext cx="154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A06DD0E-02C5-B5EF-3DC3-7257181E1D36}"/>
                    </a:ext>
                  </a:extLst>
                </p14:cNvPr>
                <p14:cNvContentPartPr/>
                <p14:nvPr/>
              </p14:nvContentPartPr>
              <p14:xfrm>
                <a:off x="5133490" y="6493409"/>
                <a:ext cx="241560" cy="183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A06DD0E-02C5-B5EF-3DC3-7257181E1D3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124850" y="6484769"/>
                  <a:ext cx="25920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2FA0289E-9A71-15BF-3A72-7EEDBBF08838}"/>
                  </a:ext>
                </a:extLst>
              </p14:cNvPr>
              <p14:cNvContentPartPr/>
              <p14:nvPr/>
            </p14:nvContentPartPr>
            <p14:xfrm>
              <a:off x="4392970" y="6162929"/>
              <a:ext cx="113760" cy="1098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2FA0289E-9A71-15BF-3A72-7EEDBBF0883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384330" y="6153929"/>
                <a:ext cx="13140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289940D-2B78-609F-B1A4-AA29E6E6A604}"/>
              </a:ext>
            </a:extLst>
          </p:cNvPr>
          <p:cNvSpPr txBox="1"/>
          <p:nvPr/>
        </p:nvSpPr>
        <p:spPr>
          <a:xfrm>
            <a:off x="4890241" y="1756648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LL2 sec 66.</a:t>
            </a:r>
          </a:p>
        </p:txBody>
      </p:sp>
    </p:spTree>
    <p:extLst>
      <p:ext uri="{BB962C8B-B14F-4D97-AF65-F5344CB8AC3E}">
        <p14:creationId xmlns:p14="http://schemas.microsoft.com/office/powerpoint/2010/main" val="122724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E82EC4-5AA0-EA7B-ECA3-2253765D801D}"/>
              </a:ext>
            </a:extLst>
          </p:cNvPr>
          <p:cNvGrpSpPr/>
          <p:nvPr/>
        </p:nvGrpSpPr>
        <p:grpSpPr>
          <a:xfrm>
            <a:off x="768490" y="170369"/>
            <a:ext cx="2829960" cy="574200"/>
            <a:chOff x="768490" y="170369"/>
            <a:chExt cx="28299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CB73C7-3A3B-C345-6F47-301E92D67F92}"/>
                    </a:ext>
                  </a:extLst>
                </p14:cNvPr>
                <p14:cNvContentPartPr/>
                <p14:nvPr/>
              </p14:nvContentPartPr>
              <p14:xfrm>
                <a:off x="768490" y="272249"/>
                <a:ext cx="918360" cy="31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CB73C7-3A3B-C345-6F47-301E92D67F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9850" y="263609"/>
                  <a:ext cx="936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09645E8-8654-1E1A-952D-7B6E4A30D168}"/>
                    </a:ext>
                  </a:extLst>
                </p14:cNvPr>
                <p14:cNvContentPartPr/>
                <p14:nvPr/>
              </p14:nvContentPartPr>
              <p14:xfrm>
                <a:off x="1038130" y="343169"/>
                <a:ext cx="349200" cy="38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09645E8-8654-1E1A-952D-7B6E4A30D1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9130" y="334169"/>
                  <a:ext cx="366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7595A6-91A2-0536-D078-DCD259BD3BED}"/>
                    </a:ext>
                  </a:extLst>
                </p14:cNvPr>
                <p14:cNvContentPartPr/>
                <p14:nvPr/>
              </p14:nvContentPartPr>
              <p14:xfrm>
                <a:off x="1830850" y="170369"/>
                <a:ext cx="1216440" cy="450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7595A6-91A2-0536-D078-DCD259BD3B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2210" y="161369"/>
                  <a:ext cx="12340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B217EB-4D5C-D5C1-621F-331213012235}"/>
                    </a:ext>
                  </a:extLst>
                </p14:cNvPr>
                <p14:cNvContentPartPr/>
                <p14:nvPr/>
              </p14:nvContentPartPr>
              <p14:xfrm>
                <a:off x="2657770" y="309329"/>
                <a:ext cx="4896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B217EB-4D5C-D5C1-621F-3312130122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49130" y="300689"/>
                  <a:ext cx="6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2DF067-595B-A315-6240-324128BA1ED1}"/>
                    </a:ext>
                  </a:extLst>
                </p14:cNvPr>
                <p14:cNvContentPartPr/>
                <p14:nvPr/>
              </p14:nvContentPartPr>
              <p14:xfrm>
                <a:off x="2337370" y="252089"/>
                <a:ext cx="351360" cy="2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2DF067-595B-A315-6240-324128BA1E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8370" y="243089"/>
                  <a:ext cx="369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269E6A-2C48-7C51-5233-656B91D15ED8}"/>
                    </a:ext>
                  </a:extLst>
                </p14:cNvPr>
                <p14:cNvContentPartPr/>
                <p14:nvPr/>
              </p14:nvContentPartPr>
              <p14:xfrm>
                <a:off x="3349330" y="283409"/>
                <a:ext cx="249120" cy="46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269E6A-2C48-7C51-5233-656B91D15E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40690" y="274769"/>
                  <a:ext cx="266760" cy="47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A7E481-FF79-E548-12CF-4EFBA2FEFE00}"/>
              </a:ext>
            </a:extLst>
          </p:cNvPr>
          <p:cNvGrpSpPr/>
          <p:nvPr/>
        </p:nvGrpSpPr>
        <p:grpSpPr>
          <a:xfrm>
            <a:off x="3888970" y="122489"/>
            <a:ext cx="5007600" cy="482040"/>
            <a:chOff x="3888970" y="122489"/>
            <a:chExt cx="500760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8B7A80-AB6E-DA53-00EB-EE228D78FC69}"/>
                    </a:ext>
                  </a:extLst>
                </p14:cNvPr>
                <p14:cNvContentPartPr/>
                <p14:nvPr/>
              </p14:nvContentPartPr>
              <p14:xfrm>
                <a:off x="3888970" y="122489"/>
                <a:ext cx="1701720" cy="429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8B7A80-AB6E-DA53-00EB-EE228D78FC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0330" y="113849"/>
                  <a:ext cx="17193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1770F5-D093-5ACD-7553-4CCBAE719062}"/>
                    </a:ext>
                  </a:extLst>
                </p14:cNvPr>
                <p14:cNvContentPartPr/>
                <p14:nvPr/>
              </p14:nvContentPartPr>
              <p14:xfrm>
                <a:off x="5788330" y="377369"/>
                <a:ext cx="342360" cy="20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1770F5-D093-5ACD-7553-4CCBAE7190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79330" y="368729"/>
                  <a:ext cx="360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E9DB69-3960-482C-8869-CA6BBF8678D9}"/>
                    </a:ext>
                  </a:extLst>
                </p14:cNvPr>
                <p14:cNvContentPartPr/>
                <p14:nvPr/>
              </p14:nvContentPartPr>
              <p14:xfrm>
                <a:off x="6035290" y="279449"/>
                <a:ext cx="27720" cy="11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E9DB69-3960-482C-8869-CA6BBF8678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26290" y="270809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D8EA75-3A26-B0F1-B366-578BB7A483B6}"/>
                    </a:ext>
                  </a:extLst>
                </p14:cNvPr>
                <p14:cNvContentPartPr/>
                <p14:nvPr/>
              </p14:nvContentPartPr>
              <p14:xfrm>
                <a:off x="6369010" y="188009"/>
                <a:ext cx="658080" cy="416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D8EA75-3A26-B0F1-B366-578BB7A483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60370" y="179369"/>
                  <a:ext cx="6757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EDFE18-62A5-3047-A9A1-084798280FFD}"/>
                    </a:ext>
                  </a:extLst>
                </p14:cNvPr>
                <p14:cNvContentPartPr/>
                <p14:nvPr/>
              </p14:nvContentPartPr>
              <p14:xfrm>
                <a:off x="6864370" y="306449"/>
                <a:ext cx="207360" cy="33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EDFE18-62A5-3047-A9A1-084798280F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55370" y="297809"/>
                  <a:ext cx="22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160F92-066D-46C0-CBE7-4B27F48108BD}"/>
                    </a:ext>
                  </a:extLst>
                </p14:cNvPr>
                <p14:cNvContentPartPr/>
                <p14:nvPr/>
              </p14:nvContentPartPr>
              <p14:xfrm>
                <a:off x="7337050" y="130049"/>
                <a:ext cx="990720" cy="40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160F92-066D-46C0-CBE7-4B27F48108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28050" y="121049"/>
                  <a:ext cx="10083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F36FA9-4760-C591-43FC-16003F420900}"/>
                    </a:ext>
                  </a:extLst>
                </p14:cNvPr>
                <p14:cNvContentPartPr/>
                <p14:nvPr/>
              </p14:nvContentPartPr>
              <p14:xfrm>
                <a:off x="8340370" y="296729"/>
                <a:ext cx="17640" cy="2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F36FA9-4760-C591-43FC-16003F4209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31370" y="288089"/>
                  <a:ext cx="35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FB9EEE-95A9-D02A-2ECB-B225E30D3798}"/>
                    </a:ext>
                  </a:extLst>
                </p14:cNvPr>
                <p14:cNvContentPartPr/>
                <p14:nvPr/>
              </p14:nvContentPartPr>
              <p14:xfrm>
                <a:off x="8415610" y="240929"/>
                <a:ext cx="480960" cy="318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FB9EEE-95A9-D02A-2ECB-B225E30D37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06610" y="231929"/>
                  <a:ext cx="498600" cy="33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34020F-24ED-08FD-2D72-CD7252A1356F}"/>
                  </a:ext>
                </a:extLst>
              </p14:cNvPr>
              <p14:cNvContentPartPr/>
              <p14:nvPr/>
            </p14:nvContentPartPr>
            <p14:xfrm>
              <a:off x="8867770" y="558089"/>
              <a:ext cx="106560" cy="12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34020F-24ED-08FD-2D72-CD7252A135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59130" y="549089"/>
                <a:ext cx="12420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DEE4221-416D-BFD3-32E9-CC0D05BA154C}"/>
              </a:ext>
            </a:extLst>
          </p:cNvPr>
          <p:cNvGrpSpPr/>
          <p:nvPr/>
        </p:nvGrpSpPr>
        <p:grpSpPr>
          <a:xfrm>
            <a:off x="736450" y="815129"/>
            <a:ext cx="4912200" cy="517320"/>
            <a:chOff x="736450" y="815129"/>
            <a:chExt cx="491220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CF3168-6025-DFB7-BF09-DDED0E8E59D9}"/>
                    </a:ext>
                  </a:extLst>
                </p14:cNvPr>
                <p14:cNvContentPartPr/>
                <p14:nvPr/>
              </p14:nvContentPartPr>
              <p14:xfrm>
                <a:off x="736450" y="815129"/>
                <a:ext cx="370800" cy="286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CF3168-6025-DFB7-BF09-DDED0E8E59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810" y="806129"/>
                  <a:ext cx="388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6698D7-C790-8F12-0597-FA512DB4C795}"/>
                    </a:ext>
                  </a:extLst>
                </p14:cNvPr>
                <p14:cNvContentPartPr/>
                <p14:nvPr/>
              </p14:nvContentPartPr>
              <p14:xfrm>
                <a:off x="918970" y="903329"/>
                <a:ext cx="199800" cy="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6698D7-C790-8F12-0597-FA512DB4C7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9970" y="894329"/>
                  <a:ext cx="217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A7C81A-209A-091B-C84B-5A321039CB6F}"/>
                    </a:ext>
                  </a:extLst>
                </p14:cNvPr>
                <p14:cNvContentPartPr/>
                <p14:nvPr/>
              </p14:nvContentPartPr>
              <p14:xfrm>
                <a:off x="859210" y="843569"/>
                <a:ext cx="2016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A7C81A-209A-091B-C84B-5A321039CB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0570" y="83456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BFABA0-80B4-4CFE-7244-FD513285248C}"/>
                    </a:ext>
                  </a:extLst>
                </p14:cNvPr>
                <p14:cNvContentPartPr/>
                <p14:nvPr/>
              </p14:nvContentPartPr>
              <p14:xfrm>
                <a:off x="1410370" y="1034369"/>
                <a:ext cx="6120" cy="1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BFABA0-80B4-4CFE-7244-FD51328524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1370" y="1025369"/>
                  <a:ext cx="2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996DF8-A610-AAE1-D55E-1FB44EE7CAC3}"/>
                    </a:ext>
                  </a:extLst>
                </p14:cNvPr>
                <p14:cNvContentPartPr/>
                <p14:nvPr/>
              </p14:nvContentPartPr>
              <p14:xfrm>
                <a:off x="1304530" y="972809"/>
                <a:ext cx="316080" cy="134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996DF8-A610-AAE1-D55E-1FB44EE7CA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95530" y="963809"/>
                  <a:ext cx="333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1B306E-5A9F-9E91-D9B1-BADE402A5AFE}"/>
                    </a:ext>
                  </a:extLst>
                </p14:cNvPr>
                <p14:cNvContentPartPr/>
                <p14:nvPr/>
              </p14:nvContentPartPr>
              <p14:xfrm>
                <a:off x="1420810" y="861929"/>
                <a:ext cx="53640" cy="8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1B306E-5A9F-9E91-D9B1-BADE402A5A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12170" y="853289"/>
                  <a:ext cx="7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C7344B-B2E5-06DD-E78D-8E6CFA44A254}"/>
                    </a:ext>
                  </a:extLst>
                </p14:cNvPr>
                <p14:cNvContentPartPr/>
                <p14:nvPr/>
              </p14:nvContentPartPr>
              <p14:xfrm>
                <a:off x="1816090" y="825569"/>
                <a:ext cx="1571760" cy="50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C7344B-B2E5-06DD-E78D-8E6CFA44A2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07090" y="816569"/>
                  <a:ext cx="15894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18772B-2275-6F19-81BB-101E254BE2CB}"/>
                    </a:ext>
                  </a:extLst>
                </p14:cNvPr>
                <p14:cNvContentPartPr/>
                <p14:nvPr/>
              </p14:nvContentPartPr>
              <p14:xfrm>
                <a:off x="2657770" y="859049"/>
                <a:ext cx="443520" cy="3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18772B-2275-6F19-81BB-101E254BE2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9130" y="850409"/>
                  <a:ext cx="46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A7F3FA-A448-B1C3-46C8-E98F523D604E}"/>
                    </a:ext>
                  </a:extLst>
                </p14:cNvPr>
                <p14:cNvContentPartPr/>
                <p14:nvPr/>
              </p14:nvContentPartPr>
              <p14:xfrm>
                <a:off x="3625810" y="861569"/>
                <a:ext cx="2022840" cy="28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BA7F3FA-A448-B1C3-46C8-E98F523D60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17170" y="852569"/>
                  <a:ext cx="2040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7E4F4D-EDB8-AEA2-77E1-20C3BFB878D1}"/>
                    </a:ext>
                  </a:extLst>
                </p14:cNvPr>
                <p14:cNvContentPartPr/>
                <p14:nvPr/>
              </p14:nvContentPartPr>
              <p14:xfrm>
                <a:off x="5146450" y="876329"/>
                <a:ext cx="6084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7E4F4D-EDB8-AEA2-77E1-20C3BFB878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37810" y="867689"/>
                  <a:ext cx="784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DB29F49-7663-822C-34D8-5C1F5A79B12D}"/>
                  </a:ext>
                </a:extLst>
              </p14:cNvPr>
              <p14:cNvContentPartPr/>
              <p14:nvPr/>
            </p14:nvContentPartPr>
            <p14:xfrm>
              <a:off x="3742450" y="1558169"/>
              <a:ext cx="168840" cy="175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DB29F49-7663-822C-34D8-5C1F5A79B1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33810" y="1549529"/>
                <a:ext cx="186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1C5D27-1A8A-14C1-A3E9-5385F0EA23E3}"/>
                  </a:ext>
                </a:extLst>
              </p14:cNvPr>
              <p14:cNvContentPartPr/>
              <p14:nvPr/>
            </p14:nvContentPartPr>
            <p14:xfrm>
              <a:off x="9330370" y="1366289"/>
              <a:ext cx="1193760" cy="27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1C5D27-1A8A-14C1-A3E9-5385F0EA23E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21730" y="1357649"/>
                <a:ext cx="121140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1460DC8-45BC-3A21-D125-23ABE13AA02E}"/>
              </a:ext>
            </a:extLst>
          </p:cNvPr>
          <p:cNvGrpSpPr/>
          <p:nvPr/>
        </p:nvGrpSpPr>
        <p:grpSpPr>
          <a:xfrm>
            <a:off x="3638050" y="1323449"/>
            <a:ext cx="6564960" cy="1649520"/>
            <a:chOff x="3638050" y="1323449"/>
            <a:chExt cx="6564960" cy="16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C4ED9A-7632-0400-5649-396F17CA82BB}"/>
                    </a:ext>
                  </a:extLst>
                </p14:cNvPr>
                <p14:cNvContentPartPr/>
                <p14:nvPr/>
              </p14:nvContentPartPr>
              <p14:xfrm>
                <a:off x="3905170" y="1361609"/>
                <a:ext cx="1274760" cy="402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C4ED9A-7632-0400-5649-396F17CA82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6170" y="1352969"/>
                  <a:ext cx="1292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A52F73-FDE6-3478-6A62-6C9EA07A1B4E}"/>
                    </a:ext>
                  </a:extLst>
                </p14:cNvPr>
                <p14:cNvContentPartPr/>
                <p14:nvPr/>
              </p14:nvContentPartPr>
              <p14:xfrm>
                <a:off x="4854130" y="1487609"/>
                <a:ext cx="24120" cy="2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A52F73-FDE6-3478-6A62-6C9EA07A1B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45130" y="1478969"/>
                  <a:ext cx="4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E02C49-6FC9-AE63-8A0A-3264563EDB33}"/>
                    </a:ext>
                  </a:extLst>
                </p14:cNvPr>
                <p14:cNvContentPartPr/>
                <p14:nvPr/>
              </p14:nvContentPartPr>
              <p14:xfrm>
                <a:off x="3919210" y="1575449"/>
                <a:ext cx="384840" cy="1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E02C49-6FC9-AE63-8A0A-3264563EDB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10570" y="1566809"/>
                  <a:ext cx="402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198C86-E1DB-F07B-E774-9295BB46566E}"/>
                    </a:ext>
                  </a:extLst>
                </p14:cNvPr>
                <p14:cNvContentPartPr/>
                <p14:nvPr/>
              </p14:nvContentPartPr>
              <p14:xfrm>
                <a:off x="5196850" y="1755449"/>
                <a:ext cx="117720" cy="9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198C86-E1DB-F07B-E774-9295BB4656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7850" y="1746449"/>
                  <a:ext cx="135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628173B-2347-6354-B2BD-87ADFBB69DC4}"/>
                    </a:ext>
                  </a:extLst>
                </p14:cNvPr>
                <p14:cNvContentPartPr/>
                <p14:nvPr/>
              </p14:nvContentPartPr>
              <p14:xfrm>
                <a:off x="5587450" y="1376009"/>
                <a:ext cx="1911600" cy="606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628173B-2347-6354-B2BD-87ADFBB69D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78450" y="1367009"/>
                  <a:ext cx="192924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6C8AE7-FBB6-F9CF-9ED3-1FCE198D5B2E}"/>
                    </a:ext>
                  </a:extLst>
                </p14:cNvPr>
                <p14:cNvContentPartPr/>
                <p14:nvPr/>
              </p14:nvContentPartPr>
              <p14:xfrm>
                <a:off x="7226530" y="1519289"/>
                <a:ext cx="40320" cy="17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6C8AE7-FBB6-F9CF-9ED3-1FCE198D5B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17890" y="1510649"/>
                  <a:ext cx="5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7E6813-AFCB-DAB0-F3AD-A9986840CE6A}"/>
                    </a:ext>
                  </a:extLst>
                </p14:cNvPr>
                <p14:cNvContentPartPr/>
                <p14:nvPr/>
              </p14:nvContentPartPr>
              <p14:xfrm>
                <a:off x="6844570" y="1457729"/>
                <a:ext cx="476280" cy="4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7E6813-AFCB-DAB0-F3AD-A9986840CE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35570" y="1449089"/>
                  <a:ext cx="493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5D1A81-D4FA-7421-88FF-89BCACC53B95}"/>
                    </a:ext>
                  </a:extLst>
                </p14:cNvPr>
                <p14:cNvContentPartPr/>
                <p14:nvPr/>
              </p14:nvContentPartPr>
              <p14:xfrm>
                <a:off x="7738810" y="1323449"/>
                <a:ext cx="1434960" cy="511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5D1A81-D4FA-7421-88FF-89BCACC53B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0170" y="1314449"/>
                  <a:ext cx="14526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30CB6A-E5CB-560C-4A8B-7D56E0A9B2E6}"/>
                    </a:ext>
                  </a:extLst>
                </p14:cNvPr>
                <p14:cNvContentPartPr/>
                <p14:nvPr/>
              </p14:nvContentPartPr>
              <p14:xfrm>
                <a:off x="8359450" y="1376009"/>
                <a:ext cx="417960" cy="29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30CB6A-E5CB-560C-4A8B-7D56E0A9B2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50810" y="1367009"/>
                  <a:ext cx="435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B16C6E3-276A-0997-FB16-426E9675B0A6}"/>
                    </a:ext>
                  </a:extLst>
                </p14:cNvPr>
                <p14:cNvContentPartPr/>
                <p14:nvPr/>
              </p14:nvContentPartPr>
              <p14:xfrm>
                <a:off x="3656050" y="1894409"/>
                <a:ext cx="1423080" cy="376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B16C6E3-276A-0997-FB16-426E9675B0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47410" y="1885409"/>
                  <a:ext cx="1440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E3208E-DC10-EC51-571A-1CC43DDAC8C7}"/>
                    </a:ext>
                  </a:extLst>
                </p14:cNvPr>
                <p14:cNvContentPartPr/>
                <p14:nvPr/>
              </p14:nvContentPartPr>
              <p14:xfrm>
                <a:off x="4606450" y="1975769"/>
                <a:ext cx="3384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E3208E-DC10-EC51-571A-1CC43DDAC8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7450" y="1966769"/>
                  <a:ext cx="5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18CDC4-8767-079F-D73A-3C5EE88D9B34}"/>
                    </a:ext>
                  </a:extLst>
                </p14:cNvPr>
                <p14:cNvContentPartPr/>
                <p14:nvPr/>
              </p14:nvContentPartPr>
              <p14:xfrm>
                <a:off x="5071570" y="2105369"/>
                <a:ext cx="138600" cy="145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18CDC4-8767-079F-D73A-3C5EE88D9B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62570" y="2096729"/>
                  <a:ext cx="156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DFF5474-1F26-42D8-2BAA-7C4C22E2862E}"/>
                    </a:ext>
                  </a:extLst>
                </p14:cNvPr>
                <p14:cNvContentPartPr/>
                <p14:nvPr/>
              </p14:nvContentPartPr>
              <p14:xfrm>
                <a:off x="5550730" y="2084129"/>
                <a:ext cx="567360" cy="15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DFF5474-1F26-42D8-2BAA-7C4C22E286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41730" y="2075129"/>
                  <a:ext cx="585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DD2067-A99B-A8E5-375A-714710A048D0}"/>
                    </a:ext>
                  </a:extLst>
                </p14:cNvPr>
                <p14:cNvContentPartPr/>
                <p14:nvPr/>
              </p14:nvContentPartPr>
              <p14:xfrm>
                <a:off x="6068770" y="1938329"/>
                <a:ext cx="1366920" cy="29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DD2067-A99B-A8E5-375A-714710A04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59770" y="1929329"/>
                  <a:ext cx="138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468E7D-EA4D-10C9-406C-1731B11C842E}"/>
                    </a:ext>
                  </a:extLst>
                </p14:cNvPr>
                <p14:cNvContentPartPr/>
                <p14:nvPr/>
              </p14:nvContentPartPr>
              <p14:xfrm>
                <a:off x="6538930" y="2012849"/>
                <a:ext cx="3564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468E7D-EA4D-10C9-406C-1731B11C84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29930" y="2003849"/>
                  <a:ext cx="53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0022D0-A227-DDAF-C667-19E5F6B86B7E}"/>
                    </a:ext>
                  </a:extLst>
                </p14:cNvPr>
                <p14:cNvContentPartPr/>
                <p14:nvPr/>
              </p14:nvContentPartPr>
              <p14:xfrm>
                <a:off x="6137530" y="2027249"/>
                <a:ext cx="43884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0022D0-A227-DDAF-C667-19E5F6B86B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28890" y="2018249"/>
                  <a:ext cx="45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056570-7D19-1CCF-FE5D-03A3A962F8E8}"/>
                    </a:ext>
                  </a:extLst>
                </p14:cNvPr>
                <p14:cNvContentPartPr/>
                <p14:nvPr/>
              </p14:nvContentPartPr>
              <p14:xfrm>
                <a:off x="7350730" y="1917809"/>
                <a:ext cx="430560" cy="491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056570-7D19-1CCF-FE5D-03A3A962F8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41730" y="1909169"/>
                  <a:ext cx="4482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241A05-4B25-B62E-842A-077153EBBB21}"/>
                    </a:ext>
                  </a:extLst>
                </p14:cNvPr>
                <p14:cNvContentPartPr/>
                <p14:nvPr/>
              </p14:nvContentPartPr>
              <p14:xfrm>
                <a:off x="8071450" y="1867049"/>
                <a:ext cx="931680" cy="30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241A05-4B25-B62E-842A-077153EBBB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62810" y="1858409"/>
                  <a:ext cx="949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87EBBE-B242-5725-C504-F0758EBC941F}"/>
                    </a:ext>
                  </a:extLst>
                </p14:cNvPr>
                <p14:cNvContentPartPr/>
                <p14:nvPr/>
              </p14:nvContentPartPr>
              <p14:xfrm>
                <a:off x="8840410" y="1994129"/>
                <a:ext cx="16560" cy="3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87EBBE-B242-5725-C504-F0758EBC94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31410" y="1985489"/>
                  <a:ext cx="3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94DD43-92FE-2EAE-AD86-E5FD314C5088}"/>
                    </a:ext>
                  </a:extLst>
                </p14:cNvPr>
                <p14:cNvContentPartPr/>
                <p14:nvPr/>
              </p14:nvContentPartPr>
              <p14:xfrm>
                <a:off x="8514970" y="1969649"/>
                <a:ext cx="262440" cy="1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94DD43-92FE-2EAE-AD86-E5FD314C50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06330" y="1961009"/>
                  <a:ext cx="280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710D67-17C7-9086-5430-19451B5688D2}"/>
                    </a:ext>
                  </a:extLst>
                </p14:cNvPr>
                <p14:cNvContentPartPr/>
                <p14:nvPr/>
              </p14:nvContentPartPr>
              <p14:xfrm>
                <a:off x="9150010" y="1809449"/>
                <a:ext cx="1053000" cy="29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710D67-17C7-9086-5430-19451B5688D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41370" y="1800809"/>
                  <a:ext cx="1070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A66DE2-F928-F941-41C7-1CA5958BC5F0}"/>
                    </a:ext>
                  </a:extLst>
                </p14:cNvPr>
                <p14:cNvContentPartPr/>
                <p14:nvPr/>
              </p14:nvContentPartPr>
              <p14:xfrm>
                <a:off x="9996010" y="1899089"/>
                <a:ext cx="21240" cy="2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A66DE2-F928-F941-41C7-1CA5958BC5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87010" y="1890449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1D8872-B718-D4AD-5C40-85C6BF71E519}"/>
                    </a:ext>
                  </a:extLst>
                </p14:cNvPr>
                <p14:cNvContentPartPr/>
                <p14:nvPr/>
              </p14:nvContentPartPr>
              <p14:xfrm>
                <a:off x="9299770" y="1941209"/>
                <a:ext cx="515160" cy="79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1D8872-B718-D4AD-5C40-85C6BF71E5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90770" y="1932209"/>
                  <a:ext cx="532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D64133-04F2-8938-FF6B-BF6B6C5F18CA}"/>
                    </a:ext>
                  </a:extLst>
                </p14:cNvPr>
                <p14:cNvContentPartPr/>
                <p14:nvPr/>
              </p14:nvContentPartPr>
              <p14:xfrm>
                <a:off x="3638050" y="2577689"/>
                <a:ext cx="1232280" cy="355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D64133-04F2-8938-FF6B-BF6B6C5F18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29410" y="2568689"/>
                  <a:ext cx="1249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6FB323-9EE0-E764-B63C-CAD73614EF5D}"/>
                    </a:ext>
                  </a:extLst>
                </p14:cNvPr>
                <p14:cNvContentPartPr/>
                <p14:nvPr/>
              </p14:nvContentPartPr>
              <p14:xfrm>
                <a:off x="5139610" y="2513609"/>
                <a:ext cx="925560" cy="284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6FB323-9EE0-E764-B63C-CAD73614EF5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30970" y="2504969"/>
                  <a:ext cx="943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55F0328-5FEC-60D0-F236-71B135B594C8}"/>
                    </a:ext>
                  </a:extLst>
                </p14:cNvPr>
                <p14:cNvContentPartPr/>
                <p14:nvPr/>
              </p14:nvContentPartPr>
              <p14:xfrm>
                <a:off x="5904250" y="2566529"/>
                <a:ext cx="174960" cy="33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55F0328-5FEC-60D0-F236-71B135B594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95610" y="2557889"/>
                  <a:ext cx="192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DAA117B-E9E4-9AA9-2845-CA2C4C444ABD}"/>
                    </a:ext>
                  </a:extLst>
                </p14:cNvPr>
                <p14:cNvContentPartPr/>
                <p14:nvPr/>
              </p14:nvContentPartPr>
              <p14:xfrm>
                <a:off x="6257770" y="2480129"/>
                <a:ext cx="506520" cy="305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DAA117B-E9E4-9AA9-2845-CA2C4C444A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48770" y="2471489"/>
                  <a:ext cx="524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FD0279-05E0-CCFE-C0A6-5F457BE5ED56}"/>
                    </a:ext>
                  </a:extLst>
                </p14:cNvPr>
                <p14:cNvContentPartPr/>
                <p14:nvPr/>
              </p14:nvContentPartPr>
              <p14:xfrm>
                <a:off x="6401410" y="2558249"/>
                <a:ext cx="291600" cy="20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FD0279-05E0-CCFE-C0A6-5F457BE5ED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92410" y="2549609"/>
                  <a:ext cx="309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5420A1-4D7A-B7F6-E63C-D462CF4C9FAD}"/>
                    </a:ext>
                  </a:extLst>
                </p14:cNvPr>
                <p14:cNvContentPartPr/>
                <p14:nvPr/>
              </p14:nvContentPartPr>
              <p14:xfrm>
                <a:off x="6836650" y="2677049"/>
                <a:ext cx="1117080" cy="265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5420A1-4D7A-B7F6-E63C-D462CF4C9F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28010" y="2668049"/>
                  <a:ext cx="1134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47C388A-73FA-F9E9-7ED8-80C4DFB495A4}"/>
                    </a:ext>
                  </a:extLst>
                </p14:cNvPr>
                <p14:cNvContentPartPr/>
                <p14:nvPr/>
              </p14:nvContentPartPr>
              <p14:xfrm>
                <a:off x="7890010" y="2907449"/>
                <a:ext cx="78120" cy="65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47C388A-73FA-F9E9-7ED8-80C4DFB495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81010" y="2898809"/>
                  <a:ext cx="957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F90B899-E979-0031-8759-DB7F97B64CDA}"/>
                  </a:ext>
                </a:extLst>
              </p14:cNvPr>
              <p14:cNvContentPartPr/>
              <p14:nvPr/>
            </p14:nvContentPartPr>
            <p14:xfrm>
              <a:off x="5421130" y="3035609"/>
              <a:ext cx="1707840" cy="403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F90B899-E979-0031-8759-DB7F97B64CD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12130" y="3026609"/>
                <a:ext cx="17254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C9E0894-D9CA-B4D6-B90A-2699A0B03911}"/>
                  </a:ext>
                </a:extLst>
              </p14:cNvPr>
              <p14:cNvContentPartPr/>
              <p14:nvPr/>
            </p14:nvContentPartPr>
            <p14:xfrm>
              <a:off x="6355690" y="3117329"/>
              <a:ext cx="27720" cy="27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C9E0894-D9CA-B4D6-B90A-2699A0B0391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47050" y="3108689"/>
                <a:ext cx="45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7136C18-D7E9-6F13-AEA3-1FD3DEFD60BA}"/>
                  </a:ext>
                </a:extLst>
              </p14:cNvPr>
              <p14:cNvContentPartPr/>
              <p14:nvPr/>
            </p14:nvContentPartPr>
            <p14:xfrm>
              <a:off x="5977330" y="3159449"/>
              <a:ext cx="359280" cy="237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7136C18-D7E9-6F13-AEA3-1FD3DEFD60B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68330" y="3150449"/>
                <a:ext cx="3769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A019B8C-F9C1-EA13-AF4D-2A6761F1C5F4}"/>
                  </a:ext>
                </a:extLst>
              </p14:cNvPr>
              <p14:cNvContentPartPr/>
              <p14:nvPr/>
            </p14:nvContentPartPr>
            <p14:xfrm>
              <a:off x="7045450" y="3363929"/>
              <a:ext cx="86040" cy="158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A019B8C-F9C1-EA13-AF4D-2A6761F1C5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036810" y="3354929"/>
                <a:ext cx="103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C53EEAE-E21E-C8A6-3082-126F0AD790E8}"/>
                  </a:ext>
                </a:extLst>
              </p14:cNvPr>
              <p14:cNvContentPartPr/>
              <p14:nvPr/>
            </p14:nvContentPartPr>
            <p14:xfrm>
              <a:off x="7434250" y="3149369"/>
              <a:ext cx="660960" cy="324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C53EEAE-E21E-C8A6-3082-126F0AD790E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25250" y="3140729"/>
                <a:ext cx="6786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2B90838-0F69-0F29-4DE3-EFCDD758C19A}"/>
                  </a:ext>
                </a:extLst>
              </p14:cNvPr>
              <p14:cNvContentPartPr/>
              <p14:nvPr/>
            </p14:nvContentPartPr>
            <p14:xfrm>
              <a:off x="7963090" y="3269969"/>
              <a:ext cx="107280" cy="5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2B90838-0F69-0F29-4DE3-EFCDD758C19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954090" y="3261329"/>
                <a:ext cx="1249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F2AEC05-23F3-9E0F-482D-8E5A2FEE1B11}"/>
                  </a:ext>
                </a:extLst>
              </p14:cNvPr>
              <p14:cNvContentPartPr/>
              <p14:nvPr/>
            </p14:nvContentPartPr>
            <p14:xfrm>
              <a:off x="7402930" y="3105809"/>
              <a:ext cx="131760" cy="397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F2AEC05-23F3-9E0F-482D-8E5A2FEE1B1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94290" y="3097169"/>
                <a:ext cx="1494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1B01CC9-99C7-5FB4-A1D6-E54F3A76827E}"/>
                  </a:ext>
                </a:extLst>
              </p14:cNvPr>
              <p14:cNvContentPartPr/>
              <p14:nvPr/>
            </p14:nvContentPartPr>
            <p14:xfrm>
              <a:off x="8347210" y="3049649"/>
              <a:ext cx="632160" cy="399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1B01CC9-99C7-5FB4-A1D6-E54F3A76827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338570" y="3041009"/>
                <a:ext cx="6498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4D670C8-45EF-32B7-BA5E-6D35567DDAA1}"/>
                  </a:ext>
                </a:extLst>
              </p14:cNvPr>
              <p14:cNvContentPartPr/>
              <p14:nvPr/>
            </p14:nvContentPartPr>
            <p14:xfrm>
              <a:off x="9195370" y="3044969"/>
              <a:ext cx="398520" cy="421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4D670C8-45EF-32B7-BA5E-6D35567DDAA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86370" y="3036329"/>
                <a:ext cx="4161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B9D756D-A943-FFC4-AA78-9D8ED051D8A8}"/>
                  </a:ext>
                </a:extLst>
              </p14:cNvPr>
              <p14:cNvContentPartPr/>
              <p14:nvPr/>
            </p14:nvContentPartPr>
            <p14:xfrm>
              <a:off x="9254770" y="3169529"/>
              <a:ext cx="331560" cy="23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B9D756D-A943-FFC4-AA78-9D8ED051D8A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246130" y="3160529"/>
                <a:ext cx="3492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186BD6-476D-9EA4-C5A0-0C2897A9CD2B}"/>
              </a:ext>
            </a:extLst>
          </p:cNvPr>
          <p:cNvGrpSpPr/>
          <p:nvPr/>
        </p:nvGrpSpPr>
        <p:grpSpPr>
          <a:xfrm>
            <a:off x="848050" y="2919329"/>
            <a:ext cx="4385160" cy="1345680"/>
            <a:chOff x="848050" y="2919329"/>
            <a:chExt cx="4385160" cy="13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46A5C0-7E46-DF7F-817C-7621137F503B}"/>
                    </a:ext>
                  </a:extLst>
                </p14:cNvPr>
                <p14:cNvContentPartPr/>
                <p14:nvPr/>
              </p14:nvContentPartPr>
              <p14:xfrm>
                <a:off x="873970" y="2919329"/>
                <a:ext cx="1423080" cy="45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46A5C0-7E46-DF7F-817C-7621137F50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4970" y="2910689"/>
                  <a:ext cx="14407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667DA1-160D-ED9D-1F15-7E673056020D}"/>
                    </a:ext>
                  </a:extLst>
                </p14:cNvPr>
                <p14:cNvContentPartPr/>
                <p14:nvPr/>
              </p14:nvContentPartPr>
              <p14:xfrm>
                <a:off x="1622050" y="3023009"/>
                <a:ext cx="50760" cy="3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667DA1-160D-ED9D-1F15-7E67305602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13050" y="3014009"/>
                  <a:ext cx="68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F0D3BF-5D06-180F-7CB4-8429965B24F2}"/>
                    </a:ext>
                  </a:extLst>
                </p14:cNvPr>
                <p14:cNvContentPartPr/>
                <p14:nvPr/>
              </p14:nvContentPartPr>
              <p14:xfrm>
                <a:off x="2609530" y="3100769"/>
                <a:ext cx="146880" cy="223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F0D3BF-5D06-180F-7CB4-8429965B24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00530" y="3091769"/>
                  <a:ext cx="164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F7A0F6-7C6E-C778-DAC6-7CB84D00FA40}"/>
                    </a:ext>
                  </a:extLst>
                </p14:cNvPr>
                <p14:cNvContentPartPr/>
                <p14:nvPr/>
              </p14:nvContentPartPr>
              <p14:xfrm>
                <a:off x="2581810" y="3030569"/>
                <a:ext cx="289800" cy="56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F7A0F6-7C6E-C778-DAC6-7CB84D00FA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3170" y="3021929"/>
                  <a:ext cx="307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7A1C653-686F-A26B-B235-BA207EA9B410}"/>
                    </a:ext>
                  </a:extLst>
                </p14:cNvPr>
                <p14:cNvContentPartPr/>
                <p14:nvPr/>
              </p14:nvContentPartPr>
              <p14:xfrm>
                <a:off x="2691970" y="3042449"/>
                <a:ext cx="47520" cy="110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7A1C653-686F-A26B-B235-BA207EA9B4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82970" y="3033449"/>
                  <a:ext cx="65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290BA7-3018-B7A7-0DCD-B3B912C8F106}"/>
                    </a:ext>
                  </a:extLst>
                </p14:cNvPr>
                <p14:cNvContentPartPr/>
                <p14:nvPr/>
              </p14:nvContentPartPr>
              <p14:xfrm>
                <a:off x="2455810" y="2975129"/>
                <a:ext cx="414000" cy="2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290BA7-3018-B7A7-0DCD-B3B912C8F1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47170" y="2966129"/>
                  <a:ext cx="431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21620D-5429-703C-A872-722D52DD3D27}"/>
                    </a:ext>
                  </a:extLst>
                </p14:cNvPr>
                <p14:cNvContentPartPr/>
                <p14:nvPr/>
              </p14:nvContentPartPr>
              <p14:xfrm>
                <a:off x="3052690" y="3020129"/>
                <a:ext cx="106560" cy="331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E21620D-5429-703C-A872-722D52DD3D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44050" y="3011129"/>
                  <a:ext cx="1242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FA25E65-0AE8-1398-5FF5-422033B7CB35}"/>
                    </a:ext>
                  </a:extLst>
                </p14:cNvPr>
                <p14:cNvContentPartPr/>
                <p14:nvPr/>
              </p14:nvContentPartPr>
              <p14:xfrm>
                <a:off x="3201730" y="3207329"/>
                <a:ext cx="131040" cy="111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FA25E65-0AE8-1398-5FF5-422033B7CB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92730" y="3198329"/>
                  <a:ext cx="14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3DA0D33-6650-CC10-C69E-E48318B3AC1A}"/>
                    </a:ext>
                  </a:extLst>
                </p14:cNvPr>
                <p14:cNvContentPartPr/>
                <p14:nvPr/>
              </p14:nvContentPartPr>
              <p14:xfrm>
                <a:off x="3330610" y="3231089"/>
                <a:ext cx="57240" cy="8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3DA0D33-6650-CC10-C69E-E48318B3AC1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1970" y="3222449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922DC6-012A-4716-E17D-581170EC81DE}"/>
                    </a:ext>
                  </a:extLst>
                </p14:cNvPr>
                <p14:cNvContentPartPr/>
                <p14:nvPr/>
              </p14:nvContentPartPr>
              <p14:xfrm>
                <a:off x="3202810" y="3114089"/>
                <a:ext cx="162360" cy="3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922DC6-012A-4716-E17D-581170EC81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94170" y="3105449"/>
                  <a:ext cx="180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3C4C79-ADF2-759C-E371-E03230430CE3}"/>
                    </a:ext>
                  </a:extLst>
                </p14:cNvPr>
                <p14:cNvContentPartPr/>
                <p14:nvPr/>
              </p14:nvContentPartPr>
              <p14:xfrm>
                <a:off x="3426730" y="3068369"/>
                <a:ext cx="106560" cy="147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3C4C79-ADF2-759C-E371-E03230430C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18090" y="3059729"/>
                  <a:ext cx="12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FAB370-028C-A551-652E-6A5F8F1A27C9}"/>
                    </a:ext>
                  </a:extLst>
                </p14:cNvPr>
                <p14:cNvContentPartPr/>
                <p14:nvPr/>
              </p14:nvContentPartPr>
              <p14:xfrm>
                <a:off x="3456970" y="3376169"/>
                <a:ext cx="110880" cy="12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FAB370-028C-A551-652E-6A5F8F1A27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47970" y="3367169"/>
                  <a:ext cx="128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EE5A38-CA76-9A3B-1D41-1A99A0E7865E}"/>
                    </a:ext>
                  </a:extLst>
                </p14:cNvPr>
                <p14:cNvContentPartPr/>
                <p14:nvPr/>
              </p14:nvContentPartPr>
              <p14:xfrm>
                <a:off x="3716890" y="3096089"/>
                <a:ext cx="101520" cy="244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EE5A38-CA76-9A3B-1D41-1A99A0E7865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07890" y="3087089"/>
                  <a:ext cx="119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C1D65A4-FD8E-A294-2009-671700707666}"/>
                    </a:ext>
                  </a:extLst>
                </p14:cNvPr>
                <p14:cNvContentPartPr/>
                <p14:nvPr/>
              </p14:nvContentPartPr>
              <p14:xfrm>
                <a:off x="3651370" y="3222809"/>
                <a:ext cx="212760" cy="13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C1D65A4-FD8E-A294-2009-6717007076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42370" y="3213809"/>
                  <a:ext cx="230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F0AC2B-513F-C893-1A25-EAA0DA43BE2E}"/>
                    </a:ext>
                  </a:extLst>
                </p14:cNvPr>
                <p14:cNvContentPartPr/>
                <p14:nvPr/>
              </p14:nvContentPartPr>
              <p14:xfrm>
                <a:off x="3852250" y="3012209"/>
                <a:ext cx="127080" cy="473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F0AC2B-513F-C893-1A25-EAA0DA43BE2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43250" y="3003569"/>
                  <a:ext cx="1447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E99FC01-3BAB-8028-F5AA-6859B1223521}"/>
                    </a:ext>
                  </a:extLst>
                </p14:cNvPr>
                <p14:cNvContentPartPr/>
                <p14:nvPr/>
              </p14:nvContentPartPr>
              <p14:xfrm>
                <a:off x="4151410" y="3283289"/>
                <a:ext cx="342000" cy="17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E99FC01-3BAB-8028-F5AA-6859B122352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410" y="3274649"/>
                  <a:ext cx="359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6DB73D-55BD-724E-09BA-3555B1AAFC12}"/>
                    </a:ext>
                  </a:extLst>
                </p14:cNvPr>
                <p14:cNvContentPartPr/>
                <p14:nvPr/>
              </p14:nvContentPartPr>
              <p14:xfrm>
                <a:off x="4368490" y="3180689"/>
                <a:ext cx="1656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6DB73D-55BD-724E-09BA-3555B1AAFC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59490" y="317204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75F5F0-928B-C203-9D6A-DEDDE0ECAC7B}"/>
                    </a:ext>
                  </a:extLst>
                </p14:cNvPr>
                <p14:cNvContentPartPr/>
                <p14:nvPr/>
              </p14:nvContentPartPr>
              <p14:xfrm>
                <a:off x="4650010" y="3127049"/>
                <a:ext cx="583200" cy="33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75F5F0-928B-C203-9D6A-DEDDE0ECAC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41370" y="3118049"/>
                  <a:ext cx="600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9FA571-8A10-AF90-4E55-3CD36D8325A0}"/>
                    </a:ext>
                  </a:extLst>
                </p14:cNvPr>
                <p14:cNvContentPartPr/>
                <p14:nvPr/>
              </p14:nvContentPartPr>
              <p14:xfrm>
                <a:off x="5090290" y="3237209"/>
                <a:ext cx="11988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9FA571-8A10-AF90-4E55-3CD36D8325A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81650" y="3228209"/>
                  <a:ext cx="137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932926-B9F9-035B-7CDF-15C232457AAC}"/>
                    </a:ext>
                  </a:extLst>
                </p14:cNvPr>
                <p14:cNvContentPartPr/>
                <p14:nvPr/>
              </p14:nvContentPartPr>
              <p14:xfrm>
                <a:off x="848050" y="3673169"/>
                <a:ext cx="1055880" cy="591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932926-B9F9-035B-7CDF-15C232457A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9410" y="3664169"/>
                  <a:ext cx="10735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72BC8F-127F-21C9-493D-4253EBBE6C9A}"/>
                    </a:ext>
                  </a:extLst>
                </p14:cNvPr>
                <p14:cNvContentPartPr/>
                <p14:nvPr/>
              </p14:nvContentPartPr>
              <p14:xfrm>
                <a:off x="1479490" y="3701969"/>
                <a:ext cx="437040" cy="82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72BC8F-127F-21C9-493D-4253EBBE6C9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70850" y="3692969"/>
                  <a:ext cx="454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AF841D-C490-3B3B-18F8-9C588BF51712}"/>
                    </a:ext>
                  </a:extLst>
                </p14:cNvPr>
                <p14:cNvContentPartPr/>
                <p14:nvPr/>
              </p14:nvContentPartPr>
              <p14:xfrm>
                <a:off x="2167450" y="3554369"/>
                <a:ext cx="1516680" cy="618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AF841D-C490-3B3B-18F8-9C588BF517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58450" y="3545729"/>
                  <a:ext cx="153432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9805896-9EAC-AA03-E5C5-37E282202BB5}"/>
                    </a:ext>
                  </a:extLst>
                </p14:cNvPr>
                <p14:cNvContentPartPr/>
                <p14:nvPr/>
              </p14:nvContentPartPr>
              <p14:xfrm>
                <a:off x="3350410" y="3761009"/>
                <a:ext cx="14760" cy="19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9805896-9EAC-AA03-E5C5-37E282202B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41770" y="3752009"/>
                  <a:ext cx="3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580897-91D9-FCE0-9105-AD98F11B8066}"/>
                    </a:ext>
                  </a:extLst>
                </p14:cNvPr>
                <p14:cNvContentPartPr/>
                <p14:nvPr/>
              </p14:nvContentPartPr>
              <p14:xfrm>
                <a:off x="2895370" y="3732209"/>
                <a:ext cx="379440" cy="2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580897-91D9-FCE0-9105-AD98F11B806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6370" y="3723569"/>
                  <a:ext cx="3970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85C1EC1-A038-7D6D-CD34-04F1B03B46DD}"/>
              </a:ext>
            </a:extLst>
          </p:cNvPr>
          <p:cNvGrpSpPr/>
          <p:nvPr/>
        </p:nvGrpSpPr>
        <p:grpSpPr>
          <a:xfrm>
            <a:off x="3183730" y="4234769"/>
            <a:ext cx="1760760" cy="470880"/>
            <a:chOff x="3183730" y="4234769"/>
            <a:chExt cx="17607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31D13B-D08C-071B-77E4-5EEA48053CD9}"/>
                    </a:ext>
                  </a:extLst>
                </p14:cNvPr>
                <p14:cNvContentPartPr/>
                <p14:nvPr/>
              </p14:nvContentPartPr>
              <p14:xfrm>
                <a:off x="3183730" y="4234769"/>
                <a:ext cx="765720" cy="470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31D13B-D08C-071B-77E4-5EEA48053C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75090" y="4226129"/>
                  <a:ext cx="7833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D0A8A66-2AE4-FAC7-70E8-170EBAFC82D3}"/>
                    </a:ext>
                  </a:extLst>
                </p14:cNvPr>
                <p14:cNvContentPartPr/>
                <p14:nvPr/>
              </p14:nvContentPartPr>
              <p14:xfrm>
                <a:off x="4056730" y="4439609"/>
                <a:ext cx="122400" cy="8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D0A8A66-2AE4-FAC7-70E8-170EBAFC82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47730" y="4430969"/>
                  <a:ext cx="140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E369DE-A309-5441-184F-83F85EC4C248}"/>
                    </a:ext>
                  </a:extLst>
                </p14:cNvPr>
                <p14:cNvContentPartPr/>
                <p14:nvPr/>
              </p14:nvContentPartPr>
              <p14:xfrm>
                <a:off x="4409530" y="4382369"/>
                <a:ext cx="192600" cy="47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E369DE-A309-5441-184F-83F85EC4C2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00890" y="4373729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0C32662-7B14-535B-AA31-47B1F0873FF4}"/>
                    </a:ext>
                  </a:extLst>
                </p14:cNvPr>
                <p14:cNvContentPartPr/>
                <p14:nvPr/>
              </p14:nvContentPartPr>
              <p14:xfrm>
                <a:off x="4420330" y="4469849"/>
                <a:ext cx="160200" cy="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0C32662-7B14-535B-AA31-47B1F0873F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11690" y="4461209"/>
                  <a:ext cx="177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A9EACF1-66F3-33ED-2C0A-1AC46263162D}"/>
                    </a:ext>
                  </a:extLst>
                </p14:cNvPr>
                <p14:cNvContentPartPr/>
                <p14:nvPr/>
              </p14:nvContentPartPr>
              <p14:xfrm>
                <a:off x="4817410" y="4300649"/>
                <a:ext cx="127080" cy="19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A9EACF1-66F3-33ED-2C0A-1AC4626316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08770" y="4291649"/>
                  <a:ext cx="1447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B89B32D-882F-8B99-21BB-8C08C0DD0946}"/>
              </a:ext>
            </a:extLst>
          </p:cNvPr>
          <p:cNvGrpSpPr/>
          <p:nvPr/>
        </p:nvGrpSpPr>
        <p:grpSpPr>
          <a:xfrm>
            <a:off x="301210" y="5145569"/>
            <a:ext cx="1840320" cy="506520"/>
            <a:chOff x="301210" y="5145569"/>
            <a:chExt cx="184032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D6578F-6386-2793-BFFC-33F0B89953B3}"/>
                    </a:ext>
                  </a:extLst>
                </p14:cNvPr>
                <p14:cNvContentPartPr/>
                <p14:nvPr/>
              </p14:nvContentPartPr>
              <p14:xfrm>
                <a:off x="301210" y="5145569"/>
                <a:ext cx="1236600" cy="324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D6578F-6386-2793-BFFC-33F0B89953B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2570" y="5136929"/>
                  <a:ext cx="12542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CB71C5B-9601-343F-884D-EF33A2743DB0}"/>
                    </a:ext>
                  </a:extLst>
                </p14:cNvPr>
                <p14:cNvContentPartPr/>
                <p14:nvPr/>
              </p14:nvContentPartPr>
              <p14:xfrm>
                <a:off x="1649050" y="5278049"/>
                <a:ext cx="492480" cy="374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CB71C5B-9601-343F-884D-EF33A2743D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40410" y="5269049"/>
                  <a:ext cx="51012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96B324E-A9B1-B180-6D1A-BF7745638713}"/>
              </a:ext>
            </a:extLst>
          </p:cNvPr>
          <p:cNvGrpSpPr/>
          <p:nvPr/>
        </p:nvGrpSpPr>
        <p:grpSpPr>
          <a:xfrm>
            <a:off x="2352850" y="4712849"/>
            <a:ext cx="2585880" cy="754200"/>
            <a:chOff x="2352850" y="4712849"/>
            <a:chExt cx="258588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B5B6A36-2A57-7D23-C412-F07493672A76}"/>
                    </a:ext>
                  </a:extLst>
                </p14:cNvPr>
                <p14:cNvContentPartPr/>
                <p14:nvPr/>
              </p14:nvContentPartPr>
              <p14:xfrm>
                <a:off x="3131890" y="4869809"/>
                <a:ext cx="846720" cy="21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B5B6A36-2A57-7D23-C412-F07493672A7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23250" y="4861169"/>
                  <a:ext cx="864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E274E5-F726-7887-CB3B-E0B8566F5A60}"/>
                    </a:ext>
                  </a:extLst>
                </p14:cNvPr>
                <p14:cNvContentPartPr/>
                <p14:nvPr/>
              </p14:nvContentPartPr>
              <p14:xfrm>
                <a:off x="4329610" y="4883849"/>
                <a:ext cx="165240" cy="33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E274E5-F726-7887-CB3B-E0B8566F5A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20970" y="4875209"/>
                  <a:ext cx="182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2EDC20-0CC2-3C5C-11D9-DF01C31FDC5B}"/>
                    </a:ext>
                  </a:extLst>
                </p14:cNvPr>
                <p14:cNvContentPartPr/>
                <p14:nvPr/>
              </p14:nvContentPartPr>
              <p14:xfrm>
                <a:off x="4305850" y="4981049"/>
                <a:ext cx="103320" cy="15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2EDC20-0CC2-3C5C-11D9-DF01C31FDC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97210" y="4972409"/>
                  <a:ext cx="120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14B61B-A600-0160-1F8F-4AAA9600D580}"/>
                    </a:ext>
                  </a:extLst>
                </p14:cNvPr>
                <p14:cNvContentPartPr/>
                <p14:nvPr/>
              </p14:nvContentPartPr>
              <p14:xfrm>
                <a:off x="4646410" y="4712849"/>
                <a:ext cx="292320" cy="341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14B61B-A600-0160-1F8F-4AAA9600D5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37410" y="4704209"/>
                  <a:ext cx="309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0E5DF24-B0F5-2F0D-FE4F-CF9867C2DAAA}"/>
                    </a:ext>
                  </a:extLst>
                </p14:cNvPr>
                <p14:cNvContentPartPr/>
                <p14:nvPr/>
              </p14:nvContentPartPr>
              <p14:xfrm>
                <a:off x="2352850" y="5154929"/>
                <a:ext cx="586440" cy="266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0E5DF24-B0F5-2F0D-FE4F-CF9867C2DA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43850" y="5145929"/>
                  <a:ext cx="604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B2D04F-DFD2-4EE9-4556-ABD356ABBAE2}"/>
                    </a:ext>
                  </a:extLst>
                </p14:cNvPr>
                <p14:cNvContentPartPr/>
                <p14:nvPr/>
              </p14:nvContentPartPr>
              <p14:xfrm>
                <a:off x="2819050" y="5243489"/>
                <a:ext cx="96120" cy="17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B2D04F-DFD2-4EE9-4556-ABD356ABBA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10410" y="5234849"/>
                  <a:ext cx="11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B51B52-09E6-B309-5D30-3F88FCB7DBE6}"/>
                    </a:ext>
                  </a:extLst>
                </p14:cNvPr>
                <p14:cNvContentPartPr/>
                <p14:nvPr/>
              </p14:nvContentPartPr>
              <p14:xfrm>
                <a:off x="2699890" y="5176529"/>
                <a:ext cx="2124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B51B52-09E6-B309-5D30-3F88FCB7DBE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90890" y="5167889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EE80793-150E-7D48-B28C-238671EA4562}"/>
                    </a:ext>
                  </a:extLst>
                </p14:cNvPr>
                <p14:cNvContentPartPr/>
                <p14:nvPr/>
              </p14:nvContentPartPr>
              <p14:xfrm>
                <a:off x="3112090" y="5115329"/>
                <a:ext cx="908640" cy="312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EE80793-150E-7D48-B28C-238671EA456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03090" y="5106329"/>
                  <a:ext cx="926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8DA1C9-AF70-D79D-7A5E-958433071FDB}"/>
                    </a:ext>
                  </a:extLst>
                </p14:cNvPr>
                <p14:cNvContentPartPr/>
                <p14:nvPr/>
              </p14:nvContentPartPr>
              <p14:xfrm>
                <a:off x="4278490" y="5318009"/>
                <a:ext cx="166680" cy="43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8DA1C9-AF70-D79D-7A5E-958433071F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69850" y="5309009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B18652-5702-FAF9-30BF-52B0B1AC60B2}"/>
                    </a:ext>
                  </a:extLst>
                </p14:cNvPr>
                <p14:cNvContentPartPr/>
                <p14:nvPr/>
              </p14:nvContentPartPr>
              <p14:xfrm>
                <a:off x="4212610" y="5409449"/>
                <a:ext cx="199800" cy="1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B18652-5702-FAF9-30BF-52B0B1AC60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03610" y="5400449"/>
                  <a:ext cx="21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4415168-4020-BBB9-CD5D-06FF65877AED}"/>
                    </a:ext>
                  </a:extLst>
                </p14:cNvPr>
                <p14:cNvContentPartPr/>
                <p14:nvPr/>
              </p14:nvContentPartPr>
              <p14:xfrm>
                <a:off x="4706170" y="5284169"/>
                <a:ext cx="175680" cy="182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4415168-4020-BBB9-CD5D-06FF65877AE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97530" y="5275529"/>
                  <a:ext cx="19332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0BFDDB5-9D87-746F-2E76-31391712292F}"/>
                  </a:ext>
                </a:extLst>
              </p14:cNvPr>
              <p14:cNvContentPartPr/>
              <p14:nvPr/>
            </p14:nvContentPartPr>
            <p14:xfrm>
              <a:off x="1690090" y="6170489"/>
              <a:ext cx="986400" cy="4680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0BFDDB5-9D87-746F-2E76-31391712292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681450" y="6161489"/>
                <a:ext cx="1004040" cy="4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453E9C-18BC-E235-604B-4369A117E3EE}"/>
              </a:ext>
            </a:extLst>
          </p:cNvPr>
          <p:cNvGrpSpPr/>
          <p:nvPr/>
        </p:nvGrpSpPr>
        <p:grpSpPr>
          <a:xfrm>
            <a:off x="1600450" y="5695649"/>
            <a:ext cx="3137760" cy="1025640"/>
            <a:chOff x="1600450" y="5695649"/>
            <a:chExt cx="313776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DFA3D8B-CE07-4A4C-270B-A2EA7EC1AA7B}"/>
                    </a:ext>
                  </a:extLst>
                </p14:cNvPr>
                <p14:cNvContentPartPr/>
                <p14:nvPr/>
              </p14:nvContentPartPr>
              <p14:xfrm>
                <a:off x="1600450" y="5695649"/>
                <a:ext cx="1944720" cy="37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DFA3D8B-CE07-4A4C-270B-A2EA7EC1AA7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91450" y="5687009"/>
                  <a:ext cx="1962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1A7E01-2C13-215F-40CC-6C6935B6E93E}"/>
                    </a:ext>
                  </a:extLst>
                </p14:cNvPr>
                <p14:cNvContentPartPr/>
                <p14:nvPr/>
              </p14:nvContentPartPr>
              <p14:xfrm>
                <a:off x="2602690" y="5800409"/>
                <a:ext cx="576360" cy="78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1A7E01-2C13-215F-40CC-6C6935B6E9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94050" y="5791769"/>
                  <a:ext cx="594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1FAA880-8C59-3F5B-9788-E4F8BA7D0778}"/>
                    </a:ext>
                  </a:extLst>
                </p14:cNvPr>
                <p14:cNvContentPartPr/>
                <p14:nvPr/>
              </p14:nvContentPartPr>
              <p14:xfrm>
                <a:off x="4110370" y="5870969"/>
                <a:ext cx="213120" cy="23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1FAA880-8C59-3F5B-9788-E4F8BA7D07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01370" y="5861969"/>
                  <a:ext cx="230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97107-2AB5-9622-D8D8-8A8E981DA146}"/>
                    </a:ext>
                  </a:extLst>
                </p14:cNvPr>
                <p14:cNvContentPartPr/>
                <p14:nvPr/>
              </p14:nvContentPartPr>
              <p14:xfrm>
                <a:off x="4025410" y="5953049"/>
                <a:ext cx="265680" cy="15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97107-2AB5-9622-D8D8-8A8E981DA1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16410" y="5944049"/>
                  <a:ext cx="283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0DB0DD-AA8C-D738-5200-45D706A4E608}"/>
                    </a:ext>
                  </a:extLst>
                </p14:cNvPr>
                <p14:cNvContentPartPr/>
                <p14:nvPr/>
              </p14:nvContentPartPr>
              <p14:xfrm>
                <a:off x="4594930" y="5717969"/>
                <a:ext cx="5040" cy="357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0DB0DD-AA8C-D738-5200-45D706A4E6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86290" y="5708969"/>
                  <a:ext cx="22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D78B23-B498-A581-0E6D-340014F0A61C}"/>
                    </a:ext>
                  </a:extLst>
                </p14:cNvPr>
                <p14:cNvContentPartPr/>
                <p14:nvPr/>
              </p14:nvContentPartPr>
              <p14:xfrm>
                <a:off x="4547410" y="5707169"/>
                <a:ext cx="190800" cy="167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D78B23-B498-A581-0E6D-340014F0A6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38410" y="5698529"/>
                  <a:ext cx="208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866F3FE-AE8A-E1D2-A475-1EBFD5CDF9C9}"/>
                    </a:ext>
                  </a:extLst>
                </p14:cNvPr>
                <p14:cNvContentPartPr/>
                <p14:nvPr/>
              </p14:nvContentPartPr>
              <p14:xfrm>
                <a:off x="2915170" y="6165809"/>
                <a:ext cx="955080" cy="492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866F3FE-AE8A-E1D2-A475-1EBFD5CDF9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06170" y="6157169"/>
                  <a:ext cx="9727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5E17F72-85C7-7905-8AB4-6D7B2A2F1FFB}"/>
                    </a:ext>
                  </a:extLst>
                </p14:cNvPr>
                <p14:cNvContentPartPr/>
                <p14:nvPr/>
              </p14:nvContentPartPr>
              <p14:xfrm>
                <a:off x="3573970" y="6282449"/>
                <a:ext cx="275040" cy="68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5E17F72-85C7-7905-8AB4-6D7B2A2F1F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64970" y="6273809"/>
                  <a:ext cx="292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C089A37-D885-80AB-147E-C79953DE0164}"/>
                    </a:ext>
                  </a:extLst>
                </p14:cNvPr>
                <p14:cNvContentPartPr/>
                <p14:nvPr/>
              </p14:nvContentPartPr>
              <p14:xfrm>
                <a:off x="3440770" y="6154649"/>
                <a:ext cx="110520" cy="38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C089A37-D885-80AB-147E-C79953DE016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31770" y="6145649"/>
                  <a:ext cx="128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CC33F0A-E54F-A7A8-2D4B-32E3F0A6F01F}"/>
                    </a:ext>
                  </a:extLst>
                </p14:cNvPr>
                <p14:cNvContentPartPr/>
                <p14:nvPr/>
              </p14:nvContentPartPr>
              <p14:xfrm>
                <a:off x="4098490" y="6395129"/>
                <a:ext cx="250200" cy="19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CC33F0A-E54F-A7A8-2D4B-32E3F0A6F0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89850" y="6386129"/>
                  <a:ext cx="267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C90326C-75E2-8F50-3F8B-12346F16C6B7}"/>
                    </a:ext>
                  </a:extLst>
                </p14:cNvPr>
                <p14:cNvContentPartPr/>
                <p14:nvPr/>
              </p14:nvContentPartPr>
              <p14:xfrm>
                <a:off x="4077250" y="6482969"/>
                <a:ext cx="284400" cy="6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C90326C-75E2-8F50-3F8B-12346F16C6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68250" y="6473969"/>
                  <a:ext cx="302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7337F54-533B-6E56-58AB-9F8D549CF17C}"/>
                    </a:ext>
                  </a:extLst>
                </p14:cNvPr>
                <p14:cNvContentPartPr/>
                <p14:nvPr/>
              </p14:nvContentPartPr>
              <p14:xfrm>
                <a:off x="4391170" y="6367769"/>
                <a:ext cx="329760" cy="353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7337F54-533B-6E56-58AB-9F8D549CF1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82170" y="6359129"/>
                  <a:ext cx="34740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9786CDC-DC42-FCCF-FF84-56471D3F7437}"/>
              </a:ext>
            </a:extLst>
          </p:cNvPr>
          <p:cNvGrpSpPr/>
          <p:nvPr/>
        </p:nvGrpSpPr>
        <p:grpSpPr>
          <a:xfrm>
            <a:off x="6108797" y="3903034"/>
            <a:ext cx="2797200" cy="612000"/>
            <a:chOff x="6108797" y="3903034"/>
            <a:chExt cx="279720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947C63-FAAE-B70D-F792-7A17A366D9B6}"/>
                    </a:ext>
                  </a:extLst>
                </p14:cNvPr>
                <p14:cNvContentPartPr/>
                <p14:nvPr/>
              </p14:nvContentPartPr>
              <p14:xfrm>
                <a:off x="6233717" y="4045954"/>
                <a:ext cx="195840" cy="304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947C63-FAAE-B70D-F792-7A17A366D9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24717" y="4037314"/>
                  <a:ext cx="213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E185989-93D4-AEC9-E354-4A5170BFE640}"/>
                    </a:ext>
                  </a:extLst>
                </p14:cNvPr>
                <p14:cNvContentPartPr/>
                <p14:nvPr/>
              </p14:nvContentPartPr>
              <p14:xfrm>
                <a:off x="6211757" y="4031914"/>
                <a:ext cx="302400" cy="37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E185989-93D4-AEC9-E354-4A5170BFE64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02757" y="4023274"/>
                  <a:ext cx="320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0A64ED8-76A3-F619-E35E-1D6BAFC335A8}"/>
                    </a:ext>
                  </a:extLst>
                </p14:cNvPr>
                <p14:cNvContentPartPr/>
                <p14:nvPr/>
              </p14:nvContentPartPr>
              <p14:xfrm>
                <a:off x="6569957" y="3972154"/>
                <a:ext cx="178560" cy="403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0A64ED8-76A3-F619-E35E-1D6BAFC335A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61317" y="3963514"/>
                  <a:ext cx="1962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AE34BF-76F7-84B8-0847-9258C02C2437}"/>
                    </a:ext>
                  </a:extLst>
                </p14:cNvPr>
                <p14:cNvContentPartPr/>
                <p14:nvPr/>
              </p14:nvContentPartPr>
              <p14:xfrm>
                <a:off x="6594437" y="4139914"/>
                <a:ext cx="283680" cy="202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AE34BF-76F7-84B8-0847-9258C02C243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85437" y="4131274"/>
                  <a:ext cx="301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B48241-3F54-1F33-2D6A-E18A9D3266D8}"/>
                    </a:ext>
                  </a:extLst>
                </p14:cNvPr>
                <p14:cNvContentPartPr/>
                <p14:nvPr/>
              </p14:nvContentPartPr>
              <p14:xfrm>
                <a:off x="6949037" y="4045954"/>
                <a:ext cx="68400" cy="84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B48241-3F54-1F33-2D6A-E18A9D3266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40037" y="4036954"/>
                  <a:ext cx="86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E11CCD-6B5B-3DA3-EFD9-044F4CB9D06D}"/>
                    </a:ext>
                  </a:extLst>
                </p14:cNvPr>
                <p14:cNvContentPartPr/>
                <p14:nvPr/>
              </p14:nvContentPartPr>
              <p14:xfrm>
                <a:off x="6916637" y="4317754"/>
                <a:ext cx="76320" cy="126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E11CCD-6B5B-3DA3-EFD9-044F4CB9D0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07997" y="4309114"/>
                  <a:ext cx="93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632E625-DA75-F9C7-D2E3-A5E5E366F00C}"/>
                    </a:ext>
                  </a:extLst>
                </p14:cNvPr>
                <p14:cNvContentPartPr/>
                <p14:nvPr/>
              </p14:nvContentPartPr>
              <p14:xfrm>
                <a:off x="7218317" y="4059994"/>
                <a:ext cx="127800" cy="24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632E625-DA75-F9C7-D2E3-A5E5E366F00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09677" y="4050994"/>
                  <a:ext cx="145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06DBB3-7EF4-BC9D-8B2E-FE4DE58EA976}"/>
                    </a:ext>
                  </a:extLst>
                </p14:cNvPr>
                <p14:cNvContentPartPr/>
                <p14:nvPr/>
              </p14:nvContentPartPr>
              <p14:xfrm>
                <a:off x="7096277" y="4140274"/>
                <a:ext cx="254520" cy="70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06DBB3-7EF4-BC9D-8B2E-FE4DE58EA9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87277" y="4131274"/>
                  <a:ext cx="272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B9EBBFC-E828-A21D-74E8-6CF295A5E5DC}"/>
                    </a:ext>
                  </a:extLst>
                </p14:cNvPr>
                <p14:cNvContentPartPr/>
                <p14:nvPr/>
              </p14:nvContentPartPr>
              <p14:xfrm>
                <a:off x="7345397" y="3968194"/>
                <a:ext cx="160560" cy="546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B9EBBFC-E828-A21D-74E8-6CF295A5E5D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36757" y="3959194"/>
                  <a:ext cx="1782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8A1B46D-CC5B-5A2F-DE46-FD2A61C57CB0}"/>
                    </a:ext>
                  </a:extLst>
                </p14:cNvPr>
                <p14:cNvContentPartPr/>
                <p14:nvPr/>
              </p14:nvContentPartPr>
              <p14:xfrm>
                <a:off x="7748957" y="4139914"/>
                <a:ext cx="291240" cy="49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8A1B46D-CC5B-5A2F-DE46-FD2A61C57C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40317" y="4131274"/>
                  <a:ext cx="308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50FE468-5224-111B-6C45-84E301331852}"/>
                    </a:ext>
                  </a:extLst>
                </p14:cNvPr>
                <p14:cNvContentPartPr/>
                <p14:nvPr/>
              </p14:nvContentPartPr>
              <p14:xfrm>
                <a:off x="7726997" y="4289674"/>
                <a:ext cx="278640" cy="2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50FE468-5224-111B-6C45-84E3013318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18357" y="4281034"/>
                  <a:ext cx="29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5FC212D-FA89-05D7-1614-F2117945AF9F}"/>
                    </a:ext>
                  </a:extLst>
                </p14:cNvPr>
                <p14:cNvContentPartPr/>
                <p14:nvPr/>
              </p14:nvContentPartPr>
              <p14:xfrm>
                <a:off x="8148197" y="4099954"/>
                <a:ext cx="250560" cy="395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5FC212D-FA89-05D7-1614-F2117945AF9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39197" y="4091314"/>
                  <a:ext cx="2682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8230D0-1CA3-E1B9-1974-F2330F11B712}"/>
                    </a:ext>
                  </a:extLst>
                </p14:cNvPr>
                <p14:cNvContentPartPr/>
                <p14:nvPr/>
              </p14:nvContentPartPr>
              <p14:xfrm>
                <a:off x="6108797" y="3915994"/>
                <a:ext cx="349560" cy="1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8230D0-1CA3-E1B9-1974-F2330F11B71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99797" y="3906994"/>
                  <a:ext cx="367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8A3218-015C-04F5-7F3A-9A9FC1ADD3DB}"/>
                    </a:ext>
                  </a:extLst>
                </p14:cNvPr>
                <p14:cNvContentPartPr/>
                <p14:nvPr/>
              </p14:nvContentPartPr>
              <p14:xfrm>
                <a:off x="8569037" y="4079434"/>
                <a:ext cx="235440" cy="21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8A3218-015C-04F5-7F3A-9A9FC1ADD3D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60397" y="4070794"/>
                  <a:ext cx="253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2FD0360-7BD2-4880-8000-29433B573CE8}"/>
                    </a:ext>
                  </a:extLst>
                </p14:cNvPr>
                <p14:cNvContentPartPr/>
                <p14:nvPr/>
              </p14:nvContentPartPr>
              <p14:xfrm>
                <a:off x="8544557" y="3903034"/>
                <a:ext cx="361440" cy="20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2FD0360-7BD2-4880-8000-29433B573CE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35917" y="3894394"/>
                  <a:ext cx="3790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EB87C50C-8123-1D5E-B72C-817F8303F3EA}"/>
                  </a:ext>
                </a:extLst>
              </p14:cNvPr>
              <p14:cNvContentPartPr/>
              <p14:nvPr/>
            </p14:nvContentPartPr>
            <p14:xfrm>
              <a:off x="8695397" y="4754434"/>
              <a:ext cx="285840" cy="122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EB87C50C-8123-1D5E-B72C-817F8303F3E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686757" y="4745794"/>
                <a:ext cx="3034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07DE29BE-BBE8-FDA1-F306-853CC9899792}"/>
              </a:ext>
            </a:extLst>
          </p:cNvPr>
          <p:cNvGrpSpPr/>
          <p:nvPr/>
        </p:nvGrpSpPr>
        <p:grpSpPr>
          <a:xfrm>
            <a:off x="7091957" y="4679914"/>
            <a:ext cx="5112293" cy="1942375"/>
            <a:chOff x="7091957" y="4679914"/>
            <a:chExt cx="5112293" cy="19423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02DE476-13FA-F78B-2124-7DC707168567}"/>
                    </a:ext>
                  </a:extLst>
                </p14:cNvPr>
                <p14:cNvContentPartPr/>
                <p14:nvPr/>
              </p14:nvContentPartPr>
              <p14:xfrm>
                <a:off x="7512437" y="4882954"/>
                <a:ext cx="230040" cy="33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02DE476-13FA-F78B-2124-7DC70716856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03437" y="4873954"/>
                  <a:ext cx="247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DB4C6DA-117F-F97A-6854-3454689E1E2F}"/>
                    </a:ext>
                  </a:extLst>
                </p14:cNvPr>
                <p14:cNvContentPartPr/>
                <p14:nvPr/>
              </p14:nvContentPartPr>
              <p14:xfrm>
                <a:off x="7471757" y="5018314"/>
                <a:ext cx="210960" cy="24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DB4C6DA-117F-F97A-6854-3454689E1E2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62757" y="5009314"/>
                  <a:ext cx="22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142CD4-3714-226B-A0E2-E661EA537A08}"/>
                    </a:ext>
                  </a:extLst>
                </p14:cNvPr>
                <p14:cNvContentPartPr/>
                <p14:nvPr/>
              </p14:nvContentPartPr>
              <p14:xfrm>
                <a:off x="7903757" y="4866754"/>
                <a:ext cx="190440" cy="237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142CD4-3714-226B-A0E2-E661EA537A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95117" y="4858114"/>
                  <a:ext cx="208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82F8271-02E1-1837-EF73-9D651D97D6BA}"/>
                    </a:ext>
                  </a:extLst>
                </p14:cNvPr>
                <p14:cNvContentPartPr/>
                <p14:nvPr/>
              </p14:nvContentPartPr>
              <p14:xfrm>
                <a:off x="7927877" y="5019394"/>
                <a:ext cx="43920" cy="8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82F8271-02E1-1837-EF73-9D651D97D6B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19237" y="5010754"/>
                  <a:ext cx="61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8FFA8A-55A8-26D2-0D58-668421FC7F14}"/>
                    </a:ext>
                  </a:extLst>
                </p14:cNvPr>
                <p14:cNvContentPartPr/>
                <p14:nvPr/>
              </p14:nvContentPartPr>
              <p14:xfrm>
                <a:off x="8157557" y="4913554"/>
                <a:ext cx="144360" cy="18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8FFA8A-55A8-26D2-0D58-668421FC7F1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48917" y="4904914"/>
                  <a:ext cx="162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5E9CE7-EBDE-8D48-815C-B55E0A7C1498}"/>
                    </a:ext>
                  </a:extLst>
                </p14:cNvPr>
                <p14:cNvContentPartPr/>
                <p14:nvPr/>
              </p14:nvContentPartPr>
              <p14:xfrm>
                <a:off x="7771277" y="4793314"/>
                <a:ext cx="138960" cy="433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5E9CE7-EBDE-8D48-815C-B55E0A7C149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62637" y="4784674"/>
                  <a:ext cx="1566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372B35-AEB9-7FB0-77E7-FE596ABF2433}"/>
                    </a:ext>
                  </a:extLst>
                </p14:cNvPr>
                <p14:cNvContentPartPr/>
                <p14:nvPr/>
              </p14:nvContentPartPr>
              <p14:xfrm>
                <a:off x="8374997" y="4824994"/>
                <a:ext cx="110160" cy="314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372B35-AEB9-7FB0-77E7-FE596ABF243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65997" y="4816354"/>
                  <a:ext cx="127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46770E4-F41A-766F-1756-52930FEF8E82}"/>
                    </a:ext>
                  </a:extLst>
                </p14:cNvPr>
                <p14:cNvContentPartPr/>
                <p14:nvPr/>
              </p14:nvContentPartPr>
              <p14:xfrm>
                <a:off x="8739317" y="4793314"/>
                <a:ext cx="41760" cy="270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46770E4-F41A-766F-1756-52930FEF8E8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30677" y="4784674"/>
                  <a:ext cx="59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D323A70-A49D-956B-7B0B-7ECC28DAFCF6}"/>
                    </a:ext>
                  </a:extLst>
                </p14:cNvPr>
                <p14:cNvContentPartPr/>
                <p14:nvPr/>
              </p14:nvContentPartPr>
              <p14:xfrm>
                <a:off x="8729237" y="4795474"/>
                <a:ext cx="214920" cy="125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D323A70-A49D-956B-7B0B-7ECC28DAFCF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20237" y="4786474"/>
                  <a:ext cx="232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83727AE-7ABD-A971-02A9-7AC4B083F5C6}"/>
                    </a:ext>
                  </a:extLst>
                </p14:cNvPr>
                <p14:cNvContentPartPr/>
                <p14:nvPr/>
              </p14:nvContentPartPr>
              <p14:xfrm>
                <a:off x="8542757" y="5118754"/>
                <a:ext cx="449280" cy="45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83727AE-7ABD-A971-02A9-7AC4B083F5C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34117" y="5109754"/>
                  <a:ext cx="466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311C2DE-2658-E301-34AF-E44354B41E9C}"/>
                    </a:ext>
                  </a:extLst>
                </p14:cNvPr>
                <p14:cNvContentPartPr/>
                <p14:nvPr/>
              </p14:nvContentPartPr>
              <p14:xfrm>
                <a:off x="8507837" y="5277154"/>
                <a:ext cx="245880" cy="228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311C2DE-2658-E301-34AF-E44354B41E9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99197" y="5268514"/>
                  <a:ext cx="263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7E94B5A-EC6E-27AA-5CF8-7B070D621597}"/>
                    </a:ext>
                  </a:extLst>
                </p14:cNvPr>
                <p14:cNvContentPartPr/>
                <p14:nvPr/>
              </p14:nvContentPartPr>
              <p14:xfrm>
                <a:off x="8471837" y="4679914"/>
                <a:ext cx="227160" cy="810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7E94B5A-EC6E-27AA-5CF8-7B070D6215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62837" y="4670914"/>
                  <a:ext cx="244800" cy="82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92D97C0-D3F4-698C-AB28-A58B80D1BA88}"/>
                    </a:ext>
                  </a:extLst>
                </p14:cNvPr>
                <p14:cNvContentPartPr/>
                <p14:nvPr/>
              </p14:nvContentPartPr>
              <p14:xfrm>
                <a:off x="8878997" y="4696834"/>
                <a:ext cx="284760" cy="846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92D97C0-D3F4-698C-AB28-A58B80D1BA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69997" y="4688194"/>
                  <a:ext cx="30240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B1BBBC-F279-40E9-2294-8F8A2A32C4E1}"/>
                    </a:ext>
                  </a:extLst>
                </p14:cNvPr>
                <p14:cNvContentPartPr/>
                <p14:nvPr/>
              </p14:nvContentPartPr>
              <p14:xfrm>
                <a:off x="8648237" y="5324314"/>
                <a:ext cx="61920" cy="43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B1BBBC-F279-40E9-2294-8F8A2A32C4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39237" y="5315674"/>
                  <a:ext cx="79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AAA3A8-7749-3BCE-D416-538337936C18}"/>
                    </a:ext>
                  </a:extLst>
                </p14:cNvPr>
                <p14:cNvContentPartPr/>
                <p14:nvPr/>
              </p14:nvContentPartPr>
              <p14:xfrm>
                <a:off x="8464277" y="5271394"/>
                <a:ext cx="270360" cy="290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AAA3A8-7749-3BCE-D416-538337936C1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55277" y="5262394"/>
                  <a:ext cx="288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01854A4-22AB-10FF-F305-7D9271F599A8}"/>
                    </a:ext>
                  </a:extLst>
                </p14:cNvPr>
                <p14:cNvContentPartPr/>
                <p14:nvPr/>
              </p14:nvContentPartPr>
              <p14:xfrm>
                <a:off x="7131197" y="5839114"/>
                <a:ext cx="148680" cy="49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01854A4-22AB-10FF-F305-7D9271F599A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22197" y="5830114"/>
                  <a:ext cx="16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4CAB4D8-DEE5-DA41-1725-6D09F42CB869}"/>
                    </a:ext>
                  </a:extLst>
                </p14:cNvPr>
                <p14:cNvContentPartPr/>
                <p14:nvPr/>
              </p14:nvContentPartPr>
              <p14:xfrm>
                <a:off x="7091957" y="5930194"/>
                <a:ext cx="329040" cy="41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4CAB4D8-DEE5-DA41-1725-6D09F42CB8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82957" y="5921554"/>
                  <a:ext cx="346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6136844-13B6-931D-18E7-D574E26E63E9}"/>
                    </a:ext>
                  </a:extLst>
                </p14:cNvPr>
                <p14:cNvContentPartPr/>
                <p14:nvPr/>
              </p14:nvContentPartPr>
              <p14:xfrm>
                <a:off x="7136597" y="5832634"/>
                <a:ext cx="218880" cy="45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6136844-13B6-931D-18E7-D574E26E63E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27957" y="5823634"/>
                  <a:ext cx="236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FA590BD-CA0A-42D3-0005-75E6DA403614}"/>
                    </a:ext>
                  </a:extLst>
                </p14:cNvPr>
                <p14:cNvContentPartPr/>
                <p14:nvPr/>
              </p14:nvContentPartPr>
              <p14:xfrm>
                <a:off x="7637717" y="5749474"/>
                <a:ext cx="209880" cy="178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FA590BD-CA0A-42D3-0005-75E6DA40361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29077" y="5740474"/>
                  <a:ext cx="227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4738258-1BD9-1D09-1DE6-61837C31A4A7}"/>
                    </a:ext>
                  </a:extLst>
                </p14:cNvPr>
                <p14:cNvContentPartPr/>
                <p14:nvPr/>
              </p14:nvContentPartPr>
              <p14:xfrm>
                <a:off x="7497317" y="6016594"/>
                <a:ext cx="499320" cy="19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4738258-1BD9-1D09-1DE6-61837C31A4A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88677" y="6007594"/>
                  <a:ext cx="516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D0EEC58-70F1-340E-E7BC-8C12B895346C}"/>
                    </a:ext>
                  </a:extLst>
                </p14:cNvPr>
                <p14:cNvContentPartPr/>
                <p14:nvPr/>
              </p14:nvContentPartPr>
              <p14:xfrm>
                <a:off x="7507757" y="6117034"/>
                <a:ext cx="267120" cy="190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D0EEC58-70F1-340E-E7BC-8C12B89534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98757" y="6108394"/>
                  <a:ext cx="284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03D6A46-0057-617C-CEC9-D11B9D8232C3}"/>
                    </a:ext>
                  </a:extLst>
                </p14:cNvPr>
                <p14:cNvContentPartPr/>
                <p14:nvPr/>
              </p14:nvContentPartPr>
              <p14:xfrm>
                <a:off x="7403357" y="5669554"/>
                <a:ext cx="235440" cy="706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03D6A46-0057-617C-CEC9-D11B9D8232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94717" y="5660914"/>
                  <a:ext cx="25308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36F15D6-0E3C-5BA2-31CD-A4FFB106D2EF}"/>
                    </a:ext>
                  </a:extLst>
                </p14:cNvPr>
                <p14:cNvContentPartPr/>
                <p14:nvPr/>
              </p14:nvContentPartPr>
              <p14:xfrm>
                <a:off x="7923197" y="5714554"/>
                <a:ext cx="136080" cy="700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36F15D6-0E3C-5BA2-31CD-A4FFB106D2E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914557" y="5705554"/>
                  <a:ext cx="15372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0C3229E-B4E0-45D4-7C9B-61AEFEF426A6}"/>
                    </a:ext>
                  </a:extLst>
                </p14:cNvPr>
                <p14:cNvContentPartPr/>
                <p14:nvPr/>
              </p14:nvContentPartPr>
              <p14:xfrm>
                <a:off x="8420357" y="5833714"/>
                <a:ext cx="107280" cy="259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0C3229E-B4E0-45D4-7C9B-61AEFEF426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11357" y="5824714"/>
                  <a:ext cx="124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B73CF0A-11D1-F077-36BC-4BD86E1645D1}"/>
                    </a:ext>
                  </a:extLst>
                </p14:cNvPr>
                <p14:cNvContentPartPr/>
                <p14:nvPr/>
              </p14:nvContentPartPr>
              <p14:xfrm>
                <a:off x="8368157" y="5789074"/>
                <a:ext cx="233280" cy="14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B73CF0A-11D1-F077-36BC-4BD86E1645D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59517" y="5780434"/>
                  <a:ext cx="250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B51764D-94A5-4C70-70EB-729B4D3ED8FC}"/>
                    </a:ext>
                  </a:extLst>
                </p14:cNvPr>
                <p14:cNvContentPartPr/>
                <p14:nvPr/>
              </p14:nvContentPartPr>
              <p14:xfrm>
                <a:off x="8642477" y="5999314"/>
                <a:ext cx="102600" cy="11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B51764D-94A5-4C70-70EB-729B4D3ED8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33837" y="5990674"/>
                  <a:ext cx="12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9F914D7-1B86-E8D4-2200-86DBDF49DA4C}"/>
                    </a:ext>
                  </a:extLst>
                </p14:cNvPr>
                <p14:cNvContentPartPr/>
                <p14:nvPr/>
              </p14:nvContentPartPr>
              <p14:xfrm>
                <a:off x="8413517" y="5874034"/>
                <a:ext cx="25560" cy="322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9F914D7-1B86-E8D4-2200-86DBDF49DA4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04877" y="5865394"/>
                  <a:ext cx="43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6FB2362-5711-D0E4-CA11-924A942BF7F9}"/>
                    </a:ext>
                  </a:extLst>
                </p14:cNvPr>
                <p14:cNvContentPartPr/>
                <p14:nvPr/>
              </p14:nvContentPartPr>
              <p14:xfrm>
                <a:off x="8630957" y="6027754"/>
                <a:ext cx="106920" cy="156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6FB2362-5711-D0E4-CA11-924A942BF7F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621957" y="6019114"/>
                  <a:ext cx="124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41A6B54-43FF-18B0-3C08-DD1F68539BE9}"/>
                    </a:ext>
                  </a:extLst>
                </p14:cNvPr>
                <p14:cNvContentPartPr/>
                <p14:nvPr/>
              </p14:nvContentPartPr>
              <p14:xfrm>
                <a:off x="8155397" y="5746234"/>
                <a:ext cx="124200" cy="529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41A6B54-43FF-18B0-3C08-DD1F68539BE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46757" y="5737234"/>
                  <a:ext cx="1418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342DD9C-670E-F4A8-D395-B3E72175E299}"/>
                    </a:ext>
                  </a:extLst>
                </p14:cNvPr>
                <p14:cNvContentPartPr/>
                <p14:nvPr/>
              </p14:nvContentPartPr>
              <p14:xfrm>
                <a:off x="8755157" y="5768554"/>
                <a:ext cx="168840" cy="529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342DD9C-670E-F4A8-D395-B3E72175E29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746517" y="5759914"/>
                  <a:ext cx="1864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F2A29AD-5572-D30E-D455-6081FA5FA925}"/>
                    </a:ext>
                  </a:extLst>
                </p14:cNvPr>
                <p14:cNvContentPartPr/>
                <p14:nvPr/>
              </p14:nvContentPartPr>
              <p14:xfrm>
                <a:off x="9023717" y="6005074"/>
                <a:ext cx="206280" cy="20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F2A29AD-5572-D30E-D455-6081FA5FA9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15077" y="5996434"/>
                  <a:ext cx="223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125BE45-6508-8BE9-0528-9C5B8B5DC043}"/>
                    </a:ext>
                  </a:extLst>
                </p14:cNvPr>
                <p14:cNvContentPartPr/>
                <p14:nvPr/>
              </p14:nvContentPartPr>
              <p14:xfrm>
                <a:off x="9010757" y="6067714"/>
                <a:ext cx="218520" cy="32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125BE45-6508-8BE9-0528-9C5B8B5DC04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02117" y="6059074"/>
                  <a:ext cx="23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6E430EC-8540-64CA-615C-06FC1195AFFC}"/>
                    </a:ext>
                  </a:extLst>
                </p14:cNvPr>
                <p14:cNvContentPartPr/>
                <p14:nvPr/>
              </p14:nvContentPartPr>
              <p14:xfrm>
                <a:off x="9383290" y="5634089"/>
                <a:ext cx="741240" cy="389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6E430EC-8540-64CA-615C-06FC1195AFF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74650" y="5625089"/>
                  <a:ext cx="7588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DA7A1CC-A202-6DDD-025A-15A570D6A98F}"/>
                    </a:ext>
                  </a:extLst>
                </p14:cNvPr>
                <p14:cNvContentPartPr/>
                <p14:nvPr/>
              </p14:nvContentPartPr>
              <p14:xfrm>
                <a:off x="10189690" y="5659289"/>
                <a:ext cx="308160" cy="263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DA7A1CC-A202-6DDD-025A-15A570D6A98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81050" y="5650289"/>
                  <a:ext cx="325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D6309E8-652C-F660-CA3F-9030D159C0B5}"/>
                    </a:ext>
                  </a:extLst>
                </p14:cNvPr>
                <p14:cNvContentPartPr/>
                <p14:nvPr/>
              </p14:nvContentPartPr>
              <p14:xfrm>
                <a:off x="10217770" y="5707169"/>
                <a:ext cx="200880" cy="36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D6309E8-652C-F660-CA3F-9030D159C0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09130" y="5698169"/>
                  <a:ext cx="218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3D46990-AE26-FF17-9369-2F04D5B3441E}"/>
                    </a:ext>
                  </a:extLst>
                </p14:cNvPr>
                <p14:cNvContentPartPr/>
                <p14:nvPr/>
              </p14:nvContentPartPr>
              <p14:xfrm>
                <a:off x="9288250" y="6196769"/>
                <a:ext cx="776160" cy="182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3D46990-AE26-FF17-9369-2F04D5B344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79610" y="6187769"/>
                  <a:ext cx="793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D2B4A5D-1BAD-4ECE-D0B3-905091AE06AD}"/>
                    </a:ext>
                  </a:extLst>
                </p14:cNvPr>
                <p14:cNvContentPartPr/>
                <p14:nvPr/>
              </p14:nvContentPartPr>
              <p14:xfrm>
                <a:off x="10112650" y="6032609"/>
                <a:ext cx="600120" cy="351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D2B4A5D-1BAD-4ECE-D0B3-905091AE06A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03650" y="6023609"/>
                  <a:ext cx="617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BE13585-358D-87B5-2C51-7EBEE89F782A}"/>
                    </a:ext>
                  </a:extLst>
                </p14:cNvPr>
                <p14:cNvContentPartPr/>
                <p14:nvPr/>
              </p14:nvContentPartPr>
              <p14:xfrm>
                <a:off x="10557610" y="6167609"/>
                <a:ext cx="37440" cy="17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BE13585-358D-87B5-2C51-7EBEE89F782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48610" y="6158969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0B84E76-DEE5-E308-8783-76B64AD4DD01}"/>
                    </a:ext>
                  </a:extLst>
                </p14:cNvPr>
                <p14:cNvContentPartPr/>
                <p14:nvPr/>
              </p14:nvContentPartPr>
              <p14:xfrm>
                <a:off x="10385890" y="6135929"/>
                <a:ext cx="266040" cy="13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0B84E76-DEE5-E308-8783-76B64AD4DD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76890" y="6127289"/>
                  <a:ext cx="283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81CFE92-9C47-E2D9-8699-80122FB0DE6F}"/>
                    </a:ext>
                  </a:extLst>
                </p14:cNvPr>
                <p14:cNvContentPartPr/>
                <p14:nvPr/>
              </p14:nvContentPartPr>
              <p14:xfrm>
                <a:off x="9259810" y="5556329"/>
                <a:ext cx="168120" cy="992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81CFE92-9C47-E2D9-8699-80122FB0DE6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51170" y="5547689"/>
                  <a:ext cx="185760" cy="10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2B4595C-3C86-2CDA-F01B-A209A84CD353}"/>
                    </a:ext>
                  </a:extLst>
                </p14:cNvPr>
                <p14:cNvContentPartPr/>
                <p14:nvPr/>
              </p14:nvContentPartPr>
              <p14:xfrm>
                <a:off x="10599370" y="5572529"/>
                <a:ext cx="219600" cy="861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2B4595C-3C86-2CDA-F01B-A209A84CD3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590730" y="5563889"/>
                  <a:ext cx="23724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D282E0A-417A-0FE4-CA91-B34C15C39CFB}"/>
                    </a:ext>
                  </a:extLst>
                </p14:cNvPr>
                <p14:cNvContentPartPr/>
                <p14:nvPr/>
              </p14:nvContentPartPr>
              <p14:xfrm>
                <a:off x="10889170" y="5917049"/>
                <a:ext cx="178560" cy="225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D282E0A-417A-0FE4-CA91-B34C15C39CF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880530" y="5908409"/>
                  <a:ext cx="196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3F54686-642C-FC4A-C87B-2DD7C4246064}"/>
                    </a:ext>
                  </a:extLst>
                </p14:cNvPr>
                <p14:cNvContentPartPr/>
                <p14:nvPr/>
              </p14:nvContentPartPr>
              <p14:xfrm>
                <a:off x="10910410" y="5958809"/>
                <a:ext cx="133200" cy="210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3F54686-642C-FC4A-C87B-2DD7C424606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01410" y="5950169"/>
                  <a:ext cx="150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3858E04-2E85-EE02-BC0B-086EC248B981}"/>
                    </a:ext>
                  </a:extLst>
                </p14:cNvPr>
                <p14:cNvContentPartPr/>
                <p14:nvPr/>
              </p14:nvContentPartPr>
              <p14:xfrm>
                <a:off x="11201650" y="5554529"/>
                <a:ext cx="974160" cy="297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3858E04-2E85-EE02-BC0B-086EC248B98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192650" y="5545529"/>
                  <a:ext cx="991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3207143-430A-A8C8-B9D8-732A4A9E038D}"/>
                    </a:ext>
                  </a:extLst>
                </p14:cNvPr>
                <p14:cNvContentPartPr/>
                <p14:nvPr/>
              </p14:nvContentPartPr>
              <p14:xfrm>
                <a:off x="11695210" y="5631209"/>
                <a:ext cx="243360" cy="23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3207143-430A-A8C8-B9D8-732A4A9E038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86210" y="5622569"/>
                  <a:ext cx="261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945A85-E19A-A205-15B6-71A6590D9136}"/>
                    </a:ext>
                  </a:extLst>
                </p14:cNvPr>
                <p14:cNvContentPartPr/>
                <p14:nvPr/>
              </p14:nvContentPartPr>
              <p14:xfrm>
                <a:off x="11186170" y="5953049"/>
                <a:ext cx="805320" cy="462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945A85-E19A-A205-15B6-71A6590D913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177170" y="5944049"/>
                  <a:ext cx="8229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4A4F19A-BFF3-FADE-5086-025EB33944AC}"/>
                    </a:ext>
                  </a:extLst>
                </p14:cNvPr>
                <p14:cNvContentPartPr/>
                <p14:nvPr/>
              </p14:nvContentPartPr>
              <p14:xfrm>
                <a:off x="11623930" y="6061409"/>
                <a:ext cx="312480" cy="66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4A4F19A-BFF3-FADE-5086-025EB33944A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614930" y="6052409"/>
                  <a:ext cx="330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8677D76-7C8C-663A-3B33-12DBDB22E46A}"/>
                    </a:ext>
                  </a:extLst>
                </p14:cNvPr>
                <p14:cNvContentPartPr/>
                <p14:nvPr/>
              </p14:nvContentPartPr>
              <p14:xfrm>
                <a:off x="11027410" y="5466689"/>
                <a:ext cx="331200" cy="1057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8677D76-7C8C-663A-3B33-12DBDB22E46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018410" y="5458049"/>
                  <a:ext cx="34884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5DC0B85-E86F-FA50-894B-B305B03CDC22}"/>
                    </a:ext>
                  </a:extLst>
                </p14:cNvPr>
                <p14:cNvContentPartPr/>
                <p14:nvPr/>
              </p14:nvContentPartPr>
              <p14:xfrm>
                <a:off x="11918770" y="5404049"/>
                <a:ext cx="285480" cy="1218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5DC0B85-E86F-FA50-894B-B305B03CDC2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909770" y="5395049"/>
                  <a:ext cx="303120" cy="123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69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55</Words>
  <Application>Microsoft Office PowerPoint</Application>
  <PresentationFormat>Widescreen</PresentationFormat>
  <Paragraphs>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Gamma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1</dc:title>
  <dc:creator>Robert Peale</dc:creator>
  <cp:lastModifiedBy>Robert Peale</cp:lastModifiedBy>
  <cp:revision>10</cp:revision>
  <dcterms:created xsi:type="dcterms:W3CDTF">2023-06-23T23:17:15Z</dcterms:created>
  <dcterms:modified xsi:type="dcterms:W3CDTF">2023-10-05T14:26:48Z</dcterms:modified>
</cp:coreProperties>
</file>